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notesSlides/notesSlide1.xml" ContentType="application/vnd.openxmlformats-officedocument.presentationml.notesSl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44" r:id="rId4"/>
    <p:sldId id="347" r:id="rId5"/>
    <p:sldId id="343" r:id="rId6"/>
    <p:sldId id="259" r:id="rId7"/>
    <p:sldId id="348" r:id="rId8"/>
    <p:sldId id="298" r:id="rId9"/>
    <p:sldId id="307" r:id="rId10"/>
    <p:sldId id="308" r:id="rId11"/>
    <p:sldId id="309" r:id="rId12"/>
    <p:sldId id="310" r:id="rId13"/>
    <p:sldId id="311" r:id="rId14"/>
    <p:sldId id="312" r:id="rId15"/>
    <p:sldId id="313" r:id="rId16"/>
    <p:sldId id="314" r:id="rId17"/>
    <p:sldId id="315" r:id="rId18"/>
    <p:sldId id="316" r:id="rId19"/>
    <p:sldId id="317" r:id="rId20"/>
    <p:sldId id="318" r:id="rId21"/>
    <p:sldId id="319" r:id="rId22"/>
    <p:sldId id="349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82" r:id="rId35"/>
    <p:sldId id="333" r:id="rId36"/>
    <p:sldId id="334" r:id="rId37"/>
    <p:sldId id="335" r:id="rId38"/>
    <p:sldId id="336" r:id="rId39"/>
    <p:sldId id="337" r:id="rId40"/>
    <p:sldId id="320" r:id="rId41"/>
    <p:sldId id="339" r:id="rId42"/>
    <p:sldId id="340" r:id="rId43"/>
    <p:sldId id="299" r:id="rId44"/>
    <p:sldId id="300" r:id="rId45"/>
    <p:sldId id="346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9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528" autoAdjust="0"/>
    <p:restoredTop sz="94660"/>
  </p:normalViewPr>
  <p:slideViewPr>
    <p:cSldViewPr snapToGrid="0" showGuides="1">
      <p:cViewPr varScale="1">
        <p:scale>
          <a:sx n="109" d="100"/>
          <a:sy n="109" d="100"/>
        </p:scale>
        <p:origin x="1740" y="108"/>
      </p:cViewPr>
      <p:guideLst>
        <p:guide orient="horz" pos="249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7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15</c:v>
                </c:pt>
                <c:pt idx="1">
                  <c:v>60</c:v>
                </c:pt>
                <c:pt idx="2">
                  <c:v>20</c:v>
                </c:pt>
                <c:pt idx="3">
                  <c:v>45</c:v>
                </c:pt>
                <c:pt idx="4">
                  <c:v>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BD0-4009-B1A4-B3FA0D005E8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3"/>
              </a:solidFill>
            </a:ln>
          </c:spPr>
          <c:marker>
            <c:symbol val="circle"/>
            <c:size val="7"/>
            <c:spPr>
              <a:solidFill>
                <a:schemeClr val="accent3"/>
              </a:solidFill>
              <a:ln>
                <a:noFill/>
              </a:ln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 5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10</c:v>
                </c:pt>
                <c:pt idx="1">
                  <c:v>50</c:v>
                </c:pt>
                <c:pt idx="2">
                  <c:v>35</c:v>
                </c:pt>
                <c:pt idx="3">
                  <c:v>65</c:v>
                </c:pt>
                <c:pt idx="4">
                  <c:v>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BD0-4009-B1A4-B3FA0D005E8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7"/>
            <c:spPr>
              <a:solidFill>
                <a:schemeClr val="accent2"/>
              </a:solidFill>
              <a:ln>
                <a:noFill/>
              </a:ln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 5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5</c:v>
                </c:pt>
                <c:pt idx="1">
                  <c:v>25</c:v>
                </c:pt>
                <c:pt idx="2">
                  <c:v>25</c:v>
                </c:pt>
                <c:pt idx="3">
                  <c:v>70</c:v>
                </c:pt>
                <c:pt idx="4">
                  <c:v>75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BD0-4009-B1A4-B3FA0D005E8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 5</c:v>
                </c:pt>
              </c:strCache>
            </c:strRef>
          </c:cat>
          <c:val>
            <c:numRef>
              <c:f>Sheet1!$E$2:$E$6</c:f>
              <c:numCache>
                <c:formatCode>General</c:formatCode>
                <c:ptCount val="5"/>
                <c:pt idx="0">
                  <c:v>20</c:v>
                </c:pt>
                <c:pt idx="1">
                  <c:v>65</c:v>
                </c:pt>
                <c:pt idx="2">
                  <c:v>15</c:v>
                </c:pt>
                <c:pt idx="3">
                  <c:v>50</c:v>
                </c:pt>
                <c:pt idx="4">
                  <c:v>80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BD0-4009-B1A4-B3FA0D005E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6183680"/>
        <c:axId val="656185600"/>
      </c:lineChart>
      <c:catAx>
        <c:axId val="65618368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656185600"/>
        <c:crosses val="autoZero"/>
        <c:auto val="1"/>
        <c:lblAlgn val="ctr"/>
        <c:lblOffset val="100"/>
        <c:noMultiLvlLbl val="0"/>
      </c:catAx>
      <c:valAx>
        <c:axId val="656185600"/>
        <c:scaling>
          <c:orientation val="minMax"/>
          <c:min val="0"/>
        </c:scaling>
        <c:delete val="0"/>
        <c:axPos val="l"/>
        <c:majorGridlines/>
        <c:numFmt formatCode="General" sourceLinked="1"/>
        <c:majorTickMark val="out"/>
        <c:minorTickMark val="none"/>
        <c:tickLblPos val="low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56183680"/>
        <c:crosses val="autoZero"/>
        <c:crossBetween val="between"/>
        <c:majorUnit val="20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170B-43B5-B85A-8413E9C2A10A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170B-43B5-B85A-8413E9C2A10A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70B-43B5-B85A-8413E9C2A1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1E9F-45A4-95C6-4407D1042424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1E9F-45A4-95C6-4407D1042424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E9F-45A4-95C6-4407D10424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8395-46CC-94DF-57A086D19EBE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8395-46CC-94DF-57A086D19EBE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395-46CC-94DF-57A086D19E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0B28-48B9-8940-47A7958B821E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0B28-48B9-8940-47A7958B821E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B28-48B9-8940-47A7958B82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5D6268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7B16-4F77-BD03-EB8DC302CCD7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7B16-4F77-BD03-EB8DC302CCD7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16-4F77-BD03-EB8DC302CC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5D6268"/>
            </a:solidFill>
          </c:spPr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F429-416A-AAE8-4A2FCF88DBEA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F429-416A-AAE8-4A2FCF88DBEA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429-416A-AAE8-4A2FCF88DB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9394882050142578E-2"/>
          <c:y val="4.1771659226584754E-2"/>
          <c:w val="0.94121023589971486"/>
          <c:h val="0.89789149966834836"/>
        </c:manualLayout>
      </c:layout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/>
            <a:scene3d>
              <a:camera prst="orthographicFront"/>
              <a:lightRig rig="threePt" dir="t"/>
            </a:scene3d>
            <a:sp3d/>
          </c:spPr>
          <c:explosion val="25"/>
          <c:dPt>
            <c:idx val="0"/>
            <c:bubble3D val="0"/>
            <c:spPr>
              <a:solidFill>
                <a:schemeClr val="accent1"/>
              </a:solidFill>
              <a:effectLst/>
              <a:scene3d>
                <a:camera prst="orthographicFront"/>
                <a:lightRig rig="threePt" dir="t"/>
              </a:scene3d>
              <a:sp3d/>
            </c:spPr>
            <c:extLst>
              <c:ext xmlns:c16="http://schemas.microsoft.com/office/drawing/2014/chart" uri="{C3380CC4-5D6E-409C-BE32-E72D297353CC}">
                <c16:uniqueId val="{00000001-2389-4318-B48E-7B68C0829F9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effectLst/>
              <a:scene3d>
                <a:camera prst="orthographicFront"/>
                <a:lightRig rig="threePt" dir="t"/>
              </a:scene3d>
              <a:sp3d/>
            </c:spPr>
            <c:extLst>
              <c:ext xmlns:c16="http://schemas.microsoft.com/office/drawing/2014/chart" uri="{C3380CC4-5D6E-409C-BE32-E72D297353CC}">
                <c16:uniqueId val="{00000003-2389-4318-B48E-7B68C0829F90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effectLst/>
              <a:scene3d>
                <a:camera prst="orthographicFront"/>
                <a:lightRig rig="threePt" dir="t"/>
              </a:scene3d>
              <a:sp3d/>
            </c:spPr>
            <c:extLst>
              <c:ext xmlns:c16="http://schemas.microsoft.com/office/drawing/2014/chart" uri="{C3380CC4-5D6E-409C-BE32-E72D297353CC}">
                <c16:uniqueId val="{00000005-2389-4318-B48E-7B68C0829F90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effectLst/>
              <a:scene3d>
                <a:camera prst="orthographicFront"/>
                <a:lightRig rig="threePt" dir="t"/>
              </a:scene3d>
              <a:sp3d/>
            </c:spPr>
            <c:extLst>
              <c:ext xmlns:c16="http://schemas.microsoft.com/office/drawing/2014/chart" uri="{C3380CC4-5D6E-409C-BE32-E72D297353CC}">
                <c16:uniqueId val="{00000007-2389-4318-B48E-7B68C0829F90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389-4318-B48E-7B68C0829F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10/5/2020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5DC986-5CCA-41C7-9952-A6DFFC79E7D1}" type="slidenum">
              <a:rPr lang="ko-KR" altLang="en-US" smtClean="0"/>
              <a:t>32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086169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B55FFBE-0148-4DAD-B5E6-103A4D5BB37C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576945" y="2208135"/>
            <a:ext cx="9116291" cy="4109538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8ED82C6-2007-4B24-BF0B-012699BE95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3"/>
            <a:ext cx="7219949" cy="6791323"/>
          </a:xfrm>
          <a:custGeom>
            <a:avLst/>
            <a:gdLst>
              <a:gd name="connsiteX0" fmla="*/ 6373343 w 7219949"/>
              <a:gd name="connsiteY0" fmla="*/ 5762674 h 6791323"/>
              <a:gd name="connsiteX1" fmla="*/ 6413754 w 7219949"/>
              <a:gd name="connsiteY1" fmla="*/ 5791064 h 6791323"/>
              <a:gd name="connsiteX2" fmla="*/ 6422746 w 7219949"/>
              <a:gd name="connsiteY2" fmla="*/ 5798985 h 6791323"/>
              <a:gd name="connsiteX3" fmla="*/ 6422797 w 7219949"/>
              <a:gd name="connsiteY3" fmla="*/ 5799972 h 6791323"/>
              <a:gd name="connsiteX4" fmla="*/ 6417097 w 7219949"/>
              <a:gd name="connsiteY4" fmla="*/ 5796731 h 6791323"/>
              <a:gd name="connsiteX5" fmla="*/ 6421197 w 7219949"/>
              <a:gd name="connsiteY5" fmla="*/ 5803224 h 6791323"/>
              <a:gd name="connsiteX6" fmla="*/ 6423069 w 7219949"/>
              <a:gd name="connsiteY6" fmla="*/ 5805289 h 6791323"/>
              <a:gd name="connsiteX7" fmla="*/ 6423280 w 7219949"/>
              <a:gd name="connsiteY7" fmla="*/ 5809382 h 6791323"/>
              <a:gd name="connsiteX8" fmla="*/ 6409944 w 7219949"/>
              <a:gd name="connsiteY8" fmla="*/ 5797636 h 6791323"/>
              <a:gd name="connsiteX9" fmla="*/ 1540022 w 7219949"/>
              <a:gd name="connsiteY9" fmla="*/ 5527312 h 6791323"/>
              <a:gd name="connsiteX10" fmla="*/ 1522578 w 7219949"/>
              <a:gd name="connsiteY10" fmla="*/ 5529871 h 6791323"/>
              <a:gd name="connsiteX11" fmla="*/ 1509084 w 7219949"/>
              <a:gd name="connsiteY11" fmla="*/ 5542239 h 6791323"/>
              <a:gd name="connsiteX12" fmla="*/ 1523166 w 7219949"/>
              <a:gd name="connsiteY12" fmla="*/ 5546372 h 6791323"/>
              <a:gd name="connsiteX13" fmla="*/ 1550935 w 7219949"/>
              <a:gd name="connsiteY13" fmla="*/ 5543314 h 6791323"/>
              <a:gd name="connsiteX14" fmla="*/ 1571395 w 7219949"/>
              <a:gd name="connsiteY14" fmla="*/ 5533722 h 6791323"/>
              <a:gd name="connsiteX15" fmla="*/ 1559206 w 7219949"/>
              <a:gd name="connsiteY15" fmla="*/ 5531447 h 6791323"/>
              <a:gd name="connsiteX16" fmla="*/ 1444220 w 7219949"/>
              <a:gd name="connsiteY16" fmla="*/ 5502038 h 6791323"/>
              <a:gd name="connsiteX17" fmla="*/ 1442366 w 7219949"/>
              <a:gd name="connsiteY17" fmla="*/ 5504927 h 6791323"/>
              <a:gd name="connsiteX18" fmla="*/ 1445716 w 7219949"/>
              <a:gd name="connsiteY18" fmla="*/ 5504667 h 6791323"/>
              <a:gd name="connsiteX19" fmla="*/ 1109001 w 7219949"/>
              <a:gd name="connsiteY19" fmla="*/ 5399894 h 6791323"/>
              <a:gd name="connsiteX20" fmla="*/ 1088139 w 7219949"/>
              <a:gd name="connsiteY20" fmla="*/ 5430615 h 6791323"/>
              <a:gd name="connsiteX21" fmla="*/ 1154903 w 7219949"/>
              <a:gd name="connsiteY21" fmla="*/ 5493637 h 6791323"/>
              <a:gd name="connsiteX22" fmla="*/ 1199413 w 7219949"/>
              <a:gd name="connsiteY22" fmla="*/ 5502038 h 6791323"/>
              <a:gd name="connsiteX23" fmla="*/ 1203154 w 7219949"/>
              <a:gd name="connsiteY23" fmla="*/ 5506753 h 6791323"/>
              <a:gd name="connsiteX24" fmla="*/ 1221483 w 7219949"/>
              <a:gd name="connsiteY24" fmla="*/ 5500369 h 6791323"/>
              <a:gd name="connsiteX25" fmla="*/ 1254063 w 7219949"/>
              <a:gd name="connsiteY25" fmla="*/ 5500404 h 6791323"/>
              <a:gd name="connsiteX26" fmla="*/ 1257548 w 7219949"/>
              <a:gd name="connsiteY26" fmla="*/ 5502518 h 6791323"/>
              <a:gd name="connsiteX27" fmla="*/ 1259224 w 7219949"/>
              <a:gd name="connsiteY27" fmla="*/ 5501513 h 6791323"/>
              <a:gd name="connsiteX28" fmla="*/ 1269888 w 7219949"/>
              <a:gd name="connsiteY28" fmla="*/ 5506239 h 6791323"/>
              <a:gd name="connsiteX29" fmla="*/ 1271060 w 7219949"/>
              <a:gd name="connsiteY29" fmla="*/ 5511704 h 6791323"/>
              <a:gd name="connsiteX30" fmla="*/ 1284187 w 7219949"/>
              <a:gd name="connsiteY30" fmla="*/ 5528103 h 6791323"/>
              <a:gd name="connsiteX31" fmla="*/ 1295893 w 7219949"/>
              <a:gd name="connsiteY31" fmla="*/ 5528899 h 6791323"/>
              <a:gd name="connsiteX32" fmla="*/ 1329134 w 7219949"/>
              <a:gd name="connsiteY32" fmla="*/ 5523362 h 6791323"/>
              <a:gd name="connsiteX33" fmla="*/ 1345023 w 7219949"/>
              <a:gd name="connsiteY33" fmla="*/ 5522735 h 6791323"/>
              <a:gd name="connsiteX34" fmla="*/ 1332945 w 7219949"/>
              <a:gd name="connsiteY34" fmla="*/ 5502038 h 6791323"/>
              <a:gd name="connsiteX35" fmla="*/ 1306980 w 7219949"/>
              <a:gd name="connsiteY35" fmla="*/ 5439018 h 6791323"/>
              <a:gd name="connsiteX36" fmla="*/ 1173450 w 7219949"/>
              <a:gd name="connsiteY36" fmla="*/ 5413812 h 6791323"/>
              <a:gd name="connsiteX37" fmla="*/ 1125229 w 7219949"/>
              <a:gd name="connsiteY37" fmla="*/ 5409611 h 6791323"/>
              <a:gd name="connsiteX38" fmla="*/ 1109001 w 7219949"/>
              <a:gd name="connsiteY38" fmla="*/ 5399894 h 6791323"/>
              <a:gd name="connsiteX39" fmla="*/ 1 w 7219949"/>
              <a:gd name="connsiteY39" fmla="*/ 5033886 h 6791323"/>
              <a:gd name="connsiteX40" fmla="*/ 20697 w 7219949"/>
              <a:gd name="connsiteY40" fmla="*/ 5050987 h 6791323"/>
              <a:gd name="connsiteX41" fmla="*/ 27306 w 7219949"/>
              <a:gd name="connsiteY41" fmla="*/ 5098712 h 6791323"/>
              <a:gd name="connsiteX42" fmla="*/ 75524 w 7219949"/>
              <a:gd name="connsiteY42" fmla="*/ 5149127 h 6791323"/>
              <a:gd name="connsiteX43" fmla="*/ 309203 w 7219949"/>
              <a:gd name="connsiteY43" fmla="*/ 5291971 h 6791323"/>
              <a:gd name="connsiteX44" fmla="*/ 353715 w 7219949"/>
              <a:gd name="connsiteY44" fmla="*/ 5350789 h 6791323"/>
              <a:gd name="connsiteX45" fmla="*/ 223891 w 7219949"/>
              <a:gd name="connsiteY45" fmla="*/ 5333986 h 6791323"/>
              <a:gd name="connsiteX46" fmla="*/ 45852 w 7219949"/>
              <a:gd name="connsiteY46" fmla="*/ 5266763 h 6791323"/>
              <a:gd name="connsiteX47" fmla="*/ 1 w 7219949"/>
              <a:gd name="connsiteY47" fmla="*/ 5245499 h 6791323"/>
              <a:gd name="connsiteX48" fmla="*/ 6018520 w 7219949"/>
              <a:gd name="connsiteY48" fmla="*/ 3828679 h 6791323"/>
              <a:gd name="connsiteX49" fmla="*/ 6061272 w 7219949"/>
              <a:gd name="connsiteY49" fmla="*/ 3852562 h 6791323"/>
              <a:gd name="connsiteX50" fmla="*/ 6123598 w 7219949"/>
              <a:gd name="connsiteY50" fmla="*/ 3899316 h 6791323"/>
              <a:gd name="connsiteX51" fmla="*/ 6135571 w 7219949"/>
              <a:gd name="connsiteY51" fmla="*/ 3918704 h 6791323"/>
              <a:gd name="connsiteX52" fmla="*/ 6095110 w 7219949"/>
              <a:gd name="connsiteY52" fmla="*/ 3884769 h 6791323"/>
              <a:gd name="connsiteX53" fmla="*/ 6067502 w 7219949"/>
              <a:gd name="connsiteY53" fmla="*/ 3862695 h 6791323"/>
              <a:gd name="connsiteX54" fmla="*/ 6058500 w 7219949"/>
              <a:gd name="connsiteY54" fmla="*/ 3857305 h 6791323"/>
              <a:gd name="connsiteX55" fmla="*/ 6028122 w 7219949"/>
              <a:gd name="connsiteY55" fmla="*/ 3839975 h 6791323"/>
              <a:gd name="connsiteX56" fmla="*/ 6018520 w 7219949"/>
              <a:gd name="connsiteY56" fmla="*/ 3828679 h 6791323"/>
              <a:gd name="connsiteX57" fmla="*/ 5917528 w 7219949"/>
              <a:gd name="connsiteY57" fmla="*/ 3369309 h 6791323"/>
              <a:gd name="connsiteX58" fmla="*/ 5932912 w 7219949"/>
              <a:gd name="connsiteY58" fmla="*/ 3381207 h 6791323"/>
              <a:gd name="connsiteX59" fmla="*/ 5934660 w 7219949"/>
              <a:gd name="connsiteY59" fmla="*/ 3383263 h 6791323"/>
              <a:gd name="connsiteX60" fmla="*/ 5930917 w 7219949"/>
              <a:gd name="connsiteY60" fmla="*/ 3380432 h 6791323"/>
              <a:gd name="connsiteX61" fmla="*/ 6015135 w 7219949"/>
              <a:gd name="connsiteY61" fmla="*/ 2860684 h 6791323"/>
              <a:gd name="connsiteX62" fmla="*/ 6020320 w 7219949"/>
              <a:gd name="connsiteY62" fmla="*/ 2864266 h 6791323"/>
              <a:gd name="connsiteX63" fmla="*/ 6021276 w 7219949"/>
              <a:gd name="connsiteY63" fmla="*/ 2864967 h 6791323"/>
              <a:gd name="connsiteX64" fmla="*/ 6021151 w 7219949"/>
              <a:gd name="connsiteY64" fmla="*/ 2865757 h 6791323"/>
              <a:gd name="connsiteX65" fmla="*/ 6017986 w 7219949"/>
              <a:gd name="connsiteY65" fmla="*/ 2863246 h 6791323"/>
              <a:gd name="connsiteX66" fmla="*/ 5801996 w 7219949"/>
              <a:gd name="connsiteY66" fmla="*/ 2690461 h 6791323"/>
              <a:gd name="connsiteX67" fmla="*/ 5803170 w 7219949"/>
              <a:gd name="connsiteY67" fmla="*/ 2691043 h 6791323"/>
              <a:gd name="connsiteX68" fmla="*/ 5805707 w 7219949"/>
              <a:gd name="connsiteY68" fmla="*/ 2693665 h 6791323"/>
              <a:gd name="connsiteX69" fmla="*/ 5803117 w 7219949"/>
              <a:gd name="connsiteY69" fmla="*/ 2692169 h 6791323"/>
              <a:gd name="connsiteX70" fmla="*/ 5802846 w 7219949"/>
              <a:gd name="connsiteY70" fmla="*/ 2691627 h 6791323"/>
              <a:gd name="connsiteX71" fmla="*/ 5801996 w 7219949"/>
              <a:gd name="connsiteY71" fmla="*/ 2690461 h 6791323"/>
              <a:gd name="connsiteX72" fmla="*/ 5712609 w 7219949"/>
              <a:gd name="connsiteY72" fmla="*/ 2643924 h 6791323"/>
              <a:gd name="connsiteX73" fmla="*/ 5716036 w 7219949"/>
              <a:gd name="connsiteY73" fmla="*/ 2646416 h 6791323"/>
              <a:gd name="connsiteX74" fmla="*/ 5712958 w 7219949"/>
              <a:gd name="connsiteY74" fmla="*/ 2644329 h 6791323"/>
              <a:gd name="connsiteX75" fmla="*/ 6874443 w 7219949"/>
              <a:gd name="connsiteY75" fmla="*/ 1314142 h 6791323"/>
              <a:gd name="connsiteX76" fmla="*/ 6887098 w 7219949"/>
              <a:gd name="connsiteY76" fmla="*/ 1320495 h 6791323"/>
              <a:gd name="connsiteX77" fmla="*/ 6911869 w 7219949"/>
              <a:gd name="connsiteY77" fmla="*/ 1346903 h 6791323"/>
              <a:gd name="connsiteX78" fmla="*/ 6919419 w 7219949"/>
              <a:gd name="connsiteY78" fmla="*/ 1354642 h 6791323"/>
              <a:gd name="connsiteX79" fmla="*/ 6947175 w 7219949"/>
              <a:gd name="connsiteY79" fmla="*/ 1376475 h 6791323"/>
              <a:gd name="connsiteX80" fmla="*/ 6995137 w 7219949"/>
              <a:gd name="connsiteY80" fmla="*/ 1412403 h 6791323"/>
              <a:gd name="connsiteX81" fmla="*/ 7014744 w 7219949"/>
              <a:gd name="connsiteY81" fmla="*/ 1427412 h 6791323"/>
              <a:gd name="connsiteX82" fmla="*/ 7045544 w 7219949"/>
              <a:gd name="connsiteY82" fmla="*/ 1457454 h 6791323"/>
              <a:gd name="connsiteX83" fmla="*/ 7061838 w 7219949"/>
              <a:gd name="connsiteY83" fmla="*/ 1471102 h 6791323"/>
              <a:gd name="connsiteX84" fmla="*/ 7091714 w 7219949"/>
              <a:gd name="connsiteY84" fmla="*/ 1496126 h 6791323"/>
              <a:gd name="connsiteX85" fmla="*/ 7114038 w 7219949"/>
              <a:gd name="connsiteY85" fmla="*/ 1513409 h 6791323"/>
              <a:gd name="connsiteX86" fmla="*/ 7140637 w 7219949"/>
              <a:gd name="connsiteY86" fmla="*/ 1528968 h 6791323"/>
              <a:gd name="connsiteX87" fmla="*/ 7141158 w 7219949"/>
              <a:gd name="connsiteY87" fmla="*/ 1529398 h 6791323"/>
              <a:gd name="connsiteX88" fmla="*/ 7138593 w 7219949"/>
              <a:gd name="connsiteY88" fmla="*/ 1533830 h 6791323"/>
              <a:gd name="connsiteX89" fmla="*/ 7124726 w 7219949"/>
              <a:gd name="connsiteY89" fmla="*/ 1544846 h 6791323"/>
              <a:gd name="connsiteX90" fmla="*/ 7099056 w 7219949"/>
              <a:gd name="connsiteY90" fmla="*/ 1523496 h 6791323"/>
              <a:gd name="connsiteX91" fmla="*/ 7096937 w 7219949"/>
              <a:gd name="connsiteY91" fmla="*/ 1520307 h 6791323"/>
              <a:gd name="connsiteX92" fmla="*/ 7108397 w 7219949"/>
              <a:gd name="connsiteY92" fmla="*/ 1528492 h 6791323"/>
              <a:gd name="connsiteX93" fmla="*/ 7111710 w 7219949"/>
              <a:gd name="connsiteY93" fmla="*/ 1529851 h 6791323"/>
              <a:gd name="connsiteX94" fmla="*/ 7110188 w 7219949"/>
              <a:gd name="connsiteY94" fmla="*/ 1525747 h 6791323"/>
              <a:gd name="connsiteX95" fmla="*/ 7103234 w 7219949"/>
              <a:gd name="connsiteY95" fmla="*/ 1517093 h 6791323"/>
              <a:gd name="connsiteX96" fmla="*/ 7058257 w 7219949"/>
              <a:gd name="connsiteY96" fmla="*/ 1476591 h 6791323"/>
              <a:gd name="connsiteX97" fmla="*/ 6908883 w 7219949"/>
              <a:gd name="connsiteY97" fmla="*/ 1351478 h 6791323"/>
              <a:gd name="connsiteX98" fmla="*/ 6874443 w 7219949"/>
              <a:gd name="connsiteY98" fmla="*/ 1314142 h 6791323"/>
              <a:gd name="connsiteX99" fmla="*/ 6661736 w 7219949"/>
              <a:gd name="connsiteY99" fmla="*/ 1273216 h 6791323"/>
              <a:gd name="connsiteX100" fmla="*/ 6671078 w 7219949"/>
              <a:gd name="connsiteY100" fmla="*/ 1278211 h 6791323"/>
              <a:gd name="connsiteX101" fmla="*/ 6695521 w 7219949"/>
              <a:gd name="connsiteY101" fmla="*/ 1298683 h 6791323"/>
              <a:gd name="connsiteX102" fmla="*/ 6734408 w 7219949"/>
              <a:gd name="connsiteY102" fmla="*/ 1322768 h 6791323"/>
              <a:gd name="connsiteX103" fmla="*/ 6750704 w 7219949"/>
              <a:gd name="connsiteY103" fmla="*/ 1336417 h 6791323"/>
              <a:gd name="connsiteX104" fmla="*/ 6833971 w 7219949"/>
              <a:gd name="connsiteY104" fmla="*/ 1401916 h 6791323"/>
              <a:gd name="connsiteX105" fmla="*/ 6846625 w 7219949"/>
              <a:gd name="connsiteY105" fmla="*/ 1408272 h 6791323"/>
              <a:gd name="connsiteX106" fmla="*/ 6801052 w 7219949"/>
              <a:gd name="connsiteY106" fmla="*/ 1368685 h 6791323"/>
              <a:gd name="connsiteX107" fmla="*/ 6801649 w 7219949"/>
              <a:gd name="connsiteY107" fmla="*/ 1367769 h 6791323"/>
              <a:gd name="connsiteX108" fmla="*/ 6847820 w 7219949"/>
              <a:gd name="connsiteY108" fmla="*/ 1406440 h 6791323"/>
              <a:gd name="connsiteX109" fmla="*/ 6874094 w 7219949"/>
              <a:gd name="connsiteY109" fmla="*/ 1428448 h 6791323"/>
              <a:gd name="connsiteX110" fmla="*/ 6875058 w 7219949"/>
              <a:gd name="connsiteY110" fmla="*/ 1439534 h 6791323"/>
              <a:gd name="connsiteX111" fmla="*/ 6875306 w 7219949"/>
              <a:gd name="connsiteY111" fmla="*/ 1440882 h 6791323"/>
              <a:gd name="connsiteX112" fmla="*/ 6872919 w 7219949"/>
              <a:gd name="connsiteY112" fmla="*/ 1438783 h 6791323"/>
              <a:gd name="connsiteX113" fmla="*/ 6867815 w 7219949"/>
              <a:gd name="connsiteY113" fmla="*/ 1440167 h 6791323"/>
              <a:gd name="connsiteX114" fmla="*/ 6863577 w 7219949"/>
              <a:gd name="connsiteY114" fmla="*/ 1433787 h 6791323"/>
              <a:gd name="connsiteX115" fmla="*/ 6847282 w 7219949"/>
              <a:gd name="connsiteY115" fmla="*/ 1420139 h 6791323"/>
              <a:gd name="connsiteX116" fmla="*/ 6842178 w 7219949"/>
              <a:gd name="connsiteY116" fmla="*/ 1421523 h 6791323"/>
              <a:gd name="connsiteX117" fmla="*/ 6837941 w 7219949"/>
              <a:gd name="connsiteY117" fmla="*/ 1415144 h 6791323"/>
              <a:gd name="connsiteX118" fmla="*/ 6824360 w 7219949"/>
              <a:gd name="connsiteY118" fmla="*/ 1403770 h 6791323"/>
              <a:gd name="connsiteX119" fmla="*/ 6817137 w 7219949"/>
              <a:gd name="connsiteY119" fmla="*/ 1401965 h 6791323"/>
              <a:gd name="connsiteX120" fmla="*/ 6806872 w 7219949"/>
              <a:gd name="connsiteY120" fmla="*/ 1391951 h 6791323"/>
              <a:gd name="connsiteX121" fmla="*/ 6787263 w 7219949"/>
              <a:gd name="connsiteY121" fmla="*/ 1376942 h 6791323"/>
              <a:gd name="connsiteX122" fmla="*/ 6768849 w 7219949"/>
              <a:gd name="connsiteY122" fmla="*/ 1360104 h 6791323"/>
              <a:gd name="connsiteX123" fmla="*/ 6755270 w 7219949"/>
              <a:gd name="connsiteY123" fmla="*/ 1348729 h 6791323"/>
              <a:gd name="connsiteX124" fmla="*/ 6722679 w 7219949"/>
              <a:gd name="connsiteY124" fmla="*/ 1321431 h 6791323"/>
              <a:gd name="connsiteX125" fmla="*/ 6694923 w 7219949"/>
              <a:gd name="connsiteY125" fmla="*/ 1299599 h 6791323"/>
              <a:gd name="connsiteX126" fmla="*/ 6681074 w 7219949"/>
              <a:gd name="connsiteY126" fmla="*/ 1295074 h 6791323"/>
              <a:gd name="connsiteX127" fmla="*/ 6662660 w 7219949"/>
              <a:gd name="connsiteY127" fmla="*/ 1278235 h 6791323"/>
              <a:gd name="connsiteX128" fmla="*/ 6661736 w 7219949"/>
              <a:gd name="connsiteY128" fmla="*/ 1273216 h 6791323"/>
              <a:gd name="connsiteX129" fmla="*/ 0 w 7219949"/>
              <a:gd name="connsiteY129" fmla="*/ 0 h 6791323"/>
              <a:gd name="connsiteX130" fmla="*/ 6972406 w 7219949"/>
              <a:gd name="connsiteY130" fmla="*/ 0 h 6791323"/>
              <a:gd name="connsiteX131" fmla="*/ 6976138 w 7219949"/>
              <a:gd name="connsiteY131" fmla="*/ 3025 h 6791323"/>
              <a:gd name="connsiteX132" fmla="*/ 7039194 w 7219949"/>
              <a:gd name="connsiteY132" fmla="*/ 150070 h 6791323"/>
              <a:gd name="connsiteX133" fmla="*/ 6968720 w 7219949"/>
              <a:gd name="connsiteY133" fmla="*/ 225694 h 6791323"/>
              <a:gd name="connsiteX134" fmla="*/ 6927918 w 7219949"/>
              <a:gd name="connsiteY134" fmla="*/ 271907 h 6791323"/>
              <a:gd name="connsiteX135" fmla="*/ 6898245 w 7219949"/>
              <a:gd name="connsiteY135" fmla="*/ 246701 h 6791323"/>
              <a:gd name="connsiteX136" fmla="*/ 6879700 w 7219949"/>
              <a:gd name="connsiteY136" fmla="*/ 234099 h 6791323"/>
              <a:gd name="connsiteX137" fmla="*/ 6819888 w 7219949"/>
              <a:gd name="connsiteY137" fmla="*/ 250377 h 6791323"/>
              <a:gd name="connsiteX138" fmla="*/ 6809591 w 7219949"/>
              <a:gd name="connsiteY138" fmla="*/ 247177 h 6791323"/>
              <a:gd name="connsiteX139" fmla="*/ 6854840 w 7219949"/>
              <a:gd name="connsiteY139" fmla="*/ 305140 h 6791323"/>
              <a:gd name="connsiteX140" fmla="*/ 6996193 w 7219949"/>
              <a:gd name="connsiteY140" fmla="*/ 495970 h 6791323"/>
              <a:gd name="connsiteX141" fmla="*/ 7022160 w 7219949"/>
              <a:gd name="connsiteY141" fmla="*/ 542186 h 6791323"/>
              <a:gd name="connsiteX142" fmla="*/ 6973940 w 7219949"/>
              <a:gd name="connsiteY142" fmla="*/ 579998 h 6791323"/>
              <a:gd name="connsiteX143" fmla="*/ 6858954 w 7219949"/>
              <a:gd name="connsiteY143" fmla="*/ 596802 h 6791323"/>
              <a:gd name="connsiteX144" fmla="*/ 6773643 w 7219949"/>
              <a:gd name="connsiteY144" fmla="*/ 533782 h 6791323"/>
              <a:gd name="connsiteX145" fmla="*/ 6755096 w 7219949"/>
              <a:gd name="connsiteY145" fmla="*/ 500173 h 6791323"/>
              <a:gd name="connsiteX146" fmla="*/ 6706878 w 7219949"/>
              <a:gd name="connsiteY146" fmla="*/ 411945 h 6791323"/>
              <a:gd name="connsiteX147" fmla="*/ 6658658 w 7219949"/>
              <a:gd name="connsiteY147" fmla="*/ 407744 h 6791323"/>
              <a:gd name="connsiteX148" fmla="*/ 6632692 w 7219949"/>
              <a:gd name="connsiteY148" fmla="*/ 411945 h 6791323"/>
              <a:gd name="connsiteX149" fmla="*/ 6636401 w 7219949"/>
              <a:gd name="connsiteY149" fmla="*/ 378334 h 6791323"/>
              <a:gd name="connsiteX150" fmla="*/ 6645211 w 7219949"/>
              <a:gd name="connsiteY150" fmla="*/ 338946 h 6791323"/>
              <a:gd name="connsiteX151" fmla="*/ 6638682 w 7219949"/>
              <a:gd name="connsiteY151" fmla="*/ 330642 h 6791323"/>
              <a:gd name="connsiteX152" fmla="*/ 6629003 w 7219949"/>
              <a:gd name="connsiteY152" fmla="*/ 328429 h 6791323"/>
              <a:gd name="connsiteX153" fmla="*/ 6612637 w 7219949"/>
              <a:gd name="connsiteY153" fmla="*/ 318125 h 6791323"/>
              <a:gd name="connsiteX154" fmla="*/ 6566929 w 7219949"/>
              <a:gd name="connsiteY154" fmla="*/ 282867 h 6791323"/>
              <a:gd name="connsiteX155" fmla="*/ 6521417 w 7219949"/>
              <a:gd name="connsiteY155" fmla="*/ 253869 h 6791323"/>
              <a:gd name="connsiteX156" fmla="*/ 6516468 w 7219949"/>
              <a:gd name="connsiteY156" fmla="*/ 249391 h 6791323"/>
              <a:gd name="connsiteX157" fmla="*/ 6453141 w 7219949"/>
              <a:gd name="connsiteY157" fmla="*/ 217291 h 6791323"/>
              <a:gd name="connsiteX158" fmla="*/ 6412340 w 7219949"/>
              <a:gd name="connsiteY158" fmla="*/ 213092 h 6791323"/>
              <a:gd name="connsiteX159" fmla="*/ 6404667 w 7219949"/>
              <a:gd name="connsiteY159" fmla="*/ 240606 h 6791323"/>
              <a:gd name="connsiteX160" fmla="*/ 6453468 w 7219949"/>
              <a:gd name="connsiteY160" fmla="*/ 321004 h 6791323"/>
              <a:gd name="connsiteX161" fmla="*/ 6475397 w 7219949"/>
              <a:gd name="connsiteY161" fmla="*/ 339129 h 6791323"/>
              <a:gd name="connsiteX162" fmla="*/ 6608927 w 7219949"/>
              <a:gd name="connsiteY162" fmla="*/ 465170 h 6791323"/>
              <a:gd name="connsiteX163" fmla="*/ 6620054 w 7219949"/>
              <a:gd name="connsiteY163" fmla="*/ 477775 h 6791323"/>
              <a:gd name="connsiteX164" fmla="*/ 6694237 w 7219949"/>
              <a:gd name="connsiteY164" fmla="*/ 578607 h 6791323"/>
              <a:gd name="connsiteX165" fmla="*/ 7113377 w 7219949"/>
              <a:gd name="connsiteY165" fmla="*/ 948322 h 6791323"/>
              <a:gd name="connsiteX166" fmla="*/ 7128214 w 7219949"/>
              <a:gd name="connsiteY166" fmla="*/ 994538 h 6791323"/>
              <a:gd name="connsiteX167" fmla="*/ 7091123 w 7219949"/>
              <a:gd name="connsiteY167" fmla="*/ 1007141 h 6791323"/>
              <a:gd name="connsiteX168" fmla="*/ 6987266 w 7219949"/>
              <a:gd name="connsiteY168" fmla="*/ 986133 h 6791323"/>
              <a:gd name="connsiteX169" fmla="*/ 6879700 w 7219949"/>
              <a:gd name="connsiteY169" fmla="*/ 939920 h 6791323"/>
              <a:gd name="connsiteX170" fmla="*/ 6779551 w 7219949"/>
              <a:gd name="connsiteY170" fmla="*/ 881101 h 6791323"/>
              <a:gd name="connsiteX171" fmla="*/ 6730404 w 7219949"/>
              <a:gd name="connsiteY171" fmla="*/ 882676 h 6791323"/>
              <a:gd name="connsiteX172" fmla="*/ 6729427 w 7219949"/>
              <a:gd name="connsiteY172" fmla="*/ 884274 h 6791323"/>
              <a:gd name="connsiteX173" fmla="*/ 6739797 w 7219949"/>
              <a:gd name="connsiteY173" fmla="*/ 897722 h 6791323"/>
              <a:gd name="connsiteX174" fmla="*/ 6844118 w 7219949"/>
              <a:gd name="connsiteY174" fmla="*/ 1012735 h 6791323"/>
              <a:gd name="connsiteX175" fmla="*/ 6973940 w 7219949"/>
              <a:gd name="connsiteY175" fmla="*/ 1189190 h 6791323"/>
              <a:gd name="connsiteX176" fmla="*/ 7018451 w 7219949"/>
              <a:gd name="connsiteY176" fmla="*/ 1222802 h 6791323"/>
              <a:gd name="connsiteX177" fmla="*/ 7055542 w 7219949"/>
              <a:gd name="connsiteY177" fmla="*/ 1285821 h 6791323"/>
              <a:gd name="connsiteX178" fmla="*/ 7070379 w 7219949"/>
              <a:gd name="connsiteY178" fmla="*/ 1311029 h 6791323"/>
              <a:gd name="connsiteX179" fmla="*/ 7159402 w 7219949"/>
              <a:gd name="connsiteY179" fmla="*/ 1365647 h 6791323"/>
              <a:gd name="connsiteX180" fmla="*/ 7207620 w 7219949"/>
              <a:gd name="connsiteY180" fmla="*/ 1428667 h 6791323"/>
              <a:gd name="connsiteX181" fmla="*/ 7181656 w 7219949"/>
              <a:gd name="connsiteY181" fmla="*/ 1491685 h 6791323"/>
              <a:gd name="connsiteX182" fmla="*/ 7155691 w 7219949"/>
              <a:gd name="connsiteY182" fmla="*/ 1504289 h 6791323"/>
              <a:gd name="connsiteX183" fmla="*/ 7146061 w 7219949"/>
              <a:gd name="connsiteY183" fmla="*/ 1520928 h 6791323"/>
              <a:gd name="connsiteX184" fmla="*/ 7139336 w 7219949"/>
              <a:gd name="connsiteY184" fmla="*/ 1515675 h 6791323"/>
              <a:gd name="connsiteX185" fmla="*/ 7121201 w 7219949"/>
              <a:gd name="connsiteY185" fmla="*/ 1502431 h 6791323"/>
              <a:gd name="connsiteX186" fmla="*/ 7091326 w 7219949"/>
              <a:gd name="connsiteY186" fmla="*/ 1477408 h 6791323"/>
              <a:gd name="connsiteX187" fmla="*/ 7085894 w 7219949"/>
              <a:gd name="connsiteY187" fmla="*/ 1472858 h 6791323"/>
              <a:gd name="connsiteX188" fmla="*/ 7046678 w 7219949"/>
              <a:gd name="connsiteY188" fmla="*/ 1442841 h 6791323"/>
              <a:gd name="connsiteX189" fmla="*/ 7016475 w 7219949"/>
              <a:gd name="connsiteY189" fmla="*/ 1411883 h 6791323"/>
              <a:gd name="connsiteX190" fmla="*/ 7010448 w 7219949"/>
              <a:gd name="connsiteY190" fmla="*/ 1408249 h 6791323"/>
              <a:gd name="connsiteX191" fmla="*/ 7001703 w 7219949"/>
              <a:gd name="connsiteY191" fmla="*/ 1402339 h 6791323"/>
              <a:gd name="connsiteX192" fmla="*/ 6919629 w 7219949"/>
              <a:gd name="connsiteY192" fmla="*/ 1335011 h 6791323"/>
              <a:gd name="connsiteX193" fmla="*/ 6893991 w 7219949"/>
              <a:gd name="connsiteY193" fmla="*/ 1316366 h 6791323"/>
              <a:gd name="connsiteX194" fmla="*/ 6866833 w 7219949"/>
              <a:gd name="connsiteY194" fmla="*/ 1293618 h 6791323"/>
              <a:gd name="connsiteX195" fmla="*/ 6823976 w 7219949"/>
              <a:gd name="connsiteY195" fmla="*/ 1256308 h 6791323"/>
              <a:gd name="connsiteX196" fmla="*/ 6813113 w 7219949"/>
              <a:gd name="connsiteY196" fmla="*/ 1247208 h 6791323"/>
              <a:gd name="connsiteX197" fmla="*/ 6804368 w 7219949"/>
              <a:gd name="connsiteY197" fmla="*/ 1241298 h 6791323"/>
              <a:gd name="connsiteX198" fmla="*/ 6808008 w 7219949"/>
              <a:gd name="connsiteY198" fmla="*/ 1248592 h 6791323"/>
              <a:gd name="connsiteX199" fmla="*/ 6832780 w 7219949"/>
              <a:gd name="connsiteY199" fmla="*/ 1275000 h 6791323"/>
              <a:gd name="connsiteX200" fmla="*/ 6841853 w 7219949"/>
              <a:gd name="connsiteY200" fmla="*/ 1286843 h 6791323"/>
              <a:gd name="connsiteX201" fmla="*/ 6798727 w 7219949"/>
              <a:gd name="connsiteY201" fmla="*/ 1256381 h 6791323"/>
              <a:gd name="connsiteX202" fmla="*/ 6766464 w 7219949"/>
              <a:gd name="connsiteY202" fmla="*/ 1235017 h 6791323"/>
              <a:gd name="connsiteX203" fmla="*/ 6758645 w 7219949"/>
              <a:gd name="connsiteY203" fmla="*/ 1234127 h 6791323"/>
              <a:gd name="connsiteX204" fmla="*/ 6768911 w 7219949"/>
              <a:gd name="connsiteY204" fmla="*/ 1244142 h 6791323"/>
              <a:gd name="connsiteX205" fmla="*/ 6823228 w 7219949"/>
              <a:gd name="connsiteY205" fmla="*/ 1289638 h 6791323"/>
              <a:gd name="connsiteX206" fmla="*/ 6912914 w 7219949"/>
              <a:gd name="connsiteY206" fmla="*/ 1377488 h 6791323"/>
              <a:gd name="connsiteX207" fmla="*/ 6946428 w 7219949"/>
              <a:gd name="connsiteY207" fmla="*/ 1409806 h 6791323"/>
              <a:gd name="connsiteX208" fmla="*/ 6985048 w 7219949"/>
              <a:gd name="connsiteY208" fmla="*/ 1440738 h 6791323"/>
              <a:gd name="connsiteX209" fmla="*/ 7027577 w 7219949"/>
              <a:gd name="connsiteY209" fmla="*/ 1472115 h 6791323"/>
              <a:gd name="connsiteX210" fmla="*/ 7091564 w 7219949"/>
              <a:gd name="connsiteY210" fmla="*/ 1528541 h 6791323"/>
              <a:gd name="connsiteX211" fmla="*/ 7099712 w 7219949"/>
              <a:gd name="connsiteY211" fmla="*/ 1535365 h 6791323"/>
              <a:gd name="connsiteX212" fmla="*/ 7117937 w 7219949"/>
              <a:gd name="connsiteY212" fmla="*/ 1550238 h 6791323"/>
              <a:gd name="connsiteX213" fmla="*/ 7116280 w 7219949"/>
              <a:gd name="connsiteY213" fmla="*/ 1551555 h 6791323"/>
              <a:gd name="connsiteX214" fmla="*/ 7062962 w 7219949"/>
              <a:gd name="connsiteY214" fmla="*/ 1542099 h 6791323"/>
              <a:gd name="connsiteX215" fmla="*/ 7015166 w 7219949"/>
              <a:gd name="connsiteY215" fmla="*/ 1506268 h 6791323"/>
              <a:gd name="connsiteX216" fmla="*/ 7004833 w 7219949"/>
              <a:gd name="connsiteY216" fmla="*/ 1494095 h 6791323"/>
              <a:gd name="connsiteX217" fmla="*/ 6995492 w 7219949"/>
              <a:gd name="connsiteY217" fmla="*/ 1489101 h 6791323"/>
              <a:gd name="connsiteX218" fmla="*/ 6993256 w 7219949"/>
              <a:gd name="connsiteY218" fmla="*/ 1489842 h 6791323"/>
              <a:gd name="connsiteX219" fmla="*/ 6965594 w 7219949"/>
              <a:gd name="connsiteY219" fmla="*/ 1469104 h 6791323"/>
              <a:gd name="connsiteX220" fmla="*/ 6884918 w 7219949"/>
              <a:gd name="connsiteY220" fmla="*/ 1374048 h 6791323"/>
              <a:gd name="connsiteX221" fmla="*/ 6879747 w 7219949"/>
              <a:gd name="connsiteY221" fmla="*/ 1365262 h 6791323"/>
              <a:gd name="connsiteX222" fmla="*/ 6876447 w 7219949"/>
              <a:gd name="connsiteY222" fmla="*/ 1375638 h 6791323"/>
              <a:gd name="connsiteX223" fmla="*/ 6874201 w 7219949"/>
              <a:gd name="connsiteY223" fmla="*/ 1388700 h 6791323"/>
              <a:gd name="connsiteX224" fmla="*/ 6860295 w 7219949"/>
              <a:gd name="connsiteY224" fmla="*/ 1374446 h 6791323"/>
              <a:gd name="connsiteX225" fmla="*/ 6836180 w 7219949"/>
              <a:gd name="connsiteY225" fmla="*/ 1359907 h 6791323"/>
              <a:gd name="connsiteX226" fmla="*/ 6793383 w 7219949"/>
              <a:gd name="connsiteY226" fmla="*/ 1335379 h 6791323"/>
              <a:gd name="connsiteX227" fmla="*/ 6775566 w 7219949"/>
              <a:gd name="connsiteY227" fmla="*/ 1317625 h 6791323"/>
              <a:gd name="connsiteX228" fmla="*/ 6756226 w 7219949"/>
              <a:gd name="connsiteY228" fmla="*/ 1295768 h 6791323"/>
              <a:gd name="connsiteX229" fmla="*/ 6725755 w 7219949"/>
              <a:gd name="connsiteY229" fmla="*/ 1271659 h 6791323"/>
              <a:gd name="connsiteX230" fmla="*/ 6718532 w 7219949"/>
              <a:gd name="connsiteY230" fmla="*/ 1269854 h 6791323"/>
              <a:gd name="connsiteX231" fmla="*/ 6675346 w 7219949"/>
              <a:gd name="connsiteY231" fmla="*/ 1226609 h 6791323"/>
              <a:gd name="connsiteX232" fmla="*/ 6645471 w 7219949"/>
              <a:gd name="connsiteY232" fmla="*/ 1201587 h 6791323"/>
              <a:gd name="connsiteX233" fmla="*/ 6578171 w 7219949"/>
              <a:gd name="connsiteY233" fmla="*/ 1143800 h 6791323"/>
              <a:gd name="connsiteX234" fmla="*/ 6559757 w 7219949"/>
              <a:gd name="connsiteY234" fmla="*/ 1126962 h 6791323"/>
              <a:gd name="connsiteX235" fmla="*/ 6537434 w 7219949"/>
              <a:gd name="connsiteY235" fmla="*/ 1109679 h 6791323"/>
              <a:gd name="connsiteX236" fmla="*/ 6512989 w 7219949"/>
              <a:gd name="connsiteY236" fmla="*/ 1089206 h 6791323"/>
              <a:gd name="connsiteX237" fmla="*/ 6506693 w 7219949"/>
              <a:gd name="connsiteY237" fmla="*/ 1092419 h 6791323"/>
              <a:gd name="connsiteX238" fmla="*/ 6472311 w 7219949"/>
              <a:gd name="connsiteY238" fmla="*/ 1067867 h 6791323"/>
              <a:gd name="connsiteX239" fmla="*/ 6464761 w 7219949"/>
              <a:gd name="connsiteY239" fmla="*/ 1060129 h 6791323"/>
              <a:gd name="connsiteX240" fmla="*/ 6457538 w 7219949"/>
              <a:gd name="connsiteY240" fmla="*/ 1058323 h 6791323"/>
              <a:gd name="connsiteX241" fmla="*/ 6461179 w 7219949"/>
              <a:gd name="connsiteY241" fmla="*/ 1065617 h 6791323"/>
              <a:gd name="connsiteX242" fmla="*/ 6483502 w 7219949"/>
              <a:gd name="connsiteY242" fmla="*/ 1082900 h 6791323"/>
              <a:gd name="connsiteX243" fmla="*/ 6506752 w 7219949"/>
              <a:gd name="connsiteY243" fmla="*/ 1105203 h 6791323"/>
              <a:gd name="connsiteX244" fmla="*/ 6511318 w 7219949"/>
              <a:gd name="connsiteY244" fmla="*/ 1117518 h 6791323"/>
              <a:gd name="connsiteX245" fmla="*/ 6523704 w 7219949"/>
              <a:gd name="connsiteY245" fmla="*/ 1130721 h 6791323"/>
              <a:gd name="connsiteX246" fmla="*/ 6558682 w 7219949"/>
              <a:gd name="connsiteY246" fmla="*/ 1154359 h 6791323"/>
              <a:gd name="connsiteX247" fmla="*/ 6572261 w 7219949"/>
              <a:gd name="connsiteY247" fmla="*/ 1165732 h 6791323"/>
              <a:gd name="connsiteX248" fmla="*/ 6575902 w 7219949"/>
              <a:gd name="connsiteY248" fmla="*/ 1173027 h 6791323"/>
              <a:gd name="connsiteX249" fmla="*/ 6570203 w 7219949"/>
              <a:gd name="connsiteY249" fmla="*/ 1175327 h 6791323"/>
              <a:gd name="connsiteX250" fmla="*/ 6551519 w 7219949"/>
              <a:gd name="connsiteY250" fmla="*/ 1165337 h 6791323"/>
              <a:gd name="connsiteX251" fmla="*/ 6547610 w 7219949"/>
              <a:gd name="connsiteY251" fmla="*/ 1164892 h 6791323"/>
              <a:gd name="connsiteX252" fmla="*/ 6552444 w 7219949"/>
              <a:gd name="connsiteY252" fmla="*/ 1170356 h 6791323"/>
              <a:gd name="connsiteX253" fmla="*/ 6580200 w 7219949"/>
              <a:gd name="connsiteY253" fmla="*/ 1192188 h 6791323"/>
              <a:gd name="connsiteX254" fmla="*/ 6582916 w 7219949"/>
              <a:gd name="connsiteY254" fmla="*/ 1194463 h 6791323"/>
              <a:gd name="connsiteX255" fmla="*/ 6581723 w 7219949"/>
              <a:gd name="connsiteY255" fmla="*/ 1196294 h 6791323"/>
              <a:gd name="connsiteX256" fmla="*/ 6582648 w 7219949"/>
              <a:gd name="connsiteY256" fmla="*/ 1201313 h 6791323"/>
              <a:gd name="connsiteX257" fmla="*/ 6601658 w 7219949"/>
              <a:gd name="connsiteY257" fmla="*/ 1217237 h 6791323"/>
              <a:gd name="connsiteX258" fmla="*/ 6575424 w 7219949"/>
              <a:gd name="connsiteY258" fmla="*/ 1199508 h 6791323"/>
              <a:gd name="connsiteX259" fmla="*/ 6570918 w 7219949"/>
              <a:gd name="connsiteY259" fmla="*/ 1199978 h 6791323"/>
              <a:gd name="connsiteX260" fmla="*/ 6559189 w 7219949"/>
              <a:gd name="connsiteY260" fmla="*/ 1198642 h 6791323"/>
              <a:gd name="connsiteX261" fmla="*/ 6548325 w 7219949"/>
              <a:gd name="connsiteY261" fmla="*/ 1189542 h 6791323"/>
              <a:gd name="connsiteX262" fmla="*/ 6547131 w 7219949"/>
              <a:gd name="connsiteY262" fmla="*/ 1191371 h 6791323"/>
              <a:gd name="connsiteX263" fmla="*/ 6546534 w 7219949"/>
              <a:gd name="connsiteY263" fmla="*/ 1192286 h 6791323"/>
              <a:gd name="connsiteX264" fmla="*/ 6595747 w 7219949"/>
              <a:gd name="connsiteY264" fmla="*/ 1239167 h 6791323"/>
              <a:gd name="connsiteX265" fmla="*/ 6625354 w 7219949"/>
              <a:gd name="connsiteY265" fmla="*/ 1271040 h 6791323"/>
              <a:gd name="connsiteX266" fmla="*/ 6629592 w 7219949"/>
              <a:gd name="connsiteY266" fmla="*/ 1277419 h 6791323"/>
              <a:gd name="connsiteX267" fmla="*/ 6620251 w 7219949"/>
              <a:gd name="connsiteY267" fmla="*/ 1272423 h 6791323"/>
              <a:gd name="connsiteX268" fmla="*/ 6595808 w 7219949"/>
              <a:gd name="connsiteY268" fmla="*/ 1251951 h 6791323"/>
              <a:gd name="connsiteX269" fmla="*/ 6589778 w 7219949"/>
              <a:gd name="connsiteY269" fmla="*/ 1248316 h 6791323"/>
              <a:gd name="connsiteX270" fmla="*/ 6591301 w 7219949"/>
              <a:gd name="connsiteY270" fmla="*/ 1252420 h 6791323"/>
              <a:gd name="connsiteX271" fmla="*/ 6606402 w 7219949"/>
              <a:gd name="connsiteY271" fmla="*/ 1267898 h 6791323"/>
              <a:gd name="connsiteX272" fmla="*/ 6630846 w 7219949"/>
              <a:gd name="connsiteY272" fmla="*/ 1288373 h 6791323"/>
              <a:gd name="connsiteX273" fmla="*/ 6631174 w 7219949"/>
              <a:gd name="connsiteY273" fmla="*/ 1294307 h 6791323"/>
              <a:gd name="connsiteX274" fmla="*/ 6629981 w 7219949"/>
              <a:gd name="connsiteY274" fmla="*/ 1296136 h 6791323"/>
              <a:gd name="connsiteX275" fmla="*/ 6585661 w 7219949"/>
              <a:gd name="connsiteY275" fmla="*/ 1267503 h 6791323"/>
              <a:gd name="connsiteX276" fmla="*/ 6491798 w 7219949"/>
              <a:gd name="connsiteY276" fmla="*/ 1186055 h 6791323"/>
              <a:gd name="connsiteX277" fmla="*/ 6477025 w 7219949"/>
              <a:gd name="connsiteY277" fmla="*/ 1176511 h 6791323"/>
              <a:gd name="connsiteX278" fmla="*/ 6489409 w 7219949"/>
              <a:gd name="connsiteY278" fmla="*/ 1189714 h 6791323"/>
              <a:gd name="connsiteX279" fmla="*/ 6520807 w 7219949"/>
              <a:gd name="connsiteY279" fmla="*/ 1218841 h 6791323"/>
              <a:gd name="connsiteX280" fmla="*/ 6556113 w 7219949"/>
              <a:gd name="connsiteY280" fmla="*/ 1248413 h 6791323"/>
              <a:gd name="connsiteX281" fmla="*/ 6609834 w 7219949"/>
              <a:gd name="connsiteY281" fmla="*/ 1294825 h 6791323"/>
              <a:gd name="connsiteX282" fmla="*/ 6694415 w 7219949"/>
              <a:gd name="connsiteY282" fmla="*/ 1384061 h 6791323"/>
              <a:gd name="connsiteX283" fmla="*/ 6725214 w 7219949"/>
              <a:gd name="connsiteY283" fmla="*/ 1414103 h 6791323"/>
              <a:gd name="connsiteX284" fmla="*/ 6735481 w 7219949"/>
              <a:gd name="connsiteY284" fmla="*/ 1424117 h 6791323"/>
              <a:gd name="connsiteX285" fmla="*/ 6723424 w 7219949"/>
              <a:gd name="connsiteY285" fmla="*/ 1416848 h 6791323"/>
              <a:gd name="connsiteX286" fmla="*/ 6582197 w 7219949"/>
              <a:gd name="connsiteY286" fmla="*/ 1298558 h 6791323"/>
              <a:gd name="connsiteX287" fmla="*/ 6535490 w 7219949"/>
              <a:gd name="connsiteY287" fmla="*/ 1273584 h 6791323"/>
              <a:gd name="connsiteX288" fmla="*/ 6534296 w 7219949"/>
              <a:gd name="connsiteY288" fmla="*/ 1275413 h 6791323"/>
              <a:gd name="connsiteX289" fmla="*/ 6540385 w 7219949"/>
              <a:gd name="connsiteY289" fmla="*/ 1291832 h 6791323"/>
              <a:gd name="connsiteX290" fmla="*/ 6553098 w 7219949"/>
              <a:gd name="connsiteY290" fmla="*/ 1310968 h 6791323"/>
              <a:gd name="connsiteX291" fmla="*/ 6570377 w 7219949"/>
              <a:gd name="connsiteY291" fmla="*/ 1342420 h 6791323"/>
              <a:gd name="connsiteX292" fmla="*/ 6590104 w 7219949"/>
              <a:gd name="connsiteY292" fmla="*/ 1382995 h 6791323"/>
              <a:gd name="connsiteX293" fmla="*/ 6600371 w 7219949"/>
              <a:gd name="connsiteY293" fmla="*/ 1393009 h 6791323"/>
              <a:gd name="connsiteX294" fmla="*/ 6629051 w 7219949"/>
              <a:gd name="connsiteY294" fmla="*/ 1419862 h 6791323"/>
              <a:gd name="connsiteX295" fmla="*/ 6639319 w 7219949"/>
              <a:gd name="connsiteY295" fmla="*/ 1429876 h 6791323"/>
              <a:gd name="connsiteX296" fmla="*/ 6661046 w 7219949"/>
              <a:gd name="connsiteY296" fmla="*/ 1448075 h 6791323"/>
              <a:gd name="connsiteX297" fmla="*/ 6700859 w 7219949"/>
              <a:gd name="connsiteY297" fmla="*/ 1477177 h 6791323"/>
              <a:gd name="connsiteX298" fmla="*/ 6727421 w 7219949"/>
              <a:gd name="connsiteY298" fmla="*/ 1500840 h 6791323"/>
              <a:gd name="connsiteX299" fmla="*/ 6769413 w 7219949"/>
              <a:gd name="connsiteY299" fmla="*/ 1545916 h 6791323"/>
              <a:gd name="connsiteX300" fmla="*/ 6821880 w 7219949"/>
              <a:gd name="connsiteY300" fmla="*/ 1581372 h 6791323"/>
              <a:gd name="connsiteX301" fmla="*/ 6849308 w 7219949"/>
              <a:gd name="connsiteY301" fmla="*/ 1597272 h 6791323"/>
              <a:gd name="connsiteX302" fmla="*/ 6871363 w 7219949"/>
              <a:gd name="connsiteY302" fmla="*/ 1621404 h 6791323"/>
              <a:gd name="connsiteX303" fmla="*/ 6872885 w 7219949"/>
              <a:gd name="connsiteY303" fmla="*/ 1625510 h 6791323"/>
              <a:gd name="connsiteX304" fmla="*/ 6910638 w 7219949"/>
              <a:gd name="connsiteY304" fmla="*/ 1664205 h 6791323"/>
              <a:gd name="connsiteX305" fmla="*/ 6930247 w 7219949"/>
              <a:gd name="connsiteY305" fmla="*/ 1679213 h 6791323"/>
              <a:gd name="connsiteX306" fmla="*/ 6961585 w 7219949"/>
              <a:gd name="connsiteY306" fmla="*/ 1695558 h 6791323"/>
              <a:gd name="connsiteX307" fmla="*/ 6971523 w 7219949"/>
              <a:gd name="connsiteY307" fmla="*/ 1699638 h 6791323"/>
              <a:gd name="connsiteX308" fmla="*/ 7006232 w 7219949"/>
              <a:gd name="connsiteY308" fmla="*/ 1730125 h 6791323"/>
              <a:gd name="connsiteX309" fmla="*/ 7015306 w 7219949"/>
              <a:gd name="connsiteY309" fmla="*/ 1741969 h 6791323"/>
              <a:gd name="connsiteX310" fmla="*/ 7016827 w 7219949"/>
              <a:gd name="connsiteY310" fmla="*/ 1746073 h 6791323"/>
              <a:gd name="connsiteX311" fmla="*/ 7032390 w 7219949"/>
              <a:gd name="connsiteY311" fmla="*/ 1760399 h 6791323"/>
              <a:gd name="connsiteX312" fmla="*/ 7035277 w 7219949"/>
              <a:gd name="connsiteY312" fmla="*/ 1765182 h 6791323"/>
              <a:gd name="connsiteX313" fmla="*/ 7050073 w 7219949"/>
              <a:gd name="connsiteY313" fmla="*/ 1794756 h 6791323"/>
              <a:gd name="connsiteX314" fmla="*/ 7047835 w 7219949"/>
              <a:gd name="connsiteY314" fmla="*/ 1793110 h 6791323"/>
              <a:gd name="connsiteX315" fmla="*/ 7026706 w 7219949"/>
              <a:gd name="connsiteY315" fmla="*/ 1773998 h 6791323"/>
              <a:gd name="connsiteX316" fmla="*/ 7019483 w 7219949"/>
              <a:gd name="connsiteY316" fmla="*/ 1772192 h 6791323"/>
              <a:gd name="connsiteX317" fmla="*/ 7023124 w 7219949"/>
              <a:gd name="connsiteY317" fmla="*/ 1779486 h 6791323"/>
              <a:gd name="connsiteX318" fmla="*/ 7031869 w 7219949"/>
              <a:gd name="connsiteY318" fmla="*/ 1785396 h 6791323"/>
              <a:gd name="connsiteX319" fmla="*/ 7058277 w 7219949"/>
              <a:gd name="connsiteY319" fmla="*/ 1811154 h 6791323"/>
              <a:gd name="connsiteX320" fmla="*/ 7061568 w 7219949"/>
              <a:gd name="connsiteY320" fmla="*/ 1817734 h 6791323"/>
              <a:gd name="connsiteX321" fmla="*/ 7061218 w 7219949"/>
              <a:gd name="connsiteY321" fmla="*/ 1818466 h 6791323"/>
              <a:gd name="connsiteX322" fmla="*/ 7061802 w 7219949"/>
              <a:gd name="connsiteY322" fmla="*/ 1823201 h 6791323"/>
              <a:gd name="connsiteX323" fmla="*/ 7066109 w 7219949"/>
              <a:gd name="connsiteY323" fmla="*/ 1826809 h 6791323"/>
              <a:gd name="connsiteX324" fmla="*/ 7073322 w 7219949"/>
              <a:gd name="connsiteY324" fmla="*/ 1841225 h 6791323"/>
              <a:gd name="connsiteX325" fmla="*/ 7096921 w 7219949"/>
              <a:gd name="connsiteY325" fmla="*/ 1928636 h 6791323"/>
              <a:gd name="connsiteX326" fmla="*/ 7113862 w 7219949"/>
              <a:gd name="connsiteY326" fmla="*/ 1949286 h 6791323"/>
              <a:gd name="connsiteX327" fmla="*/ 7118229 w 7219949"/>
              <a:gd name="connsiteY327" fmla="*/ 1996010 h 6791323"/>
              <a:gd name="connsiteX328" fmla="*/ 7087870 w 7219949"/>
              <a:gd name="connsiteY328" fmla="*/ 2027996 h 6791323"/>
              <a:gd name="connsiteX329" fmla="*/ 7110261 w 7219949"/>
              <a:gd name="connsiteY329" fmla="*/ 2024934 h 6791323"/>
              <a:gd name="connsiteX330" fmla="*/ 7167387 w 7219949"/>
              <a:gd name="connsiteY330" fmla="*/ 2036603 h 6791323"/>
              <a:gd name="connsiteX331" fmla="*/ 7116294 w 7219949"/>
              <a:gd name="connsiteY331" fmla="*/ 2093003 h 6791323"/>
              <a:gd name="connsiteX332" fmla="*/ 7066712 w 7219949"/>
              <a:gd name="connsiteY332" fmla="*/ 2065688 h 6791323"/>
              <a:gd name="connsiteX333" fmla="*/ 7030938 w 7219949"/>
              <a:gd name="connsiteY333" fmla="*/ 2046918 h 6791323"/>
              <a:gd name="connsiteX334" fmla="*/ 7018986 w 7219949"/>
              <a:gd name="connsiteY334" fmla="*/ 2090309 h 6791323"/>
              <a:gd name="connsiteX335" fmla="*/ 7023780 w 7219949"/>
              <a:gd name="connsiteY335" fmla="*/ 2123752 h 6791323"/>
              <a:gd name="connsiteX336" fmla="*/ 6987582 w 7219949"/>
              <a:gd name="connsiteY336" fmla="*/ 2118267 h 6791323"/>
              <a:gd name="connsiteX337" fmla="*/ 6794240 w 7219949"/>
              <a:gd name="connsiteY337" fmla="*/ 2073038 h 6791323"/>
              <a:gd name="connsiteX338" fmla="*/ 6936872 w 7219949"/>
              <a:gd name="connsiteY338" fmla="*/ 2235850 h 6791323"/>
              <a:gd name="connsiteX339" fmla="*/ 6934744 w 7219949"/>
              <a:gd name="connsiteY339" fmla="*/ 2302252 h 6791323"/>
              <a:gd name="connsiteX340" fmla="*/ 6870078 w 7219949"/>
              <a:gd name="connsiteY340" fmla="*/ 2306227 h 6791323"/>
              <a:gd name="connsiteX341" fmla="*/ 6737845 w 7219949"/>
              <a:gd name="connsiteY341" fmla="*/ 2258204 h 6791323"/>
              <a:gd name="connsiteX342" fmla="*/ 6545783 w 7219949"/>
              <a:gd name="connsiteY342" fmla="*/ 2173137 h 6791323"/>
              <a:gd name="connsiteX343" fmla="*/ 6500378 w 7219949"/>
              <a:gd name="connsiteY343" fmla="*/ 2161952 h 6791323"/>
              <a:gd name="connsiteX344" fmla="*/ 6307038 w 7219949"/>
              <a:gd name="connsiteY344" fmla="*/ 2116725 h 6791323"/>
              <a:gd name="connsiteX345" fmla="*/ 6210152 w 7219949"/>
              <a:gd name="connsiteY345" fmla="*/ 2057365 h 6791323"/>
              <a:gd name="connsiteX346" fmla="*/ 6189201 w 7219949"/>
              <a:gd name="connsiteY346" fmla="*/ 2046385 h 6791323"/>
              <a:gd name="connsiteX347" fmla="*/ 6175933 w 7219949"/>
              <a:gd name="connsiteY347" fmla="*/ 2043345 h 6791323"/>
              <a:gd name="connsiteX348" fmla="*/ 6194768 w 7219949"/>
              <a:gd name="connsiteY348" fmla="*/ 2080447 h 6791323"/>
              <a:gd name="connsiteX349" fmla="*/ 6228556 w 7219949"/>
              <a:gd name="connsiteY349" fmla="*/ 2123970 h 6791323"/>
              <a:gd name="connsiteX350" fmla="*/ 6213719 w 7219949"/>
              <a:gd name="connsiteY350" fmla="*/ 2186990 h 6791323"/>
              <a:gd name="connsiteX351" fmla="*/ 6072772 w 7219949"/>
              <a:gd name="connsiteY351" fmla="*/ 2233206 h 6791323"/>
              <a:gd name="connsiteX352" fmla="*/ 6056137 w 7219949"/>
              <a:gd name="connsiteY352" fmla="*/ 2234978 h 6791323"/>
              <a:gd name="connsiteX353" fmla="*/ 6045824 w 7219949"/>
              <a:gd name="connsiteY353" fmla="*/ 2240840 h 6791323"/>
              <a:gd name="connsiteX354" fmla="*/ 6048755 w 7219949"/>
              <a:gd name="connsiteY354" fmla="*/ 2243015 h 6791323"/>
              <a:gd name="connsiteX355" fmla="*/ 6095165 w 7219949"/>
              <a:gd name="connsiteY355" fmla="*/ 2283496 h 6791323"/>
              <a:gd name="connsiteX356" fmla="*/ 6276319 w 7219949"/>
              <a:gd name="connsiteY356" fmla="*/ 2415986 h 6791323"/>
              <a:gd name="connsiteX357" fmla="*/ 6418952 w 7219949"/>
              <a:gd name="connsiteY357" fmla="*/ 2578798 h 6791323"/>
              <a:gd name="connsiteX358" fmla="*/ 6413071 w 7219949"/>
              <a:gd name="connsiteY358" fmla="*/ 2615789 h 6791323"/>
              <a:gd name="connsiteX359" fmla="*/ 6416163 w 7219949"/>
              <a:gd name="connsiteY359" fmla="*/ 2702355 h 6791323"/>
              <a:gd name="connsiteX360" fmla="*/ 6441691 w 7219949"/>
              <a:gd name="connsiteY360" fmla="*/ 2711389 h 6791323"/>
              <a:gd name="connsiteX361" fmla="*/ 6474950 w 7219949"/>
              <a:gd name="connsiteY361" fmla="*/ 2735369 h 6791323"/>
              <a:gd name="connsiteX362" fmla="*/ 6432252 w 7219949"/>
              <a:gd name="connsiteY362" fmla="*/ 2749562 h 6791323"/>
              <a:gd name="connsiteX363" fmla="*/ 6336647 w 7219949"/>
              <a:gd name="connsiteY363" fmla="*/ 2693748 h 6791323"/>
              <a:gd name="connsiteX364" fmla="*/ 6294373 w 7219949"/>
              <a:gd name="connsiteY364" fmla="*/ 2694659 h 6791323"/>
              <a:gd name="connsiteX365" fmla="*/ 6297273 w 7219949"/>
              <a:gd name="connsiteY365" fmla="*/ 2750630 h 6791323"/>
              <a:gd name="connsiteX366" fmla="*/ 6490957 w 7219949"/>
              <a:gd name="connsiteY366" fmla="*/ 2931513 h 6791323"/>
              <a:gd name="connsiteX367" fmla="*/ 6529012 w 7219949"/>
              <a:gd name="connsiteY367" fmla="*/ 2988936 h 6791323"/>
              <a:gd name="connsiteX368" fmla="*/ 6463069 w 7219949"/>
              <a:gd name="connsiteY368" fmla="*/ 3032751 h 6791323"/>
              <a:gd name="connsiteX369" fmla="*/ 6445705 w 7219949"/>
              <a:gd name="connsiteY369" fmla="*/ 3025385 h 6791323"/>
              <a:gd name="connsiteX370" fmla="*/ 6399445 w 7219949"/>
              <a:gd name="connsiteY370" fmla="*/ 3040759 h 6791323"/>
              <a:gd name="connsiteX371" fmla="*/ 6348945 w 7219949"/>
              <a:gd name="connsiteY371" fmla="*/ 3069589 h 6791323"/>
              <a:gd name="connsiteX372" fmla="*/ 6336775 w 7219949"/>
              <a:gd name="connsiteY372" fmla="*/ 3067384 h 6791323"/>
              <a:gd name="connsiteX373" fmla="*/ 6328075 w 7219949"/>
              <a:gd name="connsiteY373" fmla="*/ 3061187 h 6791323"/>
              <a:gd name="connsiteX374" fmla="*/ 6318845 w 7219949"/>
              <a:gd name="connsiteY374" fmla="*/ 3056244 h 6791323"/>
              <a:gd name="connsiteX375" fmla="*/ 6318683 w 7219949"/>
              <a:gd name="connsiteY375" fmla="*/ 3056536 h 6791323"/>
              <a:gd name="connsiteX376" fmla="*/ 6301198 w 7219949"/>
              <a:gd name="connsiteY376" fmla="*/ 3044898 h 6791323"/>
              <a:gd name="connsiteX377" fmla="*/ 6293103 w 7219949"/>
              <a:gd name="connsiteY377" fmla="*/ 3037911 h 6791323"/>
              <a:gd name="connsiteX378" fmla="*/ 6276749 w 7219949"/>
              <a:gd name="connsiteY378" fmla="*/ 3024230 h 6791323"/>
              <a:gd name="connsiteX379" fmla="*/ 6271354 w 7219949"/>
              <a:gd name="connsiteY379" fmla="*/ 3019571 h 6791323"/>
              <a:gd name="connsiteX380" fmla="*/ 6272163 w 7219949"/>
              <a:gd name="connsiteY380" fmla="*/ 3018113 h 6791323"/>
              <a:gd name="connsiteX381" fmla="*/ 6240213 w 7219949"/>
              <a:gd name="connsiteY381" fmla="*/ 2996581 h 6791323"/>
              <a:gd name="connsiteX382" fmla="*/ 6228772 w 7219949"/>
              <a:gd name="connsiteY382" fmla="*/ 2988433 h 6791323"/>
              <a:gd name="connsiteX383" fmla="*/ 6194285 w 7219949"/>
              <a:gd name="connsiteY383" fmla="*/ 2964280 h 6791323"/>
              <a:gd name="connsiteX384" fmla="*/ 6173939 w 7219949"/>
              <a:gd name="connsiteY384" fmla="*/ 2950606 h 6791323"/>
              <a:gd name="connsiteX385" fmla="*/ 6157263 w 7219949"/>
              <a:gd name="connsiteY385" fmla="*/ 2937507 h 6791323"/>
              <a:gd name="connsiteX386" fmla="*/ 6132329 w 7219949"/>
              <a:gd name="connsiteY386" fmla="*/ 2917716 h 6791323"/>
              <a:gd name="connsiteX387" fmla="*/ 6126770 w 7219949"/>
              <a:gd name="connsiteY387" fmla="*/ 2913349 h 6791323"/>
              <a:gd name="connsiteX388" fmla="*/ 6112468 w 7219949"/>
              <a:gd name="connsiteY388" fmla="*/ 2903164 h 6791323"/>
              <a:gd name="connsiteX389" fmla="*/ 6098490 w 7219949"/>
              <a:gd name="connsiteY389" fmla="*/ 2892396 h 6791323"/>
              <a:gd name="connsiteX390" fmla="*/ 6107557 w 7219949"/>
              <a:gd name="connsiteY390" fmla="*/ 2897631 h 6791323"/>
              <a:gd name="connsiteX391" fmla="*/ 6113278 w 7219949"/>
              <a:gd name="connsiteY391" fmla="*/ 2901706 h 6791323"/>
              <a:gd name="connsiteX392" fmla="*/ 6116462 w 7219949"/>
              <a:gd name="connsiteY392" fmla="*/ 2903158 h 6791323"/>
              <a:gd name="connsiteX393" fmla="*/ 6110903 w 7219949"/>
              <a:gd name="connsiteY393" fmla="*/ 2898792 h 6791323"/>
              <a:gd name="connsiteX394" fmla="*/ 6088020 w 7219949"/>
              <a:gd name="connsiteY394" fmla="*/ 2882496 h 6791323"/>
              <a:gd name="connsiteX395" fmla="*/ 6073233 w 7219949"/>
              <a:gd name="connsiteY395" fmla="*/ 2873187 h 6791323"/>
              <a:gd name="connsiteX396" fmla="*/ 6067512 w 7219949"/>
              <a:gd name="connsiteY396" fmla="*/ 2869112 h 6791323"/>
              <a:gd name="connsiteX397" fmla="*/ 6050512 w 7219949"/>
              <a:gd name="connsiteY397" fmla="*/ 2856599 h 6791323"/>
              <a:gd name="connsiteX398" fmla="*/ 6047489 w 7219949"/>
              <a:gd name="connsiteY398" fmla="*/ 2854854 h 6791323"/>
              <a:gd name="connsiteX399" fmla="*/ 6032216 w 7219949"/>
              <a:gd name="connsiteY399" fmla="*/ 2846421 h 6791323"/>
              <a:gd name="connsiteX400" fmla="*/ 6017428 w 7219949"/>
              <a:gd name="connsiteY400" fmla="*/ 2837110 h 6791323"/>
              <a:gd name="connsiteX401" fmla="*/ 6022825 w 7219949"/>
              <a:gd name="connsiteY401" fmla="*/ 2841768 h 6791323"/>
              <a:gd name="connsiteX402" fmla="*/ 6036318 w 7219949"/>
              <a:gd name="connsiteY402" fmla="*/ 2853413 h 6791323"/>
              <a:gd name="connsiteX403" fmla="*/ 6040857 w 7219949"/>
              <a:gd name="connsiteY403" fmla="*/ 2857818 h 6791323"/>
              <a:gd name="connsiteX404" fmla="*/ 6042491 w 7219949"/>
              <a:gd name="connsiteY404" fmla="*/ 2859139 h 6791323"/>
              <a:gd name="connsiteX405" fmla="*/ 6040075 w 7219949"/>
              <a:gd name="connsiteY405" fmla="*/ 2858016 h 6791323"/>
              <a:gd name="connsiteX406" fmla="*/ 6037715 w 7219949"/>
              <a:gd name="connsiteY406" fmla="*/ 2858075 h 6791323"/>
              <a:gd name="connsiteX407" fmla="*/ 6031028 w 7219949"/>
              <a:gd name="connsiteY407" fmla="*/ 2853058 h 6791323"/>
              <a:gd name="connsiteX408" fmla="*/ 6026117 w 7219949"/>
              <a:gd name="connsiteY408" fmla="*/ 2850221 h 6791323"/>
              <a:gd name="connsiteX409" fmla="*/ 6014189 w 7219949"/>
              <a:gd name="connsiteY409" fmla="*/ 2842949 h 6791323"/>
              <a:gd name="connsiteX410" fmla="*/ 6000536 w 7219949"/>
              <a:gd name="connsiteY410" fmla="*/ 2831597 h 6791323"/>
              <a:gd name="connsiteX411" fmla="*/ 5983049 w 7219949"/>
              <a:gd name="connsiteY411" fmla="*/ 2819958 h 6791323"/>
              <a:gd name="connsiteX412" fmla="*/ 5977167 w 7219949"/>
              <a:gd name="connsiteY412" fmla="*/ 2816177 h 6791323"/>
              <a:gd name="connsiteX413" fmla="*/ 5963026 w 7219949"/>
              <a:gd name="connsiteY413" fmla="*/ 2805700 h 6791323"/>
              <a:gd name="connsiteX414" fmla="*/ 5943328 w 7219949"/>
              <a:gd name="connsiteY414" fmla="*/ 2790858 h 6791323"/>
              <a:gd name="connsiteX415" fmla="*/ 5914563 w 7219949"/>
              <a:gd name="connsiteY415" fmla="*/ 2770779 h 6791323"/>
              <a:gd name="connsiteX416" fmla="*/ 5905495 w 7219949"/>
              <a:gd name="connsiteY416" fmla="*/ 2765543 h 6791323"/>
              <a:gd name="connsiteX417" fmla="*/ 5896914 w 7219949"/>
              <a:gd name="connsiteY417" fmla="*/ 2759433 h 6791323"/>
              <a:gd name="connsiteX418" fmla="*/ 5897400 w 7219949"/>
              <a:gd name="connsiteY418" fmla="*/ 2758557 h 6791323"/>
              <a:gd name="connsiteX419" fmla="*/ 5909814 w 7219949"/>
              <a:gd name="connsiteY419" fmla="*/ 2764954 h 6791323"/>
              <a:gd name="connsiteX420" fmla="*/ 5918557 w 7219949"/>
              <a:gd name="connsiteY420" fmla="*/ 2770773 h 6791323"/>
              <a:gd name="connsiteX421" fmla="*/ 5918394 w 7219949"/>
              <a:gd name="connsiteY421" fmla="*/ 2771065 h 6791323"/>
              <a:gd name="connsiteX422" fmla="*/ 5926652 w 7219949"/>
              <a:gd name="connsiteY422" fmla="*/ 2777759 h 6791323"/>
              <a:gd name="connsiteX423" fmla="*/ 5932858 w 7219949"/>
              <a:gd name="connsiteY423" fmla="*/ 2780957 h 6791323"/>
              <a:gd name="connsiteX424" fmla="*/ 5939226 w 7219949"/>
              <a:gd name="connsiteY424" fmla="*/ 2783865 h 6791323"/>
              <a:gd name="connsiteX425" fmla="*/ 5931455 w 7219949"/>
              <a:gd name="connsiteY425" fmla="*/ 2776293 h 6791323"/>
              <a:gd name="connsiteX426" fmla="*/ 5911433 w 7219949"/>
              <a:gd name="connsiteY426" fmla="*/ 2762034 h 6791323"/>
              <a:gd name="connsiteX427" fmla="*/ 5899992 w 7219949"/>
              <a:gd name="connsiteY427" fmla="*/ 2753886 h 6791323"/>
              <a:gd name="connsiteX428" fmla="*/ 5888551 w 7219949"/>
              <a:gd name="connsiteY428" fmla="*/ 2745738 h 6791323"/>
              <a:gd name="connsiteX429" fmla="*/ 5857086 w 7219949"/>
              <a:gd name="connsiteY429" fmla="*/ 2723331 h 6791323"/>
              <a:gd name="connsiteX430" fmla="*/ 5842946 w 7219949"/>
              <a:gd name="connsiteY430" fmla="*/ 2712854 h 6791323"/>
              <a:gd name="connsiteX431" fmla="*/ 5819739 w 7219949"/>
              <a:gd name="connsiteY431" fmla="*/ 2697142 h 6791323"/>
              <a:gd name="connsiteX432" fmla="*/ 5813694 w 7219949"/>
              <a:gd name="connsiteY432" fmla="*/ 2693652 h 6791323"/>
              <a:gd name="connsiteX433" fmla="*/ 5802091 w 7219949"/>
              <a:gd name="connsiteY433" fmla="*/ 2685796 h 6791323"/>
              <a:gd name="connsiteX434" fmla="*/ 5785576 w 7219949"/>
              <a:gd name="connsiteY434" fmla="*/ 2672406 h 6791323"/>
              <a:gd name="connsiteX435" fmla="*/ 5777157 w 7219949"/>
              <a:gd name="connsiteY435" fmla="*/ 2666003 h 6791323"/>
              <a:gd name="connsiteX436" fmla="*/ 5745208 w 7219949"/>
              <a:gd name="connsiteY436" fmla="*/ 2644471 h 6791323"/>
              <a:gd name="connsiteX437" fmla="*/ 5736140 w 7219949"/>
              <a:gd name="connsiteY437" fmla="*/ 2639236 h 6791323"/>
              <a:gd name="connsiteX438" fmla="*/ 5718654 w 7219949"/>
              <a:gd name="connsiteY438" fmla="*/ 2627598 h 6791323"/>
              <a:gd name="connsiteX439" fmla="*/ 5735006 w 7219949"/>
              <a:gd name="connsiteY439" fmla="*/ 2641280 h 6791323"/>
              <a:gd name="connsiteX440" fmla="*/ 5748823 w 7219949"/>
              <a:gd name="connsiteY440" fmla="*/ 2652340 h 6791323"/>
              <a:gd name="connsiteX441" fmla="*/ 5754382 w 7219949"/>
              <a:gd name="connsiteY441" fmla="*/ 2656706 h 6791323"/>
              <a:gd name="connsiteX442" fmla="*/ 5769008 w 7219949"/>
              <a:gd name="connsiteY442" fmla="*/ 2666307 h 6791323"/>
              <a:gd name="connsiteX443" fmla="*/ 5772516 w 7219949"/>
              <a:gd name="connsiteY443" fmla="*/ 2667177 h 6791323"/>
              <a:gd name="connsiteX444" fmla="*/ 5775537 w 7219949"/>
              <a:gd name="connsiteY444" fmla="*/ 2668922 h 6791323"/>
              <a:gd name="connsiteX445" fmla="*/ 5774728 w 7219949"/>
              <a:gd name="connsiteY445" fmla="*/ 2670381 h 6791323"/>
              <a:gd name="connsiteX446" fmla="*/ 5780125 w 7219949"/>
              <a:gd name="connsiteY446" fmla="*/ 2675039 h 6791323"/>
              <a:gd name="connsiteX447" fmla="*/ 5802846 w 7219949"/>
              <a:gd name="connsiteY447" fmla="*/ 2691627 h 6791323"/>
              <a:gd name="connsiteX448" fmla="*/ 5801693 w 7219949"/>
              <a:gd name="connsiteY448" fmla="*/ 2691010 h 6791323"/>
              <a:gd name="connsiteX449" fmla="*/ 5802684 w 7219949"/>
              <a:gd name="connsiteY449" fmla="*/ 2691920 h 6791323"/>
              <a:gd name="connsiteX450" fmla="*/ 5803117 w 7219949"/>
              <a:gd name="connsiteY450" fmla="*/ 2692169 h 6791323"/>
              <a:gd name="connsiteX451" fmla="*/ 5804736 w 7219949"/>
              <a:gd name="connsiteY451" fmla="*/ 2695415 h 6791323"/>
              <a:gd name="connsiteX452" fmla="*/ 5815042 w 7219949"/>
              <a:gd name="connsiteY452" fmla="*/ 2705608 h 6791323"/>
              <a:gd name="connsiteX453" fmla="*/ 5789137 w 7219949"/>
              <a:gd name="connsiteY453" fmla="*/ 2687566 h 6791323"/>
              <a:gd name="connsiteX454" fmla="*/ 5763232 w 7219949"/>
              <a:gd name="connsiteY454" fmla="*/ 2669525 h 6791323"/>
              <a:gd name="connsiteX455" fmla="*/ 5731767 w 7219949"/>
              <a:gd name="connsiteY455" fmla="*/ 2647118 h 6791323"/>
              <a:gd name="connsiteX456" fmla="*/ 5723350 w 7219949"/>
              <a:gd name="connsiteY456" fmla="*/ 2640716 h 6791323"/>
              <a:gd name="connsiteX457" fmla="*/ 5689024 w 7219949"/>
              <a:gd name="connsiteY457" fmla="*/ 2616272 h 6791323"/>
              <a:gd name="connsiteX458" fmla="*/ 5683142 w 7219949"/>
              <a:gd name="connsiteY458" fmla="*/ 2612488 h 6791323"/>
              <a:gd name="connsiteX459" fmla="*/ 5657722 w 7219949"/>
              <a:gd name="connsiteY459" fmla="*/ 2593572 h 6791323"/>
              <a:gd name="connsiteX460" fmla="*/ 5606235 w 7219949"/>
              <a:gd name="connsiteY460" fmla="*/ 2556906 h 6791323"/>
              <a:gd name="connsiteX461" fmla="*/ 5591934 w 7219949"/>
              <a:gd name="connsiteY461" fmla="*/ 2546721 h 6791323"/>
              <a:gd name="connsiteX462" fmla="*/ 5574771 w 7219949"/>
              <a:gd name="connsiteY462" fmla="*/ 2534499 h 6791323"/>
              <a:gd name="connsiteX463" fmla="*/ 5543469 w 7219949"/>
              <a:gd name="connsiteY463" fmla="*/ 2511800 h 6791323"/>
              <a:gd name="connsiteX464" fmla="*/ 5517726 w 7219949"/>
              <a:gd name="connsiteY464" fmla="*/ 2493467 h 6791323"/>
              <a:gd name="connsiteX465" fmla="*/ 5491984 w 7219949"/>
              <a:gd name="connsiteY465" fmla="*/ 2475134 h 6791323"/>
              <a:gd name="connsiteX466" fmla="*/ 5483403 w 7219949"/>
              <a:gd name="connsiteY466" fmla="*/ 2469023 h 6791323"/>
              <a:gd name="connsiteX467" fmla="*/ 5440334 w 7219949"/>
              <a:gd name="connsiteY467" fmla="*/ 2438760 h 6791323"/>
              <a:gd name="connsiteX468" fmla="*/ 5431268 w 7219949"/>
              <a:gd name="connsiteY468" fmla="*/ 2433525 h 6791323"/>
              <a:gd name="connsiteX469" fmla="*/ 5427922 w 7219949"/>
              <a:gd name="connsiteY469" fmla="*/ 2432364 h 6791323"/>
              <a:gd name="connsiteX470" fmla="*/ 5395810 w 7219949"/>
              <a:gd name="connsiteY470" fmla="*/ 2411125 h 6791323"/>
              <a:gd name="connsiteX471" fmla="*/ 5373250 w 7219949"/>
              <a:gd name="connsiteY471" fmla="*/ 2394245 h 6791323"/>
              <a:gd name="connsiteX472" fmla="*/ 5370390 w 7219949"/>
              <a:gd name="connsiteY472" fmla="*/ 2392207 h 6791323"/>
              <a:gd name="connsiteX473" fmla="*/ 5350045 w 7219949"/>
              <a:gd name="connsiteY473" fmla="*/ 2378533 h 6791323"/>
              <a:gd name="connsiteX474" fmla="*/ 5318903 w 7219949"/>
              <a:gd name="connsiteY474" fmla="*/ 2355541 h 6791323"/>
              <a:gd name="connsiteX475" fmla="*/ 5313182 w 7219949"/>
              <a:gd name="connsiteY475" fmla="*/ 2351467 h 6791323"/>
              <a:gd name="connsiteX476" fmla="*/ 5292837 w 7219949"/>
              <a:gd name="connsiteY476" fmla="*/ 2337793 h 6791323"/>
              <a:gd name="connsiteX477" fmla="*/ 5284578 w 7219949"/>
              <a:gd name="connsiteY477" fmla="*/ 2331098 h 6791323"/>
              <a:gd name="connsiteX478" fmla="*/ 5293484 w 7219949"/>
              <a:gd name="connsiteY478" fmla="*/ 2336625 h 6791323"/>
              <a:gd name="connsiteX479" fmla="*/ 5313993 w 7219949"/>
              <a:gd name="connsiteY479" fmla="*/ 2350007 h 6791323"/>
              <a:gd name="connsiteX480" fmla="*/ 5305573 w 7219949"/>
              <a:gd name="connsiteY480" fmla="*/ 2343605 h 6791323"/>
              <a:gd name="connsiteX481" fmla="*/ 5311618 w 7219949"/>
              <a:gd name="connsiteY481" fmla="*/ 2347096 h 6791323"/>
              <a:gd name="connsiteX482" fmla="*/ 5320523 w 7219949"/>
              <a:gd name="connsiteY482" fmla="*/ 2352622 h 6791323"/>
              <a:gd name="connsiteX483" fmla="*/ 5320685 w 7219949"/>
              <a:gd name="connsiteY483" fmla="*/ 2352331 h 6791323"/>
              <a:gd name="connsiteX484" fmla="*/ 5317825 w 7219949"/>
              <a:gd name="connsiteY484" fmla="*/ 2350294 h 6791323"/>
              <a:gd name="connsiteX485" fmla="*/ 5283500 w 7219949"/>
              <a:gd name="connsiteY485" fmla="*/ 2325849 h 6791323"/>
              <a:gd name="connsiteX486" fmla="*/ 5255058 w 7219949"/>
              <a:gd name="connsiteY486" fmla="*/ 2305187 h 6791323"/>
              <a:gd name="connsiteX487" fmla="*/ 5226132 w 7219949"/>
              <a:gd name="connsiteY487" fmla="*/ 2285401 h 6791323"/>
              <a:gd name="connsiteX488" fmla="*/ 5200712 w 7219949"/>
              <a:gd name="connsiteY488" fmla="*/ 2266485 h 6791323"/>
              <a:gd name="connsiteX489" fmla="*/ 5197852 w 7219949"/>
              <a:gd name="connsiteY489" fmla="*/ 2264448 h 6791323"/>
              <a:gd name="connsiteX490" fmla="*/ 5194505 w 7219949"/>
              <a:gd name="connsiteY490" fmla="*/ 2263287 h 6791323"/>
              <a:gd name="connsiteX491" fmla="*/ 5189108 w 7219949"/>
              <a:gd name="connsiteY491" fmla="*/ 2258629 h 6791323"/>
              <a:gd name="connsiteX492" fmla="*/ 5177666 w 7219949"/>
              <a:gd name="connsiteY492" fmla="*/ 2250480 h 6791323"/>
              <a:gd name="connsiteX493" fmla="*/ 5172108 w 7219949"/>
              <a:gd name="connsiteY493" fmla="*/ 2246114 h 6791323"/>
              <a:gd name="connsiteX494" fmla="*/ 5148739 w 7219949"/>
              <a:gd name="connsiteY494" fmla="*/ 2230694 h 6791323"/>
              <a:gd name="connsiteX495" fmla="*/ 5145393 w 7219949"/>
              <a:gd name="connsiteY495" fmla="*/ 2229533 h 6791323"/>
              <a:gd name="connsiteX496" fmla="*/ 5133951 w 7219949"/>
              <a:gd name="connsiteY496" fmla="*/ 2221385 h 6791323"/>
              <a:gd name="connsiteX497" fmla="*/ 5132062 w 7219949"/>
              <a:gd name="connsiteY497" fmla="*/ 2217596 h 6791323"/>
              <a:gd name="connsiteX498" fmla="*/ 5126666 w 7219949"/>
              <a:gd name="connsiteY498" fmla="*/ 2212939 h 6791323"/>
              <a:gd name="connsiteX499" fmla="*/ 5115224 w 7219949"/>
              <a:gd name="connsiteY499" fmla="*/ 2204790 h 6791323"/>
              <a:gd name="connsiteX500" fmla="*/ 5103782 w 7219949"/>
              <a:gd name="connsiteY500" fmla="*/ 2196642 h 6791323"/>
              <a:gd name="connsiteX501" fmla="*/ 5098224 w 7219949"/>
              <a:gd name="connsiteY501" fmla="*/ 2192277 h 6791323"/>
              <a:gd name="connsiteX502" fmla="*/ 5081710 w 7219949"/>
              <a:gd name="connsiteY502" fmla="*/ 2178887 h 6791323"/>
              <a:gd name="connsiteX503" fmla="*/ 5076636 w 7219949"/>
              <a:gd name="connsiteY503" fmla="*/ 2173645 h 6791323"/>
              <a:gd name="connsiteX504" fmla="*/ 5056614 w 7219949"/>
              <a:gd name="connsiteY504" fmla="*/ 2159386 h 6791323"/>
              <a:gd name="connsiteX505" fmla="*/ 5049436 w 7219949"/>
              <a:gd name="connsiteY505" fmla="*/ 2157938 h 6791323"/>
              <a:gd name="connsiteX506" fmla="*/ 5046252 w 7219949"/>
              <a:gd name="connsiteY506" fmla="*/ 2156487 h 6791323"/>
              <a:gd name="connsiteX507" fmla="*/ 5006692 w 7219949"/>
              <a:gd name="connsiteY507" fmla="*/ 2127093 h 6791323"/>
              <a:gd name="connsiteX508" fmla="*/ 4986670 w 7219949"/>
              <a:gd name="connsiteY508" fmla="*/ 2112835 h 6791323"/>
              <a:gd name="connsiteX509" fmla="*/ 4983648 w 7219949"/>
              <a:gd name="connsiteY509" fmla="*/ 2111089 h 6791323"/>
              <a:gd name="connsiteX510" fmla="*/ 4964110 w 7219949"/>
              <a:gd name="connsiteY510" fmla="*/ 2095952 h 6791323"/>
              <a:gd name="connsiteX511" fmla="*/ 4937558 w 7219949"/>
              <a:gd name="connsiteY511" fmla="*/ 2079080 h 6791323"/>
              <a:gd name="connsiteX512" fmla="*/ 4931513 w 7219949"/>
              <a:gd name="connsiteY512" fmla="*/ 2075590 h 6791323"/>
              <a:gd name="connsiteX513" fmla="*/ 4925953 w 7219949"/>
              <a:gd name="connsiteY513" fmla="*/ 2071224 h 6791323"/>
              <a:gd name="connsiteX514" fmla="*/ 4899563 w 7219949"/>
              <a:gd name="connsiteY514" fmla="*/ 2054059 h 6791323"/>
              <a:gd name="connsiteX515" fmla="*/ 4890658 w 7219949"/>
              <a:gd name="connsiteY515" fmla="*/ 2048531 h 6791323"/>
              <a:gd name="connsiteX516" fmla="*/ 4856010 w 7219949"/>
              <a:gd name="connsiteY516" fmla="*/ 2024671 h 6791323"/>
              <a:gd name="connsiteX517" fmla="*/ 4852826 w 7219949"/>
              <a:gd name="connsiteY517" fmla="*/ 2023218 h 6791323"/>
              <a:gd name="connsiteX518" fmla="*/ 4855523 w 7219949"/>
              <a:gd name="connsiteY518" fmla="*/ 2025548 h 6791323"/>
              <a:gd name="connsiteX519" fmla="*/ 4866965 w 7219949"/>
              <a:gd name="connsiteY519" fmla="*/ 2033696 h 6791323"/>
              <a:gd name="connsiteX520" fmla="*/ 4875384 w 7219949"/>
              <a:gd name="connsiteY520" fmla="*/ 2040098 h 6791323"/>
              <a:gd name="connsiteX521" fmla="*/ 4894760 w 7219949"/>
              <a:gd name="connsiteY521" fmla="*/ 2055525 h 6791323"/>
              <a:gd name="connsiteX522" fmla="*/ 4914782 w 7219949"/>
              <a:gd name="connsiteY522" fmla="*/ 2069784 h 6791323"/>
              <a:gd name="connsiteX523" fmla="*/ 4926547 w 7219949"/>
              <a:gd name="connsiteY523" fmla="*/ 2077348 h 6791323"/>
              <a:gd name="connsiteX524" fmla="*/ 4980895 w 7219949"/>
              <a:gd name="connsiteY524" fmla="*/ 2116051 h 6791323"/>
              <a:gd name="connsiteX525" fmla="*/ 4986777 w 7219949"/>
              <a:gd name="connsiteY525" fmla="*/ 2119834 h 6791323"/>
              <a:gd name="connsiteX526" fmla="*/ 4989475 w 7219949"/>
              <a:gd name="connsiteY526" fmla="*/ 2122162 h 6791323"/>
              <a:gd name="connsiteX527" fmla="*/ 4988990 w 7219949"/>
              <a:gd name="connsiteY527" fmla="*/ 2123037 h 6791323"/>
              <a:gd name="connsiteX528" fmla="*/ 5054454 w 7219949"/>
              <a:gd name="connsiteY528" fmla="*/ 2170474 h 6791323"/>
              <a:gd name="connsiteX529" fmla="*/ 5071616 w 7219949"/>
              <a:gd name="connsiteY529" fmla="*/ 2182696 h 6791323"/>
              <a:gd name="connsiteX530" fmla="*/ 5143126 w 7219949"/>
              <a:gd name="connsiteY530" fmla="*/ 2233620 h 6791323"/>
              <a:gd name="connsiteX531" fmla="*/ 5143449 w 7219949"/>
              <a:gd name="connsiteY531" fmla="*/ 2233036 h 6791323"/>
              <a:gd name="connsiteX532" fmla="*/ 5180634 w 7219949"/>
              <a:gd name="connsiteY532" fmla="*/ 2259517 h 6791323"/>
              <a:gd name="connsiteX533" fmla="*/ 5183171 w 7219949"/>
              <a:gd name="connsiteY533" fmla="*/ 2262138 h 6791323"/>
              <a:gd name="connsiteX534" fmla="*/ 5194612 w 7219949"/>
              <a:gd name="connsiteY534" fmla="*/ 2270285 h 6791323"/>
              <a:gd name="connsiteX535" fmla="*/ 5205568 w 7219949"/>
              <a:gd name="connsiteY535" fmla="*/ 2279310 h 6791323"/>
              <a:gd name="connsiteX536" fmla="*/ 5237194 w 7219949"/>
              <a:gd name="connsiteY536" fmla="*/ 2301424 h 6791323"/>
              <a:gd name="connsiteX537" fmla="*/ 5248635 w 7219949"/>
              <a:gd name="connsiteY537" fmla="*/ 2309572 h 6791323"/>
              <a:gd name="connsiteX538" fmla="*/ 5274378 w 7219949"/>
              <a:gd name="connsiteY538" fmla="*/ 2327906 h 6791323"/>
              <a:gd name="connsiteX539" fmla="*/ 5291217 w 7219949"/>
              <a:gd name="connsiteY539" fmla="*/ 2340711 h 6791323"/>
              <a:gd name="connsiteX540" fmla="*/ 5328400 w 7219949"/>
              <a:gd name="connsiteY540" fmla="*/ 2367192 h 6791323"/>
              <a:gd name="connsiteX541" fmla="*/ 5365586 w 7219949"/>
              <a:gd name="connsiteY541" fmla="*/ 2393674 h 6791323"/>
              <a:gd name="connsiteX542" fmla="*/ 5399912 w 7219949"/>
              <a:gd name="connsiteY542" fmla="*/ 2418118 h 6791323"/>
              <a:gd name="connsiteX543" fmla="*/ 5408329 w 7219949"/>
              <a:gd name="connsiteY543" fmla="*/ 2424520 h 6791323"/>
              <a:gd name="connsiteX544" fmla="*/ 5431051 w 7219949"/>
              <a:gd name="connsiteY544" fmla="*/ 2441108 h 6791323"/>
              <a:gd name="connsiteX545" fmla="*/ 5468237 w 7219949"/>
              <a:gd name="connsiteY545" fmla="*/ 2467590 h 6791323"/>
              <a:gd name="connsiteX546" fmla="*/ 5496677 w 7219949"/>
              <a:gd name="connsiteY546" fmla="*/ 2488251 h 6791323"/>
              <a:gd name="connsiteX547" fmla="*/ 5522097 w 7219949"/>
              <a:gd name="connsiteY547" fmla="*/ 2507167 h 6791323"/>
              <a:gd name="connsiteX548" fmla="*/ 5587886 w 7219949"/>
              <a:gd name="connsiteY548" fmla="*/ 2554020 h 6791323"/>
              <a:gd name="connsiteX549" fmla="*/ 5613086 w 7219949"/>
              <a:gd name="connsiteY549" fmla="*/ 2572042 h 6791323"/>
              <a:gd name="connsiteX550" fmla="*/ 5605175 w 7219949"/>
              <a:gd name="connsiteY550" fmla="*/ 2567978 h 6791323"/>
              <a:gd name="connsiteX551" fmla="*/ 5596378 w 7219949"/>
              <a:gd name="connsiteY551" fmla="*/ 2562255 h 6791323"/>
              <a:gd name="connsiteX552" fmla="*/ 5584938 w 7219949"/>
              <a:gd name="connsiteY552" fmla="*/ 2554107 h 6791323"/>
              <a:gd name="connsiteX553" fmla="*/ 5581861 w 7219949"/>
              <a:gd name="connsiteY553" fmla="*/ 2552458 h 6791323"/>
              <a:gd name="connsiteX554" fmla="*/ 5584291 w 7219949"/>
              <a:gd name="connsiteY554" fmla="*/ 2555272 h 6791323"/>
              <a:gd name="connsiteX555" fmla="*/ 5618185 w 7219949"/>
              <a:gd name="connsiteY555" fmla="*/ 2580492 h 6791323"/>
              <a:gd name="connsiteX556" fmla="*/ 5626335 w 7219949"/>
              <a:gd name="connsiteY556" fmla="*/ 2587379 h 6791323"/>
              <a:gd name="connsiteX557" fmla="*/ 5651216 w 7219949"/>
              <a:gd name="connsiteY557" fmla="*/ 2607265 h 6791323"/>
              <a:gd name="connsiteX558" fmla="*/ 5657153 w 7219949"/>
              <a:gd name="connsiteY558" fmla="*/ 2610950 h 6791323"/>
              <a:gd name="connsiteX559" fmla="*/ 5662444 w 7219949"/>
              <a:gd name="connsiteY559" fmla="*/ 2615801 h 6791323"/>
              <a:gd name="connsiteX560" fmla="*/ 5687108 w 7219949"/>
              <a:gd name="connsiteY560" fmla="*/ 2636075 h 6791323"/>
              <a:gd name="connsiteX561" fmla="*/ 5707778 w 7219949"/>
              <a:gd name="connsiteY561" fmla="*/ 2649170 h 6791323"/>
              <a:gd name="connsiteX562" fmla="*/ 5710424 w 7219949"/>
              <a:gd name="connsiteY562" fmla="*/ 2651595 h 6791323"/>
              <a:gd name="connsiteX563" fmla="*/ 5730444 w 7219949"/>
              <a:gd name="connsiteY563" fmla="*/ 2665853 h 6791323"/>
              <a:gd name="connsiteX564" fmla="*/ 5771136 w 7219949"/>
              <a:gd name="connsiteY564" fmla="*/ 2693206 h 6791323"/>
              <a:gd name="connsiteX565" fmla="*/ 5773566 w 7219949"/>
              <a:gd name="connsiteY565" fmla="*/ 2696020 h 6791323"/>
              <a:gd name="connsiteX566" fmla="*/ 5777349 w 7219949"/>
              <a:gd name="connsiteY566" fmla="*/ 2703587 h 6791323"/>
              <a:gd name="connsiteX567" fmla="*/ 5797372 w 7219949"/>
              <a:gd name="connsiteY567" fmla="*/ 2717847 h 6791323"/>
              <a:gd name="connsiteX568" fmla="*/ 5803953 w 7219949"/>
              <a:gd name="connsiteY568" fmla="*/ 2720368 h 6791323"/>
              <a:gd name="connsiteX569" fmla="*/ 5821978 w 7219949"/>
              <a:gd name="connsiteY569" fmla="*/ 2731037 h 6791323"/>
              <a:gd name="connsiteX570" fmla="*/ 5827915 w 7219949"/>
              <a:gd name="connsiteY570" fmla="*/ 2734723 h 6791323"/>
              <a:gd name="connsiteX571" fmla="*/ 5839355 w 7219949"/>
              <a:gd name="connsiteY571" fmla="*/ 2742871 h 6791323"/>
              <a:gd name="connsiteX572" fmla="*/ 5850796 w 7219949"/>
              <a:gd name="connsiteY572" fmla="*/ 2751019 h 6791323"/>
              <a:gd name="connsiteX573" fmla="*/ 5856948 w 7219949"/>
              <a:gd name="connsiteY573" fmla="*/ 2754316 h 6791323"/>
              <a:gd name="connsiteX574" fmla="*/ 5861100 w 7219949"/>
              <a:gd name="connsiteY574" fmla="*/ 2754025 h 6791323"/>
              <a:gd name="connsiteX575" fmla="*/ 5872542 w 7219949"/>
              <a:gd name="connsiteY575" fmla="*/ 2762173 h 6791323"/>
              <a:gd name="connsiteX576" fmla="*/ 5874758 w 7219949"/>
              <a:gd name="connsiteY576" fmla="*/ 2765375 h 6791323"/>
              <a:gd name="connsiteX577" fmla="*/ 5896994 w 7219949"/>
              <a:gd name="connsiteY577" fmla="*/ 2782835 h 6791323"/>
              <a:gd name="connsiteX578" fmla="*/ 5902930 w 7219949"/>
              <a:gd name="connsiteY578" fmla="*/ 2786520 h 6791323"/>
              <a:gd name="connsiteX579" fmla="*/ 5914372 w 7219949"/>
              <a:gd name="connsiteY579" fmla="*/ 2794669 h 6791323"/>
              <a:gd name="connsiteX580" fmla="*/ 5920522 w 7219949"/>
              <a:gd name="connsiteY580" fmla="*/ 2797967 h 6791323"/>
              <a:gd name="connsiteX581" fmla="*/ 5922736 w 7219949"/>
              <a:gd name="connsiteY581" fmla="*/ 2801169 h 6791323"/>
              <a:gd name="connsiteX582" fmla="*/ 5925597 w 7219949"/>
              <a:gd name="connsiteY582" fmla="*/ 2803205 h 6791323"/>
              <a:gd name="connsiteX583" fmla="*/ 5951771 w 7219949"/>
              <a:gd name="connsiteY583" fmla="*/ 2820762 h 6791323"/>
              <a:gd name="connsiteX584" fmla="*/ 5979943 w 7219949"/>
              <a:gd name="connsiteY584" fmla="*/ 2841908 h 6791323"/>
              <a:gd name="connsiteX585" fmla="*/ 6008762 w 7219949"/>
              <a:gd name="connsiteY585" fmla="*/ 2861889 h 6791323"/>
              <a:gd name="connsiteX586" fmla="*/ 6020443 w 7219949"/>
              <a:gd name="connsiteY586" fmla="*/ 2870208 h 6791323"/>
              <a:gd name="connsiteX587" fmla="*/ 6019005 w 7219949"/>
              <a:gd name="connsiteY587" fmla="*/ 2879251 h 6791323"/>
              <a:gd name="connsiteX588" fmla="*/ 6026189 w 7219949"/>
              <a:gd name="connsiteY588" fmla="*/ 2897667 h 6791323"/>
              <a:gd name="connsiteX589" fmla="*/ 6068612 w 7219949"/>
              <a:gd name="connsiteY589" fmla="*/ 3001816 h 6791323"/>
              <a:gd name="connsiteX590" fmla="*/ 6090539 w 7219949"/>
              <a:gd name="connsiteY590" fmla="*/ 3086498 h 6791323"/>
              <a:gd name="connsiteX591" fmla="*/ 6087008 w 7219949"/>
              <a:gd name="connsiteY591" fmla="*/ 3106902 h 6791323"/>
              <a:gd name="connsiteX592" fmla="*/ 6083251 w 7219949"/>
              <a:gd name="connsiteY592" fmla="*/ 3113849 h 6791323"/>
              <a:gd name="connsiteX593" fmla="*/ 6085287 w 7219949"/>
              <a:gd name="connsiteY593" fmla="*/ 3116009 h 6791323"/>
              <a:gd name="connsiteX594" fmla="*/ 6172917 w 7219949"/>
              <a:gd name="connsiteY594" fmla="*/ 3249925 h 6791323"/>
              <a:gd name="connsiteX595" fmla="*/ 6198885 w 7219949"/>
              <a:gd name="connsiteY595" fmla="*/ 3296139 h 6791323"/>
              <a:gd name="connsiteX596" fmla="*/ 6150663 w 7219949"/>
              <a:gd name="connsiteY596" fmla="*/ 3333952 h 6791323"/>
              <a:gd name="connsiteX597" fmla="*/ 6098735 w 7219949"/>
              <a:gd name="connsiteY597" fmla="*/ 3367563 h 6791323"/>
              <a:gd name="connsiteX598" fmla="*/ 6067910 w 7219949"/>
              <a:gd name="connsiteY598" fmla="*/ 3365946 h 6791323"/>
              <a:gd name="connsiteX599" fmla="*/ 6075856 w 7219949"/>
              <a:gd name="connsiteY599" fmla="*/ 3388917 h 6791323"/>
              <a:gd name="connsiteX600" fmla="*/ 6100393 w 7219949"/>
              <a:gd name="connsiteY600" fmla="*/ 3437970 h 6791323"/>
              <a:gd name="connsiteX601" fmla="*/ 6102056 w 7219949"/>
              <a:gd name="connsiteY601" fmla="*/ 3459314 h 6791323"/>
              <a:gd name="connsiteX602" fmla="*/ 6099386 w 7219949"/>
              <a:gd name="connsiteY602" fmla="*/ 3460846 h 6791323"/>
              <a:gd name="connsiteX603" fmla="*/ 6079334 w 7219949"/>
              <a:gd name="connsiteY603" fmla="*/ 3445164 h 6791323"/>
              <a:gd name="connsiteX604" fmla="*/ 6050878 w 7219949"/>
              <a:gd name="connsiteY604" fmla="*/ 3421944 h 6791323"/>
              <a:gd name="connsiteX605" fmla="*/ 6026132 w 7219949"/>
              <a:gd name="connsiteY605" fmla="*/ 3408838 h 6791323"/>
              <a:gd name="connsiteX606" fmla="*/ 6024470 w 7219949"/>
              <a:gd name="connsiteY606" fmla="*/ 3411684 h 6791323"/>
              <a:gd name="connsiteX607" fmla="*/ 6031255 w 7219949"/>
              <a:gd name="connsiteY607" fmla="*/ 3420867 h 6791323"/>
              <a:gd name="connsiteX608" fmla="*/ 6022252 w 7219949"/>
              <a:gd name="connsiteY608" fmla="*/ 3415479 h 6791323"/>
              <a:gd name="connsiteX609" fmla="*/ 6010988 w 7219949"/>
              <a:gd name="connsiteY609" fmla="*/ 3407028 h 6791323"/>
              <a:gd name="connsiteX610" fmla="*/ 5996906 w 7219949"/>
              <a:gd name="connsiteY610" fmla="*/ 3396466 h 6791323"/>
              <a:gd name="connsiteX611" fmla="*/ 5995244 w 7219949"/>
              <a:gd name="connsiteY611" fmla="*/ 3399311 h 6791323"/>
              <a:gd name="connsiteX612" fmla="*/ 6006508 w 7219949"/>
              <a:gd name="connsiteY612" fmla="*/ 3407760 h 6791323"/>
              <a:gd name="connsiteX613" fmla="*/ 6012738 w 7219949"/>
              <a:gd name="connsiteY613" fmla="*/ 3417894 h 6791323"/>
              <a:gd name="connsiteX614" fmla="*/ 6031898 w 7219949"/>
              <a:gd name="connsiteY614" fmla="*/ 3433630 h 6791323"/>
              <a:gd name="connsiteX615" fmla="*/ 6049666 w 7219949"/>
              <a:gd name="connsiteY615" fmla="*/ 3448224 h 6791323"/>
              <a:gd name="connsiteX616" fmla="*/ 6037110 w 7219949"/>
              <a:gd name="connsiteY616" fmla="*/ 3442297 h 6791323"/>
              <a:gd name="connsiteX617" fmla="*/ 6032496 w 7219949"/>
              <a:gd name="connsiteY617" fmla="*/ 3439537 h 6791323"/>
              <a:gd name="connsiteX618" fmla="*/ 5978990 w 7219949"/>
              <a:gd name="connsiteY618" fmla="*/ 3399398 h 6791323"/>
              <a:gd name="connsiteX619" fmla="*/ 5946903 w 7219949"/>
              <a:gd name="connsiteY619" fmla="*/ 3378057 h 6791323"/>
              <a:gd name="connsiteX620" fmla="*/ 5941270 w 7219949"/>
              <a:gd name="connsiteY620" fmla="*/ 3373834 h 6791323"/>
              <a:gd name="connsiteX621" fmla="*/ 5899029 w 7219949"/>
              <a:gd name="connsiteY621" fmla="*/ 3342146 h 6791323"/>
              <a:gd name="connsiteX622" fmla="*/ 5856786 w 7219949"/>
              <a:gd name="connsiteY622" fmla="*/ 3310457 h 6791323"/>
              <a:gd name="connsiteX623" fmla="*/ 5731767 w 7219949"/>
              <a:gd name="connsiteY623" fmla="*/ 3219404 h 6791323"/>
              <a:gd name="connsiteX624" fmla="*/ 5729504 w 7219949"/>
              <a:gd name="connsiteY624" fmla="*/ 3216343 h 6791323"/>
              <a:gd name="connsiteX625" fmla="*/ 5741323 w 7219949"/>
              <a:gd name="connsiteY625" fmla="*/ 3223845 h 6791323"/>
              <a:gd name="connsiteX626" fmla="*/ 5744695 w 7219949"/>
              <a:gd name="connsiteY626" fmla="*/ 3225009 h 6791323"/>
              <a:gd name="connsiteX627" fmla="*/ 5742987 w 7219949"/>
              <a:gd name="connsiteY627" fmla="*/ 3220999 h 6791323"/>
              <a:gd name="connsiteX628" fmla="*/ 5735647 w 7219949"/>
              <a:gd name="connsiteY628" fmla="*/ 3212765 h 6791323"/>
              <a:gd name="connsiteX629" fmla="*/ 5688881 w 7219949"/>
              <a:gd name="connsiteY629" fmla="*/ 3174955 h 6791323"/>
              <a:gd name="connsiteX630" fmla="*/ 5533993 w 7219949"/>
              <a:gd name="connsiteY630" fmla="*/ 3058766 h 6791323"/>
              <a:gd name="connsiteX631" fmla="*/ 5497893 w 7219949"/>
              <a:gd name="connsiteY631" fmla="*/ 3023499 h 6791323"/>
              <a:gd name="connsiteX632" fmla="*/ 5510821 w 7219949"/>
              <a:gd name="connsiteY632" fmla="*/ 3029104 h 6791323"/>
              <a:gd name="connsiteX633" fmla="*/ 5536765 w 7219949"/>
              <a:gd name="connsiteY633" fmla="*/ 3054024 h 6791323"/>
              <a:gd name="connsiteX634" fmla="*/ 5544659 w 7219949"/>
              <a:gd name="connsiteY634" fmla="*/ 3061310 h 6791323"/>
              <a:gd name="connsiteX635" fmla="*/ 5573375 w 7219949"/>
              <a:gd name="connsiteY635" fmla="*/ 3081485 h 6791323"/>
              <a:gd name="connsiteX636" fmla="*/ 5622913 w 7219949"/>
              <a:gd name="connsiteY636" fmla="*/ 3114552 h 6791323"/>
              <a:gd name="connsiteX637" fmla="*/ 5643179 w 7219949"/>
              <a:gd name="connsiteY637" fmla="*/ 3128391 h 6791323"/>
              <a:gd name="connsiteX638" fmla="*/ 5675310 w 7219949"/>
              <a:gd name="connsiteY638" fmla="*/ 3156588 h 6791323"/>
              <a:gd name="connsiteX639" fmla="*/ 5692206 w 7219949"/>
              <a:gd name="connsiteY639" fmla="*/ 3169262 h 6791323"/>
              <a:gd name="connsiteX640" fmla="*/ 5723186 w 7219949"/>
              <a:gd name="connsiteY640" fmla="*/ 3192501 h 6791323"/>
              <a:gd name="connsiteX641" fmla="*/ 5746270 w 7219949"/>
              <a:gd name="connsiteY641" fmla="*/ 3208453 h 6791323"/>
              <a:gd name="connsiteX642" fmla="*/ 5802547 w 7219949"/>
              <a:gd name="connsiteY642" fmla="*/ 3243846 h 6791323"/>
              <a:gd name="connsiteX643" fmla="*/ 5815519 w 7219949"/>
              <a:gd name="connsiteY643" fmla="*/ 3256307 h 6791323"/>
              <a:gd name="connsiteX644" fmla="*/ 5854990 w 7219949"/>
              <a:gd name="connsiteY644" fmla="*/ 3292737 h 6791323"/>
              <a:gd name="connsiteX645" fmla="*/ 5900049 w 7219949"/>
              <a:gd name="connsiteY645" fmla="*/ 3326536 h 6791323"/>
              <a:gd name="connsiteX646" fmla="*/ 5955773 w 7219949"/>
              <a:gd name="connsiteY646" fmla="*/ 3362880 h 6791323"/>
              <a:gd name="connsiteX647" fmla="*/ 5969854 w 7219949"/>
              <a:gd name="connsiteY647" fmla="*/ 3373444 h 6791323"/>
              <a:gd name="connsiteX648" fmla="*/ 5985597 w 7219949"/>
              <a:gd name="connsiteY648" fmla="*/ 3381160 h 6791323"/>
              <a:gd name="connsiteX649" fmla="*/ 5936015 w 7219949"/>
              <a:gd name="connsiteY649" fmla="*/ 3341237 h 6791323"/>
              <a:gd name="connsiteX650" fmla="*/ 5873462 w 7219949"/>
              <a:gd name="connsiteY650" fmla="*/ 3288855 h 6791323"/>
              <a:gd name="connsiteX651" fmla="*/ 5832882 w 7219949"/>
              <a:gd name="connsiteY651" fmla="*/ 3254321 h 6791323"/>
              <a:gd name="connsiteX652" fmla="*/ 5787823 w 7219949"/>
              <a:gd name="connsiteY652" fmla="*/ 3220521 h 6791323"/>
              <a:gd name="connsiteX653" fmla="*/ 5752921 w 7219949"/>
              <a:gd name="connsiteY653" fmla="*/ 3197069 h 6791323"/>
              <a:gd name="connsiteX654" fmla="*/ 5721944 w 7219949"/>
              <a:gd name="connsiteY654" fmla="*/ 3173830 h 6791323"/>
              <a:gd name="connsiteX655" fmla="*/ 5716311 w 7219949"/>
              <a:gd name="connsiteY655" fmla="*/ 3169605 h 6791323"/>
              <a:gd name="connsiteX656" fmla="*/ 5675776 w 7219949"/>
              <a:gd name="connsiteY656" fmla="*/ 3141928 h 6791323"/>
              <a:gd name="connsiteX657" fmla="*/ 5644201 w 7219949"/>
              <a:gd name="connsiteY657" fmla="*/ 3112783 h 6791323"/>
              <a:gd name="connsiteX658" fmla="*/ 5638012 w 7219949"/>
              <a:gd name="connsiteY658" fmla="*/ 3109507 h 6791323"/>
              <a:gd name="connsiteX659" fmla="*/ 5629010 w 7219949"/>
              <a:gd name="connsiteY659" fmla="*/ 3104118 h 6791323"/>
              <a:gd name="connsiteX660" fmla="*/ 5543971 w 7219949"/>
              <a:gd name="connsiteY660" fmla="*/ 3041691 h 6791323"/>
              <a:gd name="connsiteX661" fmla="*/ 5517516 w 7219949"/>
              <a:gd name="connsiteY661" fmla="*/ 3024577 h 6791323"/>
              <a:gd name="connsiteX662" fmla="*/ 5489355 w 7219949"/>
              <a:gd name="connsiteY662" fmla="*/ 3003450 h 6791323"/>
              <a:gd name="connsiteX663" fmla="*/ 5444852 w 7219949"/>
              <a:gd name="connsiteY663" fmla="*/ 2968702 h 6791323"/>
              <a:gd name="connsiteX664" fmla="*/ 5433587 w 7219949"/>
              <a:gd name="connsiteY664" fmla="*/ 2960253 h 6791323"/>
              <a:gd name="connsiteX665" fmla="*/ 5424585 w 7219949"/>
              <a:gd name="connsiteY665" fmla="*/ 2954863 h 6791323"/>
              <a:gd name="connsiteX666" fmla="*/ 5428553 w 7219949"/>
              <a:gd name="connsiteY666" fmla="*/ 2961934 h 6791323"/>
              <a:gd name="connsiteX667" fmla="*/ 5454497 w 7219949"/>
              <a:gd name="connsiteY667" fmla="*/ 2986853 h 6791323"/>
              <a:gd name="connsiteX668" fmla="*/ 5464100 w 7219949"/>
              <a:gd name="connsiteY668" fmla="*/ 2998150 h 6791323"/>
              <a:gd name="connsiteX669" fmla="*/ 5419639 w 7219949"/>
              <a:gd name="connsiteY669" fmla="*/ 2970256 h 6791323"/>
              <a:gd name="connsiteX670" fmla="*/ 5386444 w 7219949"/>
              <a:gd name="connsiteY670" fmla="*/ 2950812 h 6791323"/>
              <a:gd name="connsiteX671" fmla="*/ 5378596 w 7219949"/>
              <a:gd name="connsiteY671" fmla="*/ 2950381 h 6791323"/>
              <a:gd name="connsiteX672" fmla="*/ 5389305 w 7219949"/>
              <a:gd name="connsiteY672" fmla="*/ 2959781 h 6791323"/>
              <a:gd name="connsiteX673" fmla="*/ 5445628 w 7219949"/>
              <a:gd name="connsiteY673" fmla="*/ 3002031 h 6791323"/>
              <a:gd name="connsiteX674" fmla="*/ 5539205 w 7219949"/>
              <a:gd name="connsiteY674" fmla="*/ 3084505 h 6791323"/>
              <a:gd name="connsiteX675" fmla="*/ 5574152 w 7219949"/>
              <a:gd name="connsiteY675" fmla="*/ 3114814 h 6791323"/>
              <a:gd name="connsiteX676" fmla="*/ 5614131 w 7219949"/>
              <a:gd name="connsiteY676" fmla="*/ 3143441 h 6791323"/>
              <a:gd name="connsiteX677" fmla="*/ 5658038 w 7219949"/>
              <a:gd name="connsiteY677" fmla="*/ 3172283 h 6791323"/>
              <a:gd name="connsiteX678" fmla="*/ 5724516 w 7219949"/>
              <a:gd name="connsiteY678" fmla="*/ 3224881 h 6791323"/>
              <a:gd name="connsiteX679" fmla="*/ 5732965 w 7219949"/>
              <a:gd name="connsiteY679" fmla="*/ 3231219 h 6791323"/>
              <a:gd name="connsiteX680" fmla="*/ 5801106 w 7219949"/>
              <a:gd name="connsiteY680" fmla="*/ 3280969 h 6791323"/>
              <a:gd name="connsiteX681" fmla="*/ 5874327 w 7219949"/>
              <a:gd name="connsiteY681" fmla="*/ 3335895 h 6791323"/>
              <a:gd name="connsiteX682" fmla="*/ 5896602 w 7219949"/>
              <a:gd name="connsiteY682" fmla="*/ 3353123 h 6791323"/>
              <a:gd name="connsiteX683" fmla="*/ 5869191 w 7219949"/>
              <a:gd name="connsiteY683" fmla="*/ 3338282 h 6791323"/>
              <a:gd name="connsiteX684" fmla="*/ 5802463 w 7219949"/>
              <a:gd name="connsiteY684" fmla="*/ 3320889 h 6791323"/>
              <a:gd name="connsiteX685" fmla="*/ 5797202 w 7219949"/>
              <a:gd name="connsiteY685" fmla="*/ 3320339 h 6791323"/>
              <a:gd name="connsiteX686" fmla="*/ 5761392 w 7219949"/>
              <a:gd name="connsiteY686" fmla="*/ 3293477 h 6791323"/>
              <a:gd name="connsiteX687" fmla="*/ 5773810 w 7219949"/>
              <a:gd name="connsiteY687" fmla="*/ 3306886 h 6791323"/>
              <a:gd name="connsiteX688" fmla="*/ 5790861 w 7219949"/>
              <a:gd name="connsiteY688" fmla="*/ 3319676 h 6791323"/>
              <a:gd name="connsiteX689" fmla="*/ 5758188 w 7219949"/>
              <a:gd name="connsiteY689" fmla="*/ 3316259 h 6791323"/>
              <a:gd name="connsiteX690" fmla="*/ 5759849 w 7219949"/>
              <a:gd name="connsiteY690" fmla="*/ 3321706 h 6791323"/>
              <a:gd name="connsiteX691" fmla="*/ 5749198 w 7219949"/>
              <a:gd name="connsiteY691" fmla="*/ 3314346 h 6791323"/>
              <a:gd name="connsiteX692" fmla="*/ 5735116 w 7219949"/>
              <a:gd name="connsiteY692" fmla="*/ 3303783 h 6791323"/>
              <a:gd name="connsiteX693" fmla="*/ 5724406 w 7219949"/>
              <a:gd name="connsiteY693" fmla="*/ 3294384 h 6791323"/>
              <a:gd name="connsiteX694" fmla="*/ 5715403 w 7219949"/>
              <a:gd name="connsiteY694" fmla="*/ 3288996 h 6791323"/>
              <a:gd name="connsiteX695" fmla="*/ 5722743 w 7219949"/>
              <a:gd name="connsiteY695" fmla="*/ 3297231 h 6791323"/>
              <a:gd name="connsiteX696" fmla="*/ 5745272 w 7219949"/>
              <a:gd name="connsiteY696" fmla="*/ 3314130 h 6791323"/>
              <a:gd name="connsiteX697" fmla="*/ 5750396 w 7219949"/>
              <a:gd name="connsiteY697" fmla="*/ 3326160 h 6791323"/>
              <a:gd name="connsiteX698" fmla="*/ 5749287 w 7219949"/>
              <a:gd name="connsiteY698" fmla="*/ 3328057 h 6791323"/>
              <a:gd name="connsiteX699" fmla="*/ 5714982 w 7219949"/>
              <a:gd name="connsiteY699" fmla="*/ 3310510 h 6791323"/>
              <a:gd name="connsiteX700" fmla="*/ 5712166 w 7219949"/>
              <a:gd name="connsiteY700" fmla="*/ 3308398 h 6791323"/>
              <a:gd name="connsiteX701" fmla="*/ 5686821 w 7219949"/>
              <a:gd name="connsiteY701" fmla="*/ 3289386 h 6791323"/>
              <a:gd name="connsiteX702" fmla="*/ 5672741 w 7219949"/>
              <a:gd name="connsiteY702" fmla="*/ 3278823 h 6791323"/>
              <a:gd name="connsiteX703" fmla="*/ 5662584 w 7219949"/>
              <a:gd name="connsiteY703" fmla="*/ 3268477 h 6791323"/>
              <a:gd name="connsiteX704" fmla="*/ 5642870 w 7219949"/>
              <a:gd name="connsiteY704" fmla="*/ 3253688 h 6791323"/>
              <a:gd name="connsiteX705" fmla="*/ 5616417 w 7219949"/>
              <a:gd name="connsiteY705" fmla="*/ 3236573 h 6791323"/>
              <a:gd name="connsiteX706" fmla="*/ 5591071 w 7219949"/>
              <a:gd name="connsiteY706" fmla="*/ 3217560 h 6791323"/>
              <a:gd name="connsiteX707" fmla="*/ 5566835 w 7219949"/>
              <a:gd name="connsiteY707" fmla="*/ 3196651 h 6791323"/>
              <a:gd name="connsiteX708" fmla="*/ 5556124 w 7219949"/>
              <a:gd name="connsiteY708" fmla="*/ 3187251 h 6791323"/>
              <a:gd name="connsiteX709" fmla="*/ 5547676 w 7219949"/>
              <a:gd name="connsiteY709" fmla="*/ 3180914 h 6791323"/>
              <a:gd name="connsiteX710" fmla="*/ 5502064 w 7219949"/>
              <a:gd name="connsiteY710" fmla="*/ 3148064 h 6791323"/>
              <a:gd name="connsiteX711" fmla="*/ 5497030 w 7219949"/>
              <a:gd name="connsiteY711" fmla="*/ 3149745 h 6791323"/>
              <a:gd name="connsiteX712" fmla="*/ 5492507 w 7219949"/>
              <a:gd name="connsiteY712" fmla="*/ 3143623 h 6791323"/>
              <a:gd name="connsiteX713" fmla="*/ 5475610 w 7219949"/>
              <a:gd name="connsiteY713" fmla="*/ 3130947 h 6791323"/>
              <a:gd name="connsiteX714" fmla="*/ 5470576 w 7219949"/>
              <a:gd name="connsiteY714" fmla="*/ 3132629 h 6791323"/>
              <a:gd name="connsiteX715" fmla="*/ 5466052 w 7219949"/>
              <a:gd name="connsiteY715" fmla="*/ 3126507 h 6791323"/>
              <a:gd name="connsiteX716" fmla="*/ 5451973 w 7219949"/>
              <a:gd name="connsiteY716" fmla="*/ 3115945 h 6791323"/>
              <a:gd name="connsiteX717" fmla="*/ 5444676 w 7219949"/>
              <a:gd name="connsiteY717" fmla="*/ 3114566 h 6791323"/>
              <a:gd name="connsiteX718" fmla="*/ 5433967 w 7219949"/>
              <a:gd name="connsiteY718" fmla="*/ 3105166 h 6791323"/>
              <a:gd name="connsiteX719" fmla="*/ 5413699 w 7219949"/>
              <a:gd name="connsiteY719" fmla="*/ 3091328 h 6791323"/>
              <a:gd name="connsiteX720" fmla="*/ 5394540 w 7219949"/>
              <a:gd name="connsiteY720" fmla="*/ 3075591 h 6791323"/>
              <a:gd name="connsiteX721" fmla="*/ 5380459 w 7219949"/>
              <a:gd name="connsiteY721" fmla="*/ 3065028 h 6791323"/>
              <a:gd name="connsiteX722" fmla="*/ 5346665 w 7219949"/>
              <a:gd name="connsiteY722" fmla="*/ 3039678 h 6791323"/>
              <a:gd name="connsiteX723" fmla="*/ 5317950 w 7219949"/>
              <a:gd name="connsiteY723" fmla="*/ 3019502 h 6791323"/>
              <a:gd name="connsiteX724" fmla="*/ 5303914 w 7219949"/>
              <a:gd name="connsiteY724" fmla="*/ 3015794 h 6791323"/>
              <a:gd name="connsiteX725" fmla="*/ 5284754 w 7219949"/>
              <a:gd name="connsiteY725" fmla="*/ 3000060 h 6791323"/>
              <a:gd name="connsiteX726" fmla="*/ 5283601 w 7219949"/>
              <a:gd name="connsiteY726" fmla="*/ 2995101 h 6791323"/>
              <a:gd name="connsiteX727" fmla="*/ 5293159 w 7219949"/>
              <a:gd name="connsiteY727" fmla="*/ 2999541 h 6791323"/>
              <a:gd name="connsiteX728" fmla="*/ 5318504 w 7219949"/>
              <a:gd name="connsiteY728" fmla="*/ 3018553 h 6791323"/>
              <a:gd name="connsiteX729" fmla="*/ 5358440 w 7219949"/>
              <a:gd name="connsiteY729" fmla="*/ 3040325 h 6791323"/>
              <a:gd name="connsiteX730" fmla="*/ 5375336 w 7219949"/>
              <a:gd name="connsiteY730" fmla="*/ 3052999 h 6791323"/>
              <a:gd name="connsiteX731" fmla="*/ 5461484 w 7219949"/>
              <a:gd name="connsiteY731" fmla="*/ 3113530 h 6791323"/>
              <a:gd name="connsiteX732" fmla="*/ 5474412 w 7219949"/>
              <a:gd name="connsiteY732" fmla="*/ 3119133 h 6791323"/>
              <a:gd name="connsiteX733" fmla="*/ 5427091 w 7219949"/>
              <a:gd name="connsiteY733" fmla="*/ 3082272 h 6791323"/>
              <a:gd name="connsiteX734" fmla="*/ 5427647 w 7219949"/>
              <a:gd name="connsiteY734" fmla="*/ 3081323 h 6791323"/>
              <a:gd name="connsiteX735" fmla="*/ 5475521 w 7219949"/>
              <a:gd name="connsiteY735" fmla="*/ 3117237 h 6791323"/>
              <a:gd name="connsiteX736" fmla="*/ 5520579 w 7219949"/>
              <a:gd name="connsiteY736" fmla="*/ 3151036 h 6791323"/>
              <a:gd name="connsiteX737" fmla="*/ 5532398 w 7219949"/>
              <a:gd name="connsiteY737" fmla="*/ 3158538 h 6791323"/>
              <a:gd name="connsiteX738" fmla="*/ 5549250 w 7219949"/>
              <a:gd name="connsiteY738" fmla="*/ 3164357 h 6791323"/>
              <a:gd name="connsiteX739" fmla="*/ 5572333 w 7219949"/>
              <a:gd name="connsiteY739" fmla="*/ 3180308 h 6791323"/>
              <a:gd name="connsiteX740" fmla="*/ 5591493 w 7219949"/>
              <a:gd name="connsiteY740" fmla="*/ 3196045 h 6791323"/>
              <a:gd name="connsiteX741" fmla="*/ 5602757 w 7219949"/>
              <a:gd name="connsiteY741" fmla="*/ 3204495 h 6791323"/>
              <a:gd name="connsiteX742" fmla="*/ 5596527 w 7219949"/>
              <a:gd name="connsiteY742" fmla="*/ 3194363 h 6791323"/>
              <a:gd name="connsiteX743" fmla="*/ 5604376 w 7219949"/>
              <a:gd name="connsiteY743" fmla="*/ 3194794 h 6791323"/>
              <a:gd name="connsiteX744" fmla="*/ 5620120 w 7219949"/>
              <a:gd name="connsiteY744" fmla="*/ 3202510 h 6791323"/>
              <a:gd name="connsiteX745" fmla="*/ 5629122 w 7219949"/>
              <a:gd name="connsiteY745" fmla="*/ 3207899 h 6791323"/>
              <a:gd name="connsiteX746" fmla="*/ 5669103 w 7219949"/>
              <a:gd name="connsiteY746" fmla="*/ 3236526 h 6791323"/>
              <a:gd name="connsiteX747" fmla="*/ 5675844 w 7219949"/>
              <a:gd name="connsiteY747" fmla="*/ 3238855 h 6791323"/>
              <a:gd name="connsiteX748" fmla="*/ 5671321 w 7219949"/>
              <a:gd name="connsiteY748" fmla="*/ 3232732 h 6791323"/>
              <a:gd name="connsiteX749" fmla="*/ 5636328 w 7219949"/>
              <a:gd name="connsiteY749" fmla="*/ 3195568 h 6791323"/>
              <a:gd name="connsiteX750" fmla="*/ 5626771 w 7219949"/>
              <a:gd name="connsiteY750" fmla="*/ 3191126 h 6791323"/>
              <a:gd name="connsiteX751" fmla="*/ 5611627 w 7219949"/>
              <a:gd name="connsiteY751" fmla="*/ 3189317 h 6791323"/>
              <a:gd name="connsiteX752" fmla="*/ 5602623 w 7219949"/>
              <a:gd name="connsiteY752" fmla="*/ 3183929 h 6791323"/>
              <a:gd name="connsiteX753" fmla="*/ 5573310 w 7219949"/>
              <a:gd name="connsiteY753" fmla="*/ 3157845 h 6791323"/>
              <a:gd name="connsiteX754" fmla="*/ 5554151 w 7219949"/>
              <a:gd name="connsiteY754" fmla="*/ 3142110 h 6791323"/>
              <a:gd name="connsiteX755" fmla="*/ 5540114 w 7219949"/>
              <a:gd name="connsiteY755" fmla="*/ 3138401 h 6791323"/>
              <a:gd name="connsiteX756" fmla="*/ 5517586 w 7219949"/>
              <a:gd name="connsiteY756" fmla="*/ 3121503 h 6791323"/>
              <a:gd name="connsiteX757" fmla="*/ 5514725 w 7219949"/>
              <a:gd name="connsiteY757" fmla="*/ 3112534 h 6791323"/>
              <a:gd name="connsiteX758" fmla="*/ 5502305 w 7219949"/>
              <a:gd name="connsiteY758" fmla="*/ 3099125 h 6791323"/>
              <a:gd name="connsiteX759" fmla="*/ 5486519 w 7219949"/>
              <a:gd name="connsiteY759" fmla="*/ 3084552 h 6791323"/>
              <a:gd name="connsiteX760" fmla="*/ 5461772 w 7219949"/>
              <a:gd name="connsiteY760" fmla="*/ 3071447 h 6791323"/>
              <a:gd name="connsiteX761" fmla="*/ 5417911 w 7219949"/>
              <a:gd name="connsiteY761" fmla="*/ 3049460 h 6791323"/>
              <a:gd name="connsiteX762" fmla="*/ 5399307 w 7219949"/>
              <a:gd name="connsiteY762" fmla="*/ 3032777 h 6791323"/>
              <a:gd name="connsiteX763" fmla="*/ 5378994 w 7219949"/>
              <a:gd name="connsiteY763" fmla="*/ 3012082 h 6791323"/>
              <a:gd name="connsiteX764" fmla="*/ 5347463 w 7219949"/>
              <a:gd name="connsiteY764" fmla="*/ 2989793 h 6791323"/>
              <a:gd name="connsiteX765" fmla="*/ 5340167 w 7219949"/>
              <a:gd name="connsiteY765" fmla="*/ 2988412 h 6791323"/>
              <a:gd name="connsiteX766" fmla="*/ 5295065 w 7219949"/>
              <a:gd name="connsiteY766" fmla="*/ 2947758 h 6791323"/>
              <a:gd name="connsiteX767" fmla="*/ 5264087 w 7219949"/>
              <a:gd name="connsiteY767" fmla="*/ 2924520 h 6791323"/>
              <a:gd name="connsiteX768" fmla="*/ 5194237 w 7219949"/>
              <a:gd name="connsiteY768" fmla="*/ 2870757 h 6791323"/>
              <a:gd name="connsiteX769" fmla="*/ 5175078 w 7219949"/>
              <a:gd name="connsiteY769" fmla="*/ 2855022 h 6791323"/>
              <a:gd name="connsiteX770" fmla="*/ 5151996 w 7219949"/>
              <a:gd name="connsiteY770" fmla="*/ 2839072 h 6791323"/>
              <a:gd name="connsiteX771" fmla="*/ 5126650 w 7219949"/>
              <a:gd name="connsiteY771" fmla="*/ 2820059 h 6791323"/>
              <a:gd name="connsiteX772" fmla="*/ 5120508 w 7219949"/>
              <a:gd name="connsiteY772" fmla="*/ 2823637 h 6791323"/>
              <a:gd name="connsiteX773" fmla="*/ 5085051 w 7219949"/>
              <a:gd name="connsiteY773" fmla="*/ 2801133 h 6791323"/>
              <a:gd name="connsiteX774" fmla="*/ 5077157 w 7219949"/>
              <a:gd name="connsiteY774" fmla="*/ 2793847 h 6791323"/>
              <a:gd name="connsiteX775" fmla="*/ 5069861 w 7219949"/>
              <a:gd name="connsiteY775" fmla="*/ 2792467 h 6791323"/>
              <a:gd name="connsiteX776" fmla="*/ 5073831 w 7219949"/>
              <a:gd name="connsiteY776" fmla="*/ 2799540 h 6791323"/>
              <a:gd name="connsiteX777" fmla="*/ 5096914 w 7219949"/>
              <a:gd name="connsiteY777" fmla="*/ 2815491 h 6791323"/>
              <a:gd name="connsiteX778" fmla="*/ 5121152 w 7219949"/>
              <a:gd name="connsiteY778" fmla="*/ 2836401 h 6791323"/>
              <a:gd name="connsiteX779" fmla="*/ 5126272 w 7219949"/>
              <a:gd name="connsiteY779" fmla="*/ 2848430 h 6791323"/>
              <a:gd name="connsiteX780" fmla="*/ 5139247 w 7219949"/>
              <a:gd name="connsiteY780" fmla="*/ 2860889 h 6791323"/>
              <a:gd name="connsiteX781" fmla="*/ 5175257 w 7219949"/>
              <a:gd name="connsiteY781" fmla="*/ 2882445 h 6791323"/>
              <a:gd name="connsiteX782" fmla="*/ 5189337 w 7219949"/>
              <a:gd name="connsiteY782" fmla="*/ 2893007 h 6791323"/>
              <a:gd name="connsiteX783" fmla="*/ 5193305 w 7219949"/>
              <a:gd name="connsiteY783" fmla="*/ 2900078 h 6791323"/>
              <a:gd name="connsiteX784" fmla="*/ 5187719 w 7219949"/>
              <a:gd name="connsiteY784" fmla="*/ 2902710 h 6791323"/>
              <a:gd name="connsiteX785" fmla="*/ 5168604 w 7219949"/>
              <a:gd name="connsiteY785" fmla="*/ 2893829 h 6791323"/>
              <a:gd name="connsiteX786" fmla="*/ 5164680 w 7219949"/>
              <a:gd name="connsiteY786" fmla="*/ 2893613 h 6791323"/>
              <a:gd name="connsiteX787" fmla="*/ 5169757 w 7219949"/>
              <a:gd name="connsiteY787" fmla="*/ 2898786 h 6791323"/>
              <a:gd name="connsiteX788" fmla="*/ 5198473 w 7219949"/>
              <a:gd name="connsiteY788" fmla="*/ 2918962 h 6791323"/>
              <a:gd name="connsiteX789" fmla="*/ 5201290 w 7219949"/>
              <a:gd name="connsiteY789" fmla="*/ 2921075 h 6791323"/>
              <a:gd name="connsiteX790" fmla="*/ 5200181 w 7219949"/>
              <a:gd name="connsiteY790" fmla="*/ 2922972 h 6791323"/>
              <a:gd name="connsiteX791" fmla="*/ 5201335 w 7219949"/>
              <a:gd name="connsiteY791" fmla="*/ 2927931 h 6791323"/>
              <a:gd name="connsiteX792" fmla="*/ 5221047 w 7219949"/>
              <a:gd name="connsiteY792" fmla="*/ 2942718 h 6791323"/>
              <a:gd name="connsiteX793" fmla="*/ 5194039 w 7219949"/>
              <a:gd name="connsiteY793" fmla="*/ 2926551 h 6791323"/>
              <a:gd name="connsiteX794" fmla="*/ 5189560 w 7219949"/>
              <a:gd name="connsiteY794" fmla="*/ 2927285 h 6791323"/>
              <a:gd name="connsiteX795" fmla="*/ 5177785 w 7219949"/>
              <a:gd name="connsiteY795" fmla="*/ 2926638 h 6791323"/>
              <a:gd name="connsiteX796" fmla="*/ 5166520 w 7219949"/>
              <a:gd name="connsiteY796" fmla="*/ 2918187 h 6791323"/>
              <a:gd name="connsiteX797" fmla="*/ 5165412 w 7219949"/>
              <a:gd name="connsiteY797" fmla="*/ 2920086 h 6791323"/>
              <a:gd name="connsiteX798" fmla="*/ 5164857 w 7219949"/>
              <a:gd name="connsiteY798" fmla="*/ 2921035 h 6791323"/>
              <a:gd name="connsiteX799" fmla="*/ 5216146 w 7219949"/>
              <a:gd name="connsiteY799" fmla="*/ 2964968 h 6791323"/>
              <a:gd name="connsiteX800" fmla="*/ 5247169 w 7219949"/>
              <a:gd name="connsiteY800" fmla="*/ 2995061 h 6791323"/>
              <a:gd name="connsiteX801" fmla="*/ 5251692 w 7219949"/>
              <a:gd name="connsiteY801" fmla="*/ 3001183 h 6791323"/>
              <a:gd name="connsiteX802" fmla="*/ 5242136 w 7219949"/>
              <a:gd name="connsiteY802" fmla="*/ 2996742 h 6791323"/>
              <a:gd name="connsiteX803" fmla="*/ 5216791 w 7219949"/>
              <a:gd name="connsiteY803" fmla="*/ 2977729 h 6791323"/>
              <a:gd name="connsiteX804" fmla="*/ 5210602 w 7219949"/>
              <a:gd name="connsiteY804" fmla="*/ 2974454 h 6791323"/>
              <a:gd name="connsiteX805" fmla="*/ 5212311 w 7219949"/>
              <a:gd name="connsiteY805" fmla="*/ 2978463 h 6791323"/>
              <a:gd name="connsiteX806" fmla="*/ 5228099 w 7219949"/>
              <a:gd name="connsiteY806" fmla="*/ 2993035 h 6791323"/>
              <a:gd name="connsiteX807" fmla="*/ 5253444 w 7219949"/>
              <a:gd name="connsiteY807" fmla="*/ 3012048 h 6791323"/>
              <a:gd name="connsiteX808" fmla="*/ 5254043 w 7219949"/>
              <a:gd name="connsiteY808" fmla="*/ 3017955 h 6791323"/>
              <a:gd name="connsiteX809" fmla="*/ 5252936 w 7219949"/>
              <a:gd name="connsiteY809" fmla="*/ 3019852 h 6791323"/>
              <a:gd name="connsiteX810" fmla="*/ 5207367 w 7219949"/>
              <a:gd name="connsiteY810" fmla="*/ 2993856 h 6791323"/>
              <a:gd name="connsiteX811" fmla="*/ 5109910 w 7219949"/>
              <a:gd name="connsiteY811" fmla="*/ 2918020 h 6791323"/>
              <a:gd name="connsiteX812" fmla="*/ 5094720 w 7219949"/>
              <a:gd name="connsiteY812" fmla="*/ 2909355 h 6791323"/>
              <a:gd name="connsiteX813" fmla="*/ 5107692 w 7219949"/>
              <a:gd name="connsiteY813" fmla="*/ 2921814 h 6791323"/>
              <a:gd name="connsiteX814" fmla="*/ 5140377 w 7219949"/>
              <a:gd name="connsiteY814" fmla="*/ 2949062 h 6791323"/>
              <a:gd name="connsiteX815" fmla="*/ 5176988 w 7219949"/>
              <a:gd name="connsiteY815" fmla="*/ 2976524 h 6791323"/>
              <a:gd name="connsiteX816" fmla="*/ 5232757 w 7219949"/>
              <a:gd name="connsiteY816" fmla="*/ 3019723 h 6791323"/>
              <a:gd name="connsiteX817" fmla="*/ 5321300 w 7219949"/>
              <a:gd name="connsiteY817" fmla="*/ 3103882 h 6791323"/>
              <a:gd name="connsiteX818" fmla="*/ 5353430 w 7219949"/>
              <a:gd name="connsiteY818" fmla="*/ 3132076 h 6791323"/>
              <a:gd name="connsiteX819" fmla="*/ 5364140 w 7219949"/>
              <a:gd name="connsiteY819" fmla="*/ 3141476 h 6791323"/>
              <a:gd name="connsiteX820" fmla="*/ 5351766 w 7219949"/>
              <a:gd name="connsiteY820" fmla="*/ 3134922 h 6791323"/>
              <a:gd name="connsiteX821" fmla="*/ 5205328 w 7219949"/>
              <a:gd name="connsiteY821" fmla="*/ 3025071 h 6791323"/>
              <a:gd name="connsiteX822" fmla="*/ 5157542 w 7219949"/>
              <a:gd name="connsiteY822" fmla="*/ 3002871 h 6791323"/>
              <a:gd name="connsiteX823" fmla="*/ 5156432 w 7219949"/>
              <a:gd name="connsiteY823" fmla="*/ 3004768 h 6791323"/>
              <a:gd name="connsiteX824" fmla="*/ 5163262 w 7219949"/>
              <a:gd name="connsiteY824" fmla="*/ 3020807 h 6791323"/>
              <a:gd name="connsiteX825" fmla="*/ 5176833 w 7219949"/>
              <a:gd name="connsiteY825" fmla="*/ 3039174 h 6791323"/>
              <a:gd name="connsiteX826" fmla="*/ 5195525 w 7219949"/>
              <a:gd name="connsiteY826" fmla="*/ 3069569 h 6791323"/>
              <a:gd name="connsiteX827" fmla="*/ 5217080 w 7219949"/>
              <a:gd name="connsiteY827" fmla="*/ 3108932 h 6791323"/>
              <a:gd name="connsiteX828" fmla="*/ 5227790 w 7219949"/>
              <a:gd name="connsiteY828" fmla="*/ 3118331 h 6791323"/>
              <a:gd name="connsiteX829" fmla="*/ 5257659 w 7219949"/>
              <a:gd name="connsiteY829" fmla="*/ 3143466 h 6791323"/>
              <a:gd name="connsiteX830" fmla="*/ 5268370 w 7219949"/>
              <a:gd name="connsiteY830" fmla="*/ 3152865 h 6791323"/>
              <a:gd name="connsiteX831" fmla="*/ 5290900 w 7219949"/>
              <a:gd name="connsiteY831" fmla="*/ 3169765 h 6791323"/>
              <a:gd name="connsiteX832" fmla="*/ 5331989 w 7219949"/>
              <a:gd name="connsiteY832" fmla="*/ 3196495 h 6791323"/>
              <a:gd name="connsiteX833" fmla="*/ 5359596 w 7219949"/>
              <a:gd name="connsiteY833" fmla="*/ 3218567 h 6791323"/>
              <a:gd name="connsiteX834" fmla="*/ 5403590 w 7219949"/>
              <a:gd name="connsiteY834" fmla="*/ 3261121 h 6791323"/>
              <a:gd name="connsiteX835" fmla="*/ 5457606 w 7219949"/>
              <a:gd name="connsiteY835" fmla="*/ 3293455 h 6791323"/>
              <a:gd name="connsiteX836" fmla="*/ 5485723 w 7219949"/>
              <a:gd name="connsiteY836" fmla="*/ 3307724 h 6791323"/>
              <a:gd name="connsiteX837" fmla="*/ 5508852 w 7219949"/>
              <a:gd name="connsiteY837" fmla="*/ 3330531 h 6791323"/>
              <a:gd name="connsiteX838" fmla="*/ 5510559 w 7219949"/>
              <a:gd name="connsiteY838" fmla="*/ 3334542 h 6791323"/>
              <a:gd name="connsiteX839" fmla="*/ 5550029 w 7219949"/>
              <a:gd name="connsiteY839" fmla="*/ 3370972 h 6791323"/>
              <a:gd name="connsiteX840" fmla="*/ 5570297 w 7219949"/>
              <a:gd name="connsiteY840" fmla="*/ 3384810 h 6791323"/>
              <a:gd name="connsiteX841" fmla="*/ 5602339 w 7219949"/>
              <a:gd name="connsiteY841" fmla="*/ 3399295 h 6791323"/>
              <a:gd name="connsiteX842" fmla="*/ 5612450 w 7219949"/>
              <a:gd name="connsiteY842" fmla="*/ 3402787 h 6791323"/>
              <a:gd name="connsiteX843" fmla="*/ 5648506 w 7219949"/>
              <a:gd name="connsiteY843" fmla="*/ 3431199 h 6791323"/>
              <a:gd name="connsiteX844" fmla="*/ 5658107 w 7219949"/>
              <a:gd name="connsiteY844" fmla="*/ 3442494 h 6791323"/>
              <a:gd name="connsiteX845" fmla="*/ 5659815 w 7219949"/>
              <a:gd name="connsiteY845" fmla="*/ 3446504 h 6791323"/>
              <a:gd name="connsiteX846" fmla="*/ 5695317 w 7219949"/>
              <a:gd name="connsiteY846" fmla="*/ 3475864 h 6791323"/>
              <a:gd name="connsiteX847" fmla="*/ 5728513 w 7219949"/>
              <a:gd name="connsiteY847" fmla="*/ 3495306 h 6791323"/>
              <a:gd name="connsiteX848" fmla="*/ 5767939 w 7219949"/>
              <a:gd name="connsiteY848" fmla="*/ 3524883 h 6791323"/>
              <a:gd name="connsiteX849" fmla="*/ 5786542 w 7219949"/>
              <a:gd name="connsiteY849" fmla="*/ 3541568 h 6791323"/>
              <a:gd name="connsiteX850" fmla="*/ 5795997 w 7219949"/>
              <a:gd name="connsiteY850" fmla="*/ 3548660 h 6791323"/>
              <a:gd name="connsiteX851" fmla="*/ 5799257 w 7219949"/>
              <a:gd name="connsiteY851" fmla="*/ 3552318 h 6791323"/>
              <a:gd name="connsiteX852" fmla="*/ 5799301 w 7219949"/>
              <a:gd name="connsiteY852" fmla="*/ 3559174 h 6791323"/>
              <a:gd name="connsiteX853" fmla="*/ 5792007 w 7219949"/>
              <a:gd name="connsiteY853" fmla="*/ 3557794 h 6791323"/>
              <a:gd name="connsiteX854" fmla="*/ 5777927 w 7219949"/>
              <a:gd name="connsiteY854" fmla="*/ 3547231 h 6791323"/>
              <a:gd name="connsiteX855" fmla="*/ 5746350 w 7219949"/>
              <a:gd name="connsiteY855" fmla="*/ 3518088 h 6791323"/>
              <a:gd name="connsiteX856" fmla="*/ 5731160 w 7219949"/>
              <a:gd name="connsiteY856" fmla="*/ 3509421 h 6791323"/>
              <a:gd name="connsiteX857" fmla="*/ 5719386 w 7219949"/>
              <a:gd name="connsiteY857" fmla="*/ 3508775 h 6791323"/>
              <a:gd name="connsiteX858" fmla="*/ 5692931 w 7219949"/>
              <a:gd name="connsiteY858" fmla="*/ 3491660 h 6791323"/>
              <a:gd name="connsiteX859" fmla="*/ 5670956 w 7219949"/>
              <a:gd name="connsiteY859" fmla="*/ 3473812 h 6791323"/>
              <a:gd name="connsiteX860" fmla="*/ 5663661 w 7219949"/>
              <a:gd name="connsiteY860" fmla="*/ 3472432 h 6791323"/>
              <a:gd name="connsiteX861" fmla="*/ 5667631 w 7219949"/>
              <a:gd name="connsiteY861" fmla="*/ 3479503 h 6791323"/>
              <a:gd name="connsiteX862" fmla="*/ 5676633 w 7219949"/>
              <a:gd name="connsiteY862" fmla="*/ 3484891 h 6791323"/>
              <a:gd name="connsiteX863" fmla="*/ 5708764 w 7219949"/>
              <a:gd name="connsiteY863" fmla="*/ 3513088 h 6791323"/>
              <a:gd name="connsiteX864" fmla="*/ 5708253 w 7219949"/>
              <a:gd name="connsiteY864" fmla="*/ 3520892 h 6791323"/>
              <a:gd name="connsiteX865" fmla="*/ 5733600 w 7219949"/>
              <a:gd name="connsiteY865" fmla="*/ 3539904 h 6791323"/>
              <a:gd name="connsiteX866" fmla="*/ 5755573 w 7219949"/>
              <a:gd name="connsiteY866" fmla="*/ 3557753 h 6791323"/>
              <a:gd name="connsiteX867" fmla="*/ 5775841 w 7219949"/>
              <a:gd name="connsiteY867" fmla="*/ 3571593 h 6791323"/>
              <a:gd name="connsiteX868" fmla="*/ 5846800 w 7219949"/>
              <a:gd name="connsiteY868" fmla="*/ 3623456 h 6791323"/>
              <a:gd name="connsiteX869" fmla="*/ 5877777 w 7219949"/>
              <a:gd name="connsiteY869" fmla="*/ 3646694 h 6791323"/>
              <a:gd name="connsiteX870" fmla="*/ 5928423 w 7219949"/>
              <a:gd name="connsiteY870" fmla="*/ 3677864 h 6791323"/>
              <a:gd name="connsiteX871" fmla="*/ 5932392 w 7219949"/>
              <a:gd name="connsiteY871" fmla="*/ 3684935 h 6791323"/>
              <a:gd name="connsiteX872" fmla="*/ 5962816 w 7219949"/>
              <a:gd name="connsiteY872" fmla="*/ 3709120 h 6791323"/>
              <a:gd name="connsiteX873" fmla="*/ 5968331 w 7219949"/>
              <a:gd name="connsiteY873" fmla="*/ 3712041 h 6791323"/>
              <a:gd name="connsiteX874" fmla="*/ 5970061 w 7219949"/>
              <a:gd name="connsiteY874" fmla="*/ 3714396 h 6791323"/>
              <a:gd name="connsiteX875" fmla="*/ 6020840 w 7219949"/>
              <a:gd name="connsiteY875" fmla="*/ 3766688 h 6791323"/>
              <a:gd name="connsiteX876" fmla="*/ 6091315 w 7219949"/>
              <a:gd name="connsiteY876" fmla="*/ 3847039 h 6791323"/>
              <a:gd name="connsiteX877" fmla="*/ 6096922 w 7219949"/>
              <a:gd name="connsiteY877" fmla="*/ 3856116 h 6791323"/>
              <a:gd name="connsiteX878" fmla="*/ 6084222 w 7219949"/>
              <a:gd name="connsiteY878" fmla="*/ 3847949 h 6791323"/>
              <a:gd name="connsiteX879" fmla="*/ 5980667 w 7219949"/>
              <a:gd name="connsiteY879" fmla="*/ 3782546 h 6791323"/>
              <a:gd name="connsiteX880" fmla="*/ 5924345 w 7219949"/>
              <a:gd name="connsiteY880" fmla="*/ 3740297 h 6791323"/>
              <a:gd name="connsiteX881" fmla="*/ 5912525 w 7219949"/>
              <a:gd name="connsiteY881" fmla="*/ 3732796 h 6791323"/>
              <a:gd name="connsiteX882" fmla="*/ 5915940 w 7219949"/>
              <a:gd name="connsiteY882" fmla="*/ 3740815 h 6791323"/>
              <a:gd name="connsiteX883" fmla="*/ 5944701 w 7219949"/>
              <a:gd name="connsiteY883" fmla="*/ 3767846 h 6791323"/>
              <a:gd name="connsiteX884" fmla="*/ 5984725 w 7219949"/>
              <a:gd name="connsiteY884" fmla="*/ 3803329 h 6791323"/>
              <a:gd name="connsiteX885" fmla="*/ 5971798 w 7219949"/>
              <a:gd name="connsiteY885" fmla="*/ 3797724 h 6791323"/>
              <a:gd name="connsiteX886" fmla="*/ 5941419 w 7219949"/>
              <a:gd name="connsiteY886" fmla="*/ 3780393 h 6791323"/>
              <a:gd name="connsiteX887" fmla="*/ 5934124 w 7219949"/>
              <a:gd name="connsiteY887" fmla="*/ 3779014 h 6791323"/>
              <a:gd name="connsiteX888" fmla="*/ 5942019 w 7219949"/>
              <a:gd name="connsiteY888" fmla="*/ 3786300 h 6791323"/>
              <a:gd name="connsiteX889" fmla="*/ 5953283 w 7219949"/>
              <a:gd name="connsiteY889" fmla="*/ 3794750 h 6791323"/>
              <a:gd name="connsiteX890" fmla="*/ 5998895 w 7219949"/>
              <a:gd name="connsiteY890" fmla="*/ 3827602 h 6791323"/>
              <a:gd name="connsiteX891" fmla="*/ 6027057 w 7219949"/>
              <a:gd name="connsiteY891" fmla="*/ 3848727 h 6791323"/>
              <a:gd name="connsiteX892" fmla="*/ 6051294 w 7219949"/>
              <a:gd name="connsiteY892" fmla="*/ 3869637 h 6791323"/>
              <a:gd name="connsiteX893" fmla="*/ 6135224 w 7219949"/>
              <a:gd name="connsiteY893" fmla="*/ 3933962 h 6791323"/>
              <a:gd name="connsiteX894" fmla="*/ 6143118 w 7219949"/>
              <a:gd name="connsiteY894" fmla="*/ 3941248 h 6791323"/>
              <a:gd name="connsiteX895" fmla="*/ 6148196 w 7219949"/>
              <a:gd name="connsiteY895" fmla="*/ 3946422 h 6791323"/>
              <a:gd name="connsiteX896" fmla="*/ 6158748 w 7219949"/>
              <a:gd name="connsiteY896" fmla="*/ 3952738 h 6791323"/>
              <a:gd name="connsiteX897" fmla="*/ 6170136 w 7219949"/>
              <a:gd name="connsiteY897" fmla="*/ 3966251 h 6791323"/>
              <a:gd name="connsiteX898" fmla="*/ 6195174 w 7219949"/>
              <a:gd name="connsiteY898" fmla="*/ 3976755 h 6791323"/>
              <a:gd name="connsiteX899" fmla="*/ 6199917 w 7219949"/>
              <a:gd name="connsiteY899" fmla="*/ 3978154 h 6791323"/>
              <a:gd name="connsiteX900" fmla="*/ 6205877 w 7219949"/>
              <a:gd name="connsiteY900" fmla="*/ 3982016 h 6791323"/>
              <a:gd name="connsiteX901" fmla="*/ 6222524 w 7219949"/>
              <a:gd name="connsiteY901" fmla="*/ 3999449 h 6791323"/>
              <a:gd name="connsiteX902" fmla="*/ 6228157 w 7219949"/>
              <a:gd name="connsiteY902" fmla="*/ 4003675 h 6791323"/>
              <a:gd name="connsiteX903" fmla="*/ 6240586 w 7219949"/>
              <a:gd name="connsiteY903" fmla="*/ 4012998 h 6791323"/>
              <a:gd name="connsiteX904" fmla="*/ 6232264 w 7219949"/>
              <a:gd name="connsiteY904" fmla="*/ 4039775 h 6791323"/>
              <a:gd name="connsiteX905" fmla="*/ 6247101 w 7219949"/>
              <a:gd name="connsiteY905" fmla="*/ 4064982 h 6791323"/>
              <a:gd name="connsiteX906" fmla="*/ 6336124 w 7219949"/>
              <a:gd name="connsiteY906" fmla="*/ 4119601 h 6791323"/>
              <a:gd name="connsiteX907" fmla="*/ 6384342 w 7219949"/>
              <a:gd name="connsiteY907" fmla="*/ 4182620 h 6791323"/>
              <a:gd name="connsiteX908" fmla="*/ 6358378 w 7219949"/>
              <a:gd name="connsiteY908" fmla="*/ 4245639 h 6791323"/>
              <a:gd name="connsiteX909" fmla="*/ 6332414 w 7219949"/>
              <a:gd name="connsiteY909" fmla="*/ 4258243 h 6791323"/>
              <a:gd name="connsiteX910" fmla="*/ 6239685 w 7219949"/>
              <a:gd name="connsiteY910" fmla="*/ 4296054 h 6791323"/>
              <a:gd name="connsiteX911" fmla="*/ 6061642 w 7219949"/>
              <a:gd name="connsiteY911" fmla="*/ 4128002 h 6791323"/>
              <a:gd name="connsiteX912" fmla="*/ 6020840 w 7219949"/>
              <a:gd name="connsiteY912" fmla="*/ 4077587 h 6791323"/>
              <a:gd name="connsiteX913" fmla="*/ 5798288 w 7219949"/>
              <a:gd name="connsiteY913" fmla="*/ 3896929 h 6791323"/>
              <a:gd name="connsiteX914" fmla="*/ 5786159 w 7219949"/>
              <a:gd name="connsiteY914" fmla="*/ 3884415 h 6791323"/>
              <a:gd name="connsiteX915" fmla="*/ 5776155 w 7219949"/>
              <a:gd name="connsiteY915" fmla="*/ 3893232 h 6791323"/>
              <a:gd name="connsiteX916" fmla="*/ 5743556 w 7219949"/>
              <a:gd name="connsiteY916" fmla="*/ 3880664 h 6791323"/>
              <a:gd name="connsiteX917" fmla="*/ 5701894 w 7219949"/>
              <a:gd name="connsiteY917" fmla="*/ 3841647 h 6791323"/>
              <a:gd name="connsiteX918" fmla="*/ 5672176 w 7219949"/>
              <a:gd name="connsiteY918" fmla="*/ 3846514 h 6791323"/>
              <a:gd name="connsiteX919" fmla="*/ 5620246 w 7219949"/>
              <a:gd name="connsiteY919" fmla="*/ 3821306 h 6791323"/>
              <a:gd name="connsiteX920" fmla="*/ 5601699 w 7219949"/>
              <a:gd name="connsiteY920" fmla="*/ 3817105 h 6791323"/>
              <a:gd name="connsiteX921" fmla="*/ 5601701 w 7219949"/>
              <a:gd name="connsiteY921" fmla="*/ 3822079 h 6791323"/>
              <a:gd name="connsiteX922" fmla="*/ 5633563 w 7219949"/>
              <a:gd name="connsiteY922" fmla="*/ 3855295 h 6791323"/>
              <a:gd name="connsiteX923" fmla="*/ 5654461 w 7219949"/>
              <a:gd name="connsiteY923" fmla="*/ 3885319 h 6791323"/>
              <a:gd name="connsiteX924" fmla="*/ 5658179 w 7219949"/>
              <a:gd name="connsiteY924" fmla="*/ 3898424 h 6791323"/>
              <a:gd name="connsiteX925" fmla="*/ 5666613 w 7219949"/>
              <a:gd name="connsiteY925" fmla="*/ 3907431 h 6791323"/>
              <a:gd name="connsiteX926" fmla="*/ 5720396 w 7219949"/>
              <a:gd name="connsiteY926" fmla="*/ 3989359 h 6791323"/>
              <a:gd name="connsiteX927" fmla="*/ 5931822 w 7219949"/>
              <a:gd name="connsiteY927" fmla="*/ 4170016 h 6791323"/>
              <a:gd name="connsiteX928" fmla="*/ 5942949 w 7219949"/>
              <a:gd name="connsiteY928" fmla="*/ 4178417 h 6791323"/>
              <a:gd name="connsiteX929" fmla="*/ 5968912 w 7219949"/>
              <a:gd name="connsiteY929" fmla="*/ 4245640 h 6791323"/>
              <a:gd name="connsiteX930" fmla="*/ 5902147 w 7219949"/>
              <a:gd name="connsiteY930" fmla="*/ 4249842 h 6791323"/>
              <a:gd name="connsiteX931" fmla="*/ 5816835 w 7219949"/>
              <a:gd name="connsiteY931" fmla="*/ 4191022 h 6791323"/>
              <a:gd name="connsiteX932" fmla="*/ 5670785 w 7219949"/>
              <a:gd name="connsiteY932" fmla="*/ 4081720 h 6791323"/>
              <a:gd name="connsiteX933" fmla="*/ 5633513 w 7219949"/>
              <a:gd name="connsiteY933" fmla="*/ 4051679 h 6791323"/>
              <a:gd name="connsiteX934" fmla="*/ 5632591 w 7219949"/>
              <a:gd name="connsiteY934" fmla="*/ 4064493 h 6791323"/>
              <a:gd name="connsiteX935" fmla="*/ 5627136 w 7219949"/>
              <a:gd name="connsiteY935" fmla="*/ 4087834 h 6791323"/>
              <a:gd name="connsiteX936" fmla="*/ 5673069 w 7219949"/>
              <a:gd name="connsiteY936" fmla="*/ 4152202 h 6791323"/>
              <a:gd name="connsiteX937" fmla="*/ 5695077 w 7219949"/>
              <a:gd name="connsiteY937" fmla="*/ 4180327 h 6791323"/>
              <a:gd name="connsiteX938" fmla="*/ 5794556 w 7219949"/>
              <a:gd name="connsiteY938" fmla="*/ 4276301 h 6791323"/>
              <a:gd name="connsiteX939" fmla="*/ 5829227 w 7219949"/>
              <a:gd name="connsiteY939" fmla="*/ 4309281 h 6791323"/>
              <a:gd name="connsiteX940" fmla="*/ 5956729 w 7219949"/>
              <a:gd name="connsiteY940" fmla="*/ 4475058 h 6791323"/>
              <a:gd name="connsiteX941" fmla="*/ 5964150 w 7219949"/>
              <a:gd name="connsiteY941" fmla="*/ 4490207 h 6791323"/>
              <a:gd name="connsiteX942" fmla="*/ 6005102 w 7219949"/>
              <a:gd name="connsiteY942" fmla="*/ 4582192 h 6791323"/>
              <a:gd name="connsiteX943" fmla="*/ 6013742 w 7219949"/>
              <a:gd name="connsiteY943" fmla="*/ 4618728 h 6791323"/>
              <a:gd name="connsiteX944" fmla="*/ 5942362 w 7219949"/>
              <a:gd name="connsiteY944" fmla="*/ 4657800 h 6791323"/>
              <a:gd name="connsiteX945" fmla="*/ 5937562 w 7219949"/>
              <a:gd name="connsiteY945" fmla="*/ 4637503 h 6791323"/>
              <a:gd name="connsiteX946" fmla="*/ 5920542 w 7219949"/>
              <a:gd name="connsiteY946" fmla="*/ 4581760 h 6791323"/>
              <a:gd name="connsiteX947" fmla="*/ 5901858 w 7219949"/>
              <a:gd name="connsiteY947" fmla="*/ 4535223 h 6791323"/>
              <a:gd name="connsiteX948" fmla="*/ 5830850 w 7219949"/>
              <a:gd name="connsiteY948" fmla="*/ 4478468 h 6791323"/>
              <a:gd name="connsiteX949" fmla="*/ 5822540 w 7219949"/>
              <a:gd name="connsiteY949" fmla="*/ 4524497 h 6791323"/>
              <a:gd name="connsiteX950" fmla="*/ 5838604 w 7219949"/>
              <a:gd name="connsiteY950" fmla="*/ 4576179 h 6791323"/>
              <a:gd name="connsiteX951" fmla="*/ 5894654 w 7219949"/>
              <a:gd name="connsiteY951" fmla="*/ 4715791 h 6791323"/>
              <a:gd name="connsiteX952" fmla="*/ 5955102 w 7219949"/>
              <a:gd name="connsiteY952" fmla="*/ 4727894 h 6791323"/>
              <a:gd name="connsiteX953" fmla="*/ 5989146 w 7219949"/>
              <a:gd name="connsiteY953" fmla="*/ 4839380 h 6791323"/>
              <a:gd name="connsiteX954" fmla="*/ 5983902 w 7219949"/>
              <a:gd name="connsiteY954" fmla="*/ 4849672 h 6791323"/>
              <a:gd name="connsiteX955" fmla="*/ 6015178 w 7219949"/>
              <a:gd name="connsiteY955" fmla="*/ 4835827 h 6791323"/>
              <a:gd name="connsiteX956" fmla="*/ 6050296 w 7219949"/>
              <a:gd name="connsiteY956" fmla="*/ 4838217 h 6791323"/>
              <a:gd name="connsiteX957" fmla="*/ 6055611 w 7219949"/>
              <a:gd name="connsiteY957" fmla="*/ 4893165 h 6791323"/>
              <a:gd name="connsiteX958" fmla="*/ 6038735 w 7219949"/>
              <a:gd name="connsiteY958" fmla="*/ 4967899 h 6791323"/>
              <a:gd name="connsiteX959" fmla="*/ 6060557 w 7219949"/>
              <a:gd name="connsiteY959" fmla="*/ 5043940 h 6791323"/>
              <a:gd name="connsiteX960" fmla="*/ 6235843 w 7219949"/>
              <a:gd name="connsiteY960" fmla="*/ 5216963 h 6791323"/>
              <a:gd name="connsiteX961" fmla="*/ 6308069 w 7219949"/>
              <a:gd name="connsiteY961" fmla="*/ 5295104 h 6791323"/>
              <a:gd name="connsiteX962" fmla="*/ 6321766 w 7219949"/>
              <a:gd name="connsiteY962" fmla="*/ 5369257 h 6791323"/>
              <a:gd name="connsiteX963" fmla="*/ 6288602 w 7219949"/>
              <a:gd name="connsiteY963" fmla="*/ 5377151 h 6791323"/>
              <a:gd name="connsiteX964" fmla="*/ 6280447 w 7219949"/>
              <a:gd name="connsiteY964" fmla="*/ 5371730 h 6791323"/>
              <a:gd name="connsiteX965" fmla="*/ 6265258 w 7219949"/>
              <a:gd name="connsiteY965" fmla="*/ 5359081 h 6791323"/>
              <a:gd name="connsiteX966" fmla="*/ 6206596 w 7219949"/>
              <a:gd name="connsiteY966" fmla="*/ 5307410 h 6791323"/>
              <a:gd name="connsiteX967" fmla="*/ 6195315 w 7219949"/>
              <a:gd name="connsiteY967" fmla="*/ 5298914 h 6791323"/>
              <a:gd name="connsiteX968" fmla="*/ 6185467 w 7219949"/>
              <a:gd name="connsiteY968" fmla="*/ 5294561 h 6791323"/>
              <a:gd name="connsiteX969" fmla="*/ 6186881 w 7219949"/>
              <a:gd name="connsiteY969" fmla="*/ 5297109 h 6791323"/>
              <a:gd name="connsiteX970" fmla="*/ 6136704 w 7219949"/>
              <a:gd name="connsiteY970" fmla="*/ 5264462 h 6791323"/>
              <a:gd name="connsiteX971" fmla="*/ 6107651 w 7219949"/>
              <a:gd name="connsiteY971" fmla="*/ 5242155 h 6791323"/>
              <a:gd name="connsiteX972" fmla="*/ 6088928 w 7219949"/>
              <a:gd name="connsiteY972" fmla="*/ 5222495 h 6791323"/>
              <a:gd name="connsiteX973" fmla="*/ 6066568 w 7219949"/>
              <a:gd name="connsiteY973" fmla="*/ 5201412 h 6791323"/>
              <a:gd name="connsiteX974" fmla="*/ 6038954 w 7219949"/>
              <a:gd name="connsiteY974" fmla="*/ 5163615 h 6791323"/>
              <a:gd name="connsiteX975" fmla="*/ 6011992 w 7219949"/>
              <a:gd name="connsiteY975" fmla="*/ 5153847 h 6791323"/>
              <a:gd name="connsiteX976" fmla="*/ 5976655 w 7219949"/>
              <a:gd name="connsiteY976" fmla="*/ 5125041 h 6791323"/>
              <a:gd name="connsiteX977" fmla="*/ 5967008 w 7219949"/>
              <a:gd name="connsiteY977" fmla="*/ 5126630 h 6791323"/>
              <a:gd name="connsiteX978" fmla="*/ 5968441 w 7219949"/>
              <a:gd name="connsiteY978" fmla="*/ 5130775 h 6791323"/>
              <a:gd name="connsiteX979" fmla="*/ 5926597 w 7219949"/>
              <a:gd name="connsiteY979" fmla="*/ 5098239 h 6791323"/>
              <a:gd name="connsiteX980" fmla="*/ 5943791 w 7219949"/>
              <a:gd name="connsiteY980" fmla="*/ 5117987 h 6791323"/>
              <a:gd name="connsiteX981" fmla="*/ 5879288 w 7219949"/>
              <a:gd name="connsiteY981" fmla="*/ 5072864 h 6791323"/>
              <a:gd name="connsiteX982" fmla="*/ 5861378 w 7219949"/>
              <a:gd name="connsiteY982" fmla="*/ 5078301 h 6791323"/>
              <a:gd name="connsiteX983" fmla="*/ 5860591 w 7219949"/>
              <a:gd name="connsiteY983" fmla="*/ 5090523 h 6791323"/>
              <a:gd name="connsiteX984" fmla="*/ 5845132 w 7219949"/>
              <a:gd name="connsiteY984" fmla="*/ 5079798 h 6791323"/>
              <a:gd name="connsiteX985" fmla="*/ 5831799 w 7219949"/>
              <a:gd name="connsiteY985" fmla="*/ 5068055 h 6791323"/>
              <a:gd name="connsiteX986" fmla="*/ 5811700 w 7219949"/>
              <a:gd name="connsiteY986" fmla="*/ 5047469 h 6791323"/>
              <a:gd name="connsiteX987" fmla="*/ 5796520 w 7219949"/>
              <a:gd name="connsiteY987" fmla="*/ 5038421 h 6791323"/>
              <a:gd name="connsiteX988" fmla="*/ 5802054 w 7219949"/>
              <a:gd name="connsiteY988" fmla="*/ 5049059 h 6791323"/>
              <a:gd name="connsiteX989" fmla="*/ 5830152 w 7219949"/>
              <a:gd name="connsiteY989" fmla="*/ 5076691 h 6791323"/>
              <a:gd name="connsiteX990" fmla="*/ 5878148 w 7219949"/>
              <a:gd name="connsiteY990" fmla="*/ 5118968 h 6791323"/>
              <a:gd name="connsiteX991" fmla="*/ 5854967 w 7219949"/>
              <a:gd name="connsiteY991" fmla="*/ 5102873 h 6791323"/>
              <a:gd name="connsiteX992" fmla="*/ 5848401 w 7219949"/>
              <a:gd name="connsiteY992" fmla="*/ 5099973 h 6791323"/>
              <a:gd name="connsiteX993" fmla="*/ 5855168 w 7219949"/>
              <a:gd name="connsiteY993" fmla="*/ 5108815 h 6791323"/>
              <a:gd name="connsiteX994" fmla="*/ 5888397 w 7219949"/>
              <a:gd name="connsiteY994" fmla="*/ 5135202 h 6791323"/>
              <a:gd name="connsiteX995" fmla="*/ 5904893 w 7219949"/>
              <a:gd name="connsiteY995" fmla="*/ 5149733 h 6791323"/>
              <a:gd name="connsiteX996" fmla="*/ 5905833 w 7219949"/>
              <a:gd name="connsiteY996" fmla="*/ 5158694 h 6791323"/>
              <a:gd name="connsiteX997" fmla="*/ 5876083 w 7219949"/>
              <a:gd name="connsiteY997" fmla="*/ 5134443 h 6791323"/>
              <a:gd name="connsiteX998" fmla="*/ 5868085 w 7219949"/>
              <a:gd name="connsiteY998" fmla="*/ 5127398 h 6791323"/>
              <a:gd name="connsiteX999" fmla="*/ 5855155 w 7219949"/>
              <a:gd name="connsiteY999" fmla="*/ 5127536 h 6791323"/>
              <a:gd name="connsiteX1000" fmla="*/ 5853923 w 7219949"/>
              <a:gd name="connsiteY1000" fmla="*/ 5129334 h 6791323"/>
              <a:gd name="connsiteX1001" fmla="*/ 5861305 w 7219949"/>
              <a:gd name="connsiteY1001" fmla="*/ 5137277 h 6791323"/>
              <a:gd name="connsiteX1002" fmla="*/ 5887969 w 7219949"/>
              <a:gd name="connsiteY1002" fmla="*/ 5160764 h 6791323"/>
              <a:gd name="connsiteX1003" fmla="*/ 5889404 w 7219949"/>
              <a:gd name="connsiteY1003" fmla="*/ 5164910 h 6791323"/>
              <a:gd name="connsiteX1004" fmla="*/ 5886120 w 7219949"/>
              <a:gd name="connsiteY1004" fmla="*/ 5163459 h 6791323"/>
              <a:gd name="connsiteX1005" fmla="*/ 5859456 w 7219949"/>
              <a:gd name="connsiteY1005" fmla="*/ 5139972 h 6791323"/>
              <a:gd name="connsiteX1006" fmla="*/ 5832792 w 7219949"/>
              <a:gd name="connsiteY1006" fmla="*/ 5116485 h 6791323"/>
              <a:gd name="connsiteX1007" fmla="*/ 5819459 w 7219949"/>
              <a:gd name="connsiteY1007" fmla="*/ 5104740 h 6791323"/>
              <a:gd name="connsiteX1008" fmla="*/ 5795046 w 7219949"/>
              <a:gd name="connsiteY1008" fmla="*/ 5090442 h 6791323"/>
              <a:gd name="connsiteX1009" fmla="*/ 5760585 w 7219949"/>
              <a:gd name="connsiteY1009" fmla="*/ 5065850 h 6791323"/>
              <a:gd name="connsiteX1010" fmla="*/ 5750737 w 7219949"/>
              <a:gd name="connsiteY1010" fmla="*/ 5061500 h 6791323"/>
              <a:gd name="connsiteX1011" fmla="*/ 5757503 w 7219949"/>
              <a:gd name="connsiteY1011" fmla="*/ 5070341 h 6791323"/>
              <a:gd name="connsiteX1012" fmla="*/ 5758320 w 7219949"/>
              <a:gd name="connsiteY1012" fmla="*/ 5075383 h 6791323"/>
              <a:gd name="connsiteX1013" fmla="*/ 5758521 w 7219949"/>
              <a:gd name="connsiteY1013" fmla="*/ 5081325 h 6791323"/>
              <a:gd name="connsiteX1014" fmla="*/ 5756673 w 7219949"/>
              <a:gd name="connsiteY1014" fmla="*/ 5084021 h 6791323"/>
              <a:gd name="connsiteX1015" fmla="*/ 5754006 w 7219949"/>
              <a:gd name="connsiteY1015" fmla="*/ 5081671 h 6791323"/>
              <a:gd name="connsiteX1016" fmla="*/ 5749691 w 7219949"/>
              <a:gd name="connsiteY1016" fmla="*/ 5087958 h 6791323"/>
              <a:gd name="connsiteX1017" fmla="*/ 5766709 w 7219949"/>
              <a:gd name="connsiteY1017" fmla="*/ 5113036 h 6791323"/>
              <a:gd name="connsiteX1018" fmla="*/ 5738195 w 7219949"/>
              <a:gd name="connsiteY1018" fmla="*/ 5092242 h 6791323"/>
              <a:gd name="connsiteX1019" fmla="*/ 5740246 w 7219949"/>
              <a:gd name="connsiteY1019" fmla="*/ 5095490 h 6791323"/>
              <a:gd name="connsiteX1020" fmla="*/ 5846903 w 7219949"/>
              <a:gd name="connsiteY1020" fmla="*/ 5189439 h 6791323"/>
              <a:gd name="connsiteX1021" fmla="*/ 5848952 w 7219949"/>
              <a:gd name="connsiteY1021" fmla="*/ 5192686 h 6791323"/>
              <a:gd name="connsiteX1022" fmla="*/ 5835005 w 7219949"/>
              <a:gd name="connsiteY1022" fmla="*/ 5181840 h 6791323"/>
              <a:gd name="connsiteX1023" fmla="*/ 5810591 w 7219949"/>
              <a:gd name="connsiteY1023" fmla="*/ 5167541 h 6791323"/>
              <a:gd name="connsiteX1024" fmla="*/ 5798076 w 7219949"/>
              <a:gd name="connsiteY1024" fmla="*/ 5160841 h 6791323"/>
              <a:gd name="connsiteX1025" fmla="*/ 5767514 w 7219949"/>
              <a:gd name="connsiteY1025" fmla="*/ 5136802 h 6791323"/>
              <a:gd name="connsiteX1026" fmla="*/ 5760948 w 7219949"/>
              <a:gd name="connsiteY1026" fmla="*/ 5133901 h 6791323"/>
              <a:gd name="connsiteX1027" fmla="*/ 5765664 w 7219949"/>
              <a:gd name="connsiteY1027" fmla="*/ 5139495 h 6791323"/>
              <a:gd name="connsiteX1028" fmla="*/ 5829658 w 7219949"/>
              <a:gd name="connsiteY1028" fmla="*/ 5195864 h 6791323"/>
              <a:gd name="connsiteX1029" fmla="*/ 5837042 w 7219949"/>
              <a:gd name="connsiteY1029" fmla="*/ 5203809 h 6791323"/>
              <a:gd name="connsiteX1030" fmla="*/ 5839909 w 7219949"/>
              <a:gd name="connsiteY1030" fmla="*/ 5212099 h 6791323"/>
              <a:gd name="connsiteX1031" fmla="*/ 5825344 w 7219949"/>
              <a:gd name="connsiteY1031" fmla="*/ 5202151 h 6791323"/>
              <a:gd name="connsiteX1032" fmla="*/ 5794781 w 7219949"/>
              <a:gd name="connsiteY1032" fmla="*/ 5178113 h 6791323"/>
              <a:gd name="connsiteX1033" fmla="*/ 5762986 w 7219949"/>
              <a:gd name="connsiteY1033" fmla="*/ 5155870 h 6791323"/>
              <a:gd name="connsiteX1034" fmla="*/ 5730989 w 7219949"/>
              <a:gd name="connsiteY1034" fmla="*/ 5127684 h 6791323"/>
              <a:gd name="connsiteX1035" fmla="*/ 5707606 w 7219949"/>
              <a:gd name="connsiteY1035" fmla="*/ 5105648 h 6791323"/>
              <a:gd name="connsiteX1036" fmla="*/ 5695092 w 7219949"/>
              <a:gd name="connsiteY1036" fmla="*/ 5098947 h 6791323"/>
              <a:gd name="connsiteX1037" fmla="*/ 5695910 w 7219949"/>
              <a:gd name="connsiteY1037" fmla="*/ 5103992 h 6791323"/>
              <a:gd name="connsiteX1038" fmla="*/ 5709242 w 7219949"/>
              <a:gd name="connsiteY1038" fmla="*/ 5115735 h 6791323"/>
              <a:gd name="connsiteX1039" fmla="*/ 5744522 w 7219949"/>
              <a:gd name="connsiteY1039" fmla="*/ 5145369 h 6791323"/>
              <a:gd name="connsiteX1040" fmla="*/ 5778569 w 7219949"/>
              <a:gd name="connsiteY1040" fmla="*/ 5176802 h 6791323"/>
              <a:gd name="connsiteX1041" fmla="*/ 5788617 w 7219949"/>
              <a:gd name="connsiteY1041" fmla="*/ 5187095 h 6791323"/>
              <a:gd name="connsiteX1042" fmla="*/ 5718059 w 7219949"/>
              <a:gd name="connsiteY1042" fmla="*/ 5127825 h 6791323"/>
              <a:gd name="connsiteX1043" fmla="*/ 5707394 w 7219949"/>
              <a:gd name="connsiteY1043" fmla="*/ 5118428 h 6791323"/>
              <a:gd name="connsiteX1044" fmla="*/ 5692828 w 7219949"/>
              <a:gd name="connsiteY1044" fmla="*/ 5108481 h 6791323"/>
              <a:gd name="connsiteX1045" fmla="*/ 5688312 w 7219949"/>
              <a:gd name="connsiteY1045" fmla="*/ 5108827 h 6791323"/>
              <a:gd name="connsiteX1046" fmla="*/ 5692412 w 7219949"/>
              <a:gd name="connsiteY1046" fmla="*/ 5115322 h 6791323"/>
              <a:gd name="connsiteX1047" fmla="*/ 5732408 w 7219949"/>
              <a:gd name="connsiteY1047" fmla="*/ 5150553 h 6791323"/>
              <a:gd name="connsiteX1048" fmla="*/ 5687281 w 7219949"/>
              <a:gd name="connsiteY1048" fmla="*/ 5116564 h 6791323"/>
              <a:gd name="connsiteX1049" fmla="*/ 5678049 w 7219949"/>
              <a:gd name="connsiteY1049" fmla="*/ 5111316 h 6791323"/>
              <a:gd name="connsiteX1050" fmla="*/ 5688098 w 7219949"/>
              <a:gd name="connsiteY1050" fmla="*/ 5121609 h 6791323"/>
              <a:gd name="connsiteX1051" fmla="*/ 5754758 w 7219949"/>
              <a:gd name="connsiteY1051" fmla="*/ 5180326 h 6791323"/>
              <a:gd name="connsiteX1052" fmla="*/ 5764192 w 7219949"/>
              <a:gd name="connsiteY1052" fmla="*/ 5191518 h 6791323"/>
              <a:gd name="connsiteX1053" fmla="*/ 5745528 w 7219949"/>
              <a:gd name="connsiteY1053" fmla="*/ 5175076 h 6791323"/>
              <a:gd name="connsiteX1054" fmla="*/ 5719681 w 7219949"/>
              <a:gd name="connsiteY1054" fmla="*/ 5156632 h 6791323"/>
              <a:gd name="connsiteX1055" fmla="*/ 5695682 w 7219949"/>
              <a:gd name="connsiteY1055" fmla="*/ 5135494 h 6791323"/>
              <a:gd name="connsiteX1056" fmla="*/ 5685835 w 7219949"/>
              <a:gd name="connsiteY1056" fmla="*/ 5131143 h 6791323"/>
              <a:gd name="connsiteX1057" fmla="*/ 5691984 w 7219949"/>
              <a:gd name="connsiteY1057" fmla="*/ 5140884 h 6791323"/>
              <a:gd name="connsiteX1058" fmla="*/ 5747979 w 7219949"/>
              <a:gd name="connsiteY1058" fmla="*/ 5190206 h 6791323"/>
              <a:gd name="connsiteX1059" fmla="*/ 5771361 w 7219949"/>
              <a:gd name="connsiteY1059" fmla="*/ 5212243 h 6791323"/>
              <a:gd name="connsiteX1060" fmla="*/ 5742031 w 7219949"/>
              <a:gd name="connsiteY1060" fmla="*/ 5186408 h 6791323"/>
              <a:gd name="connsiteX1061" fmla="*/ 5720899 w 7219949"/>
              <a:gd name="connsiteY1061" fmla="*/ 5173558 h 6791323"/>
              <a:gd name="connsiteX1062" fmla="*/ 5719051 w 7219949"/>
              <a:gd name="connsiteY1062" fmla="*/ 5176252 h 6791323"/>
              <a:gd name="connsiteX1063" fmla="*/ 5728483 w 7219949"/>
              <a:gd name="connsiteY1063" fmla="*/ 5187444 h 6791323"/>
              <a:gd name="connsiteX1064" fmla="*/ 5761915 w 7219949"/>
              <a:gd name="connsiteY1064" fmla="*/ 5219775 h 6791323"/>
              <a:gd name="connsiteX1065" fmla="*/ 5806628 w 7219949"/>
              <a:gd name="connsiteY1065" fmla="*/ 5260601 h 6791323"/>
              <a:gd name="connsiteX1066" fmla="*/ 5881288 w 7219949"/>
              <a:gd name="connsiteY1066" fmla="*/ 5326364 h 6791323"/>
              <a:gd name="connsiteX1067" fmla="*/ 5894003 w 7219949"/>
              <a:gd name="connsiteY1067" fmla="*/ 5339006 h 6791323"/>
              <a:gd name="connsiteX1068" fmla="*/ 5883539 w 7219949"/>
              <a:gd name="connsiteY1068" fmla="*/ 5335552 h 6791323"/>
              <a:gd name="connsiteX1069" fmla="*/ 5859742 w 7219949"/>
              <a:gd name="connsiteY1069" fmla="*/ 5320355 h 6791323"/>
              <a:gd name="connsiteX1070" fmla="*/ 5837178 w 7219949"/>
              <a:gd name="connsiteY1070" fmla="*/ 5303362 h 6791323"/>
              <a:gd name="connsiteX1071" fmla="*/ 5795131 w 7219949"/>
              <a:gd name="connsiteY1071" fmla="*/ 5264885 h 6791323"/>
              <a:gd name="connsiteX1072" fmla="*/ 5771750 w 7219949"/>
              <a:gd name="connsiteY1072" fmla="*/ 5242847 h 6791323"/>
              <a:gd name="connsiteX1073" fmla="*/ 5761286 w 7219949"/>
              <a:gd name="connsiteY1073" fmla="*/ 5239394 h 6791323"/>
              <a:gd name="connsiteX1074" fmla="*/ 5771335 w 7219949"/>
              <a:gd name="connsiteY1074" fmla="*/ 5249687 h 6791323"/>
              <a:gd name="connsiteX1075" fmla="*/ 5866093 w 7219949"/>
              <a:gd name="connsiteY1075" fmla="*/ 5336038 h 6791323"/>
              <a:gd name="connsiteX1076" fmla="*/ 5956753 w 7219949"/>
              <a:gd name="connsiteY1076" fmla="*/ 5415895 h 6791323"/>
              <a:gd name="connsiteX1077" fmla="*/ 5965367 w 7219949"/>
              <a:gd name="connsiteY1077" fmla="*/ 5422042 h 6791323"/>
              <a:gd name="connsiteX1078" fmla="*/ 5961267 w 7219949"/>
              <a:gd name="connsiteY1078" fmla="*/ 5415549 h 6791323"/>
              <a:gd name="connsiteX1079" fmla="*/ 5949784 w 7219949"/>
              <a:gd name="connsiteY1079" fmla="*/ 5401111 h 6791323"/>
              <a:gd name="connsiteX1080" fmla="*/ 5951017 w 7219949"/>
              <a:gd name="connsiteY1080" fmla="*/ 5399314 h 6791323"/>
              <a:gd name="connsiteX1081" fmla="*/ 5968248 w 7219949"/>
              <a:gd name="connsiteY1081" fmla="*/ 5411610 h 6791323"/>
              <a:gd name="connsiteX1082" fmla="*/ 5983832 w 7219949"/>
              <a:gd name="connsiteY1082" fmla="*/ 5432542 h 6791323"/>
              <a:gd name="connsiteX1083" fmla="*/ 6003314 w 7219949"/>
              <a:gd name="connsiteY1083" fmla="*/ 5454026 h 6791323"/>
              <a:gd name="connsiteX1084" fmla="*/ 6032443 w 7219949"/>
              <a:gd name="connsiteY1084" fmla="*/ 5473920 h 6791323"/>
              <a:gd name="connsiteX1085" fmla="*/ 6074704 w 7219949"/>
              <a:gd name="connsiteY1085" fmla="*/ 5499617 h 6791323"/>
              <a:gd name="connsiteX1086" fmla="*/ 6082087 w 7219949"/>
              <a:gd name="connsiteY1086" fmla="*/ 5507561 h 6791323"/>
              <a:gd name="connsiteX1087" fmla="*/ 6077570 w 7219949"/>
              <a:gd name="connsiteY1087" fmla="*/ 5507908 h 6791323"/>
              <a:gd name="connsiteX1088" fmla="*/ 6068340 w 7219949"/>
              <a:gd name="connsiteY1088" fmla="*/ 5502657 h 6791323"/>
              <a:gd name="connsiteX1089" fmla="*/ 6078590 w 7219949"/>
              <a:gd name="connsiteY1089" fmla="*/ 5518892 h 6791323"/>
              <a:gd name="connsiteX1090" fmla="*/ 6095205 w 7219949"/>
              <a:gd name="connsiteY1090" fmla="*/ 5532085 h 6791323"/>
              <a:gd name="connsiteX1091" fmla="*/ 6181561 w 7219949"/>
              <a:gd name="connsiteY1091" fmla="*/ 5599508 h 6791323"/>
              <a:gd name="connsiteX1092" fmla="*/ 6247606 w 7219949"/>
              <a:gd name="connsiteY1092" fmla="*/ 5659123 h 6791323"/>
              <a:gd name="connsiteX1093" fmla="*/ 6251706 w 7219949"/>
              <a:gd name="connsiteY1093" fmla="*/ 5665616 h 6791323"/>
              <a:gd name="connsiteX1094" fmla="*/ 6269554 w 7219949"/>
              <a:gd name="connsiteY1094" fmla="*/ 5677015 h 6791323"/>
              <a:gd name="connsiteX1095" fmla="*/ 6303199 w 7219949"/>
              <a:gd name="connsiteY1095" fmla="*/ 5696565 h 6791323"/>
              <a:gd name="connsiteX1096" fmla="*/ 6336014 w 7219949"/>
              <a:gd name="connsiteY1096" fmla="*/ 5729791 h 6791323"/>
              <a:gd name="connsiteX1097" fmla="*/ 6342780 w 7219949"/>
              <a:gd name="connsiteY1097" fmla="*/ 5738633 h 6791323"/>
              <a:gd name="connsiteX1098" fmla="*/ 6361825 w 7219949"/>
              <a:gd name="connsiteY1098" fmla="*/ 5758293 h 6791323"/>
              <a:gd name="connsiteX1099" fmla="*/ 6351655 w 7219949"/>
              <a:gd name="connsiteY1099" fmla="*/ 5754938 h 6791323"/>
              <a:gd name="connsiteX1100" fmla="*/ 6363139 w 7219949"/>
              <a:gd name="connsiteY1100" fmla="*/ 5769376 h 6791323"/>
              <a:gd name="connsiteX1101" fmla="*/ 6385703 w 7219949"/>
              <a:gd name="connsiteY1101" fmla="*/ 5786369 h 6791323"/>
              <a:gd name="connsiteX1102" fmla="*/ 6399036 w 7219949"/>
              <a:gd name="connsiteY1102" fmla="*/ 5798113 h 6791323"/>
              <a:gd name="connsiteX1103" fmla="*/ 6423997 w 7219949"/>
              <a:gd name="connsiteY1103" fmla="*/ 5823336 h 6791323"/>
              <a:gd name="connsiteX1104" fmla="*/ 6424013 w 7219949"/>
              <a:gd name="connsiteY1104" fmla="*/ 5823664 h 6791323"/>
              <a:gd name="connsiteX1105" fmla="*/ 6419785 w 7219949"/>
              <a:gd name="connsiteY1105" fmla="*/ 5833946 h 6791323"/>
              <a:gd name="connsiteX1106" fmla="*/ 6411738 w 7219949"/>
              <a:gd name="connsiteY1106" fmla="*/ 5829477 h 6791323"/>
              <a:gd name="connsiteX1107" fmla="*/ 6414606 w 7219949"/>
              <a:gd name="connsiteY1107" fmla="*/ 5837768 h 6791323"/>
              <a:gd name="connsiteX1108" fmla="*/ 6416470 w 7219949"/>
              <a:gd name="connsiteY1108" fmla="*/ 5840323 h 6791323"/>
              <a:gd name="connsiteX1109" fmla="*/ 6414349 w 7219949"/>
              <a:gd name="connsiteY1109" fmla="*/ 5841030 h 6791323"/>
              <a:gd name="connsiteX1110" fmla="*/ 6412756 w 7219949"/>
              <a:gd name="connsiteY1110" fmla="*/ 5840462 h 6791323"/>
              <a:gd name="connsiteX1111" fmla="*/ 6405602 w 7219949"/>
              <a:gd name="connsiteY1111" fmla="*/ 5836862 h 6791323"/>
              <a:gd name="connsiteX1112" fmla="*/ 6410263 w 7219949"/>
              <a:gd name="connsiteY1112" fmla="*/ 5842393 h 6791323"/>
              <a:gd name="connsiteX1113" fmla="*/ 6401428 w 7219949"/>
              <a:gd name="connsiteY1113" fmla="*/ 5845340 h 6791323"/>
              <a:gd name="connsiteX1114" fmla="*/ 6375562 w 7219949"/>
              <a:gd name="connsiteY1114" fmla="*/ 5840208 h 6791323"/>
              <a:gd name="connsiteX1115" fmla="*/ 6309353 w 7219949"/>
              <a:gd name="connsiteY1115" fmla="*/ 5803749 h 6791323"/>
              <a:gd name="connsiteX1116" fmla="*/ 6239747 w 7219949"/>
              <a:gd name="connsiteY1116" fmla="*/ 5720462 h 6791323"/>
              <a:gd name="connsiteX1117" fmla="*/ 6214418 w 7219949"/>
              <a:gd name="connsiteY1117" fmla="*/ 5710748 h 6791323"/>
              <a:gd name="connsiteX1118" fmla="*/ 6151089 w 7219949"/>
              <a:gd name="connsiteY1118" fmla="*/ 5686468 h 6791323"/>
              <a:gd name="connsiteX1119" fmla="*/ 6110915 w 7219949"/>
              <a:gd name="connsiteY1119" fmla="*/ 5646455 h 6791323"/>
              <a:gd name="connsiteX1120" fmla="*/ 5926878 w 7219949"/>
              <a:gd name="connsiteY1120" fmla="*/ 5550049 h 6791323"/>
              <a:gd name="connsiteX1121" fmla="*/ 5670873 w 7219949"/>
              <a:gd name="connsiteY1121" fmla="*/ 5392829 h 6791323"/>
              <a:gd name="connsiteX1122" fmla="*/ 5543001 w 7219949"/>
              <a:gd name="connsiteY1122" fmla="*/ 5322880 h 6791323"/>
              <a:gd name="connsiteX1123" fmla="*/ 5517927 w 7219949"/>
              <a:gd name="connsiteY1123" fmla="*/ 5330492 h 6791323"/>
              <a:gd name="connsiteX1124" fmla="*/ 5436506 w 7219949"/>
              <a:gd name="connsiteY1124" fmla="*/ 5359561 h 6791323"/>
              <a:gd name="connsiteX1125" fmla="*/ 5366272 w 7219949"/>
              <a:gd name="connsiteY1125" fmla="*/ 5354779 h 6791323"/>
              <a:gd name="connsiteX1126" fmla="*/ 5324953 w 7219949"/>
              <a:gd name="connsiteY1126" fmla="*/ 5358621 h 6791323"/>
              <a:gd name="connsiteX1127" fmla="*/ 5145457 w 7219949"/>
              <a:gd name="connsiteY1127" fmla="*/ 5265188 h 6791323"/>
              <a:gd name="connsiteX1128" fmla="*/ 5111487 w 7219949"/>
              <a:gd name="connsiteY1128" fmla="*/ 5218942 h 6791323"/>
              <a:gd name="connsiteX1129" fmla="*/ 5086856 w 7219949"/>
              <a:gd name="connsiteY1129" fmla="*/ 5195962 h 6791323"/>
              <a:gd name="connsiteX1130" fmla="*/ 5045793 w 7219949"/>
              <a:gd name="connsiteY1130" fmla="*/ 5217131 h 6791323"/>
              <a:gd name="connsiteX1131" fmla="*/ 5043432 w 7219949"/>
              <a:gd name="connsiteY1131" fmla="*/ 5239603 h 6791323"/>
              <a:gd name="connsiteX1132" fmla="*/ 5108494 w 7219949"/>
              <a:gd name="connsiteY1132" fmla="*/ 5319918 h 6791323"/>
              <a:gd name="connsiteX1133" fmla="*/ 5273733 w 7219949"/>
              <a:gd name="connsiteY1133" fmla="*/ 5482936 h 6791323"/>
              <a:gd name="connsiteX1134" fmla="*/ 5332260 w 7219949"/>
              <a:gd name="connsiteY1134" fmla="*/ 5486923 h 6791323"/>
              <a:gd name="connsiteX1135" fmla="*/ 5359956 w 7219949"/>
              <a:gd name="connsiteY1135" fmla="*/ 5474165 h 6791323"/>
              <a:gd name="connsiteX1136" fmla="*/ 5363094 w 7219949"/>
              <a:gd name="connsiteY1136" fmla="*/ 5503669 h 6791323"/>
              <a:gd name="connsiteX1137" fmla="*/ 5379157 w 7219949"/>
              <a:gd name="connsiteY1137" fmla="*/ 5555351 h 6791323"/>
              <a:gd name="connsiteX1138" fmla="*/ 5466854 w 7219949"/>
              <a:gd name="connsiteY1138" fmla="*/ 5585289 h 6791323"/>
              <a:gd name="connsiteX1139" fmla="*/ 5500308 w 7219949"/>
              <a:gd name="connsiteY1139" fmla="*/ 5596885 h 6791323"/>
              <a:gd name="connsiteX1140" fmla="*/ 5576116 w 7219949"/>
              <a:gd name="connsiteY1140" fmla="*/ 5673937 h 6791323"/>
              <a:gd name="connsiteX1141" fmla="*/ 5591550 w 7219949"/>
              <a:gd name="connsiteY1141" fmla="*/ 5804125 h 6791323"/>
              <a:gd name="connsiteX1142" fmla="*/ 5571793 w 7219949"/>
              <a:gd name="connsiteY1142" fmla="*/ 5866683 h 6791323"/>
              <a:gd name="connsiteX1143" fmla="*/ 5525674 w 7219949"/>
              <a:gd name="connsiteY1143" fmla="*/ 5850229 h 6791323"/>
              <a:gd name="connsiteX1144" fmla="*/ 5261803 w 7219949"/>
              <a:gd name="connsiteY1144" fmla="*/ 5708448 h 6791323"/>
              <a:gd name="connsiteX1145" fmla="*/ 5075145 w 7219949"/>
              <a:gd name="connsiteY1145" fmla="*/ 5617189 h 6791323"/>
              <a:gd name="connsiteX1146" fmla="*/ 5055058 w 7219949"/>
              <a:gd name="connsiteY1146" fmla="*/ 5597184 h 6791323"/>
              <a:gd name="connsiteX1147" fmla="*/ 5017763 w 7219949"/>
              <a:gd name="connsiteY1147" fmla="*/ 5569349 h 6791323"/>
              <a:gd name="connsiteX1148" fmla="*/ 4983606 w 7219949"/>
              <a:gd name="connsiteY1148" fmla="*/ 5571014 h 6791323"/>
              <a:gd name="connsiteX1149" fmla="*/ 4802190 w 7219949"/>
              <a:gd name="connsiteY1149" fmla="*/ 5469465 h 6791323"/>
              <a:gd name="connsiteX1150" fmla="*/ 4677926 w 7219949"/>
              <a:gd name="connsiteY1150" fmla="*/ 5396518 h 6791323"/>
              <a:gd name="connsiteX1151" fmla="*/ 4673381 w 7219949"/>
              <a:gd name="connsiteY1151" fmla="*/ 5393975 h 6791323"/>
              <a:gd name="connsiteX1152" fmla="*/ 4588341 w 7219949"/>
              <a:gd name="connsiteY1152" fmla="*/ 5331789 h 6791323"/>
              <a:gd name="connsiteX1153" fmla="*/ 4489614 w 7219949"/>
              <a:gd name="connsiteY1153" fmla="*/ 5258055 h 6791323"/>
              <a:gd name="connsiteX1154" fmla="*/ 4471468 w 7219949"/>
              <a:gd name="connsiteY1154" fmla="*/ 5247516 h 6791323"/>
              <a:gd name="connsiteX1155" fmla="*/ 4461406 w 7219949"/>
              <a:gd name="connsiteY1155" fmla="*/ 5236989 h 6791323"/>
              <a:gd name="connsiteX1156" fmla="*/ 4411621 w 7219949"/>
              <a:gd name="connsiteY1156" fmla="*/ 5204324 h 6791323"/>
              <a:gd name="connsiteX1157" fmla="*/ 4391875 w 7219949"/>
              <a:gd name="connsiteY1157" fmla="*/ 5189578 h 6791323"/>
              <a:gd name="connsiteX1158" fmla="*/ 4364278 w 7219949"/>
              <a:gd name="connsiteY1158" fmla="*/ 5167461 h 6791323"/>
              <a:gd name="connsiteX1159" fmla="*/ 4335459 w 7219949"/>
              <a:gd name="connsiteY1159" fmla="*/ 5147443 h 6791323"/>
              <a:gd name="connsiteX1160" fmla="*/ 4321967 w 7219949"/>
              <a:gd name="connsiteY1160" fmla="*/ 5135861 h 6791323"/>
              <a:gd name="connsiteX1161" fmla="*/ 4214778 w 7219949"/>
              <a:gd name="connsiteY1161" fmla="*/ 5055807 h 6791323"/>
              <a:gd name="connsiteX1162" fmla="*/ 4146468 w 7219949"/>
              <a:gd name="connsiteY1162" fmla="*/ 5006296 h 6791323"/>
              <a:gd name="connsiteX1163" fmla="*/ 4130532 w 7219949"/>
              <a:gd name="connsiteY1163" fmla="*/ 4998913 h 6791323"/>
              <a:gd name="connsiteX1164" fmla="*/ 4154697 w 7219949"/>
              <a:gd name="connsiteY1164" fmla="*/ 5019973 h 6791323"/>
              <a:gd name="connsiteX1165" fmla="*/ 4188546 w 7219949"/>
              <a:gd name="connsiteY1165" fmla="*/ 5045252 h 6791323"/>
              <a:gd name="connsiteX1166" fmla="*/ 4200205 w 7219949"/>
              <a:gd name="connsiteY1166" fmla="*/ 5059987 h 6791323"/>
              <a:gd name="connsiteX1167" fmla="*/ 4207446 w 7219949"/>
              <a:gd name="connsiteY1167" fmla="*/ 5068406 h 6791323"/>
              <a:gd name="connsiteX1168" fmla="*/ 4258220 w 7219949"/>
              <a:gd name="connsiteY1168" fmla="*/ 5106328 h 6791323"/>
              <a:gd name="connsiteX1169" fmla="*/ 4266682 w 7219949"/>
              <a:gd name="connsiteY1169" fmla="*/ 5112648 h 6791323"/>
              <a:gd name="connsiteX1170" fmla="*/ 4268282 w 7219949"/>
              <a:gd name="connsiteY1170" fmla="*/ 5116854 h 6791323"/>
              <a:gd name="connsiteX1171" fmla="*/ 4267670 w 7219949"/>
              <a:gd name="connsiteY1171" fmla="*/ 5117904 h 6791323"/>
              <a:gd name="connsiteX1172" fmla="*/ 4264849 w 7219949"/>
              <a:gd name="connsiteY1172" fmla="*/ 5115798 h 6791323"/>
              <a:gd name="connsiteX1173" fmla="*/ 4204392 w 7219949"/>
              <a:gd name="connsiteY1173" fmla="*/ 5073657 h 6791323"/>
              <a:gd name="connsiteX1174" fmla="*/ 4163679 w 7219949"/>
              <a:gd name="connsiteY1174" fmla="*/ 5046263 h 6791323"/>
              <a:gd name="connsiteX1175" fmla="*/ 4157427 w 7219949"/>
              <a:gd name="connsiteY1175" fmla="*/ 5043100 h 6791323"/>
              <a:gd name="connsiteX1176" fmla="*/ 4110696 w 7219949"/>
              <a:gd name="connsiteY1176" fmla="*/ 5005186 h 6791323"/>
              <a:gd name="connsiteX1177" fmla="*/ 4088740 w 7219949"/>
              <a:gd name="connsiteY1177" fmla="*/ 4987282 h 6791323"/>
              <a:gd name="connsiteX1178" fmla="*/ 4072803 w 7219949"/>
              <a:gd name="connsiteY1178" fmla="*/ 4979898 h 6791323"/>
              <a:gd name="connsiteX1179" fmla="*/ 4074779 w 7219949"/>
              <a:gd name="connsiteY1179" fmla="*/ 4990414 h 6791323"/>
              <a:gd name="connsiteX1180" fmla="*/ 4098334 w 7219949"/>
              <a:gd name="connsiteY1180" fmla="*/ 5012522 h 6791323"/>
              <a:gd name="connsiteX1181" fmla="*/ 4123721 w 7219949"/>
              <a:gd name="connsiteY1181" fmla="*/ 5031484 h 6791323"/>
              <a:gd name="connsiteX1182" fmla="*/ 4134393 w 7219949"/>
              <a:gd name="connsiteY1182" fmla="*/ 5040961 h 6791323"/>
              <a:gd name="connsiteX1183" fmla="*/ 4105575 w 7219949"/>
              <a:gd name="connsiteY1183" fmla="*/ 5020944 h 6791323"/>
              <a:gd name="connsiteX1184" fmla="*/ 4106939 w 7219949"/>
              <a:gd name="connsiteY1184" fmla="*/ 5032507 h 6791323"/>
              <a:gd name="connsiteX1185" fmla="*/ 4122642 w 7219949"/>
              <a:gd name="connsiteY1185" fmla="*/ 5047248 h 6791323"/>
              <a:gd name="connsiteX1186" fmla="*/ 4123630 w 7219949"/>
              <a:gd name="connsiteY1186" fmla="*/ 5052504 h 6791323"/>
              <a:gd name="connsiteX1187" fmla="*/ 4117378 w 7219949"/>
              <a:gd name="connsiteY1187" fmla="*/ 5049340 h 6791323"/>
              <a:gd name="connsiteX1188" fmla="*/ 4078498 w 7219949"/>
              <a:gd name="connsiteY1188" fmla="*/ 5018798 h 6791323"/>
              <a:gd name="connsiteX1189" fmla="*/ 4053111 w 7219949"/>
              <a:gd name="connsiteY1189" fmla="*/ 4999837 h 6791323"/>
              <a:gd name="connsiteX1190" fmla="*/ 4025891 w 7219949"/>
              <a:gd name="connsiteY1190" fmla="*/ 4984027 h 6791323"/>
              <a:gd name="connsiteX1191" fmla="*/ 4005912 w 7219949"/>
              <a:gd name="connsiteY1191" fmla="*/ 4976637 h 6791323"/>
              <a:gd name="connsiteX1192" fmla="*/ 3989975 w 7219949"/>
              <a:gd name="connsiteY1192" fmla="*/ 4969253 h 6791323"/>
              <a:gd name="connsiteX1193" fmla="*/ 3975871 w 7219949"/>
              <a:gd name="connsiteY1193" fmla="*/ 4958720 h 6791323"/>
              <a:gd name="connsiteX1194" fmla="*/ 3964806 w 7219949"/>
              <a:gd name="connsiteY1194" fmla="*/ 4952527 h 6791323"/>
              <a:gd name="connsiteX1195" fmla="*/ 3967175 w 7219949"/>
              <a:gd name="connsiteY1195" fmla="*/ 4959757 h 6791323"/>
              <a:gd name="connsiteX1196" fmla="*/ 3978836 w 7219949"/>
              <a:gd name="connsiteY1196" fmla="*/ 4974491 h 6791323"/>
              <a:gd name="connsiteX1197" fmla="*/ 4012684 w 7219949"/>
              <a:gd name="connsiteY1197" fmla="*/ 4999771 h 6791323"/>
              <a:gd name="connsiteX1198" fmla="*/ 4049354 w 7219949"/>
              <a:gd name="connsiteY1198" fmla="*/ 5027157 h 6791323"/>
              <a:gd name="connsiteX1199" fmla="*/ 4079162 w 7219949"/>
              <a:gd name="connsiteY1199" fmla="*/ 5052431 h 6791323"/>
              <a:gd name="connsiteX1200" fmla="*/ 4085557 w 7219949"/>
              <a:gd name="connsiteY1200" fmla="*/ 5069258 h 6791323"/>
              <a:gd name="connsiteX1201" fmla="*/ 4096606 w 7219949"/>
              <a:gd name="connsiteY1201" fmla="*/ 5085042 h 6791323"/>
              <a:gd name="connsiteX1202" fmla="*/ 4128245 w 7219949"/>
              <a:gd name="connsiteY1202" fmla="*/ 5107165 h 6791323"/>
              <a:gd name="connsiteX1203" fmla="*/ 4141127 w 7219949"/>
              <a:gd name="connsiteY1203" fmla="*/ 5119799 h 6791323"/>
              <a:gd name="connsiteX1204" fmla="*/ 4151190 w 7219949"/>
              <a:gd name="connsiteY1204" fmla="*/ 5130326 h 6791323"/>
              <a:gd name="connsiteX1205" fmla="*/ 4185039 w 7219949"/>
              <a:gd name="connsiteY1205" fmla="*/ 5155606 h 6791323"/>
              <a:gd name="connsiteX1206" fmla="*/ 4217665 w 7219949"/>
              <a:gd name="connsiteY1206" fmla="*/ 5182985 h 6791323"/>
              <a:gd name="connsiteX1207" fmla="*/ 4261576 w 7219949"/>
              <a:gd name="connsiteY1207" fmla="*/ 5218793 h 6791323"/>
              <a:gd name="connsiteX1208" fmla="*/ 4267217 w 7219949"/>
              <a:gd name="connsiteY1208" fmla="*/ 5223006 h 6791323"/>
              <a:gd name="connsiteX1209" fmla="*/ 4271026 w 7219949"/>
              <a:gd name="connsiteY1209" fmla="*/ 5230370 h 6791323"/>
              <a:gd name="connsiteX1210" fmla="*/ 4283531 w 7219949"/>
              <a:gd name="connsiteY1210" fmla="*/ 5236698 h 6791323"/>
              <a:gd name="connsiteX1211" fmla="*/ 4302055 w 7219949"/>
              <a:gd name="connsiteY1211" fmla="*/ 5253545 h 6791323"/>
              <a:gd name="connsiteX1212" fmla="*/ 4321800 w 7219949"/>
              <a:gd name="connsiteY1212" fmla="*/ 5268290 h 6791323"/>
              <a:gd name="connsiteX1213" fmla="*/ 4335293 w 7219949"/>
              <a:gd name="connsiteY1213" fmla="*/ 5279875 h 6791323"/>
              <a:gd name="connsiteX1214" fmla="*/ 4367920 w 7219949"/>
              <a:gd name="connsiteY1214" fmla="*/ 5307254 h 6791323"/>
              <a:gd name="connsiteX1215" fmla="*/ 4384234 w 7219949"/>
              <a:gd name="connsiteY1215" fmla="*/ 5320945 h 6791323"/>
              <a:gd name="connsiteX1216" fmla="*/ 4389876 w 7219949"/>
              <a:gd name="connsiteY1216" fmla="*/ 5325158 h 6791323"/>
              <a:gd name="connsiteX1217" fmla="*/ 4448501 w 7219949"/>
              <a:gd name="connsiteY1217" fmla="*/ 5370449 h 6791323"/>
              <a:gd name="connsiteX1218" fmla="*/ 4504305 w 7219949"/>
              <a:gd name="connsiteY1218" fmla="*/ 5413632 h 6791323"/>
              <a:gd name="connsiteX1219" fmla="*/ 4519074 w 7219949"/>
              <a:gd name="connsiteY1219" fmla="*/ 5424662 h 6791323"/>
              <a:gd name="connsiteX1220" fmla="*/ 4519081 w 7219949"/>
              <a:gd name="connsiteY1220" fmla="*/ 5424891 h 6791323"/>
              <a:gd name="connsiteX1221" fmla="*/ 4552464 w 7219949"/>
              <a:gd name="connsiteY1221" fmla="*/ 5454456 h 6791323"/>
              <a:gd name="connsiteX1222" fmla="*/ 4568754 w 7219949"/>
              <a:gd name="connsiteY1222" fmla="*/ 5461914 h 6791323"/>
              <a:gd name="connsiteX1223" fmla="*/ 4588335 w 7219949"/>
              <a:gd name="connsiteY1223" fmla="*/ 5476902 h 6791323"/>
              <a:gd name="connsiteX1224" fmla="*/ 4583821 w 7219949"/>
              <a:gd name="connsiteY1224" fmla="*/ 5482802 h 6791323"/>
              <a:gd name="connsiteX1225" fmla="*/ 4593226 w 7219949"/>
              <a:gd name="connsiteY1225" fmla="*/ 5511148 h 6791323"/>
              <a:gd name="connsiteX1226" fmla="*/ 4605448 w 7219949"/>
              <a:gd name="connsiteY1226" fmla="*/ 5546596 h 6791323"/>
              <a:gd name="connsiteX1227" fmla="*/ 4608586 w 7219949"/>
              <a:gd name="connsiteY1227" fmla="*/ 5576098 h 6791323"/>
              <a:gd name="connsiteX1228" fmla="*/ 4637241 w 7219949"/>
              <a:gd name="connsiteY1228" fmla="*/ 5567399 h 6791323"/>
              <a:gd name="connsiteX1229" fmla="*/ 4704852 w 7219949"/>
              <a:gd name="connsiteY1229" fmla="*/ 5577328 h 6791323"/>
              <a:gd name="connsiteX1230" fmla="*/ 4734984 w 7219949"/>
              <a:gd name="connsiteY1230" fmla="*/ 5607338 h 6791323"/>
              <a:gd name="connsiteX1231" fmla="*/ 4763677 w 7219949"/>
              <a:gd name="connsiteY1231" fmla="*/ 5611862 h 6791323"/>
              <a:gd name="connsiteX1232" fmla="*/ 4793012 w 7219949"/>
              <a:gd name="connsiteY1232" fmla="*/ 5633772 h 6791323"/>
              <a:gd name="connsiteX1233" fmla="*/ 4834101 w 7219949"/>
              <a:gd name="connsiteY1233" fmla="*/ 5667471 h 6791323"/>
              <a:gd name="connsiteX1234" fmla="*/ 4954061 w 7219949"/>
              <a:gd name="connsiteY1234" fmla="*/ 5757062 h 6791323"/>
              <a:gd name="connsiteX1235" fmla="*/ 4937260 w 7219949"/>
              <a:gd name="connsiteY1235" fmla="*/ 5780871 h 6791323"/>
              <a:gd name="connsiteX1236" fmla="*/ 4928693 w 7219949"/>
              <a:gd name="connsiteY1236" fmla="*/ 5809574 h 6791323"/>
              <a:gd name="connsiteX1237" fmla="*/ 4889551 w 7219949"/>
              <a:gd name="connsiteY1237" fmla="*/ 5838860 h 6791323"/>
              <a:gd name="connsiteX1238" fmla="*/ 4687606 w 7219949"/>
              <a:gd name="connsiteY1238" fmla="*/ 5747891 h 6791323"/>
              <a:gd name="connsiteX1239" fmla="*/ 4607587 w 7219949"/>
              <a:gd name="connsiteY1239" fmla="*/ 5750432 h 6791323"/>
              <a:gd name="connsiteX1240" fmla="*/ 4632991 w 7219949"/>
              <a:gd name="connsiteY1240" fmla="*/ 5825381 h 6791323"/>
              <a:gd name="connsiteX1241" fmla="*/ 4648866 w 7219949"/>
              <a:gd name="connsiteY1241" fmla="*/ 5924978 h 6791323"/>
              <a:gd name="connsiteX1242" fmla="*/ 4632953 w 7219949"/>
              <a:gd name="connsiteY1242" fmla="*/ 6003775 h 6791323"/>
              <a:gd name="connsiteX1243" fmla="*/ 4630031 w 7219949"/>
              <a:gd name="connsiteY1243" fmla="*/ 6169988 h 6791323"/>
              <a:gd name="connsiteX1244" fmla="*/ 4580143 w 7219949"/>
              <a:gd name="connsiteY1244" fmla="*/ 6202536 h 6791323"/>
              <a:gd name="connsiteX1245" fmla="*/ 4397069 w 7219949"/>
              <a:gd name="connsiteY1245" fmla="*/ 6110189 h 6791323"/>
              <a:gd name="connsiteX1246" fmla="*/ 4332707 w 7219949"/>
              <a:gd name="connsiteY1246" fmla="*/ 6016610 h 6791323"/>
              <a:gd name="connsiteX1247" fmla="*/ 4319782 w 7219949"/>
              <a:gd name="connsiteY1247" fmla="*/ 5994429 h 6791323"/>
              <a:gd name="connsiteX1248" fmla="*/ 4205536 w 7219949"/>
              <a:gd name="connsiteY1248" fmla="*/ 5933398 h 6791323"/>
              <a:gd name="connsiteX1249" fmla="*/ 4256344 w 7219949"/>
              <a:gd name="connsiteY1249" fmla="*/ 6083300 h 6791323"/>
              <a:gd name="connsiteX1250" fmla="*/ 4246816 w 7219949"/>
              <a:gd name="connsiteY1250" fmla="*/ 6107945 h 6791323"/>
              <a:gd name="connsiteX1251" fmla="*/ 4223148 w 7219949"/>
              <a:gd name="connsiteY1251" fmla="*/ 6089028 h 6791323"/>
              <a:gd name="connsiteX1252" fmla="*/ 4209004 w 7219949"/>
              <a:gd name="connsiteY1252" fmla="*/ 6045463 h 6791323"/>
              <a:gd name="connsiteX1253" fmla="*/ 4202802 w 7219949"/>
              <a:gd name="connsiteY1253" fmla="*/ 6051698 h 6791323"/>
              <a:gd name="connsiteX1254" fmla="*/ 4186441 w 7219949"/>
              <a:gd name="connsiteY1254" fmla="*/ 6161081 h 6791323"/>
              <a:gd name="connsiteX1255" fmla="*/ 4209150 w 7219949"/>
              <a:gd name="connsiteY1255" fmla="*/ 6175940 h 6791323"/>
              <a:gd name="connsiteX1256" fmla="*/ 4241645 w 7219949"/>
              <a:gd name="connsiteY1256" fmla="*/ 6183480 h 6791323"/>
              <a:gd name="connsiteX1257" fmla="*/ 4260143 w 7219949"/>
              <a:gd name="connsiteY1257" fmla="*/ 6277932 h 6791323"/>
              <a:gd name="connsiteX1258" fmla="*/ 4283111 w 7219949"/>
              <a:gd name="connsiteY1258" fmla="*/ 6310113 h 6791323"/>
              <a:gd name="connsiteX1259" fmla="*/ 4305821 w 7219949"/>
              <a:gd name="connsiteY1259" fmla="*/ 6324974 h 6791323"/>
              <a:gd name="connsiteX1260" fmla="*/ 4283886 w 7219949"/>
              <a:gd name="connsiteY1260" fmla="*/ 6362087 h 6791323"/>
              <a:gd name="connsiteX1261" fmla="*/ 4254972 w 7219949"/>
              <a:gd name="connsiteY1261" fmla="*/ 6353462 h 6791323"/>
              <a:gd name="connsiteX1262" fmla="*/ 4187547 w 7219949"/>
              <a:gd name="connsiteY1262" fmla="*/ 6295619 h 6791323"/>
              <a:gd name="connsiteX1263" fmla="*/ 4334178 w 7219949"/>
              <a:gd name="connsiteY1263" fmla="*/ 6477341 h 6791323"/>
              <a:gd name="connsiteX1264" fmla="*/ 4313571 w 7219949"/>
              <a:gd name="connsiteY1264" fmla="*/ 6422687 h 6791323"/>
              <a:gd name="connsiteX1265" fmla="*/ 4311838 w 7219949"/>
              <a:gd name="connsiteY1265" fmla="*/ 6366653 h 6791323"/>
              <a:gd name="connsiteX1266" fmla="*/ 4362501 w 7219949"/>
              <a:gd name="connsiteY1266" fmla="*/ 6386080 h 6791323"/>
              <a:gd name="connsiteX1267" fmla="*/ 4496093 w 7219949"/>
              <a:gd name="connsiteY1267" fmla="*/ 6658775 h 6791323"/>
              <a:gd name="connsiteX1268" fmla="*/ 4453960 w 7219949"/>
              <a:gd name="connsiteY1268" fmla="*/ 6789036 h 6791323"/>
              <a:gd name="connsiteX1269" fmla="*/ 4374384 w 7219949"/>
              <a:gd name="connsiteY1269" fmla="*/ 6760985 h 6791323"/>
              <a:gd name="connsiteX1270" fmla="*/ 4344511 w 7219949"/>
              <a:gd name="connsiteY1270" fmla="*/ 6748299 h 6791323"/>
              <a:gd name="connsiteX1271" fmla="*/ 4239089 w 7219949"/>
              <a:gd name="connsiteY1271" fmla="*/ 6675887 h 6791323"/>
              <a:gd name="connsiteX1272" fmla="*/ 4185918 w 7219949"/>
              <a:gd name="connsiteY1272" fmla="*/ 6548453 h 6791323"/>
              <a:gd name="connsiteX1273" fmla="*/ 4157706 w 7219949"/>
              <a:gd name="connsiteY1273" fmla="*/ 6526563 h 6791323"/>
              <a:gd name="connsiteX1274" fmla="*/ 4167307 w 7219949"/>
              <a:gd name="connsiteY1274" fmla="*/ 6567157 h 6791323"/>
              <a:gd name="connsiteX1275" fmla="*/ 4169485 w 7219949"/>
              <a:gd name="connsiteY1275" fmla="*/ 6592600 h 6791323"/>
              <a:gd name="connsiteX1276" fmla="*/ 4147737 w 7219949"/>
              <a:gd name="connsiteY1276" fmla="*/ 6581799 h 6791323"/>
              <a:gd name="connsiteX1277" fmla="*/ 4152133 w 7219949"/>
              <a:gd name="connsiteY1277" fmla="*/ 6454293 h 6791323"/>
              <a:gd name="connsiteX1278" fmla="*/ 4066797 w 7219949"/>
              <a:gd name="connsiteY1278" fmla="*/ 6401889 h 6791323"/>
              <a:gd name="connsiteX1279" fmla="*/ 3948711 w 7219949"/>
              <a:gd name="connsiteY1279" fmla="*/ 6324618 h 6791323"/>
              <a:gd name="connsiteX1280" fmla="*/ 3940587 w 7219949"/>
              <a:gd name="connsiteY1280" fmla="*/ 6322732 h 6791323"/>
              <a:gd name="connsiteX1281" fmla="*/ 3911563 w 7219949"/>
              <a:gd name="connsiteY1281" fmla="*/ 6427260 h 6791323"/>
              <a:gd name="connsiteX1282" fmla="*/ 3928065 w 7219949"/>
              <a:gd name="connsiteY1282" fmla="*/ 6448354 h 6791323"/>
              <a:gd name="connsiteX1283" fmla="*/ 3938257 w 7219949"/>
              <a:gd name="connsiteY1283" fmla="*/ 6588835 h 6791323"/>
              <a:gd name="connsiteX1284" fmla="*/ 3933971 w 7219949"/>
              <a:gd name="connsiteY1284" fmla="*/ 6603188 h 6791323"/>
              <a:gd name="connsiteX1285" fmla="*/ 3867395 w 7219949"/>
              <a:gd name="connsiteY1285" fmla="*/ 6662557 h 6791323"/>
              <a:gd name="connsiteX1286" fmla="*/ 3842321 w 7219949"/>
              <a:gd name="connsiteY1286" fmla="*/ 6670170 h 6791323"/>
              <a:gd name="connsiteX1287" fmla="*/ 3802921 w 7219949"/>
              <a:gd name="connsiteY1287" fmla="*/ 6682131 h 6791323"/>
              <a:gd name="connsiteX1288" fmla="*/ 3801960 w 7219949"/>
              <a:gd name="connsiteY1288" fmla="*/ 6681709 h 6791323"/>
              <a:gd name="connsiteX1289" fmla="*/ 3792202 w 7219949"/>
              <a:gd name="connsiteY1289" fmla="*/ 6673520 h 6791323"/>
              <a:gd name="connsiteX1290" fmla="*/ 3787307 w 7219949"/>
              <a:gd name="connsiteY1290" fmla="*/ 6668247 h 6791323"/>
              <a:gd name="connsiteX1291" fmla="*/ 3750591 w 7219949"/>
              <a:gd name="connsiteY1291" fmla="*/ 6628695 h 6791323"/>
              <a:gd name="connsiteX1292" fmla="*/ 3713876 w 7219949"/>
              <a:gd name="connsiteY1292" fmla="*/ 6589144 h 6791323"/>
              <a:gd name="connsiteX1293" fmla="*/ 3604795 w 7219949"/>
              <a:gd name="connsiteY1293" fmla="*/ 6474775 h 6791323"/>
              <a:gd name="connsiteX1294" fmla="*/ 3603039 w 7219949"/>
              <a:gd name="connsiteY1294" fmla="*/ 6471314 h 6791323"/>
              <a:gd name="connsiteX1295" fmla="*/ 3613521 w 7219949"/>
              <a:gd name="connsiteY1295" fmla="*/ 6481037 h 6791323"/>
              <a:gd name="connsiteX1296" fmla="*/ 3616661 w 7219949"/>
              <a:gd name="connsiteY1296" fmla="*/ 6482849 h 6791323"/>
              <a:gd name="connsiteX1297" fmla="*/ 3615597 w 7219949"/>
              <a:gd name="connsiteY1297" fmla="*/ 6478563 h 6791323"/>
              <a:gd name="connsiteX1298" fmla="*/ 3609638 w 7219949"/>
              <a:gd name="connsiteY1298" fmla="*/ 6469005 h 6791323"/>
              <a:gd name="connsiteX1299" fmla="*/ 3569410 w 7219949"/>
              <a:gd name="connsiteY1299" fmla="*/ 6422531 h 6791323"/>
              <a:gd name="connsiteX1300" fmla="*/ 3434788 w 7219949"/>
              <a:gd name="connsiteY1300" fmla="*/ 6277510 h 6791323"/>
              <a:gd name="connsiteX1301" fmla="*/ 3404671 w 7219949"/>
              <a:gd name="connsiteY1301" fmla="*/ 6235649 h 6791323"/>
              <a:gd name="connsiteX1302" fmla="*/ 3416538 w 7219949"/>
              <a:gd name="connsiteY1302" fmla="*/ 6243722 h 6791323"/>
              <a:gd name="connsiteX1303" fmla="*/ 3438248 w 7219949"/>
              <a:gd name="connsiteY1303" fmla="*/ 6273387 h 6791323"/>
              <a:gd name="connsiteX1304" fmla="*/ 3444899 w 7219949"/>
              <a:gd name="connsiteY1304" fmla="*/ 6282122 h 6791323"/>
              <a:gd name="connsiteX1305" fmla="*/ 3470068 w 7219949"/>
              <a:gd name="connsiteY1305" fmla="*/ 6307664 h 6791323"/>
              <a:gd name="connsiteX1306" fmla="*/ 3513755 w 7219949"/>
              <a:gd name="connsiteY1306" fmla="*/ 6350016 h 6791323"/>
              <a:gd name="connsiteX1307" fmla="*/ 3531579 w 7219949"/>
              <a:gd name="connsiteY1307" fmla="*/ 6367648 h 6791323"/>
              <a:gd name="connsiteX1308" fmla="*/ 3558876 w 7219949"/>
              <a:gd name="connsiteY1308" fmla="*/ 6401763 h 6791323"/>
              <a:gd name="connsiteX1309" fmla="*/ 3573561 w 7219949"/>
              <a:gd name="connsiteY1309" fmla="*/ 6417584 h 6791323"/>
              <a:gd name="connsiteX1310" fmla="*/ 3600487 w 7219949"/>
              <a:gd name="connsiteY1310" fmla="*/ 6446589 h 6791323"/>
              <a:gd name="connsiteX1311" fmla="*/ 3620760 w 7219949"/>
              <a:gd name="connsiteY1311" fmla="*/ 6466859 h 6791323"/>
              <a:gd name="connsiteX1312" fmla="*/ 3670725 w 7219949"/>
              <a:gd name="connsiteY1312" fmla="*/ 6512833 h 6791323"/>
              <a:gd name="connsiteX1313" fmla="*/ 3681580 w 7219949"/>
              <a:gd name="connsiteY1313" fmla="*/ 6527666 h 6791323"/>
              <a:gd name="connsiteX1314" fmla="*/ 3714836 w 7219949"/>
              <a:gd name="connsiteY1314" fmla="*/ 6571340 h 6791323"/>
              <a:gd name="connsiteX1315" fmla="*/ 3753999 w 7219949"/>
              <a:gd name="connsiteY1315" fmla="*/ 6613527 h 6791323"/>
              <a:gd name="connsiteX1316" fmla="*/ 3803273 w 7219949"/>
              <a:gd name="connsiteY1316" fmla="*/ 6660328 h 6791323"/>
              <a:gd name="connsiteX1317" fmla="*/ 3815512 w 7219949"/>
              <a:gd name="connsiteY1317" fmla="*/ 6673513 h 6791323"/>
              <a:gd name="connsiteX1318" fmla="*/ 3829825 w 7219949"/>
              <a:gd name="connsiteY1318" fmla="*/ 6684222 h 6791323"/>
              <a:gd name="connsiteX1319" fmla="*/ 3787150 w 7219949"/>
              <a:gd name="connsiteY1319" fmla="*/ 6635111 h 6791323"/>
              <a:gd name="connsiteX1320" fmla="*/ 3733622 w 7219949"/>
              <a:gd name="connsiteY1320" fmla="*/ 6571169 h 6791323"/>
              <a:gd name="connsiteX1321" fmla="*/ 3698982 w 7219949"/>
              <a:gd name="connsiteY1321" fmla="*/ 6529144 h 6791323"/>
              <a:gd name="connsiteX1322" fmla="*/ 3659819 w 7219949"/>
              <a:gd name="connsiteY1322" fmla="*/ 6486955 h 6791323"/>
              <a:gd name="connsiteX1323" fmla="*/ 3629063 w 7219949"/>
              <a:gd name="connsiteY1323" fmla="*/ 6456965 h 6791323"/>
              <a:gd name="connsiteX1324" fmla="*/ 3602138 w 7219949"/>
              <a:gd name="connsiteY1324" fmla="*/ 6427960 h 6791323"/>
              <a:gd name="connsiteX1325" fmla="*/ 3597243 w 7219949"/>
              <a:gd name="connsiteY1325" fmla="*/ 6422687 h 6791323"/>
              <a:gd name="connsiteX1326" fmla="*/ 3561591 w 7219949"/>
              <a:gd name="connsiteY1326" fmla="*/ 6387421 h 6791323"/>
              <a:gd name="connsiteX1327" fmla="*/ 3534987 w 7219949"/>
              <a:gd name="connsiteY1327" fmla="*/ 6352481 h 6791323"/>
              <a:gd name="connsiteX1328" fmla="*/ 3529400 w 7219949"/>
              <a:gd name="connsiteY1328" fmla="*/ 6348033 h 6791323"/>
              <a:gd name="connsiteX1329" fmla="*/ 3521365 w 7219949"/>
              <a:gd name="connsiteY1329" fmla="*/ 6340948 h 6791323"/>
              <a:gd name="connsiteX1330" fmla="*/ 3447243 w 7219949"/>
              <a:gd name="connsiteY1330" fmla="*/ 6262669 h 6791323"/>
              <a:gd name="connsiteX1331" fmla="*/ 3423829 w 7219949"/>
              <a:gd name="connsiteY1331" fmla="*/ 6240587 h 6791323"/>
              <a:gd name="connsiteX1332" fmla="*/ 3399352 w 7219949"/>
              <a:gd name="connsiteY1332" fmla="*/ 6214219 h 6791323"/>
              <a:gd name="connsiteX1333" fmla="*/ 3360882 w 7219949"/>
              <a:gd name="connsiteY1333" fmla="*/ 6171208 h 6791323"/>
              <a:gd name="connsiteX1334" fmla="*/ 3351091 w 7219949"/>
              <a:gd name="connsiteY1334" fmla="*/ 6160661 h 6791323"/>
              <a:gd name="connsiteX1335" fmla="*/ 3343057 w 7219949"/>
              <a:gd name="connsiteY1335" fmla="*/ 6153575 h 6791323"/>
              <a:gd name="connsiteX1336" fmla="*/ 3345875 w 7219949"/>
              <a:gd name="connsiteY1336" fmla="*/ 6161321 h 6791323"/>
              <a:gd name="connsiteX1337" fmla="*/ 3367584 w 7219949"/>
              <a:gd name="connsiteY1337" fmla="*/ 6190988 h 6791323"/>
              <a:gd name="connsiteX1338" fmla="*/ 3375300 w 7219949"/>
              <a:gd name="connsiteY1338" fmla="*/ 6204007 h 6791323"/>
              <a:gd name="connsiteX1339" fmla="*/ 3335817 w 7219949"/>
              <a:gd name="connsiteY1339" fmla="*/ 6167754 h 6791323"/>
              <a:gd name="connsiteX1340" fmla="*/ 3306125 w 7219949"/>
              <a:gd name="connsiteY1340" fmla="*/ 6142047 h 6791323"/>
              <a:gd name="connsiteX1341" fmla="*/ 3298462 w 7219949"/>
              <a:gd name="connsiteY1341" fmla="*/ 6140072 h 6791323"/>
              <a:gd name="connsiteX1342" fmla="*/ 3307560 w 7219949"/>
              <a:gd name="connsiteY1342" fmla="*/ 6151444 h 6791323"/>
              <a:gd name="connsiteX1343" fmla="*/ 3356513 w 7219949"/>
              <a:gd name="connsiteY1343" fmla="*/ 6204180 h 6791323"/>
              <a:gd name="connsiteX1344" fmla="*/ 3435957 w 7219949"/>
              <a:gd name="connsiteY1344" fmla="*/ 6303886 h 6791323"/>
              <a:gd name="connsiteX1345" fmla="*/ 3465700 w 7219949"/>
              <a:gd name="connsiteY1345" fmla="*/ 6340636 h 6791323"/>
              <a:gd name="connsiteX1346" fmla="*/ 3500659 w 7219949"/>
              <a:gd name="connsiteY1346" fmla="*/ 6376726 h 6791323"/>
              <a:gd name="connsiteX1347" fmla="*/ 3539450 w 7219949"/>
              <a:gd name="connsiteY1347" fmla="*/ 6413805 h 6791323"/>
              <a:gd name="connsiteX1348" fmla="*/ 3596811 w 7219949"/>
              <a:gd name="connsiteY1348" fmla="*/ 6478735 h 6791323"/>
              <a:gd name="connsiteX1349" fmla="*/ 3604154 w 7219949"/>
              <a:gd name="connsiteY1349" fmla="*/ 6486646 h 6791323"/>
              <a:gd name="connsiteX1350" fmla="*/ 3663591 w 7219949"/>
              <a:gd name="connsiteY1350" fmla="*/ 6549103 h 6791323"/>
              <a:gd name="connsiteX1351" fmla="*/ 3727231 w 7219949"/>
              <a:gd name="connsiteY1351" fmla="*/ 6617658 h 6791323"/>
              <a:gd name="connsiteX1352" fmla="*/ 3773911 w 7219949"/>
              <a:gd name="connsiteY1352" fmla="*/ 6669390 h 6791323"/>
              <a:gd name="connsiteX1353" fmla="*/ 3767043 w 7219949"/>
              <a:gd name="connsiteY1353" fmla="*/ 6666373 h 6791323"/>
              <a:gd name="connsiteX1354" fmla="*/ 3733131 w 7219949"/>
              <a:gd name="connsiteY1354" fmla="*/ 6646757 h 6791323"/>
              <a:gd name="connsiteX1355" fmla="*/ 3643075 w 7219949"/>
              <a:gd name="connsiteY1355" fmla="*/ 6575667 h 6791323"/>
              <a:gd name="connsiteX1356" fmla="*/ 3622560 w 7219949"/>
              <a:gd name="connsiteY1356" fmla="*/ 6553568 h 6791323"/>
              <a:gd name="connsiteX1357" fmla="*/ 3630978 w 7219949"/>
              <a:gd name="connsiteY1357" fmla="*/ 6566537 h 6791323"/>
              <a:gd name="connsiteX1358" fmla="*/ 3543875 w 7219949"/>
              <a:gd name="connsiteY1358" fmla="*/ 6501902 h 6791323"/>
              <a:gd name="connsiteX1359" fmla="*/ 3454606 w 7219949"/>
              <a:gd name="connsiteY1359" fmla="*/ 6429900 h 6791323"/>
              <a:gd name="connsiteX1360" fmla="*/ 3445895 w 7219949"/>
              <a:gd name="connsiteY1360" fmla="*/ 6419772 h 6791323"/>
              <a:gd name="connsiteX1361" fmla="*/ 3436796 w 7219949"/>
              <a:gd name="connsiteY1361" fmla="*/ 6408399 h 6791323"/>
              <a:gd name="connsiteX1362" fmla="*/ 3429453 w 7219949"/>
              <a:gd name="connsiteY1362" fmla="*/ 6400489 h 6791323"/>
              <a:gd name="connsiteX1363" fmla="*/ 3389599 w 7219949"/>
              <a:gd name="connsiteY1363" fmla="*/ 6359126 h 6791323"/>
              <a:gd name="connsiteX1364" fmla="*/ 3384383 w 7219949"/>
              <a:gd name="connsiteY1364" fmla="*/ 6359788 h 6791323"/>
              <a:gd name="connsiteX1365" fmla="*/ 3380872 w 7219949"/>
              <a:gd name="connsiteY1365" fmla="*/ 6352865 h 6791323"/>
              <a:gd name="connsiteX1366" fmla="*/ 3366186 w 7219949"/>
              <a:gd name="connsiteY1366" fmla="*/ 6337044 h 6791323"/>
              <a:gd name="connsiteX1367" fmla="*/ 3365413 w 7219949"/>
              <a:gd name="connsiteY1367" fmla="*/ 6339353 h 6791323"/>
              <a:gd name="connsiteX1368" fmla="*/ 3362538 w 7219949"/>
              <a:gd name="connsiteY1368" fmla="*/ 6338286 h 6791323"/>
              <a:gd name="connsiteX1369" fmla="*/ 3360079 w 7219949"/>
              <a:gd name="connsiteY1369" fmla="*/ 6335948 h 6791323"/>
              <a:gd name="connsiteX1370" fmla="*/ 3357459 w 7219949"/>
              <a:gd name="connsiteY1370" fmla="*/ 6330784 h 6791323"/>
              <a:gd name="connsiteX1371" fmla="*/ 3345220 w 7219949"/>
              <a:gd name="connsiteY1371" fmla="*/ 6317600 h 6791323"/>
              <a:gd name="connsiteX1372" fmla="*/ 3338249 w 7219949"/>
              <a:gd name="connsiteY1372" fmla="*/ 6314799 h 6791323"/>
              <a:gd name="connsiteX1373" fmla="*/ 3329151 w 7219949"/>
              <a:gd name="connsiteY1373" fmla="*/ 6303428 h 6791323"/>
              <a:gd name="connsiteX1374" fmla="*/ 3311325 w 7219949"/>
              <a:gd name="connsiteY1374" fmla="*/ 6285795 h 6791323"/>
              <a:gd name="connsiteX1375" fmla="*/ 3294883 w 7219949"/>
              <a:gd name="connsiteY1375" fmla="*/ 6266513 h 6791323"/>
              <a:gd name="connsiteX1376" fmla="*/ 3282645 w 7219949"/>
              <a:gd name="connsiteY1376" fmla="*/ 6253329 h 6791323"/>
              <a:gd name="connsiteX1377" fmla="*/ 3253272 w 7219949"/>
              <a:gd name="connsiteY1377" fmla="*/ 6221688 h 6791323"/>
              <a:gd name="connsiteX1378" fmla="*/ 3228103 w 7219949"/>
              <a:gd name="connsiteY1378" fmla="*/ 6196146 h 6791323"/>
              <a:gd name="connsiteX1379" fmla="*/ 3214853 w 7219949"/>
              <a:gd name="connsiteY1379" fmla="*/ 6189721 h 6791323"/>
              <a:gd name="connsiteX1380" fmla="*/ 3198411 w 7219949"/>
              <a:gd name="connsiteY1380" fmla="*/ 6170439 h 6791323"/>
              <a:gd name="connsiteX1381" fmla="*/ 3198039 w 7219949"/>
              <a:gd name="connsiteY1381" fmla="*/ 6165329 h 6791323"/>
              <a:gd name="connsiteX1382" fmla="*/ 3206767 w 7219949"/>
              <a:gd name="connsiteY1382" fmla="*/ 6171590 h 6791323"/>
              <a:gd name="connsiteX1383" fmla="*/ 3228795 w 7219949"/>
              <a:gd name="connsiteY1383" fmla="*/ 6195320 h 6791323"/>
              <a:gd name="connsiteX1384" fmla="*/ 3264767 w 7219949"/>
              <a:gd name="connsiteY1384" fmla="*/ 6224652 h 6791323"/>
              <a:gd name="connsiteX1385" fmla="*/ 3279452 w 7219949"/>
              <a:gd name="connsiteY1385" fmla="*/ 6240473 h 6791323"/>
              <a:gd name="connsiteX1386" fmla="*/ 3354959 w 7219949"/>
              <a:gd name="connsiteY1386" fmla="*/ 6317103 h 6791323"/>
              <a:gd name="connsiteX1387" fmla="*/ 3366826 w 7219949"/>
              <a:gd name="connsiteY1387" fmla="*/ 6325175 h 6791323"/>
              <a:gd name="connsiteX1388" fmla="*/ 3325906 w 7219949"/>
              <a:gd name="connsiteY1388" fmla="*/ 6279525 h 6791323"/>
              <a:gd name="connsiteX1389" fmla="*/ 3326599 w 7219949"/>
              <a:gd name="connsiteY1389" fmla="*/ 6278701 h 6791323"/>
              <a:gd name="connsiteX1390" fmla="*/ 3368210 w 7219949"/>
              <a:gd name="connsiteY1390" fmla="*/ 6323526 h 6791323"/>
              <a:gd name="connsiteX1391" fmla="*/ 3407373 w 7219949"/>
              <a:gd name="connsiteY1391" fmla="*/ 6365714 h 6791323"/>
              <a:gd name="connsiteX1392" fmla="*/ 3417855 w 7219949"/>
              <a:gd name="connsiteY1392" fmla="*/ 6375437 h 6791323"/>
              <a:gd name="connsiteX1393" fmla="*/ 3433552 w 7219949"/>
              <a:gd name="connsiteY1393" fmla="*/ 6384497 h 6791323"/>
              <a:gd name="connsiteX1394" fmla="*/ 3453826 w 7219949"/>
              <a:gd name="connsiteY1394" fmla="*/ 6404767 h 6791323"/>
              <a:gd name="connsiteX1395" fmla="*/ 3470268 w 7219949"/>
              <a:gd name="connsiteY1395" fmla="*/ 6424049 h 6791323"/>
              <a:gd name="connsiteX1396" fmla="*/ 3480059 w 7219949"/>
              <a:gd name="connsiteY1396" fmla="*/ 6434595 h 6791323"/>
              <a:gd name="connsiteX1397" fmla="*/ 3475483 w 7219949"/>
              <a:gd name="connsiteY1397" fmla="*/ 6423388 h 6791323"/>
              <a:gd name="connsiteX1398" fmla="*/ 3483146 w 7219949"/>
              <a:gd name="connsiteY1398" fmla="*/ 6425363 h 6791323"/>
              <a:gd name="connsiteX1399" fmla="*/ 3497460 w 7219949"/>
              <a:gd name="connsiteY1399" fmla="*/ 6436073 h 6791323"/>
              <a:gd name="connsiteX1400" fmla="*/ 3505495 w 7219949"/>
              <a:gd name="connsiteY1400" fmla="*/ 6443159 h 6791323"/>
              <a:gd name="connsiteX1401" fmla="*/ 3540455 w 7219949"/>
              <a:gd name="connsiteY1401" fmla="*/ 6479249 h 6791323"/>
              <a:gd name="connsiteX1402" fmla="*/ 3546734 w 7219949"/>
              <a:gd name="connsiteY1402" fmla="*/ 6482873 h 6791323"/>
              <a:gd name="connsiteX1403" fmla="*/ 3543223 w 7219949"/>
              <a:gd name="connsiteY1403" fmla="*/ 6475951 h 6791323"/>
              <a:gd name="connsiteX1404" fmla="*/ 3514490 w 7219949"/>
              <a:gd name="connsiteY1404" fmla="*/ 6432441 h 6791323"/>
              <a:gd name="connsiteX1405" fmla="*/ 3505763 w 7219949"/>
              <a:gd name="connsiteY1405" fmla="*/ 6426179 h 6791323"/>
              <a:gd name="connsiteX1406" fmla="*/ 3491129 w 7219949"/>
              <a:gd name="connsiteY1406" fmla="*/ 6421403 h 6791323"/>
              <a:gd name="connsiteX1407" fmla="*/ 3483093 w 7219949"/>
              <a:gd name="connsiteY1407" fmla="*/ 6414318 h 6791323"/>
              <a:gd name="connsiteX1408" fmla="*/ 3458245 w 7219949"/>
              <a:gd name="connsiteY1408" fmla="*/ 6382841 h 6791323"/>
              <a:gd name="connsiteX1409" fmla="*/ 3441803 w 7219949"/>
              <a:gd name="connsiteY1409" fmla="*/ 6363558 h 6791323"/>
              <a:gd name="connsiteX1410" fmla="*/ 3428552 w 7219949"/>
              <a:gd name="connsiteY1410" fmla="*/ 6357135 h 6791323"/>
              <a:gd name="connsiteX1411" fmla="*/ 3408973 w 7219949"/>
              <a:gd name="connsiteY1411" fmla="*/ 6336040 h 6791323"/>
              <a:gd name="connsiteX1412" fmla="*/ 3407536 w 7219949"/>
              <a:gd name="connsiteY1412" fmla="*/ 6326645 h 6791323"/>
              <a:gd name="connsiteX1413" fmla="*/ 3397373 w 7219949"/>
              <a:gd name="connsiteY1413" fmla="*/ 6310987 h 6791323"/>
              <a:gd name="connsiteX1414" fmla="*/ 3384071 w 7219949"/>
              <a:gd name="connsiteY1414" fmla="*/ 6293517 h 6791323"/>
              <a:gd name="connsiteX1415" fmla="*/ 3361722 w 7219949"/>
              <a:gd name="connsiteY1415" fmla="*/ 6275721 h 6791323"/>
              <a:gd name="connsiteX1416" fmla="*/ 3321919 w 7219949"/>
              <a:gd name="connsiteY1416" fmla="*/ 6245403 h 6791323"/>
              <a:gd name="connsiteX1417" fmla="*/ 3306169 w 7219949"/>
              <a:gd name="connsiteY1417" fmla="*/ 6225297 h 6791323"/>
              <a:gd name="connsiteX1418" fmla="*/ 3289355 w 7219949"/>
              <a:gd name="connsiteY1418" fmla="*/ 6200905 h 6791323"/>
              <a:gd name="connsiteX1419" fmla="*/ 3261739 w 7219949"/>
              <a:gd name="connsiteY1419" fmla="*/ 6172726 h 6791323"/>
              <a:gd name="connsiteX1420" fmla="*/ 3254768 w 7219949"/>
              <a:gd name="connsiteY1420" fmla="*/ 6169925 h 6791323"/>
              <a:gd name="connsiteX1421" fmla="*/ 3216617 w 7219949"/>
              <a:gd name="connsiteY1421" fmla="*/ 6120978 h 6791323"/>
              <a:gd name="connsiteX1422" fmla="*/ 3189692 w 7219949"/>
              <a:gd name="connsiteY1422" fmla="*/ 6091974 h 6791323"/>
              <a:gd name="connsiteX1423" fmla="*/ 3129192 w 7219949"/>
              <a:gd name="connsiteY1423" fmla="*/ 6025230 h 6791323"/>
              <a:gd name="connsiteX1424" fmla="*/ 3112750 w 7219949"/>
              <a:gd name="connsiteY1424" fmla="*/ 6005949 h 6791323"/>
              <a:gd name="connsiteX1425" fmla="*/ 3092477 w 7219949"/>
              <a:gd name="connsiteY1425" fmla="*/ 5985679 h 6791323"/>
              <a:gd name="connsiteX1426" fmla="*/ 3070448 w 7219949"/>
              <a:gd name="connsiteY1426" fmla="*/ 5961948 h 6791323"/>
              <a:gd name="connsiteX1427" fmla="*/ 3063848 w 7219949"/>
              <a:gd name="connsiteY1427" fmla="*/ 5964259 h 6791323"/>
              <a:gd name="connsiteX1428" fmla="*/ 3032401 w 7219949"/>
              <a:gd name="connsiteY1428" fmla="*/ 5935092 h 6791323"/>
              <a:gd name="connsiteX1429" fmla="*/ 3025749 w 7219949"/>
              <a:gd name="connsiteY1429" fmla="*/ 5926357 h 6791323"/>
              <a:gd name="connsiteX1430" fmla="*/ 3018778 w 7219949"/>
              <a:gd name="connsiteY1430" fmla="*/ 5923557 h 6791323"/>
              <a:gd name="connsiteX1431" fmla="*/ 3021598 w 7219949"/>
              <a:gd name="connsiteY1431" fmla="*/ 5931304 h 6791323"/>
              <a:gd name="connsiteX1432" fmla="*/ 3041871 w 7219949"/>
              <a:gd name="connsiteY1432" fmla="*/ 5951573 h 6791323"/>
              <a:gd name="connsiteX1433" fmla="*/ 3062516 w 7219949"/>
              <a:gd name="connsiteY1433" fmla="*/ 5976953 h 6791323"/>
              <a:gd name="connsiteX1434" fmla="*/ 3065708 w 7219949"/>
              <a:gd name="connsiteY1434" fmla="*/ 5989810 h 6791323"/>
              <a:gd name="connsiteX1435" fmla="*/ 3076564 w 7219949"/>
              <a:gd name="connsiteY1435" fmla="*/ 6004642 h 6791323"/>
              <a:gd name="connsiteX1436" fmla="*/ 3108703 w 7219949"/>
              <a:gd name="connsiteY1436" fmla="*/ 6032985 h 6791323"/>
              <a:gd name="connsiteX1437" fmla="*/ 3120941 w 7219949"/>
              <a:gd name="connsiteY1437" fmla="*/ 6046170 h 6791323"/>
              <a:gd name="connsiteX1438" fmla="*/ 3123761 w 7219949"/>
              <a:gd name="connsiteY1438" fmla="*/ 6053916 h 6791323"/>
              <a:gd name="connsiteX1439" fmla="*/ 3117854 w 7219949"/>
              <a:gd name="connsiteY1439" fmla="*/ 6055402 h 6791323"/>
              <a:gd name="connsiteX1440" fmla="*/ 3100399 w 7219949"/>
              <a:gd name="connsiteY1440" fmla="*/ 6042880 h 6791323"/>
              <a:gd name="connsiteX1441" fmla="*/ 3096569 w 7219949"/>
              <a:gd name="connsiteY1441" fmla="*/ 6041891 h 6791323"/>
              <a:gd name="connsiteX1442" fmla="*/ 3100772 w 7219949"/>
              <a:gd name="connsiteY1442" fmla="*/ 6047990 h 6791323"/>
              <a:gd name="connsiteX1443" fmla="*/ 3125940 w 7219949"/>
              <a:gd name="connsiteY1443" fmla="*/ 6073532 h 6791323"/>
              <a:gd name="connsiteX1444" fmla="*/ 3128388 w 7219949"/>
              <a:gd name="connsiteY1444" fmla="*/ 6076169 h 6791323"/>
              <a:gd name="connsiteX1445" fmla="*/ 3127004 w 7219949"/>
              <a:gd name="connsiteY1445" fmla="*/ 6077818 h 6791323"/>
              <a:gd name="connsiteX1446" fmla="*/ 3127376 w 7219949"/>
              <a:gd name="connsiteY1446" fmla="*/ 6082928 h 6791323"/>
              <a:gd name="connsiteX1447" fmla="*/ 3144510 w 7219949"/>
              <a:gd name="connsiteY1447" fmla="*/ 6101386 h 6791323"/>
              <a:gd name="connsiteX1448" fmla="*/ 3120406 w 7219949"/>
              <a:gd name="connsiteY1448" fmla="*/ 6080129 h 6791323"/>
              <a:gd name="connsiteX1449" fmla="*/ 3115882 w 7219949"/>
              <a:gd name="connsiteY1449" fmla="*/ 6079966 h 6791323"/>
              <a:gd name="connsiteX1450" fmla="*/ 3104388 w 7219949"/>
              <a:gd name="connsiteY1450" fmla="*/ 6077001 h 6791323"/>
              <a:gd name="connsiteX1451" fmla="*/ 3094597 w 7219949"/>
              <a:gd name="connsiteY1451" fmla="*/ 6066455 h 6791323"/>
              <a:gd name="connsiteX1452" fmla="*/ 3093213 w 7219949"/>
              <a:gd name="connsiteY1452" fmla="*/ 6068104 h 6791323"/>
              <a:gd name="connsiteX1453" fmla="*/ 3092521 w 7219949"/>
              <a:gd name="connsiteY1453" fmla="*/ 6068928 h 6791323"/>
              <a:gd name="connsiteX1454" fmla="*/ 3136259 w 7219949"/>
              <a:gd name="connsiteY1454" fmla="*/ 6122325 h 6791323"/>
              <a:gd name="connsiteX1455" fmla="*/ 3162172 w 7219949"/>
              <a:gd name="connsiteY1455" fmla="*/ 6158088 h 6791323"/>
              <a:gd name="connsiteX1456" fmla="*/ 3165683 w 7219949"/>
              <a:gd name="connsiteY1456" fmla="*/ 6165011 h 6791323"/>
              <a:gd name="connsiteX1457" fmla="*/ 3156957 w 7219949"/>
              <a:gd name="connsiteY1457" fmla="*/ 6158749 h 6791323"/>
              <a:gd name="connsiteX1458" fmla="*/ 3134927 w 7219949"/>
              <a:gd name="connsiteY1458" fmla="*/ 6135019 h 6791323"/>
              <a:gd name="connsiteX1459" fmla="*/ 3129340 w 7219949"/>
              <a:gd name="connsiteY1459" fmla="*/ 6130570 h 6791323"/>
              <a:gd name="connsiteX1460" fmla="*/ 3130405 w 7219949"/>
              <a:gd name="connsiteY1460" fmla="*/ 6134855 h 6791323"/>
              <a:gd name="connsiteX1461" fmla="*/ 3143706 w 7219949"/>
              <a:gd name="connsiteY1461" fmla="*/ 6152325 h 6791323"/>
              <a:gd name="connsiteX1462" fmla="*/ 3165735 w 7219949"/>
              <a:gd name="connsiteY1462" fmla="*/ 6176055 h 6791323"/>
              <a:gd name="connsiteX1463" fmla="*/ 3165416 w 7219949"/>
              <a:gd name="connsiteY1463" fmla="*/ 6181991 h 6791323"/>
              <a:gd name="connsiteX1464" fmla="*/ 3164032 w 7219949"/>
              <a:gd name="connsiteY1464" fmla="*/ 6183639 h 6791323"/>
              <a:gd name="connsiteX1465" fmla="*/ 3123165 w 7219949"/>
              <a:gd name="connsiteY1465" fmla="*/ 6149035 h 6791323"/>
              <a:gd name="connsiteX1466" fmla="*/ 3038880 w 7219949"/>
              <a:gd name="connsiteY1466" fmla="*/ 6055101 h 6791323"/>
              <a:gd name="connsiteX1467" fmla="*/ 3025258 w 7219949"/>
              <a:gd name="connsiteY1467" fmla="*/ 6043565 h 6791323"/>
              <a:gd name="connsiteX1468" fmla="*/ 3036112 w 7219949"/>
              <a:gd name="connsiteY1468" fmla="*/ 6058397 h 6791323"/>
              <a:gd name="connsiteX1469" fmla="*/ 3064101 w 7219949"/>
              <a:gd name="connsiteY1469" fmla="*/ 6091687 h 6791323"/>
              <a:gd name="connsiteX1470" fmla="*/ 3095921 w 7219949"/>
              <a:gd name="connsiteY1470" fmla="*/ 6125964 h 6791323"/>
              <a:gd name="connsiteX1471" fmla="*/ 3144182 w 7219949"/>
              <a:gd name="connsiteY1471" fmla="*/ 6179525 h 6791323"/>
              <a:gd name="connsiteX1472" fmla="*/ 3218410 w 7219949"/>
              <a:gd name="connsiteY1472" fmla="*/ 6279893 h 6791323"/>
              <a:gd name="connsiteX1473" fmla="*/ 3245705 w 7219949"/>
              <a:gd name="connsiteY1473" fmla="*/ 6314007 h 6791323"/>
              <a:gd name="connsiteX1474" fmla="*/ 3251691 w 7219949"/>
              <a:gd name="connsiteY1474" fmla="*/ 6320063 h 6791323"/>
              <a:gd name="connsiteX1475" fmla="*/ 3253815 w 7219949"/>
              <a:gd name="connsiteY1475" fmla="*/ 6323689 h 6791323"/>
              <a:gd name="connsiteX1476" fmla="*/ 3254672 w 7219949"/>
              <a:gd name="connsiteY1476" fmla="*/ 6325327 h 6791323"/>
              <a:gd name="connsiteX1477" fmla="*/ 3249098 w 7219949"/>
              <a:gd name="connsiteY1477" fmla="*/ 6323154 h 6791323"/>
              <a:gd name="connsiteX1478" fmla="*/ 3243630 w 7219949"/>
              <a:gd name="connsiteY1478" fmla="*/ 6316480 h 6791323"/>
              <a:gd name="connsiteX1479" fmla="*/ 3116351 w 7219949"/>
              <a:gd name="connsiteY1479" fmla="*/ 6179370 h 6791323"/>
              <a:gd name="connsiteX1480" fmla="*/ 3072716 w 7219949"/>
              <a:gd name="connsiteY1480" fmla="*/ 6148063 h 6791323"/>
              <a:gd name="connsiteX1481" fmla="*/ 3071332 w 7219949"/>
              <a:gd name="connsiteY1481" fmla="*/ 6149712 h 6791323"/>
              <a:gd name="connsiteX1482" fmla="*/ 3075589 w 7219949"/>
              <a:gd name="connsiteY1482" fmla="*/ 6166854 h 6791323"/>
              <a:gd name="connsiteX1483" fmla="*/ 3086123 w 7219949"/>
              <a:gd name="connsiteY1483" fmla="*/ 6187622 h 6791323"/>
              <a:gd name="connsiteX1484" fmla="*/ 3099848 w 7219949"/>
              <a:gd name="connsiteY1484" fmla="*/ 6221246 h 6791323"/>
              <a:gd name="connsiteX1485" fmla="*/ 3115011 w 7219949"/>
              <a:gd name="connsiteY1485" fmla="*/ 6264268 h 6791323"/>
              <a:gd name="connsiteX1486" fmla="*/ 3124110 w 7219949"/>
              <a:gd name="connsiteY1486" fmla="*/ 6275638 h 6791323"/>
              <a:gd name="connsiteX1487" fmla="*/ 3149650 w 7219949"/>
              <a:gd name="connsiteY1487" fmla="*/ 6306291 h 6791323"/>
              <a:gd name="connsiteX1488" fmla="*/ 3158750 w 7219949"/>
              <a:gd name="connsiteY1488" fmla="*/ 6317663 h 6791323"/>
              <a:gd name="connsiteX1489" fmla="*/ 3178330 w 7219949"/>
              <a:gd name="connsiteY1489" fmla="*/ 6338757 h 6791323"/>
              <a:gd name="connsiteX1490" fmla="*/ 3214674 w 7219949"/>
              <a:gd name="connsiteY1490" fmla="*/ 6373199 h 6791323"/>
              <a:gd name="connsiteX1491" fmla="*/ 3238459 w 7219949"/>
              <a:gd name="connsiteY1491" fmla="*/ 6400390 h 6791323"/>
              <a:gd name="connsiteX1492" fmla="*/ 3275226 w 7219949"/>
              <a:gd name="connsiteY1492" fmla="*/ 6450987 h 6791323"/>
              <a:gd name="connsiteX1493" fmla="*/ 3323436 w 7219949"/>
              <a:gd name="connsiteY1493" fmla="*/ 6493501 h 6791323"/>
              <a:gd name="connsiteX1494" fmla="*/ 3327061 w 7219949"/>
              <a:gd name="connsiteY1494" fmla="*/ 6495637 h 6791323"/>
              <a:gd name="connsiteX1495" fmla="*/ 3332637 w 7219949"/>
              <a:gd name="connsiteY1495" fmla="*/ 6511649 h 6791323"/>
              <a:gd name="connsiteX1496" fmla="*/ 3305973 w 7219949"/>
              <a:gd name="connsiteY1496" fmla="*/ 6593704 h 6791323"/>
              <a:gd name="connsiteX1497" fmla="*/ 3148560 w 7219949"/>
              <a:gd name="connsiteY1497" fmla="*/ 6593635 h 6791323"/>
              <a:gd name="connsiteX1498" fmla="*/ 3036158 w 7219949"/>
              <a:gd name="connsiteY1498" fmla="*/ 6475482 h 6791323"/>
              <a:gd name="connsiteX1499" fmla="*/ 3006988 w 7219949"/>
              <a:gd name="connsiteY1499" fmla="*/ 6449530 h 6791323"/>
              <a:gd name="connsiteX1500" fmla="*/ 2881035 w 7219949"/>
              <a:gd name="connsiteY1500" fmla="*/ 6387703 h 6791323"/>
              <a:gd name="connsiteX1501" fmla="*/ 2601545 w 7219949"/>
              <a:gd name="connsiteY1501" fmla="*/ 6163648 h 6791323"/>
              <a:gd name="connsiteX1502" fmla="*/ 2600585 w 7219949"/>
              <a:gd name="connsiteY1502" fmla="*/ 6159591 h 6791323"/>
              <a:gd name="connsiteX1503" fmla="*/ 2522487 w 7219949"/>
              <a:gd name="connsiteY1503" fmla="*/ 6170247 h 6791323"/>
              <a:gd name="connsiteX1504" fmla="*/ 2448931 w 7219949"/>
              <a:gd name="connsiteY1504" fmla="*/ 6183875 h 6791323"/>
              <a:gd name="connsiteX1505" fmla="*/ 2419759 w 7219949"/>
              <a:gd name="connsiteY1505" fmla="*/ 6157925 h 6791323"/>
              <a:gd name="connsiteX1506" fmla="*/ 2396091 w 7219949"/>
              <a:gd name="connsiteY1506" fmla="*/ 6139007 h 6791323"/>
              <a:gd name="connsiteX1507" fmla="*/ 2382022 w 7219949"/>
              <a:gd name="connsiteY1507" fmla="*/ 6160681 h 6791323"/>
              <a:gd name="connsiteX1508" fmla="*/ 2406651 w 7219949"/>
              <a:gd name="connsiteY1508" fmla="*/ 6183659 h 6791323"/>
              <a:gd name="connsiteX1509" fmla="*/ 2430579 w 7219949"/>
              <a:gd name="connsiteY1509" fmla="*/ 6219902 h 6791323"/>
              <a:gd name="connsiteX1510" fmla="*/ 2395978 w 7219949"/>
              <a:gd name="connsiteY1510" fmla="*/ 6252159 h 6791323"/>
              <a:gd name="connsiteX1511" fmla="*/ 2358240 w 7219949"/>
              <a:gd name="connsiteY1511" fmla="*/ 6254914 h 6791323"/>
              <a:gd name="connsiteX1512" fmla="*/ 2305988 w 7219949"/>
              <a:gd name="connsiteY1512" fmla="*/ 6309935 h 6791323"/>
              <a:gd name="connsiteX1513" fmla="*/ 2255398 w 7219949"/>
              <a:gd name="connsiteY1513" fmla="*/ 6355747 h 6791323"/>
              <a:gd name="connsiteX1514" fmla="*/ 2032996 w 7219949"/>
              <a:gd name="connsiteY1514" fmla="*/ 6340601 h 6791323"/>
              <a:gd name="connsiteX1515" fmla="*/ 2012908 w 7219949"/>
              <a:gd name="connsiteY1515" fmla="*/ 6320596 h 6791323"/>
              <a:gd name="connsiteX1516" fmla="*/ 2127785 w 7219949"/>
              <a:gd name="connsiteY1516" fmla="*/ 6303125 h 6791323"/>
              <a:gd name="connsiteX1517" fmla="*/ 2231843 w 7219949"/>
              <a:gd name="connsiteY1517" fmla="*/ 6223676 h 6791323"/>
              <a:gd name="connsiteX1518" fmla="*/ 2279365 w 7219949"/>
              <a:gd name="connsiteY1518" fmla="*/ 6213598 h 6791323"/>
              <a:gd name="connsiteX1519" fmla="*/ 2314152 w 7219949"/>
              <a:gd name="connsiteY1519" fmla="*/ 6133427 h 6791323"/>
              <a:gd name="connsiteX1520" fmla="*/ 2277818 w 7219949"/>
              <a:gd name="connsiteY1520" fmla="*/ 6109652 h 6791323"/>
              <a:gd name="connsiteX1521" fmla="*/ 2157180 w 7219949"/>
              <a:gd name="connsiteY1521" fmla="*/ 6102766 h 6791323"/>
              <a:gd name="connsiteX1522" fmla="*/ 2033218 w 7219949"/>
              <a:gd name="connsiteY1522" fmla="*/ 6114297 h 6791323"/>
              <a:gd name="connsiteX1523" fmla="*/ 1852209 w 7219949"/>
              <a:gd name="connsiteY1523" fmla="*/ 6160547 h 6791323"/>
              <a:gd name="connsiteX1524" fmla="*/ 1620979 w 7219949"/>
              <a:gd name="connsiteY1524" fmla="*/ 6156781 h 6791323"/>
              <a:gd name="connsiteX1525" fmla="*/ 1575819 w 7219949"/>
              <a:gd name="connsiteY1525" fmla="*/ 6144386 h 6791323"/>
              <a:gd name="connsiteX1526" fmla="*/ 1606836 w 7219949"/>
              <a:gd name="connsiteY1526" fmla="*/ 6113217 h 6791323"/>
              <a:gd name="connsiteX1527" fmla="*/ 1084447 w 7219949"/>
              <a:gd name="connsiteY1527" fmla="*/ 6128232 h 6791323"/>
              <a:gd name="connsiteX1528" fmla="*/ 1292192 w 7219949"/>
              <a:gd name="connsiteY1528" fmla="*/ 6065165 h 6791323"/>
              <a:gd name="connsiteX1529" fmla="*/ 1482990 w 7219949"/>
              <a:gd name="connsiteY1529" fmla="*/ 6011592 h 6791323"/>
              <a:gd name="connsiteX1530" fmla="*/ 1464564 w 7219949"/>
              <a:gd name="connsiteY1530" fmla="*/ 5982380 h 6791323"/>
              <a:gd name="connsiteX1531" fmla="*/ 1495840 w 7219949"/>
              <a:gd name="connsiteY1531" fmla="*/ 5968533 h 6791323"/>
              <a:gd name="connsiteX1532" fmla="*/ 1543621 w 7219949"/>
              <a:gd name="connsiteY1532" fmla="*/ 5975782 h 6791323"/>
              <a:gd name="connsiteX1533" fmla="*/ 1605214 w 7219949"/>
              <a:gd name="connsiteY1533" fmla="*/ 5944029 h 6791323"/>
              <a:gd name="connsiteX1534" fmla="*/ 1439418 w 7219949"/>
              <a:gd name="connsiteY1534" fmla="*/ 5924753 h 6791323"/>
              <a:gd name="connsiteX1535" fmla="*/ 1476898 w 7219949"/>
              <a:gd name="connsiteY1535" fmla="*/ 5904672 h 6791323"/>
              <a:gd name="connsiteX1536" fmla="*/ 1642437 w 7219949"/>
              <a:gd name="connsiteY1536" fmla="*/ 5906626 h 6791323"/>
              <a:gd name="connsiteX1537" fmla="*/ 1804063 w 7219949"/>
              <a:gd name="connsiteY1537" fmla="*/ 5827103 h 6791323"/>
              <a:gd name="connsiteX1538" fmla="*/ 1510980 w 7219949"/>
              <a:gd name="connsiteY1538" fmla="*/ 5837767 h 6791323"/>
              <a:gd name="connsiteX1539" fmla="*/ 1343782 w 7219949"/>
              <a:gd name="connsiteY1539" fmla="*/ 5845016 h 6791323"/>
              <a:gd name="connsiteX1540" fmla="*/ 1279493 w 7219949"/>
              <a:gd name="connsiteY1540" fmla="*/ 5816674 h 6791323"/>
              <a:gd name="connsiteX1541" fmla="*/ 1212326 w 7219949"/>
              <a:gd name="connsiteY1541" fmla="*/ 5776157 h 6791323"/>
              <a:gd name="connsiteX1542" fmla="*/ 1119125 w 7219949"/>
              <a:gd name="connsiteY1542" fmla="*/ 5739191 h 6791323"/>
              <a:gd name="connsiteX1543" fmla="*/ 1112405 w 7219949"/>
              <a:gd name="connsiteY1543" fmla="*/ 5710776 h 6791323"/>
              <a:gd name="connsiteX1544" fmla="*/ 1132938 w 7219949"/>
              <a:gd name="connsiteY1544" fmla="*/ 5700191 h 6791323"/>
              <a:gd name="connsiteX1545" fmla="*/ 1404971 w 7219949"/>
              <a:gd name="connsiteY1545" fmla="*/ 5665463 h 6791323"/>
              <a:gd name="connsiteX1546" fmla="*/ 1419998 w 7219949"/>
              <a:gd name="connsiteY1546" fmla="*/ 5647849 h 6791323"/>
              <a:gd name="connsiteX1547" fmla="*/ 1404454 w 7219949"/>
              <a:gd name="connsiteY1547" fmla="*/ 5630814 h 6791323"/>
              <a:gd name="connsiteX1548" fmla="*/ 1370296 w 7219949"/>
              <a:gd name="connsiteY1548" fmla="*/ 5632483 h 6791323"/>
              <a:gd name="connsiteX1549" fmla="*/ 947239 w 7219949"/>
              <a:gd name="connsiteY1549" fmla="*/ 5612992 h 6791323"/>
              <a:gd name="connsiteX1550" fmla="*/ 649801 w 7219949"/>
              <a:gd name="connsiteY1550" fmla="*/ 5572766 h 6791323"/>
              <a:gd name="connsiteX1551" fmla="*/ 613465 w 7219949"/>
              <a:gd name="connsiteY1551" fmla="*/ 5548992 h 6791323"/>
              <a:gd name="connsiteX1552" fmla="*/ 652607 w 7219949"/>
              <a:gd name="connsiteY1552" fmla="*/ 5519706 h 6791323"/>
              <a:gd name="connsiteX1553" fmla="*/ 717339 w 7219949"/>
              <a:gd name="connsiteY1553" fmla="*/ 5517458 h 6791323"/>
              <a:gd name="connsiteX1554" fmla="*/ 1048459 w 7219949"/>
              <a:gd name="connsiteY1554" fmla="*/ 5518877 h 6791323"/>
              <a:gd name="connsiteX1555" fmla="*/ 1033426 w 7219949"/>
              <a:gd name="connsiteY1555" fmla="*/ 5513068 h 6791323"/>
              <a:gd name="connsiteX1556" fmla="*/ 943479 w 7219949"/>
              <a:gd name="connsiteY1556" fmla="*/ 5472628 h 6791323"/>
              <a:gd name="connsiteX1557" fmla="*/ 906387 w 7219949"/>
              <a:gd name="connsiteY1557" fmla="*/ 5443222 h 6791323"/>
              <a:gd name="connsiteX1558" fmla="*/ 798818 w 7219949"/>
              <a:gd name="connsiteY1558" fmla="*/ 5359191 h 6791323"/>
              <a:gd name="connsiteX1559" fmla="*/ 769144 w 7219949"/>
              <a:gd name="connsiteY1559" fmla="*/ 5342389 h 6791323"/>
              <a:gd name="connsiteX1560" fmla="*/ 702380 w 7219949"/>
              <a:gd name="connsiteY1560" fmla="*/ 5308776 h 6791323"/>
              <a:gd name="connsiteX1561" fmla="*/ 620777 w 7219949"/>
              <a:gd name="connsiteY1561" fmla="*/ 5359191 h 6791323"/>
              <a:gd name="connsiteX1562" fmla="*/ 505791 w 7219949"/>
              <a:gd name="connsiteY1562" fmla="*/ 5375996 h 6791323"/>
              <a:gd name="connsiteX1563" fmla="*/ 179385 w 7219949"/>
              <a:gd name="connsiteY1563" fmla="*/ 5119718 h 6791323"/>
              <a:gd name="connsiteX1564" fmla="*/ 75524 w 7219949"/>
              <a:gd name="connsiteY1564" fmla="*/ 5018886 h 6791323"/>
              <a:gd name="connsiteX1565" fmla="*/ 12469 w 7219949"/>
              <a:gd name="connsiteY1565" fmla="*/ 4918053 h 6791323"/>
              <a:gd name="connsiteX1566" fmla="*/ 1 w 7219949"/>
              <a:gd name="connsiteY1566" fmla="*/ 4899377 h 6791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</a:cxnLst>
            <a:rect l="l" t="t" r="r" b="b"/>
            <a:pathLst>
              <a:path w="7219949" h="6791323">
                <a:moveTo>
                  <a:pt x="6373343" y="5762674"/>
                </a:moveTo>
                <a:cubicBezTo>
                  <a:pt x="6389141" y="5770824"/>
                  <a:pt x="6403089" y="5781671"/>
                  <a:pt x="6413754" y="5791064"/>
                </a:cubicBezTo>
                <a:lnTo>
                  <a:pt x="6422746" y="5798985"/>
                </a:lnTo>
                <a:lnTo>
                  <a:pt x="6422797" y="5799972"/>
                </a:lnTo>
                <a:lnTo>
                  <a:pt x="6417097" y="5796731"/>
                </a:lnTo>
                <a:cubicBezTo>
                  <a:pt x="6416481" y="5797629"/>
                  <a:pt x="6421813" y="5802326"/>
                  <a:pt x="6421197" y="5803224"/>
                </a:cubicBezTo>
                <a:lnTo>
                  <a:pt x="6423069" y="5805289"/>
                </a:lnTo>
                <a:lnTo>
                  <a:pt x="6423280" y="5809382"/>
                </a:lnTo>
                <a:lnTo>
                  <a:pt x="6409944" y="5797636"/>
                </a:lnTo>
                <a:close/>
                <a:moveTo>
                  <a:pt x="1540022" y="5527312"/>
                </a:moveTo>
                <a:cubicBezTo>
                  <a:pt x="1533822" y="5526853"/>
                  <a:pt x="1527910" y="5527508"/>
                  <a:pt x="1522578" y="5529871"/>
                </a:cubicBezTo>
                <a:lnTo>
                  <a:pt x="1509084" y="5542239"/>
                </a:lnTo>
                <a:lnTo>
                  <a:pt x="1523166" y="5546372"/>
                </a:lnTo>
                <a:cubicBezTo>
                  <a:pt x="1532229" y="5547156"/>
                  <a:pt x="1541462" y="5546122"/>
                  <a:pt x="1550935" y="5543314"/>
                </a:cubicBezTo>
                <a:lnTo>
                  <a:pt x="1571395" y="5533722"/>
                </a:lnTo>
                <a:lnTo>
                  <a:pt x="1559206" y="5531447"/>
                </a:lnTo>
                <a:close/>
                <a:moveTo>
                  <a:pt x="1444220" y="5502038"/>
                </a:moveTo>
                <a:lnTo>
                  <a:pt x="1442366" y="5504927"/>
                </a:lnTo>
                <a:lnTo>
                  <a:pt x="1445716" y="5504667"/>
                </a:lnTo>
                <a:close/>
                <a:moveTo>
                  <a:pt x="1109001" y="5399894"/>
                </a:moveTo>
                <a:cubicBezTo>
                  <a:pt x="1095787" y="5398318"/>
                  <a:pt x="1090919" y="5418013"/>
                  <a:pt x="1088139" y="5430615"/>
                </a:cubicBezTo>
                <a:cubicBezTo>
                  <a:pt x="1080719" y="5460025"/>
                  <a:pt x="1128939" y="5502038"/>
                  <a:pt x="1154903" y="5493637"/>
                </a:cubicBezTo>
                <a:cubicBezTo>
                  <a:pt x="1173449" y="5485233"/>
                  <a:pt x="1184577" y="5485233"/>
                  <a:pt x="1199413" y="5502038"/>
                </a:cubicBezTo>
                <a:lnTo>
                  <a:pt x="1203154" y="5506753"/>
                </a:lnTo>
                <a:lnTo>
                  <a:pt x="1221483" y="5500369"/>
                </a:lnTo>
                <a:cubicBezTo>
                  <a:pt x="1232573" y="5497546"/>
                  <a:pt x="1243522" y="5496670"/>
                  <a:pt x="1254063" y="5500404"/>
                </a:cubicBezTo>
                <a:lnTo>
                  <a:pt x="1257548" y="5502518"/>
                </a:lnTo>
                <a:lnTo>
                  <a:pt x="1259224" y="5501513"/>
                </a:lnTo>
                <a:cubicBezTo>
                  <a:pt x="1262470" y="5502038"/>
                  <a:pt x="1266180" y="5504139"/>
                  <a:pt x="1269888" y="5506239"/>
                </a:cubicBezTo>
                <a:lnTo>
                  <a:pt x="1271060" y="5511704"/>
                </a:lnTo>
                <a:lnTo>
                  <a:pt x="1284187" y="5528103"/>
                </a:lnTo>
                <a:cubicBezTo>
                  <a:pt x="1288728" y="5531073"/>
                  <a:pt x="1292311" y="5529986"/>
                  <a:pt x="1295893" y="5528899"/>
                </a:cubicBezTo>
                <a:cubicBezTo>
                  <a:pt x="1306638" y="5525637"/>
                  <a:pt x="1317803" y="5524150"/>
                  <a:pt x="1329134" y="5523362"/>
                </a:cubicBezTo>
                <a:lnTo>
                  <a:pt x="1345023" y="5522735"/>
                </a:lnTo>
                <a:lnTo>
                  <a:pt x="1332945" y="5502038"/>
                </a:lnTo>
                <a:cubicBezTo>
                  <a:pt x="1321818" y="5481032"/>
                  <a:pt x="1329234" y="5443220"/>
                  <a:pt x="1306980" y="5439018"/>
                </a:cubicBezTo>
                <a:cubicBezTo>
                  <a:pt x="1262471" y="5430615"/>
                  <a:pt x="1217960" y="5405407"/>
                  <a:pt x="1173450" y="5413812"/>
                </a:cubicBezTo>
                <a:cubicBezTo>
                  <a:pt x="1154903" y="5418012"/>
                  <a:pt x="1140066" y="5426415"/>
                  <a:pt x="1125229" y="5409611"/>
                </a:cubicBezTo>
                <a:cubicBezTo>
                  <a:pt x="1118737" y="5403308"/>
                  <a:pt x="1113406" y="5400419"/>
                  <a:pt x="1109001" y="5399894"/>
                </a:cubicBezTo>
                <a:close/>
                <a:moveTo>
                  <a:pt x="1" y="5033886"/>
                </a:moveTo>
                <a:lnTo>
                  <a:pt x="20697" y="5050987"/>
                </a:lnTo>
                <a:cubicBezTo>
                  <a:pt x="27074" y="5061686"/>
                  <a:pt x="30087" y="5076653"/>
                  <a:pt x="27306" y="5098712"/>
                </a:cubicBezTo>
                <a:cubicBezTo>
                  <a:pt x="23597" y="5123918"/>
                  <a:pt x="60687" y="5128120"/>
                  <a:pt x="75524" y="5149127"/>
                </a:cubicBezTo>
                <a:cubicBezTo>
                  <a:pt x="134871" y="5233153"/>
                  <a:pt x="216473" y="5275165"/>
                  <a:pt x="309203" y="5291971"/>
                </a:cubicBezTo>
                <a:cubicBezTo>
                  <a:pt x="338877" y="5300375"/>
                  <a:pt x="353715" y="5317180"/>
                  <a:pt x="353715" y="5350789"/>
                </a:cubicBezTo>
                <a:cubicBezTo>
                  <a:pt x="309203" y="5375997"/>
                  <a:pt x="268403" y="5363394"/>
                  <a:pt x="223891" y="5333986"/>
                </a:cubicBezTo>
                <a:cubicBezTo>
                  <a:pt x="171963" y="5296173"/>
                  <a:pt x="105199" y="5287770"/>
                  <a:pt x="45852" y="5266763"/>
                </a:cubicBezTo>
                <a:lnTo>
                  <a:pt x="1" y="5245499"/>
                </a:lnTo>
                <a:close/>
                <a:moveTo>
                  <a:pt x="6018520" y="3828679"/>
                </a:moveTo>
                <a:cubicBezTo>
                  <a:pt x="6029739" y="3830275"/>
                  <a:pt x="6044375" y="3839886"/>
                  <a:pt x="6061272" y="3852562"/>
                </a:cubicBezTo>
                <a:lnTo>
                  <a:pt x="6123598" y="3899316"/>
                </a:lnTo>
                <a:lnTo>
                  <a:pt x="6135571" y="3918704"/>
                </a:lnTo>
                <a:lnTo>
                  <a:pt x="6095110" y="3884769"/>
                </a:lnTo>
                <a:cubicBezTo>
                  <a:pt x="6086661" y="3878430"/>
                  <a:pt x="6074842" y="3870928"/>
                  <a:pt x="6067502" y="3862695"/>
                </a:cubicBezTo>
                <a:cubicBezTo>
                  <a:pt x="6065242" y="3859633"/>
                  <a:pt x="6062425" y="3857521"/>
                  <a:pt x="6058500" y="3857305"/>
                </a:cubicBezTo>
                <a:cubicBezTo>
                  <a:pt x="6049541" y="3858772"/>
                  <a:pt x="6043909" y="3854548"/>
                  <a:pt x="6028122" y="3839975"/>
                </a:cubicBezTo>
                <a:cubicBezTo>
                  <a:pt x="6025860" y="3836914"/>
                  <a:pt x="6020227" y="3832690"/>
                  <a:pt x="6018520" y="3828679"/>
                </a:cubicBezTo>
                <a:close/>
                <a:moveTo>
                  <a:pt x="5917528" y="3369309"/>
                </a:moveTo>
                <a:lnTo>
                  <a:pt x="5932912" y="3381207"/>
                </a:lnTo>
                <a:lnTo>
                  <a:pt x="5934660" y="3383263"/>
                </a:lnTo>
                <a:lnTo>
                  <a:pt x="5930917" y="3380432"/>
                </a:lnTo>
                <a:close/>
                <a:moveTo>
                  <a:pt x="6015135" y="2860684"/>
                </a:moveTo>
                <a:lnTo>
                  <a:pt x="6020320" y="2864266"/>
                </a:lnTo>
                <a:lnTo>
                  <a:pt x="6021276" y="2864967"/>
                </a:lnTo>
                <a:lnTo>
                  <a:pt x="6021151" y="2865757"/>
                </a:lnTo>
                <a:lnTo>
                  <a:pt x="6017986" y="2863246"/>
                </a:lnTo>
                <a:close/>
                <a:moveTo>
                  <a:pt x="5801996" y="2690461"/>
                </a:moveTo>
                <a:cubicBezTo>
                  <a:pt x="5802414" y="2690607"/>
                  <a:pt x="5803170" y="2691043"/>
                  <a:pt x="5803170" y="2691043"/>
                </a:cubicBezTo>
                <a:cubicBezTo>
                  <a:pt x="5805868" y="2693372"/>
                  <a:pt x="5805868" y="2693372"/>
                  <a:pt x="5805707" y="2693665"/>
                </a:cubicBezTo>
                <a:lnTo>
                  <a:pt x="5803117" y="2692169"/>
                </a:lnTo>
                <a:lnTo>
                  <a:pt x="5802846" y="2691627"/>
                </a:lnTo>
                <a:cubicBezTo>
                  <a:pt x="5801497" y="2690463"/>
                  <a:pt x="5801578" y="2690317"/>
                  <a:pt x="5801996" y="2690461"/>
                </a:cubicBezTo>
                <a:close/>
                <a:moveTo>
                  <a:pt x="5712609" y="2643924"/>
                </a:moveTo>
                <a:lnTo>
                  <a:pt x="5716036" y="2646416"/>
                </a:lnTo>
                <a:lnTo>
                  <a:pt x="5712958" y="2644329"/>
                </a:lnTo>
                <a:close/>
                <a:moveTo>
                  <a:pt x="6874443" y="1314142"/>
                </a:moveTo>
                <a:cubicBezTo>
                  <a:pt x="6878353" y="1314585"/>
                  <a:pt x="6883785" y="1319137"/>
                  <a:pt x="6887098" y="1320495"/>
                </a:cubicBezTo>
                <a:cubicBezTo>
                  <a:pt x="6904587" y="1332314"/>
                  <a:pt x="6910018" y="1336864"/>
                  <a:pt x="6911869" y="1346903"/>
                </a:cubicBezTo>
                <a:cubicBezTo>
                  <a:pt x="6913391" y="1351008"/>
                  <a:pt x="6916106" y="1353282"/>
                  <a:pt x="6919419" y="1354642"/>
                </a:cubicBezTo>
                <a:cubicBezTo>
                  <a:pt x="6928761" y="1359638"/>
                  <a:pt x="6939027" y="1369651"/>
                  <a:pt x="6947175" y="1376475"/>
                </a:cubicBezTo>
                <a:cubicBezTo>
                  <a:pt x="6963470" y="1390124"/>
                  <a:pt x="6977050" y="1401498"/>
                  <a:pt x="6995137" y="1412403"/>
                </a:cubicBezTo>
                <a:cubicBezTo>
                  <a:pt x="7001165" y="1416038"/>
                  <a:pt x="7012625" y="1424223"/>
                  <a:pt x="7014744" y="1427412"/>
                </a:cubicBezTo>
                <a:cubicBezTo>
                  <a:pt x="7023818" y="1439255"/>
                  <a:pt x="7038590" y="1448799"/>
                  <a:pt x="7045544" y="1457454"/>
                </a:cubicBezTo>
                <a:cubicBezTo>
                  <a:pt x="7050379" y="1462919"/>
                  <a:pt x="7055811" y="1467467"/>
                  <a:pt x="7061838" y="1471102"/>
                </a:cubicBezTo>
                <a:cubicBezTo>
                  <a:pt x="7073897" y="1478372"/>
                  <a:pt x="7082045" y="1485196"/>
                  <a:pt x="7091714" y="1496126"/>
                </a:cubicBezTo>
                <a:cubicBezTo>
                  <a:pt x="7099266" y="1503865"/>
                  <a:pt x="7104697" y="1508414"/>
                  <a:pt x="7114038" y="1513409"/>
                </a:cubicBezTo>
                <a:cubicBezTo>
                  <a:pt x="7122320" y="1516809"/>
                  <a:pt x="7131363" y="1522261"/>
                  <a:pt x="7140637" y="1528968"/>
                </a:cubicBezTo>
                <a:lnTo>
                  <a:pt x="7141158" y="1529398"/>
                </a:lnTo>
                <a:lnTo>
                  <a:pt x="7138593" y="1533830"/>
                </a:lnTo>
                <a:lnTo>
                  <a:pt x="7124726" y="1544846"/>
                </a:lnTo>
                <a:lnTo>
                  <a:pt x="7099056" y="1523496"/>
                </a:lnTo>
                <a:cubicBezTo>
                  <a:pt x="7099056" y="1523496"/>
                  <a:pt x="7099653" y="1522582"/>
                  <a:pt x="7096937" y="1520307"/>
                </a:cubicBezTo>
                <a:cubicBezTo>
                  <a:pt x="7100846" y="1520751"/>
                  <a:pt x="7102965" y="1523942"/>
                  <a:pt x="7108397" y="1528492"/>
                </a:cubicBezTo>
                <a:cubicBezTo>
                  <a:pt x="7111113" y="1530767"/>
                  <a:pt x="7111710" y="1529851"/>
                  <a:pt x="7111710" y="1529851"/>
                </a:cubicBezTo>
                <a:cubicBezTo>
                  <a:pt x="7112307" y="1528936"/>
                  <a:pt x="7113501" y="1527107"/>
                  <a:pt x="7110188" y="1525747"/>
                </a:cubicBezTo>
                <a:cubicBezTo>
                  <a:pt x="7107473" y="1523472"/>
                  <a:pt x="7105950" y="1519367"/>
                  <a:pt x="7103234" y="1517093"/>
                </a:cubicBezTo>
                <a:cubicBezTo>
                  <a:pt x="7086341" y="1504359"/>
                  <a:pt x="7074553" y="1490241"/>
                  <a:pt x="7058257" y="1476591"/>
                </a:cubicBezTo>
                <a:cubicBezTo>
                  <a:pt x="7009372" y="1435645"/>
                  <a:pt x="6957770" y="1392425"/>
                  <a:pt x="6908883" y="1351478"/>
                </a:cubicBezTo>
                <a:cubicBezTo>
                  <a:pt x="6892588" y="1337829"/>
                  <a:pt x="6879606" y="1325540"/>
                  <a:pt x="6874443" y="1314142"/>
                </a:cubicBezTo>
                <a:close/>
                <a:moveTo>
                  <a:pt x="6661736" y="1273216"/>
                </a:moveTo>
                <a:cubicBezTo>
                  <a:pt x="6665048" y="1274577"/>
                  <a:pt x="6665646" y="1273660"/>
                  <a:pt x="6671078" y="1278211"/>
                </a:cubicBezTo>
                <a:cubicBezTo>
                  <a:pt x="6679225" y="1285035"/>
                  <a:pt x="6687373" y="1291859"/>
                  <a:pt x="6695521" y="1298683"/>
                </a:cubicBezTo>
                <a:cubicBezTo>
                  <a:pt x="6706056" y="1301849"/>
                  <a:pt x="6718112" y="1309119"/>
                  <a:pt x="6734408" y="1322768"/>
                </a:cubicBezTo>
                <a:cubicBezTo>
                  <a:pt x="6739840" y="1327317"/>
                  <a:pt x="6745273" y="1331867"/>
                  <a:pt x="6750704" y="1336417"/>
                </a:cubicBezTo>
                <a:cubicBezTo>
                  <a:pt x="6777266" y="1360079"/>
                  <a:pt x="6806215" y="1380082"/>
                  <a:pt x="6833971" y="1401916"/>
                </a:cubicBezTo>
                <a:cubicBezTo>
                  <a:pt x="6836687" y="1404191"/>
                  <a:pt x="6840596" y="1404636"/>
                  <a:pt x="6846625" y="1408272"/>
                </a:cubicBezTo>
                <a:cubicBezTo>
                  <a:pt x="6830927" y="1393707"/>
                  <a:pt x="6814631" y="1380058"/>
                  <a:pt x="6801052" y="1368685"/>
                </a:cubicBezTo>
                <a:cubicBezTo>
                  <a:pt x="6801052" y="1368685"/>
                  <a:pt x="6801649" y="1367769"/>
                  <a:pt x="6801649" y="1367769"/>
                </a:cubicBezTo>
                <a:cubicBezTo>
                  <a:pt x="6817944" y="1381418"/>
                  <a:pt x="6834240" y="1395068"/>
                  <a:pt x="6847820" y="1406440"/>
                </a:cubicBezTo>
                <a:lnTo>
                  <a:pt x="6874094" y="1428448"/>
                </a:lnTo>
                <a:lnTo>
                  <a:pt x="6875058" y="1439534"/>
                </a:lnTo>
                <a:lnTo>
                  <a:pt x="6875306" y="1440882"/>
                </a:lnTo>
                <a:lnTo>
                  <a:pt x="6872919" y="1438783"/>
                </a:lnTo>
                <a:cubicBezTo>
                  <a:pt x="6871725" y="1440613"/>
                  <a:pt x="6873843" y="1443801"/>
                  <a:pt x="6867815" y="1440167"/>
                </a:cubicBezTo>
                <a:cubicBezTo>
                  <a:pt x="6865099" y="1437892"/>
                  <a:pt x="6859668" y="1433343"/>
                  <a:pt x="6863577" y="1433787"/>
                </a:cubicBezTo>
                <a:cubicBezTo>
                  <a:pt x="6858145" y="1429238"/>
                  <a:pt x="6852713" y="1424688"/>
                  <a:pt x="6847282" y="1420139"/>
                </a:cubicBezTo>
                <a:cubicBezTo>
                  <a:pt x="6846684" y="1421055"/>
                  <a:pt x="6848207" y="1425158"/>
                  <a:pt x="6842178" y="1421523"/>
                </a:cubicBezTo>
                <a:cubicBezTo>
                  <a:pt x="6839463" y="1419248"/>
                  <a:pt x="6837344" y="1416059"/>
                  <a:pt x="6837941" y="1415144"/>
                </a:cubicBezTo>
                <a:cubicBezTo>
                  <a:pt x="6832508" y="1410594"/>
                  <a:pt x="6827077" y="1406045"/>
                  <a:pt x="6824360" y="1403770"/>
                </a:cubicBezTo>
                <a:cubicBezTo>
                  <a:pt x="6821047" y="1402410"/>
                  <a:pt x="6822570" y="1406515"/>
                  <a:pt x="6817137" y="1401965"/>
                </a:cubicBezTo>
                <a:cubicBezTo>
                  <a:pt x="6814422" y="1399691"/>
                  <a:pt x="6808394" y="1396056"/>
                  <a:pt x="6806872" y="1391951"/>
                </a:cubicBezTo>
                <a:cubicBezTo>
                  <a:pt x="6802037" y="1386486"/>
                  <a:pt x="6792098" y="1382407"/>
                  <a:pt x="6787263" y="1376942"/>
                </a:cubicBezTo>
                <a:cubicBezTo>
                  <a:pt x="6780310" y="1368288"/>
                  <a:pt x="6774280" y="1364653"/>
                  <a:pt x="6768849" y="1360104"/>
                </a:cubicBezTo>
                <a:cubicBezTo>
                  <a:pt x="6764015" y="1354639"/>
                  <a:pt x="6760701" y="1353280"/>
                  <a:pt x="6755270" y="1348729"/>
                </a:cubicBezTo>
                <a:cubicBezTo>
                  <a:pt x="6745929" y="1343735"/>
                  <a:pt x="6732349" y="1332361"/>
                  <a:pt x="6722679" y="1321431"/>
                </a:cubicBezTo>
                <a:cubicBezTo>
                  <a:pt x="6714531" y="1314608"/>
                  <a:pt x="6704592" y="1310527"/>
                  <a:pt x="6694923" y="1299599"/>
                </a:cubicBezTo>
                <a:cubicBezTo>
                  <a:pt x="6694327" y="1300514"/>
                  <a:pt x="6684388" y="1296433"/>
                  <a:pt x="6681074" y="1295074"/>
                </a:cubicBezTo>
                <a:cubicBezTo>
                  <a:pt x="6668421" y="1288719"/>
                  <a:pt x="6668421" y="1288719"/>
                  <a:pt x="6662660" y="1278235"/>
                </a:cubicBezTo>
                <a:cubicBezTo>
                  <a:pt x="6660542" y="1275045"/>
                  <a:pt x="6658423" y="1271857"/>
                  <a:pt x="6661736" y="1273216"/>
                </a:cubicBezTo>
                <a:close/>
                <a:moveTo>
                  <a:pt x="0" y="0"/>
                </a:moveTo>
                <a:lnTo>
                  <a:pt x="6972406" y="0"/>
                </a:lnTo>
                <a:lnTo>
                  <a:pt x="6976138" y="3025"/>
                </a:lnTo>
                <a:cubicBezTo>
                  <a:pt x="7031776" y="36635"/>
                  <a:pt x="7039194" y="91252"/>
                  <a:pt x="7039194" y="150070"/>
                </a:cubicBezTo>
                <a:cubicBezTo>
                  <a:pt x="7039194" y="183680"/>
                  <a:pt x="6990976" y="229896"/>
                  <a:pt x="6968720" y="225694"/>
                </a:cubicBezTo>
                <a:cubicBezTo>
                  <a:pt x="6924210" y="221494"/>
                  <a:pt x="6924210" y="221494"/>
                  <a:pt x="6927918" y="271907"/>
                </a:cubicBezTo>
                <a:cubicBezTo>
                  <a:pt x="6909374" y="276108"/>
                  <a:pt x="6905662" y="259304"/>
                  <a:pt x="6898245" y="246701"/>
                </a:cubicBezTo>
                <a:cubicBezTo>
                  <a:pt x="6894538" y="242499"/>
                  <a:pt x="6887118" y="225694"/>
                  <a:pt x="6879700" y="234099"/>
                </a:cubicBezTo>
                <a:cubicBezTo>
                  <a:pt x="6861154" y="257204"/>
                  <a:pt x="6840752" y="256155"/>
                  <a:pt x="6819888" y="250377"/>
                </a:cubicBezTo>
                <a:lnTo>
                  <a:pt x="6809591" y="247177"/>
                </a:lnTo>
                <a:lnTo>
                  <a:pt x="6854840" y="305140"/>
                </a:lnTo>
                <a:cubicBezTo>
                  <a:pt x="6907174" y="362842"/>
                  <a:pt x="6968376" y="414047"/>
                  <a:pt x="6996193" y="495970"/>
                </a:cubicBezTo>
                <a:cubicBezTo>
                  <a:pt x="6999904" y="512775"/>
                  <a:pt x="7011030" y="525381"/>
                  <a:pt x="7022160" y="542186"/>
                </a:cubicBezTo>
                <a:cubicBezTo>
                  <a:pt x="7007324" y="558992"/>
                  <a:pt x="6988777" y="558992"/>
                  <a:pt x="6973940" y="579998"/>
                </a:cubicBezTo>
                <a:cubicBezTo>
                  <a:pt x="6951686" y="617810"/>
                  <a:pt x="6896048" y="626213"/>
                  <a:pt x="6858954" y="596802"/>
                </a:cubicBezTo>
                <a:cubicBezTo>
                  <a:pt x="6832989" y="571597"/>
                  <a:pt x="6814442" y="533782"/>
                  <a:pt x="6773643" y="533782"/>
                </a:cubicBezTo>
                <a:cubicBezTo>
                  <a:pt x="6758804" y="533782"/>
                  <a:pt x="6758805" y="512775"/>
                  <a:pt x="6755096" y="500173"/>
                </a:cubicBezTo>
                <a:cubicBezTo>
                  <a:pt x="6751387" y="462361"/>
                  <a:pt x="6729134" y="437154"/>
                  <a:pt x="6706878" y="411945"/>
                </a:cubicBezTo>
                <a:cubicBezTo>
                  <a:pt x="6688331" y="390939"/>
                  <a:pt x="6677203" y="382534"/>
                  <a:pt x="6658658" y="407744"/>
                </a:cubicBezTo>
                <a:cubicBezTo>
                  <a:pt x="6651238" y="416145"/>
                  <a:pt x="6640113" y="420347"/>
                  <a:pt x="6632692" y="411945"/>
                </a:cubicBezTo>
                <a:cubicBezTo>
                  <a:pt x="6617855" y="399340"/>
                  <a:pt x="6628985" y="386739"/>
                  <a:pt x="6636401" y="378334"/>
                </a:cubicBezTo>
                <a:cubicBezTo>
                  <a:pt x="6647530" y="361528"/>
                  <a:pt x="6649384" y="348925"/>
                  <a:pt x="6645211" y="338946"/>
                </a:cubicBezTo>
                <a:lnTo>
                  <a:pt x="6638682" y="330642"/>
                </a:lnTo>
                <a:lnTo>
                  <a:pt x="6629003" y="328429"/>
                </a:lnTo>
                <a:cubicBezTo>
                  <a:pt x="6623650" y="326197"/>
                  <a:pt x="6618201" y="322850"/>
                  <a:pt x="6612637" y="318125"/>
                </a:cubicBezTo>
                <a:lnTo>
                  <a:pt x="6566929" y="282867"/>
                </a:lnTo>
                <a:lnTo>
                  <a:pt x="6521417" y="253869"/>
                </a:lnTo>
                <a:lnTo>
                  <a:pt x="6516468" y="249391"/>
                </a:lnTo>
                <a:lnTo>
                  <a:pt x="6453141" y="217291"/>
                </a:lnTo>
                <a:cubicBezTo>
                  <a:pt x="6438304" y="213091"/>
                  <a:pt x="6427177" y="196286"/>
                  <a:pt x="6412340" y="213092"/>
                </a:cubicBezTo>
                <a:lnTo>
                  <a:pt x="6404667" y="240606"/>
                </a:lnTo>
                <a:lnTo>
                  <a:pt x="6453468" y="321004"/>
                </a:lnTo>
                <a:lnTo>
                  <a:pt x="6475397" y="339129"/>
                </a:lnTo>
                <a:cubicBezTo>
                  <a:pt x="6527325" y="368540"/>
                  <a:pt x="6568127" y="414754"/>
                  <a:pt x="6608927" y="465170"/>
                </a:cubicBezTo>
                <a:cubicBezTo>
                  <a:pt x="6612638" y="469371"/>
                  <a:pt x="6623764" y="473571"/>
                  <a:pt x="6620054" y="477775"/>
                </a:cubicBezTo>
                <a:cubicBezTo>
                  <a:pt x="6616346" y="540793"/>
                  <a:pt x="6664565" y="553396"/>
                  <a:pt x="6694237" y="578607"/>
                </a:cubicBezTo>
                <a:cubicBezTo>
                  <a:pt x="6838899" y="696243"/>
                  <a:pt x="6961302" y="847491"/>
                  <a:pt x="7113377" y="948322"/>
                </a:cubicBezTo>
                <a:cubicBezTo>
                  <a:pt x="7131925" y="960926"/>
                  <a:pt x="7139343" y="973530"/>
                  <a:pt x="7128214" y="994538"/>
                </a:cubicBezTo>
                <a:cubicBezTo>
                  <a:pt x="7117088" y="1011342"/>
                  <a:pt x="7105960" y="1015542"/>
                  <a:pt x="7091123" y="1007141"/>
                </a:cubicBezTo>
                <a:cubicBezTo>
                  <a:pt x="7057739" y="986132"/>
                  <a:pt x="7020650" y="986133"/>
                  <a:pt x="6987266" y="986133"/>
                </a:cubicBezTo>
                <a:cubicBezTo>
                  <a:pt x="6942754" y="986133"/>
                  <a:pt x="6909374" y="969328"/>
                  <a:pt x="6879700" y="939920"/>
                </a:cubicBezTo>
                <a:cubicBezTo>
                  <a:pt x="6850027" y="914712"/>
                  <a:pt x="6812936" y="897906"/>
                  <a:pt x="6779551" y="881101"/>
                </a:cubicBezTo>
                <a:cubicBezTo>
                  <a:pt x="6755442" y="870597"/>
                  <a:pt x="6740604" y="872697"/>
                  <a:pt x="6730404" y="882676"/>
                </a:cubicBezTo>
                <a:lnTo>
                  <a:pt x="6729427" y="884274"/>
                </a:lnTo>
                <a:lnTo>
                  <a:pt x="6739797" y="897722"/>
                </a:lnTo>
                <a:cubicBezTo>
                  <a:pt x="6771788" y="939211"/>
                  <a:pt x="6805172" y="979124"/>
                  <a:pt x="6844118" y="1012735"/>
                </a:cubicBezTo>
                <a:cubicBezTo>
                  <a:pt x="6899755" y="1054748"/>
                  <a:pt x="6933139" y="1126170"/>
                  <a:pt x="6973940" y="1189190"/>
                </a:cubicBezTo>
                <a:cubicBezTo>
                  <a:pt x="6988775" y="1210196"/>
                  <a:pt x="6996195" y="1218600"/>
                  <a:pt x="7018451" y="1222802"/>
                </a:cubicBezTo>
                <a:cubicBezTo>
                  <a:pt x="7040705" y="1231204"/>
                  <a:pt x="7085218" y="1231204"/>
                  <a:pt x="7055542" y="1285821"/>
                </a:cubicBezTo>
                <a:cubicBezTo>
                  <a:pt x="7048124" y="1298426"/>
                  <a:pt x="7059251" y="1315231"/>
                  <a:pt x="7070379" y="1311029"/>
                </a:cubicBezTo>
                <a:cubicBezTo>
                  <a:pt x="7122307" y="1290022"/>
                  <a:pt x="7133437" y="1340437"/>
                  <a:pt x="7159402" y="1365647"/>
                </a:cubicBezTo>
                <a:cubicBezTo>
                  <a:pt x="7177945" y="1386654"/>
                  <a:pt x="7192781" y="1407658"/>
                  <a:pt x="7207620" y="1428667"/>
                </a:cubicBezTo>
                <a:cubicBezTo>
                  <a:pt x="7229876" y="1470679"/>
                  <a:pt x="7222456" y="1487484"/>
                  <a:pt x="7181656" y="1491685"/>
                </a:cubicBezTo>
                <a:cubicBezTo>
                  <a:pt x="7170528" y="1495888"/>
                  <a:pt x="7163108" y="1491685"/>
                  <a:pt x="7155691" y="1504289"/>
                </a:cubicBezTo>
                <a:lnTo>
                  <a:pt x="7146061" y="1520928"/>
                </a:lnTo>
                <a:lnTo>
                  <a:pt x="7139336" y="1515675"/>
                </a:lnTo>
                <a:cubicBezTo>
                  <a:pt x="7133870" y="1511982"/>
                  <a:pt x="7127991" y="1508118"/>
                  <a:pt x="7121201" y="1502431"/>
                </a:cubicBezTo>
                <a:cubicBezTo>
                  <a:pt x="7113650" y="1494692"/>
                  <a:pt x="7102189" y="1486507"/>
                  <a:pt x="7091326" y="1477408"/>
                </a:cubicBezTo>
                <a:cubicBezTo>
                  <a:pt x="7088611" y="1475134"/>
                  <a:pt x="7088611" y="1475134"/>
                  <a:pt x="7085894" y="1472858"/>
                </a:cubicBezTo>
                <a:cubicBezTo>
                  <a:pt x="7072046" y="1468333"/>
                  <a:pt x="7059064" y="1456044"/>
                  <a:pt x="7046678" y="1442841"/>
                </a:cubicBezTo>
                <a:cubicBezTo>
                  <a:pt x="7037009" y="1431913"/>
                  <a:pt x="7025549" y="1423727"/>
                  <a:pt x="7016475" y="1411883"/>
                </a:cubicBezTo>
                <a:cubicBezTo>
                  <a:pt x="7016475" y="1411883"/>
                  <a:pt x="7013761" y="1409609"/>
                  <a:pt x="7010448" y="1408249"/>
                </a:cubicBezTo>
                <a:cubicBezTo>
                  <a:pt x="7007135" y="1406890"/>
                  <a:pt x="7004418" y="1404614"/>
                  <a:pt x="7001703" y="1402339"/>
                </a:cubicBezTo>
                <a:cubicBezTo>
                  <a:pt x="6975139" y="1378677"/>
                  <a:pt x="6945594" y="1359588"/>
                  <a:pt x="6919629" y="1335011"/>
                </a:cubicBezTo>
                <a:cubicBezTo>
                  <a:pt x="6908765" y="1325911"/>
                  <a:pt x="6901543" y="1324106"/>
                  <a:pt x="6893991" y="1316366"/>
                </a:cubicBezTo>
                <a:cubicBezTo>
                  <a:pt x="6885843" y="1309543"/>
                  <a:pt x="6874980" y="1300444"/>
                  <a:pt x="6866833" y="1293618"/>
                </a:cubicBezTo>
                <a:cubicBezTo>
                  <a:pt x="6849940" y="1280885"/>
                  <a:pt x="6838749" y="1265852"/>
                  <a:pt x="6823976" y="1256308"/>
                </a:cubicBezTo>
                <a:cubicBezTo>
                  <a:pt x="6818544" y="1251759"/>
                  <a:pt x="6815828" y="1249483"/>
                  <a:pt x="6813113" y="1247208"/>
                </a:cubicBezTo>
                <a:cubicBezTo>
                  <a:pt x="6810396" y="1244933"/>
                  <a:pt x="6808278" y="1241744"/>
                  <a:pt x="6804368" y="1241298"/>
                </a:cubicBezTo>
                <a:cubicBezTo>
                  <a:pt x="6803770" y="1242214"/>
                  <a:pt x="6805293" y="1246319"/>
                  <a:pt x="6808008" y="1248592"/>
                </a:cubicBezTo>
                <a:cubicBezTo>
                  <a:pt x="6815559" y="1256331"/>
                  <a:pt x="6821916" y="1265901"/>
                  <a:pt x="6832780" y="1275000"/>
                </a:cubicBezTo>
                <a:cubicBezTo>
                  <a:pt x="6838212" y="1279550"/>
                  <a:pt x="6837018" y="1281380"/>
                  <a:pt x="6841853" y="1286843"/>
                </a:cubicBezTo>
                <a:cubicBezTo>
                  <a:pt x="6826482" y="1278214"/>
                  <a:pt x="6812902" y="1266840"/>
                  <a:pt x="6798727" y="1256381"/>
                </a:cubicBezTo>
                <a:cubicBezTo>
                  <a:pt x="6787266" y="1248196"/>
                  <a:pt x="6777924" y="1243201"/>
                  <a:pt x="6766464" y="1235017"/>
                </a:cubicBezTo>
                <a:cubicBezTo>
                  <a:pt x="6763748" y="1232742"/>
                  <a:pt x="6757123" y="1230024"/>
                  <a:pt x="6758645" y="1234127"/>
                </a:cubicBezTo>
                <a:cubicBezTo>
                  <a:pt x="6760167" y="1238231"/>
                  <a:pt x="6766195" y="1241867"/>
                  <a:pt x="6768911" y="1244142"/>
                </a:cubicBezTo>
                <a:cubicBezTo>
                  <a:pt x="6787923" y="1260065"/>
                  <a:pt x="6804218" y="1273713"/>
                  <a:pt x="6823228" y="1289638"/>
                </a:cubicBezTo>
                <a:cubicBezTo>
                  <a:pt x="6855819" y="1316935"/>
                  <a:pt x="6886619" y="1346977"/>
                  <a:pt x="6912914" y="1377488"/>
                </a:cubicBezTo>
                <a:cubicBezTo>
                  <a:pt x="6922582" y="1388418"/>
                  <a:pt x="6936759" y="1398877"/>
                  <a:pt x="6946428" y="1409806"/>
                </a:cubicBezTo>
                <a:cubicBezTo>
                  <a:pt x="6956695" y="1419820"/>
                  <a:pt x="6970871" y="1430278"/>
                  <a:pt x="6985048" y="1440738"/>
                </a:cubicBezTo>
                <a:cubicBezTo>
                  <a:pt x="6997106" y="1448006"/>
                  <a:pt x="7013998" y="1460742"/>
                  <a:pt x="7027577" y="1472115"/>
                </a:cubicBezTo>
                <a:cubicBezTo>
                  <a:pt x="7048707" y="1491229"/>
                  <a:pt x="7071628" y="1507597"/>
                  <a:pt x="7091564" y="1528541"/>
                </a:cubicBezTo>
                <a:cubicBezTo>
                  <a:pt x="7093683" y="1531731"/>
                  <a:pt x="7096399" y="1534005"/>
                  <a:pt x="7099712" y="1535365"/>
                </a:cubicBezTo>
                <a:lnTo>
                  <a:pt x="7117937" y="1550238"/>
                </a:lnTo>
                <a:lnTo>
                  <a:pt x="7116280" y="1551555"/>
                </a:lnTo>
                <a:cubicBezTo>
                  <a:pt x="7100053" y="1558907"/>
                  <a:pt x="7081507" y="1556806"/>
                  <a:pt x="7062962" y="1542099"/>
                </a:cubicBezTo>
                <a:lnTo>
                  <a:pt x="7015166" y="1506268"/>
                </a:lnTo>
                <a:lnTo>
                  <a:pt x="7004833" y="1494095"/>
                </a:lnTo>
                <a:cubicBezTo>
                  <a:pt x="7000000" y="1488632"/>
                  <a:pt x="6996089" y="1488186"/>
                  <a:pt x="6995492" y="1489101"/>
                </a:cubicBezTo>
                <a:lnTo>
                  <a:pt x="6993256" y="1489842"/>
                </a:lnTo>
                <a:lnTo>
                  <a:pt x="6965594" y="1469104"/>
                </a:lnTo>
                <a:cubicBezTo>
                  <a:pt x="6934993" y="1442321"/>
                  <a:pt x="6907174" y="1411860"/>
                  <a:pt x="6884918" y="1374048"/>
                </a:cubicBezTo>
                <a:lnTo>
                  <a:pt x="6879747" y="1365262"/>
                </a:lnTo>
                <a:lnTo>
                  <a:pt x="6876447" y="1375638"/>
                </a:lnTo>
                <a:lnTo>
                  <a:pt x="6874201" y="1388700"/>
                </a:lnTo>
                <a:lnTo>
                  <a:pt x="6860295" y="1374446"/>
                </a:lnTo>
                <a:cubicBezTo>
                  <a:pt x="6852744" y="1366708"/>
                  <a:pt x="6843404" y="1361712"/>
                  <a:pt x="6836180" y="1359907"/>
                </a:cubicBezTo>
                <a:cubicBezTo>
                  <a:pt x="6824451" y="1358571"/>
                  <a:pt x="6808156" y="1344922"/>
                  <a:pt x="6793383" y="1335379"/>
                </a:cubicBezTo>
                <a:cubicBezTo>
                  <a:pt x="6787355" y="1331745"/>
                  <a:pt x="6783115" y="1325364"/>
                  <a:pt x="6775566" y="1317625"/>
                </a:cubicBezTo>
                <a:cubicBezTo>
                  <a:pt x="6767418" y="1310801"/>
                  <a:pt x="6760464" y="1302147"/>
                  <a:pt x="6756226" y="1295768"/>
                </a:cubicBezTo>
                <a:cubicBezTo>
                  <a:pt x="6742318" y="1278460"/>
                  <a:pt x="6739603" y="1276185"/>
                  <a:pt x="6725755" y="1271659"/>
                </a:cubicBezTo>
                <a:cubicBezTo>
                  <a:pt x="6723039" y="1269385"/>
                  <a:pt x="6721844" y="1271216"/>
                  <a:pt x="6718532" y="1269854"/>
                </a:cubicBezTo>
                <a:cubicBezTo>
                  <a:pt x="6705221" y="1251633"/>
                  <a:pt x="6691641" y="1240258"/>
                  <a:pt x="6675346" y="1226609"/>
                </a:cubicBezTo>
                <a:cubicBezTo>
                  <a:pt x="6664484" y="1217510"/>
                  <a:pt x="6656335" y="1210684"/>
                  <a:pt x="6645471" y="1201587"/>
                </a:cubicBezTo>
                <a:cubicBezTo>
                  <a:pt x="6623148" y="1184303"/>
                  <a:pt x="6603212" y="1163360"/>
                  <a:pt x="6578171" y="1143800"/>
                </a:cubicBezTo>
                <a:cubicBezTo>
                  <a:pt x="6570024" y="1136976"/>
                  <a:pt x="6569696" y="1131043"/>
                  <a:pt x="6559757" y="1126962"/>
                </a:cubicBezTo>
                <a:cubicBezTo>
                  <a:pt x="6550415" y="1121968"/>
                  <a:pt x="6543462" y="1113314"/>
                  <a:pt x="6537434" y="1109679"/>
                </a:cubicBezTo>
                <a:cubicBezTo>
                  <a:pt x="6529285" y="1102854"/>
                  <a:pt x="6521137" y="1096030"/>
                  <a:pt x="6512989" y="1089206"/>
                </a:cubicBezTo>
                <a:cubicBezTo>
                  <a:pt x="6506365" y="1086486"/>
                  <a:pt x="6510603" y="1092865"/>
                  <a:pt x="6506693" y="1092419"/>
                </a:cubicBezTo>
                <a:cubicBezTo>
                  <a:pt x="6496158" y="1089254"/>
                  <a:pt x="6484696" y="1081071"/>
                  <a:pt x="6472311" y="1067867"/>
                </a:cubicBezTo>
                <a:cubicBezTo>
                  <a:pt x="6469595" y="1065593"/>
                  <a:pt x="6470192" y="1064678"/>
                  <a:pt x="6464761" y="1060129"/>
                </a:cubicBezTo>
                <a:cubicBezTo>
                  <a:pt x="6462044" y="1057853"/>
                  <a:pt x="6458732" y="1056493"/>
                  <a:pt x="6457538" y="1058323"/>
                </a:cubicBezTo>
                <a:cubicBezTo>
                  <a:pt x="6456941" y="1059237"/>
                  <a:pt x="6455746" y="1061068"/>
                  <a:pt x="6461179" y="1065617"/>
                </a:cubicBezTo>
                <a:cubicBezTo>
                  <a:pt x="6469924" y="1071526"/>
                  <a:pt x="6477474" y="1079266"/>
                  <a:pt x="6483502" y="1082900"/>
                </a:cubicBezTo>
                <a:cubicBezTo>
                  <a:pt x="6494367" y="1091999"/>
                  <a:pt x="6498604" y="1098379"/>
                  <a:pt x="6506752" y="1105203"/>
                </a:cubicBezTo>
                <a:cubicBezTo>
                  <a:pt x="6511587" y="1110667"/>
                  <a:pt x="6512512" y="1115687"/>
                  <a:pt x="6511318" y="1117518"/>
                </a:cubicBezTo>
                <a:cubicBezTo>
                  <a:pt x="6514958" y="1124811"/>
                  <a:pt x="6514362" y="1125726"/>
                  <a:pt x="6523704" y="1130721"/>
                </a:cubicBezTo>
                <a:cubicBezTo>
                  <a:pt x="6535164" y="1138904"/>
                  <a:pt x="6546624" y="1147089"/>
                  <a:pt x="6558682" y="1154359"/>
                </a:cubicBezTo>
                <a:cubicBezTo>
                  <a:pt x="6561995" y="1155718"/>
                  <a:pt x="6566829" y="1161183"/>
                  <a:pt x="6572261" y="1165732"/>
                </a:cubicBezTo>
                <a:cubicBezTo>
                  <a:pt x="6574977" y="1168008"/>
                  <a:pt x="6573784" y="1169838"/>
                  <a:pt x="6575902" y="1173027"/>
                </a:cubicBezTo>
                <a:cubicBezTo>
                  <a:pt x="6580141" y="1179406"/>
                  <a:pt x="6574111" y="1175771"/>
                  <a:pt x="6570203" y="1175327"/>
                </a:cubicBezTo>
                <a:cubicBezTo>
                  <a:pt x="6566292" y="1174880"/>
                  <a:pt x="6558145" y="1168056"/>
                  <a:pt x="6551519" y="1165337"/>
                </a:cubicBezTo>
                <a:cubicBezTo>
                  <a:pt x="6548207" y="1163976"/>
                  <a:pt x="6548207" y="1163976"/>
                  <a:pt x="6547610" y="1164892"/>
                </a:cubicBezTo>
                <a:cubicBezTo>
                  <a:pt x="6547012" y="1165807"/>
                  <a:pt x="6549728" y="1168082"/>
                  <a:pt x="6552444" y="1170356"/>
                </a:cubicBezTo>
                <a:cubicBezTo>
                  <a:pt x="6560591" y="1177181"/>
                  <a:pt x="6570858" y="1187194"/>
                  <a:pt x="6580200" y="1192188"/>
                </a:cubicBezTo>
                <a:cubicBezTo>
                  <a:pt x="6580796" y="1191273"/>
                  <a:pt x="6582916" y="1194463"/>
                  <a:pt x="6582916" y="1194463"/>
                </a:cubicBezTo>
                <a:cubicBezTo>
                  <a:pt x="6587751" y="1199928"/>
                  <a:pt x="6582318" y="1195379"/>
                  <a:pt x="6581723" y="1196294"/>
                </a:cubicBezTo>
                <a:cubicBezTo>
                  <a:pt x="6578409" y="1194933"/>
                  <a:pt x="6577214" y="1196764"/>
                  <a:pt x="6582648" y="1201313"/>
                </a:cubicBezTo>
                <a:cubicBezTo>
                  <a:pt x="6588078" y="1205863"/>
                  <a:pt x="6593510" y="1210412"/>
                  <a:pt x="6601658" y="1217237"/>
                </a:cubicBezTo>
                <a:cubicBezTo>
                  <a:pt x="6592317" y="1212241"/>
                  <a:pt x="6584169" y="1205416"/>
                  <a:pt x="6575424" y="1199508"/>
                </a:cubicBezTo>
                <a:cubicBezTo>
                  <a:pt x="6569396" y="1195874"/>
                  <a:pt x="6568799" y="1196787"/>
                  <a:pt x="6570918" y="1199978"/>
                </a:cubicBezTo>
                <a:cubicBezTo>
                  <a:pt x="6571245" y="1205911"/>
                  <a:pt x="6570649" y="1206826"/>
                  <a:pt x="6559189" y="1198642"/>
                </a:cubicBezTo>
                <a:cubicBezTo>
                  <a:pt x="6556472" y="1196367"/>
                  <a:pt x="6551041" y="1191818"/>
                  <a:pt x="6548325" y="1189542"/>
                </a:cubicBezTo>
                <a:cubicBezTo>
                  <a:pt x="6547727" y="1190457"/>
                  <a:pt x="6547727" y="1190457"/>
                  <a:pt x="6547131" y="1191371"/>
                </a:cubicBezTo>
                <a:cubicBezTo>
                  <a:pt x="6547131" y="1191371"/>
                  <a:pt x="6546534" y="1192286"/>
                  <a:pt x="6546534" y="1192286"/>
                </a:cubicBezTo>
                <a:cubicBezTo>
                  <a:pt x="6566143" y="1207295"/>
                  <a:pt x="6576737" y="1223244"/>
                  <a:pt x="6595747" y="1239167"/>
                </a:cubicBezTo>
                <a:cubicBezTo>
                  <a:pt x="6606612" y="1248267"/>
                  <a:pt x="6616282" y="1259197"/>
                  <a:pt x="6625354" y="1271040"/>
                </a:cubicBezTo>
                <a:cubicBezTo>
                  <a:pt x="6624757" y="1271953"/>
                  <a:pt x="6630189" y="1276503"/>
                  <a:pt x="6629592" y="1277419"/>
                </a:cubicBezTo>
                <a:cubicBezTo>
                  <a:pt x="6628398" y="1279248"/>
                  <a:pt x="6622967" y="1274698"/>
                  <a:pt x="6620251" y="1272423"/>
                </a:cubicBezTo>
                <a:cubicBezTo>
                  <a:pt x="6612103" y="1265600"/>
                  <a:pt x="6603956" y="1258775"/>
                  <a:pt x="6595808" y="1251951"/>
                </a:cubicBezTo>
                <a:cubicBezTo>
                  <a:pt x="6593092" y="1249676"/>
                  <a:pt x="6590375" y="1247401"/>
                  <a:pt x="6589778" y="1248316"/>
                </a:cubicBezTo>
                <a:cubicBezTo>
                  <a:pt x="6589182" y="1249231"/>
                  <a:pt x="6588585" y="1250146"/>
                  <a:pt x="6591301" y="1252420"/>
                </a:cubicBezTo>
                <a:cubicBezTo>
                  <a:pt x="6596733" y="1256970"/>
                  <a:pt x="6598254" y="1261075"/>
                  <a:pt x="6606402" y="1267898"/>
                </a:cubicBezTo>
                <a:cubicBezTo>
                  <a:pt x="6614549" y="1274723"/>
                  <a:pt x="6622698" y="1281548"/>
                  <a:pt x="6630846" y="1288373"/>
                </a:cubicBezTo>
                <a:cubicBezTo>
                  <a:pt x="6635681" y="1293836"/>
                  <a:pt x="6631771" y="1293392"/>
                  <a:pt x="6631174" y="1294307"/>
                </a:cubicBezTo>
                <a:cubicBezTo>
                  <a:pt x="6630578" y="1295221"/>
                  <a:pt x="6629981" y="1296136"/>
                  <a:pt x="6629981" y="1296136"/>
                </a:cubicBezTo>
                <a:cubicBezTo>
                  <a:pt x="6613087" y="1283401"/>
                  <a:pt x="6601956" y="1281151"/>
                  <a:pt x="6585661" y="1267503"/>
                </a:cubicBezTo>
                <a:cubicBezTo>
                  <a:pt x="6553069" y="1240205"/>
                  <a:pt x="6524986" y="1212437"/>
                  <a:pt x="6491798" y="1186055"/>
                </a:cubicBezTo>
                <a:cubicBezTo>
                  <a:pt x="6485770" y="1182420"/>
                  <a:pt x="6478816" y="1173765"/>
                  <a:pt x="6477025" y="1176511"/>
                </a:cubicBezTo>
                <a:cubicBezTo>
                  <a:pt x="6471921" y="1177895"/>
                  <a:pt x="6483978" y="1185165"/>
                  <a:pt x="6489409" y="1189714"/>
                </a:cubicBezTo>
                <a:cubicBezTo>
                  <a:pt x="6500870" y="1197899"/>
                  <a:pt x="6509944" y="1209741"/>
                  <a:pt x="6520807" y="1218841"/>
                </a:cubicBezTo>
                <a:cubicBezTo>
                  <a:pt x="6532267" y="1227025"/>
                  <a:pt x="6546444" y="1237486"/>
                  <a:pt x="6556113" y="1248413"/>
                </a:cubicBezTo>
                <a:cubicBezTo>
                  <a:pt x="6573931" y="1266168"/>
                  <a:pt x="6593539" y="1281177"/>
                  <a:pt x="6609834" y="1294825"/>
                </a:cubicBezTo>
                <a:cubicBezTo>
                  <a:pt x="6644544" y="1325312"/>
                  <a:pt x="6675344" y="1355355"/>
                  <a:pt x="6694415" y="1384061"/>
                </a:cubicBezTo>
                <a:cubicBezTo>
                  <a:pt x="6703487" y="1395905"/>
                  <a:pt x="6714350" y="1405004"/>
                  <a:pt x="6725214" y="1414103"/>
                </a:cubicBezTo>
                <a:cubicBezTo>
                  <a:pt x="6727930" y="1416378"/>
                  <a:pt x="6736675" y="1422287"/>
                  <a:pt x="6735481" y="1424117"/>
                </a:cubicBezTo>
                <a:cubicBezTo>
                  <a:pt x="6733093" y="1427776"/>
                  <a:pt x="6726140" y="1419123"/>
                  <a:pt x="6723424" y="1416848"/>
                </a:cubicBezTo>
                <a:cubicBezTo>
                  <a:pt x="6677253" y="1378175"/>
                  <a:pt x="6631083" y="1339505"/>
                  <a:pt x="6582197" y="1298558"/>
                </a:cubicBezTo>
                <a:cubicBezTo>
                  <a:pt x="6565902" y="1284908"/>
                  <a:pt x="6552054" y="1280384"/>
                  <a:pt x="6535490" y="1273584"/>
                </a:cubicBezTo>
                <a:cubicBezTo>
                  <a:pt x="6535490" y="1273584"/>
                  <a:pt x="6534893" y="1274499"/>
                  <a:pt x="6534296" y="1275413"/>
                </a:cubicBezTo>
                <a:cubicBezTo>
                  <a:pt x="6537937" y="1282708"/>
                  <a:pt x="6539458" y="1286813"/>
                  <a:pt x="6540385" y="1291832"/>
                </a:cubicBezTo>
                <a:cubicBezTo>
                  <a:pt x="6538593" y="1294576"/>
                  <a:pt x="6544950" y="1304145"/>
                  <a:pt x="6553098" y="1310968"/>
                </a:cubicBezTo>
                <a:cubicBezTo>
                  <a:pt x="6574824" y="1329167"/>
                  <a:pt x="6570647" y="1335572"/>
                  <a:pt x="6570377" y="1342420"/>
                </a:cubicBezTo>
                <a:cubicBezTo>
                  <a:pt x="6568915" y="1351100"/>
                  <a:pt x="6579510" y="1367046"/>
                  <a:pt x="6590104" y="1382995"/>
                </a:cubicBezTo>
                <a:cubicBezTo>
                  <a:pt x="6591628" y="1387100"/>
                  <a:pt x="6597656" y="1390735"/>
                  <a:pt x="6600371" y="1393009"/>
                </a:cubicBezTo>
                <a:cubicBezTo>
                  <a:pt x="6611234" y="1402109"/>
                  <a:pt x="6622695" y="1410294"/>
                  <a:pt x="6629051" y="1419862"/>
                </a:cubicBezTo>
                <a:cubicBezTo>
                  <a:pt x="6631172" y="1423051"/>
                  <a:pt x="6633887" y="1425327"/>
                  <a:pt x="6639319" y="1429876"/>
                </a:cubicBezTo>
                <a:cubicBezTo>
                  <a:pt x="6647466" y="1436701"/>
                  <a:pt x="6655615" y="1443525"/>
                  <a:pt x="6661046" y="1448075"/>
                </a:cubicBezTo>
                <a:cubicBezTo>
                  <a:pt x="6674029" y="1460364"/>
                  <a:pt x="6688205" y="1470822"/>
                  <a:pt x="6700859" y="1477177"/>
                </a:cubicBezTo>
                <a:cubicBezTo>
                  <a:pt x="6710798" y="1481256"/>
                  <a:pt x="6721064" y="1491271"/>
                  <a:pt x="6727421" y="1500840"/>
                </a:cubicBezTo>
                <a:cubicBezTo>
                  <a:pt x="6738612" y="1515873"/>
                  <a:pt x="6757624" y="1531798"/>
                  <a:pt x="6769413" y="1545916"/>
                </a:cubicBezTo>
                <a:cubicBezTo>
                  <a:pt x="6771531" y="1549105"/>
                  <a:pt x="6821283" y="1582288"/>
                  <a:pt x="6821880" y="1581372"/>
                </a:cubicBezTo>
                <a:cubicBezTo>
                  <a:pt x="6829699" y="1582264"/>
                  <a:pt x="6841160" y="1590447"/>
                  <a:pt x="6849308" y="1597272"/>
                </a:cubicBezTo>
                <a:cubicBezTo>
                  <a:pt x="6858052" y="1603181"/>
                  <a:pt x="6864410" y="1612750"/>
                  <a:pt x="6871363" y="1621404"/>
                </a:cubicBezTo>
                <a:cubicBezTo>
                  <a:pt x="6870766" y="1622320"/>
                  <a:pt x="6870169" y="1623234"/>
                  <a:pt x="6872885" y="1625510"/>
                </a:cubicBezTo>
                <a:cubicBezTo>
                  <a:pt x="6889180" y="1639158"/>
                  <a:pt x="6897656" y="1651916"/>
                  <a:pt x="6910638" y="1664205"/>
                </a:cubicBezTo>
                <a:cubicBezTo>
                  <a:pt x="6918190" y="1671944"/>
                  <a:pt x="6923293" y="1670559"/>
                  <a:pt x="6930247" y="1679213"/>
                </a:cubicBezTo>
                <a:cubicBezTo>
                  <a:pt x="6932964" y="1681489"/>
                  <a:pt x="6957674" y="1695114"/>
                  <a:pt x="6961585" y="1695558"/>
                </a:cubicBezTo>
                <a:cubicBezTo>
                  <a:pt x="6964897" y="1696919"/>
                  <a:pt x="6968210" y="1698278"/>
                  <a:pt x="6971523" y="1699638"/>
                </a:cubicBezTo>
                <a:cubicBezTo>
                  <a:pt x="6986893" y="1708268"/>
                  <a:pt x="6997757" y="1717367"/>
                  <a:pt x="7006232" y="1730125"/>
                </a:cubicBezTo>
                <a:cubicBezTo>
                  <a:pt x="7008350" y="1733315"/>
                  <a:pt x="7010471" y="1736504"/>
                  <a:pt x="7015306" y="1741969"/>
                </a:cubicBezTo>
                <a:cubicBezTo>
                  <a:pt x="7014708" y="1742884"/>
                  <a:pt x="7016827" y="1746073"/>
                  <a:pt x="7016827" y="1746073"/>
                </a:cubicBezTo>
                <a:lnTo>
                  <a:pt x="7032390" y="1760399"/>
                </a:lnTo>
                <a:lnTo>
                  <a:pt x="7035277" y="1765182"/>
                </a:lnTo>
                <a:lnTo>
                  <a:pt x="7050073" y="1794756"/>
                </a:lnTo>
                <a:lnTo>
                  <a:pt x="7047835" y="1793110"/>
                </a:lnTo>
                <a:cubicBezTo>
                  <a:pt x="7043000" y="1787646"/>
                  <a:pt x="7034256" y="1781736"/>
                  <a:pt x="7026706" y="1773998"/>
                </a:cubicBezTo>
                <a:cubicBezTo>
                  <a:pt x="7021274" y="1769447"/>
                  <a:pt x="7020080" y="1771277"/>
                  <a:pt x="7019483" y="1772192"/>
                </a:cubicBezTo>
                <a:cubicBezTo>
                  <a:pt x="7018289" y="1774021"/>
                  <a:pt x="7020409" y="1777210"/>
                  <a:pt x="7023124" y="1779486"/>
                </a:cubicBezTo>
                <a:cubicBezTo>
                  <a:pt x="7028556" y="1784035"/>
                  <a:pt x="7029153" y="1783121"/>
                  <a:pt x="7031869" y="1785396"/>
                </a:cubicBezTo>
                <a:lnTo>
                  <a:pt x="7058277" y="1811154"/>
                </a:lnTo>
                <a:lnTo>
                  <a:pt x="7061568" y="1817734"/>
                </a:lnTo>
                <a:lnTo>
                  <a:pt x="7061218" y="1818466"/>
                </a:lnTo>
                <a:cubicBezTo>
                  <a:pt x="7060280" y="1819097"/>
                  <a:pt x="7059684" y="1820011"/>
                  <a:pt x="7061802" y="1823201"/>
                </a:cubicBezTo>
                <a:lnTo>
                  <a:pt x="7066109" y="1826809"/>
                </a:lnTo>
                <a:lnTo>
                  <a:pt x="7073322" y="1841225"/>
                </a:lnTo>
                <a:cubicBezTo>
                  <a:pt x="7084189" y="1868270"/>
                  <a:pt x="7092648" y="1897210"/>
                  <a:pt x="7096921" y="1928636"/>
                </a:cubicBezTo>
                <a:cubicBezTo>
                  <a:pt x="7097541" y="1945951"/>
                  <a:pt x="7101097" y="1944768"/>
                  <a:pt x="7113862" y="1949286"/>
                </a:cubicBezTo>
                <a:cubicBezTo>
                  <a:pt x="7147548" y="1959985"/>
                  <a:pt x="7132887" y="1977996"/>
                  <a:pt x="7118229" y="1996010"/>
                </a:cubicBezTo>
                <a:cubicBezTo>
                  <a:pt x="7109642" y="2007622"/>
                  <a:pt x="7088720" y="2001436"/>
                  <a:pt x="7087870" y="2027996"/>
                </a:cubicBezTo>
                <a:cubicBezTo>
                  <a:pt x="7098542" y="2024448"/>
                  <a:pt x="7103146" y="2027298"/>
                  <a:pt x="7110261" y="2024934"/>
                </a:cubicBezTo>
                <a:cubicBezTo>
                  <a:pt x="7132655" y="2021870"/>
                  <a:pt x="7160076" y="2008375"/>
                  <a:pt x="7167387" y="2036603"/>
                </a:cubicBezTo>
                <a:cubicBezTo>
                  <a:pt x="7171135" y="2066014"/>
                  <a:pt x="7145803" y="2087574"/>
                  <a:pt x="7116294" y="2093003"/>
                </a:cubicBezTo>
                <a:cubicBezTo>
                  <a:pt x="7094945" y="2100098"/>
                  <a:pt x="7075065" y="2097944"/>
                  <a:pt x="7066712" y="2065688"/>
                </a:cubicBezTo>
                <a:cubicBezTo>
                  <a:pt x="7062537" y="2049557"/>
                  <a:pt x="7050198" y="2031759"/>
                  <a:pt x="7030938" y="2046918"/>
                </a:cubicBezTo>
                <a:cubicBezTo>
                  <a:pt x="7017749" y="2055683"/>
                  <a:pt x="7010207" y="2071328"/>
                  <a:pt x="7018986" y="2090309"/>
                </a:cubicBezTo>
                <a:cubicBezTo>
                  <a:pt x="7025676" y="2101224"/>
                  <a:pt x="7035925" y="2110954"/>
                  <a:pt x="7023780" y="2123752"/>
                </a:cubicBezTo>
                <a:cubicBezTo>
                  <a:pt x="7010592" y="2132514"/>
                  <a:pt x="6997828" y="2127998"/>
                  <a:pt x="6987582" y="2118267"/>
                </a:cubicBezTo>
                <a:cubicBezTo>
                  <a:pt x="6933823" y="2074821"/>
                  <a:pt x="6869154" y="2078796"/>
                  <a:pt x="6794240" y="2073038"/>
                </a:cubicBezTo>
                <a:cubicBezTo>
                  <a:pt x="6848617" y="2133798"/>
                  <a:pt x="6880600" y="2197620"/>
                  <a:pt x="6936872" y="2235850"/>
                </a:cubicBezTo>
                <a:cubicBezTo>
                  <a:pt x="6971176" y="2263863"/>
                  <a:pt x="6952960" y="2283059"/>
                  <a:pt x="6934744" y="2302252"/>
                </a:cubicBezTo>
                <a:cubicBezTo>
                  <a:pt x="6915481" y="2317413"/>
                  <a:pt x="6891003" y="2312412"/>
                  <a:pt x="6870078" y="2306227"/>
                </a:cubicBezTo>
                <a:cubicBezTo>
                  <a:pt x="6827186" y="2289827"/>
                  <a:pt x="6784296" y="2273426"/>
                  <a:pt x="6737845" y="2258204"/>
                </a:cubicBezTo>
                <a:cubicBezTo>
                  <a:pt x="6670473" y="2236804"/>
                  <a:pt x="6601628" y="2224650"/>
                  <a:pt x="6545783" y="2173137"/>
                </a:cubicBezTo>
                <a:cubicBezTo>
                  <a:pt x="6530932" y="2160556"/>
                  <a:pt x="6514609" y="2157221"/>
                  <a:pt x="6500378" y="2161952"/>
                </a:cubicBezTo>
                <a:cubicBezTo>
                  <a:pt x="6426700" y="2190820"/>
                  <a:pt x="6367912" y="2157805"/>
                  <a:pt x="6307038" y="2116725"/>
                </a:cubicBezTo>
                <a:cubicBezTo>
                  <a:pt x="6275449" y="2095472"/>
                  <a:pt x="6243076" y="2075849"/>
                  <a:pt x="6210152" y="2057365"/>
                </a:cubicBezTo>
                <a:lnTo>
                  <a:pt x="6189201" y="2046385"/>
                </a:lnTo>
                <a:lnTo>
                  <a:pt x="6175933" y="2043345"/>
                </a:lnTo>
                <a:lnTo>
                  <a:pt x="6194768" y="2080447"/>
                </a:lnTo>
                <a:cubicBezTo>
                  <a:pt x="6203983" y="2096399"/>
                  <a:pt x="6214646" y="2111366"/>
                  <a:pt x="6228556" y="2123970"/>
                </a:cubicBezTo>
                <a:cubicBezTo>
                  <a:pt x="6250812" y="2140775"/>
                  <a:pt x="6243392" y="2170184"/>
                  <a:pt x="6213719" y="2186990"/>
                </a:cubicBezTo>
                <a:cubicBezTo>
                  <a:pt x="6169209" y="2212200"/>
                  <a:pt x="6132117" y="2254211"/>
                  <a:pt x="6072772" y="2233206"/>
                </a:cubicBezTo>
                <a:cubicBezTo>
                  <a:pt x="6067207" y="2232156"/>
                  <a:pt x="6061642" y="2232942"/>
                  <a:pt x="6056137" y="2234978"/>
                </a:cubicBezTo>
                <a:lnTo>
                  <a:pt x="6045824" y="2240840"/>
                </a:lnTo>
                <a:lnTo>
                  <a:pt x="6048755" y="2243015"/>
                </a:lnTo>
                <a:cubicBezTo>
                  <a:pt x="6064967" y="2255486"/>
                  <a:pt x="6080681" y="2268602"/>
                  <a:pt x="6095165" y="2283496"/>
                </a:cubicBezTo>
                <a:cubicBezTo>
                  <a:pt x="6148497" y="2340221"/>
                  <a:pt x="6206860" y="2386517"/>
                  <a:pt x="6276319" y="2415986"/>
                </a:cubicBezTo>
                <a:cubicBezTo>
                  <a:pt x="6352898" y="2443089"/>
                  <a:pt x="6388440" y="2505728"/>
                  <a:pt x="6418952" y="2578798"/>
                </a:cubicBezTo>
                <a:cubicBezTo>
                  <a:pt x="6423129" y="2594928"/>
                  <a:pt x="6428776" y="2601813"/>
                  <a:pt x="6413071" y="2615789"/>
                </a:cubicBezTo>
                <a:cubicBezTo>
                  <a:pt x="6351733" y="2662456"/>
                  <a:pt x="6352775" y="2666488"/>
                  <a:pt x="6416163" y="2702355"/>
                </a:cubicBezTo>
                <a:cubicBezTo>
                  <a:pt x="6424327" y="2704022"/>
                  <a:pt x="6433529" y="2709721"/>
                  <a:pt x="6441691" y="2711389"/>
                </a:cubicBezTo>
                <a:cubicBezTo>
                  <a:pt x="6455496" y="2719936"/>
                  <a:pt x="6480405" y="2711659"/>
                  <a:pt x="6474950" y="2735369"/>
                </a:cubicBezTo>
                <a:cubicBezTo>
                  <a:pt x="6469497" y="2759080"/>
                  <a:pt x="6449617" y="2756930"/>
                  <a:pt x="6432252" y="2749562"/>
                </a:cubicBezTo>
                <a:cubicBezTo>
                  <a:pt x="6401079" y="2733644"/>
                  <a:pt x="6368863" y="2713695"/>
                  <a:pt x="6336647" y="2693748"/>
                </a:cubicBezTo>
                <a:cubicBezTo>
                  <a:pt x="6322840" y="2685198"/>
                  <a:pt x="6306945" y="2668582"/>
                  <a:pt x="6294373" y="2694659"/>
                </a:cubicBezTo>
                <a:cubicBezTo>
                  <a:pt x="6284317" y="2715520"/>
                  <a:pt x="6280334" y="2729984"/>
                  <a:pt x="6297273" y="2750630"/>
                </a:cubicBezTo>
                <a:cubicBezTo>
                  <a:pt x="6352269" y="2828702"/>
                  <a:pt x="6417320" y="2885913"/>
                  <a:pt x="6490957" y="2931513"/>
                </a:cubicBezTo>
                <a:cubicBezTo>
                  <a:pt x="6512925" y="2941727"/>
                  <a:pt x="6536982" y="2960010"/>
                  <a:pt x="6529012" y="2988936"/>
                </a:cubicBezTo>
                <a:cubicBezTo>
                  <a:pt x="6521046" y="3017861"/>
                  <a:pt x="6487975" y="3024474"/>
                  <a:pt x="6463069" y="3032751"/>
                </a:cubicBezTo>
                <a:cubicBezTo>
                  <a:pt x="6458466" y="3029901"/>
                  <a:pt x="6450306" y="3028233"/>
                  <a:pt x="6445705" y="3025385"/>
                </a:cubicBezTo>
                <a:cubicBezTo>
                  <a:pt x="6429382" y="3022049"/>
                  <a:pt x="6410547" y="3023933"/>
                  <a:pt x="6399445" y="3040759"/>
                </a:cubicBezTo>
                <a:cubicBezTo>
                  <a:pt x="6383532" y="3061378"/>
                  <a:pt x="6366263" y="3069307"/>
                  <a:pt x="6348945" y="3069589"/>
                </a:cubicBezTo>
                <a:lnTo>
                  <a:pt x="6336775" y="3067384"/>
                </a:lnTo>
                <a:lnTo>
                  <a:pt x="6328075" y="3061187"/>
                </a:lnTo>
                <a:cubicBezTo>
                  <a:pt x="6319493" y="3055075"/>
                  <a:pt x="6316471" y="3053332"/>
                  <a:pt x="6318845" y="3056244"/>
                </a:cubicBezTo>
                <a:cubicBezTo>
                  <a:pt x="6318683" y="3056536"/>
                  <a:pt x="6318683" y="3056536"/>
                  <a:pt x="6318683" y="3056536"/>
                </a:cubicBezTo>
                <a:cubicBezTo>
                  <a:pt x="6310103" y="3050425"/>
                  <a:pt x="6306918" y="3048972"/>
                  <a:pt x="6301198" y="3044898"/>
                </a:cubicBezTo>
                <a:cubicBezTo>
                  <a:pt x="6295477" y="3040824"/>
                  <a:pt x="6295800" y="3040240"/>
                  <a:pt x="6293103" y="3037911"/>
                </a:cubicBezTo>
                <a:cubicBezTo>
                  <a:pt x="6287706" y="3033253"/>
                  <a:pt x="6285331" y="3030341"/>
                  <a:pt x="6276749" y="3024230"/>
                </a:cubicBezTo>
                <a:cubicBezTo>
                  <a:pt x="6270868" y="3020448"/>
                  <a:pt x="6271191" y="3019864"/>
                  <a:pt x="6271354" y="3019571"/>
                </a:cubicBezTo>
                <a:cubicBezTo>
                  <a:pt x="6271515" y="3019280"/>
                  <a:pt x="6271839" y="3018696"/>
                  <a:pt x="6272163" y="3018113"/>
                </a:cubicBezTo>
                <a:cubicBezTo>
                  <a:pt x="6260721" y="3009964"/>
                  <a:pt x="6249603" y="3001233"/>
                  <a:pt x="6240213" y="2996581"/>
                </a:cubicBezTo>
                <a:cubicBezTo>
                  <a:pt x="6237353" y="2994544"/>
                  <a:pt x="6231632" y="2990471"/>
                  <a:pt x="6228772" y="2988433"/>
                </a:cubicBezTo>
                <a:cubicBezTo>
                  <a:pt x="6217329" y="2980284"/>
                  <a:pt x="6205888" y="2972137"/>
                  <a:pt x="6194285" y="2964280"/>
                </a:cubicBezTo>
                <a:cubicBezTo>
                  <a:pt x="6188403" y="2960498"/>
                  <a:pt x="6182196" y="2957300"/>
                  <a:pt x="6173939" y="2950606"/>
                </a:cubicBezTo>
                <a:cubicBezTo>
                  <a:pt x="6168542" y="2945949"/>
                  <a:pt x="6159961" y="2939837"/>
                  <a:pt x="6157263" y="2937507"/>
                </a:cubicBezTo>
                <a:cubicBezTo>
                  <a:pt x="6149167" y="2930521"/>
                  <a:pt x="6140748" y="2924117"/>
                  <a:pt x="6132329" y="2917716"/>
                </a:cubicBezTo>
                <a:cubicBezTo>
                  <a:pt x="6129468" y="2915678"/>
                  <a:pt x="6129468" y="2915678"/>
                  <a:pt x="6126770" y="2913349"/>
                </a:cubicBezTo>
                <a:cubicBezTo>
                  <a:pt x="6121374" y="2908692"/>
                  <a:pt x="6118675" y="2906363"/>
                  <a:pt x="6112468" y="2903164"/>
                </a:cubicBezTo>
                <a:cubicBezTo>
                  <a:pt x="6106585" y="2899382"/>
                  <a:pt x="6095630" y="2890358"/>
                  <a:pt x="6098490" y="2892396"/>
                </a:cubicBezTo>
                <a:cubicBezTo>
                  <a:pt x="6098814" y="2891812"/>
                  <a:pt x="6101837" y="2893556"/>
                  <a:pt x="6107557" y="2897631"/>
                </a:cubicBezTo>
                <a:cubicBezTo>
                  <a:pt x="6110418" y="2899667"/>
                  <a:pt x="6110418" y="2899667"/>
                  <a:pt x="6113278" y="2901706"/>
                </a:cubicBezTo>
                <a:cubicBezTo>
                  <a:pt x="6113278" y="2901706"/>
                  <a:pt x="6116300" y="2903451"/>
                  <a:pt x="6116462" y="2903158"/>
                </a:cubicBezTo>
                <a:cubicBezTo>
                  <a:pt x="6113764" y="2900829"/>
                  <a:pt x="6113764" y="2900829"/>
                  <a:pt x="6110903" y="2898792"/>
                </a:cubicBezTo>
                <a:cubicBezTo>
                  <a:pt x="6105183" y="2894718"/>
                  <a:pt x="6096603" y="2888606"/>
                  <a:pt x="6088020" y="2882496"/>
                </a:cubicBezTo>
                <a:cubicBezTo>
                  <a:pt x="6082301" y="2878421"/>
                  <a:pt x="6073719" y="2872312"/>
                  <a:pt x="6073233" y="2873187"/>
                </a:cubicBezTo>
                <a:cubicBezTo>
                  <a:pt x="6073233" y="2873187"/>
                  <a:pt x="6067512" y="2869112"/>
                  <a:pt x="6067512" y="2869112"/>
                </a:cubicBezTo>
                <a:cubicBezTo>
                  <a:pt x="6058769" y="2863293"/>
                  <a:pt x="6056395" y="2860381"/>
                  <a:pt x="6050512" y="2856599"/>
                </a:cubicBezTo>
                <a:cubicBezTo>
                  <a:pt x="6050512" y="2856599"/>
                  <a:pt x="6050512" y="2856599"/>
                  <a:pt x="6047489" y="2854854"/>
                </a:cubicBezTo>
                <a:cubicBezTo>
                  <a:pt x="6046519" y="2856605"/>
                  <a:pt x="6046519" y="2856605"/>
                  <a:pt x="6032216" y="2846421"/>
                </a:cubicBezTo>
                <a:cubicBezTo>
                  <a:pt x="6023635" y="2840309"/>
                  <a:pt x="6020612" y="2838564"/>
                  <a:pt x="6017428" y="2837110"/>
                </a:cubicBezTo>
                <a:cubicBezTo>
                  <a:pt x="6020288" y="2839147"/>
                  <a:pt x="6020128" y="2839440"/>
                  <a:pt x="6022825" y="2841768"/>
                </a:cubicBezTo>
                <a:cubicBezTo>
                  <a:pt x="6028222" y="2846427"/>
                  <a:pt x="6033781" y="2850793"/>
                  <a:pt x="6036318" y="2853413"/>
                </a:cubicBezTo>
                <a:cubicBezTo>
                  <a:pt x="6036075" y="2853851"/>
                  <a:pt x="6038098" y="2855599"/>
                  <a:pt x="6040857" y="2857818"/>
                </a:cubicBezTo>
                <a:lnTo>
                  <a:pt x="6042491" y="2859139"/>
                </a:lnTo>
                <a:lnTo>
                  <a:pt x="6040075" y="2858016"/>
                </a:lnTo>
                <a:lnTo>
                  <a:pt x="6037715" y="2858075"/>
                </a:lnTo>
                <a:lnTo>
                  <a:pt x="6031028" y="2853058"/>
                </a:lnTo>
                <a:cubicBezTo>
                  <a:pt x="6028505" y="2851312"/>
                  <a:pt x="6026279" y="2849930"/>
                  <a:pt x="6026117" y="2850221"/>
                </a:cubicBezTo>
                <a:cubicBezTo>
                  <a:pt x="6025631" y="2851098"/>
                  <a:pt x="6017374" y="2844402"/>
                  <a:pt x="6014189" y="2842949"/>
                </a:cubicBezTo>
                <a:cubicBezTo>
                  <a:pt x="6011491" y="2840620"/>
                  <a:pt x="6006094" y="2835962"/>
                  <a:pt x="6000536" y="2831597"/>
                </a:cubicBezTo>
                <a:cubicBezTo>
                  <a:pt x="5995301" y="2826647"/>
                  <a:pt x="5986558" y="2820827"/>
                  <a:pt x="5983049" y="2819958"/>
                </a:cubicBezTo>
                <a:cubicBezTo>
                  <a:pt x="5980026" y="2818214"/>
                  <a:pt x="5980026" y="2818214"/>
                  <a:pt x="5977167" y="2816177"/>
                </a:cubicBezTo>
                <a:cubicBezTo>
                  <a:pt x="5971446" y="2812103"/>
                  <a:pt x="5968587" y="2810066"/>
                  <a:pt x="5963026" y="2805700"/>
                </a:cubicBezTo>
                <a:cubicBezTo>
                  <a:pt x="5957468" y="2801334"/>
                  <a:pt x="5949211" y="2794639"/>
                  <a:pt x="5943328" y="2790858"/>
                </a:cubicBezTo>
                <a:cubicBezTo>
                  <a:pt x="5931562" y="2783293"/>
                  <a:pt x="5923144" y="2776889"/>
                  <a:pt x="5914563" y="2770779"/>
                </a:cubicBezTo>
                <a:cubicBezTo>
                  <a:pt x="5908842" y="2766705"/>
                  <a:pt x="5908680" y="2766996"/>
                  <a:pt x="5905495" y="2765543"/>
                </a:cubicBezTo>
                <a:cubicBezTo>
                  <a:pt x="5905333" y="2765836"/>
                  <a:pt x="5902474" y="2763798"/>
                  <a:pt x="5896914" y="2759433"/>
                </a:cubicBezTo>
                <a:cubicBezTo>
                  <a:pt x="5897076" y="2759140"/>
                  <a:pt x="5897238" y="2758847"/>
                  <a:pt x="5897400" y="2758557"/>
                </a:cubicBezTo>
                <a:cubicBezTo>
                  <a:pt x="5897885" y="2757680"/>
                  <a:pt x="5909165" y="2766121"/>
                  <a:pt x="5909814" y="2764954"/>
                </a:cubicBezTo>
                <a:cubicBezTo>
                  <a:pt x="5907277" y="2762333"/>
                  <a:pt x="5912999" y="2766407"/>
                  <a:pt x="5918557" y="2770773"/>
                </a:cubicBezTo>
                <a:cubicBezTo>
                  <a:pt x="5918557" y="2770773"/>
                  <a:pt x="5918394" y="2771065"/>
                  <a:pt x="5918394" y="2771065"/>
                </a:cubicBezTo>
                <a:cubicBezTo>
                  <a:pt x="5921093" y="2773394"/>
                  <a:pt x="5923791" y="2775722"/>
                  <a:pt x="5926652" y="2777759"/>
                </a:cubicBezTo>
                <a:cubicBezTo>
                  <a:pt x="5932534" y="2781542"/>
                  <a:pt x="5929837" y="2779212"/>
                  <a:pt x="5932858" y="2780957"/>
                </a:cubicBezTo>
                <a:cubicBezTo>
                  <a:pt x="5935880" y="2782703"/>
                  <a:pt x="5944623" y="2788522"/>
                  <a:pt x="5939226" y="2783865"/>
                </a:cubicBezTo>
                <a:cubicBezTo>
                  <a:pt x="5936690" y="2781242"/>
                  <a:pt x="5937014" y="2780658"/>
                  <a:pt x="5931455" y="2776293"/>
                </a:cubicBezTo>
                <a:cubicBezTo>
                  <a:pt x="5922875" y="2770183"/>
                  <a:pt x="5917316" y="2765815"/>
                  <a:pt x="5911433" y="2762034"/>
                </a:cubicBezTo>
                <a:cubicBezTo>
                  <a:pt x="5905550" y="2758252"/>
                  <a:pt x="5905550" y="2758252"/>
                  <a:pt x="5899992" y="2753886"/>
                </a:cubicBezTo>
                <a:cubicBezTo>
                  <a:pt x="5897292" y="2751557"/>
                  <a:pt x="5894433" y="2749520"/>
                  <a:pt x="5888551" y="2745738"/>
                </a:cubicBezTo>
                <a:cubicBezTo>
                  <a:pt x="5876784" y="2738174"/>
                  <a:pt x="5868204" y="2732063"/>
                  <a:pt x="5857086" y="2723331"/>
                </a:cubicBezTo>
                <a:cubicBezTo>
                  <a:pt x="5851527" y="2718965"/>
                  <a:pt x="5845806" y="2714891"/>
                  <a:pt x="5842946" y="2712854"/>
                </a:cubicBezTo>
                <a:cubicBezTo>
                  <a:pt x="5836903" y="2709364"/>
                  <a:pt x="5828321" y="2703253"/>
                  <a:pt x="5819739" y="2697142"/>
                </a:cubicBezTo>
                <a:cubicBezTo>
                  <a:pt x="5814018" y="2693067"/>
                  <a:pt x="5814018" y="2693067"/>
                  <a:pt x="5813694" y="2693652"/>
                </a:cubicBezTo>
                <a:cubicBezTo>
                  <a:pt x="5810348" y="2692491"/>
                  <a:pt x="5807488" y="2690453"/>
                  <a:pt x="5802091" y="2685796"/>
                </a:cubicBezTo>
                <a:cubicBezTo>
                  <a:pt x="5796695" y="2681137"/>
                  <a:pt x="5788114" y="2675026"/>
                  <a:pt x="5785576" y="2672406"/>
                </a:cubicBezTo>
                <a:cubicBezTo>
                  <a:pt x="5782878" y="2670077"/>
                  <a:pt x="5780018" y="2668040"/>
                  <a:pt x="5777157" y="2666003"/>
                </a:cubicBezTo>
                <a:cubicBezTo>
                  <a:pt x="5768090" y="2660768"/>
                  <a:pt x="5754113" y="2649998"/>
                  <a:pt x="5745208" y="2644471"/>
                </a:cubicBezTo>
                <a:cubicBezTo>
                  <a:pt x="5742185" y="2642727"/>
                  <a:pt x="5739486" y="2640398"/>
                  <a:pt x="5736140" y="2639236"/>
                </a:cubicBezTo>
                <a:cubicBezTo>
                  <a:pt x="5732956" y="2637783"/>
                  <a:pt x="5724861" y="2630797"/>
                  <a:pt x="5718654" y="2627598"/>
                </a:cubicBezTo>
                <a:cubicBezTo>
                  <a:pt x="5721190" y="2630220"/>
                  <a:pt x="5726427" y="2635168"/>
                  <a:pt x="5735006" y="2641280"/>
                </a:cubicBezTo>
                <a:cubicBezTo>
                  <a:pt x="5743750" y="2647099"/>
                  <a:pt x="5746287" y="2649721"/>
                  <a:pt x="5748823" y="2652340"/>
                </a:cubicBezTo>
                <a:cubicBezTo>
                  <a:pt x="5748661" y="2652633"/>
                  <a:pt x="5751360" y="2654962"/>
                  <a:pt x="5754382" y="2656706"/>
                </a:cubicBezTo>
                <a:cubicBezTo>
                  <a:pt x="5757405" y="2658452"/>
                  <a:pt x="5763125" y="2662526"/>
                  <a:pt x="5769008" y="2666307"/>
                </a:cubicBezTo>
                <a:cubicBezTo>
                  <a:pt x="5774728" y="2670381"/>
                  <a:pt x="5769332" y="2665724"/>
                  <a:pt x="5772516" y="2667177"/>
                </a:cubicBezTo>
                <a:cubicBezTo>
                  <a:pt x="5772678" y="2666885"/>
                  <a:pt x="5772678" y="2666885"/>
                  <a:pt x="5775537" y="2668922"/>
                </a:cubicBezTo>
                <a:cubicBezTo>
                  <a:pt x="5775214" y="2669506"/>
                  <a:pt x="5775052" y="2669797"/>
                  <a:pt x="5774728" y="2670381"/>
                </a:cubicBezTo>
                <a:cubicBezTo>
                  <a:pt x="5774566" y="2670674"/>
                  <a:pt x="5774405" y="2670966"/>
                  <a:pt x="5780125" y="2675039"/>
                </a:cubicBezTo>
                <a:cubicBezTo>
                  <a:pt x="5785846" y="2679113"/>
                  <a:pt x="5793942" y="2686100"/>
                  <a:pt x="5802846" y="2691627"/>
                </a:cubicBezTo>
                <a:cubicBezTo>
                  <a:pt x="5802846" y="2691627"/>
                  <a:pt x="5802091" y="2691191"/>
                  <a:pt x="5801693" y="2691010"/>
                </a:cubicBezTo>
                <a:cubicBezTo>
                  <a:pt x="5801294" y="2690827"/>
                  <a:pt x="5801254" y="2690901"/>
                  <a:pt x="5802684" y="2691920"/>
                </a:cubicBezTo>
                <a:lnTo>
                  <a:pt x="5803117" y="2692169"/>
                </a:lnTo>
                <a:lnTo>
                  <a:pt x="5804736" y="2695415"/>
                </a:lnTo>
                <a:cubicBezTo>
                  <a:pt x="5810131" y="2700073"/>
                  <a:pt x="5815528" y="2704733"/>
                  <a:pt x="5815042" y="2705608"/>
                </a:cubicBezTo>
                <a:cubicBezTo>
                  <a:pt x="5806463" y="2699497"/>
                  <a:pt x="5795182" y="2691056"/>
                  <a:pt x="5789137" y="2687566"/>
                </a:cubicBezTo>
                <a:cubicBezTo>
                  <a:pt x="5780395" y="2681747"/>
                  <a:pt x="5771812" y="2675636"/>
                  <a:pt x="5763232" y="2669525"/>
                </a:cubicBezTo>
                <a:cubicBezTo>
                  <a:pt x="5751953" y="2661085"/>
                  <a:pt x="5743695" y="2654391"/>
                  <a:pt x="5731767" y="2647118"/>
                </a:cubicBezTo>
                <a:cubicBezTo>
                  <a:pt x="5728907" y="2645081"/>
                  <a:pt x="5726209" y="2642753"/>
                  <a:pt x="5723350" y="2640716"/>
                </a:cubicBezTo>
                <a:cubicBezTo>
                  <a:pt x="5712070" y="2632276"/>
                  <a:pt x="5700790" y="2623835"/>
                  <a:pt x="5689024" y="2616272"/>
                </a:cubicBezTo>
                <a:cubicBezTo>
                  <a:pt x="5686002" y="2614526"/>
                  <a:pt x="5683142" y="2612488"/>
                  <a:pt x="5683142" y="2612488"/>
                </a:cubicBezTo>
                <a:cubicBezTo>
                  <a:pt x="5675047" y="2605503"/>
                  <a:pt x="5666304" y="2599684"/>
                  <a:pt x="5657722" y="2593572"/>
                </a:cubicBezTo>
                <a:cubicBezTo>
                  <a:pt x="5640560" y="2581350"/>
                  <a:pt x="5623398" y="2569128"/>
                  <a:pt x="5606235" y="2556906"/>
                </a:cubicBezTo>
                <a:cubicBezTo>
                  <a:pt x="5600515" y="2552832"/>
                  <a:pt x="5594634" y="2549050"/>
                  <a:pt x="5591934" y="2546721"/>
                </a:cubicBezTo>
                <a:cubicBezTo>
                  <a:pt x="5586538" y="2542064"/>
                  <a:pt x="5580655" y="2538282"/>
                  <a:pt x="5574771" y="2534499"/>
                </a:cubicBezTo>
                <a:cubicBezTo>
                  <a:pt x="5565867" y="2528972"/>
                  <a:pt x="5551565" y="2518788"/>
                  <a:pt x="5543469" y="2511800"/>
                </a:cubicBezTo>
                <a:cubicBezTo>
                  <a:pt x="5535374" y="2504813"/>
                  <a:pt x="5526631" y="2498994"/>
                  <a:pt x="5517726" y="2493467"/>
                </a:cubicBezTo>
                <a:cubicBezTo>
                  <a:pt x="5508984" y="2487648"/>
                  <a:pt x="5500080" y="2482121"/>
                  <a:pt x="5491984" y="2475134"/>
                </a:cubicBezTo>
                <a:cubicBezTo>
                  <a:pt x="5492144" y="2474842"/>
                  <a:pt x="5486262" y="2471060"/>
                  <a:pt x="5483403" y="2469023"/>
                </a:cubicBezTo>
                <a:cubicBezTo>
                  <a:pt x="5469101" y="2458839"/>
                  <a:pt x="5454798" y="2448653"/>
                  <a:pt x="5440334" y="2438760"/>
                </a:cubicBezTo>
                <a:cubicBezTo>
                  <a:pt x="5434452" y="2434978"/>
                  <a:pt x="5431592" y="2432941"/>
                  <a:pt x="5431268" y="2433525"/>
                </a:cubicBezTo>
                <a:cubicBezTo>
                  <a:pt x="5431106" y="2433817"/>
                  <a:pt x="5433642" y="2436437"/>
                  <a:pt x="5427922" y="2432364"/>
                </a:cubicBezTo>
                <a:cubicBezTo>
                  <a:pt x="5416318" y="2424508"/>
                  <a:pt x="5407251" y="2419272"/>
                  <a:pt x="5395810" y="2411125"/>
                </a:cubicBezTo>
                <a:cubicBezTo>
                  <a:pt x="5384368" y="2402976"/>
                  <a:pt x="5384206" y="2403268"/>
                  <a:pt x="5373250" y="2394245"/>
                </a:cubicBezTo>
                <a:cubicBezTo>
                  <a:pt x="5370390" y="2392207"/>
                  <a:pt x="5370390" y="2392207"/>
                  <a:pt x="5370390" y="2392207"/>
                </a:cubicBezTo>
                <a:cubicBezTo>
                  <a:pt x="5364345" y="2388717"/>
                  <a:pt x="5355926" y="2382314"/>
                  <a:pt x="5350045" y="2378533"/>
                </a:cubicBezTo>
                <a:cubicBezTo>
                  <a:pt x="5332557" y="2366894"/>
                  <a:pt x="5332557" y="2366894"/>
                  <a:pt x="5318903" y="2355541"/>
                </a:cubicBezTo>
                <a:cubicBezTo>
                  <a:pt x="5318903" y="2355541"/>
                  <a:pt x="5313182" y="2351467"/>
                  <a:pt x="5313182" y="2351467"/>
                </a:cubicBezTo>
                <a:cubicBezTo>
                  <a:pt x="5309352" y="2351182"/>
                  <a:pt x="5301417" y="2343903"/>
                  <a:pt x="5292837" y="2337793"/>
                </a:cubicBezTo>
                <a:cubicBezTo>
                  <a:pt x="5290138" y="2335464"/>
                  <a:pt x="5284254" y="2331682"/>
                  <a:pt x="5284578" y="2331098"/>
                </a:cubicBezTo>
                <a:cubicBezTo>
                  <a:pt x="5287763" y="2332551"/>
                  <a:pt x="5290461" y="2334880"/>
                  <a:pt x="5293484" y="2336625"/>
                </a:cubicBezTo>
                <a:cubicBezTo>
                  <a:pt x="5301903" y="2343028"/>
                  <a:pt x="5310486" y="2349139"/>
                  <a:pt x="5313993" y="2350007"/>
                </a:cubicBezTo>
                <a:cubicBezTo>
                  <a:pt x="5311132" y="2347972"/>
                  <a:pt x="5305249" y="2344189"/>
                  <a:pt x="5305573" y="2343605"/>
                </a:cubicBezTo>
                <a:cubicBezTo>
                  <a:pt x="5302876" y="2341276"/>
                  <a:pt x="5305898" y="2343022"/>
                  <a:pt x="5311618" y="2347096"/>
                </a:cubicBezTo>
                <a:cubicBezTo>
                  <a:pt x="5317338" y="2351169"/>
                  <a:pt x="5320361" y="2352914"/>
                  <a:pt x="5320523" y="2352622"/>
                </a:cubicBezTo>
                <a:cubicBezTo>
                  <a:pt x="5323546" y="2354367"/>
                  <a:pt x="5320847" y="2352039"/>
                  <a:pt x="5320685" y="2352331"/>
                </a:cubicBezTo>
                <a:cubicBezTo>
                  <a:pt x="5320685" y="2352331"/>
                  <a:pt x="5317825" y="2350294"/>
                  <a:pt x="5317825" y="2350294"/>
                </a:cubicBezTo>
                <a:cubicBezTo>
                  <a:pt x="5306384" y="2342145"/>
                  <a:pt x="5294780" y="2334290"/>
                  <a:pt x="5283500" y="2325849"/>
                </a:cubicBezTo>
                <a:cubicBezTo>
                  <a:pt x="5275243" y="2319154"/>
                  <a:pt x="5263639" y="2311299"/>
                  <a:pt x="5255058" y="2305187"/>
                </a:cubicBezTo>
                <a:cubicBezTo>
                  <a:pt x="5248851" y="2301990"/>
                  <a:pt x="5237896" y="2292964"/>
                  <a:pt x="5226132" y="2285401"/>
                </a:cubicBezTo>
                <a:cubicBezTo>
                  <a:pt x="5217064" y="2280166"/>
                  <a:pt x="5212153" y="2274632"/>
                  <a:pt x="5200712" y="2266485"/>
                </a:cubicBezTo>
                <a:cubicBezTo>
                  <a:pt x="5200712" y="2266485"/>
                  <a:pt x="5200712" y="2266485"/>
                  <a:pt x="5197852" y="2264448"/>
                </a:cubicBezTo>
                <a:cubicBezTo>
                  <a:pt x="5197690" y="2264739"/>
                  <a:pt x="5200387" y="2267068"/>
                  <a:pt x="5194505" y="2263287"/>
                </a:cubicBezTo>
                <a:cubicBezTo>
                  <a:pt x="5191645" y="2261251"/>
                  <a:pt x="5188784" y="2259213"/>
                  <a:pt x="5189108" y="2258629"/>
                </a:cubicBezTo>
                <a:cubicBezTo>
                  <a:pt x="5186248" y="2256591"/>
                  <a:pt x="5180527" y="2252516"/>
                  <a:pt x="5177666" y="2250480"/>
                </a:cubicBezTo>
                <a:cubicBezTo>
                  <a:pt x="5174806" y="2248444"/>
                  <a:pt x="5171945" y="2246406"/>
                  <a:pt x="5172108" y="2246114"/>
                </a:cubicBezTo>
                <a:cubicBezTo>
                  <a:pt x="5163689" y="2239712"/>
                  <a:pt x="5157482" y="2236513"/>
                  <a:pt x="5148739" y="2230694"/>
                </a:cubicBezTo>
                <a:cubicBezTo>
                  <a:pt x="5148578" y="2230987"/>
                  <a:pt x="5151276" y="2233315"/>
                  <a:pt x="5145393" y="2229533"/>
                </a:cubicBezTo>
                <a:cubicBezTo>
                  <a:pt x="5142533" y="2227496"/>
                  <a:pt x="5136812" y="2223423"/>
                  <a:pt x="5133951" y="2221385"/>
                </a:cubicBezTo>
                <a:cubicBezTo>
                  <a:pt x="5131415" y="2218764"/>
                  <a:pt x="5134599" y="2220216"/>
                  <a:pt x="5132062" y="2217596"/>
                </a:cubicBezTo>
                <a:cubicBezTo>
                  <a:pt x="5132386" y="2217012"/>
                  <a:pt x="5132386" y="2217012"/>
                  <a:pt x="5126666" y="2212939"/>
                </a:cubicBezTo>
                <a:cubicBezTo>
                  <a:pt x="5123805" y="2210901"/>
                  <a:pt x="5120945" y="2208865"/>
                  <a:pt x="5115224" y="2204790"/>
                </a:cubicBezTo>
                <a:cubicBezTo>
                  <a:pt x="5112363" y="2202754"/>
                  <a:pt x="5106643" y="2198681"/>
                  <a:pt x="5103782" y="2196642"/>
                </a:cubicBezTo>
                <a:cubicBezTo>
                  <a:pt x="5100923" y="2194606"/>
                  <a:pt x="5098062" y="2192569"/>
                  <a:pt x="5098224" y="2192277"/>
                </a:cubicBezTo>
                <a:cubicBezTo>
                  <a:pt x="5090290" y="2184998"/>
                  <a:pt x="5090290" y="2184998"/>
                  <a:pt x="5081710" y="2178887"/>
                </a:cubicBezTo>
                <a:cubicBezTo>
                  <a:pt x="5070269" y="2170740"/>
                  <a:pt x="5070269" y="2170740"/>
                  <a:pt x="5076636" y="2173645"/>
                </a:cubicBezTo>
                <a:cubicBezTo>
                  <a:pt x="5070915" y="2169572"/>
                  <a:pt x="5059636" y="2161131"/>
                  <a:pt x="5056614" y="2159386"/>
                </a:cubicBezTo>
                <a:cubicBezTo>
                  <a:pt x="5053268" y="2158224"/>
                  <a:pt x="5047061" y="2155026"/>
                  <a:pt x="5049436" y="2157938"/>
                </a:cubicBezTo>
                <a:cubicBezTo>
                  <a:pt x="5049436" y="2157938"/>
                  <a:pt x="5049274" y="2158231"/>
                  <a:pt x="5046252" y="2156487"/>
                </a:cubicBezTo>
                <a:cubicBezTo>
                  <a:pt x="5035620" y="2146878"/>
                  <a:pt x="5020994" y="2137278"/>
                  <a:pt x="5006692" y="2127093"/>
                </a:cubicBezTo>
                <a:cubicBezTo>
                  <a:pt x="5001134" y="2122726"/>
                  <a:pt x="4995251" y="2118944"/>
                  <a:pt x="4986670" y="2112835"/>
                </a:cubicBezTo>
                <a:cubicBezTo>
                  <a:pt x="4986508" y="2113126"/>
                  <a:pt x="4983648" y="2111089"/>
                  <a:pt x="4983648" y="2111089"/>
                </a:cubicBezTo>
                <a:cubicBezTo>
                  <a:pt x="4978251" y="2106431"/>
                  <a:pt x="4969507" y="2100611"/>
                  <a:pt x="4964110" y="2095952"/>
                </a:cubicBezTo>
                <a:cubicBezTo>
                  <a:pt x="4952830" y="2087515"/>
                  <a:pt x="4941065" y="2079950"/>
                  <a:pt x="4937558" y="2079080"/>
                </a:cubicBezTo>
                <a:cubicBezTo>
                  <a:pt x="4937395" y="2079373"/>
                  <a:pt x="4934373" y="2077627"/>
                  <a:pt x="4931513" y="2075590"/>
                </a:cubicBezTo>
                <a:cubicBezTo>
                  <a:pt x="4928490" y="2073845"/>
                  <a:pt x="4925630" y="2071808"/>
                  <a:pt x="4925953" y="2071224"/>
                </a:cubicBezTo>
                <a:cubicBezTo>
                  <a:pt x="4914514" y="2063076"/>
                  <a:pt x="4908307" y="2059879"/>
                  <a:pt x="4899563" y="2054059"/>
                </a:cubicBezTo>
                <a:cubicBezTo>
                  <a:pt x="4899239" y="2054642"/>
                  <a:pt x="4896217" y="2052897"/>
                  <a:pt x="4890658" y="2048531"/>
                </a:cubicBezTo>
                <a:cubicBezTo>
                  <a:pt x="4879216" y="2040383"/>
                  <a:pt x="4867289" y="2033112"/>
                  <a:pt x="4856010" y="2024671"/>
                </a:cubicBezTo>
                <a:cubicBezTo>
                  <a:pt x="4853150" y="2022635"/>
                  <a:pt x="4852988" y="2022926"/>
                  <a:pt x="4852826" y="2023218"/>
                </a:cubicBezTo>
                <a:cubicBezTo>
                  <a:pt x="4852826" y="2023218"/>
                  <a:pt x="4852664" y="2023510"/>
                  <a:pt x="4855523" y="2025548"/>
                </a:cubicBezTo>
                <a:cubicBezTo>
                  <a:pt x="4861244" y="2029621"/>
                  <a:pt x="4864105" y="2031658"/>
                  <a:pt x="4866965" y="2033696"/>
                </a:cubicBezTo>
                <a:cubicBezTo>
                  <a:pt x="4869826" y="2035732"/>
                  <a:pt x="4872686" y="2037770"/>
                  <a:pt x="4875384" y="2040098"/>
                </a:cubicBezTo>
                <a:cubicBezTo>
                  <a:pt x="4877759" y="2043011"/>
                  <a:pt x="4886177" y="2049413"/>
                  <a:pt x="4894760" y="2055525"/>
                </a:cubicBezTo>
                <a:cubicBezTo>
                  <a:pt x="4900481" y="2059599"/>
                  <a:pt x="4906202" y="2063673"/>
                  <a:pt x="4914782" y="2069784"/>
                </a:cubicBezTo>
                <a:cubicBezTo>
                  <a:pt x="4915268" y="2068908"/>
                  <a:pt x="4923525" y="2075602"/>
                  <a:pt x="4926547" y="2077348"/>
                </a:cubicBezTo>
                <a:cubicBezTo>
                  <a:pt x="4943710" y="2089571"/>
                  <a:pt x="4963732" y="2103830"/>
                  <a:pt x="4980895" y="2116051"/>
                </a:cubicBezTo>
                <a:cubicBezTo>
                  <a:pt x="4981056" y="2115760"/>
                  <a:pt x="4984079" y="2117504"/>
                  <a:pt x="4986777" y="2119834"/>
                </a:cubicBezTo>
                <a:cubicBezTo>
                  <a:pt x="4989636" y="2121871"/>
                  <a:pt x="4989636" y="2121871"/>
                  <a:pt x="4989475" y="2122162"/>
                </a:cubicBezTo>
                <a:cubicBezTo>
                  <a:pt x="4989313" y="2122453"/>
                  <a:pt x="4989151" y="2122746"/>
                  <a:pt x="4988990" y="2123037"/>
                </a:cubicBezTo>
                <a:cubicBezTo>
                  <a:pt x="5012034" y="2139042"/>
                  <a:pt x="5031571" y="2154176"/>
                  <a:pt x="5054454" y="2170474"/>
                </a:cubicBezTo>
                <a:cubicBezTo>
                  <a:pt x="5060500" y="2173962"/>
                  <a:pt x="5066220" y="2178038"/>
                  <a:pt x="5071616" y="2182696"/>
                </a:cubicBezTo>
                <a:cubicBezTo>
                  <a:pt x="5094501" y="2198992"/>
                  <a:pt x="5120242" y="2217323"/>
                  <a:pt x="5143126" y="2233620"/>
                </a:cubicBezTo>
                <a:cubicBezTo>
                  <a:pt x="5143288" y="2233328"/>
                  <a:pt x="5143449" y="2233036"/>
                  <a:pt x="5143449" y="2233036"/>
                </a:cubicBezTo>
                <a:cubicBezTo>
                  <a:pt x="5157752" y="2243222"/>
                  <a:pt x="5169192" y="2251370"/>
                  <a:pt x="5180634" y="2259517"/>
                </a:cubicBezTo>
                <a:cubicBezTo>
                  <a:pt x="5180634" y="2259517"/>
                  <a:pt x="5183332" y="2261847"/>
                  <a:pt x="5183171" y="2262138"/>
                </a:cubicBezTo>
                <a:cubicBezTo>
                  <a:pt x="5186031" y="2264175"/>
                  <a:pt x="5194774" y="2269994"/>
                  <a:pt x="5194612" y="2270285"/>
                </a:cubicBezTo>
                <a:cubicBezTo>
                  <a:pt x="5196987" y="2273198"/>
                  <a:pt x="5202706" y="2277273"/>
                  <a:pt x="5205568" y="2279310"/>
                </a:cubicBezTo>
                <a:cubicBezTo>
                  <a:pt x="5217333" y="2286874"/>
                  <a:pt x="5225915" y="2292985"/>
                  <a:pt x="5237194" y="2301424"/>
                </a:cubicBezTo>
                <a:cubicBezTo>
                  <a:pt x="5239892" y="2303753"/>
                  <a:pt x="5245613" y="2307828"/>
                  <a:pt x="5248635" y="2309572"/>
                </a:cubicBezTo>
                <a:cubicBezTo>
                  <a:pt x="5257540" y="2315100"/>
                  <a:pt x="5265960" y="2321504"/>
                  <a:pt x="5274378" y="2327906"/>
                </a:cubicBezTo>
                <a:cubicBezTo>
                  <a:pt x="5276592" y="2331110"/>
                  <a:pt x="5285495" y="2336637"/>
                  <a:pt x="5291217" y="2340711"/>
                </a:cubicBezTo>
                <a:cubicBezTo>
                  <a:pt x="5305356" y="2351189"/>
                  <a:pt x="5316960" y="2359045"/>
                  <a:pt x="5328400" y="2367192"/>
                </a:cubicBezTo>
                <a:cubicBezTo>
                  <a:pt x="5342704" y="2377379"/>
                  <a:pt x="5354145" y="2385526"/>
                  <a:pt x="5365586" y="2393674"/>
                </a:cubicBezTo>
                <a:cubicBezTo>
                  <a:pt x="5376218" y="2403280"/>
                  <a:pt x="5388632" y="2409677"/>
                  <a:pt x="5399912" y="2418118"/>
                </a:cubicBezTo>
                <a:cubicBezTo>
                  <a:pt x="5402608" y="2420447"/>
                  <a:pt x="5408491" y="2424229"/>
                  <a:pt x="5408329" y="2424520"/>
                </a:cubicBezTo>
                <a:cubicBezTo>
                  <a:pt x="5416588" y="2431214"/>
                  <a:pt x="5422471" y="2434997"/>
                  <a:pt x="5431051" y="2441108"/>
                </a:cubicBezTo>
                <a:cubicBezTo>
                  <a:pt x="5442491" y="2449256"/>
                  <a:pt x="5456957" y="2459150"/>
                  <a:pt x="5468237" y="2467590"/>
                </a:cubicBezTo>
                <a:cubicBezTo>
                  <a:pt x="5479515" y="2476029"/>
                  <a:pt x="5487934" y="2482432"/>
                  <a:pt x="5496677" y="2488251"/>
                </a:cubicBezTo>
                <a:cubicBezTo>
                  <a:pt x="5505259" y="2494363"/>
                  <a:pt x="5513515" y="2501058"/>
                  <a:pt x="5522097" y="2507167"/>
                </a:cubicBezTo>
                <a:cubicBezTo>
                  <a:pt x="5544981" y="2523464"/>
                  <a:pt x="5567863" y="2539760"/>
                  <a:pt x="5587886" y="2554020"/>
                </a:cubicBezTo>
                <a:lnTo>
                  <a:pt x="5613086" y="2572042"/>
                </a:lnTo>
                <a:lnTo>
                  <a:pt x="5605175" y="2567978"/>
                </a:lnTo>
                <a:cubicBezTo>
                  <a:pt x="5602099" y="2566328"/>
                  <a:pt x="5599238" y="2564292"/>
                  <a:pt x="5596378" y="2562255"/>
                </a:cubicBezTo>
                <a:cubicBezTo>
                  <a:pt x="5593518" y="2560218"/>
                  <a:pt x="5590657" y="2558181"/>
                  <a:pt x="5584938" y="2554107"/>
                </a:cubicBezTo>
                <a:cubicBezTo>
                  <a:pt x="5582076" y="2552070"/>
                  <a:pt x="5581861" y="2552458"/>
                  <a:pt x="5581861" y="2552458"/>
                </a:cubicBezTo>
                <a:cubicBezTo>
                  <a:pt x="5581645" y="2552846"/>
                  <a:pt x="5581431" y="2553234"/>
                  <a:pt x="5584291" y="2555272"/>
                </a:cubicBezTo>
                <a:cubicBezTo>
                  <a:pt x="5595948" y="2563032"/>
                  <a:pt x="5606742" y="2572344"/>
                  <a:pt x="5618185" y="2580492"/>
                </a:cubicBezTo>
                <a:cubicBezTo>
                  <a:pt x="5624121" y="2584178"/>
                  <a:pt x="5626765" y="2586603"/>
                  <a:pt x="5626335" y="2587379"/>
                </a:cubicBezTo>
                <a:cubicBezTo>
                  <a:pt x="5634701" y="2593878"/>
                  <a:pt x="5639775" y="2599117"/>
                  <a:pt x="5651216" y="2607265"/>
                </a:cubicBezTo>
                <a:cubicBezTo>
                  <a:pt x="5651647" y="2606488"/>
                  <a:pt x="5654507" y="2608525"/>
                  <a:pt x="5657153" y="2610950"/>
                </a:cubicBezTo>
                <a:cubicBezTo>
                  <a:pt x="5660013" y="2612989"/>
                  <a:pt x="5662658" y="2615412"/>
                  <a:pt x="5662444" y="2615801"/>
                </a:cubicBezTo>
                <a:cubicBezTo>
                  <a:pt x="5664443" y="2619391"/>
                  <a:pt x="5675453" y="2628315"/>
                  <a:pt x="5687108" y="2636075"/>
                </a:cubicBezTo>
                <a:cubicBezTo>
                  <a:pt x="5693261" y="2639371"/>
                  <a:pt x="5701626" y="2645871"/>
                  <a:pt x="5707778" y="2649170"/>
                </a:cubicBezTo>
                <a:cubicBezTo>
                  <a:pt x="5707778" y="2649170"/>
                  <a:pt x="5710639" y="2651207"/>
                  <a:pt x="5710424" y="2651595"/>
                </a:cubicBezTo>
                <a:cubicBezTo>
                  <a:pt x="5719004" y="2657705"/>
                  <a:pt x="5724510" y="2662168"/>
                  <a:pt x="5730444" y="2665853"/>
                </a:cubicBezTo>
                <a:cubicBezTo>
                  <a:pt x="5744748" y="2676040"/>
                  <a:pt x="5758618" y="2687000"/>
                  <a:pt x="5771136" y="2693206"/>
                </a:cubicBezTo>
                <a:cubicBezTo>
                  <a:pt x="5773782" y="2695633"/>
                  <a:pt x="5773566" y="2696020"/>
                  <a:pt x="5773566" y="2696020"/>
                </a:cubicBezTo>
                <a:cubicBezTo>
                  <a:pt x="5770059" y="2695148"/>
                  <a:pt x="5775134" y="2700386"/>
                  <a:pt x="5777349" y="2703587"/>
                </a:cubicBezTo>
                <a:cubicBezTo>
                  <a:pt x="5779994" y="2706013"/>
                  <a:pt x="5791651" y="2713773"/>
                  <a:pt x="5797372" y="2717847"/>
                </a:cubicBezTo>
                <a:cubicBezTo>
                  <a:pt x="5792514" y="2712220"/>
                  <a:pt x="5792514" y="2712220"/>
                  <a:pt x="5803953" y="2720368"/>
                </a:cubicBezTo>
                <a:cubicBezTo>
                  <a:pt x="5812535" y="2726478"/>
                  <a:pt x="5812535" y="2726478"/>
                  <a:pt x="5821978" y="2731037"/>
                </a:cubicBezTo>
                <a:cubicBezTo>
                  <a:pt x="5822193" y="2730649"/>
                  <a:pt x="5825053" y="2732687"/>
                  <a:pt x="5827915" y="2734723"/>
                </a:cubicBezTo>
                <a:cubicBezTo>
                  <a:pt x="5830774" y="2736760"/>
                  <a:pt x="5836495" y="2740834"/>
                  <a:pt x="5839355" y="2742871"/>
                </a:cubicBezTo>
                <a:cubicBezTo>
                  <a:pt x="5845076" y="2746946"/>
                  <a:pt x="5847936" y="2748982"/>
                  <a:pt x="5850796" y="2751019"/>
                </a:cubicBezTo>
                <a:cubicBezTo>
                  <a:pt x="5856517" y="2755093"/>
                  <a:pt x="5856517" y="2755093"/>
                  <a:pt x="5856948" y="2754316"/>
                </a:cubicBezTo>
                <a:cubicBezTo>
                  <a:pt x="5860238" y="2755578"/>
                  <a:pt x="5857809" y="2752763"/>
                  <a:pt x="5861100" y="2754025"/>
                </a:cubicBezTo>
                <a:cubicBezTo>
                  <a:pt x="5863961" y="2756062"/>
                  <a:pt x="5869682" y="2760137"/>
                  <a:pt x="5872542" y="2762173"/>
                </a:cubicBezTo>
                <a:cubicBezTo>
                  <a:pt x="5878047" y="2766635"/>
                  <a:pt x="5874973" y="2764987"/>
                  <a:pt x="5874758" y="2765375"/>
                </a:cubicBezTo>
                <a:cubicBezTo>
                  <a:pt x="5883121" y="2771873"/>
                  <a:pt x="5888196" y="2777112"/>
                  <a:pt x="5896994" y="2782835"/>
                </a:cubicBezTo>
                <a:cubicBezTo>
                  <a:pt x="5897208" y="2782447"/>
                  <a:pt x="5900068" y="2784483"/>
                  <a:pt x="5902930" y="2786520"/>
                </a:cubicBezTo>
                <a:cubicBezTo>
                  <a:pt x="5905789" y="2788558"/>
                  <a:pt x="5911512" y="2792631"/>
                  <a:pt x="5914372" y="2794669"/>
                </a:cubicBezTo>
                <a:cubicBezTo>
                  <a:pt x="5914802" y="2793893"/>
                  <a:pt x="5917661" y="2795930"/>
                  <a:pt x="5920522" y="2797967"/>
                </a:cubicBezTo>
                <a:cubicBezTo>
                  <a:pt x="5926028" y="2802429"/>
                  <a:pt x="5922952" y="2800779"/>
                  <a:pt x="5922736" y="2801169"/>
                </a:cubicBezTo>
                <a:cubicBezTo>
                  <a:pt x="5925597" y="2803205"/>
                  <a:pt x="5925597" y="2803205"/>
                  <a:pt x="5925597" y="2803205"/>
                </a:cubicBezTo>
                <a:cubicBezTo>
                  <a:pt x="5937037" y="2811353"/>
                  <a:pt x="5943836" y="2813486"/>
                  <a:pt x="5951771" y="2820762"/>
                </a:cubicBezTo>
                <a:cubicBezTo>
                  <a:pt x="5962781" y="2829686"/>
                  <a:pt x="5974869" y="2836670"/>
                  <a:pt x="5979943" y="2841908"/>
                </a:cubicBezTo>
                <a:cubicBezTo>
                  <a:pt x="5988525" y="2848020"/>
                  <a:pt x="5999751" y="2856555"/>
                  <a:pt x="6008762" y="2861889"/>
                </a:cubicBezTo>
                <a:lnTo>
                  <a:pt x="6020443" y="2870208"/>
                </a:lnTo>
                <a:lnTo>
                  <a:pt x="6019005" y="2879251"/>
                </a:lnTo>
                <a:cubicBezTo>
                  <a:pt x="6021016" y="2885152"/>
                  <a:pt x="6024622" y="2891617"/>
                  <a:pt x="6026189" y="2897667"/>
                </a:cubicBezTo>
                <a:cubicBezTo>
                  <a:pt x="6039145" y="2932776"/>
                  <a:pt x="6055658" y="2966705"/>
                  <a:pt x="6068612" y="3001816"/>
                </a:cubicBezTo>
                <a:cubicBezTo>
                  <a:pt x="6075922" y="3030043"/>
                  <a:pt x="6097463" y="3053540"/>
                  <a:pt x="6090539" y="3086498"/>
                </a:cubicBezTo>
                <a:cubicBezTo>
                  <a:pt x="6089699" y="3094441"/>
                  <a:pt x="6088596" y="3101376"/>
                  <a:pt x="6087008" y="3106902"/>
                </a:cubicBezTo>
                <a:lnTo>
                  <a:pt x="6083251" y="3113849"/>
                </a:lnTo>
                <a:lnTo>
                  <a:pt x="6085287" y="3116009"/>
                </a:lnTo>
                <a:cubicBezTo>
                  <a:pt x="6120990" y="3154346"/>
                  <a:pt x="6154372" y="3195307"/>
                  <a:pt x="6172917" y="3249925"/>
                </a:cubicBezTo>
                <a:cubicBezTo>
                  <a:pt x="6176628" y="3266729"/>
                  <a:pt x="6187754" y="3279334"/>
                  <a:pt x="6198885" y="3296139"/>
                </a:cubicBezTo>
                <a:cubicBezTo>
                  <a:pt x="6184047" y="3312945"/>
                  <a:pt x="6165500" y="3312946"/>
                  <a:pt x="6150663" y="3333952"/>
                </a:cubicBezTo>
                <a:cubicBezTo>
                  <a:pt x="6139536" y="3352858"/>
                  <a:pt x="6120064" y="3364411"/>
                  <a:pt x="6098735" y="3367563"/>
                </a:cubicBezTo>
                <a:lnTo>
                  <a:pt x="6067910" y="3365946"/>
                </a:lnTo>
                <a:lnTo>
                  <a:pt x="6075856" y="3388917"/>
                </a:lnTo>
                <a:cubicBezTo>
                  <a:pt x="6082715" y="3406072"/>
                  <a:pt x="6090617" y="3422607"/>
                  <a:pt x="6100393" y="3437970"/>
                </a:cubicBezTo>
                <a:cubicBezTo>
                  <a:pt x="6101436" y="3442002"/>
                  <a:pt x="6104570" y="3454100"/>
                  <a:pt x="6102056" y="3459314"/>
                </a:cubicBezTo>
                <a:lnTo>
                  <a:pt x="6099386" y="3460846"/>
                </a:lnTo>
                <a:lnTo>
                  <a:pt x="6079334" y="3445164"/>
                </a:lnTo>
                <a:cubicBezTo>
                  <a:pt x="6070176" y="3437442"/>
                  <a:pt x="6060736" y="3429337"/>
                  <a:pt x="6050878" y="3421944"/>
                </a:cubicBezTo>
                <a:cubicBezTo>
                  <a:pt x="6041876" y="3416555"/>
                  <a:pt x="6033427" y="3410218"/>
                  <a:pt x="6026132" y="3408838"/>
                </a:cubicBezTo>
                <a:cubicBezTo>
                  <a:pt x="6025578" y="3409787"/>
                  <a:pt x="6022207" y="3408623"/>
                  <a:pt x="6024470" y="3411684"/>
                </a:cubicBezTo>
                <a:cubicBezTo>
                  <a:pt x="6029547" y="3416857"/>
                  <a:pt x="6035733" y="3420133"/>
                  <a:pt x="6031255" y="3420867"/>
                </a:cubicBezTo>
                <a:cubicBezTo>
                  <a:pt x="6030146" y="3422765"/>
                  <a:pt x="6025067" y="3417590"/>
                  <a:pt x="6022252" y="3415479"/>
                </a:cubicBezTo>
                <a:cubicBezTo>
                  <a:pt x="6019436" y="3413366"/>
                  <a:pt x="6016620" y="3411253"/>
                  <a:pt x="6010988" y="3407028"/>
                </a:cubicBezTo>
                <a:cubicBezTo>
                  <a:pt x="6008171" y="3404916"/>
                  <a:pt x="6002539" y="3400691"/>
                  <a:pt x="5996906" y="3396466"/>
                </a:cubicBezTo>
                <a:cubicBezTo>
                  <a:pt x="5996352" y="3397414"/>
                  <a:pt x="5995797" y="3398362"/>
                  <a:pt x="5995244" y="3399311"/>
                </a:cubicBezTo>
                <a:cubicBezTo>
                  <a:pt x="5998060" y="3401424"/>
                  <a:pt x="6000877" y="3403536"/>
                  <a:pt x="6006508" y="3407760"/>
                </a:cubicBezTo>
                <a:cubicBezTo>
                  <a:pt x="6014957" y="3414099"/>
                  <a:pt x="6017218" y="3417160"/>
                  <a:pt x="6012738" y="3417894"/>
                </a:cubicBezTo>
                <a:cubicBezTo>
                  <a:pt x="6020057" y="3422700"/>
                  <a:pt x="6025977" y="3428165"/>
                  <a:pt x="6031898" y="3433630"/>
                </a:cubicBezTo>
                <a:lnTo>
                  <a:pt x="6049666" y="3448224"/>
                </a:lnTo>
                <a:lnTo>
                  <a:pt x="6037110" y="3442297"/>
                </a:lnTo>
                <a:lnTo>
                  <a:pt x="6032496" y="3439537"/>
                </a:lnTo>
                <a:cubicBezTo>
                  <a:pt x="6012783" y="3424749"/>
                  <a:pt x="5995887" y="3412074"/>
                  <a:pt x="5978990" y="3399398"/>
                </a:cubicBezTo>
                <a:cubicBezTo>
                  <a:pt x="5967725" y="3390948"/>
                  <a:pt x="5957015" y="3381549"/>
                  <a:pt x="5946903" y="3378057"/>
                </a:cubicBezTo>
                <a:cubicBezTo>
                  <a:pt x="5946903" y="3378057"/>
                  <a:pt x="5944087" y="3375946"/>
                  <a:pt x="5941270" y="3373834"/>
                </a:cubicBezTo>
                <a:cubicBezTo>
                  <a:pt x="5928853" y="3360425"/>
                  <a:pt x="5912556" y="3353658"/>
                  <a:pt x="5899029" y="3342146"/>
                </a:cubicBezTo>
                <a:cubicBezTo>
                  <a:pt x="5885502" y="3330633"/>
                  <a:pt x="5871422" y="3320072"/>
                  <a:pt x="5856786" y="3310457"/>
                </a:cubicBezTo>
                <a:cubicBezTo>
                  <a:pt x="5812881" y="3281615"/>
                  <a:pt x="5774564" y="3250143"/>
                  <a:pt x="5731767" y="3219404"/>
                </a:cubicBezTo>
                <a:cubicBezTo>
                  <a:pt x="5731767" y="3219404"/>
                  <a:pt x="5732322" y="3218457"/>
                  <a:pt x="5729504" y="3216343"/>
                </a:cubicBezTo>
                <a:cubicBezTo>
                  <a:pt x="5733430" y="3216558"/>
                  <a:pt x="5735692" y="3219620"/>
                  <a:pt x="5741323" y="3223845"/>
                </a:cubicBezTo>
                <a:cubicBezTo>
                  <a:pt x="5744140" y="3225958"/>
                  <a:pt x="5744695" y="3225009"/>
                  <a:pt x="5744695" y="3225009"/>
                </a:cubicBezTo>
                <a:cubicBezTo>
                  <a:pt x="5745249" y="3224060"/>
                  <a:pt x="5746357" y="3222164"/>
                  <a:pt x="5742987" y="3220999"/>
                </a:cubicBezTo>
                <a:cubicBezTo>
                  <a:pt x="5740171" y="3218886"/>
                  <a:pt x="5738464" y="3214876"/>
                  <a:pt x="5735647" y="3212765"/>
                </a:cubicBezTo>
                <a:cubicBezTo>
                  <a:pt x="5718196" y="3201038"/>
                  <a:pt x="5705778" y="3187629"/>
                  <a:pt x="5688881" y="3174955"/>
                </a:cubicBezTo>
                <a:cubicBezTo>
                  <a:pt x="5638190" y="3136929"/>
                  <a:pt x="5584684" y="3096792"/>
                  <a:pt x="5533993" y="3058766"/>
                </a:cubicBezTo>
                <a:cubicBezTo>
                  <a:pt x="5517096" y="3046092"/>
                  <a:pt x="5503570" y="3034579"/>
                  <a:pt x="5497893" y="3023499"/>
                </a:cubicBezTo>
                <a:cubicBezTo>
                  <a:pt x="5501818" y="3023714"/>
                  <a:pt x="5507451" y="3027940"/>
                  <a:pt x="5510821" y="3029104"/>
                </a:cubicBezTo>
                <a:cubicBezTo>
                  <a:pt x="5528827" y="3039880"/>
                  <a:pt x="5534459" y="3044105"/>
                  <a:pt x="5536765" y="3054024"/>
                </a:cubicBezTo>
                <a:cubicBezTo>
                  <a:pt x="5538473" y="3058034"/>
                  <a:pt x="5541288" y="3060146"/>
                  <a:pt x="5544659" y="3061310"/>
                </a:cubicBezTo>
                <a:cubicBezTo>
                  <a:pt x="5554215" y="3065749"/>
                  <a:pt x="5564927" y="3075148"/>
                  <a:pt x="5573375" y="3081485"/>
                </a:cubicBezTo>
                <a:cubicBezTo>
                  <a:pt x="5590271" y="3094160"/>
                  <a:pt x="5604353" y="3104723"/>
                  <a:pt x="5622913" y="3114552"/>
                </a:cubicBezTo>
                <a:cubicBezTo>
                  <a:pt x="5629099" y="3117829"/>
                  <a:pt x="5640917" y="3125331"/>
                  <a:pt x="5643179" y="3128391"/>
                </a:cubicBezTo>
                <a:cubicBezTo>
                  <a:pt x="5652782" y="3139688"/>
                  <a:pt x="5667971" y="3148353"/>
                  <a:pt x="5675310" y="3156588"/>
                </a:cubicBezTo>
                <a:cubicBezTo>
                  <a:pt x="5680388" y="3161761"/>
                  <a:pt x="5686020" y="3165985"/>
                  <a:pt x="5692206" y="3169262"/>
                </a:cubicBezTo>
                <a:cubicBezTo>
                  <a:pt x="5704581" y="3175815"/>
                  <a:pt x="5713030" y="3182152"/>
                  <a:pt x="5723186" y="3192501"/>
                </a:cubicBezTo>
                <a:cubicBezTo>
                  <a:pt x="5731079" y="3199787"/>
                  <a:pt x="5736712" y="3204011"/>
                  <a:pt x="5746270" y="3208453"/>
                </a:cubicBezTo>
                <a:cubicBezTo>
                  <a:pt x="5763121" y="3214272"/>
                  <a:pt x="5783389" y="3228111"/>
                  <a:pt x="5802547" y="3243846"/>
                </a:cubicBezTo>
                <a:cubicBezTo>
                  <a:pt x="5808180" y="3248072"/>
                  <a:pt x="5813258" y="3253245"/>
                  <a:pt x="5815519" y="3256307"/>
                </a:cubicBezTo>
                <a:cubicBezTo>
                  <a:pt x="5827382" y="3270663"/>
                  <a:pt x="5840909" y="3282174"/>
                  <a:pt x="5854990" y="3292737"/>
                </a:cubicBezTo>
                <a:cubicBezTo>
                  <a:pt x="5869071" y="3303300"/>
                  <a:pt x="5885967" y="3315975"/>
                  <a:pt x="5900049" y="3326536"/>
                </a:cubicBezTo>
                <a:cubicBezTo>
                  <a:pt x="5916945" y="3339211"/>
                  <a:pt x="5937213" y="3353050"/>
                  <a:pt x="5955773" y="3362880"/>
                </a:cubicBezTo>
                <a:cubicBezTo>
                  <a:pt x="5961405" y="3367106"/>
                  <a:pt x="5967038" y="3371331"/>
                  <a:pt x="5969854" y="3373444"/>
                </a:cubicBezTo>
                <a:cubicBezTo>
                  <a:pt x="5978302" y="3379781"/>
                  <a:pt x="5981672" y="3380945"/>
                  <a:pt x="5985597" y="3381160"/>
                </a:cubicBezTo>
                <a:cubicBezTo>
                  <a:pt x="5965330" y="3367321"/>
                  <a:pt x="5952913" y="3353912"/>
                  <a:pt x="5936015" y="3341237"/>
                </a:cubicBezTo>
                <a:cubicBezTo>
                  <a:pt x="5914041" y="3323389"/>
                  <a:pt x="5892065" y="3305541"/>
                  <a:pt x="5873462" y="3288855"/>
                </a:cubicBezTo>
                <a:cubicBezTo>
                  <a:pt x="5859934" y="3277344"/>
                  <a:pt x="5846408" y="3265833"/>
                  <a:pt x="5832882" y="3254321"/>
                </a:cubicBezTo>
                <a:cubicBezTo>
                  <a:pt x="5816539" y="3240698"/>
                  <a:pt x="5801349" y="3232034"/>
                  <a:pt x="5787823" y="3220521"/>
                </a:cubicBezTo>
                <a:cubicBezTo>
                  <a:pt x="5777113" y="3211123"/>
                  <a:pt x="5767001" y="3207631"/>
                  <a:pt x="5752921" y="3197069"/>
                </a:cubicBezTo>
                <a:cubicBezTo>
                  <a:pt x="5745026" y="3189783"/>
                  <a:pt x="5733208" y="3182281"/>
                  <a:pt x="5721944" y="3173830"/>
                </a:cubicBezTo>
                <a:cubicBezTo>
                  <a:pt x="5719127" y="3171718"/>
                  <a:pt x="5719127" y="3171718"/>
                  <a:pt x="5716311" y="3169605"/>
                </a:cubicBezTo>
                <a:cubicBezTo>
                  <a:pt x="5702275" y="3165899"/>
                  <a:pt x="5688749" y="3154388"/>
                  <a:pt x="5675776" y="3141928"/>
                </a:cubicBezTo>
                <a:cubicBezTo>
                  <a:pt x="5665620" y="3131580"/>
                  <a:pt x="5653801" y="3124079"/>
                  <a:pt x="5644201" y="3112783"/>
                </a:cubicBezTo>
                <a:cubicBezTo>
                  <a:pt x="5644201" y="3112783"/>
                  <a:pt x="5641383" y="3110671"/>
                  <a:pt x="5638012" y="3109507"/>
                </a:cubicBezTo>
                <a:cubicBezTo>
                  <a:pt x="5634643" y="3108343"/>
                  <a:pt x="5631826" y="3106230"/>
                  <a:pt x="5629010" y="3104118"/>
                </a:cubicBezTo>
                <a:cubicBezTo>
                  <a:pt x="5601402" y="3082044"/>
                  <a:pt x="5571024" y="3064714"/>
                  <a:pt x="5543971" y="3041691"/>
                </a:cubicBezTo>
                <a:cubicBezTo>
                  <a:pt x="5532707" y="3033240"/>
                  <a:pt x="5525412" y="3031863"/>
                  <a:pt x="5517516" y="3024577"/>
                </a:cubicBezTo>
                <a:cubicBezTo>
                  <a:pt x="5509069" y="3018237"/>
                  <a:pt x="5497804" y="3009789"/>
                  <a:pt x="5489355" y="3003450"/>
                </a:cubicBezTo>
                <a:cubicBezTo>
                  <a:pt x="5471905" y="2991724"/>
                  <a:pt x="5460041" y="2977367"/>
                  <a:pt x="5444852" y="2968702"/>
                </a:cubicBezTo>
                <a:cubicBezTo>
                  <a:pt x="5439219" y="2964477"/>
                  <a:pt x="5436403" y="2962366"/>
                  <a:pt x="5433587" y="2960253"/>
                </a:cubicBezTo>
                <a:cubicBezTo>
                  <a:pt x="5430771" y="2958140"/>
                  <a:pt x="5428508" y="2955077"/>
                  <a:pt x="5424585" y="2954863"/>
                </a:cubicBezTo>
                <a:cubicBezTo>
                  <a:pt x="5424031" y="2955812"/>
                  <a:pt x="5425737" y="2959821"/>
                  <a:pt x="5428553" y="2961934"/>
                </a:cubicBezTo>
                <a:cubicBezTo>
                  <a:pt x="5436448" y="2969220"/>
                  <a:pt x="5443232" y="2978403"/>
                  <a:pt x="5454497" y="2986853"/>
                </a:cubicBezTo>
                <a:cubicBezTo>
                  <a:pt x="5460130" y="2991079"/>
                  <a:pt x="5459022" y="2992976"/>
                  <a:pt x="5464100" y="2998150"/>
                </a:cubicBezTo>
                <a:cubicBezTo>
                  <a:pt x="5448355" y="2990433"/>
                  <a:pt x="5434274" y="2979871"/>
                  <a:pt x="5419639" y="2970256"/>
                </a:cubicBezTo>
                <a:cubicBezTo>
                  <a:pt x="5407820" y="2962754"/>
                  <a:pt x="5398263" y="2958315"/>
                  <a:pt x="5386444" y="2950812"/>
                </a:cubicBezTo>
                <a:cubicBezTo>
                  <a:pt x="5383628" y="2948700"/>
                  <a:pt x="5376887" y="2946372"/>
                  <a:pt x="5378596" y="2950381"/>
                </a:cubicBezTo>
                <a:cubicBezTo>
                  <a:pt x="5380302" y="2954392"/>
                  <a:pt x="5386489" y="2957668"/>
                  <a:pt x="5389305" y="2959781"/>
                </a:cubicBezTo>
                <a:cubicBezTo>
                  <a:pt x="5409018" y="2974569"/>
                  <a:pt x="5425915" y="2987244"/>
                  <a:pt x="5445628" y="3002031"/>
                </a:cubicBezTo>
                <a:cubicBezTo>
                  <a:pt x="5479421" y="3027381"/>
                  <a:pt x="5511552" y="3055577"/>
                  <a:pt x="5539205" y="3084505"/>
                </a:cubicBezTo>
                <a:cubicBezTo>
                  <a:pt x="5549360" y="3094854"/>
                  <a:pt x="5563995" y="3104468"/>
                  <a:pt x="5574152" y="3114814"/>
                </a:cubicBezTo>
                <a:cubicBezTo>
                  <a:pt x="5584862" y="3124214"/>
                  <a:pt x="5599497" y="3133826"/>
                  <a:pt x="5614131" y="3143441"/>
                </a:cubicBezTo>
                <a:cubicBezTo>
                  <a:pt x="5626505" y="3149993"/>
                  <a:pt x="5643956" y="3161720"/>
                  <a:pt x="5658038" y="3172283"/>
                </a:cubicBezTo>
                <a:cubicBezTo>
                  <a:pt x="5680012" y="3190130"/>
                  <a:pt x="5703649" y="3205135"/>
                  <a:pt x="5724516" y="3224881"/>
                </a:cubicBezTo>
                <a:cubicBezTo>
                  <a:pt x="5726778" y="3227942"/>
                  <a:pt x="5729593" y="3230055"/>
                  <a:pt x="5732965" y="3231219"/>
                </a:cubicBezTo>
                <a:cubicBezTo>
                  <a:pt x="5757157" y="3245272"/>
                  <a:pt x="5778578" y="3264069"/>
                  <a:pt x="5801106" y="3280969"/>
                </a:cubicBezTo>
                <a:cubicBezTo>
                  <a:pt x="5827006" y="3299034"/>
                  <a:pt x="5850089" y="3314985"/>
                  <a:pt x="5874327" y="3335895"/>
                </a:cubicBezTo>
                <a:lnTo>
                  <a:pt x="5896602" y="3353123"/>
                </a:lnTo>
                <a:lnTo>
                  <a:pt x="5869191" y="3338282"/>
                </a:lnTo>
                <a:cubicBezTo>
                  <a:pt x="5847715" y="3329149"/>
                  <a:pt x="5825405" y="3324144"/>
                  <a:pt x="5802463" y="3320889"/>
                </a:cubicBezTo>
                <a:lnTo>
                  <a:pt x="5797202" y="3320339"/>
                </a:lnTo>
                <a:lnTo>
                  <a:pt x="5761392" y="3293477"/>
                </a:lnTo>
                <a:cubicBezTo>
                  <a:pt x="5763101" y="3297485"/>
                  <a:pt x="5767624" y="3303608"/>
                  <a:pt x="5773810" y="3306886"/>
                </a:cubicBezTo>
                <a:lnTo>
                  <a:pt x="5790861" y="3319676"/>
                </a:lnTo>
                <a:lnTo>
                  <a:pt x="5758188" y="3316259"/>
                </a:lnTo>
                <a:lnTo>
                  <a:pt x="5759849" y="3321706"/>
                </a:lnTo>
                <a:lnTo>
                  <a:pt x="5749198" y="3314346"/>
                </a:lnTo>
                <a:cubicBezTo>
                  <a:pt x="5745826" y="3313183"/>
                  <a:pt x="5740194" y="3308957"/>
                  <a:pt x="5735116" y="3303783"/>
                </a:cubicBezTo>
                <a:cubicBezTo>
                  <a:pt x="5733409" y="3299774"/>
                  <a:pt x="5727222" y="3296498"/>
                  <a:pt x="5724406" y="3294384"/>
                </a:cubicBezTo>
                <a:cubicBezTo>
                  <a:pt x="5718774" y="3290159"/>
                  <a:pt x="5716512" y="3287098"/>
                  <a:pt x="5715403" y="3288996"/>
                </a:cubicBezTo>
                <a:cubicBezTo>
                  <a:pt x="5714294" y="3290892"/>
                  <a:pt x="5717112" y="3293005"/>
                  <a:pt x="5722743" y="3297231"/>
                </a:cubicBezTo>
                <a:cubicBezTo>
                  <a:pt x="5731192" y="3303569"/>
                  <a:pt x="5739640" y="3309906"/>
                  <a:pt x="5745272" y="3314130"/>
                </a:cubicBezTo>
                <a:cubicBezTo>
                  <a:pt x="5756537" y="3322581"/>
                  <a:pt x="5757690" y="3327538"/>
                  <a:pt x="5750396" y="3326160"/>
                </a:cubicBezTo>
                <a:cubicBezTo>
                  <a:pt x="5750396" y="3326160"/>
                  <a:pt x="5749841" y="3327108"/>
                  <a:pt x="5749287" y="3328057"/>
                </a:cubicBezTo>
                <a:cubicBezTo>
                  <a:pt x="5737512" y="3327411"/>
                  <a:pt x="5737512" y="3327411"/>
                  <a:pt x="5714982" y="3310510"/>
                </a:cubicBezTo>
                <a:cubicBezTo>
                  <a:pt x="5714982" y="3310510"/>
                  <a:pt x="5712166" y="3308398"/>
                  <a:pt x="5712166" y="3308398"/>
                </a:cubicBezTo>
                <a:cubicBezTo>
                  <a:pt x="5702055" y="3304906"/>
                  <a:pt x="5693607" y="3298569"/>
                  <a:pt x="5686821" y="3289386"/>
                </a:cubicBezTo>
                <a:cubicBezTo>
                  <a:pt x="5681189" y="3285161"/>
                  <a:pt x="5678373" y="3283048"/>
                  <a:pt x="5672741" y="3278823"/>
                </a:cubicBezTo>
                <a:cubicBezTo>
                  <a:pt x="5669925" y="3276710"/>
                  <a:pt x="5663737" y="3273433"/>
                  <a:pt x="5662584" y="3268477"/>
                </a:cubicBezTo>
                <a:cubicBezTo>
                  <a:pt x="5656951" y="3264250"/>
                  <a:pt x="5647949" y="3258862"/>
                  <a:pt x="5642870" y="3253688"/>
                </a:cubicBezTo>
                <a:cubicBezTo>
                  <a:pt x="5631606" y="3245239"/>
                  <a:pt x="5622603" y="3239850"/>
                  <a:pt x="5616417" y="3236573"/>
                </a:cubicBezTo>
                <a:cubicBezTo>
                  <a:pt x="5606861" y="3232132"/>
                  <a:pt x="5598411" y="3225795"/>
                  <a:pt x="5591071" y="3217560"/>
                </a:cubicBezTo>
                <a:cubicBezTo>
                  <a:pt x="5585993" y="3212387"/>
                  <a:pt x="5575283" y="3202988"/>
                  <a:pt x="5566835" y="3196651"/>
                </a:cubicBezTo>
                <a:cubicBezTo>
                  <a:pt x="5563464" y="3195486"/>
                  <a:pt x="5557833" y="3191261"/>
                  <a:pt x="5556124" y="3187251"/>
                </a:cubicBezTo>
                <a:cubicBezTo>
                  <a:pt x="5553862" y="3184191"/>
                  <a:pt x="5551048" y="3182078"/>
                  <a:pt x="5547676" y="3180914"/>
                </a:cubicBezTo>
                <a:cubicBezTo>
                  <a:pt x="5531932" y="3173198"/>
                  <a:pt x="5516144" y="3158625"/>
                  <a:pt x="5502064" y="3148064"/>
                </a:cubicBezTo>
                <a:cubicBezTo>
                  <a:pt x="5500955" y="3149960"/>
                  <a:pt x="5503216" y="3153021"/>
                  <a:pt x="5497030" y="3149745"/>
                </a:cubicBezTo>
                <a:cubicBezTo>
                  <a:pt x="5494213" y="3147632"/>
                  <a:pt x="5488581" y="3143407"/>
                  <a:pt x="5492507" y="3143623"/>
                </a:cubicBezTo>
                <a:cubicBezTo>
                  <a:pt x="5486875" y="3139397"/>
                  <a:pt x="5481242" y="3135171"/>
                  <a:pt x="5475610" y="3130947"/>
                </a:cubicBezTo>
                <a:cubicBezTo>
                  <a:pt x="5475055" y="3131896"/>
                  <a:pt x="5476764" y="3135905"/>
                  <a:pt x="5470576" y="3132629"/>
                </a:cubicBezTo>
                <a:cubicBezTo>
                  <a:pt x="5467760" y="3130517"/>
                  <a:pt x="5465499" y="3127456"/>
                  <a:pt x="5466052" y="3126507"/>
                </a:cubicBezTo>
                <a:cubicBezTo>
                  <a:pt x="5460420" y="3122282"/>
                  <a:pt x="5454788" y="3118057"/>
                  <a:pt x="5451973" y="3115945"/>
                </a:cubicBezTo>
                <a:cubicBezTo>
                  <a:pt x="5448601" y="3114780"/>
                  <a:pt x="5450308" y="3118790"/>
                  <a:pt x="5444676" y="3114566"/>
                </a:cubicBezTo>
                <a:cubicBezTo>
                  <a:pt x="5441860" y="3112453"/>
                  <a:pt x="5435674" y="3109176"/>
                  <a:pt x="5433967" y="3105166"/>
                </a:cubicBezTo>
                <a:cubicBezTo>
                  <a:pt x="5428888" y="3099991"/>
                  <a:pt x="5418777" y="3096501"/>
                  <a:pt x="5413699" y="3091328"/>
                </a:cubicBezTo>
                <a:cubicBezTo>
                  <a:pt x="5406359" y="3083093"/>
                  <a:pt x="5400172" y="3079816"/>
                  <a:pt x="5394540" y="3075591"/>
                </a:cubicBezTo>
                <a:cubicBezTo>
                  <a:pt x="5389462" y="3070418"/>
                  <a:pt x="5386092" y="3069254"/>
                  <a:pt x="5380459" y="3065028"/>
                </a:cubicBezTo>
                <a:cubicBezTo>
                  <a:pt x="5370902" y="3060588"/>
                  <a:pt x="5356821" y="3050026"/>
                  <a:pt x="5346665" y="3039678"/>
                </a:cubicBezTo>
                <a:cubicBezTo>
                  <a:pt x="5338217" y="3033340"/>
                  <a:pt x="5328105" y="3029849"/>
                  <a:pt x="5317950" y="3019502"/>
                </a:cubicBezTo>
                <a:cubicBezTo>
                  <a:pt x="5317396" y="3020451"/>
                  <a:pt x="5307284" y="3016959"/>
                  <a:pt x="5303914" y="3015794"/>
                </a:cubicBezTo>
                <a:cubicBezTo>
                  <a:pt x="5290985" y="3010190"/>
                  <a:pt x="5290985" y="3010190"/>
                  <a:pt x="5284754" y="3000060"/>
                </a:cubicBezTo>
                <a:cubicBezTo>
                  <a:pt x="5282491" y="2996997"/>
                  <a:pt x="5280232" y="2993937"/>
                  <a:pt x="5283601" y="2995101"/>
                </a:cubicBezTo>
                <a:cubicBezTo>
                  <a:pt x="5286972" y="2996264"/>
                  <a:pt x="5287526" y="2995316"/>
                  <a:pt x="5293159" y="2999541"/>
                </a:cubicBezTo>
                <a:cubicBezTo>
                  <a:pt x="5301607" y="3005878"/>
                  <a:pt x="5310056" y="3012216"/>
                  <a:pt x="5318504" y="3018553"/>
                </a:cubicBezTo>
                <a:cubicBezTo>
                  <a:pt x="5329170" y="3021096"/>
                  <a:pt x="5341542" y="3027649"/>
                  <a:pt x="5358440" y="3040325"/>
                </a:cubicBezTo>
                <a:cubicBezTo>
                  <a:pt x="5364072" y="3044550"/>
                  <a:pt x="5369705" y="3048776"/>
                  <a:pt x="5375336" y="3052999"/>
                </a:cubicBezTo>
                <a:cubicBezTo>
                  <a:pt x="5402944" y="3075072"/>
                  <a:pt x="5432768" y="3093353"/>
                  <a:pt x="5461484" y="3113530"/>
                </a:cubicBezTo>
                <a:cubicBezTo>
                  <a:pt x="5464300" y="3115642"/>
                  <a:pt x="5468225" y="3115857"/>
                  <a:pt x="5474412" y="3119133"/>
                </a:cubicBezTo>
                <a:cubicBezTo>
                  <a:pt x="5458069" y="3105509"/>
                  <a:pt x="5441172" y="3092835"/>
                  <a:pt x="5427091" y="3082272"/>
                </a:cubicBezTo>
                <a:cubicBezTo>
                  <a:pt x="5427091" y="3082272"/>
                  <a:pt x="5427647" y="3081323"/>
                  <a:pt x="5427647" y="3081323"/>
                </a:cubicBezTo>
                <a:cubicBezTo>
                  <a:pt x="5444543" y="3093999"/>
                  <a:pt x="5461441" y="3106674"/>
                  <a:pt x="5475521" y="3117237"/>
                </a:cubicBezTo>
                <a:cubicBezTo>
                  <a:pt x="5492418" y="3129911"/>
                  <a:pt x="5506499" y="3140474"/>
                  <a:pt x="5520579" y="3151036"/>
                </a:cubicBezTo>
                <a:cubicBezTo>
                  <a:pt x="5523396" y="3153149"/>
                  <a:pt x="5529027" y="3157374"/>
                  <a:pt x="5532398" y="3158538"/>
                </a:cubicBezTo>
                <a:cubicBezTo>
                  <a:pt x="5539139" y="3160866"/>
                  <a:pt x="5538540" y="3154960"/>
                  <a:pt x="5549250" y="3164357"/>
                </a:cubicBezTo>
                <a:cubicBezTo>
                  <a:pt x="5557145" y="3171644"/>
                  <a:pt x="5564440" y="3173022"/>
                  <a:pt x="5572333" y="3180308"/>
                </a:cubicBezTo>
                <a:cubicBezTo>
                  <a:pt x="5577966" y="3184534"/>
                  <a:pt x="5586969" y="3189923"/>
                  <a:pt x="5591493" y="3196045"/>
                </a:cubicBezTo>
                <a:cubicBezTo>
                  <a:pt x="5593754" y="3199107"/>
                  <a:pt x="5597125" y="3200270"/>
                  <a:pt x="5602757" y="3204495"/>
                </a:cubicBezTo>
                <a:cubicBezTo>
                  <a:pt x="5601050" y="3200485"/>
                  <a:pt x="5595971" y="3195312"/>
                  <a:pt x="5596527" y="3194363"/>
                </a:cubicBezTo>
                <a:cubicBezTo>
                  <a:pt x="5594820" y="3190354"/>
                  <a:pt x="5598743" y="3190570"/>
                  <a:pt x="5604376" y="3194794"/>
                </a:cubicBezTo>
                <a:cubicBezTo>
                  <a:pt x="5610008" y="3199019"/>
                  <a:pt x="5618455" y="3205357"/>
                  <a:pt x="5620120" y="3202510"/>
                </a:cubicBezTo>
                <a:cubicBezTo>
                  <a:pt x="5620674" y="3201562"/>
                  <a:pt x="5626306" y="3205787"/>
                  <a:pt x="5629122" y="3207899"/>
                </a:cubicBezTo>
                <a:cubicBezTo>
                  <a:pt x="5641540" y="3221308"/>
                  <a:pt x="5657837" y="3228075"/>
                  <a:pt x="5669103" y="3236526"/>
                </a:cubicBezTo>
                <a:cubicBezTo>
                  <a:pt x="5672473" y="3237689"/>
                  <a:pt x="5675289" y="3239803"/>
                  <a:pt x="5675844" y="3238855"/>
                </a:cubicBezTo>
                <a:cubicBezTo>
                  <a:pt x="5676399" y="3237904"/>
                  <a:pt x="5674136" y="3234843"/>
                  <a:pt x="5671321" y="3232732"/>
                </a:cubicBezTo>
                <a:cubicBezTo>
                  <a:pt x="5658348" y="3220272"/>
                  <a:pt x="5645376" y="3207812"/>
                  <a:pt x="5636328" y="3195568"/>
                </a:cubicBezTo>
                <a:cubicBezTo>
                  <a:pt x="5631251" y="3190393"/>
                  <a:pt x="5627326" y="3190179"/>
                  <a:pt x="5626771" y="3191126"/>
                </a:cubicBezTo>
                <a:cubicBezTo>
                  <a:pt x="5625108" y="3193972"/>
                  <a:pt x="5621185" y="3193759"/>
                  <a:pt x="5611627" y="3189317"/>
                </a:cubicBezTo>
                <a:cubicBezTo>
                  <a:pt x="5608256" y="3188153"/>
                  <a:pt x="5605440" y="3186041"/>
                  <a:pt x="5602623" y="3183929"/>
                </a:cubicBezTo>
                <a:cubicBezTo>
                  <a:pt x="5595839" y="3174745"/>
                  <a:pt x="5580649" y="3166079"/>
                  <a:pt x="5573310" y="3157845"/>
                </a:cubicBezTo>
                <a:cubicBezTo>
                  <a:pt x="5568231" y="3152672"/>
                  <a:pt x="5562599" y="3148447"/>
                  <a:pt x="5554151" y="3142110"/>
                </a:cubicBezTo>
                <a:cubicBezTo>
                  <a:pt x="5548518" y="3137884"/>
                  <a:pt x="5544040" y="3138616"/>
                  <a:pt x="5540114" y="3138401"/>
                </a:cubicBezTo>
                <a:cubicBezTo>
                  <a:pt x="5532820" y="3137022"/>
                  <a:pt x="5521000" y="3129521"/>
                  <a:pt x="5517586" y="3121503"/>
                </a:cubicBezTo>
                <a:cubicBezTo>
                  <a:pt x="5518695" y="3119605"/>
                  <a:pt x="5516432" y="3116543"/>
                  <a:pt x="5514725" y="3112534"/>
                </a:cubicBezTo>
                <a:cubicBezTo>
                  <a:pt x="5515833" y="3110636"/>
                  <a:pt x="5510755" y="3105463"/>
                  <a:pt x="5502305" y="3099125"/>
                </a:cubicBezTo>
                <a:cubicBezTo>
                  <a:pt x="5496674" y="3094901"/>
                  <a:pt x="5491042" y="3090676"/>
                  <a:pt x="5486519" y="3084552"/>
                </a:cubicBezTo>
                <a:cubicBezTo>
                  <a:pt x="5478624" y="3077268"/>
                  <a:pt x="5469068" y="3072826"/>
                  <a:pt x="5461772" y="3071447"/>
                </a:cubicBezTo>
                <a:cubicBezTo>
                  <a:pt x="5449997" y="3070801"/>
                  <a:pt x="5433101" y="3058126"/>
                  <a:pt x="5417911" y="3049460"/>
                </a:cubicBezTo>
                <a:cubicBezTo>
                  <a:pt x="5411726" y="3046184"/>
                  <a:pt x="5407200" y="3040063"/>
                  <a:pt x="5399307" y="3032777"/>
                </a:cubicBezTo>
                <a:cubicBezTo>
                  <a:pt x="5390859" y="3026438"/>
                  <a:pt x="5383520" y="3018204"/>
                  <a:pt x="5378994" y="3012082"/>
                </a:cubicBezTo>
                <a:cubicBezTo>
                  <a:pt x="5364316" y="2995612"/>
                  <a:pt x="5361498" y="2993499"/>
                  <a:pt x="5347463" y="2989793"/>
                </a:cubicBezTo>
                <a:cubicBezTo>
                  <a:pt x="5344647" y="2987680"/>
                  <a:pt x="5343538" y="2989578"/>
                  <a:pt x="5340167" y="2988412"/>
                </a:cubicBezTo>
                <a:cubicBezTo>
                  <a:pt x="5326043" y="2970996"/>
                  <a:pt x="5311962" y="2960432"/>
                  <a:pt x="5295065" y="2947758"/>
                </a:cubicBezTo>
                <a:cubicBezTo>
                  <a:pt x="5283800" y="2939308"/>
                  <a:pt x="5275351" y="2932970"/>
                  <a:pt x="5264087" y="2924520"/>
                </a:cubicBezTo>
                <a:cubicBezTo>
                  <a:pt x="5241004" y="2908569"/>
                  <a:pt x="5220137" y="2888823"/>
                  <a:pt x="5194237" y="2870757"/>
                </a:cubicBezTo>
                <a:cubicBezTo>
                  <a:pt x="5185789" y="2864420"/>
                  <a:pt x="5185191" y="2858515"/>
                  <a:pt x="5175078" y="2855022"/>
                </a:cubicBezTo>
                <a:cubicBezTo>
                  <a:pt x="5165521" y="2850583"/>
                  <a:pt x="5158182" y="2842347"/>
                  <a:pt x="5151996" y="2839072"/>
                </a:cubicBezTo>
                <a:cubicBezTo>
                  <a:pt x="5143546" y="2832734"/>
                  <a:pt x="5135099" y="2826396"/>
                  <a:pt x="5126650" y="2820059"/>
                </a:cubicBezTo>
                <a:cubicBezTo>
                  <a:pt x="5119909" y="2817731"/>
                  <a:pt x="5124433" y="2823853"/>
                  <a:pt x="5120508" y="2823637"/>
                </a:cubicBezTo>
                <a:cubicBezTo>
                  <a:pt x="5109842" y="2821094"/>
                  <a:pt x="5098022" y="2813593"/>
                  <a:pt x="5085051" y="2801133"/>
                </a:cubicBezTo>
                <a:cubicBezTo>
                  <a:pt x="5082234" y="2799020"/>
                  <a:pt x="5082789" y="2798071"/>
                  <a:pt x="5077157" y="2793847"/>
                </a:cubicBezTo>
                <a:cubicBezTo>
                  <a:pt x="5074341" y="2791734"/>
                  <a:pt x="5070969" y="2790570"/>
                  <a:pt x="5069861" y="2792467"/>
                </a:cubicBezTo>
                <a:cubicBezTo>
                  <a:pt x="5069307" y="2793417"/>
                  <a:pt x="5068198" y="2795314"/>
                  <a:pt x="5073831" y="2799540"/>
                </a:cubicBezTo>
                <a:cubicBezTo>
                  <a:pt x="5082833" y="2804927"/>
                  <a:pt x="5090727" y="2812214"/>
                  <a:pt x="5096914" y="2815491"/>
                </a:cubicBezTo>
                <a:cubicBezTo>
                  <a:pt x="5108178" y="2823941"/>
                  <a:pt x="5112703" y="2830063"/>
                  <a:pt x="5121152" y="2836401"/>
                </a:cubicBezTo>
                <a:cubicBezTo>
                  <a:pt x="5126229" y="2841573"/>
                  <a:pt x="5127382" y="2846531"/>
                  <a:pt x="5126272" y="2848430"/>
                </a:cubicBezTo>
                <a:cubicBezTo>
                  <a:pt x="5130243" y="2855501"/>
                  <a:pt x="5129688" y="2856448"/>
                  <a:pt x="5139247" y="2860889"/>
                </a:cubicBezTo>
                <a:cubicBezTo>
                  <a:pt x="5151065" y="2868389"/>
                  <a:pt x="5162883" y="2875892"/>
                  <a:pt x="5175257" y="2882445"/>
                </a:cubicBezTo>
                <a:cubicBezTo>
                  <a:pt x="5178627" y="2883609"/>
                  <a:pt x="5183705" y="2888782"/>
                  <a:pt x="5189337" y="2893007"/>
                </a:cubicBezTo>
                <a:cubicBezTo>
                  <a:pt x="5192153" y="2895120"/>
                  <a:pt x="5191045" y="2897017"/>
                  <a:pt x="5193305" y="2900078"/>
                </a:cubicBezTo>
                <a:cubicBezTo>
                  <a:pt x="5197831" y="2906201"/>
                  <a:pt x="5191643" y="2902922"/>
                  <a:pt x="5187719" y="2902710"/>
                </a:cubicBezTo>
                <a:cubicBezTo>
                  <a:pt x="5183793" y="2902493"/>
                  <a:pt x="5175346" y="2896156"/>
                  <a:pt x="5168604" y="2893829"/>
                </a:cubicBezTo>
                <a:cubicBezTo>
                  <a:pt x="5165234" y="2892664"/>
                  <a:pt x="5165234" y="2892664"/>
                  <a:pt x="5164680" y="2893613"/>
                </a:cubicBezTo>
                <a:cubicBezTo>
                  <a:pt x="5164126" y="2894562"/>
                  <a:pt x="5166941" y="2896673"/>
                  <a:pt x="5169757" y="2898786"/>
                </a:cubicBezTo>
                <a:cubicBezTo>
                  <a:pt x="5178206" y="2905124"/>
                  <a:pt x="5188916" y="2914523"/>
                  <a:pt x="5198473" y="2918962"/>
                </a:cubicBezTo>
                <a:cubicBezTo>
                  <a:pt x="5199028" y="2918014"/>
                  <a:pt x="5201290" y="2921075"/>
                  <a:pt x="5201290" y="2921075"/>
                </a:cubicBezTo>
                <a:cubicBezTo>
                  <a:pt x="5206367" y="2926249"/>
                  <a:pt x="5200736" y="2922024"/>
                  <a:pt x="5200181" y="2922972"/>
                </a:cubicBezTo>
                <a:cubicBezTo>
                  <a:pt x="5196811" y="2921810"/>
                  <a:pt x="5195701" y="2923706"/>
                  <a:pt x="5201335" y="2927931"/>
                </a:cubicBezTo>
                <a:cubicBezTo>
                  <a:pt x="5206966" y="2932157"/>
                  <a:pt x="5212599" y="2936381"/>
                  <a:pt x="5221047" y="2942718"/>
                </a:cubicBezTo>
                <a:cubicBezTo>
                  <a:pt x="5211490" y="2938278"/>
                  <a:pt x="5203041" y="2931939"/>
                  <a:pt x="5194039" y="2926551"/>
                </a:cubicBezTo>
                <a:cubicBezTo>
                  <a:pt x="5187853" y="2923275"/>
                  <a:pt x="5187298" y="2924224"/>
                  <a:pt x="5189560" y="2927285"/>
                </a:cubicBezTo>
                <a:cubicBezTo>
                  <a:pt x="5190158" y="2933191"/>
                  <a:pt x="5189604" y="2934140"/>
                  <a:pt x="5177785" y="2926638"/>
                </a:cubicBezTo>
                <a:cubicBezTo>
                  <a:pt x="5174970" y="2924527"/>
                  <a:pt x="5169337" y="2920301"/>
                  <a:pt x="5166520" y="2918187"/>
                </a:cubicBezTo>
                <a:cubicBezTo>
                  <a:pt x="5165966" y="2919138"/>
                  <a:pt x="5165966" y="2919138"/>
                  <a:pt x="5165412" y="2920086"/>
                </a:cubicBezTo>
                <a:cubicBezTo>
                  <a:pt x="5165412" y="2920086"/>
                  <a:pt x="5164857" y="2921035"/>
                  <a:pt x="5164857" y="2921035"/>
                </a:cubicBezTo>
                <a:cubicBezTo>
                  <a:pt x="5185125" y="2934874"/>
                  <a:pt x="5196435" y="2950180"/>
                  <a:pt x="5216146" y="2964968"/>
                </a:cubicBezTo>
                <a:cubicBezTo>
                  <a:pt x="5227411" y="2973417"/>
                  <a:pt x="5237567" y="2983764"/>
                  <a:pt x="5247169" y="2995061"/>
                </a:cubicBezTo>
                <a:cubicBezTo>
                  <a:pt x="5246615" y="2996009"/>
                  <a:pt x="5252247" y="3000233"/>
                  <a:pt x="5251692" y="3001183"/>
                </a:cubicBezTo>
                <a:cubicBezTo>
                  <a:pt x="5250584" y="3003078"/>
                  <a:pt x="5244952" y="2998854"/>
                  <a:pt x="5242136" y="2996742"/>
                </a:cubicBezTo>
                <a:cubicBezTo>
                  <a:pt x="5233688" y="2990404"/>
                  <a:pt x="5225239" y="2984067"/>
                  <a:pt x="5216791" y="2977729"/>
                </a:cubicBezTo>
                <a:cubicBezTo>
                  <a:pt x="5213974" y="2975617"/>
                  <a:pt x="5211157" y="2973504"/>
                  <a:pt x="5210602" y="2974454"/>
                </a:cubicBezTo>
                <a:cubicBezTo>
                  <a:pt x="5210049" y="2975402"/>
                  <a:pt x="5209494" y="2976350"/>
                  <a:pt x="5212311" y="2978463"/>
                </a:cubicBezTo>
                <a:cubicBezTo>
                  <a:pt x="5217943" y="2982687"/>
                  <a:pt x="5219651" y="2986698"/>
                  <a:pt x="5228099" y="2993035"/>
                </a:cubicBezTo>
                <a:cubicBezTo>
                  <a:pt x="5236546" y="2999372"/>
                  <a:pt x="5244996" y="3005710"/>
                  <a:pt x="5253444" y="3012048"/>
                </a:cubicBezTo>
                <a:cubicBezTo>
                  <a:pt x="5258522" y="3017221"/>
                  <a:pt x="5254598" y="3017006"/>
                  <a:pt x="5254043" y="3017955"/>
                </a:cubicBezTo>
                <a:cubicBezTo>
                  <a:pt x="5253489" y="3018903"/>
                  <a:pt x="5252936" y="3019852"/>
                  <a:pt x="5252936" y="3019852"/>
                </a:cubicBezTo>
                <a:cubicBezTo>
                  <a:pt x="5235483" y="3008126"/>
                  <a:pt x="5224263" y="3006529"/>
                  <a:pt x="5207367" y="2993856"/>
                </a:cubicBezTo>
                <a:cubicBezTo>
                  <a:pt x="5173573" y="2968505"/>
                  <a:pt x="5144258" y="2942422"/>
                  <a:pt x="5109910" y="2918020"/>
                </a:cubicBezTo>
                <a:cubicBezTo>
                  <a:pt x="5103724" y="2914745"/>
                  <a:pt x="5096384" y="2906510"/>
                  <a:pt x="5094720" y="2909355"/>
                </a:cubicBezTo>
                <a:cubicBezTo>
                  <a:pt x="5089687" y="2911037"/>
                  <a:pt x="5102060" y="2917590"/>
                  <a:pt x="5107692" y="2921814"/>
                </a:cubicBezTo>
                <a:cubicBezTo>
                  <a:pt x="5119510" y="2929316"/>
                  <a:pt x="5129113" y="2940612"/>
                  <a:pt x="5140377" y="2949062"/>
                </a:cubicBezTo>
                <a:cubicBezTo>
                  <a:pt x="5152196" y="2956563"/>
                  <a:pt x="5166832" y="2966178"/>
                  <a:pt x="5176988" y="2976524"/>
                </a:cubicBezTo>
                <a:cubicBezTo>
                  <a:pt x="5195592" y="2993210"/>
                  <a:pt x="5215860" y="3007048"/>
                  <a:pt x="5232757" y="3019723"/>
                </a:cubicBezTo>
                <a:cubicBezTo>
                  <a:pt x="5268811" y="3048134"/>
                  <a:pt x="5300942" y="3076331"/>
                  <a:pt x="5321300" y="3103882"/>
                </a:cubicBezTo>
                <a:cubicBezTo>
                  <a:pt x="5330901" y="3115178"/>
                  <a:pt x="5342165" y="3123627"/>
                  <a:pt x="5353430" y="3132076"/>
                </a:cubicBezTo>
                <a:cubicBezTo>
                  <a:pt x="5356245" y="3134191"/>
                  <a:pt x="5365248" y="3139578"/>
                  <a:pt x="5364140" y="3141476"/>
                </a:cubicBezTo>
                <a:cubicBezTo>
                  <a:pt x="5361922" y="3145269"/>
                  <a:pt x="5354583" y="3137035"/>
                  <a:pt x="5351766" y="3134922"/>
                </a:cubicBezTo>
                <a:cubicBezTo>
                  <a:pt x="5303892" y="3099010"/>
                  <a:pt x="5256018" y="3063097"/>
                  <a:pt x="5205328" y="3025071"/>
                </a:cubicBezTo>
                <a:cubicBezTo>
                  <a:pt x="5188430" y="3012397"/>
                  <a:pt x="5174393" y="3008690"/>
                  <a:pt x="5157542" y="3002871"/>
                </a:cubicBezTo>
                <a:cubicBezTo>
                  <a:pt x="5157542" y="3002871"/>
                  <a:pt x="5156986" y="3003819"/>
                  <a:pt x="5156432" y="3004768"/>
                </a:cubicBezTo>
                <a:cubicBezTo>
                  <a:pt x="5160402" y="3011838"/>
                  <a:pt x="5162109" y="3015848"/>
                  <a:pt x="5163262" y="3020807"/>
                </a:cubicBezTo>
                <a:cubicBezTo>
                  <a:pt x="5161600" y="3023652"/>
                  <a:pt x="5168385" y="3032836"/>
                  <a:pt x="5176833" y="3039174"/>
                </a:cubicBezTo>
                <a:cubicBezTo>
                  <a:pt x="5199363" y="3056073"/>
                  <a:pt x="5195482" y="3062713"/>
                  <a:pt x="5195525" y="3069569"/>
                </a:cubicBezTo>
                <a:cubicBezTo>
                  <a:pt x="5194462" y="3078322"/>
                  <a:pt x="5205772" y="3093627"/>
                  <a:pt x="5217080" y="3108932"/>
                </a:cubicBezTo>
                <a:cubicBezTo>
                  <a:pt x="5218788" y="3112942"/>
                  <a:pt x="5224975" y="3116219"/>
                  <a:pt x="5227790" y="3118331"/>
                </a:cubicBezTo>
                <a:cubicBezTo>
                  <a:pt x="5239055" y="3126781"/>
                  <a:pt x="5250875" y="3134283"/>
                  <a:pt x="5257659" y="3143466"/>
                </a:cubicBezTo>
                <a:cubicBezTo>
                  <a:pt x="5259921" y="3146527"/>
                  <a:pt x="5262738" y="3148640"/>
                  <a:pt x="5268370" y="3152865"/>
                </a:cubicBezTo>
                <a:cubicBezTo>
                  <a:pt x="5276818" y="3159202"/>
                  <a:pt x="5285267" y="3165540"/>
                  <a:pt x="5290900" y="3169765"/>
                </a:cubicBezTo>
                <a:cubicBezTo>
                  <a:pt x="5304426" y="3181277"/>
                  <a:pt x="5319061" y="3190889"/>
                  <a:pt x="5331989" y="3196495"/>
                </a:cubicBezTo>
                <a:cubicBezTo>
                  <a:pt x="5342100" y="3199985"/>
                  <a:pt x="5352811" y="3209385"/>
                  <a:pt x="5359596" y="3218567"/>
                </a:cubicBezTo>
                <a:cubicBezTo>
                  <a:pt x="5371459" y="3232925"/>
                  <a:pt x="5391172" y="3247713"/>
                  <a:pt x="5403590" y="3261121"/>
                </a:cubicBezTo>
                <a:cubicBezTo>
                  <a:pt x="5405851" y="3264182"/>
                  <a:pt x="5457053" y="3294403"/>
                  <a:pt x="5457606" y="3293455"/>
                </a:cubicBezTo>
                <a:cubicBezTo>
                  <a:pt x="5465455" y="3293886"/>
                  <a:pt x="5477275" y="3301387"/>
                  <a:pt x="5485723" y="3307724"/>
                </a:cubicBezTo>
                <a:cubicBezTo>
                  <a:pt x="5494726" y="3313113"/>
                  <a:pt x="5501512" y="3322297"/>
                  <a:pt x="5508852" y="3330531"/>
                </a:cubicBezTo>
                <a:cubicBezTo>
                  <a:pt x="5508297" y="3331480"/>
                  <a:pt x="5507743" y="3332429"/>
                  <a:pt x="5510559" y="3334542"/>
                </a:cubicBezTo>
                <a:cubicBezTo>
                  <a:pt x="5527456" y="3347216"/>
                  <a:pt x="5536502" y="3359460"/>
                  <a:pt x="5550029" y="3370972"/>
                </a:cubicBezTo>
                <a:cubicBezTo>
                  <a:pt x="5557924" y="3378258"/>
                  <a:pt x="5562957" y="3376577"/>
                  <a:pt x="5570297" y="3384810"/>
                </a:cubicBezTo>
                <a:cubicBezTo>
                  <a:pt x="5573113" y="3386924"/>
                  <a:pt x="5598414" y="3399080"/>
                  <a:pt x="5602339" y="3399295"/>
                </a:cubicBezTo>
                <a:cubicBezTo>
                  <a:pt x="5605710" y="3400459"/>
                  <a:pt x="5609080" y="3401623"/>
                  <a:pt x="5612450" y="3402787"/>
                </a:cubicBezTo>
                <a:cubicBezTo>
                  <a:pt x="5628195" y="3410504"/>
                  <a:pt x="5639459" y="3418954"/>
                  <a:pt x="5648506" y="3431199"/>
                </a:cubicBezTo>
                <a:cubicBezTo>
                  <a:pt x="5650768" y="3434259"/>
                  <a:pt x="5653030" y="3437321"/>
                  <a:pt x="5658107" y="3442494"/>
                </a:cubicBezTo>
                <a:cubicBezTo>
                  <a:pt x="5657553" y="3443443"/>
                  <a:pt x="5659815" y="3446504"/>
                  <a:pt x="5659815" y="3446504"/>
                </a:cubicBezTo>
                <a:cubicBezTo>
                  <a:pt x="5673896" y="3457067"/>
                  <a:pt x="5683497" y="3468362"/>
                  <a:pt x="5695317" y="3475864"/>
                </a:cubicBezTo>
                <a:cubicBezTo>
                  <a:pt x="5707136" y="3483365"/>
                  <a:pt x="5718955" y="3490867"/>
                  <a:pt x="5728513" y="3495306"/>
                </a:cubicBezTo>
                <a:cubicBezTo>
                  <a:pt x="5747625" y="3504188"/>
                  <a:pt x="5756074" y="3510526"/>
                  <a:pt x="5767939" y="3524883"/>
                </a:cubicBezTo>
                <a:cubicBezTo>
                  <a:pt x="5772462" y="3531004"/>
                  <a:pt x="5778094" y="3535230"/>
                  <a:pt x="5786542" y="3541568"/>
                </a:cubicBezTo>
                <a:lnTo>
                  <a:pt x="5795997" y="3548660"/>
                </a:lnTo>
                <a:lnTo>
                  <a:pt x="5799257" y="3552318"/>
                </a:lnTo>
                <a:cubicBezTo>
                  <a:pt x="5800964" y="3556327"/>
                  <a:pt x="5806042" y="3561501"/>
                  <a:pt x="5799301" y="3559174"/>
                </a:cubicBezTo>
                <a:cubicBezTo>
                  <a:pt x="5795931" y="3558009"/>
                  <a:pt x="5794822" y="3559906"/>
                  <a:pt x="5792007" y="3557794"/>
                </a:cubicBezTo>
                <a:cubicBezTo>
                  <a:pt x="5786374" y="3553569"/>
                  <a:pt x="5780188" y="3550292"/>
                  <a:pt x="5777927" y="3547231"/>
                </a:cubicBezTo>
                <a:cubicBezTo>
                  <a:pt x="5767769" y="3536884"/>
                  <a:pt x="5757059" y="3527485"/>
                  <a:pt x="5746350" y="3518088"/>
                </a:cubicBezTo>
                <a:cubicBezTo>
                  <a:pt x="5739010" y="3509851"/>
                  <a:pt x="5738455" y="3510801"/>
                  <a:pt x="5731160" y="3509421"/>
                </a:cubicBezTo>
                <a:cubicBezTo>
                  <a:pt x="5730050" y="3511318"/>
                  <a:pt x="5725572" y="3512052"/>
                  <a:pt x="5719386" y="3508775"/>
                </a:cubicBezTo>
                <a:cubicBezTo>
                  <a:pt x="5710936" y="3502438"/>
                  <a:pt x="5704196" y="3500110"/>
                  <a:pt x="5692931" y="3491660"/>
                </a:cubicBezTo>
                <a:cubicBezTo>
                  <a:pt x="5687853" y="3486487"/>
                  <a:pt x="5678850" y="3481098"/>
                  <a:pt x="5670956" y="3473812"/>
                </a:cubicBezTo>
                <a:cubicBezTo>
                  <a:pt x="5665323" y="3469586"/>
                  <a:pt x="5664215" y="3471483"/>
                  <a:pt x="5663661" y="3472432"/>
                </a:cubicBezTo>
                <a:cubicBezTo>
                  <a:pt x="5662552" y="3474329"/>
                  <a:pt x="5664814" y="3477390"/>
                  <a:pt x="5667631" y="3479503"/>
                </a:cubicBezTo>
                <a:cubicBezTo>
                  <a:pt x="5673262" y="3483728"/>
                  <a:pt x="5673816" y="3482779"/>
                  <a:pt x="5676633" y="3484891"/>
                </a:cubicBezTo>
                <a:cubicBezTo>
                  <a:pt x="5691823" y="3493556"/>
                  <a:pt x="5702533" y="3502956"/>
                  <a:pt x="5708764" y="3513088"/>
                </a:cubicBezTo>
                <a:cubicBezTo>
                  <a:pt x="5710471" y="3517098"/>
                  <a:pt x="5703730" y="3514769"/>
                  <a:pt x="5708253" y="3520892"/>
                </a:cubicBezTo>
                <a:cubicBezTo>
                  <a:pt x="5716702" y="3527230"/>
                  <a:pt x="5725152" y="3533567"/>
                  <a:pt x="5733600" y="3539904"/>
                </a:cubicBezTo>
                <a:cubicBezTo>
                  <a:pt x="5738677" y="3545078"/>
                  <a:pt x="5748236" y="3549518"/>
                  <a:pt x="5755573" y="3557753"/>
                </a:cubicBezTo>
                <a:cubicBezTo>
                  <a:pt x="5762359" y="3566937"/>
                  <a:pt x="5767393" y="3565255"/>
                  <a:pt x="5775841" y="3571593"/>
                </a:cubicBezTo>
                <a:cubicBezTo>
                  <a:pt x="5800631" y="3591553"/>
                  <a:pt x="5824825" y="3605608"/>
                  <a:pt x="5846800" y="3623456"/>
                </a:cubicBezTo>
                <a:cubicBezTo>
                  <a:pt x="5858064" y="3631906"/>
                  <a:pt x="5866513" y="3638244"/>
                  <a:pt x="5877777" y="3646694"/>
                </a:cubicBezTo>
                <a:cubicBezTo>
                  <a:pt x="5894675" y="3659368"/>
                  <a:pt x="5908756" y="3669932"/>
                  <a:pt x="5928423" y="3677864"/>
                </a:cubicBezTo>
                <a:cubicBezTo>
                  <a:pt x="5930685" y="3680925"/>
                  <a:pt x="5929576" y="3682822"/>
                  <a:pt x="5932392" y="3684935"/>
                </a:cubicBezTo>
                <a:cubicBezTo>
                  <a:pt x="5940885" y="3698128"/>
                  <a:pt x="5943702" y="3700240"/>
                  <a:pt x="5962816" y="3709120"/>
                </a:cubicBezTo>
                <a:lnTo>
                  <a:pt x="5968331" y="3712041"/>
                </a:lnTo>
                <a:lnTo>
                  <a:pt x="5970061" y="3714396"/>
                </a:lnTo>
                <a:cubicBezTo>
                  <a:pt x="5984880" y="3732406"/>
                  <a:pt x="6001366" y="3749882"/>
                  <a:pt x="6020840" y="3766688"/>
                </a:cubicBezTo>
                <a:cubicBezTo>
                  <a:pt x="6048659" y="3787694"/>
                  <a:pt x="6070915" y="3816053"/>
                  <a:pt x="6091315" y="3847039"/>
                </a:cubicBezTo>
                <a:lnTo>
                  <a:pt x="6096922" y="3856116"/>
                </a:lnTo>
                <a:lnTo>
                  <a:pt x="6084222" y="3847949"/>
                </a:lnTo>
                <a:cubicBezTo>
                  <a:pt x="6049918" y="3830402"/>
                  <a:pt x="6014461" y="3807897"/>
                  <a:pt x="5980667" y="3782546"/>
                </a:cubicBezTo>
                <a:cubicBezTo>
                  <a:pt x="5960954" y="3767759"/>
                  <a:pt x="5944058" y="3755085"/>
                  <a:pt x="5924345" y="3740297"/>
                </a:cubicBezTo>
                <a:cubicBezTo>
                  <a:pt x="5921528" y="3738184"/>
                  <a:pt x="5916450" y="3733011"/>
                  <a:pt x="5912525" y="3732796"/>
                </a:cubicBezTo>
                <a:cubicBezTo>
                  <a:pt x="5908600" y="3732580"/>
                  <a:pt x="5913126" y="3738703"/>
                  <a:pt x="5915940" y="3740815"/>
                </a:cubicBezTo>
                <a:cubicBezTo>
                  <a:pt x="5926650" y="3750213"/>
                  <a:pt x="5933991" y="3758448"/>
                  <a:pt x="5944701" y="3767846"/>
                </a:cubicBezTo>
                <a:cubicBezTo>
                  <a:pt x="5958227" y="3779357"/>
                  <a:pt x="5972309" y="3789921"/>
                  <a:pt x="5984725" y="3803329"/>
                </a:cubicBezTo>
                <a:cubicBezTo>
                  <a:pt x="5978540" y="3800053"/>
                  <a:pt x="5977431" y="3801949"/>
                  <a:pt x="5971798" y="3797724"/>
                </a:cubicBezTo>
                <a:cubicBezTo>
                  <a:pt x="5960534" y="3789274"/>
                  <a:pt x="5950422" y="3785783"/>
                  <a:pt x="5941419" y="3780393"/>
                </a:cubicBezTo>
                <a:cubicBezTo>
                  <a:pt x="5938603" y="3778281"/>
                  <a:pt x="5934679" y="3778067"/>
                  <a:pt x="5934124" y="3779014"/>
                </a:cubicBezTo>
                <a:cubicBezTo>
                  <a:pt x="5935831" y="3783025"/>
                  <a:pt x="5939202" y="3784189"/>
                  <a:pt x="5942019" y="3786300"/>
                </a:cubicBezTo>
                <a:cubicBezTo>
                  <a:pt x="5944835" y="3788413"/>
                  <a:pt x="5947650" y="3790525"/>
                  <a:pt x="5953283" y="3794750"/>
                </a:cubicBezTo>
                <a:cubicBezTo>
                  <a:pt x="5966254" y="3807210"/>
                  <a:pt x="5982554" y="3813978"/>
                  <a:pt x="5998895" y="3827602"/>
                </a:cubicBezTo>
                <a:cubicBezTo>
                  <a:pt x="6007344" y="3833940"/>
                  <a:pt x="6018608" y="3842390"/>
                  <a:pt x="6027057" y="3848727"/>
                </a:cubicBezTo>
                <a:cubicBezTo>
                  <a:pt x="6036060" y="3854118"/>
                  <a:pt x="6040029" y="3861187"/>
                  <a:pt x="6051294" y="3869637"/>
                </a:cubicBezTo>
                <a:cubicBezTo>
                  <a:pt x="6080564" y="3888864"/>
                  <a:pt x="6106509" y="3913785"/>
                  <a:pt x="6135224" y="3933962"/>
                </a:cubicBezTo>
                <a:cubicBezTo>
                  <a:pt x="6138040" y="3936074"/>
                  <a:pt x="6140856" y="3938186"/>
                  <a:pt x="6143118" y="3941248"/>
                </a:cubicBezTo>
                <a:cubicBezTo>
                  <a:pt x="6145379" y="3944309"/>
                  <a:pt x="6148196" y="3946422"/>
                  <a:pt x="6148196" y="3946422"/>
                </a:cubicBezTo>
                <a:lnTo>
                  <a:pt x="6158748" y="3952738"/>
                </a:lnTo>
                <a:lnTo>
                  <a:pt x="6170136" y="3966251"/>
                </a:lnTo>
                <a:cubicBezTo>
                  <a:pt x="6176628" y="3971502"/>
                  <a:pt x="6184046" y="3974654"/>
                  <a:pt x="6195174" y="3976755"/>
                </a:cubicBezTo>
                <a:lnTo>
                  <a:pt x="6199917" y="3978154"/>
                </a:lnTo>
                <a:lnTo>
                  <a:pt x="6205877" y="3982016"/>
                </a:lnTo>
                <a:cubicBezTo>
                  <a:pt x="6212495" y="3987151"/>
                  <a:pt x="6218278" y="3992852"/>
                  <a:pt x="6222524" y="3999449"/>
                </a:cubicBezTo>
                <a:cubicBezTo>
                  <a:pt x="6225341" y="4001561"/>
                  <a:pt x="6225341" y="4001561"/>
                  <a:pt x="6228157" y="4003675"/>
                </a:cubicBezTo>
                <a:lnTo>
                  <a:pt x="6240586" y="4012998"/>
                </a:lnTo>
                <a:lnTo>
                  <a:pt x="6232264" y="4039775"/>
                </a:lnTo>
                <a:cubicBezTo>
                  <a:pt x="6224849" y="4052379"/>
                  <a:pt x="6235975" y="4069185"/>
                  <a:pt x="6247101" y="4064982"/>
                </a:cubicBezTo>
                <a:cubicBezTo>
                  <a:pt x="6299031" y="4043975"/>
                  <a:pt x="6310160" y="4094391"/>
                  <a:pt x="6336124" y="4119601"/>
                </a:cubicBezTo>
                <a:cubicBezTo>
                  <a:pt x="6354667" y="4140608"/>
                  <a:pt x="6369506" y="4161612"/>
                  <a:pt x="6384342" y="4182620"/>
                </a:cubicBezTo>
                <a:cubicBezTo>
                  <a:pt x="6406599" y="4224634"/>
                  <a:pt x="6399180" y="4241439"/>
                  <a:pt x="6358378" y="4245639"/>
                </a:cubicBezTo>
                <a:cubicBezTo>
                  <a:pt x="6347250" y="4249842"/>
                  <a:pt x="6339831" y="4245639"/>
                  <a:pt x="6332414" y="4258243"/>
                </a:cubicBezTo>
                <a:cubicBezTo>
                  <a:pt x="6313868" y="4304459"/>
                  <a:pt x="6276777" y="4325464"/>
                  <a:pt x="6239685" y="4296054"/>
                </a:cubicBezTo>
                <a:cubicBezTo>
                  <a:pt x="6172917" y="4249842"/>
                  <a:pt x="6106153" y="4203626"/>
                  <a:pt x="6061642" y="4128002"/>
                </a:cubicBezTo>
                <a:cubicBezTo>
                  <a:pt x="6050514" y="4106996"/>
                  <a:pt x="6039389" y="4085991"/>
                  <a:pt x="6020840" y="4077587"/>
                </a:cubicBezTo>
                <a:cubicBezTo>
                  <a:pt x="5935528" y="4035575"/>
                  <a:pt x="5865053" y="3964150"/>
                  <a:pt x="5798288" y="3896929"/>
                </a:cubicBezTo>
                <a:lnTo>
                  <a:pt x="5786159" y="3884415"/>
                </a:lnTo>
                <a:lnTo>
                  <a:pt x="5776155" y="3893232"/>
                </a:lnTo>
                <a:cubicBezTo>
                  <a:pt x="5765637" y="3898782"/>
                  <a:pt x="5755479" y="3893126"/>
                  <a:pt x="5743556" y="3880664"/>
                </a:cubicBezTo>
                <a:lnTo>
                  <a:pt x="5701894" y="3841647"/>
                </a:lnTo>
                <a:lnTo>
                  <a:pt x="5672176" y="3846514"/>
                </a:lnTo>
                <a:cubicBezTo>
                  <a:pt x="5653631" y="3850714"/>
                  <a:pt x="5635084" y="3838111"/>
                  <a:pt x="5620246" y="3821306"/>
                </a:cubicBezTo>
                <a:cubicBezTo>
                  <a:pt x="5616538" y="3812902"/>
                  <a:pt x="5609120" y="3808701"/>
                  <a:pt x="5601699" y="3817105"/>
                </a:cubicBezTo>
                <a:lnTo>
                  <a:pt x="5601701" y="3822079"/>
                </a:lnTo>
                <a:lnTo>
                  <a:pt x="5633563" y="3855295"/>
                </a:lnTo>
                <a:cubicBezTo>
                  <a:pt x="5642471" y="3864555"/>
                  <a:pt x="5649425" y="3874679"/>
                  <a:pt x="5654461" y="3885319"/>
                </a:cubicBezTo>
                <a:cubicBezTo>
                  <a:pt x="5655699" y="3889688"/>
                  <a:pt x="5656939" y="3894056"/>
                  <a:pt x="5658179" y="3898424"/>
                </a:cubicBezTo>
                <a:lnTo>
                  <a:pt x="5666613" y="3907431"/>
                </a:lnTo>
                <a:cubicBezTo>
                  <a:pt x="5687013" y="3931590"/>
                  <a:pt x="5705560" y="3957850"/>
                  <a:pt x="5720396" y="3989359"/>
                </a:cubicBezTo>
                <a:cubicBezTo>
                  <a:pt x="5813125" y="4014565"/>
                  <a:pt x="5853926" y="4119601"/>
                  <a:pt x="5931822" y="4170016"/>
                </a:cubicBezTo>
                <a:cubicBezTo>
                  <a:pt x="5935528" y="4174217"/>
                  <a:pt x="5939238" y="4174217"/>
                  <a:pt x="5942949" y="4178417"/>
                </a:cubicBezTo>
                <a:cubicBezTo>
                  <a:pt x="5954076" y="4199426"/>
                  <a:pt x="5987460" y="4212028"/>
                  <a:pt x="5968912" y="4245640"/>
                </a:cubicBezTo>
                <a:cubicBezTo>
                  <a:pt x="5950365" y="4279249"/>
                  <a:pt x="5924402" y="4258243"/>
                  <a:pt x="5902147" y="4249842"/>
                </a:cubicBezTo>
                <a:cubicBezTo>
                  <a:pt x="5868764" y="4241439"/>
                  <a:pt x="5839091" y="4220433"/>
                  <a:pt x="5816835" y="4191022"/>
                </a:cubicBezTo>
                <a:cubicBezTo>
                  <a:pt x="5772325" y="4146908"/>
                  <a:pt x="5719467" y="4116973"/>
                  <a:pt x="5670785" y="4081720"/>
                </a:cubicBezTo>
                <a:lnTo>
                  <a:pt x="5633513" y="4051679"/>
                </a:lnTo>
                <a:lnTo>
                  <a:pt x="5632591" y="4064493"/>
                </a:lnTo>
                <a:cubicBezTo>
                  <a:pt x="5631686" y="4072585"/>
                  <a:pt x="5630173" y="4080386"/>
                  <a:pt x="5627136" y="4087834"/>
                </a:cubicBezTo>
                <a:cubicBezTo>
                  <a:pt x="5594011" y="4158800"/>
                  <a:pt x="5666350" y="4123788"/>
                  <a:pt x="5673069" y="4152202"/>
                </a:cubicBezTo>
                <a:cubicBezTo>
                  <a:pt x="5679533" y="4163294"/>
                  <a:pt x="5688617" y="4169238"/>
                  <a:pt x="5695077" y="4180327"/>
                </a:cubicBezTo>
                <a:cubicBezTo>
                  <a:pt x="5723548" y="4219542"/>
                  <a:pt x="5751056" y="4254700"/>
                  <a:pt x="5794556" y="4276301"/>
                </a:cubicBezTo>
                <a:cubicBezTo>
                  <a:pt x="5808180" y="4285215"/>
                  <a:pt x="5815604" y="4300366"/>
                  <a:pt x="5829227" y="4309281"/>
                </a:cubicBezTo>
                <a:cubicBezTo>
                  <a:pt x="5884690" y="4349002"/>
                  <a:pt x="5885278" y="4448891"/>
                  <a:pt x="5956729" y="4475058"/>
                </a:cubicBezTo>
                <a:cubicBezTo>
                  <a:pt x="5961271" y="4478029"/>
                  <a:pt x="5966776" y="4485062"/>
                  <a:pt x="5964150" y="4490207"/>
                </a:cubicBezTo>
                <a:cubicBezTo>
                  <a:pt x="5954884" y="4532179"/>
                  <a:pt x="5990259" y="4551893"/>
                  <a:pt x="6005102" y="4582192"/>
                </a:cubicBezTo>
                <a:cubicBezTo>
                  <a:pt x="6012524" y="4597343"/>
                  <a:pt x="6028070" y="4614377"/>
                  <a:pt x="6013742" y="4618728"/>
                </a:cubicBezTo>
                <a:cubicBezTo>
                  <a:pt x="5984128" y="4623366"/>
                  <a:pt x="5975817" y="4669396"/>
                  <a:pt x="5942362" y="4657800"/>
                </a:cubicBezTo>
                <a:cubicBezTo>
                  <a:pt x="5936862" y="4650768"/>
                  <a:pt x="5931360" y="4643738"/>
                  <a:pt x="5937562" y="4637503"/>
                </a:cubicBezTo>
                <a:cubicBezTo>
                  <a:pt x="5975745" y="4604158"/>
                  <a:pt x="5938709" y="4593649"/>
                  <a:pt x="5920542" y="4581760"/>
                </a:cubicBezTo>
                <a:cubicBezTo>
                  <a:pt x="5902373" y="4569874"/>
                  <a:pt x="5899493" y="4557695"/>
                  <a:pt x="5901858" y="4535223"/>
                </a:cubicBezTo>
                <a:cubicBezTo>
                  <a:pt x="5902300" y="4504636"/>
                  <a:pt x="5854004" y="4462737"/>
                  <a:pt x="5830850" y="4478468"/>
                </a:cubicBezTo>
                <a:cubicBezTo>
                  <a:pt x="5817484" y="4486875"/>
                  <a:pt x="5794329" y="4502606"/>
                  <a:pt x="5822540" y="4524497"/>
                </a:cubicBezTo>
                <a:cubicBezTo>
                  <a:pt x="5840709" y="4536384"/>
                  <a:pt x="5837385" y="4554797"/>
                  <a:pt x="5838604" y="4576179"/>
                </a:cubicBezTo>
                <a:cubicBezTo>
                  <a:pt x="5842959" y="4627067"/>
                  <a:pt x="5875971" y="4669254"/>
                  <a:pt x="5894654" y="4715791"/>
                </a:cubicBezTo>
                <a:cubicBezTo>
                  <a:pt x="5903997" y="4739057"/>
                  <a:pt x="5934313" y="4721153"/>
                  <a:pt x="5955102" y="4727894"/>
                </a:cubicBezTo>
                <a:cubicBezTo>
                  <a:pt x="6020090" y="4742971"/>
                  <a:pt x="6031351" y="4774358"/>
                  <a:pt x="5989146" y="4839380"/>
                </a:cubicBezTo>
                <a:cubicBezTo>
                  <a:pt x="5989146" y="4839380"/>
                  <a:pt x="5987483" y="4848586"/>
                  <a:pt x="5983902" y="4849672"/>
                </a:cubicBezTo>
                <a:cubicBezTo>
                  <a:pt x="6002069" y="4861561"/>
                  <a:pt x="6009936" y="4846122"/>
                  <a:pt x="6015178" y="4835827"/>
                </a:cubicBezTo>
                <a:cubicBezTo>
                  <a:pt x="6026625" y="4819300"/>
                  <a:pt x="6039292" y="4824157"/>
                  <a:pt x="6050296" y="4838217"/>
                </a:cubicBezTo>
                <a:cubicBezTo>
                  <a:pt x="6062258" y="4856341"/>
                  <a:pt x="6076143" y="4882580"/>
                  <a:pt x="6055611" y="4893165"/>
                </a:cubicBezTo>
                <a:cubicBezTo>
                  <a:pt x="6018132" y="4913243"/>
                  <a:pt x="6024851" y="4941660"/>
                  <a:pt x="6038735" y="4967899"/>
                </a:cubicBezTo>
                <a:cubicBezTo>
                  <a:pt x="6056202" y="4993052"/>
                  <a:pt x="6041430" y="5027991"/>
                  <a:pt x="6060557" y="5043940"/>
                </a:cubicBezTo>
                <a:cubicBezTo>
                  <a:pt x="6122480" y="5094749"/>
                  <a:pt x="6170336" y="5167237"/>
                  <a:pt x="6235843" y="5216963"/>
                </a:cubicBezTo>
                <a:cubicBezTo>
                  <a:pt x="6266676" y="5233706"/>
                  <a:pt x="6292263" y="5260744"/>
                  <a:pt x="6308069" y="5295104"/>
                </a:cubicBezTo>
                <a:cubicBezTo>
                  <a:pt x="6320991" y="5317284"/>
                  <a:pt x="6345620" y="5340262"/>
                  <a:pt x="6321766" y="5369257"/>
                </a:cubicBezTo>
                <a:cubicBezTo>
                  <a:pt x="6309838" y="5383756"/>
                  <a:pt x="6299029" y="5382687"/>
                  <a:pt x="6288602" y="5377151"/>
                </a:cubicBezTo>
                <a:lnTo>
                  <a:pt x="6280447" y="5371730"/>
                </a:lnTo>
                <a:lnTo>
                  <a:pt x="6265258" y="5359081"/>
                </a:lnTo>
                <a:cubicBezTo>
                  <a:pt x="6243927" y="5340293"/>
                  <a:pt x="6225261" y="5323850"/>
                  <a:pt x="6206596" y="5307410"/>
                </a:cubicBezTo>
                <a:cubicBezTo>
                  <a:pt x="6203929" y="5305060"/>
                  <a:pt x="6198597" y="5300364"/>
                  <a:pt x="6195315" y="5298914"/>
                </a:cubicBezTo>
                <a:cubicBezTo>
                  <a:pt x="6192648" y="5296565"/>
                  <a:pt x="6186699" y="5292765"/>
                  <a:pt x="6185467" y="5294561"/>
                </a:cubicBezTo>
                <a:lnTo>
                  <a:pt x="6186881" y="5297109"/>
                </a:lnTo>
                <a:lnTo>
                  <a:pt x="6136704" y="5264462"/>
                </a:lnTo>
                <a:lnTo>
                  <a:pt x="6107651" y="5242155"/>
                </a:lnTo>
                <a:lnTo>
                  <a:pt x="6088928" y="5222495"/>
                </a:lnTo>
                <a:lnTo>
                  <a:pt x="6066568" y="5201412"/>
                </a:lnTo>
                <a:lnTo>
                  <a:pt x="6038954" y="5163615"/>
                </a:lnTo>
                <a:lnTo>
                  <a:pt x="6011992" y="5153847"/>
                </a:lnTo>
                <a:lnTo>
                  <a:pt x="5976655" y="5125041"/>
                </a:lnTo>
                <a:cubicBezTo>
                  <a:pt x="5964757" y="5117441"/>
                  <a:pt x="5961474" y="5115992"/>
                  <a:pt x="5967008" y="5126630"/>
                </a:cubicBezTo>
                <a:cubicBezTo>
                  <a:pt x="5969059" y="5129876"/>
                  <a:pt x="5971724" y="5132226"/>
                  <a:pt x="5968441" y="5130775"/>
                </a:cubicBezTo>
                <a:cubicBezTo>
                  <a:pt x="5954493" y="5119930"/>
                  <a:pt x="5940343" y="5103143"/>
                  <a:pt x="5926597" y="5098239"/>
                </a:cubicBezTo>
                <a:lnTo>
                  <a:pt x="5943791" y="5117987"/>
                </a:lnTo>
                <a:lnTo>
                  <a:pt x="5879288" y="5072864"/>
                </a:lnTo>
                <a:cubicBezTo>
                  <a:pt x="5874745" y="5069893"/>
                  <a:pt x="5867583" y="5072067"/>
                  <a:pt x="5861378" y="5078301"/>
                </a:cubicBezTo>
                <a:lnTo>
                  <a:pt x="5860591" y="5090523"/>
                </a:lnTo>
                <a:lnTo>
                  <a:pt x="5845132" y="5079798"/>
                </a:lnTo>
                <a:cubicBezTo>
                  <a:pt x="5842465" y="5077450"/>
                  <a:pt x="5833849" y="5071303"/>
                  <a:pt x="5831799" y="5068055"/>
                </a:cubicBezTo>
                <a:cubicBezTo>
                  <a:pt x="5825649" y="5058315"/>
                  <a:pt x="5816417" y="5053066"/>
                  <a:pt x="5811700" y="5047469"/>
                </a:cubicBezTo>
                <a:cubicBezTo>
                  <a:pt x="5803701" y="5040424"/>
                  <a:pt x="5797753" y="5036625"/>
                  <a:pt x="5796520" y="5038421"/>
                </a:cubicBezTo>
                <a:cubicBezTo>
                  <a:pt x="5795288" y="5040217"/>
                  <a:pt x="5796720" y="5044362"/>
                  <a:pt x="5802054" y="5049059"/>
                </a:cubicBezTo>
                <a:cubicBezTo>
                  <a:pt x="5812104" y="5059353"/>
                  <a:pt x="5819486" y="5067297"/>
                  <a:pt x="5830152" y="5076691"/>
                </a:cubicBezTo>
                <a:cubicBezTo>
                  <a:pt x="5846150" y="5090783"/>
                  <a:pt x="5859482" y="5102528"/>
                  <a:pt x="5878148" y="5118968"/>
                </a:cubicBezTo>
                <a:cubicBezTo>
                  <a:pt x="5868916" y="5113719"/>
                  <a:pt x="5861532" y="5105775"/>
                  <a:pt x="5854967" y="5102873"/>
                </a:cubicBezTo>
                <a:cubicBezTo>
                  <a:pt x="5854350" y="5103772"/>
                  <a:pt x="5849018" y="5099075"/>
                  <a:pt x="5848401" y="5099973"/>
                </a:cubicBezTo>
                <a:cubicBezTo>
                  <a:pt x="5849834" y="5104116"/>
                  <a:pt x="5852501" y="5106467"/>
                  <a:pt x="5855168" y="5108815"/>
                </a:cubicBezTo>
                <a:cubicBezTo>
                  <a:pt x="5865834" y="5118210"/>
                  <a:pt x="5877115" y="5126706"/>
                  <a:pt x="5888397" y="5135202"/>
                </a:cubicBezTo>
                <a:lnTo>
                  <a:pt x="5904893" y="5149733"/>
                </a:lnTo>
                <a:lnTo>
                  <a:pt x="5905833" y="5158694"/>
                </a:lnTo>
                <a:lnTo>
                  <a:pt x="5876083" y="5134443"/>
                </a:lnTo>
                <a:cubicBezTo>
                  <a:pt x="5873417" y="5132095"/>
                  <a:pt x="5870752" y="5129747"/>
                  <a:pt x="5868085" y="5127398"/>
                </a:cubicBezTo>
                <a:cubicBezTo>
                  <a:pt x="5866235" y="5130092"/>
                  <a:pt x="5869103" y="5138382"/>
                  <a:pt x="5855155" y="5127536"/>
                </a:cubicBezTo>
                <a:cubicBezTo>
                  <a:pt x="5855155" y="5127536"/>
                  <a:pt x="5854540" y="5128435"/>
                  <a:pt x="5853923" y="5129334"/>
                </a:cubicBezTo>
                <a:cubicBezTo>
                  <a:pt x="5855973" y="5132581"/>
                  <a:pt x="5859254" y="5134029"/>
                  <a:pt x="5861305" y="5137277"/>
                </a:cubicBezTo>
                <a:cubicBezTo>
                  <a:pt x="5869305" y="5144324"/>
                  <a:pt x="5880586" y="5152820"/>
                  <a:pt x="5887969" y="5160764"/>
                </a:cubicBezTo>
                <a:cubicBezTo>
                  <a:pt x="5887969" y="5160764"/>
                  <a:pt x="5890019" y="5164012"/>
                  <a:pt x="5889404" y="5164910"/>
                </a:cubicBezTo>
                <a:cubicBezTo>
                  <a:pt x="5886737" y="5162561"/>
                  <a:pt x="5886120" y="5163459"/>
                  <a:pt x="5886120" y="5163459"/>
                </a:cubicBezTo>
                <a:cubicBezTo>
                  <a:pt x="5878121" y="5156412"/>
                  <a:pt x="5867456" y="5147017"/>
                  <a:pt x="5859456" y="5139972"/>
                </a:cubicBezTo>
                <a:cubicBezTo>
                  <a:pt x="5851457" y="5132927"/>
                  <a:pt x="5840792" y="5123531"/>
                  <a:pt x="5832792" y="5116485"/>
                </a:cubicBezTo>
                <a:cubicBezTo>
                  <a:pt x="5827459" y="5111788"/>
                  <a:pt x="5822126" y="5107090"/>
                  <a:pt x="5819459" y="5104740"/>
                </a:cubicBezTo>
                <a:cubicBezTo>
                  <a:pt x="5810228" y="5099491"/>
                  <a:pt x="5803663" y="5096590"/>
                  <a:pt x="5795046" y="5090442"/>
                </a:cubicBezTo>
                <a:cubicBezTo>
                  <a:pt x="5783764" y="5081946"/>
                  <a:pt x="5771867" y="5074348"/>
                  <a:pt x="5760585" y="5065850"/>
                </a:cubicBezTo>
                <a:cubicBezTo>
                  <a:pt x="5752586" y="5058805"/>
                  <a:pt x="5751969" y="5059702"/>
                  <a:pt x="5750737" y="5061500"/>
                </a:cubicBezTo>
                <a:cubicBezTo>
                  <a:pt x="5749505" y="5063295"/>
                  <a:pt x="5752170" y="5065643"/>
                  <a:pt x="5757503" y="5070341"/>
                </a:cubicBezTo>
                <a:cubicBezTo>
                  <a:pt x="5764886" y="5078286"/>
                  <a:pt x="5764886" y="5078286"/>
                  <a:pt x="5758320" y="5075383"/>
                </a:cubicBezTo>
                <a:cubicBezTo>
                  <a:pt x="5754421" y="5074832"/>
                  <a:pt x="5745807" y="5068685"/>
                  <a:pt x="5758521" y="5081325"/>
                </a:cubicBezTo>
                <a:cubicBezTo>
                  <a:pt x="5761188" y="5083674"/>
                  <a:pt x="5757289" y="5083123"/>
                  <a:pt x="5756673" y="5084021"/>
                </a:cubicBezTo>
                <a:cubicBezTo>
                  <a:pt x="5756673" y="5084021"/>
                  <a:pt x="5756673" y="5084021"/>
                  <a:pt x="5754006" y="5081671"/>
                </a:cubicBezTo>
                <a:cubicBezTo>
                  <a:pt x="5743541" y="5078220"/>
                  <a:pt x="5743541" y="5078220"/>
                  <a:pt x="5749691" y="5087958"/>
                </a:cubicBezTo>
                <a:cubicBezTo>
                  <a:pt x="5753792" y="5094453"/>
                  <a:pt x="5763842" y="5104745"/>
                  <a:pt x="5766709" y="5113036"/>
                </a:cubicBezTo>
                <a:cubicBezTo>
                  <a:pt x="5758093" y="5106887"/>
                  <a:pt x="5745377" y="5094246"/>
                  <a:pt x="5738195" y="5092242"/>
                </a:cubicBezTo>
                <a:cubicBezTo>
                  <a:pt x="5738195" y="5092242"/>
                  <a:pt x="5737579" y="5093141"/>
                  <a:pt x="5740246" y="5095490"/>
                </a:cubicBezTo>
                <a:cubicBezTo>
                  <a:pt x="5774909" y="5126023"/>
                  <a:pt x="5809573" y="5156558"/>
                  <a:pt x="5846903" y="5189439"/>
                </a:cubicBezTo>
                <a:cubicBezTo>
                  <a:pt x="5848952" y="5192686"/>
                  <a:pt x="5843620" y="5187988"/>
                  <a:pt x="5848952" y="5192686"/>
                </a:cubicBezTo>
                <a:cubicBezTo>
                  <a:pt x="5843620" y="5187988"/>
                  <a:pt x="5838287" y="5183290"/>
                  <a:pt x="5835005" y="5181840"/>
                </a:cubicBezTo>
                <a:cubicBezTo>
                  <a:pt x="5827005" y="5174793"/>
                  <a:pt x="5815724" y="5166298"/>
                  <a:pt x="5810591" y="5167541"/>
                </a:cubicBezTo>
                <a:cubicBezTo>
                  <a:pt x="5808126" y="5171134"/>
                  <a:pt x="5806075" y="5167888"/>
                  <a:pt x="5798076" y="5160841"/>
                </a:cubicBezTo>
                <a:cubicBezTo>
                  <a:pt x="5787411" y="5151447"/>
                  <a:pt x="5777362" y="5141151"/>
                  <a:pt x="5767514" y="5136802"/>
                </a:cubicBezTo>
                <a:cubicBezTo>
                  <a:pt x="5764847" y="5134452"/>
                  <a:pt x="5761564" y="5133002"/>
                  <a:pt x="5760948" y="5133901"/>
                </a:cubicBezTo>
                <a:cubicBezTo>
                  <a:pt x="5759716" y="5135696"/>
                  <a:pt x="5762998" y="5137146"/>
                  <a:pt x="5765664" y="5139495"/>
                </a:cubicBezTo>
                <a:cubicBezTo>
                  <a:pt x="5786996" y="5158285"/>
                  <a:pt x="5808328" y="5177074"/>
                  <a:pt x="5829658" y="5195864"/>
                </a:cubicBezTo>
                <a:cubicBezTo>
                  <a:pt x="5832325" y="5198213"/>
                  <a:pt x="5837659" y="5202912"/>
                  <a:pt x="5837042" y="5203809"/>
                </a:cubicBezTo>
                <a:cubicBezTo>
                  <a:pt x="5839092" y="5207057"/>
                  <a:pt x="5837859" y="5208852"/>
                  <a:pt x="5839909" y="5212099"/>
                </a:cubicBezTo>
                <a:cubicBezTo>
                  <a:pt x="5836626" y="5210649"/>
                  <a:pt x="5833343" y="5209198"/>
                  <a:pt x="5825344" y="5202151"/>
                </a:cubicBezTo>
                <a:cubicBezTo>
                  <a:pt x="5814679" y="5192757"/>
                  <a:pt x="5804830" y="5188405"/>
                  <a:pt x="5794781" y="5178113"/>
                </a:cubicBezTo>
                <a:cubicBezTo>
                  <a:pt x="5784316" y="5174658"/>
                  <a:pt x="5773450" y="5159323"/>
                  <a:pt x="5762986" y="5155870"/>
                </a:cubicBezTo>
                <a:cubicBezTo>
                  <a:pt x="5752320" y="5146474"/>
                  <a:pt x="5741655" y="5137080"/>
                  <a:pt x="5730989" y="5127684"/>
                </a:cubicBezTo>
                <a:cubicBezTo>
                  <a:pt x="5722989" y="5120639"/>
                  <a:pt x="5714990" y="5113593"/>
                  <a:pt x="5707606" y="5105648"/>
                </a:cubicBezTo>
                <a:cubicBezTo>
                  <a:pt x="5702274" y="5100951"/>
                  <a:pt x="5698375" y="5100397"/>
                  <a:pt x="5695092" y="5098947"/>
                </a:cubicBezTo>
                <a:cubicBezTo>
                  <a:pt x="5694476" y="5099846"/>
                  <a:pt x="5693859" y="5100743"/>
                  <a:pt x="5695910" y="5103992"/>
                </a:cubicBezTo>
                <a:cubicBezTo>
                  <a:pt x="5701242" y="5108688"/>
                  <a:pt x="5703908" y="5111036"/>
                  <a:pt x="5709242" y="5115735"/>
                </a:cubicBezTo>
                <a:cubicBezTo>
                  <a:pt x="5719907" y="5125130"/>
                  <a:pt x="5732623" y="5137771"/>
                  <a:pt x="5744522" y="5145369"/>
                </a:cubicBezTo>
                <a:cubicBezTo>
                  <a:pt x="5759086" y="5155316"/>
                  <a:pt x="5767286" y="5168304"/>
                  <a:pt x="5778569" y="5176802"/>
                </a:cubicBezTo>
                <a:cubicBezTo>
                  <a:pt x="5781851" y="5178251"/>
                  <a:pt x="5787184" y="5182949"/>
                  <a:pt x="5788617" y="5187095"/>
                </a:cubicBezTo>
                <a:cubicBezTo>
                  <a:pt x="5766670" y="5169203"/>
                  <a:pt x="5741439" y="5149861"/>
                  <a:pt x="5718059" y="5127825"/>
                </a:cubicBezTo>
                <a:cubicBezTo>
                  <a:pt x="5715393" y="5125476"/>
                  <a:pt x="5709443" y="5121676"/>
                  <a:pt x="5707394" y="5118428"/>
                </a:cubicBezTo>
                <a:cubicBezTo>
                  <a:pt x="5702677" y="5112832"/>
                  <a:pt x="5697544" y="5114077"/>
                  <a:pt x="5692828" y="5108481"/>
                </a:cubicBezTo>
                <a:cubicBezTo>
                  <a:pt x="5690162" y="5106132"/>
                  <a:pt x="5688929" y="5107929"/>
                  <a:pt x="5688312" y="5108827"/>
                </a:cubicBezTo>
                <a:cubicBezTo>
                  <a:pt x="5687079" y="5110624"/>
                  <a:pt x="5689745" y="5112972"/>
                  <a:pt x="5692412" y="5115322"/>
                </a:cubicBezTo>
                <a:cubicBezTo>
                  <a:pt x="5705744" y="5127065"/>
                  <a:pt x="5719077" y="5138808"/>
                  <a:pt x="5732408" y="5150553"/>
                </a:cubicBezTo>
                <a:cubicBezTo>
                  <a:pt x="5718460" y="5139707"/>
                  <a:pt x="5703280" y="5130658"/>
                  <a:pt x="5687281" y="5116564"/>
                </a:cubicBezTo>
                <a:cubicBezTo>
                  <a:pt x="5685231" y="5113317"/>
                  <a:pt x="5679898" y="5108620"/>
                  <a:pt x="5678049" y="5111316"/>
                </a:cubicBezTo>
                <a:cubicBezTo>
                  <a:pt x="5676816" y="5113111"/>
                  <a:pt x="5682765" y="5116911"/>
                  <a:pt x="5688098" y="5121609"/>
                </a:cubicBezTo>
                <a:cubicBezTo>
                  <a:pt x="5709431" y="5140398"/>
                  <a:pt x="5730760" y="5159188"/>
                  <a:pt x="5754758" y="5180326"/>
                </a:cubicBezTo>
                <a:cubicBezTo>
                  <a:pt x="5757426" y="5182676"/>
                  <a:pt x="5763374" y="5186475"/>
                  <a:pt x="5764192" y="5191518"/>
                </a:cubicBezTo>
                <a:cubicBezTo>
                  <a:pt x="5758858" y="5186819"/>
                  <a:pt x="5748810" y="5176527"/>
                  <a:pt x="5745528" y="5175076"/>
                </a:cubicBezTo>
                <a:cubicBezTo>
                  <a:pt x="5735680" y="5170725"/>
                  <a:pt x="5728912" y="5161883"/>
                  <a:pt x="5719681" y="5156632"/>
                </a:cubicBezTo>
                <a:cubicBezTo>
                  <a:pt x="5713733" y="5152833"/>
                  <a:pt x="5703682" y="5142540"/>
                  <a:pt x="5695682" y="5135494"/>
                </a:cubicBezTo>
                <a:cubicBezTo>
                  <a:pt x="5690350" y="5130796"/>
                  <a:pt x="5687067" y="5129346"/>
                  <a:pt x="5685835" y="5131143"/>
                </a:cubicBezTo>
                <a:cubicBezTo>
                  <a:pt x="5685219" y="5132040"/>
                  <a:pt x="5686652" y="5136185"/>
                  <a:pt x="5691984" y="5140884"/>
                </a:cubicBezTo>
                <a:cubicBezTo>
                  <a:pt x="5711265" y="5156427"/>
                  <a:pt x="5729931" y="5172868"/>
                  <a:pt x="5747979" y="5190206"/>
                </a:cubicBezTo>
                <a:cubicBezTo>
                  <a:pt x="5755978" y="5197251"/>
                  <a:pt x="5761929" y="5201052"/>
                  <a:pt x="5771361" y="5212243"/>
                </a:cubicBezTo>
                <a:cubicBezTo>
                  <a:pt x="5758029" y="5200499"/>
                  <a:pt x="5749413" y="5194352"/>
                  <a:pt x="5742031" y="5186408"/>
                </a:cubicBezTo>
                <a:cubicBezTo>
                  <a:pt x="5731365" y="5177012"/>
                  <a:pt x="5727466" y="5176460"/>
                  <a:pt x="5720899" y="5173558"/>
                </a:cubicBezTo>
                <a:cubicBezTo>
                  <a:pt x="5717617" y="5172108"/>
                  <a:pt x="5717001" y="5173006"/>
                  <a:pt x="5719051" y="5176252"/>
                </a:cubicBezTo>
                <a:cubicBezTo>
                  <a:pt x="5721101" y="5179500"/>
                  <a:pt x="5723152" y="5182747"/>
                  <a:pt x="5728483" y="5187444"/>
                </a:cubicBezTo>
                <a:cubicBezTo>
                  <a:pt x="5742432" y="5198290"/>
                  <a:pt x="5752482" y="5208583"/>
                  <a:pt x="5761915" y="5219775"/>
                </a:cubicBezTo>
                <a:cubicBezTo>
                  <a:pt x="5776681" y="5235663"/>
                  <a:pt x="5790629" y="5246508"/>
                  <a:pt x="5806628" y="5260601"/>
                </a:cubicBezTo>
                <a:cubicBezTo>
                  <a:pt x="5830625" y="5281740"/>
                  <a:pt x="5854623" y="5302877"/>
                  <a:pt x="5881288" y="5326364"/>
                </a:cubicBezTo>
                <a:cubicBezTo>
                  <a:pt x="5883337" y="5329611"/>
                  <a:pt x="5892569" y="5334861"/>
                  <a:pt x="5894003" y="5339006"/>
                </a:cubicBezTo>
                <a:cubicBezTo>
                  <a:pt x="5890721" y="5337555"/>
                  <a:pt x="5884772" y="5333756"/>
                  <a:pt x="5883539" y="5335552"/>
                </a:cubicBezTo>
                <a:cubicBezTo>
                  <a:pt x="5878408" y="5336795"/>
                  <a:pt x="5870408" y="5329751"/>
                  <a:pt x="5859742" y="5320355"/>
                </a:cubicBezTo>
                <a:cubicBezTo>
                  <a:pt x="5854410" y="5315658"/>
                  <a:pt x="5847026" y="5307713"/>
                  <a:pt x="5837178" y="5303362"/>
                </a:cubicBezTo>
                <a:cubicBezTo>
                  <a:pt x="5824463" y="5290721"/>
                  <a:pt x="5807230" y="5278424"/>
                  <a:pt x="5795131" y="5264885"/>
                </a:cubicBezTo>
                <a:cubicBezTo>
                  <a:pt x="5788365" y="5256042"/>
                  <a:pt x="5779750" y="5249894"/>
                  <a:pt x="5771750" y="5242847"/>
                </a:cubicBezTo>
                <a:cubicBezTo>
                  <a:pt x="5769083" y="5240499"/>
                  <a:pt x="5762519" y="5237598"/>
                  <a:pt x="5761286" y="5239394"/>
                </a:cubicBezTo>
                <a:cubicBezTo>
                  <a:pt x="5762720" y="5243540"/>
                  <a:pt x="5766002" y="5244989"/>
                  <a:pt x="5771335" y="5249687"/>
                </a:cubicBezTo>
                <a:cubicBezTo>
                  <a:pt x="5802717" y="5278770"/>
                  <a:pt x="5835329" y="5306056"/>
                  <a:pt x="5866093" y="5336038"/>
                </a:cubicBezTo>
                <a:cubicBezTo>
                  <a:pt x="5894808" y="5362773"/>
                  <a:pt x="5927422" y="5390058"/>
                  <a:pt x="5956753" y="5415895"/>
                </a:cubicBezTo>
                <a:cubicBezTo>
                  <a:pt x="5959418" y="5418244"/>
                  <a:pt x="5964751" y="5422941"/>
                  <a:pt x="5965367" y="5422042"/>
                </a:cubicBezTo>
                <a:cubicBezTo>
                  <a:pt x="5966600" y="5420247"/>
                  <a:pt x="5963934" y="5417897"/>
                  <a:pt x="5961267" y="5415549"/>
                </a:cubicBezTo>
                <a:cubicBezTo>
                  <a:pt x="5956551" y="5409953"/>
                  <a:pt x="5954500" y="5406706"/>
                  <a:pt x="5949784" y="5401111"/>
                </a:cubicBezTo>
                <a:cubicBezTo>
                  <a:pt x="5947118" y="5398762"/>
                  <a:pt x="5948350" y="5396965"/>
                  <a:pt x="5951017" y="5399314"/>
                </a:cubicBezTo>
                <a:cubicBezTo>
                  <a:pt x="5959016" y="5406361"/>
                  <a:pt x="5963532" y="5406014"/>
                  <a:pt x="5968248" y="5411610"/>
                </a:cubicBezTo>
                <a:cubicBezTo>
                  <a:pt x="5972348" y="5418103"/>
                  <a:pt x="5983014" y="5427498"/>
                  <a:pt x="5983832" y="5432542"/>
                </a:cubicBezTo>
                <a:cubicBezTo>
                  <a:pt x="5986700" y="5440832"/>
                  <a:pt x="5995315" y="5446980"/>
                  <a:pt x="6003314" y="5454026"/>
                </a:cubicBezTo>
                <a:cubicBezTo>
                  <a:pt x="6013979" y="5463421"/>
                  <a:pt x="6021161" y="5465423"/>
                  <a:pt x="6032443" y="5473920"/>
                </a:cubicBezTo>
                <a:cubicBezTo>
                  <a:pt x="6044141" y="5475578"/>
                  <a:pt x="6059523" y="5490568"/>
                  <a:pt x="6074704" y="5499617"/>
                </a:cubicBezTo>
                <a:cubicBezTo>
                  <a:pt x="6077371" y="5501966"/>
                  <a:pt x="6082704" y="5506663"/>
                  <a:pt x="6082087" y="5507561"/>
                </a:cubicBezTo>
                <a:cubicBezTo>
                  <a:pt x="6084137" y="5510808"/>
                  <a:pt x="6082904" y="5512604"/>
                  <a:pt x="6077570" y="5507908"/>
                </a:cubicBezTo>
                <a:cubicBezTo>
                  <a:pt x="6072238" y="5503209"/>
                  <a:pt x="6065673" y="5500309"/>
                  <a:pt x="6068340" y="5502657"/>
                </a:cubicBezTo>
                <a:cubicBezTo>
                  <a:pt x="6069772" y="5506803"/>
                  <a:pt x="6070591" y="5511846"/>
                  <a:pt x="6078590" y="5518892"/>
                </a:cubicBezTo>
                <a:cubicBezTo>
                  <a:pt x="6084539" y="5522691"/>
                  <a:pt x="6089255" y="5528288"/>
                  <a:pt x="6095205" y="5532085"/>
                </a:cubicBezTo>
                <a:cubicBezTo>
                  <a:pt x="6125566" y="5550185"/>
                  <a:pt x="6153666" y="5577816"/>
                  <a:pt x="6181561" y="5599508"/>
                </a:cubicBezTo>
                <a:cubicBezTo>
                  <a:pt x="6204125" y="5616500"/>
                  <a:pt x="6225658" y="5641232"/>
                  <a:pt x="6247606" y="5659123"/>
                </a:cubicBezTo>
                <a:cubicBezTo>
                  <a:pt x="6250273" y="5661472"/>
                  <a:pt x="6249657" y="5662370"/>
                  <a:pt x="6251706" y="5665616"/>
                </a:cubicBezTo>
                <a:cubicBezTo>
                  <a:pt x="6259088" y="5673561"/>
                  <a:pt x="6267705" y="5679709"/>
                  <a:pt x="6269554" y="5677015"/>
                </a:cubicBezTo>
                <a:cubicBezTo>
                  <a:pt x="6277967" y="5677222"/>
                  <a:pt x="6294582" y="5690415"/>
                  <a:pt x="6303199" y="5696565"/>
                </a:cubicBezTo>
                <a:cubicBezTo>
                  <a:pt x="6317147" y="5707408"/>
                  <a:pt x="6331095" y="5718255"/>
                  <a:pt x="6336014" y="5729791"/>
                </a:cubicBezTo>
                <a:cubicBezTo>
                  <a:pt x="6338063" y="5733039"/>
                  <a:pt x="6340114" y="5736286"/>
                  <a:pt x="6342780" y="5738633"/>
                </a:cubicBezTo>
                <a:lnTo>
                  <a:pt x="6361825" y="5758293"/>
                </a:lnTo>
                <a:lnTo>
                  <a:pt x="6351655" y="5754938"/>
                </a:lnTo>
                <a:cubicBezTo>
                  <a:pt x="6350423" y="5756735"/>
                  <a:pt x="6355140" y="5762329"/>
                  <a:pt x="6363139" y="5769376"/>
                </a:cubicBezTo>
                <a:cubicBezTo>
                  <a:pt x="6369088" y="5773176"/>
                  <a:pt x="6375855" y="5782018"/>
                  <a:pt x="6385703" y="5786369"/>
                </a:cubicBezTo>
                <a:cubicBezTo>
                  <a:pt x="6388986" y="5787820"/>
                  <a:pt x="6396369" y="5795764"/>
                  <a:pt x="6399036" y="5798113"/>
                </a:cubicBezTo>
                <a:lnTo>
                  <a:pt x="6423997" y="5823336"/>
                </a:lnTo>
                <a:lnTo>
                  <a:pt x="6424013" y="5823664"/>
                </a:lnTo>
                <a:lnTo>
                  <a:pt x="6419785" y="5833946"/>
                </a:lnTo>
                <a:lnTo>
                  <a:pt x="6411738" y="5829477"/>
                </a:lnTo>
                <a:cubicBezTo>
                  <a:pt x="6407840" y="5828926"/>
                  <a:pt x="6409889" y="5832172"/>
                  <a:pt x="6414606" y="5837768"/>
                </a:cubicBezTo>
                <a:lnTo>
                  <a:pt x="6416470" y="5840323"/>
                </a:lnTo>
                <a:lnTo>
                  <a:pt x="6414349" y="5841030"/>
                </a:lnTo>
                <a:lnTo>
                  <a:pt x="6412756" y="5840462"/>
                </a:lnTo>
                <a:cubicBezTo>
                  <a:pt x="6408140" y="5837837"/>
                  <a:pt x="6405833" y="5836524"/>
                  <a:pt x="6405602" y="5836862"/>
                </a:cubicBezTo>
                <a:lnTo>
                  <a:pt x="6410263" y="5842393"/>
                </a:lnTo>
                <a:lnTo>
                  <a:pt x="6401428" y="5845340"/>
                </a:lnTo>
                <a:cubicBezTo>
                  <a:pt x="6394528" y="5845328"/>
                  <a:pt x="6385956" y="5843578"/>
                  <a:pt x="6375562" y="5840208"/>
                </a:cubicBezTo>
                <a:cubicBezTo>
                  <a:pt x="6353810" y="5829409"/>
                  <a:pt x="6332063" y="5818607"/>
                  <a:pt x="6309353" y="5803749"/>
                </a:cubicBezTo>
                <a:cubicBezTo>
                  <a:pt x="6281141" y="5781859"/>
                  <a:pt x="6235279" y="5782729"/>
                  <a:pt x="6239747" y="5720462"/>
                </a:cubicBezTo>
                <a:cubicBezTo>
                  <a:pt x="6240452" y="5707196"/>
                  <a:pt x="6223243" y="5699370"/>
                  <a:pt x="6214418" y="5710748"/>
                </a:cubicBezTo>
                <a:cubicBezTo>
                  <a:pt x="6175535" y="5757360"/>
                  <a:pt x="6164014" y="5708647"/>
                  <a:pt x="6151089" y="5686468"/>
                </a:cubicBezTo>
                <a:cubicBezTo>
                  <a:pt x="6141749" y="5663198"/>
                  <a:pt x="6132664" y="5657255"/>
                  <a:pt x="6110915" y="5646455"/>
                </a:cubicBezTo>
                <a:cubicBezTo>
                  <a:pt x="6046626" y="5618112"/>
                  <a:pt x="5977097" y="5600064"/>
                  <a:pt x="5926878" y="5550049"/>
                </a:cubicBezTo>
                <a:cubicBezTo>
                  <a:pt x="5849408" y="5482203"/>
                  <a:pt x="5756209" y="5445236"/>
                  <a:pt x="5670873" y="5392829"/>
                </a:cubicBezTo>
                <a:cubicBezTo>
                  <a:pt x="5629998" y="5366082"/>
                  <a:pt x="5586499" y="5344480"/>
                  <a:pt x="5543001" y="5322880"/>
                </a:cubicBezTo>
                <a:cubicBezTo>
                  <a:pt x="5534877" y="5320998"/>
                  <a:pt x="5527456" y="5305847"/>
                  <a:pt x="5517927" y="5330492"/>
                </a:cubicBezTo>
                <a:cubicBezTo>
                  <a:pt x="5500792" y="5387902"/>
                  <a:pt x="5475719" y="5395514"/>
                  <a:pt x="5436506" y="5359561"/>
                </a:cubicBezTo>
                <a:cubicBezTo>
                  <a:pt x="5411876" y="5336583"/>
                  <a:pt x="5391087" y="5329843"/>
                  <a:pt x="5366272" y="5354779"/>
                </a:cubicBezTo>
                <a:cubicBezTo>
                  <a:pt x="5352903" y="5363187"/>
                  <a:pt x="5340496" y="5375657"/>
                  <a:pt x="5324953" y="5358621"/>
                </a:cubicBezTo>
                <a:cubicBezTo>
                  <a:pt x="5273772" y="5304545"/>
                  <a:pt x="5206163" y="5294616"/>
                  <a:pt x="5145457" y="5265188"/>
                </a:cubicBezTo>
                <a:cubicBezTo>
                  <a:pt x="5127289" y="5253300"/>
                  <a:pt x="5107459" y="5250620"/>
                  <a:pt x="5111487" y="5218942"/>
                </a:cubicBezTo>
                <a:cubicBezTo>
                  <a:pt x="5118390" y="5199444"/>
                  <a:pt x="5098560" y="5196760"/>
                  <a:pt x="5086856" y="5195962"/>
                </a:cubicBezTo>
                <a:cubicBezTo>
                  <a:pt x="5070608" y="5192194"/>
                  <a:pt x="5056281" y="5196545"/>
                  <a:pt x="5045793" y="5217131"/>
                </a:cubicBezTo>
                <a:cubicBezTo>
                  <a:pt x="5043173" y="5222279"/>
                  <a:pt x="5039851" y="5240690"/>
                  <a:pt x="5043432" y="5239603"/>
                </a:cubicBezTo>
                <a:cubicBezTo>
                  <a:pt x="5090254" y="5242791"/>
                  <a:pt x="5080282" y="5298026"/>
                  <a:pt x="5108494" y="5319918"/>
                </a:cubicBezTo>
                <a:cubicBezTo>
                  <a:pt x="5172078" y="5361525"/>
                  <a:pt x="5224217" y="5419656"/>
                  <a:pt x="5273733" y="5482936"/>
                </a:cubicBezTo>
                <a:cubicBezTo>
                  <a:pt x="5291199" y="5508093"/>
                  <a:pt x="5309366" y="5519980"/>
                  <a:pt x="5332260" y="5486923"/>
                </a:cubicBezTo>
                <a:cubicBezTo>
                  <a:pt x="5337506" y="5476631"/>
                  <a:pt x="5345370" y="5461189"/>
                  <a:pt x="5359956" y="5474165"/>
                </a:cubicBezTo>
                <a:cubicBezTo>
                  <a:pt x="5369041" y="5480109"/>
                  <a:pt x="5368337" y="5493375"/>
                  <a:pt x="5363094" y="5503669"/>
                </a:cubicBezTo>
                <a:cubicBezTo>
                  <a:pt x="5346402" y="5530489"/>
                  <a:pt x="5356448" y="5540491"/>
                  <a:pt x="5379157" y="5555351"/>
                </a:cubicBezTo>
                <a:cubicBezTo>
                  <a:pt x="5406408" y="5573183"/>
                  <a:pt x="5433658" y="5591015"/>
                  <a:pt x="5466854" y="5585289"/>
                </a:cubicBezTo>
                <a:cubicBezTo>
                  <a:pt x="5478559" y="5586084"/>
                  <a:pt x="5496467" y="5580646"/>
                  <a:pt x="5500308" y="5596885"/>
                </a:cubicBezTo>
                <a:cubicBezTo>
                  <a:pt x="5510869" y="5641538"/>
                  <a:pt x="5547906" y="5652046"/>
                  <a:pt x="5576116" y="5673937"/>
                </a:cubicBezTo>
                <a:cubicBezTo>
                  <a:pt x="5610791" y="5706920"/>
                  <a:pt x="5618027" y="5769983"/>
                  <a:pt x="5591550" y="5804125"/>
                </a:cubicBezTo>
                <a:cubicBezTo>
                  <a:pt x="5577481" y="5825799"/>
                  <a:pt x="5582281" y="5846097"/>
                  <a:pt x="5571793" y="5866683"/>
                </a:cubicBezTo>
                <a:cubicBezTo>
                  <a:pt x="5554587" y="5858852"/>
                  <a:pt x="5540961" y="5849938"/>
                  <a:pt x="5525674" y="5850229"/>
                </a:cubicBezTo>
                <a:cubicBezTo>
                  <a:pt x="5422948" y="5837907"/>
                  <a:pt x="5351421" y="5746503"/>
                  <a:pt x="5261803" y="5708448"/>
                </a:cubicBezTo>
                <a:cubicBezTo>
                  <a:pt x="5198476" y="5684167"/>
                  <a:pt x="5151582" y="5615739"/>
                  <a:pt x="5075145" y="5617189"/>
                </a:cubicBezTo>
                <a:cubicBezTo>
                  <a:pt x="5067021" y="5615305"/>
                  <a:pt x="5054356" y="5610449"/>
                  <a:pt x="5055058" y="5597184"/>
                </a:cubicBezTo>
                <a:cubicBezTo>
                  <a:pt x="5060743" y="5556300"/>
                  <a:pt x="5036631" y="5567971"/>
                  <a:pt x="5017763" y="5569349"/>
                </a:cubicBezTo>
                <a:cubicBezTo>
                  <a:pt x="5007017" y="5572611"/>
                  <a:pt x="4992690" y="5576961"/>
                  <a:pt x="4983606" y="5571014"/>
                </a:cubicBezTo>
                <a:cubicBezTo>
                  <a:pt x="4929804" y="5522088"/>
                  <a:pt x="4855991" y="5518393"/>
                  <a:pt x="4802190" y="5469465"/>
                </a:cubicBezTo>
                <a:cubicBezTo>
                  <a:pt x="4767572" y="5450245"/>
                  <a:pt x="4721538" y="5421982"/>
                  <a:pt x="4677926" y="5396518"/>
                </a:cubicBezTo>
                <a:lnTo>
                  <a:pt x="4673381" y="5393975"/>
                </a:lnTo>
                <a:lnTo>
                  <a:pt x="4588341" y="5331789"/>
                </a:lnTo>
                <a:cubicBezTo>
                  <a:pt x="4554492" y="5306509"/>
                  <a:pt x="4523463" y="5283335"/>
                  <a:pt x="4489614" y="5258055"/>
                </a:cubicBezTo>
                <a:cubicBezTo>
                  <a:pt x="4483972" y="5253842"/>
                  <a:pt x="4477720" y="5250678"/>
                  <a:pt x="4471468" y="5247516"/>
                </a:cubicBezTo>
                <a:cubicBezTo>
                  <a:pt x="4468646" y="5245408"/>
                  <a:pt x="4467048" y="5241201"/>
                  <a:pt x="4461406" y="5236989"/>
                </a:cubicBezTo>
                <a:cubicBezTo>
                  <a:pt x="4444481" y="5224348"/>
                  <a:pt x="4426946" y="5212758"/>
                  <a:pt x="4411621" y="5204324"/>
                </a:cubicBezTo>
                <a:cubicBezTo>
                  <a:pt x="4405979" y="5200111"/>
                  <a:pt x="4396905" y="5194841"/>
                  <a:pt x="4391875" y="5189578"/>
                </a:cubicBezTo>
                <a:cubicBezTo>
                  <a:pt x="4384635" y="5181158"/>
                  <a:pt x="4372742" y="5173781"/>
                  <a:pt x="4364278" y="5167461"/>
                </a:cubicBezTo>
                <a:cubicBezTo>
                  <a:pt x="4355816" y="5161142"/>
                  <a:pt x="4345754" y="5150614"/>
                  <a:pt x="4335459" y="5147443"/>
                </a:cubicBezTo>
                <a:cubicBezTo>
                  <a:pt x="4328597" y="5145331"/>
                  <a:pt x="4327607" y="5140075"/>
                  <a:pt x="4321967" y="5135861"/>
                </a:cubicBezTo>
                <a:cubicBezTo>
                  <a:pt x="4288118" y="5110580"/>
                  <a:pt x="4251448" y="5083194"/>
                  <a:pt x="4214778" y="5055807"/>
                </a:cubicBezTo>
                <a:cubicBezTo>
                  <a:pt x="4190379" y="5042102"/>
                  <a:pt x="4169034" y="5023150"/>
                  <a:pt x="4146468" y="5006296"/>
                </a:cubicBezTo>
                <a:cubicBezTo>
                  <a:pt x="4140826" y="5002082"/>
                  <a:pt x="4134574" y="4998919"/>
                  <a:pt x="4130532" y="4998913"/>
                </a:cubicBezTo>
                <a:cubicBezTo>
                  <a:pt x="4138382" y="5006283"/>
                  <a:pt x="4146235" y="5013653"/>
                  <a:pt x="4154697" y="5019973"/>
                </a:cubicBezTo>
                <a:cubicBezTo>
                  <a:pt x="4165979" y="5028400"/>
                  <a:pt x="4177263" y="5036827"/>
                  <a:pt x="4188546" y="5045252"/>
                </a:cubicBezTo>
                <a:cubicBezTo>
                  <a:pt x="4194187" y="5049466"/>
                  <a:pt x="4205470" y="5057893"/>
                  <a:pt x="4200205" y="5059987"/>
                </a:cubicBezTo>
                <a:cubicBezTo>
                  <a:pt x="4198984" y="5062087"/>
                  <a:pt x="4204626" y="5066300"/>
                  <a:pt x="4207446" y="5068406"/>
                </a:cubicBezTo>
                <a:cubicBezTo>
                  <a:pt x="4224371" y="5081047"/>
                  <a:pt x="4241296" y="5093687"/>
                  <a:pt x="4258220" y="5106328"/>
                </a:cubicBezTo>
                <a:cubicBezTo>
                  <a:pt x="4261041" y="5108433"/>
                  <a:pt x="4263862" y="5110541"/>
                  <a:pt x="4266682" y="5112648"/>
                </a:cubicBezTo>
                <a:cubicBezTo>
                  <a:pt x="4269504" y="5114754"/>
                  <a:pt x="4268892" y="5115805"/>
                  <a:pt x="4268282" y="5116854"/>
                </a:cubicBezTo>
                <a:cubicBezTo>
                  <a:pt x="4268282" y="5116854"/>
                  <a:pt x="4268282" y="5116854"/>
                  <a:pt x="4267670" y="5117904"/>
                </a:cubicBezTo>
                <a:cubicBezTo>
                  <a:pt x="4267670" y="5117904"/>
                  <a:pt x="4264849" y="5115798"/>
                  <a:pt x="4264849" y="5115798"/>
                </a:cubicBezTo>
                <a:cubicBezTo>
                  <a:pt x="4245715" y="5100001"/>
                  <a:pt x="4224748" y="5087353"/>
                  <a:pt x="4204392" y="5073657"/>
                </a:cubicBezTo>
                <a:cubicBezTo>
                  <a:pt x="4190288" y="5063123"/>
                  <a:pt x="4179005" y="5054697"/>
                  <a:pt x="4163679" y="5046263"/>
                </a:cubicBezTo>
                <a:cubicBezTo>
                  <a:pt x="4160248" y="5045206"/>
                  <a:pt x="4157427" y="5043100"/>
                  <a:pt x="4157427" y="5043100"/>
                </a:cubicBezTo>
                <a:cubicBezTo>
                  <a:pt x="4142334" y="5027310"/>
                  <a:pt x="4127009" y="5018877"/>
                  <a:pt x="4110696" y="5005186"/>
                </a:cubicBezTo>
                <a:cubicBezTo>
                  <a:pt x="4105054" y="5000973"/>
                  <a:pt x="4095980" y="4995702"/>
                  <a:pt x="4088740" y="4987282"/>
                </a:cubicBezTo>
                <a:cubicBezTo>
                  <a:pt x="4083710" y="4982020"/>
                  <a:pt x="4077457" y="4978856"/>
                  <a:pt x="4072803" y="4979898"/>
                </a:cubicBezTo>
                <a:cubicBezTo>
                  <a:pt x="4064717" y="4979886"/>
                  <a:pt x="4064108" y="4980936"/>
                  <a:pt x="4074779" y="4990414"/>
                </a:cubicBezTo>
                <a:cubicBezTo>
                  <a:pt x="4085451" y="4999890"/>
                  <a:pt x="4086440" y="5005147"/>
                  <a:pt x="4098334" y="5012522"/>
                </a:cubicBezTo>
                <a:cubicBezTo>
                  <a:pt x="4107407" y="5017793"/>
                  <a:pt x="4115259" y="5025163"/>
                  <a:pt x="4123721" y="5031484"/>
                </a:cubicBezTo>
                <a:cubicBezTo>
                  <a:pt x="4126541" y="5033590"/>
                  <a:pt x="4129363" y="5035698"/>
                  <a:pt x="4134393" y="5040961"/>
                </a:cubicBezTo>
                <a:cubicBezTo>
                  <a:pt x="4123110" y="5032534"/>
                  <a:pt x="4114036" y="5027263"/>
                  <a:pt x="4105575" y="5020944"/>
                </a:cubicBezTo>
                <a:cubicBezTo>
                  <a:pt x="4104352" y="5023043"/>
                  <a:pt x="4100310" y="5023036"/>
                  <a:pt x="4106939" y="5032507"/>
                </a:cubicBezTo>
                <a:cubicBezTo>
                  <a:pt x="4108539" y="5036713"/>
                  <a:pt x="4114180" y="5040927"/>
                  <a:pt x="4122642" y="5047248"/>
                </a:cubicBezTo>
                <a:cubicBezTo>
                  <a:pt x="4125463" y="5049353"/>
                  <a:pt x="4127673" y="5052511"/>
                  <a:pt x="4123630" y="5052504"/>
                </a:cubicBezTo>
                <a:cubicBezTo>
                  <a:pt x="4120809" y="5050398"/>
                  <a:pt x="4120198" y="5051449"/>
                  <a:pt x="4117378" y="5049340"/>
                </a:cubicBezTo>
                <a:cubicBezTo>
                  <a:pt x="4103275" y="5038808"/>
                  <a:pt x="4087948" y="5030374"/>
                  <a:pt x="4078498" y="5018798"/>
                </a:cubicBezTo>
                <a:cubicBezTo>
                  <a:pt x="4071258" y="5010377"/>
                  <a:pt x="4059974" y="5001950"/>
                  <a:pt x="4053111" y="4999837"/>
                </a:cubicBezTo>
                <a:cubicBezTo>
                  <a:pt x="4045637" y="4998773"/>
                  <a:pt x="4037174" y="4992453"/>
                  <a:pt x="4025891" y="4984027"/>
                </a:cubicBezTo>
                <a:cubicBezTo>
                  <a:pt x="4017429" y="4977706"/>
                  <a:pt x="4008967" y="4971386"/>
                  <a:pt x="4005912" y="4976637"/>
                </a:cubicBezTo>
                <a:cubicBezTo>
                  <a:pt x="4004690" y="4978736"/>
                  <a:pt x="3996227" y="4972416"/>
                  <a:pt x="3989975" y="4969253"/>
                </a:cubicBezTo>
                <a:cubicBezTo>
                  <a:pt x="3984334" y="4965040"/>
                  <a:pt x="3978692" y="4960826"/>
                  <a:pt x="3975871" y="4958720"/>
                </a:cubicBezTo>
                <a:cubicBezTo>
                  <a:pt x="3970231" y="4954506"/>
                  <a:pt x="3966399" y="4952399"/>
                  <a:pt x="3964806" y="4952527"/>
                </a:cubicBezTo>
                <a:cubicBezTo>
                  <a:pt x="3963214" y="4952656"/>
                  <a:pt x="3963860" y="4955022"/>
                  <a:pt x="3967175" y="4959757"/>
                </a:cubicBezTo>
                <a:cubicBezTo>
                  <a:pt x="3968774" y="4963963"/>
                  <a:pt x="3969763" y="4969220"/>
                  <a:pt x="3978836" y="4974491"/>
                </a:cubicBezTo>
                <a:cubicBezTo>
                  <a:pt x="3990730" y="4981866"/>
                  <a:pt x="4002013" y="4990294"/>
                  <a:pt x="4012684" y="4999771"/>
                </a:cubicBezTo>
                <a:cubicBezTo>
                  <a:pt x="4026177" y="5011354"/>
                  <a:pt x="4038071" y="5018731"/>
                  <a:pt x="4049354" y="5027157"/>
                </a:cubicBezTo>
                <a:cubicBezTo>
                  <a:pt x="4060638" y="5035585"/>
                  <a:pt x="4067878" y="5044004"/>
                  <a:pt x="4079162" y="5052431"/>
                </a:cubicBezTo>
                <a:cubicBezTo>
                  <a:pt x="4087624" y="5058751"/>
                  <a:pt x="4088612" y="5064008"/>
                  <a:pt x="4085557" y="5069258"/>
                </a:cubicBezTo>
                <a:cubicBezTo>
                  <a:pt x="4081514" y="5069251"/>
                  <a:pt x="4090355" y="5081879"/>
                  <a:pt x="4096606" y="5085042"/>
                </a:cubicBezTo>
                <a:cubicBezTo>
                  <a:pt x="4107890" y="5093469"/>
                  <a:pt x="4115130" y="5101889"/>
                  <a:pt x="4128245" y="5107165"/>
                </a:cubicBezTo>
                <a:cubicBezTo>
                  <a:pt x="4134498" y="5110328"/>
                  <a:pt x="4142350" y="5117699"/>
                  <a:pt x="4141127" y="5119799"/>
                </a:cubicBezTo>
                <a:cubicBezTo>
                  <a:pt x="4138684" y="5123998"/>
                  <a:pt x="4144937" y="5127162"/>
                  <a:pt x="4151190" y="5130326"/>
                </a:cubicBezTo>
                <a:cubicBezTo>
                  <a:pt x="4168724" y="5141916"/>
                  <a:pt x="4168724" y="5141916"/>
                  <a:pt x="4185039" y="5155606"/>
                </a:cubicBezTo>
                <a:cubicBezTo>
                  <a:pt x="4195710" y="5165082"/>
                  <a:pt x="4206382" y="5174560"/>
                  <a:pt x="4217665" y="5182985"/>
                </a:cubicBezTo>
                <a:cubicBezTo>
                  <a:pt x="4231159" y="5194570"/>
                  <a:pt x="4247472" y="5208260"/>
                  <a:pt x="4261576" y="5218793"/>
                </a:cubicBezTo>
                <a:cubicBezTo>
                  <a:pt x="4264397" y="5220900"/>
                  <a:pt x="4264397" y="5220900"/>
                  <a:pt x="4267217" y="5223006"/>
                </a:cubicBezTo>
                <a:cubicBezTo>
                  <a:pt x="4270038" y="5225113"/>
                  <a:pt x="4265385" y="5226158"/>
                  <a:pt x="4271026" y="5230370"/>
                </a:cubicBezTo>
                <a:cubicBezTo>
                  <a:pt x="4277280" y="5233533"/>
                  <a:pt x="4280710" y="5234590"/>
                  <a:pt x="4283531" y="5236698"/>
                </a:cubicBezTo>
                <a:cubicBezTo>
                  <a:pt x="4291993" y="5243017"/>
                  <a:pt x="4296414" y="5249330"/>
                  <a:pt x="4302055" y="5253545"/>
                </a:cubicBezTo>
                <a:cubicBezTo>
                  <a:pt x="4310516" y="5259863"/>
                  <a:pt x="4316770" y="5263027"/>
                  <a:pt x="4321800" y="5268290"/>
                </a:cubicBezTo>
                <a:cubicBezTo>
                  <a:pt x="4326830" y="5273555"/>
                  <a:pt x="4329651" y="5275661"/>
                  <a:pt x="4335293" y="5279875"/>
                </a:cubicBezTo>
                <a:cubicBezTo>
                  <a:pt x="4346577" y="5288301"/>
                  <a:pt x="4356638" y="5298828"/>
                  <a:pt x="4367920" y="5307254"/>
                </a:cubicBezTo>
                <a:cubicBezTo>
                  <a:pt x="4369520" y="5311461"/>
                  <a:pt x="4378592" y="5316731"/>
                  <a:pt x="4384234" y="5320945"/>
                </a:cubicBezTo>
                <a:cubicBezTo>
                  <a:pt x="4387056" y="5323052"/>
                  <a:pt x="4389876" y="5325158"/>
                  <a:pt x="4389876" y="5325158"/>
                </a:cubicBezTo>
                <a:cubicBezTo>
                  <a:pt x="4409622" y="5339905"/>
                  <a:pt x="4429367" y="5354652"/>
                  <a:pt x="4448501" y="5370449"/>
                </a:cubicBezTo>
                <a:cubicBezTo>
                  <a:pt x="4467635" y="5386246"/>
                  <a:pt x="4484561" y="5398885"/>
                  <a:pt x="4504305" y="5413632"/>
                </a:cubicBezTo>
                <a:lnTo>
                  <a:pt x="4519074" y="5424662"/>
                </a:lnTo>
                <a:lnTo>
                  <a:pt x="4519081" y="5424891"/>
                </a:lnTo>
                <a:cubicBezTo>
                  <a:pt x="4528293" y="5439497"/>
                  <a:pt x="4539887" y="5447942"/>
                  <a:pt x="4552464" y="5454456"/>
                </a:cubicBezTo>
                <a:lnTo>
                  <a:pt x="4568754" y="5461914"/>
                </a:lnTo>
                <a:lnTo>
                  <a:pt x="4588335" y="5476902"/>
                </a:lnTo>
                <a:lnTo>
                  <a:pt x="4583821" y="5482802"/>
                </a:lnTo>
                <a:cubicBezTo>
                  <a:pt x="4573051" y="5492801"/>
                  <a:pt x="4559355" y="5501853"/>
                  <a:pt x="4593226" y="5511148"/>
                </a:cubicBezTo>
                <a:cubicBezTo>
                  <a:pt x="4613056" y="5513832"/>
                  <a:pt x="4619516" y="5524921"/>
                  <a:pt x="4605448" y="5546596"/>
                </a:cubicBezTo>
                <a:cubicBezTo>
                  <a:pt x="4600205" y="5556888"/>
                  <a:pt x="4594961" y="5567182"/>
                  <a:pt x="4608586" y="5576098"/>
                </a:cubicBezTo>
                <a:cubicBezTo>
                  <a:pt x="4618629" y="5586100"/>
                  <a:pt x="4627456" y="5574720"/>
                  <a:pt x="4637241" y="5567399"/>
                </a:cubicBezTo>
                <a:cubicBezTo>
                  <a:pt x="4661096" y="5538402"/>
                  <a:pt x="4692631" y="5541883"/>
                  <a:pt x="4704852" y="5577328"/>
                </a:cubicBezTo>
                <a:cubicBezTo>
                  <a:pt x="4709651" y="5597624"/>
                  <a:pt x="4719696" y="5607627"/>
                  <a:pt x="4734984" y="5607338"/>
                </a:cubicBezTo>
                <a:lnTo>
                  <a:pt x="4763677" y="5611862"/>
                </a:lnTo>
                <a:lnTo>
                  <a:pt x="4793012" y="5633772"/>
                </a:lnTo>
                <a:cubicBezTo>
                  <a:pt x="4805894" y="5646405"/>
                  <a:pt x="4820609" y="5655888"/>
                  <a:pt x="4834101" y="5667471"/>
                </a:cubicBezTo>
                <a:lnTo>
                  <a:pt x="4954061" y="5757062"/>
                </a:lnTo>
                <a:lnTo>
                  <a:pt x="4937260" y="5780871"/>
                </a:lnTo>
                <a:cubicBezTo>
                  <a:pt x="4927476" y="5788189"/>
                  <a:pt x="4925814" y="5797397"/>
                  <a:pt x="4928693" y="5809574"/>
                </a:cubicBezTo>
                <a:cubicBezTo>
                  <a:pt x="4928251" y="5840163"/>
                  <a:pt x="4913923" y="5844514"/>
                  <a:pt x="4889551" y="5838860"/>
                </a:cubicBezTo>
                <a:cubicBezTo>
                  <a:pt x="4820019" y="5820812"/>
                  <a:pt x="4753813" y="5784353"/>
                  <a:pt x="4687606" y="5747891"/>
                </a:cubicBezTo>
                <a:cubicBezTo>
                  <a:pt x="4660354" y="5730062"/>
                  <a:pt x="4630481" y="5717376"/>
                  <a:pt x="4607587" y="5750432"/>
                </a:cubicBezTo>
                <a:cubicBezTo>
                  <a:pt x="4590896" y="5777251"/>
                  <a:pt x="4616485" y="5804289"/>
                  <a:pt x="4632991" y="5825381"/>
                </a:cubicBezTo>
                <a:cubicBezTo>
                  <a:pt x="4663122" y="5855392"/>
                  <a:pt x="4666259" y="5884893"/>
                  <a:pt x="4648866" y="5924978"/>
                </a:cubicBezTo>
                <a:cubicBezTo>
                  <a:pt x="4639341" y="5949627"/>
                  <a:pt x="4623611" y="5980505"/>
                  <a:pt x="4632953" y="6003775"/>
                </a:cubicBezTo>
                <a:cubicBezTo>
                  <a:pt x="4666220" y="6063285"/>
                  <a:pt x="4640004" y="6114753"/>
                  <a:pt x="4630031" y="6169988"/>
                </a:cubicBezTo>
                <a:cubicBezTo>
                  <a:pt x="4623385" y="6206811"/>
                  <a:pt x="4600231" y="6222543"/>
                  <a:pt x="4580143" y="6202536"/>
                </a:cubicBezTo>
                <a:cubicBezTo>
                  <a:pt x="4522763" y="6154695"/>
                  <a:pt x="4446584" y="6173472"/>
                  <a:pt x="4397069" y="6110189"/>
                </a:cubicBezTo>
                <a:cubicBezTo>
                  <a:pt x="4371477" y="6083156"/>
                  <a:pt x="4333480" y="6068584"/>
                  <a:pt x="4332707" y="6016610"/>
                </a:cubicBezTo>
                <a:cubicBezTo>
                  <a:pt x="4334368" y="6007405"/>
                  <a:pt x="4327907" y="5996315"/>
                  <a:pt x="4319782" y="5994429"/>
                </a:cubicBezTo>
                <a:cubicBezTo>
                  <a:pt x="4281083" y="5993127"/>
                  <a:pt x="4248332" y="5968264"/>
                  <a:pt x="4205536" y="5933398"/>
                </a:cubicBezTo>
                <a:cubicBezTo>
                  <a:pt x="4223516" y="5993198"/>
                  <a:pt x="4251986" y="6032415"/>
                  <a:pt x="4256344" y="6083300"/>
                </a:cubicBezTo>
                <a:cubicBezTo>
                  <a:pt x="4259225" y="6095478"/>
                  <a:pt x="4257563" y="6104683"/>
                  <a:pt x="4246816" y="6107945"/>
                </a:cubicBezTo>
                <a:cubicBezTo>
                  <a:pt x="4236070" y="6111208"/>
                  <a:pt x="4226988" y="6105265"/>
                  <a:pt x="4223148" y="6089028"/>
                </a:cubicBezTo>
                <a:cubicBezTo>
                  <a:pt x="4215724" y="6073878"/>
                  <a:pt x="4233375" y="6051116"/>
                  <a:pt x="4209004" y="6045463"/>
                </a:cubicBezTo>
                <a:cubicBezTo>
                  <a:pt x="4205423" y="6046550"/>
                  <a:pt x="4205423" y="6046550"/>
                  <a:pt x="4202802" y="6051698"/>
                </a:cubicBezTo>
                <a:cubicBezTo>
                  <a:pt x="4195196" y="6084461"/>
                  <a:pt x="4224624" y="6127737"/>
                  <a:pt x="4186441" y="6161081"/>
                </a:cubicBezTo>
                <a:cubicBezTo>
                  <a:pt x="4186441" y="6161081"/>
                  <a:pt x="4193161" y="6189495"/>
                  <a:pt x="4209150" y="6175940"/>
                </a:cubicBezTo>
                <a:cubicBezTo>
                  <a:pt x="4225138" y="6162383"/>
                  <a:pt x="4233263" y="6164269"/>
                  <a:pt x="4241645" y="6183480"/>
                </a:cubicBezTo>
                <a:cubicBezTo>
                  <a:pt x="4256489" y="6213779"/>
                  <a:pt x="4273954" y="6238932"/>
                  <a:pt x="4260143" y="6277932"/>
                </a:cubicBezTo>
                <a:cubicBezTo>
                  <a:pt x="4256819" y="6296342"/>
                  <a:pt x="4259699" y="6308520"/>
                  <a:pt x="4283111" y="6310113"/>
                </a:cubicBezTo>
                <a:cubicBezTo>
                  <a:pt x="4293856" y="6306851"/>
                  <a:pt x="4304603" y="6303589"/>
                  <a:pt x="4305821" y="6324974"/>
                </a:cubicBezTo>
                <a:cubicBezTo>
                  <a:pt x="4306078" y="6342298"/>
                  <a:pt x="4297252" y="6353678"/>
                  <a:pt x="4283886" y="6362087"/>
                </a:cubicBezTo>
                <a:cubicBezTo>
                  <a:pt x="4270516" y="6370497"/>
                  <a:pt x="4261436" y="6364551"/>
                  <a:pt x="4254972" y="6353462"/>
                </a:cubicBezTo>
                <a:cubicBezTo>
                  <a:pt x="4237507" y="6328308"/>
                  <a:pt x="4227205" y="6300982"/>
                  <a:pt x="4187547" y="6295619"/>
                </a:cubicBezTo>
                <a:cubicBezTo>
                  <a:pt x="4224656" y="6371367"/>
                  <a:pt x="4262468" y="6433849"/>
                  <a:pt x="4334178" y="6477341"/>
                </a:cubicBezTo>
                <a:cubicBezTo>
                  <a:pt x="4332000" y="6451899"/>
                  <a:pt x="4317414" y="6438925"/>
                  <a:pt x="4313571" y="6422687"/>
                </a:cubicBezTo>
                <a:cubicBezTo>
                  <a:pt x="4305191" y="6403478"/>
                  <a:pt x="4288685" y="6382384"/>
                  <a:pt x="4311838" y="6366653"/>
                </a:cubicBezTo>
                <a:cubicBezTo>
                  <a:pt x="4331411" y="6352012"/>
                  <a:pt x="4349577" y="6363899"/>
                  <a:pt x="4362501" y="6386080"/>
                </a:cubicBezTo>
                <a:lnTo>
                  <a:pt x="4496093" y="6658775"/>
                </a:lnTo>
                <a:cubicBezTo>
                  <a:pt x="4505435" y="6682042"/>
                  <a:pt x="4471869" y="6783599"/>
                  <a:pt x="4453960" y="6789036"/>
                </a:cubicBezTo>
                <a:cubicBezTo>
                  <a:pt x="4424346" y="6793674"/>
                  <a:pt x="4393771" y="6794256"/>
                  <a:pt x="4374384" y="6760985"/>
                </a:cubicBezTo>
                <a:cubicBezTo>
                  <a:pt x="4366963" y="6745836"/>
                  <a:pt x="4356218" y="6749098"/>
                  <a:pt x="4344511" y="6748299"/>
                </a:cubicBezTo>
                <a:cubicBezTo>
                  <a:pt x="4292448" y="6755404"/>
                  <a:pt x="4262315" y="6725394"/>
                  <a:pt x="4239089" y="6675887"/>
                </a:cubicBezTo>
                <a:cubicBezTo>
                  <a:pt x="4221366" y="6633410"/>
                  <a:pt x="4196480" y="6593109"/>
                  <a:pt x="4185918" y="6548453"/>
                </a:cubicBezTo>
                <a:cubicBezTo>
                  <a:pt x="4183039" y="6536275"/>
                  <a:pt x="4175617" y="6521126"/>
                  <a:pt x="4157706" y="6526563"/>
                </a:cubicBezTo>
                <a:cubicBezTo>
                  <a:pt x="4154385" y="6544975"/>
                  <a:pt x="4160845" y="6556065"/>
                  <a:pt x="4167307" y="6567157"/>
                </a:cubicBezTo>
                <a:cubicBezTo>
                  <a:pt x="4172810" y="6574187"/>
                  <a:pt x="4179273" y="6585278"/>
                  <a:pt x="4169485" y="6592600"/>
                </a:cubicBezTo>
                <a:cubicBezTo>
                  <a:pt x="4159699" y="6599923"/>
                  <a:pt x="4153239" y="6588831"/>
                  <a:pt x="4147737" y="6581799"/>
                </a:cubicBezTo>
                <a:cubicBezTo>
                  <a:pt x="4116389" y="6530407"/>
                  <a:pt x="4115871" y="6495758"/>
                  <a:pt x="4152133" y="6454293"/>
                </a:cubicBezTo>
                <a:cubicBezTo>
                  <a:pt x="4110813" y="6458136"/>
                  <a:pt x="4083562" y="6440305"/>
                  <a:pt x="4066797" y="6401889"/>
                </a:cubicBezTo>
                <a:cubicBezTo>
                  <a:pt x="4041653" y="6344261"/>
                  <a:pt x="3975519" y="6373039"/>
                  <a:pt x="3948711" y="6324618"/>
                </a:cubicBezTo>
                <a:cubicBezTo>
                  <a:pt x="3947751" y="6320559"/>
                  <a:pt x="3944168" y="6321646"/>
                  <a:pt x="3940587" y="6322732"/>
                </a:cubicBezTo>
                <a:cubicBezTo>
                  <a:pt x="3883277" y="6340131"/>
                  <a:pt x="3874710" y="6368836"/>
                  <a:pt x="3911563" y="6427260"/>
                </a:cubicBezTo>
                <a:lnTo>
                  <a:pt x="3928065" y="6448354"/>
                </a:lnTo>
                <a:cubicBezTo>
                  <a:pt x="3946750" y="6494891"/>
                  <a:pt x="3995048" y="6536789"/>
                  <a:pt x="3938257" y="6588835"/>
                </a:cubicBezTo>
                <a:cubicBezTo>
                  <a:pt x="3934676" y="6589923"/>
                  <a:pt x="3933012" y="6599129"/>
                  <a:pt x="3933971" y="6603188"/>
                </a:cubicBezTo>
                <a:cubicBezTo>
                  <a:pt x="3935708" y="6659219"/>
                  <a:pt x="3917097" y="6677924"/>
                  <a:pt x="3867395" y="6662557"/>
                </a:cubicBezTo>
                <a:cubicBezTo>
                  <a:pt x="3859272" y="6660671"/>
                  <a:pt x="3846605" y="6655814"/>
                  <a:pt x="3842321" y="6670170"/>
                </a:cubicBezTo>
                <a:cubicBezTo>
                  <a:pt x="3837337" y="6697786"/>
                  <a:pt x="3820128" y="6689959"/>
                  <a:pt x="3802921" y="6682131"/>
                </a:cubicBezTo>
                <a:lnTo>
                  <a:pt x="3801960" y="6681709"/>
                </a:lnTo>
                <a:lnTo>
                  <a:pt x="3792202" y="6673520"/>
                </a:lnTo>
                <a:cubicBezTo>
                  <a:pt x="3792202" y="6673520"/>
                  <a:pt x="3789755" y="6670884"/>
                  <a:pt x="3787307" y="6668247"/>
                </a:cubicBezTo>
                <a:cubicBezTo>
                  <a:pt x="3777144" y="6652589"/>
                  <a:pt x="3762138" y="6642704"/>
                  <a:pt x="3750591" y="6628695"/>
                </a:cubicBezTo>
                <a:cubicBezTo>
                  <a:pt x="3739045" y="6614686"/>
                  <a:pt x="3726807" y="6601504"/>
                  <a:pt x="3713876" y="6589144"/>
                </a:cubicBezTo>
                <a:cubicBezTo>
                  <a:pt x="3675085" y="6552067"/>
                  <a:pt x="3642201" y="6513503"/>
                  <a:pt x="3604795" y="6474775"/>
                </a:cubicBezTo>
                <a:cubicBezTo>
                  <a:pt x="3604795" y="6474775"/>
                  <a:pt x="3605486" y="6473952"/>
                  <a:pt x="3603039" y="6471314"/>
                </a:cubicBezTo>
                <a:cubicBezTo>
                  <a:pt x="3606870" y="6472302"/>
                  <a:pt x="3608626" y="6475764"/>
                  <a:pt x="3613521" y="6481037"/>
                </a:cubicBezTo>
                <a:cubicBezTo>
                  <a:pt x="3615968" y="6483674"/>
                  <a:pt x="3616661" y="6482849"/>
                  <a:pt x="3616661" y="6482849"/>
                </a:cubicBezTo>
                <a:cubicBezTo>
                  <a:pt x="3617353" y="6482024"/>
                  <a:pt x="3618736" y="6480377"/>
                  <a:pt x="3615597" y="6478563"/>
                </a:cubicBezTo>
                <a:cubicBezTo>
                  <a:pt x="3613149" y="6475928"/>
                  <a:pt x="3612085" y="6471641"/>
                  <a:pt x="3609638" y="6469005"/>
                </a:cubicBezTo>
                <a:cubicBezTo>
                  <a:pt x="3594259" y="6454009"/>
                  <a:pt x="3584097" y="6438352"/>
                  <a:pt x="3569410" y="6422531"/>
                </a:cubicBezTo>
                <a:cubicBezTo>
                  <a:pt x="3525351" y="6375069"/>
                  <a:pt x="3478846" y="6324971"/>
                  <a:pt x="3434788" y="6277510"/>
                </a:cubicBezTo>
                <a:cubicBezTo>
                  <a:pt x="3420103" y="6261689"/>
                  <a:pt x="3408556" y="6247681"/>
                  <a:pt x="3404671" y="6235649"/>
                </a:cubicBezTo>
                <a:cubicBezTo>
                  <a:pt x="3408503" y="6236636"/>
                  <a:pt x="3413399" y="6241910"/>
                  <a:pt x="3416538" y="6243722"/>
                </a:cubicBezTo>
                <a:cubicBezTo>
                  <a:pt x="3432609" y="6257893"/>
                  <a:pt x="3437504" y="6263167"/>
                  <a:pt x="3438248" y="6273387"/>
                </a:cubicBezTo>
                <a:cubicBezTo>
                  <a:pt x="3439312" y="6277674"/>
                  <a:pt x="3441759" y="6280310"/>
                  <a:pt x="3444899" y="6282122"/>
                </a:cubicBezTo>
                <a:cubicBezTo>
                  <a:pt x="3453625" y="6288383"/>
                  <a:pt x="3462725" y="6299755"/>
                  <a:pt x="3470068" y="6307664"/>
                </a:cubicBezTo>
                <a:cubicBezTo>
                  <a:pt x="3484753" y="6323484"/>
                  <a:pt x="3496992" y="6336669"/>
                  <a:pt x="3513755" y="6350016"/>
                </a:cubicBezTo>
                <a:cubicBezTo>
                  <a:pt x="3519341" y="6354466"/>
                  <a:pt x="3529824" y="6364188"/>
                  <a:pt x="3531579" y="6367648"/>
                </a:cubicBezTo>
                <a:cubicBezTo>
                  <a:pt x="3539295" y="6380670"/>
                  <a:pt x="3552917" y="6392204"/>
                  <a:pt x="3558876" y="6401763"/>
                </a:cubicBezTo>
                <a:cubicBezTo>
                  <a:pt x="3563080" y="6407862"/>
                  <a:pt x="3567974" y="6413135"/>
                  <a:pt x="3573561" y="6417584"/>
                </a:cubicBezTo>
                <a:cubicBezTo>
                  <a:pt x="3584737" y="6426483"/>
                  <a:pt x="3592080" y="6434392"/>
                  <a:pt x="3600487" y="6446589"/>
                </a:cubicBezTo>
                <a:cubicBezTo>
                  <a:pt x="3607138" y="6455323"/>
                  <a:pt x="3612033" y="6460596"/>
                  <a:pt x="3620760" y="6466859"/>
                </a:cubicBezTo>
                <a:cubicBezTo>
                  <a:pt x="3636458" y="6475919"/>
                  <a:pt x="3654284" y="6493552"/>
                  <a:pt x="3670725" y="6512833"/>
                </a:cubicBezTo>
                <a:cubicBezTo>
                  <a:pt x="3675621" y="6518107"/>
                  <a:pt x="3679825" y="6524205"/>
                  <a:pt x="3681580" y="6527666"/>
                </a:cubicBezTo>
                <a:cubicBezTo>
                  <a:pt x="3691051" y="6544148"/>
                  <a:pt x="3702598" y="6558156"/>
                  <a:pt x="3714836" y="6571340"/>
                </a:cubicBezTo>
                <a:cubicBezTo>
                  <a:pt x="3727075" y="6584523"/>
                  <a:pt x="3741760" y="6600344"/>
                  <a:pt x="3753999" y="6613527"/>
                </a:cubicBezTo>
                <a:cubicBezTo>
                  <a:pt x="3768685" y="6629349"/>
                  <a:pt x="3786511" y="6646981"/>
                  <a:pt x="3803273" y="6660328"/>
                </a:cubicBezTo>
                <a:cubicBezTo>
                  <a:pt x="3808168" y="6665602"/>
                  <a:pt x="3813063" y="6670875"/>
                  <a:pt x="3815512" y="6673513"/>
                </a:cubicBezTo>
                <a:cubicBezTo>
                  <a:pt x="3822854" y="6681422"/>
                  <a:pt x="3825994" y="6683235"/>
                  <a:pt x="3829825" y="6684222"/>
                </a:cubicBezTo>
                <a:cubicBezTo>
                  <a:pt x="3812000" y="6666588"/>
                  <a:pt x="3801837" y="6650932"/>
                  <a:pt x="3787150" y="6635111"/>
                </a:cubicBezTo>
                <a:cubicBezTo>
                  <a:pt x="3768261" y="6613193"/>
                  <a:pt x="3749371" y="6591275"/>
                  <a:pt x="3733622" y="6571169"/>
                </a:cubicBezTo>
                <a:cubicBezTo>
                  <a:pt x="3722075" y="6557160"/>
                  <a:pt x="3710528" y="6543153"/>
                  <a:pt x="3698982" y="6529144"/>
                </a:cubicBezTo>
                <a:cubicBezTo>
                  <a:pt x="3684987" y="6512498"/>
                  <a:pt x="3671366" y="6500964"/>
                  <a:pt x="3659819" y="6486955"/>
                </a:cubicBezTo>
                <a:cubicBezTo>
                  <a:pt x="3650720" y="6475584"/>
                  <a:pt x="3641301" y="6470147"/>
                  <a:pt x="3629063" y="6456965"/>
                </a:cubicBezTo>
                <a:cubicBezTo>
                  <a:pt x="3622411" y="6448229"/>
                  <a:pt x="3611929" y="6438507"/>
                  <a:pt x="3602138" y="6427960"/>
                </a:cubicBezTo>
                <a:cubicBezTo>
                  <a:pt x="3599690" y="6425323"/>
                  <a:pt x="3599690" y="6425323"/>
                  <a:pt x="3597243" y="6422687"/>
                </a:cubicBezTo>
                <a:cubicBezTo>
                  <a:pt x="3583993" y="6416261"/>
                  <a:pt x="3572447" y="6402254"/>
                  <a:pt x="3561591" y="6387421"/>
                </a:cubicBezTo>
                <a:cubicBezTo>
                  <a:pt x="3553184" y="6375225"/>
                  <a:pt x="3542702" y="6365502"/>
                  <a:pt x="3534987" y="6352481"/>
                </a:cubicBezTo>
                <a:cubicBezTo>
                  <a:pt x="3534987" y="6352481"/>
                  <a:pt x="3532539" y="6349845"/>
                  <a:pt x="3529400" y="6348033"/>
                </a:cubicBezTo>
                <a:cubicBezTo>
                  <a:pt x="3526260" y="6346221"/>
                  <a:pt x="3523812" y="6343583"/>
                  <a:pt x="3521365" y="6340948"/>
                </a:cubicBezTo>
                <a:cubicBezTo>
                  <a:pt x="3497579" y="6313755"/>
                  <a:pt x="3470336" y="6290686"/>
                  <a:pt x="3447243" y="6262669"/>
                </a:cubicBezTo>
                <a:cubicBezTo>
                  <a:pt x="3437452" y="6252122"/>
                  <a:pt x="3430481" y="6249322"/>
                  <a:pt x="3423829" y="6240587"/>
                </a:cubicBezTo>
                <a:cubicBezTo>
                  <a:pt x="3416486" y="6232677"/>
                  <a:pt x="3406695" y="6222130"/>
                  <a:pt x="3399352" y="6214219"/>
                </a:cubicBezTo>
                <a:cubicBezTo>
                  <a:pt x="3383975" y="6199224"/>
                  <a:pt x="3374504" y="6182742"/>
                  <a:pt x="3360882" y="6171208"/>
                </a:cubicBezTo>
                <a:cubicBezTo>
                  <a:pt x="3355986" y="6165934"/>
                  <a:pt x="3353538" y="6163298"/>
                  <a:pt x="3351091" y="6160661"/>
                </a:cubicBezTo>
                <a:cubicBezTo>
                  <a:pt x="3348643" y="6158023"/>
                  <a:pt x="3346888" y="6154562"/>
                  <a:pt x="3343057" y="6153575"/>
                </a:cubicBezTo>
                <a:cubicBezTo>
                  <a:pt x="3342365" y="6154399"/>
                  <a:pt x="3343428" y="6158685"/>
                  <a:pt x="3345875" y="6161321"/>
                </a:cubicBezTo>
                <a:cubicBezTo>
                  <a:pt x="3352527" y="6170057"/>
                  <a:pt x="3357794" y="6180440"/>
                  <a:pt x="3367584" y="6190988"/>
                </a:cubicBezTo>
                <a:cubicBezTo>
                  <a:pt x="3372481" y="6196261"/>
                  <a:pt x="3371097" y="6197910"/>
                  <a:pt x="3375300" y="6204007"/>
                </a:cubicBezTo>
                <a:cubicBezTo>
                  <a:pt x="3360985" y="6193297"/>
                  <a:pt x="3348747" y="6180115"/>
                  <a:pt x="3335817" y="6167754"/>
                </a:cubicBezTo>
                <a:cubicBezTo>
                  <a:pt x="3325334" y="6158031"/>
                  <a:pt x="3316607" y="6151770"/>
                  <a:pt x="3306125" y="6142047"/>
                </a:cubicBezTo>
                <a:cubicBezTo>
                  <a:pt x="3303677" y="6139411"/>
                  <a:pt x="3297399" y="6135788"/>
                  <a:pt x="3298462" y="6140072"/>
                </a:cubicBezTo>
                <a:cubicBezTo>
                  <a:pt x="3299525" y="6144358"/>
                  <a:pt x="3305113" y="6148807"/>
                  <a:pt x="3307560" y="6151444"/>
                </a:cubicBezTo>
                <a:cubicBezTo>
                  <a:pt x="3324695" y="6169902"/>
                  <a:pt x="3339380" y="6185722"/>
                  <a:pt x="3356513" y="6204180"/>
                </a:cubicBezTo>
                <a:cubicBezTo>
                  <a:pt x="3385886" y="6235820"/>
                  <a:pt x="3413183" y="6269934"/>
                  <a:pt x="3435957" y="6303886"/>
                </a:cubicBezTo>
                <a:cubicBezTo>
                  <a:pt x="3444363" y="6316081"/>
                  <a:pt x="3457293" y="6328441"/>
                  <a:pt x="3465700" y="6340636"/>
                </a:cubicBezTo>
                <a:cubicBezTo>
                  <a:pt x="3474799" y="6352008"/>
                  <a:pt x="3487730" y="6364367"/>
                  <a:pt x="3500659" y="6376726"/>
                </a:cubicBezTo>
                <a:cubicBezTo>
                  <a:pt x="3511834" y="6385624"/>
                  <a:pt x="3527212" y="6400620"/>
                  <a:pt x="3539450" y="6413805"/>
                </a:cubicBezTo>
                <a:cubicBezTo>
                  <a:pt x="3558340" y="6435721"/>
                  <a:pt x="3579305" y="6455168"/>
                  <a:pt x="3596811" y="6478735"/>
                </a:cubicBezTo>
                <a:cubicBezTo>
                  <a:pt x="3598567" y="6482197"/>
                  <a:pt x="3601015" y="6484833"/>
                  <a:pt x="3604154" y="6486646"/>
                </a:cubicBezTo>
                <a:cubicBezTo>
                  <a:pt x="3625811" y="6505266"/>
                  <a:pt x="3644009" y="6528009"/>
                  <a:pt x="3663591" y="6549103"/>
                </a:cubicBezTo>
                <a:cubicBezTo>
                  <a:pt x="3686312" y="6572009"/>
                  <a:pt x="3706585" y="6592278"/>
                  <a:pt x="3727231" y="6617658"/>
                </a:cubicBezTo>
                <a:lnTo>
                  <a:pt x="3773911" y="6669390"/>
                </a:lnTo>
                <a:lnTo>
                  <a:pt x="3767043" y="6666373"/>
                </a:lnTo>
                <a:cubicBezTo>
                  <a:pt x="3754705" y="6660874"/>
                  <a:pt x="3742695" y="6654731"/>
                  <a:pt x="3733131" y="6646757"/>
                </a:cubicBezTo>
                <a:lnTo>
                  <a:pt x="3643075" y="6575667"/>
                </a:lnTo>
                <a:lnTo>
                  <a:pt x="3622560" y="6553568"/>
                </a:lnTo>
                <a:lnTo>
                  <a:pt x="3630978" y="6566537"/>
                </a:lnTo>
                <a:lnTo>
                  <a:pt x="3543875" y="6501902"/>
                </a:lnTo>
                <a:lnTo>
                  <a:pt x="3454606" y="6429900"/>
                </a:lnTo>
                <a:lnTo>
                  <a:pt x="3445895" y="6419772"/>
                </a:lnTo>
                <a:cubicBezTo>
                  <a:pt x="3442755" y="6417959"/>
                  <a:pt x="3437860" y="6412686"/>
                  <a:pt x="3436796" y="6408399"/>
                </a:cubicBezTo>
                <a:cubicBezTo>
                  <a:pt x="3435041" y="6404939"/>
                  <a:pt x="3432593" y="6402301"/>
                  <a:pt x="3429453" y="6400489"/>
                </a:cubicBezTo>
                <a:cubicBezTo>
                  <a:pt x="3415139" y="6389780"/>
                  <a:pt x="3401837" y="6372310"/>
                  <a:pt x="3389599" y="6359126"/>
                </a:cubicBezTo>
                <a:cubicBezTo>
                  <a:pt x="3388215" y="6360775"/>
                  <a:pt x="3389970" y="6364236"/>
                  <a:pt x="3384383" y="6359788"/>
                </a:cubicBezTo>
                <a:cubicBezTo>
                  <a:pt x="3381936" y="6357151"/>
                  <a:pt x="3377041" y="6351877"/>
                  <a:pt x="3380872" y="6352865"/>
                </a:cubicBezTo>
                <a:cubicBezTo>
                  <a:pt x="3375976" y="6347591"/>
                  <a:pt x="3371081" y="6342317"/>
                  <a:pt x="3366186" y="6337044"/>
                </a:cubicBezTo>
                <a:cubicBezTo>
                  <a:pt x="3365840" y="6337457"/>
                  <a:pt x="3365932" y="6338734"/>
                  <a:pt x="3365413" y="6339353"/>
                </a:cubicBezTo>
                <a:lnTo>
                  <a:pt x="3362538" y="6338286"/>
                </a:lnTo>
                <a:lnTo>
                  <a:pt x="3360079" y="6335948"/>
                </a:lnTo>
                <a:lnTo>
                  <a:pt x="3357459" y="6330784"/>
                </a:lnTo>
                <a:cubicBezTo>
                  <a:pt x="3352563" y="6325510"/>
                  <a:pt x="3347668" y="6320236"/>
                  <a:pt x="3345220" y="6317600"/>
                </a:cubicBezTo>
                <a:cubicBezTo>
                  <a:pt x="3342080" y="6315787"/>
                  <a:pt x="3343145" y="6320072"/>
                  <a:pt x="3338249" y="6314799"/>
                </a:cubicBezTo>
                <a:cubicBezTo>
                  <a:pt x="3335801" y="6312163"/>
                  <a:pt x="3330215" y="6307714"/>
                  <a:pt x="3329151" y="6303428"/>
                </a:cubicBezTo>
                <a:cubicBezTo>
                  <a:pt x="3324946" y="6297330"/>
                  <a:pt x="3315528" y="6291893"/>
                  <a:pt x="3311325" y="6285795"/>
                </a:cubicBezTo>
                <a:cubicBezTo>
                  <a:pt x="3305366" y="6276237"/>
                  <a:pt x="3299779" y="6271786"/>
                  <a:pt x="3294883" y="6266513"/>
                </a:cubicBezTo>
                <a:cubicBezTo>
                  <a:pt x="3290679" y="6260415"/>
                  <a:pt x="3287541" y="6258603"/>
                  <a:pt x="3282645" y="6253329"/>
                </a:cubicBezTo>
                <a:cubicBezTo>
                  <a:pt x="3273917" y="6247069"/>
                  <a:pt x="3261679" y="6233884"/>
                  <a:pt x="3253272" y="6221688"/>
                </a:cubicBezTo>
                <a:cubicBezTo>
                  <a:pt x="3245930" y="6213778"/>
                  <a:pt x="3236511" y="6208341"/>
                  <a:pt x="3228103" y="6196146"/>
                </a:cubicBezTo>
                <a:cubicBezTo>
                  <a:pt x="3227411" y="6196970"/>
                  <a:pt x="3217993" y="6191533"/>
                  <a:pt x="3214853" y="6189721"/>
                </a:cubicBezTo>
                <a:cubicBezTo>
                  <a:pt x="3202986" y="6181647"/>
                  <a:pt x="3202986" y="6181647"/>
                  <a:pt x="3198411" y="6170439"/>
                </a:cubicBezTo>
                <a:cubicBezTo>
                  <a:pt x="3196655" y="6166978"/>
                  <a:pt x="3194900" y="6163517"/>
                  <a:pt x="3198039" y="6165329"/>
                </a:cubicBezTo>
                <a:cubicBezTo>
                  <a:pt x="3201178" y="6167142"/>
                  <a:pt x="3201871" y="6166316"/>
                  <a:pt x="3206767" y="6171590"/>
                </a:cubicBezTo>
                <a:cubicBezTo>
                  <a:pt x="3214110" y="6179500"/>
                  <a:pt x="3221452" y="6187411"/>
                  <a:pt x="3228795" y="6195320"/>
                </a:cubicBezTo>
                <a:cubicBezTo>
                  <a:pt x="3238906" y="6199933"/>
                  <a:pt x="3250080" y="6208831"/>
                  <a:pt x="3264767" y="6224652"/>
                </a:cubicBezTo>
                <a:cubicBezTo>
                  <a:pt x="3269662" y="6229926"/>
                  <a:pt x="3274558" y="6235200"/>
                  <a:pt x="3279452" y="6240473"/>
                </a:cubicBezTo>
                <a:cubicBezTo>
                  <a:pt x="3303237" y="6267665"/>
                  <a:pt x="3329790" y="6291558"/>
                  <a:pt x="3354959" y="6317103"/>
                </a:cubicBezTo>
                <a:cubicBezTo>
                  <a:pt x="3357407" y="6319738"/>
                  <a:pt x="3361239" y="6320726"/>
                  <a:pt x="3366826" y="6325175"/>
                </a:cubicBezTo>
                <a:cubicBezTo>
                  <a:pt x="3352831" y="6308531"/>
                  <a:pt x="3338145" y="6292710"/>
                  <a:pt x="3325906" y="6279525"/>
                </a:cubicBezTo>
                <a:cubicBezTo>
                  <a:pt x="3325906" y="6279525"/>
                  <a:pt x="3326599" y="6278701"/>
                  <a:pt x="3326599" y="6278701"/>
                </a:cubicBezTo>
                <a:cubicBezTo>
                  <a:pt x="3341285" y="6294522"/>
                  <a:pt x="3355971" y="6310342"/>
                  <a:pt x="3368210" y="6323526"/>
                </a:cubicBezTo>
                <a:cubicBezTo>
                  <a:pt x="3382896" y="6339347"/>
                  <a:pt x="3395134" y="6352530"/>
                  <a:pt x="3407373" y="6365714"/>
                </a:cubicBezTo>
                <a:cubicBezTo>
                  <a:pt x="3409819" y="6368352"/>
                  <a:pt x="3414715" y="6373625"/>
                  <a:pt x="3417855" y="6375437"/>
                </a:cubicBezTo>
                <a:cubicBezTo>
                  <a:pt x="3424134" y="6379061"/>
                  <a:pt x="3424454" y="6373126"/>
                  <a:pt x="3433552" y="6384497"/>
                </a:cubicBezTo>
                <a:cubicBezTo>
                  <a:pt x="3440203" y="6393233"/>
                  <a:pt x="3447175" y="6396033"/>
                  <a:pt x="3453826" y="6404767"/>
                </a:cubicBezTo>
                <a:cubicBezTo>
                  <a:pt x="3458722" y="6410041"/>
                  <a:pt x="3466756" y="6417126"/>
                  <a:pt x="3470268" y="6424049"/>
                </a:cubicBezTo>
                <a:cubicBezTo>
                  <a:pt x="3472023" y="6427510"/>
                  <a:pt x="3475163" y="6429322"/>
                  <a:pt x="3480059" y="6434595"/>
                </a:cubicBezTo>
                <a:cubicBezTo>
                  <a:pt x="3478994" y="6430310"/>
                  <a:pt x="3474791" y="6424212"/>
                  <a:pt x="3475483" y="6423388"/>
                </a:cubicBezTo>
                <a:cubicBezTo>
                  <a:pt x="3474419" y="6419102"/>
                  <a:pt x="3478250" y="6420090"/>
                  <a:pt x="3483146" y="6425363"/>
                </a:cubicBezTo>
                <a:cubicBezTo>
                  <a:pt x="3488042" y="6430637"/>
                  <a:pt x="3495385" y="6438547"/>
                  <a:pt x="3497460" y="6436073"/>
                </a:cubicBezTo>
                <a:cubicBezTo>
                  <a:pt x="3498152" y="6435249"/>
                  <a:pt x="3503047" y="6440522"/>
                  <a:pt x="3505495" y="6443159"/>
                </a:cubicBezTo>
                <a:cubicBezTo>
                  <a:pt x="3515658" y="6458816"/>
                  <a:pt x="3530664" y="6468701"/>
                  <a:pt x="3540455" y="6479249"/>
                </a:cubicBezTo>
                <a:cubicBezTo>
                  <a:pt x="3543595" y="6481061"/>
                  <a:pt x="3546042" y="6483698"/>
                  <a:pt x="3546734" y="6482873"/>
                </a:cubicBezTo>
                <a:cubicBezTo>
                  <a:pt x="3547427" y="6482049"/>
                  <a:pt x="3545670" y="6478588"/>
                  <a:pt x="3543223" y="6475951"/>
                </a:cubicBezTo>
                <a:cubicBezTo>
                  <a:pt x="3532368" y="6461119"/>
                  <a:pt x="3521513" y="6446286"/>
                  <a:pt x="3514490" y="6432441"/>
                </a:cubicBezTo>
                <a:cubicBezTo>
                  <a:pt x="3510287" y="6426343"/>
                  <a:pt x="3506455" y="6425355"/>
                  <a:pt x="3505763" y="6426179"/>
                </a:cubicBezTo>
                <a:cubicBezTo>
                  <a:pt x="3503687" y="6428653"/>
                  <a:pt x="3499856" y="6427666"/>
                  <a:pt x="3491129" y="6421403"/>
                </a:cubicBezTo>
                <a:cubicBezTo>
                  <a:pt x="3487989" y="6419591"/>
                  <a:pt x="3485542" y="6416955"/>
                  <a:pt x="3483093" y="6414318"/>
                </a:cubicBezTo>
                <a:cubicBezTo>
                  <a:pt x="3477827" y="6403935"/>
                  <a:pt x="3464204" y="6392399"/>
                  <a:pt x="3458245" y="6382841"/>
                </a:cubicBezTo>
                <a:cubicBezTo>
                  <a:pt x="3454041" y="6376743"/>
                  <a:pt x="3449146" y="6371469"/>
                  <a:pt x="3441803" y="6363558"/>
                </a:cubicBezTo>
                <a:cubicBezTo>
                  <a:pt x="3436908" y="6358285"/>
                  <a:pt x="3432385" y="6358121"/>
                  <a:pt x="3428552" y="6357135"/>
                </a:cubicBezTo>
                <a:cubicBezTo>
                  <a:pt x="3421582" y="6354334"/>
                  <a:pt x="3411100" y="6344611"/>
                  <a:pt x="3408973" y="6336040"/>
                </a:cubicBezTo>
                <a:cubicBezTo>
                  <a:pt x="3410357" y="6334391"/>
                  <a:pt x="3408600" y="6330930"/>
                  <a:pt x="3407536" y="6326645"/>
                </a:cubicBezTo>
                <a:cubicBezTo>
                  <a:pt x="3408920" y="6324996"/>
                  <a:pt x="3404716" y="6318898"/>
                  <a:pt x="3397373" y="6310987"/>
                </a:cubicBezTo>
                <a:cubicBezTo>
                  <a:pt x="3392478" y="6305715"/>
                  <a:pt x="3387583" y="6300440"/>
                  <a:pt x="3384071" y="6293517"/>
                </a:cubicBezTo>
                <a:cubicBezTo>
                  <a:pt x="3377420" y="6284783"/>
                  <a:pt x="3368694" y="6278522"/>
                  <a:pt x="3361722" y="6275721"/>
                </a:cubicBezTo>
                <a:cubicBezTo>
                  <a:pt x="3350227" y="6272758"/>
                  <a:pt x="3335542" y="6256938"/>
                  <a:pt x="3321919" y="6245403"/>
                </a:cubicBezTo>
                <a:cubicBezTo>
                  <a:pt x="3316331" y="6240954"/>
                  <a:pt x="3312821" y="6234031"/>
                  <a:pt x="3306169" y="6225297"/>
                </a:cubicBezTo>
                <a:cubicBezTo>
                  <a:pt x="3298826" y="6217387"/>
                  <a:pt x="3292868" y="6207827"/>
                  <a:pt x="3289355" y="6200905"/>
                </a:cubicBezTo>
                <a:cubicBezTo>
                  <a:pt x="3277436" y="6181787"/>
                  <a:pt x="3274989" y="6179149"/>
                  <a:pt x="3261739" y="6172726"/>
                </a:cubicBezTo>
                <a:cubicBezTo>
                  <a:pt x="3259292" y="6170088"/>
                  <a:pt x="3257908" y="6171738"/>
                  <a:pt x="3254768" y="6169925"/>
                </a:cubicBezTo>
                <a:cubicBezTo>
                  <a:pt x="3243541" y="6149982"/>
                  <a:pt x="3231302" y="6136799"/>
                  <a:pt x="3216617" y="6120978"/>
                </a:cubicBezTo>
                <a:cubicBezTo>
                  <a:pt x="3206826" y="6110431"/>
                  <a:pt x="3199483" y="6102521"/>
                  <a:pt x="3189692" y="6091974"/>
                </a:cubicBezTo>
                <a:cubicBezTo>
                  <a:pt x="3169419" y="6071705"/>
                  <a:pt x="3151913" y="6048138"/>
                  <a:pt x="3129192" y="6025230"/>
                </a:cubicBezTo>
                <a:cubicBezTo>
                  <a:pt x="3121849" y="6017320"/>
                  <a:pt x="3122169" y="6011386"/>
                  <a:pt x="3112750" y="6005949"/>
                </a:cubicBezTo>
                <a:cubicBezTo>
                  <a:pt x="3104023" y="5999687"/>
                  <a:pt x="3098064" y="5990129"/>
                  <a:pt x="3092477" y="5985679"/>
                </a:cubicBezTo>
                <a:cubicBezTo>
                  <a:pt x="3085133" y="5977768"/>
                  <a:pt x="3077791" y="5969859"/>
                  <a:pt x="3070448" y="5961948"/>
                </a:cubicBezTo>
                <a:cubicBezTo>
                  <a:pt x="3064168" y="5958324"/>
                  <a:pt x="3067681" y="5965247"/>
                  <a:pt x="3063848" y="5964259"/>
                </a:cubicBezTo>
                <a:cubicBezTo>
                  <a:pt x="3053737" y="5959646"/>
                  <a:pt x="3043254" y="5949924"/>
                  <a:pt x="3032401" y="5935092"/>
                </a:cubicBezTo>
                <a:cubicBezTo>
                  <a:pt x="3029953" y="5932454"/>
                  <a:pt x="3030645" y="5931630"/>
                  <a:pt x="3025749" y="5926357"/>
                </a:cubicBezTo>
                <a:cubicBezTo>
                  <a:pt x="3023302" y="5923720"/>
                  <a:pt x="3020162" y="5921908"/>
                  <a:pt x="3018778" y="5923557"/>
                </a:cubicBezTo>
                <a:cubicBezTo>
                  <a:pt x="3018086" y="5924381"/>
                  <a:pt x="3016702" y="5926030"/>
                  <a:pt x="3021598" y="5931304"/>
                </a:cubicBezTo>
                <a:cubicBezTo>
                  <a:pt x="3029633" y="5938389"/>
                  <a:pt x="3036284" y="5947125"/>
                  <a:pt x="3041871" y="5951573"/>
                </a:cubicBezTo>
                <a:cubicBezTo>
                  <a:pt x="3051662" y="5962119"/>
                  <a:pt x="3055174" y="5969042"/>
                  <a:pt x="3062516" y="5976953"/>
                </a:cubicBezTo>
                <a:cubicBezTo>
                  <a:pt x="3066720" y="5983051"/>
                  <a:pt x="3067092" y="5988161"/>
                  <a:pt x="3065708" y="5989810"/>
                </a:cubicBezTo>
                <a:cubicBezTo>
                  <a:pt x="3068527" y="5997556"/>
                  <a:pt x="3067836" y="5998381"/>
                  <a:pt x="3076564" y="6004642"/>
                </a:cubicBezTo>
                <a:cubicBezTo>
                  <a:pt x="3087046" y="6014365"/>
                  <a:pt x="3097528" y="6024088"/>
                  <a:pt x="3108703" y="6032985"/>
                </a:cubicBezTo>
                <a:cubicBezTo>
                  <a:pt x="3111842" y="6034798"/>
                  <a:pt x="3116046" y="6040896"/>
                  <a:pt x="3120941" y="6046170"/>
                </a:cubicBezTo>
                <a:cubicBezTo>
                  <a:pt x="3123389" y="6048806"/>
                  <a:pt x="3122005" y="6050455"/>
                  <a:pt x="3123761" y="6053916"/>
                </a:cubicBezTo>
                <a:cubicBezTo>
                  <a:pt x="3127273" y="6060839"/>
                  <a:pt x="3121685" y="6056390"/>
                  <a:pt x="3117854" y="6055402"/>
                </a:cubicBezTo>
                <a:cubicBezTo>
                  <a:pt x="3114023" y="6054415"/>
                  <a:pt x="3106679" y="6046504"/>
                  <a:pt x="3100399" y="6042880"/>
                </a:cubicBezTo>
                <a:cubicBezTo>
                  <a:pt x="3097261" y="6041068"/>
                  <a:pt x="3097261" y="6041068"/>
                  <a:pt x="3096569" y="6041891"/>
                </a:cubicBezTo>
                <a:cubicBezTo>
                  <a:pt x="3095876" y="6042717"/>
                  <a:pt x="3098324" y="6045353"/>
                  <a:pt x="3100772" y="6047990"/>
                </a:cubicBezTo>
                <a:cubicBezTo>
                  <a:pt x="3108114" y="6055901"/>
                  <a:pt x="3117213" y="6067272"/>
                  <a:pt x="3125940" y="6073532"/>
                </a:cubicBezTo>
                <a:cubicBezTo>
                  <a:pt x="3126632" y="6072708"/>
                  <a:pt x="3128388" y="6076169"/>
                  <a:pt x="3128388" y="6076169"/>
                </a:cubicBezTo>
                <a:cubicBezTo>
                  <a:pt x="3132591" y="6082268"/>
                  <a:pt x="3127696" y="6076994"/>
                  <a:pt x="3127004" y="6077818"/>
                </a:cubicBezTo>
                <a:cubicBezTo>
                  <a:pt x="3123865" y="6076005"/>
                  <a:pt x="3122481" y="6077655"/>
                  <a:pt x="3127376" y="6082928"/>
                </a:cubicBezTo>
                <a:cubicBezTo>
                  <a:pt x="3132271" y="6088203"/>
                  <a:pt x="3137167" y="6093476"/>
                  <a:pt x="3144510" y="6101386"/>
                </a:cubicBezTo>
                <a:cubicBezTo>
                  <a:pt x="3135784" y="6095125"/>
                  <a:pt x="3128440" y="6087214"/>
                  <a:pt x="3120406" y="6080129"/>
                </a:cubicBezTo>
                <a:cubicBezTo>
                  <a:pt x="3114818" y="6075679"/>
                  <a:pt x="3114126" y="6076504"/>
                  <a:pt x="3115882" y="6079966"/>
                </a:cubicBezTo>
                <a:cubicBezTo>
                  <a:pt x="3115562" y="6085900"/>
                  <a:pt x="3114870" y="6086724"/>
                  <a:pt x="3104388" y="6077001"/>
                </a:cubicBezTo>
                <a:cubicBezTo>
                  <a:pt x="3101940" y="6074366"/>
                  <a:pt x="3097044" y="6069091"/>
                  <a:pt x="3094597" y="6066455"/>
                </a:cubicBezTo>
                <a:cubicBezTo>
                  <a:pt x="3093904" y="6067279"/>
                  <a:pt x="3093904" y="6067279"/>
                  <a:pt x="3093213" y="6068104"/>
                </a:cubicBezTo>
                <a:cubicBezTo>
                  <a:pt x="3093213" y="6068104"/>
                  <a:pt x="3092521" y="6068928"/>
                  <a:pt x="3092521" y="6068928"/>
                </a:cubicBezTo>
                <a:cubicBezTo>
                  <a:pt x="3110347" y="6086562"/>
                  <a:pt x="3119126" y="6103868"/>
                  <a:pt x="3136259" y="6122325"/>
                </a:cubicBezTo>
                <a:cubicBezTo>
                  <a:pt x="3146050" y="6132872"/>
                  <a:pt x="3154457" y="6145067"/>
                  <a:pt x="3162172" y="6158088"/>
                </a:cubicBezTo>
                <a:cubicBezTo>
                  <a:pt x="3161480" y="6158912"/>
                  <a:pt x="3166376" y="6164185"/>
                  <a:pt x="3165683" y="6165011"/>
                </a:cubicBezTo>
                <a:cubicBezTo>
                  <a:pt x="3164300" y="6166659"/>
                  <a:pt x="3159404" y="6161387"/>
                  <a:pt x="3156957" y="6158749"/>
                </a:cubicBezTo>
                <a:cubicBezTo>
                  <a:pt x="3149614" y="6150838"/>
                  <a:pt x="3142271" y="6142929"/>
                  <a:pt x="3134927" y="6135019"/>
                </a:cubicBezTo>
                <a:cubicBezTo>
                  <a:pt x="3132480" y="6132382"/>
                  <a:pt x="3130032" y="6129745"/>
                  <a:pt x="3129340" y="6130570"/>
                </a:cubicBezTo>
                <a:cubicBezTo>
                  <a:pt x="3128648" y="6131394"/>
                  <a:pt x="3127956" y="6132219"/>
                  <a:pt x="3130405" y="6134855"/>
                </a:cubicBezTo>
                <a:cubicBezTo>
                  <a:pt x="3135299" y="6140128"/>
                  <a:pt x="3136362" y="6144416"/>
                  <a:pt x="3143706" y="6152325"/>
                </a:cubicBezTo>
                <a:cubicBezTo>
                  <a:pt x="3151049" y="6160235"/>
                  <a:pt x="3158392" y="6168146"/>
                  <a:pt x="3165735" y="6176055"/>
                </a:cubicBezTo>
                <a:cubicBezTo>
                  <a:pt x="3169939" y="6182153"/>
                  <a:pt x="3166108" y="6181166"/>
                  <a:pt x="3165416" y="6181991"/>
                </a:cubicBezTo>
                <a:cubicBezTo>
                  <a:pt x="3164724" y="6182815"/>
                  <a:pt x="3164032" y="6183639"/>
                  <a:pt x="3164032" y="6183639"/>
                </a:cubicBezTo>
                <a:cubicBezTo>
                  <a:pt x="3148653" y="6168643"/>
                  <a:pt x="3137852" y="6164855"/>
                  <a:pt x="3123165" y="6149035"/>
                </a:cubicBezTo>
                <a:cubicBezTo>
                  <a:pt x="3093793" y="6117393"/>
                  <a:pt x="3068945" y="6085916"/>
                  <a:pt x="3038880" y="6055101"/>
                </a:cubicBezTo>
                <a:cubicBezTo>
                  <a:pt x="3033293" y="6050651"/>
                  <a:pt x="3027334" y="6041091"/>
                  <a:pt x="3025258" y="6043565"/>
                </a:cubicBezTo>
                <a:cubicBezTo>
                  <a:pt x="3020043" y="6044225"/>
                  <a:pt x="3031217" y="6053124"/>
                  <a:pt x="3036112" y="6058397"/>
                </a:cubicBezTo>
                <a:cubicBezTo>
                  <a:pt x="3046594" y="6068120"/>
                  <a:pt x="3054310" y="6081140"/>
                  <a:pt x="3064101" y="6091687"/>
                </a:cubicBezTo>
                <a:cubicBezTo>
                  <a:pt x="3074584" y="6101410"/>
                  <a:pt x="3087514" y="6113770"/>
                  <a:pt x="3095921" y="6125964"/>
                </a:cubicBezTo>
                <a:cubicBezTo>
                  <a:pt x="3111671" y="6146072"/>
                  <a:pt x="3129496" y="6163704"/>
                  <a:pt x="3144182" y="6179525"/>
                </a:cubicBezTo>
                <a:cubicBezTo>
                  <a:pt x="3175310" y="6214626"/>
                  <a:pt x="3202607" y="6248741"/>
                  <a:pt x="3218410" y="6279893"/>
                </a:cubicBezTo>
                <a:cubicBezTo>
                  <a:pt x="3226124" y="6292913"/>
                  <a:pt x="3235914" y="6303460"/>
                  <a:pt x="3245705" y="6314007"/>
                </a:cubicBezTo>
                <a:cubicBezTo>
                  <a:pt x="3246929" y="6315326"/>
                  <a:pt x="3249549" y="6317757"/>
                  <a:pt x="3251691" y="6320063"/>
                </a:cubicBezTo>
                <a:lnTo>
                  <a:pt x="3253815" y="6323689"/>
                </a:lnTo>
                <a:lnTo>
                  <a:pt x="3254672" y="6325327"/>
                </a:lnTo>
                <a:lnTo>
                  <a:pt x="3249098" y="6323154"/>
                </a:lnTo>
                <a:cubicBezTo>
                  <a:pt x="3246956" y="6320848"/>
                  <a:pt x="3244854" y="6317799"/>
                  <a:pt x="3243630" y="6316480"/>
                </a:cubicBezTo>
                <a:cubicBezTo>
                  <a:pt x="3202019" y="6271656"/>
                  <a:pt x="3160409" y="6226830"/>
                  <a:pt x="3116351" y="6179370"/>
                </a:cubicBezTo>
                <a:cubicBezTo>
                  <a:pt x="3101664" y="6163548"/>
                  <a:pt x="3088414" y="6157125"/>
                  <a:pt x="3072716" y="6148063"/>
                </a:cubicBezTo>
                <a:cubicBezTo>
                  <a:pt x="3072716" y="6148063"/>
                  <a:pt x="3072024" y="6148888"/>
                  <a:pt x="3071332" y="6149712"/>
                </a:cubicBezTo>
                <a:cubicBezTo>
                  <a:pt x="3074152" y="6157459"/>
                  <a:pt x="3075215" y="6161745"/>
                  <a:pt x="3075589" y="6166854"/>
                </a:cubicBezTo>
                <a:cubicBezTo>
                  <a:pt x="3073513" y="6169329"/>
                  <a:pt x="3078779" y="6179712"/>
                  <a:pt x="3086123" y="6187622"/>
                </a:cubicBezTo>
                <a:cubicBezTo>
                  <a:pt x="3105704" y="6208716"/>
                  <a:pt x="3100861" y="6214487"/>
                  <a:pt x="3099848" y="6221246"/>
                </a:cubicBezTo>
                <a:cubicBezTo>
                  <a:pt x="3097452" y="6229654"/>
                  <a:pt x="3106233" y="6246961"/>
                  <a:pt x="3115011" y="6264268"/>
                </a:cubicBezTo>
                <a:cubicBezTo>
                  <a:pt x="3116075" y="6268552"/>
                  <a:pt x="3121662" y="6273002"/>
                  <a:pt x="3124110" y="6275638"/>
                </a:cubicBezTo>
                <a:cubicBezTo>
                  <a:pt x="3133900" y="6286186"/>
                  <a:pt x="3144383" y="6295908"/>
                  <a:pt x="3149650" y="6306291"/>
                </a:cubicBezTo>
                <a:cubicBezTo>
                  <a:pt x="3151406" y="6309753"/>
                  <a:pt x="3153854" y="6312391"/>
                  <a:pt x="3158750" y="6317663"/>
                </a:cubicBezTo>
                <a:cubicBezTo>
                  <a:pt x="3166092" y="6325574"/>
                  <a:pt x="3173436" y="6333484"/>
                  <a:pt x="3178330" y="6338757"/>
                </a:cubicBezTo>
                <a:cubicBezTo>
                  <a:pt x="3189878" y="6352766"/>
                  <a:pt x="3202807" y="6365125"/>
                  <a:pt x="3214674" y="6373199"/>
                </a:cubicBezTo>
                <a:cubicBezTo>
                  <a:pt x="3224093" y="6378635"/>
                  <a:pt x="3233191" y="6390006"/>
                  <a:pt x="3238459" y="6400390"/>
                </a:cubicBezTo>
                <a:cubicBezTo>
                  <a:pt x="3247929" y="6416872"/>
                  <a:pt x="3265063" y="6435329"/>
                  <a:pt x="3275226" y="6450987"/>
                </a:cubicBezTo>
                <a:cubicBezTo>
                  <a:pt x="3276982" y="6454447"/>
                  <a:pt x="3322744" y="6494326"/>
                  <a:pt x="3323436" y="6493501"/>
                </a:cubicBezTo>
                <a:lnTo>
                  <a:pt x="3327061" y="6495637"/>
                </a:lnTo>
                <a:lnTo>
                  <a:pt x="3332637" y="6511649"/>
                </a:lnTo>
                <a:cubicBezTo>
                  <a:pt x="3341276" y="6548180"/>
                  <a:pt x="3326247" y="6565795"/>
                  <a:pt x="3305973" y="6593704"/>
                </a:cubicBezTo>
                <a:cubicBezTo>
                  <a:pt x="3253020" y="6661989"/>
                  <a:pt x="3199222" y="6613060"/>
                  <a:pt x="3148560" y="6593635"/>
                </a:cubicBezTo>
                <a:cubicBezTo>
                  <a:pt x="3101480" y="6573121"/>
                  <a:pt x="3061305" y="6533108"/>
                  <a:pt x="3036158" y="6475482"/>
                </a:cubicBezTo>
                <a:cubicBezTo>
                  <a:pt x="3029698" y="6464391"/>
                  <a:pt x="3017732" y="6446269"/>
                  <a:pt x="3006988" y="6449530"/>
                </a:cubicBezTo>
                <a:cubicBezTo>
                  <a:pt x="2949677" y="6466929"/>
                  <a:pt x="2921909" y="6414450"/>
                  <a:pt x="2881035" y="6387703"/>
                </a:cubicBezTo>
                <a:cubicBezTo>
                  <a:pt x="2781114" y="6322320"/>
                  <a:pt x="2675951" y="6267231"/>
                  <a:pt x="2601545" y="6163648"/>
                </a:cubicBezTo>
                <a:lnTo>
                  <a:pt x="2600585" y="6159591"/>
                </a:lnTo>
                <a:cubicBezTo>
                  <a:pt x="2570455" y="6129580"/>
                  <a:pt x="2540841" y="6134219"/>
                  <a:pt x="2522487" y="6170247"/>
                </a:cubicBezTo>
                <a:cubicBezTo>
                  <a:pt x="2501513" y="6211419"/>
                  <a:pt x="2478102" y="6209826"/>
                  <a:pt x="2448931" y="6183875"/>
                </a:cubicBezTo>
                <a:cubicBezTo>
                  <a:pt x="2438887" y="6173874"/>
                  <a:pt x="2429803" y="6167928"/>
                  <a:pt x="2419759" y="6157925"/>
                </a:cubicBezTo>
                <a:cubicBezTo>
                  <a:pt x="2410676" y="6151982"/>
                  <a:pt x="2409457" y="6130598"/>
                  <a:pt x="2396091" y="6139007"/>
                </a:cubicBezTo>
                <a:cubicBezTo>
                  <a:pt x="2388927" y="6141182"/>
                  <a:pt x="2383683" y="6151474"/>
                  <a:pt x="2382022" y="6160681"/>
                </a:cubicBezTo>
                <a:cubicBezTo>
                  <a:pt x="2381321" y="6173946"/>
                  <a:pt x="2393984" y="6178802"/>
                  <a:pt x="2406651" y="6183659"/>
                </a:cubicBezTo>
                <a:cubicBezTo>
                  <a:pt x="2419317" y="6188515"/>
                  <a:pt x="2436525" y="6196345"/>
                  <a:pt x="2430579" y="6219902"/>
                </a:cubicBezTo>
                <a:cubicBezTo>
                  <a:pt x="2427256" y="6238313"/>
                  <a:pt x="2414848" y="6250783"/>
                  <a:pt x="2395978" y="6252159"/>
                </a:cubicBezTo>
                <a:cubicBezTo>
                  <a:pt x="2381650" y="6256510"/>
                  <a:pt x="2368987" y="6251652"/>
                  <a:pt x="2358240" y="6254914"/>
                </a:cubicBezTo>
                <a:cubicBezTo>
                  <a:pt x="2329586" y="6263614"/>
                  <a:pt x="2301891" y="6276371"/>
                  <a:pt x="2305988" y="6309935"/>
                </a:cubicBezTo>
                <a:cubicBezTo>
                  <a:pt x="2305804" y="6357848"/>
                  <a:pt x="2282391" y="6356256"/>
                  <a:pt x="2255398" y="6355747"/>
                </a:cubicBezTo>
                <a:cubicBezTo>
                  <a:pt x="2181585" y="6352051"/>
                  <a:pt x="2104890" y="6336178"/>
                  <a:pt x="2032996" y="6340601"/>
                </a:cubicBezTo>
                <a:cubicBezTo>
                  <a:pt x="2021288" y="6339804"/>
                  <a:pt x="2013167" y="6337921"/>
                  <a:pt x="2012908" y="6320596"/>
                </a:cubicBezTo>
                <a:cubicBezTo>
                  <a:pt x="2048469" y="6292397"/>
                  <a:pt x="2092926" y="6318055"/>
                  <a:pt x="2127785" y="6303125"/>
                </a:cubicBezTo>
                <a:cubicBezTo>
                  <a:pt x="2166225" y="6287103"/>
                  <a:pt x="2194362" y="6243754"/>
                  <a:pt x="2231843" y="6223676"/>
                </a:cubicBezTo>
                <a:cubicBezTo>
                  <a:pt x="2248792" y="6214179"/>
                  <a:pt x="2263118" y="6209830"/>
                  <a:pt x="2279365" y="6213598"/>
                </a:cubicBezTo>
                <a:cubicBezTo>
                  <a:pt x="2332392" y="6210555"/>
                  <a:pt x="2309166" y="6161045"/>
                  <a:pt x="2314152" y="6133427"/>
                </a:cubicBezTo>
                <a:cubicBezTo>
                  <a:pt x="2323422" y="6091457"/>
                  <a:pt x="2293105" y="6109362"/>
                  <a:pt x="2277818" y="6109652"/>
                </a:cubicBezTo>
                <a:cubicBezTo>
                  <a:pt x="2236498" y="6113494"/>
                  <a:pt x="2192556" y="6122484"/>
                  <a:pt x="2157180" y="6102766"/>
                </a:cubicBezTo>
                <a:cubicBezTo>
                  <a:pt x="2113682" y="6081168"/>
                  <a:pt x="2073323" y="6089069"/>
                  <a:pt x="2033218" y="6114297"/>
                </a:cubicBezTo>
                <a:cubicBezTo>
                  <a:pt x="1975208" y="6144958"/>
                  <a:pt x="1914318" y="6163443"/>
                  <a:pt x="1852209" y="6160547"/>
                </a:cubicBezTo>
                <a:cubicBezTo>
                  <a:pt x="1774813" y="6157938"/>
                  <a:pt x="1697158" y="6138006"/>
                  <a:pt x="1620979" y="6156781"/>
                </a:cubicBezTo>
                <a:cubicBezTo>
                  <a:pt x="1606653" y="6161130"/>
                  <a:pt x="1581580" y="6168742"/>
                  <a:pt x="1575819" y="6144386"/>
                </a:cubicBezTo>
                <a:cubicBezTo>
                  <a:pt x="1570059" y="6120031"/>
                  <a:pt x="1605433" y="6139745"/>
                  <a:pt x="1606836" y="6113217"/>
                </a:cubicBezTo>
                <a:cubicBezTo>
                  <a:pt x="1436128" y="6186795"/>
                  <a:pt x="1265530" y="6147219"/>
                  <a:pt x="1084447" y="6128232"/>
                </a:cubicBezTo>
                <a:cubicBezTo>
                  <a:pt x="1153646" y="6063715"/>
                  <a:pt x="1217160" y="6040083"/>
                  <a:pt x="1292192" y="6065165"/>
                </a:cubicBezTo>
                <a:cubicBezTo>
                  <a:pt x="1358616" y="6045724"/>
                  <a:pt x="1454261" y="6025390"/>
                  <a:pt x="1482990" y="6011592"/>
                </a:cubicBezTo>
                <a:cubicBezTo>
                  <a:pt x="1473906" y="6005647"/>
                  <a:pt x="1458617" y="6005937"/>
                  <a:pt x="1464564" y="5982380"/>
                </a:cubicBezTo>
                <a:cubicBezTo>
                  <a:pt x="1467890" y="5963967"/>
                  <a:pt x="1479592" y="5964763"/>
                  <a:pt x="1495840" y="5968533"/>
                </a:cubicBezTo>
                <a:cubicBezTo>
                  <a:pt x="1512086" y="5972302"/>
                  <a:pt x="1527374" y="5972012"/>
                  <a:pt x="1543621" y="5975782"/>
                </a:cubicBezTo>
                <a:cubicBezTo>
                  <a:pt x="1575157" y="5979261"/>
                  <a:pt x="1582321" y="5977086"/>
                  <a:pt x="1605214" y="5944029"/>
                </a:cubicBezTo>
                <a:cubicBezTo>
                  <a:pt x="1550269" y="5938958"/>
                  <a:pt x="1493662" y="5943091"/>
                  <a:pt x="1439418" y="5924753"/>
                </a:cubicBezTo>
                <a:cubicBezTo>
                  <a:pt x="1448945" y="5900106"/>
                  <a:pt x="1461610" y="5904961"/>
                  <a:pt x="1476898" y="5904672"/>
                </a:cubicBezTo>
                <a:cubicBezTo>
                  <a:pt x="1533505" y="5900537"/>
                  <a:pt x="1587490" y="5901553"/>
                  <a:pt x="1642437" y="5906626"/>
                </a:cubicBezTo>
                <a:cubicBezTo>
                  <a:pt x="1710048" y="5916555"/>
                  <a:pt x="1772602" y="5888865"/>
                  <a:pt x="1804063" y="5827103"/>
                </a:cubicBezTo>
                <a:cubicBezTo>
                  <a:pt x="1703327" y="5888140"/>
                  <a:pt x="1606989" y="5821671"/>
                  <a:pt x="1510980" y="5837767"/>
                </a:cubicBezTo>
                <a:cubicBezTo>
                  <a:pt x="1456296" y="5850017"/>
                  <a:pt x="1399171" y="5819501"/>
                  <a:pt x="1343782" y="5845016"/>
                </a:cubicBezTo>
                <a:cubicBezTo>
                  <a:pt x="1312505" y="5858863"/>
                  <a:pt x="1294338" y="5846975"/>
                  <a:pt x="1279493" y="5816674"/>
                </a:cubicBezTo>
                <a:cubicBezTo>
                  <a:pt x="1265610" y="5790435"/>
                  <a:pt x="1242902" y="5775575"/>
                  <a:pt x="1212326" y="5776157"/>
                </a:cubicBezTo>
                <a:cubicBezTo>
                  <a:pt x="1178168" y="5777823"/>
                  <a:pt x="1149958" y="5755932"/>
                  <a:pt x="1119125" y="5739191"/>
                </a:cubicBezTo>
                <a:cubicBezTo>
                  <a:pt x="1110040" y="5733245"/>
                  <a:pt x="1108122" y="5725128"/>
                  <a:pt x="1112405" y="5710776"/>
                </a:cubicBezTo>
                <a:cubicBezTo>
                  <a:pt x="1117648" y="5700481"/>
                  <a:pt x="1125773" y="5702366"/>
                  <a:pt x="1132938" y="5700191"/>
                </a:cubicBezTo>
                <a:cubicBezTo>
                  <a:pt x="1224918" y="5715772"/>
                  <a:pt x="1310367" y="5655029"/>
                  <a:pt x="1404971" y="5665463"/>
                </a:cubicBezTo>
                <a:cubicBezTo>
                  <a:pt x="1413094" y="5667349"/>
                  <a:pt x="1421918" y="5655967"/>
                  <a:pt x="1419998" y="5647849"/>
                </a:cubicBezTo>
                <a:cubicBezTo>
                  <a:pt x="1421660" y="5638641"/>
                  <a:pt x="1412577" y="5632701"/>
                  <a:pt x="1404454" y="5630814"/>
                </a:cubicBezTo>
                <a:cubicBezTo>
                  <a:pt x="1392749" y="5630019"/>
                  <a:pt x="1381043" y="5629221"/>
                  <a:pt x="1370296" y="5632483"/>
                </a:cubicBezTo>
                <a:cubicBezTo>
                  <a:pt x="1230791" y="5626977"/>
                  <a:pt x="1089624" y="5630677"/>
                  <a:pt x="947239" y="5612992"/>
                </a:cubicBezTo>
                <a:lnTo>
                  <a:pt x="649801" y="5572766"/>
                </a:lnTo>
                <a:cubicBezTo>
                  <a:pt x="638094" y="5571970"/>
                  <a:pt x="614683" y="5570377"/>
                  <a:pt x="613465" y="5548992"/>
                </a:cubicBezTo>
                <a:cubicBezTo>
                  <a:pt x="614869" y="5522462"/>
                  <a:pt x="637321" y="5519996"/>
                  <a:pt x="652607" y="5519706"/>
                </a:cubicBezTo>
                <a:cubicBezTo>
                  <a:pt x="675057" y="5517242"/>
                  <a:pt x="697510" y="5514775"/>
                  <a:pt x="717339" y="5517458"/>
                </a:cubicBezTo>
                <a:lnTo>
                  <a:pt x="1048459" y="5518877"/>
                </a:lnTo>
                <a:lnTo>
                  <a:pt x="1033426" y="5513068"/>
                </a:lnTo>
                <a:cubicBezTo>
                  <a:pt x="1000971" y="5504139"/>
                  <a:pt x="967588" y="5497836"/>
                  <a:pt x="943479" y="5472628"/>
                </a:cubicBezTo>
                <a:cubicBezTo>
                  <a:pt x="932352" y="5460025"/>
                  <a:pt x="917515" y="5455822"/>
                  <a:pt x="906387" y="5443222"/>
                </a:cubicBezTo>
                <a:cubicBezTo>
                  <a:pt x="876713" y="5401206"/>
                  <a:pt x="839620" y="5380200"/>
                  <a:pt x="798818" y="5359191"/>
                </a:cubicBezTo>
                <a:cubicBezTo>
                  <a:pt x="787692" y="5354990"/>
                  <a:pt x="780274" y="5346588"/>
                  <a:pt x="769144" y="5342389"/>
                </a:cubicBezTo>
                <a:cubicBezTo>
                  <a:pt x="743181" y="5342387"/>
                  <a:pt x="754307" y="5254160"/>
                  <a:pt x="702380" y="5308776"/>
                </a:cubicBezTo>
                <a:cubicBezTo>
                  <a:pt x="680125" y="5329784"/>
                  <a:pt x="646742" y="5325581"/>
                  <a:pt x="620777" y="5359191"/>
                </a:cubicBezTo>
                <a:cubicBezTo>
                  <a:pt x="591105" y="5397005"/>
                  <a:pt x="546593" y="5405407"/>
                  <a:pt x="505791" y="5375996"/>
                </a:cubicBezTo>
                <a:cubicBezTo>
                  <a:pt x="394514" y="5296173"/>
                  <a:pt x="279534" y="5220549"/>
                  <a:pt x="179385" y="5119718"/>
                </a:cubicBezTo>
                <a:cubicBezTo>
                  <a:pt x="145999" y="5086107"/>
                  <a:pt x="112616" y="5048295"/>
                  <a:pt x="75524" y="5018886"/>
                </a:cubicBezTo>
                <a:cubicBezTo>
                  <a:pt x="45850" y="4997880"/>
                  <a:pt x="31013" y="4951665"/>
                  <a:pt x="12469" y="4918053"/>
                </a:cubicBezTo>
                <a:lnTo>
                  <a:pt x="1" y="489937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80721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B55FFBE-0148-4DAD-B5E6-103A4D5BB37C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0" y="0"/>
            <a:ext cx="10487026" cy="6858000"/>
          </a:xfrm>
          <a:custGeom>
            <a:avLst/>
            <a:gdLst>
              <a:gd name="connsiteX0" fmla="*/ 0 w 9505950"/>
              <a:gd name="connsiteY0" fmla="*/ 0 h 6858000"/>
              <a:gd name="connsiteX1" fmla="*/ 9505950 w 9505950"/>
              <a:gd name="connsiteY1" fmla="*/ 0 h 6858000"/>
              <a:gd name="connsiteX2" fmla="*/ 9505950 w 9505950"/>
              <a:gd name="connsiteY2" fmla="*/ 6858000 h 6858000"/>
              <a:gd name="connsiteX3" fmla="*/ 0 w 9505950"/>
              <a:gd name="connsiteY3" fmla="*/ 6858000 h 6858000"/>
              <a:gd name="connsiteX4" fmla="*/ 0 w 9505950"/>
              <a:gd name="connsiteY4" fmla="*/ 0 h 6858000"/>
              <a:gd name="connsiteX0" fmla="*/ 0 w 9505950"/>
              <a:gd name="connsiteY0" fmla="*/ 0 h 6858000"/>
              <a:gd name="connsiteX1" fmla="*/ 5324475 w 9505950"/>
              <a:gd name="connsiteY1" fmla="*/ 0 h 6858000"/>
              <a:gd name="connsiteX2" fmla="*/ 9505950 w 9505950"/>
              <a:gd name="connsiteY2" fmla="*/ 6858000 h 6858000"/>
              <a:gd name="connsiteX3" fmla="*/ 0 w 9505950"/>
              <a:gd name="connsiteY3" fmla="*/ 6858000 h 6858000"/>
              <a:gd name="connsiteX4" fmla="*/ 0 w 9505950"/>
              <a:gd name="connsiteY4" fmla="*/ 0 h 6858000"/>
              <a:gd name="connsiteX0" fmla="*/ 0 w 9505950"/>
              <a:gd name="connsiteY0" fmla="*/ 0 h 6858000"/>
              <a:gd name="connsiteX1" fmla="*/ 3962400 w 9505950"/>
              <a:gd name="connsiteY1" fmla="*/ 9525 h 6858000"/>
              <a:gd name="connsiteX2" fmla="*/ 9505950 w 9505950"/>
              <a:gd name="connsiteY2" fmla="*/ 6858000 h 6858000"/>
              <a:gd name="connsiteX3" fmla="*/ 0 w 9505950"/>
              <a:gd name="connsiteY3" fmla="*/ 6858000 h 6858000"/>
              <a:gd name="connsiteX4" fmla="*/ 0 w 9505950"/>
              <a:gd name="connsiteY4" fmla="*/ 0 h 6858000"/>
              <a:gd name="connsiteX0" fmla="*/ 0 w 9505950"/>
              <a:gd name="connsiteY0" fmla="*/ 0 h 6858000"/>
              <a:gd name="connsiteX1" fmla="*/ 3762375 w 9505950"/>
              <a:gd name="connsiteY1" fmla="*/ 9525 h 6858000"/>
              <a:gd name="connsiteX2" fmla="*/ 9505950 w 9505950"/>
              <a:gd name="connsiteY2" fmla="*/ 6858000 h 6858000"/>
              <a:gd name="connsiteX3" fmla="*/ 0 w 9505950"/>
              <a:gd name="connsiteY3" fmla="*/ 6858000 h 6858000"/>
              <a:gd name="connsiteX4" fmla="*/ 0 w 9505950"/>
              <a:gd name="connsiteY4" fmla="*/ 0 h 6858000"/>
              <a:gd name="connsiteX0" fmla="*/ 0 w 9505950"/>
              <a:gd name="connsiteY0" fmla="*/ 0 h 6858000"/>
              <a:gd name="connsiteX1" fmla="*/ 3762375 w 9505950"/>
              <a:gd name="connsiteY1" fmla="*/ 9525 h 6858000"/>
              <a:gd name="connsiteX2" fmla="*/ 9505950 w 9505950"/>
              <a:gd name="connsiteY2" fmla="*/ 6858000 h 6858000"/>
              <a:gd name="connsiteX3" fmla="*/ 0 w 9505950"/>
              <a:gd name="connsiteY3" fmla="*/ 6858000 h 6858000"/>
              <a:gd name="connsiteX4" fmla="*/ 0 w 9505950"/>
              <a:gd name="connsiteY4" fmla="*/ 0 h 6858000"/>
              <a:gd name="connsiteX0" fmla="*/ 0 w 9505950"/>
              <a:gd name="connsiteY0" fmla="*/ 0 h 6858000"/>
              <a:gd name="connsiteX1" fmla="*/ 3686175 w 9505950"/>
              <a:gd name="connsiteY1" fmla="*/ 19050 h 6858000"/>
              <a:gd name="connsiteX2" fmla="*/ 9505950 w 9505950"/>
              <a:gd name="connsiteY2" fmla="*/ 6858000 h 6858000"/>
              <a:gd name="connsiteX3" fmla="*/ 0 w 9505950"/>
              <a:gd name="connsiteY3" fmla="*/ 6858000 h 6858000"/>
              <a:gd name="connsiteX4" fmla="*/ 0 w 9505950"/>
              <a:gd name="connsiteY4" fmla="*/ 0 h 6858000"/>
              <a:gd name="connsiteX0" fmla="*/ 0 w 9505950"/>
              <a:gd name="connsiteY0" fmla="*/ 0 h 6858000"/>
              <a:gd name="connsiteX1" fmla="*/ 3667125 w 9505950"/>
              <a:gd name="connsiteY1" fmla="*/ 19050 h 6858000"/>
              <a:gd name="connsiteX2" fmla="*/ 9505950 w 9505950"/>
              <a:gd name="connsiteY2" fmla="*/ 6858000 h 6858000"/>
              <a:gd name="connsiteX3" fmla="*/ 0 w 9505950"/>
              <a:gd name="connsiteY3" fmla="*/ 6858000 h 6858000"/>
              <a:gd name="connsiteX4" fmla="*/ 0 w 9505950"/>
              <a:gd name="connsiteY4" fmla="*/ 0 h 6858000"/>
              <a:gd name="connsiteX0" fmla="*/ 0 w 9505950"/>
              <a:gd name="connsiteY0" fmla="*/ 0 h 6858000"/>
              <a:gd name="connsiteX1" fmla="*/ 3695700 w 9505950"/>
              <a:gd name="connsiteY1" fmla="*/ 9525 h 6858000"/>
              <a:gd name="connsiteX2" fmla="*/ 9505950 w 9505950"/>
              <a:gd name="connsiteY2" fmla="*/ 6858000 h 6858000"/>
              <a:gd name="connsiteX3" fmla="*/ 0 w 9505950"/>
              <a:gd name="connsiteY3" fmla="*/ 6858000 h 6858000"/>
              <a:gd name="connsiteX4" fmla="*/ 0 w 950595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05950" h="6858000">
                <a:moveTo>
                  <a:pt x="0" y="0"/>
                </a:moveTo>
                <a:lnTo>
                  <a:pt x="3695700" y="9525"/>
                </a:lnTo>
                <a:lnTo>
                  <a:pt x="9505950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704473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0" y="0"/>
            <a:ext cx="12192000" cy="3937992"/>
          </a:xfrm>
          <a:prstGeom prst="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sp>
        <p:nvSpPr>
          <p:cNvPr id="4" name="Rectangle 3"/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893520E-799E-42AF-A97A-227EF2716AE8}"/>
              </a:ext>
            </a:extLst>
          </p:cNvPr>
          <p:cNvGrpSpPr/>
          <p:nvPr userDrawn="1"/>
        </p:nvGrpSpPr>
        <p:grpSpPr>
          <a:xfrm flipH="1">
            <a:off x="688278" y="1541807"/>
            <a:ext cx="4415910" cy="4639969"/>
            <a:chOff x="6446339" y="1280897"/>
            <a:chExt cx="4320717" cy="528517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3720EA4-21B5-4D83-A973-92611EB02651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4AB2F4C-6198-4FB2-9BAE-A1EC490D2220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37FC292-353D-4FC8-A1D9-BCC5C80781D8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7AED683-5949-439D-9A3E-68A0679B17CD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2B79961-6B8A-4085-ACB4-5906D524F3A9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9832CDF-A00D-4864-B186-2FD992A842D7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7D2AE9A-8E40-42B8-984A-393C27425EE5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8648DEAD-5289-42D0-8909-87695FD597F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65592" y="1759252"/>
            <a:ext cx="4010072" cy="3127073"/>
          </a:xfrm>
          <a:custGeom>
            <a:avLst/>
            <a:gdLst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0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818605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200297 w 4890798"/>
              <a:gd name="connsiteY3" fmla="*/ 2965791 h 3000625"/>
              <a:gd name="connsiteX4" fmla="*/ 0 w 4890798"/>
              <a:gd name="connsiteY4" fmla="*/ 0 h 3000625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3715140 w 4890798"/>
              <a:gd name="connsiteY2" fmla="*/ 2626157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4037357 w 4890798"/>
              <a:gd name="connsiteY2" fmla="*/ 2800328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037357"/>
              <a:gd name="connsiteY0" fmla="*/ 0 h 2965791"/>
              <a:gd name="connsiteX1" fmla="*/ 3480009 w 4037357"/>
              <a:gd name="connsiteY1" fmla="*/ 418012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906729 w 4037357"/>
              <a:gd name="connsiteY1" fmla="*/ 775063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98021 w 4037357"/>
              <a:gd name="connsiteY1" fmla="*/ 748937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19644 w 4037357"/>
              <a:gd name="connsiteY1" fmla="*/ 818606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3889312"/>
              <a:gd name="connsiteY0" fmla="*/ 0 h 2965791"/>
              <a:gd name="connsiteX1" fmla="*/ 3819644 w 3889312"/>
              <a:gd name="connsiteY1" fmla="*/ 818606 h 2965791"/>
              <a:gd name="connsiteX2" fmla="*/ 3889312 w 3889312"/>
              <a:gd name="connsiteY2" fmla="*/ 2782911 h 2965791"/>
              <a:gd name="connsiteX3" fmla="*/ 200297 w 3889312"/>
              <a:gd name="connsiteY3" fmla="*/ 2965791 h 2965791"/>
              <a:gd name="connsiteX4" fmla="*/ 0 w 3889312"/>
              <a:gd name="connsiteY4" fmla="*/ 0 h 2965791"/>
              <a:gd name="connsiteX0" fmla="*/ 0 w 3950272"/>
              <a:gd name="connsiteY0" fmla="*/ 0 h 2965791"/>
              <a:gd name="connsiteX1" fmla="*/ 3819644 w 3950272"/>
              <a:gd name="connsiteY1" fmla="*/ 818606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45770 w 3950272"/>
              <a:gd name="connsiteY1" fmla="*/ 775064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50272" h="2965791">
                <a:moveTo>
                  <a:pt x="0" y="0"/>
                </a:moveTo>
                <a:lnTo>
                  <a:pt x="3845770" y="775064"/>
                </a:lnTo>
                <a:lnTo>
                  <a:pt x="3950272" y="2791620"/>
                </a:lnTo>
                <a:lnTo>
                  <a:pt x="200297" y="296579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729970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4CD8DD7-0AED-4D17-BD59-2DE63E7CA7C4}"/>
              </a:ext>
            </a:extLst>
          </p:cNvPr>
          <p:cNvSpPr/>
          <p:nvPr userDrawn="1"/>
        </p:nvSpPr>
        <p:spPr>
          <a:xfrm>
            <a:off x="4998576" y="484147"/>
            <a:ext cx="6657173" cy="6241395"/>
          </a:xfrm>
          <a:custGeom>
            <a:avLst/>
            <a:gdLst>
              <a:gd name="connsiteX0" fmla="*/ 0 w 6657173"/>
              <a:gd name="connsiteY0" fmla="*/ 4503711 h 6241395"/>
              <a:gd name="connsiteX1" fmla="*/ 1531571 w 6657173"/>
              <a:gd name="connsiteY1" fmla="*/ 6029956 h 6241395"/>
              <a:gd name="connsiteX2" fmla="*/ 0 w 6657173"/>
              <a:gd name="connsiteY2" fmla="*/ 6029956 h 6241395"/>
              <a:gd name="connsiteX3" fmla="*/ 0 w 6657173"/>
              <a:gd name="connsiteY3" fmla="*/ 3002473 h 6241395"/>
              <a:gd name="connsiteX4" fmla="*/ 3038045 w 6657173"/>
              <a:gd name="connsiteY4" fmla="*/ 6029956 h 6241395"/>
              <a:gd name="connsiteX5" fmla="*/ 1902736 w 6657173"/>
              <a:gd name="connsiteY5" fmla="*/ 6029956 h 6241395"/>
              <a:gd name="connsiteX6" fmla="*/ 0 w 6657173"/>
              <a:gd name="connsiteY6" fmla="*/ 4133835 h 6241395"/>
              <a:gd name="connsiteX7" fmla="*/ 0 w 6657173"/>
              <a:gd name="connsiteY7" fmla="*/ 1501237 h 6241395"/>
              <a:gd name="connsiteX8" fmla="*/ 4544518 w 6657173"/>
              <a:gd name="connsiteY8" fmla="*/ 6029956 h 6241395"/>
              <a:gd name="connsiteX9" fmla="*/ 3409210 w 6657173"/>
              <a:gd name="connsiteY9" fmla="*/ 6029956 h 6241395"/>
              <a:gd name="connsiteX10" fmla="*/ 0 w 6657173"/>
              <a:gd name="connsiteY10" fmla="*/ 2632598 h 6241395"/>
              <a:gd name="connsiteX11" fmla="*/ 5107140 w 6657173"/>
              <a:gd name="connsiteY11" fmla="*/ 215798 h 6241395"/>
              <a:gd name="connsiteX12" fmla="*/ 6657173 w 6657173"/>
              <a:gd name="connsiteY12" fmla="*/ 215798 h 6241395"/>
              <a:gd name="connsiteX13" fmla="*/ 6657173 w 6657173"/>
              <a:gd name="connsiteY13" fmla="*/ 1760442 h 6241395"/>
              <a:gd name="connsiteX14" fmla="*/ 3600665 w 6657173"/>
              <a:gd name="connsiteY14" fmla="*/ 215798 h 6241395"/>
              <a:gd name="connsiteX15" fmla="*/ 4735974 w 6657173"/>
              <a:gd name="connsiteY15" fmla="*/ 215798 h 6241395"/>
              <a:gd name="connsiteX16" fmla="*/ 6657173 w 6657173"/>
              <a:gd name="connsiteY16" fmla="*/ 2130318 h 6241395"/>
              <a:gd name="connsiteX17" fmla="*/ 6657173 w 6657173"/>
              <a:gd name="connsiteY17" fmla="*/ 3261681 h 6241395"/>
              <a:gd name="connsiteX18" fmla="*/ 2094191 w 6657173"/>
              <a:gd name="connsiteY18" fmla="*/ 215798 h 6241395"/>
              <a:gd name="connsiteX19" fmla="*/ 3229502 w 6657173"/>
              <a:gd name="connsiteY19" fmla="*/ 215798 h 6241395"/>
              <a:gd name="connsiteX20" fmla="*/ 6657173 w 6657173"/>
              <a:gd name="connsiteY20" fmla="*/ 3631555 h 6241395"/>
              <a:gd name="connsiteX21" fmla="*/ 6657173 w 6657173"/>
              <a:gd name="connsiteY21" fmla="*/ 4762918 h 6241395"/>
              <a:gd name="connsiteX22" fmla="*/ 603282 w 6657173"/>
              <a:gd name="connsiteY22" fmla="*/ 215798 h 6241395"/>
              <a:gd name="connsiteX23" fmla="*/ 1723026 w 6657173"/>
              <a:gd name="connsiteY23" fmla="*/ 215798 h 6241395"/>
              <a:gd name="connsiteX24" fmla="*/ 6657173 w 6657173"/>
              <a:gd name="connsiteY24" fmla="*/ 5132792 h 6241395"/>
              <a:gd name="connsiteX25" fmla="*/ 6657173 w 6657173"/>
              <a:gd name="connsiteY25" fmla="*/ 6241395 h 6241395"/>
              <a:gd name="connsiteX26" fmla="*/ 6634336 w 6657173"/>
              <a:gd name="connsiteY26" fmla="*/ 6241395 h 6241395"/>
              <a:gd name="connsiteX27" fmla="*/ 5065092 w 6657173"/>
              <a:gd name="connsiteY27" fmla="*/ 4677608 h 6241395"/>
              <a:gd name="connsiteX28" fmla="*/ 0 w 6657173"/>
              <a:gd name="connsiteY28" fmla="*/ 0 h 6241395"/>
              <a:gd name="connsiteX29" fmla="*/ 6050992 w 6657173"/>
              <a:gd name="connsiteY29" fmla="*/ 6029956 h 6241395"/>
              <a:gd name="connsiteX30" fmla="*/ 4915684 w 6657173"/>
              <a:gd name="connsiteY30" fmla="*/ 6029956 h 6241395"/>
              <a:gd name="connsiteX31" fmla="*/ 0 w 6657173"/>
              <a:gd name="connsiteY31" fmla="*/ 1131361 h 624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657173" h="6241395">
                <a:moveTo>
                  <a:pt x="0" y="4503711"/>
                </a:moveTo>
                <a:lnTo>
                  <a:pt x="1531571" y="6029956"/>
                </a:lnTo>
                <a:lnTo>
                  <a:pt x="0" y="6029956"/>
                </a:lnTo>
                <a:close/>
                <a:moveTo>
                  <a:pt x="0" y="3002473"/>
                </a:moveTo>
                <a:lnTo>
                  <a:pt x="3038045" y="6029956"/>
                </a:lnTo>
                <a:lnTo>
                  <a:pt x="1902736" y="6029956"/>
                </a:lnTo>
                <a:lnTo>
                  <a:pt x="0" y="4133835"/>
                </a:lnTo>
                <a:close/>
                <a:moveTo>
                  <a:pt x="0" y="1501237"/>
                </a:moveTo>
                <a:lnTo>
                  <a:pt x="4544518" y="6029956"/>
                </a:lnTo>
                <a:lnTo>
                  <a:pt x="3409210" y="6029956"/>
                </a:lnTo>
                <a:lnTo>
                  <a:pt x="0" y="2632598"/>
                </a:lnTo>
                <a:close/>
                <a:moveTo>
                  <a:pt x="5107140" y="215798"/>
                </a:moveTo>
                <a:lnTo>
                  <a:pt x="6657173" y="215798"/>
                </a:lnTo>
                <a:lnTo>
                  <a:pt x="6657173" y="1760442"/>
                </a:lnTo>
                <a:close/>
                <a:moveTo>
                  <a:pt x="3600665" y="215798"/>
                </a:moveTo>
                <a:lnTo>
                  <a:pt x="4735974" y="215798"/>
                </a:lnTo>
                <a:lnTo>
                  <a:pt x="6657173" y="2130318"/>
                </a:lnTo>
                <a:lnTo>
                  <a:pt x="6657173" y="3261681"/>
                </a:lnTo>
                <a:close/>
                <a:moveTo>
                  <a:pt x="2094191" y="215798"/>
                </a:moveTo>
                <a:lnTo>
                  <a:pt x="3229502" y="215798"/>
                </a:lnTo>
                <a:lnTo>
                  <a:pt x="6657173" y="3631555"/>
                </a:lnTo>
                <a:lnTo>
                  <a:pt x="6657173" y="4762918"/>
                </a:lnTo>
                <a:close/>
                <a:moveTo>
                  <a:pt x="603282" y="215798"/>
                </a:moveTo>
                <a:lnTo>
                  <a:pt x="1723026" y="215798"/>
                </a:lnTo>
                <a:lnTo>
                  <a:pt x="6657173" y="5132792"/>
                </a:lnTo>
                <a:lnTo>
                  <a:pt x="6657173" y="6241395"/>
                </a:lnTo>
                <a:lnTo>
                  <a:pt x="6634336" y="6241395"/>
                </a:lnTo>
                <a:lnTo>
                  <a:pt x="5065092" y="4677608"/>
                </a:lnTo>
                <a:close/>
                <a:moveTo>
                  <a:pt x="0" y="0"/>
                </a:moveTo>
                <a:lnTo>
                  <a:pt x="6050992" y="6029956"/>
                </a:lnTo>
                <a:lnTo>
                  <a:pt x="4915684" y="6029956"/>
                </a:lnTo>
                <a:lnTo>
                  <a:pt x="0" y="113136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F9EA8A3-40CD-4752-9683-9157258D5DA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999290" y="306108"/>
            <a:ext cx="6657173" cy="6264153"/>
          </a:xfrm>
          <a:custGeom>
            <a:avLst/>
            <a:gdLst>
              <a:gd name="connsiteX0" fmla="*/ 0 w 5298456"/>
              <a:gd name="connsiteY0" fmla="*/ 3584511 h 4985650"/>
              <a:gd name="connsiteX1" fmla="*/ 1218980 w 5298456"/>
              <a:gd name="connsiteY1" fmla="*/ 4799252 h 4985650"/>
              <a:gd name="connsiteX2" fmla="*/ 0 w 5298456"/>
              <a:gd name="connsiteY2" fmla="*/ 4799252 h 4985650"/>
              <a:gd name="connsiteX3" fmla="*/ 0 w 5298456"/>
              <a:gd name="connsiteY3" fmla="*/ 2389673 h 4985650"/>
              <a:gd name="connsiteX4" fmla="*/ 2417985 w 5298456"/>
              <a:gd name="connsiteY4" fmla="*/ 4799252 h 4985650"/>
              <a:gd name="connsiteX5" fmla="*/ 1514391 w 5298456"/>
              <a:gd name="connsiteY5" fmla="*/ 4799252 h 4985650"/>
              <a:gd name="connsiteX6" fmla="*/ 0 w 5298456"/>
              <a:gd name="connsiteY6" fmla="*/ 3290126 h 4985650"/>
              <a:gd name="connsiteX7" fmla="*/ 0 w 5298456"/>
              <a:gd name="connsiteY7" fmla="*/ 1194837 h 4985650"/>
              <a:gd name="connsiteX8" fmla="*/ 3616990 w 5298456"/>
              <a:gd name="connsiteY8" fmla="*/ 4799252 h 4985650"/>
              <a:gd name="connsiteX9" fmla="*/ 2713396 w 5298456"/>
              <a:gd name="connsiteY9" fmla="*/ 4799252 h 4985650"/>
              <a:gd name="connsiteX10" fmla="*/ 0 w 5298456"/>
              <a:gd name="connsiteY10" fmla="*/ 2095289 h 4985650"/>
              <a:gd name="connsiteX11" fmla="*/ 4064782 w 5298456"/>
              <a:gd name="connsiteY11" fmla="*/ 171754 h 4985650"/>
              <a:gd name="connsiteX12" fmla="*/ 5298456 w 5298456"/>
              <a:gd name="connsiteY12" fmla="*/ 171754 h 4985650"/>
              <a:gd name="connsiteX13" fmla="*/ 5298456 w 5298456"/>
              <a:gd name="connsiteY13" fmla="*/ 1401139 h 4985650"/>
              <a:gd name="connsiteX14" fmla="*/ 2865776 w 5298456"/>
              <a:gd name="connsiteY14" fmla="*/ 171754 h 4985650"/>
              <a:gd name="connsiteX15" fmla="*/ 3769370 w 5298456"/>
              <a:gd name="connsiteY15" fmla="*/ 171754 h 4985650"/>
              <a:gd name="connsiteX16" fmla="*/ 5298456 w 5298456"/>
              <a:gd name="connsiteY16" fmla="*/ 1695524 h 4985650"/>
              <a:gd name="connsiteX17" fmla="*/ 5298456 w 5298456"/>
              <a:gd name="connsiteY17" fmla="*/ 2595977 h 4985650"/>
              <a:gd name="connsiteX18" fmla="*/ 1666770 w 5298456"/>
              <a:gd name="connsiteY18" fmla="*/ 171754 h 4985650"/>
              <a:gd name="connsiteX19" fmla="*/ 2570366 w 5298456"/>
              <a:gd name="connsiteY19" fmla="*/ 171754 h 4985650"/>
              <a:gd name="connsiteX20" fmla="*/ 5298456 w 5298456"/>
              <a:gd name="connsiteY20" fmla="*/ 2890361 h 4985650"/>
              <a:gd name="connsiteX21" fmla="*/ 5298456 w 5298456"/>
              <a:gd name="connsiteY21" fmla="*/ 3790814 h 4985650"/>
              <a:gd name="connsiteX22" fmla="*/ 480153 w 5298456"/>
              <a:gd name="connsiteY22" fmla="*/ 171754 h 4985650"/>
              <a:gd name="connsiteX23" fmla="*/ 1371359 w 5298456"/>
              <a:gd name="connsiteY23" fmla="*/ 171754 h 4985650"/>
              <a:gd name="connsiteX24" fmla="*/ 5298456 w 5298456"/>
              <a:gd name="connsiteY24" fmla="*/ 4085198 h 4985650"/>
              <a:gd name="connsiteX25" fmla="*/ 5298456 w 5298456"/>
              <a:gd name="connsiteY25" fmla="*/ 4985650 h 4985650"/>
              <a:gd name="connsiteX26" fmla="*/ 4031316 w 5298456"/>
              <a:gd name="connsiteY26" fmla="*/ 3722916 h 4985650"/>
              <a:gd name="connsiteX27" fmla="*/ 0 w 5298456"/>
              <a:gd name="connsiteY27" fmla="*/ 0 h 4985650"/>
              <a:gd name="connsiteX28" fmla="*/ 4815995 w 5298456"/>
              <a:gd name="connsiteY28" fmla="*/ 4799252 h 4985650"/>
              <a:gd name="connsiteX29" fmla="*/ 3912402 w 5298456"/>
              <a:gd name="connsiteY29" fmla="*/ 4799252 h 4985650"/>
              <a:gd name="connsiteX30" fmla="*/ 0 w 5298456"/>
              <a:gd name="connsiteY30" fmla="*/ 900452 h 498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98456" h="4985650">
                <a:moveTo>
                  <a:pt x="0" y="3584511"/>
                </a:moveTo>
                <a:lnTo>
                  <a:pt x="1218980" y="4799252"/>
                </a:lnTo>
                <a:lnTo>
                  <a:pt x="0" y="4799252"/>
                </a:lnTo>
                <a:close/>
                <a:moveTo>
                  <a:pt x="0" y="2389673"/>
                </a:moveTo>
                <a:lnTo>
                  <a:pt x="2417985" y="4799252"/>
                </a:lnTo>
                <a:lnTo>
                  <a:pt x="1514391" y="4799252"/>
                </a:lnTo>
                <a:lnTo>
                  <a:pt x="0" y="3290126"/>
                </a:lnTo>
                <a:close/>
                <a:moveTo>
                  <a:pt x="0" y="1194837"/>
                </a:moveTo>
                <a:lnTo>
                  <a:pt x="3616990" y="4799252"/>
                </a:lnTo>
                <a:lnTo>
                  <a:pt x="2713396" y="4799252"/>
                </a:lnTo>
                <a:lnTo>
                  <a:pt x="0" y="2095289"/>
                </a:lnTo>
                <a:close/>
                <a:moveTo>
                  <a:pt x="4064782" y="171754"/>
                </a:moveTo>
                <a:lnTo>
                  <a:pt x="5298456" y="171754"/>
                </a:lnTo>
                <a:lnTo>
                  <a:pt x="5298456" y="1401139"/>
                </a:lnTo>
                <a:close/>
                <a:moveTo>
                  <a:pt x="2865776" y="171754"/>
                </a:moveTo>
                <a:lnTo>
                  <a:pt x="3769370" y="171754"/>
                </a:lnTo>
                <a:lnTo>
                  <a:pt x="5298456" y="1695524"/>
                </a:lnTo>
                <a:lnTo>
                  <a:pt x="5298456" y="2595977"/>
                </a:lnTo>
                <a:close/>
                <a:moveTo>
                  <a:pt x="1666770" y="171754"/>
                </a:moveTo>
                <a:lnTo>
                  <a:pt x="2570366" y="171754"/>
                </a:lnTo>
                <a:lnTo>
                  <a:pt x="5298456" y="2890361"/>
                </a:lnTo>
                <a:lnTo>
                  <a:pt x="5298456" y="3790814"/>
                </a:lnTo>
                <a:close/>
                <a:moveTo>
                  <a:pt x="480153" y="171754"/>
                </a:moveTo>
                <a:lnTo>
                  <a:pt x="1371359" y="171754"/>
                </a:lnTo>
                <a:lnTo>
                  <a:pt x="5298456" y="4085198"/>
                </a:lnTo>
                <a:lnTo>
                  <a:pt x="5298456" y="4985650"/>
                </a:lnTo>
                <a:lnTo>
                  <a:pt x="4031316" y="3722916"/>
                </a:lnTo>
                <a:close/>
                <a:moveTo>
                  <a:pt x="0" y="0"/>
                </a:moveTo>
                <a:lnTo>
                  <a:pt x="4815995" y="4799252"/>
                </a:lnTo>
                <a:lnTo>
                  <a:pt x="3912402" y="4799252"/>
                </a:lnTo>
                <a:lnTo>
                  <a:pt x="0" y="9004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117110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3530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EF58173-5357-4BCC-B685-1EB5EC98C3FA}"/>
              </a:ext>
            </a:extLst>
          </p:cNvPr>
          <p:cNvGrpSpPr/>
          <p:nvPr userDrawn="1"/>
        </p:nvGrpSpPr>
        <p:grpSpPr>
          <a:xfrm>
            <a:off x="-76199" y="0"/>
            <a:ext cx="12376637" cy="561156"/>
            <a:chOff x="152401" y="140218"/>
            <a:chExt cx="14197860" cy="643730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EE38E9D-8C48-453B-A327-32B1FBCE8F1B}"/>
                </a:ext>
              </a:extLst>
            </p:cNvPr>
            <p:cNvSpPr/>
            <p:nvPr/>
          </p:nvSpPr>
          <p:spPr>
            <a:xfrm>
              <a:off x="3680475" y="140218"/>
              <a:ext cx="3613638" cy="643730"/>
            </a:xfrm>
            <a:custGeom>
              <a:avLst/>
              <a:gdLst>
                <a:gd name="connsiteX0" fmla="*/ 6204063 w 6204821"/>
                <a:gd name="connsiteY0" fmla="*/ 16690 h 1105321"/>
                <a:gd name="connsiteX1" fmla="*/ 6037924 w 6204821"/>
                <a:gd name="connsiteY1" fmla="*/ 16690 h 1105321"/>
                <a:gd name="connsiteX2" fmla="*/ 5996199 w 6204821"/>
                <a:gd name="connsiteY2" fmla="*/ 41725 h 1105321"/>
                <a:gd name="connsiteX3" fmla="*/ 5928681 w 6204821"/>
                <a:gd name="connsiteY3" fmla="*/ 285244 h 1105321"/>
                <a:gd name="connsiteX4" fmla="*/ 5999233 w 6204821"/>
                <a:gd name="connsiteY4" fmla="*/ 375521 h 1105321"/>
                <a:gd name="connsiteX5" fmla="*/ 6118338 w 6204821"/>
                <a:gd name="connsiteY5" fmla="*/ 432418 h 1105321"/>
                <a:gd name="connsiteX6" fmla="*/ 6102407 w 6204821"/>
                <a:gd name="connsiteY6" fmla="*/ 429384 h 1105321"/>
                <a:gd name="connsiteX7" fmla="*/ 5984820 w 6204821"/>
                <a:gd name="connsiteY7" fmla="*/ 380831 h 1105321"/>
                <a:gd name="connsiteX8" fmla="*/ 5917301 w 6204821"/>
                <a:gd name="connsiteY8" fmla="*/ 383107 h 1105321"/>
                <a:gd name="connsiteX9" fmla="*/ 5764817 w 6204821"/>
                <a:gd name="connsiteY9" fmla="*/ 587937 h 1105321"/>
                <a:gd name="connsiteX10" fmla="*/ 5796679 w 6204821"/>
                <a:gd name="connsiteY10" fmla="*/ 692628 h 1105321"/>
                <a:gd name="connsiteX11" fmla="*/ 5868749 w 6204821"/>
                <a:gd name="connsiteY11" fmla="*/ 764697 h 1105321"/>
                <a:gd name="connsiteX12" fmla="*/ 5883163 w 6204821"/>
                <a:gd name="connsiteY12" fmla="*/ 782904 h 1105321"/>
                <a:gd name="connsiteX13" fmla="*/ 5875577 w 6204821"/>
                <a:gd name="connsiteY13" fmla="*/ 789732 h 1105321"/>
                <a:gd name="connsiteX14" fmla="*/ 5789093 w 6204821"/>
                <a:gd name="connsiteY14" fmla="*/ 699455 h 1105321"/>
                <a:gd name="connsiteX15" fmla="*/ 5705644 w 6204821"/>
                <a:gd name="connsiteY15" fmla="*/ 672903 h 1105321"/>
                <a:gd name="connsiteX16" fmla="*/ 5508401 w 6204821"/>
                <a:gd name="connsiteY16" fmla="*/ 785180 h 1105321"/>
                <a:gd name="connsiteX17" fmla="*/ 5487918 w 6204821"/>
                <a:gd name="connsiteY17" fmla="*/ 920216 h 1105321"/>
                <a:gd name="connsiteX18" fmla="*/ 5525091 w 6204821"/>
                <a:gd name="connsiteY18" fmla="*/ 1026424 h 1105321"/>
                <a:gd name="connsiteX19" fmla="*/ 5515228 w 6204821"/>
                <a:gd name="connsiteY19" fmla="*/ 1013528 h 1105321"/>
                <a:gd name="connsiteX20" fmla="*/ 5471228 w 6204821"/>
                <a:gd name="connsiteY20" fmla="*/ 909595 h 1105321"/>
                <a:gd name="connsiteX21" fmla="*/ 5426469 w 6204821"/>
                <a:gd name="connsiteY21" fmla="*/ 864078 h 1105321"/>
                <a:gd name="connsiteX22" fmla="*/ 5157156 w 6204821"/>
                <a:gd name="connsiteY22" fmla="*/ 905802 h 1105321"/>
                <a:gd name="connsiteX23" fmla="*/ 5113155 w 6204821"/>
                <a:gd name="connsiteY23" fmla="*/ 994562 h 1105321"/>
                <a:gd name="connsiteX24" fmla="*/ 5113914 w 6204821"/>
                <a:gd name="connsiteY24" fmla="*/ 1103046 h 1105321"/>
                <a:gd name="connsiteX25" fmla="*/ 5103293 w 6204821"/>
                <a:gd name="connsiteY25" fmla="*/ 1103046 h 1105321"/>
                <a:gd name="connsiteX26" fmla="*/ 5104052 w 6204821"/>
                <a:gd name="connsiteY26" fmla="*/ 1015803 h 1105321"/>
                <a:gd name="connsiteX27" fmla="*/ 5003913 w 6204821"/>
                <a:gd name="connsiteY27" fmla="*/ 873940 h 1105321"/>
                <a:gd name="connsiteX28" fmla="*/ 4801359 w 6204821"/>
                <a:gd name="connsiteY28" fmla="*/ 859526 h 1105321"/>
                <a:gd name="connsiteX29" fmla="*/ 4743703 w 6204821"/>
                <a:gd name="connsiteY29" fmla="*/ 911113 h 1105321"/>
                <a:gd name="connsiteX30" fmla="*/ 4695910 w 6204821"/>
                <a:gd name="connsiteY30" fmla="*/ 1027183 h 1105321"/>
                <a:gd name="connsiteX31" fmla="*/ 4686806 w 6204821"/>
                <a:gd name="connsiteY31" fmla="*/ 1023390 h 1105321"/>
                <a:gd name="connsiteX32" fmla="*/ 4721703 w 6204821"/>
                <a:gd name="connsiteY32" fmla="*/ 939182 h 1105321"/>
                <a:gd name="connsiteX33" fmla="*/ 4675427 w 6204821"/>
                <a:gd name="connsiteY33" fmla="*/ 752559 h 1105321"/>
                <a:gd name="connsiteX34" fmla="*/ 4492598 w 6204821"/>
                <a:gd name="connsiteY34" fmla="*/ 670627 h 1105321"/>
                <a:gd name="connsiteX35" fmla="*/ 4437218 w 6204821"/>
                <a:gd name="connsiteY35" fmla="*/ 690352 h 1105321"/>
                <a:gd name="connsiteX36" fmla="*/ 4331010 w 6204821"/>
                <a:gd name="connsiteY36" fmla="*/ 790491 h 1105321"/>
                <a:gd name="connsiteX37" fmla="*/ 4343148 w 6204821"/>
                <a:gd name="connsiteY37" fmla="*/ 772284 h 1105321"/>
                <a:gd name="connsiteX38" fmla="*/ 4416735 w 6204821"/>
                <a:gd name="connsiteY38" fmla="*/ 697938 h 1105321"/>
                <a:gd name="connsiteX39" fmla="*/ 4450873 w 6204821"/>
                <a:gd name="connsiteY39" fmla="*/ 583385 h 1105321"/>
                <a:gd name="connsiteX40" fmla="*/ 4295354 w 6204821"/>
                <a:gd name="connsiteY40" fmla="*/ 384625 h 1105321"/>
                <a:gd name="connsiteX41" fmla="*/ 4230871 w 6204821"/>
                <a:gd name="connsiteY41" fmla="*/ 383107 h 1105321"/>
                <a:gd name="connsiteX42" fmla="*/ 4132249 w 6204821"/>
                <a:gd name="connsiteY42" fmla="*/ 425590 h 1105321"/>
                <a:gd name="connsiteX43" fmla="*/ 4062455 w 6204821"/>
                <a:gd name="connsiteY43" fmla="*/ 426349 h 1105321"/>
                <a:gd name="connsiteX44" fmla="*/ 3950178 w 6204821"/>
                <a:gd name="connsiteY44" fmla="*/ 380073 h 1105321"/>
                <a:gd name="connsiteX45" fmla="*/ 3900108 w 6204821"/>
                <a:gd name="connsiteY45" fmla="*/ 382349 h 1105321"/>
                <a:gd name="connsiteX46" fmla="*/ 3738521 w 6204821"/>
                <a:gd name="connsiteY46" fmla="*/ 609937 h 1105321"/>
                <a:gd name="connsiteX47" fmla="*/ 3769624 w 6204821"/>
                <a:gd name="connsiteY47" fmla="*/ 691110 h 1105321"/>
                <a:gd name="connsiteX48" fmla="*/ 3853832 w 6204821"/>
                <a:gd name="connsiteY48" fmla="*/ 787456 h 1105321"/>
                <a:gd name="connsiteX49" fmla="*/ 3838660 w 6204821"/>
                <a:gd name="connsiteY49" fmla="*/ 776835 h 1105321"/>
                <a:gd name="connsiteX50" fmla="*/ 3755211 w 6204821"/>
                <a:gd name="connsiteY50" fmla="*/ 692628 h 1105321"/>
                <a:gd name="connsiteX51" fmla="*/ 3697555 w 6204821"/>
                <a:gd name="connsiteY51" fmla="*/ 672145 h 1105321"/>
                <a:gd name="connsiteX52" fmla="*/ 3490449 w 6204821"/>
                <a:gd name="connsiteY52" fmla="*/ 777594 h 1105321"/>
                <a:gd name="connsiteX53" fmla="*/ 3463897 w 6204821"/>
                <a:gd name="connsiteY53" fmla="*/ 923251 h 1105321"/>
                <a:gd name="connsiteX54" fmla="*/ 3499553 w 6204821"/>
                <a:gd name="connsiteY54" fmla="*/ 1027183 h 1105321"/>
                <a:gd name="connsiteX55" fmla="*/ 3490449 w 6204821"/>
                <a:gd name="connsiteY55" fmla="*/ 1013528 h 1105321"/>
                <a:gd name="connsiteX56" fmla="*/ 3445690 w 6204821"/>
                <a:gd name="connsiteY56" fmla="*/ 907319 h 1105321"/>
                <a:gd name="connsiteX57" fmla="*/ 3403966 w 6204821"/>
                <a:gd name="connsiteY57" fmla="*/ 865595 h 1105321"/>
                <a:gd name="connsiteX58" fmla="*/ 3140722 w 6204821"/>
                <a:gd name="connsiteY58" fmla="*/ 898975 h 1105321"/>
                <a:gd name="connsiteX59" fmla="*/ 3087618 w 6204821"/>
                <a:gd name="connsiteY59" fmla="*/ 999872 h 1105321"/>
                <a:gd name="connsiteX60" fmla="*/ 3088376 w 6204821"/>
                <a:gd name="connsiteY60" fmla="*/ 1104563 h 1105321"/>
                <a:gd name="connsiteX61" fmla="*/ 3076997 w 6204821"/>
                <a:gd name="connsiteY61" fmla="*/ 1104563 h 1105321"/>
                <a:gd name="connsiteX62" fmla="*/ 3077755 w 6204821"/>
                <a:gd name="connsiteY62" fmla="*/ 1002907 h 1105321"/>
                <a:gd name="connsiteX63" fmla="*/ 3007203 w 6204821"/>
                <a:gd name="connsiteY63" fmla="*/ 889112 h 1105321"/>
                <a:gd name="connsiteX64" fmla="*/ 2834994 w 6204821"/>
                <a:gd name="connsiteY64" fmla="*/ 853457 h 1105321"/>
                <a:gd name="connsiteX65" fmla="*/ 2798580 w 6204821"/>
                <a:gd name="connsiteY65" fmla="*/ 856491 h 1105321"/>
                <a:gd name="connsiteX66" fmla="*/ 2712855 w 6204821"/>
                <a:gd name="connsiteY66" fmla="*/ 920975 h 1105321"/>
                <a:gd name="connsiteX67" fmla="*/ 2668096 w 6204821"/>
                <a:gd name="connsiteY67" fmla="*/ 1028700 h 1105321"/>
                <a:gd name="connsiteX68" fmla="*/ 2661268 w 6204821"/>
                <a:gd name="connsiteY68" fmla="*/ 1026424 h 1105321"/>
                <a:gd name="connsiteX69" fmla="*/ 2665820 w 6204821"/>
                <a:gd name="connsiteY69" fmla="*/ 1007458 h 1105321"/>
                <a:gd name="connsiteX70" fmla="*/ 2702993 w 6204821"/>
                <a:gd name="connsiteY70" fmla="*/ 918699 h 1105321"/>
                <a:gd name="connsiteX71" fmla="*/ 2684027 w 6204821"/>
                <a:gd name="connsiteY71" fmla="*/ 791249 h 1105321"/>
                <a:gd name="connsiteX72" fmla="*/ 2469335 w 6204821"/>
                <a:gd name="connsiteY72" fmla="*/ 672145 h 1105321"/>
                <a:gd name="connsiteX73" fmla="*/ 2408645 w 6204821"/>
                <a:gd name="connsiteY73" fmla="*/ 694145 h 1105321"/>
                <a:gd name="connsiteX74" fmla="*/ 2301679 w 6204821"/>
                <a:gd name="connsiteY74" fmla="*/ 796560 h 1105321"/>
                <a:gd name="connsiteX75" fmla="*/ 2315334 w 6204821"/>
                <a:gd name="connsiteY75" fmla="*/ 775318 h 1105321"/>
                <a:gd name="connsiteX76" fmla="*/ 2392714 w 6204821"/>
                <a:gd name="connsiteY76" fmla="*/ 697179 h 1105321"/>
                <a:gd name="connsiteX77" fmla="*/ 2424576 w 6204821"/>
                <a:gd name="connsiteY77" fmla="*/ 594765 h 1105321"/>
                <a:gd name="connsiteX78" fmla="*/ 2254644 w 6204821"/>
                <a:gd name="connsiteY78" fmla="*/ 382349 h 1105321"/>
                <a:gd name="connsiteX79" fmla="*/ 2209126 w 6204821"/>
                <a:gd name="connsiteY79" fmla="*/ 384625 h 1105321"/>
                <a:gd name="connsiteX80" fmla="*/ 2099883 w 6204821"/>
                <a:gd name="connsiteY80" fmla="*/ 430142 h 1105321"/>
                <a:gd name="connsiteX81" fmla="*/ 2046779 w 6204821"/>
                <a:gd name="connsiteY81" fmla="*/ 430142 h 1105321"/>
                <a:gd name="connsiteX82" fmla="*/ 1937537 w 6204821"/>
                <a:gd name="connsiteY82" fmla="*/ 385383 h 1105321"/>
                <a:gd name="connsiteX83" fmla="*/ 1881398 w 6204821"/>
                <a:gd name="connsiteY83" fmla="*/ 383866 h 1105321"/>
                <a:gd name="connsiteX84" fmla="*/ 1717535 w 6204821"/>
                <a:gd name="connsiteY84" fmla="*/ 607661 h 1105321"/>
                <a:gd name="connsiteX85" fmla="*/ 1748638 w 6204821"/>
                <a:gd name="connsiteY85" fmla="*/ 693386 h 1105321"/>
                <a:gd name="connsiteX86" fmla="*/ 1835122 w 6204821"/>
                <a:gd name="connsiteY86" fmla="*/ 789732 h 1105321"/>
                <a:gd name="connsiteX87" fmla="*/ 1819191 w 6204821"/>
                <a:gd name="connsiteY87" fmla="*/ 778353 h 1105321"/>
                <a:gd name="connsiteX88" fmla="*/ 1732707 w 6204821"/>
                <a:gd name="connsiteY88" fmla="*/ 693386 h 1105321"/>
                <a:gd name="connsiteX89" fmla="*/ 1677327 w 6204821"/>
                <a:gd name="connsiteY89" fmla="*/ 674421 h 1105321"/>
                <a:gd name="connsiteX90" fmla="*/ 1472498 w 6204821"/>
                <a:gd name="connsiteY90" fmla="*/ 777594 h 1105321"/>
                <a:gd name="connsiteX91" fmla="*/ 1445187 w 6204821"/>
                <a:gd name="connsiteY91" fmla="*/ 928561 h 1105321"/>
                <a:gd name="connsiteX92" fmla="*/ 1486153 w 6204821"/>
                <a:gd name="connsiteY92" fmla="*/ 1026424 h 1105321"/>
                <a:gd name="connsiteX93" fmla="*/ 1479325 w 6204821"/>
                <a:gd name="connsiteY93" fmla="*/ 1030217 h 1105321"/>
                <a:gd name="connsiteX94" fmla="*/ 1467946 w 6204821"/>
                <a:gd name="connsiteY94" fmla="*/ 1008976 h 1105321"/>
                <a:gd name="connsiteX95" fmla="*/ 1425463 w 6204821"/>
                <a:gd name="connsiteY95" fmla="*/ 907319 h 1105321"/>
                <a:gd name="connsiteX96" fmla="*/ 1390566 w 6204821"/>
                <a:gd name="connsiteY96" fmla="*/ 870147 h 1105321"/>
                <a:gd name="connsiteX97" fmla="*/ 1106080 w 6204821"/>
                <a:gd name="connsiteY97" fmla="*/ 912630 h 1105321"/>
                <a:gd name="connsiteX98" fmla="*/ 1067390 w 6204821"/>
                <a:gd name="connsiteY98" fmla="*/ 995320 h 1105321"/>
                <a:gd name="connsiteX99" fmla="*/ 1061321 w 6204821"/>
                <a:gd name="connsiteY99" fmla="*/ 1105321 h 1105321"/>
                <a:gd name="connsiteX100" fmla="*/ 1057528 w 6204821"/>
                <a:gd name="connsiteY100" fmla="*/ 1086356 h 1105321"/>
                <a:gd name="connsiteX101" fmla="*/ 1057528 w 6204821"/>
                <a:gd name="connsiteY101" fmla="*/ 999114 h 1105321"/>
                <a:gd name="connsiteX102" fmla="*/ 1000631 w 6204821"/>
                <a:gd name="connsiteY102" fmla="*/ 897457 h 1105321"/>
                <a:gd name="connsiteX103" fmla="*/ 816284 w 6204821"/>
                <a:gd name="connsiteY103" fmla="*/ 854216 h 1105321"/>
                <a:gd name="connsiteX104" fmla="*/ 776835 w 6204821"/>
                <a:gd name="connsiteY104" fmla="*/ 857250 h 1105321"/>
                <a:gd name="connsiteX105" fmla="*/ 694904 w 6204821"/>
                <a:gd name="connsiteY105" fmla="*/ 918699 h 1105321"/>
                <a:gd name="connsiteX106" fmla="*/ 650145 w 6204821"/>
                <a:gd name="connsiteY106" fmla="*/ 1030217 h 1105321"/>
                <a:gd name="connsiteX107" fmla="*/ 643317 w 6204821"/>
                <a:gd name="connsiteY107" fmla="*/ 1027941 h 1105321"/>
                <a:gd name="connsiteX108" fmla="*/ 647869 w 6204821"/>
                <a:gd name="connsiteY108" fmla="*/ 1008976 h 1105321"/>
                <a:gd name="connsiteX109" fmla="*/ 682766 w 6204821"/>
                <a:gd name="connsiteY109" fmla="*/ 919458 h 1105321"/>
                <a:gd name="connsiteX110" fmla="*/ 661524 w 6204821"/>
                <a:gd name="connsiteY110" fmla="*/ 786698 h 1105321"/>
                <a:gd name="connsiteX111" fmla="*/ 444556 w 6204821"/>
                <a:gd name="connsiteY111" fmla="*/ 672903 h 1105321"/>
                <a:gd name="connsiteX112" fmla="*/ 390694 w 6204821"/>
                <a:gd name="connsiteY112" fmla="*/ 695662 h 1105321"/>
                <a:gd name="connsiteX113" fmla="*/ 282968 w 6204821"/>
                <a:gd name="connsiteY113" fmla="*/ 795801 h 1105321"/>
                <a:gd name="connsiteX114" fmla="*/ 297382 w 6204821"/>
                <a:gd name="connsiteY114" fmla="*/ 773801 h 1105321"/>
                <a:gd name="connsiteX115" fmla="*/ 374762 w 6204821"/>
                <a:gd name="connsiteY115" fmla="*/ 695662 h 1105321"/>
                <a:gd name="connsiteX116" fmla="*/ 405866 w 6204821"/>
                <a:gd name="connsiteY116" fmla="*/ 587937 h 1105321"/>
                <a:gd name="connsiteX117" fmla="*/ 252623 w 6204821"/>
                <a:gd name="connsiteY117" fmla="*/ 386900 h 1105321"/>
                <a:gd name="connsiteX118" fmla="*/ 182829 w 6204821"/>
                <a:gd name="connsiteY118" fmla="*/ 385383 h 1105321"/>
                <a:gd name="connsiteX119" fmla="*/ 52345 w 6204821"/>
                <a:gd name="connsiteY119" fmla="*/ 443039 h 1105321"/>
                <a:gd name="connsiteX120" fmla="*/ 47794 w 6204821"/>
                <a:gd name="connsiteY120" fmla="*/ 436211 h 1105321"/>
                <a:gd name="connsiteX121" fmla="*/ 66001 w 6204821"/>
                <a:gd name="connsiteY121" fmla="*/ 424832 h 1105321"/>
                <a:gd name="connsiteX122" fmla="*/ 167657 w 6204821"/>
                <a:gd name="connsiteY122" fmla="*/ 381590 h 1105321"/>
                <a:gd name="connsiteX123" fmla="*/ 243520 w 6204821"/>
                <a:gd name="connsiteY123" fmla="*/ 282968 h 1105321"/>
                <a:gd name="connsiteX124" fmla="*/ 180554 w 6204821"/>
                <a:gd name="connsiteY124" fmla="*/ 51587 h 1105321"/>
                <a:gd name="connsiteX125" fmla="*/ 107725 w 6204821"/>
                <a:gd name="connsiteY125" fmla="*/ 17448 h 1105321"/>
                <a:gd name="connsiteX126" fmla="*/ 0 w 6204821"/>
                <a:gd name="connsiteY126" fmla="*/ 10621 h 1105321"/>
                <a:gd name="connsiteX127" fmla="*/ 158553 w 6204821"/>
                <a:gd name="connsiteY127" fmla="*/ 10621 h 1105321"/>
                <a:gd name="connsiteX128" fmla="*/ 173726 w 6204821"/>
                <a:gd name="connsiteY128" fmla="*/ 17448 h 1105321"/>
                <a:gd name="connsiteX129" fmla="*/ 242002 w 6204821"/>
                <a:gd name="connsiteY129" fmla="*/ 337590 h 1105321"/>
                <a:gd name="connsiteX130" fmla="*/ 242761 w 6204821"/>
                <a:gd name="connsiteY130" fmla="*/ 343659 h 1105321"/>
                <a:gd name="connsiteX131" fmla="*/ 286003 w 6204821"/>
                <a:gd name="connsiteY131" fmla="*/ 326969 h 1105321"/>
                <a:gd name="connsiteX132" fmla="*/ 369452 w 6204821"/>
                <a:gd name="connsiteY132" fmla="*/ 292072 h 1105321"/>
                <a:gd name="connsiteX133" fmla="*/ 440763 w 6204821"/>
                <a:gd name="connsiteY133" fmla="*/ 179036 h 1105321"/>
                <a:gd name="connsiteX134" fmla="*/ 392211 w 6204821"/>
                <a:gd name="connsiteY134" fmla="*/ 40966 h 1105321"/>
                <a:gd name="connsiteX135" fmla="*/ 338348 w 6204821"/>
                <a:gd name="connsiteY135" fmla="*/ 15931 h 1105321"/>
                <a:gd name="connsiteX136" fmla="*/ 216968 w 6204821"/>
                <a:gd name="connsiteY136" fmla="*/ 9862 h 1105321"/>
                <a:gd name="connsiteX137" fmla="*/ 759387 w 6204821"/>
                <a:gd name="connsiteY137" fmla="*/ 4552 h 1105321"/>
                <a:gd name="connsiteX138" fmla="*/ 835250 w 6204821"/>
                <a:gd name="connsiteY138" fmla="*/ 0 h 1105321"/>
                <a:gd name="connsiteX139" fmla="*/ 3367551 w 6204821"/>
                <a:gd name="connsiteY139" fmla="*/ 0 h 1105321"/>
                <a:gd name="connsiteX140" fmla="*/ 3400931 w 6204821"/>
                <a:gd name="connsiteY140" fmla="*/ 3035 h 1105321"/>
                <a:gd name="connsiteX141" fmla="*/ 5004672 w 6204821"/>
                <a:gd name="connsiteY141" fmla="*/ 4552 h 1105321"/>
                <a:gd name="connsiteX142" fmla="*/ 6204822 w 6204821"/>
                <a:gd name="connsiteY142" fmla="*/ 5310 h 1105321"/>
                <a:gd name="connsiteX143" fmla="*/ 6204063 w 6204821"/>
                <a:gd name="connsiteY143" fmla="*/ 16690 h 1105321"/>
                <a:gd name="connsiteX144" fmla="*/ 3362241 w 6204821"/>
                <a:gd name="connsiteY144" fmla="*/ 689593 h 1105321"/>
                <a:gd name="connsiteX145" fmla="*/ 3432793 w 6204821"/>
                <a:gd name="connsiteY145" fmla="*/ 841319 h 1105321"/>
                <a:gd name="connsiteX146" fmla="*/ 3715003 w 6204821"/>
                <a:gd name="connsiteY146" fmla="*/ 652420 h 1105321"/>
                <a:gd name="connsiteX147" fmla="*/ 3589071 w 6204821"/>
                <a:gd name="connsiteY147" fmla="*/ 524971 h 1105321"/>
                <a:gd name="connsiteX148" fmla="*/ 3554933 w 6204821"/>
                <a:gd name="connsiteY148" fmla="*/ 516626 h 1105321"/>
                <a:gd name="connsiteX149" fmla="*/ 3375896 w 6204821"/>
                <a:gd name="connsiteY149" fmla="*/ 629662 h 1105321"/>
                <a:gd name="connsiteX150" fmla="*/ 3363000 w 6204821"/>
                <a:gd name="connsiteY150" fmla="*/ 691110 h 1105321"/>
                <a:gd name="connsiteX151" fmla="*/ 3327344 w 6204821"/>
                <a:gd name="connsiteY151" fmla="*/ 666076 h 1105321"/>
                <a:gd name="connsiteX152" fmla="*/ 3116445 w 6204821"/>
                <a:gd name="connsiteY152" fmla="*/ 703248 h 1105321"/>
                <a:gd name="connsiteX153" fmla="*/ 3088376 w 6204821"/>
                <a:gd name="connsiteY153" fmla="*/ 764697 h 1105321"/>
                <a:gd name="connsiteX154" fmla="*/ 3088376 w 6204821"/>
                <a:gd name="connsiteY154" fmla="*/ 883043 h 1105321"/>
                <a:gd name="connsiteX155" fmla="*/ 3088376 w 6204821"/>
                <a:gd name="connsiteY155" fmla="*/ 924009 h 1105321"/>
                <a:gd name="connsiteX156" fmla="*/ 3424449 w 6204821"/>
                <a:gd name="connsiteY156" fmla="*/ 852698 h 1105321"/>
                <a:gd name="connsiteX157" fmla="*/ 3398655 w 6204821"/>
                <a:gd name="connsiteY157" fmla="*/ 789732 h 1105321"/>
                <a:gd name="connsiteX158" fmla="*/ 3362241 w 6204821"/>
                <a:gd name="connsiteY158" fmla="*/ 689593 h 1105321"/>
                <a:gd name="connsiteX159" fmla="*/ 4092800 w 6204821"/>
                <a:gd name="connsiteY159" fmla="*/ 13655 h 1105321"/>
                <a:gd name="connsiteX160" fmla="*/ 4092800 w 6204821"/>
                <a:gd name="connsiteY160" fmla="*/ 15931 h 1105321"/>
                <a:gd name="connsiteX161" fmla="*/ 4022248 w 6204821"/>
                <a:gd name="connsiteY161" fmla="*/ 15931 h 1105321"/>
                <a:gd name="connsiteX162" fmla="*/ 3969144 w 6204821"/>
                <a:gd name="connsiteY162" fmla="*/ 41725 h 1105321"/>
                <a:gd name="connsiteX163" fmla="*/ 3899350 w 6204821"/>
                <a:gd name="connsiteY163" fmla="*/ 257175 h 1105321"/>
                <a:gd name="connsiteX164" fmla="*/ 3985075 w 6204821"/>
                <a:gd name="connsiteY164" fmla="*/ 383107 h 1105321"/>
                <a:gd name="connsiteX165" fmla="*/ 4222526 w 6204821"/>
                <a:gd name="connsiteY165" fmla="*/ 375521 h 1105321"/>
                <a:gd name="connsiteX166" fmla="*/ 4287768 w 6204821"/>
                <a:gd name="connsiteY166" fmla="*/ 296624 h 1105321"/>
                <a:gd name="connsiteX167" fmla="*/ 4215698 w 6204821"/>
                <a:gd name="connsiteY167" fmla="*/ 36414 h 1105321"/>
                <a:gd name="connsiteX168" fmla="*/ 4169421 w 6204821"/>
                <a:gd name="connsiteY168" fmla="*/ 14414 h 1105321"/>
                <a:gd name="connsiteX169" fmla="*/ 4092800 w 6204821"/>
                <a:gd name="connsiteY169" fmla="*/ 13655 h 1105321"/>
                <a:gd name="connsiteX170" fmla="*/ 2071055 w 6204821"/>
                <a:gd name="connsiteY170" fmla="*/ 13655 h 1105321"/>
                <a:gd name="connsiteX171" fmla="*/ 2071055 w 6204821"/>
                <a:gd name="connsiteY171" fmla="*/ 15173 h 1105321"/>
                <a:gd name="connsiteX172" fmla="*/ 2011883 w 6204821"/>
                <a:gd name="connsiteY172" fmla="*/ 15173 h 1105321"/>
                <a:gd name="connsiteX173" fmla="*/ 1951192 w 6204821"/>
                <a:gd name="connsiteY173" fmla="*/ 42483 h 1105321"/>
                <a:gd name="connsiteX174" fmla="*/ 1885950 w 6204821"/>
                <a:gd name="connsiteY174" fmla="*/ 291313 h 1105321"/>
                <a:gd name="connsiteX175" fmla="*/ 1954985 w 6204821"/>
                <a:gd name="connsiteY175" fmla="*/ 375521 h 1105321"/>
                <a:gd name="connsiteX176" fmla="*/ 2054366 w 6204821"/>
                <a:gd name="connsiteY176" fmla="*/ 416487 h 1105321"/>
                <a:gd name="connsiteX177" fmla="*/ 2096849 w 6204821"/>
                <a:gd name="connsiteY177" fmla="*/ 416487 h 1105321"/>
                <a:gd name="connsiteX178" fmla="*/ 2208367 w 6204821"/>
                <a:gd name="connsiteY178" fmla="*/ 368693 h 1105321"/>
                <a:gd name="connsiteX179" fmla="*/ 2252368 w 6204821"/>
                <a:gd name="connsiteY179" fmla="*/ 321658 h 1105321"/>
                <a:gd name="connsiteX180" fmla="*/ 2191677 w 6204821"/>
                <a:gd name="connsiteY180" fmla="*/ 37173 h 1105321"/>
                <a:gd name="connsiteX181" fmla="*/ 2142367 w 6204821"/>
                <a:gd name="connsiteY181" fmla="*/ 15173 h 1105321"/>
                <a:gd name="connsiteX182" fmla="*/ 2071055 w 6204821"/>
                <a:gd name="connsiteY182" fmla="*/ 13655 h 1105321"/>
                <a:gd name="connsiteX183" fmla="*/ 1401945 w 6204821"/>
                <a:gd name="connsiteY183" fmla="*/ 851940 h 1105321"/>
                <a:gd name="connsiteX184" fmla="*/ 1400428 w 6204821"/>
                <a:gd name="connsiteY184" fmla="*/ 842836 h 1105321"/>
                <a:gd name="connsiteX185" fmla="*/ 1342772 w 6204821"/>
                <a:gd name="connsiteY185" fmla="*/ 701731 h 1105321"/>
                <a:gd name="connsiteX186" fmla="*/ 1296496 w 6204821"/>
                <a:gd name="connsiteY186" fmla="*/ 661524 h 1105321"/>
                <a:gd name="connsiteX187" fmla="*/ 1166012 w 6204821"/>
                <a:gd name="connsiteY187" fmla="*/ 666076 h 1105321"/>
                <a:gd name="connsiteX188" fmla="*/ 1068149 w 6204821"/>
                <a:gd name="connsiteY188" fmla="*/ 794284 h 1105321"/>
                <a:gd name="connsiteX189" fmla="*/ 1068907 w 6204821"/>
                <a:gd name="connsiteY189" fmla="*/ 923251 h 1105321"/>
                <a:gd name="connsiteX190" fmla="*/ 1401945 w 6204821"/>
                <a:gd name="connsiteY190" fmla="*/ 851940 h 1105321"/>
                <a:gd name="connsiteX191" fmla="*/ 5449228 w 6204821"/>
                <a:gd name="connsiteY191" fmla="*/ 851940 h 1105321"/>
                <a:gd name="connsiteX192" fmla="*/ 5379434 w 6204821"/>
                <a:gd name="connsiteY192" fmla="*/ 683524 h 1105321"/>
                <a:gd name="connsiteX193" fmla="*/ 5357434 w 6204821"/>
                <a:gd name="connsiteY193" fmla="*/ 666834 h 1105321"/>
                <a:gd name="connsiteX194" fmla="*/ 5135914 w 6204821"/>
                <a:gd name="connsiteY194" fmla="*/ 709318 h 1105321"/>
                <a:gd name="connsiteX195" fmla="*/ 5116949 w 6204821"/>
                <a:gd name="connsiteY195" fmla="*/ 742697 h 1105321"/>
                <a:gd name="connsiteX196" fmla="*/ 5116190 w 6204821"/>
                <a:gd name="connsiteY196" fmla="*/ 923251 h 1105321"/>
                <a:gd name="connsiteX197" fmla="*/ 5449228 w 6204821"/>
                <a:gd name="connsiteY197" fmla="*/ 851940 h 1105321"/>
                <a:gd name="connsiteX198" fmla="*/ 2742442 w 6204821"/>
                <a:gd name="connsiteY198" fmla="*/ 852698 h 1105321"/>
                <a:gd name="connsiteX199" fmla="*/ 3077755 w 6204821"/>
                <a:gd name="connsiteY199" fmla="*/ 924009 h 1105321"/>
                <a:gd name="connsiteX200" fmla="*/ 3078514 w 6204821"/>
                <a:gd name="connsiteY200" fmla="*/ 779870 h 1105321"/>
                <a:gd name="connsiteX201" fmla="*/ 3016307 w 6204821"/>
                <a:gd name="connsiteY201" fmla="*/ 679731 h 1105321"/>
                <a:gd name="connsiteX202" fmla="*/ 2848650 w 6204821"/>
                <a:gd name="connsiteY202" fmla="*/ 663800 h 1105321"/>
                <a:gd name="connsiteX203" fmla="*/ 2811477 w 6204821"/>
                <a:gd name="connsiteY203" fmla="*/ 690352 h 1105321"/>
                <a:gd name="connsiteX204" fmla="*/ 2742442 w 6204821"/>
                <a:gd name="connsiteY204" fmla="*/ 852698 h 1105321"/>
                <a:gd name="connsiteX205" fmla="*/ 5455297 w 6204821"/>
                <a:gd name="connsiteY205" fmla="*/ 845112 h 1105321"/>
                <a:gd name="connsiteX206" fmla="*/ 5738265 w 6204821"/>
                <a:gd name="connsiteY206" fmla="*/ 651662 h 1105321"/>
                <a:gd name="connsiteX207" fmla="*/ 5613850 w 6204821"/>
                <a:gd name="connsiteY207" fmla="*/ 525729 h 1105321"/>
                <a:gd name="connsiteX208" fmla="*/ 5585781 w 6204821"/>
                <a:gd name="connsiteY208" fmla="*/ 515867 h 1105321"/>
                <a:gd name="connsiteX209" fmla="*/ 5390055 w 6204821"/>
                <a:gd name="connsiteY209" fmla="*/ 650144 h 1105321"/>
                <a:gd name="connsiteX210" fmla="*/ 5387779 w 6204821"/>
                <a:gd name="connsiteY210" fmla="*/ 679731 h 1105321"/>
                <a:gd name="connsiteX211" fmla="*/ 5455297 w 6204821"/>
                <a:gd name="connsiteY211" fmla="*/ 845112 h 1105321"/>
                <a:gd name="connsiteX212" fmla="*/ 1692500 w 6204821"/>
                <a:gd name="connsiteY212" fmla="*/ 653179 h 1105321"/>
                <a:gd name="connsiteX213" fmla="*/ 1575671 w 6204821"/>
                <a:gd name="connsiteY213" fmla="*/ 531040 h 1105321"/>
                <a:gd name="connsiteX214" fmla="*/ 1540774 w 6204821"/>
                <a:gd name="connsiteY214" fmla="*/ 517385 h 1105321"/>
                <a:gd name="connsiteX215" fmla="*/ 1365531 w 6204821"/>
                <a:gd name="connsiteY215" fmla="*/ 615248 h 1105321"/>
                <a:gd name="connsiteX216" fmla="*/ 1348083 w 6204821"/>
                <a:gd name="connsiteY216" fmla="*/ 675179 h 1105321"/>
                <a:gd name="connsiteX217" fmla="*/ 1414083 w 6204821"/>
                <a:gd name="connsiteY217" fmla="*/ 845112 h 1105321"/>
                <a:gd name="connsiteX218" fmla="*/ 1692500 w 6204821"/>
                <a:gd name="connsiteY218" fmla="*/ 653179 h 1105321"/>
                <a:gd name="connsiteX219" fmla="*/ 5102534 w 6204821"/>
                <a:gd name="connsiteY219" fmla="*/ 922492 h 1105321"/>
                <a:gd name="connsiteX220" fmla="*/ 5103293 w 6204821"/>
                <a:gd name="connsiteY220" fmla="*/ 771525 h 1105321"/>
                <a:gd name="connsiteX221" fmla="*/ 5049430 w 6204821"/>
                <a:gd name="connsiteY221" fmla="*/ 683524 h 1105321"/>
                <a:gd name="connsiteX222" fmla="*/ 4882532 w 6204821"/>
                <a:gd name="connsiteY222" fmla="*/ 660007 h 1105321"/>
                <a:gd name="connsiteX223" fmla="*/ 4829428 w 6204821"/>
                <a:gd name="connsiteY223" fmla="*/ 704007 h 1105321"/>
                <a:gd name="connsiteX224" fmla="*/ 4779359 w 6204821"/>
                <a:gd name="connsiteY224" fmla="*/ 826905 h 1105321"/>
                <a:gd name="connsiteX225" fmla="*/ 4771014 w 6204821"/>
                <a:gd name="connsiteY225" fmla="*/ 851940 h 1105321"/>
                <a:gd name="connsiteX226" fmla="*/ 5102534 w 6204821"/>
                <a:gd name="connsiteY226" fmla="*/ 922492 h 1105321"/>
                <a:gd name="connsiteX227" fmla="*/ 722214 w 6204821"/>
                <a:gd name="connsiteY227" fmla="*/ 852698 h 1105321"/>
                <a:gd name="connsiteX228" fmla="*/ 1056011 w 6204821"/>
                <a:gd name="connsiteY228" fmla="*/ 921733 h 1105321"/>
                <a:gd name="connsiteX229" fmla="*/ 1056769 w 6204821"/>
                <a:gd name="connsiteY229" fmla="*/ 774560 h 1105321"/>
                <a:gd name="connsiteX230" fmla="*/ 1005941 w 6204821"/>
                <a:gd name="connsiteY230" fmla="*/ 685041 h 1105321"/>
                <a:gd name="connsiteX231" fmla="*/ 820836 w 6204821"/>
                <a:gd name="connsiteY231" fmla="*/ 666076 h 1105321"/>
                <a:gd name="connsiteX232" fmla="*/ 789732 w 6204821"/>
                <a:gd name="connsiteY232" fmla="*/ 691869 h 1105321"/>
                <a:gd name="connsiteX233" fmla="*/ 722214 w 6204821"/>
                <a:gd name="connsiteY233" fmla="*/ 852698 h 1105321"/>
                <a:gd name="connsiteX234" fmla="*/ 2451128 w 6204821"/>
                <a:gd name="connsiteY234" fmla="*/ 652420 h 1105321"/>
                <a:gd name="connsiteX235" fmla="*/ 2729545 w 6204821"/>
                <a:gd name="connsiteY235" fmla="*/ 842836 h 1105321"/>
                <a:gd name="connsiteX236" fmla="*/ 2786442 w 6204821"/>
                <a:gd name="connsiteY236" fmla="*/ 699455 h 1105321"/>
                <a:gd name="connsiteX237" fmla="*/ 2772028 w 6204821"/>
                <a:gd name="connsiteY237" fmla="*/ 602351 h 1105321"/>
                <a:gd name="connsiteX238" fmla="*/ 2615751 w 6204821"/>
                <a:gd name="connsiteY238" fmla="*/ 517385 h 1105321"/>
                <a:gd name="connsiteX239" fmla="*/ 2572509 w 6204821"/>
                <a:gd name="connsiteY239" fmla="*/ 531040 h 1105321"/>
                <a:gd name="connsiteX240" fmla="*/ 2451128 w 6204821"/>
                <a:gd name="connsiteY240" fmla="*/ 652420 h 1105321"/>
                <a:gd name="connsiteX241" fmla="*/ 711593 w 6204821"/>
                <a:gd name="connsiteY241" fmla="*/ 845112 h 1105321"/>
                <a:gd name="connsiteX242" fmla="*/ 768491 w 6204821"/>
                <a:gd name="connsiteY242" fmla="*/ 707042 h 1105321"/>
                <a:gd name="connsiteX243" fmla="*/ 751801 w 6204821"/>
                <a:gd name="connsiteY243" fmla="*/ 600075 h 1105321"/>
                <a:gd name="connsiteX244" fmla="*/ 610696 w 6204821"/>
                <a:gd name="connsiteY244" fmla="*/ 517385 h 1105321"/>
                <a:gd name="connsiteX245" fmla="*/ 543937 w 6204821"/>
                <a:gd name="connsiteY245" fmla="*/ 537868 h 1105321"/>
                <a:gd name="connsiteX246" fmla="*/ 446832 w 6204821"/>
                <a:gd name="connsiteY246" fmla="*/ 635731 h 1105321"/>
                <a:gd name="connsiteX247" fmla="*/ 434694 w 6204821"/>
                <a:gd name="connsiteY247" fmla="*/ 651662 h 1105321"/>
                <a:gd name="connsiteX248" fmla="*/ 711593 w 6204821"/>
                <a:gd name="connsiteY248" fmla="*/ 845112 h 1105321"/>
                <a:gd name="connsiteX249" fmla="*/ 4282457 w 6204821"/>
                <a:gd name="connsiteY249" fmla="*/ 360348 h 1105321"/>
                <a:gd name="connsiteX250" fmla="*/ 4468321 w 6204821"/>
                <a:gd name="connsiteY250" fmla="*/ 639524 h 1105321"/>
                <a:gd name="connsiteX251" fmla="*/ 4582116 w 6204821"/>
                <a:gd name="connsiteY251" fmla="*/ 527247 h 1105321"/>
                <a:gd name="connsiteX252" fmla="*/ 4605633 w 6204821"/>
                <a:gd name="connsiteY252" fmla="*/ 463522 h 1105321"/>
                <a:gd name="connsiteX253" fmla="*/ 4475908 w 6204821"/>
                <a:gd name="connsiteY253" fmla="*/ 292831 h 1105321"/>
                <a:gd name="connsiteX254" fmla="*/ 4446321 w 6204821"/>
                <a:gd name="connsiteY254" fmla="*/ 292831 h 1105321"/>
                <a:gd name="connsiteX255" fmla="*/ 4282457 w 6204821"/>
                <a:gd name="connsiteY255" fmla="*/ 360348 h 1105321"/>
                <a:gd name="connsiteX256" fmla="*/ 4283216 w 6204821"/>
                <a:gd name="connsiteY256" fmla="*/ 346693 h 1105321"/>
                <a:gd name="connsiteX257" fmla="*/ 4428114 w 6204821"/>
                <a:gd name="connsiteY257" fmla="*/ 286762 h 1105321"/>
                <a:gd name="connsiteX258" fmla="*/ 4480459 w 6204821"/>
                <a:gd name="connsiteY258" fmla="*/ 226071 h 1105321"/>
                <a:gd name="connsiteX259" fmla="*/ 4422804 w 6204821"/>
                <a:gd name="connsiteY259" fmla="*/ 29587 h 1105321"/>
                <a:gd name="connsiteX260" fmla="*/ 4401562 w 6204821"/>
                <a:gd name="connsiteY260" fmla="*/ 17448 h 1105321"/>
                <a:gd name="connsiteX261" fmla="*/ 4217974 w 6204821"/>
                <a:gd name="connsiteY261" fmla="*/ 16690 h 1105321"/>
                <a:gd name="connsiteX262" fmla="*/ 4283216 w 6204821"/>
                <a:gd name="connsiteY262" fmla="*/ 346693 h 1105321"/>
                <a:gd name="connsiteX263" fmla="*/ 4755842 w 6204821"/>
                <a:gd name="connsiteY263" fmla="*/ 842836 h 1105321"/>
                <a:gd name="connsiteX264" fmla="*/ 4811221 w 6204821"/>
                <a:gd name="connsiteY264" fmla="*/ 701731 h 1105321"/>
                <a:gd name="connsiteX265" fmla="*/ 4790738 w 6204821"/>
                <a:gd name="connsiteY265" fmla="*/ 592489 h 1105321"/>
                <a:gd name="connsiteX266" fmla="*/ 4654944 w 6204821"/>
                <a:gd name="connsiteY266" fmla="*/ 517385 h 1105321"/>
                <a:gd name="connsiteX267" fmla="*/ 4588943 w 6204821"/>
                <a:gd name="connsiteY267" fmla="*/ 537868 h 1105321"/>
                <a:gd name="connsiteX268" fmla="*/ 4493356 w 6204821"/>
                <a:gd name="connsiteY268" fmla="*/ 634213 h 1105321"/>
                <a:gd name="connsiteX269" fmla="*/ 4478942 w 6204821"/>
                <a:gd name="connsiteY269" fmla="*/ 651662 h 1105321"/>
                <a:gd name="connsiteX270" fmla="*/ 4755842 w 6204821"/>
                <a:gd name="connsiteY270" fmla="*/ 842836 h 1105321"/>
                <a:gd name="connsiteX271" fmla="*/ 2442783 w 6204821"/>
                <a:gd name="connsiteY271" fmla="*/ 639524 h 1105321"/>
                <a:gd name="connsiteX272" fmla="*/ 2552026 w 6204821"/>
                <a:gd name="connsiteY272" fmla="*/ 531040 h 1105321"/>
                <a:gd name="connsiteX273" fmla="*/ 2577061 w 6204821"/>
                <a:gd name="connsiteY273" fmla="*/ 444556 h 1105321"/>
                <a:gd name="connsiteX274" fmla="*/ 2465542 w 6204821"/>
                <a:gd name="connsiteY274" fmla="*/ 299658 h 1105321"/>
                <a:gd name="connsiteX275" fmla="*/ 2428370 w 6204821"/>
                <a:gd name="connsiteY275" fmla="*/ 292072 h 1105321"/>
                <a:gd name="connsiteX276" fmla="*/ 2256161 w 6204821"/>
                <a:gd name="connsiteY276" fmla="*/ 359590 h 1105321"/>
                <a:gd name="connsiteX277" fmla="*/ 2442783 w 6204821"/>
                <a:gd name="connsiteY277" fmla="*/ 639524 h 1105321"/>
                <a:gd name="connsiteX278" fmla="*/ 235175 w 6204821"/>
                <a:gd name="connsiteY278" fmla="*/ 361866 h 1105321"/>
                <a:gd name="connsiteX279" fmla="*/ 374004 w 6204821"/>
                <a:gd name="connsiteY279" fmla="*/ 471867 h 1105321"/>
                <a:gd name="connsiteX280" fmla="*/ 427108 w 6204821"/>
                <a:gd name="connsiteY280" fmla="*/ 636489 h 1105321"/>
                <a:gd name="connsiteX281" fmla="*/ 537868 w 6204821"/>
                <a:gd name="connsiteY281" fmla="*/ 527247 h 1105321"/>
                <a:gd name="connsiteX282" fmla="*/ 561385 w 6204821"/>
                <a:gd name="connsiteY282" fmla="*/ 450625 h 1105321"/>
                <a:gd name="connsiteX283" fmla="*/ 444556 w 6204821"/>
                <a:gd name="connsiteY283" fmla="*/ 297382 h 1105321"/>
                <a:gd name="connsiteX284" fmla="*/ 404349 w 6204821"/>
                <a:gd name="connsiteY284" fmla="*/ 293589 h 1105321"/>
                <a:gd name="connsiteX285" fmla="*/ 235175 w 6204821"/>
                <a:gd name="connsiteY285" fmla="*/ 361866 h 1105321"/>
                <a:gd name="connsiteX286" fmla="*/ 5996957 w 6204821"/>
                <a:gd name="connsiteY286" fmla="*/ 15931 h 1105321"/>
                <a:gd name="connsiteX287" fmla="*/ 5815645 w 6204821"/>
                <a:gd name="connsiteY287" fmla="*/ 16690 h 1105321"/>
                <a:gd name="connsiteX288" fmla="*/ 5786059 w 6204821"/>
                <a:gd name="connsiteY288" fmla="*/ 36414 h 1105321"/>
                <a:gd name="connsiteX289" fmla="*/ 5738265 w 6204821"/>
                <a:gd name="connsiteY289" fmla="*/ 226071 h 1105321"/>
                <a:gd name="connsiteX290" fmla="*/ 5766334 w 6204821"/>
                <a:gd name="connsiteY290" fmla="*/ 272348 h 1105321"/>
                <a:gd name="connsiteX291" fmla="*/ 5935509 w 6204821"/>
                <a:gd name="connsiteY291" fmla="*/ 347452 h 1105321"/>
                <a:gd name="connsiteX292" fmla="*/ 5996957 w 6204821"/>
                <a:gd name="connsiteY292" fmla="*/ 15931 h 1105321"/>
                <a:gd name="connsiteX293" fmla="*/ 1952709 w 6204821"/>
                <a:gd name="connsiteY293" fmla="*/ 15931 h 1105321"/>
                <a:gd name="connsiteX294" fmla="*/ 1775190 w 6204821"/>
                <a:gd name="connsiteY294" fmla="*/ 16690 h 1105321"/>
                <a:gd name="connsiteX295" fmla="*/ 1741811 w 6204821"/>
                <a:gd name="connsiteY295" fmla="*/ 34897 h 1105321"/>
                <a:gd name="connsiteX296" fmla="*/ 1694017 w 6204821"/>
                <a:gd name="connsiteY296" fmla="*/ 229864 h 1105321"/>
                <a:gd name="connsiteX297" fmla="*/ 1741811 w 6204821"/>
                <a:gd name="connsiteY297" fmla="*/ 284486 h 1105321"/>
                <a:gd name="connsiteX298" fmla="*/ 1859398 w 6204821"/>
                <a:gd name="connsiteY298" fmla="*/ 333038 h 1105321"/>
                <a:gd name="connsiteX299" fmla="*/ 1890502 w 6204821"/>
                <a:gd name="connsiteY299" fmla="*/ 345176 h 1105321"/>
                <a:gd name="connsiteX300" fmla="*/ 1952709 w 6204821"/>
                <a:gd name="connsiteY300" fmla="*/ 15931 h 1105321"/>
                <a:gd name="connsiteX301" fmla="*/ 1886709 w 6204821"/>
                <a:gd name="connsiteY301" fmla="*/ 358831 h 1105321"/>
                <a:gd name="connsiteX302" fmla="*/ 1729673 w 6204821"/>
                <a:gd name="connsiteY302" fmla="*/ 294348 h 1105321"/>
                <a:gd name="connsiteX303" fmla="*/ 1689465 w 6204821"/>
                <a:gd name="connsiteY303" fmla="*/ 295865 h 1105321"/>
                <a:gd name="connsiteX304" fmla="*/ 1570361 w 6204821"/>
                <a:gd name="connsiteY304" fmla="*/ 443798 h 1105321"/>
                <a:gd name="connsiteX305" fmla="*/ 1599947 w 6204821"/>
                <a:gd name="connsiteY305" fmla="*/ 534833 h 1105321"/>
                <a:gd name="connsiteX306" fmla="*/ 1669741 w 6204821"/>
                <a:gd name="connsiteY306" fmla="*/ 604627 h 1105321"/>
                <a:gd name="connsiteX307" fmla="*/ 1704638 w 6204821"/>
                <a:gd name="connsiteY307" fmla="*/ 639524 h 1105321"/>
                <a:gd name="connsiteX308" fmla="*/ 1886709 w 6204821"/>
                <a:gd name="connsiteY308" fmla="*/ 358831 h 1105321"/>
                <a:gd name="connsiteX309" fmla="*/ 3724865 w 6204821"/>
                <a:gd name="connsiteY309" fmla="*/ 630420 h 1105321"/>
                <a:gd name="connsiteX310" fmla="*/ 3904660 w 6204821"/>
                <a:gd name="connsiteY310" fmla="*/ 358831 h 1105321"/>
                <a:gd name="connsiteX311" fmla="*/ 3757486 w 6204821"/>
                <a:gd name="connsiteY311" fmla="*/ 298141 h 1105321"/>
                <a:gd name="connsiteX312" fmla="*/ 3702107 w 6204821"/>
                <a:gd name="connsiteY312" fmla="*/ 299658 h 1105321"/>
                <a:gd name="connsiteX313" fmla="*/ 3589830 w 6204821"/>
                <a:gd name="connsiteY313" fmla="*/ 449867 h 1105321"/>
                <a:gd name="connsiteX314" fmla="*/ 3598174 w 6204821"/>
                <a:gd name="connsiteY314" fmla="*/ 508281 h 1105321"/>
                <a:gd name="connsiteX315" fmla="*/ 3724865 w 6204821"/>
                <a:gd name="connsiteY315" fmla="*/ 630420 h 1105321"/>
                <a:gd name="connsiteX316" fmla="*/ 5930957 w 6204821"/>
                <a:gd name="connsiteY316" fmla="*/ 358831 h 1105321"/>
                <a:gd name="connsiteX317" fmla="*/ 5782266 w 6204821"/>
                <a:gd name="connsiteY317" fmla="*/ 296624 h 1105321"/>
                <a:gd name="connsiteX318" fmla="*/ 5723093 w 6204821"/>
                <a:gd name="connsiteY318" fmla="*/ 298900 h 1105321"/>
                <a:gd name="connsiteX319" fmla="*/ 5612333 w 6204821"/>
                <a:gd name="connsiteY319" fmla="*/ 450625 h 1105321"/>
                <a:gd name="connsiteX320" fmla="*/ 5622195 w 6204821"/>
                <a:gd name="connsiteY320" fmla="*/ 509040 h 1105321"/>
                <a:gd name="connsiteX321" fmla="*/ 5747369 w 6204821"/>
                <a:gd name="connsiteY321" fmla="*/ 633455 h 1105321"/>
                <a:gd name="connsiteX322" fmla="*/ 5930957 w 6204821"/>
                <a:gd name="connsiteY322" fmla="*/ 358831 h 1105321"/>
                <a:gd name="connsiteX323" fmla="*/ 2255402 w 6204821"/>
                <a:gd name="connsiteY323" fmla="*/ 346693 h 1105321"/>
                <a:gd name="connsiteX324" fmla="*/ 2398783 w 6204821"/>
                <a:gd name="connsiteY324" fmla="*/ 287520 h 1105321"/>
                <a:gd name="connsiteX325" fmla="*/ 2457197 w 6204821"/>
                <a:gd name="connsiteY325" fmla="*/ 211657 h 1105321"/>
                <a:gd name="connsiteX326" fmla="*/ 2413197 w 6204821"/>
                <a:gd name="connsiteY326" fmla="*/ 44000 h 1105321"/>
                <a:gd name="connsiteX327" fmla="*/ 2350231 w 6204821"/>
                <a:gd name="connsiteY327" fmla="*/ 13655 h 1105321"/>
                <a:gd name="connsiteX328" fmla="*/ 2217471 w 6204821"/>
                <a:gd name="connsiteY328" fmla="*/ 13655 h 1105321"/>
                <a:gd name="connsiteX329" fmla="*/ 2196229 w 6204821"/>
                <a:gd name="connsiteY329" fmla="*/ 15931 h 1105321"/>
                <a:gd name="connsiteX330" fmla="*/ 2255402 w 6204821"/>
                <a:gd name="connsiteY330" fmla="*/ 346693 h 1105321"/>
                <a:gd name="connsiteX331" fmla="*/ 3972178 w 6204821"/>
                <a:gd name="connsiteY331" fmla="*/ 14414 h 1105321"/>
                <a:gd name="connsiteX332" fmla="*/ 3811349 w 6204821"/>
                <a:gd name="connsiteY332" fmla="*/ 15173 h 1105321"/>
                <a:gd name="connsiteX333" fmla="*/ 3762038 w 6204821"/>
                <a:gd name="connsiteY333" fmla="*/ 36414 h 1105321"/>
                <a:gd name="connsiteX334" fmla="*/ 3715003 w 6204821"/>
                <a:gd name="connsiteY334" fmla="*/ 230623 h 1105321"/>
                <a:gd name="connsiteX335" fmla="*/ 3763555 w 6204821"/>
                <a:gd name="connsiteY335" fmla="*/ 285244 h 1105321"/>
                <a:gd name="connsiteX336" fmla="*/ 3885695 w 6204821"/>
                <a:gd name="connsiteY336" fmla="*/ 336831 h 1105321"/>
                <a:gd name="connsiteX337" fmla="*/ 3907695 w 6204821"/>
                <a:gd name="connsiteY337" fmla="*/ 343659 h 1105321"/>
                <a:gd name="connsiteX338" fmla="*/ 3972178 w 6204821"/>
                <a:gd name="connsiteY338" fmla="*/ 14414 h 1105321"/>
                <a:gd name="connsiteX339" fmla="*/ 1323048 w 6204821"/>
                <a:gd name="connsiteY339" fmla="*/ 655455 h 1105321"/>
                <a:gd name="connsiteX340" fmla="*/ 1260082 w 6204821"/>
                <a:gd name="connsiteY340" fmla="*/ 506764 h 1105321"/>
                <a:gd name="connsiteX341" fmla="*/ 1248702 w 6204821"/>
                <a:gd name="connsiteY341" fmla="*/ 494626 h 1105321"/>
                <a:gd name="connsiteX342" fmla="*/ 1112908 w 6204821"/>
                <a:gd name="connsiteY342" fmla="*/ 499177 h 1105321"/>
                <a:gd name="connsiteX343" fmla="*/ 1068149 w 6204821"/>
                <a:gd name="connsiteY343" fmla="*/ 584902 h 1105321"/>
                <a:gd name="connsiteX344" fmla="*/ 1068907 w 6204821"/>
                <a:gd name="connsiteY344" fmla="*/ 630420 h 1105321"/>
                <a:gd name="connsiteX345" fmla="*/ 1068907 w 6204821"/>
                <a:gd name="connsiteY345" fmla="*/ 708559 h 1105321"/>
                <a:gd name="connsiteX346" fmla="*/ 1323048 w 6204821"/>
                <a:gd name="connsiteY346" fmla="*/ 655455 h 1105321"/>
                <a:gd name="connsiteX347" fmla="*/ 3342517 w 6204821"/>
                <a:gd name="connsiteY347" fmla="*/ 655455 h 1105321"/>
                <a:gd name="connsiteX348" fmla="*/ 3281068 w 6204821"/>
                <a:gd name="connsiteY348" fmla="*/ 509040 h 1105321"/>
                <a:gd name="connsiteX349" fmla="*/ 3256033 w 6204821"/>
                <a:gd name="connsiteY349" fmla="*/ 489315 h 1105321"/>
                <a:gd name="connsiteX350" fmla="*/ 3110376 w 6204821"/>
                <a:gd name="connsiteY350" fmla="*/ 515867 h 1105321"/>
                <a:gd name="connsiteX351" fmla="*/ 3092169 w 6204821"/>
                <a:gd name="connsiteY351" fmla="*/ 543178 h 1105321"/>
                <a:gd name="connsiteX352" fmla="*/ 3091411 w 6204821"/>
                <a:gd name="connsiteY352" fmla="*/ 707042 h 1105321"/>
                <a:gd name="connsiteX353" fmla="*/ 3342517 w 6204821"/>
                <a:gd name="connsiteY353" fmla="*/ 655455 h 1105321"/>
                <a:gd name="connsiteX354" fmla="*/ 5116949 w 6204821"/>
                <a:gd name="connsiteY354" fmla="*/ 708559 h 1105321"/>
                <a:gd name="connsiteX355" fmla="*/ 5366537 w 6204821"/>
                <a:gd name="connsiteY355" fmla="*/ 653938 h 1105321"/>
                <a:gd name="connsiteX356" fmla="*/ 5364261 w 6204821"/>
                <a:gd name="connsiteY356" fmla="*/ 643317 h 1105321"/>
                <a:gd name="connsiteX357" fmla="*/ 5321020 w 6204821"/>
                <a:gd name="connsiteY357" fmla="*/ 539385 h 1105321"/>
                <a:gd name="connsiteX358" fmla="*/ 5232260 w 6204821"/>
                <a:gd name="connsiteY358" fmla="*/ 481729 h 1105321"/>
                <a:gd name="connsiteX359" fmla="*/ 5138949 w 6204821"/>
                <a:gd name="connsiteY359" fmla="*/ 515109 h 1105321"/>
                <a:gd name="connsiteX360" fmla="*/ 5117707 w 6204821"/>
                <a:gd name="connsiteY360" fmla="*/ 551523 h 1105321"/>
                <a:gd name="connsiteX361" fmla="*/ 5116949 w 6204821"/>
                <a:gd name="connsiteY361" fmla="*/ 708559 h 1105321"/>
                <a:gd name="connsiteX362" fmla="*/ 1054493 w 6204821"/>
                <a:gd name="connsiteY362" fmla="*/ 707042 h 1105321"/>
                <a:gd name="connsiteX363" fmla="*/ 1053735 w 6204821"/>
                <a:gd name="connsiteY363" fmla="*/ 548488 h 1105321"/>
                <a:gd name="connsiteX364" fmla="*/ 1030976 w 6204821"/>
                <a:gd name="connsiteY364" fmla="*/ 512074 h 1105321"/>
                <a:gd name="connsiteX365" fmla="*/ 892147 w 6204821"/>
                <a:gd name="connsiteY365" fmla="*/ 488557 h 1105321"/>
                <a:gd name="connsiteX366" fmla="*/ 867871 w 6204821"/>
                <a:gd name="connsiteY366" fmla="*/ 506005 h 1105321"/>
                <a:gd name="connsiteX367" fmla="*/ 804146 w 6204821"/>
                <a:gd name="connsiteY367" fmla="*/ 655455 h 1105321"/>
                <a:gd name="connsiteX368" fmla="*/ 1054493 w 6204821"/>
                <a:gd name="connsiteY368" fmla="*/ 707042 h 1105321"/>
                <a:gd name="connsiteX369" fmla="*/ 1547602 w 6204821"/>
                <a:gd name="connsiteY369" fmla="*/ 501453 h 1105321"/>
                <a:gd name="connsiteX370" fmla="*/ 1458084 w 6204821"/>
                <a:gd name="connsiteY370" fmla="*/ 411177 h 1105321"/>
                <a:gd name="connsiteX371" fmla="*/ 1357945 w 6204821"/>
                <a:gd name="connsiteY371" fmla="*/ 390694 h 1105321"/>
                <a:gd name="connsiteX372" fmla="*/ 1285116 w 6204821"/>
                <a:gd name="connsiteY372" fmla="*/ 449867 h 1105321"/>
                <a:gd name="connsiteX373" fmla="*/ 1275254 w 6204821"/>
                <a:gd name="connsiteY373" fmla="*/ 488557 h 1105321"/>
                <a:gd name="connsiteX374" fmla="*/ 1334427 w 6204821"/>
                <a:gd name="connsiteY374" fmla="*/ 645593 h 1105321"/>
                <a:gd name="connsiteX375" fmla="*/ 1547602 w 6204821"/>
                <a:gd name="connsiteY375" fmla="*/ 501453 h 1105321"/>
                <a:gd name="connsiteX376" fmla="*/ 4850670 w 6204821"/>
                <a:gd name="connsiteY376" fmla="*/ 655455 h 1105321"/>
                <a:gd name="connsiteX377" fmla="*/ 5101018 w 6204821"/>
                <a:gd name="connsiteY377" fmla="*/ 706283 h 1105321"/>
                <a:gd name="connsiteX378" fmla="*/ 5101018 w 6204821"/>
                <a:gd name="connsiteY378" fmla="*/ 562902 h 1105321"/>
                <a:gd name="connsiteX379" fmla="*/ 5070672 w 6204821"/>
                <a:gd name="connsiteY379" fmla="*/ 506005 h 1105321"/>
                <a:gd name="connsiteX380" fmla="*/ 4943981 w 6204821"/>
                <a:gd name="connsiteY380" fmla="*/ 487039 h 1105321"/>
                <a:gd name="connsiteX381" fmla="*/ 4911360 w 6204821"/>
                <a:gd name="connsiteY381" fmla="*/ 514350 h 1105321"/>
                <a:gd name="connsiteX382" fmla="*/ 4850670 w 6204821"/>
                <a:gd name="connsiteY382" fmla="*/ 655455 h 1105321"/>
                <a:gd name="connsiteX383" fmla="*/ 3354655 w 6204821"/>
                <a:gd name="connsiteY383" fmla="*/ 644834 h 1105321"/>
                <a:gd name="connsiteX384" fmla="*/ 3565553 w 6204821"/>
                <a:gd name="connsiteY384" fmla="*/ 500695 h 1105321"/>
                <a:gd name="connsiteX385" fmla="*/ 3466173 w 6204821"/>
                <a:gd name="connsiteY385" fmla="*/ 400556 h 1105321"/>
                <a:gd name="connsiteX386" fmla="*/ 3359965 w 6204821"/>
                <a:gd name="connsiteY386" fmla="*/ 397521 h 1105321"/>
                <a:gd name="connsiteX387" fmla="*/ 3293965 w 6204821"/>
                <a:gd name="connsiteY387" fmla="*/ 496143 h 1105321"/>
                <a:gd name="connsiteX388" fmla="*/ 3295482 w 6204821"/>
                <a:gd name="connsiteY388" fmla="*/ 501453 h 1105321"/>
                <a:gd name="connsiteX389" fmla="*/ 3354655 w 6204821"/>
                <a:gd name="connsiteY389" fmla="*/ 644834 h 1105321"/>
                <a:gd name="connsiteX390" fmla="*/ 4839291 w 6204821"/>
                <a:gd name="connsiteY390" fmla="*/ 645593 h 1105321"/>
                <a:gd name="connsiteX391" fmla="*/ 4890877 w 6204821"/>
                <a:gd name="connsiteY391" fmla="*/ 521178 h 1105321"/>
                <a:gd name="connsiteX392" fmla="*/ 4874187 w 6204821"/>
                <a:gd name="connsiteY392" fmla="*/ 431660 h 1105321"/>
                <a:gd name="connsiteX393" fmla="*/ 4803635 w 6204821"/>
                <a:gd name="connsiteY393" fmla="*/ 386900 h 1105321"/>
                <a:gd name="connsiteX394" fmla="*/ 4720186 w 6204821"/>
                <a:gd name="connsiteY394" fmla="*/ 407383 h 1105321"/>
                <a:gd name="connsiteX395" fmla="*/ 4648875 w 6204821"/>
                <a:gd name="connsiteY395" fmla="*/ 479453 h 1105321"/>
                <a:gd name="connsiteX396" fmla="*/ 4628392 w 6204821"/>
                <a:gd name="connsiteY396" fmla="*/ 501453 h 1105321"/>
                <a:gd name="connsiteX397" fmla="*/ 4839291 w 6204821"/>
                <a:gd name="connsiteY397" fmla="*/ 645593 h 1105321"/>
                <a:gd name="connsiteX398" fmla="*/ 3073962 w 6204821"/>
                <a:gd name="connsiteY398" fmla="*/ 704007 h 1105321"/>
                <a:gd name="connsiteX399" fmla="*/ 3073204 w 6204821"/>
                <a:gd name="connsiteY399" fmla="*/ 548488 h 1105321"/>
                <a:gd name="connsiteX400" fmla="*/ 3048927 w 6204821"/>
                <a:gd name="connsiteY400" fmla="*/ 509798 h 1105321"/>
                <a:gd name="connsiteX401" fmla="*/ 2912374 w 6204821"/>
                <a:gd name="connsiteY401" fmla="*/ 487798 h 1105321"/>
                <a:gd name="connsiteX402" fmla="*/ 2889616 w 6204821"/>
                <a:gd name="connsiteY402" fmla="*/ 502971 h 1105321"/>
                <a:gd name="connsiteX403" fmla="*/ 2824373 w 6204821"/>
                <a:gd name="connsiteY403" fmla="*/ 654696 h 1105321"/>
                <a:gd name="connsiteX404" fmla="*/ 3073962 w 6204821"/>
                <a:gd name="connsiteY404" fmla="*/ 704007 h 1105321"/>
                <a:gd name="connsiteX405" fmla="*/ 792767 w 6204821"/>
                <a:gd name="connsiteY405" fmla="*/ 644834 h 1105321"/>
                <a:gd name="connsiteX406" fmla="*/ 850422 w 6204821"/>
                <a:gd name="connsiteY406" fmla="*/ 499936 h 1105321"/>
                <a:gd name="connsiteX407" fmla="*/ 842078 w 6204821"/>
                <a:gd name="connsiteY407" fmla="*/ 449867 h 1105321"/>
                <a:gd name="connsiteX408" fmla="*/ 761663 w 6204821"/>
                <a:gd name="connsiteY408" fmla="*/ 386900 h 1105321"/>
                <a:gd name="connsiteX409" fmla="*/ 673662 w 6204821"/>
                <a:gd name="connsiteY409" fmla="*/ 408901 h 1105321"/>
                <a:gd name="connsiteX410" fmla="*/ 634213 w 6204821"/>
                <a:gd name="connsiteY410" fmla="*/ 449108 h 1105321"/>
                <a:gd name="connsiteX411" fmla="*/ 583385 w 6204821"/>
                <a:gd name="connsiteY411" fmla="*/ 501453 h 1105321"/>
                <a:gd name="connsiteX412" fmla="*/ 792767 w 6204821"/>
                <a:gd name="connsiteY412" fmla="*/ 644834 h 1105321"/>
                <a:gd name="connsiteX413" fmla="*/ 2812994 w 6204821"/>
                <a:gd name="connsiteY413" fmla="*/ 645593 h 1105321"/>
                <a:gd name="connsiteX414" fmla="*/ 2871408 w 6204821"/>
                <a:gd name="connsiteY414" fmla="*/ 494626 h 1105321"/>
                <a:gd name="connsiteX415" fmla="*/ 2821339 w 6204821"/>
                <a:gd name="connsiteY415" fmla="*/ 407383 h 1105321"/>
                <a:gd name="connsiteX416" fmla="*/ 2719683 w 6204821"/>
                <a:gd name="connsiteY416" fmla="*/ 386900 h 1105321"/>
                <a:gd name="connsiteX417" fmla="*/ 2606647 w 6204821"/>
                <a:gd name="connsiteY417" fmla="*/ 501453 h 1105321"/>
                <a:gd name="connsiteX418" fmla="*/ 2812994 w 6204821"/>
                <a:gd name="connsiteY418" fmla="*/ 645593 h 1105321"/>
                <a:gd name="connsiteX419" fmla="*/ 5588815 w 6204821"/>
                <a:gd name="connsiteY419" fmla="*/ 499177 h 1105321"/>
                <a:gd name="connsiteX420" fmla="*/ 5502332 w 6204821"/>
                <a:gd name="connsiteY420" fmla="*/ 412694 h 1105321"/>
                <a:gd name="connsiteX421" fmla="*/ 5393089 w 6204821"/>
                <a:gd name="connsiteY421" fmla="*/ 395245 h 1105321"/>
                <a:gd name="connsiteX422" fmla="*/ 5330123 w 6204821"/>
                <a:gd name="connsiteY422" fmla="*/ 453660 h 1105321"/>
                <a:gd name="connsiteX423" fmla="*/ 5321778 w 6204821"/>
                <a:gd name="connsiteY423" fmla="*/ 490833 h 1105321"/>
                <a:gd name="connsiteX424" fmla="*/ 5380193 w 6204821"/>
                <a:gd name="connsiteY424" fmla="*/ 644075 h 1105321"/>
                <a:gd name="connsiteX425" fmla="*/ 5588815 w 6204821"/>
                <a:gd name="connsiteY425" fmla="*/ 499177 h 1105321"/>
                <a:gd name="connsiteX426" fmla="*/ 1690224 w 6204821"/>
                <a:gd name="connsiteY426" fmla="*/ 277658 h 1105321"/>
                <a:gd name="connsiteX427" fmla="*/ 1540774 w 6204821"/>
                <a:gd name="connsiteY427" fmla="*/ 217726 h 1105321"/>
                <a:gd name="connsiteX428" fmla="*/ 1505877 w 6204821"/>
                <a:gd name="connsiteY428" fmla="*/ 223037 h 1105321"/>
                <a:gd name="connsiteX429" fmla="*/ 1430773 w 6204821"/>
                <a:gd name="connsiteY429" fmla="*/ 326210 h 1105321"/>
                <a:gd name="connsiteX430" fmla="*/ 1437601 w 6204821"/>
                <a:gd name="connsiteY430" fmla="*/ 366417 h 1105321"/>
                <a:gd name="connsiteX431" fmla="*/ 1551395 w 6204821"/>
                <a:gd name="connsiteY431" fmla="*/ 471108 h 1105321"/>
                <a:gd name="connsiteX432" fmla="*/ 1690224 w 6204821"/>
                <a:gd name="connsiteY432" fmla="*/ 277658 h 1105321"/>
                <a:gd name="connsiteX433" fmla="*/ 2456439 w 6204821"/>
                <a:gd name="connsiteY433" fmla="*/ 278417 h 1105321"/>
                <a:gd name="connsiteX434" fmla="*/ 2594509 w 6204821"/>
                <a:gd name="connsiteY434" fmla="*/ 471108 h 1105321"/>
                <a:gd name="connsiteX435" fmla="*/ 2709062 w 6204821"/>
                <a:gd name="connsiteY435" fmla="*/ 367176 h 1105321"/>
                <a:gd name="connsiteX436" fmla="*/ 2716648 w 6204821"/>
                <a:gd name="connsiteY436" fmla="*/ 333038 h 1105321"/>
                <a:gd name="connsiteX437" fmla="*/ 2639268 w 6204821"/>
                <a:gd name="connsiteY437" fmla="*/ 223037 h 1105321"/>
                <a:gd name="connsiteX438" fmla="*/ 2599061 w 6204821"/>
                <a:gd name="connsiteY438" fmla="*/ 220761 h 1105321"/>
                <a:gd name="connsiteX439" fmla="*/ 2456439 w 6204821"/>
                <a:gd name="connsiteY439" fmla="*/ 278417 h 1105321"/>
                <a:gd name="connsiteX440" fmla="*/ 5734472 w 6204821"/>
                <a:gd name="connsiteY440" fmla="*/ 277658 h 1105321"/>
                <a:gd name="connsiteX441" fmla="*/ 5588815 w 6204821"/>
                <a:gd name="connsiteY441" fmla="*/ 219244 h 1105321"/>
                <a:gd name="connsiteX442" fmla="*/ 5548608 w 6204821"/>
                <a:gd name="connsiteY442" fmla="*/ 223795 h 1105321"/>
                <a:gd name="connsiteX443" fmla="*/ 5475780 w 6204821"/>
                <a:gd name="connsiteY443" fmla="*/ 322417 h 1105321"/>
                <a:gd name="connsiteX444" fmla="*/ 5482608 w 6204821"/>
                <a:gd name="connsiteY444" fmla="*/ 367935 h 1105321"/>
                <a:gd name="connsiteX445" fmla="*/ 5596402 w 6204821"/>
                <a:gd name="connsiteY445" fmla="*/ 474143 h 1105321"/>
                <a:gd name="connsiteX446" fmla="*/ 5734472 w 6204821"/>
                <a:gd name="connsiteY446" fmla="*/ 277658 h 1105321"/>
                <a:gd name="connsiteX447" fmla="*/ 4482735 w 6204821"/>
                <a:gd name="connsiteY447" fmla="*/ 261727 h 1105321"/>
                <a:gd name="connsiteX448" fmla="*/ 4601840 w 6204821"/>
                <a:gd name="connsiteY448" fmla="*/ 211657 h 1105321"/>
                <a:gd name="connsiteX449" fmla="*/ 4658737 w 6204821"/>
                <a:gd name="connsiteY449" fmla="*/ 121381 h 1105321"/>
                <a:gd name="connsiteX450" fmla="*/ 4625357 w 6204821"/>
                <a:gd name="connsiteY450" fmla="*/ 36414 h 1105321"/>
                <a:gd name="connsiteX451" fmla="*/ 4596530 w 6204821"/>
                <a:gd name="connsiteY451" fmla="*/ 16690 h 1105321"/>
                <a:gd name="connsiteX452" fmla="*/ 4434941 w 6204821"/>
                <a:gd name="connsiteY452" fmla="*/ 15931 h 1105321"/>
                <a:gd name="connsiteX453" fmla="*/ 4482735 w 6204821"/>
                <a:gd name="connsiteY453" fmla="*/ 261727 h 1105321"/>
                <a:gd name="connsiteX454" fmla="*/ 5723851 w 6204821"/>
                <a:gd name="connsiteY454" fmla="*/ 257175 h 1105321"/>
                <a:gd name="connsiteX455" fmla="*/ 5722334 w 6204821"/>
                <a:gd name="connsiteY455" fmla="*/ 132001 h 1105321"/>
                <a:gd name="connsiteX456" fmla="*/ 5773921 w 6204821"/>
                <a:gd name="connsiteY456" fmla="*/ 15931 h 1105321"/>
                <a:gd name="connsiteX457" fmla="*/ 5628264 w 6204821"/>
                <a:gd name="connsiteY457" fmla="*/ 16690 h 1105321"/>
                <a:gd name="connsiteX458" fmla="*/ 5603229 w 6204821"/>
                <a:gd name="connsiteY458" fmla="*/ 27311 h 1105321"/>
                <a:gd name="connsiteX459" fmla="*/ 5563781 w 6204821"/>
                <a:gd name="connsiteY459" fmla="*/ 165381 h 1105321"/>
                <a:gd name="connsiteX460" fmla="*/ 5594884 w 6204821"/>
                <a:gd name="connsiteY460" fmla="*/ 202554 h 1105321"/>
                <a:gd name="connsiteX461" fmla="*/ 5723851 w 6204821"/>
                <a:gd name="connsiteY461" fmla="*/ 257175 h 1105321"/>
                <a:gd name="connsiteX462" fmla="*/ 389176 w 6204821"/>
                <a:gd name="connsiteY462" fmla="*/ 15931 h 1105321"/>
                <a:gd name="connsiteX463" fmla="*/ 440004 w 6204821"/>
                <a:gd name="connsiteY463" fmla="*/ 261727 h 1105321"/>
                <a:gd name="connsiteX464" fmla="*/ 565937 w 6204821"/>
                <a:gd name="connsiteY464" fmla="*/ 209381 h 1105321"/>
                <a:gd name="connsiteX465" fmla="*/ 578833 w 6204821"/>
                <a:gd name="connsiteY465" fmla="*/ 204071 h 1105321"/>
                <a:gd name="connsiteX466" fmla="*/ 606144 w 6204821"/>
                <a:gd name="connsiteY466" fmla="*/ 176760 h 1105321"/>
                <a:gd name="connsiteX467" fmla="*/ 571247 w 6204821"/>
                <a:gd name="connsiteY467" fmla="*/ 27311 h 1105321"/>
                <a:gd name="connsiteX468" fmla="*/ 543178 w 6204821"/>
                <a:gd name="connsiteY468" fmla="*/ 16690 h 1105321"/>
                <a:gd name="connsiteX469" fmla="*/ 389176 w 6204821"/>
                <a:gd name="connsiteY469" fmla="*/ 15931 h 1105321"/>
                <a:gd name="connsiteX470" fmla="*/ 3760521 w 6204821"/>
                <a:gd name="connsiteY470" fmla="*/ 15931 h 1105321"/>
                <a:gd name="connsiteX471" fmla="*/ 3604244 w 6204821"/>
                <a:gd name="connsiteY471" fmla="*/ 16690 h 1105321"/>
                <a:gd name="connsiteX472" fmla="*/ 3572381 w 6204821"/>
                <a:gd name="connsiteY472" fmla="*/ 31862 h 1105321"/>
                <a:gd name="connsiteX473" fmla="*/ 3535967 w 6204821"/>
                <a:gd name="connsiteY473" fmla="*/ 156277 h 1105321"/>
                <a:gd name="connsiteX474" fmla="*/ 3602726 w 6204821"/>
                <a:gd name="connsiteY474" fmla="*/ 216209 h 1105321"/>
                <a:gd name="connsiteX475" fmla="*/ 3620933 w 6204821"/>
                <a:gd name="connsiteY475" fmla="*/ 223795 h 1105321"/>
                <a:gd name="connsiteX476" fmla="*/ 3709693 w 6204821"/>
                <a:gd name="connsiteY476" fmla="*/ 260968 h 1105321"/>
                <a:gd name="connsiteX477" fmla="*/ 3760521 w 6204821"/>
                <a:gd name="connsiteY477" fmla="*/ 15931 h 1105321"/>
                <a:gd name="connsiteX478" fmla="*/ 2407886 w 6204821"/>
                <a:gd name="connsiteY478" fmla="*/ 16690 h 1105321"/>
                <a:gd name="connsiteX479" fmla="*/ 2456439 w 6204821"/>
                <a:gd name="connsiteY479" fmla="*/ 262485 h 1105321"/>
                <a:gd name="connsiteX480" fmla="*/ 2601337 w 6204821"/>
                <a:gd name="connsiteY480" fmla="*/ 198002 h 1105321"/>
                <a:gd name="connsiteX481" fmla="*/ 2630923 w 6204821"/>
                <a:gd name="connsiteY481" fmla="*/ 153243 h 1105321"/>
                <a:gd name="connsiteX482" fmla="*/ 2607406 w 6204821"/>
                <a:gd name="connsiteY482" fmla="*/ 46276 h 1105321"/>
                <a:gd name="connsiteX483" fmla="*/ 2567957 w 6204821"/>
                <a:gd name="connsiteY483" fmla="*/ 17448 h 1105321"/>
                <a:gd name="connsiteX484" fmla="*/ 2407886 w 6204821"/>
                <a:gd name="connsiteY484" fmla="*/ 16690 h 1105321"/>
                <a:gd name="connsiteX485" fmla="*/ 1740293 w 6204821"/>
                <a:gd name="connsiteY485" fmla="*/ 15931 h 1105321"/>
                <a:gd name="connsiteX486" fmla="*/ 1603740 w 6204821"/>
                <a:gd name="connsiteY486" fmla="*/ 15173 h 1105321"/>
                <a:gd name="connsiteX487" fmla="*/ 1530912 w 6204821"/>
                <a:gd name="connsiteY487" fmla="*/ 61449 h 1105321"/>
                <a:gd name="connsiteX488" fmla="*/ 1514981 w 6204821"/>
                <a:gd name="connsiteY488" fmla="*/ 137312 h 1105321"/>
                <a:gd name="connsiteX489" fmla="*/ 1565809 w 6204821"/>
                <a:gd name="connsiteY489" fmla="*/ 210140 h 1105321"/>
                <a:gd name="connsiteX490" fmla="*/ 1659120 w 6204821"/>
                <a:gd name="connsiteY490" fmla="*/ 248830 h 1105321"/>
                <a:gd name="connsiteX491" fmla="*/ 1690224 w 6204821"/>
                <a:gd name="connsiteY491" fmla="*/ 260968 h 1105321"/>
                <a:gd name="connsiteX492" fmla="*/ 1740293 w 6204821"/>
                <a:gd name="connsiteY492" fmla="*/ 15931 h 1105321"/>
                <a:gd name="connsiteX493" fmla="*/ 4621564 w 6204821"/>
                <a:gd name="connsiteY493" fmla="*/ 477936 h 1105321"/>
                <a:gd name="connsiteX494" fmla="*/ 4733841 w 6204821"/>
                <a:gd name="connsiteY494" fmla="*/ 370211 h 1105321"/>
                <a:gd name="connsiteX495" fmla="*/ 4743703 w 6204821"/>
                <a:gd name="connsiteY495" fmla="*/ 333796 h 1105321"/>
                <a:gd name="connsiteX496" fmla="*/ 4668599 w 6204821"/>
                <a:gd name="connsiteY496" fmla="*/ 224554 h 1105321"/>
                <a:gd name="connsiteX497" fmla="*/ 4631426 w 6204821"/>
                <a:gd name="connsiteY497" fmla="*/ 219244 h 1105321"/>
                <a:gd name="connsiteX498" fmla="*/ 4482735 w 6204821"/>
                <a:gd name="connsiteY498" fmla="*/ 278417 h 1105321"/>
                <a:gd name="connsiteX499" fmla="*/ 4621564 w 6204821"/>
                <a:gd name="connsiteY499" fmla="*/ 477936 h 1105321"/>
                <a:gd name="connsiteX500" fmla="*/ 438487 w 6204821"/>
                <a:gd name="connsiteY500" fmla="*/ 278417 h 1105321"/>
                <a:gd name="connsiteX501" fmla="*/ 577316 w 6204821"/>
                <a:gd name="connsiteY501" fmla="*/ 470350 h 1105321"/>
                <a:gd name="connsiteX502" fmla="*/ 685800 w 6204821"/>
                <a:gd name="connsiteY502" fmla="*/ 372487 h 1105321"/>
                <a:gd name="connsiteX503" fmla="*/ 697180 w 6204821"/>
                <a:gd name="connsiteY503" fmla="*/ 336072 h 1105321"/>
                <a:gd name="connsiteX504" fmla="*/ 633455 w 6204821"/>
                <a:gd name="connsiteY504" fmla="*/ 229106 h 1105321"/>
                <a:gd name="connsiteX505" fmla="*/ 581109 w 6204821"/>
                <a:gd name="connsiteY505" fmla="*/ 220761 h 1105321"/>
                <a:gd name="connsiteX506" fmla="*/ 438487 w 6204821"/>
                <a:gd name="connsiteY506" fmla="*/ 278417 h 1105321"/>
                <a:gd name="connsiteX507" fmla="*/ 3571622 w 6204821"/>
                <a:gd name="connsiteY507" fmla="*/ 478694 h 1105321"/>
                <a:gd name="connsiteX508" fmla="*/ 3711210 w 6204821"/>
                <a:gd name="connsiteY508" fmla="*/ 278417 h 1105321"/>
                <a:gd name="connsiteX509" fmla="*/ 3586795 w 6204821"/>
                <a:gd name="connsiteY509" fmla="*/ 226830 h 1105321"/>
                <a:gd name="connsiteX510" fmla="*/ 3495760 w 6204821"/>
                <a:gd name="connsiteY510" fmla="*/ 245796 h 1105321"/>
                <a:gd name="connsiteX511" fmla="*/ 3454794 w 6204821"/>
                <a:gd name="connsiteY511" fmla="*/ 314831 h 1105321"/>
                <a:gd name="connsiteX512" fmla="*/ 3462380 w 6204821"/>
                <a:gd name="connsiteY512" fmla="*/ 372487 h 1105321"/>
                <a:gd name="connsiteX513" fmla="*/ 3571622 w 6204821"/>
                <a:gd name="connsiteY513" fmla="*/ 478694 h 1105321"/>
                <a:gd name="connsiteX514" fmla="*/ 3268171 w 6204821"/>
                <a:gd name="connsiteY514" fmla="*/ 476419 h 1105321"/>
                <a:gd name="connsiteX515" fmla="*/ 3218860 w 6204821"/>
                <a:gd name="connsiteY515" fmla="*/ 355797 h 1105321"/>
                <a:gd name="connsiteX516" fmla="*/ 3146790 w 6204821"/>
                <a:gd name="connsiteY516" fmla="*/ 319383 h 1105321"/>
                <a:gd name="connsiteX517" fmla="*/ 3090652 w 6204821"/>
                <a:gd name="connsiteY517" fmla="*/ 380073 h 1105321"/>
                <a:gd name="connsiteX518" fmla="*/ 3090652 w 6204821"/>
                <a:gd name="connsiteY518" fmla="*/ 473384 h 1105321"/>
                <a:gd name="connsiteX519" fmla="*/ 3090652 w 6204821"/>
                <a:gd name="connsiteY519" fmla="*/ 514350 h 1105321"/>
                <a:gd name="connsiteX520" fmla="*/ 3268171 w 6204821"/>
                <a:gd name="connsiteY520" fmla="*/ 476419 h 1105321"/>
                <a:gd name="connsiteX521" fmla="*/ 1053735 w 6204821"/>
                <a:gd name="connsiteY521" fmla="*/ 510557 h 1105321"/>
                <a:gd name="connsiteX522" fmla="*/ 1052976 w 6204821"/>
                <a:gd name="connsiteY522" fmla="*/ 358831 h 1105321"/>
                <a:gd name="connsiteX523" fmla="*/ 997596 w 6204821"/>
                <a:gd name="connsiteY523" fmla="*/ 319383 h 1105321"/>
                <a:gd name="connsiteX524" fmla="*/ 936147 w 6204821"/>
                <a:gd name="connsiteY524" fmla="*/ 340624 h 1105321"/>
                <a:gd name="connsiteX525" fmla="*/ 878492 w 6204821"/>
                <a:gd name="connsiteY525" fmla="*/ 478694 h 1105321"/>
                <a:gd name="connsiteX526" fmla="*/ 1053735 w 6204821"/>
                <a:gd name="connsiteY526" fmla="*/ 510557 h 1105321"/>
                <a:gd name="connsiteX527" fmla="*/ 1247944 w 6204821"/>
                <a:gd name="connsiteY527" fmla="*/ 476419 h 1105321"/>
                <a:gd name="connsiteX528" fmla="*/ 1191805 w 6204821"/>
                <a:gd name="connsiteY528" fmla="*/ 342900 h 1105321"/>
                <a:gd name="connsiteX529" fmla="*/ 1172840 w 6204821"/>
                <a:gd name="connsiteY529" fmla="*/ 323176 h 1105321"/>
                <a:gd name="connsiteX530" fmla="*/ 1068907 w 6204821"/>
                <a:gd name="connsiteY530" fmla="*/ 388418 h 1105321"/>
                <a:gd name="connsiteX531" fmla="*/ 1069666 w 6204821"/>
                <a:gd name="connsiteY531" fmla="*/ 433177 h 1105321"/>
                <a:gd name="connsiteX532" fmla="*/ 1069666 w 6204821"/>
                <a:gd name="connsiteY532" fmla="*/ 513591 h 1105321"/>
                <a:gd name="connsiteX533" fmla="*/ 1247944 w 6204821"/>
                <a:gd name="connsiteY533" fmla="*/ 476419 h 1105321"/>
                <a:gd name="connsiteX534" fmla="*/ 5100259 w 6204821"/>
                <a:gd name="connsiteY534" fmla="*/ 512074 h 1105321"/>
                <a:gd name="connsiteX535" fmla="*/ 5100259 w 6204821"/>
                <a:gd name="connsiteY535" fmla="*/ 365659 h 1105321"/>
                <a:gd name="connsiteX536" fmla="*/ 5050948 w 6204821"/>
                <a:gd name="connsiteY536" fmla="*/ 320900 h 1105321"/>
                <a:gd name="connsiteX537" fmla="*/ 4984947 w 6204821"/>
                <a:gd name="connsiteY537" fmla="*/ 338348 h 1105321"/>
                <a:gd name="connsiteX538" fmla="*/ 4925016 w 6204821"/>
                <a:gd name="connsiteY538" fmla="*/ 477177 h 1105321"/>
                <a:gd name="connsiteX539" fmla="*/ 5100259 w 6204821"/>
                <a:gd name="connsiteY539" fmla="*/ 512074 h 1105321"/>
                <a:gd name="connsiteX540" fmla="*/ 5117707 w 6204821"/>
                <a:gd name="connsiteY540" fmla="*/ 513591 h 1105321"/>
                <a:gd name="connsiteX541" fmla="*/ 5295226 w 6204821"/>
                <a:gd name="connsiteY541" fmla="*/ 476419 h 1105321"/>
                <a:gd name="connsiteX542" fmla="*/ 5236053 w 6204821"/>
                <a:gd name="connsiteY542" fmla="*/ 336831 h 1105321"/>
                <a:gd name="connsiteX543" fmla="*/ 5167777 w 6204821"/>
                <a:gd name="connsiteY543" fmla="*/ 320900 h 1105321"/>
                <a:gd name="connsiteX544" fmla="*/ 5119224 w 6204821"/>
                <a:gd name="connsiteY544" fmla="*/ 367176 h 1105321"/>
                <a:gd name="connsiteX545" fmla="*/ 5117707 w 6204821"/>
                <a:gd name="connsiteY545" fmla="*/ 513591 h 1105321"/>
                <a:gd name="connsiteX546" fmla="*/ 719180 w 6204821"/>
                <a:gd name="connsiteY546" fmla="*/ 364900 h 1105321"/>
                <a:gd name="connsiteX547" fmla="*/ 865595 w 6204821"/>
                <a:gd name="connsiteY547" fmla="*/ 463522 h 1105321"/>
                <a:gd name="connsiteX548" fmla="*/ 920216 w 6204821"/>
                <a:gd name="connsiteY548" fmla="*/ 327727 h 1105321"/>
                <a:gd name="connsiteX549" fmla="*/ 894423 w 6204821"/>
                <a:gd name="connsiteY549" fmla="*/ 268554 h 1105321"/>
                <a:gd name="connsiteX550" fmla="*/ 827664 w 6204821"/>
                <a:gd name="connsiteY550" fmla="*/ 256416 h 1105321"/>
                <a:gd name="connsiteX551" fmla="*/ 719180 w 6204821"/>
                <a:gd name="connsiteY551" fmla="*/ 364900 h 1105321"/>
                <a:gd name="connsiteX552" fmla="*/ 1260840 w 6204821"/>
                <a:gd name="connsiteY552" fmla="*/ 465039 h 1105321"/>
                <a:gd name="connsiteX553" fmla="*/ 1411049 w 6204821"/>
                <a:gd name="connsiteY553" fmla="*/ 364142 h 1105321"/>
                <a:gd name="connsiteX554" fmla="*/ 1308634 w 6204821"/>
                <a:gd name="connsiteY554" fmla="*/ 264003 h 1105321"/>
                <a:gd name="connsiteX555" fmla="*/ 1241116 w 6204821"/>
                <a:gd name="connsiteY555" fmla="*/ 263244 h 1105321"/>
                <a:gd name="connsiteX556" fmla="*/ 1205460 w 6204821"/>
                <a:gd name="connsiteY556" fmla="*/ 320900 h 1105321"/>
                <a:gd name="connsiteX557" fmla="*/ 1260840 w 6204821"/>
                <a:gd name="connsiteY557" fmla="*/ 465039 h 1105321"/>
                <a:gd name="connsiteX558" fmla="*/ 3073204 w 6204821"/>
                <a:gd name="connsiteY558" fmla="*/ 511316 h 1105321"/>
                <a:gd name="connsiteX559" fmla="*/ 3073204 w 6204821"/>
                <a:gd name="connsiteY559" fmla="*/ 369452 h 1105321"/>
                <a:gd name="connsiteX560" fmla="*/ 3036031 w 6204821"/>
                <a:gd name="connsiteY560" fmla="*/ 323934 h 1105321"/>
                <a:gd name="connsiteX561" fmla="*/ 2960927 w 6204821"/>
                <a:gd name="connsiteY561" fmla="*/ 334555 h 1105321"/>
                <a:gd name="connsiteX562" fmla="*/ 2897960 w 6204821"/>
                <a:gd name="connsiteY562" fmla="*/ 477177 h 1105321"/>
                <a:gd name="connsiteX563" fmla="*/ 3073204 w 6204821"/>
                <a:gd name="connsiteY563" fmla="*/ 511316 h 1105321"/>
                <a:gd name="connsiteX564" fmla="*/ 2885822 w 6204821"/>
                <a:gd name="connsiteY564" fmla="*/ 465039 h 1105321"/>
                <a:gd name="connsiteX565" fmla="*/ 2941961 w 6204821"/>
                <a:gd name="connsiteY565" fmla="*/ 320900 h 1105321"/>
                <a:gd name="connsiteX566" fmla="*/ 2910857 w 6204821"/>
                <a:gd name="connsiteY566" fmla="*/ 266279 h 1105321"/>
                <a:gd name="connsiteX567" fmla="*/ 2851684 w 6204821"/>
                <a:gd name="connsiteY567" fmla="*/ 256416 h 1105321"/>
                <a:gd name="connsiteX568" fmla="*/ 2745476 w 6204821"/>
                <a:gd name="connsiteY568" fmla="*/ 364900 h 1105321"/>
                <a:gd name="connsiteX569" fmla="*/ 2885822 w 6204821"/>
                <a:gd name="connsiteY569" fmla="*/ 465039 h 1105321"/>
                <a:gd name="connsiteX570" fmla="*/ 3431276 w 6204821"/>
                <a:gd name="connsiteY570" fmla="*/ 364142 h 1105321"/>
                <a:gd name="connsiteX571" fmla="*/ 3331137 w 6204821"/>
                <a:gd name="connsiteY571" fmla="*/ 266279 h 1105321"/>
                <a:gd name="connsiteX572" fmla="*/ 3264378 w 6204821"/>
                <a:gd name="connsiteY572" fmla="*/ 260968 h 1105321"/>
                <a:gd name="connsiteX573" fmla="*/ 3224929 w 6204821"/>
                <a:gd name="connsiteY573" fmla="*/ 318624 h 1105321"/>
                <a:gd name="connsiteX574" fmla="*/ 3280309 w 6204821"/>
                <a:gd name="connsiteY574" fmla="*/ 463522 h 1105321"/>
                <a:gd name="connsiteX575" fmla="*/ 3431276 w 6204821"/>
                <a:gd name="connsiteY575" fmla="*/ 364142 h 1105321"/>
                <a:gd name="connsiteX576" fmla="*/ 5446193 w 6204821"/>
                <a:gd name="connsiteY576" fmla="*/ 364900 h 1105321"/>
                <a:gd name="connsiteX577" fmla="*/ 5453780 w 6204821"/>
                <a:gd name="connsiteY577" fmla="*/ 353521 h 1105321"/>
                <a:gd name="connsiteX578" fmla="*/ 5353641 w 6204821"/>
                <a:gd name="connsiteY578" fmla="*/ 263244 h 1105321"/>
                <a:gd name="connsiteX579" fmla="*/ 5280812 w 6204821"/>
                <a:gd name="connsiteY579" fmla="*/ 267796 h 1105321"/>
                <a:gd name="connsiteX580" fmla="*/ 5251984 w 6204821"/>
                <a:gd name="connsiteY580" fmla="*/ 326210 h 1105321"/>
                <a:gd name="connsiteX581" fmla="*/ 5308123 w 6204821"/>
                <a:gd name="connsiteY581" fmla="*/ 465798 h 1105321"/>
                <a:gd name="connsiteX582" fmla="*/ 5446193 w 6204821"/>
                <a:gd name="connsiteY582" fmla="*/ 364900 h 1105321"/>
                <a:gd name="connsiteX583" fmla="*/ 4912877 w 6204821"/>
                <a:gd name="connsiteY583" fmla="*/ 464281 h 1105321"/>
                <a:gd name="connsiteX584" fmla="*/ 4968258 w 6204821"/>
                <a:gd name="connsiteY584" fmla="*/ 324693 h 1105321"/>
                <a:gd name="connsiteX585" fmla="*/ 4943222 w 6204821"/>
                <a:gd name="connsiteY585" fmla="*/ 270830 h 1105321"/>
                <a:gd name="connsiteX586" fmla="*/ 4880256 w 6204821"/>
                <a:gd name="connsiteY586" fmla="*/ 256416 h 1105321"/>
                <a:gd name="connsiteX587" fmla="*/ 4768738 w 6204821"/>
                <a:gd name="connsiteY587" fmla="*/ 363383 h 1105321"/>
                <a:gd name="connsiteX588" fmla="*/ 4912877 w 6204821"/>
                <a:gd name="connsiteY588" fmla="*/ 464281 h 1105321"/>
                <a:gd name="connsiteX589" fmla="*/ 3435069 w 6204821"/>
                <a:gd name="connsiteY589" fmla="*/ 337590 h 1105321"/>
                <a:gd name="connsiteX590" fmla="*/ 3532174 w 6204821"/>
                <a:gd name="connsiteY590" fmla="*/ 204830 h 1105321"/>
                <a:gd name="connsiteX591" fmla="*/ 3400173 w 6204821"/>
                <a:gd name="connsiteY591" fmla="*/ 150208 h 1105321"/>
                <a:gd name="connsiteX592" fmla="*/ 3337965 w 6204821"/>
                <a:gd name="connsiteY592" fmla="*/ 173726 h 1105321"/>
                <a:gd name="connsiteX593" fmla="*/ 3332654 w 6204821"/>
                <a:gd name="connsiteY593" fmla="*/ 240485 h 1105321"/>
                <a:gd name="connsiteX594" fmla="*/ 3435069 w 6204821"/>
                <a:gd name="connsiteY594" fmla="*/ 337590 h 1105321"/>
                <a:gd name="connsiteX595" fmla="*/ 3567071 w 6204821"/>
                <a:gd name="connsiteY595" fmla="*/ 15931 h 1105321"/>
                <a:gd name="connsiteX596" fmla="*/ 3416104 w 6204821"/>
                <a:gd name="connsiteY596" fmla="*/ 16690 h 1105321"/>
                <a:gd name="connsiteX597" fmla="*/ 3374379 w 6204821"/>
                <a:gd name="connsiteY597" fmla="*/ 63725 h 1105321"/>
                <a:gd name="connsiteX598" fmla="*/ 3391828 w 6204821"/>
                <a:gd name="connsiteY598" fmla="*/ 124415 h 1105321"/>
                <a:gd name="connsiteX599" fmla="*/ 3529898 w 6204821"/>
                <a:gd name="connsiteY599" fmla="*/ 186623 h 1105321"/>
                <a:gd name="connsiteX600" fmla="*/ 3567071 w 6204821"/>
                <a:gd name="connsiteY600" fmla="*/ 15931 h 1105321"/>
                <a:gd name="connsiteX601" fmla="*/ 4626116 w 6204821"/>
                <a:gd name="connsiteY601" fmla="*/ 15173 h 1105321"/>
                <a:gd name="connsiteX602" fmla="*/ 4663289 w 6204821"/>
                <a:gd name="connsiteY602" fmla="*/ 186623 h 1105321"/>
                <a:gd name="connsiteX603" fmla="*/ 4798325 w 6204821"/>
                <a:gd name="connsiteY603" fmla="*/ 126691 h 1105321"/>
                <a:gd name="connsiteX604" fmla="*/ 4818049 w 6204821"/>
                <a:gd name="connsiteY604" fmla="*/ 62208 h 1105321"/>
                <a:gd name="connsiteX605" fmla="*/ 4767221 w 6204821"/>
                <a:gd name="connsiteY605" fmla="*/ 15173 h 1105321"/>
                <a:gd name="connsiteX606" fmla="*/ 4626116 w 6204821"/>
                <a:gd name="connsiteY606" fmla="*/ 15173 h 1105321"/>
                <a:gd name="connsiteX607" fmla="*/ 2599820 w 6204821"/>
                <a:gd name="connsiteY607" fmla="*/ 15931 h 1105321"/>
                <a:gd name="connsiteX608" fmla="*/ 2636992 w 6204821"/>
                <a:gd name="connsiteY608" fmla="*/ 186623 h 1105321"/>
                <a:gd name="connsiteX609" fmla="*/ 2772028 w 6204821"/>
                <a:gd name="connsiteY609" fmla="*/ 127450 h 1105321"/>
                <a:gd name="connsiteX610" fmla="*/ 2794028 w 6204821"/>
                <a:gd name="connsiteY610" fmla="*/ 71311 h 1105321"/>
                <a:gd name="connsiteX611" fmla="*/ 2750028 w 6204821"/>
                <a:gd name="connsiteY611" fmla="*/ 16690 h 1105321"/>
                <a:gd name="connsiteX612" fmla="*/ 2599820 w 6204821"/>
                <a:gd name="connsiteY612" fmla="*/ 15931 h 1105321"/>
                <a:gd name="connsiteX613" fmla="*/ 1545326 w 6204821"/>
                <a:gd name="connsiteY613" fmla="*/ 15931 h 1105321"/>
                <a:gd name="connsiteX614" fmla="*/ 1403463 w 6204821"/>
                <a:gd name="connsiteY614" fmla="*/ 15931 h 1105321"/>
                <a:gd name="connsiteX615" fmla="*/ 1355669 w 6204821"/>
                <a:gd name="connsiteY615" fmla="*/ 59932 h 1105321"/>
                <a:gd name="connsiteX616" fmla="*/ 1372359 w 6204821"/>
                <a:gd name="connsiteY616" fmla="*/ 125174 h 1105321"/>
                <a:gd name="connsiteX617" fmla="*/ 1511188 w 6204821"/>
                <a:gd name="connsiteY617" fmla="*/ 187381 h 1105321"/>
                <a:gd name="connsiteX618" fmla="*/ 1545326 w 6204821"/>
                <a:gd name="connsiteY618" fmla="*/ 15931 h 1105321"/>
                <a:gd name="connsiteX619" fmla="*/ 2635475 w 6204821"/>
                <a:gd name="connsiteY619" fmla="*/ 204830 h 1105321"/>
                <a:gd name="connsiteX620" fmla="*/ 2732580 w 6204821"/>
                <a:gd name="connsiteY620" fmla="*/ 334555 h 1105321"/>
                <a:gd name="connsiteX621" fmla="*/ 2834236 w 6204821"/>
                <a:gd name="connsiteY621" fmla="*/ 240485 h 1105321"/>
                <a:gd name="connsiteX622" fmla="*/ 2831960 w 6204821"/>
                <a:gd name="connsiteY622" fmla="*/ 178278 h 1105321"/>
                <a:gd name="connsiteX623" fmla="*/ 2774304 w 6204821"/>
                <a:gd name="connsiteY623" fmla="*/ 147933 h 1105321"/>
                <a:gd name="connsiteX624" fmla="*/ 2635475 w 6204821"/>
                <a:gd name="connsiteY624" fmla="*/ 204830 h 1105321"/>
                <a:gd name="connsiteX625" fmla="*/ 4759635 w 6204821"/>
                <a:gd name="connsiteY625" fmla="*/ 347452 h 1105321"/>
                <a:gd name="connsiteX626" fmla="*/ 4863566 w 6204821"/>
                <a:gd name="connsiteY626" fmla="*/ 236692 h 1105321"/>
                <a:gd name="connsiteX627" fmla="*/ 4855980 w 6204821"/>
                <a:gd name="connsiteY627" fmla="*/ 174485 h 1105321"/>
                <a:gd name="connsiteX628" fmla="*/ 4799842 w 6204821"/>
                <a:gd name="connsiteY628" fmla="*/ 147174 h 1105321"/>
                <a:gd name="connsiteX629" fmla="*/ 4662530 w 6204821"/>
                <a:gd name="connsiteY629" fmla="*/ 204071 h 1105321"/>
                <a:gd name="connsiteX630" fmla="*/ 4759635 w 6204821"/>
                <a:gd name="connsiteY630" fmla="*/ 347452 h 1105321"/>
                <a:gd name="connsiteX631" fmla="*/ 5592609 w 6204821"/>
                <a:gd name="connsiteY631" fmla="*/ 15931 h 1105321"/>
                <a:gd name="connsiteX632" fmla="*/ 5455297 w 6204821"/>
                <a:gd name="connsiteY632" fmla="*/ 15173 h 1105321"/>
                <a:gd name="connsiteX633" fmla="*/ 5404469 w 6204821"/>
                <a:gd name="connsiteY633" fmla="*/ 57656 h 1105321"/>
                <a:gd name="connsiteX634" fmla="*/ 5417365 w 6204821"/>
                <a:gd name="connsiteY634" fmla="*/ 123656 h 1105321"/>
                <a:gd name="connsiteX635" fmla="*/ 5556953 w 6204821"/>
                <a:gd name="connsiteY635" fmla="*/ 190416 h 1105321"/>
                <a:gd name="connsiteX636" fmla="*/ 5592609 w 6204821"/>
                <a:gd name="connsiteY636" fmla="*/ 15931 h 1105321"/>
                <a:gd name="connsiteX637" fmla="*/ 1511946 w 6204821"/>
                <a:gd name="connsiteY637" fmla="*/ 204830 h 1105321"/>
                <a:gd name="connsiteX638" fmla="*/ 1380704 w 6204821"/>
                <a:gd name="connsiteY638" fmla="*/ 150967 h 1105321"/>
                <a:gd name="connsiteX639" fmla="*/ 1319255 w 6204821"/>
                <a:gd name="connsiteY639" fmla="*/ 170691 h 1105321"/>
                <a:gd name="connsiteX640" fmla="*/ 1312427 w 6204821"/>
                <a:gd name="connsiteY640" fmla="*/ 241244 h 1105321"/>
                <a:gd name="connsiteX641" fmla="*/ 1414842 w 6204821"/>
                <a:gd name="connsiteY641" fmla="*/ 339865 h 1105321"/>
                <a:gd name="connsiteX642" fmla="*/ 1511946 w 6204821"/>
                <a:gd name="connsiteY642" fmla="*/ 204830 h 1105321"/>
                <a:gd name="connsiteX643" fmla="*/ 625868 w 6204821"/>
                <a:gd name="connsiteY643" fmla="*/ 201795 h 1105321"/>
                <a:gd name="connsiteX644" fmla="*/ 686559 w 6204821"/>
                <a:gd name="connsiteY644" fmla="*/ 262485 h 1105321"/>
                <a:gd name="connsiteX645" fmla="*/ 714628 w 6204821"/>
                <a:gd name="connsiteY645" fmla="*/ 333038 h 1105321"/>
                <a:gd name="connsiteX646" fmla="*/ 814767 w 6204821"/>
                <a:gd name="connsiteY646" fmla="*/ 240485 h 1105321"/>
                <a:gd name="connsiteX647" fmla="*/ 810215 w 6204821"/>
                <a:gd name="connsiteY647" fmla="*/ 176002 h 1105321"/>
                <a:gd name="connsiteX648" fmla="*/ 751042 w 6204821"/>
                <a:gd name="connsiteY648" fmla="*/ 148691 h 1105321"/>
                <a:gd name="connsiteX649" fmla="*/ 625868 w 6204821"/>
                <a:gd name="connsiteY649" fmla="*/ 201795 h 1105321"/>
                <a:gd name="connsiteX650" fmla="*/ 5553160 w 6204821"/>
                <a:gd name="connsiteY650" fmla="*/ 203312 h 1105321"/>
                <a:gd name="connsiteX651" fmla="*/ 5427986 w 6204821"/>
                <a:gd name="connsiteY651" fmla="*/ 150208 h 1105321"/>
                <a:gd name="connsiteX652" fmla="*/ 5368813 w 6204821"/>
                <a:gd name="connsiteY652" fmla="*/ 168416 h 1105321"/>
                <a:gd name="connsiteX653" fmla="*/ 5356675 w 6204821"/>
                <a:gd name="connsiteY653" fmla="*/ 235175 h 1105321"/>
                <a:gd name="connsiteX654" fmla="*/ 5456056 w 6204821"/>
                <a:gd name="connsiteY654" fmla="*/ 344417 h 1105321"/>
                <a:gd name="connsiteX655" fmla="*/ 5553160 w 6204821"/>
                <a:gd name="connsiteY655" fmla="*/ 203312 h 1105321"/>
                <a:gd name="connsiteX656" fmla="*/ 583385 w 6204821"/>
                <a:gd name="connsiteY656" fmla="*/ 16690 h 1105321"/>
                <a:gd name="connsiteX657" fmla="*/ 619041 w 6204821"/>
                <a:gd name="connsiteY657" fmla="*/ 186623 h 1105321"/>
                <a:gd name="connsiteX658" fmla="*/ 746490 w 6204821"/>
                <a:gd name="connsiteY658" fmla="*/ 130484 h 1105321"/>
                <a:gd name="connsiteX659" fmla="*/ 773801 w 6204821"/>
                <a:gd name="connsiteY659" fmla="*/ 71311 h 1105321"/>
                <a:gd name="connsiteX660" fmla="*/ 732835 w 6204821"/>
                <a:gd name="connsiteY660" fmla="*/ 16690 h 1105321"/>
                <a:gd name="connsiteX661" fmla="*/ 583385 w 6204821"/>
                <a:gd name="connsiteY661" fmla="*/ 16690 h 1105321"/>
                <a:gd name="connsiteX662" fmla="*/ 3194584 w 6204821"/>
                <a:gd name="connsiteY662" fmla="*/ 298900 h 1105321"/>
                <a:gd name="connsiteX663" fmla="*/ 3098997 w 6204821"/>
                <a:gd name="connsiteY663" fmla="*/ 69794 h 1105321"/>
                <a:gd name="connsiteX664" fmla="*/ 3093686 w 6204821"/>
                <a:gd name="connsiteY664" fmla="*/ 71311 h 1105321"/>
                <a:gd name="connsiteX665" fmla="*/ 3093686 w 6204821"/>
                <a:gd name="connsiteY665" fmla="*/ 318624 h 1105321"/>
                <a:gd name="connsiteX666" fmla="*/ 3194584 w 6204821"/>
                <a:gd name="connsiteY666" fmla="*/ 298900 h 1105321"/>
                <a:gd name="connsiteX667" fmla="*/ 1174357 w 6204821"/>
                <a:gd name="connsiteY667" fmla="*/ 298900 h 1105321"/>
                <a:gd name="connsiteX668" fmla="*/ 1078770 w 6204821"/>
                <a:gd name="connsiteY668" fmla="*/ 69794 h 1105321"/>
                <a:gd name="connsiteX669" fmla="*/ 1072701 w 6204821"/>
                <a:gd name="connsiteY669" fmla="*/ 71311 h 1105321"/>
                <a:gd name="connsiteX670" fmla="*/ 1072701 w 6204821"/>
                <a:gd name="connsiteY670" fmla="*/ 317865 h 1105321"/>
                <a:gd name="connsiteX671" fmla="*/ 1174357 w 6204821"/>
                <a:gd name="connsiteY671" fmla="*/ 298900 h 1105321"/>
                <a:gd name="connsiteX672" fmla="*/ 5125293 w 6204821"/>
                <a:gd name="connsiteY672" fmla="*/ 69035 h 1105321"/>
                <a:gd name="connsiteX673" fmla="*/ 5119983 w 6204821"/>
                <a:gd name="connsiteY673" fmla="*/ 70552 h 1105321"/>
                <a:gd name="connsiteX674" fmla="*/ 5119983 w 6204821"/>
                <a:gd name="connsiteY674" fmla="*/ 317865 h 1105321"/>
                <a:gd name="connsiteX675" fmla="*/ 5220881 w 6204821"/>
                <a:gd name="connsiteY675" fmla="*/ 298900 h 1105321"/>
                <a:gd name="connsiteX676" fmla="*/ 5125293 w 6204821"/>
                <a:gd name="connsiteY676" fmla="*/ 69035 h 1105321"/>
                <a:gd name="connsiteX677" fmla="*/ 3069411 w 6204821"/>
                <a:gd name="connsiteY677" fmla="*/ 315589 h 1105321"/>
                <a:gd name="connsiteX678" fmla="*/ 3069411 w 6204821"/>
                <a:gd name="connsiteY678" fmla="*/ 81173 h 1105321"/>
                <a:gd name="connsiteX679" fmla="*/ 3064100 w 6204821"/>
                <a:gd name="connsiteY679" fmla="*/ 80415 h 1105321"/>
                <a:gd name="connsiteX680" fmla="*/ 2973065 w 6204821"/>
                <a:gd name="connsiteY680" fmla="*/ 298900 h 1105321"/>
                <a:gd name="connsiteX681" fmla="*/ 3069411 w 6204821"/>
                <a:gd name="connsiteY681" fmla="*/ 315589 h 1105321"/>
                <a:gd name="connsiteX682" fmla="*/ 3207481 w 6204821"/>
                <a:gd name="connsiteY682" fmla="*/ 282210 h 1105321"/>
                <a:gd name="connsiteX683" fmla="*/ 3284102 w 6204821"/>
                <a:gd name="connsiteY683" fmla="*/ 235175 h 1105321"/>
                <a:gd name="connsiteX684" fmla="*/ 3119480 w 6204821"/>
                <a:gd name="connsiteY684" fmla="*/ 67518 h 1105321"/>
                <a:gd name="connsiteX685" fmla="*/ 3207481 w 6204821"/>
                <a:gd name="connsiteY685" fmla="*/ 282210 h 1105321"/>
                <a:gd name="connsiteX686" fmla="*/ 939941 w 6204821"/>
                <a:gd name="connsiteY686" fmla="*/ 282968 h 1105321"/>
                <a:gd name="connsiteX687" fmla="*/ 1027941 w 6204821"/>
                <a:gd name="connsiteY687" fmla="*/ 65242 h 1105321"/>
                <a:gd name="connsiteX688" fmla="*/ 1024148 w 6204821"/>
                <a:gd name="connsiteY688" fmla="*/ 64483 h 1105321"/>
                <a:gd name="connsiteX689" fmla="*/ 858767 w 6204821"/>
                <a:gd name="connsiteY689" fmla="*/ 232899 h 1105321"/>
                <a:gd name="connsiteX690" fmla="*/ 939941 w 6204821"/>
                <a:gd name="connsiteY690" fmla="*/ 282968 h 1105321"/>
                <a:gd name="connsiteX691" fmla="*/ 1049183 w 6204821"/>
                <a:gd name="connsiteY691" fmla="*/ 81173 h 1105321"/>
                <a:gd name="connsiteX692" fmla="*/ 1043873 w 6204821"/>
                <a:gd name="connsiteY692" fmla="*/ 79656 h 1105321"/>
                <a:gd name="connsiteX693" fmla="*/ 952837 w 6204821"/>
                <a:gd name="connsiteY693" fmla="*/ 298900 h 1105321"/>
                <a:gd name="connsiteX694" fmla="*/ 1049942 w 6204821"/>
                <a:gd name="connsiteY694" fmla="*/ 314072 h 1105321"/>
                <a:gd name="connsiteX695" fmla="*/ 1049183 w 6204821"/>
                <a:gd name="connsiteY695" fmla="*/ 81173 h 1105321"/>
                <a:gd name="connsiteX696" fmla="*/ 5308881 w 6204821"/>
                <a:gd name="connsiteY696" fmla="*/ 235933 h 1105321"/>
                <a:gd name="connsiteX697" fmla="*/ 5147294 w 6204821"/>
                <a:gd name="connsiteY697" fmla="*/ 69794 h 1105321"/>
                <a:gd name="connsiteX698" fmla="*/ 5233778 w 6204821"/>
                <a:gd name="connsiteY698" fmla="*/ 282210 h 1105321"/>
                <a:gd name="connsiteX699" fmla="*/ 5308881 w 6204821"/>
                <a:gd name="connsiteY699" fmla="*/ 235933 h 1105321"/>
                <a:gd name="connsiteX700" fmla="*/ 1096977 w 6204821"/>
                <a:gd name="connsiteY700" fmla="*/ 59173 h 1105321"/>
                <a:gd name="connsiteX701" fmla="*/ 1187253 w 6204821"/>
                <a:gd name="connsiteY701" fmla="*/ 281451 h 1105321"/>
                <a:gd name="connsiteX702" fmla="*/ 1266151 w 6204821"/>
                <a:gd name="connsiteY702" fmla="*/ 232899 h 1105321"/>
                <a:gd name="connsiteX703" fmla="*/ 1096977 w 6204821"/>
                <a:gd name="connsiteY703" fmla="*/ 59173 h 1105321"/>
                <a:gd name="connsiteX704" fmla="*/ 5095707 w 6204821"/>
                <a:gd name="connsiteY704" fmla="*/ 88760 h 1105321"/>
                <a:gd name="connsiteX705" fmla="*/ 5088121 w 6204821"/>
                <a:gd name="connsiteY705" fmla="*/ 88001 h 1105321"/>
                <a:gd name="connsiteX706" fmla="*/ 5000120 w 6204821"/>
                <a:gd name="connsiteY706" fmla="*/ 299658 h 1105321"/>
                <a:gd name="connsiteX707" fmla="*/ 5096465 w 6204821"/>
                <a:gd name="connsiteY707" fmla="*/ 314831 h 1105321"/>
                <a:gd name="connsiteX708" fmla="*/ 5095707 w 6204821"/>
                <a:gd name="connsiteY708" fmla="*/ 88760 h 1105321"/>
                <a:gd name="connsiteX709" fmla="*/ 4986464 w 6204821"/>
                <a:gd name="connsiteY709" fmla="*/ 282968 h 1105321"/>
                <a:gd name="connsiteX710" fmla="*/ 5072948 w 6204821"/>
                <a:gd name="connsiteY710" fmla="*/ 68277 h 1105321"/>
                <a:gd name="connsiteX711" fmla="*/ 4907567 w 6204821"/>
                <a:gd name="connsiteY711" fmla="*/ 231382 h 1105321"/>
                <a:gd name="connsiteX712" fmla="*/ 4986464 w 6204821"/>
                <a:gd name="connsiteY712" fmla="*/ 282968 h 1105321"/>
                <a:gd name="connsiteX713" fmla="*/ 2881271 w 6204821"/>
                <a:gd name="connsiteY713" fmla="*/ 231382 h 1105321"/>
                <a:gd name="connsiteX714" fmla="*/ 2960168 w 6204821"/>
                <a:gd name="connsiteY714" fmla="*/ 282968 h 1105321"/>
                <a:gd name="connsiteX715" fmla="*/ 3045893 w 6204821"/>
                <a:gd name="connsiteY715" fmla="*/ 70552 h 1105321"/>
                <a:gd name="connsiteX716" fmla="*/ 2881271 w 6204821"/>
                <a:gd name="connsiteY716" fmla="*/ 231382 h 1105321"/>
                <a:gd name="connsiteX717" fmla="*/ 2795546 w 6204821"/>
                <a:gd name="connsiteY717" fmla="*/ 18207 h 1105321"/>
                <a:gd name="connsiteX718" fmla="*/ 2815270 w 6204821"/>
                <a:gd name="connsiteY718" fmla="*/ 110760 h 1105321"/>
                <a:gd name="connsiteX719" fmla="*/ 3021617 w 6204821"/>
                <a:gd name="connsiteY719" fmla="*/ 23517 h 1105321"/>
                <a:gd name="connsiteX720" fmla="*/ 3020100 w 6204821"/>
                <a:gd name="connsiteY720" fmla="*/ 18207 h 1105321"/>
                <a:gd name="connsiteX721" fmla="*/ 2795546 w 6204821"/>
                <a:gd name="connsiteY721" fmla="*/ 18207 h 1105321"/>
                <a:gd name="connsiteX722" fmla="*/ 5173846 w 6204821"/>
                <a:gd name="connsiteY722" fmla="*/ 17448 h 1105321"/>
                <a:gd name="connsiteX723" fmla="*/ 5172328 w 6204821"/>
                <a:gd name="connsiteY723" fmla="*/ 23517 h 1105321"/>
                <a:gd name="connsiteX724" fmla="*/ 5378675 w 6204821"/>
                <a:gd name="connsiteY724" fmla="*/ 110760 h 1105321"/>
                <a:gd name="connsiteX725" fmla="*/ 5398399 w 6204821"/>
                <a:gd name="connsiteY725" fmla="*/ 17448 h 1105321"/>
                <a:gd name="connsiteX726" fmla="*/ 5173846 w 6204821"/>
                <a:gd name="connsiteY726" fmla="*/ 17448 h 1105321"/>
                <a:gd name="connsiteX727" fmla="*/ 1332910 w 6204821"/>
                <a:gd name="connsiteY727" fmla="*/ 130484 h 1105321"/>
                <a:gd name="connsiteX728" fmla="*/ 1118218 w 6204821"/>
                <a:gd name="connsiteY728" fmla="*/ 42483 h 1105321"/>
                <a:gd name="connsiteX729" fmla="*/ 1282841 w 6204821"/>
                <a:gd name="connsiteY729" fmla="*/ 201037 h 1105321"/>
                <a:gd name="connsiteX730" fmla="*/ 1332910 w 6204821"/>
                <a:gd name="connsiteY730" fmla="*/ 130484 h 1105321"/>
                <a:gd name="connsiteX731" fmla="*/ 5173087 w 6204821"/>
                <a:gd name="connsiteY731" fmla="*/ 46276 h 1105321"/>
                <a:gd name="connsiteX732" fmla="*/ 5170053 w 6204821"/>
                <a:gd name="connsiteY732" fmla="*/ 50828 h 1105321"/>
                <a:gd name="connsiteX733" fmla="*/ 5330123 w 6204821"/>
                <a:gd name="connsiteY733" fmla="*/ 203312 h 1105321"/>
                <a:gd name="connsiteX734" fmla="*/ 5379434 w 6204821"/>
                <a:gd name="connsiteY734" fmla="*/ 130484 h 1105321"/>
                <a:gd name="connsiteX735" fmla="*/ 5173087 w 6204821"/>
                <a:gd name="connsiteY735" fmla="*/ 46276 h 1105321"/>
                <a:gd name="connsiteX736" fmla="*/ 1331393 w 6204821"/>
                <a:gd name="connsiteY736" fmla="*/ 110760 h 1105321"/>
                <a:gd name="connsiteX737" fmla="*/ 1351117 w 6204821"/>
                <a:gd name="connsiteY737" fmla="*/ 19724 h 1105321"/>
                <a:gd name="connsiteX738" fmla="*/ 1132632 w 6204821"/>
                <a:gd name="connsiteY738" fmla="*/ 19724 h 1105321"/>
                <a:gd name="connsiteX739" fmla="*/ 1131874 w 6204821"/>
                <a:gd name="connsiteY739" fmla="*/ 25793 h 1105321"/>
                <a:gd name="connsiteX740" fmla="*/ 1331393 w 6204821"/>
                <a:gd name="connsiteY740" fmla="*/ 110760 h 1105321"/>
                <a:gd name="connsiteX741" fmla="*/ 3350862 w 6204821"/>
                <a:gd name="connsiteY741" fmla="*/ 110760 h 1105321"/>
                <a:gd name="connsiteX742" fmla="*/ 3372103 w 6204821"/>
                <a:gd name="connsiteY742" fmla="*/ 18966 h 1105321"/>
                <a:gd name="connsiteX743" fmla="*/ 3152860 w 6204821"/>
                <a:gd name="connsiteY743" fmla="*/ 18966 h 1105321"/>
                <a:gd name="connsiteX744" fmla="*/ 3151342 w 6204821"/>
                <a:gd name="connsiteY744" fmla="*/ 25793 h 1105321"/>
                <a:gd name="connsiteX745" fmla="*/ 3350862 w 6204821"/>
                <a:gd name="connsiteY745" fmla="*/ 110760 h 1105321"/>
                <a:gd name="connsiteX746" fmla="*/ 4889360 w 6204821"/>
                <a:gd name="connsiteY746" fmla="*/ 201037 h 1105321"/>
                <a:gd name="connsiteX747" fmla="*/ 5044120 w 6204821"/>
                <a:gd name="connsiteY747" fmla="*/ 52345 h 1105321"/>
                <a:gd name="connsiteX748" fmla="*/ 5042603 w 6204821"/>
                <a:gd name="connsiteY748" fmla="*/ 48552 h 1105321"/>
                <a:gd name="connsiteX749" fmla="*/ 4840808 w 6204821"/>
                <a:gd name="connsiteY749" fmla="*/ 131243 h 1105321"/>
                <a:gd name="connsiteX750" fmla="*/ 4889360 w 6204821"/>
                <a:gd name="connsiteY750" fmla="*/ 201037 h 1105321"/>
                <a:gd name="connsiteX751" fmla="*/ 4843842 w 6204821"/>
                <a:gd name="connsiteY751" fmla="*/ 109242 h 1105321"/>
                <a:gd name="connsiteX752" fmla="*/ 5041844 w 6204821"/>
                <a:gd name="connsiteY752" fmla="*/ 24276 h 1105321"/>
                <a:gd name="connsiteX753" fmla="*/ 5038810 w 6204821"/>
                <a:gd name="connsiteY753" fmla="*/ 17448 h 1105321"/>
                <a:gd name="connsiteX754" fmla="*/ 4821083 w 6204821"/>
                <a:gd name="connsiteY754" fmla="*/ 17448 h 1105321"/>
                <a:gd name="connsiteX755" fmla="*/ 4843842 w 6204821"/>
                <a:gd name="connsiteY755" fmla="*/ 109242 h 1105321"/>
                <a:gd name="connsiteX756" fmla="*/ 839802 w 6204821"/>
                <a:gd name="connsiteY756" fmla="*/ 196485 h 1105321"/>
                <a:gd name="connsiteX757" fmla="*/ 995320 w 6204821"/>
                <a:gd name="connsiteY757" fmla="*/ 47794 h 1105321"/>
                <a:gd name="connsiteX758" fmla="*/ 794284 w 6204821"/>
                <a:gd name="connsiteY758" fmla="*/ 130484 h 1105321"/>
                <a:gd name="connsiteX759" fmla="*/ 839802 w 6204821"/>
                <a:gd name="connsiteY759" fmla="*/ 196485 h 1105321"/>
                <a:gd name="connsiteX760" fmla="*/ 796560 w 6204821"/>
                <a:gd name="connsiteY760" fmla="*/ 109242 h 1105321"/>
                <a:gd name="connsiteX761" fmla="*/ 995320 w 6204821"/>
                <a:gd name="connsiteY761" fmla="*/ 24276 h 1105321"/>
                <a:gd name="connsiteX762" fmla="*/ 992286 w 6204821"/>
                <a:gd name="connsiteY762" fmla="*/ 18966 h 1105321"/>
                <a:gd name="connsiteX763" fmla="*/ 775318 w 6204821"/>
                <a:gd name="connsiteY763" fmla="*/ 18966 h 1105321"/>
                <a:gd name="connsiteX764" fmla="*/ 796560 w 6204821"/>
                <a:gd name="connsiteY764" fmla="*/ 109242 h 1105321"/>
                <a:gd name="connsiteX765" fmla="*/ 2863064 w 6204821"/>
                <a:gd name="connsiteY765" fmla="*/ 199519 h 1105321"/>
                <a:gd name="connsiteX766" fmla="*/ 3023893 w 6204821"/>
                <a:gd name="connsiteY766" fmla="*/ 44759 h 1105321"/>
                <a:gd name="connsiteX767" fmla="*/ 2814511 w 6204821"/>
                <a:gd name="connsiteY767" fmla="*/ 131243 h 1105321"/>
                <a:gd name="connsiteX768" fmla="*/ 2863064 w 6204821"/>
                <a:gd name="connsiteY768" fmla="*/ 199519 h 1105321"/>
                <a:gd name="connsiteX769" fmla="*/ 3303827 w 6204821"/>
                <a:gd name="connsiteY769" fmla="*/ 201795 h 1105321"/>
                <a:gd name="connsiteX770" fmla="*/ 3353137 w 6204821"/>
                <a:gd name="connsiteY770" fmla="*/ 130484 h 1105321"/>
                <a:gd name="connsiteX771" fmla="*/ 3144515 w 6204821"/>
                <a:gd name="connsiteY771" fmla="*/ 44759 h 1105321"/>
                <a:gd name="connsiteX772" fmla="*/ 3142997 w 6204821"/>
                <a:gd name="connsiteY772" fmla="*/ 47794 h 1105321"/>
                <a:gd name="connsiteX773" fmla="*/ 3303827 w 6204821"/>
                <a:gd name="connsiteY773" fmla="*/ 201795 h 110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</a:cxnLst>
              <a:rect l="l" t="t" r="r" b="b"/>
              <a:pathLst>
                <a:path w="6204821" h="1105321">
                  <a:moveTo>
                    <a:pt x="6204063" y="16690"/>
                  </a:moveTo>
                  <a:cubicBezTo>
                    <a:pt x="6148683" y="15931"/>
                    <a:pt x="6093303" y="14414"/>
                    <a:pt x="6037924" y="16690"/>
                  </a:cubicBezTo>
                  <a:cubicBezTo>
                    <a:pt x="6023509" y="17448"/>
                    <a:pt x="6006061" y="29587"/>
                    <a:pt x="5996199" y="41725"/>
                  </a:cubicBezTo>
                  <a:cubicBezTo>
                    <a:pt x="5939302" y="113036"/>
                    <a:pt x="5916543" y="194967"/>
                    <a:pt x="5928681" y="285244"/>
                  </a:cubicBezTo>
                  <a:cubicBezTo>
                    <a:pt x="5933991" y="326969"/>
                    <a:pt x="5954474" y="360348"/>
                    <a:pt x="5999233" y="375521"/>
                  </a:cubicBezTo>
                  <a:cubicBezTo>
                    <a:pt x="6040199" y="389935"/>
                    <a:pt x="6079648" y="408901"/>
                    <a:pt x="6118338" y="432418"/>
                  </a:cubicBezTo>
                  <a:cubicBezTo>
                    <a:pt x="6113027" y="431660"/>
                    <a:pt x="6107717" y="431660"/>
                    <a:pt x="6102407" y="429384"/>
                  </a:cubicBezTo>
                  <a:cubicBezTo>
                    <a:pt x="6062958" y="413452"/>
                    <a:pt x="6023509" y="397521"/>
                    <a:pt x="5984820" y="380831"/>
                  </a:cubicBezTo>
                  <a:cubicBezTo>
                    <a:pt x="5961302" y="370211"/>
                    <a:pt x="5939302" y="369452"/>
                    <a:pt x="5917301" y="383107"/>
                  </a:cubicBezTo>
                  <a:cubicBezTo>
                    <a:pt x="5839921" y="431660"/>
                    <a:pt x="5785300" y="497660"/>
                    <a:pt x="5764817" y="587937"/>
                  </a:cubicBezTo>
                  <a:cubicBezTo>
                    <a:pt x="5755714" y="627386"/>
                    <a:pt x="5761783" y="663800"/>
                    <a:pt x="5796679" y="692628"/>
                  </a:cubicBezTo>
                  <a:cubicBezTo>
                    <a:pt x="5822473" y="714628"/>
                    <a:pt x="5844473" y="740421"/>
                    <a:pt x="5868749" y="764697"/>
                  </a:cubicBezTo>
                  <a:cubicBezTo>
                    <a:pt x="5874060" y="770008"/>
                    <a:pt x="5878612" y="776835"/>
                    <a:pt x="5883163" y="782904"/>
                  </a:cubicBezTo>
                  <a:cubicBezTo>
                    <a:pt x="5880887" y="785180"/>
                    <a:pt x="5878612" y="787456"/>
                    <a:pt x="5875577" y="789732"/>
                  </a:cubicBezTo>
                  <a:cubicBezTo>
                    <a:pt x="5846749" y="759387"/>
                    <a:pt x="5816404" y="730559"/>
                    <a:pt x="5789093" y="699455"/>
                  </a:cubicBezTo>
                  <a:cubicBezTo>
                    <a:pt x="5766334" y="672903"/>
                    <a:pt x="5739782" y="665317"/>
                    <a:pt x="5705644" y="672903"/>
                  </a:cubicBezTo>
                  <a:cubicBezTo>
                    <a:pt x="5627505" y="689593"/>
                    <a:pt x="5560746" y="725249"/>
                    <a:pt x="5508401" y="785180"/>
                  </a:cubicBezTo>
                  <a:cubicBezTo>
                    <a:pt x="5474262" y="824629"/>
                    <a:pt x="5459849" y="868629"/>
                    <a:pt x="5487918" y="920216"/>
                  </a:cubicBezTo>
                  <a:cubicBezTo>
                    <a:pt x="5505366" y="952837"/>
                    <a:pt x="5516746" y="989251"/>
                    <a:pt x="5525091" y="1026424"/>
                  </a:cubicBezTo>
                  <a:cubicBezTo>
                    <a:pt x="5522056" y="1021872"/>
                    <a:pt x="5517504" y="1018838"/>
                    <a:pt x="5515228" y="1013528"/>
                  </a:cubicBezTo>
                  <a:cubicBezTo>
                    <a:pt x="5500814" y="978631"/>
                    <a:pt x="5489435" y="942975"/>
                    <a:pt x="5471228" y="909595"/>
                  </a:cubicBezTo>
                  <a:cubicBezTo>
                    <a:pt x="5461366" y="891388"/>
                    <a:pt x="5444676" y="868629"/>
                    <a:pt x="5426469" y="864078"/>
                  </a:cubicBezTo>
                  <a:cubicBezTo>
                    <a:pt x="5331640" y="838284"/>
                    <a:pt x="5239846" y="848905"/>
                    <a:pt x="5157156" y="905802"/>
                  </a:cubicBezTo>
                  <a:cubicBezTo>
                    <a:pt x="5126811" y="926285"/>
                    <a:pt x="5110121" y="954354"/>
                    <a:pt x="5113155" y="994562"/>
                  </a:cubicBezTo>
                  <a:cubicBezTo>
                    <a:pt x="5116190" y="1030217"/>
                    <a:pt x="5113914" y="1066632"/>
                    <a:pt x="5113914" y="1103046"/>
                  </a:cubicBezTo>
                  <a:cubicBezTo>
                    <a:pt x="5110121" y="1103046"/>
                    <a:pt x="5107086" y="1103046"/>
                    <a:pt x="5103293" y="1103046"/>
                  </a:cubicBezTo>
                  <a:cubicBezTo>
                    <a:pt x="5103293" y="1074218"/>
                    <a:pt x="5101018" y="1044631"/>
                    <a:pt x="5104052" y="1015803"/>
                  </a:cubicBezTo>
                  <a:cubicBezTo>
                    <a:pt x="5111638" y="928561"/>
                    <a:pt x="5079017" y="905044"/>
                    <a:pt x="5003913" y="873940"/>
                  </a:cubicBezTo>
                  <a:cubicBezTo>
                    <a:pt x="4939429" y="847388"/>
                    <a:pt x="4870394" y="842836"/>
                    <a:pt x="4801359" y="859526"/>
                  </a:cubicBezTo>
                  <a:cubicBezTo>
                    <a:pt x="4772531" y="866354"/>
                    <a:pt x="4754324" y="882285"/>
                    <a:pt x="4743703" y="911113"/>
                  </a:cubicBezTo>
                  <a:cubicBezTo>
                    <a:pt x="4730048" y="950561"/>
                    <a:pt x="4711841" y="988493"/>
                    <a:pt x="4695910" y="1027183"/>
                  </a:cubicBezTo>
                  <a:cubicBezTo>
                    <a:pt x="4692875" y="1025665"/>
                    <a:pt x="4689841" y="1024907"/>
                    <a:pt x="4686806" y="1023390"/>
                  </a:cubicBezTo>
                  <a:cubicBezTo>
                    <a:pt x="4698186" y="995320"/>
                    <a:pt x="4707289" y="965734"/>
                    <a:pt x="4721703" y="939182"/>
                  </a:cubicBezTo>
                  <a:cubicBezTo>
                    <a:pt x="4771773" y="844353"/>
                    <a:pt x="4729290" y="801112"/>
                    <a:pt x="4675427" y="752559"/>
                  </a:cubicBezTo>
                  <a:cubicBezTo>
                    <a:pt x="4623840" y="706283"/>
                    <a:pt x="4562391" y="678972"/>
                    <a:pt x="4492598" y="670627"/>
                  </a:cubicBezTo>
                  <a:cubicBezTo>
                    <a:pt x="4469839" y="668352"/>
                    <a:pt x="4453149" y="674421"/>
                    <a:pt x="4437218" y="690352"/>
                  </a:cubicBezTo>
                  <a:cubicBezTo>
                    <a:pt x="4403838" y="724490"/>
                    <a:pt x="4368182" y="755594"/>
                    <a:pt x="4331010" y="790491"/>
                  </a:cubicBezTo>
                  <a:cubicBezTo>
                    <a:pt x="4335561" y="782904"/>
                    <a:pt x="4338596" y="776835"/>
                    <a:pt x="4343148" y="772284"/>
                  </a:cubicBezTo>
                  <a:cubicBezTo>
                    <a:pt x="4367424" y="747249"/>
                    <a:pt x="4390183" y="719938"/>
                    <a:pt x="4416735" y="697938"/>
                  </a:cubicBezTo>
                  <a:cubicBezTo>
                    <a:pt x="4454666" y="666076"/>
                    <a:pt x="4461493" y="626627"/>
                    <a:pt x="4450873" y="583385"/>
                  </a:cubicBezTo>
                  <a:cubicBezTo>
                    <a:pt x="4428114" y="495384"/>
                    <a:pt x="4375010" y="429384"/>
                    <a:pt x="4295354" y="384625"/>
                  </a:cubicBezTo>
                  <a:cubicBezTo>
                    <a:pt x="4274113" y="372487"/>
                    <a:pt x="4252871" y="372487"/>
                    <a:pt x="4230871" y="383107"/>
                  </a:cubicBezTo>
                  <a:cubicBezTo>
                    <a:pt x="4198250" y="398280"/>
                    <a:pt x="4164870" y="410418"/>
                    <a:pt x="4132249" y="425590"/>
                  </a:cubicBezTo>
                  <a:cubicBezTo>
                    <a:pt x="4107973" y="436970"/>
                    <a:pt x="4086731" y="437729"/>
                    <a:pt x="4062455" y="426349"/>
                  </a:cubicBezTo>
                  <a:cubicBezTo>
                    <a:pt x="4026041" y="408901"/>
                    <a:pt x="3988868" y="392969"/>
                    <a:pt x="3950178" y="380073"/>
                  </a:cubicBezTo>
                  <a:cubicBezTo>
                    <a:pt x="3935006" y="374762"/>
                    <a:pt x="3913764" y="374762"/>
                    <a:pt x="3900108" y="382349"/>
                  </a:cubicBezTo>
                  <a:cubicBezTo>
                    <a:pt x="3810590" y="432418"/>
                    <a:pt x="3752176" y="506005"/>
                    <a:pt x="3738521" y="609937"/>
                  </a:cubicBezTo>
                  <a:cubicBezTo>
                    <a:pt x="3733969" y="641800"/>
                    <a:pt x="3745348" y="668352"/>
                    <a:pt x="3769624" y="691110"/>
                  </a:cubicBezTo>
                  <a:cubicBezTo>
                    <a:pt x="3799970" y="719938"/>
                    <a:pt x="3828798" y="751801"/>
                    <a:pt x="3853832" y="787456"/>
                  </a:cubicBezTo>
                  <a:cubicBezTo>
                    <a:pt x="3848522" y="783663"/>
                    <a:pt x="3843211" y="781387"/>
                    <a:pt x="3838660" y="776835"/>
                  </a:cubicBezTo>
                  <a:cubicBezTo>
                    <a:pt x="3810590" y="748766"/>
                    <a:pt x="3785556" y="717662"/>
                    <a:pt x="3755211" y="692628"/>
                  </a:cubicBezTo>
                  <a:cubicBezTo>
                    <a:pt x="3740038" y="680490"/>
                    <a:pt x="3716520" y="669869"/>
                    <a:pt x="3697555" y="672145"/>
                  </a:cubicBezTo>
                  <a:cubicBezTo>
                    <a:pt x="3615623" y="680490"/>
                    <a:pt x="3546588" y="718421"/>
                    <a:pt x="3490449" y="777594"/>
                  </a:cubicBezTo>
                  <a:cubicBezTo>
                    <a:pt x="3451000" y="819319"/>
                    <a:pt x="3432793" y="866354"/>
                    <a:pt x="3463897" y="923251"/>
                  </a:cubicBezTo>
                  <a:cubicBezTo>
                    <a:pt x="3481346" y="955113"/>
                    <a:pt x="3491966" y="990010"/>
                    <a:pt x="3499553" y="1027183"/>
                  </a:cubicBezTo>
                  <a:cubicBezTo>
                    <a:pt x="3496518" y="1022631"/>
                    <a:pt x="3491966" y="1018838"/>
                    <a:pt x="3490449" y="1013528"/>
                  </a:cubicBezTo>
                  <a:cubicBezTo>
                    <a:pt x="3475277" y="977872"/>
                    <a:pt x="3463139" y="941458"/>
                    <a:pt x="3445690" y="907319"/>
                  </a:cubicBezTo>
                  <a:cubicBezTo>
                    <a:pt x="3436587" y="890630"/>
                    <a:pt x="3420655" y="870905"/>
                    <a:pt x="3403966" y="865595"/>
                  </a:cubicBezTo>
                  <a:cubicBezTo>
                    <a:pt x="3312172" y="838284"/>
                    <a:pt x="3223412" y="849664"/>
                    <a:pt x="3140722" y="898975"/>
                  </a:cubicBezTo>
                  <a:cubicBezTo>
                    <a:pt x="3103549" y="920975"/>
                    <a:pt x="3082307" y="952079"/>
                    <a:pt x="3087618" y="999872"/>
                  </a:cubicBezTo>
                  <a:cubicBezTo>
                    <a:pt x="3091411" y="1034010"/>
                    <a:pt x="3088376" y="1069666"/>
                    <a:pt x="3088376" y="1104563"/>
                  </a:cubicBezTo>
                  <a:cubicBezTo>
                    <a:pt x="3084583" y="1104563"/>
                    <a:pt x="3080790" y="1104563"/>
                    <a:pt x="3076997" y="1104563"/>
                  </a:cubicBezTo>
                  <a:cubicBezTo>
                    <a:pt x="3076997" y="1070425"/>
                    <a:pt x="3073962" y="1036286"/>
                    <a:pt x="3077755" y="1002907"/>
                  </a:cubicBezTo>
                  <a:cubicBezTo>
                    <a:pt x="3083824" y="945251"/>
                    <a:pt x="3052721" y="913389"/>
                    <a:pt x="3007203" y="889112"/>
                  </a:cubicBezTo>
                  <a:cubicBezTo>
                    <a:pt x="2953340" y="860285"/>
                    <a:pt x="2894926" y="851940"/>
                    <a:pt x="2834994" y="853457"/>
                  </a:cubicBezTo>
                  <a:cubicBezTo>
                    <a:pt x="2822856" y="853457"/>
                    <a:pt x="2810718" y="854974"/>
                    <a:pt x="2798580" y="856491"/>
                  </a:cubicBezTo>
                  <a:cubicBezTo>
                    <a:pt x="2757614" y="861043"/>
                    <a:pt x="2726510" y="876216"/>
                    <a:pt x="2712855" y="920975"/>
                  </a:cubicBezTo>
                  <a:cubicBezTo>
                    <a:pt x="2701476" y="958148"/>
                    <a:pt x="2683269" y="993044"/>
                    <a:pt x="2668096" y="1028700"/>
                  </a:cubicBezTo>
                  <a:cubicBezTo>
                    <a:pt x="2665820" y="1027941"/>
                    <a:pt x="2663544" y="1027183"/>
                    <a:pt x="2661268" y="1026424"/>
                  </a:cubicBezTo>
                  <a:cubicBezTo>
                    <a:pt x="2662786" y="1019596"/>
                    <a:pt x="2663544" y="1013528"/>
                    <a:pt x="2665820" y="1007458"/>
                  </a:cubicBezTo>
                  <a:cubicBezTo>
                    <a:pt x="2677958" y="977872"/>
                    <a:pt x="2687820" y="946768"/>
                    <a:pt x="2702993" y="918699"/>
                  </a:cubicBezTo>
                  <a:cubicBezTo>
                    <a:pt x="2728786" y="870147"/>
                    <a:pt x="2715131" y="829181"/>
                    <a:pt x="2684027" y="791249"/>
                  </a:cubicBezTo>
                  <a:cubicBezTo>
                    <a:pt x="2627889" y="723731"/>
                    <a:pt x="2554302" y="686559"/>
                    <a:pt x="2469335" y="672145"/>
                  </a:cubicBezTo>
                  <a:cubicBezTo>
                    <a:pt x="2445059" y="668352"/>
                    <a:pt x="2426094" y="675938"/>
                    <a:pt x="2408645" y="694145"/>
                  </a:cubicBezTo>
                  <a:cubicBezTo>
                    <a:pt x="2376024" y="727525"/>
                    <a:pt x="2341127" y="758628"/>
                    <a:pt x="2301679" y="796560"/>
                  </a:cubicBezTo>
                  <a:cubicBezTo>
                    <a:pt x="2308506" y="785939"/>
                    <a:pt x="2311541" y="779870"/>
                    <a:pt x="2315334" y="775318"/>
                  </a:cubicBezTo>
                  <a:cubicBezTo>
                    <a:pt x="2341127" y="748766"/>
                    <a:pt x="2365403" y="720697"/>
                    <a:pt x="2392714" y="697179"/>
                  </a:cubicBezTo>
                  <a:cubicBezTo>
                    <a:pt x="2425335" y="669110"/>
                    <a:pt x="2433680" y="633455"/>
                    <a:pt x="2424576" y="594765"/>
                  </a:cubicBezTo>
                  <a:cubicBezTo>
                    <a:pt x="2402576" y="496902"/>
                    <a:pt x="2344920" y="425590"/>
                    <a:pt x="2254644" y="382349"/>
                  </a:cubicBezTo>
                  <a:cubicBezTo>
                    <a:pt x="2242506" y="376280"/>
                    <a:pt x="2222781" y="379314"/>
                    <a:pt x="2209126" y="384625"/>
                  </a:cubicBezTo>
                  <a:cubicBezTo>
                    <a:pt x="2171953" y="398280"/>
                    <a:pt x="2137056" y="417246"/>
                    <a:pt x="2099883" y="430142"/>
                  </a:cubicBezTo>
                  <a:cubicBezTo>
                    <a:pt x="2083952" y="435453"/>
                    <a:pt x="2062711" y="435453"/>
                    <a:pt x="2046779" y="430142"/>
                  </a:cubicBezTo>
                  <a:cubicBezTo>
                    <a:pt x="2009607" y="417246"/>
                    <a:pt x="1974710" y="397521"/>
                    <a:pt x="1937537" y="385383"/>
                  </a:cubicBezTo>
                  <a:cubicBezTo>
                    <a:pt x="1920088" y="379314"/>
                    <a:pt x="1895812" y="375521"/>
                    <a:pt x="1881398" y="383866"/>
                  </a:cubicBezTo>
                  <a:cubicBezTo>
                    <a:pt x="1792639" y="432418"/>
                    <a:pt x="1734225" y="505246"/>
                    <a:pt x="1717535" y="607661"/>
                  </a:cubicBezTo>
                  <a:cubicBezTo>
                    <a:pt x="1712224" y="641041"/>
                    <a:pt x="1722086" y="669869"/>
                    <a:pt x="1748638" y="693386"/>
                  </a:cubicBezTo>
                  <a:cubicBezTo>
                    <a:pt x="1780501" y="722214"/>
                    <a:pt x="1809329" y="754077"/>
                    <a:pt x="1835122" y="789732"/>
                  </a:cubicBezTo>
                  <a:cubicBezTo>
                    <a:pt x="1829812" y="785939"/>
                    <a:pt x="1823743" y="782904"/>
                    <a:pt x="1819191" y="778353"/>
                  </a:cubicBezTo>
                  <a:cubicBezTo>
                    <a:pt x="1790363" y="750283"/>
                    <a:pt x="1763811" y="719180"/>
                    <a:pt x="1732707" y="693386"/>
                  </a:cubicBezTo>
                  <a:cubicBezTo>
                    <a:pt x="1718293" y="681248"/>
                    <a:pt x="1695534" y="672145"/>
                    <a:pt x="1677327" y="674421"/>
                  </a:cubicBezTo>
                  <a:cubicBezTo>
                    <a:pt x="1596913" y="682766"/>
                    <a:pt x="1528636" y="719938"/>
                    <a:pt x="1472498" y="777594"/>
                  </a:cubicBezTo>
                  <a:cubicBezTo>
                    <a:pt x="1430773" y="820836"/>
                    <a:pt x="1412566" y="869388"/>
                    <a:pt x="1445187" y="928561"/>
                  </a:cubicBezTo>
                  <a:cubicBezTo>
                    <a:pt x="1461877" y="959665"/>
                    <a:pt x="1472498" y="993803"/>
                    <a:pt x="1486153" y="1026424"/>
                  </a:cubicBezTo>
                  <a:cubicBezTo>
                    <a:pt x="1483877" y="1027941"/>
                    <a:pt x="1481601" y="1028700"/>
                    <a:pt x="1479325" y="1030217"/>
                  </a:cubicBezTo>
                  <a:cubicBezTo>
                    <a:pt x="1475532" y="1023390"/>
                    <a:pt x="1470980" y="1015803"/>
                    <a:pt x="1467946" y="1008976"/>
                  </a:cubicBezTo>
                  <a:cubicBezTo>
                    <a:pt x="1453532" y="974837"/>
                    <a:pt x="1441394" y="940699"/>
                    <a:pt x="1425463" y="907319"/>
                  </a:cubicBezTo>
                  <a:cubicBezTo>
                    <a:pt x="1417876" y="892147"/>
                    <a:pt x="1404980" y="874699"/>
                    <a:pt x="1390566" y="870147"/>
                  </a:cubicBezTo>
                  <a:cubicBezTo>
                    <a:pt x="1289668" y="839802"/>
                    <a:pt x="1193322" y="850422"/>
                    <a:pt x="1106080" y="912630"/>
                  </a:cubicBezTo>
                  <a:cubicBezTo>
                    <a:pt x="1078011" y="932354"/>
                    <a:pt x="1065114" y="959665"/>
                    <a:pt x="1067390" y="995320"/>
                  </a:cubicBezTo>
                  <a:cubicBezTo>
                    <a:pt x="1069666" y="1031735"/>
                    <a:pt x="1068149" y="1068149"/>
                    <a:pt x="1061321" y="1105321"/>
                  </a:cubicBezTo>
                  <a:cubicBezTo>
                    <a:pt x="1059804" y="1099252"/>
                    <a:pt x="1057528" y="1092425"/>
                    <a:pt x="1057528" y="1086356"/>
                  </a:cubicBezTo>
                  <a:cubicBezTo>
                    <a:pt x="1056769" y="1057528"/>
                    <a:pt x="1053735" y="1027941"/>
                    <a:pt x="1057528" y="999114"/>
                  </a:cubicBezTo>
                  <a:cubicBezTo>
                    <a:pt x="1062838" y="950561"/>
                    <a:pt x="1037804" y="920975"/>
                    <a:pt x="1000631" y="897457"/>
                  </a:cubicBezTo>
                  <a:cubicBezTo>
                    <a:pt x="944492" y="862560"/>
                    <a:pt x="881526" y="853457"/>
                    <a:pt x="816284" y="854216"/>
                  </a:cubicBezTo>
                  <a:cubicBezTo>
                    <a:pt x="803387" y="854216"/>
                    <a:pt x="789732" y="855733"/>
                    <a:pt x="776835" y="857250"/>
                  </a:cubicBezTo>
                  <a:cubicBezTo>
                    <a:pt x="738145" y="861802"/>
                    <a:pt x="707800" y="876216"/>
                    <a:pt x="694904" y="918699"/>
                  </a:cubicBezTo>
                  <a:cubicBezTo>
                    <a:pt x="683524" y="956630"/>
                    <a:pt x="665317" y="993044"/>
                    <a:pt x="650145" y="1030217"/>
                  </a:cubicBezTo>
                  <a:cubicBezTo>
                    <a:pt x="647869" y="1029459"/>
                    <a:pt x="645593" y="1028700"/>
                    <a:pt x="643317" y="1027941"/>
                  </a:cubicBezTo>
                  <a:cubicBezTo>
                    <a:pt x="644834" y="1021872"/>
                    <a:pt x="645593" y="1015045"/>
                    <a:pt x="647869" y="1008976"/>
                  </a:cubicBezTo>
                  <a:cubicBezTo>
                    <a:pt x="659248" y="979389"/>
                    <a:pt x="667593" y="947527"/>
                    <a:pt x="682766" y="919458"/>
                  </a:cubicBezTo>
                  <a:cubicBezTo>
                    <a:pt x="710076" y="868629"/>
                    <a:pt x="694145" y="825388"/>
                    <a:pt x="661524" y="786698"/>
                  </a:cubicBezTo>
                  <a:cubicBezTo>
                    <a:pt x="605385" y="719938"/>
                    <a:pt x="531040" y="682007"/>
                    <a:pt x="444556" y="672903"/>
                  </a:cubicBezTo>
                  <a:cubicBezTo>
                    <a:pt x="427108" y="671386"/>
                    <a:pt x="405108" y="683524"/>
                    <a:pt x="390694" y="695662"/>
                  </a:cubicBezTo>
                  <a:cubicBezTo>
                    <a:pt x="355038" y="725249"/>
                    <a:pt x="322417" y="759387"/>
                    <a:pt x="282968" y="795801"/>
                  </a:cubicBezTo>
                  <a:cubicBezTo>
                    <a:pt x="289796" y="785180"/>
                    <a:pt x="292831" y="778353"/>
                    <a:pt x="297382" y="773801"/>
                  </a:cubicBezTo>
                  <a:cubicBezTo>
                    <a:pt x="323176" y="747249"/>
                    <a:pt x="347452" y="719938"/>
                    <a:pt x="374762" y="695662"/>
                  </a:cubicBezTo>
                  <a:cubicBezTo>
                    <a:pt x="408901" y="665317"/>
                    <a:pt x="415728" y="628144"/>
                    <a:pt x="405866" y="587937"/>
                  </a:cubicBezTo>
                  <a:cubicBezTo>
                    <a:pt x="384625" y="499177"/>
                    <a:pt x="330762" y="433177"/>
                    <a:pt x="252623" y="386900"/>
                  </a:cubicBezTo>
                  <a:cubicBezTo>
                    <a:pt x="229864" y="373245"/>
                    <a:pt x="207864" y="373245"/>
                    <a:pt x="182829" y="385383"/>
                  </a:cubicBezTo>
                  <a:cubicBezTo>
                    <a:pt x="140346" y="405866"/>
                    <a:pt x="95587" y="424073"/>
                    <a:pt x="52345" y="443039"/>
                  </a:cubicBezTo>
                  <a:cubicBezTo>
                    <a:pt x="50828" y="440763"/>
                    <a:pt x="49311" y="438487"/>
                    <a:pt x="47794" y="436211"/>
                  </a:cubicBezTo>
                  <a:cubicBezTo>
                    <a:pt x="53863" y="432418"/>
                    <a:pt x="59173" y="427866"/>
                    <a:pt x="66001" y="424832"/>
                  </a:cubicBezTo>
                  <a:cubicBezTo>
                    <a:pt x="99380" y="410418"/>
                    <a:pt x="132760" y="392969"/>
                    <a:pt x="167657" y="381590"/>
                  </a:cubicBezTo>
                  <a:cubicBezTo>
                    <a:pt x="216968" y="365659"/>
                    <a:pt x="238209" y="329245"/>
                    <a:pt x="243520" y="282968"/>
                  </a:cubicBezTo>
                  <a:cubicBezTo>
                    <a:pt x="253382" y="198002"/>
                    <a:pt x="231382" y="120622"/>
                    <a:pt x="180554" y="51587"/>
                  </a:cubicBezTo>
                  <a:cubicBezTo>
                    <a:pt x="162346" y="27311"/>
                    <a:pt x="138829" y="15931"/>
                    <a:pt x="107725" y="17448"/>
                  </a:cubicBezTo>
                  <a:cubicBezTo>
                    <a:pt x="73587" y="16690"/>
                    <a:pt x="36414" y="15173"/>
                    <a:pt x="0" y="10621"/>
                  </a:cubicBezTo>
                  <a:cubicBezTo>
                    <a:pt x="53104" y="10621"/>
                    <a:pt x="105449" y="10621"/>
                    <a:pt x="158553" y="10621"/>
                  </a:cubicBezTo>
                  <a:cubicBezTo>
                    <a:pt x="163864" y="10621"/>
                    <a:pt x="170691" y="13655"/>
                    <a:pt x="173726" y="17448"/>
                  </a:cubicBezTo>
                  <a:cubicBezTo>
                    <a:pt x="255658" y="111518"/>
                    <a:pt x="289796" y="215450"/>
                    <a:pt x="242002" y="337590"/>
                  </a:cubicBezTo>
                  <a:cubicBezTo>
                    <a:pt x="242002" y="338348"/>
                    <a:pt x="242002" y="339107"/>
                    <a:pt x="242761" y="343659"/>
                  </a:cubicBezTo>
                  <a:cubicBezTo>
                    <a:pt x="257175" y="337590"/>
                    <a:pt x="271589" y="332279"/>
                    <a:pt x="286003" y="326969"/>
                  </a:cubicBezTo>
                  <a:cubicBezTo>
                    <a:pt x="314072" y="315589"/>
                    <a:pt x="340624" y="301934"/>
                    <a:pt x="369452" y="292072"/>
                  </a:cubicBezTo>
                  <a:cubicBezTo>
                    <a:pt x="421039" y="274623"/>
                    <a:pt x="441522" y="249589"/>
                    <a:pt x="440763" y="179036"/>
                  </a:cubicBezTo>
                  <a:cubicBezTo>
                    <a:pt x="440763" y="128208"/>
                    <a:pt x="425591" y="81173"/>
                    <a:pt x="392211" y="40966"/>
                  </a:cubicBezTo>
                  <a:cubicBezTo>
                    <a:pt x="377797" y="24276"/>
                    <a:pt x="361866" y="15173"/>
                    <a:pt x="338348" y="15931"/>
                  </a:cubicBezTo>
                  <a:cubicBezTo>
                    <a:pt x="298141" y="17448"/>
                    <a:pt x="257175" y="15931"/>
                    <a:pt x="216968" y="9862"/>
                  </a:cubicBezTo>
                  <a:cubicBezTo>
                    <a:pt x="397521" y="7586"/>
                    <a:pt x="578833" y="6069"/>
                    <a:pt x="759387" y="4552"/>
                  </a:cubicBezTo>
                  <a:cubicBezTo>
                    <a:pt x="784422" y="4552"/>
                    <a:pt x="810215" y="1517"/>
                    <a:pt x="835250" y="0"/>
                  </a:cubicBezTo>
                  <a:cubicBezTo>
                    <a:pt x="1679603" y="0"/>
                    <a:pt x="2523198" y="0"/>
                    <a:pt x="3367551" y="0"/>
                  </a:cubicBezTo>
                  <a:cubicBezTo>
                    <a:pt x="3378931" y="759"/>
                    <a:pt x="3389552" y="3035"/>
                    <a:pt x="3400931" y="3035"/>
                  </a:cubicBezTo>
                  <a:cubicBezTo>
                    <a:pt x="3935764" y="3793"/>
                    <a:pt x="4469839" y="4552"/>
                    <a:pt x="5004672" y="4552"/>
                  </a:cubicBezTo>
                  <a:cubicBezTo>
                    <a:pt x="5404469" y="4552"/>
                    <a:pt x="5805025" y="5310"/>
                    <a:pt x="6204822" y="5310"/>
                  </a:cubicBezTo>
                  <a:cubicBezTo>
                    <a:pt x="6204063" y="9104"/>
                    <a:pt x="6204063" y="12897"/>
                    <a:pt x="6204063" y="16690"/>
                  </a:cubicBezTo>
                  <a:close/>
                  <a:moveTo>
                    <a:pt x="3362241" y="689593"/>
                  </a:moveTo>
                  <a:cubicBezTo>
                    <a:pt x="3385758" y="739663"/>
                    <a:pt x="3409276" y="789732"/>
                    <a:pt x="3432793" y="841319"/>
                  </a:cubicBezTo>
                  <a:cubicBezTo>
                    <a:pt x="3488173" y="718421"/>
                    <a:pt x="3589071" y="668352"/>
                    <a:pt x="3715003" y="652420"/>
                  </a:cubicBezTo>
                  <a:cubicBezTo>
                    <a:pt x="3671761" y="608420"/>
                    <a:pt x="3631554" y="565937"/>
                    <a:pt x="3589071" y="524971"/>
                  </a:cubicBezTo>
                  <a:cubicBezTo>
                    <a:pt x="3581485" y="518143"/>
                    <a:pt x="3566312" y="515109"/>
                    <a:pt x="3554933" y="516626"/>
                  </a:cubicBezTo>
                  <a:cubicBezTo>
                    <a:pt x="3476794" y="524971"/>
                    <a:pt x="3415345" y="561385"/>
                    <a:pt x="3375896" y="629662"/>
                  </a:cubicBezTo>
                  <a:cubicBezTo>
                    <a:pt x="3366034" y="647110"/>
                    <a:pt x="3367551" y="670627"/>
                    <a:pt x="3363000" y="691110"/>
                  </a:cubicBezTo>
                  <a:cubicBezTo>
                    <a:pt x="3350862" y="682766"/>
                    <a:pt x="3340241" y="670627"/>
                    <a:pt x="3327344" y="666076"/>
                  </a:cubicBezTo>
                  <a:cubicBezTo>
                    <a:pt x="3251481" y="643317"/>
                    <a:pt x="3180170" y="653938"/>
                    <a:pt x="3116445" y="703248"/>
                  </a:cubicBezTo>
                  <a:cubicBezTo>
                    <a:pt x="3096721" y="718421"/>
                    <a:pt x="3087618" y="738145"/>
                    <a:pt x="3088376" y="764697"/>
                  </a:cubicBezTo>
                  <a:cubicBezTo>
                    <a:pt x="3089893" y="804146"/>
                    <a:pt x="3088376" y="843595"/>
                    <a:pt x="3088376" y="883043"/>
                  </a:cubicBezTo>
                  <a:cubicBezTo>
                    <a:pt x="3088376" y="895181"/>
                    <a:pt x="3088376" y="908078"/>
                    <a:pt x="3088376" y="924009"/>
                  </a:cubicBezTo>
                  <a:cubicBezTo>
                    <a:pt x="3187757" y="826905"/>
                    <a:pt x="3300792" y="820077"/>
                    <a:pt x="3424449" y="852698"/>
                  </a:cubicBezTo>
                  <a:cubicBezTo>
                    <a:pt x="3415345" y="829939"/>
                    <a:pt x="3406241" y="809456"/>
                    <a:pt x="3398655" y="789732"/>
                  </a:cubicBezTo>
                  <a:cubicBezTo>
                    <a:pt x="3386517" y="756352"/>
                    <a:pt x="3374379" y="722973"/>
                    <a:pt x="3362241" y="689593"/>
                  </a:cubicBezTo>
                  <a:close/>
                  <a:moveTo>
                    <a:pt x="4092800" y="13655"/>
                  </a:moveTo>
                  <a:cubicBezTo>
                    <a:pt x="4092800" y="14414"/>
                    <a:pt x="4092800" y="15173"/>
                    <a:pt x="4092800" y="15931"/>
                  </a:cubicBezTo>
                  <a:cubicBezTo>
                    <a:pt x="4069283" y="15931"/>
                    <a:pt x="4045765" y="16690"/>
                    <a:pt x="4022248" y="15931"/>
                  </a:cubicBezTo>
                  <a:cubicBezTo>
                    <a:pt x="3998730" y="14414"/>
                    <a:pt x="3982799" y="23517"/>
                    <a:pt x="3969144" y="41725"/>
                  </a:cubicBezTo>
                  <a:cubicBezTo>
                    <a:pt x="3920591" y="105449"/>
                    <a:pt x="3895557" y="177519"/>
                    <a:pt x="3899350" y="257175"/>
                  </a:cubicBezTo>
                  <a:cubicBezTo>
                    <a:pt x="3901626" y="314831"/>
                    <a:pt x="3928178" y="352762"/>
                    <a:pt x="3985075" y="383107"/>
                  </a:cubicBezTo>
                  <a:cubicBezTo>
                    <a:pt x="4070800" y="428625"/>
                    <a:pt x="4142869" y="418004"/>
                    <a:pt x="4222526" y="375521"/>
                  </a:cubicBezTo>
                  <a:cubicBezTo>
                    <a:pt x="4257423" y="356555"/>
                    <a:pt x="4280940" y="333038"/>
                    <a:pt x="4287768" y="296624"/>
                  </a:cubicBezTo>
                  <a:cubicBezTo>
                    <a:pt x="4304458" y="199519"/>
                    <a:pt x="4280940" y="111518"/>
                    <a:pt x="4215698" y="36414"/>
                  </a:cubicBezTo>
                  <a:cubicBezTo>
                    <a:pt x="4205077" y="24276"/>
                    <a:pt x="4185353" y="16690"/>
                    <a:pt x="4169421" y="14414"/>
                  </a:cubicBezTo>
                  <a:cubicBezTo>
                    <a:pt x="4143628" y="10621"/>
                    <a:pt x="4117835" y="13655"/>
                    <a:pt x="4092800" y="13655"/>
                  </a:cubicBezTo>
                  <a:close/>
                  <a:moveTo>
                    <a:pt x="2071055" y="13655"/>
                  </a:moveTo>
                  <a:cubicBezTo>
                    <a:pt x="2071055" y="14414"/>
                    <a:pt x="2071055" y="14414"/>
                    <a:pt x="2071055" y="15173"/>
                  </a:cubicBezTo>
                  <a:cubicBezTo>
                    <a:pt x="2051331" y="15173"/>
                    <a:pt x="2031607" y="16690"/>
                    <a:pt x="2011883" y="15173"/>
                  </a:cubicBezTo>
                  <a:cubicBezTo>
                    <a:pt x="1986089" y="12897"/>
                    <a:pt x="1966365" y="22000"/>
                    <a:pt x="1951192" y="42483"/>
                  </a:cubicBezTo>
                  <a:cubicBezTo>
                    <a:pt x="1895812" y="116829"/>
                    <a:pt x="1870019" y="198761"/>
                    <a:pt x="1885950" y="291313"/>
                  </a:cubicBezTo>
                  <a:cubicBezTo>
                    <a:pt x="1892778" y="331521"/>
                    <a:pt x="1912502" y="361866"/>
                    <a:pt x="1954985" y="375521"/>
                  </a:cubicBezTo>
                  <a:cubicBezTo>
                    <a:pt x="1989124" y="386142"/>
                    <a:pt x="2020227" y="404349"/>
                    <a:pt x="2054366" y="416487"/>
                  </a:cubicBezTo>
                  <a:cubicBezTo>
                    <a:pt x="2067262" y="421039"/>
                    <a:pt x="2083952" y="421039"/>
                    <a:pt x="2096849" y="416487"/>
                  </a:cubicBezTo>
                  <a:cubicBezTo>
                    <a:pt x="2134780" y="402832"/>
                    <a:pt x="2172712" y="388418"/>
                    <a:pt x="2208367" y="368693"/>
                  </a:cubicBezTo>
                  <a:cubicBezTo>
                    <a:pt x="2226574" y="358831"/>
                    <a:pt x="2246299" y="339865"/>
                    <a:pt x="2252368" y="321658"/>
                  </a:cubicBezTo>
                  <a:cubicBezTo>
                    <a:pt x="2283471" y="216968"/>
                    <a:pt x="2261471" y="120622"/>
                    <a:pt x="2191677" y="37173"/>
                  </a:cubicBezTo>
                  <a:cubicBezTo>
                    <a:pt x="2181057" y="24276"/>
                    <a:pt x="2159815" y="18207"/>
                    <a:pt x="2142367" y="15173"/>
                  </a:cubicBezTo>
                  <a:cubicBezTo>
                    <a:pt x="2118849" y="10621"/>
                    <a:pt x="2094573" y="13655"/>
                    <a:pt x="2071055" y="13655"/>
                  </a:cubicBezTo>
                  <a:close/>
                  <a:moveTo>
                    <a:pt x="1401945" y="851940"/>
                  </a:moveTo>
                  <a:cubicBezTo>
                    <a:pt x="1401187" y="848147"/>
                    <a:pt x="1401187" y="845112"/>
                    <a:pt x="1400428" y="842836"/>
                  </a:cubicBezTo>
                  <a:cubicBezTo>
                    <a:pt x="1381462" y="795801"/>
                    <a:pt x="1360979" y="749525"/>
                    <a:pt x="1342772" y="701731"/>
                  </a:cubicBezTo>
                  <a:cubicBezTo>
                    <a:pt x="1334427" y="678972"/>
                    <a:pt x="1318496" y="666834"/>
                    <a:pt x="1296496" y="661524"/>
                  </a:cubicBezTo>
                  <a:cubicBezTo>
                    <a:pt x="1252496" y="650144"/>
                    <a:pt x="1208495" y="651662"/>
                    <a:pt x="1166012" y="666076"/>
                  </a:cubicBezTo>
                  <a:cubicBezTo>
                    <a:pt x="1101528" y="688076"/>
                    <a:pt x="1059804" y="712352"/>
                    <a:pt x="1068149" y="794284"/>
                  </a:cubicBezTo>
                  <a:cubicBezTo>
                    <a:pt x="1071942" y="836008"/>
                    <a:pt x="1068907" y="877733"/>
                    <a:pt x="1068907" y="923251"/>
                  </a:cubicBezTo>
                  <a:cubicBezTo>
                    <a:pt x="1166771" y="827664"/>
                    <a:pt x="1279048" y="819319"/>
                    <a:pt x="1401945" y="851940"/>
                  </a:cubicBezTo>
                  <a:close/>
                  <a:moveTo>
                    <a:pt x="5449228" y="851940"/>
                  </a:moveTo>
                  <a:cubicBezTo>
                    <a:pt x="5424951" y="793525"/>
                    <a:pt x="5402952" y="738145"/>
                    <a:pt x="5379434" y="683524"/>
                  </a:cubicBezTo>
                  <a:cubicBezTo>
                    <a:pt x="5376400" y="675938"/>
                    <a:pt x="5365779" y="670627"/>
                    <a:pt x="5357434" y="666834"/>
                  </a:cubicBezTo>
                  <a:cubicBezTo>
                    <a:pt x="5292950" y="638006"/>
                    <a:pt x="5185225" y="659248"/>
                    <a:pt x="5135914" y="709318"/>
                  </a:cubicBezTo>
                  <a:cubicBezTo>
                    <a:pt x="5126811" y="718421"/>
                    <a:pt x="5116949" y="731318"/>
                    <a:pt x="5116949" y="742697"/>
                  </a:cubicBezTo>
                  <a:cubicBezTo>
                    <a:pt x="5114673" y="801112"/>
                    <a:pt x="5116190" y="860285"/>
                    <a:pt x="5116190" y="923251"/>
                  </a:cubicBezTo>
                  <a:cubicBezTo>
                    <a:pt x="5212536" y="827664"/>
                    <a:pt x="5324054" y="820077"/>
                    <a:pt x="5449228" y="851940"/>
                  </a:cubicBezTo>
                  <a:close/>
                  <a:moveTo>
                    <a:pt x="2742442" y="852698"/>
                  </a:moveTo>
                  <a:cubicBezTo>
                    <a:pt x="2867615" y="820077"/>
                    <a:pt x="2979892" y="827664"/>
                    <a:pt x="3077755" y="924009"/>
                  </a:cubicBezTo>
                  <a:cubicBezTo>
                    <a:pt x="3077755" y="873181"/>
                    <a:pt x="3074721" y="826146"/>
                    <a:pt x="3078514" y="779870"/>
                  </a:cubicBezTo>
                  <a:cubicBezTo>
                    <a:pt x="3082307" y="729042"/>
                    <a:pt x="3057272" y="699455"/>
                    <a:pt x="3016307" y="679731"/>
                  </a:cubicBezTo>
                  <a:cubicBezTo>
                    <a:pt x="2963203" y="653938"/>
                    <a:pt x="2906305" y="646351"/>
                    <a:pt x="2848650" y="663800"/>
                  </a:cubicBezTo>
                  <a:cubicBezTo>
                    <a:pt x="2834236" y="668352"/>
                    <a:pt x="2816787" y="678214"/>
                    <a:pt x="2811477" y="690352"/>
                  </a:cubicBezTo>
                  <a:cubicBezTo>
                    <a:pt x="2786442" y="741939"/>
                    <a:pt x="2765201" y="795801"/>
                    <a:pt x="2742442" y="852698"/>
                  </a:cubicBezTo>
                  <a:close/>
                  <a:moveTo>
                    <a:pt x="5455297" y="845112"/>
                  </a:moveTo>
                  <a:cubicBezTo>
                    <a:pt x="5510677" y="718421"/>
                    <a:pt x="5613850" y="669110"/>
                    <a:pt x="5738265" y="651662"/>
                  </a:cubicBezTo>
                  <a:cubicBezTo>
                    <a:pt x="5695782" y="608420"/>
                    <a:pt x="5655575" y="565937"/>
                    <a:pt x="5613850" y="525729"/>
                  </a:cubicBezTo>
                  <a:cubicBezTo>
                    <a:pt x="5607022" y="519660"/>
                    <a:pt x="5595643" y="516626"/>
                    <a:pt x="5585781" y="515867"/>
                  </a:cubicBezTo>
                  <a:cubicBezTo>
                    <a:pt x="5509160" y="512833"/>
                    <a:pt x="5415089" y="577316"/>
                    <a:pt x="5390055" y="650144"/>
                  </a:cubicBezTo>
                  <a:cubicBezTo>
                    <a:pt x="5387020" y="659248"/>
                    <a:pt x="5383986" y="671386"/>
                    <a:pt x="5387779" y="679731"/>
                  </a:cubicBezTo>
                  <a:cubicBezTo>
                    <a:pt x="5409020" y="734352"/>
                    <a:pt x="5431779" y="787456"/>
                    <a:pt x="5455297" y="845112"/>
                  </a:cubicBezTo>
                  <a:close/>
                  <a:moveTo>
                    <a:pt x="1692500" y="653179"/>
                  </a:moveTo>
                  <a:cubicBezTo>
                    <a:pt x="1653810" y="612213"/>
                    <a:pt x="1615878" y="570489"/>
                    <a:pt x="1575671" y="531040"/>
                  </a:cubicBezTo>
                  <a:cubicBezTo>
                    <a:pt x="1567326" y="522695"/>
                    <a:pt x="1552154" y="516626"/>
                    <a:pt x="1540774" y="517385"/>
                  </a:cubicBezTo>
                  <a:cubicBezTo>
                    <a:pt x="1467187" y="521936"/>
                    <a:pt x="1406497" y="553799"/>
                    <a:pt x="1365531" y="615248"/>
                  </a:cubicBezTo>
                  <a:cubicBezTo>
                    <a:pt x="1354152" y="631937"/>
                    <a:pt x="1342772" y="658489"/>
                    <a:pt x="1348083" y="675179"/>
                  </a:cubicBezTo>
                  <a:cubicBezTo>
                    <a:pt x="1365531" y="732076"/>
                    <a:pt x="1390566" y="785939"/>
                    <a:pt x="1414083" y="845112"/>
                  </a:cubicBezTo>
                  <a:cubicBezTo>
                    <a:pt x="1469463" y="716904"/>
                    <a:pt x="1571119" y="668352"/>
                    <a:pt x="1692500" y="653179"/>
                  </a:cubicBezTo>
                  <a:close/>
                  <a:moveTo>
                    <a:pt x="5102534" y="922492"/>
                  </a:moveTo>
                  <a:cubicBezTo>
                    <a:pt x="5102534" y="868629"/>
                    <a:pt x="5100259" y="820077"/>
                    <a:pt x="5103293" y="771525"/>
                  </a:cubicBezTo>
                  <a:cubicBezTo>
                    <a:pt x="5105569" y="728283"/>
                    <a:pt x="5084328" y="702490"/>
                    <a:pt x="5049430" y="683524"/>
                  </a:cubicBezTo>
                  <a:cubicBezTo>
                    <a:pt x="4997085" y="655455"/>
                    <a:pt x="4940947" y="647869"/>
                    <a:pt x="4882532" y="660007"/>
                  </a:cubicBezTo>
                  <a:cubicBezTo>
                    <a:pt x="4856739" y="665317"/>
                    <a:pt x="4839291" y="678214"/>
                    <a:pt x="4829428" y="704007"/>
                  </a:cubicBezTo>
                  <a:cubicBezTo>
                    <a:pt x="4814256" y="745732"/>
                    <a:pt x="4796049" y="785939"/>
                    <a:pt x="4779359" y="826905"/>
                  </a:cubicBezTo>
                  <a:cubicBezTo>
                    <a:pt x="4776324" y="834491"/>
                    <a:pt x="4774048" y="842836"/>
                    <a:pt x="4771014" y="851940"/>
                  </a:cubicBezTo>
                  <a:cubicBezTo>
                    <a:pt x="4893153" y="820836"/>
                    <a:pt x="5004672" y="826905"/>
                    <a:pt x="5102534" y="922492"/>
                  </a:cubicBezTo>
                  <a:close/>
                  <a:moveTo>
                    <a:pt x="722214" y="852698"/>
                  </a:moveTo>
                  <a:cubicBezTo>
                    <a:pt x="847388" y="820836"/>
                    <a:pt x="959665" y="826905"/>
                    <a:pt x="1056011" y="921733"/>
                  </a:cubicBezTo>
                  <a:cubicBezTo>
                    <a:pt x="1056011" y="870147"/>
                    <a:pt x="1053735" y="822353"/>
                    <a:pt x="1056769" y="774560"/>
                  </a:cubicBezTo>
                  <a:cubicBezTo>
                    <a:pt x="1059804" y="731318"/>
                    <a:pt x="1040080" y="704007"/>
                    <a:pt x="1005941" y="685041"/>
                  </a:cubicBezTo>
                  <a:cubicBezTo>
                    <a:pt x="947527" y="652420"/>
                    <a:pt x="884561" y="644834"/>
                    <a:pt x="820836" y="666076"/>
                  </a:cubicBezTo>
                  <a:cubicBezTo>
                    <a:pt x="808698" y="669869"/>
                    <a:pt x="795043" y="680490"/>
                    <a:pt x="789732" y="691869"/>
                  </a:cubicBezTo>
                  <a:cubicBezTo>
                    <a:pt x="765456" y="744214"/>
                    <a:pt x="744973" y="797318"/>
                    <a:pt x="722214" y="852698"/>
                  </a:cubicBezTo>
                  <a:close/>
                  <a:moveTo>
                    <a:pt x="2451128" y="652420"/>
                  </a:moveTo>
                  <a:cubicBezTo>
                    <a:pt x="2575543" y="669869"/>
                    <a:pt x="2678717" y="715387"/>
                    <a:pt x="2729545" y="842836"/>
                  </a:cubicBezTo>
                  <a:cubicBezTo>
                    <a:pt x="2749269" y="792008"/>
                    <a:pt x="2766718" y="744973"/>
                    <a:pt x="2786442" y="699455"/>
                  </a:cubicBezTo>
                  <a:cubicBezTo>
                    <a:pt x="2802373" y="663041"/>
                    <a:pt x="2794787" y="631179"/>
                    <a:pt x="2772028" y="602351"/>
                  </a:cubicBezTo>
                  <a:cubicBezTo>
                    <a:pt x="2731821" y="552281"/>
                    <a:pt x="2679476" y="522695"/>
                    <a:pt x="2615751" y="517385"/>
                  </a:cubicBezTo>
                  <a:cubicBezTo>
                    <a:pt x="2601337" y="515867"/>
                    <a:pt x="2582371" y="521178"/>
                    <a:pt x="2572509" y="531040"/>
                  </a:cubicBezTo>
                  <a:cubicBezTo>
                    <a:pt x="2530784" y="568971"/>
                    <a:pt x="2492094" y="609937"/>
                    <a:pt x="2451128" y="652420"/>
                  </a:cubicBezTo>
                  <a:close/>
                  <a:moveTo>
                    <a:pt x="711593" y="845112"/>
                  </a:moveTo>
                  <a:cubicBezTo>
                    <a:pt x="732076" y="795801"/>
                    <a:pt x="748008" y="750283"/>
                    <a:pt x="768491" y="707042"/>
                  </a:cubicBezTo>
                  <a:cubicBezTo>
                    <a:pt x="788215" y="666076"/>
                    <a:pt x="778353" y="631937"/>
                    <a:pt x="751801" y="600075"/>
                  </a:cubicBezTo>
                  <a:cubicBezTo>
                    <a:pt x="714628" y="556833"/>
                    <a:pt x="668352" y="528005"/>
                    <a:pt x="610696" y="517385"/>
                  </a:cubicBezTo>
                  <a:cubicBezTo>
                    <a:pt x="584144" y="512833"/>
                    <a:pt x="562902" y="518902"/>
                    <a:pt x="543937" y="537868"/>
                  </a:cubicBezTo>
                  <a:cubicBezTo>
                    <a:pt x="512074" y="571247"/>
                    <a:pt x="478695" y="603110"/>
                    <a:pt x="446832" y="635731"/>
                  </a:cubicBezTo>
                  <a:cubicBezTo>
                    <a:pt x="442280" y="640282"/>
                    <a:pt x="438487" y="646351"/>
                    <a:pt x="434694" y="651662"/>
                  </a:cubicBezTo>
                  <a:cubicBezTo>
                    <a:pt x="559109" y="669869"/>
                    <a:pt x="660007" y="716904"/>
                    <a:pt x="711593" y="845112"/>
                  </a:cubicBezTo>
                  <a:close/>
                  <a:moveTo>
                    <a:pt x="4282457" y="360348"/>
                  </a:moveTo>
                  <a:cubicBezTo>
                    <a:pt x="4398527" y="421039"/>
                    <a:pt x="4468321" y="506005"/>
                    <a:pt x="4468321" y="639524"/>
                  </a:cubicBezTo>
                  <a:cubicBezTo>
                    <a:pt x="4507770" y="600834"/>
                    <a:pt x="4544943" y="563661"/>
                    <a:pt x="4582116" y="527247"/>
                  </a:cubicBezTo>
                  <a:cubicBezTo>
                    <a:pt x="4600323" y="509798"/>
                    <a:pt x="4607150" y="488557"/>
                    <a:pt x="4605633" y="463522"/>
                  </a:cubicBezTo>
                  <a:cubicBezTo>
                    <a:pt x="4601081" y="393728"/>
                    <a:pt x="4541908" y="314072"/>
                    <a:pt x="4475908" y="292831"/>
                  </a:cubicBezTo>
                  <a:cubicBezTo>
                    <a:pt x="4466804" y="289796"/>
                    <a:pt x="4454666" y="289796"/>
                    <a:pt x="4446321" y="292831"/>
                  </a:cubicBezTo>
                  <a:cubicBezTo>
                    <a:pt x="4393976" y="314072"/>
                    <a:pt x="4340872" y="336072"/>
                    <a:pt x="4282457" y="360348"/>
                  </a:cubicBezTo>
                  <a:close/>
                  <a:moveTo>
                    <a:pt x="4283216" y="346693"/>
                  </a:moveTo>
                  <a:cubicBezTo>
                    <a:pt x="4333286" y="325452"/>
                    <a:pt x="4380321" y="304969"/>
                    <a:pt x="4428114" y="286762"/>
                  </a:cubicBezTo>
                  <a:cubicBezTo>
                    <a:pt x="4457700" y="275382"/>
                    <a:pt x="4474390" y="255658"/>
                    <a:pt x="4480459" y="226071"/>
                  </a:cubicBezTo>
                  <a:cubicBezTo>
                    <a:pt x="4494873" y="150967"/>
                    <a:pt x="4478183" y="84208"/>
                    <a:pt x="4422804" y="29587"/>
                  </a:cubicBezTo>
                  <a:cubicBezTo>
                    <a:pt x="4417493" y="24276"/>
                    <a:pt x="4408389" y="17448"/>
                    <a:pt x="4401562" y="17448"/>
                  </a:cubicBezTo>
                  <a:cubicBezTo>
                    <a:pt x="4340872" y="16690"/>
                    <a:pt x="4280182" y="16690"/>
                    <a:pt x="4217974" y="16690"/>
                  </a:cubicBezTo>
                  <a:cubicBezTo>
                    <a:pt x="4300665" y="114553"/>
                    <a:pt x="4334803" y="220002"/>
                    <a:pt x="4283216" y="346693"/>
                  </a:cubicBezTo>
                  <a:close/>
                  <a:moveTo>
                    <a:pt x="4755842" y="842836"/>
                  </a:moveTo>
                  <a:cubicBezTo>
                    <a:pt x="4774807" y="794284"/>
                    <a:pt x="4792256" y="747249"/>
                    <a:pt x="4811221" y="701731"/>
                  </a:cubicBezTo>
                  <a:cubicBezTo>
                    <a:pt x="4829428" y="660007"/>
                    <a:pt x="4819566" y="624351"/>
                    <a:pt x="4790738" y="592489"/>
                  </a:cubicBezTo>
                  <a:cubicBezTo>
                    <a:pt x="4754324" y="552281"/>
                    <a:pt x="4708807" y="528005"/>
                    <a:pt x="4654944" y="517385"/>
                  </a:cubicBezTo>
                  <a:cubicBezTo>
                    <a:pt x="4628392" y="512074"/>
                    <a:pt x="4607909" y="518902"/>
                    <a:pt x="4588943" y="537868"/>
                  </a:cubicBezTo>
                  <a:cubicBezTo>
                    <a:pt x="4557839" y="570489"/>
                    <a:pt x="4525218" y="601592"/>
                    <a:pt x="4493356" y="634213"/>
                  </a:cubicBezTo>
                  <a:cubicBezTo>
                    <a:pt x="4488045" y="639524"/>
                    <a:pt x="4483494" y="645593"/>
                    <a:pt x="4478942" y="651662"/>
                  </a:cubicBezTo>
                  <a:cubicBezTo>
                    <a:pt x="4603357" y="669869"/>
                    <a:pt x="4705013" y="716145"/>
                    <a:pt x="4755842" y="842836"/>
                  </a:cubicBezTo>
                  <a:close/>
                  <a:moveTo>
                    <a:pt x="2442783" y="639524"/>
                  </a:moveTo>
                  <a:cubicBezTo>
                    <a:pt x="2482232" y="600075"/>
                    <a:pt x="2516370" y="564420"/>
                    <a:pt x="2552026" y="531040"/>
                  </a:cubicBezTo>
                  <a:cubicBezTo>
                    <a:pt x="2578578" y="506764"/>
                    <a:pt x="2586164" y="477936"/>
                    <a:pt x="2577061" y="444556"/>
                  </a:cubicBezTo>
                  <a:cubicBezTo>
                    <a:pt x="2561130" y="380073"/>
                    <a:pt x="2524715" y="330762"/>
                    <a:pt x="2465542" y="299658"/>
                  </a:cubicBezTo>
                  <a:cubicBezTo>
                    <a:pt x="2454922" y="293589"/>
                    <a:pt x="2438232" y="288279"/>
                    <a:pt x="2428370" y="292072"/>
                  </a:cubicBezTo>
                  <a:cubicBezTo>
                    <a:pt x="2371472" y="312555"/>
                    <a:pt x="2316092" y="336072"/>
                    <a:pt x="2256161" y="359590"/>
                  </a:cubicBezTo>
                  <a:cubicBezTo>
                    <a:pt x="2380576" y="421797"/>
                    <a:pt x="2445059" y="527247"/>
                    <a:pt x="2442783" y="639524"/>
                  </a:cubicBezTo>
                  <a:close/>
                  <a:moveTo>
                    <a:pt x="235175" y="361866"/>
                  </a:moveTo>
                  <a:cubicBezTo>
                    <a:pt x="298900" y="386142"/>
                    <a:pt x="339866" y="424832"/>
                    <a:pt x="374004" y="471867"/>
                  </a:cubicBezTo>
                  <a:cubicBezTo>
                    <a:pt x="408901" y="520419"/>
                    <a:pt x="428625" y="573523"/>
                    <a:pt x="427108" y="636489"/>
                  </a:cubicBezTo>
                  <a:cubicBezTo>
                    <a:pt x="466556" y="600834"/>
                    <a:pt x="501453" y="562902"/>
                    <a:pt x="537868" y="527247"/>
                  </a:cubicBezTo>
                  <a:cubicBezTo>
                    <a:pt x="560626" y="505246"/>
                    <a:pt x="567454" y="479453"/>
                    <a:pt x="561385" y="450625"/>
                  </a:cubicBezTo>
                  <a:cubicBezTo>
                    <a:pt x="546971" y="380831"/>
                    <a:pt x="508281" y="329245"/>
                    <a:pt x="444556" y="297382"/>
                  </a:cubicBezTo>
                  <a:cubicBezTo>
                    <a:pt x="433177" y="291313"/>
                    <a:pt x="415728" y="289037"/>
                    <a:pt x="404349" y="293589"/>
                  </a:cubicBezTo>
                  <a:cubicBezTo>
                    <a:pt x="349728" y="313314"/>
                    <a:pt x="296624" y="336831"/>
                    <a:pt x="235175" y="361866"/>
                  </a:cubicBezTo>
                  <a:close/>
                  <a:moveTo>
                    <a:pt x="5996957" y="15931"/>
                  </a:moveTo>
                  <a:cubicBezTo>
                    <a:pt x="5934750" y="15931"/>
                    <a:pt x="5875577" y="15173"/>
                    <a:pt x="5815645" y="16690"/>
                  </a:cubicBezTo>
                  <a:cubicBezTo>
                    <a:pt x="5805783" y="16690"/>
                    <a:pt x="5793645" y="27311"/>
                    <a:pt x="5786059" y="36414"/>
                  </a:cubicBezTo>
                  <a:cubicBezTo>
                    <a:pt x="5736748" y="91035"/>
                    <a:pt x="5723093" y="155519"/>
                    <a:pt x="5738265" y="226071"/>
                  </a:cubicBezTo>
                  <a:cubicBezTo>
                    <a:pt x="5742059" y="243520"/>
                    <a:pt x="5752679" y="265520"/>
                    <a:pt x="5766334" y="272348"/>
                  </a:cubicBezTo>
                  <a:cubicBezTo>
                    <a:pt x="5819438" y="299658"/>
                    <a:pt x="5874818" y="320900"/>
                    <a:pt x="5935509" y="347452"/>
                  </a:cubicBezTo>
                  <a:cubicBezTo>
                    <a:pt x="5883163" y="220002"/>
                    <a:pt x="5918819" y="116070"/>
                    <a:pt x="5996957" y="15931"/>
                  </a:cubicBezTo>
                  <a:close/>
                  <a:moveTo>
                    <a:pt x="1952709" y="15931"/>
                  </a:moveTo>
                  <a:cubicBezTo>
                    <a:pt x="1892019" y="15931"/>
                    <a:pt x="1833605" y="15173"/>
                    <a:pt x="1775190" y="16690"/>
                  </a:cubicBezTo>
                  <a:cubicBezTo>
                    <a:pt x="1763811" y="16690"/>
                    <a:pt x="1750156" y="25793"/>
                    <a:pt x="1741811" y="34897"/>
                  </a:cubicBezTo>
                  <a:cubicBezTo>
                    <a:pt x="1693259" y="91035"/>
                    <a:pt x="1676569" y="157036"/>
                    <a:pt x="1694017" y="229864"/>
                  </a:cubicBezTo>
                  <a:cubicBezTo>
                    <a:pt x="1700086" y="255658"/>
                    <a:pt x="1716017" y="274623"/>
                    <a:pt x="1741811" y="284486"/>
                  </a:cubicBezTo>
                  <a:cubicBezTo>
                    <a:pt x="1781259" y="299658"/>
                    <a:pt x="1819949" y="317107"/>
                    <a:pt x="1859398" y="333038"/>
                  </a:cubicBezTo>
                  <a:cubicBezTo>
                    <a:pt x="1869260" y="336831"/>
                    <a:pt x="1879122" y="340624"/>
                    <a:pt x="1890502" y="345176"/>
                  </a:cubicBezTo>
                  <a:cubicBezTo>
                    <a:pt x="1838157" y="220002"/>
                    <a:pt x="1874571" y="116070"/>
                    <a:pt x="1952709" y="15931"/>
                  </a:cubicBezTo>
                  <a:close/>
                  <a:moveTo>
                    <a:pt x="1886709" y="358831"/>
                  </a:moveTo>
                  <a:cubicBezTo>
                    <a:pt x="1832088" y="336072"/>
                    <a:pt x="1781259" y="314072"/>
                    <a:pt x="1729673" y="294348"/>
                  </a:cubicBezTo>
                  <a:cubicBezTo>
                    <a:pt x="1718293" y="289796"/>
                    <a:pt x="1700845" y="290555"/>
                    <a:pt x="1689465" y="295865"/>
                  </a:cubicBezTo>
                  <a:cubicBezTo>
                    <a:pt x="1624982" y="324693"/>
                    <a:pt x="1587051" y="376280"/>
                    <a:pt x="1570361" y="443798"/>
                  </a:cubicBezTo>
                  <a:cubicBezTo>
                    <a:pt x="1561257" y="480212"/>
                    <a:pt x="1571119" y="509798"/>
                    <a:pt x="1599947" y="534833"/>
                  </a:cubicBezTo>
                  <a:cubicBezTo>
                    <a:pt x="1624982" y="556833"/>
                    <a:pt x="1646982" y="581109"/>
                    <a:pt x="1669741" y="604627"/>
                  </a:cubicBezTo>
                  <a:cubicBezTo>
                    <a:pt x="1680362" y="615248"/>
                    <a:pt x="1690983" y="625868"/>
                    <a:pt x="1704638" y="639524"/>
                  </a:cubicBezTo>
                  <a:cubicBezTo>
                    <a:pt x="1704638" y="504488"/>
                    <a:pt x="1777466" y="422556"/>
                    <a:pt x="1886709" y="358831"/>
                  </a:cubicBezTo>
                  <a:close/>
                  <a:moveTo>
                    <a:pt x="3724865" y="630420"/>
                  </a:moveTo>
                  <a:cubicBezTo>
                    <a:pt x="3724107" y="505246"/>
                    <a:pt x="3797694" y="422556"/>
                    <a:pt x="3904660" y="358831"/>
                  </a:cubicBezTo>
                  <a:cubicBezTo>
                    <a:pt x="3854591" y="337590"/>
                    <a:pt x="3806797" y="315589"/>
                    <a:pt x="3757486" y="298141"/>
                  </a:cubicBezTo>
                  <a:cubicBezTo>
                    <a:pt x="3740797" y="292072"/>
                    <a:pt x="3717279" y="292072"/>
                    <a:pt x="3702107" y="299658"/>
                  </a:cubicBezTo>
                  <a:cubicBezTo>
                    <a:pt x="3640658" y="330762"/>
                    <a:pt x="3602726" y="382349"/>
                    <a:pt x="3589830" y="449867"/>
                  </a:cubicBezTo>
                  <a:cubicBezTo>
                    <a:pt x="3586036" y="468832"/>
                    <a:pt x="3586795" y="496143"/>
                    <a:pt x="3598174" y="508281"/>
                  </a:cubicBezTo>
                  <a:cubicBezTo>
                    <a:pt x="3638382" y="553040"/>
                    <a:pt x="3683899" y="591730"/>
                    <a:pt x="3724865" y="630420"/>
                  </a:cubicBezTo>
                  <a:close/>
                  <a:moveTo>
                    <a:pt x="5930957" y="358831"/>
                  </a:moveTo>
                  <a:cubicBezTo>
                    <a:pt x="5879370" y="337590"/>
                    <a:pt x="5830059" y="318624"/>
                    <a:pt x="5782266" y="296624"/>
                  </a:cubicBezTo>
                  <a:cubicBezTo>
                    <a:pt x="5761024" y="287520"/>
                    <a:pt x="5742817" y="288279"/>
                    <a:pt x="5723093" y="298900"/>
                  </a:cubicBezTo>
                  <a:cubicBezTo>
                    <a:pt x="5663161" y="333038"/>
                    <a:pt x="5624471" y="383107"/>
                    <a:pt x="5612333" y="450625"/>
                  </a:cubicBezTo>
                  <a:cubicBezTo>
                    <a:pt x="5609299" y="469591"/>
                    <a:pt x="5610815" y="496143"/>
                    <a:pt x="5622195" y="509040"/>
                  </a:cubicBezTo>
                  <a:cubicBezTo>
                    <a:pt x="5660126" y="552281"/>
                    <a:pt x="5703368" y="590972"/>
                    <a:pt x="5747369" y="633455"/>
                  </a:cubicBezTo>
                  <a:cubicBezTo>
                    <a:pt x="5751162" y="501453"/>
                    <a:pt x="5823990" y="420280"/>
                    <a:pt x="5930957" y="358831"/>
                  </a:cubicBezTo>
                  <a:close/>
                  <a:moveTo>
                    <a:pt x="2255402" y="346693"/>
                  </a:moveTo>
                  <a:cubicBezTo>
                    <a:pt x="2306989" y="325452"/>
                    <a:pt x="2352507" y="304210"/>
                    <a:pt x="2398783" y="287520"/>
                  </a:cubicBezTo>
                  <a:cubicBezTo>
                    <a:pt x="2435197" y="273865"/>
                    <a:pt x="2452646" y="247313"/>
                    <a:pt x="2457197" y="211657"/>
                  </a:cubicBezTo>
                  <a:cubicBezTo>
                    <a:pt x="2464784" y="150208"/>
                    <a:pt x="2450370" y="94070"/>
                    <a:pt x="2413197" y="44000"/>
                  </a:cubicBezTo>
                  <a:cubicBezTo>
                    <a:pt x="2397266" y="22759"/>
                    <a:pt x="2376783" y="12897"/>
                    <a:pt x="2350231" y="13655"/>
                  </a:cubicBezTo>
                  <a:cubicBezTo>
                    <a:pt x="2306230" y="14414"/>
                    <a:pt x="2261471" y="13655"/>
                    <a:pt x="2217471" y="13655"/>
                  </a:cubicBezTo>
                  <a:cubicBezTo>
                    <a:pt x="2209884" y="13655"/>
                    <a:pt x="2202298" y="15173"/>
                    <a:pt x="2196229" y="15931"/>
                  </a:cubicBezTo>
                  <a:cubicBezTo>
                    <a:pt x="2274368" y="115312"/>
                    <a:pt x="2306989" y="220002"/>
                    <a:pt x="2255402" y="346693"/>
                  </a:cubicBezTo>
                  <a:close/>
                  <a:moveTo>
                    <a:pt x="3972178" y="14414"/>
                  </a:moveTo>
                  <a:cubicBezTo>
                    <a:pt x="3916040" y="14414"/>
                    <a:pt x="3863694" y="12897"/>
                    <a:pt x="3811349" y="15173"/>
                  </a:cubicBezTo>
                  <a:cubicBezTo>
                    <a:pt x="3794659" y="15931"/>
                    <a:pt x="3773418" y="24276"/>
                    <a:pt x="3762038" y="36414"/>
                  </a:cubicBezTo>
                  <a:cubicBezTo>
                    <a:pt x="3712727" y="91794"/>
                    <a:pt x="3697555" y="157795"/>
                    <a:pt x="3715003" y="230623"/>
                  </a:cubicBezTo>
                  <a:cubicBezTo>
                    <a:pt x="3721072" y="257175"/>
                    <a:pt x="3737762" y="274623"/>
                    <a:pt x="3763555" y="285244"/>
                  </a:cubicBezTo>
                  <a:cubicBezTo>
                    <a:pt x="3804521" y="301175"/>
                    <a:pt x="3844729" y="320141"/>
                    <a:pt x="3885695" y="336831"/>
                  </a:cubicBezTo>
                  <a:cubicBezTo>
                    <a:pt x="3892522" y="339865"/>
                    <a:pt x="3900108" y="341383"/>
                    <a:pt x="3907695" y="343659"/>
                  </a:cubicBezTo>
                  <a:cubicBezTo>
                    <a:pt x="3856108" y="219244"/>
                    <a:pt x="3892522" y="115312"/>
                    <a:pt x="3972178" y="14414"/>
                  </a:cubicBezTo>
                  <a:close/>
                  <a:moveTo>
                    <a:pt x="1323048" y="655455"/>
                  </a:moveTo>
                  <a:cubicBezTo>
                    <a:pt x="1300289" y="601592"/>
                    <a:pt x="1280565" y="553799"/>
                    <a:pt x="1260082" y="506764"/>
                  </a:cubicBezTo>
                  <a:cubicBezTo>
                    <a:pt x="1257806" y="502212"/>
                    <a:pt x="1254013" y="496902"/>
                    <a:pt x="1248702" y="494626"/>
                  </a:cubicBezTo>
                  <a:cubicBezTo>
                    <a:pt x="1202426" y="471108"/>
                    <a:pt x="1157667" y="478694"/>
                    <a:pt x="1112908" y="499177"/>
                  </a:cubicBezTo>
                  <a:cubicBezTo>
                    <a:pt x="1076494" y="515867"/>
                    <a:pt x="1063597" y="546212"/>
                    <a:pt x="1068149" y="584902"/>
                  </a:cubicBezTo>
                  <a:cubicBezTo>
                    <a:pt x="1069666" y="600075"/>
                    <a:pt x="1068907" y="615248"/>
                    <a:pt x="1068907" y="630420"/>
                  </a:cubicBezTo>
                  <a:cubicBezTo>
                    <a:pt x="1068907" y="653938"/>
                    <a:pt x="1068907" y="677455"/>
                    <a:pt x="1068907" y="708559"/>
                  </a:cubicBezTo>
                  <a:cubicBezTo>
                    <a:pt x="1146288" y="638006"/>
                    <a:pt x="1227461" y="625110"/>
                    <a:pt x="1323048" y="655455"/>
                  </a:cubicBezTo>
                  <a:close/>
                  <a:moveTo>
                    <a:pt x="3342517" y="655455"/>
                  </a:moveTo>
                  <a:cubicBezTo>
                    <a:pt x="3320517" y="602351"/>
                    <a:pt x="3301551" y="555316"/>
                    <a:pt x="3281068" y="509040"/>
                  </a:cubicBezTo>
                  <a:cubicBezTo>
                    <a:pt x="3277275" y="499936"/>
                    <a:pt x="3265895" y="492350"/>
                    <a:pt x="3256033" y="489315"/>
                  </a:cubicBezTo>
                  <a:cubicBezTo>
                    <a:pt x="3202929" y="471108"/>
                    <a:pt x="3153618" y="481729"/>
                    <a:pt x="3110376" y="515867"/>
                  </a:cubicBezTo>
                  <a:cubicBezTo>
                    <a:pt x="3102031" y="522695"/>
                    <a:pt x="3092169" y="533316"/>
                    <a:pt x="3092169" y="543178"/>
                  </a:cubicBezTo>
                  <a:cubicBezTo>
                    <a:pt x="3090652" y="596282"/>
                    <a:pt x="3091411" y="648627"/>
                    <a:pt x="3091411" y="707042"/>
                  </a:cubicBezTo>
                  <a:cubicBezTo>
                    <a:pt x="3164998" y="638006"/>
                    <a:pt x="3246171" y="625110"/>
                    <a:pt x="3342517" y="655455"/>
                  </a:cubicBezTo>
                  <a:close/>
                  <a:moveTo>
                    <a:pt x="5116949" y="708559"/>
                  </a:moveTo>
                  <a:cubicBezTo>
                    <a:pt x="5191294" y="637248"/>
                    <a:pt x="5274743" y="625868"/>
                    <a:pt x="5366537" y="653938"/>
                  </a:cubicBezTo>
                  <a:cubicBezTo>
                    <a:pt x="5365020" y="647110"/>
                    <a:pt x="5365020" y="644834"/>
                    <a:pt x="5364261" y="643317"/>
                  </a:cubicBezTo>
                  <a:cubicBezTo>
                    <a:pt x="5349848" y="608420"/>
                    <a:pt x="5335433" y="573523"/>
                    <a:pt x="5321020" y="539385"/>
                  </a:cubicBezTo>
                  <a:cubicBezTo>
                    <a:pt x="5300537" y="490833"/>
                    <a:pt x="5284605" y="476419"/>
                    <a:pt x="5232260" y="481729"/>
                  </a:cubicBezTo>
                  <a:cubicBezTo>
                    <a:pt x="5200398" y="484764"/>
                    <a:pt x="5168535" y="500695"/>
                    <a:pt x="5138949" y="515109"/>
                  </a:cubicBezTo>
                  <a:cubicBezTo>
                    <a:pt x="5128328" y="520419"/>
                    <a:pt x="5118466" y="538626"/>
                    <a:pt x="5117707" y="551523"/>
                  </a:cubicBezTo>
                  <a:cubicBezTo>
                    <a:pt x="5115431" y="601592"/>
                    <a:pt x="5116949" y="650903"/>
                    <a:pt x="5116949" y="708559"/>
                  </a:cubicBezTo>
                  <a:close/>
                  <a:moveTo>
                    <a:pt x="1054493" y="707042"/>
                  </a:moveTo>
                  <a:cubicBezTo>
                    <a:pt x="1054493" y="649386"/>
                    <a:pt x="1056011" y="599316"/>
                    <a:pt x="1053735" y="548488"/>
                  </a:cubicBezTo>
                  <a:cubicBezTo>
                    <a:pt x="1052976" y="535592"/>
                    <a:pt x="1041597" y="520419"/>
                    <a:pt x="1030976" y="512074"/>
                  </a:cubicBezTo>
                  <a:cubicBezTo>
                    <a:pt x="989251" y="480970"/>
                    <a:pt x="942216" y="471867"/>
                    <a:pt x="892147" y="488557"/>
                  </a:cubicBezTo>
                  <a:cubicBezTo>
                    <a:pt x="883043" y="491591"/>
                    <a:pt x="871664" y="497660"/>
                    <a:pt x="867871" y="506005"/>
                  </a:cubicBezTo>
                  <a:cubicBezTo>
                    <a:pt x="846629" y="553799"/>
                    <a:pt x="826905" y="601592"/>
                    <a:pt x="804146" y="655455"/>
                  </a:cubicBezTo>
                  <a:cubicBezTo>
                    <a:pt x="898975" y="625110"/>
                    <a:pt x="979389" y="637248"/>
                    <a:pt x="1054493" y="707042"/>
                  </a:cubicBezTo>
                  <a:close/>
                  <a:moveTo>
                    <a:pt x="1547602" y="501453"/>
                  </a:moveTo>
                  <a:cubicBezTo>
                    <a:pt x="1514222" y="468074"/>
                    <a:pt x="1483119" y="442280"/>
                    <a:pt x="1458084" y="411177"/>
                  </a:cubicBezTo>
                  <a:cubicBezTo>
                    <a:pt x="1428497" y="375521"/>
                    <a:pt x="1393600" y="371728"/>
                    <a:pt x="1357945" y="390694"/>
                  </a:cubicBezTo>
                  <a:cubicBezTo>
                    <a:pt x="1330634" y="405108"/>
                    <a:pt x="1307117" y="427866"/>
                    <a:pt x="1285116" y="449867"/>
                  </a:cubicBezTo>
                  <a:cubicBezTo>
                    <a:pt x="1276772" y="458212"/>
                    <a:pt x="1271461" y="477936"/>
                    <a:pt x="1275254" y="488557"/>
                  </a:cubicBezTo>
                  <a:cubicBezTo>
                    <a:pt x="1291944" y="539385"/>
                    <a:pt x="1312427" y="588696"/>
                    <a:pt x="1334427" y="645593"/>
                  </a:cubicBezTo>
                  <a:cubicBezTo>
                    <a:pt x="1375393" y="550006"/>
                    <a:pt x="1446704" y="511316"/>
                    <a:pt x="1547602" y="501453"/>
                  </a:cubicBezTo>
                  <a:close/>
                  <a:moveTo>
                    <a:pt x="4850670" y="655455"/>
                  </a:moveTo>
                  <a:cubicBezTo>
                    <a:pt x="4945499" y="625110"/>
                    <a:pt x="5027430" y="637248"/>
                    <a:pt x="5101018" y="706283"/>
                  </a:cubicBezTo>
                  <a:cubicBezTo>
                    <a:pt x="5101018" y="653938"/>
                    <a:pt x="5100259" y="608420"/>
                    <a:pt x="5101018" y="562902"/>
                  </a:cubicBezTo>
                  <a:cubicBezTo>
                    <a:pt x="5101776" y="537868"/>
                    <a:pt x="5091155" y="519660"/>
                    <a:pt x="5070672" y="506005"/>
                  </a:cubicBezTo>
                  <a:cubicBezTo>
                    <a:pt x="5031224" y="480970"/>
                    <a:pt x="4988740" y="473384"/>
                    <a:pt x="4943981" y="487039"/>
                  </a:cubicBezTo>
                  <a:cubicBezTo>
                    <a:pt x="4931085" y="490833"/>
                    <a:pt x="4916670" y="502212"/>
                    <a:pt x="4911360" y="514350"/>
                  </a:cubicBezTo>
                  <a:cubicBezTo>
                    <a:pt x="4890118" y="557592"/>
                    <a:pt x="4872670" y="603110"/>
                    <a:pt x="4850670" y="655455"/>
                  </a:cubicBezTo>
                  <a:close/>
                  <a:moveTo>
                    <a:pt x="3354655" y="644834"/>
                  </a:moveTo>
                  <a:cubicBezTo>
                    <a:pt x="3394103" y="550006"/>
                    <a:pt x="3467690" y="509798"/>
                    <a:pt x="3565553" y="500695"/>
                  </a:cubicBezTo>
                  <a:cubicBezTo>
                    <a:pt x="3529139" y="464281"/>
                    <a:pt x="3495760" y="433935"/>
                    <a:pt x="3466173" y="400556"/>
                  </a:cubicBezTo>
                  <a:cubicBezTo>
                    <a:pt x="3442656" y="374004"/>
                    <a:pt x="3413069" y="371728"/>
                    <a:pt x="3359965" y="397521"/>
                  </a:cubicBezTo>
                  <a:cubicBezTo>
                    <a:pt x="3314447" y="419521"/>
                    <a:pt x="3287137" y="462763"/>
                    <a:pt x="3293965" y="496143"/>
                  </a:cubicBezTo>
                  <a:cubicBezTo>
                    <a:pt x="3293965" y="497660"/>
                    <a:pt x="3294723" y="499936"/>
                    <a:pt x="3295482" y="501453"/>
                  </a:cubicBezTo>
                  <a:cubicBezTo>
                    <a:pt x="3314447" y="547730"/>
                    <a:pt x="3333413" y="593247"/>
                    <a:pt x="3354655" y="644834"/>
                  </a:cubicBezTo>
                  <a:close/>
                  <a:moveTo>
                    <a:pt x="4839291" y="645593"/>
                  </a:moveTo>
                  <a:cubicBezTo>
                    <a:pt x="4858256" y="599316"/>
                    <a:pt x="4872670" y="559109"/>
                    <a:pt x="4890877" y="521178"/>
                  </a:cubicBezTo>
                  <a:cubicBezTo>
                    <a:pt x="4907567" y="486281"/>
                    <a:pt x="4900739" y="455177"/>
                    <a:pt x="4874187" y="431660"/>
                  </a:cubicBezTo>
                  <a:cubicBezTo>
                    <a:pt x="4853704" y="413452"/>
                    <a:pt x="4829428" y="397521"/>
                    <a:pt x="4803635" y="386900"/>
                  </a:cubicBezTo>
                  <a:cubicBezTo>
                    <a:pt x="4773290" y="373245"/>
                    <a:pt x="4744462" y="378556"/>
                    <a:pt x="4720186" y="407383"/>
                  </a:cubicBezTo>
                  <a:cubicBezTo>
                    <a:pt x="4698945" y="433177"/>
                    <a:pt x="4673151" y="455936"/>
                    <a:pt x="4648875" y="479453"/>
                  </a:cubicBezTo>
                  <a:cubicBezTo>
                    <a:pt x="4642806" y="485522"/>
                    <a:pt x="4637495" y="492350"/>
                    <a:pt x="4628392" y="501453"/>
                  </a:cubicBezTo>
                  <a:cubicBezTo>
                    <a:pt x="4727013" y="511316"/>
                    <a:pt x="4798325" y="550006"/>
                    <a:pt x="4839291" y="645593"/>
                  </a:cubicBezTo>
                  <a:close/>
                  <a:moveTo>
                    <a:pt x="3073962" y="704007"/>
                  </a:moveTo>
                  <a:cubicBezTo>
                    <a:pt x="3073962" y="649386"/>
                    <a:pt x="3075479" y="598558"/>
                    <a:pt x="3073204" y="548488"/>
                  </a:cubicBezTo>
                  <a:cubicBezTo>
                    <a:pt x="3072445" y="534833"/>
                    <a:pt x="3061066" y="518143"/>
                    <a:pt x="3048927" y="509798"/>
                  </a:cubicBezTo>
                  <a:cubicBezTo>
                    <a:pt x="3007962" y="479453"/>
                    <a:pt x="2961685" y="471867"/>
                    <a:pt x="2912374" y="487798"/>
                  </a:cubicBezTo>
                  <a:cubicBezTo>
                    <a:pt x="2904029" y="490833"/>
                    <a:pt x="2892650" y="495384"/>
                    <a:pt x="2889616" y="502971"/>
                  </a:cubicBezTo>
                  <a:cubicBezTo>
                    <a:pt x="2867615" y="552281"/>
                    <a:pt x="2847132" y="601592"/>
                    <a:pt x="2824373" y="654696"/>
                  </a:cubicBezTo>
                  <a:cubicBezTo>
                    <a:pt x="2916168" y="625868"/>
                    <a:pt x="2995823" y="635731"/>
                    <a:pt x="3073962" y="704007"/>
                  </a:cubicBezTo>
                  <a:close/>
                  <a:moveTo>
                    <a:pt x="792767" y="644834"/>
                  </a:moveTo>
                  <a:cubicBezTo>
                    <a:pt x="814008" y="592489"/>
                    <a:pt x="834491" y="547730"/>
                    <a:pt x="850422" y="499936"/>
                  </a:cubicBezTo>
                  <a:cubicBezTo>
                    <a:pt x="854974" y="485522"/>
                    <a:pt x="850422" y="463522"/>
                    <a:pt x="842078" y="449867"/>
                  </a:cubicBezTo>
                  <a:cubicBezTo>
                    <a:pt x="824629" y="418763"/>
                    <a:pt x="796560" y="398280"/>
                    <a:pt x="761663" y="386900"/>
                  </a:cubicBezTo>
                  <a:cubicBezTo>
                    <a:pt x="727525" y="376280"/>
                    <a:pt x="697938" y="377038"/>
                    <a:pt x="673662" y="408901"/>
                  </a:cubicBezTo>
                  <a:cubicBezTo>
                    <a:pt x="662283" y="424073"/>
                    <a:pt x="647869" y="435453"/>
                    <a:pt x="634213" y="449108"/>
                  </a:cubicBezTo>
                  <a:cubicBezTo>
                    <a:pt x="618282" y="465039"/>
                    <a:pt x="602351" y="481729"/>
                    <a:pt x="583385" y="501453"/>
                  </a:cubicBezTo>
                  <a:cubicBezTo>
                    <a:pt x="683524" y="509798"/>
                    <a:pt x="751801" y="553040"/>
                    <a:pt x="792767" y="644834"/>
                  </a:cubicBezTo>
                  <a:close/>
                  <a:moveTo>
                    <a:pt x="2812994" y="645593"/>
                  </a:moveTo>
                  <a:cubicBezTo>
                    <a:pt x="2834994" y="590213"/>
                    <a:pt x="2857753" y="543937"/>
                    <a:pt x="2871408" y="494626"/>
                  </a:cubicBezTo>
                  <a:cubicBezTo>
                    <a:pt x="2882788" y="454418"/>
                    <a:pt x="2850925" y="427866"/>
                    <a:pt x="2821339" y="407383"/>
                  </a:cubicBezTo>
                  <a:cubicBezTo>
                    <a:pt x="2790994" y="386142"/>
                    <a:pt x="2751545" y="364142"/>
                    <a:pt x="2719683" y="386900"/>
                  </a:cubicBezTo>
                  <a:cubicBezTo>
                    <a:pt x="2677200" y="417246"/>
                    <a:pt x="2645337" y="462005"/>
                    <a:pt x="2606647" y="501453"/>
                  </a:cubicBezTo>
                  <a:cubicBezTo>
                    <a:pt x="2699958" y="510557"/>
                    <a:pt x="2772028" y="550006"/>
                    <a:pt x="2812994" y="645593"/>
                  </a:cubicBezTo>
                  <a:close/>
                  <a:moveTo>
                    <a:pt x="5588815" y="499177"/>
                  </a:moveTo>
                  <a:cubicBezTo>
                    <a:pt x="5557711" y="468074"/>
                    <a:pt x="5529643" y="440763"/>
                    <a:pt x="5502332" y="412694"/>
                  </a:cubicBezTo>
                  <a:cubicBezTo>
                    <a:pt x="5463642" y="374004"/>
                    <a:pt x="5440883" y="368693"/>
                    <a:pt x="5393089" y="395245"/>
                  </a:cubicBezTo>
                  <a:cubicBezTo>
                    <a:pt x="5368813" y="408901"/>
                    <a:pt x="5349089" y="431660"/>
                    <a:pt x="5330123" y="453660"/>
                  </a:cubicBezTo>
                  <a:cubicBezTo>
                    <a:pt x="5322537" y="462005"/>
                    <a:pt x="5318744" y="480212"/>
                    <a:pt x="5321778" y="490833"/>
                  </a:cubicBezTo>
                  <a:cubicBezTo>
                    <a:pt x="5339227" y="541661"/>
                    <a:pt x="5359710" y="590972"/>
                    <a:pt x="5380193" y="644075"/>
                  </a:cubicBezTo>
                  <a:cubicBezTo>
                    <a:pt x="5435572" y="543178"/>
                    <a:pt x="5462124" y="524971"/>
                    <a:pt x="5588815" y="499177"/>
                  </a:cubicBezTo>
                  <a:close/>
                  <a:moveTo>
                    <a:pt x="1690224" y="277658"/>
                  </a:moveTo>
                  <a:cubicBezTo>
                    <a:pt x="1637879" y="256416"/>
                    <a:pt x="1589326" y="235933"/>
                    <a:pt x="1540774" y="217726"/>
                  </a:cubicBezTo>
                  <a:cubicBezTo>
                    <a:pt x="1530912" y="213933"/>
                    <a:pt x="1515740" y="217726"/>
                    <a:pt x="1505877" y="223037"/>
                  </a:cubicBezTo>
                  <a:cubicBezTo>
                    <a:pt x="1464153" y="245037"/>
                    <a:pt x="1439118" y="279934"/>
                    <a:pt x="1430773" y="326210"/>
                  </a:cubicBezTo>
                  <a:cubicBezTo>
                    <a:pt x="1428497" y="339107"/>
                    <a:pt x="1430015" y="358073"/>
                    <a:pt x="1437601" y="366417"/>
                  </a:cubicBezTo>
                  <a:cubicBezTo>
                    <a:pt x="1474774" y="403590"/>
                    <a:pt x="1514981" y="438487"/>
                    <a:pt x="1551395" y="471108"/>
                  </a:cubicBezTo>
                  <a:cubicBezTo>
                    <a:pt x="1556705" y="385383"/>
                    <a:pt x="1603740" y="320141"/>
                    <a:pt x="1690224" y="277658"/>
                  </a:cubicBezTo>
                  <a:close/>
                  <a:moveTo>
                    <a:pt x="2456439" y="278417"/>
                  </a:moveTo>
                  <a:cubicBezTo>
                    <a:pt x="2545198" y="321658"/>
                    <a:pt x="2592233" y="386900"/>
                    <a:pt x="2594509" y="471108"/>
                  </a:cubicBezTo>
                  <a:cubicBezTo>
                    <a:pt x="2630923" y="438487"/>
                    <a:pt x="2671131" y="404349"/>
                    <a:pt x="2709062" y="367176"/>
                  </a:cubicBezTo>
                  <a:cubicBezTo>
                    <a:pt x="2715890" y="360348"/>
                    <a:pt x="2718165" y="343659"/>
                    <a:pt x="2716648" y="333038"/>
                  </a:cubicBezTo>
                  <a:cubicBezTo>
                    <a:pt x="2710579" y="282968"/>
                    <a:pt x="2684027" y="245796"/>
                    <a:pt x="2639268" y="223037"/>
                  </a:cubicBezTo>
                  <a:cubicBezTo>
                    <a:pt x="2627889" y="217726"/>
                    <a:pt x="2610440" y="216209"/>
                    <a:pt x="2599061" y="220761"/>
                  </a:cubicBezTo>
                  <a:cubicBezTo>
                    <a:pt x="2552785" y="237451"/>
                    <a:pt x="2508784" y="257175"/>
                    <a:pt x="2456439" y="278417"/>
                  </a:cubicBezTo>
                  <a:close/>
                  <a:moveTo>
                    <a:pt x="5734472" y="277658"/>
                  </a:moveTo>
                  <a:cubicBezTo>
                    <a:pt x="5682885" y="256416"/>
                    <a:pt x="5636609" y="236692"/>
                    <a:pt x="5588815" y="219244"/>
                  </a:cubicBezTo>
                  <a:cubicBezTo>
                    <a:pt x="5577436" y="215450"/>
                    <a:pt x="5559988" y="217726"/>
                    <a:pt x="5548608" y="223795"/>
                  </a:cubicBezTo>
                  <a:cubicBezTo>
                    <a:pt x="5509160" y="244278"/>
                    <a:pt x="5484125" y="278417"/>
                    <a:pt x="5475780" y="322417"/>
                  </a:cubicBezTo>
                  <a:cubicBezTo>
                    <a:pt x="5472745" y="336831"/>
                    <a:pt x="5474262" y="358831"/>
                    <a:pt x="5482608" y="367935"/>
                  </a:cubicBezTo>
                  <a:cubicBezTo>
                    <a:pt x="5519022" y="405866"/>
                    <a:pt x="5559988" y="440763"/>
                    <a:pt x="5596402" y="474143"/>
                  </a:cubicBezTo>
                  <a:cubicBezTo>
                    <a:pt x="5600195" y="386142"/>
                    <a:pt x="5647230" y="321658"/>
                    <a:pt x="5734472" y="277658"/>
                  </a:cubicBezTo>
                  <a:close/>
                  <a:moveTo>
                    <a:pt x="4482735" y="261727"/>
                  </a:moveTo>
                  <a:cubicBezTo>
                    <a:pt x="4525977" y="243520"/>
                    <a:pt x="4563908" y="227589"/>
                    <a:pt x="4601840" y="211657"/>
                  </a:cubicBezTo>
                  <a:cubicBezTo>
                    <a:pt x="4648116" y="192692"/>
                    <a:pt x="4665565" y="170691"/>
                    <a:pt x="4658737" y="121381"/>
                  </a:cubicBezTo>
                  <a:cubicBezTo>
                    <a:pt x="4654185" y="91794"/>
                    <a:pt x="4639013" y="63725"/>
                    <a:pt x="4625357" y="36414"/>
                  </a:cubicBezTo>
                  <a:cubicBezTo>
                    <a:pt x="4620805" y="27311"/>
                    <a:pt x="4606392" y="17448"/>
                    <a:pt x="4596530" y="16690"/>
                  </a:cubicBezTo>
                  <a:cubicBezTo>
                    <a:pt x="4543426" y="14414"/>
                    <a:pt x="4491080" y="15931"/>
                    <a:pt x="4434941" y="15931"/>
                  </a:cubicBezTo>
                  <a:cubicBezTo>
                    <a:pt x="4497908" y="90277"/>
                    <a:pt x="4520667" y="167657"/>
                    <a:pt x="4482735" y="261727"/>
                  </a:cubicBezTo>
                  <a:close/>
                  <a:moveTo>
                    <a:pt x="5723851" y="257175"/>
                  </a:moveTo>
                  <a:cubicBezTo>
                    <a:pt x="5722334" y="214692"/>
                    <a:pt x="5713989" y="171450"/>
                    <a:pt x="5722334" y="132001"/>
                  </a:cubicBezTo>
                  <a:cubicBezTo>
                    <a:pt x="5730679" y="91794"/>
                    <a:pt x="5755714" y="54621"/>
                    <a:pt x="5773921" y="15931"/>
                  </a:cubicBezTo>
                  <a:cubicBezTo>
                    <a:pt x="5727644" y="15931"/>
                    <a:pt x="5678334" y="15173"/>
                    <a:pt x="5628264" y="16690"/>
                  </a:cubicBezTo>
                  <a:cubicBezTo>
                    <a:pt x="5619919" y="16690"/>
                    <a:pt x="5610057" y="22000"/>
                    <a:pt x="5603229" y="27311"/>
                  </a:cubicBezTo>
                  <a:cubicBezTo>
                    <a:pt x="5565298" y="57656"/>
                    <a:pt x="5546332" y="119105"/>
                    <a:pt x="5563781" y="165381"/>
                  </a:cubicBezTo>
                  <a:cubicBezTo>
                    <a:pt x="5569091" y="179795"/>
                    <a:pt x="5581988" y="195726"/>
                    <a:pt x="5594884" y="202554"/>
                  </a:cubicBezTo>
                  <a:cubicBezTo>
                    <a:pt x="5638126" y="223795"/>
                    <a:pt x="5682885" y="240485"/>
                    <a:pt x="5723851" y="257175"/>
                  </a:cubicBezTo>
                  <a:close/>
                  <a:moveTo>
                    <a:pt x="389176" y="15931"/>
                  </a:moveTo>
                  <a:cubicBezTo>
                    <a:pt x="455177" y="90277"/>
                    <a:pt x="474143" y="169174"/>
                    <a:pt x="440004" y="261727"/>
                  </a:cubicBezTo>
                  <a:cubicBezTo>
                    <a:pt x="486281" y="242002"/>
                    <a:pt x="526488" y="225313"/>
                    <a:pt x="565937" y="209381"/>
                  </a:cubicBezTo>
                  <a:cubicBezTo>
                    <a:pt x="570489" y="207864"/>
                    <a:pt x="575040" y="206347"/>
                    <a:pt x="578833" y="204071"/>
                  </a:cubicBezTo>
                  <a:cubicBezTo>
                    <a:pt x="588696" y="195726"/>
                    <a:pt x="600834" y="188140"/>
                    <a:pt x="606144" y="176760"/>
                  </a:cubicBezTo>
                  <a:cubicBezTo>
                    <a:pt x="628144" y="134277"/>
                    <a:pt x="609937" y="56138"/>
                    <a:pt x="571247" y="27311"/>
                  </a:cubicBezTo>
                  <a:cubicBezTo>
                    <a:pt x="563661" y="21242"/>
                    <a:pt x="552282" y="17448"/>
                    <a:pt x="543178" y="16690"/>
                  </a:cubicBezTo>
                  <a:cubicBezTo>
                    <a:pt x="494626" y="15173"/>
                    <a:pt x="445315" y="15931"/>
                    <a:pt x="389176" y="15931"/>
                  </a:cubicBezTo>
                  <a:close/>
                  <a:moveTo>
                    <a:pt x="3760521" y="15931"/>
                  </a:moveTo>
                  <a:cubicBezTo>
                    <a:pt x="3703624" y="15931"/>
                    <a:pt x="3654313" y="15173"/>
                    <a:pt x="3604244" y="16690"/>
                  </a:cubicBezTo>
                  <a:cubicBezTo>
                    <a:pt x="3593623" y="16690"/>
                    <a:pt x="3580726" y="24276"/>
                    <a:pt x="3572381" y="31862"/>
                  </a:cubicBezTo>
                  <a:cubicBezTo>
                    <a:pt x="3538243" y="66759"/>
                    <a:pt x="3529139" y="109242"/>
                    <a:pt x="3535967" y="156277"/>
                  </a:cubicBezTo>
                  <a:cubicBezTo>
                    <a:pt x="3542036" y="194967"/>
                    <a:pt x="3572381" y="204830"/>
                    <a:pt x="3602726" y="216209"/>
                  </a:cubicBezTo>
                  <a:cubicBezTo>
                    <a:pt x="3608795" y="218485"/>
                    <a:pt x="3614864" y="221519"/>
                    <a:pt x="3620933" y="223795"/>
                  </a:cubicBezTo>
                  <a:cubicBezTo>
                    <a:pt x="3649003" y="235175"/>
                    <a:pt x="3676313" y="246554"/>
                    <a:pt x="3709693" y="260968"/>
                  </a:cubicBezTo>
                  <a:cubicBezTo>
                    <a:pt x="3675555" y="166898"/>
                    <a:pt x="3694520" y="89518"/>
                    <a:pt x="3760521" y="15931"/>
                  </a:cubicBezTo>
                  <a:close/>
                  <a:moveTo>
                    <a:pt x="2407886" y="16690"/>
                  </a:moveTo>
                  <a:cubicBezTo>
                    <a:pt x="2472370" y="89518"/>
                    <a:pt x="2492094" y="168416"/>
                    <a:pt x="2456439" y="262485"/>
                  </a:cubicBezTo>
                  <a:cubicBezTo>
                    <a:pt x="2509543" y="239727"/>
                    <a:pt x="2556578" y="221519"/>
                    <a:pt x="2601337" y="198002"/>
                  </a:cubicBezTo>
                  <a:cubicBezTo>
                    <a:pt x="2615751" y="190416"/>
                    <a:pt x="2627130" y="169933"/>
                    <a:pt x="2630923" y="153243"/>
                  </a:cubicBezTo>
                  <a:cubicBezTo>
                    <a:pt x="2638509" y="115312"/>
                    <a:pt x="2630923" y="77380"/>
                    <a:pt x="2607406" y="46276"/>
                  </a:cubicBezTo>
                  <a:cubicBezTo>
                    <a:pt x="2597544" y="33380"/>
                    <a:pt x="2581612" y="18207"/>
                    <a:pt x="2567957" y="17448"/>
                  </a:cubicBezTo>
                  <a:cubicBezTo>
                    <a:pt x="2516370" y="14414"/>
                    <a:pt x="2464784" y="16690"/>
                    <a:pt x="2407886" y="16690"/>
                  </a:cubicBezTo>
                  <a:close/>
                  <a:moveTo>
                    <a:pt x="1740293" y="15931"/>
                  </a:moveTo>
                  <a:cubicBezTo>
                    <a:pt x="1690224" y="15931"/>
                    <a:pt x="1646982" y="17448"/>
                    <a:pt x="1603740" y="15173"/>
                  </a:cubicBezTo>
                  <a:cubicBezTo>
                    <a:pt x="1566568" y="12897"/>
                    <a:pt x="1543809" y="31104"/>
                    <a:pt x="1530912" y="61449"/>
                  </a:cubicBezTo>
                  <a:cubicBezTo>
                    <a:pt x="1521050" y="84966"/>
                    <a:pt x="1515740" y="111518"/>
                    <a:pt x="1514981" y="137312"/>
                  </a:cubicBezTo>
                  <a:cubicBezTo>
                    <a:pt x="1513464" y="172209"/>
                    <a:pt x="1530153" y="197243"/>
                    <a:pt x="1565809" y="210140"/>
                  </a:cubicBezTo>
                  <a:cubicBezTo>
                    <a:pt x="1597671" y="221519"/>
                    <a:pt x="1628017" y="235933"/>
                    <a:pt x="1659120" y="248830"/>
                  </a:cubicBezTo>
                  <a:cubicBezTo>
                    <a:pt x="1668224" y="252623"/>
                    <a:pt x="1676569" y="255658"/>
                    <a:pt x="1690224" y="260968"/>
                  </a:cubicBezTo>
                  <a:cubicBezTo>
                    <a:pt x="1654569" y="166898"/>
                    <a:pt x="1675052" y="89518"/>
                    <a:pt x="1740293" y="15931"/>
                  </a:cubicBezTo>
                  <a:close/>
                  <a:moveTo>
                    <a:pt x="4621564" y="477936"/>
                  </a:moveTo>
                  <a:cubicBezTo>
                    <a:pt x="4660254" y="441522"/>
                    <a:pt x="4698186" y="406625"/>
                    <a:pt x="4733841" y="370211"/>
                  </a:cubicBezTo>
                  <a:cubicBezTo>
                    <a:pt x="4741428" y="361866"/>
                    <a:pt x="4745221" y="345176"/>
                    <a:pt x="4743703" y="333796"/>
                  </a:cubicBezTo>
                  <a:cubicBezTo>
                    <a:pt x="4737634" y="285244"/>
                    <a:pt x="4712600" y="247313"/>
                    <a:pt x="4668599" y="224554"/>
                  </a:cubicBezTo>
                  <a:cubicBezTo>
                    <a:pt x="4657978" y="219244"/>
                    <a:pt x="4642047" y="215450"/>
                    <a:pt x="4631426" y="219244"/>
                  </a:cubicBezTo>
                  <a:cubicBezTo>
                    <a:pt x="4582874" y="236692"/>
                    <a:pt x="4535839" y="257175"/>
                    <a:pt x="4482735" y="278417"/>
                  </a:cubicBezTo>
                  <a:cubicBezTo>
                    <a:pt x="4571495" y="320900"/>
                    <a:pt x="4617771" y="386142"/>
                    <a:pt x="4621564" y="477936"/>
                  </a:cubicBezTo>
                  <a:close/>
                  <a:moveTo>
                    <a:pt x="438487" y="278417"/>
                  </a:moveTo>
                  <a:cubicBezTo>
                    <a:pt x="527247" y="321658"/>
                    <a:pt x="574282" y="386900"/>
                    <a:pt x="577316" y="470350"/>
                  </a:cubicBezTo>
                  <a:cubicBezTo>
                    <a:pt x="612213" y="439246"/>
                    <a:pt x="650145" y="406625"/>
                    <a:pt x="685800" y="372487"/>
                  </a:cubicBezTo>
                  <a:cubicBezTo>
                    <a:pt x="694145" y="364900"/>
                    <a:pt x="697938" y="348210"/>
                    <a:pt x="697180" y="336072"/>
                  </a:cubicBezTo>
                  <a:cubicBezTo>
                    <a:pt x="692628" y="291313"/>
                    <a:pt x="673662" y="251865"/>
                    <a:pt x="633455" y="229106"/>
                  </a:cubicBezTo>
                  <a:cubicBezTo>
                    <a:pt x="618282" y="220761"/>
                    <a:pt x="596282" y="215450"/>
                    <a:pt x="581109" y="220761"/>
                  </a:cubicBezTo>
                  <a:cubicBezTo>
                    <a:pt x="534833" y="235933"/>
                    <a:pt x="490074" y="257175"/>
                    <a:pt x="438487" y="278417"/>
                  </a:cubicBezTo>
                  <a:close/>
                  <a:moveTo>
                    <a:pt x="3571622" y="478694"/>
                  </a:moveTo>
                  <a:cubicBezTo>
                    <a:pt x="3576933" y="381590"/>
                    <a:pt x="3625485" y="319383"/>
                    <a:pt x="3711210" y="278417"/>
                  </a:cubicBezTo>
                  <a:cubicBezTo>
                    <a:pt x="3666451" y="260210"/>
                    <a:pt x="3625485" y="245037"/>
                    <a:pt x="3586795" y="226830"/>
                  </a:cubicBezTo>
                  <a:cubicBezTo>
                    <a:pt x="3550381" y="209381"/>
                    <a:pt x="3520036" y="217726"/>
                    <a:pt x="3495760" y="245796"/>
                  </a:cubicBezTo>
                  <a:cubicBezTo>
                    <a:pt x="3478311" y="265520"/>
                    <a:pt x="3462380" y="289796"/>
                    <a:pt x="3454794" y="314831"/>
                  </a:cubicBezTo>
                  <a:cubicBezTo>
                    <a:pt x="3449483" y="332279"/>
                    <a:pt x="3451759" y="359590"/>
                    <a:pt x="3462380" y="372487"/>
                  </a:cubicBezTo>
                  <a:cubicBezTo>
                    <a:pt x="3494242" y="408901"/>
                    <a:pt x="3531415" y="440763"/>
                    <a:pt x="3571622" y="478694"/>
                  </a:cubicBezTo>
                  <a:close/>
                  <a:moveTo>
                    <a:pt x="3268171" y="476419"/>
                  </a:moveTo>
                  <a:cubicBezTo>
                    <a:pt x="3249964" y="431660"/>
                    <a:pt x="3234033" y="393728"/>
                    <a:pt x="3218860" y="355797"/>
                  </a:cubicBezTo>
                  <a:cubicBezTo>
                    <a:pt x="3205205" y="322417"/>
                    <a:pt x="3184722" y="312555"/>
                    <a:pt x="3146790" y="319383"/>
                  </a:cubicBezTo>
                  <a:cubicBezTo>
                    <a:pt x="3105066" y="327727"/>
                    <a:pt x="3090652" y="342900"/>
                    <a:pt x="3090652" y="380073"/>
                  </a:cubicBezTo>
                  <a:cubicBezTo>
                    <a:pt x="3090652" y="411177"/>
                    <a:pt x="3090652" y="442280"/>
                    <a:pt x="3090652" y="473384"/>
                  </a:cubicBezTo>
                  <a:cubicBezTo>
                    <a:pt x="3090652" y="484764"/>
                    <a:pt x="3090652" y="496143"/>
                    <a:pt x="3090652" y="514350"/>
                  </a:cubicBezTo>
                  <a:cubicBezTo>
                    <a:pt x="3145273" y="464281"/>
                    <a:pt x="3200653" y="455936"/>
                    <a:pt x="3268171" y="476419"/>
                  </a:cubicBezTo>
                  <a:close/>
                  <a:moveTo>
                    <a:pt x="1053735" y="510557"/>
                  </a:moveTo>
                  <a:cubicBezTo>
                    <a:pt x="1053735" y="455936"/>
                    <a:pt x="1056011" y="406625"/>
                    <a:pt x="1052976" y="358831"/>
                  </a:cubicBezTo>
                  <a:cubicBezTo>
                    <a:pt x="1050700" y="329245"/>
                    <a:pt x="1021872" y="323176"/>
                    <a:pt x="997596" y="319383"/>
                  </a:cubicBezTo>
                  <a:cubicBezTo>
                    <a:pt x="974079" y="315589"/>
                    <a:pt x="948285" y="314831"/>
                    <a:pt x="936147" y="340624"/>
                  </a:cubicBezTo>
                  <a:cubicBezTo>
                    <a:pt x="916423" y="383866"/>
                    <a:pt x="898975" y="427866"/>
                    <a:pt x="878492" y="478694"/>
                  </a:cubicBezTo>
                  <a:cubicBezTo>
                    <a:pt x="944492" y="452901"/>
                    <a:pt x="999114" y="468074"/>
                    <a:pt x="1053735" y="510557"/>
                  </a:cubicBezTo>
                  <a:close/>
                  <a:moveTo>
                    <a:pt x="1247944" y="476419"/>
                  </a:moveTo>
                  <a:cubicBezTo>
                    <a:pt x="1227461" y="427108"/>
                    <a:pt x="1210771" y="384625"/>
                    <a:pt x="1191805" y="342900"/>
                  </a:cubicBezTo>
                  <a:cubicBezTo>
                    <a:pt x="1188012" y="335314"/>
                    <a:pt x="1181184" y="326969"/>
                    <a:pt x="1172840" y="323176"/>
                  </a:cubicBezTo>
                  <a:cubicBezTo>
                    <a:pt x="1123529" y="299658"/>
                    <a:pt x="1068907" y="334555"/>
                    <a:pt x="1068907" y="388418"/>
                  </a:cubicBezTo>
                  <a:cubicBezTo>
                    <a:pt x="1068907" y="403590"/>
                    <a:pt x="1069666" y="418763"/>
                    <a:pt x="1069666" y="433177"/>
                  </a:cubicBezTo>
                  <a:cubicBezTo>
                    <a:pt x="1069666" y="457453"/>
                    <a:pt x="1069666" y="482488"/>
                    <a:pt x="1069666" y="513591"/>
                  </a:cubicBezTo>
                  <a:cubicBezTo>
                    <a:pt x="1125046" y="464281"/>
                    <a:pt x="1181184" y="455936"/>
                    <a:pt x="1247944" y="476419"/>
                  </a:cubicBezTo>
                  <a:close/>
                  <a:moveTo>
                    <a:pt x="5100259" y="512074"/>
                  </a:moveTo>
                  <a:cubicBezTo>
                    <a:pt x="5100259" y="458212"/>
                    <a:pt x="5101018" y="411935"/>
                    <a:pt x="5100259" y="365659"/>
                  </a:cubicBezTo>
                  <a:cubicBezTo>
                    <a:pt x="5099500" y="333796"/>
                    <a:pt x="5074466" y="326210"/>
                    <a:pt x="5050948" y="320900"/>
                  </a:cubicBezTo>
                  <a:cubicBezTo>
                    <a:pt x="5026672" y="314831"/>
                    <a:pt x="4997844" y="313314"/>
                    <a:pt x="4984947" y="338348"/>
                  </a:cubicBezTo>
                  <a:cubicBezTo>
                    <a:pt x="4962947" y="381590"/>
                    <a:pt x="4946257" y="427108"/>
                    <a:pt x="4925016" y="477177"/>
                  </a:cubicBezTo>
                  <a:cubicBezTo>
                    <a:pt x="4991016" y="455177"/>
                    <a:pt x="5047155" y="464281"/>
                    <a:pt x="5100259" y="512074"/>
                  </a:cubicBezTo>
                  <a:close/>
                  <a:moveTo>
                    <a:pt x="5117707" y="513591"/>
                  </a:moveTo>
                  <a:cubicBezTo>
                    <a:pt x="5170811" y="463522"/>
                    <a:pt x="5227708" y="455936"/>
                    <a:pt x="5295226" y="476419"/>
                  </a:cubicBezTo>
                  <a:cubicBezTo>
                    <a:pt x="5273985" y="425590"/>
                    <a:pt x="5258053" y="379314"/>
                    <a:pt x="5236053" y="336831"/>
                  </a:cubicBezTo>
                  <a:cubicBezTo>
                    <a:pt x="5222398" y="310279"/>
                    <a:pt x="5192811" y="314831"/>
                    <a:pt x="5167777" y="320900"/>
                  </a:cubicBezTo>
                  <a:cubicBezTo>
                    <a:pt x="5143501" y="326969"/>
                    <a:pt x="5119224" y="336072"/>
                    <a:pt x="5119224" y="367176"/>
                  </a:cubicBezTo>
                  <a:cubicBezTo>
                    <a:pt x="5116949" y="413452"/>
                    <a:pt x="5117707" y="458970"/>
                    <a:pt x="5117707" y="513591"/>
                  </a:cubicBezTo>
                  <a:close/>
                  <a:moveTo>
                    <a:pt x="719180" y="364900"/>
                  </a:moveTo>
                  <a:cubicBezTo>
                    <a:pt x="789732" y="370211"/>
                    <a:pt x="836767" y="401314"/>
                    <a:pt x="865595" y="463522"/>
                  </a:cubicBezTo>
                  <a:cubicBezTo>
                    <a:pt x="885319" y="414970"/>
                    <a:pt x="903526" y="371728"/>
                    <a:pt x="920216" y="327727"/>
                  </a:cubicBezTo>
                  <a:cubicBezTo>
                    <a:pt x="930837" y="300417"/>
                    <a:pt x="914906" y="282210"/>
                    <a:pt x="894423" y="268554"/>
                  </a:cubicBezTo>
                  <a:cubicBezTo>
                    <a:pt x="874699" y="254899"/>
                    <a:pt x="849664" y="237451"/>
                    <a:pt x="827664" y="256416"/>
                  </a:cubicBezTo>
                  <a:cubicBezTo>
                    <a:pt x="791249" y="288279"/>
                    <a:pt x="758628" y="326210"/>
                    <a:pt x="719180" y="364900"/>
                  </a:cubicBezTo>
                  <a:close/>
                  <a:moveTo>
                    <a:pt x="1260840" y="465039"/>
                  </a:moveTo>
                  <a:cubicBezTo>
                    <a:pt x="1289668" y="397521"/>
                    <a:pt x="1341255" y="370969"/>
                    <a:pt x="1411049" y="364142"/>
                  </a:cubicBezTo>
                  <a:cubicBezTo>
                    <a:pt x="1373117" y="326969"/>
                    <a:pt x="1341255" y="295106"/>
                    <a:pt x="1308634" y="264003"/>
                  </a:cubicBezTo>
                  <a:cubicBezTo>
                    <a:pt x="1286634" y="243520"/>
                    <a:pt x="1263116" y="251106"/>
                    <a:pt x="1241116" y="263244"/>
                  </a:cubicBezTo>
                  <a:cubicBezTo>
                    <a:pt x="1219116" y="275382"/>
                    <a:pt x="1196357" y="292831"/>
                    <a:pt x="1205460" y="320900"/>
                  </a:cubicBezTo>
                  <a:cubicBezTo>
                    <a:pt x="1219874" y="367935"/>
                    <a:pt x="1240357" y="412694"/>
                    <a:pt x="1260840" y="465039"/>
                  </a:cubicBezTo>
                  <a:close/>
                  <a:moveTo>
                    <a:pt x="3073204" y="511316"/>
                  </a:moveTo>
                  <a:cubicBezTo>
                    <a:pt x="3073204" y="458970"/>
                    <a:pt x="3072445" y="414211"/>
                    <a:pt x="3073204" y="369452"/>
                  </a:cubicBezTo>
                  <a:cubicBezTo>
                    <a:pt x="3073962" y="342141"/>
                    <a:pt x="3058031" y="330003"/>
                    <a:pt x="3036031" y="323934"/>
                  </a:cubicBezTo>
                  <a:cubicBezTo>
                    <a:pt x="3009479" y="316348"/>
                    <a:pt x="2976858" y="307244"/>
                    <a:pt x="2960927" y="334555"/>
                  </a:cubicBezTo>
                  <a:cubicBezTo>
                    <a:pt x="2935892" y="377038"/>
                    <a:pt x="2919961" y="425590"/>
                    <a:pt x="2897960" y="477177"/>
                  </a:cubicBezTo>
                  <a:cubicBezTo>
                    <a:pt x="2965478" y="455936"/>
                    <a:pt x="3020100" y="464281"/>
                    <a:pt x="3073204" y="511316"/>
                  </a:cubicBezTo>
                  <a:close/>
                  <a:moveTo>
                    <a:pt x="2885822" y="465039"/>
                  </a:moveTo>
                  <a:cubicBezTo>
                    <a:pt x="2906305" y="412694"/>
                    <a:pt x="2926788" y="367176"/>
                    <a:pt x="2941961" y="320900"/>
                  </a:cubicBezTo>
                  <a:cubicBezTo>
                    <a:pt x="2950306" y="295865"/>
                    <a:pt x="2931340" y="276141"/>
                    <a:pt x="2910857" y="266279"/>
                  </a:cubicBezTo>
                  <a:cubicBezTo>
                    <a:pt x="2892650" y="257934"/>
                    <a:pt x="2862305" y="247313"/>
                    <a:pt x="2851684" y="256416"/>
                  </a:cubicBezTo>
                  <a:cubicBezTo>
                    <a:pt x="2812994" y="288279"/>
                    <a:pt x="2781132" y="327727"/>
                    <a:pt x="2745476" y="364900"/>
                  </a:cubicBezTo>
                  <a:cubicBezTo>
                    <a:pt x="2807684" y="371728"/>
                    <a:pt x="2856995" y="398280"/>
                    <a:pt x="2885822" y="465039"/>
                  </a:cubicBezTo>
                  <a:close/>
                  <a:moveTo>
                    <a:pt x="3431276" y="364142"/>
                  </a:moveTo>
                  <a:cubicBezTo>
                    <a:pt x="3394103" y="327727"/>
                    <a:pt x="3362241" y="298141"/>
                    <a:pt x="3331137" y="266279"/>
                  </a:cubicBezTo>
                  <a:cubicBezTo>
                    <a:pt x="3309137" y="243520"/>
                    <a:pt x="3286378" y="249589"/>
                    <a:pt x="3264378" y="260968"/>
                  </a:cubicBezTo>
                  <a:cubicBezTo>
                    <a:pt x="3240861" y="272348"/>
                    <a:pt x="3216584" y="289796"/>
                    <a:pt x="3224929" y="318624"/>
                  </a:cubicBezTo>
                  <a:cubicBezTo>
                    <a:pt x="3238585" y="366417"/>
                    <a:pt x="3259826" y="411935"/>
                    <a:pt x="3280309" y="463522"/>
                  </a:cubicBezTo>
                  <a:cubicBezTo>
                    <a:pt x="3310654" y="399038"/>
                    <a:pt x="3359206" y="370969"/>
                    <a:pt x="3431276" y="364142"/>
                  </a:cubicBezTo>
                  <a:close/>
                  <a:moveTo>
                    <a:pt x="5446193" y="364900"/>
                  </a:moveTo>
                  <a:cubicBezTo>
                    <a:pt x="5448469" y="361107"/>
                    <a:pt x="5451503" y="357314"/>
                    <a:pt x="5453780" y="353521"/>
                  </a:cubicBezTo>
                  <a:cubicBezTo>
                    <a:pt x="5420400" y="323176"/>
                    <a:pt x="5387779" y="292831"/>
                    <a:pt x="5353641" y="263244"/>
                  </a:cubicBezTo>
                  <a:cubicBezTo>
                    <a:pt x="5335433" y="247313"/>
                    <a:pt x="5306606" y="248830"/>
                    <a:pt x="5280812" y="267796"/>
                  </a:cubicBezTo>
                  <a:cubicBezTo>
                    <a:pt x="5261088" y="281451"/>
                    <a:pt x="5242122" y="298900"/>
                    <a:pt x="5251984" y="326210"/>
                  </a:cubicBezTo>
                  <a:cubicBezTo>
                    <a:pt x="5267916" y="370969"/>
                    <a:pt x="5286881" y="414970"/>
                    <a:pt x="5308123" y="465798"/>
                  </a:cubicBezTo>
                  <a:cubicBezTo>
                    <a:pt x="5335433" y="399797"/>
                    <a:pt x="5383986" y="372487"/>
                    <a:pt x="5446193" y="364900"/>
                  </a:cubicBezTo>
                  <a:close/>
                  <a:moveTo>
                    <a:pt x="4912877" y="464281"/>
                  </a:moveTo>
                  <a:cubicBezTo>
                    <a:pt x="4932602" y="414970"/>
                    <a:pt x="4951568" y="370211"/>
                    <a:pt x="4968258" y="324693"/>
                  </a:cubicBezTo>
                  <a:cubicBezTo>
                    <a:pt x="4977361" y="299658"/>
                    <a:pt x="4962188" y="280692"/>
                    <a:pt x="4943222" y="270830"/>
                  </a:cubicBezTo>
                  <a:cubicBezTo>
                    <a:pt x="4924257" y="260968"/>
                    <a:pt x="4891636" y="247313"/>
                    <a:pt x="4880256" y="256416"/>
                  </a:cubicBezTo>
                  <a:cubicBezTo>
                    <a:pt x="4840808" y="286003"/>
                    <a:pt x="4808187" y="324693"/>
                    <a:pt x="4768738" y="363383"/>
                  </a:cubicBezTo>
                  <a:cubicBezTo>
                    <a:pt x="4834739" y="375521"/>
                    <a:pt x="4886325" y="399797"/>
                    <a:pt x="4912877" y="464281"/>
                  </a:cubicBezTo>
                  <a:close/>
                  <a:moveTo>
                    <a:pt x="3435069" y="337590"/>
                  </a:moveTo>
                  <a:cubicBezTo>
                    <a:pt x="3439621" y="276141"/>
                    <a:pt x="3471484" y="232899"/>
                    <a:pt x="3532174" y="204830"/>
                  </a:cubicBezTo>
                  <a:cubicBezTo>
                    <a:pt x="3485139" y="185105"/>
                    <a:pt x="3442656" y="168416"/>
                    <a:pt x="3400173" y="150208"/>
                  </a:cubicBezTo>
                  <a:cubicBezTo>
                    <a:pt x="3371345" y="138070"/>
                    <a:pt x="3353137" y="154002"/>
                    <a:pt x="3337965" y="173726"/>
                  </a:cubicBezTo>
                  <a:cubicBezTo>
                    <a:pt x="3322034" y="194209"/>
                    <a:pt x="3312172" y="219244"/>
                    <a:pt x="3332654" y="240485"/>
                  </a:cubicBezTo>
                  <a:cubicBezTo>
                    <a:pt x="3364517" y="274623"/>
                    <a:pt x="3400173" y="304969"/>
                    <a:pt x="3435069" y="337590"/>
                  </a:cubicBezTo>
                  <a:close/>
                  <a:moveTo>
                    <a:pt x="3567071" y="15931"/>
                  </a:moveTo>
                  <a:cubicBezTo>
                    <a:pt x="3511691" y="15931"/>
                    <a:pt x="3463897" y="14414"/>
                    <a:pt x="3416104" y="16690"/>
                  </a:cubicBezTo>
                  <a:cubicBezTo>
                    <a:pt x="3389552" y="18207"/>
                    <a:pt x="3379689" y="41725"/>
                    <a:pt x="3374379" y="63725"/>
                  </a:cubicBezTo>
                  <a:cubicBezTo>
                    <a:pt x="3368310" y="86484"/>
                    <a:pt x="3368310" y="112277"/>
                    <a:pt x="3391828" y="124415"/>
                  </a:cubicBezTo>
                  <a:cubicBezTo>
                    <a:pt x="3434311" y="146415"/>
                    <a:pt x="3479829" y="163864"/>
                    <a:pt x="3529898" y="186623"/>
                  </a:cubicBezTo>
                  <a:cubicBezTo>
                    <a:pt x="3509415" y="120622"/>
                    <a:pt x="3519277" y="67518"/>
                    <a:pt x="3567071" y="15931"/>
                  </a:cubicBezTo>
                  <a:close/>
                  <a:moveTo>
                    <a:pt x="4626116" y="15173"/>
                  </a:moveTo>
                  <a:cubicBezTo>
                    <a:pt x="4673909" y="66759"/>
                    <a:pt x="4685289" y="119863"/>
                    <a:pt x="4663289" y="186623"/>
                  </a:cubicBezTo>
                  <a:cubicBezTo>
                    <a:pt x="4713358" y="164622"/>
                    <a:pt x="4757359" y="147933"/>
                    <a:pt x="4798325" y="126691"/>
                  </a:cubicBezTo>
                  <a:cubicBezTo>
                    <a:pt x="4824118" y="113794"/>
                    <a:pt x="4825635" y="88001"/>
                    <a:pt x="4818049" y="62208"/>
                  </a:cubicBezTo>
                  <a:cubicBezTo>
                    <a:pt x="4810463" y="37173"/>
                    <a:pt x="4799842" y="14414"/>
                    <a:pt x="4767221" y="15173"/>
                  </a:cubicBezTo>
                  <a:cubicBezTo>
                    <a:pt x="4723220" y="15931"/>
                    <a:pt x="4679220" y="15173"/>
                    <a:pt x="4626116" y="15173"/>
                  </a:cubicBezTo>
                  <a:close/>
                  <a:moveTo>
                    <a:pt x="2599820" y="15931"/>
                  </a:moveTo>
                  <a:cubicBezTo>
                    <a:pt x="2646854" y="67518"/>
                    <a:pt x="2659751" y="120622"/>
                    <a:pt x="2636992" y="186623"/>
                  </a:cubicBezTo>
                  <a:cubicBezTo>
                    <a:pt x="2686303" y="165381"/>
                    <a:pt x="2730304" y="147933"/>
                    <a:pt x="2772028" y="127450"/>
                  </a:cubicBezTo>
                  <a:cubicBezTo>
                    <a:pt x="2793270" y="116829"/>
                    <a:pt x="2800856" y="94829"/>
                    <a:pt x="2794028" y="71311"/>
                  </a:cubicBezTo>
                  <a:cubicBezTo>
                    <a:pt x="2787201" y="47035"/>
                    <a:pt x="2781890" y="18207"/>
                    <a:pt x="2750028" y="16690"/>
                  </a:cubicBezTo>
                  <a:cubicBezTo>
                    <a:pt x="2702234" y="14414"/>
                    <a:pt x="2654441" y="15931"/>
                    <a:pt x="2599820" y="15931"/>
                  </a:cubicBezTo>
                  <a:close/>
                  <a:moveTo>
                    <a:pt x="1545326" y="15931"/>
                  </a:moveTo>
                  <a:cubicBezTo>
                    <a:pt x="1492981" y="15931"/>
                    <a:pt x="1448222" y="15931"/>
                    <a:pt x="1403463" y="15931"/>
                  </a:cubicBezTo>
                  <a:cubicBezTo>
                    <a:pt x="1374635" y="15931"/>
                    <a:pt x="1363255" y="36414"/>
                    <a:pt x="1355669" y="59932"/>
                  </a:cubicBezTo>
                  <a:cubicBezTo>
                    <a:pt x="1347324" y="84208"/>
                    <a:pt x="1347324" y="112277"/>
                    <a:pt x="1372359" y="125174"/>
                  </a:cubicBezTo>
                  <a:cubicBezTo>
                    <a:pt x="1414842" y="147933"/>
                    <a:pt x="1460360" y="164622"/>
                    <a:pt x="1511188" y="187381"/>
                  </a:cubicBezTo>
                  <a:cubicBezTo>
                    <a:pt x="1486912" y="119863"/>
                    <a:pt x="1501326" y="67518"/>
                    <a:pt x="1545326" y="15931"/>
                  </a:cubicBezTo>
                  <a:close/>
                  <a:moveTo>
                    <a:pt x="2635475" y="204830"/>
                  </a:moveTo>
                  <a:cubicBezTo>
                    <a:pt x="2698441" y="233658"/>
                    <a:pt x="2728028" y="279175"/>
                    <a:pt x="2732580" y="334555"/>
                  </a:cubicBezTo>
                  <a:cubicBezTo>
                    <a:pt x="2765959" y="304210"/>
                    <a:pt x="2802373" y="273865"/>
                    <a:pt x="2834236" y="240485"/>
                  </a:cubicBezTo>
                  <a:cubicBezTo>
                    <a:pt x="2851684" y="222278"/>
                    <a:pt x="2847132" y="198002"/>
                    <a:pt x="2831960" y="178278"/>
                  </a:cubicBezTo>
                  <a:cubicBezTo>
                    <a:pt x="2817546" y="159312"/>
                    <a:pt x="2801615" y="138070"/>
                    <a:pt x="2774304" y="147933"/>
                  </a:cubicBezTo>
                  <a:cubicBezTo>
                    <a:pt x="2729545" y="163864"/>
                    <a:pt x="2685545" y="183588"/>
                    <a:pt x="2635475" y="204830"/>
                  </a:cubicBezTo>
                  <a:close/>
                  <a:moveTo>
                    <a:pt x="4759635" y="347452"/>
                  </a:moveTo>
                  <a:cubicBezTo>
                    <a:pt x="4797566" y="307244"/>
                    <a:pt x="4833221" y="273865"/>
                    <a:pt x="4863566" y="236692"/>
                  </a:cubicBezTo>
                  <a:cubicBezTo>
                    <a:pt x="4879498" y="216968"/>
                    <a:pt x="4871912" y="194209"/>
                    <a:pt x="4855980" y="174485"/>
                  </a:cubicBezTo>
                  <a:cubicBezTo>
                    <a:pt x="4841567" y="157036"/>
                    <a:pt x="4825635" y="137312"/>
                    <a:pt x="4799842" y="147174"/>
                  </a:cubicBezTo>
                  <a:cubicBezTo>
                    <a:pt x="4755083" y="163864"/>
                    <a:pt x="4711841" y="183588"/>
                    <a:pt x="4662530" y="204071"/>
                  </a:cubicBezTo>
                  <a:cubicBezTo>
                    <a:pt x="4723220" y="233658"/>
                    <a:pt x="4754324" y="277658"/>
                    <a:pt x="4759635" y="347452"/>
                  </a:cubicBezTo>
                  <a:close/>
                  <a:moveTo>
                    <a:pt x="5592609" y="15931"/>
                  </a:moveTo>
                  <a:cubicBezTo>
                    <a:pt x="5541022" y="15931"/>
                    <a:pt x="5497780" y="18207"/>
                    <a:pt x="5455297" y="15173"/>
                  </a:cubicBezTo>
                  <a:cubicBezTo>
                    <a:pt x="5422676" y="12897"/>
                    <a:pt x="5413572" y="34138"/>
                    <a:pt x="5404469" y="57656"/>
                  </a:cubicBezTo>
                  <a:cubicBezTo>
                    <a:pt x="5393848" y="82690"/>
                    <a:pt x="5393089" y="110001"/>
                    <a:pt x="5417365" y="123656"/>
                  </a:cubicBezTo>
                  <a:cubicBezTo>
                    <a:pt x="5459849" y="147933"/>
                    <a:pt x="5505366" y="166140"/>
                    <a:pt x="5556953" y="190416"/>
                  </a:cubicBezTo>
                  <a:cubicBezTo>
                    <a:pt x="5531159" y="120622"/>
                    <a:pt x="5543298" y="67518"/>
                    <a:pt x="5592609" y="15931"/>
                  </a:cubicBezTo>
                  <a:close/>
                  <a:moveTo>
                    <a:pt x="1511946" y="204830"/>
                  </a:moveTo>
                  <a:cubicBezTo>
                    <a:pt x="1464153" y="185105"/>
                    <a:pt x="1422428" y="169174"/>
                    <a:pt x="1380704" y="150967"/>
                  </a:cubicBezTo>
                  <a:cubicBezTo>
                    <a:pt x="1354152" y="139588"/>
                    <a:pt x="1334427" y="150208"/>
                    <a:pt x="1319255" y="170691"/>
                  </a:cubicBezTo>
                  <a:cubicBezTo>
                    <a:pt x="1302565" y="192692"/>
                    <a:pt x="1293461" y="220002"/>
                    <a:pt x="1312427" y="241244"/>
                  </a:cubicBezTo>
                  <a:cubicBezTo>
                    <a:pt x="1342772" y="276141"/>
                    <a:pt x="1379186" y="306486"/>
                    <a:pt x="1414842" y="339865"/>
                  </a:cubicBezTo>
                  <a:cubicBezTo>
                    <a:pt x="1418635" y="277658"/>
                    <a:pt x="1449739" y="234416"/>
                    <a:pt x="1511946" y="204830"/>
                  </a:cubicBezTo>
                  <a:close/>
                  <a:moveTo>
                    <a:pt x="625868" y="201795"/>
                  </a:moveTo>
                  <a:cubicBezTo>
                    <a:pt x="647869" y="223037"/>
                    <a:pt x="671386" y="239727"/>
                    <a:pt x="686559" y="262485"/>
                  </a:cubicBezTo>
                  <a:cubicBezTo>
                    <a:pt x="701731" y="285244"/>
                    <a:pt x="707042" y="313314"/>
                    <a:pt x="714628" y="333038"/>
                  </a:cubicBezTo>
                  <a:cubicBezTo>
                    <a:pt x="746490" y="304210"/>
                    <a:pt x="782904" y="274623"/>
                    <a:pt x="814767" y="240485"/>
                  </a:cubicBezTo>
                  <a:cubicBezTo>
                    <a:pt x="832974" y="221519"/>
                    <a:pt x="826905" y="196485"/>
                    <a:pt x="810215" y="176002"/>
                  </a:cubicBezTo>
                  <a:cubicBezTo>
                    <a:pt x="795043" y="157036"/>
                    <a:pt x="778353" y="138070"/>
                    <a:pt x="751042" y="148691"/>
                  </a:cubicBezTo>
                  <a:cubicBezTo>
                    <a:pt x="708559" y="165381"/>
                    <a:pt x="666076" y="184347"/>
                    <a:pt x="625868" y="201795"/>
                  </a:cubicBezTo>
                  <a:close/>
                  <a:moveTo>
                    <a:pt x="5553160" y="203312"/>
                  </a:moveTo>
                  <a:cubicBezTo>
                    <a:pt x="5508401" y="184347"/>
                    <a:pt x="5467435" y="168416"/>
                    <a:pt x="5427986" y="150208"/>
                  </a:cubicBezTo>
                  <a:cubicBezTo>
                    <a:pt x="5401434" y="138070"/>
                    <a:pt x="5383986" y="150967"/>
                    <a:pt x="5368813" y="168416"/>
                  </a:cubicBezTo>
                  <a:cubicBezTo>
                    <a:pt x="5351365" y="187381"/>
                    <a:pt x="5339227" y="213175"/>
                    <a:pt x="5356675" y="235175"/>
                  </a:cubicBezTo>
                  <a:cubicBezTo>
                    <a:pt x="5386262" y="273106"/>
                    <a:pt x="5421158" y="306486"/>
                    <a:pt x="5456056" y="344417"/>
                  </a:cubicBezTo>
                  <a:cubicBezTo>
                    <a:pt x="5476539" y="259451"/>
                    <a:pt x="5484125" y="248071"/>
                    <a:pt x="5553160" y="203312"/>
                  </a:cubicBezTo>
                  <a:close/>
                  <a:moveTo>
                    <a:pt x="583385" y="16690"/>
                  </a:moveTo>
                  <a:cubicBezTo>
                    <a:pt x="629662" y="67518"/>
                    <a:pt x="641041" y="121381"/>
                    <a:pt x="619041" y="186623"/>
                  </a:cubicBezTo>
                  <a:cubicBezTo>
                    <a:pt x="665317" y="166140"/>
                    <a:pt x="706283" y="149450"/>
                    <a:pt x="746490" y="130484"/>
                  </a:cubicBezTo>
                  <a:cubicBezTo>
                    <a:pt x="771525" y="119105"/>
                    <a:pt x="779111" y="97863"/>
                    <a:pt x="773801" y="71311"/>
                  </a:cubicBezTo>
                  <a:cubicBezTo>
                    <a:pt x="768491" y="47035"/>
                    <a:pt x="761663" y="18966"/>
                    <a:pt x="732835" y="16690"/>
                  </a:cubicBezTo>
                  <a:cubicBezTo>
                    <a:pt x="685041" y="13655"/>
                    <a:pt x="637248" y="16690"/>
                    <a:pt x="583385" y="16690"/>
                  </a:cubicBezTo>
                  <a:close/>
                  <a:moveTo>
                    <a:pt x="3194584" y="298900"/>
                  </a:moveTo>
                  <a:cubicBezTo>
                    <a:pt x="3163480" y="223795"/>
                    <a:pt x="3130859" y="147174"/>
                    <a:pt x="3098997" y="69794"/>
                  </a:cubicBezTo>
                  <a:cubicBezTo>
                    <a:pt x="3097480" y="70552"/>
                    <a:pt x="3095963" y="70552"/>
                    <a:pt x="3093686" y="71311"/>
                  </a:cubicBezTo>
                  <a:cubicBezTo>
                    <a:pt x="3093686" y="155519"/>
                    <a:pt x="3093686" y="239727"/>
                    <a:pt x="3093686" y="318624"/>
                  </a:cubicBezTo>
                  <a:cubicBezTo>
                    <a:pt x="3127066" y="311796"/>
                    <a:pt x="3158929" y="305727"/>
                    <a:pt x="3194584" y="298900"/>
                  </a:cubicBezTo>
                  <a:close/>
                  <a:moveTo>
                    <a:pt x="1174357" y="298900"/>
                  </a:moveTo>
                  <a:cubicBezTo>
                    <a:pt x="1143253" y="224554"/>
                    <a:pt x="1110632" y="147174"/>
                    <a:pt x="1078770" y="69794"/>
                  </a:cubicBezTo>
                  <a:cubicBezTo>
                    <a:pt x="1076494" y="70552"/>
                    <a:pt x="1074976" y="71311"/>
                    <a:pt x="1072701" y="71311"/>
                  </a:cubicBezTo>
                  <a:cubicBezTo>
                    <a:pt x="1072701" y="154760"/>
                    <a:pt x="1072701" y="238968"/>
                    <a:pt x="1072701" y="317865"/>
                  </a:cubicBezTo>
                  <a:cubicBezTo>
                    <a:pt x="1106080" y="311796"/>
                    <a:pt x="1138701" y="305727"/>
                    <a:pt x="1174357" y="298900"/>
                  </a:cubicBezTo>
                  <a:close/>
                  <a:moveTo>
                    <a:pt x="5125293" y="69035"/>
                  </a:moveTo>
                  <a:cubicBezTo>
                    <a:pt x="5123776" y="69794"/>
                    <a:pt x="5121500" y="69794"/>
                    <a:pt x="5119983" y="70552"/>
                  </a:cubicBezTo>
                  <a:cubicBezTo>
                    <a:pt x="5119983" y="154002"/>
                    <a:pt x="5119983" y="238209"/>
                    <a:pt x="5119983" y="317865"/>
                  </a:cubicBezTo>
                  <a:cubicBezTo>
                    <a:pt x="5154122" y="311038"/>
                    <a:pt x="5186742" y="304969"/>
                    <a:pt x="5220881" y="298900"/>
                  </a:cubicBezTo>
                  <a:cubicBezTo>
                    <a:pt x="5189777" y="223795"/>
                    <a:pt x="5157156" y="146415"/>
                    <a:pt x="5125293" y="69035"/>
                  </a:cubicBezTo>
                  <a:close/>
                  <a:moveTo>
                    <a:pt x="3069411" y="315589"/>
                  </a:moveTo>
                  <a:cubicBezTo>
                    <a:pt x="3069411" y="239727"/>
                    <a:pt x="3069411" y="160071"/>
                    <a:pt x="3069411" y="81173"/>
                  </a:cubicBezTo>
                  <a:cubicBezTo>
                    <a:pt x="3067893" y="81173"/>
                    <a:pt x="3065617" y="80415"/>
                    <a:pt x="3064100" y="80415"/>
                  </a:cubicBezTo>
                  <a:cubicBezTo>
                    <a:pt x="3032996" y="154760"/>
                    <a:pt x="3002651" y="229106"/>
                    <a:pt x="2973065" y="298900"/>
                  </a:cubicBezTo>
                  <a:cubicBezTo>
                    <a:pt x="3007962" y="304969"/>
                    <a:pt x="3039065" y="310279"/>
                    <a:pt x="3069411" y="315589"/>
                  </a:cubicBezTo>
                  <a:close/>
                  <a:moveTo>
                    <a:pt x="3207481" y="282210"/>
                  </a:moveTo>
                  <a:cubicBezTo>
                    <a:pt x="3237067" y="264003"/>
                    <a:pt x="3265137" y="247313"/>
                    <a:pt x="3284102" y="235175"/>
                  </a:cubicBezTo>
                  <a:cubicBezTo>
                    <a:pt x="3231757" y="181312"/>
                    <a:pt x="3174860" y="123656"/>
                    <a:pt x="3119480" y="67518"/>
                  </a:cubicBezTo>
                  <a:cubicBezTo>
                    <a:pt x="3149067" y="138829"/>
                    <a:pt x="3178653" y="212416"/>
                    <a:pt x="3207481" y="282210"/>
                  </a:cubicBezTo>
                  <a:close/>
                  <a:moveTo>
                    <a:pt x="939941" y="282968"/>
                  </a:moveTo>
                  <a:cubicBezTo>
                    <a:pt x="968010" y="213933"/>
                    <a:pt x="998355" y="139588"/>
                    <a:pt x="1027941" y="65242"/>
                  </a:cubicBezTo>
                  <a:cubicBezTo>
                    <a:pt x="1026424" y="65242"/>
                    <a:pt x="1025666" y="64483"/>
                    <a:pt x="1024148" y="64483"/>
                  </a:cubicBezTo>
                  <a:cubicBezTo>
                    <a:pt x="968010" y="121381"/>
                    <a:pt x="911871" y="179036"/>
                    <a:pt x="858767" y="232899"/>
                  </a:cubicBezTo>
                  <a:cubicBezTo>
                    <a:pt x="883043" y="247313"/>
                    <a:pt x="910354" y="264761"/>
                    <a:pt x="939941" y="282968"/>
                  </a:cubicBezTo>
                  <a:close/>
                  <a:moveTo>
                    <a:pt x="1049183" y="81173"/>
                  </a:moveTo>
                  <a:cubicBezTo>
                    <a:pt x="1047666" y="80415"/>
                    <a:pt x="1045390" y="80415"/>
                    <a:pt x="1043873" y="79656"/>
                  </a:cubicBezTo>
                  <a:cubicBezTo>
                    <a:pt x="1013528" y="153243"/>
                    <a:pt x="982424" y="227589"/>
                    <a:pt x="952837" y="298900"/>
                  </a:cubicBezTo>
                  <a:cubicBezTo>
                    <a:pt x="987734" y="304210"/>
                    <a:pt x="1018079" y="309520"/>
                    <a:pt x="1049942" y="314072"/>
                  </a:cubicBezTo>
                  <a:cubicBezTo>
                    <a:pt x="1049183" y="237451"/>
                    <a:pt x="1049183" y="159312"/>
                    <a:pt x="1049183" y="81173"/>
                  </a:cubicBezTo>
                  <a:close/>
                  <a:moveTo>
                    <a:pt x="5308881" y="235933"/>
                  </a:moveTo>
                  <a:cubicBezTo>
                    <a:pt x="5258053" y="183588"/>
                    <a:pt x="5202673" y="126691"/>
                    <a:pt x="5147294" y="69794"/>
                  </a:cubicBezTo>
                  <a:cubicBezTo>
                    <a:pt x="5176121" y="141105"/>
                    <a:pt x="5205708" y="214692"/>
                    <a:pt x="5233778" y="282210"/>
                  </a:cubicBezTo>
                  <a:cubicBezTo>
                    <a:pt x="5263364" y="264003"/>
                    <a:pt x="5290675" y="247313"/>
                    <a:pt x="5308881" y="235933"/>
                  </a:cubicBezTo>
                  <a:close/>
                  <a:moveTo>
                    <a:pt x="1096977" y="59173"/>
                  </a:moveTo>
                  <a:cubicBezTo>
                    <a:pt x="1129598" y="139588"/>
                    <a:pt x="1159184" y="213175"/>
                    <a:pt x="1187253" y="281451"/>
                  </a:cubicBezTo>
                  <a:cubicBezTo>
                    <a:pt x="1217599" y="263244"/>
                    <a:pt x="1244151" y="246554"/>
                    <a:pt x="1266151" y="232899"/>
                  </a:cubicBezTo>
                  <a:cubicBezTo>
                    <a:pt x="1213805" y="179795"/>
                    <a:pt x="1158426" y="122898"/>
                    <a:pt x="1096977" y="59173"/>
                  </a:cubicBezTo>
                  <a:close/>
                  <a:moveTo>
                    <a:pt x="5095707" y="88760"/>
                  </a:moveTo>
                  <a:cubicBezTo>
                    <a:pt x="5093431" y="88760"/>
                    <a:pt x="5090397" y="88001"/>
                    <a:pt x="5088121" y="88001"/>
                  </a:cubicBezTo>
                  <a:cubicBezTo>
                    <a:pt x="5058534" y="159312"/>
                    <a:pt x="5028948" y="230623"/>
                    <a:pt x="5000120" y="299658"/>
                  </a:cubicBezTo>
                  <a:cubicBezTo>
                    <a:pt x="5033499" y="304969"/>
                    <a:pt x="5064603" y="309520"/>
                    <a:pt x="5096465" y="314831"/>
                  </a:cubicBezTo>
                  <a:cubicBezTo>
                    <a:pt x="5095707" y="241244"/>
                    <a:pt x="5095707" y="165381"/>
                    <a:pt x="5095707" y="88760"/>
                  </a:cubicBezTo>
                  <a:close/>
                  <a:moveTo>
                    <a:pt x="4986464" y="282968"/>
                  </a:moveTo>
                  <a:cubicBezTo>
                    <a:pt x="5014534" y="213933"/>
                    <a:pt x="5044120" y="139588"/>
                    <a:pt x="5072948" y="68277"/>
                  </a:cubicBezTo>
                  <a:cubicBezTo>
                    <a:pt x="5016810" y="123656"/>
                    <a:pt x="4960671" y="179036"/>
                    <a:pt x="4907567" y="231382"/>
                  </a:cubicBezTo>
                  <a:cubicBezTo>
                    <a:pt x="4931085" y="247313"/>
                    <a:pt x="4957637" y="264003"/>
                    <a:pt x="4986464" y="282968"/>
                  </a:cubicBezTo>
                  <a:close/>
                  <a:moveTo>
                    <a:pt x="2881271" y="231382"/>
                  </a:moveTo>
                  <a:cubicBezTo>
                    <a:pt x="2906305" y="248071"/>
                    <a:pt x="2932857" y="265520"/>
                    <a:pt x="2960168" y="282968"/>
                  </a:cubicBezTo>
                  <a:cubicBezTo>
                    <a:pt x="2988237" y="213175"/>
                    <a:pt x="3017824" y="139588"/>
                    <a:pt x="3045893" y="70552"/>
                  </a:cubicBezTo>
                  <a:cubicBezTo>
                    <a:pt x="2991272" y="124415"/>
                    <a:pt x="2934375" y="179795"/>
                    <a:pt x="2881271" y="231382"/>
                  </a:cubicBezTo>
                  <a:close/>
                  <a:moveTo>
                    <a:pt x="2795546" y="18207"/>
                  </a:moveTo>
                  <a:cubicBezTo>
                    <a:pt x="2802373" y="49311"/>
                    <a:pt x="2808442" y="79656"/>
                    <a:pt x="2815270" y="110760"/>
                  </a:cubicBezTo>
                  <a:cubicBezTo>
                    <a:pt x="2882029" y="82690"/>
                    <a:pt x="2951823" y="53104"/>
                    <a:pt x="3021617" y="23517"/>
                  </a:cubicBezTo>
                  <a:cubicBezTo>
                    <a:pt x="3020858" y="22000"/>
                    <a:pt x="3020858" y="19724"/>
                    <a:pt x="3020100" y="18207"/>
                  </a:cubicBezTo>
                  <a:cubicBezTo>
                    <a:pt x="2944237" y="18207"/>
                    <a:pt x="2868374" y="18207"/>
                    <a:pt x="2795546" y="18207"/>
                  </a:cubicBezTo>
                  <a:close/>
                  <a:moveTo>
                    <a:pt x="5173846" y="17448"/>
                  </a:moveTo>
                  <a:cubicBezTo>
                    <a:pt x="5173087" y="19724"/>
                    <a:pt x="5172328" y="21242"/>
                    <a:pt x="5172328" y="23517"/>
                  </a:cubicBezTo>
                  <a:cubicBezTo>
                    <a:pt x="5242122" y="53104"/>
                    <a:pt x="5312675" y="82690"/>
                    <a:pt x="5378675" y="110760"/>
                  </a:cubicBezTo>
                  <a:cubicBezTo>
                    <a:pt x="5385503" y="78897"/>
                    <a:pt x="5392331" y="48552"/>
                    <a:pt x="5398399" y="17448"/>
                  </a:cubicBezTo>
                  <a:cubicBezTo>
                    <a:pt x="5325571" y="17448"/>
                    <a:pt x="5249709" y="17448"/>
                    <a:pt x="5173846" y="17448"/>
                  </a:cubicBezTo>
                  <a:close/>
                  <a:moveTo>
                    <a:pt x="1332910" y="130484"/>
                  </a:moveTo>
                  <a:cubicBezTo>
                    <a:pt x="1265392" y="103173"/>
                    <a:pt x="1195598" y="74346"/>
                    <a:pt x="1118218" y="42483"/>
                  </a:cubicBezTo>
                  <a:cubicBezTo>
                    <a:pt x="1178908" y="100898"/>
                    <a:pt x="1233530" y="153243"/>
                    <a:pt x="1282841" y="201037"/>
                  </a:cubicBezTo>
                  <a:cubicBezTo>
                    <a:pt x="1297255" y="182071"/>
                    <a:pt x="1314703" y="157036"/>
                    <a:pt x="1332910" y="130484"/>
                  </a:cubicBezTo>
                  <a:close/>
                  <a:moveTo>
                    <a:pt x="5173087" y="46276"/>
                  </a:moveTo>
                  <a:cubicBezTo>
                    <a:pt x="5172328" y="47794"/>
                    <a:pt x="5170811" y="49311"/>
                    <a:pt x="5170053" y="50828"/>
                  </a:cubicBezTo>
                  <a:cubicBezTo>
                    <a:pt x="5224674" y="103173"/>
                    <a:pt x="5279295" y="155519"/>
                    <a:pt x="5330123" y="203312"/>
                  </a:cubicBezTo>
                  <a:cubicBezTo>
                    <a:pt x="5343779" y="182829"/>
                    <a:pt x="5361227" y="157036"/>
                    <a:pt x="5379434" y="130484"/>
                  </a:cubicBezTo>
                  <a:cubicBezTo>
                    <a:pt x="5312675" y="103173"/>
                    <a:pt x="5242881" y="75104"/>
                    <a:pt x="5173087" y="46276"/>
                  </a:cubicBezTo>
                  <a:close/>
                  <a:moveTo>
                    <a:pt x="1331393" y="110760"/>
                  </a:moveTo>
                  <a:cubicBezTo>
                    <a:pt x="1338220" y="79656"/>
                    <a:pt x="1344289" y="49311"/>
                    <a:pt x="1351117" y="19724"/>
                  </a:cubicBezTo>
                  <a:cubicBezTo>
                    <a:pt x="1279048" y="19724"/>
                    <a:pt x="1205460" y="19724"/>
                    <a:pt x="1132632" y="19724"/>
                  </a:cubicBezTo>
                  <a:cubicBezTo>
                    <a:pt x="1132632" y="22000"/>
                    <a:pt x="1131874" y="23517"/>
                    <a:pt x="1131874" y="25793"/>
                  </a:cubicBezTo>
                  <a:cubicBezTo>
                    <a:pt x="1199392" y="54621"/>
                    <a:pt x="1267668" y="83449"/>
                    <a:pt x="1331393" y="110760"/>
                  </a:cubicBezTo>
                  <a:close/>
                  <a:moveTo>
                    <a:pt x="3350862" y="110760"/>
                  </a:moveTo>
                  <a:cubicBezTo>
                    <a:pt x="3358448" y="77380"/>
                    <a:pt x="3365276" y="48552"/>
                    <a:pt x="3372103" y="18966"/>
                  </a:cubicBezTo>
                  <a:cubicBezTo>
                    <a:pt x="3300792" y="18966"/>
                    <a:pt x="3226446" y="18966"/>
                    <a:pt x="3152860" y="18966"/>
                  </a:cubicBezTo>
                  <a:cubicBezTo>
                    <a:pt x="3152101" y="21242"/>
                    <a:pt x="3152101" y="23517"/>
                    <a:pt x="3151342" y="25793"/>
                  </a:cubicBezTo>
                  <a:cubicBezTo>
                    <a:pt x="3218860" y="53863"/>
                    <a:pt x="3285620" y="82690"/>
                    <a:pt x="3350862" y="110760"/>
                  </a:cubicBezTo>
                  <a:close/>
                  <a:moveTo>
                    <a:pt x="4889360" y="201037"/>
                  </a:moveTo>
                  <a:cubicBezTo>
                    <a:pt x="4937912" y="154002"/>
                    <a:pt x="4991016" y="103173"/>
                    <a:pt x="5044120" y="52345"/>
                  </a:cubicBezTo>
                  <a:cubicBezTo>
                    <a:pt x="5043362" y="50828"/>
                    <a:pt x="5043362" y="50069"/>
                    <a:pt x="5042603" y="48552"/>
                  </a:cubicBezTo>
                  <a:cubicBezTo>
                    <a:pt x="4974327" y="76621"/>
                    <a:pt x="4906050" y="104691"/>
                    <a:pt x="4840808" y="131243"/>
                  </a:cubicBezTo>
                  <a:cubicBezTo>
                    <a:pt x="4859773" y="157795"/>
                    <a:pt x="4876463" y="182071"/>
                    <a:pt x="4889360" y="201037"/>
                  </a:cubicBezTo>
                  <a:close/>
                  <a:moveTo>
                    <a:pt x="4843842" y="109242"/>
                  </a:moveTo>
                  <a:cubicBezTo>
                    <a:pt x="4908326" y="81173"/>
                    <a:pt x="4975085" y="53104"/>
                    <a:pt x="5041844" y="24276"/>
                  </a:cubicBezTo>
                  <a:cubicBezTo>
                    <a:pt x="5041086" y="22000"/>
                    <a:pt x="5039568" y="19724"/>
                    <a:pt x="5038810" y="17448"/>
                  </a:cubicBezTo>
                  <a:cubicBezTo>
                    <a:pt x="4965981" y="17448"/>
                    <a:pt x="4892395" y="17448"/>
                    <a:pt x="4821083" y="17448"/>
                  </a:cubicBezTo>
                  <a:cubicBezTo>
                    <a:pt x="4828670" y="47035"/>
                    <a:pt x="4835498" y="75863"/>
                    <a:pt x="4843842" y="109242"/>
                  </a:cubicBezTo>
                  <a:close/>
                  <a:moveTo>
                    <a:pt x="839802" y="196485"/>
                  </a:moveTo>
                  <a:cubicBezTo>
                    <a:pt x="887595" y="150967"/>
                    <a:pt x="940699" y="100139"/>
                    <a:pt x="995320" y="47794"/>
                  </a:cubicBezTo>
                  <a:cubicBezTo>
                    <a:pt x="927044" y="75863"/>
                    <a:pt x="859526" y="103173"/>
                    <a:pt x="794284" y="130484"/>
                  </a:cubicBezTo>
                  <a:cubicBezTo>
                    <a:pt x="812491" y="157036"/>
                    <a:pt x="829939" y="182071"/>
                    <a:pt x="839802" y="196485"/>
                  </a:cubicBezTo>
                  <a:close/>
                  <a:moveTo>
                    <a:pt x="796560" y="109242"/>
                  </a:moveTo>
                  <a:cubicBezTo>
                    <a:pt x="861802" y="81173"/>
                    <a:pt x="928561" y="53104"/>
                    <a:pt x="995320" y="24276"/>
                  </a:cubicBezTo>
                  <a:cubicBezTo>
                    <a:pt x="994562" y="22759"/>
                    <a:pt x="993045" y="20483"/>
                    <a:pt x="992286" y="18966"/>
                  </a:cubicBezTo>
                  <a:cubicBezTo>
                    <a:pt x="918699" y="18966"/>
                    <a:pt x="845112" y="18966"/>
                    <a:pt x="775318" y="18966"/>
                  </a:cubicBezTo>
                  <a:cubicBezTo>
                    <a:pt x="782146" y="48552"/>
                    <a:pt x="788974" y="76621"/>
                    <a:pt x="796560" y="109242"/>
                  </a:cubicBezTo>
                  <a:close/>
                  <a:moveTo>
                    <a:pt x="2863064" y="199519"/>
                  </a:moveTo>
                  <a:cubicBezTo>
                    <a:pt x="2913892" y="150967"/>
                    <a:pt x="2967754" y="99380"/>
                    <a:pt x="3023893" y="44759"/>
                  </a:cubicBezTo>
                  <a:cubicBezTo>
                    <a:pt x="2951064" y="75104"/>
                    <a:pt x="2880512" y="103932"/>
                    <a:pt x="2814511" y="131243"/>
                  </a:cubicBezTo>
                  <a:cubicBezTo>
                    <a:pt x="2832718" y="157795"/>
                    <a:pt x="2850167" y="181312"/>
                    <a:pt x="2863064" y="199519"/>
                  </a:cubicBezTo>
                  <a:close/>
                  <a:moveTo>
                    <a:pt x="3303827" y="201795"/>
                  </a:moveTo>
                  <a:cubicBezTo>
                    <a:pt x="3317482" y="182071"/>
                    <a:pt x="3335689" y="156277"/>
                    <a:pt x="3353137" y="130484"/>
                  </a:cubicBezTo>
                  <a:cubicBezTo>
                    <a:pt x="3284861" y="102415"/>
                    <a:pt x="3215067" y="73587"/>
                    <a:pt x="3144515" y="44759"/>
                  </a:cubicBezTo>
                  <a:cubicBezTo>
                    <a:pt x="3143756" y="45518"/>
                    <a:pt x="3143756" y="47035"/>
                    <a:pt x="3142997" y="47794"/>
                  </a:cubicBezTo>
                  <a:cubicBezTo>
                    <a:pt x="3197619" y="100898"/>
                    <a:pt x="3252240" y="153243"/>
                    <a:pt x="3303827" y="201795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7415286-45B3-453C-8B2E-DCE443F8A0D7}"/>
                </a:ext>
              </a:extLst>
            </p:cNvPr>
            <p:cNvSpPr/>
            <p:nvPr/>
          </p:nvSpPr>
          <p:spPr>
            <a:xfrm>
              <a:off x="152401" y="140218"/>
              <a:ext cx="3613638" cy="643730"/>
            </a:xfrm>
            <a:custGeom>
              <a:avLst/>
              <a:gdLst>
                <a:gd name="connsiteX0" fmla="*/ 6204063 w 6204821"/>
                <a:gd name="connsiteY0" fmla="*/ 16690 h 1105321"/>
                <a:gd name="connsiteX1" fmla="*/ 6037924 w 6204821"/>
                <a:gd name="connsiteY1" fmla="*/ 16690 h 1105321"/>
                <a:gd name="connsiteX2" fmla="*/ 5996199 w 6204821"/>
                <a:gd name="connsiteY2" fmla="*/ 41725 h 1105321"/>
                <a:gd name="connsiteX3" fmla="*/ 5928681 w 6204821"/>
                <a:gd name="connsiteY3" fmla="*/ 285244 h 1105321"/>
                <a:gd name="connsiteX4" fmla="*/ 5999233 w 6204821"/>
                <a:gd name="connsiteY4" fmla="*/ 375521 h 1105321"/>
                <a:gd name="connsiteX5" fmla="*/ 6118338 w 6204821"/>
                <a:gd name="connsiteY5" fmla="*/ 432418 h 1105321"/>
                <a:gd name="connsiteX6" fmla="*/ 6102407 w 6204821"/>
                <a:gd name="connsiteY6" fmla="*/ 429384 h 1105321"/>
                <a:gd name="connsiteX7" fmla="*/ 5984820 w 6204821"/>
                <a:gd name="connsiteY7" fmla="*/ 380831 h 1105321"/>
                <a:gd name="connsiteX8" fmla="*/ 5917301 w 6204821"/>
                <a:gd name="connsiteY8" fmla="*/ 383107 h 1105321"/>
                <a:gd name="connsiteX9" fmla="*/ 5764817 w 6204821"/>
                <a:gd name="connsiteY9" fmla="*/ 587937 h 1105321"/>
                <a:gd name="connsiteX10" fmla="*/ 5796679 w 6204821"/>
                <a:gd name="connsiteY10" fmla="*/ 692628 h 1105321"/>
                <a:gd name="connsiteX11" fmla="*/ 5868749 w 6204821"/>
                <a:gd name="connsiteY11" fmla="*/ 764697 h 1105321"/>
                <a:gd name="connsiteX12" fmla="*/ 5883163 w 6204821"/>
                <a:gd name="connsiteY12" fmla="*/ 782904 h 1105321"/>
                <a:gd name="connsiteX13" fmla="*/ 5875577 w 6204821"/>
                <a:gd name="connsiteY13" fmla="*/ 789732 h 1105321"/>
                <a:gd name="connsiteX14" fmla="*/ 5789093 w 6204821"/>
                <a:gd name="connsiteY14" fmla="*/ 699455 h 1105321"/>
                <a:gd name="connsiteX15" fmla="*/ 5705644 w 6204821"/>
                <a:gd name="connsiteY15" fmla="*/ 672903 h 1105321"/>
                <a:gd name="connsiteX16" fmla="*/ 5508401 w 6204821"/>
                <a:gd name="connsiteY16" fmla="*/ 785180 h 1105321"/>
                <a:gd name="connsiteX17" fmla="*/ 5487918 w 6204821"/>
                <a:gd name="connsiteY17" fmla="*/ 920216 h 1105321"/>
                <a:gd name="connsiteX18" fmla="*/ 5525091 w 6204821"/>
                <a:gd name="connsiteY18" fmla="*/ 1026424 h 1105321"/>
                <a:gd name="connsiteX19" fmla="*/ 5515228 w 6204821"/>
                <a:gd name="connsiteY19" fmla="*/ 1013528 h 1105321"/>
                <a:gd name="connsiteX20" fmla="*/ 5471228 w 6204821"/>
                <a:gd name="connsiteY20" fmla="*/ 909595 h 1105321"/>
                <a:gd name="connsiteX21" fmla="*/ 5426469 w 6204821"/>
                <a:gd name="connsiteY21" fmla="*/ 864078 h 1105321"/>
                <a:gd name="connsiteX22" fmla="*/ 5157156 w 6204821"/>
                <a:gd name="connsiteY22" fmla="*/ 905802 h 1105321"/>
                <a:gd name="connsiteX23" fmla="*/ 5113155 w 6204821"/>
                <a:gd name="connsiteY23" fmla="*/ 994562 h 1105321"/>
                <a:gd name="connsiteX24" fmla="*/ 5113914 w 6204821"/>
                <a:gd name="connsiteY24" fmla="*/ 1103046 h 1105321"/>
                <a:gd name="connsiteX25" fmla="*/ 5103293 w 6204821"/>
                <a:gd name="connsiteY25" fmla="*/ 1103046 h 1105321"/>
                <a:gd name="connsiteX26" fmla="*/ 5104052 w 6204821"/>
                <a:gd name="connsiteY26" fmla="*/ 1015803 h 1105321"/>
                <a:gd name="connsiteX27" fmla="*/ 5003913 w 6204821"/>
                <a:gd name="connsiteY27" fmla="*/ 873940 h 1105321"/>
                <a:gd name="connsiteX28" fmla="*/ 4801359 w 6204821"/>
                <a:gd name="connsiteY28" fmla="*/ 859526 h 1105321"/>
                <a:gd name="connsiteX29" fmla="*/ 4743703 w 6204821"/>
                <a:gd name="connsiteY29" fmla="*/ 911113 h 1105321"/>
                <a:gd name="connsiteX30" fmla="*/ 4695910 w 6204821"/>
                <a:gd name="connsiteY30" fmla="*/ 1027183 h 1105321"/>
                <a:gd name="connsiteX31" fmla="*/ 4686806 w 6204821"/>
                <a:gd name="connsiteY31" fmla="*/ 1023390 h 1105321"/>
                <a:gd name="connsiteX32" fmla="*/ 4721703 w 6204821"/>
                <a:gd name="connsiteY32" fmla="*/ 939182 h 1105321"/>
                <a:gd name="connsiteX33" fmla="*/ 4675427 w 6204821"/>
                <a:gd name="connsiteY33" fmla="*/ 752559 h 1105321"/>
                <a:gd name="connsiteX34" fmla="*/ 4492598 w 6204821"/>
                <a:gd name="connsiteY34" fmla="*/ 670627 h 1105321"/>
                <a:gd name="connsiteX35" fmla="*/ 4437218 w 6204821"/>
                <a:gd name="connsiteY35" fmla="*/ 690352 h 1105321"/>
                <a:gd name="connsiteX36" fmla="*/ 4331010 w 6204821"/>
                <a:gd name="connsiteY36" fmla="*/ 790491 h 1105321"/>
                <a:gd name="connsiteX37" fmla="*/ 4343148 w 6204821"/>
                <a:gd name="connsiteY37" fmla="*/ 772284 h 1105321"/>
                <a:gd name="connsiteX38" fmla="*/ 4416735 w 6204821"/>
                <a:gd name="connsiteY38" fmla="*/ 697938 h 1105321"/>
                <a:gd name="connsiteX39" fmla="*/ 4450873 w 6204821"/>
                <a:gd name="connsiteY39" fmla="*/ 583385 h 1105321"/>
                <a:gd name="connsiteX40" fmla="*/ 4295354 w 6204821"/>
                <a:gd name="connsiteY40" fmla="*/ 384625 h 1105321"/>
                <a:gd name="connsiteX41" fmla="*/ 4230871 w 6204821"/>
                <a:gd name="connsiteY41" fmla="*/ 383107 h 1105321"/>
                <a:gd name="connsiteX42" fmla="*/ 4132249 w 6204821"/>
                <a:gd name="connsiteY42" fmla="*/ 425590 h 1105321"/>
                <a:gd name="connsiteX43" fmla="*/ 4062455 w 6204821"/>
                <a:gd name="connsiteY43" fmla="*/ 426349 h 1105321"/>
                <a:gd name="connsiteX44" fmla="*/ 3950178 w 6204821"/>
                <a:gd name="connsiteY44" fmla="*/ 380073 h 1105321"/>
                <a:gd name="connsiteX45" fmla="*/ 3900108 w 6204821"/>
                <a:gd name="connsiteY45" fmla="*/ 382349 h 1105321"/>
                <a:gd name="connsiteX46" fmla="*/ 3738521 w 6204821"/>
                <a:gd name="connsiteY46" fmla="*/ 609937 h 1105321"/>
                <a:gd name="connsiteX47" fmla="*/ 3769624 w 6204821"/>
                <a:gd name="connsiteY47" fmla="*/ 691110 h 1105321"/>
                <a:gd name="connsiteX48" fmla="*/ 3853832 w 6204821"/>
                <a:gd name="connsiteY48" fmla="*/ 787456 h 1105321"/>
                <a:gd name="connsiteX49" fmla="*/ 3838660 w 6204821"/>
                <a:gd name="connsiteY49" fmla="*/ 776835 h 1105321"/>
                <a:gd name="connsiteX50" fmla="*/ 3755211 w 6204821"/>
                <a:gd name="connsiteY50" fmla="*/ 692628 h 1105321"/>
                <a:gd name="connsiteX51" fmla="*/ 3697555 w 6204821"/>
                <a:gd name="connsiteY51" fmla="*/ 672145 h 1105321"/>
                <a:gd name="connsiteX52" fmla="*/ 3490449 w 6204821"/>
                <a:gd name="connsiteY52" fmla="*/ 777594 h 1105321"/>
                <a:gd name="connsiteX53" fmla="*/ 3463897 w 6204821"/>
                <a:gd name="connsiteY53" fmla="*/ 923251 h 1105321"/>
                <a:gd name="connsiteX54" fmla="*/ 3499553 w 6204821"/>
                <a:gd name="connsiteY54" fmla="*/ 1027183 h 1105321"/>
                <a:gd name="connsiteX55" fmla="*/ 3490449 w 6204821"/>
                <a:gd name="connsiteY55" fmla="*/ 1013528 h 1105321"/>
                <a:gd name="connsiteX56" fmla="*/ 3445690 w 6204821"/>
                <a:gd name="connsiteY56" fmla="*/ 907319 h 1105321"/>
                <a:gd name="connsiteX57" fmla="*/ 3403966 w 6204821"/>
                <a:gd name="connsiteY57" fmla="*/ 865595 h 1105321"/>
                <a:gd name="connsiteX58" fmla="*/ 3140722 w 6204821"/>
                <a:gd name="connsiteY58" fmla="*/ 898975 h 1105321"/>
                <a:gd name="connsiteX59" fmla="*/ 3087618 w 6204821"/>
                <a:gd name="connsiteY59" fmla="*/ 999872 h 1105321"/>
                <a:gd name="connsiteX60" fmla="*/ 3088376 w 6204821"/>
                <a:gd name="connsiteY60" fmla="*/ 1104563 h 1105321"/>
                <a:gd name="connsiteX61" fmla="*/ 3076997 w 6204821"/>
                <a:gd name="connsiteY61" fmla="*/ 1104563 h 1105321"/>
                <a:gd name="connsiteX62" fmla="*/ 3077755 w 6204821"/>
                <a:gd name="connsiteY62" fmla="*/ 1002907 h 1105321"/>
                <a:gd name="connsiteX63" fmla="*/ 3007203 w 6204821"/>
                <a:gd name="connsiteY63" fmla="*/ 889112 h 1105321"/>
                <a:gd name="connsiteX64" fmla="*/ 2834994 w 6204821"/>
                <a:gd name="connsiteY64" fmla="*/ 853457 h 1105321"/>
                <a:gd name="connsiteX65" fmla="*/ 2798580 w 6204821"/>
                <a:gd name="connsiteY65" fmla="*/ 856491 h 1105321"/>
                <a:gd name="connsiteX66" fmla="*/ 2712855 w 6204821"/>
                <a:gd name="connsiteY66" fmla="*/ 920975 h 1105321"/>
                <a:gd name="connsiteX67" fmla="*/ 2668096 w 6204821"/>
                <a:gd name="connsiteY67" fmla="*/ 1028700 h 1105321"/>
                <a:gd name="connsiteX68" fmla="*/ 2661268 w 6204821"/>
                <a:gd name="connsiteY68" fmla="*/ 1026424 h 1105321"/>
                <a:gd name="connsiteX69" fmla="*/ 2665820 w 6204821"/>
                <a:gd name="connsiteY69" fmla="*/ 1007458 h 1105321"/>
                <a:gd name="connsiteX70" fmla="*/ 2702993 w 6204821"/>
                <a:gd name="connsiteY70" fmla="*/ 918699 h 1105321"/>
                <a:gd name="connsiteX71" fmla="*/ 2684027 w 6204821"/>
                <a:gd name="connsiteY71" fmla="*/ 791249 h 1105321"/>
                <a:gd name="connsiteX72" fmla="*/ 2469335 w 6204821"/>
                <a:gd name="connsiteY72" fmla="*/ 672145 h 1105321"/>
                <a:gd name="connsiteX73" fmla="*/ 2408645 w 6204821"/>
                <a:gd name="connsiteY73" fmla="*/ 694145 h 1105321"/>
                <a:gd name="connsiteX74" fmla="*/ 2301679 w 6204821"/>
                <a:gd name="connsiteY74" fmla="*/ 796560 h 1105321"/>
                <a:gd name="connsiteX75" fmla="*/ 2315334 w 6204821"/>
                <a:gd name="connsiteY75" fmla="*/ 775318 h 1105321"/>
                <a:gd name="connsiteX76" fmla="*/ 2392714 w 6204821"/>
                <a:gd name="connsiteY76" fmla="*/ 697179 h 1105321"/>
                <a:gd name="connsiteX77" fmla="*/ 2424576 w 6204821"/>
                <a:gd name="connsiteY77" fmla="*/ 594765 h 1105321"/>
                <a:gd name="connsiteX78" fmla="*/ 2254644 w 6204821"/>
                <a:gd name="connsiteY78" fmla="*/ 382349 h 1105321"/>
                <a:gd name="connsiteX79" fmla="*/ 2209126 w 6204821"/>
                <a:gd name="connsiteY79" fmla="*/ 384625 h 1105321"/>
                <a:gd name="connsiteX80" fmla="*/ 2099883 w 6204821"/>
                <a:gd name="connsiteY80" fmla="*/ 430142 h 1105321"/>
                <a:gd name="connsiteX81" fmla="*/ 2046779 w 6204821"/>
                <a:gd name="connsiteY81" fmla="*/ 430142 h 1105321"/>
                <a:gd name="connsiteX82" fmla="*/ 1937537 w 6204821"/>
                <a:gd name="connsiteY82" fmla="*/ 385383 h 1105321"/>
                <a:gd name="connsiteX83" fmla="*/ 1881398 w 6204821"/>
                <a:gd name="connsiteY83" fmla="*/ 383866 h 1105321"/>
                <a:gd name="connsiteX84" fmla="*/ 1717535 w 6204821"/>
                <a:gd name="connsiteY84" fmla="*/ 607661 h 1105321"/>
                <a:gd name="connsiteX85" fmla="*/ 1748638 w 6204821"/>
                <a:gd name="connsiteY85" fmla="*/ 693386 h 1105321"/>
                <a:gd name="connsiteX86" fmla="*/ 1835122 w 6204821"/>
                <a:gd name="connsiteY86" fmla="*/ 789732 h 1105321"/>
                <a:gd name="connsiteX87" fmla="*/ 1819191 w 6204821"/>
                <a:gd name="connsiteY87" fmla="*/ 778353 h 1105321"/>
                <a:gd name="connsiteX88" fmla="*/ 1732707 w 6204821"/>
                <a:gd name="connsiteY88" fmla="*/ 693386 h 1105321"/>
                <a:gd name="connsiteX89" fmla="*/ 1677327 w 6204821"/>
                <a:gd name="connsiteY89" fmla="*/ 674421 h 1105321"/>
                <a:gd name="connsiteX90" fmla="*/ 1472498 w 6204821"/>
                <a:gd name="connsiteY90" fmla="*/ 777594 h 1105321"/>
                <a:gd name="connsiteX91" fmla="*/ 1445187 w 6204821"/>
                <a:gd name="connsiteY91" fmla="*/ 928561 h 1105321"/>
                <a:gd name="connsiteX92" fmla="*/ 1486153 w 6204821"/>
                <a:gd name="connsiteY92" fmla="*/ 1026424 h 1105321"/>
                <a:gd name="connsiteX93" fmla="*/ 1479325 w 6204821"/>
                <a:gd name="connsiteY93" fmla="*/ 1030217 h 1105321"/>
                <a:gd name="connsiteX94" fmla="*/ 1467946 w 6204821"/>
                <a:gd name="connsiteY94" fmla="*/ 1008976 h 1105321"/>
                <a:gd name="connsiteX95" fmla="*/ 1425463 w 6204821"/>
                <a:gd name="connsiteY95" fmla="*/ 907319 h 1105321"/>
                <a:gd name="connsiteX96" fmla="*/ 1390566 w 6204821"/>
                <a:gd name="connsiteY96" fmla="*/ 870147 h 1105321"/>
                <a:gd name="connsiteX97" fmla="*/ 1106080 w 6204821"/>
                <a:gd name="connsiteY97" fmla="*/ 912630 h 1105321"/>
                <a:gd name="connsiteX98" fmla="*/ 1067390 w 6204821"/>
                <a:gd name="connsiteY98" fmla="*/ 995320 h 1105321"/>
                <a:gd name="connsiteX99" fmla="*/ 1061321 w 6204821"/>
                <a:gd name="connsiteY99" fmla="*/ 1105321 h 1105321"/>
                <a:gd name="connsiteX100" fmla="*/ 1057528 w 6204821"/>
                <a:gd name="connsiteY100" fmla="*/ 1086356 h 1105321"/>
                <a:gd name="connsiteX101" fmla="*/ 1057528 w 6204821"/>
                <a:gd name="connsiteY101" fmla="*/ 999114 h 1105321"/>
                <a:gd name="connsiteX102" fmla="*/ 1000631 w 6204821"/>
                <a:gd name="connsiteY102" fmla="*/ 897457 h 1105321"/>
                <a:gd name="connsiteX103" fmla="*/ 816284 w 6204821"/>
                <a:gd name="connsiteY103" fmla="*/ 854216 h 1105321"/>
                <a:gd name="connsiteX104" fmla="*/ 776835 w 6204821"/>
                <a:gd name="connsiteY104" fmla="*/ 857250 h 1105321"/>
                <a:gd name="connsiteX105" fmla="*/ 694904 w 6204821"/>
                <a:gd name="connsiteY105" fmla="*/ 918699 h 1105321"/>
                <a:gd name="connsiteX106" fmla="*/ 650145 w 6204821"/>
                <a:gd name="connsiteY106" fmla="*/ 1030217 h 1105321"/>
                <a:gd name="connsiteX107" fmla="*/ 643317 w 6204821"/>
                <a:gd name="connsiteY107" fmla="*/ 1027941 h 1105321"/>
                <a:gd name="connsiteX108" fmla="*/ 647869 w 6204821"/>
                <a:gd name="connsiteY108" fmla="*/ 1008976 h 1105321"/>
                <a:gd name="connsiteX109" fmla="*/ 682766 w 6204821"/>
                <a:gd name="connsiteY109" fmla="*/ 919458 h 1105321"/>
                <a:gd name="connsiteX110" fmla="*/ 661524 w 6204821"/>
                <a:gd name="connsiteY110" fmla="*/ 786698 h 1105321"/>
                <a:gd name="connsiteX111" fmla="*/ 444556 w 6204821"/>
                <a:gd name="connsiteY111" fmla="*/ 672903 h 1105321"/>
                <a:gd name="connsiteX112" fmla="*/ 390694 w 6204821"/>
                <a:gd name="connsiteY112" fmla="*/ 695662 h 1105321"/>
                <a:gd name="connsiteX113" fmla="*/ 282968 w 6204821"/>
                <a:gd name="connsiteY113" fmla="*/ 795801 h 1105321"/>
                <a:gd name="connsiteX114" fmla="*/ 297382 w 6204821"/>
                <a:gd name="connsiteY114" fmla="*/ 773801 h 1105321"/>
                <a:gd name="connsiteX115" fmla="*/ 374762 w 6204821"/>
                <a:gd name="connsiteY115" fmla="*/ 695662 h 1105321"/>
                <a:gd name="connsiteX116" fmla="*/ 405866 w 6204821"/>
                <a:gd name="connsiteY116" fmla="*/ 587937 h 1105321"/>
                <a:gd name="connsiteX117" fmla="*/ 252623 w 6204821"/>
                <a:gd name="connsiteY117" fmla="*/ 386900 h 1105321"/>
                <a:gd name="connsiteX118" fmla="*/ 182829 w 6204821"/>
                <a:gd name="connsiteY118" fmla="*/ 385383 h 1105321"/>
                <a:gd name="connsiteX119" fmla="*/ 52345 w 6204821"/>
                <a:gd name="connsiteY119" fmla="*/ 443039 h 1105321"/>
                <a:gd name="connsiteX120" fmla="*/ 47794 w 6204821"/>
                <a:gd name="connsiteY120" fmla="*/ 436211 h 1105321"/>
                <a:gd name="connsiteX121" fmla="*/ 66001 w 6204821"/>
                <a:gd name="connsiteY121" fmla="*/ 424832 h 1105321"/>
                <a:gd name="connsiteX122" fmla="*/ 167657 w 6204821"/>
                <a:gd name="connsiteY122" fmla="*/ 381590 h 1105321"/>
                <a:gd name="connsiteX123" fmla="*/ 243520 w 6204821"/>
                <a:gd name="connsiteY123" fmla="*/ 282968 h 1105321"/>
                <a:gd name="connsiteX124" fmla="*/ 180554 w 6204821"/>
                <a:gd name="connsiteY124" fmla="*/ 51587 h 1105321"/>
                <a:gd name="connsiteX125" fmla="*/ 107725 w 6204821"/>
                <a:gd name="connsiteY125" fmla="*/ 17448 h 1105321"/>
                <a:gd name="connsiteX126" fmla="*/ 0 w 6204821"/>
                <a:gd name="connsiteY126" fmla="*/ 10621 h 1105321"/>
                <a:gd name="connsiteX127" fmla="*/ 158553 w 6204821"/>
                <a:gd name="connsiteY127" fmla="*/ 10621 h 1105321"/>
                <a:gd name="connsiteX128" fmla="*/ 173726 w 6204821"/>
                <a:gd name="connsiteY128" fmla="*/ 17448 h 1105321"/>
                <a:gd name="connsiteX129" fmla="*/ 242002 w 6204821"/>
                <a:gd name="connsiteY129" fmla="*/ 337590 h 1105321"/>
                <a:gd name="connsiteX130" fmla="*/ 242761 w 6204821"/>
                <a:gd name="connsiteY130" fmla="*/ 343659 h 1105321"/>
                <a:gd name="connsiteX131" fmla="*/ 286003 w 6204821"/>
                <a:gd name="connsiteY131" fmla="*/ 326969 h 1105321"/>
                <a:gd name="connsiteX132" fmla="*/ 369452 w 6204821"/>
                <a:gd name="connsiteY132" fmla="*/ 292072 h 1105321"/>
                <a:gd name="connsiteX133" fmla="*/ 440763 w 6204821"/>
                <a:gd name="connsiteY133" fmla="*/ 179036 h 1105321"/>
                <a:gd name="connsiteX134" fmla="*/ 392211 w 6204821"/>
                <a:gd name="connsiteY134" fmla="*/ 40966 h 1105321"/>
                <a:gd name="connsiteX135" fmla="*/ 338348 w 6204821"/>
                <a:gd name="connsiteY135" fmla="*/ 15931 h 1105321"/>
                <a:gd name="connsiteX136" fmla="*/ 216968 w 6204821"/>
                <a:gd name="connsiteY136" fmla="*/ 9862 h 1105321"/>
                <a:gd name="connsiteX137" fmla="*/ 759387 w 6204821"/>
                <a:gd name="connsiteY137" fmla="*/ 4552 h 1105321"/>
                <a:gd name="connsiteX138" fmla="*/ 835250 w 6204821"/>
                <a:gd name="connsiteY138" fmla="*/ 0 h 1105321"/>
                <a:gd name="connsiteX139" fmla="*/ 3367551 w 6204821"/>
                <a:gd name="connsiteY139" fmla="*/ 0 h 1105321"/>
                <a:gd name="connsiteX140" fmla="*/ 3400931 w 6204821"/>
                <a:gd name="connsiteY140" fmla="*/ 3035 h 1105321"/>
                <a:gd name="connsiteX141" fmla="*/ 5004672 w 6204821"/>
                <a:gd name="connsiteY141" fmla="*/ 4552 h 1105321"/>
                <a:gd name="connsiteX142" fmla="*/ 6204822 w 6204821"/>
                <a:gd name="connsiteY142" fmla="*/ 5310 h 1105321"/>
                <a:gd name="connsiteX143" fmla="*/ 6204063 w 6204821"/>
                <a:gd name="connsiteY143" fmla="*/ 16690 h 1105321"/>
                <a:gd name="connsiteX144" fmla="*/ 3362241 w 6204821"/>
                <a:gd name="connsiteY144" fmla="*/ 689593 h 1105321"/>
                <a:gd name="connsiteX145" fmla="*/ 3432793 w 6204821"/>
                <a:gd name="connsiteY145" fmla="*/ 841319 h 1105321"/>
                <a:gd name="connsiteX146" fmla="*/ 3715003 w 6204821"/>
                <a:gd name="connsiteY146" fmla="*/ 652420 h 1105321"/>
                <a:gd name="connsiteX147" fmla="*/ 3589071 w 6204821"/>
                <a:gd name="connsiteY147" fmla="*/ 524971 h 1105321"/>
                <a:gd name="connsiteX148" fmla="*/ 3554933 w 6204821"/>
                <a:gd name="connsiteY148" fmla="*/ 516626 h 1105321"/>
                <a:gd name="connsiteX149" fmla="*/ 3375896 w 6204821"/>
                <a:gd name="connsiteY149" fmla="*/ 629662 h 1105321"/>
                <a:gd name="connsiteX150" fmla="*/ 3363000 w 6204821"/>
                <a:gd name="connsiteY150" fmla="*/ 691110 h 1105321"/>
                <a:gd name="connsiteX151" fmla="*/ 3327344 w 6204821"/>
                <a:gd name="connsiteY151" fmla="*/ 666076 h 1105321"/>
                <a:gd name="connsiteX152" fmla="*/ 3116445 w 6204821"/>
                <a:gd name="connsiteY152" fmla="*/ 703248 h 1105321"/>
                <a:gd name="connsiteX153" fmla="*/ 3088376 w 6204821"/>
                <a:gd name="connsiteY153" fmla="*/ 764697 h 1105321"/>
                <a:gd name="connsiteX154" fmla="*/ 3088376 w 6204821"/>
                <a:gd name="connsiteY154" fmla="*/ 883043 h 1105321"/>
                <a:gd name="connsiteX155" fmla="*/ 3088376 w 6204821"/>
                <a:gd name="connsiteY155" fmla="*/ 924009 h 1105321"/>
                <a:gd name="connsiteX156" fmla="*/ 3424449 w 6204821"/>
                <a:gd name="connsiteY156" fmla="*/ 852698 h 1105321"/>
                <a:gd name="connsiteX157" fmla="*/ 3398655 w 6204821"/>
                <a:gd name="connsiteY157" fmla="*/ 789732 h 1105321"/>
                <a:gd name="connsiteX158" fmla="*/ 3362241 w 6204821"/>
                <a:gd name="connsiteY158" fmla="*/ 689593 h 1105321"/>
                <a:gd name="connsiteX159" fmla="*/ 4092800 w 6204821"/>
                <a:gd name="connsiteY159" fmla="*/ 13655 h 1105321"/>
                <a:gd name="connsiteX160" fmla="*/ 4092800 w 6204821"/>
                <a:gd name="connsiteY160" fmla="*/ 15931 h 1105321"/>
                <a:gd name="connsiteX161" fmla="*/ 4022248 w 6204821"/>
                <a:gd name="connsiteY161" fmla="*/ 15931 h 1105321"/>
                <a:gd name="connsiteX162" fmla="*/ 3969144 w 6204821"/>
                <a:gd name="connsiteY162" fmla="*/ 41725 h 1105321"/>
                <a:gd name="connsiteX163" fmla="*/ 3899350 w 6204821"/>
                <a:gd name="connsiteY163" fmla="*/ 257175 h 1105321"/>
                <a:gd name="connsiteX164" fmla="*/ 3985075 w 6204821"/>
                <a:gd name="connsiteY164" fmla="*/ 383107 h 1105321"/>
                <a:gd name="connsiteX165" fmla="*/ 4222526 w 6204821"/>
                <a:gd name="connsiteY165" fmla="*/ 375521 h 1105321"/>
                <a:gd name="connsiteX166" fmla="*/ 4287768 w 6204821"/>
                <a:gd name="connsiteY166" fmla="*/ 296624 h 1105321"/>
                <a:gd name="connsiteX167" fmla="*/ 4215698 w 6204821"/>
                <a:gd name="connsiteY167" fmla="*/ 36414 h 1105321"/>
                <a:gd name="connsiteX168" fmla="*/ 4169421 w 6204821"/>
                <a:gd name="connsiteY168" fmla="*/ 14414 h 1105321"/>
                <a:gd name="connsiteX169" fmla="*/ 4092800 w 6204821"/>
                <a:gd name="connsiteY169" fmla="*/ 13655 h 1105321"/>
                <a:gd name="connsiteX170" fmla="*/ 2071055 w 6204821"/>
                <a:gd name="connsiteY170" fmla="*/ 13655 h 1105321"/>
                <a:gd name="connsiteX171" fmla="*/ 2071055 w 6204821"/>
                <a:gd name="connsiteY171" fmla="*/ 15173 h 1105321"/>
                <a:gd name="connsiteX172" fmla="*/ 2011883 w 6204821"/>
                <a:gd name="connsiteY172" fmla="*/ 15173 h 1105321"/>
                <a:gd name="connsiteX173" fmla="*/ 1951192 w 6204821"/>
                <a:gd name="connsiteY173" fmla="*/ 42483 h 1105321"/>
                <a:gd name="connsiteX174" fmla="*/ 1885950 w 6204821"/>
                <a:gd name="connsiteY174" fmla="*/ 291313 h 1105321"/>
                <a:gd name="connsiteX175" fmla="*/ 1954985 w 6204821"/>
                <a:gd name="connsiteY175" fmla="*/ 375521 h 1105321"/>
                <a:gd name="connsiteX176" fmla="*/ 2054366 w 6204821"/>
                <a:gd name="connsiteY176" fmla="*/ 416487 h 1105321"/>
                <a:gd name="connsiteX177" fmla="*/ 2096849 w 6204821"/>
                <a:gd name="connsiteY177" fmla="*/ 416487 h 1105321"/>
                <a:gd name="connsiteX178" fmla="*/ 2208367 w 6204821"/>
                <a:gd name="connsiteY178" fmla="*/ 368693 h 1105321"/>
                <a:gd name="connsiteX179" fmla="*/ 2252368 w 6204821"/>
                <a:gd name="connsiteY179" fmla="*/ 321658 h 1105321"/>
                <a:gd name="connsiteX180" fmla="*/ 2191677 w 6204821"/>
                <a:gd name="connsiteY180" fmla="*/ 37173 h 1105321"/>
                <a:gd name="connsiteX181" fmla="*/ 2142367 w 6204821"/>
                <a:gd name="connsiteY181" fmla="*/ 15173 h 1105321"/>
                <a:gd name="connsiteX182" fmla="*/ 2071055 w 6204821"/>
                <a:gd name="connsiteY182" fmla="*/ 13655 h 1105321"/>
                <a:gd name="connsiteX183" fmla="*/ 1401945 w 6204821"/>
                <a:gd name="connsiteY183" fmla="*/ 851940 h 1105321"/>
                <a:gd name="connsiteX184" fmla="*/ 1400428 w 6204821"/>
                <a:gd name="connsiteY184" fmla="*/ 842836 h 1105321"/>
                <a:gd name="connsiteX185" fmla="*/ 1342772 w 6204821"/>
                <a:gd name="connsiteY185" fmla="*/ 701731 h 1105321"/>
                <a:gd name="connsiteX186" fmla="*/ 1296496 w 6204821"/>
                <a:gd name="connsiteY186" fmla="*/ 661524 h 1105321"/>
                <a:gd name="connsiteX187" fmla="*/ 1166012 w 6204821"/>
                <a:gd name="connsiteY187" fmla="*/ 666076 h 1105321"/>
                <a:gd name="connsiteX188" fmla="*/ 1068149 w 6204821"/>
                <a:gd name="connsiteY188" fmla="*/ 794284 h 1105321"/>
                <a:gd name="connsiteX189" fmla="*/ 1068907 w 6204821"/>
                <a:gd name="connsiteY189" fmla="*/ 923251 h 1105321"/>
                <a:gd name="connsiteX190" fmla="*/ 1401945 w 6204821"/>
                <a:gd name="connsiteY190" fmla="*/ 851940 h 1105321"/>
                <a:gd name="connsiteX191" fmla="*/ 5449228 w 6204821"/>
                <a:gd name="connsiteY191" fmla="*/ 851940 h 1105321"/>
                <a:gd name="connsiteX192" fmla="*/ 5379434 w 6204821"/>
                <a:gd name="connsiteY192" fmla="*/ 683524 h 1105321"/>
                <a:gd name="connsiteX193" fmla="*/ 5357434 w 6204821"/>
                <a:gd name="connsiteY193" fmla="*/ 666834 h 1105321"/>
                <a:gd name="connsiteX194" fmla="*/ 5135914 w 6204821"/>
                <a:gd name="connsiteY194" fmla="*/ 709318 h 1105321"/>
                <a:gd name="connsiteX195" fmla="*/ 5116949 w 6204821"/>
                <a:gd name="connsiteY195" fmla="*/ 742697 h 1105321"/>
                <a:gd name="connsiteX196" fmla="*/ 5116190 w 6204821"/>
                <a:gd name="connsiteY196" fmla="*/ 923251 h 1105321"/>
                <a:gd name="connsiteX197" fmla="*/ 5449228 w 6204821"/>
                <a:gd name="connsiteY197" fmla="*/ 851940 h 1105321"/>
                <a:gd name="connsiteX198" fmla="*/ 2742442 w 6204821"/>
                <a:gd name="connsiteY198" fmla="*/ 852698 h 1105321"/>
                <a:gd name="connsiteX199" fmla="*/ 3077755 w 6204821"/>
                <a:gd name="connsiteY199" fmla="*/ 924009 h 1105321"/>
                <a:gd name="connsiteX200" fmla="*/ 3078514 w 6204821"/>
                <a:gd name="connsiteY200" fmla="*/ 779870 h 1105321"/>
                <a:gd name="connsiteX201" fmla="*/ 3016307 w 6204821"/>
                <a:gd name="connsiteY201" fmla="*/ 679731 h 1105321"/>
                <a:gd name="connsiteX202" fmla="*/ 2848650 w 6204821"/>
                <a:gd name="connsiteY202" fmla="*/ 663800 h 1105321"/>
                <a:gd name="connsiteX203" fmla="*/ 2811477 w 6204821"/>
                <a:gd name="connsiteY203" fmla="*/ 690352 h 1105321"/>
                <a:gd name="connsiteX204" fmla="*/ 2742442 w 6204821"/>
                <a:gd name="connsiteY204" fmla="*/ 852698 h 1105321"/>
                <a:gd name="connsiteX205" fmla="*/ 5455297 w 6204821"/>
                <a:gd name="connsiteY205" fmla="*/ 845112 h 1105321"/>
                <a:gd name="connsiteX206" fmla="*/ 5738265 w 6204821"/>
                <a:gd name="connsiteY206" fmla="*/ 651662 h 1105321"/>
                <a:gd name="connsiteX207" fmla="*/ 5613850 w 6204821"/>
                <a:gd name="connsiteY207" fmla="*/ 525729 h 1105321"/>
                <a:gd name="connsiteX208" fmla="*/ 5585781 w 6204821"/>
                <a:gd name="connsiteY208" fmla="*/ 515867 h 1105321"/>
                <a:gd name="connsiteX209" fmla="*/ 5390055 w 6204821"/>
                <a:gd name="connsiteY209" fmla="*/ 650144 h 1105321"/>
                <a:gd name="connsiteX210" fmla="*/ 5387779 w 6204821"/>
                <a:gd name="connsiteY210" fmla="*/ 679731 h 1105321"/>
                <a:gd name="connsiteX211" fmla="*/ 5455297 w 6204821"/>
                <a:gd name="connsiteY211" fmla="*/ 845112 h 1105321"/>
                <a:gd name="connsiteX212" fmla="*/ 1692500 w 6204821"/>
                <a:gd name="connsiteY212" fmla="*/ 653179 h 1105321"/>
                <a:gd name="connsiteX213" fmla="*/ 1575671 w 6204821"/>
                <a:gd name="connsiteY213" fmla="*/ 531040 h 1105321"/>
                <a:gd name="connsiteX214" fmla="*/ 1540774 w 6204821"/>
                <a:gd name="connsiteY214" fmla="*/ 517385 h 1105321"/>
                <a:gd name="connsiteX215" fmla="*/ 1365531 w 6204821"/>
                <a:gd name="connsiteY215" fmla="*/ 615248 h 1105321"/>
                <a:gd name="connsiteX216" fmla="*/ 1348083 w 6204821"/>
                <a:gd name="connsiteY216" fmla="*/ 675179 h 1105321"/>
                <a:gd name="connsiteX217" fmla="*/ 1414083 w 6204821"/>
                <a:gd name="connsiteY217" fmla="*/ 845112 h 1105321"/>
                <a:gd name="connsiteX218" fmla="*/ 1692500 w 6204821"/>
                <a:gd name="connsiteY218" fmla="*/ 653179 h 1105321"/>
                <a:gd name="connsiteX219" fmla="*/ 5102534 w 6204821"/>
                <a:gd name="connsiteY219" fmla="*/ 922492 h 1105321"/>
                <a:gd name="connsiteX220" fmla="*/ 5103293 w 6204821"/>
                <a:gd name="connsiteY220" fmla="*/ 771525 h 1105321"/>
                <a:gd name="connsiteX221" fmla="*/ 5049430 w 6204821"/>
                <a:gd name="connsiteY221" fmla="*/ 683524 h 1105321"/>
                <a:gd name="connsiteX222" fmla="*/ 4882532 w 6204821"/>
                <a:gd name="connsiteY222" fmla="*/ 660007 h 1105321"/>
                <a:gd name="connsiteX223" fmla="*/ 4829428 w 6204821"/>
                <a:gd name="connsiteY223" fmla="*/ 704007 h 1105321"/>
                <a:gd name="connsiteX224" fmla="*/ 4779359 w 6204821"/>
                <a:gd name="connsiteY224" fmla="*/ 826905 h 1105321"/>
                <a:gd name="connsiteX225" fmla="*/ 4771014 w 6204821"/>
                <a:gd name="connsiteY225" fmla="*/ 851940 h 1105321"/>
                <a:gd name="connsiteX226" fmla="*/ 5102534 w 6204821"/>
                <a:gd name="connsiteY226" fmla="*/ 922492 h 1105321"/>
                <a:gd name="connsiteX227" fmla="*/ 722214 w 6204821"/>
                <a:gd name="connsiteY227" fmla="*/ 852698 h 1105321"/>
                <a:gd name="connsiteX228" fmla="*/ 1056011 w 6204821"/>
                <a:gd name="connsiteY228" fmla="*/ 921733 h 1105321"/>
                <a:gd name="connsiteX229" fmla="*/ 1056769 w 6204821"/>
                <a:gd name="connsiteY229" fmla="*/ 774560 h 1105321"/>
                <a:gd name="connsiteX230" fmla="*/ 1005941 w 6204821"/>
                <a:gd name="connsiteY230" fmla="*/ 685041 h 1105321"/>
                <a:gd name="connsiteX231" fmla="*/ 820836 w 6204821"/>
                <a:gd name="connsiteY231" fmla="*/ 666076 h 1105321"/>
                <a:gd name="connsiteX232" fmla="*/ 789732 w 6204821"/>
                <a:gd name="connsiteY232" fmla="*/ 691869 h 1105321"/>
                <a:gd name="connsiteX233" fmla="*/ 722214 w 6204821"/>
                <a:gd name="connsiteY233" fmla="*/ 852698 h 1105321"/>
                <a:gd name="connsiteX234" fmla="*/ 2451128 w 6204821"/>
                <a:gd name="connsiteY234" fmla="*/ 652420 h 1105321"/>
                <a:gd name="connsiteX235" fmla="*/ 2729545 w 6204821"/>
                <a:gd name="connsiteY235" fmla="*/ 842836 h 1105321"/>
                <a:gd name="connsiteX236" fmla="*/ 2786442 w 6204821"/>
                <a:gd name="connsiteY236" fmla="*/ 699455 h 1105321"/>
                <a:gd name="connsiteX237" fmla="*/ 2772028 w 6204821"/>
                <a:gd name="connsiteY237" fmla="*/ 602351 h 1105321"/>
                <a:gd name="connsiteX238" fmla="*/ 2615751 w 6204821"/>
                <a:gd name="connsiteY238" fmla="*/ 517385 h 1105321"/>
                <a:gd name="connsiteX239" fmla="*/ 2572509 w 6204821"/>
                <a:gd name="connsiteY239" fmla="*/ 531040 h 1105321"/>
                <a:gd name="connsiteX240" fmla="*/ 2451128 w 6204821"/>
                <a:gd name="connsiteY240" fmla="*/ 652420 h 1105321"/>
                <a:gd name="connsiteX241" fmla="*/ 711593 w 6204821"/>
                <a:gd name="connsiteY241" fmla="*/ 845112 h 1105321"/>
                <a:gd name="connsiteX242" fmla="*/ 768491 w 6204821"/>
                <a:gd name="connsiteY242" fmla="*/ 707042 h 1105321"/>
                <a:gd name="connsiteX243" fmla="*/ 751801 w 6204821"/>
                <a:gd name="connsiteY243" fmla="*/ 600075 h 1105321"/>
                <a:gd name="connsiteX244" fmla="*/ 610696 w 6204821"/>
                <a:gd name="connsiteY244" fmla="*/ 517385 h 1105321"/>
                <a:gd name="connsiteX245" fmla="*/ 543937 w 6204821"/>
                <a:gd name="connsiteY245" fmla="*/ 537868 h 1105321"/>
                <a:gd name="connsiteX246" fmla="*/ 446832 w 6204821"/>
                <a:gd name="connsiteY246" fmla="*/ 635731 h 1105321"/>
                <a:gd name="connsiteX247" fmla="*/ 434694 w 6204821"/>
                <a:gd name="connsiteY247" fmla="*/ 651662 h 1105321"/>
                <a:gd name="connsiteX248" fmla="*/ 711593 w 6204821"/>
                <a:gd name="connsiteY248" fmla="*/ 845112 h 1105321"/>
                <a:gd name="connsiteX249" fmla="*/ 4282457 w 6204821"/>
                <a:gd name="connsiteY249" fmla="*/ 360348 h 1105321"/>
                <a:gd name="connsiteX250" fmla="*/ 4468321 w 6204821"/>
                <a:gd name="connsiteY250" fmla="*/ 639524 h 1105321"/>
                <a:gd name="connsiteX251" fmla="*/ 4582116 w 6204821"/>
                <a:gd name="connsiteY251" fmla="*/ 527247 h 1105321"/>
                <a:gd name="connsiteX252" fmla="*/ 4605633 w 6204821"/>
                <a:gd name="connsiteY252" fmla="*/ 463522 h 1105321"/>
                <a:gd name="connsiteX253" fmla="*/ 4475908 w 6204821"/>
                <a:gd name="connsiteY253" fmla="*/ 292831 h 1105321"/>
                <a:gd name="connsiteX254" fmla="*/ 4446321 w 6204821"/>
                <a:gd name="connsiteY254" fmla="*/ 292831 h 1105321"/>
                <a:gd name="connsiteX255" fmla="*/ 4282457 w 6204821"/>
                <a:gd name="connsiteY255" fmla="*/ 360348 h 1105321"/>
                <a:gd name="connsiteX256" fmla="*/ 4283216 w 6204821"/>
                <a:gd name="connsiteY256" fmla="*/ 346693 h 1105321"/>
                <a:gd name="connsiteX257" fmla="*/ 4428114 w 6204821"/>
                <a:gd name="connsiteY257" fmla="*/ 286762 h 1105321"/>
                <a:gd name="connsiteX258" fmla="*/ 4480459 w 6204821"/>
                <a:gd name="connsiteY258" fmla="*/ 226071 h 1105321"/>
                <a:gd name="connsiteX259" fmla="*/ 4422804 w 6204821"/>
                <a:gd name="connsiteY259" fmla="*/ 29587 h 1105321"/>
                <a:gd name="connsiteX260" fmla="*/ 4401562 w 6204821"/>
                <a:gd name="connsiteY260" fmla="*/ 17448 h 1105321"/>
                <a:gd name="connsiteX261" fmla="*/ 4217974 w 6204821"/>
                <a:gd name="connsiteY261" fmla="*/ 16690 h 1105321"/>
                <a:gd name="connsiteX262" fmla="*/ 4283216 w 6204821"/>
                <a:gd name="connsiteY262" fmla="*/ 346693 h 1105321"/>
                <a:gd name="connsiteX263" fmla="*/ 4755842 w 6204821"/>
                <a:gd name="connsiteY263" fmla="*/ 842836 h 1105321"/>
                <a:gd name="connsiteX264" fmla="*/ 4811221 w 6204821"/>
                <a:gd name="connsiteY264" fmla="*/ 701731 h 1105321"/>
                <a:gd name="connsiteX265" fmla="*/ 4790738 w 6204821"/>
                <a:gd name="connsiteY265" fmla="*/ 592489 h 1105321"/>
                <a:gd name="connsiteX266" fmla="*/ 4654944 w 6204821"/>
                <a:gd name="connsiteY266" fmla="*/ 517385 h 1105321"/>
                <a:gd name="connsiteX267" fmla="*/ 4588943 w 6204821"/>
                <a:gd name="connsiteY267" fmla="*/ 537868 h 1105321"/>
                <a:gd name="connsiteX268" fmla="*/ 4493356 w 6204821"/>
                <a:gd name="connsiteY268" fmla="*/ 634213 h 1105321"/>
                <a:gd name="connsiteX269" fmla="*/ 4478942 w 6204821"/>
                <a:gd name="connsiteY269" fmla="*/ 651662 h 1105321"/>
                <a:gd name="connsiteX270" fmla="*/ 4755842 w 6204821"/>
                <a:gd name="connsiteY270" fmla="*/ 842836 h 1105321"/>
                <a:gd name="connsiteX271" fmla="*/ 2442783 w 6204821"/>
                <a:gd name="connsiteY271" fmla="*/ 639524 h 1105321"/>
                <a:gd name="connsiteX272" fmla="*/ 2552026 w 6204821"/>
                <a:gd name="connsiteY272" fmla="*/ 531040 h 1105321"/>
                <a:gd name="connsiteX273" fmla="*/ 2577061 w 6204821"/>
                <a:gd name="connsiteY273" fmla="*/ 444556 h 1105321"/>
                <a:gd name="connsiteX274" fmla="*/ 2465542 w 6204821"/>
                <a:gd name="connsiteY274" fmla="*/ 299658 h 1105321"/>
                <a:gd name="connsiteX275" fmla="*/ 2428370 w 6204821"/>
                <a:gd name="connsiteY275" fmla="*/ 292072 h 1105321"/>
                <a:gd name="connsiteX276" fmla="*/ 2256161 w 6204821"/>
                <a:gd name="connsiteY276" fmla="*/ 359590 h 1105321"/>
                <a:gd name="connsiteX277" fmla="*/ 2442783 w 6204821"/>
                <a:gd name="connsiteY277" fmla="*/ 639524 h 1105321"/>
                <a:gd name="connsiteX278" fmla="*/ 235175 w 6204821"/>
                <a:gd name="connsiteY278" fmla="*/ 361866 h 1105321"/>
                <a:gd name="connsiteX279" fmla="*/ 374004 w 6204821"/>
                <a:gd name="connsiteY279" fmla="*/ 471867 h 1105321"/>
                <a:gd name="connsiteX280" fmla="*/ 427108 w 6204821"/>
                <a:gd name="connsiteY280" fmla="*/ 636489 h 1105321"/>
                <a:gd name="connsiteX281" fmla="*/ 537868 w 6204821"/>
                <a:gd name="connsiteY281" fmla="*/ 527247 h 1105321"/>
                <a:gd name="connsiteX282" fmla="*/ 561385 w 6204821"/>
                <a:gd name="connsiteY282" fmla="*/ 450625 h 1105321"/>
                <a:gd name="connsiteX283" fmla="*/ 444556 w 6204821"/>
                <a:gd name="connsiteY283" fmla="*/ 297382 h 1105321"/>
                <a:gd name="connsiteX284" fmla="*/ 404349 w 6204821"/>
                <a:gd name="connsiteY284" fmla="*/ 293589 h 1105321"/>
                <a:gd name="connsiteX285" fmla="*/ 235175 w 6204821"/>
                <a:gd name="connsiteY285" fmla="*/ 361866 h 1105321"/>
                <a:gd name="connsiteX286" fmla="*/ 5996957 w 6204821"/>
                <a:gd name="connsiteY286" fmla="*/ 15931 h 1105321"/>
                <a:gd name="connsiteX287" fmla="*/ 5815645 w 6204821"/>
                <a:gd name="connsiteY287" fmla="*/ 16690 h 1105321"/>
                <a:gd name="connsiteX288" fmla="*/ 5786059 w 6204821"/>
                <a:gd name="connsiteY288" fmla="*/ 36414 h 1105321"/>
                <a:gd name="connsiteX289" fmla="*/ 5738265 w 6204821"/>
                <a:gd name="connsiteY289" fmla="*/ 226071 h 1105321"/>
                <a:gd name="connsiteX290" fmla="*/ 5766334 w 6204821"/>
                <a:gd name="connsiteY290" fmla="*/ 272348 h 1105321"/>
                <a:gd name="connsiteX291" fmla="*/ 5935509 w 6204821"/>
                <a:gd name="connsiteY291" fmla="*/ 347452 h 1105321"/>
                <a:gd name="connsiteX292" fmla="*/ 5996957 w 6204821"/>
                <a:gd name="connsiteY292" fmla="*/ 15931 h 1105321"/>
                <a:gd name="connsiteX293" fmla="*/ 1952709 w 6204821"/>
                <a:gd name="connsiteY293" fmla="*/ 15931 h 1105321"/>
                <a:gd name="connsiteX294" fmla="*/ 1775190 w 6204821"/>
                <a:gd name="connsiteY294" fmla="*/ 16690 h 1105321"/>
                <a:gd name="connsiteX295" fmla="*/ 1741811 w 6204821"/>
                <a:gd name="connsiteY295" fmla="*/ 34897 h 1105321"/>
                <a:gd name="connsiteX296" fmla="*/ 1694017 w 6204821"/>
                <a:gd name="connsiteY296" fmla="*/ 229864 h 1105321"/>
                <a:gd name="connsiteX297" fmla="*/ 1741811 w 6204821"/>
                <a:gd name="connsiteY297" fmla="*/ 284486 h 1105321"/>
                <a:gd name="connsiteX298" fmla="*/ 1859398 w 6204821"/>
                <a:gd name="connsiteY298" fmla="*/ 333038 h 1105321"/>
                <a:gd name="connsiteX299" fmla="*/ 1890502 w 6204821"/>
                <a:gd name="connsiteY299" fmla="*/ 345176 h 1105321"/>
                <a:gd name="connsiteX300" fmla="*/ 1952709 w 6204821"/>
                <a:gd name="connsiteY300" fmla="*/ 15931 h 1105321"/>
                <a:gd name="connsiteX301" fmla="*/ 1886709 w 6204821"/>
                <a:gd name="connsiteY301" fmla="*/ 358831 h 1105321"/>
                <a:gd name="connsiteX302" fmla="*/ 1729673 w 6204821"/>
                <a:gd name="connsiteY302" fmla="*/ 294348 h 1105321"/>
                <a:gd name="connsiteX303" fmla="*/ 1689465 w 6204821"/>
                <a:gd name="connsiteY303" fmla="*/ 295865 h 1105321"/>
                <a:gd name="connsiteX304" fmla="*/ 1570361 w 6204821"/>
                <a:gd name="connsiteY304" fmla="*/ 443798 h 1105321"/>
                <a:gd name="connsiteX305" fmla="*/ 1599947 w 6204821"/>
                <a:gd name="connsiteY305" fmla="*/ 534833 h 1105321"/>
                <a:gd name="connsiteX306" fmla="*/ 1669741 w 6204821"/>
                <a:gd name="connsiteY306" fmla="*/ 604627 h 1105321"/>
                <a:gd name="connsiteX307" fmla="*/ 1704638 w 6204821"/>
                <a:gd name="connsiteY307" fmla="*/ 639524 h 1105321"/>
                <a:gd name="connsiteX308" fmla="*/ 1886709 w 6204821"/>
                <a:gd name="connsiteY308" fmla="*/ 358831 h 1105321"/>
                <a:gd name="connsiteX309" fmla="*/ 3724865 w 6204821"/>
                <a:gd name="connsiteY309" fmla="*/ 630420 h 1105321"/>
                <a:gd name="connsiteX310" fmla="*/ 3904660 w 6204821"/>
                <a:gd name="connsiteY310" fmla="*/ 358831 h 1105321"/>
                <a:gd name="connsiteX311" fmla="*/ 3757486 w 6204821"/>
                <a:gd name="connsiteY311" fmla="*/ 298141 h 1105321"/>
                <a:gd name="connsiteX312" fmla="*/ 3702107 w 6204821"/>
                <a:gd name="connsiteY312" fmla="*/ 299658 h 1105321"/>
                <a:gd name="connsiteX313" fmla="*/ 3589830 w 6204821"/>
                <a:gd name="connsiteY313" fmla="*/ 449867 h 1105321"/>
                <a:gd name="connsiteX314" fmla="*/ 3598174 w 6204821"/>
                <a:gd name="connsiteY314" fmla="*/ 508281 h 1105321"/>
                <a:gd name="connsiteX315" fmla="*/ 3724865 w 6204821"/>
                <a:gd name="connsiteY315" fmla="*/ 630420 h 1105321"/>
                <a:gd name="connsiteX316" fmla="*/ 5930957 w 6204821"/>
                <a:gd name="connsiteY316" fmla="*/ 358831 h 1105321"/>
                <a:gd name="connsiteX317" fmla="*/ 5782266 w 6204821"/>
                <a:gd name="connsiteY317" fmla="*/ 296624 h 1105321"/>
                <a:gd name="connsiteX318" fmla="*/ 5723093 w 6204821"/>
                <a:gd name="connsiteY318" fmla="*/ 298900 h 1105321"/>
                <a:gd name="connsiteX319" fmla="*/ 5612333 w 6204821"/>
                <a:gd name="connsiteY319" fmla="*/ 450625 h 1105321"/>
                <a:gd name="connsiteX320" fmla="*/ 5622195 w 6204821"/>
                <a:gd name="connsiteY320" fmla="*/ 509040 h 1105321"/>
                <a:gd name="connsiteX321" fmla="*/ 5747369 w 6204821"/>
                <a:gd name="connsiteY321" fmla="*/ 633455 h 1105321"/>
                <a:gd name="connsiteX322" fmla="*/ 5930957 w 6204821"/>
                <a:gd name="connsiteY322" fmla="*/ 358831 h 1105321"/>
                <a:gd name="connsiteX323" fmla="*/ 2255402 w 6204821"/>
                <a:gd name="connsiteY323" fmla="*/ 346693 h 1105321"/>
                <a:gd name="connsiteX324" fmla="*/ 2398783 w 6204821"/>
                <a:gd name="connsiteY324" fmla="*/ 287520 h 1105321"/>
                <a:gd name="connsiteX325" fmla="*/ 2457197 w 6204821"/>
                <a:gd name="connsiteY325" fmla="*/ 211657 h 1105321"/>
                <a:gd name="connsiteX326" fmla="*/ 2413197 w 6204821"/>
                <a:gd name="connsiteY326" fmla="*/ 44000 h 1105321"/>
                <a:gd name="connsiteX327" fmla="*/ 2350231 w 6204821"/>
                <a:gd name="connsiteY327" fmla="*/ 13655 h 1105321"/>
                <a:gd name="connsiteX328" fmla="*/ 2217471 w 6204821"/>
                <a:gd name="connsiteY328" fmla="*/ 13655 h 1105321"/>
                <a:gd name="connsiteX329" fmla="*/ 2196229 w 6204821"/>
                <a:gd name="connsiteY329" fmla="*/ 15931 h 1105321"/>
                <a:gd name="connsiteX330" fmla="*/ 2255402 w 6204821"/>
                <a:gd name="connsiteY330" fmla="*/ 346693 h 1105321"/>
                <a:gd name="connsiteX331" fmla="*/ 3972178 w 6204821"/>
                <a:gd name="connsiteY331" fmla="*/ 14414 h 1105321"/>
                <a:gd name="connsiteX332" fmla="*/ 3811349 w 6204821"/>
                <a:gd name="connsiteY332" fmla="*/ 15173 h 1105321"/>
                <a:gd name="connsiteX333" fmla="*/ 3762038 w 6204821"/>
                <a:gd name="connsiteY333" fmla="*/ 36414 h 1105321"/>
                <a:gd name="connsiteX334" fmla="*/ 3715003 w 6204821"/>
                <a:gd name="connsiteY334" fmla="*/ 230623 h 1105321"/>
                <a:gd name="connsiteX335" fmla="*/ 3763555 w 6204821"/>
                <a:gd name="connsiteY335" fmla="*/ 285244 h 1105321"/>
                <a:gd name="connsiteX336" fmla="*/ 3885695 w 6204821"/>
                <a:gd name="connsiteY336" fmla="*/ 336831 h 1105321"/>
                <a:gd name="connsiteX337" fmla="*/ 3907695 w 6204821"/>
                <a:gd name="connsiteY337" fmla="*/ 343659 h 1105321"/>
                <a:gd name="connsiteX338" fmla="*/ 3972178 w 6204821"/>
                <a:gd name="connsiteY338" fmla="*/ 14414 h 1105321"/>
                <a:gd name="connsiteX339" fmla="*/ 1323048 w 6204821"/>
                <a:gd name="connsiteY339" fmla="*/ 655455 h 1105321"/>
                <a:gd name="connsiteX340" fmla="*/ 1260082 w 6204821"/>
                <a:gd name="connsiteY340" fmla="*/ 506764 h 1105321"/>
                <a:gd name="connsiteX341" fmla="*/ 1248702 w 6204821"/>
                <a:gd name="connsiteY341" fmla="*/ 494626 h 1105321"/>
                <a:gd name="connsiteX342" fmla="*/ 1112908 w 6204821"/>
                <a:gd name="connsiteY342" fmla="*/ 499177 h 1105321"/>
                <a:gd name="connsiteX343" fmla="*/ 1068149 w 6204821"/>
                <a:gd name="connsiteY343" fmla="*/ 584902 h 1105321"/>
                <a:gd name="connsiteX344" fmla="*/ 1068907 w 6204821"/>
                <a:gd name="connsiteY344" fmla="*/ 630420 h 1105321"/>
                <a:gd name="connsiteX345" fmla="*/ 1068907 w 6204821"/>
                <a:gd name="connsiteY345" fmla="*/ 708559 h 1105321"/>
                <a:gd name="connsiteX346" fmla="*/ 1323048 w 6204821"/>
                <a:gd name="connsiteY346" fmla="*/ 655455 h 1105321"/>
                <a:gd name="connsiteX347" fmla="*/ 3342517 w 6204821"/>
                <a:gd name="connsiteY347" fmla="*/ 655455 h 1105321"/>
                <a:gd name="connsiteX348" fmla="*/ 3281068 w 6204821"/>
                <a:gd name="connsiteY348" fmla="*/ 509040 h 1105321"/>
                <a:gd name="connsiteX349" fmla="*/ 3256033 w 6204821"/>
                <a:gd name="connsiteY349" fmla="*/ 489315 h 1105321"/>
                <a:gd name="connsiteX350" fmla="*/ 3110376 w 6204821"/>
                <a:gd name="connsiteY350" fmla="*/ 515867 h 1105321"/>
                <a:gd name="connsiteX351" fmla="*/ 3092169 w 6204821"/>
                <a:gd name="connsiteY351" fmla="*/ 543178 h 1105321"/>
                <a:gd name="connsiteX352" fmla="*/ 3091411 w 6204821"/>
                <a:gd name="connsiteY352" fmla="*/ 707042 h 1105321"/>
                <a:gd name="connsiteX353" fmla="*/ 3342517 w 6204821"/>
                <a:gd name="connsiteY353" fmla="*/ 655455 h 1105321"/>
                <a:gd name="connsiteX354" fmla="*/ 5116949 w 6204821"/>
                <a:gd name="connsiteY354" fmla="*/ 708559 h 1105321"/>
                <a:gd name="connsiteX355" fmla="*/ 5366537 w 6204821"/>
                <a:gd name="connsiteY355" fmla="*/ 653938 h 1105321"/>
                <a:gd name="connsiteX356" fmla="*/ 5364261 w 6204821"/>
                <a:gd name="connsiteY356" fmla="*/ 643317 h 1105321"/>
                <a:gd name="connsiteX357" fmla="*/ 5321020 w 6204821"/>
                <a:gd name="connsiteY357" fmla="*/ 539385 h 1105321"/>
                <a:gd name="connsiteX358" fmla="*/ 5232260 w 6204821"/>
                <a:gd name="connsiteY358" fmla="*/ 481729 h 1105321"/>
                <a:gd name="connsiteX359" fmla="*/ 5138949 w 6204821"/>
                <a:gd name="connsiteY359" fmla="*/ 515109 h 1105321"/>
                <a:gd name="connsiteX360" fmla="*/ 5117707 w 6204821"/>
                <a:gd name="connsiteY360" fmla="*/ 551523 h 1105321"/>
                <a:gd name="connsiteX361" fmla="*/ 5116949 w 6204821"/>
                <a:gd name="connsiteY361" fmla="*/ 708559 h 1105321"/>
                <a:gd name="connsiteX362" fmla="*/ 1054493 w 6204821"/>
                <a:gd name="connsiteY362" fmla="*/ 707042 h 1105321"/>
                <a:gd name="connsiteX363" fmla="*/ 1053735 w 6204821"/>
                <a:gd name="connsiteY363" fmla="*/ 548488 h 1105321"/>
                <a:gd name="connsiteX364" fmla="*/ 1030976 w 6204821"/>
                <a:gd name="connsiteY364" fmla="*/ 512074 h 1105321"/>
                <a:gd name="connsiteX365" fmla="*/ 892147 w 6204821"/>
                <a:gd name="connsiteY365" fmla="*/ 488557 h 1105321"/>
                <a:gd name="connsiteX366" fmla="*/ 867871 w 6204821"/>
                <a:gd name="connsiteY366" fmla="*/ 506005 h 1105321"/>
                <a:gd name="connsiteX367" fmla="*/ 804146 w 6204821"/>
                <a:gd name="connsiteY367" fmla="*/ 655455 h 1105321"/>
                <a:gd name="connsiteX368" fmla="*/ 1054493 w 6204821"/>
                <a:gd name="connsiteY368" fmla="*/ 707042 h 1105321"/>
                <a:gd name="connsiteX369" fmla="*/ 1547602 w 6204821"/>
                <a:gd name="connsiteY369" fmla="*/ 501453 h 1105321"/>
                <a:gd name="connsiteX370" fmla="*/ 1458084 w 6204821"/>
                <a:gd name="connsiteY370" fmla="*/ 411177 h 1105321"/>
                <a:gd name="connsiteX371" fmla="*/ 1357945 w 6204821"/>
                <a:gd name="connsiteY371" fmla="*/ 390694 h 1105321"/>
                <a:gd name="connsiteX372" fmla="*/ 1285116 w 6204821"/>
                <a:gd name="connsiteY372" fmla="*/ 449867 h 1105321"/>
                <a:gd name="connsiteX373" fmla="*/ 1275254 w 6204821"/>
                <a:gd name="connsiteY373" fmla="*/ 488557 h 1105321"/>
                <a:gd name="connsiteX374" fmla="*/ 1334427 w 6204821"/>
                <a:gd name="connsiteY374" fmla="*/ 645593 h 1105321"/>
                <a:gd name="connsiteX375" fmla="*/ 1547602 w 6204821"/>
                <a:gd name="connsiteY375" fmla="*/ 501453 h 1105321"/>
                <a:gd name="connsiteX376" fmla="*/ 4850670 w 6204821"/>
                <a:gd name="connsiteY376" fmla="*/ 655455 h 1105321"/>
                <a:gd name="connsiteX377" fmla="*/ 5101018 w 6204821"/>
                <a:gd name="connsiteY377" fmla="*/ 706283 h 1105321"/>
                <a:gd name="connsiteX378" fmla="*/ 5101018 w 6204821"/>
                <a:gd name="connsiteY378" fmla="*/ 562902 h 1105321"/>
                <a:gd name="connsiteX379" fmla="*/ 5070672 w 6204821"/>
                <a:gd name="connsiteY379" fmla="*/ 506005 h 1105321"/>
                <a:gd name="connsiteX380" fmla="*/ 4943981 w 6204821"/>
                <a:gd name="connsiteY380" fmla="*/ 487039 h 1105321"/>
                <a:gd name="connsiteX381" fmla="*/ 4911360 w 6204821"/>
                <a:gd name="connsiteY381" fmla="*/ 514350 h 1105321"/>
                <a:gd name="connsiteX382" fmla="*/ 4850670 w 6204821"/>
                <a:gd name="connsiteY382" fmla="*/ 655455 h 1105321"/>
                <a:gd name="connsiteX383" fmla="*/ 3354655 w 6204821"/>
                <a:gd name="connsiteY383" fmla="*/ 644834 h 1105321"/>
                <a:gd name="connsiteX384" fmla="*/ 3565553 w 6204821"/>
                <a:gd name="connsiteY384" fmla="*/ 500695 h 1105321"/>
                <a:gd name="connsiteX385" fmla="*/ 3466173 w 6204821"/>
                <a:gd name="connsiteY385" fmla="*/ 400556 h 1105321"/>
                <a:gd name="connsiteX386" fmla="*/ 3359965 w 6204821"/>
                <a:gd name="connsiteY386" fmla="*/ 397521 h 1105321"/>
                <a:gd name="connsiteX387" fmla="*/ 3293965 w 6204821"/>
                <a:gd name="connsiteY387" fmla="*/ 496143 h 1105321"/>
                <a:gd name="connsiteX388" fmla="*/ 3295482 w 6204821"/>
                <a:gd name="connsiteY388" fmla="*/ 501453 h 1105321"/>
                <a:gd name="connsiteX389" fmla="*/ 3354655 w 6204821"/>
                <a:gd name="connsiteY389" fmla="*/ 644834 h 1105321"/>
                <a:gd name="connsiteX390" fmla="*/ 4839291 w 6204821"/>
                <a:gd name="connsiteY390" fmla="*/ 645593 h 1105321"/>
                <a:gd name="connsiteX391" fmla="*/ 4890877 w 6204821"/>
                <a:gd name="connsiteY391" fmla="*/ 521178 h 1105321"/>
                <a:gd name="connsiteX392" fmla="*/ 4874187 w 6204821"/>
                <a:gd name="connsiteY392" fmla="*/ 431660 h 1105321"/>
                <a:gd name="connsiteX393" fmla="*/ 4803635 w 6204821"/>
                <a:gd name="connsiteY393" fmla="*/ 386900 h 1105321"/>
                <a:gd name="connsiteX394" fmla="*/ 4720186 w 6204821"/>
                <a:gd name="connsiteY394" fmla="*/ 407383 h 1105321"/>
                <a:gd name="connsiteX395" fmla="*/ 4648875 w 6204821"/>
                <a:gd name="connsiteY395" fmla="*/ 479453 h 1105321"/>
                <a:gd name="connsiteX396" fmla="*/ 4628392 w 6204821"/>
                <a:gd name="connsiteY396" fmla="*/ 501453 h 1105321"/>
                <a:gd name="connsiteX397" fmla="*/ 4839291 w 6204821"/>
                <a:gd name="connsiteY397" fmla="*/ 645593 h 1105321"/>
                <a:gd name="connsiteX398" fmla="*/ 3073962 w 6204821"/>
                <a:gd name="connsiteY398" fmla="*/ 704007 h 1105321"/>
                <a:gd name="connsiteX399" fmla="*/ 3073204 w 6204821"/>
                <a:gd name="connsiteY399" fmla="*/ 548488 h 1105321"/>
                <a:gd name="connsiteX400" fmla="*/ 3048927 w 6204821"/>
                <a:gd name="connsiteY400" fmla="*/ 509798 h 1105321"/>
                <a:gd name="connsiteX401" fmla="*/ 2912374 w 6204821"/>
                <a:gd name="connsiteY401" fmla="*/ 487798 h 1105321"/>
                <a:gd name="connsiteX402" fmla="*/ 2889616 w 6204821"/>
                <a:gd name="connsiteY402" fmla="*/ 502971 h 1105321"/>
                <a:gd name="connsiteX403" fmla="*/ 2824373 w 6204821"/>
                <a:gd name="connsiteY403" fmla="*/ 654696 h 1105321"/>
                <a:gd name="connsiteX404" fmla="*/ 3073962 w 6204821"/>
                <a:gd name="connsiteY404" fmla="*/ 704007 h 1105321"/>
                <a:gd name="connsiteX405" fmla="*/ 792767 w 6204821"/>
                <a:gd name="connsiteY405" fmla="*/ 644834 h 1105321"/>
                <a:gd name="connsiteX406" fmla="*/ 850422 w 6204821"/>
                <a:gd name="connsiteY406" fmla="*/ 499936 h 1105321"/>
                <a:gd name="connsiteX407" fmla="*/ 842078 w 6204821"/>
                <a:gd name="connsiteY407" fmla="*/ 449867 h 1105321"/>
                <a:gd name="connsiteX408" fmla="*/ 761663 w 6204821"/>
                <a:gd name="connsiteY408" fmla="*/ 386900 h 1105321"/>
                <a:gd name="connsiteX409" fmla="*/ 673662 w 6204821"/>
                <a:gd name="connsiteY409" fmla="*/ 408901 h 1105321"/>
                <a:gd name="connsiteX410" fmla="*/ 634213 w 6204821"/>
                <a:gd name="connsiteY410" fmla="*/ 449108 h 1105321"/>
                <a:gd name="connsiteX411" fmla="*/ 583385 w 6204821"/>
                <a:gd name="connsiteY411" fmla="*/ 501453 h 1105321"/>
                <a:gd name="connsiteX412" fmla="*/ 792767 w 6204821"/>
                <a:gd name="connsiteY412" fmla="*/ 644834 h 1105321"/>
                <a:gd name="connsiteX413" fmla="*/ 2812994 w 6204821"/>
                <a:gd name="connsiteY413" fmla="*/ 645593 h 1105321"/>
                <a:gd name="connsiteX414" fmla="*/ 2871408 w 6204821"/>
                <a:gd name="connsiteY414" fmla="*/ 494626 h 1105321"/>
                <a:gd name="connsiteX415" fmla="*/ 2821339 w 6204821"/>
                <a:gd name="connsiteY415" fmla="*/ 407383 h 1105321"/>
                <a:gd name="connsiteX416" fmla="*/ 2719683 w 6204821"/>
                <a:gd name="connsiteY416" fmla="*/ 386900 h 1105321"/>
                <a:gd name="connsiteX417" fmla="*/ 2606647 w 6204821"/>
                <a:gd name="connsiteY417" fmla="*/ 501453 h 1105321"/>
                <a:gd name="connsiteX418" fmla="*/ 2812994 w 6204821"/>
                <a:gd name="connsiteY418" fmla="*/ 645593 h 1105321"/>
                <a:gd name="connsiteX419" fmla="*/ 5588815 w 6204821"/>
                <a:gd name="connsiteY419" fmla="*/ 499177 h 1105321"/>
                <a:gd name="connsiteX420" fmla="*/ 5502332 w 6204821"/>
                <a:gd name="connsiteY420" fmla="*/ 412694 h 1105321"/>
                <a:gd name="connsiteX421" fmla="*/ 5393089 w 6204821"/>
                <a:gd name="connsiteY421" fmla="*/ 395245 h 1105321"/>
                <a:gd name="connsiteX422" fmla="*/ 5330123 w 6204821"/>
                <a:gd name="connsiteY422" fmla="*/ 453660 h 1105321"/>
                <a:gd name="connsiteX423" fmla="*/ 5321778 w 6204821"/>
                <a:gd name="connsiteY423" fmla="*/ 490833 h 1105321"/>
                <a:gd name="connsiteX424" fmla="*/ 5380193 w 6204821"/>
                <a:gd name="connsiteY424" fmla="*/ 644075 h 1105321"/>
                <a:gd name="connsiteX425" fmla="*/ 5588815 w 6204821"/>
                <a:gd name="connsiteY425" fmla="*/ 499177 h 1105321"/>
                <a:gd name="connsiteX426" fmla="*/ 1690224 w 6204821"/>
                <a:gd name="connsiteY426" fmla="*/ 277658 h 1105321"/>
                <a:gd name="connsiteX427" fmla="*/ 1540774 w 6204821"/>
                <a:gd name="connsiteY427" fmla="*/ 217726 h 1105321"/>
                <a:gd name="connsiteX428" fmla="*/ 1505877 w 6204821"/>
                <a:gd name="connsiteY428" fmla="*/ 223037 h 1105321"/>
                <a:gd name="connsiteX429" fmla="*/ 1430773 w 6204821"/>
                <a:gd name="connsiteY429" fmla="*/ 326210 h 1105321"/>
                <a:gd name="connsiteX430" fmla="*/ 1437601 w 6204821"/>
                <a:gd name="connsiteY430" fmla="*/ 366417 h 1105321"/>
                <a:gd name="connsiteX431" fmla="*/ 1551395 w 6204821"/>
                <a:gd name="connsiteY431" fmla="*/ 471108 h 1105321"/>
                <a:gd name="connsiteX432" fmla="*/ 1690224 w 6204821"/>
                <a:gd name="connsiteY432" fmla="*/ 277658 h 1105321"/>
                <a:gd name="connsiteX433" fmla="*/ 2456439 w 6204821"/>
                <a:gd name="connsiteY433" fmla="*/ 278417 h 1105321"/>
                <a:gd name="connsiteX434" fmla="*/ 2594509 w 6204821"/>
                <a:gd name="connsiteY434" fmla="*/ 471108 h 1105321"/>
                <a:gd name="connsiteX435" fmla="*/ 2709062 w 6204821"/>
                <a:gd name="connsiteY435" fmla="*/ 367176 h 1105321"/>
                <a:gd name="connsiteX436" fmla="*/ 2716648 w 6204821"/>
                <a:gd name="connsiteY436" fmla="*/ 333038 h 1105321"/>
                <a:gd name="connsiteX437" fmla="*/ 2639268 w 6204821"/>
                <a:gd name="connsiteY437" fmla="*/ 223037 h 1105321"/>
                <a:gd name="connsiteX438" fmla="*/ 2599061 w 6204821"/>
                <a:gd name="connsiteY438" fmla="*/ 220761 h 1105321"/>
                <a:gd name="connsiteX439" fmla="*/ 2456439 w 6204821"/>
                <a:gd name="connsiteY439" fmla="*/ 278417 h 1105321"/>
                <a:gd name="connsiteX440" fmla="*/ 5734472 w 6204821"/>
                <a:gd name="connsiteY440" fmla="*/ 277658 h 1105321"/>
                <a:gd name="connsiteX441" fmla="*/ 5588815 w 6204821"/>
                <a:gd name="connsiteY441" fmla="*/ 219244 h 1105321"/>
                <a:gd name="connsiteX442" fmla="*/ 5548608 w 6204821"/>
                <a:gd name="connsiteY442" fmla="*/ 223795 h 1105321"/>
                <a:gd name="connsiteX443" fmla="*/ 5475780 w 6204821"/>
                <a:gd name="connsiteY443" fmla="*/ 322417 h 1105321"/>
                <a:gd name="connsiteX444" fmla="*/ 5482608 w 6204821"/>
                <a:gd name="connsiteY444" fmla="*/ 367935 h 1105321"/>
                <a:gd name="connsiteX445" fmla="*/ 5596402 w 6204821"/>
                <a:gd name="connsiteY445" fmla="*/ 474143 h 1105321"/>
                <a:gd name="connsiteX446" fmla="*/ 5734472 w 6204821"/>
                <a:gd name="connsiteY446" fmla="*/ 277658 h 1105321"/>
                <a:gd name="connsiteX447" fmla="*/ 4482735 w 6204821"/>
                <a:gd name="connsiteY447" fmla="*/ 261727 h 1105321"/>
                <a:gd name="connsiteX448" fmla="*/ 4601840 w 6204821"/>
                <a:gd name="connsiteY448" fmla="*/ 211657 h 1105321"/>
                <a:gd name="connsiteX449" fmla="*/ 4658737 w 6204821"/>
                <a:gd name="connsiteY449" fmla="*/ 121381 h 1105321"/>
                <a:gd name="connsiteX450" fmla="*/ 4625357 w 6204821"/>
                <a:gd name="connsiteY450" fmla="*/ 36414 h 1105321"/>
                <a:gd name="connsiteX451" fmla="*/ 4596530 w 6204821"/>
                <a:gd name="connsiteY451" fmla="*/ 16690 h 1105321"/>
                <a:gd name="connsiteX452" fmla="*/ 4434941 w 6204821"/>
                <a:gd name="connsiteY452" fmla="*/ 15931 h 1105321"/>
                <a:gd name="connsiteX453" fmla="*/ 4482735 w 6204821"/>
                <a:gd name="connsiteY453" fmla="*/ 261727 h 1105321"/>
                <a:gd name="connsiteX454" fmla="*/ 5723851 w 6204821"/>
                <a:gd name="connsiteY454" fmla="*/ 257175 h 1105321"/>
                <a:gd name="connsiteX455" fmla="*/ 5722334 w 6204821"/>
                <a:gd name="connsiteY455" fmla="*/ 132001 h 1105321"/>
                <a:gd name="connsiteX456" fmla="*/ 5773921 w 6204821"/>
                <a:gd name="connsiteY456" fmla="*/ 15931 h 1105321"/>
                <a:gd name="connsiteX457" fmla="*/ 5628264 w 6204821"/>
                <a:gd name="connsiteY457" fmla="*/ 16690 h 1105321"/>
                <a:gd name="connsiteX458" fmla="*/ 5603229 w 6204821"/>
                <a:gd name="connsiteY458" fmla="*/ 27311 h 1105321"/>
                <a:gd name="connsiteX459" fmla="*/ 5563781 w 6204821"/>
                <a:gd name="connsiteY459" fmla="*/ 165381 h 1105321"/>
                <a:gd name="connsiteX460" fmla="*/ 5594884 w 6204821"/>
                <a:gd name="connsiteY460" fmla="*/ 202554 h 1105321"/>
                <a:gd name="connsiteX461" fmla="*/ 5723851 w 6204821"/>
                <a:gd name="connsiteY461" fmla="*/ 257175 h 1105321"/>
                <a:gd name="connsiteX462" fmla="*/ 389176 w 6204821"/>
                <a:gd name="connsiteY462" fmla="*/ 15931 h 1105321"/>
                <a:gd name="connsiteX463" fmla="*/ 440004 w 6204821"/>
                <a:gd name="connsiteY463" fmla="*/ 261727 h 1105321"/>
                <a:gd name="connsiteX464" fmla="*/ 565937 w 6204821"/>
                <a:gd name="connsiteY464" fmla="*/ 209381 h 1105321"/>
                <a:gd name="connsiteX465" fmla="*/ 578833 w 6204821"/>
                <a:gd name="connsiteY465" fmla="*/ 204071 h 1105321"/>
                <a:gd name="connsiteX466" fmla="*/ 606144 w 6204821"/>
                <a:gd name="connsiteY466" fmla="*/ 176760 h 1105321"/>
                <a:gd name="connsiteX467" fmla="*/ 571247 w 6204821"/>
                <a:gd name="connsiteY467" fmla="*/ 27311 h 1105321"/>
                <a:gd name="connsiteX468" fmla="*/ 543178 w 6204821"/>
                <a:gd name="connsiteY468" fmla="*/ 16690 h 1105321"/>
                <a:gd name="connsiteX469" fmla="*/ 389176 w 6204821"/>
                <a:gd name="connsiteY469" fmla="*/ 15931 h 1105321"/>
                <a:gd name="connsiteX470" fmla="*/ 3760521 w 6204821"/>
                <a:gd name="connsiteY470" fmla="*/ 15931 h 1105321"/>
                <a:gd name="connsiteX471" fmla="*/ 3604244 w 6204821"/>
                <a:gd name="connsiteY471" fmla="*/ 16690 h 1105321"/>
                <a:gd name="connsiteX472" fmla="*/ 3572381 w 6204821"/>
                <a:gd name="connsiteY472" fmla="*/ 31862 h 1105321"/>
                <a:gd name="connsiteX473" fmla="*/ 3535967 w 6204821"/>
                <a:gd name="connsiteY473" fmla="*/ 156277 h 1105321"/>
                <a:gd name="connsiteX474" fmla="*/ 3602726 w 6204821"/>
                <a:gd name="connsiteY474" fmla="*/ 216209 h 1105321"/>
                <a:gd name="connsiteX475" fmla="*/ 3620933 w 6204821"/>
                <a:gd name="connsiteY475" fmla="*/ 223795 h 1105321"/>
                <a:gd name="connsiteX476" fmla="*/ 3709693 w 6204821"/>
                <a:gd name="connsiteY476" fmla="*/ 260968 h 1105321"/>
                <a:gd name="connsiteX477" fmla="*/ 3760521 w 6204821"/>
                <a:gd name="connsiteY477" fmla="*/ 15931 h 1105321"/>
                <a:gd name="connsiteX478" fmla="*/ 2407886 w 6204821"/>
                <a:gd name="connsiteY478" fmla="*/ 16690 h 1105321"/>
                <a:gd name="connsiteX479" fmla="*/ 2456439 w 6204821"/>
                <a:gd name="connsiteY479" fmla="*/ 262485 h 1105321"/>
                <a:gd name="connsiteX480" fmla="*/ 2601337 w 6204821"/>
                <a:gd name="connsiteY480" fmla="*/ 198002 h 1105321"/>
                <a:gd name="connsiteX481" fmla="*/ 2630923 w 6204821"/>
                <a:gd name="connsiteY481" fmla="*/ 153243 h 1105321"/>
                <a:gd name="connsiteX482" fmla="*/ 2607406 w 6204821"/>
                <a:gd name="connsiteY482" fmla="*/ 46276 h 1105321"/>
                <a:gd name="connsiteX483" fmla="*/ 2567957 w 6204821"/>
                <a:gd name="connsiteY483" fmla="*/ 17448 h 1105321"/>
                <a:gd name="connsiteX484" fmla="*/ 2407886 w 6204821"/>
                <a:gd name="connsiteY484" fmla="*/ 16690 h 1105321"/>
                <a:gd name="connsiteX485" fmla="*/ 1740293 w 6204821"/>
                <a:gd name="connsiteY485" fmla="*/ 15931 h 1105321"/>
                <a:gd name="connsiteX486" fmla="*/ 1603740 w 6204821"/>
                <a:gd name="connsiteY486" fmla="*/ 15173 h 1105321"/>
                <a:gd name="connsiteX487" fmla="*/ 1530912 w 6204821"/>
                <a:gd name="connsiteY487" fmla="*/ 61449 h 1105321"/>
                <a:gd name="connsiteX488" fmla="*/ 1514981 w 6204821"/>
                <a:gd name="connsiteY488" fmla="*/ 137312 h 1105321"/>
                <a:gd name="connsiteX489" fmla="*/ 1565809 w 6204821"/>
                <a:gd name="connsiteY489" fmla="*/ 210140 h 1105321"/>
                <a:gd name="connsiteX490" fmla="*/ 1659120 w 6204821"/>
                <a:gd name="connsiteY490" fmla="*/ 248830 h 1105321"/>
                <a:gd name="connsiteX491" fmla="*/ 1690224 w 6204821"/>
                <a:gd name="connsiteY491" fmla="*/ 260968 h 1105321"/>
                <a:gd name="connsiteX492" fmla="*/ 1740293 w 6204821"/>
                <a:gd name="connsiteY492" fmla="*/ 15931 h 1105321"/>
                <a:gd name="connsiteX493" fmla="*/ 4621564 w 6204821"/>
                <a:gd name="connsiteY493" fmla="*/ 477936 h 1105321"/>
                <a:gd name="connsiteX494" fmla="*/ 4733841 w 6204821"/>
                <a:gd name="connsiteY494" fmla="*/ 370211 h 1105321"/>
                <a:gd name="connsiteX495" fmla="*/ 4743703 w 6204821"/>
                <a:gd name="connsiteY495" fmla="*/ 333796 h 1105321"/>
                <a:gd name="connsiteX496" fmla="*/ 4668599 w 6204821"/>
                <a:gd name="connsiteY496" fmla="*/ 224554 h 1105321"/>
                <a:gd name="connsiteX497" fmla="*/ 4631426 w 6204821"/>
                <a:gd name="connsiteY497" fmla="*/ 219244 h 1105321"/>
                <a:gd name="connsiteX498" fmla="*/ 4482735 w 6204821"/>
                <a:gd name="connsiteY498" fmla="*/ 278417 h 1105321"/>
                <a:gd name="connsiteX499" fmla="*/ 4621564 w 6204821"/>
                <a:gd name="connsiteY499" fmla="*/ 477936 h 1105321"/>
                <a:gd name="connsiteX500" fmla="*/ 438487 w 6204821"/>
                <a:gd name="connsiteY500" fmla="*/ 278417 h 1105321"/>
                <a:gd name="connsiteX501" fmla="*/ 577316 w 6204821"/>
                <a:gd name="connsiteY501" fmla="*/ 470350 h 1105321"/>
                <a:gd name="connsiteX502" fmla="*/ 685800 w 6204821"/>
                <a:gd name="connsiteY502" fmla="*/ 372487 h 1105321"/>
                <a:gd name="connsiteX503" fmla="*/ 697180 w 6204821"/>
                <a:gd name="connsiteY503" fmla="*/ 336072 h 1105321"/>
                <a:gd name="connsiteX504" fmla="*/ 633455 w 6204821"/>
                <a:gd name="connsiteY504" fmla="*/ 229106 h 1105321"/>
                <a:gd name="connsiteX505" fmla="*/ 581109 w 6204821"/>
                <a:gd name="connsiteY505" fmla="*/ 220761 h 1105321"/>
                <a:gd name="connsiteX506" fmla="*/ 438487 w 6204821"/>
                <a:gd name="connsiteY506" fmla="*/ 278417 h 1105321"/>
                <a:gd name="connsiteX507" fmla="*/ 3571622 w 6204821"/>
                <a:gd name="connsiteY507" fmla="*/ 478694 h 1105321"/>
                <a:gd name="connsiteX508" fmla="*/ 3711210 w 6204821"/>
                <a:gd name="connsiteY508" fmla="*/ 278417 h 1105321"/>
                <a:gd name="connsiteX509" fmla="*/ 3586795 w 6204821"/>
                <a:gd name="connsiteY509" fmla="*/ 226830 h 1105321"/>
                <a:gd name="connsiteX510" fmla="*/ 3495760 w 6204821"/>
                <a:gd name="connsiteY510" fmla="*/ 245796 h 1105321"/>
                <a:gd name="connsiteX511" fmla="*/ 3454794 w 6204821"/>
                <a:gd name="connsiteY511" fmla="*/ 314831 h 1105321"/>
                <a:gd name="connsiteX512" fmla="*/ 3462380 w 6204821"/>
                <a:gd name="connsiteY512" fmla="*/ 372487 h 1105321"/>
                <a:gd name="connsiteX513" fmla="*/ 3571622 w 6204821"/>
                <a:gd name="connsiteY513" fmla="*/ 478694 h 1105321"/>
                <a:gd name="connsiteX514" fmla="*/ 3268171 w 6204821"/>
                <a:gd name="connsiteY514" fmla="*/ 476419 h 1105321"/>
                <a:gd name="connsiteX515" fmla="*/ 3218860 w 6204821"/>
                <a:gd name="connsiteY515" fmla="*/ 355797 h 1105321"/>
                <a:gd name="connsiteX516" fmla="*/ 3146790 w 6204821"/>
                <a:gd name="connsiteY516" fmla="*/ 319383 h 1105321"/>
                <a:gd name="connsiteX517" fmla="*/ 3090652 w 6204821"/>
                <a:gd name="connsiteY517" fmla="*/ 380073 h 1105321"/>
                <a:gd name="connsiteX518" fmla="*/ 3090652 w 6204821"/>
                <a:gd name="connsiteY518" fmla="*/ 473384 h 1105321"/>
                <a:gd name="connsiteX519" fmla="*/ 3090652 w 6204821"/>
                <a:gd name="connsiteY519" fmla="*/ 514350 h 1105321"/>
                <a:gd name="connsiteX520" fmla="*/ 3268171 w 6204821"/>
                <a:gd name="connsiteY520" fmla="*/ 476419 h 1105321"/>
                <a:gd name="connsiteX521" fmla="*/ 1053735 w 6204821"/>
                <a:gd name="connsiteY521" fmla="*/ 510557 h 1105321"/>
                <a:gd name="connsiteX522" fmla="*/ 1052976 w 6204821"/>
                <a:gd name="connsiteY522" fmla="*/ 358831 h 1105321"/>
                <a:gd name="connsiteX523" fmla="*/ 997596 w 6204821"/>
                <a:gd name="connsiteY523" fmla="*/ 319383 h 1105321"/>
                <a:gd name="connsiteX524" fmla="*/ 936147 w 6204821"/>
                <a:gd name="connsiteY524" fmla="*/ 340624 h 1105321"/>
                <a:gd name="connsiteX525" fmla="*/ 878492 w 6204821"/>
                <a:gd name="connsiteY525" fmla="*/ 478694 h 1105321"/>
                <a:gd name="connsiteX526" fmla="*/ 1053735 w 6204821"/>
                <a:gd name="connsiteY526" fmla="*/ 510557 h 1105321"/>
                <a:gd name="connsiteX527" fmla="*/ 1247944 w 6204821"/>
                <a:gd name="connsiteY527" fmla="*/ 476419 h 1105321"/>
                <a:gd name="connsiteX528" fmla="*/ 1191805 w 6204821"/>
                <a:gd name="connsiteY528" fmla="*/ 342900 h 1105321"/>
                <a:gd name="connsiteX529" fmla="*/ 1172840 w 6204821"/>
                <a:gd name="connsiteY529" fmla="*/ 323176 h 1105321"/>
                <a:gd name="connsiteX530" fmla="*/ 1068907 w 6204821"/>
                <a:gd name="connsiteY530" fmla="*/ 388418 h 1105321"/>
                <a:gd name="connsiteX531" fmla="*/ 1069666 w 6204821"/>
                <a:gd name="connsiteY531" fmla="*/ 433177 h 1105321"/>
                <a:gd name="connsiteX532" fmla="*/ 1069666 w 6204821"/>
                <a:gd name="connsiteY532" fmla="*/ 513591 h 1105321"/>
                <a:gd name="connsiteX533" fmla="*/ 1247944 w 6204821"/>
                <a:gd name="connsiteY533" fmla="*/ 476419 h 1105321"/>
                <a:gd name="connsiteX534" fmla="*/ 5100259 w 6204821"/>
                <a:gd name="connsiteY534" fmla="*/ 512074 h 1105321"/>
                <a:gd name="connsiteX535" fmla="*/ 5100259 w 6204821"/>
                <a:gd name="connsiteY535" fmla="*/ 365659 h 1105321"/>
                <a:gd name="connsiteX536" fmla="*/ 5050948 w 6204821"/>
                <a:gd name="connsiteY536" fmla="*/ 320900 h 1105321"/>
                <a:gd name="connsiteX537" fmla="*/ 4984947 w 6204821"/>
                <a:gd name="connsiteY537" fmla="*/ 338348 h 1105321"/>
                <a:gd name="connsiteX538" fmla="*/ 4925016 w 6204821"/>
                <a:gd name="connsiteY538" fmla="*/ 477177 h 1105321"/>
                <a:gd name="connsiteX539" fmla="*/ 5100259 w 6204821"/>
                <a:gd name="connsiteY539" fmla="*/ 512074 h 1105321"/>
                <a:gd name="connsiteX540" fmla="*/ 5117707 w 6204821"/>
                <a:gd name="connsiteY540" fmla="*/ 513591 h 1105321"/>
                <a:gd name="connsiteX541" fmla="*/ 5295226 w 6204821"/>
                <a:gd name="connsiteY541" fmla="*/ 476419 h 1105321"/>
                <a:gd name="connsiteX542" fmla="*/ 5236053 w 6204821"/>
                <a:gd name="connsiteY542" fmla="*/ 336831 h 1105321"/>
                <a:gd name="connsiteX543" fmla="*/ 5167777 w 6204821"/>
                <a:gd name="connsiteY543" fmla="*/ 320900 h 1105321"/>
                <a:gd name="connsiteX544" fmla="*/ 5119224 w 6204821"/>
                <a:gd name="connsiteY544" fmla="*/ 367176 h 1105321"/>
                <a:gd name="connsiteX545" fmla="*/ 5117707 w 6204821"/>
                <a:gd name="connsiteY545" fmla="*/ 513591 h 1105321"/>
                <a:gd name="connsiteX546" fmla="*/ 719180 w 6204821"/>
                <a:gd name="connsiteY546" fmla="*/ 364900 h 1105321"/>
                <a:gd name="connsiteX547" fmla="*/ 865595 w 6204821"/>
                <a:gd name="connsiteY547" fmla="*/ 463522 h 1105321"/>
                <a:gd name="connsiteX548" fmla="*/ 920216 w 6204821"/>
                <a:gd name="connsiteY548" fmla="*/ 327727 h 1105321"/>
                <a:gd name="connsiteX549" fmla="*/ 894423 w 6204821"/>
                <a:gd name="connsiteY549" fmla="*/ 268554 h 1105321"/>
                <a:gd name="connsiteX550" fmla="*/ 827664 w 6204821"/>
                <a:gd name="connsiteY550" fmla="*/ 256416 h 1105321"/>
                <a:gd name="connsiteX551" fmla="*/ 719180 w 6204821"/>
                <a:gd name="connsiteY551" fmla="*/ 364900 h 1105321"/>
                <a:gd name="connsiteX552" fmla="*/ 1260840 w 6204821"/>
                <a:gd name="connsiteY552" fmla="*/ 465039 h 1105321"/>
                <a:gd name="connsiteX553" fmla="*/ 1411049 w 6204821"/>
                <a:gd name="connsiteY553" fmla="*/ 364142 h 1105321"/>
                <a:gd name="connsiteX554" fmla="*/ 1308634 w 6204821"/>
                <a:gd name="connsiteY554" fmla="*/ 264003 h 1105321"/>
                <a:gd name="connsiteX555" fmla="*/ 1241116 w 6204821"/>
                <a:gd name="connsiteY555" fmla="*/ 263244 h 1105321"/>
                <a:gd name="connsiteX556" fmla="*/ 1205460 w 6204821"/>
                <a:gd name="connsiteY556" fmla="*/ 320900 h 1105321"/>
                <a:gd name="connsiteX557" fmla="*/ 1260840 w 6204821"/>
                <a:gd name="connsiteY557" fmla="*/ 465039 h 1105321"/>
                <a:gd name="connsiteX558" fmla="*/ 3073204 w 6204821"/>
                <a:gd name="connsiteY558" fmla="*/ 511316 h 1105321"/>
                <a:gd name="connsiteX559" fmla="*/ 3073204 w 6204821"/>
                <a:gd name="connsiteY559" fmla="*/ 369452 h 1105321"/>
                <a:gd name="connsiteX560" fmla="*/ 3036031 w 6204821"/>
                <a:gd name="connsiteY560" fmla="*/ 323934 h 1105321"/>
                <a:gd name="connsiteX561" fmla="*/ 2960927 w 6204821"/>
                <a:gd name="connsiteY561" fmla="*/ 334555 h 1105321"/>
                <a:gd name="connsiteX562" fmla="*/ 2897960 w 6204821"/>
                <a:gd name="connsiteY562" fmla="*/ 477177 h 1105321"/>
                <a:gd name="connsiteX563" fmla="*/ 3073204 w 6204821"/>
                <a:gd name="connsiteY563" fmla="*/ 511316 h 1105321"/>
                <a:gd name="connsiteX564" fmla="*/ 2885822 w 6204821"/>
                <a:gd name="connsiteY564" fmla="*/ 465039 h 1105321"/>
                <a:gd name="connsiteX565" fmla="*/ 2941961 w 6204821"/>
                <a:gd name="connsiteY565" fmla="*/ 320900 h 1105321"/>
                <a:gd name="connsiteX566" fmla="*/ 2910857 w 6204821"/>
                <a:gd name="connsiteY566" fmla="*/ 266279 h 1105321"/>
                <a:gd name="connsiteX567" fmla="*/ 2851684 w 6204821"/>
                <a:gd name="connsiteY567" fmla="*/ 256416 h 1105321"/>
                <a:gd name="connsiteX568" fmla="*/ 2745476 w 6204821"/>
                <a:gd name="connsiteY568" fmla="*/ 364900 h 1105321"/>
                <a:gd name="connsiteX569" fmla="*/ 2885822 w 6204821"/>
                <a:gd name="connsiteY569" fmla="*/ 465039 h 1105321"/>
                <a:gd name="connsiteX570" fmla="*/ 3431276 w 6204821"/>
                <a:gd name="connsiteY570" fmla="*/ 364142 h 1105321"/>
                <a:gd name="connsiteX571" fmla="*/ 3331137 w 6204821"/>
                <a:gd name="connsiteY571" fmla="*/ 266279 h 1105321"/>
                <a:gd name="connsiteX572" fmla="*/ 3264378 w 6204821"/>
                <a:gd name="connsiteY572" fmla="*/ 260968 h 1105321"/>
                <a:gd name="connsiteX573" fmla="*/ 3224929 w 6204821"/>
                <a:gd name="connsiteY573" fmla="*/ 318624 h 1105321"/>
                <a:gd name="connsiteX574" fmla="*/ 3280309 w 6204821"/>
                <a:gd name="connsiteY574" fmla="*/ 463522 h 1105321"/>
                <a:gd name="connsiteX575" fmla="*/ 3431276 w 6204821"/>
                <a:gd name="connsiteY575" fmla="*/ 364142 h 1105321"/>
                <a:gd name="connsiteX576" fmla="*/ 5446193 w 6204821"/>
                <a:gd name="connsiteY576" fmla="*/ 364900 h 1105321"/>
                <a:gd name="connsiteX577" fmla="*/ 5453780 w 6204821"/>
                <a:gd name="connsiteY577" fmla="*/ 353521 h 1105321"/>
                <a:gd name="connsiteX578" fmla="*/ 5353641 w 6204821"/>
                <a:gd name="connsiteY578" fmla="*/ 263244 h 1105321"/>
                <a:gd name="connsiteX579" fmla="*/ 5280812 w 6204821"/>
                <a:gd name="connsiteY579" fmla="*/ 267796 h 1105321"/>
                <a:gd name="connsiteX580" fmla="*/ 5251984 w 6204821"/>
                <a:gd name="connsiteY580" fmla="*/ 326210 h 1105321"/>
                <a:gd name="connsiteX581" fmla="*/ 5308123 w 6204821"/>
                <a:gd name="connsiteY581" fmla="*/ 465798 h 1105321"/>
                <a:gd name="connsiteX582" fmla="*/ 5446193 w 6204821"/>
                <a:gd name="connsiteY582" fmla="*/ 364900 h 1105321"/>
                <a:gd name="connsiteX583" fmla="*/ 4912877 w 6204821"/>
                <a:gd name="connsiteY583" fmla="*/ 464281 h 1105321"/>
                <a:gd name="connsiteX584" fmla="*/ 4968258 w 6204821"/>
                <a:gd name="connsiteY584" fmla="*/ 324693 h 1105321"/>
                <a:gd name="connsiteX585" fmla="*/ 4943222 w 6204821"/>
                <a:gd name="connsiteY585" fmla="*/ 270830 h 1105321"/>
                <a:gd name="connsiteX586" fmla="*/ 4880256 w 6204821"/>
                <a:gd name="connsiteY586" fmla="*/ 256416 h 1105321"/>
                <a:gd name="connsiteX587" fmla="*/ 4768738 w 6204821"/>
                <a:gd name="connsiteY587" fmla="*/ 363383 h 1105321"/>
                <a:gd name="connsiteX588" fmla="*/ 4912877 w 6204821"/>
                <a:gd name="connsiteY588" fmla="*/ 464281 h 1105321"/>
                <a:gd name="connsiteX589" fmla="*/ 3435069 w 6204821"/>
                <a:gd name="connsiteY589" fmla="*/ 337590 h 1105321"/>
                <a:gd name="connsiteX590" fmla="*/ 3532174 w 6204821"/>
                <a:gd name="connsiteY590" fmla="*/ 204830 h 1105321"/>
                <a:gd name="connsiteX591" fmla="*/ 3400173 w 6204821"/>
                <a:gd name="connsiteY591" fmla="*/ 150208 h 1105321"/>
                <a:gd name="connsiteX592" fmla="*/ 3337965 w 6204821"/>
                <a:gd name="connsiteY592" fmla="*/ 173726 h 1105321"/>
                <a:gd name="connsiteX593" fmla="*/ 3332654 w 6204821"/>
                <a:gd name="connsiteY593" fmla="*/ 240485 h 1105321"/>
                <a:gd name="connsiteX594" fmla="*/ 3435069 w 6204821"/>
                <a:gd name="connsiteY594" fmla="*/ 337590 h 1105321"/>
                <a:gd name="connsiteX595" fmla="*/ 3567071 w 6204821"/>
                <a:gd name="connsiteY595" fmla="*/ 15931 h 1105321"/>
                <a:gd name="connsiteX596" fmla="*/ 3416104 w 6204821"/>
                <a:gd name="connsiteY596" fmla="*/ 16690 h 1105321"/>
                <a:gd name="connsiteX597" fmla="*/ 3374379 w 6204821"/>
                <a:gd name="connsiteY597" fmla="*/ 63725 h 1105321"/>
                <a:gd name="connsiteX598" fmla="*/ 3391828 w 6204821"/>
                <a:gd name="connsiteY598" fmla="*/ 124415 h 1105321"/>
                <a:gd name="connsiteX599" fmla="*/ 3529898 w 6204821"/>
                <a:gd name="connsiteY599" fmla="*/ 186623 h 1105321"/>
                <a:gd name="connsiteX600" fmla="*/ 3567071 w 6204821"/>
                <a:gd name="connsiteY600" fmla="*/ 15931 h 1105321"/>
                <a:gd name="connsiteX601" fmla="*/ 4626116 w 6204821"/>
                <a:gd name="connsiteY601" fmla="*/ 15173 h 1105321"/>
                <a:gd name="connsiteX602" fmla="*/ 4663289 w 6204821"/>
                <a:gd name="connsiteY602" fmla="*/ 186623 h 1105321"/>
                <a:gd name="connsiteX603" fmla="*/ 4798325 w 6204821"/>
                <a:gd name="connsiteY603" fmla="*/ 126691 h 1105321"/>
                <a:gd name="connsiteX604" fmla="*/ 4818049 w 6204821"/>
                <a:gd name="connsiteY604" fmla="*/ 62208 h 1105321"/>
                <a:gd name="connsiteX605" fmla="*/ 4767221 w 6204821"/>
                <a:gd name="connsiteY605" fmla="*/ 15173 h 1105321"/>
                <a:gd name="connsiteX606" fmla="*/ 4626116 w 6204821"/>
                <a:gd name="connsiteY606" fmla="*/ 15173 h 1105321"/>
                <a:gd name="connsiteX607" fmla="*/ 2599820 w 6204821"/>
                <a:gd name="connsiteY607" fmla="*/ 15931 h 1105321"/>
                <a:gd name="connsiteX608" fmla="*/ 2636992 w 6204821"/>
                <a:gd name="connsiteY608" fmla="*/ 186623 h 1105321"/>
                <a:gd name="connsiteX609" fmla="*/ 2772028 w 6204821"/>
                <a:gd name="connsiteY609" fmla="*/ 127450 h 1105321"/>
                <a:gd name="connsiteX610" fmla="*/ 2794028 w 6204821"/>
                <a:gd name="connsiteY610" fmla="*/ 71311 h 1105321"/>
                <a:gd name="connsiteX611" fmla="*/ 2750028 w 6204821"/>
                <a:gd name="connsiteY611" fmla="*/ 16690 h 1105321"/>
                <a:gd name="connsiteX612" fmla="*/ 2599820 w 6204821"/>
                <a:gd name="connsiteY612" fmla="*/ 15931 h 1105321"/>
                <a:gd name="connsiteX613" fmla="*/ 1545326 w 6204821"/>
                <a:gd name="connsiteY613" fmla="*/ 15931 h 1105321"/>
                <a:gd name="connsiteX614" fmla="*/ 1403463 w 6204821"/>
                <a:gd name="connsiteY614" fmla="*/ 15931 h 1105321"/>
                <a:gd name="connsiteX615" fmla="*/ 1355669 w 6204821"/>
                <a:gd name="connsiteY615" fmla="*/ 59932 h 1105321"/>
                <a:gd name="connsiteX616" fmla="*/ 1372359 w 6204821"/>
                <a:gd name="connsiteY616" fmla="*/ 125174 h 1105321"/>
                <a:gd name="connsiteX617" fmla="*/ 1511188 w 6204821"/>
                <a:gd name="connsiteY617" fmla="*/ 187381 h 1105321"/>
                <a:gd name="connsiteX618" fmla="*/ 1545326 w 6204821"/>
                <a:gd name="connsiteY618" fmla="*/ 15931 h 1105321"/>
                <a:gd name="connsiteX619" fmla="*/ 2635475 w 6204821"/>
                <a:gd name="connsiteY619" fmla="*/ 204830 h 1105321"/>
                <a:gd name="connsiteX620" fmla="*/ 2732580 w 6204821"/>
                <a:gd name="connsiteY620" fmla="*/ 334555 h 1105321"/>
                <a:gd name="connsiteX621" fmla="*/ 2834236 w 6204821"/>
                <a:gd name="connsiteY621" fmla="*/ 240485 h 1105321"/>
                <a:gd name="connsiteX622" fmla="*/ 2831960 w 6204821"/>
                <a:gd name="connsiteY622" fmla="*/ 178278 h 1105321"/>
                <a:gd name="connsiteX623" fmla="*/ 2774304 w 6204821"/>
                <a:gd name="connsiteY623" fmla="*/ 147933 h 1105321"/>
                <a:gd name="connsiteX624" fmla="*/ 2635475 w 6204821"/>
                <a:gd name="connsiteY624" fmla="*/ 204830 h 1105321"/>
                <a:gd name="connsiteX625" fmla="*/ 4759635 w 6204821"/>
                <a:gd name="connsiteY625" fmla="*/ 347452 h 1105321"/>
                <a:gd name="connsiteX626" fmla="*/ 4863566 w 6204821"/>
                <a:gd name="connsiteY626" fmla="*/ 236692 h 1105321"/>
                <a:gd name="connsiteX627" fmla="*/ 4855980 w 6204821"/>
                <a:gd name="connsiteY627" fmla="*/ 174485 h 1105321"/>
                <a:gd name="connsiteX628" fmla="*/ 4799842 w 6204821"/>
                <a:gd name="connsiteY628" fmla="*/ 147174 h 1105321"/>
                <a:gd name="connsiteX629" fmla="*/ 4662530 w 6204821"/>
                <a:gd name="connsiteY629" fmla="*/ 204071 h 1105321"/>
                <a:gd name="connsiteX630" fmla="*/ 4759635 w 6204821"/>
                <a:gd name="connsiteY630" fmla="*/ 347452 h 1105321"/>
                <a:gd name="connsiteX631" fmla="*/ 5592609 w 6204821"/>
                <a:gd name="connsiteY631" fmla="*/ 15931 h 1105321"/>
                <a:gd name="connsiteX632" fmla="*/ 5455297 w 6204821"/>
                <a:gd name="connsiteY632" fmla="*/ 15173 h 1105321"/>
                <a:gd name="connsiteX633" fmla="*/ 5404469 w 6204821"/>
                <a:gd name="connsiteY633" fmla="*/ 57656 h 1105321"/>
                <a:gd name="connsiteX634" fmla="*/ 5417365 w 6204821"/>
                <a:gd name="connsiteY634" fmla="*/ 123656 h 1105321"/>
                <a:gd name="connsiteX635" fmla="*/ 5556953 w 6204821"/>
                <a:gd name="connsiteY635" fmla="*/ 190416 h 1105321"/>
                <a:gd name="connsiteX636" fmla="*/ 5592609 w 6204821"/>
                <a:gd name="connsiteY636" fmla="*/ 15931 h 1105321"/>
                <a:gd name="connsiteX637" fmla="*/ 1511946 w 6204821"/>
                <a:gd name="connsiteY637" fmla="*/ 204830 h 1105321"/>
                <a:gd name="connsiteX638" fmla="*/ 1380704 w 6204821"/>
                <a:gd name="connsiteY638" fmla="*/ 150967 h 1105321"/>
                <a:gd name="connsiteX639" fmla="*/ 1319255 w 6204821"/>
                <a:gd name="connsiteY639" fmla="*/ 170691 h 1105321"/>
                <a:gd name="connsiteX640" fmla="*/ 1312427 w 6204821"/>
                <a:gd name="connsiteY640" fmla="*/ 241244 h 1105321"/>
                <a:gd name="connsiteX641" fmla="*/ 1414842 w 6204821"/>
                <a:gd name="connsiteY641" fmla="*/ 339865 h 1105321"/>
                <a:gd name="connsiteX642" fmla="*/ 1511946 w 6204821"/>
                <a:gd name="connsiteY642" fmla="*/ 204830 h 1105321"/>
                <a:gd name="connsiteX643" fmla="*/ 625868 w 6204821"/>
                <a:gd name="connsiteY643" fmla="*/ 201795 h 1105321"/>
                <a:gd name="connsiteX644" fmla="*/ 686559 w 6204821"/>
                <a:gd name="connsiteY644" fmla="*/ 262485 h 1105321"/>
                <a:gd name="connsiteX645" fmla="*/ 714628 w 6204821"/>
                <a:gd name="connsiteY645" fmla="*/ 333038 h 1105321"/>
                <a:gd name="connsiteX646" fmla="*/ 814767 w 6204821"/>
                <a:gd name="connsiteY646" fmla="*/ 240485 h 1105321"/>
                <a:gd name="connsiteX647" fmla="*/ 810215 w 6204821"/>
                <a:gd name="connsiteY647" fmla="*/ 176002 h 1105321"/>
                <a:gd name="connsiteX648" fmla="*/ 751042 w 6204821"/>
                <a:gd name="connsiteY648" fmla="*/ 148691 h 1105321"/>
                <a:gd name="connsiteX649" fmla="*/ 625868 w 6204821"/>
                <a:gd name="connsiteY649" fmla="*/ 201795 h 1105321"/>
                <a:gd name="connsiteX650" fmla="*/ 5553160 w 6204821"/>
                <a:gd name="connsiteY650" fmla="*/ 203312 h 1105321"/>
                <a:gd name="connsiteX651" fmla="*/ 5427986 w 6204821"/>
                <a:gd name="connsiteY651" fmla="*/ 150208 h 1105321"/>
                <a:gd name="connsiteX652" fmla="*/ 5368813 w 6204821"/>
                <a:gd name="connsiteY652" fmla="*/ 168416 h 1105321"/>
                <a:gd name="connsiteX653" fmla="*/ 5356675 w 6204821"/>
                <a:gd name="connsiteY653" fmla="*/ 235175 h 1105321"/>
                <a:gd name="connsiteX654" fmla="*/ 5456056 w 6204821"/>
                <a:gd name="connsiteY654" fmla="*/ 344417 h 1105321"/>
                <a:gd name="connsiteX655" fmla="*/ 5553160 w 6204821"/>
                <a:gd name="connsiteY655" fmla="*/ 203312 h 1105321"/>
                <a:gd name="connsiteX656" fmla="*/ 583385 w 6204821"/>
                <a:gd name="connsiteY656" fmla="*/ 16690 h 1105321"/>
                <a:gd name="connsiteX657" fmla="*/ 619041 w 6204821"/>
                <a:gd name="connsiteY657" fmla="*/ 186623 h 1105321"/>
                <a:gd name="connsiteX658" fmla="*/ 746490 w 6204821"/>
                <a:gd name="connsiteY658" fmla="*/ 130484 h 1105321"/>
                <a:gd name="connsiteX659" fmla="*/ 773801 w 6204821"/>
                <a:gd name="connsiteY659" fmla="*/ 71311 h 1105321"/>
                <a:gd name="connsiteX660" fmla="*/ 732835 w 6204821"/>
                <a:gd name="connsiteY660" fmla="*/ 16690 h 1105321"/>
                <a:gd name="connsiteX661" fmla="*/ 583385 w 6204821"/>
                <a:gd name="connsiteY661" fmla="*/ 16690 h 1105321"/>
                <a:gd name="connsiteX662" fmla="*/ 3194584 w 6204821"/>
                <a:gd name="connsiteY662" fmla="*/ 298900 h 1105321"/>
                <a:gd name="connsiteX663" fmla="*/ 3098997 w 6204821"/>
                <a:gd name="connsiteY663" fmla="*/ 69794 h 1105321"/>
                <a:gd name="connsiteX664" fmla="*/ 3093686 w 6204821"/>
                <a:gd name="connsiteY664" fmla="*/ 71311 h 1105321"/>
                <a:gd name="connsiteX665" fmla="*/ 3093686 w 6204821"/>
                <a:gd name="connsiteY665" fmla="*/ 318624 h 1105321"/>
                <a:gd name="connsiteX666" fmla="*/ 3194584 w 6204821"/>
                <a:gd name="connsiteY666" fmla="*/ 298900 h 1105321"/>
                <a:gd name="connsiteX667" fmla="*/ 1174357 w 6204821"/>
                <a:gd name="connsiteY667" fmla="*/ 298900 h 1105321"/>
                <a:gd name="connsiteX668" fmla="*/ 1078770 w 6204821"/>
                <a:gd name="connsiteY668" fmla="*/ 69794 h 1105321"/>
                <a:gd name="connsiteX669" fmla="*/ 1072701 w 6204821"/>
                <a:gd name="connsiteY669" fmla="*/ 71311 h 1105321"/>
                <a:gd name="connsiteX670" fmla="*/ 1072701 w 6204821"/>
                <a:gd name="connsiteY670" fmla="*/ 317865 h 1105321"/>
                <a:gd name="connsiteX671" fmla="*/ 1174357 w 6204821"/>
                <a:gd name="connsiteY671" fmla="*/ 298900 h 1105321"/>
                <a:gd name="connsiteX672" fmla="*/ 5125293 w 6204821"/>
                <a:gd name="connsiteY672" fmla="*/ 69035 h 1105321"/>
                <a:gd name="connsiteX673" fmla="*/ 5119983 w 6204821"/>
                <a:gd name="connsiteY673" fmla="*/ 70552 h 1105321"/>
                <a:gd name="connsiteX674" fmla="*/ 5119983 w 6204821"/>
                <a:gd name="connsiteY674" fmla="*/ 317865 h 1105321"/>
                <a:gd name="connsiteX675" fmla="*/ 5220881 w 6204821"/>
                <a:gd name="connsiteY675" fmla="*/ 298900 h 1105321"/>
                <a:gd name="connsiteX676" fmla="*/ 5125293 w 6204821"/>
                <a:gd name="connsiteY676" fmla="*/ 69035 h 1105321"/>
                <a:gd name="connsiteX677" fmla="*/ 3069411 w 6204821"/>
                <a:gd name="connsiteY677" fmla="*/ 315589 h 1105321"/>
                <a:gd name="connsiteX678" fmla="*/ 3069411 w 6204821"/>
                <a:gd name="connsiteY678" fmla="*/ 81173 h 1105321"/>
                <a:gd name="connsiteX679" fmla="*/ 3064100 w 6204821"/>
                <a:gd name="connsiteY679" fmla="*/ 80415 h 1105321"/>
                <a:gd name="connsiteX680" fmla="*/ 2973065 w 6204821"/>
                <a:gd name="connsiteY680" fmla="*/ 298900 h 1105321"/>
                <a:gd name="connsiteX681" fmla="*/ 3069411 w 6204821"/>
                <a:gd name="connsiteY681" fmla="*/ 315589 h 1105321"/>
                <a:gd name="connsiteX682" fmla="*/ 3207481 w 6204821"/>
                <a:gd name="connsiteY682" fmla="*/ 282210 h 1105321"/>
                <a:gd name="connsiteX683" fmla="*/ 3284102 w 6204821"/>
                <a:gd name="connsiteY683" fmla="*/ 235175 h 1105321"/>
                <a:gd name="connsiteX684" fmla="*/ 3119480 w 6204821"/>
                <a:gd name="connsiteY684" fmla="*/ 67518 h 1105321"/>
                <a:gd name="connsiteX685" fmla="*/ 3207481 w 6204821"/>
                <a:gd name="connsiteY685" fmla="*/ 282210 h 1105321"/>
                <a:gd name="connsiteX686" fmla="*/ 939941 w 6204821"/>
                <a:gd name="connsiteY686" fmla="*/ 282968 h 1105321"/>
                <a:gd name="connsiteX687" fmla="*/ 1027941 w 6204821"/>
                <a:gd name="connsiteY687" fmla="*/ 65242 h 1105321"/>
                <a:gd name="connsiteX688" fmla="*/ 1024148 w 6204821"/>
                <a:gd name="connsiteY688" fmla="*/ 64483 h 1105321"/>
                <a:gd name="connsiteX689" fmla="*/ 858767 w 6204821"/>
                <a:gd name="connsiteY689" fmla="*/ 232899 h 1105321"/>
                <a:gd name="connsiteX690" fmla="*/ 939941 w 6204821"/>
                <a:gd name="connsiteY690" fmla="*/ 282968 h 1105321"/>
                <a:gd name="connsiteX691" fmla="*/ 1049183 w 6204821"/>
                <a:gd name="connsiteY691" fmla="*/ 81173 h 1105321"/>
                <a:gd name="connsiteX692" fmla="*/ 1043873 w 6204821"/>
                <a:gd name="connsiteY692" fmla="*/ 79656 h 1105321"/>
                <a:gd name="connsiteX693" fmla="*/ 952837 w 6204821"/>
                <a:gd name="connsiteY693" fmla="*/ 298900 h 1105321"/>
                <a:gd name="connsiteX694" fmla="*/ 1049942 w 6204821"/>
                <a:gd name="connsiteY694" fmla="*/ 314072 h 1105321"/>
                <a:gd name="connsiteX695" fmla="*/ 1049183 w 6204821"/>
                <a:gd name="connsiteY695" fmla="*/ 81173 h 1105321"/>
                <a:gd name="connsiteX696" fmla="*/ 5308881 w 6204821"/>
                <a:gd name="connsiteY696" fmla="*/ 235933 h 1105321"/>
                <a:gd name="connsiteX697" fmla="*/ 5147294 w 6204821"/>
                <a:gd name="connsiteY697" fmla="*/ 69794 h 1105321"/>
                <a:gd name="connsiteX698" fmla="*/ 5233778 w 6204821"/>
                <a:gd name="connsiteY698" fmla="*/ 282210 h 1105321"/>
                <a:gd name="connsiteX699" fmla="*/ 5308881 w 6204821"/>
                <a:gd name="connsiteY699" fmla="*/ 235933 h 1105321"/>
                <a:gd name="connsiteX700" fmla="*/ 1096977 w 6204821"/>
                <a:gd name="connsiteY700" fmla="*/ 59173 h 1105321"/>
                <a:gd name="connsiteX701" fmla="*/ 1187253 w 6204821"/>
                <a:gd name="connsiteY701" fmla="*/ 281451 h 1105321"/>
                <a:gd name="connsiteX702" fmla="*/ 1266151 w 6204821"/>
                <a:gd name="connsiteY702" fmla="*/ 232899 h 1105321"/>
                <a:gd name="connsiteX703" fmla="*/ 1096977 w 6204821"/>
                <a:gd name="connsiteY703" fmla="*/ 59173 h 1105321"/>
                <a:gd name="connsiteX704" fmla="*/ 5095707 w 6204821"/>
                <a:gd name="connsiteY704" fmla="*/ 88760 h 1105321"/>
                <a:gd name="connsiteX705" fmla="*/ 5088121 w 6204821"/>
                <a:gd name="connsiteY705" fmla="*/ 88001 h 1105321"/>
                <a:gd name="connsiteX706" fmla="*/ 5000120 w 6204821"/>
                <a:gd name="connsiteY706" fmla="*/ 299658 h 1105321"/>
                <a:gd name="connsiteX707" fmla="*/ 5096465 w 6204821"/>
                <a:gd name="connsiteY707" fmla="*/ 314831 h 1105321"/>
                <a:gd name="connsiteX708" fmla="*/ 5095707 w 6204821"/>
                <a:gd name="connsiteY708" fmla="*/ 88760 h 1105321"/>
                <a:gd name="connsiteX709" fmla="*/ 4986464 w 6204821"/>
                <a:gd name="connsiteY709" fmla="*/ 282968 h 1105321"/>
                <a:gd name="connsiteX710" fmla="*/ 5072948 w 6204821"/>
                <a:gd name="connsiteY710" fmla="*/ 68277 h 1105321"/>
                <a:gd name="connsiteX711" fmla="*/ 4907567 w 6204821"/>
                <a:gd name="connsiteY711" fmla="*/ 231382 h 1105321"/>
                <a:gd name="connsiteX712" fmla="*/ 4986464 w 6204821"/>
                <a:gd name="connsiteY712" fmla="*/ 282968 h 1105321"/>
                <a:gd name="connsiteX713" fmla="*/ 2881271 w 6204821"/>
                <a:gd name="connsiteY713" fmla="*/ 231382 h 1105321"/>
                <a:gd name="connsiteX714" fmla="*/ 2960168 w 6204821"/>
                <a:gd name="connsiteY714" fmla="*/ 282968 h 1105321"/>
                <a:gd name="connsiteX715" fmla="*/ 3045893 w 6204821"/>
                <a:gd name="connsiteY715" fmla="*/ 70552 h 1105321"/>
                <a:gd name="connsiteX716" fmla="*/ 2881271 w 6204821"/>
                <a:gd name="connsiteY716" fmla="*/ 231382 h 1105321"/>
                <a:gd name="connsiteX717" fmla="*/ 2795546 w 6204821"/>
                <a:gd name="connsiteY717" fmla="*/ 18207 h 1105321"/>
                <a:gd name="connsiteX718" fmla="*/ 2815270 w 6204821"/>
                <a:gd name="connsiteY718" fmla="*/ 110760 h 1105321"/>
                <a:gd name="connsiteX719" fmla="*/ 3021617 w 6204821"/>
                <a:gd name="connsiteY719" fmla="*/ 23517 h 1105321"/>
                <a:gd name="connsiteX720" fmla="*/ 3020100 w 6204821"/>
                <a:gd name="connsiteY720" fmla="*/ 18207 h 1105321"/>
                <a:gd name="connsiteX721" fmla="*/ 2795546 w 6204821"/>
                <a:gd name="connsiteY721" fmla="*/ 18207 h 1105321"/>
                <a:gd name="connsiteX722" fmla="*/ 5173846 w 6204821"/>
                <a:gd name="connsiteY722" fmla="*/ 17448 h 1105321"/>
                <a:gd name="connsiteX723" fmla="*/ 5172328 w 6204821"/>
                <a:gd name="connsiteY723" fmla="*/ 23517 h 1105321"/>
                <a:gd name="connsiteX724" fmla="*/ 5378675 w 6204821"/>
                <a:gd name="connsiteY724" fmla="*/ 110760 h 1105321"/>
                <a:gd name="connsiteX725" fmla="*/ 5398399 w 6204821"/>
                <a:gd name="connsiteY725" fmla="*/ 17448 h 1105321"/>
                <a:gd name="connsiteX726" fmla="*/ 5173846 w 6204821"/>
                <a:gd name="connsiteY726" fmla="*/ 17448 h 1105321"/>
                <a:gd name="connsiteX727" fmla="*/ 1332910 w 6204821"/>
                <a:gd name="connsiteY727" fmla="*/ 130484 h 1105321"/>
                <a:gd name="connsiteX728" fmla="*/ 1118218 w 6204821"/>
                <a:gd name="connsiteY728" fmla="*/ 42483 h 1105321"/>
                <a:gd name="connsiteX729" fmla="*/ 1282841 w 6204821"/>
                <a:gd name="connsiteY729" fmla="*/ 201037 h 1105321"/>
                <a:gd name="connsiteX730" fmla="*/ 1332910 w 6204821"/>
                <a:gd name="connsiteY730" fmla="*/ 130484 h 1105321"/>
                <a:gd name="connsiteX731" fmla="*/ 5173087 w 6204821"/>
                <a:gd name="connsiteY731" fmla="*/ 46276 h 1105321"/>
                <a:gd name="connsiteX732" fmla="*/ 5170053 w 6204821"/>
                <a:gd name="connsiteY732" fmla="*/ 50828 h 1105321"/>
                <a:gd name="connsiteX733" fmla="*/ 5330123 w 6204821"/>
                <a:gd name="connsiteY733" fmla="*/ 203312 h 1105321"/>
                <a:gd name="connsiteX734" fmla="*/ 5379434 w 6204821"/>
                <a:gd name="connsiteY734" fmla="*/ 130484 h 1105321"/>
                <a:gd name="connsiteX735" fmla="*/ 5173087 w 6204821"/>
                <a:gd name="connsiteY735" fmla="*/ 46276 h 1105321"/>
                <a:gd name="connsiteX736" fmla="*/ 1331393 w 6204821"/>
                <a:gd name="connsiteY736" fmla="*/ 110760 h 1105321"/>
                <a:gd name="connsiteX737" fmla="*/ 1351117 w 6204821"/>
                <a:gd name="connsiteY737" fmla="*/ 19724 h 1105321"/>
                <a:gd name="connsiteX738" fmla="*/ 1132632 w 6204821"/>
                <a:gd name="connsiteY738" fmla="*/ 19724 h 1105321"/>
                <a:gd name="connsiteX739" fmla="*/ 1131874 w 6204821"/>
                <a:gd name="connsiteY739" fmla="*/ 25793 h 1105321"/>
                <a:gd name="connsiteX740" fmla="*/ 1331393 w 6204821"/>
                <a:gd name="connsiteY740" fmla="*/ 110760 h 1105321"/>
                <a:gd name="connsiteX741" fmla="*/ 3350862 w 6204821"/>
                <a:gd name="connsiteY741" fmla="*/ 110760 h 1105321"/>
                <a:gd name="connsiteX742" fmla="*/ 3372103 w 6204821"/>
                <a:gd name="connsiteY742" fmla="*/ 18966 h 1105321"/>
                <a:gd name="connsiteX743" fmla="*/ 3152860 w 6204821"/>
                <a:gd name="connsiteY743" fmla="*/ 18966 h 1105321"/>
                <a:gd name="connsiteX744" fmla="*/ 3151342 w 6204821"/>
                <a:gd name="connsiteY744" fmla="*/ 25793 h 1105321"/>
                <a:gd name="connsiteX745" fmla="*/ 3350862 w 6204821"/>
                <a:gd name="connsiteY745" fmla="*/ 110760 h 1105321"/>
                <a:gd name="connsiteX746" fmla="*/ 4889360 w 6204821"/>
                <a:gd name="connsiteY746" fmla="*/ 201037 h 1105321"/>
                <a:gd name="connsiteX747" fmla="*/ 5044120 w 6204821"/>
                <a:gd name="connsiteY747" fmla="*/ 52345 h 1105321"/>
                <a:gd name="connsiteX748" fmla="*/ 5042603 w 6204821"/>
                <a:gd name="connsiteY748" fmla="*/ 48552 h 1105321"/>
                <a:gd name="connsiteX749" fmla="*/ 4840808 w 6204821"/>
                <a:gd name="connsiteY749" fmla="*/ 131243 h 1105321"/>
                <a:gd name="connsiteX750" fmla="*/ 4889360 w 6204821"/>
                <a:gd name="connsiteY750" fmla="*/ 201037 h 1105321"/>
                <a:gd name="connsiteX751" fmla="*/ 4843842 w 6204821"/>
                <a:gd name="connsiteY751" fmla="*/ 109242 h 1105321"/>
                <a:gd name="connsiteX752" fmla="*/ 5041844 w 6204821"/>
                <a:gd name="connsiteY752" fmla="*/ 24276 h 1105321"/>
                <a:gd name="connsiteX753" fmla="*/ 5038810 w 6204821"/>
                <a:gd name="connsiteY753" fmla="*/ 17448 h 1105321"/>
                <a:gd name="connsiteX754" fmla="*/ 4821083 w 6204821"/>
                <a:gd name="connsiteY754" fmla="*/ 17448 h 1105321"/>
                <a:gd name="connsiteX755" fmla="*/ 4843842 w 6204821"/>
                <a:gd name="connsiteY755" fmla="*/ 109242 h 1105321"/>
                <a:gd name="connsiteX756" fmla="*/ 839802 w 6204821"/>
                <a:gd name="connsiteY756" fmla="*/ 196485 h 1105321"/>
                <a:gd name="connsiteX757" fmla="*/ 995320 w 6204821"/>
                <a:gd name="connsiteY757" fmla="*/ 47794 h 1105321"/>
                <a:gd name="connsiteX758" fmla="*/ 794284 w 6204821"/>
                <a:gd name="connsiteY758" fmla="*/ 130484 h 1105321"/>
                <a:gd name="connsiteX759" fmla="*/ 839802 w 6204821"/>
                <a:gd name="connsiteY759" fmla="*/ 196485 h 1105321"/>
                <a:gd name="connsiteX760" fmla="*/ 796560 w 6204821"/>
                <a:gd name="connsiteY760" fmla="*/ 109242 h 1105321"/>
                <a:gd name="connsiteX761" fmla="*/ 995320 w 6204821"/>
                <a:gd name="connsiteY761" fmla="*/ 24276 h 1105321"/>
                <a:gd name="connsiteX762" fmla="*/ 992286 w 6204821"/>
                <a:gd name="connsiteY762" fmla="*/ 18966 h 1105321"/>
                <a:gd name="connsiteX763" fmla="*/ 775318 w 6204821"/>
                <a:gd name="connsiteY763" fmla="*/ 18966 h 1105321"/>
                <a:gd name="connsiteX764" fmla="*/ 796560 w 6204821"/>
                <a:gd name="connsiteY764" fmla="*/ 109242 h 1105321"/>
                <a:gd name="connsiteX765" fmla="*/ 2863064 w 6204821"/>
                <a:gd name="connsiteY765" fmla="*/ 199519 h 1105321"/>
                <a:gd name="connsiteX766" fmla="*/ 3023893 w 6204821"/>
                <a:gd name="connsiteY766" fmla="*/ 44759 h 1105321"/>
                <a:gd name="connsiteX767" fmla="*/ 2814511 w 6204821"/>
                <a:gd name="connsiteY767" fmla="*/ 131243 h 1105321"/>
                <a:gd name="connsiteX768" fmla="*/ 2863064 w 6204821"/>
                <a:gd name="connsiteY768" fmla="*/ 199519 h 1105321"/>
                <a:gd name="connsiteX769" fmla="*/ 3303827 w 6204821"/>
                <a:gd name="connsiteY769" fmla="*/ 201795 h 1105321"/>
                <a:gd name="connsiteX770" fmla="*/ 3353137 w 6204821"/>
                <a:gd name="connsiteY770" fmla="*/ 130484 h 1105321"/>
                <a:gd name="connsiteX771" fmla="*/ 3144515 w 6204821"/>
                <a:gd name="connsiteY771" fmla="*/ 44759 h 1105321"/>
                <a:gd name="connsiteX772" fmla="*/ 3142997 w 6204821"/>
                <a:gd name="connsiteY772" fmla="*/ 47794 h 1105321"/>
                <a:gd name="connsiteX773" fmla="*/ 3303827 w 6204821"/>
                <a:gd name="connsiteY773" fmla="*/ 201795 h 110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</a:cxnLst>
              <a:rect l="l" t="t" r="r" b="b"/>
              <a:pathLst>
                <a:path w="6204821" h="1105321">
                  <a:moveTo>
                    <a:pt x="6204063" y="16690"/>
                  </a:moveTo>
                  <a:cubicBezTo>
                    <a:pt x="6148683" y="15931"/>
                    <a:pt x="6093303" y="14414"/>
                    <a:pt x="6037924" y="16690"/>
                  </a:cubicBezTo>
                  <a:cubicBezTo>
                    <a:pt x="6023509" y="17448"/>
                    <a:pt x="6006061" y="29587"/>
                    <a:pt x="5996199" y="41725"/>
                  </a:cubicBezTo>
                  <a:cubicBezTo>
                    <a:pt x="5939302" y="113036"/>
                    <a:pt x="5916543" y="194967"/>
                    <a:pt x="5928681" y="285244"/>
                  </a:cubicBezTo>
                  <a:cubicBezTo>
                    <a:pt x="5933991" y="326969"/>
                    <a:pt x="5954474" y="360348"/>
                    <a:pt x="5999233" y="375521"/>
                  </a:cubicBezTo>
                  <a:cubicBezTo>
                    <a:pt x="6040199" y="389935"/>
                    <a:pt x="6079648" y="408901"/>
                    <a:pt x="6118338" y="432418"/>
                  </a:cubicBezTo>
                  <a:cubicBezTo>
                    <a:pt x="6113027" y="431660"/>
                    <a:pt x="6107717" y="431660"/>
                    <a:pt x="6102407" y="429384"/>
                  </a:cubicBezTo>
                  <a:cubicBezTo>
                    <a:pt x="6062958" y="413452"/>
                    <a:pt x="6023509" y="397521"/>
                    <a:pt x="5984820" y="380831"/>
                  </a:cubicBezTo>
                  <a:cubicBezTo>
                    <a:pt x="5961302" y="370211"/>
                    <a:pt x="5939302" y="369452"/>
                    <a:pt x="5917301" y="383107"/>
                  </a:cubicBezTo>
                  <a:cubicBezTo>
                    <a:pt x="5839921" y="431660"/>
                    <a:pt x="5785300" y="497660"/>
                    <a:pt x="5764817" y="587937"/>
                  </a:cubicBezTo>
                  <a:cubicBezTo>
                    <a:pt x="5755714" y="627386"/>
                    <a:pt x="5761783" y="663800"/>
                    <a:pt x="5796679" y="692628"/>
                  </a:cubicBezTo>
                  <a:cubicBezTo>
                    <a:pt x="5822473" y="714628"/>
                    <a:pt x="5844473" y="740421"/>
                    <a:pt x="5868749" y="764697"/>
                  </a:cubicBezTo>
                  <a:cubicBezTo>
                    <a:pt x="5874060" y="770008"/>
                    <a:pt x="5878612" y="776835"/>
                    <a:pt x="5883163" y="782904"/>
                  </a:cubicBezTo>
                  <a:cubicBezTo>
                    <a:pt x="5880887" y="785180"/>
                    <a:pt x="5878612" y="787456"/>
                    <a:pt x="5875577" y="789732"/>
                  </a:cubicBezTo>
                  <a:cubicBezTo>
                    <a:pt x="5846749" y="759387"/>
                    <a:pt x="5816404" y="730559"/>
                    <a:pt x="5789093" y="699455"/>
                  </a:cubicBezTo>
                  <a:cubicBezTo>
                    <a:pt x="5766334" y="672903"/>
                    <a:pt x="5739782" y="665317"/>
                    <a:pt x="5705644" y="672903"/>
                  </a:cubicBezTo>
                  <a:cubicBezTo>
                    <a:pt x="5627505" y="689593"/>
                    <a:pt x="5560746" y="725249"/>
                    <a:pt x="5508401" y="785180"/>
                  </a:cubicBezTo>
                  <a:cubicBezTo>
                    <a:pt x="5474262" y="824629"/>
                    <a:pt x="5459849" y="868629"/>
                    <a:pt x="5487918" y="920216"/>
                  </a:cubicBezTo>
                  <a:cubicBezTo>
                    <a:pt x="5505366" y="952837"/>
                    <a:pt x="5516746" y="989251"/>
                    <a:pt x="5525091" y="1026424"/>
                  </a:cubicBezTo>
                  <a:cubicBezTo>
                    <a:pt x="5522056" y="1021872"/>
                    <a:pt x="5517504" y="1018838"/>
                    <a:pt x="5515228" y="1013528"/>
                  </a:cubicBezTo>
                  <a:cubicBezTo>
                    <a:pt x="5500814" y="978631"/>
                    <a:pt x="5489435" y="942975"/>
                    <a:pt x="5471228" y="909595"/>
                  </a:cubicBezTo>
                  <a:cubicBezTo>
                    <a:pt x="5461366" y="891388"/>
                    <a:pt x="5444676" y="868629"/>
                    <a:pt x="5426469" y="864078"/>
                  </a:cubicBezTo>
                  <a:cubicBezTo>
                    <a:pt x="5331640" y="838284"/>
                    <a:pt x="5239846" y="848905"/>
                    <a:pt x="5157156" y="905802"/>
                  </a:cubicBezTo>
                  <a:cubicBezTo>
                    <a:pt x="5126811" y="926285"/>
                    <a:pt x="5110121" y="954354"/>
                    <a:pt x="5113155" y="994562"/>
                  </a:cubicBezTo>
                  <a:cubicBezTo>
                    <a:pt x="5116190" y="1030217"/>
                    <a:pt x="5113914" y="1066632"/>
                    <a:pt x="5113914" y="1103046"/>
                  </a:cubicBezTo>
                  <a:cubicBezTo>
                    <a:pt x="5110121" y="1103046"/>
                    <a:pt x="5107086" y="1103046"/>
                    <a:pt x="5103293" y="1103046"/>
                  </a:cubicBezTo>
                  <a:cubicBezTo>
                    <a:pt x="5103293" y="1074218"/>
                    <a:pt x="5101018" y="1044631"/>
                    <a:pt x="5104052" y="1015803"/>
                  </a:cubicBezTo>
                  <a:cubicBezTo>
                    <a:pt x="5111638" y="928561"/>
                    <a:pt x="5079017" y="905044"/>
                    <a:pt x="5003913" y="873940"/>
                  </a:cubicBezTo>
                  <a:cubicBezTo>
                    <a:pt x="4939429" y="847388"/>
                    <a:pt x="4870394" y="842836"/>
                    <a:pt x="4801359" y="859526"/>
                  </a:cubicBezTo>
                  <a:cubicBezTo>
                    <a:pt x="4772531" y="866354"/>
                    <a:pt x="4754324" y="882285"/>
                    <a:pt x="4743703" y="911113"/>
                  </a:cubicBezTo>
                  <a:cubicBezTo>
                    <a:pt x="4730048" y="950561"/>
                    <a:pt x="4711841" y="988493"/>
                    <a:pt x="4695910" y="1027183"/>
                  </a:cubicBezTo>
                  <a:cubicBezTo>
                    <a:pt x="4692875" y="1025665"/>
                    <a:pt x="4689841" y="1024907"/>
                    <a:pt x="4686806" y="1023390"/>
                  </a:cubicBezTo>
                  <a:cubicBezTo>
                    <a:pt x="4698186" y="995320"/>
                    <a:pt x="4707289" y="965734"/>
                    <a:pt x="4721703" y="939182"/>
                  </a:cubicBezTo>
                  <a:cubicBezTo>
                    <a:pt x="4771773" y="844353"/>
                    <a:pt x="4729290" y="801112"/>
                    <a:pt x="4675427" y="752559"/>
                  </a:cubicBezTo>
                  <a:cubicBezTo>
                    <a:pt x="4623840" y="706283"/>
                    <a:pt x="4562391" y="678972"/>
                    <a:pt x="4492598" y="670627"/>
                  </a:cubicBezTo>
                  <a:cubicBezTo>
                    <a:pt x="4469839" y="668352"/>
                    <a:pt x="4453149" y="674421"/>
                    <a:pt x="4437218" y="690352"/>
                  </a:cubicBezTo>
                  <a:cubicBezTo>
                    <a:pt x="4403838" y="724490"/>
                    <a:pt x="4368182" y="755594"/>
                    <a:pt x="4331010" y="790491"/>
                  </a:cubicBezTo>
                  <a:cubicBezTo>
                    <a:pt x="4335561" y="782904"/>
                    <a:pt x="4338596" y="776835"/>
                    <a:pt x="4343148" y="772284"/>
                  </a:cubicBezTo>
                  <a:cubicBezTo>
                    <a:pt x="4367424" y="747249"/>
                    <a:pt x="4390183" y="719938"/>
                    <a:pt x="4416735" y="697938"/>
                  </a:cubicBezTo>
                  <a:cubicBezTo>
                    <a:pt x="4454666" y="666076"/>
                    <a:pt x="4461493" y="626627"/>
                    <a:pt x="4450873" y="583385"/>
                  </a:cubicBezTo>
                  <a:cubicBezTo>
                    <a:pt x="4428114" y="495384"/>
                    <a:pt x="4375010" y="429384"/>
                    <a:pt x="4295354" y="384625"/>
                  </a:cubicBezTo>
                  <a:cubicBezTo>
                    <a:pt x="4274113" y="372487"/>
                    <a:pt x="4252871" y="372487"/>
                    <a:pt x="4230871" y="383107"/>
                  </a:cubicBezTo>
                  <a:cubicBezTo>
                    <a:pt x="4198250" y="398280"/>
                    <a:pt x="4164870" y="410418"/>
                    <a:pt x="4132249" y="425590"/>
                  </a:cubicBezTo>
                  <a:cubicBezTo>
                    <a:pt x="4107973" y="436970"/>
                    <a:pt x="4086731" y="437729"/>
                    <a:pt x="4062455" y="426349"/>
                  </a:cubicBezTo>
                  <a:cubicBezTo>
                    <a:pt x="4026041" y="408901"/>
                    <a:pt x="3988868" y="392969"/>
                    <a:pt x="3950178" y="380073"/>
                  </a:cubicBezTo>
                  <a:cubicBezTo>
                    <a:pt x="3935006" y="374762"/>
                    <a:pt x="3913764" y="374762"/>
                    <a:pt x="3900108" y="382349"/>
                  </a:cubicBezTo>
                  <a:cubicBezTo>
                    <a:pt x="3810590" y="432418"/>
                    <a:pt x="3752176" y="506005"/>
                    <a:pt x="3738521" y="609937"/>
                  </a:cubicBezTo>
                  <a:cubicBezTo>
                    <a:pt x="3733969" y="641800"/>
                    <a:pt x="3745348" y="668352"/>
                    <a:pt x="3769624" y="691110"/>
                  </a:cubicBezTo>
                  <a:cubicBezTo>
                    <a:pt x="3799970" y="719938"/>
                    <a:pt x="3828798" y="751801"/>
                    <a:pt x="3853832" y="787456"/>
                  </a:cubicBezTo>
                  <a:cubicBezTo>
                    <a:pt x="3848522" y="783663"/>
                    <a:pt x="3843211" y="781387"/>
                    <a:pt x="3838660" y="776835"/>
                  </a:cubicBezTo>
                  <a:cubicBezTo>
                    <a:pt x="3810590" y="748766"/>
                    <a:pt x="3785556" y="717662"/>
                    <a:pt x="3755211" y="692628"/>
                  </a:cubicBezTo>
                  <a:cubicBezTo>
                    <a:pt x="3740038" y="680490"/>
                    <a:pt x="3716520" y="669869"/>
                    <a:pt x="3697555" y="672145"/>
                  </a:cubicBezTo>
                  <a:cubicBezTo>
                    <a:pt x="3615623" y="680490"/>
                    <a:pt x="3546588" y="718421"/>
                    <a:pt x="3490449" y="777594"/>
                  </a:cubicBezTo>
                  <a:cubicBezTo>
                    <a:pt x="3451000" y="819319"/>
                    <a:pt x="3432793" y="866354"/>
                    <a:pt x="3463897" y="923251"/>
                  </a:cubicBezTo>
                  <a:cubicBezTo>
                    <a:pt x="3481346" y="955113"/>
                    <a:pt x="3491966" y="990010"/>
                    <a:pt x="3499553" y="1027183"/>
                  </a:cubicBezTo>
                  <a:cubicBezTo>
                    <a:pt x="3496518" y="1022631"/>
                    <a:pt x="3491966" y="1018838"/>
                    <a:pt x="3490449" y="1013528"/>
                  </a:cubicBezTo>
                  <a:cubicBezTo>
                    <a:pt x="3475277" y="977872"/>
                    <a:pt x="3463139" y="941458"/>
                    <a:pt x="3445690" y="907319"/>
                  </a:cubicBezTo>
                  <a:cubicBezTo>
                    <a:pt x="3436587" y="890630"/>
                    <a:pt x="3420655" y="870905"/>
                    <a:pt x="3403966" y="865595"/>
                  </a:cubicBezTo>
                  <a:cubicBezTo>
                    <a:pt x="3312172" y="838284"/>
                    <a:pt x="3223412" y="849664"/>
                    <a:pt x="3140722" y="898975"/>
                  </a:cubicBezTo>
                  <a:cubicBezTo>
                    <a:pt x="3103549" y="920975"/>
                    <a:pt x="3082307" y="952079"/>
                    <a:pt x="3087618" y="999872"/>
                  </a:cubicBezTo>
                  <a:cubicBezTo>
                    <a:pt x="3091411" y="1034010"/>
                    <a:pt x="3088376" y="1069666"/>
                    <a:pt x="3088376" y="1104563"/>
                  </a:cubicBezTo>
                  <a:cubicBezTo>
                    <a:pt x="3084583" y="1104563"/>
                    <a:pt x="3080790" y="1104563"/>
                    <a:pt x="3076997" y="1104563"/>
                  </a:cubicBezTo>
                  <a:cubicBezTo>
                    <a:pt x="3076997" y="1070425"/>
                    <a:pt x="3073962" y="1036286"/>
                    <a:pt x="3077755" y="1002907"/>
                  </a:cubicBezTo>
                  <a:cubicBezTo>
                    <a:pt x="3083824" y="945251"/>
                    <a:pt x="3052721" y="913389"/>
                    <a:pt x="3007203" y="889112"/>
                  </a:cubicBezTo>
                  <a:cubicBezTo>
                    <a:pt x="2953340" y="860285"/>
                    <a:pt x="2894926" y="851940"/>
                    <a:pt x="2834994" y="853457"/>
                  </a:cubicBezTo>
                  <a:cubicBezTo>
                    <a:pt x="2822856" y="853457"/>
                    <a:pt x="2810718" y="854974"/>
                    <a:pt x="2798580" y="856491"/>
                  </a:cubicBezTo>
                  <a:cubicBezTo>
                    <a:pt x="2757614" y="861043"/>
                    <a:pt x="2726510" y="876216"/>
                    <a:pt x="2712855" y="920975"/>
                  </a:cubicBezTo>
                  <a:cubicBezTo>
                    <a:pt x="2701476" y="958148"/>
                    <a:pt x="2683269" y="993044"/>
                    <a:pt x="2668096" y="1028700"/>
                  </a:cubicBezTo>
                  <a:cubicBezTo>
                    <a:pt x="2665820" y="1027941"/>
                    <a:pt x="2663544" y="1027183"/>
                    <a:pt x="2661268" y="1026424"/>
                  </a:cubicBezTo>
                  <a:cubicBezTo>
                    <a:pt x="2662786" y="1019596"/>
                    <a:pt x="2663544" y="1013528"/>
                    <a:pt x="2665820" y="1007458"/>
                  </a:cubicBezTo>
                  <a:cubicBezTo>
                    <a:pt x="2677958" y="977872"/>
                    <a:pt x="2687820" y="946768"/>
                    <a:pt x="2702993" y="918699"/>
                  </a:cubicBezTo>
                  <a:cubicBezTo>
                    <a:pt x="2728786" y="870147"/>
                    <a:pt x="2715131" y="829181"/>
                    <a:pt x="2684027" y="791249"/>
                  </a:cubicBezTo>
                  <a:cubicBezTo>
                    <a:pt x="2627889" y="723731"/>
                    <a:pt x="2554302" y="686559"/>
                    <a:pt x="2469335" y="672145"/>
                  </a:cubicBezTo>
                  <a:cubicBezTo>
                    <a:pt x="2445059" y="668352"/>
                    <a:pt x="2426094" y="675938"/>
                    <a:pt x="2408645" y="694145"/>
                  </a:cubicBezTo>
                  <a:cubicBezTo>
                    <a:pt x="2376024" y="727525"/>
                    <a:pt x="2341127" y="758628"/>
                    <a:pt x="2301679" y="796560"/>
                  </a:cubicBezTo>
                  <a:cubicBezTo>
                    <a:pt x="2308506" y="785939"/>
                    <a:pt x="2311541" y="779870"/>
                    <a:pt x="2315334" y="775318"/>
                  </a:cubicBezTo>
                  <a:cubicBezTo>
                    <a:pt x="2341127" y="748766"/>
                    <a:pt x="2365403" y="720697"/>
                    <a:pt x="2392714" y="697179"/>
                  </a:cubicBezTo>
                  <a:cubicBezTo>
                    <a:pt x="2425335" y="669110"/>
                    <a:pt x="2433680" y="633455"/>
                    <a:pt x="2424576" y="594765"/>
                  </a:cubicBezTo>
                  <a:cubicBezTo>
                    <a:pt x="2402576" y="496902"/>
                    <a:pt x="2344920" y="425590"/>
                    <a:pt x="2254644" y="382349"/>
                  </a:cubicBezTo>
                  <a:cubicBezTo>
                    <a:pt x="2242506" y="376280"/>
                    <a:pt x="2222781" y="379314"/>
                    <a:pt x="2209126" y="384625"/>
                  </a:cubicBezTo>
                  <a:cubicBezTo>
                    <a:pt x="2171953" y="398280"/>
                    <a:pt x="2137056" y="417246"/>
                    <a:pt x="2099883" y="430142"/>
                  </a:cubicBezTo>
                  <a:cubicBezTo>
                    <a:pt x="2083952" y="435453"/>
                    <a:pt x="2062711" y="435453"/>
                    <a:pt x="2046779" y="430142"/>
                  </a:cubicBezTo>
                  <a:cubicBezTo>
                    <a:pt x="2009607" y="417246"/>
                    <a:pt x="1974710" y="397521"/>
                    <a:pt x="1937537" y="385383"/>
                  </a:cubicBezTo>
                  <a:cubicBezTo>
                    <a:pt x="1920088" y="379314"/>
                    <a:pt x="1895812" y="375521"/>
                    <a:pt x="1881398" y="383866"/>
                  </a:cubicBezTo>
                  <a:cubicBezTo>
                    <a:pt x="1792639" y="432418"/>
                    <a:pt x="1734225" y="505246"/>
                    <a:pt x="1717535" y="607661"/>
                  </a:cubicBezTo>
                  <a:cubicBezTo>
                    <a:pt x="1712224" y="641041"/>
                    <a:pt x="1722086" y="669869"/>
                    <a:pt x="1748638" y="693386"/>
                  </a:cubicBezTo>
                  <a:cubicBezTo>
                    <a:pt x="1780501" y="722214"/>
                    <a:pt x="1809329" y="754077"/>
                    <a:pt x="1835122" y="789732"/>
                  </a:cubicBezTo>
                  <a:cubicBezTo>
                    <a:pt x="1829812" y="785939"/>
                    <a:pt x="1823743" y="782904"/>
                    <a:pt x="1819191" y="778353"/>
                  </a:cubicBezTo>
                  <a:cubicBezTo>
                    <a:pt x="1790363" y="750283"/>
                    <a:pt x="1763811" y="719180"/>
                    <a:pt x="1732707" y="693386"/>
                  </a:cubicBezTo>
                  <a:cubicBezTo>
                    <a:pt x="1718293" y="681248"/>
                    <a:pt x="1695534" y="672145"/>
                    <a:pt x="1677327" y="674421"/>
                  </a:cubicBezTo>
                  <a:cubicBezTo>
                    <a:pt x="1596913" y="682766"/>
                    <a:pt x="1528636" y="719938"/>
                    <a:pt x="1472498" y="777594"/>
                  </a:cubicBezTo>
                  <a:cubicBezTo>
                    <a:pt x="1430773" y="820836"/>
                    <a:pt x="1412566" y="869388"/>
                    <a:pt x="1445187" y="928561"/>
                  </a:cubicBezTo>
                  <a:cubicBezTo>
                    <a:pt x="1461877" y="959665"/>
                    <a:pt x="1472498" y="993803"/>
                    <a:pt x="1486153" y="1026424"/>
                  </a:cubicBezTo>
                  <a:cubicBezTo>
                    <a:pt x="1483877" y="1027941"/>
                    <a:pt x="1481601" y="1028700"/>
                    <a:pt x="1479325" y="1030217"/>
                  </a:cubicBezTo>
                  <a:cubicBezTo>
                    <a:pt x="1475532" y="1023390"/>
                    <a:pt x="1470980" y="1015803"/>
                    <a:pt x="1467946" y="1008976"/>
                  </a:cubicBezTo>
                  <a:cubicBezTo>
                    <a:pt x="1453532" y="974837"/>
                    <a:pt x="1441394" y="940699"/>
                    <a:pt x="1425463" y="907319"/>
                  </a:cubicBezTo>
                  <a:cubicBezTo>
                    <a:pt x="1417876" y="892147"/>
                    <a:pt x="1404980" y="874699"/>
                    <a:pt x="1390566" y="870147"/>
                  </a:cubicBezTo>
                  <a:cubicBezTo>
                    <a:pt x="1289668" y="839802"/>
                    <a:pt x="1193322" y="850422"/>
                    <a:pt x="1106080" y="912630"/>
                  </a:cubicBezTo>
                  <a:cubicBezTo>
                    <a:pt x="1078011" y="932354"/>
                    <a:pt x="1065114" y="959665"/>
                    <a:pt x="1067390" y="995320"/>
                  </a:cubicBezTo>
                  <a:cubicBezTo>
                    <a:pt x="1069666" y="1031735"/>
                    <a:pt x="1068149" y="1068149"/>
                    <a:pt x="1061321" y="1105321"/>
                  </a:cubicBezTo>
                  <a:cubicBezTo>
                    <a:pt x="1059804" y="1099252"/>
                    <a:pt x="1057528" y="1092425"/>
                    <a:pt x="1057528" y="1086356"/>
                  </a:cubicBezTo>
                  <a:cubicBezTo>
                    <a:pt x="1056769" y="1057528"/>
                    <a:pt x="1053735" y="1027941"/>
                    <a:pt x="1057528" y="999114"/>
                  </a:cubicBezTo>
                  <a:cubicBezTo>
                    <a:pt x="1062838" y="950561"/>
                    <a:pt x="1037804" y="920975"/>
                    <a:pt x="1000631" y="897457"/>
                  </a:cubicBezTo>
                  <a:cubicBezTo>
                    <a:pt x="944492" y="862560"/>
                    <a:pt x="881526" y="853457"/>
                    <a:pt x="816284" y="854216"/>
                  </a:cubicBezTo>
                  <a:cubicBezTo>
                    <a:pt x="803387" y="854216"/>
                    <a:pt x="789732" y="855733"/>
                    <a:pt x="776835" y="857250"/>
                  </a:cubicBezTo>
                  <a:cubicBezTo>
                    <a:pt x="738145" y="861802"/>
                    <a:pt x="707800" y="876216"/>
                    <a:pt x="694904" y="918699"/>
                  </a:cubicBezTo>
                  <a:cubicBezTo>
                    <a:pt x="683524" y="956630"/>
                    <a:pt x="665317" y="993044"/>
                    <a:pt x="650145" y="1030217"/>
                  </a:cubicBezTo>
                  <a:cubicBezTo>
                    <a:pt x="647869" y="1029459"/>
                    <a:pt x="645593" y="1028700"/>
                    <a:pt x="643317" y="1027941"/>
                  </a:cubicBezTo>
                  <a:cubicBezTo>
                    <a:pt x="644834" y="1021872"/>
                    <a:pt x="645593" y="1015045"/>
                    <a:pt x="647869" y="1008976"/>
                  </a:cubicBezTo>
                  <a:cubicBezTo>
                    <a:pt x="659248" y="979389"/>
                    <a:pt x="667593" y="947527"/>
                    <a:pt x="682766" y="919458"/>
                  </a:cubicBezTo>
                  <a:cubicBezTo>
                    <a:pt x="710076" y="868629"/>
                    <a:pt x="694145" y="825388"/>
                    <a:pt x="661524" y="786698"/>
                  </a:cubicBezTo>
                  <a:cubicBezTo>
                    <a:pt x="605385" y="719938"/>
                    <a:pt x="531040" y="682007"/>
                    <a:pt x="444556" y="672903"/>
                  </a:cubicBezTo>
                  <a:cubicBezTo>
                    <a:pt x="427108" y="671386"/>
                    <a:pt x="405108" y="683524"/>
                    <a:pt x="390694" y="695662"/>
                  </a:cubicBezTo>
                  <a:cubicBezTo>
                    <a:pt x="355038" y="725249"/>
                    <a:pt x="322417" y="759387"/>
                    <a:pt x="282968" y="795801"/>
                  </a:cubicBezTo>
                  <a:cubicBezTo>
                    <a:pt x="289796" y="785180"/>
                    <a:pt x="292831" y="778353"/>
                    <a:pt x="297382" y="773801"/>
                  </a:cubicBezTo>
                  <a:cubicBezTo>
                    <a:pt x="323176" y="747249"/>
                    <a:pt x="347452" y="719938"/>
                    <a:pt x="374762" y="695662"/>
                  </a:cubicBezTo>
                  <a:cubicBezTo>
                    <a:pt x="408901" y="665317"/>
                    <a:pt x="415728" y="628144"/>
                    <a:pt x="405866" y="587937"/>
                  </a:cubicBezTo>
                  <a:cubicBezTo>
                    <a:pt x="384625" y="499177"/>
                    <a:pt x="330762" y="433177"/>
                    <a:pt x="252623" y="386900"/>
                  </a:cubicBezTo>
                  <a:cubicBezTo>
                    <a:pt x="229864" y="373245"/>
                    <a:pt x="207864" y="373245"/>
                    <a:pt x="182829" y="385383"/>
                  </a:cubicBezTo>
                  <a:cubicBezTo>
                    <a:pt x="140346" y="405866"/>
                    <a:pt x="95587" y="424073"/>
                    <a:pt x="52345" y="443039"/>
                  </a:cubicBezTo>
                  <a:cubicBezTo>
                    <a:pt x="50828" y="440763"/>
                    <a:pt x="49311" y="438487"/>
                    <a:pt x="47794" y="436211"/>
                  </a:cubicBezTo>
                  <a:cubicBezTo>
                    <a:pt x="53863" y="432418"/>
                    <a:pt x="59173" y="427866"/>
                    <a:pt x="66001" y="424832"/>
                  </a:cubicBezTo>
                  <a:cubicBezTo>
                    <a:pt x="99380" y="410418"/>
                    <a:pt x="132760" y="392969"/>
                    <a:pt x="167657" y="381590"/>
                  </a:cubicBezTo>
                  <a:cubicBezTo>
                    <a:pt x="216968" y="365659"/>
                    <a:pt x="238209" y="329245"/>
                    <a:pt x="243520" y="282968"/>
                  </a:cubicBezTo>
                  <a:cubicBezTo>
                    <a:pt x="253382" y="198002"/>
                    <a:pt x="231382" y="120622"/>
                    <a:pt x="180554" y="51587"/>
                  </a:cubicBezTo>
                  <a:cubicBezTo>
                    <a:pt x="162346" y="27311"/>
                    <a:pt x="138829" y="15931"/>
                    <a:pt x="107725" y="17448"/>
                  </a:cubicBezTo>
                  <a:cubicBezTo>
                    <a:pt x="73587" y="16690"/>
                    <a:pt x="36414" y="15173"/>
                    <a:pt x="0" y="10621"/>
                  </a:cubicBezTo>
                  <a:cubicBezTo>
                    <a:pt x="53104" y="10621"/>
                    <a:pt x="105449" y="10621"/>
                    <a:pt x="158553" y="10621"/>
                  </a:cubicBezTo>
                  <a:cubicBezTo>
                    <a:pt x="163864" y="10621"/>
                    <a:pt x="170691" y="13655"/>
                    <a:pt x="173726" y="17448"/>
                  </a:cubicBezTo>
                  <a:cubicBezTo>
                    <a:pt x="255658" y="111518"/>
                    <a:pt x="289796" y="215450"/>
                    <a:pt x="242002" y="337590"/>
                  </a:cubicBezTo>
                  <a:cubicBezTo>
                    <a:pt x="242002" y="338348"/>
                    <a:pt x="242002" y="339107"/>
                    <a:pt x="242761" y="343659"/>
                  </a:cubicBezTo>
                  <a:cubicBezTo>
                    <a:pt x="257175" y="337590"/>
                    <a:pt x="271589" y="332279"/>
                    <a:pt x="286003" y="326969"/>
                  </a:cubicBezTo>
                  <a:cubicBezTo>
                    <a:pt x="314072" y="315589"/>
                    <a:pt x="340624" y="301934"/>
                    <a:pt x="369452" y="292072"/>
                  </a:cubicBezTo>
                  <a:cubicBezTo>
                    <a:pt x="421039" y="274623"/>
                    <a:pt x="441522" y="249589"/>
                    <a:pt x="440763" y="179036"/>
                  </a:cubicBezTo>
                  <a:cubicBezTo>
                    <a:pt x="440763" y="128208"/>
                    <a:pt x="425591" y="81173"/>
                    <a:pt x="392211" y="40966"/>
                  </a:cubicBezTo>
                  <a:cubicBezTo>
                    <a:pt x="377797" y="24276"/>
                    <a:pt x="361866" y="15173"/>
                    <a:pt x="338348" y="15931"/>
                  </a:cubicBezTo>
                  <a:cubicBezTo>
                    <a:pt x="298141" y="17448"/>
                    <a:pt x="257175" y="15931"/>
                    <a:pt x="216968" y="9862"/>
                  </a:cubicBezTo>
                  <a:cubicBezTo>
                    <a:pt x="397521" y="7586"/>
                    <a:pt x="578833" y="6069"/>
                    <a:pt x="759387" y="4552"/>
                  </a:cubicBezTo>
                  <a:cubicBezTo>
                    <a:pt x="784422" y="4552"/>
                    <a:pt x="810215" y="1517"/>
                    <a:pt x="835250" y="0"/>
                  </a:cubicBezTo>
                  <a:cubicBezTo>
                    <a:pt x="1679603" y="0"/>
                    <a:pt x="2523198" y="0"/>
                    <a:pt x="3367551" y="0"/>
                  </a:cubicBezTo>
                  <a:cubicBezTo>
                    <a:pt x="3378931" y="759"/>
                    <a:pt x="3389552" y="3035"/>
                    <a:pt x="3400931" y="3035"/>
                  </a:cubicBezTo>
                  <a:cubicBezTo>
                    <a:pt x="3935764" y="3793"/>
                    <a:pt x="4469839" y="4552"/>
                    <a:pt x="5004672" y="4552"/>
                  </a:cubicBezTo>
                  <a:cubicBezTo>
                    <a:pt x="5404469" y="4552"/>
                    <a:pt x="5805025" y="5310"/>
                    <a:pt x="6204822" y="5310"/>
                  </a:cubicBezTo>
                  <a:cubicBezTo>
                    <a:pt x="6204063" y="9104"/>
                    <a:pt x="6204063" y="12897"/>
                    <a:pt x="6204063" y="16690"/>
                  </a:cubicBezTo>
                  <a:close/>
                  <a:moveTo>
                    <a:pt x="3362241" y="689593"/>
                  </a:moveTo>
                  <a:cubicBezTo>
                    <a:pt x="3385758" y="739663"/>
                    <a:pt x="3409276" y="789732"/>
                    <a:pt x="3432793" y="841319"/>
                  </a:cubicBezTo>
                  <a:cubicBezTo>
                    <a:pt x="3488173" y="718421"/>
                    <a:pt x="3589071" y="668352"/>
                    <a:pt x="3715003" y="652420"/>
                  </a:cubicBezTo>
                  <a:cubicBezTo>
                    <a:pt x="3671761" y="608420"/>
                    <a:pt x="3631554" y="565937"/>
                    <a:pt x="3589071" y="524971"/>
                  </a:cubicBezTo>
                  <a:cubicBezTo>
                    <a:pt x="3581485" y="518143"/>
                    <a:pt x="3566312" y="515109"/>
                    <a:pt x="3554933" y="516626"/>
                  </a:cubicBezTo>
                  <a:cubicBezTo>
                    <a:pt x="3476794" y="524971"/>
                    <a:pt x="3415345" y="561385"/>
                    <a:pt x="3375896" y="629662"/>
                  </a:cubicBezTo>
                  <a:cubicBezTo>
                    <a:pt x="3366034" y="647110"/>
                    <a:pt x="3367551" y="670627"/>
                    <a:pt x="3363000" y="691110"/>
                  </a:cubicBezTo>
                  <a:cubicBezTo>
                    <a:pt x="3350862" y="682766"/>
                    <a:pt x="3340241" y="670627"/>
                    <a:pt x="3327344" y="666076"/>
                  </a:cubicBezTo>
                  <a:cubicBezTo>
                    <a:pt x="3251481" y="643317"/>
                    <a:pt x="3180170" y="653938"/>
                    <a:pt x="3116445" y="703248"/>
                  </a:cubicBezTo>
                  <a:cubicBezTo>
                    <a:pt x="3096721" y="718421"/>
                    <a:pt x="3087618" y="738145"/>
                    <a:pt x="3088376" y="764697"/>
                  </a:cubicBezTo>
                  <a:cubicBezTo>
                    <a:pt x="3089893" y="804146"/>
                    <a:pt x="3088376" y="843595"/>
                    <a:pt x="3088376" y="883043"/>
                  </a:cubicBezTo>
                  <a:cubicBezTo>
                    <a:pt x="3088376" y="895181"/>
                    <a:pt x="3088376" y="908078"/>
                    <a:pt x="3088376" y="924009"/>
                  </a:cubicBezTo>
                  <a:cubicBezTo>
                    <a:pt x="3187757" y="826905"/>
                    <a:pt x="3300792" y="820077"/>
                    <a:pt x="3424449" y="852698"/>
                  </a:cubicBezTo>
                  <a:cubicBezTo>
                    <a:pt x="3415345" y="829939"/>
                    <a:pt x="3406241" y="809456"/>
                    <a:pt x="3398655" y="789732"/>
                  </a:cubicBezTo>
                  <a:cubicBezTo>
                    <a:pt x="3386517" y="756352"/>
                    <a:pt x="3374379" y="722973"/>
                    <a:pt x="3362241" y="689593"/>
                  </a:cubicBezTo>
                  <a:close/>
                  <a:moveTo>
                    <a:pt x="4092800" y="13655"/>
                  </a:moveTo>
                  <a:cubicBezTo>
                    <a:pt x="4092800" y="14414"/>
                    <a:pt x="4092800" y="15173"/>
                    <a:pt x="4092800" y="15931"/>
                  </a:cubicBezTo>
                  <a:cubicBezTo>
                    <a:pt x="4069283" y="15931"/>
                    <a:pt x="4045765" y="16690"/>
                    <a:pt x="4022248" y="15931"/>
                  </a:cubicBezTo>
                  <a:cubicBezTo>
                    <a:pt x="3998730" y="14414"/>
                    <a:pt x="3982799" y="23517"/>
                    <a:pt x="3969144" y="41725"/>
                  </a:cubicBezTo>
                  <a:cubicBezTo>
                    <a:pt x="3920591" y="105449"/>
                    <a:pt x="3895557" y="177519"/>
                    <a:pt x="3899350" y="257175"/>
                  </a:cubicBezTo>
                  <a:cubicBezTo>
                    <a:pt x="3901626" y="314831"/>
                    <a:pt x="3928178" y="352762"/>
                    <a:pt x="3985075" y="383107"/>
                  </a:cubicBezTo>
                  <a:cubicBezTo>
                    <a:pt x="4070800" y="428625"/>
                    <a:pt x="4142869" y="418004"/>
                    <a:pt x="4222526" y="375521"/>
                  </a:cubicBezTo>
                  <a:cubicBezTo>
                    <a:pt x="4257423" y="356555"/>
                    <a:pt x="4280940" y="333038"/>
                    <a:pt x="4287768" y="296624"/>
                  </a:cubicBezTo>
                  <a:cubicBezTo>
                    <a:pt x="4304458" y="199519"/>
                    <a:pt x="4280940" y="111518"/>
                    <a:pt x="4215698" y="36414"/>
                  </a:cubicBezTo>
                  <a:cubicBezTo>
                    <a:pt x="4205077" y="24276"/>
                    <a:pt x="4185353" y="16690"/>
                    <a:pt x="4169421" y="14414"/>
                  </a:cubicBezTo>
                  <a:cubicBezTo>
                    <a:pt x="4143628" y="10621"/>
                    <a:pt x="4117835" y="13655"/>
                    <a:pt x="4092800" y="13655"/>
                  </a:cubicBezTo>
                  <a:close/>
                  <a:moveTo>
                    <a:pt x="2071055" y="13655"/>
                  </a:moveTo>
                  <a:cubicBezTo>
                    <a:pt x="2071055" y="14414"/>
                    <a:pt x="2071055" y="14414"/>
                    <a:pt x="2071055" y="15173"/>
                  </a:cubicBezTo>
                  <a:cubicBezTo>
                    <a:pt x="2051331" y="15173"/>
                    <a:pt x="2031607" y="16690"/>
                    <a:pt x="2011883" y="15173"/>
                  </a:cubicBezTo>
                  <a:cubicBezTo>
                    <a:pt x="1986089" y="12897"/>
                    <a:pt x="1966365" y="22000"/>
                    <a:pt x="1951192" y="42483"/>
                  </a:cubicBezTo>
                  <a:cubicBezTo>
                    <a:pt x="1895812" y="116829"/>
                    <a:pt x="1870019" y="198761"/>
                    <a:pt x="1885950" y="291313"/>
                  </a:cubicBezTo>
                  <a:cubicBezTo>
                    <a:pt x="1892778" y="331521"/>
                    <a:pt x="1912502" y="361866"/>
                    <a:pt x="1954985" y="375521"/>
                  </a:cubicBezTo>
                  <a:cubicBezTo>
                    <a:pt x="1989124" y="386142"/>
                    <a:pt x="2020227" y="404349"/>
                    <a:pt x="2054366" y="416487"/>
                  </a:cubicBezTo>
                  <a:cubicBezTo>
                    <a:pt x="2067262" y="421039"/>
                    <a:pt x="2083952" y="421039"/>
                    <a:pt x="2096849" y="416487"/>
                  </a:cubicBezTo>
                  <a:cubicBezTo>
                    <a:pt x="2134780" y="402832"/>
                    <a:pt x="2172712" y="388418"/>
                    <a:pt x="2208367" y="368693"/>
                  </a:cubicBezTo>
                  <a:cubicBezTo>
                    <a:pt x="2226574" y="358831"/>
                    <a:pt x="2246299" y="339865"/>
                    <a:pt x="2252368" y="321658"/>
                  </a:cubicBezTo>
                  <a:cubicBezTo>
                    <a:pt x="2283471" y="216968"/>
                    <a:pt x="2261471" y="120622"/>
                    <a:pt x="2191677" y="37173"/>
                  </a:cubicBezTo>
                  <a:cubicBezTo>
                    <a:pt x="2181057" y="24276"/>
                    <a:pt x="2159815" y="18207"/>
                    <a:pt x="2142367" y="15173"/>
                  </a:cubicBezTo>
                  <a:cubicBezTo>
                    <a:pt x="2118849" y="10621"/>
                    <a:pt x="2094573" y="13655"/>
                    <a:pt x="2071055" y="13655"/>
                  </a:cubicBezTo>
                  <a:close/>
                  <a:moveTo>
                    <a:pt x="1401945" y="851940"/>
                  </a:moveTo>
                  <a:cubicBezTo>
                    <a:pt x="1401187" y="848147"/>
                    <a:pt x="1401187" y="845112"/>
                    <a:pt x="1400428" y="842836"/>
                  </a:cubicBezTo>
                  <a:cubicBezTo>
                    <a:pt x="1381462" y="795801"/>
                    <a:pt x="1360979" y="749525"/>
                    <a:pt x="1342772" y="701731"/>
                  </a:cubicBezTo>
                  <a:cubicBezTo>
                    <a:pt x="1334427" y="678972"/>
                    <a:pt x="1318496" y="666834"/>
                    <a:pt x="1296496" y="661524"/>
                  </a:cubicBezTo>
                  <a:cubicBezTo>
                    <a:pt x="1252496" y="650144"/>
                    <a:pt x="1208495" y="651662"/>
                    <a:pt x="1166012" y="666076"/>
                  </a:cubicBezTo>
                  <a:cubicBezTo>
                    <a:pt x="1101528" y="688076"/>
                    <a:pt x="1059804" y="712352"/>
                    <a:pt x="1068149" y="794284"/>
                  </a:cubicBezTo>
                  <a:cubicBezTo>
                    <a:pt x="1071942" y="836008"/>
                    <a:pt x="1068907" y="877733"/>
                    <a:pt x="1068907" y="923251"/>
                  </a:cubicBezTo>
                  <a:cubicBezTo>
                    <a:pt x="1166771" y="827664"/>
                    <a:pt x="1279048" y="819319"/>
                    <a:pt x="1401945" y="851940"/>
                  </a:cubicBezTo>
                  <a:close/>
                  <a:moveTo>
                    <a:pt x="5449228" y="851940"/>
                  </a:moveTo>
                  <a:cubicBezTo>
                    <a:pt x="5424951" y="793525"/>
                    <a:pt x="5402952" y="738145"/>
                    <a:pt x="5379434" y="683524"/>
                  </a:cubicBezTo>
                  <a:cubicBezTo>
                    <a:pt x="5376400" y="675938"/>
                    <a:pt x="5365779" y="670627"/>
                    <a:pt x="5357434" y="666834"/>
                  </a:cubicBezTo>
                  <a:cubicBezTo>
                    <a:pt x="5292950" y="638006"/>
                    <a:pt x="5185225" y="659248"/>
                    <a:pt x="5135914" y="709318"/>
                  </a:cubicBezTo>
                  <a:cubicBezTo>
                    <a:pt x="5126811" y="718421"/>
                    <a:pt x="5116949" y="731318"/>
                    <a:pt x="5116949" y="742697"/>
                  </a:cubicBezTo>
                  <a:cubicBezTo>
                    <a:pt x="5114673" y="801112"/>
                    <a:pt x="5116190" y="860285"/>
                    <a:pt x="5116190" y="923251"/>
                  </a:cubicBezTo>
                  <a:cubicBezTo>
                    <a:pt x="5212536" y="827664"/>
                    <a:pt x="5324054" y="820077"/>
                    <a:pt x="5449228" y="851940"/>
                  </a:cubicBezTo>
                  <a:close/>
                  <a:moveTo>
                    <a:pt x="2742442" y="852698"/>
                  </a:moveTo>
                  <a:cubicBezTo>
                    <a:pt x="2867615" y="820077"/>
                    <a:pt x="2979892" y="827664"/>
                    <a:pt x="3077755" y="924009"/>
                  </a:cubicBezTo>
                  <a:cubicBezTo>
                    <a:pt x="3077755" y="873181"/>
                    <a:pt x="3074721" y="826146"/>
                    <a:pt x="3078514" y="779870"/>
                  </a:cubicBezTo>
                  <a:cubicBezTo>
                    <a:pt x="3082307" y="729042"/>
                    <a:pt x="3057272" y="699455"/>
                    <a:pt x="3016307" y="679731"/>
                  </a:cubicBezTo>
                  <a:cubicBezTo>
                    <a:pt x="2963203" y="653938"/>
                    <a:pt x="2906305" y="646351"/>
                    <a:pt x="2848650" y="663800"/>
                  </a:cubicBezTo>
                  <a:cubicBezTo>
                    <a:pt x="2834236" y="668352"/>
                    <a:pt x="2816787" y="678214"/>
                    <a:pt x="2811477" y="690352"/>
                  </a:cubicBezTo>
                  <a:cubicBezTo>
                    <a:pt x="2786442" y="741939"/>
                    <a:pt x="2765201" y="795801"/>
                    <a:pt x="2742442" y="852698"/>
                  </a:cubicBezTo>
                  <a:close/>
                  <a:moveTo>
                    <a:pt x="5455297" y="845112"/>
                  </a:moveTo>
                  <a:cubicBezTo>
                    <a:pt x="5510677" y="718421"/>
                    <a:pt x="5613850" y="669110"/>
                    <a:pt x="5738265" y="651662"/>
                  </a:cubicBezTo>
                  <a:cubicBezTo>
                    <a:pt x="5695782" y="608420"/>
                    <a:pt x="5655575" y="565937"/>
                    <a:pt x="5613850" y="525729"/>
                  </a:cubicBezTo>
                  <a:cubicBezTo>
                    <a:pt x="5607022" y="519660"/>
                    <a:pt x="5595643" y="516626"/>
                    <a:pt x="5585781" y="515867"/>
                  </a:cubicBezTo>
                  <a:cubicBezTo>
                    <a:pt x="5509160" y="512833"/>
                    <a:pt x="5415089" y="577316"/>
                    <a:pt x="5390055" y="650144"/>
                  </a:cubicBezTo>
                  <a:cubicBezTo>
                    <a:pt x="5387020" y="659248"/>
                    <a:pt x="5383986" y="671386"/>
                    <a:pt x="5387779" y="679731"/>
                  </a:cubicBezTo>
                  <a:cubicBezTo>
                    <a:pt x="5409020" y="734352"/>
                    <a:pt x="5431779" y="787456"/>
                    <a:pt x="5455297" y="845112"/>
                  </a:cubicBezTo>
                  <a:close/>
                  <a:moveTo>
                    <a:pt x="1692500" y="653179"/>
                  </a:moveTo>
                  <a:cubicBezTo>
                    <a:pt x="1653810" y="612213"/>
                    <a:pt x="1615878" y="570489"/>
                    <a:pt x="1575671" y="531040"/>
                  </a:cubicBezTo>
                  <a:cubicBezTo>
                    <a:pt x="1567326" y="522695"/>
                    <a:pt x="1552154" y="516626"/>
                    <a:pt x="1540774" y="517385"/>
                  </a:cubicBezTo>
                  <a:cubicBezTo>
                    <a:pt x="1467187" y="521936"/>
                    <a:pt x="1406497" y="553799"/>
                    <a:pt x="1365531" y="615248"/>
                  </a:cubicBezTo>
                  <a:cubicBezTo>
                    <a:pt x="1354152" y="631937"/>
                    <a:pt x="1342772" y="658489"/>
                    <a:pt x="1348083" y="675179"/>
                  </a:cubicBezTo>
                  <a:cubicBezTo>
                    <a:pt x="1365531" y="732076"/>
                    <a:pt x="1390566" y="785939"/>
                    <a:pt x="1414083" y="845112"/>
                  </a:cubicBezTo>
                  <a:cubicBezTo>
                    <a:pt x="1469463" y="716904"/>
                    <a:pt x="1571119" y="668352"/>
                    <a:pt x="1692500" y="653179"/>
                  </a:cubicBezTo>
                  <a:close/>
                  <a:moveTo>
                    <a:pt x="5102534" y="922492"/>
                  </a:moveTo>
                  <a:cubicBezTo>
                    <a:pt x="5102534" y="868629"/>
                    <a:pt x="5100259" y="820077"/>
                    <a:pt x="5103293" y="771525"/>
                  </a:cubicBezTo>
                  <a:cubicBezTo>
                    <a:pt x="5105569" y="728283"/>
                    <a:pt x="5084328" y="702490"/>
                    <a:pt x="5049430" y="683524"/>
                  </a:cubicBezTo>
                  <a:cubicBezTo>
                    <a:pt x="4997085" y="655455"/>
                    <a:pt x="4940947" y="647869"/>
                    <a:pt x="4882532" y="660007"/>
                  </a:cubicBezTo>
                  <a:cubicBezTo>
                    <a:pt x="4856739" y="665317"/>
                    <a:pt x="4839291" y="678214"/>
                    <a:pt x="4829428" y="704007"/>
                  </a:cubicBezTo>
                  <a:cubicBezTo>
                    <a:pt x="4814256" y="745732"/>
                    <a:pt x="4796049" y="785939"/>
                    <a:pt x="4779359" y="826905"/>
                  </a:cubicBezTo>
                  <a:cubicBezTo>
                    <a:pt x="4776324" y="834491"/>
                    <a:pt x="4774048" y="842836"/>
                    <a:pt x="4771014" y="851940"/>
                  </a:cubicBezTo>
                  <a:cubicBezTo>
                    <a:pt x="4893153" y="820836"/>
                    <a:pt x="5004672" y="826905"/>
                    <a:pt x="5102534" y="922492"/>
                  </a:cubicBezTo>
                  <a:close/>
                  <a:moveTo>
                    <a:pt x="722214" y="852698"/>
                  </a:moveTo>
                  <a:cubicBezTo>
                    <a:pt x="847388" y="820836"/>
                    <a:pt x="959665" y="826905"/>
                    <a:pt x="1056011" y="921733"/>
                  </a:cubicBezTo>
                  <a:cubicBezTo>
                    <a:pt x="1056011" y="870147"/>
                    <a:pt x="1053735" y="822353"/>
                    <a:pt x="1056769" y="774560"/>
                  </a:cubicBezTo>
                  <a:cubicBezTo>
                    <a:pt x="1059804" y="731318"/>
                    <a:pt x="1040080" y="704007"/>
                    <a:pt x="1005941" y="685041"/>
                  </a:cubicBezTo>
                  <a:cubicBezTo>
                    <a:pt x="947527" y="652420"/>
                    <a:pt x="884561" y="644834"/>
                    <a:pt x="820836" y="666076"/>
                  </a:cubicBezTo>
                  <a:cubicBezTo>
                    <a:pt x="808698" y="669869"/>
                    <a:pt x="795043" y="680490"/>
                    <a:pt x="789732" y="691869"/>
                  </a:cubicBezTo>
                  <a:cubicBezTo>
                    <a:pt x="765456" y="744214"/>
                    <a:pt x="744973" y="797318"/>
                    <a:pt x="722214" y="852698"/>
                  </a:cubicBezTo>
                  <a:close/>
                  <a:moveTo>
                    <a:pt x="2451128" y="652420"/>
                  </a:moveTo>
                  <a:cubicBezTo>
                    <a:pt x="2575543" y="669869"/>
                    <a:pt x="2678717" y="715387"/>
                    <a:pt x="2729545" y="842836"/>
                  </a:cubicBezTo>
                  <a:cubicBezTo>
                    <a:pt x="2749269" y="792008"/>
                    <a:pt x="2766718" y="744973"/>
                    <a:pt x="2786442" y="699455"/>
                  </a:cubicBezTo>
                  <a:cubicBezTo>
                    <a:pt x="2802373" y="663041"/>
                    <a:pt x="2794787" y="631179"/>
                    <a:pt x="2772028" y="602351"/>
                  </a:cubicBezTo>
                  <a:cubicBezTo>
                    <a:pt x="2731821" y="552281"/>
                    <a:pt x="2679476" y="522695"/>
                    <a:pt x="2615751" y="517385"/>
                  </a:cubicBezTo>
                  <a:cubicBezTo>
                    <a:pt x="2601337" y="515867"/>
                    <a:pt x="2582371" y="521178"/>
                    <a:pt x="2572509" y="531040"/>
                  </a:cubicBezTo>
                  <a:cubicBezTo>
                    <a:pt x="2530784" y="568971"/>
                    <a:pt x="2492094" y="609937"/>
                    <a:pt x="2451128" y="652420"/>
                  </a:cubicBezTo>
                  <a:close/>
                  <a:moveTo>
                    <a:pt x="711593" y="845112"/>
                  </a:moveTo>
                  <a:cubicBezTo>
                    <a:pt x="732076" y="795801"/>
                    <a:pt x="748008" y="750283"/>
                    <a:pt x="768491" y="707042"/>
                  </a:cubicBezTo>
                  <a:cubicBezTo>
                    <a:pt x="788215" y="666076"/>
                    <a:pt x="778353" y="631937"/>
                    <a:pt x="751801" y="600075"/>
                  </a:cubicBezTo>
                  <a:cubicBezTo>
                    <a:pt x="714628" y="556833"/>
                    <a:pt x="668352" y="528005"/>
                    <a:pt x="610696" y="517385"/>
                  </a:cubicBezTo>
                  <a:cubicBezTo>
                    <a:pt x="584144" y="512833"/>
                    <a:pt x="562902" y="518902"/>
                    <a:pt x="543937" y="537868"/>
                  </a:cubicBezTo>
                  <a:cubicBezTo>
                    <a:pt x="512074" y="571247"/>
                    <a:pt x="478695" y="603110"/>
                    <a:pt x="446832" y="635731"/>
                  </a:cubicBezTo>
                  <a:cubicBezTo>
                    <a:pt x="442280" y="640282"/>
                    <a:pt x="438487" y="646351"/>
                    <a:pt x="434694" y="651662"/>
                  </a:cubicBezTo>
                  <a:cubicBezTo>
                    <a:pt x="559109" y="669869"/>
                    <a:pt x="660007" y="716904"/>
                    <a:pt x="711593" y="845112"/>
                  </a:cubicBezTo>
                  <a:close/>
                  <a:moveTo>
                    <a:pt x="4282457" y="360348"/>
                  </a:moveTo>
                  <a:cubicBezTo>
                    <a:pt x="4398527" y="421039"/>
                    <a:pt x="4468321" y="506005"/>
                    <a:pt x="4468321" y="639524"/>
                  </a:cubicBezTo>
                  <a:cubicBezTo>
                    <a:pt x="4507770" y="600834"/>
                    <a:pt x="4544943" y="563661"/>
                    <a:pt x="4582116" y="527247"/>
                  </a:cubicBezTo>
                  <a:cubicBezTo>
                    <a:pt x="4600323" y="509798"/>
                    <a:pt x="4607150" y="488557"/>
                    <a:pt x="4605633" y="463522"/>
                  </a:cubicBezTo>
                  <a:cubicBezTo>
                    <a:pt x="4601081" y="393728"/>
                    <a:pt x="4541908" y="314072"/>
                    <a:pt x="4475908" y="292831"/>
                  </a:cubicBezTo>
                  <a:cubicBezTo>
                    <a:pt x="4466804" y="289796"/>
                    <a:pt x="4454666" y="289796"/>
                    <a:pt x="4446321" y="292831"/>
                  </a:cubicBezTo>
                  <a:cubicBezTo>
                    <a:pt x="4393976" y="314072"/>
                    <a:pt x="4340872" y="336072"/>
                    <a:pt x="4282457" y="360348"/>
                  </a:cubicBezTo>
                  <a:close/>
                  <a:moveTo>
                    <a:pt x="4283216" y="346693"/>
                  </a:moveTo>
                  <a:cubicBezTo>
                    <a:pt x="4333286" y="325452"/>
                    <a:pt x="4380321" y="304969"/>
                    <a:pt x="4428114" y="286762"/>
                  </a:cubicBezTo>
                  <a:cubicBezTo>
                    <a:pt x="4457700" y="275382"/>
                    <a:pt x="4474390" y="255658"/>
                    <a:pt x="4480459" y="226071"/>
                  </a:cubicBezTo>
                  <a:cubicBezTo>
                    <a:pt x="4494873" y="150967"/>
                    <a:pt x="4478183" y="84208"/>
                    <a:pt x="4422804" y="29587"/>
                  </a:cubicBezTo>
                  <a:cubicBezTo>
                    <a:pt x="4417493" y="24276"/>
                    <a:pt x="4408389" y="17448"/>
                    <a:pt x="4401562" y="17448"/>
                  </a:cubicBezTo>
                  <a:cubicBezTo>
                    <a:pt x="4340872" y="16690"/>
                    <a:pt x="4280182" y="16690"/>
                    <a:pt x="4217974" y="16690"/>
                  </a:cubicBezTo>
                  <a:cubicBezTo>
                    <a:pt x="4300665" y="114553"/>
                    <a:pt x="4334803" y="220002"/>
                    <a:pt x="4283216" y="346693"/>
                  </a:cubicBezTo>
                  <a:close/>
                  <a:moveTo>
                    <a:pt x="4755842" y="842836"/>
                  </a:moveTo>
                  <a:cubicBezTo>
                    <a:pt x="4774807" y="794284"/>
                    <a:pt x="4792256" y="747249"/>
                    <a:pt x="4811221" y="701731"/>
                  </a:cubicBezTo>
                  <a:cubicBezTo>
                    <a:pt x="4829428" y="660007"/>
                    <a:pt x="4819566" y="624351"/>
                    <a:pt x="4790738" y="592489"/>
                  </a:cubicBezTo>
                  <a:cubicBezTo>
                    <a:pt x="4754324" y="552281"/>
                    <a:pt x="4708807" y="528005"/>
                    <a:pt x="4654944" y="517385"/>
                  </a:cubicBezTo>
                  <a:cubicBezTo>
                    <a:pt x="4628392" y="512074"/>
                    <a:pt x="4607909" y="518902"/>
                    <a:pt x="4588943" y="537868"/>
                  </a:cubicBezTo>
                  <a:cubicBezTo>
                    <a:pt x="4557839" y="570489"/>
                    <a:pt x="4525218" y="601592"/>
                    <a:pt x="4493356" y="634213"/>
                  </a:cubicBezTo>
                  <a:cubicBezTo>
                    <a:pt x="4488045" y="639524"/>
                    <a:pt x="4483494" y="645593"/>
                    <a:pt x="4478942" y="651662"/>
                  </a:cubicBezTo>
                  <a:cubicBezTo>
                    <a:pt x="4603357" y="669869"/>
                    <a:pt x="4705013" y="716145"/>
                    <a:pt x="4755842" y="842836"/>
                  </a:cubicBezTo>
                  <a:close/>
                  <a:moveTo>
                    <a:pt x="2442783" y="639524"/>
                  </a:moveTo>
                  <a:cubicBezTo>
                    <a:pt x="2482232" y="600075"/>
                    <a:pt x="2516370" y="564420"/>
                    <a:pt x="2552026" y="531040"/>
                  </a:cubicBezTo>
                  <a:cubicBezTo>
                    <a:pt x="2578578" y="506764"/>
                    <a:pt x="2586164" y="477936"/>
                    <a:pt x="2577061" y="444556"/>
                  </a:cubicBezTo>
                  <a:cubicBezTo>
                    <a:pt x="2561130" y="380073"/>
                    <a:pt x="2524715" y="330762"/>
                    <a:pt x="2465542" y="299658"/>
                  </a:cubicBezTo>
                  <a:cubicBezTo>
                    <a:pt x="2454922" y="293589"/>
                    <a:pt x="2438232" y="288279"/>
                    <a:pt x="2428370" y="292072"/>
                  </a:cubicBezTo>
                  <a:cubicBezTo>
                    <a:pt x="2371472" y="312555"/>
                    <a:pt x="2316092" y="336072"/>
                    <a:pt x="2256161" y="359590"/>
                  </a:cubicBezTo>
                  <a:cubicBezTo>
                    <a:pt x="2380576" y="421797"/>
                    <a:pt x="2445059" y="527247"/>
                    <a:pt x="2442783" y="639524"/>
                  </a:cubicBezTo>
                  <a:close/>
                  <a:moveTo>
                    <a:pt x="235175" y="361866"/>
                  </a:moveTo>
                  <a:cubicBezTo>
                    <a:pt x="298900" y="386142"/>
                    <a:pt x="339866" y="424832"/>
                    <a:pt x="374004" y="471867"/>
                  </a:cubicBezTo>
                  <a:cubicBezTo>
                    <a:pt x="408901" y="520419"/>
                    <a:pt x="428625" y="573523"/>
                    <a:pt x="427108" y="636489"/>
                  </a:cubicBezTo>
                  <a:cubicBezTo>
                    <a:pt x="466556" y="600834"/>
                    <a:pt x="501453" y="562902"/>
                    <a:pt x="537868" y="527247"/>
                  </a:cubicBezTo>
                  <a:cubicBezTo>
                    <a:pt x="560626" y="505246"/>
                    <a:pt x="567454" y="479453"/>
                    <a:pt x="561385" y="450625"/>
                  </a:cubicBezTo>
                  <a:cubicBezTo>
                    <a:pt x="546971" y="380831"/>
                    <a:pt x="508281" y="329245"/>
                    <a:pt x="444556" y="297382"/>
                  </a:cubicBezTo>
                  <a:cubicBezTo>
                    <a:pt x="433177" y="291313"/>
                    <a:pt x="415728" y="289037"/>
                    <a:pt x="404349" y="293589"/>
                  </a:cubicBezTo>
                  <a:cubicBezTo>
                    <a:pt x="349728" y="313314"/>
                    <a:pt x="296624" y="336831"/>
                    <a:pt x="235175" y="361866"/>
                  </a:cubicBezTo>
                  <a:close/>
                  <a:moveTo>
                    <a:pt x="5996957" y="15931"/>
                  </a:moveTo>
                  <a:cubicBezTo>
                    <a:pt x="5934750" y="15931"/>
                    <a:pt x="5875577" y="15173"/>
                    <a:pt x="5815645" y="16690"/>
                  </a:cubicBezTo>
                  <a:cubicBezTo>
                    <a:pt x="5805783" y="16690"/>
                    <a:pt x="5793645" y="27311"/>
                    <a:pt x="5786059" y="36414"/>
                  </a:cubicBezTo>
                  <a:cubicBezTo>
                    <a:pt x="5736748" y="91035"/>
                    <a:pt x="5723093" y="155519"/>
                    <a:pt x="5738265" y="226071"/>
                  </a:cubicBezTo>
                  <a:cubicBezTo>
                    <a:pt x="5742059" y="243520"/>
                    <a:pt x="5752679" y="265520"/>
                    <a:pt x="5766334" y="272348"/>
                  </a:cubicBezTo>
                  <a:cubicBezTo>
                    <a:pt x="5819438" y="299658"/>
                    <a:pt x="5874818" y="320900"/>
                    <a:pt x="5935509" y="347452"/>
                  </a:cubicBezTo>
                  <a:cubicBezTo>
                    <a:pt x="5883163" y="220002"/>
                    <a:pt x="5918819" y="116070"/>
                    <a:pt x="5996957" y="15931"/>
                  </a:cubicBezTo>
                  <a:close/>
                  <a:moveTo>
                    <a:pt x="1952709" y="15931"/>
                  </a:moveTo>
                  <a:cubicBezTo>
                    <a:pt x="1892019" y="15931"/>
                    <a:pt x="1833605" y="15173"/>
                    <a:pt x="1775190" y="16690"/>
                  </a:cubicBezTo>
                  <a:cubicBezTo>
                    <a:pt x="1763811" y="16690"/>
                    <a:pt x="1750156" y="25793"/>
                    <a:pt x="1741811" y="34897"/>
                  </a:cubicBezTo>
                  <a:cubicBezTo>
                    <a:pt x="1693259" y="91035"/>
                    <a:pt x="1676569" y="157036"/>
                    <a:pt x="1694017" y="229864"/>
                  </a:cubicBezTo>
                  <a:cubicBezTo>
                    <a:pt x="1700086" y="255658"/>
                    <a:pt x="1716017" y="274623"/>
                    <a:pt x="1741811" y="284486"/>
                  </a:cubicBezTo>
                  <a:cubicBezTo>
                    <a:pt x="1781259" y="299658"/>
                    <a:pt x="1819949" y="317107"/>
                    <a:pt x="1859398" y="333038"/>
                  </a:cubicBezTo>
                  <a:cubicBezTo>
                    <a:pt x="1869260" y="336831"/>
                    <a:pt x="1879122" y="340624"/>
                    <a:pt x="1890502" y="345176"/>
                  </a:cubicBezTo>
                  <a:cubicBezTo>
                    <a:pt x="1838157" y="220002"/>
                    <a:pt x="1874571" y="116070"/>
                    <a:pt x="1952709" y="15931"/>
                  </a:cubicBezTo>
                  <a:close/>
                  <a:moveTo>
                    <a:pt x="1886709" y="358831"/>
                  </a:moveTo>
                  <a:cubicBezTo>
                    <a:pt x="1832088" y="336072"/>
                    <a:pt x="1781259" y="314072"/>
                    <a:pt x="1729673" y="294348"/>
                  </a:cubicBezTo>
                  <a:cubicBezTo>
                    <a:pt x="1718293" y="289796"/>
                    <a:pt x="1700845" y="290555"/>
                    <a:pt x="1689465" y="295865"/>
                  </a:cubicBezTo>
                  <a:cubicBezTo>
                    <a:pt x="1624982" y="324693"/>
                    <a:pt x="1587051" y="376280"/>
                    <a:pt x="1570361" y="443798"/>
                  </a:cubicBezTo>
                  <a:cubicBezTo>
                    <a:pt x="1561257" y="480212"/>
                    <a:pt x="1571119" y="509798"/>
                    <a:pt x="1599947" y="534833"/>
                  </a:cubicBezTo>
                  <a:cubicBezTo>
                    <a:pt x="1624982" y="556833"/>
                    <a:pt x="1646982" y="581109"/>
                    <a:pt x="1669741" y="604627"/>
                  </a:cubicBezTo>
                  <a:cubicBezTo>
                    <a:pt x="1680362" y="615248"/>
                    <a:pt x="1690983" y="625868"/>
                    <a:pt x="1704638" y="639524"/>
                  </a:cubicBezTo>
                  <a:cubicBezTo>
                    <a:pt x="1704638" y="504488"/>
                    <a:pt x="1777466" y="422556"/>
                    <a:pt x="1886709" y="358831"/>
                  </a:cubicBezTo>
                  <a:close/>
                  <a:moveTo>
                    <a:pt x="3724865" y="630420"/>
                  </a:moveTo>
                  <a:cubicBezTo>
                    <a:pt x="3724107" y="505246"/>
                    <a:pt x="3797694" y="422556"/>
                    <a:pt x="3904660" y="358831"/>
                  </a:cubicBezTo>
                  <a:cubicBezTo>
                    <a:pt x="3854591" y="337590"/>
                    <a:pt x="3806797" y="315589"/>
                    <a:pt x="3757486" y="298141"/>
                  </a:cubicBezTo>
                  <a:cubicBezTo>
                    <a:pt x="3740797" y="292072"/>
                    <a:pt x="3717279" y="292072"/>
                    <a:pt x="3702107" y="299658"/>
                  </a:cubicBezTo>
                  <a:cubicBezTo>
                    <a:pt x="3640658" y="330762"/>
                    <a:pt x="3602726" y="382349"/>
                    <a:pt x="3589830" y="449867"/>
                  </a:cubicBezTo>
                  <a:cubicBezTo>
                    <a:pt x="3586036" y="468832"/>
                    <a:pt x="3586795" y="496143"/>
                    <a:pt x="3598174" y="508281"/>
                  </a:cubicBezTo>
                  <a:cubicBezTo>
                    <a:pt x="3638382" y="553040"/>
                    <a:pt x="3683899" y="591730"/>
                    <a:pt x="3724865" y="630420"/>
                  </a:cubicBezTo>
                  <a:close/>
                  <a:moveTo>
                    <a:pt x="5930957" y="358831"/>
                  </a:moveTo>
                  <a:cubicBezTo>
                    <a:pt x="5879370" y="337590"/>
                    <a:pt x="5830059" y="318624"/>
                    <a:pt x="5782266" y="296624"/>
                  </a:cubicBezTo>
                  <a:cubicBezTo>
                    <a:pt x="5761024" y="287520"/>
                    <a:pt x="5742817" y="288279"/>
                    <a:pt x="5723093" y="298900"/>
                  </a:cubicBezTo>
                  <a:cubicBezTo>
                    <a:pt x="5663161" y="333038"/>
                    <a:pt x="5624471" y="383107"/>
                    <a:pt x="5612333" y="450625"/>
                  </a:cubicBezTo>
                  <a:cubicBezTo>
                    <a:pt x="5609299" y="469591"/>
                    <a:pt x="5610815" y="496143"/>
                    <a:pt x="5622195" y="509040"/>
                  </a:cubicBezTo>
                  <a:cubicBezTo>
                    <a:pt x="5660126" y="552281"/>
                    <a:pt x="5703368" y="590972"/>
                    <a:pt x="5747369" y="633455"/>
                  </a:cubicBezTo>
                  <a:cubicBezTo>
                    <a:pt x="5751162" y="501453"/>
                    <a:pt x="5823990" y="420280"/>
                    <a:pt x="5930957" y="358831"/>
                  </a:cubicBezTo>
                  <a:close/>
                  <a:moveTo>
                    <a:pt x="2255402" y="346693"/>
                  </a:moveTo>
                  <a:cubicBezTo>
                    <a:pt x="2306989" y="325452"/>
                    <a:pt x="2352507" y="304210"/>
                    <a:pt x="2398783" y="287520"/>
                  </a:cubicBezTo>
                  <a:cubicBezTo>
                    <a:pt x="2435197" y="273865"/>
                    <a:pt x="2452646" y="247313"/>
                    <a:pt x="2457197" y="211657"/>
                  </a:cubicBezTo>
                  <a:cubicBezTo>
                    <a:pt x="2464784" y="150208"/>
                    <a:pt x="2450370" y="94070"/>
                    <a:pt x="2413197" y="44000"/>
                  </a:cubicBezTo>
                  <a:cubicBezTo>
                    <a:pt x="2397266" y="22759"/>
                    <a:pt x="2376783" y="12897"/>
                    <a:pt x="2350231" y="13655"/>
                  </a:cubicBezTo>
                  <a:cubicBezTo>
                    <a:pt x="2306230" y="14414"/>
                    <a:pt x="2261471" y="13655"/>
                    <a:pt x="2217471" y="13655"/>
                  </a:cubicBezTo>
                  <a:cubicBezTo>
                    <a:pt x="2209884" y="13655"/>
                    <a:pt x="2202298" y="15173"/>
                    <a:pt x="2196229" y="15931"/>
                  </a:cubicBezTo>
                  <a:cubicBezTo>
                    <a:pt x="2274368" y="115312"/>
                    <a:pt x="2306989" y="220002"/>
                    <a:pt x="2255402" y="346693"/>
                  </a:cubicBezTo>
                  <a:close/>
                  <a:moveTo>
                    <a:pt x="3972178" y="14414"/>
                  </a:moveTo>
                  <a:cubicBezTo>
                    <a:pt x="3916040" y="14414"/>
                    <a:pt x="3863694" y="12897"/>
                    <a:pt x="3811349" y="15173"/>
                  </a:cubicBezTo>
                  <a:cubicBezTo>
                    <a:pt x="3794659" y="15931"/>
                    <a:pt x="3773418" y="24276"/>
                    <a:pt x="3762038" y="36414"/>
                  </a:cubicBezTo>
                  <a:cubicBezTo>
                    <a:pt x="3712727" y="91794"/>
                    <a:pt x="3697555" y="157795"/>
                    <a:pt x="3715003" y="230623"/>
                  </a:cubicBezTo>
                  <a:cubicBezTo>
                    <a:pt x="3721072" y="257175"/>
                    <a:pt x="3737762" y="274623"/>
                    <a:pt x="3763555" y="285244"/>
                  </a:cubicBezTo>
                  <a:cubicBezTo>
                    <a:pt x="3804521" y="301175"/>
                    <a:pt x="3844729" y="320141"/>
                    <a:pt x="3885695" y="336831"/>
                  </a:cubicBezTo>
                  <a:cubicBezTo>
                    <a:pt x="3892522" y="339865"/>
                    <a:pt x="3900108" y="341383"/>
                    <a:pt x="3907695" y="343659"/>
                  </a:cubicBezTo>
                  <a:cubicBezTo>
                    <a:pt x="3856108" y="219244"/>
                    <a:pt x="3892522" y="115312"/>
                    <a:pt x="3972178" y="14414"/>
                  </a:cubicBezTo>
                  <a:close/>
                  <a:moveTo>
                    <a:pt x="1323048" y="655455"/>
                  </a:moveTo>
                  <a:cubicBezTo>
                    <a:pt x="1300289" y="601592"/>
                    <a:pt x="1280565" y="553799"/>
                    <a:pt x="1260082" y="506764"/>
                  </a:cubicBezTo>
                  <a:cubicBezTo>
                    <a:pt x="1257806" y="502212"/>
                    <a:pt x="1254013" y="496902"/>
                    <a:pt x="1248702" y="494626"/>
                  </a:cubicBezTo>
                  <a:cubicBezTo>
                    <a:pt x="1202426" y="471108"/>
                    <a:pt x="1157667" y="478694"/>
                    <a:pt x="1112908" y="499177"/>
                  </a:cubicBezTo>
                  <a:cubicBezTo>
                    <a:pt x="1076494" y="515867"/>
                    <a:pt x="1063597" y="546212"/>
                    <a:pt x="1068149" y="584902"/>
                  </a:cubicBezTo>
                  <a:cubicBezTo>
                    <a:pt x="1069666" y="600075"/>
                    <a:pt x="1068907" y="615248"/>
                    <a:pt x="1068907" y="630420"/>
                  </a:cubicBezTo>
                  <a:cubicBezTo>
                    <a:pt x="1068907" y="653938"/>
                    <a:pt x="1068907" y="677455"/>
                    <a:pt x="1068907" y="708559"/>
                  </a:cubicBezTo>
                  <a:cubicBezTo>
                    <a:pt x="1146288" y="638006"/>
                    <a:pt x="1227461" y="625110"/>
                    <a:pt x="1323048" y="655455"/>
                  </a:cubicBezTo>
                  <a:close/>
                  <a:moveTo>
                    <a:pt x="3342517" y="655455"/>
                  </a:moveTo>
                  <a:cubicBezTo>
                    <a:pt x="3320517" y="602351"/>
                    <a:pt x="3301551" y="555316"/>
                    <a:pt x="3281068" y="509040"/>
                  </a:cubicBezTo>
                  <a:cubicBezTo>
                    <a:pt x="3277275" y="499936"/>
                    <a:pt x="3265895" y="492350"/>
                    <a:pt x="3256033" y="489315"/>
                  </a:cubicBezTo>
                  <a:cubicBezTo>
                    <a:pt x="3202929" y="471108"/>
                    <a:pt x="3153618" y="481729"/>
                    <a:pt x="3110376" y="515867"/>
                  </a:cubicBezTo>
                  <a:cubicBezTo>
                    <a:pt x="3102031" y="522695"/>
                    <a:pt x="3092169" y="533316"/>
                    <a:pt x="3092169" y="543178"/>
                  </a:cubicBezTo>
                  <a:cubicBezTo>
                    <a:pt x="3090652" y="596282"/>
                    <a:pt x="3091411" y="648627"/>
                    <a:pt x="3091411" y="707042"/>
                  </a:cubicBezTo>
                  <a:cubicBezTo>
                    <a:pt x="3164998" y="638006"/>
                    <a:pt x="3246171" y="625110"/>
                    <a:pt x="3342517" y="655455"/>
                  </a:cubicBezTo>
                  <a:close/>
                  <a:moveTo>
                    <a:pt x="5116949" y="708559"/>
                  </a:moveTo>
                  <a:cubicBezTo>
                    <a:pt x="5191294" y="637248"/>
                    <a:pt x="5274743" y="625868"/>
                    <a:pt x="5366537" y="653938"/>
                  </a:cubicBezTo>
                  <a:cubicBezTo>
                    <a:pt x="5365020" y="647110"/>
                    <a:pt x="5365020" y="644834"/>
                    <a:pt x="5364261" y="643317"/>
                  </a:cubicBezTo>
                  <a:cubicBezTo>
                    <a:pt x="5349848" y="608420"/>
                    <a:pt x="5335433" y="573523"/>
                    <a:pt x="5321020" y="539385"/>
                  </a:cubicBezTo>
                  <a:cubicBezTo>
                    <a:pt x="5300537" y="490833"/>
                    <a:pt x="5284605" y="476419"/>
                    <a:pt x="5232260" y="481729"/>
                  </a:cubicBezTo>
                  <a:cubicBezTo>
                    <a:pt x="5200398" y="484764"/>
                    <a:pt x="5168535" y="500695"/>
                    <a:pt x="5138949" y="515109"/>
                  </a:cubicBezTo>
                  <a:cubicBezTo>
                    <a:pt x="5128328" y="520419"/>
                    <a:pt x="5118466" y="538626"/>
                    <a:pt x="5117707" y="551523"/>
                  </a:cubicBezTo>
                  <a:cubicBezTo>
                    <a:pt x="5115431" y="601592"/>
                    <a:pt x="5116949" y="650903"/>
                    <a:pt x="5116949" y="708559"/>
                  </a:cubicBezTo>
                  <a:close/>
                  <a:moveTo>
                    <a:pt x="1054493" y="707042"/>
                  </a:moveTo>
                  <a:cubicBezTo>
                    <a:pt x="1054493" y="649386"/>
                    <a:pt x="1056011" y="599316"/>
                    <a:pt x="1053735" y="548488"/>
                  </a:cubicBezTo>
                  <a:cubicBezTo>
                    <a:pt x="1052976" y="535592"/>
                    <a:pt x="1041597" y="520419"/>
                    <a:pt x="1030976" y="512074"/>
                  </a:cubicBezTo>
                  <a:cubicBezTo>
                    <a:pt x="989251" y="480970"/>
                    <a:pt x="942216" y="471867"/>
                    <a:pt x="892147" y="488557"/>
                  </a:cubicBezTo>
                  <a:cubicBezTo>
                    <a:pt x="883043" y="491591"/>
                    <a:pt x="871664" y="497660"/>
                    <a:pt x="867871" y="506005"/>
                  </a:cubicBezTo>
                  <a:cubicBezTo>
                    <a:pt x="846629" y="553799"/>
                    <a:pt x="826905" y="601592"/>
                    <a:pt x="804146" y="655455"/>
                  </a:cubicBezTo>
                  <a:cubicBezTo>
                    <a:pt x="898975" y="625110"/>
                    <a:pt x="979389" y="637248"/>
                    <a:pt x="1054493" y="707042"/>
                  </a:cubicBezTo>
                  <a:close/>
                  <a:moveTo>
                    <a:pt x="1547602" y="501453"/>
                  </a:moveTo>
                  <a:cubicBezTo>
                    <a:pt x="1514222" y="468074"/>
                    <a:pt x="1483119" y="442280"/>
                    <a:pt x="1458084" y="411177"/>
                  </a:cubicBezTo>
                  <a:cubicBezTo>
                    <a:pt x="1428497" y="375521"/>
                    <a:pt x="1393600" y="371728"/>
                    <a:pt x="1357945" y="390694"/>
                  </a:cubicBezTo>
                  <a:cubicBezTo>
                    <a:pt x="1330634" y="405108"/>
                    <a:pt x="1307117" y="427866"/>
                    <a:pt x="1285116" y="449867"/>
                  </a:cubicBezTo>
                  <a:cubicBezTo>
                    <a:pt x="1276772" y="458212"/>
                    <a:pt x="1271461" y="477936"/>
                    <a:pt x="1275254" y="488557"/>
                  </a:cubicBezTo>
                  <a:cubicBezTo>
                    <a:pt x="1291944" y="539385"/>
                    <a:pt x="1312427" y="588696"/>
                    <a:pt x="1334427" y="645593"/>
                  </a:cubicBezTo>
                  <a:cubicBezTo>
                    <a:pt x="1375393" y="550006"/>
                    <a:pt x="1446704" y="511316"/>
                    <a:pt x="1547602" y="501453"/>
                  </a:cubicBezTo>
                  <a:close/>
                  <a:moveTo>
                    <a:pt x="4850670" y="655455"/>
                  </a:moveTo>
                  <a:cubicBezTo>
                    <a:pt x="4945499" y="625110"/>
                    <a:pt x="5027430" y="637248"/>
                    <a:pt x="5101018" y="706283"/>
                  </a:cubicBezTo>
                  <a:cubicBezTo>
                    <a:pt x="5101018" y="653938"/>
                    <a:pt x="5100259" y="608420"/>
                    <a:pt x="5101018" y="562902"/>
                  </a:cubicBezTo>
                  <a:cubicBezTo>
                    <a:pt x="5101776" y="537868"/>
                    <a:pt x="5091155" y="519660"/>
                    <a:pt x="5070672" y="506005"/>
                  </a:cubicBezTo>
                  <a:cubicBezTo>
                    <a:pt x="5031224" y="480970"/>
                    <a:pt x="4988740" y="473384"/>
                    <a:pt x="4943981" y="487039"/>
                  </a:cubicBezTo>
                  <a:cubicBezTo>
                    <a:pt x="4931085" y="490833"/>
                    <a:pt x="4916670" y="502212"/>
                    <a:pt x="4911360" y="514350"/>
                  </a:cubicBezTo>
                  <a:cubicBezTo>
                    <a:pt x="4890118" y="557592"/>
                    <a:pt x="4872670" y="603110"/>
                    <a:pt x="4850670" y="655455"/>
                  </a:cubicBezTo>
                  <a:close/>
                  <a:moveTo>
                    <a:pt x="3354655" y="644834"/>
                  </a:moveTo>
                  <a:cubicBezTo>
                    <a:pt x="3394103" y="550006"/>
                    <a:pt x="3467690" y="509798"/>
                    <a:pt x="3565553" y="500695"/>
                  </a:cubicBezTo>
                  <a:cubicBezTo>
                    <a:pt x="3529139" y="464281"/>
                    <a:pt x="3495760" y="433935"/>
                    <a:pt x="3466173" y="400556"/>
                  </a:cubicBezTo>
                  <a:cubicBezTo>
                    <a:pt x="3442656" y="374004"/>
                    <a:pt x="3413069" y="371728"/>
                    <a:pt x="3359965" y="397521"/>
                  </a:cubicBezTo>
                  <a:cubicBezTo>
                    <a:pt x="3314447" y="419521"/>
                    <a:pt x="3287137" y="462763"/>
                    <a:pt x="3293965" y="496143"/>
                  </a:cubicBezTo>
                  <a:cubicBezTo>
                    <a:pt x="3293965" y="497660"/>
                    <a:pt x="3294723" y="499936"/>
                    <a:pt x="3295482" y="501453"/>
                  </a:cubicBezTo>
                  <a:cubicBezTo>
                    <a:pt x="3314447" y="547730"/>
                    <a:pt x="3333413" y="593247"/>
                    <a:pt x="3354655" y="644834"/>
                  </a:cubicBezTo>
                  <a:close/>
                  <a:moveTo>
                    <a:pt x="4839291" y="645593"/>
                  </a:moveTo>
                  <a:cubicBezTo>
                    <a:pt x="4858256" y="599316"/>
                    <a:pt x="4872670" y="559109"/>
                    <a:pt x="4890877" y="521178"/>
                  </a:cubicBezTo>
                  <a:cubicBezTo>
                    <a:pt x="4907567" y="486281"/>
                    <a:pt x="4900739" y="455177"/>
                    <a:pt x="4874187" y="431660"/>
                  </a:cubicBezTo>
                  <a:cubicBezTo>
                    <a:pt x="4853704" y="413452"/>
                    <a:pt x="4829428" y="397521"/>
                    <a:pt x="4803635" y="386900"/>
                  </a:cubicBezTo>
                  <a:cubicBezTo>
                    <a:pt x="4773290" y="373245"/>
                    <a:pt x="4744462" y="378556"/>
                    <a:pt x="4720186" y="407383"/>
                  </a:cubicBezTo>
                  <a:cubicBezTo>
                    <a:pt x="4698945" y="433177"/>
                    <a:pt x="4673151" y="455936"/>
                    <a:pt x="4648875" y="479453"/>
                  </a:cubicBezTo>
                  <a:cubicBezTo>
                    <a:pt x="4642806" y="485522"/>
                    <a:pt x="4637495" y="492350"/>
                    <a:pt x="4628392" y="501453"/>
                  </a:cubicBezTo>
                  <a:cubicBezTo>
                    <a:pt x="4727013" y="511316"/>
                    <a:pt x="4798325" y="550006"/>
                    <a:pt x="4839291" y="645593"/>
                  </a:cubicBezTo>
                  <a:close/>
                  <a:moveTo>
                    <a:pt x="3073962" y="704007"/>
                  </a:moveTo>
                  <a:cubicBezTo>
                    <a:pt x="3073962" y="649386"/>
                    <a:pt x="3075479" y="598558"/>
                    <a:pt x="3073204" y="548488"/>
                  </a:cubicBezTo>
                  <a:cubicBezTo>
                    <a:pt x="3072445" y="534833"/>
                    <a:pt x="3061066" y="518143"/>
                    <a:pt x="3048927" y="509798"/>
                  </a:cubicBezTo>
                  <a:cubicBezTo>
                    <a:pt x="3007962" y="479453"/>
                    <a:pt x="2961685" y="471867"/>
                    <a:pt x="2912374" y="487798"/>
                  </a:cubicBezTo>
                  <a:cubicBezTo>
                    <a:pt x="2904029" y="490833"/>
                    <a:pt x="2892650" y="495384"/>
                    <a:pt x="2889616" y="502971"/>
                  </a:cubicBezTo>
                  <a:cubicBezTo>
                    <a:pt x="2867615" y="552281"/>
                    <a:pt x="2847132" y="601592"/>
                    <a:pt x="2824373" y="654696"/>
                  </a:cubicBezTo>
                  <a:cubicBezTo>
                    <a:pt x="2916168" y="625868"/>
                    <a:pt x="2995823" y="635731"/>
                    <a:pt x="3073962" y="704007"/>
                  </a:cubicBezTo>
                  <a:close/>
                  <a:moveTo>
                    <a:pt x="792767" y="644834"/>
                  </a:moveTo>
                  <a:cubicBezTo>
                    <a:pt x="814008" y="592489"/>
                    <a:pt x="834491" y="547730"/>
                    <a:pt x="850422" y="499936"/>
                  </a:cubicBezTo>
                  <a:cubicBezTo>
                    <a:pt x="854974" y="485522"/>
                    <a:pt x="850422" y="463522"/>
                    <a:pt x="842078" y="449867"/>
                  </a:cubicBezTo>
                  <a:cubicBezTo>
                    <a:pt x="824629" y="418763"/>
                    <a:pt x="796560" y="398280"/>
                    <a:pt x="761663" y="386900"/>
                  </a:cubicBezTo>
                  <a:cubicBezTo>
                    <a:pt x="727525" y="376280"/>
                    <a:pt x="697938" y="377038"/>
                    <a:pt x="673662" y="408901"/>
                  </a:cubicBezTo>
                  <a:cubicBezTo>
                    <a:pt x="662283" y="424073"/>
                    <a:pt x="647869" y="435453"/>
                    <a:pt x="634213" y="449108"/>
                  </a:cubicBezTo>
                  <a:cubicBezTo>
                    <a:pt x="618282" y="465039"/>
                    <a:pt x="602351" y="481729"/>
                    <a:pt x="583385" y="501453"/>
                  </a:cubicBezTo>
                  <a:cubicBezTo>
                    <a:pt x="683524" y="509798"/>
                    <a:pt x="751801" y="553040"/>
                    <a:pt x="792767" y="644834"/>
                  </a:cubicBezTo>
                  <a:close/>
                  <a:moveTo>
                    <a:pt x="2812994" y="645593"/>
                  </a:moveTo>
                  <a:cubicBezTo>
                    <a:pt x="2834994" y="590213"/>
                    <a:pt x="2857753" y="543937"/>
                    <a:pt x="2871408" y="494626"/>
                  </a:cubicBezTo>
                  <a:cubicBezTo>
                    <a:pt x="2882788" y="454418"/>
                    <a:pt x="2850925" y="427866"/>
                    <a:pt x="2821339" y="407383"/>
                  </a:cubicBezTo>
                  <a:cubicBezTo>
                    <a:pt x="2790994" y="386142"/>
                    <a:pt x="2751545" y="364142"/>
                    <a:pt x="2719683" y="386900"/>
                  </a:cubicBezTo>
                  <a:cubicBezTo>
                    <a:pt x="2677200" y="417246"/>
                    <a:pt x="2645337" y="462005"/>
                    <a:pt x="2606647" y="501453"/>
                  </a:cubicBezTo>
                  <a:cubicBezTo>
                    <a:pt x="2699958" y="510557"/>
                    <a:pt x="2772028" y="550006"/>
                    <a:pt x="2812994" y="645593"/>
                  </a:cubicBezTo>
                  <a:close/>
                  <a:moveTo>
                    <a:pt x="5588815" y="499177"/>
                  </a:moveTo>
                  <a:cubicBezTo>
                    <a:pt x="5557711" y="468074"/>
                    <a:pt x="5529643" y="440763"/>
                    <a:pt x="5502332" y="412694"/>
                  </a:cubicBezTo>
                  <a:cubicBezTo>
                    <a:pt x="5463642" y="374004"/>
                    <a:pt x="5440883" y="368693"/>
                    <a:pt x="5393089" y="395245"/>
                  </a:cubicBezTo>
                  <a:cubicBezTo>
                    <a:pt x="5368813" y="408901"/>
                    <a:pt x="5349089" y="431660"/>
                    <a:pt x="5330123" y="453660"/>
                  </a:cubicBezTo>
                  <a:cubicBezTo>
                    <a:pt x="5322537" y="462005"/>
                    <a:pt x="5318744" y="480212"/>
                    <a:pt x="5321778" y="490833"/>
                  </a:cubicBezTo>
                  <a:cubicBezTo>
                    <a:pt x="5339227" y="541661"/>
                    <a:pt x="5359710" y="590972"/>
                    <a:pt x="5380193" y="644075"/>
                  </a:cubicBezTo>
                  <a:cubicBezTo>
                    <a:pt x="5435572" y="543178"/>
                    <a:pt x="5462124" y="524971"/>
                    <a:pt x="5588815" y="499177"/>
                  </a:cubicBezTo>
                  <a:close/>
                  <a:moveTo>
                    <a:pt x="1690224" y="277658"/>
                  </a:moveTo>
                  <a:cubicBezTo>
                    <a:pt x="1637879" y="256416"/>
                    <a:pt x="1589326" y="235933"/>
                    <a:pt x="1540774" y="217726"/>
                  </a:cubicBezTo>
                  <a:cubicBezTo>
                    <a:pt x="1530912" y="213933"/>
                    <a:pt x="1515740" y="217726"/>
                    <a:pt x="1505877" y="223037"/>
                  </a:cubicBezTo>
                  <a:cubicBezTo>
                    <a:pt x="1464153" y="245037"/>
                    <a:pt x="1439118" y="279934"/>
                    <a:pt x="1430773" y="326210"/>
                  </a:cubicBezTo>
                  <a:cubicBezTo>
                    <a:pt x="1428497" y="339107"/>
                    <a:pt x="1430015" y="358073"/>
                    <a:pt x="1437601" y="366417"/>
                  </a:cubicBezTo>
                  <a:cubicBezTo>
                    <a:pt x="1474774" y="403590"/>
                    <a:pt x="1514981" y="438487"/>
                    <a:pt x="1551395" y="471108"/>
                  </a:cubicBezTo>
                  <a:cubicBezTo>
                    <a:pt x="1556705" y="385383"/>
                    <a:pt x="1603740" y="320141"/>
                    <a:pt x="1690224" y="277658"/>
                  </a:cubicBezTo>
                  <a:close/>
                  <a:moveTo>
                    <a:pt x="2456439" y="278417"/>
                  </a:moveTo>
                  <a:cubicBezTo>
                    <a:pt x="2545198" y="321658"/>
                    <a:pt x="2592233" y="386900"/>
                    <a:pt x="2594509" y="471108"/>
                  </a:cubicBezTo>
                  <a:cubicBezTo>
                    <a:pt x="2630923" y="438487"/>
                    <a:pt x="2671131" y="404349"/>
                    <a:pt x="2709062" y="367176"/>
                  </a:cubicBezTo>
                  <a:cubicBezTo>
                    <a:pt x="2715890" y="360348"/>
                    <a:pt x="2718165" y="343659"/>
                    <a:pt x="2716648" y="333038"/>
                  </a:cubicBezTo>
                  <a:cubicBezTo>
                    <a:pt x="2710579" y="282968"/>
                    <a:pt x="2684027" y="245796"/>
                    <a:pt x="2639268" y="223037"/>
                  </a:cubicBezTo>
                  <a:cubicBezTo>
                    <a:pt x="2627889" y="217726"/>
                    <a:pt x="2610440" y="216209"/>
                    <a:pt x="2599061" y="220761"/>
                  </a:cubicBezTo>
                  <a:cubicBezTo>
                    <a:pt x="2552785" y="237451"/>
                    <a:pt x="2508784" y="257175"/>
                    <a:pt x="2456439" y="278417"/>
                  </a:cubicBezTo>
                  <a:close/>
                  <a:moveTo>
                    <a:pt x="5734472" y="277658"/>
                  </a:moveTo>
                  <a:cubicBezTo>
                    <a:pt x="5682885" y="256416"/>
                    <a:pt x="5636609" y="236692"/>
                    <a:pt x="5588815" y="219244"/>
                  </a:cubicBezTo>
                  <a:cubicBezTo>
                    <a:pt x="5577436" y="215450"/>
                    <a:pt x="5559988" y="217726"/>
                    <a:pt x="5548608" y="223795"/>
                  </a:cubicBezTo>
                  <a:cubicBezTo>
                    <a:pt x="5509160" y="244278"/>
                    <a:pt x="5484125" y="278417"/>
                    <a:pt x="5475780" y="322417"/>
                  </a:cubicBezTo>
                  <a:cubicBezTo>
                    <a:pt x="5472745" y="336831"/>
                    <a:pt x="5474262" y="358831"/>
                    <a:pt x="5482608" y="367935"/>
                  </a:cubicBezTo>
                  <a:cubicBezTo>
                    <a:pt x="5519022" y="405866"/>
                    <a:pt x="5559988" y="440763"/>
                    <a:pt x="5596402" y="474143"/>
                  </a:cubicBezTo>
                  <a:cubicBezTo>
                    <a:pt x="5600195" y="386142"/>
                    <a:pt x="5647230" y="321658"/>
                    <a:pt x="5734472" y="277658"/>
                  </a:cubicBezTo>
                  <a:close/>
                  <a:moveTo>
                    <a:pt x="4482735" y="261727"/>
                  </a:moveTo>
                  <a:cubicBezTo>
                    <a:pt x="4525977" y="243520"/>
                    <a:pt x="4563908" y="227589"/>
                    <a:pt x="4601840" y="211657"/>
                  </a:cubicBezTo>
                  <a:cubicBezTo>
                    <a:pt x="4648116" y="192692"/>
                    <a:pt x="4665565" y="170691"/>
                    <a:pt x="4658737" y="121381"/>
                  </a:cubicBezTo>
                  <a:cubicBezTo>
                    <a:pt x="4654185" y="91794"/>
                    <a:pt x="4639013" y="63725"/>
                    <a:pt x="4625357" y="36414"/>
                  </a:cubicBezTo>
                  <a:cubicBezTo>
                    <a:pt x="4620805" y="27311"/>
                    <a:pt x="4606392" y="17448"/>
                    <a:pt x="4596530" y="16690"/>
                  </a:cubicBezTo>
                  <a:cubicBezTo>
                    <a:pt x="4543426" y="14414"/>
                    <a:pt x="4491080" y="15931"/>
                    <a:pt x="4434941" y="15931"/>
                  </a:cubicBezTo>
                  <a:cubicBezTo>
                    <a:pt x="4497908" y="90277"/>
                    <a:pt x="4520667" y="167657"/>
                    <a:pt x="4482735" y="261727"/>
                  </a:cubicBezTo>
                  <a:close/>
                  <a:moveTo>
                    <a:pt x="5723851" y="257175"/>
                  </a:moveTo>
                  <a:cubicBezTo>
                    <a:pt x="5722334" y="214692"/>
                    <a:pt x="5713989" y="171450"/>
                    <a:pt x="5722334" y="132001"/>
                  </a:cubicBezTo>
                  <a:cubicBezTo>
                    <a:pt x="5730679" y="91794"/>
                    <a:pt x="5755714" y="54621"/>
                    <a:pt x="5773921" y="15931"/>
                  </a:cubicBezTo>
                  <a:cubicBezTo>
                    <a:pt x="5727644" y="15931"/>
                    <a:pt x="5678334" y="15173"/>
                    <a:pt x="5628264" y="16690"/>
                  </a:cubicBezTo>
                  <a:cubicBezTo>
                    <a:pt x="5619919" y="16690"/>
                    <a:pt x="5610057" y="22000"/>
                    <a:pt x="5603229" y="27311"/>
                  </a:cubicBezTo>
                  <a:cubicBezTo>
                    <a:pt x="5565298" y="57656"/>
                    <a:pt x="5546332" y="119105"/>
                    <a:pt x="5563781" y="165381"/>
                  </a:cubicBezTo>
                  <a:cubicBezTo>
                    <a:pt x="5569091" y="179795"/>
                    <a:pt x="5581988" y="195726"/>
                    <a:pt x="5594884" y="202554"/>
                  </a:cubicBezTo>
                  <a:cubicBezTo>
                    <a:pt x="5638126" y="223795"/>
                    <a:pt x="5682885" y="240485"/>
                    <a:pt x="5723851" y="257175"/>
                  </a:cubicBezTo>
                  <a:close/>
                  <a:moveTo>
                    <a:pt x="389176" y="15931"/>
                  </a:moveTo>
                  <a:cubicBezTo>
                    <a:pt x="455177" y="90277"/>
                    <a:pt x="474143" y="169174"/>
                    <a:pt x="440004" y="261727"/>
                  </a:cubicBezTo>
                  <a:cubicBezTo>
                    <a:pt x="486281" y="242002"/>
                    <a:pt x="526488" y="225313"/>
                    <a:pt x="565937" y="209381"/>
                  </a:cubicBezTo>
                  <a:cubicBezTo>
                    <a:pt x="570489" y="207864"/>
                    <a:pt x="575040" y="206347"/>
                    <a:pt x="578833" y="204071"/>
                  </a:cubicBezTo>
                  <a:cubicBezTo>
                    <a:pt x="588696" y="195726"/>
                    <a:pt x="600834" y="188140"/>
                    <a:pt x="606144" y="176760"/>
                  </a:cubicBezTo>
                  <a:cubicBezTo>
                    <a:pt x="628144" y="134277"/>
                    <a:pt x="609937" y="56138"/>
                    <a:pt x="571247" y="27311"/>
                  </a:cubicBezTo>
                  <a:cubicBezTo>
                    <a:pt x="563661" y="21242"/>
                    <a:pt x="552282" y="17448"/>
                    <a:pt x="543178" y="16690"/>
                  </a:cubicBezTo>
                  <a:cubicBezTo>
                    <a:pt x="494626" y="15173"/>
                    <a:pt x="445315" y="15931"/>
                    <a:pt x="389176" y="15931"/>
                  </a:cubicBezTo>
                  <a:close/>
                  <a:moveTo>
                    <a:pt x="3760521" y="15931"/>
                  </a:moveTo>
                  <a:cubicBezTo>
                    <a:pt x="3703624" y="15931"/>
                    <a:pt x="3654313" y="15173"/>
                    <a:pt x="3604244" y="16690"/>
                  </a:cubicBezTo>
                  <a:cubicBezTo>
                    <a:pt x="3593623" y="16690"/>
                    <a:pt x="3580726" y="24276"/>
                    <a:pt x="3572381" y="31862"/>
                  </a:cubicBezTo>
                  <a:cubicBezTo>
                    <a:pt x="3538243" y="66759"/>
                    <a:pt x="3529139" y="109242"/>
                    <a:pt x="3535967" y="156277"/>
                  </a:cubicBezTo>
                  <a:cubicBezTo>
                    <a:pt x="3542036" y="194967"/>
                    <a:pt x="3572381" y="204830"/>
                    <a:pt x="3602726" y="216209"/>
                  </a:cubicBezTo>
                  <a:cubicBezTo>
                    <a:pt x="3608795" y="218485"/>
                    <a:pt x="3614864" y="221519"/>
                    <a:pt x="3620933" y="223795"/>
                  </a:cubicBezTo>
                  <a:cubicBezTo>
                    <a:pt x="3649003" y="235175"/>
                    <a:pt x="3676313" y="246554"/>
                    <a:pt x="3709693" y="260968"/>
                  </a:cubicBezTo>
                  <a:cubicBezTo>
                    <a:pt x="3675555" y="166898"/>
                    <a:pt x="3694520" y="89518"/>
                    <a:pt x="3760521" y="15931"/>
                  </a:cubicBezTo>
                  <a:close/>
                  <a:moveTo>
                    <a:pt x="2407886" y="16690"/>
                  </a:moveTo>
                  <a:cubicBezTo>
                    <a:pt x="2472370" y="89518"/>
                    <a:pt x="2492094" y="168416"/>
                    <a:pt x="2456439" y="262485"/>
                  </a:cubicBezTo>
                  <a:cubicBezTo>
                    <a:pt x="2509543" y="239727"/>
                    <a:pt x="2556578" y="221519"/>
                    <a:pt x="2601337" y="198002"/>
                  </a:cubicBezTo>
                  <a:cubicBezTo>
                    <a:pt x="2615751" y="190416"/>
                    <a:pt x="2627130" y="169933"/>
                    <a:pt x="2630923" y="153243"/>
                  </a:cubicBezTo>
                  <a:cubicBezTo>
                    <a:pt x="2638509" y="115312"/>
                    <a:pt x="2630923" y="77380"/>
                    <a:pt x="2607406" y="46276"/>
                  </a:cubicBezTo>
                  <a:cubicBezTo>
                    <a:pt x="2597544" y="33380"/>
                    <a:pt x="2581612" y="18207"/>
                    <a:pt x="2567957" y="17448"/>
                  </a:cubicBezTo>
                  <a:cubicBezTo>
                    <a:pt x="2516370" y="14414"/>
                    <a:pt x="2464784" y="16690"/>
                    <a:pt x="2407886" y="16690"/>
                  </a:cubicBezTo>
                  <a:close/>
                  <a:moveTo>
                    <a:pt x="1740293" y="15931"/>
                  </a:moveTo>
                  <a:cubicBezTo>
                    <a:pt x="1690224" y="15931"/>
                    <a:pt x="1646982" y="17448"/>
                    <a:pt x="1603740" y="15173"/>
                  </a:cubicBezTo>
                  <a:cubicBezTo>
                    <a:pt x="1566568" y="12897"/>
                    <a:pt x="1543809" y="31104"/>
                    <a:pt x="1530912" y="61449"/>
                  </a:cubicBezTo>
                  <a:cubicBezTo>
                    <a:pt x="1521050" y="84966"/>
                    <a:pt x="1515740" y="111518"/>
                    <a:pt x="1514981" y="137312"/>
                  </a:cubicBezTo>
                  <a:cubicBezTo>
                    <a:pt x="1513464" y="172209"/>
                    <a:pt x="1530153" y="197243"/>
                    <a:pt x="1565809" y="210140"/>
                  </a:cubicBezTo>
                  <a:cubicBezTo>
                    <a:pt x="1597671" y="221519"/>
                    <a:pt x="1628017" y="235933"/>
                    <a:pt x="1659120" y="248830"/>
                  </a:cubicBezTo>
                  <a:cubicBezTo>
                    <a:pt x="1668224" y="252623"/>
                    <a:pt x="1676569" y="255658"/>
                    <a:pt x="1690224" y="260968"/>
                  </a:cubicBezTo>
                  <a:cubicBezTo>
                    <a:pt x="1654569" y="166898"/>
                    <a:pt x="1675052" y="89518"/>
                    <a:pt x="1740293" y="15931"/>
                  </a:cubicBezTo>
                  <a:close/>
                  <a:moveTo>
                    <a:pt x="4621564" y="477936"/>
                  </a:moveTo>
                  <a:cubicBezTo>
                    <a:pt x="4660254" y="441522"/>
                    <a:pt x="4698186" y="406625"/>
                    <a:pt x="4733841" y="370211"/>
                  </a:cubicBezTo>
                  <a:cubicBezTo>
                    <a:pt x="4741428" y="361866"/>
                    <a:pt x="4745221" y="345176"/>
                    <a:pt x="4743703" y="333796"/>
                  </a:cubicBezTo>
                  <a:cubicBezTo>
                    <a:pt x="4737634" y="285244"/>
                    <a:pt x="4712600" y="247313"/>
                    <a:pt x="4668599" y="224554"/>
                  </a:cubicBezTo>
                  <a:cubicBezTo>
                    <a:pt x="4657978" y="219244"/>
                    <a:pt x="4642047" y="215450"/>
                    <a:pt x="4631426" y="219244"/>
                  </a:cubicBezTo>
                  <a:cubicBezTo>
                    <a:pt x="4582874" y="236692"/>
                    <a:pt x="4535839" y="257175"/>
                    <a:pt x="4482735" y="278417"/>
                  </a:cubicBezTo>
                  <a:cubicBezTo>
                    <a:pt x="4571495" y="320900"/>
                    <a:pt x="4617771" y="386142"/>
                    <a:pt x="4621564" y="477936"/>
                  </a:cubicBezTo>
                  <a:close/>
                  <a:moveTo>
                    <a:pt x="438487" y="278417"/>
                  </a:moveTo>
                  <a:cubicBezTo>
                    <a:pt x="527247" y="321658"/>
                    <a:pt x="574282" y="386900"/>
                    <a:pt x="577316" y="470350"/>
                  </a:cubicBezTo>
                  <a:cubicBezTo>
                    <a:pt x="612213" y="439246"/>
                    <a:pt x="650145" y="406625"/>
                    <a:pt x="685800" y="372487"/>
                  </a:cubicBezTo>
                  <a:cubicBezTo>
                    <a:pt x="694145" y="364900"/>
                    <a:pt x="697938" y="348210"/>
                    <a:pt x="697180" y="336072"/>
                  </a:cubicBezTo>
                  <a:cubicBezTo>
                    <a:pt x="692628" y="291313"/>
                    <a:pt x="673662" y="251865"/>
                    <a:pt x="633455" y="229106"/>
                  </a:cubicBezTo>
                  <a:cubicBezTo>
                    <a:pt x="618282" y="220761"/>
                    <a:pt x="596282" y="215450"/>
                    <a:pt x="581109" y="220761"/>
                  </a:cubicBezTo>
                  <a:cubicBezTo>
                    <a:pt x="534833" y="235933"/>
                    <a:pt x="490074" y="257175"/>
                    <a:pt x="438487" y="278417"/>
                  </a:cubicBezTo>
                  <a:close/>
                  <a:moveTo>
                    <a:pt x="3571622" y="478694"/>
                  </a:moveTo>
                  <a:cubicBezTo>
                    <a:pt x="3576933" y="381590"/>
                    <a:pt x="3625485" y="319383"/>
                    <a:pt x="3711210" y="278417"/>
                  </a:cubicBezTo>
                  <a:cubicBezTo>
                    <a:pt x="3666451" y="260210"/>
                    <a:pt x="3625485" y="245037"/>
                    <a:pt x="3586795" y="226830"/>
                  </a:cubicBezTo>
                  <a:cubicBezTo>
                    <a:pt x="3550381" y="209381"/>
                    <a:pt x="3520036" y="217726"/>
                    <a:pt x="3495760" y="245796"/>
                  </a:cubicBezTo>
                  <a:cubicBezTo>
                    <a:pt x="3478311" y="265520"/>
                    <a:pt x="3462380" y="289796"/>
                    <a:pt x="3454794" y="314831"/>
                  </a:cubicBezTo>
                  <a:cubicBezTo>
                    <a:pt x="3449483" y="332279"/>
                    <a:pt x="3451759" y="359590"/>
                    <a:pt x="3462380" y="372487"/>
                  </a:cubicBezTo>
                  <a:cubicBezTo>
                    <a:pt x="3494242" y="408901"/>
                    <a:pt x="3531415" y="440763"/>
                    <a:pt x="3571622" y="478694"/>
                  </a:cubicBezTo>
                  <a:close/>
                  <a:moveTo>
                    <a:pt x="3268171" y="476419"/>
                  </a:moveTo>
                  <a:cubicBezTo>
                    <a:pt x="3249964" y="431660"/>
                    <a:pt x="3234033" y="393728"/>
                    <a:pt x="3218860" y="355797"/>
                  </a:cubicBezTo>
                  <a:cubicBezTo>
                    <a:pt x="3205205" y="322417"/>
                    <a:pt x="3184722" y="312555"/>
                    <a:pt x="3146790" y="319383"/>
                  </a:cubicBezTo>
                  <a:cubicBezTo>
                    <a:pt x="3105066" y="327727"/>
                    <a:pt x="3090652" y="342900"/>
                    <a:pt x="3090652" y="380073"/>
                  </a:cubicBezTo>
                  <a:cubicBezTo>
                    <a:pt x="3090652" y="411177"/>
                    <a:pt x="3090652" y="442280"/>
                    <a:pt x="3090652" y="473384"/>
                  </a:cubicBezTo>
                  <a:cubicBezTo>
                    <a:pt x="3090652" y="484764"/>
                    <a:pt x="3090652" y="496143"/>
                    <a:pt x="3090652" y="514350"/>
                  </a:cubicBezTo>
                  <a:cubicBezTo>
                    <a:pt x="3145273" y="464281"/>
                    <a:pt x="3200653" y="455936"/>
                    <a:pt x="3268171" y="476419"/>
                  </a:cubicBezTo>
                  <a:close/>
                  <a:moveTo>
                    <a:pt x="1053735" y="510557"/>
                  </a:moveTo>
                  <a:cubicBezTo>
                    <a:pt x="1053735" y="455936"/>
                    <a:pt x="1056011" y="406625"/>
                    <a:pt x="1052976" y="358831"/>
                  </a:cubicBezTo>
                  <a:cubicBezTo>
                    <a:pt x="1050700" y="329245"/>
                    <a:pt x="1021872" y="323176"/>
                    <a:pt x="997596" y="319383"/>
                  </a:cubicBezTo>
                  <a:cubicBezTo>
                    <a:pt x="974079" y="315589"/>
                    <a:pt x="948285" y="314831"/>
                    <a:pt x="936147" y="340624"/>
                  </a:cubicBezTo>
                  <a:cubicBezTo>
                    <a:pt x="916423" y="383866"/>
                    <a:pt x="898975" y="427866"/>
                    <a:pt x="878492" y="478694"/>
                  </a:cubicBezTo>
                  <a:cubicBezTo>
                    <a:pt x="944492" y="452901"/>
                    <a:pt x="999114" y="468074"/>
                    <a:pt x="1053735" y="510557"/>
                  </a:cubicBezTo>
                  <a:close/>
                  <a:moveTo>
                    <a:pt x="1247944" y="476419"/>
                  </a:moveTo>
                  <a:cubicBezTo>
                    <a:pt x="1227461" y="427108"/>
                    <a:pt x="1210771" y="384625"/>
                    <a:pt x="1191805" y="342900"/>
                  </a:cubicBezTo>
                  <a:cubicBezTo>
                    <a:pt x="1188012" y="335314"/>
                    <a:pt x="1181184" y="326969"/>
                    <a:pt x="1172840" y="323176"/>
                  </a:cubicBezTo>
                  <a:cubicBezTo>
                    <a:pt x="1123529" y="299658"/>
                    <a:pt x="1068907" y="334555"/>
                    <a:pt x="1068907" y="388418"/>
                  </a:cubicBezTo>
                  <a:cubicBezTo>
                    <a:pt x="1068907" y="403590"/>
                    <a:pt x="1069666" y="418763"/>
                    <a:pt x="1069666" y="433177"/>
                  </a:cubicBezTo>
                  <a:cubicBezTo>
                    <a:pt x="1069666" y="457453"/>
                    <a:pt x="1069666" y="482488"/>
                    <a:pt x="1069666" y="513591"/>
                  </a:cubicBezTo>
                  <a:cubicBezTo>
                    <a:pt x="1125046" y="464281"/>
                    <a:pt x="1181184" y="455936"/>
                    <a:pt x="1247944" y="476419"/>
                  </a:cubicBezTo>
                  <a:close/>
                  <a:moveTo>
                    <a:pt x="5100259" y="512074"/>
                  </a:moveTo>
                  <a:cubicBezTo>
                    <a:pt x="5100259" y="458212"/>
                    <a:pt x="5101018" y="411935"/>
                    <a:pt x="5100259" y="365659"/>
                  </a:cubicBezTo>
                  <a:cubicBezTo>
                    <a:pt x="5099500" y="333796"/>
                    <a:pt x="5074466" y="326210"/>
                    <a:pt x="5050948" y="320900"/>
                  </a:cubicBezTo>
                  <a:cubicBezTo>
                    <a:pt x="5026672" y="314831"/>
                    <a:pt x="4997844" y="313314"/>
                    <a:pt x="4984947" y="338348"/>
                  </a:cubicBezTo>
                  <a:cubicBezTo>
                    <a:pt x="4962947" y="381590"/>
                    <a:pt x="4946257" y="427108"/>
                    <a:pt x="4925016" y="477177"/>
                  </a:cubicBezTo>
                  <a:cubicBezTo>
                    <a:pt x="4991016" y="455177"/>
                    <a:pt x="5047155" y="464281"/>
                    <a:pt x="5100259" y="512074"/>
                  </a:cubicBezTo>
                  <a:close/>
                  <a:moveTo>
                    <a:pt x="5117707" y="513591"/>
                  </a:moveTo>
                  <a:cubicBezTo>
                    <a:pt x="5170811" y="463522"/>
                    <a:pt x="5227708" y="455936"/>
                    <a:pt x="5295226" y="476419"/>
                  </a:cubicBezTo>
                  <a:cubicBezTo>
                    <a:pt x="5273985" y="425590"/>
                    <a:pt x="5258053" y="379314"/>
                    <a:pt x="5236053" y="336831"/>
                  </a:cubicBezTo>
                  <a:cubicBezTo>
                    <a:pt x="5222398" y="310279"/>
                    <a:pt x="5192811" y="314831"/>
                    <a:pt x="5167777" y="320900"/>
                  </a:cubicBezTo>
                  <a:cubicBezTo>
                    <a:pt x="5143501" y="326969"/>
                    <a:pt x="5119224" y="336072"/>
                    <a:pt x="5119224" y="367176"/>
                  </a:cubicBezTo>
                  <a:cubicBezTo>
                    <a:pt x="5116949" y="413452"/>
                    <a:pt x="5117707" y="458970"/>
                    <a:pt x="5117707" y="513591"/>
                  </a:cubicBezTo>
                  <a:close/>
                  <a:moveTo>
                    <a:pt x="719180" y="364900"/>
                  </a:moveTo>
                  <a:cubicBezTo>
                    <a:pt x="789732" y="370211"/>
                    <a:pt x="836767" y="401314"/>
                    <a:pt x="865595" y="463522"/>
                  </a:cubicBezTo>
                  <a:cubicBezTo>
                    <a:pt x="885319" y="414970"/>
                    <a:pt x="903526" y="371728"/>
                    <a:pt x="920216" y="327727"/>
                  </a:cubicBezTo>
                  <a:cubicBezTo>
                    <a:pt x="930837" y="300417"/>
                    <a:pt x="914906" y="282210"/>
                    <a:pt x="894423" y="268554"/>
                  </a:cubicBezTo>
                  <a:cubicBezTo>
                    <a:pt x="874699" y="254899"/>
                    <a:pt x="849664" y="237451"/>
                    <a:pt x="827664" y="256416"/>
                  </a:cubicBezTo>
                  <a:cubicBezTo>
                    <a:pt x="791249" y="288279"/>
                    <a:pt x="758628" y="326210"/>
                    <a:pt x="719180" y="364900"/>
                  </a:cubicBezTo>
                  <a:close/>
                  <a:moveTo>
                    <a:pt x="1260840" y="465039"/>
                  </a:moveTo>
                  <a:cubicBezTo>
                    <a:pt x="1289668" y="397521"/>
                    <a:pt x="1341255" y="370969"/>
                    <a:pt x="1411049" y="364142"/>
                  </a:cubicBezTo>
                  <a:cubicBezTo>
                    <a:pt x="1373117" y="326969"/>
                    <a:pt x="1341255" y="295106"/>
                    <a:pt x="1308634" y="264003"/>
                  </a:cubicBezTo>
                  <a:cubicBezTo>
                    <a:pt x="1286634" y="243520"/>
                    <a:pt x="1263116" y="251106"/>
                    <a:pt x="1241116" y="263244"/>
                  </a:cubicBezTo>
                  <a:cubicBezTo>
                    <a:pt x="1219116" y="275382"/>
                    <a:pt x="1196357" y="292831"/>
                    <a:pt x="1205460" y="320900"/>
                  </a:cubicBezTo>
                  <a:cubicBezTo>
                    <a:pt x="1219874" y="367935"/>
                    <a:pt x="1240357" y="412694"/>
                    <a:pt x="1260840" y="465039"/>
                  </a:cubicBezTo>
                  <a:close/>
                  <a:moveTo>
                    <a:pt x="3073204" y="511316"/>
                  </a:moveTo>
                  <a:cubicBezTo>
                    <a:pt x="3073204" y="458970"/>
                    <a:pt x="3072445" y="414211"/>
                    <a:pt x="3073204" y="369452"/>
                  </a:cubicBezTo>
                  <a:cubicBezTo>
                    <a:pt x="3073962" y="342141"/>
                    <a:pt x="3058031" y="330003"/>
                    <a:pt x="3036031" y="323934"/>
                  </a:cubicBezTo>
                  <a:cubicBezTo>
                    <a:pt x="3009479" y="316348"/>
                    <a:pt x="2976858" y="307244"/>
                    <a:pt x="2960927" y="334555"/>
                  </a:cubicBezTo>
                  <a:cubicBezTo>
                    <a:pt x="2935892" y="377038"/>
                    <a:pt x="2919961" y="425590"/>
                    <a:pt x="2897960" y="477177"/>
                  </a:cubicBezTo>
                  <a:cubicBezTo>
                    <a:pt x="2965478" y="455936"/>
                    <a:pt x="3020100" y="464281"/>
                    <a:pt x="3073204" y="511316"/>
                  </a:cubicBezTo>
                  <a:close/>
                  <a:moveTo>
                    <a:pt x="2885822" y="465039"/>
                  </a:moveTo>
                  <a:cubicBezTo>
                    <a:pt x="2906305" y="412694"/>
                    <a:pt x="2926788" y="367176"/>
                    <a:pt x="2941961" y="320900"/>
                  </a:cubicBezTo>
                  <a:cubicBezTo>
                    <a:pt x="2950306" y="295865"/>
                    <a:pt x="2931340" y="276141"/>
                    <a:pt x="2910857" y="266279"/>
                  </a:cubicBezTo>
                  <a:cubicBezTo>
                    <a:pt x="2892650" y="257934"/>
                    <a:pt x="2862305" y="247313"/>
                    <a:pt x="2851684" y="256416"/>
                  </a:cubicBezTo>
                  <a:cubicBezTo>
                    <a:pt x="2812994" y="288279"/>
                    <a:pt x="2781132" y="327727"/>
                    <a:pt x="2745476" y="364900"/>
                  </a:cubicBezTo>
                  <a:cubicBezTo>
                    <a:pt x="2807684" y="371728"/>
                    <a:pt x="2856995" y="398280"/>
                    <a:pt x="2885822" y="465039"/>
                  </a:cubicBezTo>
                  <a:close/>
                  <a:moveTo>
                    <a:pt x="3431276" y="364142"/>
                  </a:moveTo>
                  <a:cubicBezTo>
                    <a:pt x="3394103" y="327727"/>
                    <a:pt x="3362241" y="298141"/>
                    <a:pt x="3331137" y="266279"/>
                  </a:cubicBezTo>
                  <a:cubicBezTo>
                    <a:pt x="3309137" y="243520"/>
                    <a:pt x="3286378" y="249589"/>
                    <a:pt x="3264378" y="260968"/>
                  </a:cubicBezTo>
                  <a:cubicBezTo>
                    <a:pt x="3240861" y="272348"/>
                    <a:pt x="3216584" y="289796"/>
                    <a:pt x="3224929" y="318624"/>
                  </a:cubicBezTo>
                  <a:cubicBezTo>
                    <a:pt x="3238585" y="366417"/>
                    <a:pt x="3259826" y="411935"/>
                    <a:pt x="3280309" y="463522"/>
                  </a:cubicBezTo>
                  <a:cubicBezTo>
                    <a:pt x="3310654" y="399038"/>
                    <a:pt x="3359206" y="370969"/>
                    <a:pt x="3431276" y="364142"/>
                  </a:cubicBezTo>
                  <a:close/>
                  <a:moveTo>
                    <a:pt x="5446193" y="364900"/>
                  </a:moveTo>
                  <a:cubicBezTo>
                    <a:pt x="5448469" y="361107"/>
                    <a:pt x="5451503" y="357314"/>
                    <a:pt x="5453780" y="353521"/>
                  </a:cubicBezTo>
                  <a:cubicBezTo>
                    <a:pt x="5420400" y="323176"/>
                    <a:pt x="5387779" y="292831"/>
                    <a:pt x="5353641" y="263244"/>
                  </a:cubicBezTo>
                  <a:cubicBezTo>
                    <a:pt x="5335433" y="247313"/>
                    <a:pt x="5306606" y="248830"/>
                    <a:pt x="5280812" y="267796"/>
                  </a:cubicBezTo>
                  <a:cubicBezTo>
                    <a:pt x="5261088" y="281451"/>
                    <a:pt x="5242122" y="298900"/>
                    <a:pt x="5251984" y="326210"/>
                  </a:cubicBezTo>
                  <a:cubicBezTo>
                    <a:pt x="5267916" y="370969"/>
                    <a:pt x="5286881" y="414970"/>
                    <a:pt x="5308123" y="465798"/>
                  </a:cubicBezTo>
                  <a:cubicBezTo>
                    <a:pt x="5335433" y="399797"/>
                    <a:pt x="5383986" y="372487"/>
                    <a:pt x="5446193" y="364900"/>
                  </a:cubicBezTo>
                  <a:close/>
                  <a:moveTo>
                    <a:pt x="4912877" y="464281"/>
                  </a:moveTo>
                  <a:cubicBezTo>
                    <a:pt x="4932602" y="414970"/>
                    <a:pt x="4951568" y="370211"/>
                    <a:pt x="4968258" y="324693"/>
                  </a:cubicBezTo>
                  <a:cubicBezTo>
                    <a:pt x="4977361" y="299658"/>
                    <a:pt x="4962188" y="280692"/>
                    <a:pt x="4943222" y="270830"/>
                  </a:cubicBezTo>
                  <a:cubicBezTo>
                    <a:pt x="4924257" y="260968"/>
                    <a:pt x="4891636" y="247313"/>
                    <a:pt x="4880256" y="256416"/>
                  </a:cubicBezTo>
                  <a:cubicBezTo>
                    <a:pt x="4840808" y="286003"/>
                    <a:pt x="4808187" y="324693"/>
                    <a:pt x="4768738" y="363383"/>
                  </a:cubicBezTo>
                  <a:cubicBezTo>
                    <a:pt x="4834739" y="375521"/>
                    <a:pt x="4886325" y="399797"/>
                    <a:pt x="4912877" y="464281"/>
                  </a:cubicBezTo>
                  <a:close/>
                  <a:moveTo>
                    <a:pt x="3435069" y="337590"/>
                  </a:moveTo>
                  <a:cubicBezTo>
                    <a:pt x="3439621" y="276141"/>
                    <a:pt x="3471484" y="232899"/>
                    <a:pt x="3532174" y="204830"/>
                  </a:cubicBezTo>
                  <a:cubicBezTo>
                    <a:pt x="3485139" y="185105"/>
                    <a:pt x="3442656" y="168416"/>
                    <a:pt x="3400173" y="150208"/>
                  </a:cubicBezTo>
                  <a:cubicBezTo>
                    <a:pt x="3371345" y="138070"/>
                    <a:pt x="3353137" y="154002"/>
                    <a:pt x="3337965" y="173726"/>
                  </a:cubicBezTo>
                  <a:cubicBezTo>
                    <a:pt x="3322034" y="194209"/>
                    <a:pt x="3312172" y="219244"/>
                    <a:pt x="3332654" y="240485"/>
                  </a:cubicBezTo>
                  <a:cubicBezTo>
                    <a:pt x="3364517" y="274623"/>
                    <a:pt x="3400173" y="304969"/>
                    <a:pt x="3435069" y="337590"/>
                  </a:cubicBezTo>
                  <a:close/>
                  <a:moveTo>
                    <a:pt x="3567071" y="15931"/>
                  </a:moveTo>
                  <a:cubicBezTo>
                    <a:pt x="3511691" y="15931"/>
                    <a:pt x="3463897" y="14414"/>
                    <a:pt x="3416104" y="16690"/>
                  </a:cubicBezTo>
                  <a:cubicBezTo>
                    <a:pt x="3389552" y="18207"/>
                    <a:pt x="3379689" y="41725"/>
                    <a:pt x="3374379" y="63725"/>
                  </a:cubicBezTo>
                  <a:cubicBezTo>
                    <a:pt x="3368310" y="86484"/>
                    <a:pt x="3368310" y="112277"/>
                    <a:pt x="3391828" y="124415"/>
                  </a:cubicBezTo>
                  <a:cubicBezTo>
                    <a:pt x="3434311" y="146415"/>
                    <a:pt x="3479829" y="163864"/>
                    <a:pt x="3529898" y="186623"/>
                  </a:cubicBezTo>
                  <a:cubicBezTo>
                    <a:pt x="3509415" y="120622"/>
                    <a:pt x="3519277" y="67518"/>
                    <a:pt x="3567071" y="15931"/>
                  </a:cubicBezTo>
                  <a:close/>
                  <a:moveTo>
                    <a:pt x="4626116" y="15173"/>
                  </a:moveTo>
                  <a:cubicBezTo>
                    <a:pt x="4673909" y="66759"/>
                    <a:pt x="4685289" y="119863"/>
                    <a:pt x="4663289" y="186623"/>
                  </a:cubicBezTo>
                  <a:cubicBezTo>
                    <a:pt x="4713358" y="164622"/>
                    <a:pt x="4757359" y="147933"/>
                    <a:pt x="4798325" y="126691"/>
                  </a:cubicBezTo>
                  <a:cubicBezTo>
                    <a:pt x="4824118" y="113794"/>
                    <a:pt x="4825635" y="88001"/>
                    <a:pt x="4818049" y="62208"/>
                  </a:cubicBezTo>
                  <a:cubicBezTo>
                    <a:pt x="4810463" y="37173"/>
                    <a:pt x="4799842" y="14414"/>
                    <a:pt x="4767221" y="15173"/>
                  </a:cubicBezTo>
                  <a:cubicBezTo>
                    <a:pt x="4723220" y="15931"/>
                    <a:pt x="4679220" y="15173"/>
                    <a:pt x="4626116" y="15173"/>
                  </a:cubicBezTo>
                  <a:close/>
                  <a:moveTo>
                    <a:pt x="2599820" y="15931"/>
                  </a:moveTo>
                  <a:cubicBezTo>
                    <a:pt x="2646854" y="67518"/>
                    <a:pt x="2659751" y="120622"/>
                    <a:pt x="2636992" y="186623"/>
                  </a:cubicBezTo>
                  <a:cubicBezTo>
                    <a:pt x="2686303" y="165381"/>
                    <a:pt x="2730304" y="147933"/>
                    <a:pt x="2772028" y="127450"/>
                  </a:cubicBezTo>
                  <a:cubicBezTo>
                    <a:pt x="2793270" y="116829"/>
                    <a:pt x="2800856" y="94829"/>
                    <a:pt x="2794028" y="71311"/>
                  </a:cubicBezTo>
                  <a:cubicBezTo>
                    <a:pt x="2787201" y="47035"/>
                    <a:pt x="2781890" y="18207"/>
                    <a:pt x="2750028" y="16690"/>
                  </a:cubicBezTo>
                  <a:cubicBezTo>
                    <a:pt x="2702234" y="14414"/>
                    <a:pt x="2654441" y="15931"/>
                    <a:pt x="2599820" y="15931"/>
                  </a:cubicBezTo>
                  <a:close/>
                  <a:moveTo>
                    <a:pt x="1545326" y="15931"/>
                  </a:moveTo>
                  <a:cubicBezTo>
                    <a:pt x="1492981" y="15931"/>
                    <a:pt x="1448222" y="15931"/>
                    <a:pt x="1403463" y="15931"/>
                  </a:cubicBezTo>
                  <a:cubicBezTo>
                    <a:pt x="1374635" y="15931"/>
                    <a:pt x="1363255" y="36414"/>
                    <a:pt x="1355669" y="59932"/>
                  </a:cubicBezTo>
                  <a:cubicBezTo>
                    <a:pt x="1347324" y="84208"/>
                    <a:pt x="1347324" y="112277"/>
                    <a:pt x="1372359" y="125174"/>
                  </a:cubicBezTo>
                  <a:cubicBezTo>
                    <a:pt x="1414842" y="147933"/>
                    <a:pt x="1460360" y="164622"/>
                    <a:pt x="1511188" y="187381"/>
                  </a:cubicBezTo>
                  <a:cubicBezTo>
                    <a:pt x="1486912" y="119863"/>
                    <a:pt x="1501326" y="67518"/>
                    <a:pt x="1545326" y="15931"/>
                  </a:cubicBezTo>
                  <a:close/>
                  <a:moveTo>
                    <a:pt x="2635475" y="204830"/>
                  </a:moveTo>
                  <a:cubicBezTo>
                    <a:pt x="2698441" y="233658"/>
                    <a:pt x="2728028" y="279175"/>
                    <a:pt x="2732580" y="334555"/>
                  </a:cubicBezTo>
                  <a:cubicBezTo>
                    <a:pt x="2765959" y="304210"/>
                    <a:pt x="2802373" y="273865"/>
                    <a:pt x="2834236" y="240485"/>
                  </a:cubicBezTo>
                  <a:cubicBezTo>
                    <a:pt x="2851684" y="222278"/>
                    <a:pt x="2847132" y="198002"/>
                    <a:pt x="2831960" y="178278"/>
                  </a:cubicBezTo>
                  <a:cubicBezTo>
                    <a:pt x="2817546" y="159312"/>
                    <a:pt x="2801615" y="138070"/>
                    <a:pt x="2774304" y="147933"/>
                  </a:cubicBezTo>
                  <a:cubicBezTo>
                    <a:pt x="2729545" y="163864"/>
                    <a:pt x="2685545" y="183588"/>
                    <a:pt x="2635475" y="204830"/>
                  </a:cubicBezTo>
                  <a:close/>
                  <a:moveTo>
                    <a:pt x="4759635" y="347452"/>
                  </a:moveTo>
                  <a:cubicBezTo>
                    <a:pt x="4797566" y="307244"/>
                    <a:pt x="4833221" y="273865"/>
                    <a:pt x="4863566" y="236692"/>
                  </a:cubicBezTo>
                  <a:cubicBezTo>
                    <a:pt x="4879498" y="216968"/>
                    <a:pt x="4871912" y="194209"/>
                    <a:pt x="4855980" y="174485"/>
                  </a:cubicBezTo>
                  <a:cubicBezTo>
                    <a:pt x="4841567" y="157036"/>
                    <a:pt x="4825635" y="137312"/>
                    <a:pt x="4799842" y="147174"/>
                  </a:cubicBezTo>
                  <a:cubicBezTo>
                    <a:pt x="4755083" y="163864"/>
                    <a:pt x="4711841" y="183588"/>
                    <a:pt x="4662530" y="204071"/>
                  </a:cubicBezTo>
                  <a:cubicBezTo>
                    <a:pt x="4723220" y="233658"/>
                    <a:pt x="4754324" y="277658"/>
                    <a:pt x="4759635" y="347452"/>
                  </a:cubicBezTo>
                  <a:close/>
                  <a:moveTo>
                    <a:pt x="5592609" y="15931"/>
                  </a:moveTo>
                  <a:cubicBezTo>
                    <a:pt x="5541022" y="15931"/>
                    <a:pt x="5497780" y="18207"/>
                    <a:pt x="5455297" y="15173"/>
                  </a:cubicBezTo>
                  <a:cubicBezTo>
                    <a:pt x="5422676" y="12897"/>
                    <a:pt x="5413572" y="34138"/>
                    <a:pt x="5404469" y="57656"/>
                  </a:cubicBezTo>
                  <a:cubicBezTo>
                    <a:pt x="5393848" y="82690"/>
                    <a:pt x="5393089" y="110001"/>
                    <a:pt x="5417365" y="123656"/>
                  </a:cubicBezTo>
                  <a:cubicBezTo>
                    <a:pt x="5459849" y="147933"/>
                    <a:pt x="5505366" y="166140"/>
                    <a:pt x="5556953" y="190416"/>
                  </a:cubicBezTo>
                  <a:cubicBezTo>
                    <a:pt x="5531159" y="120622"/>
                    <a:pt x="5543298" y="67518"/>
                    <a:pt x="5592609" y="15931"/>
                  </a:cubicBezTo>
                  <a:close/>
                  <a:moveTo>
                    <a:pt x="1511946" y="204830"/>
                  </a:moveTo>
                  <a:cubicBezTo>
                    <a:pt x="1464153" y="185105"/>
                    <a:pt x="1422428" y="169174"/>
                    <a:pt x="1380704" y="150967"/>
                  </a:cubicBezTo>
                  <a:cubicBezTo>
                    <a:pt x="1354152" y="139588"/>
                    <a:pt x="1334427" y="150208"/>
                    <a:pt x="1319255" y="170691"/>
                  </a:cubicBezTo>
                  <a:cubicBezTo>
                    <a:pt x="1302565" y="192692"/>
                    <a:pt x="1293461" y="220002"/>
                    <a:pt x="1312427" y="241244"/>
                  </a:cubicBezTo>
                  <a:cubicBezTo>
                    <a:pt x="1342772" y="276141"/>
                    <a:pt x="1379186" y="306486"/>
                    <a:pt x="1414842" y="339865"/>
                  </a:cubicBezTo>
                  <a:cubicBezTo>
                    <a:pt x="1418635" y="277658"/>
                    <a:pt x="1449739" y="234416"/>
                    <a:pt x="1511946" y="204830"/>
                  </a:cubicBezTo>
                  <a:close/>
                  <a:moveTo>
                    <a:pt x="625868" y="201795"/>
                  </a:moveTo>
                  <a:cubicBezTo>
                    <a:pt x="647869" y="223037"/>
                    <a:pt x="671386" y="239727"/>
                    <a:pt x="686559" y="262485"/>
                  </a:cubicBezTo>
                  <a:cubicBezTo>
                    <a:pt x="701731" y="285244"/>
                    <a:pt x="707042" y="313314"/>
                    <a:pt x="714628" y="333038"/>
                  </a:cubicBezTo>
                  <a:cubicBezTo>
                    <a:pt x="746490" y="304210"/>
                    <a:pt x="782904" y="274623"/>
                    <a:pt x="814767" y="240485"/>
                  </a:cubicBezTo>
                  <a:cubicBezTo>
                    <a:pt x="832974" y="221519"/>
                    <a:pt x="826905" y="196485"/>
                    <a:pt x="810215" y="176002"/>
                  </a:cubicBezTo>
                  <a:cubicBezTo>
                    <a:pt x="795043" y="157036"/>
                    <a:pt x="778353" y="138070"/>
                    <a:pt x="751042" y="148691"/>
                  </a:cubicBezTo>
                  <a:cubicBezTo>
                    <a:pt x="708559" y="165381"/>
                    <a:pt x="666076" y="184347"/>
                    <a:pt x="625868" y="201795"/>
                  </a:cubicBezTo>
                  <a:close/>
                  <a:moveTo>
                    <a:pt x="5553160" y="203312"/>
                  </a:moveTo>
                  <a:cubicBezTo>
                    <a:pt x="5508401" y="184347"/>
                    <a:pt x="5467435" y="168416"/>
                    <a:pt x="5427986" y="150208"/>
                  </a:cubicBezTo>
                  <a:cubicBezTo>
                    <a:pt x="5401434" y="138070"/>
                    <a:pt x="5383986" y="150967"/>
                    <a:pt x="5368813" y="168416"/>
                  </a:cubicBezTo>
                  <a:cubicBezTo>
                    <a:pt x="5351365" y="187381"/>
                    <a:pt x="5339227" y="213175"/>
                    <a:pt x="5356675" y="235175"/>
                  </a:cubicBezTo>
                  <a:cubicBezTo>
                    <a:pt x="5386262" y="273106"/>
                    <a:pt x="5421158" y="306486"/>
                    <a:pt x="5456056" y="344417"/>
                  </a:cubicBezTo>
                  <a:cubicBezTo>
                    <a:pt x="5476539" y="259451"/>
                    <a:pt x="5484125" y="248071"/>
                    <a:pt x="5553160" y="203312"/>
                  </a:cubicBezTo>
                  <a:close/>
                  <a:moveTo>
                    <a:pt x="583385" y="16690"/>
                  </a:moveTo>
                  <a:cubicBezTo>
                    <a:pt x="629662" y="67518"/>
                    <a:pt x="641041" y="121381"/>
                    <a:pt x="619041" y="186623"/>
                  </a:cubicBezTo>
                  <a:cubicBezTo>
                    <a:pt x="665317" y="166140"/>
                    <a:pt x="706283" y="149450"/>
                    <a:pt x="746490" y="130484"/>
                  </a:cubicBezTo>
                  <a:cubicBezTo>
                    <a:pt x="771525" y="119105"/>
                    <a:pt x="779111" y="97863"/>
                    <a:pt x="773801" y="71311"/>
                  </a:cubicBezTo>
                  <a:cubicBezTo>
                    <a:pt x="768491" y="47035"/>
                    <a:pt x="761663" y="18966"/>
                    <a:pt x="732835" y="16690"/>
                  </a:cubicBezTo>
                  <a:cubicBezTo>
                    <a:pt x="685041" y="13655"/>
                    <a:pt x="637248" y="16690"/>
                    <a:pt x="583385" y="16690"/>
                  </a:cubicBezTo>
                  <a:close/>
                  <a:moveTo>
                    <a:pt x="3194584" y="298900"/>
                  </a:moveTo>
                  <a:cubicBezTo>
                    <a:pt x="3163480" y="223795"/>
                    <a:pt x="3130859" y="147174"/>
                    <a:pt x="3098997" y="69794"/>
                  </a:cubicBezTo>
                  <a:cubicBezTo>
                    <a:pt x="3097480" y="70552"/>
                    <a:pt x="3095963" y="70552"/>
                    <a:pt x="3093686" y="71311"/>
                  </a:cubicBezTo>
                  <a:cubicBezTo>
                    <a:pt x="3093686" y="155519"/>
                    <a:pt x="3093686" y="239727"/>
                    <a:pt x="3093686" y="318624"/>
                  </a:cubicBezTo>
                  <a:cubicBezTo>
                    <a:pt x="3127066" y="311796"/>
                    <a:pt x="3158929" y="305727"/>
                    <a:pt x="3194584" y="298900"/>
                  </a:cubicBezTo>
                  <a:close/>
                  <a:moveTo>
                    <a:pt x="1174357" y="298900"/>
                  </a:moveTo>
                  <a:cubicBezTo>
                    <a:pt x="1143253" y="224554"/>
                    <a:pt x="1110632" y="147174"/>
                    <a:pt x="1078770" y="69794"/>
                  </a:cubicBezTo>
                  <a:cubicBezTo>
                    <a:pt x="1076494" y="70552"/>
                    <a:pt x="1074976" y="71311"/>
                    <a:pt x="1072701" y="71311"/>
                  </a:cubicBezTo>
                  <a:cubicBezTo>
                    <a:pt x="1072701" y="154760"/>
                    <a:pt x="1072701" y="238968"/>
                    <a:pt x="1072701" y="317865"/>
                  </a:cubicBezTo>
                  <a:cubicBezTo>
                    <a:pt x="1106080" y="311796"/>
                    <a:pt x="1138701" y="305727"/>
                    <a:pt x="1174357" y="298900"/>
                  </a:cubicBezTo>
                  <a:close/>
                  <a:moveTo>
                    <a:pt x="5125293" y="69035"/>
                  </a:moveTo>
                  <a:cubicBezTo>
                    <a:pt x="5123776" y="69794"/>
                    <a:pt x="5121500" y="69794"/>
                    <a:pt x="5119983" y="70552"/>
                  </a:cubicBezTo>
                  <a:cubicBezTo>
                    <a:pt x="5119983" y="154002"/>
                    <a:pt x="5119983" y="238209"/>
                    <a:pt x="5119983" y="317865"/>
                  </a:cubicBezTo>
                  <a:cubicBezTo>
                    <a:pt x="5154122" y="311038"/>
                    <a:pt x="5186742" y="304969"/>
                    <a:pt x="5220881" y="298900"/>
                  </a:cubicBezTo>
                  <a:cubicBezTo>
                    <a:pt x="5189777" y="223795"/>
                    <a:pt x="5157156" y="146415"/>
                    <a:pt x="5125293" y="69035"/>
                  </a:cubicBezTo>
                  <a:close/>
                  <a:moveTo>
                    <a:pt x="3069411" y="315589"/>
                  </a:moveTo>
                  <a:cubicBezTo>
                    <a:pt x="3069411" y="239727"/>
                    <a:pt x="3069411" y="160071"/>
                    <a:pt x="3069411" y="81173"/>
                  </a:cubicBezTo>
                  <a:cubicBezTo>
                    <a:pt x="3067893" y="81173"/>
                    <a:pt x="3065617" y="80415"/>
                    <a:pt x="3064100" y="80415"/>
                  </a:cubicBezTo>
                  <a:cubicBezTo>
                    <a:pt x="3032996" y="154760"/>
                    <a:pt x="3002651" y="229106"/>
                    <a:pt x="2973065" y="298900"/>
                  </a:cubicBezTo>
                  <a:cubicBezTo>
                    <a:pt x="3007962" y="304969"/>
                    <a:pt x="3039065" y="310279"/>
                    <a:pt x="3069411" y="315589"/>
                  </a:cubicBezTo>
                  <a:close/>
                  <a:moveTo>
                    <a:pt x="3207481" y="282210"/>
                  </a:moveTo>
                  <a:cubicBezTo>
                    <a:pt x="3237067" y="264003"/>
                    <a:pt x="3265137" y="247313"/>
                    <a:pt x="3284102" y="235175"/>
                  </a:cubicBezTo>
                  <a:cubicBezTo>
                    <a:pt x="3231757" y="181312"/>
                    <a:pt x="3174860" y="123656"/>
                    <a:pt x="3119480" y="67518"/>
                  </a:cubicBezTo>
                  <a:cubicBezTo>
                    <a:pt x="3149067" y="138829"/>
                    <a:pt x="3178653" y="212416"/>
                    <a:pt x="3207481" y="282210"/>
                  </a:cubicBezTo>
                  <a:close/>
                  <a:moveTo>
                    <a:pt x="939941" y="282968"/>
                  </a:moveTo>
                  <a:cubicBezTo>
                    <a:pt x="968010" y="213933"/>
                    <a:pt x="998355" y="139588"/>
                    <a:pt x="1027941" y="65242"/>
                  </a:cubicBezTo>
                  <a:cubicBezTo>
                    <a:pt x="1026424" y="65242"/>
                    <a:pt x="1025666" y="64483"/>
                    <a:pt x="1024148" y="64483"/>
                  </a:cubicBezTo>
                  <a:cubicBezTo>
                    <a:pt x="968010" y="121381"/>
                    <a:pt x="911871" y="179036"/>
                    <a:pt x="858767" y="232899"/>
                  </a:cubicBezTo>
                  <a:cubicBezTo>
                    <a:pt x="883043" y="247313"/>
                    <a:pt x="910354" y="264761"/>
                    <a:pt x="939941" y="282968"/>
                  </a:cubicBezTo>
                  <a:close/>
                  <a:moveTo>
                    <a:pt x="1049183" y="81173"/>
                  </a:moveTo>
                  <a:cubicBezTo>
                    <a:pt x="1047666" y="80415"/>
                    <a:pt x="1045390" y="80415"/>
                    <a:pt x="1043873" y="79656"/>
                  </a:cubicBezTo>
                  <a:cubicBezTo>
                    <a:pt x="1013528" y="153243"/>
                    <a:pt x="982424" y="227589"/>
                    <a:pt x="952837" y="298900"/>
                  </a:cubicBezTo>
                  <a:cubicBezTo>
                    <a:pt x="987734" y="304210"/>
                    <a:pt x="1018079" y="309520"/>
                    <a:pt x="1049942" y="314072"/>
                  </a:cubicBezTo>
                  <a:cubicBezTo>
                    <a:pt x="1049183" y="237451"/>
                    <a:pt x="1049183" y="159312"/>
                    <a:pt x="1049183" y="81173"/>
                  </a:cubicBezTo>
                  <a:close/>
                  <a:moveTo>
                    <a:pt x="5308881" y="235933"/>
                  </a:moveTo>
                  <a:cubicBezTo>
                    <a:pt x="5258053" y="183588"/>
                    <a:pt x="5202673" y="126691"/>
                    <a:pt x="5147294" y="69794"/>
                  </a:cubicBezTo>
                  <a:cubicBezTo>
                    <a:pt x="5176121" y="141105"/>
                    <a:pt x="5205708" y="214692"/>
                    <a:pt x="5233778" y="282210"/>
                  </a:cubicBezTo>
                  <a:cubicBezTo>
                    <a:pt x="5263364" y="264003"/>
                    <a:pt x="5290675" y="247313"/>
                    <a:pt x="5308881" y="235933"/>
                  </a:cubicBezTo>
                  <a:close/>
                  <a:moveTo>
                    <a:pt x="1096977" y="59173"/>
                  </a:moveTo>
                  <a:cubicBezTo>
                    <a:pt x="1129598" y="139588"/>
                    <a:pt x="1159184" y="213175"/>
                    <a:pt x="1187253" y="281451"/>
                  </a:cubicBezTo>
                  <a:cubicBezTo>
                    <a:pt x="1217599" y="263244"/>
                    <a:pt x="1244151" y="246554"/>
                    <a:pt x="1266151" y="232899"/>
                  </a:cubicBezTo>
                  <a:cubicBezTo>
                    <a:pt x="1213805" y="179795"/>
                    <a:pt x="1158426" y="122898"/>
                    <a:pt x="1096977" y="59173"/>
                  </a:cubicBezTo>
                  <a:close/>
                  <a:moveTo>
                    <a:pt x="5095707" y="88760"/>
                  </a:moveTo>
                  <a:cubicBezTo>
                    <a:pt x="5093431" y="88760"/>
                    <a:pt x="5090397" y="88001"/>
                    <a:pt x="5088121" y="88001"/>
                  </a:cubicBezTo>
                  <a:cubicBezTo>
                    <a:pt x="5058534" y="159312"/>
                    <a:pt x="5028948" y="230623"/>
                    <a:pt x="5000120" y="299658"/>
                  </a:cubicBezTo>
                  <a:cubicBezTo>
                    <a:pt x="5033499" y="304969"/>
                    <a:pt x="5064603" y="309520"/>
                    <a:pt x="5096465" y="314831"/>
                  </a:cubicBezTo>
                  <a:cubicBezTo>
                    <a:pt x="5095707" y="241244"/>
                    <a:pt x="5095707" y="165381"/>
                    <a:pt x="5095707" y="88760"/>
                  </a:cubicBezTo>
                  <a:close/>
                  <a:moveTo>
                    <a:pt x="4986464" y="282968"/>
                  </a:moveTo>
                  <a:cubicBezTo>
                    <a:pt x="5014534" y="213933"/>
                    <a:pt x="5044120" y="139588"/>
                    <a:pt x="5072948" y="68277"/>
                  </a:cubicBezTo>
                  <a:cubicBezTo>
                    <a:pt x="5016810" y="123656"/>
                    <a:pt x="4960671" y="179036"/>
                    <a:pt x="4907567" y="231382"/>
                  </a:cubicBezTo>
                  <a:cubicBezTo>
                    <a:pt x="4931085" y="247313"/>
                    <a:pt x="4957637" y="264003"/>
                    <a:pt x="4986464" y="282968"/>
                  </a:cubicBezTo>
                  <a:close/>
                  <a:moveTo>
                    <a:pt x="2881271" y="231382"/>
                  </a:moveTo>
                  <a:cubicBezTo>
                    <a:pt x="2906305" y="248071"/>
                    <a:pt x="2932857" y="265520"/>
                    <a:pt x="2960168" y="282968"/>
                  </a:cubicBezTo>
                  <a:cubicBezTo>
                    <a:pt x="2988237" y="213175"/>
                    <a:pt x="3017824" y="139588"/>
                    <a:pt x="3045893" y="70552"/>
                  </a:cubicBezTo>
                  <a:cubicBezTo>
                    <a:pt x="2991272" y="124415"/>
                    <a:pt x="2934375" y="179795"/>
                    <a:pt x="2881271" y="231382"/>
                  </a:cubicBezTo>
                  <a:close/>
                  <a:moveTo>
                    <a:pt x="2795546" y="18207"/>
                  </a:moveTo>
                  <a:cubicBezTo>
                    <a:pt x="2802373" y="49311"/>
                    <a:pt x="2808442" y="79656"/>
                    <a:pt x="2815270" y="110760"/>
                  </a:cubicBezTo>
                  <a:cubicBezTo>
                    <a:pt x="2882029" y="82690"/>
                    <a:pt x="2951823" y="53104"/>
                    <a:pt x="3021617" y="23517"/>
                  </a:cubicBezTo>
                  <a:cubicBezTo>
                    <a:pt x="3020858" y="22000"/>
                    <a:pt x="3020858" y="19724"/>
                    <a:pt x="3020100" y="18207"/>
                  </a:cubicBezTo>
                  <a:cubicBezTo>
                    <a:pt x="2944237" y="18207"/>
                    <a:pt x="2868374" y="18207"/>
                    <a:pt x="2795546" y="18207"/>
                  </a:cubicBezTo>
                  <a:close/>
                  <a:moveTo>
                    <a:pt x="5173846" y="17448"/>
                  </a:moveTo>
                  <a:cubicBezTo>
                    <a:pt x="5173087" y="19724"/>
                    <a:pt x="5172328" y="21242"/>
                    <a:pt x="5172328" y="23517"/>
                  </a:cubicBezTo>
                  <a:cubicBezTo>
                    <a:pt x="5242122" y="53104"/>
                    <a:pt x="5312675" y="82690"/>
                    <a:pt x="5378675" y="110760"/>
                  </a:cubicBezTo>
                  <a:cubicBezTo>
                    <a:pt x="5385503" y="78897"/>
                    <a:pt x="5392331" y="48552"/>
                    <a:pt x="5398399" y="17448"/>
                  </a:cubicBezTo>
                  <a:cubicBezTo>
                    <a:pt x="5325571" y="17448"/>
                    <a:pt x="5249709" y="17448"/>
                    <a:pt x="5173846" y="17448"/>
                  </a:cubicBezTo>
                  <a:close/>
                  <a:moveTo>
                    <a:pt x="1332910" y="130484"/>
                  </a:moveTo>
                  <a:cubicBezTo>
                    <a:pt x="1265392" y="103173"/>
                    <a:pt x="1195598" y="74346"/>
                    <a:pt x="1118218" y="42483"/>
                  </a:cubicBezTo>
                  <a:cubicBezTo>
                    <a:pt x="1178908" y="100898"/>
                    <a:pt x="1233530" y="153243"/>
                    <a:pt x="1282841" y="201037"/>
                  </a:cubicBezTo>
                  <a:cubicBezTo>
                    <a:pt x="1297255" y="182071"/>
                    <a:pt x="1314703" y="157036"/>
                    <a:pt x="1332910" y="130484"/>
                  </a:cubicBezTo>
                  <a:close/>
                  <a:moveTo>
                    <a:pt x="5173087" y="46276"/>
                  </a:moveTo>
                  <a:cubicBezTo>
                    <a:pt x="5172328" y="47794"/>
                    <a:pt x="5170811" y="49311"/>
                    <a:pt x="5170053" y="50828"/>
                  </a:cubicBezTo>
                  <a:cubicBezTo>
                    <a:pt x="5224674" y="103173"/>
                    <a:pt x="5279295" y="155519"/>
                    <a:pt x="5330123" y="203312"/>
                  </a:cubicBezTo>
                  <a:cubicBezTo>
                    <a:pt x="5343779" y="182829"/>
                    <a:pt x="5361227" y="157036"/>
                    <a:pt x="5379434" y="130484"/>
                  </a:cubicBezTo>
                  <a:cubicBezTo>
                    <a:pt x="5312675" y="103173"/>
                    <a:pt x="5242881" y="75104"/>
                    <a:pt x="5173087" y="46276"/>
                  </a:cubicBezTo>
                  <a:close/>
                  <a:moveTo>
                    <a:pt x="1331393" y="110760"/>
                  </a:moveTo>
                  <a:cubicBezTo>
                    <a:pt x="1338220" y="79656"/>
                    <a:pt x="1344289" y="49311"/>
                    <a:pt x="1351117" y="19724"/>
                  </a:cubicBezTo>
                  <a:cubicBezTo>
                    <a:pt x="1279048" y="19724"/>
                    <a:pt x="1205460" y="19724"/>
                    <a:pt x="1132632" y="19724"/>
                  </a:cubicBezTo>
                  <a:cubicBezTo>
                    <a:pt x="1132632" y="22000"/>
                    <a:pt x="1131874" y="23517"/>
                    <a:pt x="1131874" y="25793"/>
                  </a:cubicBezTo>
                  <a:cubicBezTo>
                    <a:pt x="1199392" y="54621"/>
                    <a:pt x="1267668" y="83449"/>
                    <a:pt x="1331393" y="110760"/>
                  </a:cubicBezTo>
                  <a:close/>
                  <a:moveTo>
                    <a:pt x="3350862" y="110760"/>
                  </a:moveTo>
                  <a:cubicBezTo>
                    <a:pt x="3358448" y="77380"/>
                    <a:pt x="3365276" y="48552"/>
                    <a:pt x="3372103" y="18966"/>
                  </a:cubicBezTo>
                  <a:cubicBezTo>
                    <a:pt x="3300792" y="18966"/>
                    <a:pt x="3226446" y="18966"/>
                    <a:pt x="3152860" y="18966"/>
                  </a:cubicBezTo>
                  <a:cubicBezTo>
                    <a:pt x="3152101" y="21242"/>
                    <a:pt x="3152101" y="23517"/>
                    <a:pt x="3151342" y="25793"/>
                  </a:cubicBezTo>
                  <a:cubicBezTo>
                    <a:pt x="3218860" y="53863"/>
                    <a:pt x="3285620" y="82690"/>
                    <a:pt x="3350862" y="110760"/>
                  </a:cubicBezTo>
                  <a:close/>
                  <a:moveTo>
                    <a:pt x="4889360" y="201037"/>
                  </a:moveTo>
                  <a:cubicBezTo>
                    <a:pt x="4937912" y="154002"/>
                    <a:pt x="4991016" y="103173"/>
                    <a:pt x="5044120" y="52345"/>
                  </a:cubicBezTo>
                  <a:cubicBezTo>
                    <a:pt x="5043362" y="50828"/>
                    <a:pt x="5043362" y="50069"/>
                    <a:pt x="5042603" y="48552"/>
                  </a:cubicBezTo>
                  <a:cubicBezTo>
                    <a:pt x="4974327" y="76621"/>
                    <a:pt x="4906050" y="104691"/>
                    <a:pt x="4840808" y="131243"/>
                  </a:cubicBezTo>
                  <a:cubicBezTo>
                    <a:pt x="4859773" y="157795"/>
                    <a:pt x="4876463" y="182071"/>
                    <a:pt x="4889360" y="201037"/>
                  </a:cubicBezTo>
                  <a:close/>
                  <a:moveTo>
                    <a:pt x="4843842" y="109242"/>
                  </a:moveTo>
                  <a:cubicBezTo>
                    <a:pt x="4908326" y="81173"/>
                    <a:pt x="4975085" y="53104"/>
                    <a:pt x="5041844" y="24276"/>
                  </a:cubicBezTo>
                  <a:cubicBezTo>
                    <a:pt x="5041086" y="22000"/>
                    <a:pt x="5039568" y="19724"/>
                    <a:pt x="5038810" y="17448"/>
                  </a:cubicBezTo>
                  <a:cubicBezTo>
                    <a:pt x="4965981" y="17448"/>
                    <a:pt x="4892395" y="17448"/>
                    <a:pt x="4821083" y="17448"/>
                  </a:cubicBezTo>
                  <a:cubicBezTo>
                    <a:pt x="4828670" y="47035"/>
                    <a:pt x="4835498" y="75863"/>
                    <a:pt x="4843842" y="109242"/>
                  </a:cubicBezTo>
                  <a:close/>
                  <a:moveTo>
                    <a:pt x="839802" y="196485"/>
                  </a:moveTo>
                  <a:cubicBezTo>
                    <a:pt x="887595" y="150967"/>
                    <a:pt x="940699" y="100139"/>
                    <a:pt x="995320" y="47794"/>
                  </a:cubicBezTo>
                  <a:cubicBezTo>
                    <a:pt x="927044" y="75863"/>
                    <a:pt x="859526" y="103173"/>
                    <a:pt x="794284" y="130484"/>
                  </a:cubicBezTo>
                  <a:cubicBezTo>
                    <a:pt x="812491" y="157036"/>
                    <a:pt x="829939" y="182071"/>
                    <a:pt x="839802" y="196485"/>
                  </a:cubicBezTo>
                  <a:close/>
                  <a:moveTo>
                    <a:pt x="796560" y="109242"/>
                  </a:moveTo>
                  <a:cubicBezTo>
                    <a:pt x="861802" y="81173"/>
                    <a:pt x="928561" y="53104"/>
                    <a:pt x="995320" y="24276"/>
                  </a:cubicBezTo>
                  <a:cubicBezTo>
                    <a:pt x="994562" y="22759"/>
                    <a:pt x="993045" y="20483"/>
                    <a:pt x="992286" y="18966"/>
                  </a:cubicBezTo>
                  <a:cubicBezTo>
                    <a:pt x="918699" y="18966"/>
                    <a:pt x="845112" y="18966"/>
                    <a:pt x="775318" y="18966"/>
                  </a:cubicBezTo>
                  <a:cubicBezTo>
                    <a:pt x="782146" y="48552"/>
                    <a:pt x="788974" y="76621"/>
                    <a:pt x="796560" y="109242"/>
                  </a:cubicBezTo>
                  <a:close/>
                  <a:moveTo>
                    <a:pt x="2863064" y="199519"/>
                  </a:moveTo>
                  <a:cubicBezTo>
                    <a:pt x="2913892" y="150967"/>
                    <a:pt x="2967754" y="99380"/>
                    <a:pt x="3023893" y="44759"/>
                  </a:cubicBezTo>
                  <a:cubicBezTo>
                    <a:pt x="2951064" y="75104"/>
                    <a:pt x="2880512" y="103932"/>
                    <a:pt x="2814511" y="131243"/>
                  </a:cubicBezTo>
                  <a:cubicBezTo>
                    <a:pt x="2832718" y="157795"/>
                    <a:pt x="2850167" y="181312"/>
                    <a:pt x="2863064" y="199519"/>
                  </a:cubicBezTo>
                  <a:close/>
                  <a:moveTo>
                    <a:pt x="3303827" y="201795"/>
                  </a:moveTo>
                  <a:cubicBezTo>
                    <a:pt x="3317482" y="182071"/>
                    <a:pt x="3335689" y="156277"/>
                    <a:pt x="3353137" y="130484"/>
                  </a:cubicBezTo>
                  <a:cubicBezTo>
                    <a:pt x="3284861" y="102415"/>
                    <a:pt x="3215067" y="73587"/>
                    <a:pt x="3144515" y="44759"/>
                  </a:cubicBezTo>
                  <a:cubicBezTo>
                    <a:pt x="3143756" y="45518"/>
                    <a:pt x="3143756" y="47035"/>
                    <a:pt x="3142997" y="47794"/>
                  </a:cubicBezTo>
                  <a:cubicBezTo>
                    <a:pt x="3197619" y="100898"/>
                    <a:pt x="3252240" y="153243"/>
                    <a:pt x="3303827" y="201795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AD5FC33-8802-402E-85FD-CFA6C907B512}"/>
                </a:ext>
              </a:extLst>
            </p:cNvPr>
            <p:cNvSpPr/>
            <p:nvPr/>
          </p:nvSpPr>
          <p:spPr>
            <a:xfrm>
              <a:off x="7208549" y="140218"/>
              <a:ext cx="3613638" cy="643730"/>
            </a:xfrm>
            <a:custGeom>
              <a:avLst/>
              <a:gdLst>
                <a:gd name="connsiteX0" fmla="*/ 6204063 w 6204821"/>
                <a:gd name="connsiteY0" fmla="*/ 16690 h 1105321"/>
                <a:gd name="connsiteX1" fmla="*/ 6037924 w 6204821"/>
                <a:gd name="connsiteY1" fmla="*/ 16690 h 1105321"/>
                <a:gd name="connsiteX2" fmla="*/ 5996199 w 6204821"/>
                <a:gd name="connsiteY2" fmla="*/ 41725 h 1105321"/>
                <a:gd name="connsiteX3" fmla="*/ 5928681 w 6204821"/>
                <a:gd name="connsiteY3" fmla="*/ 285244 h 1105321"/>
                <a:gd name="connsiteX4" fmla="*/ 5999233 w 6204821"/>
                <a:gd name="connsiteY4" fmla="*/ 375521 h 1105321"/>
                <a:gd name="connsiteX5" fmla="*/ 6118338 w 6204821"/>
                <a:gd name="connsiteY5" fmla="*/ 432418 h 1105321"/>
                <a:gd name="connsiteX6" fmla="*/ 6102407 w 6204821"/>
                <a:gd name="connsiteY6" fmla="*/ 429384 h 1105321"/>
                <a:gd name="connsiteX7" fmla="*/ 5984820 w 6204821"/>
                <a:gd name="connsiteY7" fmla="*/ 380831 h 1105321"/>
                <a:gd name="connsiteX8" fmla="*/ 5917301 w 6204821"/>
                <a:gd name="connsiteY8" fmla="*/ 383107 h 1105321"/>
                <a:gd name="connsiteX9" fmla="*/ 5764817 w 6204821"/>
                <a:gd name="connsiteY9" fmla="*/ 587937 h 1105321"/>
                <a:gd name="connsiteX10" fmla="*/ 5796679 w 6204821"/>
                <a:gd name="connsiteY10" fmla="*/ 692628 h 1105321"/>
                <a:gd name="connsiteX11" fmla="*/ 5868749 w 6204821"/>
                <a:gd name="connsiteY11" fmla="*/ 764697 h 1105321"/>
                <a:gd name="connsiteX12" fmla="*/ 5883163 w 6204821"/>
                <a:gd name="connsiteY12" fmla="*/ 782904 h 1105321"/>
                <a:gd name="connsiteX13" fmla="*/ 5875577 w 6204821"/>
                <a:gd name="connsiteY13" fmla="*/ 789732 h 1105321"/>
                <a:gd name="connsiteX14" fmla="*/ 5789093 w 6204821"/>
                <a:gd name="connsiteY14" fmla="*/ 699455 h 1105321"/>
                <a:gd name="connsiteX15" fmla="*/ 5705644 w 6204821"/>
                <a:gd name="connsiteY15" fmla="*/ 672903 h 1105321"/>
                <a:gd name="connsiteX16" fmla="*/ 5508401 w 6204821"/>
                <a:gd name="connsiteY16" fmla="*/ 785180 h 1105321"/>
                <a:gd name="connsiteX17" fmla="*/ 5487918 w 6204821"/>
                <a:gd name="connsiteY17" fmla="*/ 920216 h 1105321"/>
                <a:gd name="connsiteX18" fmla="*/ 5525091 w 6204821"/>
                <a:gd name="connsiteY18" fmla="*/ 1026424 h 1105321"/>
                <a:gd name="connsiteX19" fmla="*/ 5515228 w 6204821"/>
                <a:gd name="connsiteY19" fmla="*/ 1013528 h 1105321"/>
                <a:gd name="connsiteX20" fmla="*/ 5471228 w 6204821"/>
                <a:gd name="connsiteY20" fmla="*/ 909595 h 1105321"/>
                <a:gd name="connsiteX21" fmla="*/ 5426469 w 6204821"/>
                <a:gd name="connsiteY21" fmla="*/ 864078 h 1105321"/>
                <a:gd name="connsiteX22" fmla="*/ 5157156 w 6204821"/>
                <a:gd name="connsiteY22" fmla="*/ 905802 h 1105321"/>
                <a:gd name="connsiteX23" fmla="*/ 5113155 w 6204821"/>
                <a:gd name="connsiteY23" fmla="*/ 994562 h 1105321"/>
                <a:gd name="connsiteX24" fmla="*/ 5113914 w 6204821"/>
                <a:gd name="connsiteY24" fmla="*/ 1103046 h 1105321"/>
                <a:gd name="connsiteX25" fmla="*/ 5103293 w 6204821"/>
                <a:gd name="connsiteY25" fmla="*/ 1103046 h 1105321"/>
                <a:gd name="connsiteX26" fmla="*/ 5104052 w 6204821"/>
                <a:gd name="connsiteY26" fmla="*/ 1015803 h 1105321"/>
                <a:gd name="connsiteX27" fmla="*/ 5003913 w 6204821"/>
                <a:gd name="connsiteY27" fmla="*/ 873940 h 1105321"/>
                <a:gd name="connsiteX28" fmla="*/ 4801359 w 6204821"/>
                <a:gd name="connsiteY28" fmla="*/ 859526 h 1105321"/>
                <a:gd name="connsiteX29" fmla="*/ 4743703 w 6204821"/>
                <a:gd name="connsiteY29" fmla="*/ 911113 h 1105321"/>
                <a:gd name="connsiteX30" fmla="*/ 4695910 w 6204821"/>
                <a:gd name="connsiteY30" fmla="*/ 1027183 h 1105321"/>
                <a:gd name="connsiteX31" fmla="*/ 4686806 w 6204821"/>
                <a:gd name="connsiteY31" fmla="*/ 1023390 h 1105321"/>
                <a:gd name="connsiteX32" fmla="*/ 4721703 w 6204821"/>
                <a:gd name="connsiteY32" fmla="*/ 939182 h 1105321"/>
                <a:gd name="connsiteX33" fmla="*/ 4675427 w 6204821"/>
                <a:gd name="connsiteY33" fmla="*/ 752559 h 1105321"/>
                <a:gd name="connsiteX34" fmla="*/ 4492598 w 6204821"/>
                <a:gd name="connsiteY34" fmla="*/ 670627 h 1105321"/>
                <a:gd name="connsiteX35" fmla="*/ 4437218 w 6204821"/>
                <a:gd name="connsiteY35" fmla="*/ 690352 h 1105321"/>
                <a:gd name="connsiteX36" fmla="*/ 4331010 w 6204821"/>
                <a:gd name="connsiteY36" fmla="*/ 790491 h 1105321"/>
                <a:gd name="connsiteX37" fmla="*/ 4343148 w 6204821"/>
                <a:gd name="connsiteY37" fmla="*/ 772284 h 1105321"/>
                <a:gd name="connsiteX38" fmla="*/ 4416735 w 6204821"/>
                <a:gd name="connsiteY38" fmla="*/ 697938 h 1105321"/>
                <a:gd name="connsiteX39" fmla="*/ 4450873 w 6204821"/>
                <a:gd name="connsiteY39" fmla="*/ 583385 h 1105321"/>
                <a:gd name="connsiteX40" fmla="*/ 4295354 w 6204821"/>
                <a:gd name="connsiteY40" fmla="*/ 384625 h 1105321"/>
                <a:gd name="connsiteX41" fmla="*/ 4230871 w 6204821"/>
                <a:gd name="connsiteY41" fmla="*/ 383107 h 1105321"/>
                <a:gd name="connsiteX42" fmla="*/ 4132249 w 6204821"/>
                <a:gd name="connsiteY42" fmla="*/ 425590 h 1105321"/>
                <a:gd name="connsiteX43" fmla="*/ 4062455 w 6204821"/>
                <a:gd name="connsiteY43" fmla="*/ 426349 h 1105321"/>
                <a:gd name="connsiteX44" fmla="*/ 3950178 w 6204821"/>
                <a:gd name="connsiteY44" fmla="*/ 380073 h 1105321"/>
                <a:gd name="connsiteX45" fmla="*/ 3900108 w 6204821"/>
                <a:gd name="connsiteY45" fmla="*/ 382349 h 1105321"/>
                <a:gd name="connsiteX46" fmla="*/ 3738521 w 6204821"/>
                <a:gd name="connsiteY46" fmla="*/ 609937 h 1105321"/>
                <a:gd name="connsiteX47" fmla="*/ 3769624 w 6204821"/>
                <a:gd name="connsiteY47" fmla="*/ 691110 h 1105321"/>
                <a:gd name="connsiteX48" fmla="*/ 3853832 w 6204821"/>
                <a:gd name="connsiteY48" fmla="*/ 787456 h 1105321"/>
                <a:gd name="connsiteX49" fmla="*/ 3838660 w 6204821"/>
                <a:gd name="connsiteY49" fmla="*/ 776835 h 1105321"/>
                <a:gd name="connsiteX50" fmla="*/ 3755211 w 6204821"/>
                <a:gd name="connsiteY50" fmla="*/ 692628 h 1105321"/>
                <a:gd name="connsiteX51" fmla="*/ 3697555 w 6204821"/>
                <a:gd name="connsiteY51" fmla="*/ 672145 h 1105321"/>
                <a:gd name="connsiteX52" fmla="*/ 3490449 w 6204821"/>
                <a:gd name="connsiteY52" fmla="*/ 777594 h 1105321"/>
                <a:gd name="connsiteX53" fmla="*/ 3463897 w 6204821"/>
                <a:gd name="connsiteY53" fmla="*/ 923251 h 1105321"/>
                <a:gd name="connsiteX54" fmla="*/ 3499553 w 6204821"/>
                <a:gd name="connsiteY54" fmla="*/ 1027183 h 1105321"/>
                <a:gd name="connsiteX55" fmla="*/ 3490449 w 6204821"/>
                <a:gd name="connsiteY55" fmla="*/ 1013528 h 1105321"/>
                <a:gd name="connsiteX56" fmla="*/ 3445690 w 6204821"/>
                <a:gd name="connsiteY56" fmla="*/ 907319 h 1105321"/>
                <a:gd name="connsiteX57" fmla="*/ 3403966 w 6204821"/>
                <a:gd name="connsiteY57" fmla="*/ 865595 h 1105321"/>
                <a:gd name="connsiteX58" fmla="*/ 3140722 w 6204821"/>
                <a:gd name="connsiteY58" fmla="*/ 898975 h 1105321"/>
                <a:gd name="connsiteX59" fmla="*/ 3087618 w 6204821"/>
                <a:gd name="connsiteY59" fmla="*/ 999872 h 1105321"/>
                <a:gd name="connsiteX60" fmla="*/ 3088376 w 6204821"/>
                <a:gd name="connsiteY60" fmla="*/ 1104563 h 1105321"/>
                <a:gd name="connsiteX61" fmla="*/ 3076997 w 6204821"/>
                <a:gd name="connsiteY61" fmla="*/ 1104563 h 1105321"/>
                <a:gd name="connsiteX62" fmla="*/ 3077755 w 6204821"/>
                <a:gd name="connsiteY62" fmla="*/ 1002907 h 1105321"/>
                <a:gd name="connsiteX63" fmla="*/ 3007203 w 6204821"/>
                <a:gd name="connsiteY63" fmla="*/ 889112 h 1105321"/>
                <a:gd name="connsiteX64" fmla="*/ 2834994 w 6204821"/>
                <a:gd name="connsiteY64" fmla="*/ 853457 h 1105321"/>
                <a:gd name="connsiteX65" fmla="*/ 2798580 w 6204821"/>
                <a:gd name="connsiteY65" fmla="*/ 856491 h 1105321"/>
                <a:gd name="connsiteX66" fmla="*/ 2712855 w 6204821"/>
                <a:gd name="connsiteY66" fmla="*/ 920975 h 1105321"/>
                <a:gd name="connsiteX67" fmla="*/ 2668096 w 6204821"/>
                <a:gd name="connsiteY67" fmla="*/ 1028700 h 1105321"/>
                <a:gd name="connsiteX68" fmla="*/ 2661268 w 6204821"/>
                <a:gd name="connsiteY68" fmla="*/ 1026424 h 1105321"/>
                <a:gd name="connsiteX69" fmla="*/ 2665820 w 6204821"/>
                <a:gd name="connsiteY69" fmla="*/ 1007458 h 1105321"/>
                <a:gd name="connsiteX70" fmla="*/ 2702993 w 6204821"/>
                <a:gd name="connsiteY70" fmla="*/ 918699 h 1105321"/>
                <a:gd name="connsiteX71" fmla="*/ 2684027 w 6204821"/>
                <a:gd name="connsiteY71" fmla="*/ 791249 h 1105321"/>
                <a:gd name="connsiteX72" fmla="*/ 2469335 w 6204821"/>
                <a:gd name="connsiteY72" fmla="*/ 672145 h 1105321"/>
                <a:gd name="connsiteX73" fmla="*/ 2408645 w 6204821"/>
                <a:gd name="connsiteY73" fmla="*/ 694145 h 1105321"/>
                <a:gd name="connsiteX74" fmla="*/ 2301679 w 6204821"/>
                <a:gd name="connsiteY74" fmla="*/ 796560 h 1105321"/>
                <a:gd name="connsiteX75" fmla="*/ 2315334 w 6204821"/>
                <a:gd name="connsiteY75" fmla="*/ 775318 h 1105321"/>
                <a:gd name="connsiteX76" fmla="*/ 2392714 w 6204821"/>
                <a:gd name="connsiteY76" fmla="*/ 697179 h 1105321"/>
                <a:gd name="connsiteX77" fmla="*/ 2424576 w 6204821"/>
                <a:gd name="connsiteY77" fmla="*/ 594765 h 1105321"/>
                <a:gd name="connsiteX78" fmla="*/ 2254644 w 6204821"/>
                <a:gd name="connsiteY78" fmla="*/ 382349 h 1105321"/>
                <a:gd name="connsiteX79" fmla="*/ 2209126 w 6204821"/>
                <a:gd name="connsiteY79" fmla="*/ 384625 h 1105321"/>
                <a:gd name="connsiteX80" fmla="*/ 2099883 w 6204821"/>
                <a:gd name="connsiteY80" fmla="*/ 430142 h 1105321"/>
                <a:gd name="connsiteX81" fmla="*/ 2046779 w 6204821"/>
                <a:gd name="connsiteY81" fmla="*/ 430142 h 1105321"/>
                <a:gd name="connsiteX82" fmla="*/ 1937537 w 6204821"/>
                <a:gd name="connsiteY82" fmla="*/ 385383 h 1105321"/>
                <a:gd name="connsiteX83" fmla="*/ 1881398 w 6204821"/>
                <a:gd name="connsiteY83" fmla="*/ 383866 h 1105321"/>
                <a:gd name="connsiteX84" fmla="*/ 1717535 w 6204821"/>
                <a:gd name="connsiteY84" fmla="*/ 607661 h 1105321"/>
                <a:gd name="connsiteX85" fmla="*/ 1748638 w 6204821"/>
                <a:gd name="connsiteY85" fmla="*/ 693386 h 1105321"/>
                <a:gd name="connsiteX86" fmla="*/ 1835122 w 6204821"/>
                <a:gd name="connsiteY86" fmla="*/ 789732 h 1105321"/>
                <a:gd name="connsiteX87" fmla="*/ 1819191 w 6204821"/>
                <a:gd name="connsiteY87" fmla="*/ 778353 h 1105321"/>
                <a:gd name="connsiteX88" fmla="*/ 1732707 w 6204821"/>
                <a:gd name="connsiteY88" fmla="*/ 693386 h 1105321"/>
                <a:gd name="connsiteX89" fmla="*/ 1677327 w 6204821"/>
                <a:gd name="connsiteY89" fmla="*/ 674421 h 1105321"/>
                <a:gd name="connsiteX90" fmla="*/ 1472498 w 6204821"/>
                <a:gd name="connsiteY90" fmla="*/ 777594 h 1105321"/>
                <a:gd name="connsiteX91" fmla="*/ 1445187 w 6204821"/>
                <a:gd name="connsiteY91" fmla="*/ 928561 h 1105321"/>
                <a:gd name="connsiteX92" fmla="*/ 1486153 w 6204821"/>
                <a:gd name="connsiteY92" fmla="*/ 1026424 h 1105321"/>
                <a:gd name="connsiteX93" fmla="*/ 1479325 w 6204821"/>
                <a:gd name="connsiteY93" fmla="*/ 1030217 h 1105321"/>
                <a:gd name="connsiteX94" fmla="*/ 1467946 w 6204821"/>
                <a:gd name="connsiteY94" fmla="*/ 1008976 h 1105321"/>
                <a:gd name="connsiteX95" fmla="*/ 1425463 w 6204821"/>
                <a:gd name="connsiteY95" fmla="*/ 907319 h 1105321"/>
                <a:gd name="connsiteX96" fmla="*/ 1390566 w 6204821"/>
                <a:gd name="connsiteY96" fmla="*/ 870147 h 1105321"/>
                <a:gd name="connsiteX97" fmla="*/ 1106080 w 6204821"/>
                <a:gd name="connsiteY97" fmla="*/ 912630 h 1105321"/>
                <a:gd name="connsiteX98" fmla="*/ 1067390 w 6204821"/>
                <a:gd name="connsiteY98" fmla="*/ 995320 h 1105321"/>
                <a:gd name="connsiteX99" fmla="*/ 1061321 w 6204821"/>
                <a:gd name="connsiteY99" fmla="*/ 1105321 h 1105321"/>
                <a:gd name="connsiteX100" fmla="*/ 1057528 w 6204821"/>
                <a:gd name="connsiteY100" fmla="*/ 1086356 h 1105321"/>
                <a:gd name="connsiteX101" fmla="*/ 1057528 w 6204821"/>
                <a:gd name="connsiteY101" fmla="*/ 999114 h 1105321"/>
                <a:gd name="connsiteX102" fmla="*/ 1000631 w 6204821"/>
                <a:gd name="connsiteY102" fmla="*/ 897457 h 1105321"/>
                <a:gd name="connsiteX103" fmla="*/ 816284 w 6204821"/>
                <a:gd name="connsiteY103" fmla="*/ 854216 h 1105321"/>
                <a:gd name="connsiteX104" fmla="*/ 776835 w 6204821"/>
                <a:gd name="connsiteY104" fmla="*/ 857250 h 1105321"/>
                <a:gd name="connsiteX105" fmla="*/ 694904 w 6204821"/>
                <a:gd name="connsiteY105" fmla="*/ 918699 h 1105321"/>
                <a:gd name="connsiteX106" fmla="*/ 650145 w 6204821"/>
                <a:gd name="connsiteY106" fmla="*/ 1030217 h 1105321"/>
                <a:gd name="connsiteX107" fmla="*/ 643317 w 6204821"/>
                <a:gd name="connsiteY107" fmla="*/ 1027941 h 1105321"/>
                <a:gd name="connsiteX108" fmla="*/ 647869 w 6204821"/>
                <a:gd name="connsiteY108" fmla="*/ 1008976 h 1105321"/>
                <a:gd name="connsiteX109" fmla="*/ 682766 w 6204821"/>
                <a:gd name="connsiteY109" fmla="*/ 919458 h 1105321"/>
                <a:gd name="connsiteX110" fmla="*/ 661524 w 6204821"/>
                <a:gd name="connsiteY110" fmla="*/ 786698 h 1105321"/>
                <a:gd name="connsiteX111" fmla="*/ 444556 w 6204821"/>
                <a:gd name="connsiteY111" fmla="*/ 672903 h 1105321"/>
                <a:gd name="connsiteX112" fmla="*/ 390694 w 6204821"/>
                <a:gd name="connsiteY112" fmla="*/ 695662 h 1105321"/>
                <a:gd name="connsiteX113" fmla="*/ 282968 w 6204821"/>
                <a:gd name="connsiteY113" fmla="*/ 795801 h 1105321"/>
                <a:gd name="connsiteX114" fmla="*/ 297382 w 6204821"/>
                <a:gd name="connsiteY114" fmla="*/ 773801 h 1105321"/>
                <a:gd name="connsiteX115" fmla="*/ 374762 w 6204821"/>
                <a:gd name="connsiteY115" fmla="*/ 695662 h 1105321"/>
                <a:gd name="connsiteX116" fmla="*/ 405866 w 6204821"/>
                <a:gd name="connsiteY116" fmla="*/ 587937 h 1105321"/>
                <a:gd name="connsiteX117" fmla="*/ 252623 w 6204821"/>
                <a:gd name="connsiteY117" fmla="*/ 386900 h 1105321"/>
                <a:gd name="connsiteX118" fmla="*/ 182829 w 6204821"/>
                <a:gd name="connsiteY118" fmla="*/ 385383 h 1105321"/>
                <a:gd name="connsiteX119" fmla="*/ 52345 w 6204821"/>
                <a:gd name="connsiteY119" fmla="*/ 443039 h 1105321"/>
                <a:gd name="connsiteX120" fmla="*/ 47794 w 6204821"/>
                <a:gd name="connsiteY120" fmla="*/ 436211 h 1105321"/>
                <a:gd name="connsiteX121" fmla="*/ 66001 w 6204821"/>
                <a:gd name="connsiteY121" fmla="*/ 424832 h 1105321"/>
                <a:gd name="connsiteX122" fmla="*/ 167657 w 6204821"/>
                <a:gd name="connsiteY122" fmla="*/ 381590 h 1105321"/>
                <a:gd name="connsiteX123" fmla="*/ 243520 w 6204821"/>
                <a:gd name="connsiteY123" fmla="*/ 282968 h 1105321"/>
                <a:gd name="connsiteX124" fmla="*/ 180554 w 6204821"/>
                <a:gd name="connsiteY124" fmla="*/ 51587 h 1105321"/>
                <a:gd name="connsiteX125" fmla="*/ 107725 w 6204821"/>
                <a:gd name="connsiteY125" fmla="*/ 17448 h 1105321"/>
                <a:gd name="connsiteX126" fmla="*/ 0 w 6204821"/>
                <a:gd name="connsiteY126" fmla="*/ 10621 h 1105321"/>
                <a:gd name="connsiteX127" fmla="*/ 158553 w 6204821"/>
                <a:gd name="connsiteY127" fmla="*/ 10621 h 1105321"/>
                <a:gd name="connsiteX128" fmla="*/ 173726 w 6204821"/>
                <a:gd name="connsiteY128" fmla="*/ 17448 h 1105321"/>
                <a:gd name="connsiteX129" fmla="*/ 242002 w 6204821"/>
                <a:gd name="connsiteY129" fmla="*/ 337590 h 1105321"/>
                <a:gd name="connsiteX130" fmla="*/ 242761 w 6204821"/>
                <a:gd name="connsiteY130" fmla="*/ 343659 h 1105321"/>
                <a:gd name="connsiteX131" fmla="*/ 286003 w 6204821"/>
                <a:gd name="connsiteY131" fmla="*/ 326969 h 1105321"/>
                <a:gd name="connsiteX132" fmla="*/ 369452 w 6204821"/>
                <a:gd name="connsiteY132" fmla="*/ 292072 h 1105321"/>
                <a:gd name="connsiteX133" fmla="*/ 440763 w 6204821"/>
                <a:gd name="connsiteY133" fmla="*/ 179036 h 1105321"/>
                <a:gd name="connsiteX134" fmla="*/ 392211 w 6204821"/>
                <a:gd name="connsiteY134" fmla="*/ 40966 h 1105321"/>
                <a:gd name="connsiteX135" fmla="*/ 338348 w 6204821"/>
                <a:gd name="connsiteY135" fmla="*/ 15931 h 1105321"/>
                <a:gd name="connsiteX136" fmla="*/ 216968 w 6204821"/>
                <a:gd name="connsiteY136" fmla="*/ 9862 h 1105321"/>
                <a:gd name="connsiteX137" fmla="*/ 759387 w 6204821"/>
                <a:gd name="connsiteY137" fmla="*/ 4552 h 1105321"/>
                <a:gd name="connsiteX138" fmla="*/ 835250 w 6204821"/>
                <a:gd name="connsiteY138" fmla="*/ 0 h 1105321"/>
                <a:gd name="connsiteX139" fmla="*/ 3367551 w 6204821"/>
                <a:gd name="connsiteY139" fmla="*/ 0 h 1105321"/>
                <a:gd name="connsiteX140" fmla="*/ 3400931 w 6204821"/>
                <a:gd name="connsiteY140" fmla="*/ 3035 h 1105321"/>
                <a:gd name="connsiteX141" fmla="*/ 5004672 w 6204821"/>
                <a:gd name="connsiteY141" fmla="*/ 4552 h 1105321"/>
                <a:gd name="connsiteX142" fmla="*/ 6204822 w 6204821"/>
                <a:gd name="connsiteY142" fmla="*/ 5310 h 1105321"/>
                <a:gd name="connsiteX143" fmla="*/ 6204063 w 6204821"/>
                <a:gd name="connsiteY143" fmla="*/ 16690 h 1105321"/>
                <a:gd name="connsiteX144" fmla="*/ 3362241 w 6204821"/>
                <a:gd name="connsiteY144" fmla="*/ 689593 h 1105321"/>
                <a:gd name="connsiteX145" fmla="*/ 3432793 w 6204821"/>
                <a:gd name="connsiteY145" fmla="*/ 841319 h 1105321"/>
                <a:gd name="connsiteX146" fmla="*/ 3715003 w 6204821"/>
                <a:gd name="connsiteY146" fmla="*/ 652420 h 1105321"/>
                <a:gd name="connsiteX147" fmla="*/ 3589071 w 6204821"/>
                <a:gd name="connsiteY147" fmla="*/ 524971 h 1105321"/>
                <a:gd name="connsiteX148" fmla="*/ 3554933 w 6204821"/>
                <a:gd name="connsiteY148" fmla="*/ 516626 h 1105321"/>
                <a:gd name="connsiteX149" fmla="*/ 3375896 w 6204821"/>
                <a:gd name="connsiteY149" fmla="*/ 629662 h 1105321"/>
                <a:gd name="connsiteX150" fmla="*/ 3363000 w 6204821"/>
                <a:gd name="connsiteY150" fmla="*/ 691110 h 1105321"/>
                <a:gd name="connsiteX151" fmla="*/ 3327344 w 6204821"/>
                <a:gd name="connsiteY151" fmla="*/ 666076 h 1105321"/>
                <a:gd name="connsiteX152" fmla="*/ 3116445 w 6204821"/>
                <a:gd name="connsiteY152" fmla="*/ 703248 h 1105321"/>
                <a:gd name="connsiteX153" fmla="*/ 3088376 w 6204821"/>
                <a:gd name="connsiteY153" fmla="*/ 764697 h 1105321"/>
                <a:gd name="connsiteX154" fmla="*/ 3088376 w 6204821"/>
                <a:gd name="connsiteY154" fmla="*/ 883043 h 1105321"/>
                <a:gd name="connsiteX155" fmla="*/ 3088376 w 6204821"/>
                <a:gd name="connsiteY155" fmla="*/ 924009 h 1105321"/>
                <a:gd name="connsiteX156" fmla="*/ 3424449 w 6204821"/>
                <a:gd name="connsiteY156" fmla="*/ 852698 h 1105321"/>
                <a:gd name="connsiteX157" fmla="*/ 3398655 w 6204821"/>
                <a:gd name="connsiteY157" fmla="*/ 789732 h 1105321"/>
                <a:gd name="connsiteX158" fmla="*/ 3362241 w 6204821"/>
                <a:gd name="connsiteY158" fmla="*/ 689593 h 1105321"/>
                <a:gd name="connsiteX159" fmla="*/ 4092800 w 6204821"/>
                <a:gd name="connsiteY159" fmla="*/ 13655 h 1105321"/>
                <a:gd name="connsiteX160" fmla="*/ 4092800 w 6204821"/>
                <a:gd name="connsiteY160" fmla="*/ 15931 h 1105321"/>
                <a:gd name="connsiteX161" fmla="*/ 4022248 w 6204821"/>
                <a:gd name="connsiteY161" fmla="*/ 15931 h 1105321"/>
                <a:gd name="connsiteX162" fmla="*/ 3969144 w 6204821"/>
                <a:gd name="connsiteY162" fmla="*/ 41725 h 1105321"/>
                <a:gd name="connsiteX163" fmla="*/ 3899350 w 6204821"/>
                <a:gd name="connsiteY163" fmla="*/ 257175 h 1105321"/>
                <a:gd name="connsiteX164" fmla="*/ 3985075 w 6204821"/>
                <a:gd name="connsiteY164" fmla="*/ 383107 h 1105321"/>
                <a:gd name="connsiteX165" fmla="*/ 4222526 w 6204821"/>
                <a:gd name="connsiteY165" fmla="*/ 375521 h 1105321"/>
                <a:gd name="connsiteX166" fmla="*/ 4287768 w 6204821"/>
                <a:gd name="connsiteY166" fmla="*/ 296624 h 1105321"/>
                <a:gd name="connsiteX167" fmla="*/ 4215698 w 6204821"/>
                <a:gd name="connsiteY167" fmla="*/ 36414 h 1105321"/>
                <a:gd name="connsiteX168" fmla="*/ 4169421 w 6204821"/>
                <a:gd name="connsiteY168" fmla="*/ 14414 h 1105321"/>
                <a:gd name="connsiteX169" fmla="*/ 4092800 w 6204821"/>
                <a:gd name="connsiteY169" fmla="*/ 13655 h 1105321"/>
                <a:gd name="connsiteX170" fmla="*/ 2071055 w 6204821"/>
                <a:gd name="connsiteY170" fmla="*/ 13655 h 1105321"/>
                <a:gd name="connsiteX171" fmla="*/ 2071055 w 6204821"/>
                <a:gd name="connsiteY171" fmla="*/ 15173 h 1105321"/>
                <a:gd name="connsiteX172" fmla="*/ 2011883 w 6204821"/>
                <a:gd name="connsiteY172" fmla="*/ 15173 h 1105321"/>
                <a:gd name="connsiteX173" fmla="*/ 1951192 w 6204821"/>
                <a:gd name="connsiteY173" fmla="*/ 42483 h 1105321"/>
                <a:gd name="connsiteX174" fmla="*/ 1885950 w 6204821"/>
                <a:gd name="connsiteY174" fmla="*/ 291313 h 1105321"/>
                <a:gd name="connsiteX175" fmla="*/ 1954985 w 6204821"/>
                <a:gd name="connsiteY175" fmla="*/ 375521 h 1105321"/>
                <a:gd name="connsiteX176" fmla="*/ 2054366 w 6204821"/>
                <a:gd name="connsiteY176" fmla="*/ 416487 h 1105321"/>
                <a:gd name="connsiteX177" fmla="*/ 2096849 w 6204821"/>
                <a:gd name="connsiteY177" fmla="*/ 416487 h 1105321"/>
                <a:gd name="connsiteX178" fmla="*/ 2208367 w 6204821"/>
                <a:gd name="connsiteY178" fmla="*/ 368693 h 1105321"/>
                <a:gd name="connsiteX179" fmla="*/ 2252368 w 6204821"/>
                <a:gd name="connsiteY179" fmla="*/ 321658 h 1105321"/>
                <a:gd name="connsiteX180" fmla="*/ 2191677 w 6204821"/>
                <a:gd name="connsiteY180" fmla="*/ 37173 h 1105321"/>
                <a:gd name="connsiteX181" fmla="*/ 2142367 w 6204821"/>
                <a:gd name="connsiteY181" fmla="*/ 15173 h 1105321"/>
                <a:gd name="connsiteX182" fmla="*/ 2071055 w 6204821"/>
                <a:gd name="connsiteY182" fmla="*/ 13655 h 1105321"/>
                <a:gd name="connsiteX183" fmla="*/ 1401945 w 6204821"/>
                <a:gd name="connsiteY183" fmla="*/ 851940 h 1105321"/>
                <a:gd name="connsiteX184" fmla="*/ 1400428 w 6204821"/>
                <a:gd name="connsiteY184" fmla="*/ 842836 h 1105321"/>
                <a:gd name="connsiteX185" fmla="*/ 1342772 w 6204821"/>
                <a:gd name="connsiteY185" fmla="*/ 701731 h 1105321"/>
                <a:gd name="connsiteX186" fmla="*/ 1296496 w 6204821"/>
                <a:gd name="connsiteY186" fmla="*/ 661524 h 1105321"/>
                <a:gd name="connsiteX187" fmla="*/ 1166012 w 6204821"/>
                <a:gd name="connsiteY187" fmla="*/ 666076 h 1105321"/>
                <a:gd name="connsiteX188" fmla="*/ 1068149 w 6204821"/>
                <a:gd name="connsiteY188" fmla="*/ 794284 h 1105321"/>
                <a:gd name="connsiteX189" fmla="*/ 1068907 w 6204821"/>
                <a:gd name="connsiteY189" fmla="*/ 923251 h 1105321"/>
                <a:gd name="connsiteX190" fmla="*/ 1401945 w 6204821"/>
                <a:gd name="connsiteY190" fmla="*/ 851940 h 1105321"/>
                <a:gd name="connsiteX191" fmla="*/ 5449228 w 6204821"/>
                <a:gd name="connsiteY191" fmla="*/ 851940 h 1105321"/>
                <a:gd name="connsiteX192" fmla="*/ 5379434 w 6204821"/>
                <a:gd name="connsiteY192" fmla="*/ 683524 h 1105321"/>
                <a:gd name="connsiteX193" fmla="*/ 5357434 w 6204821"/>
                <a:gd name="connsiteY193" fmla="*/ 666834 h 1105321"/>
                <a:gd name="connsiteX194" fmla="*/ 5135914 w 6204821"/>
                <a:gd name="connsiteY194" fmla="*/ 709318 h 1105321"/>
                <a:gd name="connsiteX195" fmla="*/ 5116949 w 6204821"/>
                <a:gd name="connsiteY195" fmla="*/ 742697 h 1105321"/>
                <a:gd name="connsiteX196" fmla="*/ 5116190 w 6204821"/>
                <a:gd name="connsiteY196" fmla="*/ 923251 h 1105321"/>
                <a:gd name="connsiteX197" fmla="*/ 5449228 w 6204821"/>
                <a:gd name="connsiteY197" fmla="*/ 851940 h 1105321"/>
                <a:gd name="connsiteX198" fmla="*/ 2742442 w 6204821"/>
                <a:gd name="connsiteY198" fmla="*/ 852698 h 1105321"/>
                <a:gd name="connsiteX199" fmla="*/ 3077755 w 6204821"/>
                <a:gd name="connsiteY199" fmla="*/ 924009 h 1105321"/>
                <a:gd name="connsiteX200" fmla="*/ 3078514 w 6204821"/>
                <a:gd name="connsiteY200" fmla="*/ 779870 h 1105321"/>
                <a:gd name="connsiteX201" fmla="*/ 3016307 w 6204821"/>
                <a:gd name="connsiteY201" fmla="*/ 679731 h 1105321"/>
                <a:gd name="connsiteX202" fmla="*/ 2848650 w 6204821"/>
                <a:gd name="connsiteY202" fmla="*/ 663800 h 1105321"/>
                <a:gd name="connsiteX203" fmla="*/ 2811477 w 6204821"/>
                <a:gd name="connsiteY203" fmla="*/ 690352 h 1105321"/>
                <a:gd name="connsiteX204" fmla="*/ 2742442 w 6204821"/>
                <a:gd name="connsiteY204" fmla="*/ 852698 h 1105321"/>
                <a:gd name="connsiteX205" fmla="*/ 5455297 w 6204821"/>
                <a:gd name="connsiteY205" fmla="*/ 845112 h 1105321"/>
                <a:gd name="connsiteX206" fmla="*/ 5738265 w 6204821"/>
                <a:gd name="connsiteY206" fmla="*/ 651662 h 1105321"/>
                <a:gd name="connsiteX207" fmla="*/ 5613850 w 6204821"/>
                <a:gd name="connsiteY207" fmla="*/ 525729 h 1105321"/>
                <a:gd name="connsiteX208" fmla="*/ 5585781 w 6204821"/>
                <a:gd name="connsiteY208" fmla="*/ 515867 h 1105321"/>
                <a:gd name="connsiteX209" fmla="*/ 5390055 w 6204821"/>
                <a:gd name="connsiteY209" fmla="*/ 650144 h 1105321"/>
                <a:gd name="connsiteX210" fmla="*/ 5387779 w 6204821"/>
                <a:gd name="connsiteY210" fmla="*/ 679731 h 1105321"/>
                <a:gd name="connsiteX211" fmla="*/ 5455297 w 6204821"/>
                <a:gd name="connsiteY211" fmla="*/ 845112 h 1105321"/>
                <a:gd name="connsiteX212" fmla="*/ 1692500 w 6204821"/>
                <a:gd name="connsiteY212" fmla="*/ 653179 h 1105321"/>
                <a:gd name="connsiteX213" fmla="*/ 1575671 w 6204821"/>
                <a:gd name="connsiteY213" fmla="*/ 531040 h 1105321"/>
                <a:gd name="connsiteX214" fmla="*/ 1540774 w 6204821"/>
                <a:gd name="connsiteY214" fmla="*/ 517385 h 1105321"/>
                <a:gd name="connsiteX215" fmla="*/ 1365531 w 6204821"/>
                <a:gd name="connsiteY215" fmla="*/ 615248 h 1105321"/>
                <a:gd name="connsiteX216" fmla="*/ 1348083 w 6204821"/>
                <a:gd name="connsiteY216" fmla="*/ 675179 h 1105321"/>
                <a:gd name="connsiteX217" fmla="*/ 1414083 w 6204821"/>
                <a:gd name="connsiteY217" fmla="*/ 845112 h 1105321"/>
                <a:gd name="connsiteX218" fmla="*/ 1692500 w 6204821"/>
                <a:gd name="connsiteY218" fmla="*/ 653179 h 1105321"/>
                <a:gd name="connsiteX219" fmla="*/ 5102534 w 6204821"/>
                <a:gd name="connsiteY219" fmla="*/ 922492 h 1105321"/>
                <a:gd name="connsiteX220" fmla="*/ 5103293 w 6204821"/>
                <a:gd name="connsiteY220" fmla="*/ 771525 h 1105321"/>
                <a:gd name="connsiteX221" fmla="*/ 5049430 w 6204821"/>
                <a:gd name="connsiteY221" fmla="*/ 683524 h 1105321"/>
                <a:gd name="connsiteX222" fmla="*/ 4882532 w 6204821"/>
                <a:gd name="connsiteY222" fmla="*/ 660007 h 1105321"/>
                <a:gd name="connsiteX223" fmla="*/ 4829428 w 6204821"/>
                <a:gd name="connsiteY223" fmla="*/ 704007 h 1105321"/>
                <a:gd name="connsiteX224" fmla="*/ 4779359 w 6204821"/>
                <a:gd name="connsiteY224" fmla="*/ 826905 h 1105321"/>
                <a:gd name="connsiteX225" fmla="*/ 4771014 w 6204821"/>
                <a:gd name="connsiteY225" fmla="*/ 851940 h 1105321"/>
                <a:gd name="connsiteX226" fmla="*/ 5102534 w 6204821"/>
                <a:gd name="connsiteY226" fmla="*/ 922492 h 1105321"/>
                <a:gd name="connsiteX227" fmla="*/ 722214 w 6204821"/>
                <a:gd name="connsiteY227" fmla="*/ 852698 h 1105321"/>
                <a:gd name="connsiteX228" fmla="*/ 1056011 w 6204821"/>
                <a:gd name="connsiteY228" fmla="*/ 921733 h 1105321"/>
                <a:gd name="connsiteX229" fmla="*/ 1056769 w 6204821"/>
                <a:gd name="connsiteY229" fmla="*/ 774560 h 1105321"/>
                <a:gd name="connsiteX230" fmla="*/ 1005941 w 6204821"/>
                <a:gd name="connsiteY230" fmla="*/ 685041 h 1105321"/>
                <a:gd name="connsiteX231" fmla="*/ 820836 w 6204821"/>
                <a:gd name="connsiteY231" fmla="*/ 666076 h 1105321"/>
                <a:gd name="connsiteX232" fmla="*/ 789732 w 6204821"/>
                <a:gd name="connsiteY232" fmla="*/ 691869 h 1105321"/>
                <a:gd name="connsiteX233" fmla="*/ 722214 w 6204821"/>
                <a:gd name="connsiteY233" fmla="*/ 852698 h 1105321"/>
                <a:gd name="connsiteX234" fmla="*/ 2451128 w 6204821"/>
                <a:gd name="connsiteY234" fmla="*/ 652420 h 1105321"/>
                <a:gd name="connsiteX235" fmla="*/ 2729545 w 6204821"/>
                <a:gd name="connsiteY235" fmla="*/ 842836 h 1105321"/>
                <a:gd name="connsiteX236" fmla="*/ 2786442 w 6204821"/>
                <a:gd name="connsiteY236" fmla="*/ 699455 h 1105321"/>
                <a:gd name="connsiteX237" fmla="*/ 2772028 w 6204821"/>
                <a:gd name="connsiteY237" fmla="*/ 602351 h 1105321"/>
                <a:gd name="connsiteX238" fmla="*/ 2615751 w 6204821"/>
                <a:gd name="connsiteY238" fmla="*/ 517385 h 1105321"/>
                <a:gd name="connsiteX239" fmla="*/ 2572509 w 6204821"/>
                <a:gd name="connsiteY239" fmla="*/ 531040 h 1105321"/>
                <a:gd name="connsiteX240" fmla="*/ 2451128 w 6204821"/>
                <a:gd name="connsiteY240" fmla="*/ 652420 h 1105321"/>
                <a:gd name="connsiteX241" fmla="*/ 711593 w 6204821"/>
                <a:gd name="connsiteY241" fmla="*/ 845112 h 1105321"/>
                <a:gd name="connsiteX242" fmla="*/ 768491 w 6204821"/>
                <a:gd name="connsiteY242" fmla="*/ 707042 h 1105321"/>
                <a:gd name="connsiteX243" fmla="*/ 751801 w 6204821"/>
                <a:gd name="connsiteY243" fmla="*/ 600075 h 1105321"/>
                <a:gd name="connsiteX244" fmla="*/ 610696 w 6204821"/>
                <a:gd name="connsiteY244" fmla="*/ 517385 h 1105321"/>
                <a:gd name="connsiteX245" fmla="*/ 543937 w 6204821"/>
                <a:gd name="connsiteY245" fmla="*/ 537868 h 1105321"/>
                <a:gd name="connsiteX246" fmla="*/ 446832 w 6204821"/>
                <a:gd name="connsiteY246" fmla="*/ 635731 h 1105321"/>
                <a:gd name="connsiteX247" fmla="*/ 434694 w 6204821"/>
                <a:gd name="connsiteY247" fmla="*/ 651662 h 1105321"/>
                <a:gd name="connsiteX248" fmla="*/ 711593 w 6204821"/>
                <a:gd name="connsiteY248" fmla="*/ 845112 h 1105321"/>
                <a:gd name="connsiteX249" fmla="*/ 4282457 w 6204821"/>
                <a:gd name="connsiteY249" fmla="*/ 360348 h 1105321"/>
                <a:gd name="connsiteX250" fmla="*/ 4468321 w 6204821"/>
                <a:gd name="connsiteY250" fmla="*/ 639524 h 1105321"/>
                <a:gd name="connsiteX251" fmla="*/ 4582116 w 6204821"/>
                <a:gd name="connsiteY251" fmla="*/ 527247 h 1105321"/>
                <a:gd name="connsiteX252" fmla="*/ 4605633 w 6204821"/>
                <a:gd name="connsiteY252" fmla="*/ 463522 h 1105321"/>
                <a:gd name="connsiteX253" fmla="*/ 4475908 w 6204821"/>
                <a:gd name="connsiteY253" fmla="*/ 292831 h 1105321"/>
                <a:gd name="connsiteX254" fmla="*/ 4446321 w 6204821"/>
                <a:gd name="connsiteY254" fmla="*/ 292831 h 1105321"/>
                <a:gd name="connsiteX255" fmla="*/ 4282457 w 6204821"/>
                <a:gd name="connsiteY255" fmla="*/ 360348 h 1105321"/>
                <a:gd name="connsiteX256" fmla="*/ 4283216 w 6204821"/>
                <a:gd name="connsiteY256" fmla="*/ 346693 h 1105321"/>
                <a:gd name="connsiteX257" fmla="*/ 4428114 w 6204821"/>
                <a:gd name="connsiteY257" fmla="*/ 286762 h 1105321"/>
                <a:gd name="connsiteX258" fmla="*/ 4480459 w 6204821"/>
                <a:gd name="connsiteY258" fmla="*/ 226071 h 1105321"/>
                <a:gd name="connsiteX259" fmla="*/ 4422804 w 6204821"/>
                <a:gd name="connsiteY259" fmla="*/ 29587 h 1105321"/>
                <a:gd name="connsiteX260" fmla="*/ 4401562 w 6204821"/>
                <a:gd name="connsiteY260" fmla="*/ 17448 h 1105321"/>
                <a:gd name="connsiteX261" fmla="*/ 4217974 w 6204821"/>
                <a:gd name="connsiteY261" fmla="*/ 16690 h 1105321"/>
                <a:gd name="connsiteX262" fmla="*/ 4283216 w 6204821"/>
                <a:gd name="connsiteY262" fmla="*/ 346693 h 1105321"/>
                <a:gd name="connsiteX263" fmla="*/ 4755842 w 6204821"/>
                <a:gd name="connsiteY263" fmla="*/ 842836 h 1105321"/>
                <a:gd name="connsiteX264" fmla="*/ 4811221 w 6204821"/>
                <a:gd name="connsiteY264" fmla="*/ 701731 h 1105321"/>
                <a:gd name="connsiteX265" fmla="*/ 4790738 w 6204821"/>
                <a:gd name="connsiteY265" fmla="*/ 592489 h 1105321"/>
                <a:gd name="connsiteX266" fmla="*/ 4654944 w 6204821"/>
                <a:gd name="connsiteY266" fmla="*/ 517385 h 1105321"/>
                <a:gd name="connsiteX267" fmla="*/ 4588943 w 6204821"/>
                <a:gd name="connsiteY267" fmla="*/ 537868 h 1105321"/>
                <a:gd name="connsiteX268" fmla="*/ 4493356 w 6204821"/>
                <a:gd name="connsiteY268" fmla="*/ 634213 h 1105321"/>
                <a:gd name="connsiteX269" fmla="*/ 4478942 w 6204821"/>
                <a:gd name="connsiteY269" fmla="*/ 651662 h 1105321"/>
                <a:gd name="connsiteX270" fmla="*/ 4755842 w 6204821"/>
                <a:gd name="connsiteY270" fmla="*/ 842836 h 1105321"/>
                <a:gd name="connsiteX271" fmla="*/ 2442783 w 6204821"/>
                <a:gd name="connsiteY271" fmla="*/ 639524 h 1105321"/>
                <a:gd name="connsiteX272" fmla="*/ 2552026 w 6204821"/>
                <a:gd name="connsiteY272" fmla="*/ 531040 h 1105321"/>
                <a:gd name="connsiteX273" fmla="*/ 2577061 w 6204821"/>
                <a:gd name="connsiteY273" fmla="*/ 444556 h 1105321"/>
                <a:gd name="connsiteX274" fmla="*/ 2465542 w 6204821"/>
                <a:gd name="connsiteY274" fmla="*/ 299658 h 1105321"/>
                <a:gd name="connsiteX275" fmla="*/ 2428370 w 6204821"/>
                <a:gd name="connsiteY275" fmla="*/ 292072 h 1105321"/>
                <a:gd name="connsiteX276" fmla="*/ 2256161 w 6204821"/>
                <a:gd name="connsiteY276" fmla="*/ 359590 h 1105321"/>
                <a:gd name="connsiteX277" fmla="*/ 2442783 w 6204821"/>
                <a:gd name="connsiteY277" fmla="*/ 639524 h 1105321"/>
                <a:gd name="connsiteX278" fmla="*/ 235175 w 6204821"/>
                <a:gd name="connsiteY278" fmla="*/ 361866 h 1105321"/>
                <a:gd name="connsiteX279" fmla="*/ 374004 w 6204821"/>
                <a:gd name="connsiteY279" fmla="*/ 471867 h 1105321"/>
                <a:gd name="connsiteX280" fmla="*/ 427108 w 6204821"/>
                <a:gd name="connsiteY280" fmla="*/ 636489 h 1105321"/>
                <a:gd name="connsiteX281" fmla="*/ 537868 w 6204821"/>
                <a:gd name="connsiteY281" fmla="*/ 527247 h 1105321"/>
                <a:gd name="connsiteX282" fmla="*/ 561385 w 6204821"/>
                <a:gd name="connsiteY282" fmla="*/ 450625 h 1105321"/>
                <a:gd name="connsiteX283" fmla="*/ 444556 w 6204821"/>
                <a:gd name="connsiteY283" fmla="*/ 297382 h 1105321"/>
                <a:gd name="connsiteX284" fmla="*/ 404349 w 6204821"/>
                <a:gd name="connsiteY284" fmla="*/ 293589 h 1105321"/>
                <a:gd name="connsiteX285" fmla="*/ 235175 w 6204821"/>
                <a:gd name="connsiteY285" fmla="*/ 361866 h 1105321"/>
                <a:gd name="connsiteX286" fmla="*/ 5996957 w 6204821"/>
                <a:gd name="connsiteY286" fmla="*/ 15931 h 1105321"/>
                <a:gd name="connsiteX287" fmla="*/ 5815645 w 6204821"/>
                <a:gd name="connsiteY287" fmla="*/ 16690 h 1105321"/>
                <a:gd name="connsiteX288" fmla="*/ 5786059 w 6204821"/>
                <a:gd name="connsiteY288" fmla="*/ 36414 h 1105321"/>
                <a:gd name="connsiteX289" fmla="*/ 5738265 w 6204821"/>
                <a:gd name="connsiteY289" fmla="*/ 226071 h 1105321"/>
                <a:gd name="connsiteX290" fmla="*/ 5766334 w 6204821"/>
                <a:gd name="connsiteY290" fmla="*/ 272348 h 1105321"/>
                <a:gd name="connsiteX291" fmla="*/ 5935509 w 6204821"/>
                <a:gd name="connsiteY291" fmla="*/ 347452 h 1105321"/>
                <a:gd name="connsiteX292" fmla="*/ 5996957 w 6204821"/>
                <a:gd name="connsiteY292" fmla="*/ 15931 h 1105321"/>
                <a:gd name="connsiteX293" fmla="*/ 1952709 w 6204821"/>
                <a:gd name="connsiteY293" fmla="*/ 15931 h 1105321"/>
                <a:gd name="connsiteX294" fmla="*/ 1775190 w 6204821"/>
                <a:gd name="connsiteY294" fmla="*/ 16690 h 1105321"/>
                <a:gd name="connsiteX295" fmla="*/ 1741811 w 6204821"/>
                <a:gd name="connsiteY295" fmla="*/ 34897 h 1105321"/>
                <a:gd name="connsiteX296" fmla="*/ 1694017 w 6204821"/>
                <a:gd name="connsiteY296" fmla="*/ 229864 h 1105321"/>
                <a:gd name="connsiteX297" fmla="*/ 1741811 w 6204821"/>
                <a:gd name="connsiteY297" fmla="*/ 284486 h 1105321"/>
                <a:gd name="connsiteX298" fmla="*/ 1859398 w 6204821"/>
                <a:gd name="connsiteY298" fmla="*/ 333038 h 1105321"/>
                <a:gd name="connsiteX299" fmla="*/ 1890502 w 6204821"/>
                <a:gd name="connsiteY299" fmla="*/ 345176 h 1105321"/>
                <a:gd name="connsiteX300" fmla="*/ 1952709 w 6204821"/>
                <a:gd name="connsiteY300" fmla="*/ 15931 h 1105321"/>
                <a:gd name="connsiteX301" fmla="*/ 1886709 w 6204821"/>
                <a:gd name="connsiteY301" fmla="*/ 358831 h 1105321"/>
                <a:gd name="connsiteX302" fmla="*/ 1729673 w 6204821"/>
                <a:gd name="connsiteY302" fmla="*/ 294348 h 1105321"/>
                <a:gd name="connsiteX303" fmla="*/ 1689465 w 6204821"/>
                <a:gd name="connsiteY303" fmla="*/ 295865 h 1105321"/>
                <a:gd name="connsiteX304" fmla="*/ 1570361 w 6204821"/>
                <a:gd name="connsiteY304" fmla="*/ 443798 h 1105321"/>
                <a:gd name="connsiteX305" fmla="*/ 1599947 w 6204821"/>
                <a:gd name="connsiteY305" fmla="*/ 534833 h 1105321"/>
                <a:gd name="connsiteX306" fmla="*/ 1669741 w 6204821"/>
                <a:gd name="connsiteY306" fmla="*/ 604627 h 1105321"/>
                <a:gd name="connsiteX307" fmla="*/ 1704638 w 6204821"/>
                <a:gd name="connsiteY307" fmla="*/ 639524 h 1105321"/>
                <a:gd name="connsiteX308" fmla="*/ 1886709 w 6204821"/>
                <a:gd name="connsiteY308" fmla="*/ 358831 h 1105321"/>
                <a:gd name="connsiteX309" fmla="*/ 3724865 w 6204821"/>
                <a:gd name="connsiteY309" fmla="*/ 630420 h 1105321"/>
                <a:gd name="connsiteX310" fmla="*/ 3904660 w 6204821"/>
                <a:gd name="connsiteY310" fmla="*/ 358831 h 1105321"/>
                <a:gd name="connsiteX311" fmla="*/ 3757486 w 6204821"/>
                <a:gd name="connsiteY311" fmla="*/ 298141 h 1105321"/>
                <a:gd name="connsiteX312" fmla="*/ 3702107 w 6204821"/>
                <a:gd name="connsiteY312" fmla="*/ 299658 h 1105321"/>
                <a:gd name="connsiteX313" fmla="*/ 3589830 w 6204821"/>
                <a:gd name="connsiteY313" fmla="*/ 449867 h 1105321"/>
                <a:gd name="connsiteX314" fmla="*/ 3598174 w 6204821"/>
                <a:gd name="connsiteY314" fmla="*/ 508281 h 1105321"/>
                <a:gd name="connsiteX315" fmla="*/ 3724865 w 6204821"/>
                <a:gd name="connsiteY315" fmla="*/ 630420 h 1105321"/>
                <a:gd name="connsiteX316" fmla="*/ 5930957 w 6204821"/>
                <a:gd name="connsiteY316" fmla="*/ 358831 h 1105321"/>
                <a:gd name="connsiteX317" fmla="*/ 5782266 w 6204821"/>
                <a:gd name="connsiteY317" fmla="*/ 296624 h 1105321"/>
                <a:gd name="connsiteX318" fmla="*/ 5723093 w 6204821"/>
                <a:gd name="connsiteY318" fmla="*/ 298900 h 1105321"/>
                <a:gd name="connsiteX319" fmla="*/ 5612333 w 6204821"/>
                <a:gd name="connsiteY319" fmla="*/ 450625 h 1105321"/>
                <a:gd name="connsiteX320" fmla="*/ 5622195 w 6204821"/>
                <a:gd name="connsiteY320" fmla="*/ 509040 h 1105321"/>
                <a:gd name="connsiteX321" fmla="*/ 5747369 w 6204821"/>
                <a:gd name="connsiteY321" fmla="*/ 633455 h 1105321"/>
                <a:gd name="connsiteX322" fmla="*/ 5930957 w 6204821"/>
                <a:gd name="connsiteY322" fmla="*/ 358831 h 1105321"/>
                <a:gd name="connsiteX323" fmla="*/ 2255402 w 6204821"/>
                <a:gd name="connsiteY323" fmla="*/ 346693 h 1105321"/>
                <a:gd name="connsiteX324" fmla="*/ 2398783 w 6204821"/>
                <a:gd name="connsiteY324" fmla="*/ 287520 h 1105321"/>
                <a:gd name="connsiteX325" fmla="*/ 2457197 w 6204821"/>
                <a:gd name="connsiteY325" fmla="*/ 211657 h 1105321"/>
                <a:gd name="connsiteX326" fmla="*/ 2413197 w 6204821"/>
                <a:gd name="connsiteY326" fmla="*/ 44000 h 1105321"/>
                <a:gd name="connsiteX327" fmla="*/ 2350231 w 6204821"/>
                <a:gd name="connsiteY327" fmla="*/ 13655 h 1105321"/>
                <a:gd name="connsiteX328" fmla="*/ 2217471 w 6204821"/>
                <a:gd name="connsiteY328" fmla="*/ 13655 h 1105321"/>
                <a:gd name="connsiteX329" fmla="*/ 2196229 w 6204821"/>
                <a:gd name="connsiteY329" fmla="*/ 15931 h 1105321"/>
                <a:gd name="connsiteX330" fmla="*/ 2255402 w 6204821"/>
                <a:gd name="connsiteY330" fmla="*/ 346693 h 1105321"/>
                <a:gd name="connsiteX331" fmla="*/ 3972178 w 6204821"/>
                <a:gd name="connsiteY331" fmla="*/ 14414 h 1105321"/>
                <a:gd name="connsiteX332" fmla="*/ 3811349 w 6204821"/>
                <a:gd name="connsiteY332" fmla="*/ 15173 h 1105321"/>
                <a:gd name="connsiteX333" fmla="*/ 3762038 w 6204821"/>
                <a:gd name="connsiteY333" fmla="*/ 36414 h 1105321"/>
                <a:gd name="connsiteX334" fmla="*/ 3715003 w 6204821"/>
                <a:gd name="connsiteY334" fmla="*/ 230623 h 1105321"/>
                <a:gd name="connsiteX335" fmla="*/ 3763555 w 6204821"/>
                <a:gd name="connsiteY335" fmla="*/ 285244 h 1105321"/>
                <a:gd name="connsiteX336" fmla="*/ 3885695 w 6204821"/>
                <a:gd name="connsiteY336" fmla="*/ 336831 h 1105321"/>
                <a:gd name="connsiteX337" fmla="*/ 3907695 w 6204821"/>
                <a:gd name="connsiteY337" fmla="*/ 343659 h 1105321"/>
                <a:gd name="connsiteX338" fmla="*/ 3972178 w 6204821"/>
                <a:gd name="connsiteY338" fmla="*/ 14414 h 1105321"/>
                <a:gd name="connsiteX339" fmla="*/ 1323048 w 6204821"/>
                <a:gd name="connsiteY339" fmla="*/ 655455 h 1105321"/>
                <a:gd name="connsiteX340" fmla="*/ 1260082 w 6204821"/>
                <a:gd name="connsiteY340" fmla="*/ 506764 h 1105321"/>
                <a:gd name="connsiteX341" fmla="*/ 1248702 w 6204821"/>
                <a:gd name="connsiteY341" fmla="*/ 494626 h 1105321"/>
                <a:gd name="connsiteX342" fmla="*/ 1112908 w 6204821"/>
                <a:gd name="connsiteY342" fmla="*/ 499177 h 1105321"/>
                <a:gd name="connsiteX343" fmla="*/ 1068149 w 6204821"/>
                <a:gd name="connsiteY343" fmla="*/ 584902 h 1105321"/>
                <a:gd name="connsiteX344" fmla="*/ 1068907 w 6204821"/>
                <a:gd name="connsiteY344" fmla="*/ 630420 h 1105321"/>
                <a:gd name="connsiteX345" fmla="*/ 1068907 w 6204821"/>
                <a:gd name="connsiteY345" fmla="*/ 708559 h 1105321"/>
                <a:gd name="connsiteX346" fmla="*/ 1323048 w 6204821"/>
                <a:gd name="connsiteY346" fmla="*/ 655455 h 1105321"/>
                <a:gd name="connsiteX347" fmla="*/ 3342517 w 6204821"/>
                <a:gd name="connsiteY347" fmla="*/ 655455 h 1105321"/>
                <a:gd name="connsiteX348" fmla="*/ 3281068 w 6204821"/>
                <a:gd name="connsiteY348" fmla="*/ 509040 h 1105321"/>
                <a:gd name="connsiteX349" fmla="*/ 3256033 w 6204821"/>
                <a:gd name="connsiteY349" fmla="*/ 489315 h 1105321"/>
                <a:gd name="connsiteX350" fmla="*/ 3110376 w 6204821"/>
                <a:gd name="connsiteY350" fmla="*/ 515867 h 1105321"/>
                <a:gd name="connsiteX351" fmla="*/ 3092169 w 6204821"/>
                <a:gd name="connsiteY351" fmla="*/ 543178 h 1105321"/>
                <a:gd name="connsiteX352" fmla="*/ 3091411 w 6204821"/>
                <a:gd name="connsiteY352" fmla="*/ 707042 h 1105321"/>
                <a:gd name="connsiteX353" fmla="*/ 3342517 w 6204821"/>
                <a:gd name="connsiteY353" fmla="*/ 655455 h 1105321"/>
                <a:gd name="connsiteX354" fmla="*/ 5116949 w 6204821"/>
                <a:gd name="connsiteY354" fmla="*/ 708559 h 1105321"/>
                <a:gd name="connsiteX355" fmla="*/ 5366537 w 6204821"/>
                <a:gd name="connsiteY355" fmla="*/ 653938 h 1105321"/>
                <a:gd name="connsiteX356" fmla="*/ 5364261 w 6204821"/>
                <a:gd name="connsiteY356" fmla="*/ 643317 h 1105321"/>
                <a:gd name="connsiteX357" fmla="*/ 5321020 w 6204821"/>
                <a:gd name="connsiteY357" fmla="*/ 539385 h 1105321"/>
                <a:gd name="connsiteX358" fmla="*/ 5232260 w 6204821"/>
                <a:gd name="connsiteY358" fmla="*/ 481729 h 1105321"/>
                <a:gd name="connsiteX359" fmla="*/ 5138949 w 6204821"/>
                <a:gd name="connsiteY359" fmla="*/ 515109 h 1105321"/>
                <a:gd name="connsiteX360" fmla="*/ 5117707 w 6204821"/>
                <a:gd name="connsiteY360" fmla="*/ 551523 h 1105321"/>
                <a:gd name="connsiteX361" fmla="*/ 5116949 w 6204821"/>
                <a:gd name="connsiteY361" fmla="*/ 708559 h 1105321"/>
                <a:gd name="connsiteX362" fmla="*/ 1054493 w 6204821"/>
                <a:gd name="connsiteY362" fmla="*/ 707042 h 1105321"/>
                <a:gd name="connsiteX363" fmla="*/ 1053735 w 6204821"/>
                <a:gd name="connsiteY363" fmla="*/ 548488 h 1105321"/>
                <a:gd name="connsiteX364" fmla="*/ 1030976 w 6204821"/>
                <a:gd name="connsiteY364" fmla="*/ 512074 h 1105321"/>
                <a:gd name="connsiteX365" fmla="*/ 892147 w 6204821"/>
                <a:gd name="connsiteY365" fmla="*/ 488557 h 1105321"/>
                <a:gd name="connsiteX366" fmla="*/ 867871 w 6204821"/>
                <a:gd name="connsiteY366" fmla="*/ 506005 h 1105321"/>
                <a:gd name="connsiteX367" fmla="*/ 804146 w 6204821"/>
                <a:gd name="connsiteY367" fmla="*/ 655455 h 1105321"/>
                <a:gd name="connsiteX368" fmla="*/ 1054493 w 6204821"/>
                <a:gd name="connsiteY368" fmla="*/ 707042 h 1105321"/>
                <a:gd name="connsiteX369" fmla="*/ 1547602 w 6204821"/>
                <a:gd name="connsiteY369" fmla="*/ 501453 h 1105321"/>
                <a:gd name="connsiteX370" fmla="*/ 1458084 w 6204821"/>
                <a:gd name="connsiteY370" fmla="*/ 411177 h 1105321"/>
                <a:gd name="connsiteX371" fmla="*/ 1357945 w 6204821"/>
                <a:gd name="connsiteY371" fmla="*/ 390694 h 1105321"/>
                <a:gd name="connsiteX372" fmla="*/ 1285116 w 6204821"/>
                <a:gd name="connsiteY372" fmla="*/ 449867 h 1105321"/>
                <a:gd name="connsiteX373" fmla="*/ 1275254 w 6204821"/>
                <a:gd name="connsiteY373" fmla="*/ 488557 h 1105321"/>
                <a:gd name="connsiteX374" fmla="*/ 1334427 w 6204821"/>
                <a:gd name="connsiteY374" fmla="*/ 645593 h 1105321"/>
                <a:gd name="connsiteX375" fmla="*/ 1547602 w 6204821"/>
                <a:gd name="connsiteY375" fmla="*/ 501453 h 1105321"/>
                <a:gd name="connsiteX376" fmla="*/ 4850670 w 6204821"/>
                <a:gd name="connsiteY376" fmla="*/ 655455 h 1105321"/>
                <a:gd name="connsiteX377" fmla="*/ 5101018 w 6204821"/>
                <a:gd name="connsiteY377" fmla="*/ 706283 h 1105321"/>
                <a:gd name="connsiteX378" fmla="*/ 5101018 w 6204821"/>
                <a:gd name="connsiteY378" fmla="*/ 562902 h 1105321"/>
                <a:gd name="connsiteX379" fmla="*/ 5070672 w 6204821"/>
                <a:gd name="connsiteY379" fmla="*/ 506005 h 1105321"/>
                <a:gd name="connsiteX380" fmla="*/ 4943981 w 6204821"/>
                <a:gd name="connsiteY380" fmla="*/ 487039 h 1105321"/>
                <a:gd name="connsiteX381" fmla="*/ 4911360 w 6204821"/>
                <a:gd name="connsiteY381" fmla="*/ 514350 h 1105321"/>
                <a:gd name="connsiteX382" fmla="*/ 4850670 w 6204821"/>
                <a:gd name="connsiteY382" fmla="*/ 655455 h 1105321"/>
                <a:gd name="connsiteX383" fmla="*/ 3354655 w 6204821"/>
                <a:gd name="connsiteY383" fmla="*/ 644834 h 1105321"/>
                <a:gd name="connsiteX384" fmla="*/ 3565553 w 6204821"/>
                <a:gd name="connsiteY384" fmla="*/ 500695 h 1105321"/>
                <a:gd name="connsiteX385" fmla="*/ 3466173 w 6204821"/>
                <a:gd name="connsiteY385" fmla="*/ 400556 h 1105321"/>
                <a:gd name="connsiteX386" fmla="*/ 3359965 w 6204821"/>
                <a:gd name="connsiteY386" fmla="*/ 397521 h 1105321"/>
                <a:gd name="connsiteX387" fmla="*/ 3293965 w 6204821"/>
                <a:gd name="connsiteY387" fmla="*/ 496143 h 1105321"/>
                <a:gd name="connsiteX388" fmla="*/ 3295482 w 6204821"/>
                <a:gd name="connsiteY388" fmla="*/ 501453 h 1105321"/>
                <a:gd name="connsiteX389" fmla="*/ 3354655 w 6204821"/>
                <a:gd name="connsiteY389" fmla="*/ 644834 h 1105321"/>
                <a:gd name="connsiteX390" fmla="*/ 4839291 w 6204821"/>
                <a:gd name="connsiteY390" fmla="*/ 645593 h 1105321"/>
                <a:gd name="connsiteX391" fmla="*/ 4890877 w 6204821"/>
                <a:gd name="connsiteY391" fmla="*/ 521178 h 1105321"/>
                <a:gd name="connsiteX392" fmla="*/ 4874187 w 6204821"/>
                <a:gd name="connsiteY392" fmla="*/ 431660 h 1105321"/>
                <a:gd name="connsiteX393" fmla="*/ 4803635 w 6204821"/>
                <a:gd name="connsiteY393" fmla="*/ 386900 h 1105321"/>
                <a:gd name="connsiteX394" fmla="*/ 4720186 w 6204821"/>
                <a:gd name="connsiteY394" fmla="*/ 407383 h 1105321"/>
                <a:gd name="connsiteX395" fmla="*/ 4648875 w 6204821"/>
                <a:gd name="connsiteY395" fmla="*/ 479453 h 1105321"/>
                <a:gd name="connsiteX396" fmla="*/ 4628392 w 6204821"/>
                <a:gd name="connsiteY396" fmla="*/ 501453 h 1105321"/>
                <a:gd name="connsiteX397" fmla="*/ 4839291 w 6204821"/>
                <a:gd name="connsiteY397" fmla="*/ 645593 h 1105321"/>
                <a:gd name="connsiteX398" fmla="*/ 3073962 w 6204821"/>
                <a:gd name="connsiteY398" fmla="*/ 704007 h 1105321"/>
                <a:gd name="connsiteX399" fmla="*/ 3073204 w 6204821"/>
                <a:gd name="connsiteY399" fmla="*/ 548488 h 1105321"/>
                <a:gd name="connsiteX400" fmla="*/ 3048927 w 6204821"/>
                <a:gd name="connsiteY400" fmla="*/ 509798 h 1105321"/>
                <a:gd name="connsiteX401" fmla="*/ 2912374 w 6204821"/>
                <a:gd name="connsiteY401" fmla="*/ 487798 h 1105321"/>
                <a:gd name="connsiteX402" fmla="*/ 2889616 w 6204821"/>
                <a:gd name="connsiteY402" fmla="*/ 502971 h 1105321"/>
                <a:gd name="connsiteX403" fmla="*/ 2824373 w 6204821"/>
                <a:gd name="connsiteY403" fmla="*/ 654696 h 1105321"/>
                <a:gd name="connsiteX404" fmla="*/ 3073962 w 6204821"/>
                <a:gd name="connsiteY404" fmla="*/ 704007 h 1105321"/>
                <a:gd name="connsiteX405" fmla="*/ 792767 w 6204821"/>
                <a:gd name="connsiteY405" fmla="*/ 644834 h 1105321"/>
                <a:gd name="connsiteX406" fmla="*/ 850422 w 6204821"/>
                <a:gd name="connsiteY406" fmla="*/ 499936 h 1105321"/>
                <a:gd name="connsiteX407" fmla="*/ 842078 w 6204821"/>
                <a:gd name="connsiteY407" fmla="*/ 449867 h 1105321"/>
                <a:gd name="connsiteX408" fmla="*/ 761663 w 6204821"/>
                <a:gd name="connsiteY408" fmla="*/ 386900 h 1105321"/>
                <a:gd name="connsiteX409" fmla="*/ 673662 w 6204821"/>
                <a:gd name="connsiteY409" fmla="*/ 408901 h 1105321"/>
                <a:gd name="connsiteX410" fmla="*/ 634213 w 6204821"/>
                <a:gd name="connsiteY410" fmla="*/ 449108 h 1105321"/>
                <a:gd name="connsiteX411" fmla="*/ 583385 w 6204821"/>
                <a:gd name="connsiteY411" fmla="*/ 501453 h 1105321"/>
                <a:gd name="connsiteX412" fmla="*/ 792767 w 6204821"/>
                <a:gd name="connsiteY412" fmla="*/ 644834 h 1105321"/>
                <a:gd name="connsiteX413" fmla="*/ 2812994 w 6204821"/>
                <a:gd name="connsiteY413" fmla="*/ 645593 h 1105321"/>
                <a:gd name="connsiteX414" fmla="*/ 2871408 w 6204821"/>
                <a:gd name="connsiteY414" fmla="*/ 494626 h 1105321"/>
                <a:gd name="connsiteX415" fmla="*/ 2821339 w 6204821"/>
                <a:gd name="connsiteY415" fmla="*/ 407383 h 1105321"/>
                <a:gd name="connsiteX416" fmla="*/ 2719683 w 6204821"/>
                <a:gd name="connsiteY416" fmla="*/ 386900 h 1105321"/>
                <a:gd name="connsiteX417" fmla="*/ 2606647 w 6204821"/>
                <a:gd name="connsiteY417" fmla="*/ 501453 h 1105321"/>
                <a:gd name="connsiteX418" fmla="*/ 2812994 w 6204821"/>
                <a:gd name="connsiteY418" fmla="*/ 645593 h 1105321"/>
                <a:gd name="connsiteX419" fmla="*/ 5588815 w 6204821"/>
                <a:gd name="connsiteY419" fmla="*/ 499177 h 1105321"/>
                <a:gd name="connsiteX420" fmla="*/ 5502332 w 6204821"/>
                <a:gd name="connsiteY420" fmla="*/ 412694 h 1105321"/>
                <a:gd name="connsiteX421" fmla="*/ 5393089 w 6204821"/>
                <a:gd name="connsiteY421" fmla="*/ 395245 h 1105321"/>
                <a:gd name="connsiteX422" fmla="*/ 5330123 w 6204821"/>
                <a:gd name="connsiteY422" fmla="*/ 453660 h 1105321"/>
                <a:gd name="connsiteX423" fmla="*/ 5321778 w 6204821"/>
                <a:gd name="connsiteY423" fmla="*/ 490833 h 1105321"/>
                <a:gd name="connsiteX424" fmla="*/ 5380193 w 6204821"/>
                <a:gd name="connsiteY424" fmla="*/ 644075 h 1105321"/>
                <a:gd name="connsiteX425" fmla="*/ 5588815 w 6204821"/>
                <a:gd name="connsiteY425" fmla="*/ 499177 h 1105321"/>
                <a:gd name="connsiteX426" fmla="*/ 1690224 w 6204821"/>
                <a:gd name="connsiteY426" fmla="*/ 277658 h 1105321"/>
                <a:gd name="connsiteX427" fmla="*/ 1540774 w 6204821"/>
                <a:gd name="connsiteY427" fmla="*/ 217726 h 1105321"/>
                <a:gd name="connsiteX428" fmla="*/ 1505877 w 6204821"/>
                <a:gd name="connsiteY428" fmla="*/ 223037 h 1105321"/>
                <a:gd name="connsiteX429" fmla="*/ 1430773 w 6204821"/>
                <a:gd name="connsiteY429" fmla="*/ 326210 h 1105321"/>
                <a:gd name="connsiteX430" fmla="*/ 1437601 w 6204821"/>
                <a:gd name="connsiteY430" fmla="*/ 366417 h 1105321"/>
                <a:gd name="connsiteX431" fmla="*/ 1551395 w 6204821"/>
                <a:gd name="connsiteY431" fmla="*/ 471108 h 1105321"/>
                <a:gd name="connsiteX432" fmla="*/ 1690224 w 6204821"/>
                <a:gd name="connsiteY432" fmla="*/ 277658 h 1105321"/>
                <a:gd name="connsiteX433" fmla="*/ 2456439 w 6204821"/>
                <a:gd name="connsiteY433" fmla="*/ 278417 h 1105321"/>
                <a:gd name="connsiteX434" fmla="*/ 2594509 w 6204821"/>
                <a:gd name="connsiteY434" fmla="*/ 471108 h 1105321"/>
                <a:gd name="connsiteX435" fmla="*/ 2709062 w 6204821"/>
                <a:gd name="connsiteY435" fmla="*/ 367176 h 1105321"/>
                <a:gd name="connsiteX436" fmla="*/ 2716648 w 6204821"/>
                <a:gd name="connsiteY436" fmla="*/ 333038 h 1105321"/>
                <a:gd name="connsiteX437" fmla="*/ 2639268 w 6204821"/>
                <a:gd name="connsiteY437" fmla="*/ 223037 h 1105321"/>
                <a:gd name="connsiteX438" fmla="*/ 2599061 w 6204821"/>
                <a:gd name="connsiteY438" fmla="*/ 220761 h 1105321"/>
                <a:gd name="connsiteX439" fmla="*/ 2456439 w 6204821"/>
                <a:gd name="connsiteY439" fmla="*/ 278417 h 1105321"/>
                <a:gd name="connsiteX440" fmla="*/ 5734472 w 6204821"/>
                <a:gd name="connsiteY440" fmla="*/ 277658 h 1105321"/>
                <a:gd name="connsiteX441" fmla="*/ 5588815 w 6204821"/>
                <a:gd name="connsiteY441" fmla="*/ 219244 h 1105321"/>
                <a:gd name="connsiteX442" fmla="*/ 5548608 w 6204821"/>
                <a:gd name="connsiteY442" fmla="*/ 223795 h 1105321"/>
                <a:gd name="connsiteX443" fmla="*/ 5475780 w 6204821"/>
                <a:gd name="connsiteY443" fmla="*/ 322417 h 1105321"/>
                <a:gd name="connsiteX444" fmla="*/ 5482608 w 6204821"/>
                <a:gd name="connsiteY444" fmla="*/ 367935 h 1105321"/>
                <a:gd name="connsiteX445" fmla="*/ 5596402 w 6204821"/>
                <a:gd name="connsiteY445" fmla="*/ 474143 h 1105321"/>
                <a:gd name="connsiteX446" fmla="*/ 5734472 w 6204821"/>
                <a:gd name="connsiteY446" fmla="*/ 277658 h 1105321"/>
                <a:gd name="connsiteX447" fmla="*/ 4482735 w 6204821"/>
                <a:gd name="connsiteY447" fmla="*/ 261727 h 1105321"/>
                <a:gd name="connsiteX448" fmla="*/ 4601840 w 6204821"/>
                <a:gd name="connsiteY448" fmla="*/ 211657 h 1105321"/>
                <a:gd name="connsiteX449" fmla="*/ 4658737 w 6204821"/>
                <a:gd name="connsiteY449" fmla="*/ 121381 h 1105321"/>
                <a:gd name="connsiteX450" fmla="*/ 4625357 w 6204821"/>
                <a:gd name="connsiteY450" fmla="*/ 36414 h 1105321"/>
                <a:gd name="connsiteX451" fmla="*/ 4596530 w 6204821"/>
                <a:gd name="connsiteY451" fmla="*/ 16690 h 1105321"/>
                <a:gd name="connsiteX452" fmla="*/ 4434941 w 6204821"/>
                <a:gd name="connsiteY452" fmla="*/ 15931 h 1105321"/>
                <a:gd name="connsiteX453" fmla="*/ 4482735 w 6204821"/>
                <a:gd name="connsiteY453" fmla="*/ 261727 h 1105321"/>
                <a:gd name="connsiteX454" fmla="*/ 5723851 w 6204821"/>
                <a:gd name="connsiteY454" fmla="*/ 257175 h 1105321"/>
                <a:gd name="connsiteX455" fmla="*/ 5722334 w 6204821"/>
                <a:gd name="connsiteY455" fmla="*/ 132001 h 1105321"/>
                <a:gd name="connsiteX456" fmla="*/ 5773921 w 6204821"/>
                <a:gd name="connsiteY456" fmla="*/ 15931 h 1105321"/>
                <a:gd name="connsiteX457" fmla="*/ 5628264 w 6204821"/>
                <a:gd name="connsiteY457" fmla="*/ 16690 h 1105321"/>
                <a:gd name="connsiteX458" fmla="*/ 5603229 w 6204821"/>
                <a:gd name="connsiteY458" fmla="*/ 27311 h 1105321"/>
                <a:gd name="connsiteX459" fmla="*/ 5563781 w 6204821"/>
                <a:gd name="connsiteY459" fmla="*/ 165381 h 1105321"/>
                <a:gd name="connsiteX460" fmla="*/ 5594884 w 6204821"/>
                <a:gd name="connsiteY460" fmla="*/ 202554 h 1105321"/>
                <a:gd name="connsiteX461" fmla="*/ 5723851 w 6204821"/>
                <a:gd name="connsiteY461" fmla="*/ 257175 h 1105321"/>
                <a:gd name="connsiteX462" fmla="*/ 389176 w 6204821"/>
                <a:gd name="connsiteY462" fmla="*/ 15931 h 1105321"/>
                <a:gd name="connsiteX463" fmla="*/ 440004 w 6204821"/>
                <a:gd name="connsiteY463" fmla="*/ 261727 h 1105321"/>
                <a:gd name="connsiteX464" fmla="*/ 565937 w 6204821"/>
                <a:gd name="connsiteY464" fmla="*/ 209381 h 1105321"/>
                <a:gd name="connsiteX465" fmla="*/ 578833 w 6204821"/>
                <a:gd name="connsiteY465" fmla="*/ 204071 h 1105321"/>
                <a:gd name="connsiteX466" fmla="*/ 606144 w 6204821"/>
                <a:gd name="connsiteY466" fmla="*/ 176760 h 1105321"/>
                <a:gd name="connsiteX467" fmla="*/ 571247 w 6204821"/>
                <a:gd name="connsiteY467" fmla="*/ 27311 h 1105321"/>
                <a:gd name="connsiteX468" fmla="*/ 543178 w 6204821"/>
                <a:gd name="connsiteY468" fmla="*/ 16690 h 1105321"/>
                <a:gd name="connsiteX469" fmla="*/ 389176 w 6204821"/>
                <a:gd name="connsiteY469" fmla="*/ 15931 h 1105321"/>
                <a:gd name="connsiteX470" fmla="*/ 3760521 w 6204821"/>
                <a:gd name="connsiteY470" fmla="*/ 15931 h 1105321"/>
                <a:gd name="connsiteX471" fmla="*/ 3604244 w 6204821"/>
                <a:gd name="connsiteY471" fmla="*/ 16690 h 1105321"/>
                <a:gd name="connsiteX472" fmla="*/ 3572381 w 6204821"/>
                <a:gd name="connsiteY472" fmla="*/ 31862 h 1105321"/>
                <a:gd name="connsiteX473" fmla="*/ 3535967 w 6204821"/>
                <a:gd name="connsiteY473" fmla="*/ 156277 h 1105321"/>
                <a:gd name="connsiteX474" fmla="*/ 3602726 w 6204821"/>
                <a:gd name="connsiteY474" fmla="*/ 216209 h 1105321"/>
                <a:gd name="connsiteX475" fmla="*/ 3620933 w 6204821"/>
                <a:gd name="connsiteY475" fmla="*/ 223795 h 1105321"/>
                <a:gd name="connsiteX476" fmla="*/ 3709693 w 6204821"/>
                <a:gd name="connsiteY476" fmla="*/ 260968 h 1105321"/>
                <a:gd name="connsiteX477" fmla="*/ 3760521 w 6204821"/>
                <a:gd name="connsiteY477" fmla="*/ 15931 h 1105321"/>
                <a:gd name="connsiteX478" fmla="*/ 2407886 w 6204821"/>
                <a:gd name="connsiteY478" fmla="*/ 16690 h 1105321"/>
                <a:gd name="connsiteX479" fmla="*/ 2456439 w 6204821"/>
                <a:gd name="connsiteY479" fmla="*/ 262485 h 1105321"/>
                <a:gd name="connsiteX480" fmla="*/ 2601337 w 6204821"/>
                <a:gd name="connsiteY480" fmla="*/ 198002 h 1105321"/>
                <a:gd name="connsiteX481" fmla="*/ 2630923 w 6204821"/>
                <a:gd name="connsiteY481" fmla="*/ 153243 h 1105321"/>
                <a:gd name="connsiteX482" fmla="*/ 2607406 w 6204821"/>
                <a:gd name="connsiteY482" fmla="*/ 46276 h 1105321"/>
                <a:gd name="connsiteX483" fmla="*/ 2567957 w 6204821"/>
                <a:gd name="connsiteY483" fmla="*/ 17448 h 1105321"/>
                <a:gd name="connsiteX484" fmla="*/ 2407886 w 6204821"/>
                <a:gd name="connsiteY484" fmla="*/ 16690 h 1105321"/>
                <a:gd name="connsiteX485" fmla="*/ 1740293 w 6204821"/>
                <a:gd name="connsiteY485" fmla="*/ 15931 h 1105321"/>
                <a:gd name="connsiteX486" fmla="*/ 1603740 w 6204821"/>
                <a:gd name="connsiteY486" fmla="*/ 15173 h 1105321"/>
                <a:gd name="connsiteX487" fmla="*/ 1530912 w 6204821"/>
                <a:gd name="connsiteY487" fmla="*/ 61449 h 1105321"/>
                <a:gd name="connsiteX488" fmla="*/ 1514981 w 6204821"/>
                <a:gd name="connsiteY488" fmla="*/ 137312 h 1105321"/>
                <a:gd name="connsiteX489" fmla="*/ 1565809 w 6204821"/>
                <a:gd name="connsiteY489" fmla="*/ 210140 h 1105321"/>
                <a:gd name="connsiteX490" fmla="*/ 1659120 w 6204821"/>
                <a:gd name="connsiteY490" fmla="*/ 248830 h 1105321"/>
                <a:gd name="connsiteX491" fmla="*/ 1690224 w 6204821"/>
                <a:gd name="connsiteY491" fmla="*/ 260968 h 1105321"/>
                <a:gd name="connsiteX492" fmla="*/ 1740293 w 6204821"/>
                <a:gd name="connsiteY492" fmla="*/ 15931 h 1105321"/>
                <a:gd name="connsiteX493" fmla="*/ 4621564 w 6204821"/>
                <a:gd name="connsiteY493" fmla="*/ 477936 h 1105321"/>
                <a:gd name="connsiteX494" fmla="*/ 4733841 w 6204821"/>
                <a:gd name="connsiteY494" fmla="*/ 370211 h 1105321"/>
                <a:gd name="connsiteX495" fmla="*/ 4743703 w 6204821"/>
                <a:gd name="connsiteY495" fmla="*/ 333796 h 1105321"/>
                <a:gd name="connsiteX496" fmla="*/ 4668599 w 6204821"/>
                <a:gd name="connsiteY496" fmla="*/ 224554 h 1105321"/>
                <a:gd name="connsiteX497" fmla="*/ 4631426 w 6204821"/>
                <a:gd name="connsiteY497" fmla="*/ 219244 h 1105321"/>
                <a:gd name="connsiteX498" fmla="*/ 4482735 w 6204821"/>
                <a:gd name="connsiteY498" fmla="*/ 278417 h 1105321"/>
                <a:gd name="connsiteX499" fmla="*/ 4621564 w 6204821"/>
                <a:gd name="connsiteY499" fmla="*/ 477936 h 1105321"/>
                <a:gd name="connsiteX500" fmla="*/ 438487 w 6204821"/>
                <a:gd name="connsiteY500" fmla="*/ 278417 h 1105321"/>
                <a:gd name="connsiteX501" fmla="*/ 577316 w 6204821"/>
                <a:gd name="connsiteY501" fmla="*/ 470350 h 1105321"/>
                <a:gd name="connsiteX502" fmla="*/ 685800 w 6204821"/>
                <a:gd name="connsiteY502" fmla="*/ 372487 h 1105321"/>
                <a:gd name="connsiteX503" fmla="*/ 697180 w 6204821"/>
                <a:gd name="connsiteY503" fmla="*/ 336072 h 1105321"/>
                <a:gd name="connsiteX504" fmla="*/ 633455 w 6204821"/>
                <a:gd name="connsiteY504" fmla="*/ 229106 h 1105321"/>
                <a:gd name="connsiteX505" fmla="*/ 581109 w 6204821"/>
                <a:gd name="connsiteY505" fmla="*/ 220761 h 1105321"/>
                <a:gd name="connsiteX506" fmla="*/ 438487 w 6204821"/>
                <a:gd name="connsiteY506" fmla="*/ 278417 h 1105321"/>
                <a:gd name="connsiteX507" fmla="*/ 3571622 w 6204821"/>
                <a:gd name="connsiteY507" fmla="*/ 478694 h 1105321"/>
                <a:gd name="connsiteX508" fmla="*/ 3711210 w 6204821"/>
                <a:gd name="connsiteY508" fmla="*/ 278417 h 1105321"/>
                <a:gd name="connsiteX509" fmla="*/ 3586795 w 6204821"/>
                <a:gd name="connsiteY509" fmla="*/ 226830 h 1105321"/>
                <a:gd name="connsiteX510" fmla="*/ 3495760 w 6204821"/>
                <a:gd name="connsiteY510" fmla="*/ 245796 h 1105321"/>
                <a:gd name="connsiteX511" fmla="*/ 3454794 w 6204821"/>
                <a:gd name="connsiteY511" fmla="*/ 314831 h 1105321"/>
                <a:gd name="connsiteX512" fmla="*/ 3462380 w 6204821"/>
                <a:gd name="connsiteY512" fmla="*/ 372487 h 1105321"/>
                <a:gd name="connsiteX513" fmla="*/ 3571622 w 6204821"/>
                <a:gd name="connsiteY513" fmla="*/ 478694 h 1105321"/>
                <a:gd name="connsiteX514" fmla="*/ 3268171 w 6204821"/>
                <a:gd name="connsiteY514" fmla="*/ 476419 h 1105321"/>
                <a:gd name="connsiteX515" fmla="*/ 3218860 w 6204821"/>
                <a:gd name="connsiteY515" fmla="*/ 355797 h 1105321"/>
                <a:gd name="connsiteX516" fmla="*/ 3146790 w 6204821"/>
                <a:gd name="connsiteY516" fmla="*/ 319383 h 1105321"/>
                <a:gd name="connsiteX517" fmla="*/ 3090652 w 6204821"/>
                <a:gd name="connsiteY517" fmla="*/ 380073 h 1105321"/>
                <a:gd name="connsiteX518" fmla="*/ 3090652 w 6204821"/>
                <a:gd name="connsiteY518" fmla="*/ 473384 h 1105321"/>
                <a:gd name="connsiteX519" fmla="*/ 3090652 w 6204821"/>
                <a:gd name="connsiteY519" fmla="*/ 514350 h 1105321"/>
                <a:gd name="connsiteX520" fmla="*/ 3268171 w 6204821"/>
                <a:gd name="connsiteY520" fmla="*/ 476419 h 1105321"/>
                <a:gd name="connsiteX521" fmla="*/ 1053735 w 6204821"/>
                <a:gd name="connsiteY521" fmla="*/ 510557 h 1105321"/>
                <a:gd name="connsiteX522" fmla="*/ 1052976 w 6204821"/>
                <a:gd name="connsiteY522" fmla="*/ 358831 h 1105321"/>
                <a:gd name="connsiteX523" fmla="*/ 997596 w 6204821"/>
                <a:gd name="connsiteY523" fmla="*/ 319383 h 1105321"/>
                <a:gd name="connsiteX524" fmla="*/ 936147 w 6204821"/>
                <a:gd name="connsiteY524" fmla="*/ 340624 h 1105321"/>
                <a:gd name="connsiteX525" fmla="*/ 878492 w 6204821"/>
                <a:gd name="connsiteY525" fmla="*/ 478694 h 1105321"/>
                <a:gd name="connsiteX526" fmla="*/ 1053735 w 6204821"/>
                <a:gd name="connsiteY526" fmla="*/ 510557 h 1105321"/>
                <a:gd name="connsiteX527" fmla="*/ 1247944 w 6204821"/>
                <a:gd name="connsiteY527" fmla="*/ 476419 h 1105321"/>
                <a:gd name="connsiteX528" fmla="*/ 1191805 w 6204821"/>
                <a:gd name="connsiteY528" fmla="*/ 342900 h 1105321"/>
                <a:gd name="connsiteX529" fmla="*/ 1172840 w 6204821"/>
                <a:gd name="connsiteY529" fmla="*/ 323176 h 1105321"/>
                <a:gd name="connsiteX530" fmla="*/ 1068907 w 6204821"/>
                <a:gd name="connsiteY530" fmla="*/ 388418 h 1105321"/>
                <a:gd name="connsiteX531" fmla="*/ 1069666 w 6204821"/>
                <a:gd name="connsiteY531" fmla="*/ 433177 h 1105321"/>
                <a:gd name="connsiteX532" fmla="*/ 1069666 w 6204821"/>
                <a:gd name="connsiteY532" fmla="*/ 513591 h 1105321"/>
                <a:gd name="connsiteX533" fmla="*/ 1247944 w 6204821"/>
                <a:gd name="connsiteY533" fmla="*/ 476419 h 1105321"/>
                <a:gd name="connsiteX534" fmla="*/ 5100259 w 6204821"/>
                <a:gd name="connsiteY534" fmla="*/ 512074 h 1105321"/>
                <a:gd name="connsiteX535" fmla="*/ 5100259 w 6204821"/>
                <a:gd name="connsiteY535" fmla="*/ 365659 h 1105321"/>
                <a:gd name="connsiteX536" fmla="*/ 5050948 w 6204821"/>
                <a:gd name="connsiteY536" fmla="*/ 320900 h 1105321"/>
                <a:gd name="connsiteX537" fmla="*/ 4984947 w 6204821"/>
                <a:gd name="connsiteY537" fmla="*/ 338348 h 1105321"/>
                <a:gd name="connsiteX538" fmla="*/ 4925016 w 6204821"/>
                <a:gd name="connsiteY538" fmla="*/ 477177 h 1105321"/>
                <a:gd name="connsiteX539" fmla="*/ 5100259 w 6204821"/>
                <a:gd name="connsiteY539" fmla="*/ 512074 h 1105321"/>
                <a:gd name="connsiteX540" fmla="*/ 5117707 w 6204821"/>
                <a:gd name="connsiteY540" fmla="*/ 513591 h 1105321"/>
                <a:gd name="connsiteX541" fmla="*/ 5295226 w 6204821"/>
                <a:gd name="connsiteY541" fmla="*/ 476419 h 1105321"/>
                <a:gd name="connsiteX542" fmla="*/ 5236053 w 6204821"/>
                <a:gd name="connsiteY542" fmla="*/ 336831 h 1105321"/>
                <a:gd name="connsiteX543" fmla="*/ 5167777 w 6204821"/>
                <a:gd name="connsiteY543" fmla="*/ 320900 h 1105321"/>
                <a:gd name="connsiteX544" fmla="*/ 5119224 w 6204821"/>
                <a:gd name="connsiteY544" fmla="*/ 367176 h 1105321"/>
                <a:gd name="connsiteX545" fmla="*/ 5117707 w 6204821"/>
                <a:gd name="connsiteY545" fmla="*/ 513591 h 1105321"/>
                <a:gd name="connsiteX546" fmla="*/ 719180 w 6204821"/>
                <a:gd name="connsiteY546" fmla="*/ 364900 h 1105321"/>
                <a:gd name="connsiteX547" fmla="*/ 865595 w 6204821"/>
                <a:gd name="connsiteY547" fmla="*/ 463522 h 1105321"/>
                <a:gd name="connsiteX548" fmla="*/ 920216 w 6204821"/>
                <a:gd name="connsiteY548" fmla="*/ 327727 h 1105321"/>
                <a:gd name="connsiteX549" fmla="*/ 894423 w 6204821"/>
                <a:gd name="connsiteY549" fmla="*/ 268554 h 1105321"/>
                <a:gd name="connsiteX550" fmla="*/ 827664 w 6204821"/>
                <a:gd name="connsiteY550" fmla="*/ 256416 h 1105321"/>
                <a:gd name="connsiteX551" fmla="*/ 719180 w 6204821"/>
                <a:gd name="connsiteY551" fmla="*/ 364900 h 1105321"/>
                <a:gd name="connsiteX552" fmla="*/ 1260840 w 6204821"/>
                <a:gd name="connsiteY552" fmla="*/ 465039 h 1105321"/>
                <a:gd name="connsiteX553" fmla="*/ 1411049 w 6204821"/>
                <a:gd name="connsiteY553" fmla="*/ 364142 h 1105321"/>
                <a:gd name="connsiteX554" fmla="*/ 1308634 w 6204821"/>
                <a:gd name="connsiteY554" fmla="*/ 264003 h 1105321"/>
                <a:gd name="connsiteX555" fmla="*/ 1241116 w 6204821"/>
                <a:gd name="connsiteY555" fmla="*/ 263244 h 1105321"/>
                <a:gd name="connsiteX556" fmla="*/ 1205460 w 6204821"/>
                <a:gd name="connsiteY556" fmla="*/ 320900 h 1105321"/>
                <a:gd name="connsiteX557" fmla="*/ 1260840 w 6204821"/>
                <a:gd name="connsiteY557" fmla="*/ 465039 h 1105321"/>
                <a:gd name="connsiteX558" fmla="*/ 3073204 w 6204821"/>
                <a:gd name="connsiteY558" fmla="*/ 511316 h 1105321"/>
                <a:gd name="connsiteX559" fmla="*/ 3073204 w 6204821"/>
                <a:gd name="connsiteY559" fmla="*/ 369452 h 1105321"/>
                <a:gd name="connsiteX560" fmla="*/ 3036031 w 6204821"/>
                <a:gd name="connsiteY560" fmla="*/ 323934 h 1105321"/>
                <a:gd name="connsiteX561" fmla="*/ 2960927 w 6204821"/>
                <a:gd name="connsiteY561" fmla="*/ 334555 h 1105321"/>
                <a:gd name="connsiteX562" fmla="*/ 2897960 w 6204821"/>
                <a:gd name="connsiteY562" fmla="*/ 477177 h 1105321"/>
                <a:gd name="connsiteX563" fmla="*/ 3073204 w 6204821"/>
                <a:gd name="connsiteY563" fmla="*/ 511316 h 1105321"/>
                <a:gd name="connsiteX564" fmla="*/ 2885822 w 6204821"/>
                <a:gd name="connsiteY564" fmla="*/ 465039 h 1105321"/>
                <a:gd name="connsiteX565" fmla="*/ 2941961 w 6204821"/>
                <a:gd name="connsiteY565" fmla="*/ 320900 h 1105321"/>
                <a:gd name="connsiteX566" fmla="*/ 2910857 w 6204821"/>
                <a:gd name="connsiteY566" fmla="*/ 266279 h 1105321"/>
                <a:gd name="connsiteX567" fmla="*/ 2851684 w 6204821"/>
                <a:gd name="connsiteY567" fmla="*/ 256416 h 1105321"/>
                <a:gd name="connsiteX568" fmla="*/ 2745476 w 6204821"/>
                <a:gd name="connsiteY568" fmla="*/ 364900 h 1105321"/>
                <a:gd name="connsiteX569" fmla="*/ 2885822 w 6204821"/>
                <a:gd name="connsiteY569" fmla="*/ 465039 h 1105321"/>
                <a:gd name="connsiteX570" fmla="*/ 3431276 w 6204821"/>
                <a:gd name="connsiteY570" fmla="*/ 364142 h 1105321"/>
                <a:gd name="connsiteX571" fmla="*/ 3331137 w 6204821"/>
                <a:gd name="connsiteY571" fmla="*/ 266279 h 1105321"/>
                <a:gd name="connsiteX572" fmla="*/ 3264378 w 6204821"/>
                <a:gd name="connsiteY572" fmla="*/ 260968 h 1105321"/>
                <a:gd name="connsiteX573" fmla="*/ 3224929 w 6204821"/>
                <a:gd name="connsiteY573" fmla="*/ 318624 h 1105321"/>
                <a:gd name="connsiteX574" fmla="*/ 3280309 w 6204821"/>
                <a:gd name="connsiteY574" fmla="*/ 463522 h 1105321"/>
                <a:gd name="connsiteX575" fmla="*/ 3431276 w 6204821"/>
                <a:gd name="connsiteY575" fmla="*/ 364142 h 1105321"/>
                <a:gd name="connsiteX576" fmla="*/ 5446193 w 6204821"/>
                <a:gd name="connsiteY576" fmla="*/ 364900 h 1105321"/>
                <a:gd name="connsiteX577" fmla="*/ 5453780 w 6204821"/>
                <a:gd name="connsiteY577" fmla="*/ 353521 h 1105321"/>
                <a:gd name="connsiteX578" fmla="*/ 5353641 w 6204821"/>
                <a:gd name="connsiteY578" fmla="*/ 263244 h 1105321"/>
                <a:gd name="connsiteX579" fmla="*/ 5280812 w 6204821"/>
                <a:gd name="connsiteY579" fmla="*/ 267796 h 1105321"/>
                <a:gd name="connsiteX580" fmla="*/ 5251984 w 6204821"/>
                <a:gd name="connsiteY580" fmla="*/ 326210 h 1105321"/>
                <a:gd name="connsiteX581" fmla="*/ 5308123 w 6204821"/>
                <a:gd name="connsiteY581" fmla="*/ 465798 h 1105321"/>
                <a:gd name="connsiteX582" fmla="*/ 5446193 w 6204821"/>
                <a:gd name="connsiteY582" fmla="*/ 364900 h 1105321"/>
                <a:gd name="connsiteX583" fmla="*/ 4912877 w 6204821"/>
                <a:gd name="connsiteY583" fmla="*/ 464281 h 1105321"/>
                <a:gd name="connsiteX584" fmla="*/ 4968258 w 6204821"/>
                <a:gd name="connsiteY584" fmla="*/ 324693 h 1105321"/>
                <a:gd name="connsiteX585" fmla="*/ 4943222 w 6204821"/>
                <a:gd name="connsiteY585" fmla="*/ 270830 h 1105321"/>
                <a:gd name="connsiteX586" fmla="*/ 4880256 w 6204821"/>
                <a:gd name="connsiteY586" fmla="*/ 256416 h 1105321"/>
                <a:gd name="connsiteX587" fmla="*/ 4768738 w 6204821"/>
                <a:gd name="connsiteY587" fmla="*/ 363383 h 1105321"/>
                <a:gd name="connsiteX588" fmla="*/ 4912877 w 6204821"/>
                <a:gd name="connsiteY588" fmla="*/ 464281 h 1105321"/>
                <a:gd name="connsiteX589" fmla="*/ 3435069 w 6204821"/>
                <a:gd name="connsiteY589" fmla="*/ 337590 h 1105321"/>
                <a:gd name="connsiteX590" fmla="*/ 3532174 w 6204821"/>
                <a:gd name="connsiteY590" fmla="*/ 204830 h 1105321"/>
                <a:gd name="connsiteX591" fmla="*/ 3400173 w 6204821"/>
                <a:gd name="connsiteY591" fmla="*/ 150208 h 1105321"/>
                <a:gd name="connsiteX592" fmla="*/ 3337965 w 6204821"/>
                <a:gd name="connsiteY592" fmla="*/ 173726 h 1105321"/>
                <a:gd name="connsiteX593" fmla="*/ 3332654 w 6204821"/>
                <a:gd name="connsiteY593" fmla="*/ 240485 h 1105321"/>
                <a:gd name="connsiteX594" fmla="*/ 3435069 w 6204821"/>
                <a:gd name="connsiteY594" fmla="*/ 337590 h 1105321"/>
                <a:gd name="connsiteX595" fmla="*/ 3567071 w 6204821"/>
                <a:gd name="connsiteY595" fmla="*/ 15931 h 1105321"/>
                <a:gd name="connsiteX596" fmla="*/ 3416104 w 6204821"/>
                <a:gd name="connsiteY596" fmla="*/ 16690 h 1105321"/>
                <a:gd name="connsiteX597" fmla="*/ 3374379 w 6204821"/>
                <a:gd name="connsiteY597" fmla="*/ 63725 h 1105321"/>
                <a:gd name="connsiteX598" fmla="*/ 3391828 w 6204821"/>
                <a:gd name="connsiteY598" fmla="*/ 124415 h 1105321"/>
                <a:gd name="connsiteX599" fmla="*/ 3529898 w 6204821"/>
                <a:gd name="connsiteY599" fmla="*/ 186623 h 1105321"/>
                <a:gd name="connsiteX600" fmla="*/ 3567071 w 6204821"/>
                <a:gd name="connsiteY600" fmla="*/ 15931 h 1105321"/>
                <a:gd name="connsiteX601" fmla="*/ 4626116 w 6204821"/>
                <a:gd name="connsiteY601" fmla="*/ 15173 h 1105321"/>
                <a:gd name="connsiteX602" fmla="*/ 4663289 w 6204821"/>
                <a:gd name="connsiteY602" fmla="*/ 186623 h 1105321"/>
                <a:gd name="connsiteX603" fmla="*/ 4798325 w 6204821"/>
                <a:gd name="connsiteY603" fmla="*/ 126691 h 1105321"/>
                <a:gd name="connsiteX604" fmla="*/ 4818049 w 6204821"/>
                <a:gd name="connsiteY604" fmla="*/ 62208 h 1105321"/>
                <a:gd name="connsiteX605" fmla="*/ 4767221 w 6204821"/>
                <a:gd name="connsiteY605" fmla="*/ 15173 h 1105321"/>
                <a:gd name="connsiteX606" fmla="*/ 4626116 w 6204821"/>
                <a:gd name="connsiteY606" fmla="*/ 15173 h 1105321"/>
                <a:gd name="connsiteX607" fmla="*/ 2599820 w 6204821"/>
                <a:gd name="connsiteY607" fmla="*/ 15931 h 1105321"/>
                <a:gd name="connsiteX608" fmla="*/ 2636992 w 6204821"/>
                <a:gd name="connsiteY608" fmla="*/ 186623 h 1105321"/>
                <a:gd name="connsiteX609" fmla="*/ 2772028 w 6204821"/>
                <a:gd name="connsiteY609" fmla="*/ 127450 h 1105321"/>
                <a:gd name="connsiteX610" fmla="*/ 2794028 w 6204821"/>
                <a:gd name="connsiteY610" fmla="*/ 71311 h 1105321"/>
                <a:gd name="connsiteX611" fmla="*/ 2750028 w 6204821"/>
                <a:gd name="connsiteY611" fmla="*/ 16690 h 1105321"/>
                <a:gd name="connsiteX612" fmla="*/ 2599820 w 6204821"/>
                <a:gd name="connsiteY612" fmla="*/ 15931 h 1105321"/>
                <a:gd name="connsiteX613" fmla="*/ 1545326 w 6204821"/>
                <a:gd name="connsiteY613" fmla="*/ 15931 h 1105321"/>
                <a:gd name="connsiteX614" fmla="*/ 1403463 w 6204821"/>
                <a:gd name="connsiteY614" fmla="*/ 15931 h 1105321"/>
                <a:gd name="connsiteX615" fmla="*/ 1355669 w 6204821"/>
                <a:gd name="connsiteY615" fmla="*/ 59932 h 1105321"/>
                <a:gd name="connsiteX616" fmla="*/ 1372359 w 6204821"/>
                <a:gd name="connsiteY616" fmla="*/ 125174 h 1105321"/>
                <a:gd name="connsiteX617" fmla="*/ 1511188 w 6204821"/>
                <a:gd name="connsiteY617" fmla="*/ 187381 h 1105321"/>
                <a:gd name="connsiteX618" fmla="*/ 1545326 w 6204821"/>
                <a:gd name="connsiteY618" fmla="*/ 15931 h 1105321"/>
                <a:gd name="connsiteX619" fmla="*/ 2635475 w 6204821"/>
                <a:gd name="connsiteY619" fmla="*/ 204830 h 1105321"/>
                <a:gd name="connsiteX620" fmla="*/ 2732580 w 6204821"/>
                <a:gd name="connsiteY620" fmla="*/ 334555 h 1105321"/>
                <a:gd name="connsiteX621" fmla="*/ 2834236 w 6204821"/>
                <a:gd name="connsiteY621" fmla="*/ 240485 h 1105321"/>
                <a:gd name="connsiteX622" fmla="*/ 2831960 w 6204821"/>
                <a:gd name="connsiteY622" fmla="*/ 178278 h 1105321"/>
                <a:gd name="connsiteX623" fmla="*/ 2774304 w 6204821"/>
                <a:gd name="connsiteY623" fmla="*/ 147933 h 1105321"/>
                <a:gd name="connsiteX624" fmla="*/ 2635475 w 6204821"/>
                <a:gd name="connsiteY624" fmla="*/ 204830 h 1105321"/>
                <a:gd name="connsiteX625" fmla="*/ 4759635 w 6204821"/>
                <a:gd name="connsiteY625" fmla="*/ 347452 h 1105321"/>
                <a:gd name="connsiteX626" fmla="*/ 4863566 w 6204821"/>
                <a:gd name="connsiteY626" fmla="*/ 236692 h 1105321"/>
                <a:gd name="connsiteX627" fmla="*/ 4855980 w 6204821"/>
                <a:gd name="connsiteY627" fmla="*/ 174485 h 1105321"/>
                <a:gd name="connsiteX628" fmla="*/ 4799842 w 6204821"/>
                <a:gd name="connsiteY628" fmla="*/ 147174 h 1105321"/>
                <a:gd name="connsiteX629" fmla="*/ 4662530 w 6204821"/>
                <a:gd name="connsiteY629" fmla="*/ 204071 h 1105321"/>
                <a:gd name="connsiteX630" fmla="*/ 4759635 w 6204821"/>
                <a:gd name="connsiteY630" fmla="*/ 347452 h 1105321"/>
                <a:gd name="connsiteX631" fmla="*/ 5592609 w 6204821"/>
                <a:gd name="connsiteY631" fmla="*/ 15931 h 1105321"/>
                <a:gd name="connsiteX632" fmla="*/ 5455297 w 6204821"/>
                <a:gd name="connsiteY632" fmla="*/ 15173 h 1105321"/>
                <a:gd name="connsiteX633" fmla="*/ 5404469 w 6204821"/>
                <a:gd name="connsiteY633" fmla="*/ 57656 h 1105321"/>
                <a:gd name="connsiteX634" fmla="*/ 5417365 w 6204821"/>
                <a:gd name="connsiteY634" fmla="*/ 123656 h 1105321"/>
                <a:gd name="connsiteX635" fmla="*/ 5556953 w 6204821"/>
                <a:gd name="connsiteY635" fmla="*/ 190416 h 1105321"/>
                <a:gd name="connsiteX636" fmla="*/ 5592609 w 6204821"/>
                <a:gd name="connsiteY636" fmla="*/ 15931 h 1105321"/>
                <a:gd name="connsiteX637" fmla="*/ 1511946 w 6204821"/>
                <a:gd name="connsiteY637" fmla="*/ 204830 h 1105321"/>
                <a:gd name="connsiteX638" fmla="*/ 1380704 w 6204821"/>
                <a:gd name="connsiteY638" fmla="*/ 150967 h 1105321"/>
                <a:gd name="connsiteX639" fmla="*/ 1319255 w 6204821"/>
                <a:gd name="connsiteY639" fmla="*/ 170691 h 1105321"/>
                <a:gd name="connsiteX640" fmla="*/ 1312427 w 6204821"/>
                <a:gd name="connsiteY640" fmla="*/ 241244 h 1105321"/>
                <a:gd name="connsiteX641" fmla="*/ 1414842 w 6204821"/>
                <a:gd name="connsiteY641" fmla="*/ 339865 h 1105321"/>
                <a:gd name="connsiteX642" fmla="*/ 1511946 w 6204821"/>
                <a:gd name="connsiteY642" fmla="*/ 204830 h 1105321"/>
                <a:gd name="connsiteX643" fmla="*/ 625868 w 6204821"/>
                <a:gd name="connsiteY643" fmla="*/ 201795 h 1105321"/>
                <a:gd name="connsiteX644" fmla="*/ 686559 w 6204821"/>
                <a:gd name="connsiteY644" fmla="*/ 262485 h 1105321"/>
                <a:gd name="connsiteX645" fmla="*/ 714628 w 6204821"/>
                <a:gd name="connsiteY645" fmla="*/ 333038 h 1105321"/>
                <a:gd name="connsiteX646" fmla="*/ 814767 w 6204821"/>
                <a:gd name="connsiteY646" fmla="*/ 240485 h 1105321"/>
                <a:gd name="connsiteX647" fmla="*/ 810215 w 6204821"/>
                <a:gd name="connsiteY647" fmla="*/ 176002 h 1105321"/>
                <a:gd name="connsiteX648" fmla="*/ 751042 w 6204821"/>
                <a:gd name="connsiteY648" fmla="*/ 148691 h 1105321"/>
                <a:gd name="connsiteX649" fmla="*/ 625868 w 6204821"/>
                <a:gd name="connsiteY649" fmla="*/ 201795 h 1105321"/>
                <a:gd name="connsiteX650" fmla="*/ 5553160 w 6204821"/>
                <a:gd name="connsiteY650" fmla="*/ 203312 h 1105321"/>
                <a:gd name="connsiteX651" fmla="*/ 5427986 w 6204821"/>
                <a:gd name="connsiteY651" fmla="*/ 150208 h 1105321"/>
                <a:gd name="connsiteX652" fmla="*/ 5368813 w 6204821"/>
                <a:gd name="connsiteY652" fmla="*/ 168416 h 1105321"/>
                <a:gd name="connsiteX653" fmla="*/ 5356675 w 6204821"/>
                <a:gd name="connsiteY653" fmla="*/ 235175 h 1105321"/>
                <a:gd name="connsiteX654" fmla="*/ 5456056 w 6204821"/>
                <a:gd name="connsiteY654" fmla="*/ 344417 h 1105321"/>
                <a:gd name="connsiteX655" fmla="*/ 5553160 w 6204821"/>
                <a:gd name="connsiteY655" fmla="*/ 203312 h 1105321"/>
                <a:gd name="connsiteX656" fmla="*/ 583385 w 6204821"/>
                <a:gd name="connsiteY656" fmla="*/ 16690 h 1105321"/>
                <a:gd name="connsiteX657" fmla="*/ 619041 w 6204821"/>
                <a:gd name="connsiteY657" fmla="*/ 186623 h 1105321"/>
                <a:gd name="connsiteX658" fmla="*/ 746490 w 6204821"/>
                <a:gd name="connsiteY658" fmla="*/ 130484 h 1105321"/>
                <a:gd name="connsiteX659" fmla="*/ 773801 w 6204821"/>
                <a:gd name="connsiteY659" fmla="*/ 71311 h 1105321"/>
                <a:gd name="connsiteX660" fmla="*/ 732835 w 6204821"/>
                <a:gd name="connsiteY660" fmla="*/ 16690 h 1105321"/>
                <a:gd name="connsiteX661" fmla="*/ 583385 w 6204821"/>
                <a:gd name="connsiteY661" fmla="*/ 16690 h 1105321"/>
                <a:gd name="connsiteX662" fmla="*/ 3194584 w 6204821"/>
                <a:gd name="connsiteY662" fmla="*/ 298900 h 1105321"/>
                <a:gd name="connsiteX663" fmla="*/ 3098997 w 6204821"/>
                <a:gd name="connsiteY663" fmla="*/ 69794 h 1105321"/>
                <a:gd name="connsiteX664" fmla="*/ 3093686 w 6204821"/>
                <a:gd name="connsiteY664" fmla="*/ 71311 h 1105321"/>
                <a:gd name="connsiteX665" fmla="*/ 3093686 w 6204821"/>
                <a:gd name="connsiteY665" fmla="*/ 318624 h 1105321"/>
                <a:gd name="connsiteX666" fmla="*/ 3194584 w 6204821"/>
                <a:gd name="connsiteY666" fmla="*/ 298900 h 1105321"/>
                <a:gd name="connsiteX667" fmla="*/ 1174357 w 6204821"/>
                <a:gd name="connsiteY667" fmla="*/ 298900 h 1105321"/>
                <a:gd name="connsiteX668" fmla="*/ 1078770 w 6204821"/>
                <a:gd name="connsiteY668" fmla="*/ 69794 h 1105321"/>
                <a:gd name="connsiteX669" fmla="*/ 1072701 w 6204821"/>
                <a:gd name="connsiteY669" fmla="*/ 71311 h 1105321"/>
                <a:gd name="connsiteX670" fmla="*/ 1072701 w 6204821"/>
                <a:gd name="connsiteY670" fmla="*/ 317865 h 1105321"/>
                <a:gd name="connsiteX671" fmla="*/ 1174357 w 6204821"/>
                <a:gd name="connsiteY671" fmla="*/ 298900 h 1105321"/>
                <a:gd name="connsiteX672" fmla="*/ 5125293 w 6204821"/>
                <a:gd name="connsiteY672" fmla="*/ 69035 h 1105321"/>
                <a:gd name="connsiteX673" fmla="*/ 5119983 w 6204821"/>
                <a:gd name="connsiteY673" fmla="*/ 70552 h 1105321"/>
                <a:gd name="connsiteX674" fmla="*/ 5119983 w 6204821"/>
                <a:gd name="connsiteY674" fmla="*/ 317865 h 1105321"/>
                <a:gd name="connsiteX675" fmla="*/ 5220881 w 6204821"/>
                <a:gd name="connsiteY675" fmla="*/ 298900 h 1105321"/>
                <a:gd name="connsiteX676" fmla="*/ 5125293 w 6204821"/>
                <a:gd name="connsiteY676" fmla="*/ 69035 h 1105321"/>
                <a:gd name="connsiteX677" fmla="*/ 3069411 w 6204821"/>
                <a:gd name="connsiteY677" fmla="*/ 315589 h 1105321"/>
                <a:gd name="connsiteX678" fmla="*/ 3069411 w 6204821"/>
                <a:gd name="connsiteY678" fmla="*/ 81173 h 1105321"/>
                <a:gd name="connsiteX679" fmla="*/ 3064100 w 6204821"/>
                <a:gd name="connsiteY679" fmla="*/ 80415 h 1105321"/>
                <a:gd name="connsiteX680" fmla="*/ 2973065 w 6204821"/>
                <a:gd name="connsiteY680" fmla="*/ 298900 h 1105321"/>
                <a:gd name="connsiteX681" fmla="*/ 3069411 w 6204821"/>
                <a:gd name="connsiteY681" fmla="*/ 315589 h 1105321"/>
                <a:gd name="connsiteX682" fmla="*/ 3207481 w 6204821"/>
                <a:gd name="connsiteY682" fmla="*/ 282210 h 1105321"/>
                <a:gd name="connsiteX683" fmla="*/ 3284102 w 6204821"/>
                <a:gd name="connsiteY683" fmla="*/ 235175 h 1105321"/>
                <a:gd name="connsiteX684" fmla="*/ 3119480 w 6204821"/>
                <a:gd name="connsiteY684" fmla="*/ 67518 h 1105321"/>
                <a:gd name="connsiteX685" fmla="*/ 3207481 w 6204821"/>
                <a:gd name="connsiteY685" fmla="*/ 282210 h 1105321"/>
                <a:gd name="connsiteX686" fmla="*/ 939941 w 6204821"/>
                <a:gd name="connsiteY686" fmla="*/ 282968 h 1105321"/>
                <a:gd name="connsiteX687" fmla="*/ 1027941 w 6204821"/>
                <a:gd name="connsiteY687" fmla="*/ 65242 h 1105321"/>
                <a:gd name="connsiteX688" fmla="*/ 1024148 w 6204821"/>
                <a:gd name="connsiteY688" fmla="*/ 64483 h 1105321"/>
                <a:gd name="connsiteX689" fmla="*/ 858767 w 6204821"/>
                <a:gd name="connsiteY689" fmla="*/ 232899 h 1105321"/>
                <a:gd name="connsiteX690" fmla="*/ 939941 w 6204821"/>
                <a:gd name="connsiteY690" fmla="*/ 282968 h 1105321"/>
                <a:gd name="connsiteX691" fmla="*/ 1049183 w 6204821"/>
                <a:gd name="connsiteY691" fmla="*/ 81173 h 1105321"/>
                <a:gd name="connsiteX692" fmla="*/ 1043873 w 6204821"/>
                <a:gd name="connsiteY692" fmla="*/ 79656 h 1105321"/>
                <a:gd name="connsiteX693" fmla="*/ 952837 w 6204821"/>
                <a:gd name="connsiteY693" fmla="*/ 298900 h 1105321"/>
                <a:gd name="connsiteX694" fmla="*/ 1049942 w 6204821"/>
                <a:gd name="connsiteY694" fmla="*/ 314072 h 1105321"/>
                <a:gd name="connsiteX695" fmla="*/ 1049183 w 6204821"/>
                <a:gd name="connsiteY695" fmla="*/ 81173 h 1105321"/>
                <a:gd name="connsiteX696" fmla="*/ 5308881 w 6204821"/>
                <a:gd name="connsiteY696" fmla="*/ 235933 h 1105321"/>
                <a:gd name="connsiteX697" fmla="*/ 5147294 w 6204821"/>
                <a:gd name="connsiteY697" fmla="*/ 69794 h 1105321"/>
                <a:gd name="connsiteX698" fmla="*/ 5233778 w 6204821"/>
                <a:gd name="connsiteY698" fmla="*/ 282210 h 1105321"/>
                <a:gd name="connsiteX699" fmla="*/ 5308881 w 6204821"/>
                <a:gd name="connsiteY699" fmla="*/ 235933 h 1105321"/>
                <a:gd name="connsiteX700" fmla="*/ 1096977 w 6204821"/>
                <a:gd name="connsiteY700" fmla="*/ 59173 h 1105321"/>
                <a:gd name="connsiteX701" fmla="*/ 1187253 w 6204821"/>
                <a:gd name="connsiteY701" fmla="*/ 281451 h 1105321"/>
                <a:gd name="connsiteX702" fmla="*/ 1266151 w 6204821"/>
                <a:gd name="connsiteY702" fmla="*/ 232899 h 1105321"/>
                <a:gd name="connsiteX703" fmla="*/ 1096977 w 6204821"/>
                <a:gd name="connsiteY703" fmla="*/ 59173 h 1105321"/>
                <a:gd name="connsiteX704" fmla="*/ 5095707 w 6204821"/>
                <a:gd name="connsiteY704" fmla="*/ 88760 h 1105321"/>
                <a:gd name="connsiteX705" fmla="*/ 5088121 w 6204821"/>
                <a:gd name="connsiteY705" fmla="*/ 88001 h 1105321"/>
                <a:gd name="connsiteX706" fmla="*/ 5000120 w 6204821"/>
                <a:gd name="connsiteY706" fmla="*/ 299658 h 1105321"/>
                <a:gd name="connsiteX707" fmla="*/ 5096465 w 6204821"/>
                <a:gd name="connsiteY707" fmla="*/ 314831 h 1105321"/>
                <a:gd name="connsiteX708" fmla="*/ 5095707 w 6204821"/>
                <a:gd name="connsiteY708" fmla="*/ 88760 h 1105321"/>
                <a:gd name="connsiteX709" fmla="*/ 4986464 w 6204821"/>
                <a:gd name="connsiteY709" fmla="*/ 282968 h 1105321"/>
                <a:gd name="connsiteX710" fmla="*/ 5072948 w 6204821"/>
                <a:gd name="connsiteY710" fmla="*/ 68277 h 1105321"/>
                <a:gd name="connsiteX711" fmla="*/ 4907567 w 6204821"/>
                <a:gd name="connsiteY711" fmla="*/ 231382 h 1105321"/>
                <a:gd name="connsiteX712" fmla="*/ 4986464 w 6204821"/>
                <a:gd name="connsiteY712" fmla="*/ 282968 h 1105321"/>
                <a:gd name="connsiteX713" fmla="*/ 2881271 w 6204821"/>
                <a:gd name="connsiteY713" fmla="*/ 231382 h 1105321"/>
                <a:gd name="connsiteX714" fmla="*/ 2960168 w 6204821"/>
                <a:gd name="connsiteY714" fmla="*/ 282968 h 1105321"/>
                <a:gd name="connsiteX715" fmla="*/ 3045893 w 6204821"/>
                <a:gd name="connsiteY715" fmla="*/ 70552 h 1105321"/>
                <a:gd name="connsiteX716" fmla="*/ 2881271 w 6204821"/>
                <a:gd name="connsiteY716" fmla="*/ 231382 h 1105321"/>
                <a:gd name="connsiteX717" fmla="*/ 2795546 w 6204821"/>
                <a:gd name="connsiteY717" fmla="*/ 18207 h 1105321"/>
                <a:gd name="connsiteX718" fmla="*/ 2815270 w 6204821"/>
                <a:gd name="connsiteY718" fmla="*/ 110760 h 1105321"/>
                <a:gd name="connsiteX719" fmla="*/ 3021617 w 6204821"/>
                <a:gd name="connsiteY719" fmla="*/ 23517 h 1105321"/>
                <a:gd name="connsiteX720" fmla="*/ 3020100 w 6204821"/>
                <a:gd name="connsiteY720" fmla="*/ 18207 h 1105321"/>
                <a:gd name="connsiteX721" fmla="*/ 2795546 w 6204821"/>
                <a:gd name="connsiteY721" fmla="*/ 18207 h 1105321"/>
                <a:gd name="connsiteX722" fmla="*/ 5173846 w 6204821"/>
                <a:gd name="connsiteY722" fmla="*/ 17448 h 1105321"/>
                <a:gd name="connsiteX723" fmla="*/ 5172328 w 6204821"/>
                <a:gd name="connsiteY723" fmla="*/ 23517 h 1105321"/>
                <a:gd name="connsiteX724" fmla="*/ 5378675 w 6204821"/>
                <a:gd name="connsiteY724" fmla="*/ 110760 h 1105321"/>
                <a:gd name="connsiteX725" fmla="*/ 5398399 w 6204821"/>
                <a:gd name="connsiteY725" fmla="*/ 17448 h 1105321"/>
                <a:gd name="connsiteX726" fmla="*/ 5173846 w 6204821"/>
                <a:gd name="connsiteY726" fmla="*/ 17448 h 1105321"/>
                <a:gd name="connsiteX727" fmla="*/ 1332910 w 6204821"/>
                <a:gd name="connsiteY727" fmla="*/ 130484 h 1105321"/>
                <a:gd name="connsiteX728" fmla="*/ 1118218 w 6204821"/>
                <a:gd name="connsiteY728" fmla="*/ 42483 h 1105321"/>
                <a:gd name="connsiteX729" fmla="*/ 1282841 w 6204821"/>
                <a:gd name="connsiteY729" fmla="*/ 201037 h 1105321"/>
                <a:gd name="connsiteX730" fmla="*/ 1332910 w 6204821"/>
                <a:gd name="connsiteY730" fmla="*/ 130484 h 1105321"/>
                <a:gd name="connsiteX731" fmla="*/ 5173087 w 6204821"/>
                <a:gd name="connsiteY731" fmla="*/ 46276 h 1105321"/>
                <a:gd name="connsiteX732" fmla="*/ 5170053 w 6204821"/>
                <a:gd name="connsiteY732" fmla="*/ 50828 h 1105321"/>
                <a:gd name="connsiteX733" fmla="*/ 5330123 w 6204821"/>
                <a:gd name="connsiteY733" fmla="*/ 203312 h 1105321"/>
                <a:gd name="connsiteX734" fmla="*/ 5379434 w 6204821"/>
                <a:gd name="connsiteY734" fmla="*/ 130484 h 1105321"/>
                <a:gd name="connsiteX735" fmla="*/ 5173087 w 6204821"/>
                <a:gd name="connsiteY735" fmla="*/ 46276 h 1105321"/>
                <a:gd name="connsiteX736" fmla="*/ 1331393 w 6204821"/>
                <a:gd name="connsiteY736" fmla="*/ 110760 h 1105321"/>
                <a:gd name="connsiteX737" fmla="*/ 1351117 w 6204821"/>
                <a:gd name="connsiteY737" fmla="*/ 19724 h 1105321"/>
                <a:gd name="connsiteX738" fmla="*/ 1132632 w 6204821"/>
                <a:gd name="connsiteY738" fmla="*/ 19724 h 1105321"/>
                <a:gd name="connsiteX739" fmla="*/ 1131874 w 6204821"/>
                <a:gd name="connsiteY739" fmla="*/ 25793 h 1105321"/>
                <a:gd name="connsiteX740" fmla="*/ 1331393 w 6204821"/>
                <a:gd name="connsiteY740" fmla="*/ 110760 h 1105321"/>
                <a:gd name="connsiteX741" fmla="*/ 3350862 w 6204821"/>
                <a:gd name="connsiteY741" fmla="*/ 110760 h 1105321"/>
                <a:gd name="connsiteX742" fmla="*/ 3372103 w 6204821"/>
                <a:gd name="connsiteY742" fmla="*/ 18966 h 1105321"/>
                <a:gd name="connsiteX743" fmla="*/ 3152860 w 6204821"/>
                <a:gd name="connsiteY743" fmla="*/ 18966 h 1105321"/>
                <a:gd name="connsiteX744" fmla="*/ 3151342 w 6204821"/>
                <a:gd name="connsiteY744" fmla="*/ 25793 h 1105321"/>
                <a:gd name="connsiteX745" fmla="*/ 3350862 w 6204821"/>
                <a:gd name="connsiteY745" fmla="*/ 110760 h 1105321"/>
                <a:gd name="connsiteX746" fmla="*/ 4889360 w 6204821"/>
                <a:gd name="connsiteY746" fmla="*/ 201037 h 1105321"/>
                <a:gd name="connsiteX747" fmla="*/ 5044120 w 6204821"/>
                <a:gd name="connsiteY747" fmla="*/ 52345 h 1105321"/>
                <a:gd name="connsiteX748" fmla="*/ 5042603 w 6204821"/>
                <a:gd name="connsiteY748" fmla="*/ 48552 h 1105321"/>
                <a:gd name="connsiteX749" fmla="*/ 4840808 w 6204821"/>
                <a:gd name="connsiteY749" fmla="*/ 131243 h 1105321"/>
                <a:gd name="connsiteX750" fmla="*/ 4889360 w 6204821"/>
                <a:gd name="connsiteY750" fmla="*/ 201037 h 1105321"/>
                <a:gd name="connsiteX751" fmla="*/ 4843842 w 6204821"/>
                <a:gd name="connsiteY751" fmla="*/ 109242 h 1105321"/>
                <a:gd name="connsiteX752" fmla="*/ 5041844 w 6204821"/>
                <a:gd name="connsiteY752" fmla="*/ 24276 h 1105321"/>
                <a:gd name="connsiteX753" fmla="*/ 5038810 w 6204821"/>
                <a:gd name="connsiteY753" fmla="*/ 17448 h 1105321"/>
                <a:gd name="connsiteX754" fmla="*/ 4821083 w 6204821"/>
                <a:gd name="connsiteY754" fmla="*/ 17448 h 1105321"/>
                <a:gd name="connsiteX755" fmla="*/ 4843842 w 6204821"/>
                <a:gd name="connsiteY755" fmla="*/ 109242 h 1105321"/>
                <a:gd name="connsiteX756" fmla="*/ 839802 w 6204821"/>
                <a:gd name="connsiteY756" fmla="*/ 196485 h 1105321"/>
                <a:gd name="connsiteX757" fmla="*/ 995320 w 6204821"/>
                <a:gd name="connsiteY757" fmla="*/ 47794 h 1105321"/>
                <a:gd name="connsiteX758" fmla="*/ 794284 w 6204821"/>
                <a:gd name="connsiteY758" fmla="*/ 130484 h 1105321"/>
                <a:gd name="connsiteX759" fmla="*/ 839802 w 6204821"/>
                <a:gd name="connsiteY759" fmla="*/ 196485 h 1105321"/>
                <a:gd name="connsiteX760" fmla="*/ 796560 w 6204821"/>
                <a:gd name="connsiteY760" fmla="*/ 109242 h 1105321"/>
                <a:gd name="connsiteX761" fmla="*/ 995320 w 6204821"/>
                <a:gd name="connsiteY761" fmla="*/ 24276 h 1105321"/>
                <a:gd name="connsiteX762" fmla="*/ 992286 w 6204821"/>
                <a:gd name="connsiteY762" fmla="*/ 18966 h 1105321"/>
                <a:gd name="connsiteX763" fmla="*/ 775318 w 6204821"/>
                <a:gd name="connsiteY763" fmla="*/ 18966 h 1105321"/>
                <a:gd name="connsiteX764" fmla="*/ 796560 w 6204821"/>
                <a:gd name="connsiteY764" fmla="*/ 109242 h 1105321"/>
                <a:gd name="connsiteX765" fmla="*/ 2863064 w 6204821"/>
                <a:gd name="connsiteY765" fmla="*/ 199519 h 1105321"/>
                <a:gd name="connsiteX766" fmla="*/ 3023893 w 6204821"/>
                <a:gd name="connsiteY766" fmla="*/ 44759 h 1105321"/>
                <a:gd name="connsiteX767" fmla="*/ 2814511 w 6204821"/>
                <a:gd name="connsiteY767" fmla="*/ 131243 h 1105321"/>
                <a:gd name="connsiteX768" fmla="*/ 2863064 w 6204821"/>
                <a:gd name="connsiteY768" fmla="*/ 199519 h 1105321"/>
                <a:gd name="connsiteX769" fmla="*/ 3303827 w 6204821"/>
                <a:gd name="connsiteY769" fmla="*/ 201795 h 1105321"/>
                <a:gd name="connsiteX770" fmla="*/ 3353137 w 6204821"/>
                <a:gd name="connsiteY770" fmla="*/ 130484 h 1105321"/>
                <a:gd name="connsiteX771" fmla="*/ 3144515 w 6204821"/>
                <a:gd name="connsiteY771" fmla="*/ 44759 h 1105321"/>
                <a:gd name="connsiteX772" fmla="*/ 3142997 w 6204821"/>
                <a:gd name="connsiteY772" fmla="*/ 47794 h 1105321"/>
                <a:gd name="connsiteX773" fmla="*/ 3303827 w 6204821"/>
                <a:gd name="connsiteY773" fmla="*/ 201795 h 110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</a:cxnLst>
              <a:rect l="l" t="t" r="r" b="b"/>
              <a:pathLst>
                <a:path w="6204821" h="1105321">
                  <a:moveTo>
                    <a:pt x="6204063" y="16690"/>
                  </a:moveTo>
                  <a:cubicBezTo>
                    <a:pt x="6148683" y="15931"/>
                    <a:pt x="6093303" y="14414"/>
                    <a:pt x="6037924" y="16690"/>
                  </a:cubicBezTo>
                  <a:cubicBezTo>
                    <a:pt x="6023509" y="17448"/>
                    <a:pt x="6006061" y="29587"/>
                    <a:pt x="5996199" y="41725"/>
                  </a:cubicBezTo>
                  <a:cubicBezTo>
                    <a:pt x="5939302" y="113036"/>
                    <a:pt x="5916543" y="194967"/>
                    <a:pt x="5928681" y="285244"/>
                  </a:cubicBezTo>
                  <a:cubicBezTo>
                    <a:pt x="5933991" y="326969"/>
                    <a:pt x="5954474" y="360348"/>
                    <a:pt x="5999233" y="375521"/>
                  </a:cubicBezTo>
                  <a:cubicBezTo>
                    <a:pt x="6040199" y="389935"/>
                    <a:pt x="6079648" y="408901"/>
                    <a:pt x="6118338" y="432418"/>
                  </a:cubicBezTo>
                  <a:cubicBezTo>
                    <a:pt x="6113027" y="431660"/>
                    <a:pt x="6107717" y="431660"/>
                    <a:pt x="6102407" y="429384"/>
                  </a:cubicBezTo>
                  <a:cubicBezTo>
                    <a:pt x="6062958" y="413452"/>
                    <a:pt x="6023509" y="397521"/>
                    <a:pt x="5984820" y="380831"/>
                  </a:cubicBezTo>
                  <a:cubicBezTo>
                    <a:pt x="5961302" y="370211"/>
                    <a:pt x="5939302" y="369452"/>
                    <a:pt x="5917301" y="383107"/>
                  </a:cubicBezTo>
                  <a:cubicBezTo>
                    <a:pt x="5839921" y="431660"/>
                    <a:pt x="5785300" y="497660"/>
                    <a:pt x="5764817" y="587937"/>
                  </a:cubicBezTo>
                  <a:cubicBezTo>
                    <a:pt x="5755714" y="627386"/>
                    <a:pt x="5761783" y="663800"/>
                    <a:pt x="5796679" y="692628"/>
                  </a:cubicBezTo>
                  <a:cubicBezTo>
                    <a:pt x="5822473" y="714628"/>
                    <a:pt x="5844473" y="740421"/>
                    <a:pt x="5868749" y="764697"/>
                  </a:cubicBezTo>
                  <a:cubicBezTo>
                    <a:pt x="5874060" y="770008"/>
                    <a:pt x="5878612" y="776835"/>
                    <a:pt x="5883163" y="782904"/>
                  </a:cubicBezTo>
                  <a:cubicBezTo>
                    <a:pt x="5880887" y="785180"/>
                    <a:pt x="5878612" y="787456"/>
                    <a:pt x="5875577" y="789732"/>
                  </a:cubicBezTo>
                  <a:cubicBezTo>
                    <a:pt x="5846749" y="759387"/>
                    <a:pt x="5816404" y="730559"/>
                    <a:pt x="5789093" y="699455"/>
                  </a:cubicBezTo>
                  <a:cubicBezTo>
                    <a:pt x="5766334" y="672903"/>
                    <a:pt x="5739782" y="665317"/>
                    <a:pt x="5705644" y="672903"/>
                  </a:cubicBezTo>
                  <a:cubicBezTo>
                    <a:pt x="5627505" y="689593"/>
                    <a:pt x="5560746" y="725249"/>
                    <a:pt x="5508401" y="785180"/>
                  </a:cubicBezTo>
                  <a:cubicBezTo>
                    <a:pt x="5474262" y="824629"/>
                    <a:pt x="5459849" y="868629"/>
                    <a:pt x="5487918" y="920216"/>
                  </a:cubicBezTo>
                  <a:cubicBezTo>
                    <a:pt x="5505366" y="952837"/>
                    <a:pt x="5516746" y="989251"/>
                    <a:pt x="5525091" y="1026424"/>
                  </a:cubicBezTo>
                  <a:cubicBezTo>
                    <a:pt x="5522056" y="1021872"/>
                    <a:pt x="5517504" y="1018838"/>
                    <a:pt x="5515228" y="1013528"/>
                  </a:cubicBezTo>
                  <a:cubicBezTo>
                    <a:pt x="5500814" y="978631"/>
                    <a:pt x="5489435" y="942975"/>
                    <a:pt x="5471228" y="909595"/>
                  </a:cubicBezTo>
                  <a:cubicBezTo>
                    <a:pt x="5461366" y="891388"/>
                    <a:pt x="5444676" y="868629"/>
                    <a:pt x="5426469" y="864078"/>
                  </a:cubicBezTo>
                  <a:cubicBezTo>
                    <a:pt x="5331640" y="838284"/>
                    <a:pt x="5239846" y="848905"/>
                    <a:pt x="5157156" y="905802"/>
                  </a:cubicBezTo>
                  <a:cubicBezTo>
                    <a:pt x="5126811" y="926285"/>
                    <a:pt x="5110121" y="954354"/>
                    <a:pt x="5113155" y="994562"/>
                  </a:cubicBezTo>
                  <a:cubicBezTo>
                    <a:pt x="5116190" y="1030217"/>
                    <a:pt x="5113914" y="1066632"/>
                    <a:pt x="5113914" y="1103046"/>
                  </a:cubicBezTo>
                  <a:cubicBezTo>
                    <a:pt x="5110121" y="1103046"/>
                    <a:pt x="5107086" y="1103046"/>
                    <a:pt x="5103293" y="1103046"/>
                  </a:cubicBezTo>
                  <a:cubicBezTo>
                    <a:pt x="5103293" y="1074218"/>
                    <a:pt x="5101018" y="1044631"/>
                    <a:pt x="5104052" y="1015803"/>
                  </a:cubicBezTo>
                  <a:cubicBezTo>
                    <a:pt x="5111638" y="928561"/>
                    <a:pt x="5079017" y="905044"/>
                    <a:pt x="5003913" y="873940"/>
                  </a:cubicBezTo>
                  <a:cubicBezTo>
                    <a:pt x="4939429" y="847388"/>
                    <a:pt x="4870394" y="842836"/>
                    <a:pt x="4801359" y="859526"/>
                  </a:cubicBezTo>
                  <a:cubicBezTo>
                    <a:pt x="4772531" y="866354"/>
                    <a:pt x="4754324" y="882285"/>
                    <a:pt x="4743703" y="911113"/>
                  </a:cubicBezTo>
                  <a:cubicBezTo>
                    <a:pt x="4730048" y="950561"/>
                    <a:pt x="4711841" y="988493"/>
                    <a:pt x="4695910" y="1027183"/>
                  </a:cubicBezTo>
                  <a:cubicBezTo>
                    <a:pt x="4692875" y="1025665"/>
                    <a:pt x="4689841" y="1024907"/>
                    <a:pt x="4686806" y="1023390"/>
                  </a:cubicBezTo>
                  <a:cubicBezTo>
                    <a:pt x="4698186" y="995320"/>
                    <a:pt x="4707289" y="965734"/>
                    <a:pt x="4721703" y="939182"/>
                  </a:cubicBezTo>
                  <a:cubicBezTo>
                    <a:pt x="4771773" y="844353"/>
                    <a:pt x="4729290" y="801112"/>
                    <a:pt x="4675427" y="752559"/>
                  </a:cubicBezTo>
                  <a:cubicBezTo>
                    <a:pt x="4623840" y="706283"/>
                    <a:pt x="4562391" y="678972"/>
                    <a:pt x="4492598" y="670627"/>
                  </a:cubicBezTo>
                  <a:cubicBezTo>
                    <a:pt x="4469839" y="668352"/>
                    <a:pt x="4453149" y="674421"/>
                    <a:pt x="4437218" y="690352"/>
                  </a:cubicBezTo>
                  <a:cubicBezTo>
                    <a:pt x="4403838" y="724490"/>
                    <a:pt x="4368182" y="755594"/>
                    <a:pt x="4331010" y="790491"/>
                  </a:cubicBezTo>
                  <a:cubicBezTo>
                    <a:pt x="4335561" y="782904"/>
                    <a:pt x="4338596" y="776835"/>
                    <a:pt x="4343148" y="772284"/>
                  </a:cubicBezTo>
                  <a:cubicBezTo>
                    <a:pt x="4367424" y="747249"/>
                    <a:pt x="4390183" y="719938"/>
                    <a:pt x="4416735" y="697938"/>
                  </a:cubicBezTo>
                  <a:cubicBezTo>
                    <a:pt x="4454666" y="666076"/>
                    <a:pt x="4461493" y="626627"/>
                    <a:pt x="4450873" y="583385"/>
                  </a:cubicBezTo>
                  <a:cubicBezTo>
                    <a:pt x="4428114" y="495384"/>
                    <a:pt x="4375010" y="429384"/>
                    <a:pt x="4295354" y="384625"/>
                  </a:cubicBezTo>
                  <a:cubicBezTo>
                    <a:pt x="4274113" y="372487"/>
                    <a:pt x="4252871" y="372487"/>
                    <a:pt x="4230871" y="383107"/>
                  </a:cubicBezTo>
                  <a:cubicBezTo>
                    <a:pt x="4198250" y="398280"/>
                    <a:pt x="4164870" y="410418"/>
                    <a:pt x="4132249" y="425590"/>
                  </a:cubicBezTo>
                  <a:cubicBezTo>
                    <a:pt x="4107973" y="436970"/>
                    <a:pt x="4086731" y="437729"/>
                    <a:pt x="4062455" y="426349"/>
                  </a:cubicBezTo>
                  <a:cubicBezTo>
                    <a:pt x="4026041" y="408901"/>
                    <a:pt x="3988868" y="392969"/>
                    <a:pt x="3950178" y="380073"/>
                  </a:cubicBezTo>
                  <a:cubicBezTo>
                    <a:pt x="3935006" y="374762"/>
                    <a:pt x="3913764" y="374762"/>
                    <a:pt x="3900108" y="382349"/>
                  </a:cubicBezTo>
                  <a:cubicBezTo>
                    <a:pt x="3810590" y="432418"/>
                    <a:pt x="3752176" y="506005"/>
                    <a:pt x="3738521" y="609937"/>
                  </a:cubicBezTo>
                  <a:cubicBezTo>
                    <a:pt x="3733969" y="641800"/>
                    <a:pt x="3745348" y="668352"/>
                    <a:pt x="3769624" y="691110"/>
                  </a:cubicBezTo>
                  <a:cubicBezTo>
                    <a:pt x="3799970" y="719938"/>
                    <a:pt x="3828798" y="751801"/>
                    <a:pt x="3853832" y="787456"/>
                  </a:cubicBezTo>
                  <a:cubicBezTo>
                    <a:pt x="3848522" y="783663"/>
                    <a:pt x="3843211" y="781387"/>
                    <a:pt x="3838660" y="776835"/>
                  </a:cubicBezTo>
                  <a:cubicBezTo>
                    <a:pt x="3810590" y="748766"/>
                    <a:pt x="3785556" y="717662"/>
                    <a:pt x="3755211" y="692628"/>
                  </a:cubicBezTo>
                  <a:cubicBezTo>
                    <a:pt x="3740038" y="680490"/>
                    <a:pt x="3716520" y="669869"/>
                    <a:pt x="3697555" y="672145"/>
                  </a:cubicBezTo>
                  <a:cubicBezTo>
                    <a:pt x="3615623" y="680490"/>
                    <a:pt x="3546588" y="718421"/>
                    <a:pt x="3490449" y="777594"/>
                  </a:cubicBezTo>
                  <a:cubicBezTo>
                    <a:pt x="3451000" y="819319"/>
                    <a:pt x="3432793" y="866354"/>
                    <a:pt x="3463897" y="923251"/>
                  </a:cubicBezTo>
                  <a:cubicBezTo>
                    <a:pt x="3481346" y="955113"/>
                    <a:pt x="3491966" y="990010"/>
                    <a:pt x="3499553" y="1027183"/>
                  </a:cubicBezTo>
                  <a:cubicBezTo>
                    <a:pt x="3496518" y="1022631"/>
                    <a:pt x="3491966" y="1018838"/>
                    <a:pt x="3490449" y="1013528"/>
                  </a:cubicBezTo>
                  <a:cubicBezTo>
                    <a:pt x="3475277" y="977872"/>
                    <a:pt x="3463139" y="941458"/>
                    <a:pt x="3445690" y="907319"/>
                  </a:cubicBezTo>
                  <a:cubicBezTo>
                    <a:pt x="3436587" y="890630"/>
                    <a:pt x="3420655" y="870905"/>
                    <a:pt x="3403966" y="865595"/>
                  </a:cubicBezTo>
                  <a:cubicBezTo>
                    <a:pt x="3312172" y="838284"/>
                    <a:pt x="3223412" y="849664"/>
                    <a:pt x="3140722" y="898975"/>
                  </a:cubicBezTo>
                  <a:cubicBezTo>
                    <a:pt x="3103549" y="920975"/>
                    <a:pt x="3082307" y="952079"/>
                    <a:pt x="3087618" y="999872"/>
                  </a:cubicBezTo>
                  <a:cubicBezTo>
                    <a:pt x="3091411" y="1034010"/>
                    <a:pt x="3088376" y="1069666"/>
                    <a:pt x="3088376" y="1104563"/>
                  </a:cubicBezTo>
                  <a:cubicBezTo>
                    <a:pt x="3084583" y="1104563"/>
                    <a:pt x="3080790" y="1104563"/>
                    <a:pt x="3076997" y="1104563"/>
                  </a:cubicBezTo>
                  <a:cubicBezTo>
                    <a:pt x="3076997" y="1070425"/>
                    <a:pt x="3073962" y="1036286"/>
                    <a:pt x="3077755" y="1002907"/>
                  </a:cubicBezTo>
                  <a:cubicBezTo>
                    <a:pt x="3083824" y="945251"/>
                    <a:pt x="3052721" y="913389"/>
                    <a:pt x="3007203" y="889112"/>
                  </a:cubicBezTo>
                  <a:cubicBezTo>
                    <a:pt x="2953340" y="860285"/>
                    <a:pt x="2894926" y="851940"/>
                    <a:pt x="2834994" y="853457"/>
                  </a:cubicBezTo>
                  <a:cubicBezTo>
                    <a:pt x="2822856" y="853457"/>
                    <a:pt x="2810718" y="854974"/>
                    <a:pt x="2798580" y="856491"/>
                  </a:cubicBezTo>
                  <a:cubicBezTo>
                    <a:pt x="2757614" y="861043"/>
                    <a:pt x="2726510" y="876216"/>
                    <a:pt x="2712855" y="920975"/>
                  </a:cubicBezTo>
                  <a:cubicBezTo>
                    <a:pt x="2701476" y="958148"/>
                    <a:pt x="2683269" y="993044"/>
                    <a:pt x="2668096" y="1028700"/>
                  </a:cubicBezTo>
                  <a:cubicBezTo>
                    <a:pt x="2665820" y="1027941"/>
                    <a:pt x="2663544" y="1027183"/>
                    <a:pt x="2661268" y="1026424"/>
                  </a:cubicBezTo>
                  <a:cubicBezTo>
                    <a:pt x="2662786" y="1019596"/>
                    <a:pt x="2663544" y="1013528"/>
                    <a:pt x="2665820" y="1007458"/>
                  </a:cubicBezTo>
                  <a:cubicBezTo>
                    <a:pt x="2677958" y="977872"/>
                    <a:pt x="2687820" y="946768"/>
                    <a:pt x="2702993" y="918699"/>
                  </a:cubicBezTo>
                  <a:cubicBezTo>
                    <a:pt x="2728786" y="870147"/>
                    <a:pt x="2715131" y="829181"/>
                    <a:pt x="2684027" y="791249"/>
                  </a:cubicBezTo>
                  <a:cubicBezTo>
                    <a:pt x="2627889" y="723731"/>
                    <a:pt x="2554302" y="686559"/>
                    <a:pt x="2469335" y="672145"/>
                  </a:cubicBezTo>
                  <a:cubicBezTo>
                    <a:pt x="2445059" y="668352"/>
                    <a:pt x="2426094" y="675938"/>
                    <a:pt x="2408645" y="694145"/>
                  </a:cubicBezTo>
                  <a:cubicBezTo>
                    <a:pt x="2376024" y="727525"/>
                    <a:pt x="2341127" y="758628"/>
                    <a:pt x="2301679" y="796560"/>
                  </a:cubicBezTo>
                  <a:cubicBezTo>
                    <a:pt x="2308506" y="785939"/>
                    <a:pt x="2311541" y="779870"/>
                    <a:pt x="2315334" y="775318"/>
                  </a:cubicBezTo>
                  <a:cubicBezTo>
                    <a:pt x="2341127" y="748766"/>
                    <a:pt x="2365403" y="720697"/>
                    <a:pt x="2392714" y="697179"/>
                  </a:cubicBezTo>
                  <a:cubicBezTo>
                    <a:pt x="2425335" y="669110"/>
                    <a:pt x="2433680" y="633455"/>
                    <a:pt x="2424576" y="594765"/>
                  </a:cubicBezTo>
                  <a:cubicBezTo>
                    <a:pt x="2402576" y="496902"/>
                    <a:pt x="2344920" y="425590"/>
                    <a:pt x="2254644" y="382349"/>
                  </a:cubicBezTo>
                  <a:cubicBezTo>
                    <a:pt x="2242506" y="376280"/>
                    <a:pt x="2222781" y="379314"/>
                    <a:pt x="2209126" y="384625"/>
                  </a:cubicBezTo>
                  <a:cubicBezTo>
                    <a:pt x="2171953" y="398280"/>
                    <a:pt x="2137056" y="417246"/>
                    <a:pt x="2099883" y="430142"/>
                  </a:cubicBezTo>
                  <a:cubicBezTo>
                    <a:pt x="2083952" y="435453"/>
                    <a:pt x="2062711" y="435453"/>
                    <a:pt x="2046779" y="430142"/>
                  </a:cubicBezTo>
                  <a:cubicBezTo>
                    <a:pt x="2009607" y="417246"/>
                    <a:pt x="1974710" y="397521"/>
                    <a:pt x="1937537" y="385383"/>
                  </a:cubicBezTo>
                  <a:cubicBezTo>
                    <a:pt x="1920088" y="379314"/>
                    <a:pt x="1895812" y="375521"/>
                    <a:pt x="1881398" y="383866"/>
                  </a:cubicBezTo>
                  <a:cubicBezTo>
                    <a:pt x="1792639" y="432418"/>
                    <a:pt x="1734225" y="505246"/>
                    <a:pt x="1717535" y="607661"/>
                  </a:cubicBezTo>
                  <a:cubicBezTo>
                    <a:pt x="1712224" y="641041"/>
                    <a:pt x="1722086" y="669869"/>
                    <a:pt x="1748638" y="693386"/>
                  </a:cubicBezTo>
                  <a:cubicBezTo>
                    <a:pt x="1780501" y="722214"/>
                    <a:pt x="1809329" y="754077"/>
                    <a:pt x="1835122" y="789732"/>
                  </a:cubicBezTo>
                  <a:cubicBezTo>
                    <a:pt x="1829812" y="785939"/>
                    <a:pt x="1823743" y="782904"/>
                    <a:pt x="1819191" y="778353"/>
                  </a:cubicBezTo>
                  <a:cubicBezTo>
                    <a:pt x="1790363" y="750283"/>
                    <a:pt x="1763811" y="719180"/>
                    <a:pt x="1732707" y="693386"/>
                  </a:cubicBezTo>
                  <a:cubicBezTo>
                    <a:pt x="1718293" y="681248"/>
                    <a:pt x="1695534" y="672145"/>
                    <a:pt x="1677327" y="674421"/>
                  </a:cubicBezTo>
                  <a:cubicBezTo>
                    <a:pt x="1596913" y="682766"/>
                    <a:pt x="1528636" y="719938"/>
                    <a:pt x="1472498" y="777594"/>
                  </a:cubicBezTo>
                  <a:cubicBezTo>
                    <a:pt x="1430773" y="820836"/>
                    <a:pt x="1412566" y="869388"/>
                    <a:pt x="1445187" y="928561"/>
                  </a:cubicBezTo>
                  <a:cubicBezTo>
                    <a:pt x="1461877" y="959665"/>
                    <a:pt x="1472498" y="993803"/>
                    <a:pt x="1486153" y="1026424"/>
                  </a:cubicBezTo>
                  <a:cubicBezTo>
                    <a:pt x="1483877" y="1027941"/>
                    <a:pt x="1481601" y="1028700"/>
                    <a:pt x="1479325" y="1030217"/>
                  </a:cubicBezTo>
                  <a:cubicBezTo>
                    <a:pt x="1475532" y="1023390"/>
                    <a:pt x="1470980" y="1015803"/>
                    <a:pt x="1467946" y="1008976"/>
                  </a:cubicBezTo>
                  <a:cubicBezTo>
                    <a:pt x="1453532" y="974837"/>
                    <a:pt x="1441394" y="940699"/>
                    <a:pt x="1425463" y="907319"/>
                  </a:cubicBezTo>
                  <a:cubicBezTo>
                    <a:pt x="1417876" y="892147"/>
                    <a:pt x="1404980" y="874699"/>
                    <a:pt x="1390566" y="870147"/>
                  </a:cubicBezTo>
                  <a:cubicBezTo>
                    <a:pt x="1289668" y="839802"/>
                    <a:pt x="1193322" y="850422"/>
                    <a:pt x="1106080" y="912630"/>
                  </a:cubicBezTo>
                  <a:cubicBezTo>
                    <a:pt x="1078011" y="932354"/>
                    <a:pt x="1065114" y="959665"/>
                    <a:pt x="1067390" y="995320"/>
                  </a:cubicBezTo>
                  <a:cubicBezTo>
                    <a:pt x="1069666" y="1031735"/>
                    <a:pt x="1068149" y="1068149"/>
                    <a:pt x="1061321" y="1105321"/>
                  </a:cubicBezTo>
                  <a:cubicBezTo>
                    <a:pt x="1059804" y="1099252"/>
                    <a:pt x="1057528" y="1092425"/>
                    <a:pt x="1057528" y="1086356"/>
                  </a:cubicBezTo>
                  <a:cubicBezTo>
                    <a:pt x="1056769" y="1057528"/>
                    <a:pt x="1053735" y="1027941"/>
                    <a:pt x="1057528" y="999114"/>
                  </a:cubicBezTo>
                  <a:cubicBezTo>
                    <a:pt x="1062838" y="950561"/>
                    <a:pt x="1037804" y="920975"/>
                    <a:pt x="1000631" y="897457"/>
                  </a:cubicBezTo>
                  <a:cubicBezTo>
                    <a:pt x="944492" y="862560"/>
                    <a:pt x="881526" y="853457"/>
                    <a:pt x="816284" y="854216"/>
                  </a:cubicBezTo>
                  <a:cubicBezTo>
                    <a:pt x="803387" y="854216"/>
                    <a:pt x="789732" y="855733"/>
                    <a:pt x="776835" y="857250"/>
                  </a:cubicBezTo>
                  <a:cubicBezTo>
                    <a:pt x="738145" y="861802"/>
                    <a:pt x="707800" y="876216"/>
                    <a:pt x="694904" y="918699"/>
                  </a:cubicBezTo>
                  <a:cubicBezTo>
                    <a:pt x="683524" y="956630"/>
                    <a:pt x="665317" y="993044"/>
                    <a:pt x="650145" y="1030217"/>
                  </a:cubicBezTo>
                  <a:cubicBezTo>
                    <a:pt x="647869" y="1029459"/>
                    <a:pt x="645593" y="1028700"/>
                    <a:pt x="643317" y="1027941"/>
                  </a:cubicBezTo>
                  <a:cubicBezTo>
                    <a:pt x="644834" y="1021872"/>
                    <a:pt x="645593" y="1015045"/>
                    <a:pt x="647869" y="1008976"/>
                  </a:cubicBezTo>
                  <a:cubicBezTo>
                    <a:pt x="659248" y="979389"/>
                    <a:pt x="667593" y="947527"/>
                    <a:pt x="682766" y="919458"/>
                  </a:cubicBezTo>
                  <a:cubicBezTo>
                    <a:pt x="710076" y="868629"/>
                    <a:pt x="694145" y="825388"/>
                    <a:pt x="661524" y="786698"/>
                  </a:cubicBezTo>
                  <a:cubicBezTo>
                    <a:pt x="605385" y="719938"/>
                    <a:pt x="531040" y="682007"/>
                    <a:pt x="444556" y="672903"/>
                  </a:cubicBezTo>
                  <a:cubicBezTo>
                    <a:pt x="427108" y="671386"/>
                    <a:pt x="405108" y="683524"/>
                    <a:pt x="390694" y="695662"/>
                  </a:cubicBezTo>
                  <a:cubicBezTo>
                    <a:pt x="355038" y="725249"/>
                    <a:pt x="322417" y="759387"/>
                    <a:pt x="282968" y="795801"/>
                  </a:cubicBezTo>
                  <a:cubicBezTo>
                    <a:pt x="289796" y="785180"/>
                    <a:pt x="292831" y="778353"/>
                    <a:pt x="297382" y="773801"/>
                  </a:cubicBezTo>
                  <a:cubicBezTo>
                    <a:pt x="323176" y="747249"/>
                    <a:pt x="347452" y="719938"/>
                    <a:pt x="374762" y="695662"/>
                  </a:cubicBezTo>
                  <a:cubicBezTo>
                    <a:pt x="408901" y="665317"/>
                    <a:pt x="415728" y="628144"/>
                    <a:pt x="405866" y="587937"/>
                  </a:cubicBezTo>
                  <a:cubicBezTo>
                    <a:pt x="384625" y="499177"/>
                    <a:pt x="330762" y="433177"/>
                    <a:pt x="252623" y="386900"/>
                  </a:cubicBezTo>
                  <a:cubicBezTo>
                    <a:pt x="229864" y="373245"/>
                    <a:pt x="207864" y="373245"/>
                    <a:pt x="182829" y="385383"/>
                  </a:cubicBezTo>
                  <a:cubicBezTo>
                    <a:pt x="140346" y="405866"/>
                    <a:pt x="95587" y="424073"/>
                    <a:pt x="52345" y="443039"/>
                  </a:cubicBezTo>
                  <a:cubicBezTo>
                    <a:pt x="50828" y="440763"/>
                    <a:pt x="49311" y="438487"/>
                    <a:pt x="47794" y="436211"/>
                  </a:cubicBezTo>
                  <a:cubicBezTo>
                    <a:pt x="53863" y="432418"/>
                    <a:pt x="59173" y="427866"/>
                    <a:pt x="66001" y="424832"/>
                  </a:cubicBezTo>
                  <a:cubicBezTo>
                    <a:pt x="99380" y="410418"/>
                    <a:pt x="132760" y="392969"/>
                    <a:pt x="167657" y="381590"/>
                  </a:cubicBezTo>
                  <a:cubicBezTo>
                    <a:pt x="216968" y="365659"/>
                    <a:pt x="238209" y="329245"/>
                    <a:pt x="243520" y="282968"/>
                  </a:cubicBezTo>
                  <a:cubicBezTo>
                    <a:pt x="253382" y="198002"/>
                    <a:pt x="231382" y="120622"/>
                    <a:pt x="180554" y="51587"/>
                  </a:cubicBezTo>
                  <a:cubicBezTo>
                    <a:pt x="162346" y="27311"/>
                    <a:pt x="138829" y="15931"/>
                    <a:pt x="107725" y="17448"/>
                  </a:cubicBezTo>
                  <a:cubicBezTo>
                    <a:pt x="73587" y="16690"/>
                    <a:pt x="36414" y="15173"/>
                    <a:pt x="0" y="10621"/>
                  </a:cubicBezTo>
                  <a:cubicBezTo>
                    <a:pt x="53104" y="10621"/>
                    <a:pt x="105449" y="10621"/>
                    <a:pt x="158553" y="10621"/>
                  </a:cubicBezTo>
                  <a:cubicBezTo>
                    <a:pt x="163864" y="10621"/>
                    <a:pt x="170691" y="13655"/>
                    <a:pt x="173726" y="17448"/>
                  </a:cubicBezTo>
                  <a:cubicBezTo>
                    <a:pt x="255658" y="111518"/>
                    <a:pt x="289796" y="215450"/>
                    <a:pt x="242002" y="337590"/>
                  </a:cubicBezTo>
                  <a:cubicBezTo>
                    <a:pt x="242002" y="338348"/>
                    <a:pt x="242002" y="339107"/>
                    <a:pt x="242761" y="343659"/>
                  </a:cubicBezTo>
                  <a:cubicBezTo>
                    <a:pt x="257175" y="337590"/>
                    <a:pt x="271589" y="332279"/>
                    <a:pt x="286003" y="326969"/>
                  </a:cubicBezTo>
                  <a:cubicBezTo>
                    <a:pt x="314072" y="315589"/>
                    <a:pt x="340624" y="301934"/>
                    <a:pt x="369452" y="292072"/>
                  </a:cubicBezTo>
                  <a:cubicBezTo>
                    <a:pt x="421039" y="274623"/>
                    <a:pt x="441522" y="249589"/>
                    <a:pt x="440763" y="179036"/>
                  </a:cubicBezTo>
                  <a:cubicBezTo>
                    <a:pt x="440763" y="128208"/>
                    <a:pt x="425591" y="81173"/>
                    <a:pt x="392211" y="40966"/>
                  </a:cubicBezTo>
                  <a:cubicBezTo>
                    <a:pt x="377797" y="24276"/>
                    <a:pt x="361866" y="15173"/>
                    <a:pt x="338348" y="15931"/>
                  </a:cubicBezTo>
                  <a:cubicBezTo>
                    <a:pt x="298141" y="17448"/>
                    <a:pt x="257175" y="15931"/>
                    <a:pt x="216968" y="9862"/>
                  </a:cubicBezTo>
                  <a:cubicBezTo>
                    <a:pt x="397521" y="7586"/>
                    <a:pt x="578833" y="6069"/>
                    <a:pt x="759387" y="4552"/>
                  </a:cubicBezTo>
                  <a:cubicBezTo>
                    <a:pt x="784422" y="4552"/>
                    <a:pt x="810215" y="1517"/>
                    <a:pt x="835250" y="0"/>
                  </a:cubicBezTo>
                  <a:cubicBezTo>
                    <a:pt x="1679603" y="0"/>
                    <a:pt x="2523198" y="0"/>
                    <a:pt x="3367551" y="0"/>
                  </a:cubicBezTo>
                  <a:cubicBezTo>
                    <a:pt x="3378931" y="759"/>
                    <a:pt x="3389552" y="3035"/>
                    <a:pt x="3400931" y="3035"/>
                  </a:cubicBezTo>
                  <a:cubicBezTo>
                    <a:pt x="3935764" y="3793"/>
                    <a:pt x="4469839" y="4552"/>
                    <a:pt x="5004672" y="4552"/>
                  </a:cubicBezTo>
                  <a:cubicBezTo>
                    <a:pt x="5404469" y="4552"/>
                    <a:pt x="5805025" y="5310"/>
                    <a:pt x="6204822" y="5310"/>
                  </a:cubicBezTo>
                  <a:cubicBezTo>
                    <a:pt x="6204063" y="9104"/>
                    <a:pt x="6204063" y="12897"/>
                    <a:pt x="6204063" y="16690"/>
                  </a:cubicBezTo>
                  <a:close/>
                  <a:moveTo>
                    <a:pt x="3362241" y="689593"/>
                  </a:moveTo>
                  <a:cubicBezTo>
                    <a:pt x="3385758" y="739663"/>
                    <a:pt x="3409276" y="789732"/>
                    <a:pt x="3432793" y="841319"/>
                  </a:cubicBezTo>
                  <a:cubicBezTo>
                    <a:pt x="3488173" y="718421"/>
                    <a:pt x="3589071" y="668352"/>
                    <a:pt x="3715003" y="652420"/>
                  </a:cubicBezTo>
                  <a:cubicBezTo>
                    <a:pt x="3671761" y="608420"/>
                    <a:pt x="3631554" y="565937"/>
                    <a:pt x="3589071" y="524971"/>
                  </a:cubicBezTo>
                  <a:cubicBezTo>
                    <a:pt x="3581485" y="518143"/>
                    <a:pt x="3566312" y="515109"/>
                    <a:pt x="3554933" y="516626"/>
                  </a:cubicBezTo>
                  <a:cubicBezTo>
                    <a:pt x="3476794" y="524971"/>
                    <a:pt x="3415345" y="561385"/>
                    <a:pt x="3375896" y="629662"/>
                  </a:cubicBezTo>
                  <a:cubicBezTo>
                    <a:pt x="3366034" y="647110"/>
                    <a:pt x="3367551" y="670627"/>
                    <a:pt x="3363000" y="691110"/>
                  </a:cubicBezTo>
                  <a:cubicBezTo>
                    <a:pt x="3350862" y="682766"/>
                    <a:pt x="3340241" y="670627"/>
                    <a:pt x="3327344" y="666076"/>
                  </a:cubicBezTo>
                  <a:cubicBezTo>
                    <a:pt x="3251481" y="643317"/>
                    <a:pt x="3180170" y="653938"/>
                    <a:pt x="3116445" y="703248"/>
                  </a:cubicBezTo>
                  <a:cubicBezTo>
                    <a:pt x="3096721" y="718421"/>
                    <a:pt x="3087618" y="738145"/>
                    <a:pt x="3088376" y="764697"/>
                  </a:cubicBezTo>
                  <a:cubicBezTo>
                    <a:pt x="3089893" y="804146"/>
                    <a:pt x="3088376" y="843595"/>
                    <a:pt x="3088376" y="883043"/>
                  </a:cubicBezTo>
                  <a:cubicBezTo>
                    <a:pt x="3088376" y="895181"/>
                    <a:pt x="3088376" y="908078"/>
                    <a:pt x="3088376" y="924009"/>
                  </a:cubicBezTo>
                  <a:cubicBezTo>
                    <a:pt x="3187757" y="826905"/>
                    <a:pt x="3300792" y="820077"/>
                    <a:pt x="3424449" y="852698"/>
                  </a:cubicBezTo>
                  <a:cubicBezTo>
                    <a:pt x="3415345" y="829939"/>
                    <a:pt x="3406241" y="809456"/>
                    <a:pt x="3398655" y="789732"/>
                  </a:cubicBezTo>
                  <a:cubicBezTo>
                    <a:pt x="3386517" y="756352"/>
                    <a:pt x="3374379" y="722973"/>
                    <a:pt x="3362241" y="689593"/>
                  </a:cubicBezTo>
                  <a:close/>
                  <a:moveTo>
                    <a:pt x="4092800" y="13655"/>
                  </a:moveTo>
                  <a:cubicBezTo>
                    <a:pt x="4092800" y="14414"/>
                    <a:pt x="4092800" y="15173"/>
                    <a:pt x="4092800" y="15931"/>
                  </a:cubicBezTo>
                  <a:cubicBezTo>
                    <a:pt x="4069283" y="15931"/>
                    <a:pt x="4045765" y="16690"/>
                    <a:pt x="4022248" y="15931"/>
                  </a:cubicBezTo>
                  <a:cubicBezTo>
                    <a:pt x="3998730" y="14414"/>
                    <a:pt x="3982799" y="23517"/>
                    <a:pt x="3969144" y="41725"/>
                  </a:cubicBezTo>
                  <a:cubicBezTo>
                    <a:pt x="3920591" y="105449"/>
                    <a:pt x="3895557" y="177519"/>
                    <a:pt x="3899350" y="257175"/>
                  </a:cubicBezTo>
                  <a:cubicBezTo>
                    <a:pt x="3901626" y="314831"/>
                    <a:pt x="3928178" y="352762"/>
                    <a:pt x="3985075" y="383107"/>
                  </a:cubicBezTo>
                  <a:cubicBezTo>
                    <a:pt x="4070800" y="428625"/>
                    <a:pt x="4142869" y="418004"/>
                    <a:pt x="4222526" y="375521"/>
                  </a:cubicBezTo>
                  <a:cubicBezTo>
                    <a:pt x="4257423" y="356555"/>
                    <a:pt x="4280940" y="333038"/>
                    <a:pt x="4287768" y="296624"/>
                  </a:cubicBezTo>
                  <a:cubicBezTo>
                    <a:pt x="4304458" y="199519"/>
                    <a:pt x="4280940" y="111518"/>
                    <a:pt x="4215698" y="36414"/>
                  </a:cubicBezTo>
                  <a:cubicBezTo>
                    <a:pt x="4205077" y="24276"/>
                    <a:pt x="4185353" y="16690"/>
                    <a:pt x="4169421" y="14414"/>
                  </a:cubicBezTo>
                  <a:cubicBezTo>
                    <a:pt x="4143628" y="10621"/>
                    <a:pt x="4117835" y="13655"/>
                    <a:pt x="4092800" y="13655"/>
                  </a:cubicBezTo>
                  <a:close/>
                  <a:moveTo>
                    <a:pt x="2071055" y="13655"/>
                  </a:moveTo>
                  <a:cubicBezTo>
                    <a:pt x="2071055" y="14414"/>
                    <a:pt x="2071055" y="14414"/>
                    <a:pt x="2071055" y="15173"/>
                  </a:cubicBezTo>
                  <a:cubicBezTo>
                    <a:pt x="2051331" y="15173"/>
                    <a:pt x="2031607" y="16690"/>
                    <a:pt x="2011883" y="15173"/>
                  </a:cubicBezTo>
                  <a:cubicBezTo>
                    <a:pt x="1986089" y="12897"/>
                    <a:pt x="1966365" y="22000"/>
                    <a:pt x="1951192" y="42483"/>
                  </a:cubicBezTo>
                  <a:cubicBezTo>
                    <a:pt x="1895812" y="116829"/>
                    <a:pt x="1870019" y="198761"/>
                    <a:pt x="1885950" y="291313"/>
                  </a:cubicBezTo>
                  <a:cubicBezTo>
                    <a:pt x="1892778" y="331521"/>
                    <a:pt x="1912502" y="361866"/>
                    <a:pt x="1954985" y="375521"/>
                  </a:cubicBezTo>
                  <a:cubicBezTo>
                    <a:pt x="1989124" y="386142"/>
                    <a:pt x="2020227" y="404349"/>
                    <a:pt x="2054366" y="416487"/>
                  </a:cubicBezTo>
                  <a:cubicBezTo>
                    <a:pt x="2067262" y="421039"/>
                    <a:pt x="2083952" y="421039"/>
                    <a:pt x="2096849" y="416487"/>
                  </a:cubicBezTo>
                  <a:cubicBezTo>
                    <a:pt x="2134780" y="402832"/>
                    <a:pt x="2172712" y="388418"/>
                    <a:pt x="2208367" y="368693"/>
                  </a:cubicBezTo>
                  <a:cubicBezTo>
                    <a:pt x="2226574" y="358831"/>
                    <a:pt x="2246299" y="339865"/>
                    <a:pt x="2252368" y="321658"/>
                  </a:cubicBezTo>
                  <a:cubicBezTo>
                    <a:pt x="2283471" y="216968"/>
                    <a:pt x="2261471" y="120622"/>
                    <a:pt x="2191677" y="37173"/>
                  </a:cubicBezTo>
                  <a:cubicBezTo>
                    <a:pt x="2181057" y="24276"/>
                    <a:pt x="2159815" y="18207"/>
                    <a:pt x="2142367" y="15173"/>
                  </a:cubicBezTo>
                  <a:cubicBezTo>
                    <a:pt x="2118849" y="10621"/>
                    <a:pt x="2094573" y="13655"/>
                    <a:pt x="2071055" y="13655"/>
                  </a:cubicBezTo>
                  <a:close/>
                  <a:moveTo>
                    <a:pt x="1401945" y="851940"/>
                  </a:moveTo>
                  <a:cubicBezTo>
                    <a:pt x="1401187" y="848147"/>
                    <a:pt x="1401187" y="845112"/>
                    <a:pt x="1400428" y="842836"/>
                  </a:cubicBezTo>
                  <a:cubicBezTo>
                    <a:pt x="1381462" y="795801"/>
                    <a:pt x="1360979" y="749525"/>
                    <a:pt x="1342772" y="701731"/>
                  </a:cubicBezTo>
                  <a:cubicBezTo>
                    <a:pt x="1334427" y="678972"/>
                    <a:pt x="1318496" y="666834"/>
                    <a:pt x="1296496" y="661524"/>
                  </a:cubicBezTo>
                  <a:cubicBezTo>
                    <a:pt x="1252496" y="650144"/>
                    <a:pt x="1208495" y="651662"/>
                    <a:pt x="1166012" y="666076"/>
                  </a:cubicBezTo>
                  <a:cubicBezTo>
                    <a:pt x="1101528" y="688076"/>
                    <a:pt x="1059804" y="712352"/>
                    <a:pt x="1068149" y="794284"/>
                  </a:cubicBezTo>
                  <a:cubicBezTo>
                    <a:pt x="1071942" y="836008"/>
                    <a:pt x="1068907" y="877733"/>
                    <a:pt x="1068907" y="923251"/>
                  </a:cubicBezTo>
                  <a:cubicBezTo>
                    <a:pt x="1166771" y="827664"/>
                    <a:pt x="1279048" y="819319"/>
                    <a:pt x="1401945" y="851940"/>
                  </a:cubicBezTo>
                  <a:close/>
                  <a:moveTo>
                    <a:pt x="5449228" y="851940"/>
                  </a:moveTo>
                  <a:cubicBezTo>
                    <a:pt x="5424951" y="793525"/>
                    <a:pt x="5402952" y="738145"/>
                    <a:pt x="5379434" y="683524"/>
                  </a:cubicBezTo>
                  <a:cubicBezTo>
                    <a:pt x="5376400" y="675938"/>
                    <a:pt x="5365779" y="670627"/>
                    <a:pt x="5357434" y="666834"/>
                  </a:cubicBezTo>
                  <a:cubicBezTo>
                    <a:pt x="5292950" y="638006"/>
                    <a:pt x="5185225" y="659248"/>
                    <a:pt x="5135914" y="709318"/>
                  </a:cubicBezTo>
                  <a:cubicBezTo>
                    <a:pt x="5126811" y="718421"/>
                    <a:pt x="5116949" y="731318"/>
                    <a:pt x="5116949" y="742697"/>
                  </a:cubicBezTo>
                  <a:cubicBezTo>
                    <a:pt x="5114673" y="801112"/>
                    <a:pt x="5116190" y="860285"/>
                    <a:pt x="5116190" y="923251"/>
                  </a:cubicBezTo>
                  <a:cubicBezTo>
                    <a:pt x="5212536" y="827664"/>
                    <a:pt x="5324054" y="820077"/>
                    <a:pt x="5449228" y="851940"/>
                  </a:cubicBezTo>
                  <a:close/>
                  <a:moveTo>
                    <a:pt x="2742442" y="852698"/>
                  </a:moveTo>
                  <a:cubicBezTo>
                    <a:pt x="2867615" y="820077"/>
                    <a:pt x="2979892" y="827664"/>
                    <a:pt x="3077755" y="924009"/>
                  </a:cubicBezTo>
                  <a:cubicBezTo>
                    <a:pt x="3077755" y="873181"/>
                    <a:pt x="3074721" y="826146"/>
                    <a:pt x="3078514" y="779870"/>
                  </a:cubicBezTo>
                  <a:cubicBezTo>
                    <a:pt x="3082307" y="729042"/>
                    <a:pt x="3057272" y="699455"/>
                    <a:pt x="3016307" y="679731"/>
                  </a:cubicBezTo>
                  <a:cubicBezTo>
                    <a:pt x="2963203" y="653938"/>
                    <a:pt x="2906305" y="646351"/>
                    <a:pt x="2848650" y="663800"/>
                  </a:cubicBezTo>
                  <a:cubicBezTo>
                    <a:pt x="2834236" y="668352"/>
                    <a:pt x="2816787" y="678214"/>
                    <a:pt x="2811477" y="690352"/>
                  </a:cubicBezTo>
                  <a:cubicBezTo>
                    <a:pt x="2786442" y="741939"/>
                    <a:pt x="2765201" y="795801"/>
                    <a:pt x="2742442" y="852698"/>
                  </a:cubicBezTo>
                  <a:close/>
                  <a:moveTo>
                    <a:pt x="5455297" y="845112"/>
                  </a:moveTo>
                  <a:cubicBezTo>
                    <a:pt x="5510677" y="718421"/>
                    <a:pt x="5613850" y="669110"/>
                    <a:pt x="5738265" y="651662"/>
                  </a:cubicBezTo>
                  <a:cubicBezTo>
                    <a:pt x="5695782" y="608420"/>
                    <a:pt x="5655575" y="565937"/>
                    <a:pt x="5613850" y="525729"/>
                  </a:cubicBezTo>
                  <a:cubicBezTo>
                    <a:pt x="5607022" y="519660"/>
                    <a:pt x="5595643" y="516626"/>
                    <a:pt x="5585781" y="515867"/>
                  </a:cubicBezTo>
                  <a:cubicBezTo>
                    <a:pt x="5509160" y="512833"/>
                    <a:pt x="5415089" y="577316"/>
                    <a:pt x="5390055" y="650144"/>
                  </a:cubicBezTo>
                  <a:cubicBezTo>
                    <a:pt x="5387020" y="659248"/>
                    <a:pt x="5383986" y="671386"/>
                    <a:pt x="5387779" y="679731"/>
                  </a:cubicBezTo>
                  <a:cubicBezTo>
                    <a:pt x="5409020" y="734352"/>
                    <a:pt x="5431779" y="787456"/>
                    <a:pt x="5455297" y="845112"/>
                  </a:cubicBezTo>
                  <a:close/>
                  <a:moveTo>
                    <a:pt x="1692500" y="653179"/>
                  </a:moveTo>
                  <a:cubicBezTo>
                    <a:pt x="1653810" y="612213"/>
                    <a:pt x="1615878" y="570489"/>
                    <a:pt x="1575671" y="531040"/>
                  </a:cubicBezTo>
                  <a:cubicBezTo>
                    <a:pt x="1567326" y="522695"/>
                    <a:pt x="1552154" y="516626"/>
                    <a:pt x="1540774" y="517385"/>
                  </a:cubicBezTo>
                  <a:cubicBezTo>
                    <a:pt x="1467187" y="521936"/>
                    <a:pt x="1406497" y="553799"/>
                    <a:pt x="1365531" y="615248"/>
                  </a:cubicBezTo>
                  <a:cubicBezTo>
                    <a:pt x="1354152" y="631937"/>
                    <a:pt x="1342772" y="658489"/>
                    <a:pt x="1348083" y="675179"/>
                  </a:cubicBezTo>
                  <a:cubicBezTo>
                    <a:pt x="1365531" y="732076"/>
                    <a:pt x="1390566" y="785939"/>
                    <a:pt x="1414083" y="845112"/>
                  </a:cubicBezTo>
                  <a:cubicBezTo>
                    <a:pt x="1469463" y="716904"/>
                    <a:pt x="1571119" y="668352"/>
                    <a:pt x="1692500" y="653179"/>
                  </a:cubicBezTo>
                  <a:close/>
                  <a:moveTo>
                    <a:pt x="5102534" y="922492"/>
                  </a:moveTo>
                  <a:cubicBezTo>
                    <a:pt x="5102534" y="868629"/>
                    <a:pt x="5100259" y="820077"/>
                    <a:pt x="5103293" y="771525"/>
                  </a:cubicBezTo>
                  <a:cubicBezTo>
                    <a:pt x="5105569" y="728283"/>
                    <a:pt x="5084328" y="702490"/>
                    <a:pt x="5049430" y="683524"/>
                  </a:cubicBezTo>
                  <a:cubicBezTo>
                    <a:pt x="4997085" y="655455"/>
                    <a:pt x="4940947" y="647869"/>
                    <a:pt x="4882532" y="660007"/>
                  </a:cubicBezTo>
                  <a:cubicBezTo>
                    <a:pt x="4856739" y="665317"/>
                    <a:pt x="4839291" y="678214"/>
                    <a:pt x="4829428" y="704007"/>
                  </a:cubicBezTo>
                  <a:cubicBezTo>
                    <a:pt x="4814256" y="745732"/>
                    <a:pt x="4796049" y="785939"/>
                    <a:pt x="4779359" y="826905"/>
                  </a:cubicBezTo>
                  <a:cubicBezTo>
                    <a:pt x="4776324" y="834491"/>
                    <a:pt x="4774048" y="842836"/>
                    <a:pt x="4771014" y="851940"/>
                  </a:cubicBezTo>
                  <a:cubicBezTo>
                    <a:pt x="4893153" y="820836"/>
                    <a:pt x="5004672" y="826905"/>
                    <a:pt x="5102534" y="922492"/>
                  </a:cubicBezTo>
                  <a:close/>
                  <a:moveTo>
                    <a:pt x="722214" y="852698"/>
                  </a:moveTo>
                  <a:cubicBezTo>
                    <a:pt x="847388" y="820836"/>
                    <a:pt x="959665" y="826905"/>
                    <a:pt x="1056011" y="921733"/>
                  </a:cubicBezTo>
                  <a:cubicBezTo>
                    <a:pt x="1056011" y="870147"/>
                    <a:pt x="1053735" y="822353"/>
                    <a:pt x="1056769" y="774560"/>
                  </a:cubicBezTo>
                  <a:cubicBezTo>
                    <a:pt x="1059804" y="731318"/>
                    <a:pt x="1040080" y="704007"/>
                    <a:pt x="1005941" y="685041"/>
                  </a:cubicBezTo>
                  <a:cubicBezTo>
                    <a:pt x="947527" y="652420"/>
                    <a:pt x="884561" y="644834"/>
                    <a:pt x="820836" y="666076"/>
                  </a:cubicBezTo>
                  <a:cubicBezTo>
                    <a:pt x="808698" y="669869"/>
                    <a:pt x="795043" y="680490"/>
                    <a:pt x="789732" y="691869"/>
                  </a:cubicBezTo>
                  <a:cubicBezTo>
                    <a:pt x="765456" y="744214"/>
                    <a:pt x="744973" y="797318"/>
                    <a:pt x="722214" y="852698"/>
                  </a:cubicBezTo>
                  <a:close/>
                  <a:moveTo>
                    <a:pt x="2451128" y="652420"/>
                  </a:moveTo>
                  <a:cubicBezTo>
                    <a:pt x="2575543" y="669869"/>
                    <a:pt x="2678717" y="715387"/>
                    <a:pt x="2729545" y="842836"/>
                  </a:cubicBezTo>
                  <a:cubicBezTo>
                    <a:pt x="2749269" y="792008"/>
                    <a:pt x="2766718" y="744973"/>
                    <a:pt x="2786442" y="699455"/>
                  </a:cubicBezTo>
                  <a:cubicBezTo>
                    <a:pt x="2802373" y="663041"/>
                    <a:pt x="2794787" y="631179"/>
                    <a:pt x="2772028" y="602351"/>
                  </a:cubicBezTo>
                  <a:cubicBezTo>
                    <a:pt x="2731821" y="552281"/>
                    <a:pt x="2679476" y="522695"/>
                    <a:pt x="2615751" y="517385"/>
                  </a:cubicBezTo>
                  <a:cubicBezTo>
                    <a:pt x="2601337" y="515867"/>
                    <a:pt x="2582371" y="521178"/>
                    <a:pt x="2572509" y="531040"/>
                  </a:cubicBezTo>
                  <a:cubicBezTo>
                    <a:pt x="2530784" y="568971"/>
                    <a:pt x="2492094" y="609937"/>
                    <a:pt x="2451128" y="652420"/>
                  </a:cubicBezTo>
                  <a:close/>
                  <a:moveTo>
                    <a:pt x="711593" y="845112"/>
                  </a:moveTo>
                  <a:cubicBezTo>
                    <a:pt x="732076" y="795801"/>
                    <a:pt x="748008" y="750283"/>
                    <a:pt x="768491" y="707042"/>
                  </a:cubicBezTo>
                  <a:cubicBezTo>
                    <a:pt x="788215" y="666076"/>
                    <a:pt x="778353" y="631937"/>
                    <a:pt x="751801" y="600075"/>
                  </a:cubicBezTo>
                  <a:cubicBezTo>
                    <a:pt x="714628" y="556833"/>
                    <a:pt x="668352" y="528005"/>
                    <a:pt x="610696" y="517385"/>
                  </a:cubicBezTo>
                  <a:cubicBezTo>
                    <a:pt x="584144" y="512833"/>
                    <a:pt x="562902" y="518902"/>
                    <a:pt x="543937" y="537868"/>
                  </a:cubicBezTo>
                  <a:cubicBezTo>
                    <a:pt x="512074" y="571247"/>
                    <a:pt x="478695" y="603110"/>
                    <a:pt x="446832" y="635731"/>
                  </a:cubicBezTo>
                  <a:cubicBezTo>
                    <a:pt x="442280" y="640282"/>
                    <a:pt x="438487" y="646351"/>
                    <a:pt x="434694" y="651662"/>
                  </a:cubicBezTo>
                  <a:cubicBezTo>
                    <a:pt x="559109" y="669869"/>
                    <a:pt x="660007" y="716904"/>
                    <a:pt x="711593" y="845112"/>
                  </a:cubicBezTo>
                  <a:close/>
                  <a:moveTo>
                    <a:pt x="4282457" y="360348"/>
                  </a:moveTo>
                  <a:cubicBezTo>
                    <a:pt x="4398527" y="421039"/>
                    <a:pt x="4468321" y="506005"/>
                    <a:pt x="4468321" y="639524"/>
                  </a:cubicBezTo>
                  <a:cubicBezTo>
                    <a:pt x="4507770" y="600834"/>
                    <a:pt x="4544943" y="563661"/>
                    <a:pt x="4582116" y="527247"/>
                  </a:cubicBezTo>
                  <a:cubicBezTo>
                    <a:pt x="4600323" y="509798"/>
                    <a:pt x="4607150" y="488557"/>
                    <a:pt x="4605633" y="463522"/>
                  </a:cubicBezTo>
                  <a:cubicBezTo>
                    <a:pt x="4601081" y="393728"/>
                    <a:pt x="4541908" y="314072"/>
                    <a:pt x="4475908" y="292831"/>
                  </a:cubicBezTo>
                  <a:cubicBezTo>
                    <a:pt x="4466804" y="289796"/>
                    <a:pt x="4454666" y="289796"/>
                    <a:pt x="4446321" y="292831"/>
                  </a:cubicBezTo>
                  <a:cubicBezTo>
                    <a:pt x="4393976" y="314072"/>
                    <a:pt x="4340872" y="336072"/>
                    <a:pt x="4282457" y="360348"/>
                  </a:cubicBezTo>
                  <a:close/>
                  <a:moveTo>
                    <a:pt x="4283216" y="346693"/>
                  </a:moveTo>
                  <a:cubicBezTo>
                    <a:pt x="4333286" y="325452"/>
                    <a:pt x="4380321" y="304969"/>
                    <a:pt x="4428114" y="286762"/>
                  </a:cubicBezTo>
                  <a:cubicBezTo>
                    <a:pt x="4457700" y="275382"/>
                    <a:pt x="4474390" y="255658"/>
                    <a:pt x="4480459" y="226071"/>
                  </a:cubicBezTo>
                  <a:cubicBezTo>
                    <a:pt x="4494873" y="150967"/>
                    <a:pt x="4478183" y="84208"/>
                    <a:pt x="4422804" y="29587"/>
                  </a:cubicBezTo>
                  <a:cubicBezTo>
                    <a:pt x="4417493" y="24276"/>
                    <a:pt x="4408389" y="17448"/>
                    <a:pt x="4401562" y="17448"/>
                  </a:cubicBezTo>
                  <a:cubicBezTo>
                    <a:pt x="4340872" y="16690"/>
                    <a:pt x="4280182" y="16690"/>
                    <a:pt x="4217974" y="16690"/>
                  </a:cubicBezTo>
                  <a:cubicBezTo>
                    <a:pt x="4300665" y="114553"/>
                    <a:pt x="4334803" y="220002"/>
                    <a:pt x="4283216" y="346693"/>
                  </a:cubicBezTo>
                  <a:close/>
                  <a:moveTo>
                    <a:pt x="4755842" y="842836"/>
                  </a:moveTo>
                  <a:cubicBezTo>
                    <a:pt x="4774807" y="794284"/>
                    <a:pt x="4792256" y="747249"/>
                    <a:pt x="4811221" y="701731"/>
                  </a:cubicBezTo>
                  <a:cubicBezTo>
                    <a:pt x="4829428" y="660007"/>
                    <a:pt x="4819566" y="624351"/>
                    <a:pt x="4790738" y="592489"/>
                  </a:cubicBezTo>
                  <a:cubicBezTo>
                    <a:pt x="4754324" y="552281"/>
                    <a:pt x="4708807" y="528005"/>
                    <a:pt x="4654944" y="517385"/>
                  </a:cubicBezTo>
                  <a:cubicBezTo>
                    <a:pt x="4628392" y="512074"/>
                    <a:pt x="4607909" y="518902"/>
                    <a:pt x="4588943" y="537868"/>
                  </a:cubicBezTo>
                  <a:cubicBezTo>
                    <a:pt x="4557839" y="570489"/>
                    <a:pt x="4525218" y="601592"/>
                    <a:pt x="4493356" y="634213"/>
                  </a:cubicBezTo>
                  <a:cubicBezTo>
                    <a:pt x="4488045" y="639524"/>
                    <a:pt x="4483494" y="645593"/>
                    <a:pt x="4478942" y="651662"/>
                  </a:cubicBezTo>
                  <a:cubicBezTo>
                    <a:pt x="4603357" y="669869"/>
                    <a:pt x="4705013" y="716145"/>
                    <a:pt x="4755842" y="842836"/>
                  </a:cubicBezTo>
                  <a:close/>
                  <a:moveTo>
                    <a:pt x="2442783" y="639524"/>
                  </a:moveTo>
                  <a:cubicBezTo>
                    <a:pt x="2482232" y="600075"/>
                    <a:pt x="2516370" y="564420"/>
                    <a:pt x="2552026" y="531040"/>
                  </a:cubicBezTo>
                  <a:cubicBezTo>
                    <a:pt x="2578578" y="506764"/>
                    <a:pt x="2586164" y="477936"/>
                    <a:pt x="2577061" y="444556"/>
                  </a:cubicBezTo>
                  <a:cubicBezTo>
                    <a:pt x="2561130" y="380073"/>
                    <a:pt x="2524715" y="330762"/>
                    <a:pt x="2465542" y="299658"/>
                  </a:cubicBezTo>
                  <a:cubicBezTo>
                    <a:pt x="2454922" y="293589"/>
                    <a:pt x="2438232" y="288279"/>
                    <a:pt x="2428370" y="292072"/>
                  </a:cubicBezTo>
                  <a:cubicBezTo>
                    <a:pt x="2371472" y="312555"/>
                    <a:pt x="2316092" y="336072"/>
                    <a:pt x="2256161" y="359590"/>
                  </a:cubicBezTo>
                  <a:cubicBezTo>
                    <a:pt x="2380576" y="421797"/>
                    <a:pt x="2445059" y="527247"/>
                    <a:pt x="2442783" y="639524"/>
                  </a:cubicBezTo>
                  <a:close/>
                  <a:moveTo>
                    <a:pt x="235175" y="361866"/>
                  </a:moveTo>
                  <a:cubicBezTo>
                    <a:pt x="298900" y="386142"/>
                    <a:pt x="339866" y="424832"/>
                    <a:pt x="374004" y="471867"/>
                  </a:cubicBezTo>
                  <a:cubicBezTo>
                    <a:pt x="408901" y="520419"/>
                    <a:pt x="428625" y="573523"/>
                    <a:pt x="427108" y="636489"/>
                  </a:cubicBezTo>
                  <a:cubicBezTo>
                    <a:pt x="466556" y="600834"/>
                    <a:pt x="501453" y="562902"/>
                    <a:pt x="537868" y="527247"/>
                  </a:cubicBezTo>
                  <a:cubicBezTo>
                    <a:pt x="560626" y="505246"/>
                    <a:pt x="567454" y="479453"/>
                    <a:pt x="561385" y="450625"/>
                  </a:cubicBezTo>
                  <a:cubicBezTo>
                    <a:pt x="546971" y="380831"/>
                    <a:pt x="508281" y="329245"/>
                    <a:pt x="444556" y="297382"/>
                  </a:cubicBezTo>
                  <a:cubicBezTo>
                    <a:pt x="433177" y="291313"/>
                    <a:pt x="415728" y="289037"/>
                    <a:pt x="404349" y="293589"/>
                  </a:cubicBezTo>
                  <a:cubicBezTo>
                    <a:pt x="349728" y="313314"/>
                    <a:pt x="296624" y="336831"/>
                    <a:pt x="235175" y="361866"/>
                  </a:cubicBezTo>
                  <a:close/>
                  <a:moveTo>
                    <a:pt x="5996957" y="15931"/>
                  </a:moveTo>
                  <a:cubicBezTo>
                    <a:pt x="5934750" y="15931"/>
                    <a:pt x="5875577" y="15173"/>
                    <a:pt x="5815645" y="16690"/>
                  </a:cubicBezTo>
                  <a:cubicBezTo>
                    <a:pt x="5805783" y="16690"/>
                    <a:pt x="5793645" y="27311"/>
                    <a:pt x="5786059" y="36414"/>
                  </a:cubicBezTo>
                  <a:cubicBezTo>
                    <a:pt x="5736748" y="91035"/>
                    <a:pt x="5723093" y="155519"/>
                    <a:pt x="5738265" y="226071"/>
                  </a:cubicBezTo>
                  <a:cubicBezTo>
                    <a:pt x="5742059" y="243520"/>
                    <a:pt x="5752679" y="265520"/>
                    <a:pt x="5766334" y="272348"/>
                  </a:cubicBezTo>
                  <a:cubicBezTo>
                    <a:pt x="5819438" y="299658"/>
                    <a:pt x="5874818" y="320900"/>
                    <a:pt x="5935509" y="347452"/>
                  </a:cubicBezTo>
                  <a:cubicBezTo>
                    <a:pt x="5883163" y="220002"/>
                    <a:pt x="5918819" y="116070"/>
                    <a:pt x="5996957" y="15931"/>
                  </a:cubicBezTo>
                  <a:close/>
                  <a:moveTo>
                    <a:pt x="1952709" y="15931"/>
                  </a:moveTo>
                  <a:cubicBezTo>
                    <a:pt x="1892019" y="15931"/>
                    <a:pt x="1833605" y="15173"/>
                    <a:pt x="1775190" y="16690"/>
                  </a:cubicBezTo>
                  <a:cubicBezTo>
                    <a:pt x="1763811" y="16690"/>
                    <a:pt x="1750156" y="25793"/>
                    <a:pt x="1741811" y="34897"/>
                  </a:cubicBezTo>
                  <a:cubicBezTo>
                    <a:pt x="1693259" y="91035"/>
                    <a:pt x="1676569" y="157036"/>
                    <a:pt x="1694017" y="229864"/>
                  </a:cubicBezTo>
                  <a:cubicBezTo>
                    <a:pt x="1700086" y="255658"/>
                    <a:pt x="1716017" y="274623"/>
                    <a:pt x="1741811" y="284486"/>
                  </a:cubicBezTo>
                  <a:cubicBezTo>
                    <a:pt x="1781259" y="299658"/>
                    <a:pt x="1819949" y="317107"/>
                    <a:pt x="1859398" y="333038"/>
                  </a:cubicBezTo>
                  <a:cubicBezTo>
                    <a:pt x="1869260" y="336831"/>
                    <a:pt x="1879122" y="340624"/>
                    <a:pt x="1890502" y="345176"/>
                  </a:cubicBezTo>
                  <a:cubicBezTo>
                    <a:pt x="1838157" y="220002"/>
                    <a:pt x="1874571" y="116070"/>
                    <a:pt x="1952709" y="15931"/>
                  </a:cubicBezTo>
                  <a:close/>
                  <a:moveTo>
                    <a:pt x="1886709" y="358831"/>
                  </a:moveTo>
                  <a:cubicBezTo>
                    <a:pt x="1832088" y="336072"/>
                    <a:pt x="1781259" y="314072"/>
                    <a:pt x="1729673" y="294348"/>
                  </a:cubicBezTo>
                  <a:cubicBezTo>
                    <a:pt x="1718293" y="289796"/>
                    <a:pt x="1700845" y="290555"/>
                    <a:pt x="1689465" y="295865"/>
                  </a:cubicBezTo>
                  <a:cubicBezTo>
                    <a:pt x="1624982" y="324693"/>
                    <a:pt x="1587051" y="376280"/>
                    <a:pt x="1570361" y="443798"/>
                  </a:cubicBezTo>
                  <a:cubicBezTo>
                    <a:pt x="1561257" y="480212"/>
                    <a:pt x="1571119" y="509798"/>
                    <a:pt x="1599947" y="534833"/>
                  </a:cubicBezTo>
                  <a:cubicBezTo>
                    <a:pt x="1624982" y="556833"/>
                    <a:pt x="1646982" y="581109"/>
                    <a:pt x="1669741" y="604627"/>
                  </a:cubicBezTo>
                  <a:cubicBezTo>
                    <a:pt x="1680362" y="615248"/>
                    <a:pt x="1690983" y="625868"/>
                    <a:pt x="1704638" y="639524"/>
                  </a:cubicBezTo>
                  <a:cubicBezTo>
                    <a:pt x="1704638" y="504488"/>
                    <a:pt x="1777466" y="422556"/>
                    <a:pt x="1886709" y="358831"/>
                  </a:cubicBezTo>
                  <a:close/>
                  <a:moveTo>
                    <a:pt x="3724865" y="630420"/>
                  </a:moveTo>
                  <a:cubicBezTo>
                    <a:pt x="3724107" y="505246"/>
                    <a:pt x="3797694" y="422556"/>
                    <a:pt x="3904660" y="358831"/>
                  </a:cubicBezTo>
                  <a:cubicBezTo>
                    <a:pt x="3854591" y="337590"/>
                    <a:pt x="3806797" y="315589"/>
                    <a:pt x="3757486" y="298141"/>
                  </a:cubicBezTo>
                  <a:cubicBezTo>
                    <a:pt x="3740797" y="292072"/>
                    <a:pt x="3717279" y="292072"/>
                    <a:pt x="3702107" y="299658"/>
                  </a:cubicBezTo>
                  <a:cubicBezTo>
                    <a:pt x="3640658" y="330762"/>
                    <a:pt x="3602726" y="382349"/>
                    <a:pt x="3589830" y="449867"/>
                  </a:cubicBezTo>
                  <a:cubicBezTo>
                    <a:pt x="3586036" y="468832"/>
                    <a:pt x="3586795" y="496143"/>
                    <a:pt x="3598174" y="508281"/>
                  </a:cubicBezTo>
                  <a:cubicBezTo>
                    <a:pt x="3638382" y="553040"/>
                    <a:pt x="3683899" y="591730"/>
                    <a:pt x="3724865" y="630420"/>
                  </a:cubicBezTo>
                  <a:close/>
                  <a:moveTo>
                    <a:pt x="5930957" y="358831"/>
                  </a:moveTo>
                  <a:cubicBezTo>
                    <a:pt x="5879370" y="337590"/>
                    <a:pt x="5830059" y="318624"/>
                    <a:pt x="5782266" y="296624"/>
                  </a:cubicBezTo>
                  <a:cubicBezTo>
                    <a:pt x="5761024" y="287520"/>
                    <a:pt x="5742817" y="288279"/>
                    <a:pt x="5723093" y="298900"/>
                  </a:cubicBezTo>
                  <a:cubicBezTo>
                    <a:pt x="5663161" y="333038"/>
                    <a:pt x="5624471" y="383107"/>
                    <a:pt x="5612333" y="450625"/>
                  </a:cubicBezTo>
                  <a:cubicBezTo>
                    <a:pt x="5609299" y="469591"/>
                    <a:pt x="5610815" y="496143"/>
                    <a:pt x="5622195" y="509040"/>
                  </a:cubicBezTo>
                  <a:cubicBezTo>
                    <a:pt x="5660126" y="552281"/>
                    <a:pt x="5703368" y="590972"/>
                    <a:pt x="5747369" y="633455"/>
                  </a:cubicBezTo>
                  <a:cubicBezTo>
                    <a:pt x="5751162" y="501453"/>
                    <a:pt x="5823990" y="420280"/>
                    <a:pt x="5930957" y="358831"/>
                  </a:cubicBezTo>
                  <a:close/>
                  <a:moveTo>
                    <a:pt x="2255402" y="346693"/>
                  </a:moveTo>
                  <a:cubicBezTo>
                    <a:pt x="2306989" y="325452"/>
                    <a:pt x="2352507" y="304210"/>
                    <a:pt x="2398783" y="287520"/>
                  </a:cubicBezTo>
                  <a:cubicBezTo>
                    <a:pt x="2435197" y="273865"/>
                    <a:pt x="2452646" y="247313"/>
                    <a:pt x="2457197" y="211657"/>
                  </a:cubicBezTo>
                  <a:cubicBezTo>
                    <a:pt x="2464784" y="150208"/>
                    <a:pt x="2450370" y="94070"/>
                    <a:pt x="2413197" y="44000"/>
                  </a:cubicBezTo>
                  <a:cubicBezTo>
                    <a:pt x="2397266" y="22759"/>
                    <a:pt x="2376783" y="12897"/>
                    <a:pt x="2350231" y="13655"/>
                  </a:cubicBezTo>
                  <a:cubicBezTo>
                    <a:pt x="2306230" y="14414"/>
                    <a:pt x="2261471" y="13655"/>
                    <a:pt x="2217471" y="13655"/>
                  </a:cubicBezTo>
                  <a:cubicBezTo>
                    <a:pt x="2209884" y="13655"/>
                    <a:pt x="2202298" y="15173"/>
                    <a:pt x="2196229" y="15931"/>
                  </a:cubicBezTo>
                  <a:cubicBezTo>
                    <a:pt x="2274368" y="115312"/>
                    <a:pt x="2306989" y="220002"/>
                    <a:pt x="2255402" y="346693"/>
                  </a:cubicBezTo>
                  <a:close/>
                  <a:moveTo>
                    <a:pt x="3972178" y="14414"/>
                  </a:moveTo>
                  <a:cubicBezTo>
                    <a:pt x="3916040" y="14414"/>
                    <a:pt x="3863694" y="12897"/>
                    <a:pt x="3811349" y="15173"/>
                  </a:cubicBezTo>
                  <a:cubicBezTo>
                    <a:pt x="3794659" y="15931"/>
                    <a:pt x="3773418" y="24276"/>
                    <a:pt x="3762038" y="36414"/>
                  </a:cubicBezTo>
                  <a:cubicBezTo>
                    <a:pt x="3712727" y="91794"/>
                    <a:pt x="3697555" y="157795"/>
                    <a:pt x="3715003" y="230623"/>
                  </a:cubicBezTo>
                  <a:cubicBezTo>
                    <a:pt x="3721072" y="257175"/>
                    <a:pt x="3737762" y="274623"/>
                    <a:pt x="3763555" y="285244"/>
                  </a:cubicBezTo>
                  <a:cubicBezTo>
                    <a:pt x="3804521" y="301175"/>
                    <a:pt x="3844729" y="320141"/>
                    <a:pt x="3885695" y="336831"/>
                  </a:cubicBezTo>
                  <a:cubicBezTo>
                    <a:pt x="3892522" y="339865"/>
                    <a:pt x="3900108" y="341383"/>
                    <a:pt x="3907695" y="343659"/>
                  </a:cubicBezTo>
                  <a:cubicBezTo>
                    <a:pt x="3856108" y="219244"/>
                    <a:pt x="3892522" y="115312"/>
                    <a:pt x="3972178" y="14414"/>
                  </a:cubicBezTo>
                  <a:close/>
                  <a:moveTo>
                    <a:pt x="1323048" y="655455"/>
                  </a:moveTo>
                  <a:cubicBezTo>
                    <a:pt x="1300289" y="601592"/>
                    <a:pt x="1280565" y="553799"/>
                    <a:pt x="1260082" y="506764"/>
                  </a:cubicBezTo>
                  <a:cubicBezTo>
                    <a:pt x="1257806" y="502212"/>
                    <a:pt x="1254013" y="496902"/>
                    <a:pt x="1248702" y="494626"/>
                  </a:cubicBezTo>
                  <a:cubicBezTo>
                    <a:pt x="1202426" y="471108"/>
                    <a:pt x="1157667" y="478694"/>
                    <a:pt x="1112908" y="499177"/>
                  </a:cubicBezTo>
                  <a:cubicBezTo>
                    <a:pt x="1076494" y="515867"/>
                    <a:pt x="1063597" y="546212"/>
                    <a:pt x="1068149" y="584902"/>
                  </a:cubicBezTo>
                  <a:cubicBezTo>
                    <a:pt x="1069666" y="600075"/>
                    <a:pt x="1068907" y="615248"/>
                    <a:pt x="1068907" y="630420"/>
                  </a:cubicBezTo>
                  <a:cubicBezTo>
                    <a:pt x="1068907" y="653938"/>
                    <a:pt x="1068907" y="677455"/>
                    <a:pt x="1068907" y="708559"/>
                  </a:cubicBezTo>
                  <a:cubicBezTo>
                    <a:pt x="1146288" y="638006"/>
                    <a:pt x="1227461" y="625110"/>
                    <a:pt x="1323048" y="655455"/>
                  </a:cubicBezTo>
                  <a:close/>
                  <a:moveTo>
                    <a:pt x="3342517" y="655455"/>
                  </a:moveTo>
                  <a:cubicBezTo>
                    <a:pt x="3320517" y="602351"/>
                    <a:pt x="3301551" y="555316"/>
                    <a:pt x="3281068" y="509040"/>
                  </a:cubicBezTo>
                  <a:cubicBezTo>
                    <a:pt x="3277275" y="499936"/>
                    <a:pt x="3265895" y="492350"/>
                    <a:pt x="3256033" y="489315"/>
                  </a:cubicBezTo>
                  <a:cubicBezTo>
                    <a:pt x="3202929" y="471108"/>
                    <a:pt x="3153618" y="481729"/>
                    <a:pt x="3110376" y="515867"/>
                  </a:cubicBezTo>
                  <a:cubicBezTo>
                    <a:pt x="3102031" y="522695"/>
                    <a:pt x="3092169" y="533316"/>
                    <a:pt x="3092169" y="543178"/>
                  </a:cubicBezTo>
                  <a:cubicBezTo>
                    <a:pt x="3090652" y="596282"/>
                    <a:pt x="3091411" y="648627"/>
                    <a:pt x="3091411" y="707042"/>
                  </a:cubicBezTo>
                  <a:cubicBezTo>
                    <a:pt x="3164998" y="638006"/>
                    <a:pt x="3246171" y="625110"/>
                    <a:pt x="3342517" y="655455"/>
                  </a:cubicBezTo>
                  <a:close/>
                  <a:moveTo>
                    <a:pt x="5116949" y="708559"/>
                  </a:moveTo>
                  <a:cubicBezTo>
                    <a:pt x="5191294" y="637248"/>
                    <a:pt x="5274743" y="625868"/>
                    <a:pt x="5366537" y="653938"/>
                  </a:cubicBezTo>
                  <a:cubicBezTo>
                    <a:pt x="5365020" y="647110"/>
                    <a:pt x="5365020" y="644834"/>
                    <a:pt x="5364261" y="643317"/>
                  </a:cubicBezTo>
                  <a:cubicBezTo>
                    <a:pt x="5349848" y="608420"/>
                    <a:pt x="5335433" y="573523"/>
                    <a:pt x="5321020" y="539385"/>
                  </a:cubicBezTo>
                  <a:cubicBezTo>
                    <a:pt x="5300537" y="490833"/>
                    <a:pt x="5284605" y="476419"/>
                    <a:pt x="5232260" y="481729"/>
                  </a:cubicBezTo>
                  <a:cubicBezTo>
                    <a:pt x="5200398" y="484764"/>
                    <a:pt x="5168535" y="500695"/>
                    <a:pt x="5138949" y="515109"/>
                  </a:cubicBezTo>
                  <a:cubicBezTo>
                    <a:pt x="5128328" y="520419"/>
                    <a:pt x="5118466" y="538626"/>
                    <a:pt x="5117707" y="551523"/>
                  </a:cubicBezTo>
                  <a:cubicBezTo>
                    <a:pt x="5115431" y="601592"/>
                    <a:pt x="5116949" y="650903"/>
                    <a:pt x="5116949" y="708559"/>
                  </a:cubicBezTo>
                  <a:close/>
                  <a:moveTo>
                    <a:pt x="1054493" y="707042"/>
                  </a:moveTo>
                  <a:cubicBezTo>
                    <a:pt x="1054493" y="649386"/>
                    <a:pt x="1056011" y="599316"/>
                    <a:pt x="1053735" y="548488"/>
                  </a:cubicBezTo>
                  <a:cubicBezTo>
                    <a:pt x="1052976" y="535592"/>
                    <a:pt x="1041597" y="520419"/>
                    <a:pt x="1030976" y="512074"/>
                  </a:cubicBezTo>
                  <a:cubicBezTo>
                    <a:pt x="989251" y="480970"/>
                    <a:pt x="942216" y="471867"/>
                    <a:pt x="892147" y="488557"/>
                  </a:cubicBezTo>
                  <a:cubicBezTo>
                    <a:pt x="883043" y="491591"/>
                    <a:pt x="871664" y="497660"/>
                    <a:pt x="867871" y="506005"/>
                  </a:cubicBezTo>
                  <a:cubicBezTo>
                    <a:pt x="846629" y="553799"/>
                    <a:pt x="826905" y="601592"/>
                    <a:pt x="804146" y="655455"/>
                  </a:cubicBezTo>
                  <a:cubicBezTo>
                    <a:pt x="898975" y="625110"/>
                    <a:pt x="979389" y="637248"/>
                    <a:pt x="1054493" y="707042"/>
                  </a:cubicBezTo>
                  <a:close/>
                  <a:moveTo>
                    <a:pt x="1547602" y="501453"/>
                  </a:moveTo>
                  <a:cubicBezTo>
                    <a:pt x="1514222" y="468074"/>
                    <a:pt x="1483119" y="442280"/>
                    <a:pt x="1458084" y="411177"/>
                  </a:cubicBezTo>
                  <a:cubicBezTo>
                    <a:pt x="1428497" y="375521"/>
                    <a:pt x="1393600" y="371728"/>
                    <a:pt x="1357945" y="390694"/>
                  </a:cubicBezTo>
                  <a:cubicBezTo>
                    <a:pt x="1330634" y="405108"/>
                    <a:pt x="1307117" y="427866"/>
                    <a:pt x="1285116" y="449867"/>
                  </a:cubicBezTo>
                  <a:cubicBezTo>
                    <a:pt x="1276772" y="458212"/>
                    <a:pt x="1271461" y="477936"/>
                    <a:pt x="1275254" y="488557"/>
                  </a:cubicBezTo>
                  <a:cubicBezTo>
                    <a:pt x="1291944" y="539385"/>
                    <a:pt x="1312427" y="588696"/>
                    <a:pt x="1334427" y="645593"/>
                  </a:cubicBezTo>
                  <a:cubicBezTo>
                    <a:pt x="1375393" y="550006"/>
                    <a:pt x="1446704" y="511316"/>
                    <a:pt x="1547602" y="501453"/>
                  </a:cubicBezTo>
                  <a:close/>
                  <a:moveTo>
                    <a:pt x="4850670" y="655455"/>
                  </a:moveTo>
                  <a:cubicBezTo>
                    <a:pt x="4945499" y="625110"/>
                    <a:pt x="5027430" y="637248"/>
                    <a:pt x="5101018" y="706283"/>
                  </a:cubicBezTo>
                  <a:cubicBezTo>
                    <a:pt x="5101018" y="653938"/>
                    <a:pt x="5100259" y="608420"/>
                    <a:pt x="5101018" y="562902"/>
                  </a:cubicBezTo>
                  <a:cubicBezTo>
                    <a:pt x="5101776" y="537868"/>
                    <a:pt x="5091155" y="519660"/>
                    <a:pt x="5070672" y="506005"/>
                  </a:cubicBezTo>
                  <a:cubicBezTo>
                    <a:pt x="5031224" y="480970"/>
                    <a:pt x="4988740" y="473384"/>
                    <a:pt x="4943981" y="487039"/>
                  </a:cubicBezTo>
                  <a:cubicBezTo>
                    <a:pt x="4931085" y="490833"/>
                    <a:pt x="4916670" y="502212"/>
                    <a:pt x="4911360" y="514350"/>
                  </a:cubicBezTo>
                  <a:cubicBezTo>
                    <a:pt x="4890118" y="557592"/>
                    <a:pt x="4872670" y="603110"/>
                    <a:pt x="4850670" y="655455"/>
                  </a:cubicBezTo>
                  <a:close/>
                  <a:moveTo>
                    <a:pt x="3354655" y="644834"/>
                  </a:moveTo>
                  <a:cubicBezTo>
                    <a:pt x="3394103" y="550006"/>
                    <a:pt x="3467690" y="509798"/>
                    <a:pt x="3565553" y="500695"/>
                  </a:cubicBezTo>
                  <a:cubicBezTo>
                    <a:pt x="3529139" y="464281"/>
                    <a:pt x="3495760" y="433935"/>
                    <a:pt x="3466173" y="400556"/>
                  </a:cubicBezTo>
                  <a:cubicBezTo>
                    <a:pt x="3442656" y="374004"/>
                    <a:pt x="3413069" y="371728"/>
                    <a:pt x="3359965" y="397521"/>
                  </a:cubicBezTo>
                  <a:cubicBezTo>
                    <a:pt x="3314447" y="419521"/>
                    <a:pt x="3287137" y="462763"/>
                    <a:pt x="3293965" y="496143"/>
                  </a:cubicBezTo>
                  <a:cubicBezTo>
                    <a:pt x="3293965" y="497660"/>
                    <a:pt x="3294723" y="499936"/>
                    <a:pt x="3295482" y="501453"/>
                  </a:cubicBezTo>
                  <a:cubicBezTo>
                    <a:pt x="3314447" y="547730"/>
                    <a:pt x="3333413" y="593247"/>
                    <a:pt x="3354655" y="644834"/>
                  </a:cubicBezTo>
                  <a:close/>
                  <a:moveTo>
                    <a:pt x="4839291" y="645593"/>
                  </a:moveTo>
                  <a:cubicBezTo>
                    <a:pt x="4858256" y="599316"/>
                    <a:pt x="4872670" y="559109"/>
                    <a:pt x="4890877" y="521178"/>
                  </a:cubicBezTo>
                  <a:cubicBezTo>
                    <a:pt x="4907567" y="486281"/>
                    <a:pt x="4900739" y="455177"/>
                    <a:pt x="4874187" y="431660"/>
                  </a:cubicBezTo>
                  <a:cubicBezTo>
                    <a:pt x="4853704" y="413452"/>
                    <a:pt x="4829428" y="397521"/>
                    <a:pt x="4803635" y="386900"/>
                  </a:cubicBezTo>
                  <a:cubicBezTo>
                    <a:pt x="4773290" y="373245"/>
                    <a:pt x="4744462" y="378556"/>
                    <a:pt x="4720186" y="407383"/>
                  </a:cubicBezTo>
                  <a:cubicBezTo>
                    <a:pt x="4698945" y="433177"/>
                    <a:pt x="4673151" y="455936"/>
                    <a:pt x="4648875" y="479453"/>
                  </a:cubicBezTo>
                  <a:cubicBezTo>
                    <a:pt x="4642806" y="485522"/>
                    <a:pt x="4637495" y="492350"/>
                    <a:pt x="4628392" y="501453"/>
                  </a:cubicBezTo>
                  <a:cubicBezTo>
                    <a:pt x="4727013" y="511316"/>
                    <a:pt x="4798325" y="550006"/>
                    <a:pt x="4839291" y="645593"/>
                  </a:cubicBezTo>
                  <a:close/>
                  <a:moveTo>
                    <a:pt x="3073962" y="704007"/>
                  </a:moveTo>
                  <a:cubicBezTo>
                    <a:pt x="3073962" y="649386"/>
                    <a:pt x="3075479" y="598558"/>
                    <a:pt x="3073204" y="548488"/>
                  </a:cubicBezTo>
                  <a:cubicBezTo>
                    <a:pt x="3072445" y="534833"/>
                    <a:pt x="3061066" y="518143"/>
                    <a:pt x="3048927" y="509798"/>
                  </a:cubicBezTo>
                  <a:cubicBezTo>
                    <a:pt x="3007962" y="479453"/>
                    <a:pt x="2961685" y="471867"/>
                    <a:pt x="2912374" y="487798"/>
                  </a:cubicBezTo>
                  <a:cubicBezTo>
                    <a:pt x="2904029" y="490833"/>
                    <a:pt x="2892650" y="495384"/>
                    <a:pt x="2889616" y="502971"/>
                  </a:cubicBezTo>
                  <a:cubicBezTo>
                    <a:pt x="2867615" y="552281"/>
                    <a:pt x="2847132" y="601592"/>
                    <a:pt x="2824373" y="654696"/>
                  </a:cubicBezTo>
                  <a:cubicBezTo>
                    <a:pt x="2916168" y="625868"/>
                    <a:pt x="2995823" y="635731"/>
                    <a:pt x="3073962" y="704007"/>
                  </a:cubicBezTo>
                  <a:close/>
                  <a:moveTo>
                    <a:pt x="792767" y="644834"/>
                  </a:moveTo>
                  <a:cubicBezTo>
                    <a:pt x="814008" y="592489"/>
                    <a:pt x="834491" y="547730"/>
                    <a:pt x="850422" y="499936"/>
                  </a:cubicBezTo>
                  <a:cubicBezTo>
                    <a:pt x="854974" y="485522"/>
                    <a:pt x="850422" y="463522"/>
                    <a:pt x="842078" y="449867"/>
                  </a:cubicBezTo>
                  <a:cubicBezTo>
                    <a:pt x="824629" y="418763"/>
                    <a:pt x="796560" y="398280"/>
                    <a:pt x="761663" y="386900"/>
                  </a:cubicBezTo>
                  <a:cubicBezTo>
                    <a:pt x="727525" y="376280"/>
                    <a:pt x="697938" y="377038"/>
                    <a:pt x="673662" y="408901"/>
                  </a:cubicBezTo>
                  <a:cubicBezTo>
                    <a:pt x="662283" y="424073"/>
                    <a:pt x="647869" y="435453"/>
                    <a:pt x="634213" y="449108"/>
                  </a:cubicBezTo>
                  <a:cubicBezTo>
                    <a:pt x="618282" y="465039"/>
                    <a:pt x="602351" y="481729"/>
                    <a:pt x="583385" y="501453"/>
                  </a:cubicBezTo>
                  <a:cubicBezTo>
                    <a:pt x="683524" y="509798"/>
                    <a:pt x="751801" y="553040"/>
                    <a:pt x="792767" y="644834"/>
                  </a:cubicBezTo>
                  <a:close/>
                  <a:moveTo>
                    <a:pt x="2812994" y="645593"/>
                  </a:moveTo>
                  <a:cubicBezTo>
                    <a:pt x="2834994" y="590213"/>
                    <a:pt x="2857753" y="543937"/>
                    <a:pt x="2871408" y="494626"/>
                  </a:cubicBezTo>
                  <a:cubicBezTo>
                    <a:pt x="2882788" y="454418"/>
                    <a:pt x="2850925" y="427866"/>
                    <a:pt x="2821339" y="407383"/>
                  </a:cubicBezTo>
                  <a:cubicBezTo>
                    <a:pt x="2790994" y="386142"/>
                    <a:pt x="2751545" y="364142"/>
                    <a:pt x="2719683" y="386900"/>
                  </a:cubicBezTo>
                  <a:cubicBezTo>
                    <a:pt x="2677200" y="417246"/>
                    <a:pt x="2645337" y="462005"/>
                    <a:pt x="2606647" y="501453"/>
                  </a:cubicBezTo>
                  <a:cubicBezTo>
                    <a:pt x="2699958" y="510557"/>
                    <a:pt x="2772028" y="550006"/>
                    <a:pt x="2812994" y="645593"/>
                  </a:cubicBezTo>
                  <a:close/>
                  <a:moveTo>
                    <a:pt x="5588815" y="499177"/>
                  </a:moveTo>
                  <a:cubicBezTo>
                    <a:pt x="5557711" y="468074"/>
                    <a:pt x="5529643" y="440763"/>
                    <a:pt x="5502332" y="412694"/>
                  </a:cubicBezTo>
                  <a:cubicBezTo>
                    <a:pt x="5463642" y="374004"/>
                    <a:pt x="5440883" y="368693"/>
                    <a:pt x="5393089" y="395245"/>
                  </a:cubicBezTo>
                  <a:cubicBezTo>
                    <a:pt x="5368813" y="408901"/>
                    <a:pt x="5349089" y="431660"/>
                    <a:pt x="5330123" y="453660"/>
                  </a:cubicBezTo>
                  <a:cubicBezTo>
                    <a:pt x="5322537" y="462005"/>
                    <a:pt x="5318744" y="480212"/>
                    <a:pt x="5321778" y="490833"/>
                  </a:cubicBezTo>
                  <a:cubicBezTo>
                    <a:pt x="5339227" y="541661"/>
                    <a:pt x="5359710" y="590972"/>
                    <a:pt x="5380193" y="644075"/>
                  </a:cubicBezTo>
                  <a:cubicBezTo>
                    <a:pt x="5435572" y="543178"/>
                    <a:pt x="5462124" y="524971"/>
                    <a:pt x="5588815" y="499177"/>
                  </a:cubicBezTo>
                  <a:close/>
                  <a:moveTo>
                    <a:pt x="1690224" y="277658"/>
                  </a:moveTo>
                  <a:cubicBezTo>
                    <a:pt x="1637879" y="256416"/>
                    <a:pt x="1589326" y="235933"/>
                    <a:pt x="1540774" y="217726"/>
                  </a:cubicBezTo>
                  <a:cubicBezTo>
                    <a:pt x="1530912" y="213933"/>
                    <a:pt x="1515740" y="217726"/>
                    <a:pt x="1505877" y="223037"/>
                  </a:cubicBezTo>
                  <a:cubicBezTo>
                    <a:pt x="1464153" y="245037"/>
                    <a:pt x="1439118" y="279934"/>
                    <a:pt x="1430773" y="326210"/>
                  </a:cubicBezTo>
                  <a:cubicBezTo>
                    <a:pt x="1428497" y="339107"/>
                    <a:pt x="1430015" y="358073"/>
                    <a:pt x="1437601" y="366417"/>
                  </a:cubicBezTo>
                  <a:cubicBezTo>
                    <a:pt x="1474774" y="403590"/>
                    <a:pt x="1514981" y="438487"/>
                    <a:pt x="1551395" y="471108"/>
                  </a:cubicBezTo>
                  <a:cubicBezTo>
                    <a:pt x="1556705" y="385383"/>
                    <a:pt x="1603740" y="320141"/>
                    <a:pt x="1690224" y="277658"/>
                  </a:cubicBezTo>
                  <a:close/>
                  <a:moveTo>
                    <a:pt x="2456439" y="278417"/>
                  </a:moveTo>
                  <a:cubicBezTo>
                    <a:pt x="2545198" y="321658"/>
                    <a:pt x="2592233" y="386900"/>
                    <a:pt x="2594509" y="471108"/>
                  </a:cubicBezTo>
                  <a:cubicBezTo>
                    <a:pt x="2630923" y="438487"/>
                    <a:pt x="2671131" y="404349"/>
                    <a:pt x="2709062" y="367176"/>
                  </a:cubicBezTo>
                  <a:cubicBezTo>
                    <a:pt x="2715890" y="360348"/>
                    <a:pt x="2718165" y="343659"/>
                    <a:pt x="2716648" y="333038"/>
                  </a:cubicBezTo>
                  <a:cubicBezTo>
                    <a:pt x="2710579" y="282968"/>
                    <a:pt x="2684027" y="245796"/>
                    <a:pt x="2639268" y="223037"/>
                  </a:cubicBezTo>
                  <a:cubicBezTo>
                    <a:pt x="2627889" y="217726"/>
                    <a:pt x="2610440" y="216209"/>
                    <a:pt x="2599061" y="220761"/>
                  </a:cubicBezTo>
                  <a:cubicBezTo>
                    <a:pt x="2552785" y="237451"/>
                    <a:pt x="2508784" y="257175"/>
                    <a:pt x="2456439" y="278417"/>
                  </a:cubicBezTo>
                  <a:close/>
                  <a:moveTo>
                    <a:pt x="5734472" y="277658"/>
                  </a:moveTo>
                  <a:cubicBezTo>
                    <a:pt x="5682885" y="256416"/>
                    <a:pt x="5636609" y="236692"/>
                    <a:pt x="5588815" y="219244"/>
                  </a:cubicBezTo>
                  <a:cubicBezTo>
                    <a:pt x="5577436" y="215450"/>
                    <a:pt x="5559988" y="217726"/>
                    <a:pt x="5548608" y="223795"/>
                  </a:cubicBezTo>
                  <a:cubicBezTo>
                    <a:pt x="5509160" y="244278"/>
                    <a:pt x="5484125" y="278417"/>
                    <a:pt x="5475780" y="322417"/>
                  </a:cubicBezTo>
                  <a:cubicBezTo>
                    <a:pt x="5472745" y="336831"/>
                    <a:pt x="5474262" y="358831"/>
                    <a:pt x="5482608" y="367935"/>
                  </a:cubicBezTo>
                  <a:cubicBezTo>
                    <a:pt x="5519022" y="405866"/>
                    <a:pt x="5559988" y="440763"/>
                    <a:pt x="5596402" y="474143"/>
                  </a:cubicBezTo>
                  <a:cubicBezTo>
                    <a:pt x="5600195" y="386142"/>
                    <a:pt x="5647230" y="321658"/>
                    <a:pt x="5734472" y="277658"/>
                  </a:cubicBezTo>
                  <a:close/>
                  <a:moveTo>
                    <a:pt x="4482735" y="261727"/>
                  </a:moveTo>
                  <a:cubicBezTo>
                    <a:pt x="4525977" y="243520"/>
                    <a:pt x="4563908" y="227589"/>
                    <a:pt x="4601840" y="211657"/>
                  </a:cubicBezTo>
                  <a:cubicBezTo>
                    <a:pt x="4648116" y="192692"/>
                    <a:pt x="4665565" y="170691"/>
                    <a:pt x="4658737" y="121381"/>
                  </a:cubicBezTo>
                  <a:cubicBezTo>
                    <a:pt x="4654185" y="91794"/>
                    <a:pt x="4639013" y="63725"/>
                    <a:pt x="4625357" y="36414"/>
                  </a:cubicBezTo>
                  <a:cubicBezTo>
                    <a:pt x="4620805" y="27311"/>
                    <a:pt x="4606392" y="17448"/>
                    <a:pt x="4596530" y="16690"/>
                  </a:cubicBezTo>
                  <a:cubicBezTo>
                    <a:pt x="4543426" y="14414"/>
                    <a:pt x="4491080" y="15931"/>
                    <a:pt x="4434941" y="15931"/>
                  </a:cubicBezTo>
                  <a:cubicBezTo>
                    <a:pt x="4497908" y="90277"/>
                    <a:pt x="4520667" y="167657"/>
                    <a:pt x="4482735" y="261727"/>
                  </a:cubicBezTo>
                  <a:close/>
                  <a:moveTo>
                    <a:pt x="5723851" y="257175"/>
                  </a:moveTo>
                  <a:cubicBezTo>
                    <a:pt x="5722334" y="214692"/>
                    <a:pt x="5713989" y="171450"/>
                    <a:pt x="5722334" y="132001"/>
                  </a:cubicBezTo>
                  <a:cubicBezTo>
                    <a:pt x="5730679" y="91794"/>
                    <a:pt x="5755714" y="54621"/>
                    <a:pt x="5773921" y="15931"/>
                  </a:cubicBezTo>
                  <a:cubicBezTo>
                    <a:pt x="5727644" y="15931"/>
                    <a:pt x="5678334" y="15173"/>
                    <a:pt x="5628264" y="16690"/>
                  </a:cubicBezTo>
                  <a:cubicBezTo>
                    <a:pt x="5619919" y="16690"/>
                    <a:pt x="5610057" y="22000"/>
                    <a:pt x="5603229" y="27311"/>
                  </a:cubicBezTo>
                  <a:cubicBezTo>
                    <a:pt x="5565298" y="57656"/>
                    <a:pt x="5546332" y="119105"/>
                    <a:pt x="5563781" y="165381"/>
                  </a:cubicBezTo>
                  <a:cubicBezTo>
                    <a:pt x="5569091" y="179795"/>
                    <a:pt x="5581988" y="195726"/>
                    <a:pt x="5594884" y="202554"/>
                  </a:cubicBezTo>
                  <a:cubicBezTo>
                    <a:pt x="5638126" y="223795"/>
                    <a:pt x="5682885" y="240485"/>
                    <a:pt x="5723851" y="257175"/>
                  </a:cubicBezTo>
                  <a:close/>
                  <a:moveTo>
                    <a:pt x="389176" y="15931"/>
                  </a:moveTo>
                  <a:cubicBezTo>
                    <a:pt x="455177" y="90277"/>
                    <a:pt x="474143" y="169174"/>
                    <a:pt x="440004" y="261727"/>
                  </a:cubicBezTo>
                  <a:cubicBezTo>
                    <a:pt x="486281" y="242002"/>
                    <a:pt x="526488" y="225313"/>
                    <a:pt x="565937" y="209381"/>
                  </a:cubicBezTo>
                  <a:cubicBezTo>
                    <a:pt x="570489" y="207864"/>
                    <a:pt x="575040" y="206347"/>
                    <a:pt x="578833" y="204071"/>
                  </a:cubicBezTo>
                  <a:cubicBezTo>
                    <a:pt x="588696" y="195726"/>
                    <a:pt x="600834" y="188140"/>
                    <a:pt x="606144" y="176760"/>
                  </a:cubicBezTo>
                  <a:cubicBezTo>
                    <a:pt x="628144" y="134277"/>
                    <a:pt x="609937" y="56138"/>
                    <a:pt x="571247" y="27311"/>
                  </a:cubicBezTo>
                  <a:cubicBezTo>
                    <a:pt x="563661" y="21242"/>
                    <a:pt x="552282" y="17448"/>
                    <a:pt x="543178" y="16690"/>
                  </a:cubicBezTo>
                  <a:cubicBezTo>
                    <a:pt x="494626" y="15173"/>
                    <a:pt x="445315" y="15931"/>
                    <a:pt x="389176" y="15931"/>
                  </a:cubicBezTo>
                  <a:close/>
                  <a:moveTo>
                    <a:pt x="3760521" y="15931"/>
                  </a:moveTo>
                  <a:cubicBezTo>
                    <a:pt x="3703624" y="15931"/>
                    <a:pt x="3654313" y="15173"/>
                    <a:pt x="3604244" y="16690"/>
                  </a:cubicBezTo>
                  <a:cubicBezTo>
                    <a:pt x="3593623" y="16690"/>
                    <a:pt x="3580726" y="24276"/>
                    <a:pt x="3572381" y="31862"/>
                  </a:cubicBezTo>
                  <a:cubicBezTo>
                    <a:pt x="3538243" y="66759"/>
                    <a:pt x="3529139" y="109242"/>
                    <a:pt x="3535967" y="156277"/>
                  </a:cubicBezTo>
                  <a:cubicBezTo>
                    <a:pt x="3542036" y="194967"/>
                    <a:pt x="3572381" y="204830"/>
                    <a:pt x="3602726" y="216209"/>
                  </a:cubicBezTo>
                  <a:cubicBezTo>
                    <a:pt x="3608795" y="218485"/>
                    <a:pt x="3614864" y="221519"/>
                    <a:pt x="3620933" y="223795"/>
                  </a:cubicBezTo>
                  <a:cubicBezTo>
                    <a:pt x="3649003" y="235175"/>
                    <a:pt x="3676313" y="246554"/>
                    <a:pt x="3709693" y="260968"/>
                  </a:cubicBezTo>
                  <a:cubicBezTo>
                    <a:pt x="3675555" y="166898"/>
                    <a:pt x="3694520" y="89518"/>
                    <a:pt x="3760521" y="15931"/>
                  </a:cubicBezTo>
                  <a:close/>
                  <a:moveTo>
                    <a:pt x="2407886" y="16690"/>
                  </a:moveTo>
                  <a:cubicBezTo>
                    <a:pt x="2472370" y="89518"/>
                    <a:pt x="2492094" y="168416"/>
                    <a:pt x="2456439" y="262485"/>
                  </a:cubicBezTo>
                  <a:cubicBezTo>
                    <a:pt x="2509543" y="239727"/>
                    <a:pt x="2556578" y="221519"/>
                    <a:pt x="2601337" y="198002"/>
                  </a:cubicBezTo>
                  <a:cubicBezTo>
                    <a:pt x="2615751" y="190416"/>
                    <a:pt x="2627130" y="169933"/>
                    <a:pt x="2630923" y="153243"/>
                  </a:cubicBezTo>
                  <a:cubicBezTo>
                    <a:pt x="2638509" y="115312"/>
                    <a:pt x="2630923" y="77380"/>
                    <a:pt x="2607406" y="46276"/>
                  </a:cubicBezTo>
                  <a:cubicBezTo>
                    <a:pt x="2597544" y="33380"/>
                    <a:pt x="2581612" y="18207"/>
                    <a:pt x="2567957" y="17448"/>
                  </a:cubicBezTo>
                  <a:cubicBezTo>
                    <a:pt x="2516370" y="14414"/>
                    <a:pt x="2464784" y="16690"/>
                    <a:pt x="2407886" y="16690"/>
                  </a:cubicBezTo>
                  <a:close/>
                  <a:moveTo>
                    <a:pt x="1740293" y="15931"/>
                  </a:moveTo>
                  <a:cubicBezTo>
                    <a:pt x="1690224" y="15931"/>
                    <a:pt x="1646982" y="17448"/>
                    <a:pt x="1603740" y="15173"/>
                  </a:cubicBezTo>
                  <a:cubicBezTo>
                    <a:pt x="1566568" y="12897"/>
                    <a:pt x="1543809" y="31104"/>
                    <a:pt x="1530912" y="61449"/>
                  </a:cubicBezTo>
                  <a:cubicBezTo>
                    <a:pt x="1521050" y="84966"/>
                    <a:pt x="1515740" y="111518"/>
                    <a:pt x="1514981" y="137312"/>
                  </a:cubicBezTo>
                  <a:cubicBezTo>
                    <a:pt x="1513464" y="172209"/>
                    <a:pt x="1530153" y="197243"/>
                    <a:pt x="1565809" y="210140"/>
                  </a:cubicBezTo>
                  <a:cubicBezTo>
                    <a:pt x="1597671" y="221519"/>
                    <a:pt x="1628017" y="235933"/>
                    <a:pt x="1659120" y="248830"/>
                  </a:cubicBezTo>
                  <a:cubicBezTo>
                    <a:pt x="1668224" y="252623"/>
                    <a:pt x="1676569" y="255658"/>
                    <a:pt x="1690224" y="260968"/>
                  </a:cubicBezTo>
                  <a:cubicBezTo>
                    <a:pt x="1654569" y="166898"/>
                    <a:pt x="1675052" y="89518"/>
                    <a:pt x="1740293" y="15931"/>
                  </a:cubicBezTo>
                  <a:close/>
                  <a:moveTo>
                    <a:pt x="4621564" y="477936"/>
                  </a:moveTo>
                  <a:cubicBezTo>
                    <a:pt x="4660254" y="441522"/>
                    <a:pt x="4698186" y="406625"/>
                    <a:pt x="4733841" y="370211"/>
                  </a:cubicBezTo>
                  <a:cubicBezTo>
                    <a:pt x="4741428" y="361866"/>
                    <a:pt x="4745221" y="345176"/>
                    <a:pt x="4743703" y="333796"/>
                  </a:cubicBezTo>
                  <a:cubicBezTo>
                    <a:pt x="4737634" y="285244"/>
                    <a:pt x="4712600" y="247313"/>
                    <a:pt x="4668599" y="224554"/>
                  </a:cubicBezTo>
                  <a:cubicBezTo>
                    <a:pt x="4657978" y="219244"/>
                    <a:pt x="4642047" y="215450"/>
                    <a:pt x="4631426" y="219244"/>
                  </a:cubicBezTo>
                  <a:cubicBezTo>
                    <a:pt x="4582874" y="236692"/>
                    <a:pt x="4535839" y="257175"/>
                    <a:pt x="4482735" y="278417"/>
                  </a:cubicBezTo>
                  <a:cubicBezTo>
                    <a:pt x="4571495" y="320900"/>
                    <a:pt x="4617771" y="386142"/>
                    <a:pt x="4621564" y="477936"/>
                  </a:cubicBezTo>
                  <a:close/>
                  <a:moveTo>
                    <a:pt x="438487" y="278417"/>
                  </a:moveTo>
                  <a:cubicBezTo>
                    <a:pt x="527247" y="321658"/>
                    <a:pt x="574282" y="386900"/>
                    <a:pt x="577316" y="470350"/>
                  </a:cubicBezTo>
                  <a:cubicBezTo>
                    <a:pt x="612213" y="439246"/>
                    <a:pt x="650145" y="406625"/>
                    <a:pt x="685800" y="372487"/>
                  </a:cubicBezTo>
                  <a:cubicBezTo>
                    <a:pt x="694145" y="364900"/>
                    <a:pt x="697938" y="348210"/>
                    <a:pt x="697180" y="336072"/>
                  </a:cubicBezTo>
                  <a:cubicBezTo>
                    <a:pt x="692628" y="291313"/>
                    <a:pt x="673662" y="251865"/>
                    <a:pt x="633455" y="229106"/>
                  </a:cubicBezTo>
                  <a:cubicBezTo>
                    <a:pt x="618282" y="220761"/>
                    <a:pt x="596282" y="215450"/>
                    <a:pt x="581109" y="220761"/>
                  </a:cubicBezTo>
                  <a:cubicBezTo>
                    <a:pt x="534833" y="235933"/>
                    <a:pt x="490074" y="257175"/>
                    <a:pt x="438487" y="278417"/>
                  </a:cubicBezTo>
                  <a:close/>
                  <a:moveTo>
                    <a:pt x="3571622" y="478694"/>
                  </a:moveTo>
                  <a:cubicBezTo>
                    <a:pt x="3576933" y="381590"/>
                    <a:pt x="3625485" y="319383"/>
                    <a:pt x="3711210" y="278417"/>
                  </a:cubicBezTo>
                  <a:cubicBezTo>
                    <a:pt x="3666451" y="260210"/>
                    <a:pt x="3625485" y="245037"/>
                    <a:pt x="3586795" y="226830"/>
                  </a:cubicBezTo>
                  <a:cubicBezTo>
                    <a:pt x="3550381" y="209381"/>
                    <a:pt x="3520036" y="217726"/>
                    <a:pt x="3495760" y="245796"/>
                  </a:cubicBezTo>
                  <a:cubicBezTo>
                    <a:pt x="3478311" y="265520"/>
                    <a:pt x="3462380" y="289796"/>
                    <a:pt x="3454794" y="314831"/>
                  </a:cubicBezTo>
                  <a:cubicBezTo>
                    <a:pt x="3449483" y="332279"/>
                    <a:pt x="3451759" y="359590"/>
                    <a:pt x="3462380" y="372487"/>
                  </a:cubicBezTo>
                  <a:cubicBezTo>
                    <a:pt x="3494242" y="408901"/>
                    <a:pt x="3531415" y="440763"/>
                    <a:pt x="3571622" y="478694"/>
                  </a:cubicBezTo>
                  <a:close/>
                  <a:moveTo>
                    <a:pt x="3268171" y="476419"/>
                  </a:moveTo>
                  <a:cubicBezTo>
                    <a:pt x="3249964" y="431660"/>
                    <a:pt x="3234033" y="393728"/>
                    <a:pt x="3218860" y="355797"/>
                  </a:cubicBezTo>
                  <a:cubicBezTo>
                    <a:pt x="3205205" y="322417"/>
                    <a:pt x="3184722" y="312555"/>
                    <a:pt x="3146790" y="319383"/>
                  </a:cubicBezTo>
                  <a:cubicBezTo>
                    <a:pt x="3105066" y="327727"/>
                    <a:pt x="3090652" y="342900"/>
                    <a:pt x="3090652" y="380073"/>
                  </a:cubicBezTo>
                  <a:cubicBezTo>
                    <a:pt x="3090652" y="411177"/>
                    <a:pt x="3090652" y="442280"/>
                    <a:pt x="3090652" y="473384"/>
                  </a:cubicBezTo>
                  <a:cubicBezTo>
                    <a:pt x="3090652" y="484764"/>
                    <a:pt x="3090652" y="496143"/>
                    <a:pt x="3090652" y="514350"/>
                  </a:cubicBezTo>
                  <a:cubicBezTo>
                    <a:pt x="3145273" y="464281"/>
                    <a:pt x="3200653" y="455936"/>
                    <a:pt x="3268171" y="476419"/>
                  </a:cubicBezTo>
                  <a:close/>
                  <a:moveTo>
                    <a:pt x="1053735" y="510557"/>
                  </a:moveTo>
                  <a:cubicBezTo>
                    <a:pt x="1053735" y="455936"/>
                    <a:pt x="1056011" y="406625"/>
                    <a:pt x="1052976" y="358831"/>
                  </a:cubicBezTo>
                  <a:cubicBezTo>
                    <a:pt x="1050700" y="329245"/>
                    <a:pt x="1021872" y="323176"/>
                    <a:pt x="997596" y="319383"/>
                  </a:cubicBezTo>
                  <a:cubicBezTo>
                    <a:pt x="974079" y="315589"/>
                    <a:pt x="948285" y="314831"/>
                    <a:pt x="936147" y="340624"/>
                  </a:cubicBezTo>
                  <a:cubicBezTo>
                    <a:pt x="916423" y="383866"/>
                    <a:pt x="898975" y="427866"/>
                    <a:pt x="878492" y="478694"/>
                  </a:cubicBezTo>
                  <a:cubicBezTo>
                    <a:pt x="944492" y="452901"/>
                    <a:pt x="999114" y="468074"/>
                    <a:pt x="1053735" y="510557"/>
                  </a:cubicBezTo>
                  <a:close/>
                  <a:moveTo>
                    <a:pt x="1247944" y="476419"/>
                  </a:moveTo>
                  <a:cubicBezTo>
                    <a:pt x="1227461" y="427108"/>
                    <a:pt x="1210771" y="384625"/>
                    <a:pt x="1191805" y="342900"/>
                  </a:cubicBezTo>
                  <a:cubicBezTo>
                    <a:pt x="1188012" y="335314"/>
                    <a:pt x="1181184" y="326969"/>
                    <a:pt x="1172840" y="323176"/>
                  </a:cubicBezTo>
                  <a:cubicBezTo>
                    <a:pt x="1123529" y="299658"/>
                    <a:pt x="1068907" y="334555"/>
                    <a:pt x="1068907" y="388418"/>
                  </a:cubicBezTo>
                  <a:cubicBezTo>
                    <a:pt x="1068907" y="403590"/>
                    <a:pt x="1069666" y="418763"/>
                    <a:pt x="1069666" y="433177"/>
                  </a:cubicBezTo>
                  <a:cubicBezTo>
                    <a:pt x="1069666" y="457453"/>
                    <a:pt x="1069666" y="482488"/>
                    <a:pt x="1069666" y="513591"/>
                  </a:cubicBezTo>
                  <a:cubicBezTo>
                    <a:pt x="1125046" y="464281"/>
                    <a:pt x="1181184" y="455936"/>
                    <a:pt x="1247944" y="476419"/>
                  </a:cubicBezTo>
                  <a:close/>
                  <a:moveTo>
                    <a:pt x="5100259" y="512074"/>
                  </a:moveTo>
                  <a:cubicBezTo>
                    <a:pt x="5100259" y="458212"/>
                    <a:pt x="5101018" y="411935"/>
                    <a:pt x="5100259" y="365659"/>
                  </a:cubicBezTo>
                  <a:cubicBezTo>
                    <a:pt x="5099500" y="333796"/>
                    <a:pt x="5074466" y="326210"/>
                    <a:pt x="5050948" y="320900"/>
                  </a:cubicBezTo>
                  <a:cubicBezTo>
                    <a:pt x="5026672" y="314831"/>
                    <a:pt x="4997844" y="313314"/>
                    <a:pt x="4984947" y="338348"/>
                  </a:cubicBezTo>
                  <a:cubicBezTo>
                    <a:pt x="4962947" y="381590"/>
                    <a:pt x="4946257" y="427108"/>
                    <a:pt x="4925016" y="477177"/>
                  </a:cubicBezTo>
                  <a:cubicBezTo>
                    <a:pt x="4991016" y="455177"/>
                    <a:pt x="5047155" y="464281"/>
                    <a:pt x="5100259" y="512074"/>
                  </a:cubicBezTo>
                  <a:close/>
                  <a:moveTo>
                    <a:pt x="5117707" y="513591"/>
                  </a:moveTo>
                  <a:cubicBezTo>
                    <a:pt x="5170811" y="463522"/>
                    <a:pt x="5227708" y="455936"/>
                    <a:pt x="5295226" y="476419"/>
                  </a:cubicBezTo>
                  <a:cubicBezTo>
                    <a:pt x="5273985" y="425590"/>
                    <a:pt x="5258053" y="379314"/>
                    <a:pt x="5236053" y="336831"/>
                  </a:cubicBezTo>
                  <a:cubicBezTo>
                    <a:pt x="5222398" y="310279"/>
                    <a:pt x="5192811" y="314831"/>
                    <a:pt x="5167777" y="320900"/>
                  </a:cubicBezTo>
                  <a:cubicBezTo>
                    <a:pt x="5143501" y="326969"/>
                    <a:pt x="5119224" y="336072"/>
                    <a:pt x="5119224" y="367176"/>
                  </a:cubicBezTo>
                  <a:cubicBezTo>
                    <a:pt x="5116949" y="413452"/>
                    <a:pt x="5117707" y="458970"/>
                    <a:pt x="5117707" y="513591"/>
                  </a:cubicBezTo>
                  <a:close/>
                  <a:moveTo>
                    <a:pt x="719180" y="364900"/>
                  </a:moveTo>
                  <a:cubicBezTo>
                    <a:pt x="789732" y="370211"/>
                    <a:pt x="836767" y="401314"/>
                    <a:pt x="865595" y="463522"/>
                  </a:cubicBezTo>
                  <a:cubicBezTo>
                    <a:pt x="885319" y="414970"/>
                    <a:pt x="903526" y="371728"/>
                    <a:pt x="920216" y="327727"/>
                  </a:cubicBezTo>
                  <a:cubicBezTo>
                    <a:pt x="930837" y="300417"/>
                    <a:pt x="914906" y="282210"/>
                    <a:pt x="894423" y="268554"/>
                  </a:cubicBezTo>
                  <a:cubicBezTo>
                    <a:pt x="874699" y="254899"/>
                    <a:pt x="849664" y="237451"/>
                    <a:pt x="827664" y="256416"/>
                  </a:cubicBezTo>
                  <a:cubicBezTo>
                    <a:pt x="791249" y="288279"/>
                    <a:pt x="758628" y="326210"/>
                    <a:pt x="719180" y="364900"/>
                  </a:cubicBezTo>
                  <a:close/>
                  <a:moveTo>
                    <a:pt x="1260840" y="465039"/>
                  </a:moveTo>
                  <a:cubicBezTo>
                    <a:pt x="1289668" y="397521"/>
                    <a:pt x="1341255" y="370969"/>
                    <a:pt x="1411049" y="364142"/>
                  </a:cubicBezTo>
                  <a:cubicBezTo>
                    <a:pt x="1373117" y="326969"/>
                    <a:pt x="1341255" y="295106"/>
                    <a:pt x="1308634" y="264003"/>
                  </a:cubicBezTo>
                  <a:cubicBezTo>
                    <a:pt x="1286634" y="243520"/>
                    <a:pt x="1263116" y="251106"/>
                    <a:pt x="1241116" y="263244"/>
                  </a:cubicBezTo>
                  <a:cubicBezTo>
                    <a:pt x="1219116" y="275382"/>
                    <a:pt x="1196357" y="292831"/>
                    <a:pt x="1205460" y="320900"/>
                  </a:cubicBezTo>
                  <a:cubicBezTo>
                    <a:pt x="1219874" y="367935"/>
                    <a:pt x="1240357" y="412694"/>
                    <a:pt x="1260840" y="465039"/>
                  </a:cubicBezTo>
                  <a:close/>
                  <a:moveTo>
                    <a:pt x="3073204" y="511316"/>
                  </a:moveTo>
                  <a:cubicBezTo>
                    <a:pt x="3073204" y="458970"/>
                    <a:pt x="3072445" y="414211"/>
                    <a:pt x="3073204" y="369452"/>
                  </a:cubicBezTo>
                  <a:cubicBezTo>
                    <a:pt x="3073962" y="342141"/>
                    <a:pt x="3058031" y="330003"/>
                    <a:pt x="3036031" y="323934"/>
                  </a:cubicBezTo>
                  <a:cubicBezTo>
                    <a:pt x="3009479" y="316348"/>
                    <a:pt x="2976858" y="307244"/>
                    <a:pt x="2960927" y="334555"/>
                  </a:cubicBezTo>
                  <a:cubicBezTo>
                    <a:pt x="2935892" y="377038"/>
                    <a:pt x="2919961" y="425590"/>
                    <a:pt x="2897960" y="477177"/>
                  </a:cubicBezTo>
                  <a:cubicBezTo>
                    <a:pt x="2965478" y="455936"/>
                    <a:pt x="3020100" y="464281"/>
                    <a:pt x="3073204" y="511316"/>
                  </a:cubicBezTo>
                  <a:close/>
                  <a:moveTo>
                    <a:pt x="2885822" y="465039"/>
                  </a:moveTo>
                  <a:cubicBezTo>
                    <a:pt x="2906305" y="412694"/>
                    <a:pt x="2926788" y="367176"/>
                    <a:pt x="2941961" y="320900"/>
                  </a:cubicBezTo>
                  <a:cubicBezTo>
                    <a:pt x="2950306" y="295865"/>
                    <a:pt x="2931340" y="276141"/>
                    <a:pt x="2910857" y="266279"/>
                  </a:cubicBezTo>
                  <a:cubicBezTo>
                    <a:pt x="2892650" y="257934"/>
                    <a:pt x="2862305" y="247313"/>
                    <a:pt x="2851684" y="256416"/>
                  </a:cubicBezTo>
                  <a:cubicBezTo>
                    <a:pt x="2812994" y="288279"/>
                    <a:pt x="2781132" y="327727"/>
                    <a:pt x="2745476" y="364900"/>
                  </a:cubicBezTo>
                  <a:cubicBezTo>
                    <a:pt x="2807684" y="371728"/>
                    <a:pt x="2856995" y="398280"/>
                    <a:pt x="2885822" y="465039"/>
                  </a:cubicBezTo>
                  <a:close/>
                  <a:moveTo>
                    <a:pt x="3431276" y="364142"/>
                  </a:moveTo>
                  <a:cubicBezTo>
                    <a:pt x="3394103" y="327727"/>
                    <a:pt x="3362241" y="298141"/>
                    <a:pt x="3331137" y="266279"/>
                  </a:cubicBezTo>
                  <a:cubicBezTo>
                    <a:pt x="3309137" y="243520"/>
                    <a:pt x="3286378" y="249589"/>
                    <a:pt x="3264378" y="260968"/>
                  </a:cubicBezTo>
                  <a:cubicBezTo>
                    <a:pt x="3240861" y="272348"/>
                    <a:pt x="3216584" y="289796"/>
                    <a:pt x="3224929" y="318624"/>
                  </a:cubicBezTo>
                  <a:cubicBezTo>
                    <a:pt x="3238585" y="366417"/>
                    <a:pt x="3259826" y="411935"/>
                    <a:pt x="3280309" y="463522"/>
                  </a:cubicBezTo>
                  <a:cubicBezTo>
                    <a:pt x="3310654" y="399038"/>
                    <a:pt x="3359206" y="370969"/>
                    <a:pt x="3431276" y="364142"/>
                  </a:cubicBezTo>
                  <a:close/>
                  <a:moveTo>
                    <a:pt x="5446193" y="364900"/>
                  </a:moveTo>
                  <a:cubicBezTo>
                    <a:pt x="5448469" y="361107"/>
                    <a:pt x="5451503" y="357314"/>
                    <a:pt x="5453780" y="353521"/>
                  </a:cubicBezTo>
                  <a:cubicBezTo>
                    <a:pt x="5420400" y="323176"/>
                    <a:pt x="5387779" y="292831"/>
                    <a:pt x="5353641" y="263244"/>
                  </a:cubicBezTo>
                  <a:cubicBezTo>
                    <a:pt x="5335433" y="247313"/>
                    <a:pt x="5306606" y="248830"/>
                    <a:pt x="5280812" y="267796"/>
                  </a:cubicBezTo>
                  <a:cubicBezTo>
                    <a:pt x="5261088" y="281451"/>
                    <a:pt x="5242122" y="298900"/>
                    <a:pt x="5251984" y="326210"/>
                  </a:cubicBezTo>
                  <a:cubicBezTo>
                    <a:pt x="5267916" y="370969"/>
                    <a:pt x="5286881" y="414970"/>
                    <a:pt x="5308123" y="465798"/>
                  </a:cubicBezTo>
                  <a:cubicBezTo>
                    <a:pt x="5335433" y="399797"/>
                    <a:pt x="5383986" y="372487"/>
                    <a:pt x="5446193" y="364900"/>
                  </a:cubicBezTo>
                  <a:close/>
                  <a:moveTo>
                    <a:pt x="4912877" y="464281"/>
                  </a:moveTo>
                  <a:cubicBezTo>
                    <a:pt x="4932602" y="414970"/>
                    <a:pt x="4951568" y="370211"/>
                    <a:pt x="4968258" y="324693"/>
                  </a:cubicBezTo>
                  <a:cubicBezTo>
                    <a:pt x="4977361" y="299658"/>
                    <a:pt x="4962188" y="280692"/>
                    <a:pt x="4943222" y="270830"/>
                  </a:cubicBezTo>
                  <a:cubicBezTo>
                    <a:pt x="4924257" y="260968"/>
                    <a:pt x="4891636" y="247313"/>
                    <a:pt x="4880256" y="256416"/>
                  </a:cubicBezTo>
                  <a:cubicBezTo>
                    <a:pt x="4840808" y="286003"/>
                    <a:pt x="4808187" y="324693"/>
                    <a:pt x="4768738" y="363383"/>
                  </a:cubicBezTo>
                  <a:cubicBezTo>
                    <a:pt x="4834739" y="375521"/>
                    <a:pt x="4886325" y="399797"/>
                    <a:pt x="4912877" y="464281"/>
                  </a:cubicBezTo>
                  <a:close/>
                  <a:moveTo>
                    <a:pt x="3435069" y="337590"/>
                  </a:moveTo>
                  <a:cubicBezTo>
                    <a:pt x="3439621" y="276141"/>
                    <a:pt x="3471484" y="232899"/>
                    <a:pt x="3532174" y="204830"/>
                  </a:cubicBezTo>
                  <a:cubicBezTo>
                    <a:pt x="3485139" y="185105"/>
                    <a:pt x="3442656" y="168416"/>
                    <a:pt x="3400173" y="150208"/>
                  </a:cubicBezTo>
                  <a:cubicBezTo>
                    <a:pt x="3371345" y="138070"/>
                    <a:pt x="3353137" y="154002"/>
                    <a:pt x="3337965" y="173726"/>
                  </a:cubicBezTo>
                  <a:cubicBezTo>
                    <a:pt x="3322034" y="194209"/>
                    <a:pt x="3312172" y="219244"/>
                    <a:pt x="3332654" y="240485"/>
                  </a:cubicBezTo>
                  <a:cubicBezTo>
                    <a:pt x="3364517" y="274623"/>
                    <a:pt x="3400173" y="304969"/>
                    <a:pt x="3435069" y="337590"/>
                  </a:cubicBezTo>
                  <a:close/>
                  <a:moveTo>
                    <a:pt x="3567071" y="15931"/>
                  </a:moveTo>
                  <a:cubicBezTo>
                    <a:pt x="3511691" y="15931"/>
                    <a:pt x="3463897" y="14414"/>
                    <a:pt x="3416104" y="16690"/>
                  </a:cubicBezTo>
                  <a:cubicBezTo>
                    <a:pt x="3389552" y="18207"/>
                    <a:pt x="3379689" y="41725"/>
                    <a:pt x="3374379" y="63725"/>
                  </a:cubicBezTo>
                  <a:cubicBezTo>
                    <a:pt x="3368310" y="86484"/>
                    <a:pt x="3368310" y="112277"/>
                    <a:pt x="3391828" y="124415"/>
                  </a:cubicBezTo>
                  <a:cubicBezTo>
                    <a:pt x="3434311" y="146415"/>
                    <a:pt x="3479829" y="163864"/>
                    <a:pt x="3529898" y="186623"/>
                  </a:cubicBezTo>
                  <a:cubicBezTo>
                    <a:pt x="3509415" y="120622"/>
                    <a:pt x="3519277" y="67518"/>
                    <a:pt x="3567071" y="15931"/>
                  </a:cubicBezTo>
                  <a:close/>
                  <a:moveTo>
                    <a:pt x="4626116" y="15173"/>
                  </a:moveTo>
                  <a:cubicBezTo>
                    <a:pt x="4673909" y="66759"/>
                    <a:pt x="4685289" y="119863"/>
                    <a:pt x="4663289" y="186623"/>
                  </a:cubicBezTo>
                  <a:cubicBezTo>
                    <a:pt x="4713358" y="164622"/>
                    <a:pt x="4757359" y="147933"/>
                    <a:pt x="4798325" y="126691"/>
                  </a:cubicBezTo>
                  <a:cubicBezTo>
                    <a:pt x="4824118" y="113794"/>
                    <a:pt x="4825635" y="88001"/>
                    <a:pt x="4818049" y="62208"/>
                  </a:cubicBezTo>
                  <a:cubicBezTo>
                    <a:pt x="4810463" y="37173"/>
                    <a:pt x="4799842" y="14414"/>
                    <a:pt x="4767221" y="15173"/>
                  </a:cubicBezTo>
                  <a:cubicBezTo>
                    <a:pt x="4723220" y="15931"/>
                    <a:pt x="4679220" y="15173"/>
                    <a:pt x="4626116" y="15173"/>
                  </a:cubicBezTo>
                  <a:close/>
                  <a:moveTo>
                    <a:pt x="2599820" y="15931"/>
                  </a:moveTo>
                  <a:cubicBezTo>
                    <a:pt x="2646854" y="67518"/>
                    <a:pt x="2659751" y="120622"/>
                    <a:pt x="2636992" y="186623"/>
                  </a:cubicBezTo>
                  <a:cubicBezTo>
                    <a:pt x="2686303" y="165381"/>
                    <a:pt x="2730304" y="147933"/>
                    <a:pt x="2772028" y="127450"/>
                  </a:cubicBezTo>
                  <a:cubicBezTo>
                    <a:pt x="2793270" y="116829"/>
                    <a:pt x="2800856" y="94829"/>
                    <a:pt x="2794028" y="71311"/>
                  </a:cubicBezTo>
                  <a:cubicBezTo>
                    <a:pt x="2787201" y="47035"/>
                    <a:pt x="2781890" y="18207"/>
                    <a:pt x="2750028" y="16690"/>
                  </a:cubicBezTo>
                  <a:cubicBezTo>
                    <a:pt x="2702234" y="14414"/>
                    <a:pt x="2654441" y="15931"/>
                    <a:pt x="2599820" y="15931"/>
                  </a:cubicBezTo>
                  <a:close/>
                  <a:moveTo>
                    <a:pt x="1545326" y="15931"/>
                  </a:moveTo>
                  <a:cubicBezTo>
                    <a:pt x="1492981" y="15931"/>
                    <a:pt x="1448222" y="15931"/>
                    <a:pt x="1403463" y="15931"/>
                  </a:cubicBezTo>
                  <a:cubicBezTo>
                    <a:pt x="1374635" y="15931"/>
                    <a:pt x="1363255" y="36414"/>
                    <a:pt x="1355669" y="59932"/>
                  </a:cubicBezTo>
                  <a:cubicBezTo>
                    <a:pt x="1347324" y="84208"/>
                    <a:pt x="1347324" y="112277"/>
                    <a:pt x="1372359" y="125174"/>
                  </a:cubicBezTo>
                  <a:cubicBezTo>
                    <a:pt x="1414842" y="147933"/>
                    <a:pt x="1460360" y="164622"/>
                    <a:pt x="1511188" y="187381"/>
                  </a:cubicBezTo>
                  <a:cubicBezTo>
                    <a:pt x="1486912" y="119863"/>
                    <a:pt x="1501326" y="67518"/>
                    <a:pt x="1545326" y="15931"/>
                  </a:cubicBezTo>
                  <a:close/>
                  <a:moveTo>
                    <a:pt x="2635475" y="204830"/>
                  </a:moveTo>
                  <a:cubicBezTo>
                    <a:pt x="2698441" y="233658"/>
                    <a:pt x="2728028" y="279175"/>
                    <a:pt x="2732580" y="334555"/>
                  </a:cubicBezTo>
                  <a:cubicBezTo>
                    <a:pt x="2765959" y="304210"/>
                    <a:pt x="2802373" y="273865"/>
                    <a:pt x="2834236" y="240485"/>
                  </a:cubicBezTo>
                  <a:cubicBezTo>
                    <a:pt x="2851684" y="222278"/>
                    <a:pt x="2847132" y="198002"/>
                    <a:pt x="2831960" y="178278"/>
                  </a:cubicBezTo>
                  <a:cubicBezTo>
                    <a:pt x="2817546" y="159312"/>
                    <a:pt x="2801615" y="138070"/>
                    <a:pt x="2774304" y="147933"/>
                  </a:cubicBezTo>
                  <a:cubicBezTo>
                    <a:pt x="2729545" y="163864"/>
                    <a:pt x="2685545" y="183588"/>
                    <a:pt x="2635475" y="204830"/>
                  </a:cubicBezTo>
                  <a:close/>
                  <a:moveTo>
                    <a:pt x="4759635" y="347452"/>
                  </a:moveTo>
                  <a:cubicBezTo>
                    <a:pt x="4797566" y="307244"/>
                    <a:pt x="4833221" y="273865"/>
                    <a:pt x="4863566" y="236692"/>
                  </a:cubicBezTo>
                  <a:cubicBezTo>
                    <a:pt x="4879498" y="216968"/>
                    <a:pt x="4871912" y="194209"/>
                    <a:pt x="4855980" y="174485"/>
                  </a:cubicBezTo>
                  <a:cubicBezTo>
                    <a:pt x="4841567" y="157036"/>
                    <a:pt x="4825635" y="137312"/>
                    <a:pt x="4799842" y="147174"/>
                  </a:cubicBezTo>
                  <a:cubicBezTo>
                    <a:pt x="4755083" y="163864"/>
                    <a:pt x="4711841" y="183588"/>
                    <a:pt x="4662530" y="204071"/>
                  </a:cubicBezTo>
                  <a:cubicBezTo>
                    <a:pt x="4723220" y="233658"/>
                    <a:pt x="4754324" y="277658"/>
                    <a:pt x="4759635" y="347452"/>
                  </a:cubicBezTo>
                  <a:close/>
                  <a:moveTo>
                    <a:pt x="5592609" y="15931"/>
                  </a:moveTo>
                  <a:cubicBezTo>
                    <a:pt x="5541022" y="15931"/>
                    <a:pt x="5497780" y="18207"/>
                    <a:pt x="5455297" y="15173"/>
                  </a:cubicBezTo>
                  <a:cubicBezTo>
                    <a:pt x="5422676" y="12897"/>
                    <a:pt x="5413572" y="34138"/>
                    <a:pt x="5404469" y="57656"/>
                  </a:cubicBezTo>
                  <a:cubicBezTo>
                    <a:pt x="5393848" y="82690"/>
                    <a:pt x="5393089" y="110001"/>
                    <a:pt x="5417365" y="123656"/>
                  </a:cubicBezTo>
                  <a:cubicBezTo>
                    <a:pt x="5459849" y="147933"/>
                    <a:pt x="5505366" y="166140"/>
                    <a:pt x="5556953" y="190416"/>
                  </a:cubicBezTo>
                  <a:cubicBezTo>
                    <a:pt x="5531159" y="120622"/>
                    <a:pt x="5543298" y="67518"/>
                    <a:pt x="5592609" y="15931"/>
                  </a:cubicBezTo>
                  <a:close/>
                  <a:moveTo>
                    <a:pt x="1511946" y="204830"/>
                  </a:moveTo>
                  <a:cubicBezTo>
                    <a:pt x="1464153" y="185105"/>
                    <a:pt x="1422428" y="169174"/>
                    <a:pt x="1380704" y="150967"/>
                  </a:cubicBezTo>
                  <a:cubicBezTo>
                    <a:pt x="1354152" y="139588"/>
                    <a:pt x="1334427" y="150208"/>
                    <a:pt x="1319255" y="170691"/>
                  </a:cubicBezTo>
                  <a:cubicBezTo>
                    <a:pt x="1302565" y="192692"/>
                    <a:pt x="1293461" y="220002"/>
                    <a:pt x="1312427" y="241244"/>
                  </a:cubicBezTo>
                  <a:cubicBezTo>
                    <a:pt x="1342772" y="276141"/>
                    <a:pt x="1379186" y="306486"/>
                    <a:pt x="1414842" y="339865"/>
                  </a:cubicBezTo>
                  <a:cubicBezTo>
                    <a:pt x="1418635" y="277658"/>
                    <a:pt x="1449739" y="234416"/>
                    <a:pt x="1511946" y="204830"/>
                  </a:cubicBezTo>
                  <a:close/>
                  <a:moveTo>
                    <a:pt x="625868" y="201795"/>
                  </a:moveTo>
                  <a:cubicBezTo>
                    <a:pt x="647869" y="223037"/>
                    <a:pt x="671386" y="239727"/>
                    <a:pt x="686559" y="262485"/>
                  </a:cubicBezTo>
                  <a:cubicBezTo>
                    <a:pt x="701731" y="285244"/>
                    <a:pt x="707042" y="313314"/>
                    <a:pt x="714628" y="333038"/>
                  </a:cubicBezTo>
                  <a:cubicBezTo>
                    <a:pt x="746490" y="304210"/>
                    <a:pt x="782904" y="274623"/>
                    <a:pt x="814767" y="240485"/>
                  </a:cubicBezTo>
                  <a:cubicBezTo>
                    <a:pt x="832974" y="221519"/>
                    <a:pt x="826905" y="196485"/>
                    <a:pt x="810215" y="176002"/>
                  </a:cubicBezTo>
                  <a:cubicBezTo>
                    <a:pt x="795043" y="157036"/>
                    <a:pt x="778353" y="138070"/>
                    <a:pt x="751042" y="148691"/>
                  </a:cubicBezTo>
                  <a:cubicBezTo>
                    <a:pt x="708559" y="165381"/>
                    <a:pt x="666076" y="184347"/>
                    <a:pt x="625868" y="201795"/>
                  </a:cubicBezTo>
                  <a:close/>
                  <a:moveTo>
                    <a:pt x="5553160" y="203312"/>
                  </a:moveTo>
                  <a:cubicBezTo>
                    <a:pt x="5508401" y="184347"/>
                    <a:pt x="5467435" y="168416"/>
                    <a:pt x="5427986" y="150208"/>
                  </a:cubicBezTo>
                  <a:cubicBezTo>
                    <a:pt x="5401434" y="138070"/>
                    <a:pt x="5383986" y="150967"/>
                    <a:pt x="5368813" y="168416"/>
                  </a:cubicBezTo>
                  <a:cubicBezTo>
                    <a:pt x="5351365" y="187381"/>
                    <a:pt x="5339227" y="213175"/>
                    <a:pt x="5356675" y="235175"/>
                  </a:cubicBezTo>
                  <a:cubicBezTo>
                    <a:pt x="5386262" y="273106"/>
                    <a:pt x="5421158" y="306486"/>
                    <a:pt x="5456056" y="344417"/>
                  </a:cubicBezTo>
                  <a:cubicBezTo>
                    <a:pt x="5476539" y="259451"/>
                    <a:pt x="5484125" y="248071"/>
                    <a:pt x="5553160" y="203312"/>
                  </a:cubicBezTo>
                  <a:close/>
                  <a:moveTo>
                    <a:pt x="583385" y="16690"/>
                  </a:moveTo>
                  <a:cubicBezTo>
                    <a:pt x="629662" y="67518"/>
                    <a:pt x="641041" y="121381"/>
                    <a:pt x="619041" y="186623"/>
                  </a:cubicBezTo>
                  <a:cubicBezTo>
                    <a:pt x="665317" y="166140"/>
                    <a:pt x="706283" y="149450"/>
                    <a:pt x="746490" y="130484"/>
                  </a:cubicBezTo>
                  <a:cubicBezTo>
                    <a:pt x="771525" y="119105"/>
                    <a:pt x="779111" y="97863"/>
                    <a:pt x="773801" y="71311"/>
                  </a:cubicBezTo>
                  <a:cubicBezTo>
                    <a:pt x="768491" y="47035"/>
                    <a:pt x="761663" y="18966"/>
                    <a:pt x="732835" y="16690"/>
                  </a:cubicBezTo>
                  <a:cubicBezTo>
                    <a:pt x="685041" y="13655"/>
                    <a:pt x="637248" y="16690"/>
                    <a:pt x="583385" y="16690"/>
                  </a:cubicBezTo>
                  <a:close/>
                  <a:moveTo>
                    <a:pt x="3194584" y="298900"/>
                  </a:moveTo>
                  <a:cubicBezTo>
                    <a:pt x="3163480" y="223795"/>
                    <a:pt x="3130859" y="147174"/>
                    <a:pt x="3098997" y="69794"/>
                  </a:cubicBezTo>
                  <a:cubicBezTo>
                    <a:pt x="3097480" y="70552"/>
                    <a:pt x="3095963" y="70552"/>
                    <a:pt x="3093686" y="71311"/>
                  </a:cubicBezTo>
                  <a:cubicBezTo>
                    <a:pt x="3093686" y="155519"/>
                    <a:pt x="3093686" y="239727"/>
                    <a:pt x="3093686" y="318624"/>
                  </a:cubicBezTo>
                  <a:cubicBezTo>
                    <a:pt x="3127066" y="311796"/>
                    <a:pt x="3158929" y="305727"/>
                    <a:pt x="3194584" y="298900"/>
                  </a:cubicBezTo>
                  <a:close/>
                  <a:moveTo>
                    <a:pt x="1174357" y="298900"/>
                  </a:moveTo>
                  <a:cubicBezTo>
                    <a:pt x="1143253" y="224554"/>
                    <a:pt x="1110632" y="147174"/>
                    <a:pt x="1078770" y="69794"/>
                  </a:cubicBezTo>
                  <a:cubicBezTo>
                    <a:pt x="1076494" y="70552"/>
                    <a:pt x="1074976" y="71311"/>
                    <a:pt x="1072701" y="71311"/>
                  </a:cubicBezTo>
                  <a:cubicBezTo>
                    <a:pt x="1072701" y="154760"/>
                    <a:pt x="1072701" y="238968"/>
                    <a:pt x="1072701" y="317865"/>
                  </a:cubicBezTo>
                  <a:cubicBezTo>
                    <a:pt x="1106080" y="311796"/>
                    <a:pt x="1138701" y="305727"/>
                    <a:pt x="1174357" y="298900"/>
                  </a:cubicBezTo>
                  <a:close/>
                  <a:moveTo>
                    <a:pt x="5125293" y="69035"/>
                  </a:moveTo>
                  <a:cubicBezTo>
                    <a:pt x="5123776" y="69794"/>
                    <a:pt x="5121500" y="69794"/>
                    <a:pt x="5119983" y="70552"/>
                  </a:cubicBezTo>
                  <a:cubicBezTo>
                    <a:pt x="5119983" y="154002"/>
                    <a:pt x="5119983" y="238209"/>
                    <a:pt x="5119983" y="317865"/>
                  </a:cubicBezTo>
                  <a:cubicBezTo>
                    <a:pt x="5154122" y="311038"/>
                    <a:pt x="5186742" y="304969"/>
                    <a:pt x="5220881" y="298900"/>
                  </a:cubicBezTo>
                  <a:cubicBezTo>
                    <a:pt x="5189777" y="223795"/>
                    <a:pt x="5157156" y="146415"/>
                    <a:pt x="5125293" y="69035"/>
                  </a:cubicBezTo>
                  <a:close/>
                  <a:moveTo>
                    <a:pt x="3069411" y="315589"/>
                  </a:moveTo>
                  <a:cubicBezTo>
                    <a:pt x="3069411" y="239727"/>
                    <a:pt x="3069411" y="160071"/>
                    <a:pt x="3069411" y="81173"/>
                  </a:cubicBezTo>
                  <a:cubicBezTo>
                    <a:pt x="3067893" y="81173"/>
                    <a:pt x="3065617" y="80415"/>
                    <a:pt x="3064100" y="80415"/>
                  </a:cubicBezTo>
                  <a:cubicBezTo>
                    <a:pt x="3032996" y="154760"/>
                    <a:pt x="3002651" y="229106"/>
                    <a:pt x="2973065" y="298900"/>
                  </a:cubicBezTo>
                  <a:cubicBezTo>
                    <a:pt x="3007962" y="304969"/>
                    <a:pt x="3039065" y="310279"/>
                    <a:pt x="3069411" y="315589"/>
                  </a:cubicBezTo>
                  <a:close/>
                  <a:moveTo>
                    <a:pt x="3207481" y="282210"/>
                  </a:moveTo>
                  <a:cubicBezTo>
                    <a:pt x="3237067" y="264003"/>
                    <a:pt x="3265137" y="247313"/>
                    <a:pt x="3284102" y="235175"/>
                  </a:cubicBezTo>
                  <a:cubicBezTo>
                    <a:pt x="3231757" y="181312"/>
                    <a:pt x="3174860" y="123656"/>
                    <a:pt x="3119480" y="67518"/>
                  </a:cubicBezTo>
                  <a:cubicBezTo>
                    <a:pt x="3149067" y="138829"/>
                    <a:pt x="3178653" y="212416"/>
                    <a:pt x="3207481" y="282210"/>
                  </a:cubicBezTo>
                  <a:close/>
                  <a:moveTo>
                    <a:pt x="939941" y="282968"/>
                  </a:moveTo>
                  <a:cubicBezTo>
                    <a:pt x="968010" y="213933"/>
                    <a:pt x="998355" y="139588"/>
                    <a:pt x="1027941" y="65242"/>
                  </a:cubicBezTo>
                  <a:cubicBezTo>
                    <a:pt x="1026424" y="65242"/>
                    <a:pt x="1025666" y="64483"/>
                    <a:pt x="1024148" y="64483"/>
                  </a:cubicBezTo>
                  <a:cubicBezTo>
                    <a:pt x="968010" y="121381"/>
                    <a:pt x="911871" y="179036"/>
                    <a:pt x="858767" y="232899"/>
                  </a:cubicBezTo>
                  <a:cubicBezTo>
                    <a:pt x="883043" y="247313"/>
                    <a:pt x="910354" y="264761"/>
                    <a:pt x="939941" y="282968"/>
                  </a:cubicBezTo>
                  <a:close/>
                  <a:moveTo>
                    <a:pt x="1049183" y="81173"/>
                  </a:moveTo>
                  <a:cubicBezTo>
                    <a:pt x="1047666" y="80415"/>
                    <a:pt x="1045390" y="80415"/>
                    <a:pt x="1043873" y="79656"/>
                  </a:cubicBezTo>
                  <a:cubicBezTo>
                    <a:pt x="1013528" y="153243"/>
                    <a:pt x="982424" y="227589"/>
                    <a:pt x="952837" y="298900"/>
                  </a:cubicBezTo>
                  <a:cubicBezTo>
                    <a:pt x="987734" y="304210"/>
                    <a:pt x="1018079" y="309520"/>
                    <a:pt x="1049942" y="314072"/>
                  </a:cubicBezTo>
                  <a:cubicBezTo>
                    <a:pt x="1049183" y="237451"/>
                    <a:pt x="1049183" y="159312"/>
                    <a:pt x="1049183" y="81173"/>
                  </a:cubicBezTo>
                  <a:close/>
                  <a:moveTo>
                    <a:pt x="5308881" y="235933"/>
                  </a:moveTo>
                  <a:cubicBezTo>
                    <a:pt x="5258053" y="183588"/>
                    <a:pt x="5202673" y="126691"/>
                    <a:pt x="5147294" y="69794"/>
                  </a:cubicBezTo>
                  <a:cubicBezTo>
                    <a:pt x="5176121" y="141105"/>
                    <a:pt x="5205708" y="214692"/>
                    <a:pt x="5233778" y="282210"/>
                  </a:cubicBezTo>
                  <a:cubicBezTo>
                    <a:pt x="5263364" y="264003"/>
                    <a:pt x="5290675" y="247313"/>
                    <a:pt x="5308881" y="235933"/>
                  </a:cubicBezTo>
                  <a:close/>
                  <a:moveTo>
                    <a:pt x="1096977" y="59173"/>
                  </a:moveTo>
                  <a:cubicBezTo>
                    <a:pt x="1129598" y="139588"/>
                    <a:pt x="1159184" y="213175"/>
                    <a:pt x="1187253" y="281451"/>
                  </a:cubicBezTo>
                  <a:cubicBezTo>
                    <a:pt x="1217599" y="263244"/>
                    <a:pt x="1244151" y="246554"/>
                    <a:pt x="1266151" y="232899"/>
                  </a:cubicBezTo>
                  <a:cubicBezTo>
                    <a:pt x="1213805" y="179795"/>
                    <a:pt x="1158426" y="122898"/>
                    <a:pt x="1096977" y="59173"/>
                  </a:cubicBezTo>
                  <a:close/>
                  <a:moveTo>
                    <a:pt x="5095707" y="88760"/>
                  </a:moveTo>
                  <a:cubicBezTo>
                    <a:pt x="5093431" y="88760"/>
                    <a:pt x="5090397" y="88001"/>
                    <a:pt x="5088121" y="88001"/>
                  </a:cubicBezTo>
                  <a:cubicBezTo>
                    <a:pt x="5058534" y="159312"/>
                    <a:pt x="5028948" y="230623"/>
                    <a:pt x="5000120" y="299658"/>
                  </a:cubicBezTo>
                  <a:cubicBezTo>
                    <a:pt x="5033499" y="304969"/>
                    <a:pt x="5064603" y="309520"/>
                    <a:pt x="5096465" y="314831"/>
                  </a:cubicBezTo>
                  <a:cubicBezTo>
                    <a:pt x="5095707" y="241244"/>
                    <a:pt x="5095707" y="165381"/>
                    <a:pt x="5095707" y="88760"/>
                  </a:cubicBezTo>
                  <a:close/>
                  <a:moveTo>
                    <a:pt x="4986464" y="282968"/>
                  </a:moveTo>
                  <a:cubicBezTo>
                    <a:pt x="5014534" y="213933"/>
                    <a:pt x="5044120" y="139588"/>
                    <a:pt x="5072948" y="68277"/>
                  </a:cubicBezTo>
                  <a:cubicBezTo>
                    <a:pt x="5016810" y="123656"/>
                    <a:pt x="4960671" y="179036"/>
                    <a:pt x="4907567" y="231382"/>
                  </a:cubicBezTo>
                  <a:cubicBezTo>
                    <a:pt x="4931085" y="247313"/>
                    <a:pt x="4957637" y="264003"/>
                    <a:pt x="4986464" y="282968"/>
                  </a:cubicBezTo>
                  <a:close/>
                  <a:moveTo>
                    <a:pt x="2881271" y="231382"/>
                  </a:moveTo>
                  <a:cubicBezTo>
                    <a:pt x="2906305" y="248071"/>
                    <a:pt x="2932857" y="265520"/>
                    <a:pt x="2960168" y="282968"/>
                  </a:cubicBezTo>
                  <a:cubicBezTo>
                    <a:pt x="2988237" y="213175"/>
                    <a:pt x="3017824" y="139588"/>
                    <a:pt x="3045893" y="70552"/>
                  </a:cubicBezTo>
                  <a:cubicBezTo>
                    <a:pt x="2991272" y="124415"/>
                    <a:pt x="2934375" y="179795"/>
                    <a:pt x="2881271" y="231382"/>
                  </a:cubicBezTo>
                  <a:close/>
                  <a:moveTo>
                    <a:pt x="2795546" y="18207"/>
                  </a:moveTo>
                  <a:cubicBezTo>
                    <a:pt x="2802373" y="49311"/>
                    <a:pt x="2808442" y="79656"/>
                    <a:pt x="2815270" y="110760"/>
                  </a:cubicBezTo>
                  <a:cubicBezTo>
                    <a:pt x="2882029" y="82690"/>
                    <a:pt x="2951823" y="53104"/>
                    <a:pt x="3021617" y="23517"/>
                  </a:cubicBezTo>
                  <a:cubicBezTo>
                    <a:pt x="3020858" y="22000"/>
                    <a:pt x="3020858" y="19724"/>
                    <a:pt x="3020100" y="18207"/>
                  </a:cubicBezTo>
                  <a:cubicBezTo>
                    <a:pt x="2944237" y="18207"/>
                    <a:pt x="2868374" y="18207"/>
                    <a:pt x="2795546" y="18207"/>
                  </a:cubicBezTo>
                  <a:close/>
                  <a:moveTo>
                    <a:pt x="5173846" y="17448"/>
                  </a:moveTo>
                  <a:cubicBezTo>
                    <a:pt x="5173087" y="19724"/>
                    <a:pt x="5172328" y="21242"/>
                    <a:pt x="5172328" y="23517"/>
                  </a:cubicBezTo>
                  <a:cubicBezTo>
                    <a:pt x="5242122" y="53104"/>
                    <a:pt x="5312675" y="82690"/>
                    <a:pt x="5378675" y="110760"/>
                  </a:cubicBezTo>
                  <a:cubicBezTo>
                    <a:pt x="5385503" y="78897"/>
                    <a:pt x="5392331" y="48552"/>
                    <a:pt x="5398399" y="17448"/>
                  </a:cubicBezTo>
                  <a:cubicBezTo>
                    <a:pt x="5325571" y="17448"/>
                    <a:pt x="5249709" y="17448"/>
                    <a:pt x="5173846" y="17448"/>
                  </a:cubicBezTo>
                  <a:close/>
                  <a:moveTo>
                    <a:pt x="1332910" y="130484"/>
                  </a:moveTo>
                  <a:cubicBezTo>
                    <a:pt x="1265392" y="103173"/>
                    <a:pt x="1195598" y="74346"/>
                    <a:pt x="1118218" y="42483"/>
                  </a:cubicBezTo>
                  <a:cubicBezTo>
                    <a:pt x="1178908" y="100898"/>
                    <a:pt x="1233530" y="153243"/>
                    <a:pt x="1282841" y="201037"/>
                  </a:cubicBezTo>
                  <a:cubicBezTo>
                    <a:pt x="1297255" y="182071"/>
                    <a:pt x="1314703" y="157036"/>
                    <a:pt x="1332910" y="130484"/>
                  </a:cubicBezTo>
                  <a:close/>
                  <a:moveTo>
                    <a:pt x="5173087" y="46276"/>
                  </a:moveTo>
                  <a:cubicBezTo>
                    <a:pt x="5172328" y="47794"/>
                    <a:pt x="5170811" y="49311"/>
                    <a:pt x="5170053" y="50828"/>
                  </a:cubicBezTo>
                  <a:cubicBezTo>
                    <a:pt x="5224674" y="103173"/>
                    <a:pt x="5279295" y="155519"/>
                    <a:pt x="5330123" y="203312"/>
                  </a:cubicBezTo>
                  <a:cubicBezTo>
                    <a:pt x="5343779" y="182829"/>
                    <a:pt x="5361227" y="157036"/>
                    <a:pt x="5379434" y="130484"/>
                  </a:cubicBezTo>
                  <a:cubicBezTo>
                    <a:pt x="5312675" y="103173"/>
                    <a:pt x="5242881" y="75104"/>
                    <a:pt x="5173087" y="46276"/>
                  </a:cubicBezTo>
                  <a:close/>
                  <a:moveTo>
                    <a:pt x="1331393" y="110760"/>
                  </a:moveTo>
                  <a:cubicBezTo>
                    <a:pt x="1338220" y="79656"/>
                    <a:pt x="1344289" y="49311"/>
                    <a:pt x="1351117" y="19724"/>
                  </a:cubicBezTo>
                  <a:cubicBezTo>
                    <a:pt x="1279048" y="19724"/>
                    <a:pt x="1205460" y="19724"/>
                    <a:pt x="1132632" y="19724"/>
                  </a:cubicBezTo>
                  <a:cubicBezTo>
                    <a:pt x="1132632" y="22000"/>
                    <a:pt x="1131874" y="23517"/>
                    <a:pt x="1131874" y="25793"/>
                  </a:cubicBezTo>
                  <a:cubicBezTo>
                    <a:pt x="1199392" y="54621"/>
                    <a:pt x="1267668" y="83449"/>
                    <a:pt x="1331393" y="110760"/>
                  </a:cubicBezTo>
                  <a:close/>
                  <a:moveTo>
                    <a:pt x="3350862" y="110760"/>
                  </a:moveTo>
                  <a:cubicBezTo>
                    <a:pt x="3358448" y="77380"/>
                    <a:pt x="3365276" y="48552"/>
                    <a:pt x="3372103" y="18966"/>
                  </a:cubicBezTo>
                  <a:cubicBezTo>
                    <a:pt x="3300792" y="18966"/>
                    <a:pt x="3226446" y="18966"/>
                    <a:pt x="3152860" y="18966"/>
                  </a:cubicBezTo>
                  <a:cubicBezTo>
                    <a:pt x="3152101" y="21242"/>
                    <a:pt x="3152101" y="23517"/>
                    <a:pt x="3151342" y="25793"/>
                  </a:cubicBezTo>
                  <a:cubicBezTo>
                    <a:pt x="3218860" y="53863"/>
                    <a:pt x="3285620" y="82690"/>
                    <a:pt x="3350862" y="110760"/>
                  </a:cubicBezTo>
                  <a:close/>
                  <a:moveTo>
                    <a:pt x="4889360" y="201037"/>
                  </a:moveTo>
                  <a:cubicBezTo>
                    <a:pt x="4937912" y="154002"/>
                    <a:pt x="4991016" y="103173"/>
                    <a:pt x="5044120" y="52345"/>
                  </a:cubicBezTo>
                  <a:cubicBezTo>
                    <a:pt x="5043362" y="50828"/>
                    <a:pt x="5043362" y="50069"/>
                    <a:pt x="5042603" y="48552"/>
                  </a:cubicBezTo>
                  <a:cubicBezTo>
                    <a:pt x="4974327" y="76621"/>
                    <a:pt x="4906050" y="104691"/>
                    <a:pt x="4840808" y="131243"/>
                  </a:cubicBezTo>
                  <a:cubicBezTo>
                    <a:pt x="4859773" y="157795"/>
                    <a:pt x="4876463" y="182071"/>
                    <a:pt x="4889360" y="201037"/>
                  </a:cubicBezTo>
                  <a:close/>
                  <a:moveTo>
                    <a:pt x="4843842" y="109242"/>
                  </a:moveTo>
                  <a:cubicBezTo>
                    <a:pt x="4908326" y="81173"/>
                    <a:pt x="4975085" y="53104"/>
                    <a:pt x="5041844" y="24276"/>
                  </a:cubicBezTo>
                  <a:cubicBezTo>
                    <a:pt x="5041086" y="22000"/>
                    <a:pt x="5039568" y="19724"/>
                    <a:pt x="5038810" y="17448"/>
                  </a:cubicBezTo>
                  <a:cubicBezTo>
                    <a:pt x="4965981" y="17448"/>
                    <a:pt x="4892395" y="17448"/>
                    <a:pt x="4821083" y="17448"/>
                  </a:cubicBezTo>
                  <a:cubicBezTo>
                    <a:pt x="4828670" y="47035"/>
                    <a:pt x="4835498" y="75863"/>
                    <a:pt x="4843842" y="109242"/>
                  </a:cubicBezTo>
                  <a:close/>
                  <a:moveTo>
                    <a:pt x="839802" y="196485"/>
                  </a:moveTo>
                  <a:cubicBezTo>
                    <a:pt x="887595" y="150967"/>
                    <a:pt x="940699" y="100139"/>
                    <a:pt x="995320" y="47794"/>
                  </a:cubicBezTo>
                  <a:cubicBezTo>
                    <a:pt x="927044" y="75863"/>
                    <a:pt x="859526" y="103173"/>
                    <a:pt x="794284" y="130484"/>
                  </a:cubicBezTo>
                  <a:cubicBezTo>
                    <a:pt x="812491" y="157036"/>
                    <a:pt x="829939" y="182071"/>
                    <a:pt x="839802" y="196485"/>
                  </a:cubicBezTo>
                  <a:close/>
                  <a:moveTo>
                    <a:pt x="796560" y="109242"/>
                  </a:moveTo>
                  <a:cubicBezTo>
                    <a:pt x="861802" y="81173"/>
                    <a:pt x="928561" y="53104"/>
                    <a:pt x="995320" y="24276"/>
                  </a:cubicBezTo>
                  <a:cubicBezTo>
                    <a:pt x="994562" y="22759"/>
                    <a:pt x="993045" y="20483"/>
                    <a:pt x="992286" y="18966"/>
                  </a:cubicBezTo>
                  <a:cubicBezTo>
                    <a:pt x="918699" y="18966"/>
                    <a:pt x="845112" y="18966"/>
                    <a:pt x="775318" y="18966"/>
                  </a:cubicBezTo>
                  <a:cubicBezTo>
                    <a:pt x="782146" y="48552"/>
                    <a:pt x="788974" y="76621"/>
                    <a:pt x="796560" y="109242"/>
                  </a:cubicBezTo>
                  <a:close/>
                  <a:moveTo>
                    <a:pt x="2863064" y="199519"/>
                  </a:moveTo>
                  <a:cubicBezTo>
                    <a:pt x="2913892" y="150967"/>
                    <a:pt x="2967754" y="99380"/>
                    <a:pt x="3023893" y="44759"/>
                  </a:cubicBezTo>
                  <a:cubicBezTo>
                    <a:pt x="2951064" y="75104"/>
                    <a:pt x="2880512" y="103932"/>
                    <a:pt x="2814511" y="131243"/>
                  </a:cubicBezTo>
                  <a:cubicBezTo>
                    <a:pt x="2832718" y="157795"/>
                    <a:pt x="2850167" y="181312"/>
                    <a:pt x="2863064" y="199519"/>
                  </a:cubicBezTo>
                  <a:close/>
                  <a:moveTo>
                    <a:pt x="3303827" y="201795"/>
                  </a:moveTo>
                  <a:cubicBezTo>
                    <a:pt x="3317482" y="182071"/>
                    <a:pt x="3335689" y="156277"/>
                    <a:pt x="3353137" y="130484"/>
                  </a:cubicBezTo>
                  <a:cubicBezTo>
                    <a:pt x="3284861" y="102415"/>
                    <a:pt x="3215067" y="73587"/>
                    <a:pt x="3144515" y="44759"/>
                  </a:cubicBezTo>
                  <a:cubicBezTo>
                    <a:pt x="3143756" y="45518"/>
                    <a:pt x="3143756" y="47035"/>
                    <a:pt x="3142997" y="47794"/>
                  </a:cubicBezTo>
                  <a:cubicBezTo>
                    <a:pt x="3197619" y="100898"/>
                    <a:pt x="3252240" y="153243"/>
                    <a:pt x="3303827" y="201795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C000545-A162-4BF3-909C-4F9945F17805}"/>
                </a:ext>
              </a:extLst>
            </p:cNvPr>
            <p:cNvSpPr/>
            <p:nvPr/>
          </p:nvSpPr>
          <p:spPr>
            <a:xfrm>
              <a:off x="10736623" y="140218"/>
              <a:ext cx="3613638" cy="643730"/>
            </a:xfrm>
            <a:custGeom>
              <a:avLst/>
              <a:gdLst>
                <a:gd name="connsiteX0" fmla="*/ 6204063 w 6204821"/>
                <a:gd name="connsiteY0" fmla="*/ 16690 h 1105321"/>
                <a:gd name="connsiteX1" fmla="*/ 6037924 w 6204821"/>
                <a:gd name="connsiteY1" fmla="*/ 16690 h 1105321"/>
                <a:gd name="connsiteX2" fmla="*/ 5996199 w 6204821"/>
                <a:gd name="connsiteY2" fmla="*/ 41725 h 1105321"/>
                <a:gd name="connsiteX3" fmla="*/ 5928681 w 6204821"/>
                <a:gd name="connsiteY3" fmla="*/ 285244 h 1105321"/>
                <a:gd name="connsiteX4" fmla="*/ 5999233 w 6204821"/>
                <a:gd name="connsiteY4" fmla="*/ 375521 h 1105321"/>
                <a:gd name="connsiteX5" fmla="*/ 6118338 w 6204821"/>
                <a:gd name="connsiteY5" fmla="*/ 432418 h 1105321"/>
                <a:gd name="connsiteX6" fmla="*/ 6102407 w 6204821"/>
                <a:gd name="connsiteY6" fmla="*/ 429384 h 1105321"/>
                <a:gd name="connsiteX7" fmla="*/ 5984820 w 6204821"/>
                <a:gd name="connsiteY7" fmla="*/ 380831 h 1105321"/>
                <a:gd name="connsiteX8" fmla="*/ 5917301 w 6204821"/>
                <a:gd name="connsiteY8" fmla="*/ 383107 h 1105321"/>
                <a:gd name="connsiteX9" fmla="*/ 5764817 w 6204821"/>
                <a:gd name="connsiteY9" fmla="*/ 587937 h 1105321"/>
                <a:gd name="connsiteX10" fmla="*/ 5796679 w 6204821"/>
                <a:gd name="connsiteY10" fmla="*/ 692628 h 1105321"/>
                <a:gd name="connsiteX11" fmla="*/ 5868749 w 6204821"/>
                <a:gd name="connsiteY11" fmla="*/ 764697 h 1105321"/>
                <a:gd name="connsiteX12" fmla="*/ 5883163 w 6204821"/>
                <a:gd name="connsiteY12" fmla="*/ 782904 h 1105321"/>
                <a:gd name="connsiteX13" fmla="*/ 5875577 w 6204821"/>
                <a:gd name="connsiteY13" fmla="*/ 789732 h 1105321"/>
                <a:gd name="connsiteX14" fmla="*/ 5789093 w 6204821"/>
                <a:gd name="connsiteY14" fmla="*/ 699455 h 1105321"/>
                <a:gd name="connsiteX15" fmla="*/ 5705644 w 6204821"/>
                <a:gd name="connsiteY15" fmla="*/ 672903 h 1105321"/>
                <a:gd name="connsiteX16" fmla="*/ 5508401 w 6204821"/>
                <a:gd name="connsiteY16" fmla="*/ 785180 h 1105321"/>
                <a:gd name="connsiteX17" fmla="*/ 5487918 w 6204821"/>
                <a:gd name="connsiteY17" fmla="*/ 920216 h 1105321"/>
                <a:gd name="connsiteX18" fmla="*/ 5525091 w 6204821"/>
                <a:gd name="connsiteY18" fmla="*/ 1026424 h 1105321"/>
                <a:gd name="connsiteX19" fmla="*/ 5515228 w 6204821"/>
                <a:gd name="connsiteY19" fmla="*/ 1013528 h 1105321"/>
                <a:gd name="connsiteX20" fmla="*/ 5471228 w 6204821"/>
                <a:gd name="connsiteY20" fmla="*/ 909595 h 1105321"/>
                <a:gd name="connsiteX21" fmla="*/ 5426469 w 6204821"/>
                <a:gd name="connsiteY21" fmla="*/ 864078 h 1105321"/>
                <a:gd name="connsiteX22" fmla="*/ 5157156 w 6204821"/>
                <a:gd name="connsiteY22" fmla="*/ 905802 h 1105321"/>
                <a:gd name="connsiteX23" fmla="*/ 5113155 w 6204821"/>
                <a:gd name="connsiteY23" fmla="*/ 994562 h 1105321"/>
                <a:gd name="connsiteX24" fmla="*/ 5113914 w 6204821"/>
                <a:gd name="connsiteY24" fmla="*/ 1103046 h 1105321"/>
                <a:gd name="connsiteX25" fmla="*/ 5103293 w 6204821"/>
                <a:gd name="connsiteY25" fmla="*/ 1103046 h 1105321"/>
                <a:gd name="connsiteX26" fmla="*/ 5104052 w 6204821"/>
                <a:gd name="connsiteY26" fmla="*/ 1015803 h 1105321"/>
                <a:gd name="connsiteX27" fmla="*/ 5003913 w 6204821"/>
                <a:gd name="connsiteY27" fmla="*/ 873940 h 1105321"/>
                <a:gd name="connsiteX28" fmla="*/ 4801359 w 6204821"/>
                <a:gd name="connsiteY28" fmla="*/ 859526 h 1105321"/>
                <a:gd name="connsiteX29" fmla="*/ 4743703 w 6204821"/>
                <a:gd name="connsiteY29" fmla="*/ 911113 h 1105321"/>
                <a:gd name="connsiteX30" fmla="*/ 4695910 w 6204821"/>
                <a:gd name="connsiteY30" fmla="*/ 1027183 h 1105321"/>
                <a:gd name="connsiteX31" fmla="*/ 4686806 w 6204821"/>
                <a:gd name="connsiteY31" fmla="*/ 1023390 h 1105321"/>
                <a:gd name="connsiteX32" fmla="*/ 4721703 w 6204821"/>
                <a:gd name="connsiteY32" fmla="*/ 939182 h 1105321"/>
                <a:gd name="connsiteX33" fmla="*/ 4675427 w 6204821"/>
                <a:gd name="connsiteY33" fmla="*/ 752559 h 1105321"/>
                <a:gd name="connsiteX34" fmla="*/ 4492598 w 6204821"/>
                <a:gd name="connsiteY34" fmla="*/ 670627 h 1105321"/>
                <a:gd name="connsiteX35" fmla="*/ 4437218 w 6204821"/>
                <a:gd name="connsiteY35" fmla="*/ 690352 h 1105321"/>
                <a:gd name="connsiteX36" fmla="*/ 4331010 w 6204821"/>
                <a:gd name="connsiteY36" fmla="*/ 790491 h 1105321"/>
                <a:gd name="connsiteX37" fmla="*/ 4343148 w 6204821"/>
                <a:gd name="connsiteY37" fmla="*/ 772284 h 1105321"/>
                <a:gd name="connsiteX38" fmla="*/ 4416735 w 6204821"/>
                <a:gd name="connsiteY38" fmla="*/ 697938 h 1105321"/>
                <a:gd name="connsiteX39" fmla="*/ 4450873 w 6204821"/>
                <a:gd name="connsiteY39" fmla="*/ 583385 h 1105321"/>
                <a:gd name="connsiteX40" fmla="*/ 4295354 w 6204821"/>
                <a:gd name="connsiteY40" fmla="*/ 384625 h 1105321"/>
                <a:gd name="connsiteX41" fmla="*/ 4230871 w 6204821"/>
                <a:gd name="connsiteY41" fmla="*/ 383107 h 1105321"/>
                <a:gd name="connsiteX42" fmla="*/ 4132249 w 6204821"/>
                <a:gd name="connsiteY42" fmla="*/ 425590 h 1105321"/>
                <a:gd name="connsiteX43" fmla="*/ 4062455 w 6204821"/>
                <a:gd name="connsiteY43" fmla="*/ 426349 h 1105321"/>
                <a:gd name="connsiteX44" fmla="*/ 3950178 w 6204821"/>
                <a:gd name="connsiteY44" fmla="*/ 380073 h 1105321"/>
                <a:gd name="connsiteX45" fmla="*/ 3900108 w 6204821"/>
                <a:gd name="connsiteY45" fmla="*/ 382349 h 1105321"/>
                <a:gd name="connsiteX46" fmla="*/ 3738521 w 6204821"/>
                <a:gd name="connsiteY46" fmla="*/ 609937 h 1105321"/>
                <a:gd name="connsiteX47" fmla="*/ 3769624 w 6204821"/>
                <a:gd name="connsiteY47" fmla="*/ 691110 h 1105321"/>
                <a:gd name="connsiteX48" fmla="*/ 3853832 w 6204821"/>
                <a:gd name="connsiteY48" fmla="*/ 787456 h 1105321"/>
                <a:gd name="connsiteX49" fmla="*/ 3838660 w 6204821"/>
                <a:gd name="connsiteY49" fmla="*/ 776835 h 1105321"/>
                <a:gd name="connsiteX50" fmla="*/ 3755211 w 6204821"/>
                <a:gd name="connsiteY50" fmla="*/ 692628 h 1105321"/>
                <a:gd name="connsiteX51" fmla="*/ 3697555 w 6204821"/>
                <a:gd name="connsiteY51" fmla="*/ 672145 h 1105321"/>
                <a:gd name="connsiteX52" fmla="*/ 3490449 w 6204821"/>
                <a:gd name="connsiteY52" fmla="*/ 777594 h 1105321"/>
                <a:gd name="connsiteX53" fmla="*/ 3463897 w 6204821"/>
                <a:gd name="connsiteY53" fmla="*/ 923251 h 1105321"/>
                <a:gd name="connsiteX54" fmla="*/ 3499553 w 6204821"/>
                <a:gd name="connsiteY54" fmla="*/ 1027183 h 1105321"/>
                <a:gd name="connsiteX55" fmla="*/ 3490449 w 6204821"/>
                <a:gd name="connsiteY55" fmla="*/ 1013528 h 1105321"/>
                <a:gd name="connsiteX56" fmla="*/ 3445690 w 6204821"/>
                <a:gd name="connsiteY56" fmla="*/ 907319 h 1105321"/>
                <a:gd name="connsiteX57" fmla="*/ 3403966 w 6204821"/>
                <a:gd name="connsiteY57" fmla="*/ 865595 h 1105321"/>
                <a:gd name="connsiteX58" fmla="*/ 3140722 w 6204821"/>
                <a:gd name="connsiteY58" fmla="*/ 898975 h 1105321"/>
                <a:gd name="connsiteX59" fmla="*/ 3087618 w 6204821"/>
                <a:gd name="connsiteY59" fmla="*/ 999872 h 1105321"/>
                <a:gd name="connsiteX60" fmla="*/ 3088376 w 6204821"/>
                <a:gd name="connsiteY60" fmla="*/ 1104563 h 1105321"/>
                <a:gd name="connsiteX61" fmla="*/ 3076997 w 6204821"/>
                <a:gd name="connsiteY61" fmla="*/ 1104563 h 1105321"/>
                <a:gd name="connsiteX62" fmla="*/ 3077755 w 6204821"/>
                <a:gd name="connsiteY62" fmla="*/ 1002907 h 1105321"/>
                <a:gd name="connsiteX63" fmla="*/ 3007203 w 6204821"/>
                <a:gd name="connsiteY63" fmla="*/ 889112 h 1105321"/>
                <a:gd name="connsiteX64" fmla="*/ 2834994 w 6204821"/>
                <a:gd name="connsiteY64" fmla="*/ 853457 h 1105321"/>
                <a:gd name="connsiteX65" fmla="*/ 2798580 w 6204821"/>
                <a:gd name="connsiteY65" fmla="*/ 856491 h 1105321"/>
                <a:gd name="connsiteX66" fmla="*/ 2712855 w 6204821"/>
                <a:gd name="connsiteY66" fmla="*/ 920975 h 1105321"/>
                <a:gd name="connsiteX67" fmla="*/ 2668096 w 6204821"/>
                <a:gd name="connsiteY67" fmla="*/ 1028700 h 1105321"/>
                <a:gd name="connsiteX68" fmla="*/ 2661268 w 6204821"/>
                <a:gd name="connsiteY68" fmla="*/ 1026424 h 1105321"/>
                <a:gd name="connsiteX69" fmla="*/ 2665820 w 6204821"/>
                <a:gd name="connsiteY69" fmla="*/ 1007458 h 1105321"/>
                <a:gd name="connsiteX70" fmla="*/ 2702993 w 6204821"/>
                <a:gd name="connsiteY70" fmla="*/ 918699 h 1105321"/>
                <a:gd name="connsiteX71" fmla="*/ 2684027 w 6204821"/>
                <a:gd name="connsiteY71" fmla="*/ 791249 h 1105321"/>
                <a:gd name="connsiteX72" fmla="*/ 2469335 w 6204821"/>
                <a:gd name="connsiteY72" fmla="*/ 672145 h 1105321"/>
                <a:gd name="connsiteX73" fmla="*/ 2408645 w 6204821"/>
                <a:gd name="connsiteY73" fmla="*/ 694145 h 1105321"/>
                <a:gd name="connsiteX74" fmla="*/ 2301679 w 6204821"/>
                <a:gd name="connsiteY74" fmla="*/ 796560 h 1105321"/>
                <a:gd name="connsiteX75" fmla="*/ 2315334 w 6204821"/>
                <a:gd name="connsiteY75" fmla="*/ 775318 h 1105321"/>
                <a:gd name="connsiteX76" fmla="*/ 2392714 w 6204821"/>
                <a:gd name="connsiteY76" fmla="*/ 697179 h 1105321"/>
                <a:gd name="connsiteX77" fmla="*/ 2424576 w 6204821"/>
                <a:gd name="connsiteY77" fmla="*/ 594765 h 1105321"/>
                <a:gd name="connsiteX78" fmla="*/ 2254644 w 6204821"/>
                <a:gd name="connsiteY78" fmla="*/ 382349 h 1105321"/>
                <a:gd name="connsiteX79" fmla="*/ 2209126 w 6204821"/>
                <a:gd name="connsiteY79" fmla="*/ 384625 h 1105321"/>
                <a:gd name="connsiteX80" fmla="*/ 2099883 w 6204821"/>
                <a:gd name="connsiteY80" fmla="*/ 430142 h 1105321"/>
                <a:gd name="connsiteX81" fmla="*/ 2046779 w 6204821"/>
                <a:gd name="connsiteY81" fmla="*/ 430142 h 1105321"/>
                <a:gd name="connsiteX82" fmla="*/ 1937537 w 6204821"/>
                <a:gd name="connsiteY82" fmla="*/ 385383 h 1105321"/>
                <a:gd name="connsiteX83" fmla="*/ 1881398 w 6204821"/>
                <a:gd name="connsiteY83" fmla="*/ 383866 h 1105321"/>
                <a:gd name="connsiteX84" fmla="*/ 1717535 w 6204821"/>
                <a:gd name="connsiteY84" fmla="*/ 607661 h 1105321"/>
                <a:gd name="connsiteX85" fmla="*/ 1748638 w 6204821"/>
                <a:gd name="connsiteY85" fmla="*/ 693386 h 1105321"/>
                <a:gd name="connsiteX86" fmla="*/ 1835122 w 6204821"/>
                <a:gd name="connsiteY86" fmla="*/ 789732 h 1105321"/>
                <a:gd name="connsiteX87" fmla="*/ 1819191 w 6204821"/>
                <a:gd name="connsiteY87" fmla="*/ 778353 h 1105321"/>
                <a:gd name="connsiteX88" fmla="*/ 1732707 w 6204821"/>
                <a:gd name="connsiteY88" fmla="*/ 693386 h 1105321"/>
                <a:gd name="connsiteX89" fmla="*/ 1677327 w 6204821"/>
                <a:gd name="connsiteY89" fmla="*/ 674421 h 1105321"/>
                <a:gd name="connsiteX90" fmla="*/ 1472498 w 6204821"/>
                <a:gd name="connsiteY90" fmla="*/ 777594 h 1105321"/>
                <a:gd name="connsiteX91" fmla="*/ 1445187 w 6204821"/>
                <a:gd name="connsiteY91" fmla="*/ 928561 h 1105321"/>
                <a:gd name="connsiteX92" fmla="*/ 1486153 w 6204821"/>
                <a:gd name="connsiteY92" fmla="*/ 1026424 h 1105321"/>
                <a:gd name="connsiteX93" fmla="*/ 1479325 w 6204821"/>
                <a:gd name="connsiteY93" fmla="*/ 1030217 h 1105321"/>
                <a:gd name="connsiteX94" fmla="*/ 1467946 w 6204821"/>
                <a:gd name="connsiteY94" fmla="*/ 1008976 h 1105321"/>
                <a:gd name="connsiteX95" fmla="*/ 1425463 w 6204821"/>
                <a:gd name="connsiteY95" fmla="*/ 907319 h 1105321"/>
                <a:gd name="connsiteX96" fmla="*/ 1390566 w 6204821"/>
                <a:gd name="connsiteY96" fmla="*/ 870147 h 1105321"/>
                <a:gd name="connsiteX97" fmla="*/ 1106080 w 6204821"/>
                <a:gd name="connsiteY97" fmla="*/ 912630 h 1105321"/>
                <a:gd name="connsiteX98" fmla="*/ 1067390 w 6204821"/>
                <a:gd name="connsiteY98" fmla="*/ 995320 h 1105321"/>
                <a:gd name="connsiteX99" fmla="*/ 1061321 w 6204821"/>
                <a:gd name="connsiteY99" fmla="*/ 1105321 h 1105321"/>
                <a:gd name="connsiteX100" fmla="*/ 1057528 w 6204821"/>
                <a:gd name="connsiteY100" fmla="*/ 1086356 h 1105321"/>
                <a:gd name="connsiteX101" fmla="*/ 1057528 w 6204821"/>
                <a:gd name="connsiteY101" fmla="*/ 999114 h 1105321"/>
                <a:gd name="connsiteX102" fmla="*/ 1000631 w 6204821"/>
                <a:gd name="connsiteY102" fmla="*/ 897457 h 1105321"/>
                <a:gd name="connsiteX103" fmla="*/ 816284 w 6204821"/>
                <a:gd name="connsiteY103" fmla="*/ 854216 h 1105321"/>
                <a:gd name="connsiteX104" fmla="*/ 776835 w 6204821"/>
                <a:gd name="connsiteY104" fmla="*/ 857250 h 1105321"/>
                <a:gd name="connsiteX105" fmla="*/ 694904 w 6204821"/>
                <a:gd name="connsiteY105" fmla="*/ 918699 h 1105321"/>
                <a:gd name="connsiteX106" fmla="*/ 650145 w 6204821"/>
                <a:gd name="connsiteY106" fmla="*/ 1030217 h 1105321"/>
                <a:gd name="connsiteX107" fmla="*/ 643317 w 6204821"/>
                <a:gd name="connsiteY107" fmla="*/ 1027941 h 1105321"/>
                <a:gd name="connsiteX108" fmla="*/ 647869 w 6204821"/>
                <a:gd name="connsiteY108" fmla="*/ 1008976 h 1105321"/>
                <a:gd name="connsiteX109" fmla="*/ 682766 w 6204821"/>
                <a:gd name="connsiteY109" fmla="*/ 919458 h 1105321"/>
                <a:gd name="connsiteX110" fmla="*/ 661524 w 6204821"/>
                <a:gd name="connsiteY110" fmla="*/ 786698 h 1105321"/>
                <a:gd name="connsiteX111" fmla="*/ 444556 w 6204821"/>
                <a:gd name="connsiteY111" fmla="*/ 672903 h 1105321"/>
                <a:gd name="connsiteX112" fmla="*/ 390694 w 6204821"/>
                <a:gd name="connsiteY112" fmla="*/ 695662 h 1105321"/>
                <a:gd name="connsiteX113" fmla="*/ 282968 w 6204821"/>
                <a:gd name="connsiteY113" fmla="*/ 795801 h 1105321"/>
                <a:gd name="connsiteX114" fmla="*/ 297382 w 6204821"/>
                <a:gd name="connsiteY114" fmla="*/ 773801 h 1105321"/>
                <a:gd name="connsiteX115" fmla="*/ 374762 w 6204821"/>
                <a:gd name="connsiteY115" fmla="*/ 695662 h 1105321"/>
                <a:gd name="connsiteX116" fmla="*/ 405866 w 6204821"/>
                <a:gd name="connsiteY116" fmla="*/ 587937 h 1105321"/>
                <a:gd name="connsiteX117" fmla="*/ 252623 w 6204821"/>
                <a:gd name="connsiteY117" fmla="*/ 386900 h 1105321"/>
                <a:gd name="connsiteX118" fmla="*/ 182829 w 6204821"/>
                <a:gd name="connsiteY118" fmla="*/ 385383 h 1105321"/>
                <a:gd name="connsiteX119" fmla="*/ 52345 w 6204821"/>
                <a:gd name="connsiteY119" fmla="*/ 443039 h 1105321"/>
                <a:gd name="connsiteX120" fmla="*/ 47794 w 6204821"/>
                <a:gd name="connsiteY120" fmla="*/ 436211 h 1105321"/>
                <a:gd name="connsiteX121" fmla="*/ 66001 w 6204821"/>
                <a:gd name="connsiteY121" fmla="*/ 424832 h 1105321"/>
                <a:gd name="connsiteX122" fmla="*/ 167657 w 6204821"/>
                <a:gd name="connsiteY122" fmla="*/ 381590 h 1105321"/>
                <a:gd name="connsiteX123" fmla="*/ 243520 w 6204821"/>
                <a:gd name="connsiteY123" fmla="*/ 282968 h 1105321"/>
                <a:gd name="connsiteX124" fmla="*/ 180554 w 6204821"/>
                <a:gd name="connsiteY124" fmla="*/ 51587 h 1105321"/>
                <a:gd name="connsiteX125" fmla="*/ 107725 w 6204821"/>
                <a:gd name="connsiteY125" fmla="*/ 17448 h 1105321"/>
                <a:gd name="connsiteX126" fmla="*/ 0 w 6204821"/>
                <a:gd name="connsiteY126" fmla="*/ 10621 h 1105321"/>
                <a:gd name="connsiteX127" fmla="*/ 158553 w 6204821"/>
                <a:gd name="connsiteY127" fmla="*/ 10621 h 1105321"/>
                <a:gd name="connsiteX128" fmla="*/ 173726 w 6204821"/>
                <a:gd name="connsiteY128" fmla="*/ 17448 h 1105321"/>
                <a:gd name="connsiteX129" fmla="*/ 242002 w 6204821"/>
                <a:gd name="connsiteY129" fmla="*/ 337590 h 1105321"/>
                <a:gd name="connsiteX130" fmla="*/ 242761 w 6204821"/>
                <a:gd name="connsiteY130" fmla="*/ 343659 h 1105321"/>
                <a:gd name="connsiteX131" fmla="*/ 286003 w 6204821"/>
                <a:gd name="connsiteY131" fmla="*/ 326969 h 1105321"/>
                <a:gd name="connsiteX132" fmla="*/ 369452 w 6204821"/>
                <a:gd name="connsiteY132" fmla="*/ 292072 h 1105321"/>
                <a:gd name="connsiteX133" fmla="*/ 440763 w 6204821"/>
                <a:gd name="connsiteY133" fmla="*/ 179036 h 1105321"/>
                <a:gd name="connsiteX134" fmla="*/ 392211 w 6204821"/>
                <a:gd name="connsiteY134" fmla="*/ 40966 h 1105321"/>
                <a:gd name="connsiteX135" fmla="*/ 338348 w 6204821"/>
                <a:gd name="connsiteY135" fmla="*/ 15931 h 1105321"/>
                <a:gd name="connsiteX136" fmla="*/ 216968 w 6204821"/>
                <a:gd name="connsiteY136" fmla="*/ 9862 h 1105321"/>
                <a:gd name="connsiteX137" fmla="*/ 759387 w 6204821"/>
                <a:gd name="connsiteY137" fmla="*/ 4552 h 1105321"/>
                <a:gd name="connsiteX138" fmla="*/ 835250 w 6204821"/>
                <a:gd name="connsiteY138" fmla="*/ 0 h 1105321"/>
                <a:gd name="connsiteX139" fmla="*/ 3367551 w 6204821"/>
                <a:gd name="connsiteY139" fmla="*/ 0 h 1105321"/>
                <a:gd name="connsiteX140" fmla="*/ 3400931 w 6204821"/>
                <a:gd name="connsiteY140" fmla="*/ 3035 h 1105321"/>
                <a:gd name="connsiteX141" fmla="*/ 5004672 w 6204821"/>
                <a:gd name="connsiteY141" fmla="*/ 4552 h 1105321"/>
                <a:gd name="connsiteX142" fmla="*/ 6204822 w 6204821"/>
                <a:gd name="connsiteY142" fmla="*/ 5310 h 1105321"/>
                <a:gd name="connsiteX143" fmla="*/ 6204063 w 6204821"/>
                <a:gd name="connsiteY143" fmla="*/ 16690 h 1105321"/>
                <a:gd name="connsiteX144" fmla="*/ 3362241 w 6204821"/>
                <a:gd name="connsiteY144" fmla="*/ 689593 h 1105321"/>
                <a:gd name="connsiteX145" fmla="*/ 3432793 w 6204821"/>
                <a:gd name="connsiteY145" fmla="*/ 841319 h 1105321"/>
                <a:gd name="connsiteX146" fmla="*/ 3715003 w 6204821"/>
                <a:gd name="connsiteY146" fmla="*/ 652420 h 1105321"/>
                <a:gd name="connsiteX147" fmla="*/ 3589071 w 6204821"/>
                <a:gd name="connsiteY147" fmla="*/ 524971 h 1105321"/>
                <a:gd name="connsiteX148" fmla="*/ 3554933 w 6204821"/>
                <a:gd name="connsiteY148" fmla="*/ 516626 h 1105321"/>
                <a:gd name="connsiteX149" fmla="*/ 3375896 w 6204821"/>
                <a:gd name="connsiteY149" fmla="*/ 629662 h 1105321"/>
                <a:gd name="connsiteX150" fmla="*/ 3363000 w 6204821"/>
                <a:gd name="connsiteY150" fmla="*/ 691110 h 1105321"/>
                <a:gd name="connsiteX151" fmla="*/ 3327344 w 6204821"/>
                <a:gd name="connsiteY151" fmla="*/ 666076 h 1105321"/>
                <a:gd name="connsiteX152" fmla="*/ 3116445 w 6204821"/>
                <a:gd name="connsiteY152" fmla="*/ 703248 h 1105321"/>
                <a:gd name="connsiteX153" fmla="*/ 3088376 w 6204821"/>
                <a:gd name="connsiteY153" fmla="*/ 764697 h 1105321"/>
                <a:gd name="connsiteX154" fmla="*/ 3088376 w 6204821"/>
                <a:gd name="connsiteY154" fmla="*/ 883043 h 1105321"/>
                <a:gd name="connsiteX155" fmla="*/ 3088376 w 6204821"/>
                <a:gd name="connsiteY155" fmla="*/ 924009 h 1105321"/>
                <a:gd name="connsiteX156" fmla="*/ 3424449 w 6204821"/>
                <a:gd name="connsiteY156" fmla="*/ 852698 h 1105321"/>
                <a:gd name="connsiteX157" fmla="*/ 3398655 w 6204821"/>
                <a:gd name="connsiteY157" fmla="*/ 789732 h 1105321"/>
                <a:gd name="connsiteX158" fmla="*/ 3362241 w 6204821"/>
                <a:gd name="connsiteY158" fmla="*/ 689593 h 1105321"/>
                <a:gd name="connsiteX159" fmla="*/ 4092800 w 6204821"/>
                <a:gd name="connsiteY159" fmla="*/ 13655 h 1105321"/>
                <a:gd name="connsiteX160" fmla="*/ 4092800 w 6204821"/>
                <a:gd name="connsiteY160" fmla="*/ 15931 h 1105321"/>
                <a:gd name="connsiteX161" fmla="*/ 4022248 w 6204821"/>
                <a:gd name="connsiteY161" fmla="*/ 15931 h 1105321"/>
                <a:gd name="connsiteX162" fmla="*/ 3969144 w 6204821"/>
                <a:gd name="connsiteY162" fmla="*/ 41725 h 1105321"/>
                <a:gd name="connsiteX163" fmla="*/ 3899350 w 6204821"/>
                <a:gd name="connsiteY163" fmla="*/ 257175 h 1105321"/>
                <a:gd name="connsiteX164" fmla="*/ 3985075 w 6204821"/>
                <a:gd name="connsiteY164" fmla="*/ 383107 h 1105321"/>
                <a:gd name="connsiteX165" fmla="*/ 4222526 w 6204821"/>
                <a:gd name="connsiteY165" fmla="*/ 375521 h 1105321"/>
                <a:gd name="connsiteX166" fmla="*/ 4287768 w 6204821"/>
                <a:gd name="connsiteY166" fmla="*/ 296624 h 1105321"/>
                <a:gd name="connsiteX167" fmla="*/ 4215698 w 6204821"/>
                <a:gd name="connsiteY167" fmla="*/ 36414 h 1105321"/>
                <a:gd name="connsiteX168" fmla="*/ 4169421 w 6204821"/>
                <a:gd name="connsiteY168" fmla="*/ 14414 h 1105321"/>
                <a:gd name="connsiteX169" fmla="*/ 4092800 w 6204821"/>
                <a:gd name="connsiteY169" fmla="*/ 13655 h 1105321"/>
                <a:gd name="connsiteX170" fmla="*/ 2071055 w 6204821"/>
                <a:gd name="connsiteY170" fmla="*/ 13655 h 1105321"/>
                <a:gd name="connsiteX171" fmla="*/ 2071055 w 6204821"/>
                <a:gd name="connsiteY171" fmla="*/ 15173 h 1105321"/>
                <a:gd name="connsiteX172" fmla="*/ 2011883 w 6204821"/>
                <a:gd name="connsiteY172" fmla="*/ 15173 h 1105321"/>
                <a:gd name="connsiteX173" fmla="*/ 1951192 w 6204821"/>
                <a:gd name="connsiteY173" fmla="*/ 42483 h 1105321"/>
                <a:gd name="connsiteX174" fmla="*/ 1885950 w 6204821"/>
                <a:gd name="connsiteY174" fmla="*/ 291313 h 1105321"/>
                <a:gd name="connsiteX175" fmla="*/ 1954985 w 6204821"/>
                <a:gd name="connsiteY175" fmla="*/ 375521 h 1105321"/>
                <a:gd name="connsiteX176" fmla="*/ 2054366 w 6204821"/>
                <a:gd name="connsiteY176" fmla="*/ 416487 h 1105321"/>
                <a:gd name="connsiteX177" fmla="*/ 2096849 w 6204821"/>
                <a:gd name="connsiteY177" fmla="*/ 416487 h 1105321"/>
                <a:gd name="connsiteX178" fmla="*/ 2208367 w 6204821"/>
                <a:gd name="connsiteY178" fmla="*/ 368693 h 1105321"/>
                <a:gd name="connsiteX179" fmla="*/ 2252368 w 6204821"/>
                <a:gd name="connsiteY179" fmla="*/ 321658 h 1105321"/>
                <a:gd name="connsiteX180" fmla="*/ 2191677 w 6204821"/>
                <a:gd name="connsiteY180" fmla="*/ 37173 h 1105321"/>
                <a:gd name="connsiteX181" fmla="*/ 2142367 w 6204821"/>
                <a:gd name="connsiteY181" fmla="*/ 15173 h 1105321"/>
                <a:gd name="connsiteX182" fmla="*/ 2071055 w 6204821"/>
                <a:gd name="connsiteY182" fmla="*/ 13655 h 1105321"/>
                <a:gd name="connsiteX183" fmla="*/ 1401945 w 6204821"/>
                <a:gd name="connsiteY183" fmla="*/ 851940 h 1105321"/>
                <a:gd name="connsiteX184" fmla="*/ 1400428 w 6204821"/>
                <a:gd name="connsiteY184" fmla="*/ 842836 h 1105321"/>
                <a:gd name="connsiteX185" fmla="*/ 1342772 w 6204821"/>
                <a:gd name="connsiteY185" fmla="*/ 701731 h 1105321"/>
                <a:gd name="connsiteX186" fmla="*/ 1296496 w 6204821"/>
                <a:gd name="connsiteY186" fmla="*/ 661524 h 1105321"/>
                <a:gd name="connsiteX187" fmla="*/ 1166012 w 6204821"/>
                <a:gd name="connsiteY187" fmla="*/ 666076 h 1105321"/>
                <a:gd name="connsiteX188" fmla="*/ 1068149 w 6204821"/>
                <a:gd name="connsiteY188" fmla="*/ 794284 h 1105321"/>
                <a:gd name="connsiteX189" fmla="*/ 1068907 w 6204821"/>
                <a:gd name="connsiteY189" fmla="*/ 923251 h 1105321"/>
                <a:gd name="connsiteX190" fmla="*/ 1401945 w 6204821"/>
                <a:gd name="connsiteY190" fmla="*/ 851940 h 1105321"/>
                <a:gd name="connsiteX191" fmla="*/ 5449228 w 6204821"/>
                <a:gd name="connsiteY191" fmla="*/ 851940 h 1105321"/>
                <a:gd name="connsiteX192" fmla="*/ 5379434 w 6204821"/>
                <a:gd name="connsiteY192" fmla="*/ 683524 h 1105321"/>
                <a:gd name="connsiteX193" fmla="*/ 5357434 w 6204821"/>
                <a:gd name="connsiteY193" fmla="*/ 666834 h 1105321"/>
                <a:gd name="connsiteX194" fmla="*/ 5135914 w 6204821"/>
                <a:gd name="connsiteY194" fmla="*/ 709318 h 1105321"/>
                <a:gd name="connsiteX195" fmla="*/ 5116949 w 6204821"/>
                <a:gd name="connsiteY195" fmla="*/ 742697 h 1105321"/>
                <a:gd name="connsiteX196" fmla="*/ 5116190 w 6204821"/>
                <a:gd name="connsiteY196" fmla="*/ 923251 h 1105321"/>
                <a:gd name="connsiteX197" fmla="*/ 5449228 w 6204821"/>
                <a:gd name="connsiteY197" fmla="*/ 851940 h 1105321"/>
                <a:gd name="connsiteX198" fmla="*/ 2742442 w 6204821"/>
                <a:gd name="connsiteY198" fmla="*/ 852698 h 1105321"/>
                <a:gd name="connsiteX199" fmla="*/ 3077755 w 6204821"/>
                <a:gd name="connsiteY199" fmla="*/ 924009 h 1105321"/>
                <a:gd name="connsiteX200" fmla="*/ 3078514 w 6204821"/>
                <a:gd name="connsiteY200" fmla="*/ 779870 h 1105321"/>
                <a:gd name="connsiteX201" fmla="*/ 3016307 w 6204821"/>
                <a:gd name="connsiteY201" fmla="*/ 679731 h 1105321"/>
                <a:gd name="connsiteX202" fmla="*/ 2848650 w 6204821"/>
                <a:gd name="connsiteY202" fmla="*/ 663800 h 1105321"/>
                <a:gd name="connsiteX203" fmla="*/ 2811477 w 6204821"/>
                <a:gd name="connsiteY203" fmla="*/ 690352 h 1105321"/>
                <a:gd name="connsiteX204" fmla="*/ 2742442 w 6204821"/>
                <a:gd name="connsiteY204" fmla="*/ 852698 h 1105321"/>
                <a:gd name="connsiteX205" fmla="*/ 5455297 w 6204821"/>
                <a:gd name="connsiteY205" fmla="*/ 845112 h 1105321"/>
                <a:gd name="connsiteX206" fmla="*/ 5738265 w 6204821"/>
                <a:gd name="connsiteY206" fmla="*/ 651662 h 1105321"/>
                <a:gd name="connsiteX207" fmla="*/ 5613850 w 6204821"/>
                <a:gd name="connsiteY207" fmla="*/ 525729 h 1105321"/>
                <a:gd name="connsiteX208" fmla="*/ 5585781 w 6204821"/>
                <a:gd name="connsiteY208" fmla="*/ 515867 h 1105321"/>
                <a:gd name="connsiteX209" fmla="*/ 5390055 w 6204821"/>
                <a:gd name="connsiteY209" fmla="*/ 650144 h 1105321"/>
                <a:gd name="connsiteX210" fmla="*/ 5387779 w 6204821"/>
                <a:gd name="connsiteY210" fmla="*/ 679731 h 1105321"/>
                <a:gd name="connsiteX211" fmla="*/ 5455297 w 6204821"/>
                <a:gd name="connsiteY211" fmla="*/ 845112 h 1105321"/>
                <a:gd name="connsiteX212" fmla="*/ 1692500 w 6204821"/>
                <a:gd name="connsiteY212" fmla="*/ 653179 h 1105321"/>
                <a:gd name="connsiteX213" fmla="*/ 1575671 w 6204821"/>
                <a:gd name="connsiteY213" fmla="*/ 531040 h 1105321"/>
                <a:gd name="connsiteX214" fmla="*/ 1540774 w 6204821"/>
                <a:gd name="connsiteY214" fmla="*/ 517385 h 1105321"/>
                <a:gd name="connsiteX215" fmla="*/ 1365531 w 6204821"/>
                <a:gd name="connsiteY215" fmla="*/ 615248 h 1105321"/>
                <a:gd name="connsiteX216" fmla="*/ 1348083 w 6204821"/>
                <a:gd name="connsiteY216" fmla="*/ 675179 h 1105321"/>
                <a:gd name="connsiteX217" fmla="*/ 1414083 w 6204821"/>
                <a:gd name="connsiteY217" fmla="*/ 845112 h 1105321"/>
                <a:gd name="connsiteX218" fmla="*/ 1692500 w 6204821"/>
                <a:gd name="connsiteY218" fmla="*/ 653179 h 1105321"/>
                <a:gd name="connsiteX219" fmla="*/ 5102534 w 6204821"/>
                <a:gd name="connsiteY219" fmla="*/ 922492 h 1105321"/>
                <a:gd name="connsiteX220" fmla="*/ 5103293 w 6204821"/>
                <a:gd name="connsiteY220" fmla="*/ 771525 h 1105321"/>
                <a:gd name="connsiteX221" fmla="*/ 5049430 w 6204821"/>
                <a:gd name="connsiteY221" fmla="*/ 683524 h 1105321"/>
                <a:gd name="connsiteX222" fmla="*/ 4882532 w 6204821"/>
                <a:gd name="connsiteY222" fmla="*/ 660007 h 1105321"/>
                <a:gd name="connsiteX223" fmla="*/ 4829428 w 6204821"/>
                <a:gd name="connsiteY223" fmla="*/ 704007 h 1105321"/>
                <a:gd name="connsiteX224" fmla="*/ 4779359 w 6204821"/>
                <a:gd name="connsiteY224" fmla="*/ 826905 h 1105321"/>
                <a:gd name="connsiteX225" fmla="*/ 4771014 w 6204821"/>
                <a:gd name="connsiteY225" fmla="*/ 851940 h 1105321"/>
                <a:gd name="connsiteX226" fmla="*/ 5102534 w 6204821"/>
                <a:gd name="connsiteY226" fmla="*/ 922492 h 1105321"/>
                <a:gd name="connsiteX227" fmla="*/ 722214 w 6204821"/>
                <a:gd name="connsiteY227" fmla="*/ 852698 h 1105321"/>
                <a:gd name="connsiteX228" fmla="*/ 1056011 w 6204821"/>
                <a:gd name="connsiteY228" fmla="*/ 921733 h 1105321"/>
                <a:gd name="connsiteX229" fmla="*/ 1056769 w 6204821"/>
                <a:gd name="connsiteY229" fmla="*/ 774560 h 1105321"/>
                <a:gd name="connsiteX230" fmla="*/ 1005941 w 6204821"/>
                <a:gd name="connsiteY230" fmla="*/ 685041 h 1105321"/>
                <a:gd name="connsiteX231" fmla="*/ 820836 w 6204821"/>
                <a:gd name="connsiteY231" fmla="*/ 666076 h 1105321"/>
                <a:gd name="connsiteX232" fmla="*/ 789732 w 6204821"/>
                <a:gd name="connsiteY232" fmla="*/ 691869 h 1105321"/>
                <a:gd name="connsiteX233" fmla="*/ 722214 w 6204821"/>
                <a:gd name="connsiteY233" fmla="*/ 852698 h 1105321"/>
                <a:gd name="connsiteX234" fmla="*/ 2451128 w 6204821"/>
                <a:gd name="connsiteY234" fmla="*/ 652420 h 1105321"/>
                <a:gd name="connsiteX235" fmla="*/ 2729545 w 6204821"/>
                <a:gd name="connsiteY235" fmla="*/ 842836 h 1105321"/>
                <a:gd name="connsiteX236" fmla="*/ 2786442 w 6204821"/>
                <a:gd name="connsiteY236" fmla="*/ 699455 h 1105321"/>
                <a:gd name="connsiteX237" fmla="*/ 2772028 w 6204821"/>
                <a:gd name="connsiteY237" fmla="*/ 602351 h 1105321"/>
                <a:gd name="connsiteX238" fmla="*/ 2615751 w 6204821"/>
                <a:gd name="connsiteY238" fmla="*/ 517385 h 1105321"/>
                <a:gd name="connsiteX239" fmla="*/ 2572509 w 6204821"/>
                <a:gd name="connsiteY239" fmla="*/ 531040 h 1105321"/>
                <a:gd name="connsiteX240" fmla="*/ 2451128 w 6204821"/>
                <a:gd name="connsiteY240" fmla="*/ 652420 h 1105321"/>
                <a:gd name="connsiteX241" fmla="*/ 711593 w 6204821"/>
                <a:gd name="connsiteY241" fmla="*/ 845112 h 1105321"/>
                <a:gd name="connsiteX242" fmla="*/ 768491 w 6204821"/>
                <a:gd name="connsiteY242" fmla="*/ 707042 h 1105321"/>
                <a:gd name="connsiteX243" fmla="*/ 751801 w 6204821"/>
                <a:gd name="connsiteY243" fmla="*/ 600075 h 1105321"/>
                <a:gd name="connsiteX244" fmla="*/ 610696 w 6204821"/>
                <a:gd name="connsiteY244" fmla="*/ 517385 h 1105321"/>
                <a:gd name="connsiteX245" fmla="*/ 543937 w 6204821"/>
                <a:gd name="connsiteY245" fmla="*/ 537868 h 1105321"/>
                <a:gd name="connsiteX246" fmla="*/ 446832 w 6204821"/>
                <a:gd name="connsiteY246" fmla="*/ 635731 h 1105321"/>
                <a:gd name="connsiteX247" fmla="*/ 434694 w 6204821"/>
                <a:gd name="connsiteY247" fmla="*/ 651662 h 1105321"/>
                <a:gd name="connsiteX248" fmla="*/ 711593 w 6204821"/>
                <a:gd name="connsiteY248" fmla="*/ 845112 h 1105321"/>
                <a:gd name="connsiteX249" fmla="*/ 4282457 w 6204821"/>
                <a:gd name="connsiteY249" fmla="*/ 360348 h 1105321"/>
                <a:gd name="connsiteX250" fmla="*/ 4468321 w 6204821"/>
                <a:gd name="connsiteY250" fmla="*/ 639524 h 1105321"/>
                <a:gd name="connsiteX251" fmla="*/ 4582116 w 6204821"/>
                <a:gd name="connsiteY251" fmla="*/ 527247 h 1105321"/>
                <a:gd name="connsiteX252" fmla="*/ 4605633 w 6204821"/>
                <a:gd name="connsiteY252" fmla="*/ 463522 h 1105321"/>
                <a:gd name="connsiteX253" fmla="*/ 4475908 w 6204821"/>
                <a:gd name="connsiteY253" fmla="*/ 292831 h 1105321"/>
                <a:gd name="connsiteX254" fmla="*/ 4446321 w 6204821"/>
                <a:gd name="connsiteY254" fmla="*/ 292831 h 1105321"/>
                <a:gd name="connsiteX255" fmla="*/ 4282457 w 6204821"/>
                <a:gd name="connsiteY255" fmla="*/ 360348 h 1105321"/>
                <a:gd name="connsiteX256" fmla="*/ 4283216 w 6204821"/>
                <a:gd name="connsiteY256" fmla="*/ 346693 h 1105321"/>
                <a:gd name="connsiteX257" fmla="*/ 4428114 w 6204821"/>
                <a:gd name="connsiteY257" fmla="*/ 286762 h 1105321"/>
                <a:gd name="connsiteX258" fmla="*/ 4480459 w 6204821"/>
                <a:gd name="connsiteY258" fmla="*/ 226071 h 1105321"/>
                <a:gd name="connsiteX259" fmla="*/ 4422804 w 6204821"/>
                <a:gd name="connsiteY259" fmla="*/ 29587 h 1105321"/>
                <a:gd name="connsiteX260" fmla="*/ 4401562 w 6204821"/>
                <a:gd name="connsiteY260" fmla="*/ 17448 h 1105321"/>
                <a:gd name="connsiteX261" fmla="*/ 4217974 w 6204821"/>
                <a:gd name="connsiteY261" fmla="*/ 16690 h 1105321"/>
                <a:gd name="connsiteX262" fmla="*/ 4283216 w 6204821"/>
                <a:gd name="connsiteY262" fmla="*/ 346693 h 1105321"/>
                <a:gd name="connsiteX263" fmla="*/ 4755842 w 6204821"/>
                <a:gd name="connsiteY263" fmla="*/ 842836 h 1105321"/>
                <a:gd name="connsiteX264" fmla="*/ 4811221 w 6204821"/>
                <a:gd name="connsiteY264" fmla="*/ 701731 h 1105321"/>
                <a:gd name="connsiteX265" fmla="*/ 4790738 w 6204821"/>
                <a:gd name="connsiteY265" fmla="*/ 592489 h 1105321"/>
                <a:gd name="connsiteX266" fmla="*/ 4654944 w 6204821"/>
                <a:gd name="connsiteY266" fmla="*/ 517385 h 1105321"/>
                <a:gd name="connsiteX267" fmla="*/ 4588943 w 6204821"/>
                <a:gd name="connsiteY267" fmla="*/ 537868 h 1105321"/>
                <a:gd name="connsiteX268" fmla="*/ 4493356 w 6204821"/>
                <a:gd name="connsiteY268" fmla="*/ 634213 h 1105321"/>
                <a:gd name="connsiteX269" fmla="*/ 4478942 w 6204821"/>
                <a:gd name="connsiteY269" fmla="*/ 651662 h 1105321"/>
                <a:gd name="connsiteX270" fmla="*/ 4755842 w 6204821"/>
                <a:gd name="connsiteY270" fmla="*/ 842836 h 1105321"/>
                <a:gd name="connsiteX271" fmla="*/ 2442783 w 6204821"/>
                <a:gd name="connsiteY271" fmla="*/ 639524 h 1105321"/>
                <a:gd name="connsiteX272" fmla="*/ 2552026 w 6204821"/>
                <a:gd name="connsiteY272" fmla="*/ 531040 h 1105321"/>
                <a:gd name="connsiteX273" fmla="*/ 2577061 w 6204821"/>
                <a:gd name="connsiteY273" fmla="*/ 444556 h 1105321"/>
                <a:gd name="connsiteX274" fmla="*/ 2465542 w 6204821"/>
                <a:gd name="connsiteY274" fmla="*/ 299658 h 1105321"/>
                <a:gd name="connsiteX275" fmla="*/ 2428370 w 6204821"/>
                <a:gd name="connsiteY275" fmla="*/ 292072 h 1105321"/>
                <a:gd name="connsiteX276" fmla="*/ 2256161 w 6204821"/>
                <a:gd name="connsiteY276" fmla="*/ 359590 h 1105321"/>
                <a:gd name="connsiteX277" fmla="*/ 2442783 w 6204821"/>
                <a:gd name="connsiteY277" fmla="*/ 639524 h 1105321"/>
                <a:gd name="connsiteX278" fmla="*/ 235175 w 6204821"/>
                <a:gd name="connsiteY278" fmla="*/ 361866 h 1105321"/>
                <a:gd name="connsiteX279" fmla="*/ 374004 w 6204821"/>
                <a:gd name="connsiteY279" fmla="*/ 471867 h 1105321"/>
                <a:gd name="connsiteX280" fmla="*/ 427108 w 6204821"/>
                <a:gd name="connsiteY280" fmla="*/ 636489 h 1105321"/>
                <a:gd name="connsiteX281" fmla="*/ 537868 w 6204821"/>
                <a:gd name="connsiteY281" fmla="*/ 527247 h 1105321"/>
                <a:gd name="connsiteX282" fmla="*/ 561385 w 6204821"/>
                <a:gd name="connsiteY282" fmla="*/ 450625 h 1105321"/>
                <a:gd name="connsiteX283" fmla="*/ 444556 w 6204821"/>
                <a:gd name="connsiteY283" fmla="*/ 297382 h 1105321"/>
                <a:gd name="connsiteX284" fmla="*/ 404349 w 6204821"/>
                <a:gd name="connsiteY284" fmla="*/ 293589 h 1105321"/>
                <a:gd name="connsiteX285" fmla="*/ 235175 w 6204821"/>
                <a:gd name="connsiteY285" fmla="*/ 361866 h 1105321"/>
                <a:gd name="connsiteX286" fmla="*/ 5996957 w 6204821"/>
                <a:gd name="connsiteY286" fmla="*/ 15931 h 1105321"/>
                <a:gd name="connsiteX287" fmla="*/ 5815645 w 6204821"/>
                <a:gd name="connsiteY287" fmla="*/ 16690 h 1105321"/>
                <a:gd name="connsiteX288" fmla="*/ 5786059 w 6204821"/>
                <a:gd name="connsiteY288" fmla="*/ 36414 h 1105321"/>
                <a:gd name="connsiteX289" fmla="*/ 5738265 w 6204821"/>
                <a:gd name="connsiteY289" fmla="*/ 226071 h 1105321"/>
                <a:gd name="connsiteX290" fmla="*/ 5766334 w 6204821"/>
                <a:gd name="connsiteY290" fmla="*/ 272348 h 1105321"/>
                <a:gd name="connsiteX291" fmla="*/ 5935509 w 6204821"/>
                <a:gd name="connsiteY291" fmla="*/ 347452 h 1105321"/>
                <a:gd name="connsiteX292" fmla="*/ 5996957 w 6204821"/>
                <a:gd name="connsiteY292" fmla="*/ 15931 h 1105321"/>
                <a:gd name="connsiteX293" fmla="*/ 1952709 w 6204821"/>
                <a:gd name="connsiteY293" fmla="*/ 15931 h 1105321"/>
                <a:gd name="connsiteX294" fmla="*/ 1775190 w 6204821"/>
                <a:gd name="connsiteY294" fmla="*/ 16690 h 1105321"/>
                <a:gd name="connsiteX295" fmla="*/ 1741811 w 6204821"/>
                <a:gd name="connsiteY295" fmla="*/ 34897 h 1105321"/>
                <a:gd name="connsiteX296" fmla="*/ 1694017 w 6204821"/>
                <a:gd name="connsiteY296" fmla="*/ 229864 h 1105321"/>
                <a:gd name="connsiteX297" fmla="*/ 1741811 w 6204821"/>
                <a:gd name="connsiteY297" fmla="*/ 284486 h 1105321"/>
                <a:gd name="connsiteX298" fmla="*/ 1859398 w 6204821"/>
                <a:gd name="connsiteY298" fmla="*/ 333038 h 1105321"/>
                <a:gd name="connsiteX299" fmla="*/ 1890502 w 6204821"/>
                <a:gd name="connsiteY299" fmla="*/ 345176 h 1105321"/>
                <a:gd name="connsiteX300" fmla="*/ 1952709 w 6204821"/>
                <a:gd name="connsiteY300" fmla="*/ 15931 h 1105321"/>
                <a:gd name="connsiteX301" fmla="*/ 1886709 w 6204821"/>
                <a:gd name="connsiteY301" fmla="*/ 358831 h 1105321"/>
                <a:gd name="connsiteX302" fmla="*/ 1729673 w 6204821"/>
                <a:gd name="connsiteY302" fmla="*/ 294348 h 1105321"/>
                <a:gd name="connsiteX303" fmla="*/ 1689465 w 6204821"/>
                <a:gd name="connsiteY303" fmla="*/ 295865 h 1105321"/>
                <a:gd name="connsiteX304" fmla="*/ 1570361 w 6204821"/>
                <a:gd name="connsiteY304" fmla="*/ 443798 h 1105321"/>
                <a:gd name="connsiteX305" fmla="*/ 1599947 w 6204821"/>
                <a:gd name="connsiteY305" fmla="*/ 534833 h 1105321"/>
                <a:gd name="connsiteX306" fmla="*/ 1669741 w 6204821"/>
                <a:gd name="connsiteY306" fmla="*/ 604627 h 1105321"/>
                <a:gd name="connsiteX307" fmla="*/ 1704638 w 6204821"/>
                <a:gd name="connsiteY307" fmla="*/ 639524 h 1105321"/>
                <a:gd name="connsiteX308" fmla="*/ 1886709 w 6204821"/>
                <a:gd name="connsiteY308" fmla="*/ 358831 h 1105321"/>
                <a:gd name="connsiteX309" fmla="*/ 3724865 w 6204821"/>
                <a:gd name="connsiteY309" fmla="*/ 630420 h 1105321"/>
                <a:gd name="connsiteX310" fmla="*/ 3904660 w 6204821"/>
                <a:gd name="connsiteY310" fmla="*/ 358831 h 1105321"/>
                <a:gd name="connsiteX311" fmla="*/ 3757486 w 6204821"/>
                <a:gd name="connsiteY311" fmla="*/ 298141 h 1105321"/>
                <a:gd name="connsiteX312" fmla="*/ 3702107 w 6204821"/>
                <a:gd name="connsiteY312" fmla="*/ 299658 h 1105321"/>
                <a:gd name="connsiteX313" fmla="*/ 3589830 w 6204821"/>
                <a:gd name="connsiteY313" fmla="*/ 449867 h 1105321"/>
                <a:gd name="connsiteX314" fmla="*/ 3598174 w 6204821"/>
                <a:gd name="connsiteY314" fmla="*/ 508281 h 1105321"/>
                <a:gd name="connsiteX315" fmla="*/ 3724865 w 6204821"/>
                <a:gd name="connsiteY315" fmla="*/ 630420 h 1105321"/>
                <a:gd name="connsiteX316" fmla="*/ 5930957 w 6204821"/>
                <a:gd name="connsiteY316" fmla="*/ 358831 h 1105321"/>
                <a:gd name="connsiteX317" fmla="*/ 5782266 w 6204821"/>
                <a:gd name="connsiteY317" fmla="*/ 296624 h 1105321"/>
                <a:gd name="connsiteX318" fmla="*/ 5723093 w 6204821"/>
                <a:gd name="connsiteY318" fmla="*/ 298900 h 1105321"/>
                <a:gd name="connsiteX319" fmla="*/ 5612333 w 6204821"/>
                <a:gd name="connsiteY319" fmla="*/ 450625 h 1105321"/>
                <a:gd name="connsiteX320" fmla="*/ 5622195 w 6204821"/>
                <a:gd name="connsiteY320" fmla="*/ 509040 h 1105321"/>
                <a:gd name="connsiteX321" fmla="*/ 5747369 w 6204821"/>
                <a:gd name="connsiteY321" fmla="*/ 633455 h 1105321"/>
                <a:gd name="connsiteX322" fmla="*/ 5930957 w 6204821"/>
                <a:gd name="connsiteY322" fmla="*/ 358831 h 1105321"/>
                <a:gd name="connsiteX323" fmla="*/ 2255402 w 6204821"/>
                <a:gd name="connsiteY323" fmla="*/ 346693 h 1105321"/>
                <a:gd name="connsiteX324" fmla="*/ 2398783 w 6204821"/>
                <a:gd name="connsiteY324" fmla="*/ 287520 h 1105321"/>
                <a:gd name="connsiteX325" fmla="*/ 2457197 w 6204821"/>
                <a:gd name="connsiteY325" fmla="*/ 211657 h 1105321"/>
                <a:gd name="connsiteX326" fmla="*/ 2413197 w 6204821"/>
                <a:gd name="connsiteY326" fmla="*/ 44000 h 1105321"/>
                <a:gd name="connsiteX327" fmla="*/ 2350231 w 6204821"/>
                <a:gd name="connsiteY327" fmla="*/ 13655 h 1105321"/>
                <a:gd name="connsiteX328" fmla="*/ 2217471 w 6204821"/>
                <a:gd name="connsiteY328" fmla="*/ 13655 h 1105321"/>
                <a:gd name="connsiteX329" fmla="*/ 2196229 w 6204821"/>
                <a:gd name="connsiteY329" fmla="*/ 15931 h 1105321"/>
                <a:gd name="connsiteX330" fmla="*/ 2255402 w 6204821"/>
                <a:gd name="connsiteY330" fmla="*/ 346693 h 1105321"/>
                <a:gd name="connsiteX331" fmla="*/ 3972178 w 6204821"/>
                <a:gd name="connsiteY331" fmla="*/ 14414 h 1105321"/>
                <a:gd name="connsiteX332" fmla="*/ 3811349 w 6204821"/>
                <a:gd name="connsiteY332" fmla="*/ 15173 h 1105321"/>
                <a:gd name="connsiteX333" fmla="*/ 3762038 w 6204821"/>
                <a:gd name="connsiteY333" fmla="*/ 36414 h 1105321"/>
                <a:gd name="connsiteX334" fmla="*/ 3715003 w 6204821"/>
                <a:gd name="connsiteY334" fmla="*/ 230623 h 1105321"/>
                <a:gd name="connsiteX335" fmla="*/ 3763555 w 6204821"/>
                <a:gd name="connsiteY335" fmla="*/ 285244 h 1105321"/>
                <a:gd name="connsiteX336" fmla="*/ 3885695 w 6204821"/>
                <a:gd name="connsiteY336" fmla="*/ 336831 h 1105321"/>
                <a:gd name="connsiteX337" fmla="*/ 3907695 w 6204821"/>
                <a:gd name="connsiteY337" fmla="*/ 343659 h 1105321"/>
                <a:gd name="connsiteX338" fmla="*/ 3972178 w 6204821"/>
                <a:gd name="connsiteY338" fmla="*/ 14414 h 1105321"/>
                <a:gd name="connsiteX339" fmla="*/ 1323048 w 6204821"/>
                <a:gd name="connsiteY339" fmla="*/ 655455 h 1105321"/>
                <a:gd name="connsiteX340" fmla="*/ 1260082 w 6204821"/>
                <a:gd name="connsiteY340" fmla="*/ 506764 h 1105321"/>
                <a:gd name="connsiteX341" fmla="*/ 1248702 w 6204821"/>
                <a:gd name="connsiteY341" fmla="*/ 494626 h 1105321"/>
                <a:gd name="connsiteX342" fmla="*/ 1112908 w 6204821"/>
                <a:gd name="connsiteY342" fmla="*/ 499177 h 1105321"/>
                <a:gd name="connsiteX343" fmla="*/ 1068149 w 6204821"/>
                <a:gd name="connsiteY343" fmla="*/ 584902 h 1105321"/>
                <a:gd name="connsiteX344" fmla="*/ 1068907 w 6204821"/>
                <a:gd name="connsiteY344" fmla="*/ 630420 h 1105321"/>
                <a:gd name="connsiteX345" fmla="*/ 1068907 w 6204821"/>
                <a:gd name="connsiteY345" fmla="*/ 708559 h 1105321"/>
                <a:gd name="connsiteX346" fmla="*/ 1323048 w 6204821"/>
                <a:gd name="connsiteY346" fmla="*/ 655455 h 1105321"/>
                <a:gd name="connsiteX347" fmla="*/ 3342517 w 6204821"/>
                <a:gd name="connsiteY347" fmla="*/ 655455 h 1105321"/>
                <a:gd name="connsiteX348" fmla="*/ 3281068 w 6204821"/>
                <a:gd name="connsiteY348" fmla="*/ 509040 h 1105321"/>
                <a:gd name="connsiteX349" fmla="*/ 3256033 w 6204821"/>
                <a:gd name="connsiteY349" fmla="*/ 489315 h 1105321"/>
                <a:gd name="connsiteX350" fmla="*/ 3110376 w 6204821"/>
                <a:gd name="connsiteY350" fmla="*/ 515867 h 1105321"/>
                <a:gd name="connsiteX351" fmla="*/ 3092169 w 6204821"/>
                <a:gd name="connsiteY351" fmla="*/ 543178 h 1105321"/>
                <a:gd name="connsiteX352" fmla="*/ 3091411 w 6204821"/>
                <a:gd name="connsiteY352" fmla="*/ 707042 h 1105321"/>
                <a:gd name="connsiteX353" fmla="*/ 3342517 w 6204821"/>
                <a:gd name="connsiteY353" fmla="*/ 655455 h 1105321"/>
                <a:gd name="connsiteX354" fmla="*/ 5116949 w 6204821"/>
                <a:gd name="connsiteY354" fmla="*/ 708559 h 1105321"/>
                <a:gd name="connsiteX355" fmla="*/ 5366537 w 6204821"/>
                <a:gd name="connsiteY355" fmla="*/ 653938 h 1105321"/>
                <a:gd name="connsiteX356" fmla="*/ 5364261 w 6204821"/>
                <a:gd name="connsiteY356" fmla="*/ 643317 h 1105321"/>
                <a:gd name="connsiteX357" fmla="*/ 5321020 w 6204821"/>
                <a:gd name="connsiteY357" fmla="*/ 539385 h 1105321"/>
                <a:gd name="connsiteX358" fmla="*/ 5232260 w 6204821"/>
                <a:gd name="connsiteY358" fmla="*/ 481729 h 1105321"/>
                <a:gd name="connsiteX359" fmla="*/ 5138949 w 6204821"/>
                <a:gd name="connsiteY359" fmla="*/ 515109 h 1105321"/>
                <a:gd name="connsiteX360" fmla="*/ 5117707 w 6204821"/>
                <a:gd name="connsiteY360" fmla="*/ 551523 h 1105321"/>
                <a:gd name="connsiteX361" fmla="*/ 5116949 w 6204821"/>
                <a:gd name="connsiteY361" fmla="*/ 708559 h 1105321"/>
                <a:gd name="connsiteX362" fmla="*/ 1054493 w 6204821"/>
                <a:gd name="connsiteY362" fmla="*/ 707042 h 1105321"/>
                <a:gd name="connsiteX363" fmla="*/ 1053735 w 6204821"/>
                <a:gd name="connsiteY363" fmla="*/ 548488 h 1105321"/>
                <a:gd name="connsiteX364" fmla="*/ 1030976 w 6204821"/>
                <a:gd name="connsiteY364" fmla="*/ 512074 h 1105321"/>
                <a:gd name="connsiteX365" fmla="*/ 892147 w 6204821"/>
                <a:gd name="connsiteY365" fmla="*/ 488557 h 1105321"/>
                <a:gd name="connsiteX366" fmla="*/ 867871 w 6204821"/>
                <a:gd name="connsiteY366" fmla="*/ 506005 h 1105321"/>
                <a:gd name="connsiteX367" fmla="*/ 804146 w 6204821"/>
                <a:gd name="connsiteY367" fmla="*/ 655455 h 1105321"/>
                <a:gd name="connsiteX368" fmla="*/ 1054493 w 6204821"/>
                <a:gd name="connsiteY368" fmla="*/ 707042 h 1105321"/>
                <a:gd name="connsiteX369" fmla="*/ 1547602 w 6204821"/>
                <a:gd name="connsiteY369" fmla="*/ 501453 h 1105321"/>
                <a:gd name="connsiteX370" fmla="*/ 1458084 w 6204821"/>
                <a:gd name="connsiteY370" fmla="*/ 411177 h 1105321"/>
                <a:gd name="connsiteX371" fmla="*/ 1357945 w 6204821"/>
                <a:gd name="connsiteY371" fmla="*/ 390694 h 1105321"/>
                <a:gd name="connsiteX372" fmla="*/ 1285116 w 6204821"/>
                <a:gd name="connsiteY372" fmla="*/ 449867 h 1105321"/>
                <a:gd name="connsiteX373" fmla="*/ 1275254 w 6204821"/>
                <a:gd name="connsiteY373" fmla="*/ 488557 h 1105321"/>
                <a:gd name="connsiteX374" fmla="*/ 1334427 w 6204821"/>
                <a:gd name="connsiteY374" fmla="*/ 645593 h 1105321"/>
                <a:gd name="connsiteX375" fmla="*/ 1547602 w 6204821"/>
                <a:gd name="connsiteY375" fmla="*/ 501453 h 1105321"/>
                <a:gd name="connsiteX376" fmla="*/ 4850670 w 6204821"/>
                <a:gd name="connsiteY376" fmla="*/ 655455 h 1105321"/>
                <a:gd name="connsiteX377" fmla="*/ 5101018 w 6204821"/>
                <a:gd name="connsiteY377" fmla="*/ 706283 h 1105321"/>
                <a:gd name="connsiteX378" fmla="*/ 5101018 w 6204821"/>
                <a:gd name="connsiteY378" fmla="*/ 562902 h 1105321"/>
                <a:gd name="connsiteX379" fmla="*/ 5070672 w 6204821"/>
                <a:gd name="connsiteY379" fmla="*/ 506005 h 1105321"/>
                <a:gd name="connsiteX380" fmla="*/ 4943981 w 6204821"/>
                <a:gd name="connsiteY380" fmla="*/ 487039 h 1105321"/>
                <a:gd name="connsiteX381" fmla="*/ 4911360 w 6204821"/>
                <a:gd name="connsiteY381" fmla="*/ 514350 h 1105321"/>
                <a:gd name="connsiteX382" fmla="*/ 4850670 w 6204821"/>
                <a:gd name="connsiteY382" fmla="*/ 655455 h 1105321"/>
                <a:gd name="connsiteX383" fmla="*/ 3354655 w 6204821"/>
                <a:gd name="connsiteY383" fmla="*/ 644834 h 1105321"/>
                <a:gd name="connsiteX384" fmla="*/ 3565553 w 6204821"/>
                <a:gd name="connsiteY384" fmla="*/ 500695 h 1105321"/>
                <a:gd name="connsiteX385" fmla="*/ 3466173 w 6204821"/>
                <a:gd name="connsiteY385" fmla="*/ 400556 h 1105321"/>
                <a:gd name="connsiteX386" fmla="*/ 3359965 w 6204821"/>
                <a:gd name="connsiteY386" fmla="*/ 397521 h 1105321"/>
                <a:gd name="connsiteX387" fmla="*/ 3293965 w 6204821"/>
                <a:gd name="connsiteY387" fmla="*/ 496143 h 1105321"/>
                <a:gd name="connsiteX388" fmla="*/ 3295482 w 6204821"/>
                <a:gd name="connsiteY388" fmla="*/ 501453 h 1105321"/>
                <a:gd name="connsiteX389" fmla="*/ 3354655 w 6204821"/>
                <a:gd name="connsiteY389" fmla="*/ 644834 h 1105321"/>
                <a:gd name="connsiteX390" fmla="*/ 4839291 w 6204821"/>
                <a:gd name="connsiteY390" fmla="*/ 645593 h 1105321"/>
                <a:gd name="connsiteX391" fmla="*/ 4890877 w 6204821"/>
                <a:gd name="connsiteY391" fmla="*/ 521178 h 1105321"/>
                <a:gd name="connsiteX392" fmla="*/ 4874187 w 6204821"/>
                <a:gd name="connsiteY392" fmla="*/ 431660 h 1105321"/>
                <a:gd name="connsiteX393" fmla="*/ 4803635 w 6204821"/>
                <a:gd name="connsiteY393" fmla="*/ 386900 h 1105321"/>
                <a:gd name="connsiteX394" fmla="*/ 4720186 w 6204821"/>
                <a:gd name="connsiteY394" fmla="*/ 407383 h 1105321"/>
                <a:gd name="connsiteX395" fmla="*/ 4648875 w 6204821"/>
                <a:gd name="connsiteY395" fmla="*/ 479453 h 1105321"/>
                <a:gd name="connsiteX396" fmla="*/ 4628392 w 6204821"/>
                <a:gd name="connsiteY396" fmla="*/ 501453 h 1105321"/>
                <a:gd name="connsiteX397" fmla="*/ 4839291 w 6204821"/>
                <a:gd name="connsiteY397" fmla="*/ 645593 h 1105321"/>
                <a:gd name="connsiteX398" fmla="*/ 3073962 w 6204821"/>
                <a:gd name="connsiteY398" fmla="*/ 704007 h 1105321"/>
                <a:gd name="connsiteX399" fmla="*/ 3073204 w 6204821"/>
                <a:gd name="connsiteY399" fmla="*/ 548488 h 1105321"/>
                <a:gd name="connsiteX400" fmla="*/ 3048927 w 6204821"/>
                <a:gd name="connsiteY400" fmla="*/ 509798 h 1105321"/>
                <a:gd name="connsiteX401" fmla="*/ 2912374 w 6204821"/>
                <a:gd name="connsiteY401" fmla="*/ 487798 h 1105321"/>
                <a:gd name="connsiteX402" fmla="*/ 2889616 w 6204821"/>
                <a:gd name="connsiteY402" fmla="*/ 502971 h 1105321"/>
                <a:gd name="connsiteX403" fmla="*/ 2824373 w 6204821"/>
                <a:gd name="connsiteY403" fmla="*/ 654696 h 1105321"/>
                <a:gd name="connsiteX404" fmla="*/ 3073962 w 6204821"/>
                <a:gd name="connsiteY404" fmla="*/ 704007 h 1105321"/>
                <a:gd name="connsiteX405" fmla="*/ 792767 w 6204821"/>
                <a:gd name="connsiteY405" fmla="*/ 644834 h 1105321"/>
                <a:gd name="connsiteX406" fmla="*/ 850422 w 6204821"/>
                <a:gd name="connsiteY406" fmla="*/ 499936 h 1105321"/>
                <a:gd name="connsiteX407" fmla="*/ 842078 w 6204821"/>
                <a:gd name="connsiteY407" fmla="*/ 449867 h 1105321"/>
                <a:gd name="connsiteX408" fmla="*/ 761663 w 6204821"/>
                <a:gd name="connsiteY408" fmla="*/ 386900 h 1105321"/>
                <a:gd name="connsiteX409" fmla="*/ 673662 w 6204821"/>
                <a:gd name="connsiteY409" fmla="*/ 408901 h 1105321"/>
                <a:gd name="connsiteX410" fmla="*/ 634213 w 6204821"/>
                <a:gd name="connsiteY410" fmla="*/ 449108 h 1105321"/>
                <a:gd name="connsiteX411" fmla="*/ 583385 w 6204821"/>
                <a:gd name="connsiteY411" fmla="*/ 501453 h 1105321"/>
                <a:gd name="connsiteX412" fmla="*/ 792767 w 6204821"/>
                <a:gd name="connsiteY412" fmla="*/ 644834 h 1105321"/>
                <a:gd name="connsiteX413" fmla="*/ 2812994 w 6204821"/>
                <a:gd name="connsiteY413" fmla="*/ 645593 h 1105321"/>
                <a:gd name="connsiteX414" fmla="*/ 2871408 w 6204821"/>
                <a:gd name="connsiteY414" fmla="*/ 494626 h 1105321"/>
                <a:gd name="connsiteX415" fmla="*/ 2821339 w 6204821"/>
                <a:gd name="connsiteY415" fmla="*/ 407383 h 1105321"/>
                <a:gd name="connsiteX416" fmla="*/ 2719683 w 6204821"/>
                <a:gd name="connsiteY416" fmla="*/ 386900 h 1105321"/>
                <a:gd name="connsiteX417" fmla="*/ 2606647 w 6204821"/>
                <a:gd name="connsiteY417" fmla="*/ 501453 h 1105321"/>
                <a:gd name="connsiteX418" fmla="*/ 2812994 w 6204821"/>
                <a:gd name="connsiteY418" fmla="*/ 645593 h 1105321"/>
                <a:gd name="connsiteX419" fmla="*/ 5588815 w 6204821"/>
                <a:gd name="connsiteY419" fmla="*/ 499177 h 1105321"/>
                <a:gd name="connsiteX420" fmla="*/ 5502332 w 6204821"/>
                <a:gd name="connsiteY420" fmla="*/ 412694 h 1105321"/>
                <a:gd name="connsiteX421" fmla="*/ 5393089 w 6204821"/>
                <a:gd name="connsiteY421" fmla="*/ 395245 h 1105321"/>
                <a:gd name="connsiteX422" fmla="*/ 5330123 w 6204821"/>
                <a:gd name="connsiteY422" fmla="*/ 453660 h 1105321"/>
                <a:gd name="connsiteX423" fmla="*/ 5321778 w 6204821"/>
                <a:gd name="connsiteY423" fmla="*/ 490833 h 1105321"/>
                <a:gd name="connsiteX424" fmla="*/ 5380193 w 6204821"/>
                <a:gd name="connsiteY424" fmla="*/ 644075 h 1105321"/>
                <a:gd name="connsiteX425" fmla="*/ 5588815 w 6204821"/>
                <a:gd name="connsiteY425" fmla="*/ 499177 h 1105321"/>
                <a:gd name="connsiteX426" fmla="*/ 1690224 w 6204821"/>
                <a:gd name="connsiteY426" fmla="*/ 277658 h 1105321"/>
                <a:gd name="connsiteX427" fmla="*/ 1540774 w 6204821"/>
                <a:gd name="connsiteY427" fmla="*/ 217726 h 1105321"/>
                <a:gd name="connsiteX428" fmla="*/ 1505877 w 6204821"/>
                <a:gd name="connsiteY428" fmla="*/ 223037 h 1105321"/>
                <a:gd name="connsiteX429" fmla="*/ 1430773 w 6204821"/>
                <a:gd name="connsiteY429" fmla="*/ 326210 h 1105321"/>
                <a:gd name="connsiteX430" fmla="*/ 1437601 w 6204821"/>
                <a:gd name="connsiteY430" fmla="*/ 366417 h 1105321"/>
                <a:gd name="connsiteX431" fmla="*/ 1551395 w 6204821"/>
                <a:gd name="connsiteY431" fmla="*/ 471108 h 1105321"/>
                <a:gd name="connsiteX432" fmla="*/ 1690224 w 6204821"/>
                <a:gd name="connsiteY432" fmla="*/ 277658 h 1105321"/>
                <a:gd name="connsiteX433" fmla="*/ 2456439 w 6204821"/>
                <a:gd name="connsiteY433" fmla="*/ 278417 h 1105321"/>
                <a:gd name="connsiteX434" fmla="*/ 2594509 w 6204821"/>
                <a:gd name="connsiteY434" fmla="*/ 471108 h 1105321"/>
                <a:gd name="connsiteX435" fmla="*/ 2709062 w 6204821"/>
                <a:gd name="connsiteY435" fmla="*/ 367176 h 1105321"/>
                <a:gd name="connsiteX436" fmla="*/ 2716648 w 6204821"/>
                <a:gd name="connsiteY436" fmla="*/ 333038 h 1105321"/>
                <a:gd name="connsiteX437" fmla="*/ 2639268 w 6204821"/>
                <a:gd name="connsiteY437" fmla="*/ 223037 h 1105321"/>
                <a:gd name="connsiteX438" fmla="*/ 2599061 w 6204821"/>
                <a:gd name="connsiteY438" fmla="*/ 220761 h 1105321"/>
                <a:gd name="connsiteX439" fmla="*/ 2456439 w 6204821"/>
                <a:gd name="connsiteY439" fmla="*/ 278417 h 1105321"/>
                <a:gd name="connsiteX440" fmla="*/ 5734472 w 6204821"/>
                <a:gd name="connsiteY440" fmla="*/ 277658 h 1105321"/>
                <a:gd name="connsiteX441" fmla="*/ 5588815 w 6204821"/>
                <a:gd name="connsiteY441" fmla="*/ 219244 h 1105321"/>
                <a:gd name="connsiteX442" fmla="*/ 5548608 w 6204821"/>
                <a:gd name="connsiteY442" fmla="*/ 223795 h 1105321"/>
                <a:gd name="connsiteX443" fmla="*/ 5475780 w 6204821"/>
                <a:gd name="connsiteY443" fmla="*/ 322417 h 1105321"/>
                <a:gd name="connsiteX444" fmla="*/ 5482608 w 6204821"/>
                <a:gd name="connsiteY444" fmla="*/ 367935 h 1105321"/>
                <a:gd name="connsiteX445" fmla="*/ 5596402 w 6204821"/>
                <a:gd name="connsiteY445" fmla="*/ 474143 h 1105321"/>
                <a:gd name="connsiteX446" fmla="*/ 5734472 w 6204821"/>
                <a:gd name="connsiteY446" fmla="*/ 277658 h 1105321"/>
                <a:gd name="connsiteX447" fmla="*/ 4482735 w 6204821"/>
                <a:gd name="connsiteY447" fmla="*/ 261727 h 1105321"/>
                <a:gd name="connsiteX448" fmla="*/ 4601840 w 6204821"/>
                <a:gd name="connsiteY448" fmla="*/ 211657 h 1105321"/>
                <a:gd name="connsiteX449" fmla="*/ 4658737 w 6204821"/>
                <a:gd name="connsiteY449" fmla="*/ 121381 h 1105321"/>
                <a:gd name="connsiteX450" fmla="*/ 4625357 w 6204821"/>
                <a:gd name="connsiteY450" fmla="*/ 36414 h 1105321"/>
                <a:gd name="connsiteX451" fmla="*/ 4596530 w 6204821"/>
                <a:gd name="connsiteY451" fmla="*/ 16690 h 1105321"/>
                <a:gd name="connsiteX452" fmla="*/ 4434941 w 6204821"/>
                <a:gd name="connsiteY452" fmla="*/ 15931 h 1105321"/>
                <a:gd name="connsiteX453" fmla="*/ 4482735 w 6204821"/>
                <a:gd name="connsiteY453" fmla="*/ 261727 h 1105321"/>
                <a:gd name="connsiteX454" fmla="*/ 5723851 w 6204821"/>
                <a:gd name="connsiteY454" fmla="*/ 257175 h 1105321"/>
                <a:gd name="connsiteX455" fmla="*/ 5722334 w 6204821"/>
                <a:gd name="connsiteY455" fmla="*/ 132001 h 1105321"/>
                <a:gd name="connsiteX456" fmla="*/ 5773921 w 6204821"/>
                <a:gd name="connsiteY456" fmla="*/ 15931 h 1105321"/>
                <a:gd name="connsiteX457" fmla="*/ 5628264 w 6204821"/>
                <a:gd name="connsiteY457" fmla="*/ 16690 h 1105321"/>
                <a:gd name="connsiteX458" fmla="*/ 5603229 w 6204821"/>
                <a:gd name="connsiteY458" fmla="*/ 27311 h 1105321"/>
                <a:gd name="connsiteX459" fmla="*/ 5563781 w 6204821"/>
                <a:gd name="connsiteY459" fmla="*/ 165381 h 1105321"/>
                <a:gd name="connsiteX460" fmla="*/ 5594884 w 6204821"/>
                <a:gd name="connsiteY460" fmla="*/ 202554 h 1105321"/>
                <a:gd name="connsiteX461" fmla="*/ 5723851 w 6204821"/>
                <a:gd name="connsiteY461" fmla="*/ 257175 h 1105321"/>
                <a:gd name="connsiteX462" fmla="*/ 389176 w 6204821"/>
                <a:gd name="connsiteY462" fmla="*/ 15931 h 1105321"/>
                <a:gd name="connsiteX463" fmla="*/ 440004 w 6204821"/>
                <a:gd name="connsiteY463" fmla="*/ 261727 h 1105321"/>
                <a:gd name="connsiteX464" fmla="*/ 565937 w 6204821"/>
                <a:gd name="connsiteY464" fmla="*/ 209381 h 1105321"/>
                <a:gd name="connsiteX465" fmla="*/ 578833 w 6204821"/>
                <a:gd name="connsiteY465" fmla="*/ 204071 h 1105321"/>
                <a:gd name="connsiteX466" fmla="*/ 606144 w 6204821"/>
                <a:gd name="connsiteY466" fmla="*/ 176760 h 1105321"/>
                <a:gd name="connsiteX467" fmla="*/ 571247 w 6204821"/>
                <a:gd name="connsiteY467" fmla="*/ 27311 h 1105321"/>
                <a:gd name="connsiteX468" fmla="*/ 543178 w 6204821"/>
                <a:gd name="connsiteY468" fmla="*/ 16690 h 1105321"/>
                <a:gd name="connsiteX469" fmla="*/ 389176 w 6204821"/>
                <a:gd name="connsiteY469" fmla="*/ 15931 h 1105321"/>
                <a:gd name="connsiteX470" fmla="*/ 3760521 w 6204821"/>
                <a:gd name="connsiteY470" fmla="*/ 15931 h 1105321"/>
                <a:gd name="connsiteX471" fmla="*/ 3604244 w 6204821"/>
                <a:gd name="connsiteY471" fmla="*/ 16690 h 1105321"/>
                <a:gd name="connsiteX472" fmla="*/ 3572381 w 6204821"/>
                <a:gd name="connsiteY472" fmla="*/ 31862 h 1105321"/>
                <a:gd name="connsiteX473" fmla="*/ 3535967 w 6204821"/>
                <a:gd name="connsiteY473" fmla="*/ 156277 h 1105321"/>
                <a:gd name="connsiteX474" fmla="*/ 3602726 w 6204821"/>
                <a:gd name="connsiteY474" fmla="*/ 216209 h 1105321"/>
                <a:gd name="connsiteX475" fmla="*/ 3620933 w 6204821"/>
                <a:gd name="connsiteY475" fmla="*/ 223795 h 1105321"/>
                <a:gd name="connsiteX476" fmla="*/ 3709693 w 6204821"/>
                <a:gd name="connsiteY476" fmla="*/ 260968 h 1105321"/>
                <a:gd name="connsiteX477" fmla="*/ 3760521 w 6204821"/>
                <a:gd name="connsiteY477" fmla="*/ 15931 h 1105321"/>
                <a:gd name="connsiteX478" fmla="*/ 2407886 w 6204821"/>
                <a:gd name="connsiteY478" fmla="*/ 16690 h 1105321"/>
                <a:gd name="connsiteX479" fmla="*/ 2456439 w 6204821"/>
                <a:gd name="connsiteY479" fmla="*/ 262485 h 1105321"/>
                <a:gd name="connsiteX480" fmla="*/ 2601337 w 6204821"/>
                <a:gd name="connsiteY480" fmla="*/ 198002 h 1105321"/>
                <a:gd name="connsiteX481" fmla="*/ 2630923 w 6204821"/>
                <a:gd name="connsiteY481" fmla="*/ 153243 h 1105321"/>
                <a:gd name="connsiteX482" fmla="*/ 2607406 w 6204821"/>
                <a:gd name="connsiteY482" fmla="*/ 46276 h 1105321"/>
                <a:gd name="connsiteX483" fmla="*/ 2567957 w 6204821"/>
                <a:gd name="connsiteY483" fmla="*/ 17448 h 1105321"/>
                <a:gd name="connsiteX484" fmla="*/ 2407886 w 6204821"/>
                <a:gd name="connsiteY484" fmla="*/ 16690 h 1105321"/>
                <a:gd name="connsiteX485" fmla="*/ 1740293 w 6204821"/>
                <a:gd name="connsiteY485" fmla="*/ 15931 h 1105321"/>
                <a:gd name="connsiteX486" fmla="*/ 1603740 w 6204821"/>
                <a:gd name="connsiteY486" fmla="*/ 15173 h 1105321"/>
                <a:gd name="connsiteX487" fmla="*/ 1530912 w 6204821"/>
                <a:gd name="connsiteY487" fmla="*/ 61449 h 1105321"/>
                <a:gd name="connsiteX488" fmla="*/ 1514981 w 6204821"/>
                <a:gd name="connsiteY488" fmla="*/ 137312 h 1105321"/>
                <a:gd name="connsiteX489" fmla="*/ 1565809 w 6204821"/>
                <a:gd name="connsiteY489" fmla="*/ 210140 h 1105321"/>
                <a:gd name="connsiteX490" fmla="*/ 1659120 w 6204821"/>
                <a:gd name="connsiteY490" fmla="*/ 248830 h 1105321"/>
                <a:gd name="connsiteX491" fmla="*/ 1690224 w 6204821"/>
                <a:gd name="connsiteY491" fmla="*/ 260968 h 1105321"/>
                <a:gd name="connsiteX492" fmla="*/ 1740293 w 6204821"/>
                <a:gd name="connsiteY492" fmla="*/ 15931 h 1105321"/>
                <a:gd name="connsiteX493" fmla="*/ 4621564 w 6204821"/>
                <a:gd name="connsiteY493" fmla="*/ 477936 h 1105321"/>
                <a:gd name="connsiteX494" fmla="*/ 4733841 w 6204821"/>
                <a:gd name="connsiteY494" fmla="*/ 370211 h 1105321"/>
                <a:gd name="connsiteX495" fmla="*/ 4743703 w 6204821"/>
                <a:gd name="connsiteY495" fmla="*/ 333796 h 1105321"/>
                <a:gd name="connsiteX496" fmla="*/ 4668599 w 6204821"/>
                <a:gd name="connsiteY496" fmla="*/ 224554 h 1105321"/>
                <a:gd name="connsiteX497" fmla="*/ 4631426 w 6204821"/>
                <a:gd name="connsiteY497" fmla="*/ 219244 h 1105321"/>
                <a:gd name="connsiteX498" fmla="*/ 4482735 w 6204821"/>
                <a:gd name="connsiteY498" fmla="*/ 278417 h 1105321"/>
                <a:gd name="connsiteX499" fmla="*/ 4621564 w 6204821"/>
                <a:gd name="connsiteY499" fmla="*/ 477936 h 1105321"/>
                <a:gd name="connsiteX500" fmla="*/ 438487 w 6204821"/>
                <a:gd name="connsiteY500" fmla="*/ 278417 h 1105321"/>
                <a:gd name="connsiteX501" fmla="*/ 577316 w 6204821"/>
                <a:gd name="connsiteY501" fmla="*/ 470350 h 1105321"/>
                <a:gd name="connsiteX502" fmla="*/ 685800 w 6204821"/>
                <a:gd name="connsiteY502" fmla="*/ 372487 h 1105321"/>
                <a:gd name="connsiteX503" fmla="*/ 697180 w 6204821"/>
                <a:gd name="connsiteY503" fmla="*/ 336072 h 1105321"/>
                <a:gd name="connsiteX504" fmla="*/ 633455 w 6204821"/>
                <a:gd name="connsiteY504" fmla="*/ 229106 h 1105321"/>
                <a:gd name="connsiteX505" fmla="*/ 581109 w 6204821"/>
                <a:gd name="connsiteY505" fmla="*/ 220761 h 1105321"/>
                <a:gd name="connsiteX506" fmla="*/ 438487 w 6204821"/>
                <a:gd name="connsiteY506" fmla="*/ 278417 h 1105321"/>
                <a:gd name="connsiteX507" fmla="*/ 3571622 w 6204821"/>
                <a:gd name="connsiteY507" fmla="*/ 478694 h 1105321"/>
                <a:gd name="connsiteX508" fmla="*/ 3711210 w 6204821"/>
                <a:gd name="connsiteY508" fmla="*/ 278417 h 1105321"/>
                <a:gd name="connsiteX509" fmla="*/ 3586795 w 6204821"/>
                <a:gd name="connsiteY509" fmla="*/ 226830 h 1105321"/>
                <a:gd name="connsiteX510" fmla="*/ 3495760 w 6204821"/>
                <a:gd name="connsiteY510" fmla="*/ 245796 h 1105321"/>
                <a:gd name="connsiteX511" fmla="*/ 3454794 w 6204821"/>
                <a:gd name="connsiteY511" fmla="*/ 314831 h 1105321"/>
                <a:gd name="connsiteX512" fmla="*/ 3462380 w 6204821"/>
                <a:gd name="connsiteY512" fmla="*/ 372487 h 1105321"/>
                <a:gd name="connsiteX513" fmla="*/ 3571622 w 6204821"/>
                <a:gd name="connsiteY513" fmla="*/ 478694 h 1105321"/>
                <a:gd name="connsiteX514" fmla="*/ 3268171 w 6204821"/>
                <a:gd name="connsiteY514" fmla="*/ 476419 h 1105321"/>
                <a:gd name="connsiteX515" fmla="*/ 3218860 w 6204821"/>
                <a:gd name="connsiteY515" fmla="*/ 355797 h 1105321"/>
                <a:gd name="connsiteX516" fmla="*/ 3146790 w 6204821"/>
                <a:gd name="connsiteY516" fmla="*/ 319383 h 1105321"/>
                <a:gd name="connsiteX517" fmla="*/ 3090652 w 6204821"/>
                <a:gd name="connsiteY517" fmla="*/ 380073 h 1105321"/>
                <a:gd name="connsiteX518" fmla="*/ 3090652 w 6204821"/>
                <a:gd name="connsiteY518" fmla="*/ 473384 h 1105321"/>
                <a:gd name="connsiteX519" fmla="*/ 3090652 w 6204821"/>
                <a:gd name="connsiteY519" fmla="*/ 514350 h 1105321"/>
                <a:gd name="connsiteX520" fmla="*/ 3268171 w 6204821"/>
                <a:gd name="connsiteY520" fmla="*/ 476419 h 1105321"/>
                <a:gd name="connsiteX521" fmla="*/ 1053735 w 6204821"/>
                <a:gd name="connsiteY521" fmla="*/ 510557 h 1105321"/>
                <a:gd name="connsiteX522" fmla="*/ 1052976 w 6204821"/>
                <a:gd name="connsiteY522" fmla="*/ 358831 h 1105321"/>
                <a:gd name="connsiteX523" fmla="*/ 997596 w 6204821"/>
                <a:gd name="connsiteY523" fmla="*/ 319383 h 1105321"/>
                <a:gd name="connsiteX524" fmla="*/ 936147 w 6204821"/>
                <a:gd name="connsiteY524" fmla="*/ 340624 h 1105321"/>
                <a:gd name="connsiteX525" fmla="*/ 878492 w 6204821"/>
                <a:gd name="connsiteY525" fmla="*/ 478694 h 1105321"/>
                <a:gd name="connsiteX526" fmla="*/ 1053735 w 6204821"/>
                <a:gd name="connsiteY526" fmla="*/ 510557 h 1105321"/>
                <a:gd name="connsiteX527" fmla="*/ 1247944 w 6204821"/>
                <a:gd name="connsiteY527" fmla="*/ 476419 h 1105321"/>
                <a:gd name="connsiteX528" fmla="*/ 1191805 w 6204821"/>
                <a:gd name="connsiteY528" fmla="*/ 342900 h 1105321"/>
                <a:gd name="connsiteX529" fmla="*/ 1172840 w 6204821"/>
                <a:gd name="connsiteY529" fmla="*/ 323176 h 1105321"/>
                <a:gd name="connsiteX530" fmla="*/ 1068907 w 6204821"/>
                <a:gd name="connsiteY530" fmla="*/ 388418 h 1105321"/>
                <a:gd name="connsiteX531" fmla="*/ 1069666 w 6204821"/>
                <a:gd name="connsiteY531" fmla="*/ 433177 h 1105321"/>
                <a:gd name="connsiteX532" fmla="*/ 1069666 w 6204821"/>
                <a:gd name="connsiteY532" fmla="*/ 513591 h 1105321"/>
                <a:gd name="connsiteX533" fmla="*/ 1247944 w 6204821"/>
                <a:gd name="connsiteY533" fmla="*/ 476419 h 1105321"/>
                <a:gd name="connsiteX534" fmla="*/ 5100259 w 6204821"/>
                <a:gd name="connsiteY534" fmla="*/ 512074 h 1105321"/>
                <a:gd name="connsiteX535" fmla="*/ 5100259 w 6204821"/>
                <a:gd name="connsiteY535" fmla="*/ 365659 h 1105321"/>
                <a:gd name="connsiteX536" fmla="*/ 5050948 w 6204821"/>
                <a:gd name="connsiteY536" fmla="*/ 320900 h 1105321"/>
                <a:gd name="connsiteX537" fmla="*/ 4984947 w 6204821"/>
                <a:gd name="connsiteY537" fmla="*/ 338348 h 1105321"/>
                <a:gd name="connsiteX538" fmla="*/ 4925016 w 6204821"/>
                <a:gd name="connsiteY538" fmla="*/ 477177 h 1105321"/>
                <a:gd name="connsiteX539" fmla="*/ 5100259 w 6204821"/>
                <a:gd name="connsiteY539" fmla="*/ 512074 h 1105321"/>
                <a:gd name="connsiteX540" fmla="*/ 5117707 w 6204821"/>
                <a:gd name="connsiteY540" fmla="*/ 513591 h 1105321"/>
                <a:gd name="connsiteX541" fmla="*/ 5295226 w 6204821"/>
                <a:gd name="connsiteY541" fmla="*/ 476419 h 1105321"/>
                <a:gd name="connsiteX542" fmla="*/ 5236053 w 6204821"/>
                <a:gd name="connsiteY542" fmla="*/ 336831 h 1105321"/>
                <a:gd name="connsiteX543" fmla="*/ 5167777 w 6204821"/>
                <a:gd name="connsiteY543" fmla="*/ 320900 h 1105321"/>
                <a:gd name="connsiteX544" fmla="*/ 5119224 w 6204821"/>
                <a:gd name="connsiteY544" fmla="*/ 367176 h 1105321"/>
                <a:gd name="connsiteX545" fmla="*/ 5117707 w 6204821"/>
                <a:gd name="connsiteY545" fmla="*/ 513591 h 1105321"/>
                <a:gd name="connsiteX546" fmla="*/ 719180 w 6204821"/>
                <a:gd name="connsiteY546" fmla="*/ 364900 h 1105321"/>
                <a:gd name="connsiteX547" fmla="*/ 865595 w 6204821"/>
                <a:gd name="connsiteY547" fmla="*/ 463522 h 1105321"/>
                <a:gd name="connsiteX548" fmla="*/ 920216 w 6204821"/>
                <a:gd name="connsiteY548" fmla="*/ 327727 h 1105321"/>
                <a:gd name="connsiteX549" fmla="*/ 894423 w 6204821"/>
                <a:gd name="connsiteY549" fmla="*/ 268554 h 1105321"/>
                <a:gd name="connsiteX550" fmla="*/ 827664 w 6204821"/>
                <a:gd name="connsiteY550" fmla="*/ 256416 h 1105321"/>
                <a:gd name="connsiteX551" fmla="*/ 719180 w 6204821"/>
                <a:gd name="connsiteY551" fmla="*/ 364900 h 1105321"/>
                <a:gd name="connsiteX552" fmla="*/ 1260840 w 6204821"/>
                <a:gd name="connsiteY552" fmla="*/ 465039 h 1105321"/>
                <a:gd name="connsiteX553" fmla="*/ 1411049 w 6204821"/>
                <a:gd name="connsiteY553" fmla="*/ 364142 h 1105321"/>
                <a:gd name="connsiteX554" fmla="*/ 1308634 w 6204821"/>
                <a:gd name="connsiteY554" fmla="*/ 264003 h 1105321"/>
                <a:gd name="connsiteX555" fmla="*/ 1241116 w 6204821"/>
                <a:gd name="connsiteY555" fmla="*/ 263244 h 1105321"/>
                <a:gd name="connsiteX556" fmla="*/ 1205460 w 6204821"/>
                <a:gd name="connsiteY556" fmla="*/ 320900 h 1105321"/>
                <a:gd name="connsiteX557" fmla="*/ 1260840 w 6204821"/>
                <a:gd name="connsiteY557" fmla="*/ 465039 h 1105321"/>
                <a:gd name="connsiteX558" fmla="*/ 3073204 w 6204821"/>
                <a:gd name="connsiteY558" fmla="*/ 511316 h 1105321"/>
                <a:gd name="connsiteX559" fmla="*/ 3073204 w 6204821"/>
                <a:gd name="connsiteY559" fmla="*/ 369452 h 1105321"/>
                <a:gd name="connsiteX560" fmla="*/ 3036031 w 6204821"/>
                <a:gd name="connsiteY560" fmla="*/ 323934 h 1105321"/>
                <a:gd name="connsiteX561" fmla="*/ 2960927 w 6204821"/>
                <a:gd name="connsiteY561" fmla="*/ 334555 h 1105321"/>
                <a:gd name="connsiteX562" fmla="*/ 2897960 w 6204821"/>
                <a:gd name="connsiteY562" fmla="*/ 477177 h 1105321"/>
                <a:gd name="connsiteX563" fmla="*/ 3073204 w 6204821"/>
                <a:gd name="connsiteY563" fmla="*/ 511316 h 1105321"/>
                <a:gd name="connsiteX564" fmla="*/ 2885822 w 6204821"/>
                <a:gd name="connsiteY564" fmla="*/ 465039 h 1105321"/>
                <a:gd name="connsiteX565" fmla="*/ 2941961 w 6204821"/>
                <a:gd name="connsiteY565" fmla="*/ 320900 h 1105321"/>
                <a:gd name="connsiteX566" fmla="*/ 2910857 w 6204821"/>
                <a:gd name="connsiteY566" fmla="*/ 266279 h 1105321"/>
                <a:gd name="connsiteX567" fmla="*/ 2851684 w 6204821"/>
                <a:gd name="connsiteY567" fmla="*/ 256416 h 1105321"/>
                <a:gd name="connsiteX568" fmla="*/ 2745476 w 6204821"/>
                <a:gd name="connsiteY568" fmla="*/ 364900 h 1105321"/>
                <a:gd name="connsiteX569" fmla="*/ 2885822 w 6204821"/>
                <a:gd name="connsiteY569" fmla="*/ 465039 h 1105321"/>
                <a:gd name="connsiteX570" fmla="*/ 3431276 w 6204821"/>
                <a:gd name="connsiteY570" fmla="*/ 364142 h 1105321"/>
                <a:gd name="connsiteX571" fmla="*/ 3331137 w 6204821"/>
                <a:gd name="connsiteY571" fmla="*/ 266279 h 1105321"/>
                <a:gd name="connsiteX572" fmla="*/ 3264378 w 6204821"/>
                <a:gd name="connsiteY572" fmla="*/ 260968 h 1105321"/>
                <a:gd name="connsiteX573" fmla="*/ 3224929 w 6204821"/>
                <a:gd name="connsiteY573" fmla="*/ 318624 h 1105321"/>
                <a:gd name="connsiteX574" fmla="*/ 3280309 w 6204821"/>
                <a:gd name="connsiteY574" fmla="*/ 463522 h 1105321"/>
                <a:gd name="connsiteX575" fmla="*/ 3431276 w 6204821"/>
                <a:gd name="connsiteY575" fmla="*/ 364142 h 1105321"/>
                <a:gd name="connsiteX576" fmla="*/ 5446193 w 6204821"/>
                <a:gd name="connsiteY576" fmla="*/ 364900 h 1105321"/>
                <a:gd name="connsiteX577" fmla="*/ 5453780 w 6204821"/>
                <a:gd name="connsiteY577" fmla="*/ 353521 h 1105321"/>
                <a:gd name="connsiteX578" fmla="*/ 5353641 w 6204821"/>
                <a:gd name="connsiteY578" fmla="*/ 263244 h 1105321"/>
                <a:gd name="connsiteX579" fmla="*/ 5280812 w 6204821"/>
                <a:gd name="connsiteY579" fmla="*/ 267796 h 1105321"/>
                <a:gd name="connsiteX580" fmla="*/ 5251984 w 6204821"/>
                <a:gd name="connsiteY580" fmla="*/ 326210 h 1105321"/>
                <a:gd name="connsiteX581" fmla="*/ 5308123 w 6204821"/>
                <a:gd name="connsiteY581" fmla="*/ 465798 h 1105321"/>
                <a:gd name="connsiteX582" fmla="*/ 5446193 w 6204821"/>
                <a:gd name="connsiteY582" fmla="*/ 364900 h 1105321"/>
                <a:gd name="connsiteX583" fmla="*/ 4912877 w 6204821"/>
                <a:gd name="connsiteY583" fmla="*/ 464281 h 1105321"/>
                <a:gd name="connsiteX584" fmla="*/ 4968258 w 6204821"/>
                <a:gd name="connsiteY584" fmla="*/ 324693 h 1105321"/>
                <a:gd name="connsiteX585" fmla="*/ 4943222 w 6204821"/>
                <a:gd name="connsiteY585" fmla="*/ 270830 h 1105321"/>
                <a:gd name="connsiteX586" fmla="*/ 4880256 w 6204821"/>
                <a:gd name="connsiteY586" fmla="*/ 256416 h 1105321"/>
                <a:gd name="connsiteX587" fmla="*/ 4768738 w 6204821"/>
                <a:gd name="connsiteY587" fmla="*/ 363383 h 1105321"/>
                <a:gd name="connsiteX588" fmla="*/ 4912877 w 6204821"/>
                <a:gd name="connsiteY588" fmla="*/ 464281 h 1105321"/>
                <a:gd name="connsiteX589" fmla="*/ 3435069 w 6204821"/>
                <a:gd name="connsiteY589" fmla="*/ 337590 h 1105321"/>
                <a:gd name="connsiteX590" fmla="*/ 3532174 w 6204821"/>
                <a:gd name="connsiteY590" fmla="*/ 204830 h 1105321"/>
                <a:gd name="connsiteX591" fmla="*/ 3400173 w 6204821"/>
                <a:gd name="connsiteY591" fmla="*/ 150208 h 1105321"/>
                <a:gd name="connsiteX592" fmla="*/ 3337965 w 6204821"/>
                <a:gd name="connsiteY592" fmla="*/ 173726 h 1105321"/>
                <a:gd name="connsiteX593" fmla="*/ 3332654 w 6204821"/>
                <a:gd name="connsiteY593" fmla="*/ 240485 h 1105321"/>
                <a:gd name="connsiteX594" fmla="*/ 3435069 w 6204821"/>
                <a:gd name="connsiteY594" fmla="*/ 337590 h 1105321"/>
                <a:gd name="connsiteX595" fmla="*/ 3567071 w 6204821"/>
                <a:gd name="connsiteY595" fmla="*/ 15931 h 1105321"/>
                <a:gd name="connsiteX596" fmla="*/ 3416104 w 6204821"/>
                <a:gd name="connsiteY596" fmla="*/ 16690 h 1105321"/>
                <a:gd name="connsiteX597" fmla="*/ 3374379 w 6204821"/>
                <a:gd name="connsiteY597" fmla="*/ 63725 h 1105321"/>
                <a:gd name="connsiteX598" fmla="*/ 3391828 w 6204821"/>
                <a:gd name="connsiteY598" fmla="*/ 124415 h 1105321"/>
                <a:gd name="connsiteX599" fmla="*/ 3529898 w 6204821"/>
                <a:gd name="connsiteY599" fmla="*/ 186623 h 1105321"/>
                <a:gd name="connsiteX600" fmla="*/ 3567071 w 6204821"/>
                <a:gd name="connsiteY600" fmla="*/ 15931 h 1105321"/>
                <a:gd name="connsiteX601" fmla="*/ 4626116 w 6204821"/>
                <a:gd name="connsiteY601" fmla="*/ 15173 h 1105321"/>
                <a:gd name="connsiteX602" fmla="*/ 4663289 w 6204821"/>
                <a:gd name="connsiteY602" fmla="*/ 186623 h 1105321"/>
                <a:gd name="connsiteX603" fmla="*/ 4798325 w 6204821"/>
                <a:gd name="connsiteY603" fmla="*/ 126691 h 1105321"/>
                <a:gd name="connsiteX604" fmla="*/ 4818049 w 6204821"/>
                <a:gd name="connsiteY604" fmla="*/ 62208 h 1105321"/>
                <a:gd name="connsiteX605" fmla="*/ 4767221 w 6204821"/>
                <a:gd name="connsiteY605" fmla="*/ 15173 h 1105321"/>
                <a:gd name="connsiteX606" fmla="*/ 4626116 w 6204821"/>
                <a:gd name="connsiteY606" fmla="*/ 15173 h 1105321"/>
                <a:gd name="connsiteX607" fmla="*/ 2599820 w 6204821"/>
                <a:gd name="connsiteY607" fmla="*/ 15931 h 1105321"/>
                <a:gd name="connsiteX608" fmla="*/ 2636992 w 6204821"/>
                <a:gd name="connsiteY608" fmla="*/ 186623 h 1105321"/>
                <a:gd name="connsiteX609" fmla="*/ 2772028 w 6204821"/>
                <a:gd name="connsiteY609" fmla="*/ 127450 h 1105321"/>
                <a:gd name="connsiteX610" fmla="*/ 2794028 w 6204821"/>
                <a:gd name="connsiteY610" fmla="*/ 71311 h 1105321"/>
                <a:gd name="connsiteX611" fmla="*/ 2750028 w 6204821"/>
                <a:gd name="connsiteY611" fmla="*/ 16690 h 1105321"/>
                <a:gd name="connsiteX612" fmla="*/ 2599820 w 6204821"/>
                <a:gd name="connsiteY612" fmla="*/ 15931 h 1105321"/>
                <a:gd name="connsiteX613" fmla="*/ 1545326 w 6204821"/>
                <a:gd name="connsiteY613" fmla="*/ 15931 h 1105321"/>
                <a:gd name="connsiteX614" fmla="*/ 1403463 w 6204821"/>
                <a:gd name="connsiteY614" fmla="*/ 15931 h 1105321"/>
                <a:gd name="connsiteX615" fmla="*/ 1355669 w 6204821"/>
                <a:gd name="connsiteY615" fmla="*/ 59932 h 1105321"/>
                <a:gd name="connsiteX616" fmla="*/ 1372359 w 6204821"/>
                <a:gd name="connsiteY616" fmla="*/ 125174 h 1105321"/>
                <a:gd name="connsiteX617" fmla="*/ 1511188 w 6204821"/>
                <a:gd name="connsiteY617" fmla="*/ 187381 h 1105321"/>
                <a:gd name="connsiteX618" fmla="*/ 1545326 w 6204821"/>
                <a:gd name="connsiteY618" fmla="*/ 15931 h 1105321"/>
                <a:gd name="connsiteX619" fmla="*/ 2635475 w 6204821"/>
                <a:gd name="connsiteY619" fmla="*/ 204830 h 1105321"/>
                <a:gd name="connsiteX620" fmla="*/ 2732580 w 6204821"/>
                <a:gd name="connsiteY620" fmla="*/ 334555 h 1105321"/>
                <a:gd name="connsiteX621" fmla="*/ 2834236 w 6204821"/>
                <a:gd name="connsiteY621" fmla="*/ 240485 h 1105321"/>
                <a:gd name="connsiteX622" fmla="*/ 2831960 w 6204821"/>
                <a:gd name="connsiteY622" fmla="*/ 178278 h 1105321"/>
                <a:gd name="connsiteX623" fmla="*/ 2774304 w 6204821"/>
                <a:gd name="connsiteY623" fmla="*/ 147933 h 1105321"/>
                <a:gd name="connsiteX624" fmla="*/ 2635475 w 6204821"/>
                <a:gd name="connsiteY624" fmla="*/ 204830 h 1105321"/>
                <a:gd name="connsiteX625" fmla="*/ 4759635 w 6204821"/>
                <a:gd name="connsiteY625" fmla="*/ 347452 h 1105321"/>
                <a:gd name="connsiteX626" fmla="*/ 4863566 w 6204821"/>
                <a:gd name="connsiteY626" fmla="*/ 236692 h 1105321"/>
                <a:gd name="connsiteX627" fmla="*/ 4855980 w 6204821"/>
                <a:gd name="connsiteY627" fmla="*/ 174485 h 1105321"/>
                <a:gd name="connsiteX628" fmla="*/ 4799842 w 6204821"/>
                <a:gd name="connsiteY628" fmla="*/ 147174 h 1105321"/>
                <a:gd name="connsiteX629" fmla="*/ 4662530 w 6204821"/>
                <a:gd name="connsiteY629" fmla="*/ 204071 h 1105321"/>
                <a:gd name="connsiteX630" fmla="*/ 4759635 w 6204821"/>
                <a:gd name="connsiteY630" fmla="*/ 347452 h 1105321"/>
                <a:gd name="connsiteX631" fmla="*/ 5592609 w 6204821"/>
                <a:gd name="connsiteY631" fmla="*/ 15931 h 1105321"/>
                <a:gd name="connsiteX632" fmla="*/ 5455297 w 6204821"/>
                <a:gd name="connsiteY632" fmla="*/ 15173 h 1105321"/>
                <a:gd name="connsiteX633" fmla="*/ 5404469 w 6204821"/>
                <a:gd name="connsiteY633" fmla="*/ 57656 h 1105321"/>
                <a:gd name="connsiteX634" fmla="*/ 5417365 w 6204821"/>
                <a:gd name="connsiteY634" fmla="*/ 123656 h 1105321"/>
                <a:gd name="connsiteX635" fmla="*/ 5556953 w 6204821"/>
                <a:gd name="connsiteY635" fmla="*/ 190416 h 1105321"/>
                <a:gd name="connsiteX636" fmla="*/ 5592609 w 6204821"/>
                <a:gd name="connsiteY636" fmla="*/ 15931 h 1105321"/>
                <a:gd name="connsiteX637" fmla="*/ 1511946 w 6204821"/>
                <a:gd name="connsiteY637" fmla="*/ 204830 h 1105321"/>
                <a:gd name="connsiteX638" fmla="*/ 1380704 w 6204821"/>
                <a:gd name="connsiteY638" fmla="*/ 150967 h 1105321"/>
                <a:gd name="connsiteX639" fmla="*/ 1319255 w 6204821"/>
                <a:gd name="connsiteY639" fmla="*/ 170691 h 1105321"/>
                <a:gd name="connsiteX640" fmla="*/ 1312427 w 6204821"/>
                <a:gd name="connsiteY640" fmla="*/ 241244 h 1105321"/>
                <a:gd name="connsiteX641" fmla="*/ 1414842 w 6204821"/>
                <a:gd name="connsiteY641" fmla="*/ 339865 h 1105321"/>
                <a:gd name="connsiteX642" fmla="*/ 1511946 w 6204821"/>
                <a:gd name="connsiteY642" fmla="*/ 204830 h 1105321"/>
                <a:gd name="connsiteX643" fmla="*/ 625868 w 6204821"/>
                <a:gd name="connsiteY643" fmla="*/ 201795 h 1105321"/>
                <a:gd name="connsiteX644" fmla="*/ 686559 w 6204821"/>
                <a:gd name="connsiteY644" fmla="*/ 262485 h 1105321"/>
                <a:gd name="connsiteX645" fmla="*/ 714628 w 6204821"/>
                <a:gd name="connsiteY645" fmla="*/ 333038 h 1105321"/>
                <a:gd name="connsiteX646" fmla="*/ 814767 w 6204821"/>
                <a:gd name="connsiteY646" fmla="*/ 240485 h 1105321"/>
                <a:gd name="connsiteX647" fmla="*/ 810215 w 6204821"/>
                <a:gd name="connsiteY647" fmla="*/ 176002 h 1105321"/>
                <a:gd name="connsiteX648" fmla="*/ 751042 w 6204821"/>
                <a:gd name="connsiteY648" fmla="*/ 148691 h 1105321"/>
                <a:gd name="connsiteX649" fmla="*/ 625868 w 6204821"/>
                <a:gd name="connsiteY649" fmla="*/ 201795 h 1105321"/>
                <a:gd name="connsiteX650" fmla="*/ 5553160 w 6204821"/>
                <a:gd name="connsiteY650" fmla="*/ 203312 h 1105321"/>
                <a:gd name="connsiteX651" fmla="*/ 5427986 w 6204821"/>
                <a:gd name="connsiteY651" fmla="*/ 150208 h 1105321"/>
                <a:gd name="connsiteX652" fmla="*/ 5368813 w 6204821"/>
                <a:gd name="connsiteY652" fmla="*/ 168416 h 1105321"/>
                <a:gd name="connsiteX653" fmla="*/ 5356675 w 6204821"/>
                <a:gd name="connsiteY653" fmla="*/ 235175 h 1105321"/>
                <a:gd name="connsiteX654" fmla="*/ 5456056 w 6204821"/>
                <a:gd name="connsiteY654" fmla="*/ 344417 h 1105321"/>
                <a:gd name="connsiteX655" fmla="*/ 5553160 w 6204821"/>
                <a:gd name="connsiteY655" fmla="*/ 203312 h 1105321"/>
                <a:gd name="connsiteX656" fmla="*/ 583385 w 6204821"/>
                <a:gd name="connsiteY656" fmla="*/ 16690 h 1105321"/>
                <a:gd name="connsiteX657" fmla="*/ 619041 w 6204821"/>
                <a:gd name="connsiteY657" fmla="*/ 186623 h 1105321"/>
                <a:gd name="connsiteX658" fmla="*/ 746490 w 6204821"/>
                <a:gd name="connsiteY658" fmla="*/ 130484 h 1105321"/>
                <a:gd name="connsiteX659" fmla="*/ 773801 w 6204821"/>
                <a:gd name="connsiteY659" fmla="*/ 71311 h 1105321"/>
                <a:gd name="connsiteX660" fmla="*/ 732835 w 6204821"/>
                <a:gd name="connsiteY660" fmla="*/ 16690 h 1105321"/>
                <a:gd name="connsiteX661" fmla="*/ 583385 w 6204821"/>
                <a:gd name="connsiteY661" fmla="*/ 16690 h 1105321"/>
                <a:gd name="connsiteX662" fmla="*/ 3194584 w 6204821"/>
                <a:gd name="connsiteY662" fmla="*/ 298900 h 1105321"/>
                <a:gd name="connsiteX663" fmla="*/ 3098997 w 6204821"/>
                <a:gd name="connsiteY663" fmla="*/ 69794 h 1105321"/>
                <a:gd name="connsiteX664" fmla="*/ 3093686 w 6204821"/>
                <a:gd name="connsiteY664" fmla="*/ 71311 h 1105321"/>
                <a:gd name="connsiteX665" fmla="*/ 3093686 w 6204821"/>
                <a:gd name="connsiteY665" fmla="*/ 318624 h 1105321"/>
                <a:gd name="connsiteX666" fmla="*/ 3194584 w 6204821"/>
                <a:gd name="connsiteY666" fmla="*/ 298900 h 1105321"/>
                <a:gd name="connsiteX667" fmla="*/ 1174357 w 6204821"/>
                <a:gd name="connsiteY667" fmla="*/ 298900 h 1105321"/>
                <a:gd name="connsiteX668" fmla="*/ 1078770 w 6204821"/>
                <a:gd name="connsiteY668" fmla="*/ 69794 h 1105321"/>
                <a:gd name="connsiteX669" fmla="*/ 1072701 w 6204821"/>
                <a:gd name="connsiteY669" fmla="*/ 71311 h 1105321"/>
                <a:gd name="connsiteX670" fmla="*/ 1072701 w 6204821"/>
                <a:gd name="connsiteY670" fmla="*/ 317865 h 1105321"/>
                <a:gd name="connsiteX671" fmla="*/ 1174357 w 6204821"/>
                <a:gd name="connsiteY671" fmla="*/ 298900 h 1105321"/>
                <a:gd name="connsiteX672" fmla="*/ 5125293 w 6204821"/>
                <a:gd name="connsiteY672" fmla="*/ 69035 h 1105321"/>
                <a:gd name="connsiteX673" fmla="*/ 5119983 w 6204821"/>
                <a:gd name="connsiteY673" fmla="*/ 70552 h 1105321"/>
                <a:gd name="connsiteX674" fmla="*/ 5119983 w 6204821"/>
                <a:gd name="connsiteY674" fmla="*/ 317865 h 1105321"/>
                <a:gd name="connsiteX675" fmla="*/ 5220881 w 6204821"/>
                <a:gd name="connsiteY675" fmla="*/ 298900 h 1105321"/>
                <a:gd name="connsiteX676" fmla="*/ 5125293 w 6204821"/>
                <a:gd name="connsiteY676" fmla="*/ 69035 h 1105321"/>
                <a:gd name="connsiteX677" fmla="*/ 3069411 w 6204821"/>
                <a:gd name="connsiteY677" fmla="*/ 315589 h 1105321"/>
                <a:gd name="connsiteX678" fmla="*/ 3069411 w 6204821"/>
                <a:gd name="connsiteY678" fmla="*/ 81173 h 1105321"/>
                <a:gd name="connsiteX679" fmla="*/ 3064100 w 6204821"/>
                <a:gd name="connsiteY679" fmla="*/ 80415 h 1105321"/>
                <a:gd name="connsiteX680" fmla="*/ 2973065 w 6204821"/>
                <a:gd name="connsiteY680" fmla="*/ 298900 h 1105321"/>
                <a:gd name="connsiteX681" fmla="*/ 3069411 w 6204821"/>
                <a:gd name="connsiteY681" fmla="*/ 315589 h 1105321"/>
                <a:gd name="connsiteX682" fmla="*/ 3207481 w 6204821"/>
                <a:gd name="connsiteY682" fmla="*/ 282210 h 1105321"/>
                <a:gd name="connsiteX683" fmla="*/ 3284102 w 6204821"/>
                <a:gd name="connsiteY683" fmla="*/ 235175 h 1105321"/>
                <a:gd name="connsiteX684" fmla="*/ 3119480 w 6204821"/>
                <a:gd name="connsiteY684" fmla="*/ 67518 h 1105321"/>
                <a:gd name="connsiteX685" fmla="*/ 3207481 w 6204821"/>
                <a:gd name="connsiteY685" fmla="*/ 282210 h 1105321"/>
                <a:gd name="connsiteX686" fmla="*/ 939941 w 6204821"/>
                <a:gd name="connsiteY686" fmla="*/ 282968 h 1105321"/>
                <a:gd name="connsiteX687" fmla="*/ 1027941 w 6204821"/>
                <a:gd name="connsiteY687" fmla="*/ 65242 h 1105321"/>
                <a:gd name="connsiteX688" fmla="*/ 1024148 w 6204821"/>
                <a:gd name="connsiteY688" fmla="*/ 64483 h 1105321"/>
                <a:gd name="connsiteX689" fmla="*/ 858767 w 6204821"/>
                <a:gd name="connsiteY689" fmla="*/ 232899 h 1105321"/>
                <a:gd name="connsiteX690" fmla="*/ 939941 w 6204821"/>
                <a:gd name="connsiteY690" fmla="*/ 282968 h 1105321"/>
                <a:gd name="connsiteX691" fmla="*/ 1049183 w 6204821"/>
                <a:gd name="connsiteY691" fmla="*/ 81173 h 1105321"/>
                <a:gd name="connsiteX692" fmla="*/ 1043873 w 6204821"/>
                <a:gd name="connsiteY692" fmla="*/ 79656 h 1105321"/>
                <a:gd name="connsiteX693" fmla="*/ 952837 w 6204821"/>
                <a:gd name="connsiteY693" fmla="*/ 298900 h 1105321"/>
                <a:gd name="connsiteX694" fmla="*/ 1049942 w 6204821"/>
                <a:gd name="connsiteY694" fmla="*/ 314072 h 1105321"/>
                <a:gd name="connsiteX695" fmla="*/ 1049183 w 6204821"/>
                <a:gd name="connsiteY695" fmla="*/ 81173 h 1105321"/>
                <a:gd name="connsiteX696" fmla="*/ 5308881 w 6204821"/>
                <a:gd name="connsiteY696" fmla="*/ 235933 h 1105321"/>
                <a:gd name="connsiteX697" fmla="*/ 5147294 w 6204821"/>
                <a:gd name="connsiteY697" fmla="*/ 69794 h 1105321"/>
                <a:gd name="connsiteX698" fmla="*/ 5233778 w 6204821"/>
                <a:gd name="connsiteY698" fmla="*/ 282210 h 1105321"/>
                <a:gd name="connsiteX699" fmla="*/ 5308881 w 6204821"/>
                <a:gd name="connsiteY699" fmla="*/ 235933 h 1105321"/>
                <a:gd name="connsiteX700" fmla="*/ 1096977 w 6204821"/>
                <a:gd name="connsiteY700" fmla="*/ 59173 h 1105321"/>
                <a:gd name="connsiteX701" fmla="*/ 1187253 w 6204821"/>
                <a:gd name="connsiteY701" fmla="*/ 281451 h 1105321"/>
                <a:gd name="connsiteX702" fmla="*/ 1266151 w 6204821"/>
                <a:gd name="connsiteY702" fmla="*/ 232899 h 1105321"/>
                <a:gd name="connsiteX703" fmla="*/ 1096977 w 6204821"/>
                <a:gd name="connsiteY703" fmla="*/ 59173 h 1105321"/>
                <a:gd name="connsiteX704" fmla="*/ 5095707 w 6204821"/>
                <a:gd name="connsiteY704" fmla="*/ 88760 h 1105321"/>
                <a:gd name="connsiteX705" fmla="*/ 5088121 w 6204821"/>
                <a:gd name="connsiteY705" fmla="*/ 88001 h 1105321"/>
                <a:gd name="connsiteX706" fmla="*/ 5000120 w 6204821"/>
                <a:gd name="connsiteY706" fmla="*/ 299658 h 1105321"/>
                <a:gd name="connsiteX707" fmla="*/ 5096465 w 6204821"/>
                <a:gd name="connsiteY707" fmla="*/ 314831 h 1105321"/>
                <a:gd name="connsiteX708" fmla="*/ 5095707 w 6204821"/>
                <a:gd name="connsiteY708" fmla="*/ 88760 h 1105321"/>
                <a:gd name="connsiteX709" fmla="*/ 4986464 w 6204821"/>
                <a:gd name="connsiteY709" fmla="*/ 282968 h 1105321"/>
                <a:gd name="connsiteX710" fmla="*/ 5072948 w 6204821"/>
                <a:gd name="connsiteY710" fmla="*/ 68277 h 1105321"/>
                <a:gd name="connsiteX711" fmla="*/ 4907567 w 6204821"/>
                <a:gd name="connsiteY711" fmla="*/ 231382 h 1105321"/>
                <a:gd name="connsiteX712" fmla="*/ 4986464 w 6204821"/>
                <a:gd name="connsiteY712" fmla="*/ 282968 h 1105321"/>
                <a:gd name="connsiteX713" fmla="*/ 2881271 w 6204821"/>
                <a:gd name="connsiteY713" fmla="*/ 231382 h 1105321"/>
                <a:gd name="connsiteX714" fmla="*/ 2960168 w 6204821"/>
                <a:gd name="connsiteY714" fmla="*/ 282968 h 1105321"/>
                <a:gd name="connsiteX715" fmla="*/ 3045893 w 6204821"/>
                <a:gd name="connsiteY715" fmla="*/ 70552 h 1105321"/>
                <a:gd name="connsiteX716" fmla="*/ 2881271 w 6204821"/>
                <a:gd name="connsiteY716" fmla="*/ 231382 h 1105321"/>
                <a:gd name="connsiteX717" fmla="*/ 2795546 w 6204821"/>
                <a:gd name="connsiteY717" fmla="*/ 18207 h 1105321"/>
                <a:gd name="connsiteX718" fmla="*/ 2815270 w 6204821"/>
                <a:gd name="connsiteY718" fmla="*/ 110760 h 1105321"/>
                <a:gd name="connsiteX719" fmla="*/ 3021617 w 6204821"/>
                <a:gd name="connsiteY719" fmla="*/ 23517 h 1105321"/>
                <a:gd name="connsiteX720" fmla="*/ 3020100 w 6204821"/>
                <a:gd name="connsiteY720" fmla="*/ 18207 h 1105321"/>
                <a:gd name="connsiteX721" fmla="*/ 2795546 w 6204821"/>
                <a:gd name="connsiteY721" fmla="*/ 18207 h 1105321"/>
                <a:gd name="connsiteX722" fmla="*/ 5173846 w 6204821"/>
                <a:gd name="connsiteY722" fmla="*/ 17448 h 1105321"/>
                <a:gd name="connsiteX723" fmla="*/ 5172328 w 6204821"/>
                <a:gd name="connsiteY723" fmla="*/ 23517 h 1105321"/>
                <a:gd name="connsiteX724" fmla="*/ 5378675 w 6204821"/>
                <a:gd name="connsiteY724" fmla="*/ 110760 h 1105321"/>
                <a:gd name="connsiteX725" fmla="*/ 5398399 w 6204821"/>
                <a:gd name="connsiteY725" fmla="*/ 17448 h 1105321"/>
                <a:gd name="connsiteX726" fmla="*/ 5173846 w 6204821"/>
                <a:gd name="connsiteY726" fmla="*/ 17448 h 1105321"/>
                <a:gd name="connsiteX727" fmla="*/ 1332910 w 6204821"/>
                <a:gd name="connsiteY727" fmla="*/ 130484 h 1105321"/>
                <a:gd name="connsiteX728" fmla="*/ 1118218 w 6204821"/>
                <a:gd name="connsiteY728" fmla="*/ 42483 h 1105321"/>
                <a:gd name="connsiteX729" fmla="*/ 1282841 w 6204821"/>
                <a:gd name="connsiteY729" fmla="*/ 201037 h 1105321"/>
                <a:gd name="connsiteX730" fmla="*/ 1332910 w 6204821"/>
                <a:gd name="connsiteY730" fmla="*/ 130484 h 1105321"/>
                <a:gd name="connsiteX731" fmla="*/ 5173087 w 6204821"/>
                <a:gd name="connsiteY731" fmla="*/ 46276 h 1105321"/>
                <a:gd name="connsiteX732" fmla="*/ 5170053 w 6204821"/>
                <a:gd name="connsiteY732" fmla="*/ 50828 h 1105321"/>
                <a:gd name="connsiteX733" fmla="*/ 5330123 w 6204821"/>
                <a:gd name="connsiteY733" fmla="*/ 203312 h 1105321"/>
                <a:gd name="connsiteX734" fmla="*/ 5379434 w 6204821"/>
                <a:gd name="connsiteY734" fmla="*/ 130484 h 1105321"/>
                <a:gd name="connsiteX735" fmla="*/ 5173087 w 6204821"/>
                <a:gd name="connsiteY735" fmla="*/ 46276 h 1105321"/>
                <a:gd name="connsiteX736" fmla="*/ 1331393 w 6204821"/>
                <a:gd name="connsiteY736" fmla="*/ 110760 h 1105321"/>
                <a:gd name="connsiteX737" fmla="*/ 1351117 w 6204821"/>
                <a:gd name="connsiteY737" fmla="*/ 19724 h 1105321"/>
                <a:gd name="connsiteX738" fmla="*/ 1132632 w 6204821"/>
                <a:gd name="connsiteY738" fmla="*/ 19724 h 1105321"/>
                <a:gd name="connsiteX739" fmla="*/ 1131874 w 6204821"/>
                <a:gd name="connsiteY739" fmla="*/ 25793 h 1105321"/>
                <a:gd name="connsiteX740" fmla="*/ 1331393 w 6204821"/>
                <a:gd name="connsiteY740" fmla="*/ 110760 h 1105321"/>
                <a:gd name="connsiteX741" fmla="*/ 3350862 w 6204821"/>
                <a:gd name="connsiteY741" fmla="*/ 110760 h 1105321"/>
                <a:gd name="connsiteX742" fmla="*/ 3372103 w 6204821"/>
                <a:gd name="connsiteY742" fmla="*/ 18966 h 1105321"/>
                <a:gd name="connsiteX743" fmla="*/ 3152860 w 6204821"/>
                <a:gd name="connsiteY743" fmla="*/ 18966 h 1105321"/>
                <a:gd name="connsiteX744" fmla="*/ 3151342 w 6204821"/>
                <a:gd name="connsiteY744" fmla="*/ 25793 h 1105321"/>
                <a:gd name="connsiteX745" fmla="*/ 3350862 w 6204821"/>
                <a:gd name="connsiteY745" fmla="*/ 110760 h 1105321"/>
                <a:gd name="connsiteX746" fmla="*/ 4889360 w 6204821"/>
                <a:gd name="connsiteY746" fmla="*/ 201037 h 1105321"/>
                <a:gd name="connsiteX747" fmla="*/ 5044120 w 6204821"/>
                <a:gd name="connsiteY747" fmla="*/ 52345 h 1105321"/>
                <a:gd name="connsiteX748" fmla="*/ 5042603 w 6204821"/>
                <a:gd name="connsiteY748" fmla="*/ 48552 h 1105321"/>
                <a:gd name="connsiteX749" fmla="*/ 4840808 w 6204821"/>
                <a:gd name="connsiteY749" fmla="*/ 131243 h 1105321"/>
                <a:gd name="connsiteX750" fmla="*/ 4889360 w 6204821"/>
                <a:gd name="connsiteY750" fmla="*/ 201037 h 1105321"/>
                <a:gd name="connsiteX751" fmla="*/ 4843842 w 6204821"/>
                <a:gd name="connsiteY751" fmla="*/ 109242 h 1105321"/>
                <a:gd name="connsiteX752" fmla="*/ 5041844 w 6204821"/>
                <a:gd name="connsiteY752" fmla="*/ 24276 h 1105321"/>
                <a:gd name="connsiteX753" fmla="*/ 5038810 w 6204821"/>
                <a:gd name="connsiteY753" fmla="*/ 17448 h 1105321"/>
                <a:gd name="connsiteX754" fmla="*/ 4821083 w 6204821"/>
                <a:gd name="connsiteY754" fmla="*/ 17448 h 1105321"/>
                <a:gd name="connsiteX755" fmla="*/ 4843842 w 6204821"/>
                <a:gd name="connsiteY755" fmla="*/ 109242 h 1105321"/>
                <a:gd name="connsiteX756" fmla="*/ 839802 w 6204821"/>
                <a:gd name="connsiteY756" fmla="*/ 196485 h 1105321"/>
                <a:gd name="connsiteX757" fmla="*/ 995320 w 6204821"/>
                <a:gd name="connsiteY757" fmla="*/ 47794 h 1105321"/>
                <a:gd name="connsiteX758" fmla="*/ 794284 w 6204821"/>
                <a:gd name="connsiteY758" fmla="*/ 130484 h 1105321"/>
                <a:gd name="connsiteX759" fmla="*/ 839802 w 6204821"/>
                <a:gd name="connsiteY759" fmla="*/ 196485 h 1105321"/>
                <a:gd name="connsiteX760" fmla="*/ 796560 w 6204821"/>
                <a:gd name="connsiteY760" fmla="*/ 109242 h 1105321"/>
                <a:gd name="connsiteX761" fmla="*/ 995320 w 6204821"/>
                <a:gd name="connsiteY761" fmla="*/ 24276 h 1105321"/>
                <a:gd name="connsiteX762" fmla="*/ 992286 w 6204821"/>
                <a:gd name="connsiteY762" fmla="*/ 18966 h 1105321"/>
                <a:gd name="connsiteX763" fmla="*/ 775318 w 6204821"/>
                <a:gd name="connsiteY763" fmla="*/ 18966 h 1105321"/>
                <a:gd name="connsiteX764" fmla="*/ 796560 w 6204821"/>
                <a:gd name="connsiteY764" fmla="*/ 109242 h 1105321"/>
                <a:gd name="connsiteX765" fmla="*/ 2863064 w 6204821"/>
                <a:gd name="connsiteY765" fmla="*/ 199519 h 1105321"/>
                <a:gd name="connsiteX766" fmla="*/ 3023893 w 6204821"/>
                <a:gd name="connsiteY766" fmla="*/ 44759 h 1105321"/>
                <a:gd name="connsiteX767" fmla="*/ 2814511 w 6204821"/>
                <a:gd name="connsiteY767" fmla="*/ 131243 h 1105321"/>
                <a:gd name="connsiteX768" fmla="*/ 2863064 w 6204821"/>
                <a:gd name="connsiteY768" fmla="*/ 199519 h 1105321"/>
                <a:gd name="connsiteX769" fmla="*/ 3303827 w 6204821"/>
                <a:gd name="connsiteY769" fmla="*/ 201795 h 1105321"/>
                <a:gd name="connsiteX770" fmla="*/ 3353137 w 6204821"/>
                <a:gd name="connsiteY770" fmla="*/ 130484 h 1105321"/>
                <a:gd name="connsiteX771" fmla="*/ 3144515 w 6204821"/>
                <a:gd name="connsiteY771" fmla="*/ 44759 h 1105321"/>
                <a:gd name="connsiteX772" fmla="*/ 3142997 w 6204821"/>
                <a:gd name="connsiteY772" fmla="*/ 47794 h 1105321"/>
                <a:gd name="connsiteX773" fmla="*/ 3303827 w 6204821"/>
                <a:gd name="connsiteY773" fmla="*/ 201795 h 110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</a:cxnLst>
              <a:rect l="l" t="t" r="r" b="b"/>
              <a:pathLst>
                <a:path w="6204821" h="1105321">
                  <a:moveTo>
                    <a:pt x="6204063" y="16690"/>
                  </a:moveTo>
                  <a:cubicBezTo>
                    <a:pt x="6148683" y="15931"/>
                    <a:pt x="6093303" y="14414"/>
                    <a:pt x="6037924" y="16690"/>
                  </a:cubicBezTo>
                  <a:cubicBezTo>
                    <a:pt x="6023509" y="17448"/>
                    <a:pt x="6006061" y="29587"/>
                    <a:pt x="5996199" y="41725"/>
                  </a:cubicBezTo>
                  <a:cubicBezTo>
                    <a:pt x="5939302" y="113036"/>
                    <a:pt x="5916543" y="194967"/>
                    <a:pt x="5928681" y="285244"/>
                  </a:cubicBezTo>
                  <a:cubicBezTo>
                    <a:pt x="5933991" y="326969"/>
                    <a:pt x="5954474" y="360348"/>
                    <a:pt x="5999233" y="375521"/>
                  </a:cubicBezTo>
                  <a:cubicBezTo>
                    <a:pt x="6040199" y="389935"/>
                    <a:pt x="6079648" y="408901"/>
                    <a:pt x="6118338" y="432418"/>
                  </a:cubicBezTo>
                  <a:cubicBezTo>
                    <a:pt x="6113027" y="431660"/>
                    <a:pt x="6107717" y="431660"/>
                    <a:pt x="6102407" y="429384"/>
                  </a:cubicBezTo>
                  <a:cubicBezTo>
                    <a:pt x="6062958" y="413452"/>
                    <a:pt x="6023509" y="397521"/>
                    <a:pt x="5984820" y="380831"/>
                  </a:cubicBezTo>
                  <a:cubicBezTo>
                    <a:pt x="5961302" y="370211"/>
                    <a:pt x="5939302" y="369452"/>
                    <a:pt x="5917301" y="383107"/>
                  </a:cubicBezTo>
                  <a:cubicBezTo>
                    <a:pt x="5839921" y="431660"/>
                    <a:pt x="5785300" y="497660"/>
                    <a:pt x="5764817" y="587937"/>
                  </a:cubicBezTo>
                  <a:cubicBezTo>
                    <a:pt x="5755714" y="627386"/>
                    <a:pt x="5761783" y="663800"/>
                    <a:pt x="5796679" y="692628"/>
                  </a:cubicBezTo>
                  <a:cubicBezTo>
                    <a:pt x="5822473" y="714628"/>
                    <a:pt x="5844473" y="740421"/>
                    <a:pt x="5868749" y="764697"/>
                  </a:cubicBezTo>
                  <a:cubicBezTo>
                    <a:pt x="5874060" y="770008"/>
                    <a:pt x="5878612" y="776835"/>
                    <a:pt x="5883163" y="782904"/>
                  </a:cubicBezTo>
                  <a:cubicBezTo>
                    <a:pt x="5880887" y="785180"/>
                    <a:pt x="5878612" y="787456"/>
                    <a:pt x="5875577" y="789732"/>
                  </a:cubicBezTo>
                  <a:cubicBezTo>
                    <a:pt x="5846749" y="759387"/>
                    <a:pt x="5816404" y="730559"/>
                    <a:pt x="5789093" y="699455"/>
                  </a:cubicBezTo>
                  <a:cubicBezTo>
                    <a:pt x="5766334" y="672903"/>
                    <a:pt x="5739782" y="665317"/>
                    <a:pt x="5705644" y="672903"/>
                  </a:cubicBezTo>
                  <a:cubicBezTo>
                    <a:pt x="5627505" y="689593"/>
                    <a:pt x="5560746" y="725249"/>
                    <a:pt x="5508401" y="785180"/>
                  </a:cubicBezTo>
                  <a:cubicBezTo>
                    <a:pt x="5474262" y="824629"/>
                    <a:pt x="5459849" y="868629"/>
                    <a:pt x="5487918" y="920216"/>
                  </a:cubicBezTo>
                  <a:cubicBezTo>
                    <a:pt x="5505366" y="952837"/>
                    <a:pt x="5516746" y="989251"/>
                    <a:pt x="5525091" y="1026424"/>
                  </a:cubicBezTo>
                  <a:cubicBezTo>
                    <a:pt x="5522056" y="1021872"/>
                    <a:pt x="5517504" y="1018838"/>
                    <a:pt x="5515228" y="1013528"/>
                  </a:cubicBezTo>
                  <a:cubicBezTo>
                    <a:pt x="5500814" y="978631"/>
                    <a:pt x="5489435" y="942975"/>
                    <a:pt x="5471228" y="909595"/>
                  </a:cubicBezTo>
                  <a:cubicBezTo>
                    <a:pt x="5461366" y="891388"/>
                    <a:pt x="5444676" y="868629"/>
                    <a:pt x="5426469" y="864078"/>
                  </a:cubicBezTo>
                  <a:cubicBezTo>
                    <a:pt x="5331640" y="838284"/>
                    <a:pt x="5239846" y="848905"/>
                    <a:pt x="5157156" y="905802"/>
                  </a:cubicBezTo>
                  <a:cubicBezTo>
                    <a:pt x="5126811" y="926285"/>
                    <a:pt x="5110121" y="954354"/>
                    <a:pt x="5113155" y="994562"/>
                  </a:cubicBezTo>
                  <a:cubicBezTo>
                    <a:pt x="5116190" y="1030217"/>
                    <a:pt x="5113914" y="1066632"/>
                    <a:pt x="5113914" y="1103046"/>
                  </a:cubicBezTo>
                  <a:cubicBezTo>
                    <a:pt x="5110121" y="1103046"/>
                    <a:pt x="5107086" y="1103046"/>
                    <a:pt x="5103293" y="1103046"/>
                  </a:cubicBezTo>
                  <a:cubicBezTo>
                    <a:pt x="5103293" y="1074218"/>
                    <a:pt x="5101018" y="1044631"/>
                    <a:pt x="5104052" y="1015803"/>
                  </a:cubicBezTo>
                  <a:cubicBezTo>
                    <a:pt x="5111638" y="928561"/>
                    <a:pt x="5079017" y="905044"/>
                    <a:pt x="5003913" y="873940"/>
                  </a:cubicBezTo>
                  <a:cubicBezTo>
                    <a:pt x="4939429" y="847388"/>
                    <a:pt x="4870394" y="842836"/>
                    <a:pt x="4801359" y="859526"/>
                  </a:cubicBezTo>
                  <a:cubicBezTo>
                    <a:pt x="4772531" y="866354"/>
                    <a:pt x="4754324" y="882285"/>
                    <a:pt x="4743703" y="911113"/>
                  </a:cubicBezTo>
                  <a:cubicBezTo>
                    <a:pt x="4730048" y="950561"/>
                    <a:pt x="4711841" y="988493"/>
                    <a:pt x="4695910" y="1027183"/>
                  </a:cubicBezTo>
                  <a:cubicBezTo>
                    <a:pt x="4692875" y="1025665"/>
                    <a:pt x="4689841" y="1024907"/>
                    <a:pt x="4686806" y="1023390"/>
                  </a:cubicBezTo>
                  <a:cubicBezTo>
                    <a:pt x="4698186" y="995320"/>
                    <a:pt x="4707289" y="965734"/>
                    <a:pt x="4721703" y="939182"/>
                  </a:cubicBezTo>
                  <a:cubicBezTo>
                    <a:pt x="4771773" y="844353"/>
                    <a:pt x="4729290" y="801112"/>
                    <a:pt x="4675427" y="752559"/>
                  </a:cubicBezTo>
                  <a:cubicBezTo>
                    <a:pt x="4623840" y="706283"/>
                    <a:pt x="4562391" y="678972"/>
                    <a:pt x="4492598" y="670627"/>
                  </a:cubicBezTo>
                  <a:cubicBezTo>
                    <a:pt x="4469839" y="668352"/>
                    <a:pt x="4453149" y="674421"/>
                    <a:pt x="4437218" y="690352"/>
                  </a:cubicBezTo>
                  <a:cubicBezTo>
                    <a:pt x="4403838" y="724490"/>
                    <a:pt x="4368182" y="755594"/>
                    <a:pt x="4331010" y="790491"/>
                  </a:cubicBezTo>
                  <a:cubicBezTo>
                    <a:pt x="4335561" y="782904"/>
                    <a:pt x="4338596" y="776835"/>
                    <a:pt x="4343148" y="772284"/>
                  </a:cubicBezTo>
                  <a:cubicBezTo>
                    <a:pt x="4367424" y="747249"/>
                    <a:pt x="4390183" y="719938"/>
                    <a:pt x="4416735" y="697938"/>
                  </a:cubicBezTo>
                  <a:cubicBezTo>
                    <a:pt x="4454666" y="666076"/>
                    <a:pt x="4461493" y="626627"/>
                    <a:pt x="4450873" y="583385"/>
                  </a:cubicBezTo>
                  <a:cubicBezTo>
                    <a:pt x="4428114" y="495384"/>
                    <a:pt x="4375010" y="429384"/>
                    <a:pt x="4295354" y="384625"/>
                  </a:cubicBezTo>
                  <a:cubicBezTo>
                    <a:pt x="4274113" y="372487"/>
                    <a:pt x="4252871" y="372487"/>
                    <a:pt x="4230871" y="383107"/>
                  </a:cubicBezTo>
                  <a:cubicBezTo>
                    <a:pt x="4198250" y="398280"/>
                    <a:pt x="4164870" y="410418"/>
                    <a:pt x="4132249" y="425590"/>
                  </a:cubicBezTo>
                  <a:cubicBezTo>
                    <a:pt x="4107973" y="436970"/>
                    <a:pt x="4086731" y="437729"/>
                    <a:pt x="4062455" y="426349"/>
                  </a:cubicBezTo>
                  <a:cubicBezTo>
                    <a:pt x="4026041" y="408901"/>
                    <a:pt x="3988868" y="392969"/>
                    <a:pt x="3950178" y="380073"/>
                  </a:cubicBezTo>
                  <a:cubicBezTo>
                    <a:pt x="3935006" y="374762"/>
                    <a:pt x="3913764" y="374762"/>
                    <a:pt x="3900108" y="382349"/>
                  </a:cubicBezTo>
                  <a:cubicBezTo>
                    <a:pt x="3810590" y="432418"/>
                    <a:pt x="3752176" y="506005"/>
                    <a:pt x="3738521" y="609937"/>
                  </a:cubicBezTo>
                  <a:cubicBezTo>
                    <a:pt x="3733969" y="641800"/>
                    <a:pt x="3745348" y="668352"/>
                    <a:pt x="3769624" y="691110"/>
                  </a:cubicBezTo>
                  <a:cubicBezTo>
                    <a:pt x="3799970" y="719938"/>
                    <a:pt x="3828798" y="751801"/>
                    <a:pt x="3853832" y="787456"/>
                  </a:cubicBezTo>
                  <a:cubicBezTo>
                    <a:pt x="3848522" y="783663"/>
                    <a:pt x="3843211" y="781387"/>
                    <a:pt x="3838660" y="776835"/>
                  </a:cubicBezTo>
                  <a:cubicBezTo>
                    <a:pt x="3810590" y="748766"/>
                    <a:pt x="3785556" y="717662"/>
                    <a:pt x="3755211" y="692628"/>
                  </a:cubicBezTo>
                  <a:cubicBezTo>
                    <a:pt x="3740038" y="680490"/>
                    <a:pt x="3716520" y="669869"/>
                    <a:pt x="3697555" y="672145"/>
                  </a:cubicBezTo>
                  <a:cubicBezTo>
                    <a:pt x="3615623" y="680490"/>
                    <a:pt x="3546588" y="718421"/>
                    <a:pt x="3490449" y="777594"/>
                  </a:cubicBezTo>
                  <a:cubicBezTo>
                    <a:pt x="3451000" y="819319"/>
                    <a:pt x="3432793" y="866354"/>
                    <a:pt x="3463897" y="923251"/>
                  </a:cubicBezTo>
                  <a:cubicBezTo>
                    <a:pt x="3481346" y="955113"/>
                    <a:pt x="3491966" y="990010"/>
                    <a:pt x="3499553" y="1027183"/>
                  </a:cubicBezTo>
                  <a:cubicBezTo>
                    <a:pt x="3496518" y="1022631"/>
                    <a:pt x="3491966" y="1018838"/>
                    <a:pt x="3490449" y="1013528"/>
                  </a:cubicBezTo>
                  <a:cubicBezTo>
                    <a:pt x="3475277" y="977872"/>
                    <a:pt x="3463139" y="941458"/>
                    <a:pt x="3445690" y="907319"/>
                  </a:cubicBezTo>
                  <a:cubicBezTo>
                    <a:pt x="3436587" y="890630"/>
                    <a:pt x="3420655" y="870905"/>
                    <a:pt x="3403966" y="865595"/>
                  </a:cubicBezTo>
                  <a:cubicBezTo>
                    <a:pt x="3312172" y="838284"/>
                    <a:pt x="3223412" y="849664"/>
                    <a:pt x="3140722" y="898975"/>
                  </a:cubicBezTo>
                  <a:cubicBezTo>
                    <a:pt x="3103549" y="920975"/>
                    <a:pt x="3082307" y="952079"/>
                    <a:pt x="3087618" y="999872"/>
                  </a:cubicBezTo>
                  <a:cubicBezTo>
                    <a:pt x="3091411" y="1034010"/>
                    <a:pt x="3088376" y="1069666"/>
                    <a:pt x="3088376" y="1104563"/>
                  </a:cubicBezTo>
                  <a:cubicBezTo>
                    <a:pt x="3084583" y="1104563"/>
                    <a:pt x="3080790" y="1104563"/>
                    <a:pt x="3076997" y="1104563"/>
                  </a:cubicBezTo>
                  <a:cubicBezTo>
                    <a:pt x="3076997" y="1070425"/>
                    <a:pt x="3073962" y="1036286"/>
                    <a:pt x="3077755" y="1002907"/>
                  </a:cubicBezTo>
                  <a:cubicBezTo>
                    <a:pt x="3083824" y="945251"/>
                    <a:pt x="3052721" y="913389"/>
                    <a:pt x="3007203" y="889112"/>
                  </a:cubicBezTo>
                  <a:cubicBezTo>
                    <a:pt x="2953340" y="860285"/>
                    <a:pt x="2894926" y="851940"/>
                    <a:pt x="2834994" y="853457"/>
                  </a:cubicBezTo>
                  <a:cubicBezTo>
                    <a:pt x="2822856" y="853457"/>
                    <a:pt x="2810718" y="854974"/>
                    <a:pt x="2798580" y="856491"/>
                  </a:cubicBezTo>
                  <a:cubicBezTo>
                    <a:pt x="2757614" y="861043"/>
                    <a:pt x="2726510" y="876216"/>
                    <a:pt x="2712855" y="920975"/>
                  </a:cubicBezTo>
                  <a:cubicBezTo>
                    <a:pt x="2701476" y="958148"/>
                    <a:pt x="2683269" y="993044"/>
                    <a:pt x="2668096" y="1028700"/>
                  </a:cubicBezTo>
                  <a:cubicBezTo>
                    <a:pt x="2665820" y="1027941"/>
                    <a:pt x="2663544" y="1027183"/>
                    <a:pt x="2661268" y="1026424"/>
                  </a:cubicBezTo>
                  <a:cubicBezTo>
                    <a:pt x="2662786" y="1019596"/>
                    <a:pt x="2663544" y="1013528"/>
                    <a:pt x="2665820" y="1007458"/>
                  </a:cubicBezTo>
                  <a:cubicBezTo>
                    <a:pt x="2677958" y="977872"/>
                    <a:pt x="2687820" y="946768"/>
                    <a:pt x="2702993" y="918699"/>
                  </a:cubicBezTo>
                  <a:cubicBezTo>
                    <a:pt x="2728786" y="870147"/>
                    <a:pt x="2715131" y="829181"/>
                    <a:pt x="2684027" y="791249"/>
                  </a:cubicBezTo>
                  <a:cubicBezTo>
                    <a:pt x="2627889" y="723731"/>
                    <a:pt x="2554302" y="686559"/>
                    <a:pt x="2469335" y="672145"/>
                  </a:cubicBezTo>
                  <a:cubicBezTo>
                    <a:pt x="2445059" y="668352"/>
                    <a:pt x="2426094" y="675938"/>
                    <a:pt x="2408645" y="694145"/>
                  </a:cubicBezTo>
                  <a:cubicBezTo>
                    <a:pt x="2376024" y="727525"/>
                    <a:pt x="2341127" y="758628"/>
                    <a:pt x="2301679" y="796560"/>
                  </a:cubicBezTo>
                  <a:cubicBezTo>
                    <a:pt x="2308506" y="785939"/>
                    <a:pt x="2311541" y="779870"/>
                    <a:pt x="2315334" y="775318"/>
                  </a:cubicBezTo>
                  <a:cubicBezTo>
                    <a:pt x="2341127" y="748766"/>
                    <a:pt x="2365403" y="720697"/>
                    <a:pt x="2392714" y="697179"/>
                  </a:cubicBezTo>
                  <a:cubicBezTo>
                    <a:pt x="2425335" y="669110"/>
                    <a:pt x="2433680" y="633455"/>
                    <a:pt x="2424576" y="594765"/>
                  </a:cubicBezTo>
                  <a:cubicBezTo>
                    <a:pt x="2402576" y="496902"/>
                    <a:pt x="2344920" y="425590"/>
                    <a:pt x="2254644" y="382349"/>
                  </a:cubicBezTo>
                  <a:cubicBezTo>
                    <a:pt x="2242506" y="376280"/>
                    <a:pt x="2222781" y="379314"/>
                    <a:pt x="2209126" y="384625"/>
                  </a:cubicBezTo>
                  <a:cubicBezTo>
                    <a:pt x="2171953" y="398280"/>
                    <a:pt x="2137056" y="417246"/>
                    <a:pt x="2099883" y="430142"/>
                  </a:cubicBezTo>
                  <a:cubicBezTo>
                    <a:pt x="2083952" y="435453"/>
                    <a:pt x="2062711" y="435453"/>
                    <a:pt x="2046779" y="430142"/>
                  </a:cubicBezTo>
                  <a:cubicBezTo>
                    <a:pt x="2009607" y="417246"/>
                    <a:pt x="1974710" y="397521"/>
                    <a:pt x="1937537" y="385383"/>
                  </a:cubicBezTo>
                  <a:cubicBezTo>
                    <a:pt x="1920088" y="379314"/>
                    <a:pt x="1895812" y="375521"/>
                    <a:pt x="1881398" y="383866"/>
                  </a:cubicBezTo>
                  <a:cubicBezTo>
                    <a:pt x="1792639" y="432418"/>
                    <a:pt x="1734225" y="505246"/>
                    <a:pt x="1717535" y="607661"/>
                  </a:cubicBezTo>
                  <a:cubicBezTo>
                    <a:pt x="1712224" y="641041"/>
                    <a:pt x="1722086" y="669869"/>
                    <a:pt x="1748638" y="693386"/>
                  </a:cubicBezTo>
                  <a:cubicBezTo>
                    <a:pt x="1780501" y="722214"/>
                    <a:pt x="1809329" y="754077"/>
                    <a:pt x="1835122" y="789732"/>
                  </a:cubicBezTo>
                  <a:cubicBezTo>
                    <a:pt x="1829812" y="785939"/>
                    <a:pt x="1823743" y="782904"/>
                    <a:pt x="1819191" y="778353"/>
                  </a:cubicBezTo>
                  <a:cubicBezTo>
                    <a:pt x="1790363" y="750283"/>
                    <a:pt x="1763811" y="719180"/>
                    <a:pt x="1732707" y="693386"/>
                  </a:cubicBezTo>
                  <a:cubicBezTo>
                    <a:pt x="1718293" y="681248"/>
                    <a:pt x="1695534" y="672145"/>
                    <a:pt x="1677327" y="674421"/>
                  </a:cubicBezTo>
                  <a:cubicBezTo>
                    <a:pt x="1596913" y="682766"/>
                    <a:pt x="1528636" y="719938"/>
                    <a:pt x="1472498" y="777594"/>
                  </a:cubicBezTo>
                  <a:cubicBezTo>
                    <a:pt x="1430773" y="820836"/>
                    <a:pt x="1412566" y="869388"/>
                    <a:pt x="1445187" y="928561"/>
                  </a:cubicBezTo>
                  <a:cubicBezTo>
                    <a:pt x="1461877" y="959665"/>
                    <a:pt x="1472498" y="993803"/>
                    <a:pt x="1486153" y="1026424"/>
                  </a:cubicBezTo>
                  <a:cubicBezTo>
                    <a:pt x="1483877" y="1027941"/>
                    <a:pt x="1481601" y="1028700"/>
                    <a:pt x="1479325" y="1030217"/>
                  </a:cubicBezTo>
                  <a:cubicBezTo>
                    <a:pt x="1475532" y="1023390"/>
                    <a:pt x="1470980" y="1015803"/>
                    <a:pt x="1467946" y="1008976"/>
                  </a:cubicBezTo>
                  <a:cubicBezTo>
                    <a:pt x="1453532" y="974837"/>
                    <a:pt x="1441394" y="940699"/>
                    <a:pt x="1425463" y="907319"/>
                  </a:cubicBezTo>
                  <a:cubicBezTo>
                    <a:pt x="1417876" y="892147"/>
                    <a:pt x="1404980" y="874699"/>
                    <a:pt x="1390566" y="870147"/>
                  </a:cubicBezTo>
                  <a:cubicBezTo>
                    <a:pt x="1289668" y="839802"/>
                    <a:pt x="1193322" y="850422"/>
                    <a:pt x="1106080" y="912630"/>
                  </a:cubicBezTo>
                  <a:cubicBezTo>
                    <a:pt x="1078011" y="932354"/>
                    <a:pt x="1065114" y="959665"/>
                    <a:pt x="1067390" y="995320"/>
                  </a:cubicBezTo>
                  <a:cubicBezTo>
                    <a:pt x="1069666" y="1031735"/>
                    <a:pt x="1068149" y="1068149"/>
                    <a:pt x="1061321" y="1105321"/>
                  </a:cubicBezTo>
                  <a:cubicBezTo>
                    <a:pt x="1059804" y="1099252"/>
                    <a:pt x="1057528" y="1092425"/>
                    <a:pt x="1057528" y="1086356"/>
                  </a:cubicBezTo>
                  <a:cubicBezTo>
                    <a:pt x="1056769" y="1057528"/>
                    <a:pt x="1053735" y="1027941"/>
                    <a:pt x="1057528" y="999114"/>
                  </a:cubicBezTo>
                  <a:cubicBezTo>
                    <a:pt x="1062838" y="950561"/>
                    <a:pt x="1037804" y="920975"/>
                    <a:pt x="1000631" y="897457"/>
                  </a:cubicBezTo>
                  <a:cubicBezTo>
                    <a:pt x="944492" y="862560"/>
                    <a:pt x="881526" y="853457"/>
                    <a:pt x="816284" y="854216"/>
                  </a:cubicBezTo>
                  <a:cubicBezTo>
                    <a:pt x="803387" y="854216"/>
                    <a:pt x="789732" y="855733"/>
                    <a:pt x="776835" y="857250"/>
                  </a:cubicBezTo>
                  <a:cubicBezTo>
                    <a:pt x="738145" y="861802"/>
                    <a:pt x="707800" y="876216"/>
                    <a:pt x="694904" y="918699"/>
                  </a:cubicBezTo>
                  <a:cubicBezTo>
                    <a:pt x="683524" y="956630"/>
                    <a:pt x="665317" y="993044"/>
                    <a:pt x="650145" y="1030217"/>
                  </a:cubicBezTo>
                  <a:cubicBezTo>
                    <a:pt x="647869" y="1029459"/>
                    <a:pt x="645593" y="1028700"/>
                    <a:pt x="643317" y="1027941"/>
                  </a:cubicBezTo>
                  <a:cubicBezTo>
                    <a:pt x="644834" y="1021872"/>
                    <a:pt x="645593" y="1015045"/>
                    <a:pt x="647869" y="1008976"/>
                  </a:cubicBezTo>
                  <a:cubicBezTo>
                    <a:pt x="659248" y="979389"/>
                    <a:pt x="667593" y="947527"/>
                    <a:pt x="682766" y="919458"/>
                  </a:cubicBezTo>
                  <a:cubicBezTo>
                    <a:pt x="710076" y="868629"/>
                    <a:pt x="694145" y="825388"/>
                    <a:pt x="661524" y="786698"/>
                  </a:cubicBezTo>
                  <a:cubicBezTo>
                    <a:pt x="605385" y="719938"/>
                    <a:pt x="531040" y="682007"/>
                    <a:pt x="444556" y="672903"/>
                  </a:cubicBezTo>
                  <a:cubicBezTo>
                    <a:pt x="427108" y="671386"/>
                    <a:pt x="405108" y="683524"/>
                    <a:pt x="390694" y="695662"/>
                  </a:cubicBezTo>
                  <a:cubicBezTo>
                    <a:pt x="355038" y="725249"/>
                    <a:pt x="322417" y="759387"/>
                    <a:pt x="282968" y="795801"/>
                  </a:cubicBezTo>
                  <a:cubicBezTo>
                    <a:pt x="289796" y="785180"/>
                    <a:pt x="292831" y="778353"/>
                    <a:pt x="297382" y="773801"/>
                  </a:cubicBezTo>
                  <a:cubicBezTo>
                    <a:pt x="323176" y="747249"/>
                    <a:pt x="347452" y="719938"/>
                    <a:pt x="374762" y="695662"/>
                  </a:cubicBezTo>
                  <a:cubicBezTo>
                    <a:pt x="408901" y="665317"/>
                    <a:pt x="415728" y="628144"/>
                    <a:pt x="405866" y="587937"/>
                  </a:cubicBezTo>
                  <a:cubicBezTo>
                    <a:pt x="384625" y="499177"/>
                    <a:pt x="330762" y="433177"/>
                    <a:pt x="252623" y="386900"/>
                  </a:cubicBezTo>
                  <a:cubicBezTo>
                    <a:pt x="229864" y="373245"/>
                    <a:pt x="207864" y="373245"/>
                    <a:pt x="182829" y="385383"/>
                  </a:cubicBezTo>
                  <a:cubicBezTo>
                    <a:pt x="140346" y="405866"/>
                    <a:pt x="95587" y="424073"/>
                    <a:pt x="52345" y="443039"/>
                  </a:cubicBezTo>
                  <a:cubicBezTo>
                    <a:pt x="50828" y="440763"/>
                    <a:pt x="49311" y="438487"/>
                    <a:pt x="47794" y="436211"/>
                  </a:cubicBezTo>
                  <a:cubicBezTo>
                    <a:pt x="53863" y="432418"/>
                    <a:pt x="59173" y="427866"/>
                    <a:pt x="66001" y="424832"/>
                  </a:cubicBezTo>
                  <a:cubicBezTo>
                    <a:pt x="99380" y="410418"/>
                    <a:pt x="132760" y="392969"/>
                    <a:pt x="167657" y="381590"/>
                  </a:cubicBezTo>
                  <a:cubicBezTo>
                    <a:pt x="216968" y="365659"/>
                    <a:pt x="238209" y="329245"/>
                    <a:pt x="243520" y="282968"/>
                  </a:cubicBezTo>
                  <a:cubicBezTo>
                    <a:pt x="253382" y="198002"/>
                    <a:pt x="231382" y="120622"/>
                    <a:pt x="180554" y="51587"/>
                  </a:cubicBezTo>
                  <a:cubicBezTo>
                    <a:pt x="162346" y="27311"/>
                    <a:pt x="138829" y="15931"/>
                    <a:pt x="107725" y="17448"/>
                  </a:cubicBezTo>
                  <a:cubicBezTo>
                    <a:pt x="73587" y="16690"/>
                    <a:pt x="36414" y="15173"/>
                    <a:pt x="0" y="10621"/>
                  </a:cubicBezTo>
                  <a:cubicBezTo>
                    <a:pt x="53104" y="10621"/>
                    <a:pt x="105449" y="10621"/>
                    <a:pt x="158553" y="10621"/>
                  </a:cubicBezTo>
                  <a:cubicBezTo>
                    <a:pt x="163864" y="10621"/>
                    <a:pt x="170691" y="13655"/>
                    <a:pt x="173726" y="17448"/>
                  </a:cubicBezTo>
                  <a:cubicBezTo>
                    <a:pt x="255658" y="111518"/>
                    <a:pt x="289796" y="215450"/>
                    <a:pt x="242002" y="337590"/>
                  </a:cubicBezTo>
                  <a:cubicBezTo>
                    <a:pt x="242002" y="338348"/>
                    <a:pt x="242002" y="339107"/>
                    <a:pt x="242761" y="343659"/>
                  </a:cubicBezTo>
                  <a:cubicBezTo>
                    <a:pt x="257175" y="337590"/>
                    <a:pt x="271589" y="332279"/>
                    <a:pt x="286003" y="326969"/>
                  </a:cubicBezTo>
                  <a:cubicBezTo>
                    <a:pt x="314072" y="315589"/>
                    <a:pt x="340624" y="301934"/>
                    <a:pt x="369452" y="292072"/>
                  </a:cubicBezTo>
                  <a:cubicBezTo>
                    <a:pt x="421039" y="274623"/>
                    <a:pt x="441522" y="249589"/>
                    <a:pt x="440763" y="179036"/>
                  </a:cubicBezTo>
                  <a:cubicBezTo>
                    <a:pt x="440763" y="128208"/>
                    <a:pt x="425591" y="81173"/>
                    <a:pt x="392211" y="40966"/>
                  </a:cubicBezTo>
                  <a:cubicBezTo>
                    <a:pt x="377797" y="24276"/>
                    <a:pt x="361866" y="15173"/>
                    <a:pt x="338348" y="15931"/>
                  </a:cubicBezTo>
                  <a:cubicBezTo>
                    <a:pt x="298141" y="17448"/>
                    <a:pt x="257175" y="15931"/>
                    <a:pt x="216968" y="9862"/>
                  </a:cubicBezTo>
                  <a:cubicBezTo>
                    <a:pt x="397521" y="7586"/>
                    <a:pt x="578833" y="6069"/>
                    <a:pt x="759387" y="4552"/>
                  </a:cubicBezTo>
                  <a:cubicBezTo>
                    <a:pt x="784422" y="4552"/>
                    <a:pt x="810215" y="1517"/>
                    <a:pt x="835250" y="0"/>
                  </a:cubicBezTo>
                  <a:cubicBezTo>
                    <a:pt x="1679603" y="0"/>
                    <a:pt x="2523198" y="0"/>
                    <a:pt x="3367551" y="0"/>
                  </a:cubicBezTo>
                  <a:cubicBezTo>
                    <a:pt x="3378931" y="759"/>
                    <a:pt x="3389552" y="3035"/>
                    <a:pt x="3400931" y="3035"/>
                  </a:cubicBezTo>
                  <a:cubicBezTo>
                    <a:pt x="3935764" y="3793"/>
                    <a:pt x="4469839" y="4552"/>
                    <a:pt x="5004672" y="4552"/>
                  </a:cubicBezTo>
                  <a:cubicBezTo>
                    <a:pt x="5404469" y="4552"/>
                    <a:pt x="5805025" y="5310"/>
                    <a:pt x="6204822" y="5310"/>
                  </a:cubicBezTo>
                  <a:cubicBezTo>
                    <a:pt x="6204063" y="9104"/>
                    <a:pt x="6204063" y="12897"/>
                    <a:pt x="6204063" y="16690"/>
                  </a:cubicBezTo>
                  <a:close/>
                  <a:moveTo>
                    <a:pt x="3362241" y="689593"/>
                  </a:moveTo>
                  <a:cubicBezTo>
                    <a:pt x="3385758" y="739663"/>
                    <a:pt x="3409276" y="789732"/>
                    <a:pt x="3432793" y="841319"/>
                  </a:cubicBezTo>
                  <a:cubicBezTo>
                    <a:pt x="3488173" y="718421"/>
                    <a:pt x="3589071" y="668352"/>
                    <a:pt x="3715003" y="652420"/>
                  </a:cubicBezTo>
                  <a:cubicBezTo>
                    <a:pt x="3671761" y="608420"/>
                    <a:pt x="3631554" y="565937"/>
                    <a:pt x="3589071" y="524971"/>
                  </a:cubicBezTo>
                  <a:cubicBezTo>
                    <a:pt x="3581485" y="518143"/>
                    <a:pt x="3566312" y="515109"/>
                    <a:pt x="3554933" y="516626"/>
                  </a:cubicBezTo>
                  <a:cubicBezTo>
                    <a:pt x="3476794" y="524971"/>
                    <a:pt x="3415345" y="561385"/>
                    <a:pt x="3375896" y="629662"/>
                  </a:cubicBezTo>
                  <a:cubicBezTo>
                    <a:pt x="3366034" y="647110"/>
                    <a:pt x="3367551" y="670627"/>
                    <a:pt x="3363000" y="691110"/>
                  </a:cubicBezTo>
                  <a:cubicBezTo>
                    <a:pt x="3350862" y="682766"/>
                    <a:pt x="3340241" y="670627"/>
                    <a:pt x="3327344" y="666076"/>
                  </a:cubicBezTo>
                  <a:cubicBezTo>
                    <a:pt x="3251481" y="643317"/>
                    <a:pt x="3180170" y="653938"/>
                    <a:pt x="3116445" y="703248"/>
                  </a:cubicBezTo>
                  <a:cubicBezTo>
                    <a:pt x="3096721" y="718421"/>
                    <a:pt x="3087618" y="738145"/>
                    <a:pt x="3088376" y="764697"/>
                  </a:cubicBezTo>
                  <a:cubicBezTo>
                    <a:pt x="3089893" y="804146"/>
                    <a:pt x="3088376" y="843595"/>
                    <a:pt x="3088376" y="883043"/>
                  </a:cubicBezTo>
                  <a:cubicBezTo>
                    <a:pt x="3088376" y="895181"/>
                    <a:pt x="3088376" y="908078"/>
                    <a:pt x="3088376" y="924009"/>
                  </a:cubicBezTo>
                  <a:cubicBezTo>
                    <a:pt x="3187757" y="826905"/>
                    <a:pt x="3300792" y="820077"/>
                    <a:pt x="3424449" y="852698"/>
                  </a:cubicBezTo>
                  <a:cubicBezTo>
                    <a:pt x="3415345" y="829939"/>
                    <a:pt x="3406241" y="809456"/>
                    <a:pt x="3398655" y="789732"/>
                  </a:cubicBezTo>
                  <a:cubicBezTo>
                    <a:pt x="3386517" y="756352"/>
                    <a:pt x="3374379" y="722973"/>
                    <a:pt x="3362241" y="689593"/>
                  </a:cubicBezTo>
                  <a:close/>
                  <a:moveTo>
                    <a:pt x="4092800" y="13655"/>
                  </a:moveTo>
                  <a:cubicBezTo>
                    <a:pt x="4092800" y="14414"/>
                    <a:pt x="4092800" y="15173"/>
                    <a:pt x="4092800" y="15931"/>
                  </a:cubicBezTo>
                  <a:cubicBezTo>
                    <a:pt x="4069283" y="15931"/>
                    <a:pt x="4045765" y="16690"/>
                    <a:pt x="4022248" y="15931"/>
                  </a:cubicBezTo>
                  <a:cubicBezTo>
                    <a:pt x="3998730" y="14414"/>
                    <a:pt x="3982799" y="23517"/>
                    <a:pt x="3969144" y="41725"/>
                  </a:cubicBezTo>
                  <a:cubicBezTo>
                    <a:pt x="3920591" y="105449"/>
                    <a:pt x="3895557" y="177519"/>
                    <a:pt x="3899350" y="257175"/>
                  </a:cubicBezTo>
                  <a:cubicBezTo>
                    <a:pt x="3901626" y="314831"/>
                    <a:pt x="3928178" y="352762"/>
                    <a:pt x="3985075" y="383107"/>
                  </a:cubicBezTo>
                  <a:cubicBezTo>
                    <a:pt x="4070800" y="428625"/>
                    <a:pt x="4142869" y="418004"/>
                    <a:pt x="4222526" y="375521"/>
                  </a:cubicBezTo>
                  <a:cubicBezTo>
                    <a:pt x="4257423" y="356555"/>
                    <a:pt x="4280940" y="333038"/>
                    <a:pt x="4287768" y="296624"/>
                  </a:cubicBezTo>
                  <a:cubicBezTo>
                    <a:pt x="4304458" y="199519"/>
                    <a:pt x="4280940" y="111518"/>
                    <a:pt x="4215698" y="36414"/>
                  </a:cubicBezTo>
                  <a:cubicBezTo>
                    <a:pt x="4205077" y="24276"/>
                    <a:pt x="4185353" y="16690"/>
                    <a:pt x="4169421" y="14414"/>
                  </a:cubicBezTo>
                  <a:cubicBezTo>
                    <a:pt x="4143628" y="10621"/>
                    <a:pt x="4117835" y="13655"/>
                    <a:pt x="4092800" y="13655"/>
                  </a:cubicBezTo>
                  <a:close/>
                  <a:moveTo>
                    <a:pt x="2071055" y="13655"/>
                  </a:moveTo>
                  <a:cubicBezTo>
                    <a:pt x="2071055" y="14414"/>
                    <a:pt x="2071055" y="14414"/>
                    <a:pt x="2071055" y="15173"/>
                  </a:cubicBezTo>
                  <a:cubicBezTo>
                    <a:pt x="2051331" y="15173"/>
                    <a:pt x="2031607" y="16690"/>
                    <a:pt x="2011883" y="15173"/>
                  </a:cubicBezTo>
                  <a:cubicBezTo>
                    <a:pt x="1986089" y="12897"/>
                    <a:pt x="1966365" y="22000"/>
                    <a:pt x="1951192" y="42483"/>
                  </a:cubicBezTo>
                  <a:cubicBezTo>
                    <a:pt x="1895812" y="116829"/>
                    <a:pt x="1870019" y="198761"/>
                    <a:pt x="1885950" y="291313"/>
                  </a:cubicBezTo>
                  <a:cubicBezTo>
                    <a:pt x="1892778" y="331521"/>
                    <a:pt x="1912502" y="361866"/>
                    <a:pt x="1954985" y="375521"/>
                  </a:cubicBezTo>
                  <a:cubicBezTo>
                    <a:pt x="1989124" y="386142"/>
                    <a:pt x="2020227" y="404349"/>
                    <a:pt x="2054366" y="416487"/>
                  </a:cubicBezTo>
                  <a:cubicBezTo>
                    <a:pt x="2067262" y="421039"/>
                    <a:pt x="2083952" y="421039"/>
                    <a:pt x="2096849" y="416487"/>
                  </a:cubicBezTo>
                  <a:cubicBezTo>
                    <a:pt x="2134780" y="402832"/>
                    <a:pt x="2172712" y="388418"/>
                    <a:pt x="2208367" y="368693"/>
                  </a:cubicBezTo>
                  <a:cubicBezTo>
                    <a:pt x="2226574" y="358831"/>
                    <a:pt x="2246299" y="339865"/>
                    <a:pt x="2252368" y="321658"/>
                  </a:cubicBezTo>
                  <a:cubicBezTo>
                    <a:pt x="2283471" y="216968"/>
                    <a:pt x="2261471" y="120622"/>
                    <a:pt x="2191677" y="37173"/>
                  </a:cubicBezTo>
                  <a:cubicBezTo>
                    <a:pt x="2181057" y="24276"/>
                    <a:pt x="2159815" y="18207"/>
                    <a:pt x="2142367" y="15173"/>
                  </a:cubicBezTo>
                  <a:cubicBezTo>
                    <a:pt x="2118849" y="10621"/>
                    <a:pt x="2094573" y="13655"/>
                    <a:pt x="2071055" y="13655"/>
                  </a:cubicBezTo>
                  <a:close/>
                  <a:moveTo>
                    <a:pt x="1401945" y="851940"/>
                  </a:moveTo>
                  <a:cubicBezTo>
                    <a:pt x="1401187" y="848147"/>
                    <a:pt x="1401187" y="845112"/>
                    <a:pt x="1400428" y="842836"/>
                  </a:cubicBezTo>
                  <a:cubicBezTo>
                    <a:pt x="1381462" y="795801"/>
                    <a:pt x="1360979" y="749525"/>
                    <a:pt x="1342772" y="701731"/>
                  </a:cubicBezTo>
                  <a:cubicBezTo>
                    <a:pt x="1334427" y="678972"/>
                    <a:pt x="1318496" y="666834"/>
                    <a:pt x="1296496" y="661524"/>
                  </a:cubicBezTo>
                  <a:cubicBezTo>
                    <a:pt x="1252496" y="650144"/>
                    <a:pt x="1208495" y="651662"/>
                    <a:pt x="1166012" y="666076"/>
                  </a:cubicBezTo>
                  <a:cubicBezTo>
                    <a:pt x="1101528" y="688076"/>
                    <a:pt x="1059804" y="712352"/>
                    <a:pt x="1068149" y="794284"/>
                  </a:cubicBezTo>
                  <a:cubicBezTo>
                    <a:pt x="1071942" y="836008"/>
                    <a:pt x="1068907" y="877733"/>
                    <a:pt x="1068907" y="923251"/>
                  </a:cubicBezTo>
                  <a:cubicBezTo>
                    <a:pt x="1166771" y="827664"/>
                    <a:pt x="1279048" y="819319"/>
                    <a:pt x="1401945" y="851940"/>
                  </a:cubicBezTo>
                  <a:close/>
                  <a:moveTo>
                    <a:pt x="5449228" y="851940"/>
                  </a:moveTo>
                  <a:cubicBezTo>
                    <a:pt x="5424951" y="793525"/>
                    <a:pt x="5402952" y="738145"/>
                    <a:pt x="5379434" y="683524"/>
                  </a:cubicBezTo>
                  <a:cubicBezTo>
                    <a:pt x="5376400" y="675938"/>
                    <a:pt x="5365779" y="670627"/>
                    <a:pt x="5357434" y="666834"/>
                  </a:cubicBezTo>
                  <a:cubicBezTo>
                    <a:pt x="5292950" y="638006"/>
                    <a:pt x="5185225" y="659248"/>
                    <a:pt x="5135914" y="709318"/>
                  </a:cubicBezTo>
                  <a:cubicBezTo>
                    <a:pt x="5126811" y="718421"/>
                    <a:pt x="5116949" y="731318"/>
                    <a:pt x="5116949" y="742697"/>
                  </a:cubicBezTo>
                  <a:cubicBezTo>
                    <a:pt x="5114673" y="801112"/>
                    <a:pt x="5116190" y="860285"/>
                    <a:pt x="5116190" y="923251"/>
                  </a:cubicBezTo>
                  <a:cubicBezTo>
                    <a:pt x="5212536" y="827664"/>
                    <a:pt x="5324054" y="820077"/>
                    <a:pt x="5449228" y="851940"/>
                  </a:cubicBezTo>
                  <a:close/>
                  <a:moveTo>
                    <a:pt x="2742442" y="852698"/>
                  </a:moveTo>
                  <a:cubicBezTo>
                    <a:pt x="2867615" y="820077"/>
                    <a:pt x="2979892" y="827664"/>
                    <a:pt x="3077755" y="924009"/>
                  </a:cubicBezTo>
                  <a:cubicBezTo>
                    <a:pt x="3077755" y="873181"/>
                    <a:pt x="3074721" y="826146"/>
                    <a:pt x="3078514" y="779870"/>
                  </a:cubicBezTo>
                  <a:cubicBezTo>
                    <a:pt x="3082307" y="729042"/>
                    <a:pt x="3057272" y="699455"/>
                    <a:pt x="3016307" y="679731"/>
                  </a:cubicBezTo>
                  <a:cubicBezTo>
                    <a:pt x="2963203" y="653938"/>
                    <a:pt x="2906305" y="646351"/>
                    <a:pt x="2848650" y="663800"/>
                  </a:cubicBezTo>
                  <a:cubicBezTo>
                    <a:pt x="2834236" y="668352"/>
                    <a:pt x="2816787" y="678214"/>
                    <a:pt x="2811477" y="690352"/>
                  </a:cubicBezTo>
                  <a:cubicBezTo>
                    <a:pt x="2786442" y="741939"/>
                    <a:pt x="2765201" y="795801"/>
                    <a:pt x="2742442" y="852698"/>
                  </a:cubicBezTo>
                  <a:close/>
                  <a:moveTo>
                    <a:pt x="5455297" y="845112"/>
                  </a:moveTo>
                  <a:cubicBezTo>
                    <a:pt x="5510677" y="718421"/>
                    <a:pt x="5613850" y="669110"/>
                    <a:pt x="5738265" y="651662"/>
                  </a:cubicBezTo>
                  <a:cubicBezTo>
                    <a:pt x="5695782" y="608420"/>
                    <a:pt x="5655575" y="565937"/>
                    <a:pt x="5613850" y="525729"/>
                  </a:cubicBezTo>
                  <a:cubicBezTo>
                    <a:pt x="5607022" y="519660"/>
                    <a:pt x="5595643" y="516626"/>
                    <a:pt x="5585781" y="515867"/>
                  </a:cubicBezTo>
                  <a:cubicBezTo>
                    <a:pt x="5509160" y="512833"/>
                    <a:pt x="5415089" y="577316"/>
                    <a:pt x="5390055" y="650144"/>
                  </a:cubicBezTo>
                  <a:cubicBezTo>
                    <a:pt x="5387020" y="659248"/>
                    <a:pt x="5383986" y="671386"/>
                    <a:pt x="5387779" y="679731"/>
                  </a:cubicBezTo>
                  <a:cubicBezTo>
                    <a:pt x="5409020" y="734352"/>
                    <a:pt x="5431779" y="787456"/>
                    <a:pt x="5455297" y="845112"/>
                  </a:cubicBezTo>
                  <a:close/>
                  <a:moveTo>
                    <a:pt x="1692500" y="653179"/>
                  </a:moveTo>
                  <a:cubicBezTo>
                    <a:pt x="1653810" y="612213"/>
                    <a:pt x="1615878" y="570489"/>
                    <a:pt x="1575671" y="531040"/>
                  </a:cubicBezTo>
                  <a:cubicBezTo>
                    <a:pt x="1567326" y="522695"/>
                    <a:pt x="1552154" y="516626"/>
                    <a:pt x="1540774" y="517385"/>
                  </a:cubicBezTo>
                  <a:cubicBezTo>
                    <a:pt x="1467187" y="521936"/>
                    <a:pt x="1406497" y="553799"/>
                    <a:pt x="1365531" y="615248"/>
                  </a:cubicBezTo>
                  <a:cubicBezTo>
                    <a:pt x="1354152" y="631937"/>
                    <a:pt x="1342772" y="658489"/>
                    <a:pt x="1348083" y="675179"/>
                  </a:cubicBezTo>
                  <a:cubicBezTo>
                    <a:pt x="1365531" y="732076"/>
                    <a:pt x="1390566" y="785939"/>
                    <a:pt x="1414083" y="845112"/>
                  </a:cubicBezTo>
                  <a:cubicBezTo>
                    <a:pt x="1469463" y="716904"/>
                    <a:pt x="1571119" y="668352"/>
                    <a:pt x="1692500" y="653179"/>
                  </a:cubicBezTo>
                  <a:close/>
                  <a:moveTo>
                    <a:pt x="5102534" y="922492"/>
                  </a:moveTo>
                  <a:cubicBezTo>
                    <a:pt x="5102534" y="868629"/>
                    <a:pt x="5100259" y="820077"/>
                    <a:pt x="5103293" y="771525"/>
                  </a:cubicBezTo>
                  <a:cubicBezTo>
                    <a:pt x="5105569" y="728283"/>
                    <a:pt x="5084328" y="702490"/>
                    <a:pt x="5049430" y="683524"/>
                  </a:cubicBezTo>
                  <a:cubicBezTo>
                    <a:pt x="4997085" y="655455"/>
                    <a:pt x="4940947" y="647869"/>
                    <a:pt x="4882532" y="660007"/>
                  </a:cubicBezTo>
                  <a:cubicBezTo>
                    <a:pt x="4856739" y="665317"/>
                    <a:pt x="4839291" y="678214"/>
                    <a:pt x="4829428" y="704007"/>
                  </a:cubicBezTo>
                  <a:cubicBezTo>
                    <a:pt x="4814256" y="745732"/>
                    <a:pt x="4796049" y="785939"/>
                    <a:pt x="4779359" y="826905"/>
                  </a:cubicBezTo>
                  <a:cubicBezTo>
                    <a:pt x="4776324" y="834491"/>
                    <a:pt x="4774048" y="842836"/>
                    <a:pt x="4771014" y="851940"/>
                  </a:cubicBezTo>
                  <a:cubicBezTo>
                    <a:pt x="4893153" y="820836"/>
                    <a:pt x="5004672" y="826905"/>
                    <a:pt x="5102534" y="922492"/>
                  </a:cubicBezTo>
                  <a:close/>
                  <a:moveTo>
                    <a:pt x="722214" y="852698"/>
                  </a:moveTo>
                  <a:cubicBezTo>
                    <a:pt x="847388" y="820836"/>
                    <a:pt x="959665" y="826905"/>
                    <a:pt x="1056011" y="921733"/>
                  </a:cubicBezTo>
                  <a:cubicBezTo>
                    <a:pt x="1056011" y="870147"/>
                    <a:pt x="1053735" y="822353"/>
                    <a:pt x="1056769" y="774560"/>
                  </a:cubicBezTo>
                  <a:cubicBezTo>
                    <a:pt x="1059804" y="731318"/>
                    <a:pt x="1040080" y="704007"/>
                    <a:pt x="1005941" y="685041"/>
                  </a:cubicBezTo>
                  <a:cubicBezTo>
                    <a:pt x="947527" y="652420"/>
                    <a:pt x="884561" y="644834"/>
                    <a:pt x="820836" y="666076"/>
                  </a:cubicBezTo>
                  <a:cubicBezTo>
                    <a:pt x="808698" y="669869"/>
                    <a:pt x="795043" y="680490"/>
                    <a:pt x="789732" y="691869"/>
                  </a:cubicBezTo>
                  <a:cubicBezTo>
                    <a:pt x="765456" y="744214"/>
                    <a:pt x="744973" y="797318"/>
                    <a:pt x="722214" y="852698"/>
                  </a:cubicBezTo>
                  <a:close/>
                  <a:moveTo>
                    <a:pt x="2451128" y="652420"/>
                  </a:moveTo>
                  <a:cubicBezTo>
                    <a:pt x="2575543" y="669869"/>
                    <a:pt x="2678717" y="715387"/>
                    <a:pt x="2729545" y="842836"/>
                  </a:cubicBezTo>
                  <a:cubicBezTo>
                    <a:pt x="2749269" y="792008"/>
                    <a:pt x="2766718" y="744973"/>
                    <a:pt x="2786442" y="699455"/>
                  </a:cubicBezTo>
                  <a:cubicBezTo>
                    <a:pt x="2802373" y="663041"/>
                    <a:pt x="2794787" y="631179"/>
                    <a:pt x="2772028" y="602351"/>
                  </a:cubicBezTo>
                  <a:cubicBezTo>
                    <a:pt x="2731821" y="552281"/>
                    <a:pt x="2679476" y="522695"/>
                    <a:pt x="2615751" y="517385"/>
                  </a:cubicBezTo>
                  <a:cubicBezTo>
                    <a:pt x="2601337" y="515867"/>
                    <a:pt x="2582371" y="521178"/>
                    <a:pt x="2572509" y="531040"/>
                  </a:cubicBezTo>
                  <a:cubicBezTo>
                    <a:pt x="2530784" y="568971"/>
                    <a:pt x="2492094" y="609937"/>
                    <a:pt x="2451128" y="652420"/>
                  </a:cubicBezTo>
                  <a:close/>
                  <a:moveTo>
                    <a:pt x="711593" y="845112"/>
                  </a:moveTo>
                  <a:cubicBezTo>
                    <a:pt x="732076" y="795801"/>
                    <a:pt x="748008" y="750283"/>
                    <a:pt x="768491" y="707042"/>
                  </a:cubicBezTo>
                  <a:cubicBezTo>
                    <a:pt x="788215" y="666076"/>
                    <a:pt x="778353" y="631937"/>
                    <a:pt x="751801" y="600075"/>
                  </a:cubicBezTo>
                  <a:cubicBezTo>
                    <a:pt x="714628" y="556833"/>
                    <a:pt x="668352" y="528005"/>
                    <a:pt x="610696" y="517385"/>
                  </a:cubicBezTo>
                  <a:cubicBezTo>
                    <a:pt x="584144" y="512833"/>
                    <a:pt x="562902" y="518902"/>
                    <a:pt x="543937" y="537868"/>
                  </a:cubicBezTo>
                  <a:cubicBezTo>
                    <a:pt x="512074" y="571247"/>
                    <a:pt x="478695" y="603110"/>
                    <a:pt x="446832" y="635731"/>
                  </a:cubicBezTo>
                  <a:cubicBezTo>
                    <a:pt x="442280" y="640282"/>
                    <a:pt x="438487" y="646351"/>
                    <a:pt x="434694" y="651662"/>
                  </a:cubicBezTo>
                  <a:cubicBezTo>
                    <a:pt x="559109" y="669869"/>
                    <a:pt x="660007" y="716904"/>
                    <a:pt x="711593" y="845112"/>
                  </a:cubicBezTo>
                  <a:close/>
                  <a:moveTo>
                    <a:pt x="4282457" y="360348"/>
                  </a:moveTo>
                  <a:cubicBezTo>
                    <a:pt x="4398527" y="421039"/>
                    <a:pt x="4468321" y="506005"/>
                    <a:pt x="4468321" y="639524"/>
                  </a:cubicBezTo>
                  <a:cubicBezTo>
                    <a:pt x="4507770" y="600834"/>
                    <a:pt x="4544943" y="563661"/>
                    <a:pt x="4582116" y="527247"/>
                  </a:cubicBezTo>
                  <a:cubicBezTo>
                    <a:pt x="4600323" y="509798"/>
                    <a:pt x="4607150" y="488557"/>
                    <a:pt x="4605633" y="463522"/>
                  </a:cubicBezTo>
                  <a:cubicBezTo>
                    <a:pt x="4601081" y="393728"/>
                    <a:pt x="4541908" y="314072"/>
                    <a:pt x="4475908" y="292831"/>
                  </a:cubicBezTo>
                  <a:cubicBezTo>
                    <a:pt x="4466804" y="289796"/>
                    <a:pt x="4454666" y="289796"/>
                    <a:pt x="4446321" y="292831"/>
                  </a:cubicBezTo>
                  <a:cubicBezTo>
                    <a:pt x="4393976" y="314072"/>
                    <a:pt x="4340872" y="336072"/>
                    <a:pt x="4282457" y="360348"/>
                  </a:cubicBezTo>
                  <a:close/>
                  <a:moveTo>
                    <a:pt x="4283216" y="346693"/>
                  </a:moveTo>
                  <a:cubicBezTo>
                    <a:pt x="4333286" y="325452"/>
                    <a:pt x="4380321" y="304969"/>
                    <a:pt x="4428114" y="286762"/>
                  </a:cubicBezTo>
                  <a:cubicBezTo>
                    <a:pt x="4457700" y="275382"/>
                    <a:pt x="4474390" y="255658"/>
                    <a:pt x="4480459" y="226071"/>
                  </a:cubicBezTo>
                  <a:cubicBezTo>
                    <a:pt x="4494873" y="150967"/>
                    <a:pt x="4478183" y="84208"/>
                    <a:pt x="4422804" y="29587"/>
                  </a:cubicBezTo>
                  <a:cubicBezTo>
                    <a:pt x="4417493" y="24276"/>
                    <a:pt x="4408389" y="17448"/>
                    <a:pt x="4401562" y="17448"/>
                  </a:cubicBezTo>
                  <a:cubicBezTo>
                    <a:pt x="4340872" y="16690"/>
                    <a:pt x="4280182" y="16690"/>
                    <a:pt x="4217974" y="16690"/>
                  </a:cubicBezTo>
                  <a:cubicBezTo>
                    <a:pt x="4300665" y="114553"/>
                    <a:pt x="4334803" y="220002"/>
                    <a:pt x="4283216" y="346693"/>
                  </a:cubicBezTo>
                  <a:close/>
                  <a:moveTo>
                    <a:pt x="4755842" y="842836"/>
                  </a:moveTo>
                  <a:cubicBezTo>
                    <a:pt x="4774807" y="794284"/>
                    <a:pt x="4792256" y="747249"/>
                    <a:pt x="4811221" y="701731"/>
                  </a:cubicBezTo>
                  <a:cubicBezTo>
                    <a:pt x="4829428" y="660007"/>
                    <a:pt x="4819566" y="624351"/>
                    <a:pt x="4790738" y="592489"/>
                  </a:cubicBezTo>
                  <a:cubicBezTo>
                    <a:pt x="4754324" y="552281"/>
                    <a:pt x="4708807" y="528005"/>
                    <a:pt x="4654944" y="517385"/>
                  </a:cubicBezTo>
                  <a:cubicBezTo>
                    <a:pt x="4628392" y="512074"/>
                    <a:pt x="4607909" y="518902"/>
                    <a:pt x="4588943" y="537868"/>
                  </a:cubicBezTo>
                  <a:cubicBezTo>
                    <a:pt x="4557839" y="570489"/>
                    <a:pt x="4525218" y="601592"/>
                    <a:pt x="4493356" y="634213"/>
                  </a:cubicBezTo>
                  <a:cubicBezTo>
                    <a:pt x="4488045" y="639524"/>
                    <a:pt x="4483494" y="645593"/>
                    <a:pt x="4478942" y="651662"/>
                  </a:cubicBezTo>
                  <a:cubicBezTo>
                    <a:pt x="4603357" y="669869"/>
                    <a:pt x="4705013" y="716145"/>
                    <a:pt x="4755842" y="842836"/>
                  </a:cubicBezTo>
                  <a:close/>
                  <a:moveTo>
                    <a:pt x="2442783" y="639524"/>
                  </a:moveTo>
                  <a:cubicBezTo>
                    <a:pt x="2482232" y="600075"/>
                    <a:pt x="2516370" y="564420"/>
                    <a:pt x="2552026" y="531040"/>
                  </a:cubicBezTo>
                  <a:cubicBezTo>
                    <a:pt x="2578578" y="506764"/>
                    <a:pt x="2586164" y="477936"/>
                    <a:pt x="2577061" y="444556"/>
                  </a:cubicBezTo>
                  <a:cubicBezTo>
                    <a:pt x="2561130" y="380073"/>
                    <a:pt x="2524715" y="330762"/>
                    <a:pt x="2465542" y="299658"/>
                  </a:cubicBezTo>
                  <a:cubicBezTo>
                    <a:pt x="2454922" y="293589"/>
                    <a:pt x="2438232" y="288279"/>
                    <a:pt x="2428370" y="292072"/>
                  </a:cubicBezTo>
                  <a:cubicBezTo>
                    <a:pt x="2371472" y="312555"/>
                    <a:pt x="2316092" y="336072"/>
                    <a:pt x="2256161" y="359590"/>
                  </a:cubicBezTo>
                  <a:cubicBezTo>
                    <a:pt x="2380576" y="421797"/>
                    <a:pt x="2445059" y="527247"/>
                    <a:pt x="2442783" y="639524"/>
                  </a:cubicBezTo>
                  <a:close/>
                  <a:moveTo>
                    <a:pt x="235175" y="361866"/>
                  </a:moveTo>
                  <a:cubicBezTo>
                    <a:pt x="298900" y="386142"/>
                    <a:pt x="339866" y="424832"/>
                    <a:pt x="374004" y="471867"/>
                  </a:cubicBezTo>
                  <a:cubicBezTo>
                    <a:pt x="408901" y="520419"/>
                    <a:pt x="428625" y="573523"/>
                    <a:pt x="427108" y="636489"/>
                  </a:cubicBezTo>
                  <a:cubicBezTo>
                    <a:pt x="466556" y="600834"/>
                    <a:pt x="501453" y="562902"/>
                    <a:pt x="537868" y="527247"/>
                  </a:cubicBezTo>
                  <a:cubicBezTo>
                    <a:pt x="560626" y="505246"/>
                    <a:pt x="567454" y="479453"/>
                    <a:pt x="561385" y="450625"/>
                  </a:cubicBezTo>
                  <a:cubicBezTo>
                    <a:pt x="546971" y="380831"/>
                    <a:pt x="508281" y="329245"/>
                    <a:pt x="444556" y="297382"/>
                  </a:cubicBezTo>
                  <a:cubicBezTo>
                    <a:pt x="433177" y="291313"/>
                    <a:pt x="415728" y="289037"/>
                    <a:pt x="404349" y="293589"/>
                  </a:cubicBezTo>
                  <a:cubicBezTo>
                    <a:pt x="349728" y="313314"/>
                    <a:pt x="296624" y="336831"/>
                    <a:pt x="235175" y="361866"/>
                  </a:cubicBezTo>
                  <a:close/>
                  <a:moveTo>
                    <a:pt x="5996957" y="15931"/>
                  </a:moveTo>
                  <a:cubicBezTo>
                    <a:pt x="5934750" y="15931"/>
                    <a:pt x="5875577" y="15173"/>
                    <a:pt x="5815645" y="16690"/>
                  </a:cubicBezTo>
                  <a:cubicBezTo>
                    <a:pt x="5805783" y="16690"/>
                    <a:pt x="5793645" y="27311"/>
                    <a:pt x="5786059" y="36414"/>
                  </a:cubicBezTo>
                  <a:cubicBezTo>
                    <a:pt x="5736748" y="91035"/>
                    <a:pt x="5723093" y="155519"/>
                    <a:pt x="5738265" y="226071"/>
                  </a:cubicBezTo>
                  <a:cubicBezTo>
                    <a:pt x="5742059" y="243520"/>
                    <a:pt x="5752679" y="265520"/>
                    <a:pt x="5766334" y="272348"/>
                  </a:cubicBezTo>
                  <a:cubicBezTo>
                    <a:pt x="5819438" y="299658"/>
                    <a:pt x="5874818" y="320900"/>
                    <a:pt x="5935509" y="347452"/>
                  </a:cubicBezTo>
                  <a:cubicBezTo>
                    <a:pt x="5883163" y="220002"/>
                    <a:pt x="5918819" y="116070"/>
                    <a:pt x="5996957" y="15931"/>
                  </a:cubicBezTo>
                  <a:close/>
                  <a:moveTo>
                    <a:pt x="1952709" y="15931"/>
                  </a:moveTo>
                  <a:cubicBezTo>
                    <a:pt x="1892019" y="15931"/>
                    <a:pt x="1833605" y="15173"/>
                    <a:pt x="1775190" y="16690"/>
                  </a:cubicBezTo>
                  <a:cubicBezTo>
                    <a:pt x="1763811" y="16690"/>
                    <a:pt x="1750156" y="25793"/>
                    <a:pt x="1741811" y="34897"/>
                  </a:cubicBezTo>
                  <a:cubicBezTo>
                    <a:pt x="1693259" y="91035"/>
                    <a:pt x="1676569" y="157036"/>
                    <a:pt x="1694017" y="229864"/>
                  </a:cubicBezTo>
                  <a:cubicBezTo>
                    <a:pt x="1700086" y="255658"/>
                    <a:pt x="1716017" y="274623"/>
                    <a:pt x="1741811" y="284486"/>
                  </a:cubicBezTo>
                  <a:cubicBezTo>
                    <a:pt x="1781259" y="299658"/>
                    <a:pt x="1819949" y="317107"/>
                    <a:pt x="1859398" y="333038"/>
                  </a:cubicBezTo>
                  <a:cubicBezTo>
                    <a:pt x="1869260" y="336831"/>
                    <a:pt x="1879122" y="340624"/>
                    <a:pt x="1890502" y="345176"/>
                  </a:cubicBezTo>
                  <a:cubicBezTo>
                    <a:pt x="1838157" y="220002"/>
                    <a:pt x="1874571" y="116070"/>
                    <a:pt x="1952709" y="15931"/>
                  </a:cubicBezTo>
                  <a:close/>
                  <a:moveTo>
                    <a:pt x="1886709" y="358831"/>
                  </a:moveTo>
                  <a:cubicBezTo>
                    <a:pt x="1832088" y="336072"/>
                    <a:pt x="1781259" y="314072"/>
                    <a:pt x="1729673" y="294348"/>
                  </a:cubicBezTo>
                  <a:cubicBezTo>
                    <a:pt x="1718293" y="289796"/>
                    <a:pt x="1700845" y="290555"/>
                    <a:pt x="1689465" y="295865"/>
                  </a:cubicBezTo>
                  <a:cubicBezTo>
                    <a:pt x="1624982" y="324693"/>
                    <a:pt x="1587051" y="376280"/>
                    <a:pt x="1570361" y="443798"/>
                  </a:cubicBezTo>
                  <a:cubicBezTo>
                    <a:pt x="1561257" y="480212"/>
                    <a:pt x="1571119" y="509798"/>
                    <a:pt x="1599947" y="534833"/>
                  </a:cubicBezTo>
                  <a:cubicBezTo>
                    <a:pt x="1624982" y="556833"/>
                    <a:pt x="1646982" y="581109"/>
                    <a:pt x="1669741" y="604627"/>
                  </a:cubicBezTo>
                  <a:cubicBezTo>
                    <a:pt x="1680362" y="615248"/>
                    <a:pt x="1690983" y="625868"/>
                    <a:pt x="1704638" y="639524"/>
                  </a:cubicBezTo>
                  <a:cubicBezTo>
                    <a:pt x="1704638" y="504488"/>
                    <a:pt x="1777466" y="422556"/>
                    <a:pt x="1886709" y="358831"/>
                  </a:cubicBezTo>
                  <a:close/>
                  <a:moveTo>
                    <a:pt x="3724865" y="630420"/>
                  </a:moveTo>
                  <a:cubicBezTo>
                    <a:pt x="3724107" y="505246"/>
                    <a:pt x="3797694" y="422556"/>
                    <a:pt x="3904660" y="358831"/>
                  </a:cubicBezTo>
                  <a:cubicBezTo>
                    <a:pt x="3854591" y="337590"/>
                    <a:pt x="3806797" y="315589"/>
                    <a:pt x="3757486" y="298141"/>
                  </a:cubicBezTo>
                  <a:cubicBezTo>
                    <a:pt x="3740797" y="292072"/>
                    <a:pt x="3717279" y="292072"/>
                    <a:pt x="3702107" y="299658"/>
                  </a:cubicBezTo>
                  <a:cubicBezTo>
                    <a:pt x="3640658" y="330762"/>
                    <a:pt x="3602726" y="382349"/>
                    <a:pt x="3589830" y="449867"/>
                  </a:cubicBezTo>
                  <a:cubicBezTo>
                    <a:pt x="3586036" y="468832"/>
                    <a:pt x="3586795" y="496143"/>
                    <a:pt x="3598174" y="508281"/>
                  </a:cubicBezTo>
                  <a:cubicBezTo>
                    <a:pt x="3638382" y="553040"/>
                    <a:pt x="3683899" y="591730"/>
                    <a:pt x="3724865" y="630420"/>
                  </a:cubicBezTo>
                  <a:close/>
                  <a:moveTo>
                    <a:pt x="5930957" y="358831"/>
                  </a:moveTo>
                  <a:cubicBezTo>
                    <a:pt x="5879370" y="337590"/>
                    <a:pt x="5830059" y="318624"/>
                    <a:pt x="5782266" y="296624"/>
                  </a:cubicBezTo>
                  <a:cubicBezTo>
                    <a:pt x="5761024" y="287520"/>
                    <a:pt x="5742817" y="288279"/>
                    <a:pt x="5723093" y="298900"/>
                  </a:cubicBezTo>
                  <a:cubicBezTo>
                    <a:pt x="5663161" y="333038"/>
                    <a:pt x="5624471" y="383107"/>
                    <a:pt x="5612333" y="450625"/>
                  </a:cubicBezTo>
                  <a:cubicBezTo>
                    <a:pt x="5609299" y="469591"/>
                    <a:pt x="5610815" y="496143"/>
                    <a:pt x="5622195" y="509040"/>
                  </a:cubicBezTo>
                  <a:cubicBezTo>
                    <a:pt x="5660126" y="552281"/>
                    <a:pt x="5703368" y="590972"/>
                    <a:pt x="5747369" y="633455"/>
                  </a:cubicBezTo>
                  <a:cubicBezTo>
                    <a:pt x="5751162" y="501453"/>
                    <a:pt x="5823990" y="420280"/>
                    <a:pt x="5930957" y="358831"/>
                  </a:cubicBezTo>
                  <a:close/>
                  <a:moveTo>
                    <a:pt x="2255402" y="346693"/>
                  </a:moveTo>
                  <a:cubicBezTo>
                    <a:pt x="2306989" y="325452"/>
                    <a:pt x="2352507" y="304210"/>
                    <a:pt x="2398783" y="287520"/>
                  </a:cubicBezTo>
                  <a:cubicBezTo>
                    <a:pt x="2435197" y="273865"/>
                    <a:pt x="2452646" y="247313"/>
                    <a:pt x="2457197" y="211657"/>
                  </a:cubicBezTo>
                  <a:cubicBezTo>
                    <a:pt x="2464784" y="150208"/>
                    <a:pt x="2450370" y="94070"/>
                    <a:pt x="2413197" y="44000"/>
                  </a:cubicBezTo>
                  <a:cubicBezTo>
                    <a:pt x="2397266" y="22759"/>
                    <a:pt x="2376783" y="12897"/>
                    <a:pt x="2350231" y="13655"/>
                  </a:cubicBezTo>
                  <a:cubicBezTo>
                    <a:pt x="2306230" y="14414"/>
                    <a:pt x="2261471" y="13655"/>
                    <a:pt x="2217471" y="13655"/>
                  </a:cubicBezTo>
                  <a:cubicBezTo>
                    <a:pt x="2209884" y="13655"/>
                    <a:pt x="2202298" y="15173"/>
                    <a:pt x="2196229" y="15931"/>
                  </a:cubicBezTo>
                  <a:cubicBezTo>
                    <a:pt x="2274368" y="115312"/>
                    <a:pt x="2306989" y="220002"/>
                    <a:pt x="2255402" y="346693"/>
                  </a:cubicBezTo>
                  <a:close/>
                  <a:moveTo>
                    <a:pt x="3972178" y="14414"/>
                  </a:moveTo>
                  <a:cubicBezTo>
                    <a:pt x="3916040" y="14414"/>
                    <a:pt x="3863694" y="12897"/>
                    <a:pt x="3811349" y="15173"/>
                  </a:cubicBezTo>
                  <a:cubicBezTo>
                    <a:pt x="3794659" y="15931"/>
                    <a:pt x="3773418" y="24276"/>
                    <a:pt x="3762038" y="36414"/>
                  </a:cubicBezTo>
                  <a:cubicBezTo>
                    <a:pt x="3712727" y="91794"/>
                    <a:pt x="3697555" y="157795"/>
                    <a:pt x="3715003" y="230623"/>
                  </a:cubicBezTo>
                  <a:cubicBezTo>
                    <a:pt x="3721072" y="257175"/>
                    <a:pt x="3737762" y="274623"/>
                    <a:pt x="3763555" y="285244"/>
                  </a:cubicBezTo>
                  <a:cubicBezTo>
                    <a:pt x="3804521" y="301175"/>
                    <a:pt x="3844729" y="320141"/>
                    <a:pt x="3885695" y="336831"/>
                  </a:cubicBezTo>
                  <a:cubicBezTo>
                    <a:pt x="3892522" y="339865"/>
                    <a:pt x="3900108" y="341383"/>
                    <a:pt x="3907695" y="343659"/>
                  </a:cubicBezTo>
                  <a:cubicBezTo>
                    <a:pt x="3856108" y="219244"/>
                    <a:pt x="3892522" y="115312"/>
                    <a:pt x="3972178" y="14414"/>
                  </a:cubicBezTo>
                  <a:close/>
                  <a:moveTo>
                    <a:pt x="1323048" y="655455"/>
                  </a:moveTo>
                  <a:cubicBezTo>
                    <a:pt x="1300289" y="601592"/>
                    <a:pt x="1280565" y="553799"/>
                    <a:pt x="1260082" y="506764"/>
                  </a:cubicBezTo>
                  <a:cubicBezTo>
                    <a:pt x="1257806" y="502212"/>
                    <a:pt x="1254013" y="496902"/>
                    <a:pt x="1248702" y="494626"/>
                  </a:cubicBezTo>
                  <a:cubicBezTo>
                    <a:pt x="1202426" y="471108"/>
                    <a:pt x="1157667" y="478694"/>
                    <a:pt x="1112908" y="499177"/>
                  </a:cubicBezTo>
                  <a:cubicBezTo>
                    <a:pt x="1076494" y="515867"/>
                    <a:pt x="1063597" y="546212"/>
                    <a:pt x="1068149" y="584902"/>
                  </a:cubicBezTo>
                  <a:cubicBezTo>
                    <a:pt x="1069666" y="600075"/>
                    <a:pt x="1068907" y="615248"/>
                    <a:pt x="1068907" y="630420"/>
                  </a:cubicBezTo>
                  <a:cubicBezTo>
                    <a:pt x="1068907" y="653938"/>
                    <a:pt x="1068907" y="677455"/>
                    <a:pt x="1068907" y="708559"/>
                  </a:cubicBezTo>
                  <a:cubicBezTo>
                    <a:pt x="1146288" y="638006"/>
                    <a:pt x="1227461" y="625110"/>
                    <a:pt x="1323048" y="655455"/>
                  </a:cubicBezTo>
                  <a:close/>
                  <a:moveTo>
                    <a:pt x="3342517" y="655455"/>
                  </a:moveTo>
                  <a:cubicBezTo>
                    <a:pt x="3320517" y="602351"/>
                    <a:pt x="3301551" y="555316"/>
                    <a:pt x="3281068" y="509040"/>
                  </a:cubicBezTo>
                  <a:cubicBezTo>
                    <a:pt x="3277275" y="499936"/>
                    <a:pt x="3265895" y="492350"/>
                    <a:pt x="3256033" y="489315"/>
                  </a:cubicBezTo>
                  <a:cubicBezTo>
                    <a:pt x="3202929" y="471108"/>
                    <a:pt x="3153618" y="481729"/>
                    <a:pt x="3110376" y="515867"/>
                  </a:cubicBezTo>
                  <a:cubicBezTo>
                    <a:pt x="3102031" y="522695"/>
                    <a:pt x="3092169" y="533316"/>
                    <a:pt x="3092169" y="543178"/>
                  </a:cubicBezTo>
                  <a:cubicBezTo>
                    <a:pt x="3090652" y="596282"/>
                    <a:pt x="3091411" y="648627"/>
                    <a:pt x="3091411" y="707042"/>
                  </a:cubicBezTo>
                  <a:cubicBezTo>
                    <a:pt x="3164998" y="638006"/>
                    <a:pt x="3246171" y="625110"/>
                    <a:pt x="3342517" y="655455"/>
                  </a:cubicBezTo>
                  <a:close/>
                  <a:moveTo>
                    <a:pt x="5116949" y="708559"/>
                  </a:moveTo>
                  <a:cubicBezTo>
                    <a:pt x="5191294" y="637248"/>
                    <a:pt x="5274743" y="625868"/>
                    <a:pt x="5366537" y="653938"/>
                  </a:cubicBezTo>
                  <a:cubicBezTo>
                    <a:pt x="5365020" y="647110"/>
                    <a:pt x="5365020" y="644834"/>
                    <a:pt x="5364261" y="643317"/>
                  </a:cubicBezTo>
                  <a:cubicBezTo>
                    <a:pt x="5349848" y="608420"/>
                    <a:pt x="5335433" y="573523"/>
                    <a:pt x="5321020" y="539385"/>
                  </a:cubicBezTo>
                  <a:cubicBezTo>
                    <a:pt x="5300537" y="490833"/>
                    <a:pt x="5284605" y="476419"/>
                    <a:pt x="5232260" y="481729"/>
                  </a:cubicBezTo>
                  <a:cubicBezTo>
                    <a:pt x="5200398" y="484764"/>
                    <a:pt x="5168535" y="500695"/>
                    <a:pt x="5138949" y="515109"/>
                  </a:cubicBezTo>
                  <a:cubicBezTo>
                    <a:pt x="5128328" y="520419"/>
                    <a:pt x="5118466" y="538626"/>
                    <a:pt x="5117707" y="551523"/>
                  </a:cubicBezTo>
                  <a:cubicBezTo>
                    <a:pt x="5115431" y="601592"/>
                    <a:pt x="5116949" y="650903"/>
                    <a:pt x="5116949" y="708559"/>
                  </a:cubicBezTo>
                  <a:close/>
                  <a:moveTo>
                    <a:pt x="1054493" y="707042"/>
                  </a:moveTo>
                  <a:cubicBezTo>
                    <a:pt x="1054493" y="649386"/>
                    <a:pt x="1056011" y="599316"/>
                    <a:pt x="1053735" y="548488"/>
                  </a:cubicBezTo>
                  <a:cubicBezTo>
                    <a:pt x="1052976" y="535592"/>
                    <a:pt x="1041597" y="520419"/>
                    <a:pt x="1030976" y="512074"/>
                  </a:cubicBezTo>
                  <a:cubicBezTo>
                    <a:pt x="989251" y="480970"/>
                    <a:pt x="942216" y="471867"/>
                    <a:pt x="892147" y="488557"/>
                  </a:cubicBezTo>
                  <a:cubicBezTo>
                    <a:pt x="883043" y="491591"/>
                    <a:pt x="871664" y="497660"/>
                    <a:pt x="867871" y="506005"/>
                  </a:cubicBezTo>
                  <a:cubicBezTo>
                    <a:pt x="846629" y="553799"/>
                    <a:pt x="826905" y="601592"/>
                    <a:pt x="804146" y="655455"/>
                  </a:cubicBezTo>
                  <a:cubicBezTo>
                    <a:pt x="898975" y="625110"/>
                    <a:pt x="979389" y="637248"/>
                    <a:pt x="1054493" y="707042"/>
                  </a:cubicBezTo>
                  <a:close/>
                  <a:moveTo>
                    <a:pt x="1547602" y="501453"/>
                  </a:moveTo>
                  <a:cubicBezTo>
                    <a:pt x="1514222" y="468074"/>
                    <a:pt x="1483119" y="442280"/>
                    <a:pt x="1458084" y="411177"/>
                  </a:cubicBezTo>
                  <a:cubicBezTo>
                    <a:pt x="1428497" y="375521"/>
                    <a:pt x="1393600" y="371728"/>
                    <a:pt x="1357945" y="390694"/>
                  </a:cubicBezTo>
                  <a:cubicBezTo>
                    <a:pt x="1330634" y="405108"/>
                    <a:pt x="1307117" y="427866"/>
                    <a:pt x="1285116" y="449867"/>
                  </a:cubicBezTo>
                  <a:cubicBezTo>
                    <a:pt x="1276772" y="458212"/>
                    <a:pt x="1271461" y="477936"/>
                    <a:pt x="1275254" y="488557"/>
                  </a:cubicBezTo>
                  <a:cubicBezTo>
                    <a:pt x="1291944" y="539385"/>
                    <a:pt x="1312427" y="588696"/>
                    <a:pt x="1334427" y="645593"/>
                  </a:cubicBezTo>
                  <a:cubicBezTo>
                    <a:pt x="1375393" y="550006"/>
                    <a:pt x="1446704" y="511316"/>
                    <a:pt x="1547602" y="501453"/>
                  </a:cubicBezTo>
                  <a:close/>
                  <a:moveTo>
                    <a:pt x="4850670" y="655455"/>
                  </a:moveTo>
                  <a:cubicBezTo>
                    <a:pt x="4945499" y="625110"/>
                    <a:pt x="5027430" y="637248"/>
                    <a:pt x="5101018" y="706283"/>
                  </a:cubicBezTo>
                  <a:cubicBezTo>
                    <a:pt x="5101018" y="653938"/>
                    <a:pt x="5100259" y="608420"/>
                    <a:pt x="5101018" y="562902"/>
                  </a:cubicBezTo>
                  <a:cubicBezTo>
                    <a:pt x="5101776" y="537868"/>
                    <a:pt x="5091155" y="519660"/>
                    <a:pt x="5070672" y="506005"/>
                  </a:cubicBezTo>
                  <a:cubicBezTo>
                    <a:pt x="5031224" y="480970"/>
                    <a:pt x="4988740" y="473384"/>
                    <a:pt x="4943981" y="487039"/>
                  </a:cubicBezTo>
                  <a:cubicBezTo>
                    <a:pt x="4931085" y="490833"/>
                    <a:pt x="4916670" y="502212"/>
                    <a:pt x="4911360" y="514350"/>
                  </a:cubicBezTo>
                  <a:cubicBezTo>
                    <a:pt x="4890118" y="557592"/>
                    <a:pt x="4872670" y="603110"/>
                    <a:pt x="4850670" y="655455"/>
                  </a:cubicBezTo>
                  <a:close/>
                  <a:moveTo>
                    <a:pt x="3354655" y="644834"/>
                  </a:moveTo>
                  <a:cubicBezTo>
                    <a:pt x="3394103" y="550006"/>
                    <a:pt x="3467690" y="509798"/>
                    <a:pt x="3565553" y="500695"/>
                  </a:cubicBezTo>
                  <a:cubicBezTo>
                    <a:pt x="3529139" y="464281"/>
                    <a:pt x="3495760" y="433935"/>
                    <a:pt x="3466173" y="400556"/>
                  </a:cubicBezTo>
                  <a:cubicBezTo>
                    <a:pt x="3442656" y="374004"/>
                    <a:pt x="3413069" y="371728"/>
                    <a:pt x="3359965" y="397521"/>
                  </a:cubicBezTo>
                  <a:cubicBezTo>
                    <a:pt x="3314447" y="419521"/>
                    <a:pt x="3287137" y="462763"/>
                    <a:pt x="3293965" y="496143"/>
                  </a:cubicBezTo>
                  <a:cubicBezTo>
                    <a:pt x="3293965" y="497660"/>
                    <a:pt x="3294723" y="499936"/>
                    <a:pt x="3295482" y="501453"/>
                  </a:cubicBezTo>
                  <a:cubicBezTo>
                    <a:pt x="3314447" y="547730"/>
                    <a:pt x="3333413" y="593247"/>
                    <a:pt x="3354655" y="644834"/>
                  </a:cubicBezTo>
                  <a:close/>
                  <a:moveTo>
                    <a:pt x="4839291" y="645593"/>
                  </a:moveTo>
                  <a:cubicBezTo>
                    <a:pt x="4858256" y="599316"/>
                    <a:pt x="4872670" y="559109"/>
                    <a:pt x="4890877" y="521178"/>
                  </a:cubicBezTo>
                  <a:cubicBezTo>
                    <a:pt x="4907567" y="486281"/>
                    <a:pt x="4900739" y="455177"/>
                    <a:pt x="4874187" y="431660"/>
                  </a:cubicBezTo>
                  <a:cubicBezTo>
                    <a:pt x="4853704" y="413452"/>
                    <a:pt x="4829428" y="397521"/>
                    <a:pt x="4803635" y="386900"/>
                  </a:cubicBezTo>
                  <a:cubicBezTo>
                    <a:pt x="4773290" y="373245"/>
                    <a:pt x="4744462" y="378556"/>
                    <a:pt x="4720186" y="407383"/>
                  </a:cubicBezTo>
                  <a:cubicBezTo>
                    <a:pt x="4698945" y="433177"/>
                    <a:pt x="4673151" y="455936"/>
                    <a:pt x="4648875" y="479453"/>
                  </a:cubicBezTo>
                  <a:cubicBezTo>
                    <a:pt x="4642806" y="485522"/>
                    <a:pt x="4637495" y="492350"/>
                    <a:pt x="4628392" y="501453"/>
                  </a:cubicBezTo>
                  <a:cubicBezTo>
                    <a:pt x="4727013" y="511316"/>
                    <a:pt x="4798325" y="550006"/>
                    <a:pt x="4839291" y="645593"/>
                  </a:cubicBezTo>
                  <a:close/>
                  <a:moveTo>
                    <a:pt x="3073962" y="704007"/>
                  </a:moveTo>
                  <a:cubicBezTo>
                    <a:pt x="3073962" y="649386"/>
                    <a:pt x="3075479" y="598558"/>
                    <a:pt x="3073204" y="548488"/>
                  </a:cubicBezTo>
                  <a:cubicBezTo>
                    <a:pt x="3072445" y="534833"/>
                    <a:pt x="3061066" y="518143"/>
                    <a:pt x="3048927" y="509798"/>
                  </a:cubicBezTo>
                  <a:cubicBezTo>
                    <a:pt x="3007962" y="479453"/>
                    <a:pt x="2961685" y="471867"/>
                    <a:pt x="2912374" y="487798"/>
                  </a:cubicBezTo>
                  <a:cubicBezTo>
                    <a:pt x="2904029" y="490833"/>
                    <a:pt x="2892650" y="495384"/>
                    <a:pt x="2889616" y="502971"/>
                  </a:cubicBezTo>
                  <a:cubicBezTo>
                    <a:pt x="2867615" y="552281"/>
                    <a:pt x="2847132" y="601592"/>
                    <a:pt x="2824373" y="654696"/>
                  </a:cubicBezTo>
                  <a:cubicBezTo>
                    <a:pt x="2916168" y="625868"/>
                    <a:pt x="2995823" y="635731"/>
                    <a:pt x="3073962" y="704007"/>
                  </a:cubicBezTo>
                  <a:close/>
                  <a:moveTo>
                    <a:pt x="792767" y="644834"/>
                  </a:moveTo>
                  <a:cubicBezTo>
                    <a:pt x="814008" y="592489"/>
                    <a:pt x="834491" y="547730"/>
                    <a:pt x="850422" y="499936"/>
                  </a:cubicBezTo>
                  <a:cubicBezTo>
                    <a:pt x="854974" y="485522"/>
                    <a:pt x="850422" y="463522"/>
                    <a:pt x="842078" y="449867"/>
                  </a:cubicBezTo>
                  <a:cubicBezTo>
                    <a:pt x="824629" y="418763"/>
                    <a:pt x="796560" y="398280"/>
                    <a:pt x="761663" y="386900"/>
                  </a:cubicBezTo>
                  <a:cubicBezTo>
                    <a:pt x="727525" y="376280"/>
                    <a:pt x="697938" y="377038"/>
                    <a:pt x="673662" y="408901"/>
                  </a:cubicBezTo>
                  <a:cubicBezTo>
                    <a:pt x="662283" y="424073"/>
                    <a:pt x="647869" y="435453"/>
                    <a:pt x="634213" y="449108"/>
                  </a:cubicBezTo>
                  <a:cubicBezTo>
                    <a:pt x="618282" y="465039"/>
                    <a:pt x="602351" y="481729"/>
                    <a:pt x="583385" y="501453"/>
                  </a:cubicBezTo>
                  <a:cubicBezTo>
                    <a:pt x="683524" y="509798"/>
                    <a:pt x="751801" y="553040"/>
                    <a:pt x="792767" y="644834"/>
                  </a:cubicBezTo>
                  <a:close/>
                  <a:moveTo>
                    <a:pt x="2812994" y="645593"/>
                  </a:moveTo>
                  <a:cubicBezTo>
                    <a:pt x="2834994" y="590213"/>
                    <a:pt x="2857753" y="543937"/>
                    <a:pt x="2871408" y="494626"/>
                  </a:cubicBezTo>
                  <a:cubicBezTo>
                    <a:pt x="2882788" y="454418"/>
                    <a:pt x="2850925" y="427866"/>
                    <a:pt x="2821339" y="407383"/>
                  </a:cubicBezTo>
                  <a:cubicBezTo>
                    <a:pt x="2790994" y="386142"/>
                    <a:pt x="2751545" y="364142"/>
                    <a:pt x="2719683" y="386900"/>
                  </a:cubicBezTo>
                  <a:cubicBezTo>
                    <a:pt x="2677200" y="417246"/>
                    <a:pt x="2645337" y="462005"/>
                    <a:pt x="2606647" y="501453"/>
                  </a:cubicBezTo>
                  <a:cubicBezTo>
                    <a:pt x="2699958" y="510557"/>
                    <a:pt x="2772028" y="550006"/>
                    <a:pt x="2812994" y="645593"/>
                  </a:cubicBezTo>
                  <a:close/>
                  <a:moveTo>
                    <a:pt x="5588815" y="499177"/>
                  </a:moveTo>
                  <a:cubicBezTo>
                    <a:pt x="5557711" y="468074"/>
                    <a:pt x="5529643" y="440763"/>
                    <a:pt x="5502332" y="412694"/>
                  </a:cubicBezTo>
                  <a:cubicBezTo>
                    <a:pt x="5463642" y="374004"/>
                    <a:pt x="5440883" y="368693"/>
                    <a:pt x="5393089" y="395245"/>
                  </a:cubicBezTo>
                  <a:cubicBezTo>
                    <a:pt x="5368813" y="408901"/>
                    <a:pt x="5349089" y="431660"/>
                    <a:pt x="5330123" y="453660"/>
                  </a:cubicBezTo>
                  <a:cubicBezTo>
                    <a:pt x="5322537" y="462005"/>
                    <a:pt x="5318744" y="480212"/>
                    <a:pt x="5321778" y="490833"/>
                  </a:cubicBezTo>
                  <a:cubicBezTo>
                    <a:pt x="5339227" y="541661"/>
                    <a:pt x="5359710" y="590972"/>
                    <a:pt x="5380193" y="644075"/>
                  </a:cubicBezTo>
                  <a:cubicBezTo>
                    <a:pt x="5435572" y="543178"/>
                    <a:pt x="5462124" y="524971"/>
                    <a:pt x="5588815" y="499177"/>
                  </a:cubicBezTo>
                  <a:close/>
                  <a:moveTo>
                    <a:pt x="1690224" y="277658"/>
                  </a:moveTo>
                  <a:cubicBezTo>
                    <a:pt x="1637879" y="256416"/>
                    <a:pt x="1589326" y="235933"/>
                    <a:pt x="1540774" y="217726"/>
                  </a:cubicBezTo>
                  <a:cubicBezTo>
                    <a:pt x="1530912" y="213933"/>
                    <a:pt x="1515740" y="217726"/>
                    <a:pt x="1505877" y="223037"/>
                  </a:cubicBezTo>
                  <a:cubicBezTo>
                    <a:pt x="1464153" y="245037"/>
                    <a:pt x="1439118" y="279934"/>
                    <a:pt x="1430773" y="326210"/>
                  </a:cubicBezTo>
                  <a:cubicBezTo>
                    <a:pt x="1428497" y="339107"/>
                    <a:pt x="1430015" y="358073"/>
                    <a:pt x="1437601" y="366417"/>
                  </a:cubicBezTo>
                  <a:cubicBezTo>
                    <a:pt x="1474774" y="403590"/>
                    <a:pt x="1514981" y="438487"/>
                    <a:pt x="1551395" y="471108"/>
                  </a:cubicBezTo>
                  <a:cubicBezTo>
                    <a:pt x="1556705" y="385383"/>
                    <a:pt x="1603740" y="320141"/>
                    <a:pt x="1690224" y="277658"/>
                  </a:cubicBezTo>
                  <a:close/>
                  <a:moveTo>
                    <a:pt x="2456439" y="278417"/>
                  </a:moveTo>
                  <a:cubicBezTo>
                    <a:pt x="2545198" y="321658"/>
                    <a:pt x="2592233" y="386900"/>
                    <a:pt x="2594509" y="471108"/>
                  </a:cubicBezTo>
                  <a:cubicBezTo>
                    <a:pt x="2630923" y="438487"/>
                    <a:pt x="2671131" y="404349"/>
                    <a:pt x="2709062" y="367176"/>
                  </a:cubicBezTo>
                  <a:cubicBezTo>
                    <a:pt x="2715890" y="360348"/>
                    <a:pt x="2718165" y="343659"/>
                    <a:pt x="2716648" y="333038"/>
                  </a:cubicBezTo>
                  <a:cubicBezTo>
                    <a:pt x="2710579" y="282968"/>
                    <a:pt x="2684027" y="245796"/>
                    <a:pt x="2639268" y="223037"/>
                  </a:cubicBezTo>
                  <a:cubicBezTo>
                    <a:pt x="2627889" y="217726"/>
                    <a:pt x="2610440" y="216209"/>
                    <a:pt x="2599061" y="220761"/>
                  </a:cubicBezTo>
                  <a:cubicBezTo>
                    <a:pt x="2552785" y="237451"/>
                    <a:pt x="2508784" y="257175"/>
                    <a:pt x="2456439" y="278417"/>
                  </a:cubicBezTo>
                  <a:close/>
                  <a:moveTo>
                    <a:pt x="5734472" y="277658"/>
                  </a:moveTo>
                  <a:cubicBezTo>
                    <a:pt x="5682885" y="256416"/>
                    <a:pt x="5636609" y="236692"/>
                    <a:pt x="5588815" y="219244"/>
                  </a:cubicBezTo>
                  <a:cubicBezTo>
                    <a:pt x="5577436" y="215450"/>
                    <a:pt x="5559988" y="217726"/>
                    <a:pt x="5548608" y="223795"/>
                  </a:cubicBezTo>
                  <a:cubicBezTo>
                    <a:pt x="5509160" y="244278"/>
                    <a:pt x="5484125" y="278417"/>
                    <a:pt x="5475780" y="322417"/>
                  </a:cubicBezTo>
                  <a:cubicBezTo>
                    <a:pt x="5472745" y="336831"/>
                    <a:pt x="5474262" y="358831"/>
                    <a:pt x="5482608" y="367935"/>
                  </a:cubicBezTo>
                  <a:cubicBezTo>
                    <a:pt x="5519022" y="405866"/>
                    <a:pt x="5559988" y="440763"/>
                    <a:pt x="5596402" y="474143"/>
                  </a:cubicBezTo>
                  <a:cubicBezTo>
                    <a:pt x="5600195" y="386142"/>
                    <a:pt x="5647230" y="321658"/>
                    <a:pt x="5734472" y="277658"/>
                  </a:cubicBezTo>
                  <a:close/>
                  <a:moveTo>
                    <a:pt x="4482735" y="261727"/>
                  </a:moveTo>
                  <a:cubicBezTo>
                    <a:pt x="4525977" y="243520"/>
                    <a:pt x="4563908" y="227589"/>
                    <a:pt x="4601840" y="211657"/>
                  </a:cubicBezTo>
                  <a:cubicBezTo>
                    <a:pt x="4648116" y="192692"/>
                    <a:pt x="4665565" y="170691"/>
                    <a:pt x="4658737" y="121381"/>
                  </a:cubicBezTo>
                  <a:cubicBezTo>
                    <a:pt x="4654185" y="91794"/>
                    <a:pt x="4639013" y="63725"/>
                    <a:pt x="4625357" y="36414"/>
                  </a:cubicBezTo>
                  <a:cubicBezTo>
                    <a:pt x="4620805" y="27311"/>
                    <a:pt x="4606392" y="17448"/>
                    <a:pt x="4596530" y="16690"/>
                  </a:cubicBezTo>
                  <a:cubicBezTo>
                    <a:pt x="4543426" y="14414"/>
                    <a:pt x="4491080" y="15931"/>
                    <a:pt x="4434941" y="15931"/>
                  </a:cubicBezTo>
                  <a:cubicBezTo>
                    <a:pt x="4497908" y="90277"/>
                    <a:pt x="4520667" y="167657"/>
                    <a:pt x="4482735" y="261727"/>
                  </a:cubicBezTo>
                  <a:close/>
                  <a:moveTo>
                    <a:pt x="5723851" y="257175"/>
                  </a:moveTo>
                  <a:cubicBezTo>
                    <a:pt x="5722334" y="214692"/>
                    <a:pt x="5713989" y="171450"/>
                    <a:pt x="5722334" y="132001"/>
                  </a:cubicBezTo>
                  <a:cubicBezTo>
                    <a:pt x="5730679" y="91794"/>
                    <a:pt x="5755714" y="54621"/>
                    <a:pt x="5773921" y="15931"/>
                  </a:cubicBezTo>
                  <a:cubicBezTo>
                    <a:pt x="5727644" y="15931"/>
                    <a:pt x="5678334" y="15173"/>
                    <a:pt x="5628264" y="16690"/>
                  </a:cubicBezTo>
                  <a:cubicBezTo>
                    <a:pt x="5619919" y="16690"/>
                    <a:pt x="5610057" y="22000"/>
                    <a:pt x="5603229" y="27311"/>
                  </a:cubicBezTo>
                  <a:cubicBezTo>
                    <a:pt x="5565298" y="57656"/>
                    <a:pt x="5546332" y="119105"/>
                    <a:pt x="5563781" y="165381"/>
                  </a:cubicBezTo>
                  <a:cubicBezTo>
                    <a:pt x="5569091" y="179795"/>
                    <a:pt x="5581988" y="195726"/>
                    <a:pt x="5594884" y="202554"/>
                  </a:cubicBezTo>
                  <a:cubicBezTo>
                    <a:pt x="5638126" y="223795"/>
                    <a:pt x="5682885" y="240485"/>
                    <a:pt x="5723851" y="257175"/>
                  </a:cubicBezTo>
                  <a:close/>
                  <a:moveTo>
                    <a:pt x="389176" y="15931"/>
                  </a:moveTo>
                  <a:cubicBezTo>
                    <a:pt x="455177" y="90277"/>
                    <a:pt x="474143" y="169174"/>
                    <a:pt x="440004" y="261727"/>
                  </a:cubicBezTo>
                  <a:cubicBezTo>
                    <a:pt x="486281" y="242002"/>
                    <a:pt x="526488" y="225313"/>
                    <a:pt x="565937" y="209381"/>
                  </a:cubicBezTo>
                  <a:cubicBezTo>
                    <a:pt x="570489" y="207864"/>
                    <a:pt x="575040" y="206347"/>
                    <a:pt x="578833" y="204071"/>
                  </a:cubicBezTo>
                  <a:cubicBezTo>
                    <a:pt x="588696" y="195726"/>
                    <a:pt x="600834" y="188140"/>
                    <a:pt x="606144" y="176760"/>
                  </a:cubicBezTo>
                  <a:cubicBezTo>
                    <a:pt x="628144" y="134277"/>
                    <a:pt x="609937" y="56138"/>
                    <a:pt x="571247" y="27311"/>
                  </a:cubicBezTo>
                  <a:cubicBezTo>
                    <a:pt x="563661" y="21242"/>
                    <a:pt x="552282" y="17448"/>
                    <a:pt x="543178" y="16690"/>
                  </a:cubicBezTo>
                  <a:cubicBezTo>
                    <a:pt x="494626" y="15173"/>
                    <a:pt x="445315" y="15931"/>
                    <a:pt x="389176" y="15931"/>
                  </a:cubicBezTo>
                  <a:close/>
                  <a:moveTo>
                    <a:pt x="3760521" y="15931"/>
                  </a:moveTo>
                  <a:cubicBezTo>
                    <a:pt x="3703624" y="15931"/>
                    <a:pt x="3654313" y="15173"/>
                    <a:pt x="3604244" y="16690"/>
                  </a:cubicBezTo>
                  <a:cubicBezTo>
                    <a:pt x="3593623" y="16690"/>
                    <a:pt x="3580726" y="24276"/>
                    <a:pt x="3572381" y="31862"/>
                  </a:cubicBezTo>
                  <a:cubicBezTo>
                    <a:pt x="3538243" y="66759"/>
                    <a:pt x="3529139" y="109242"/>
                    <a:pt x="3535967" y="156277"/>
                  </a:cubicBezTo>
                  <a:cubicBezTo>
                    <a:pt x="3542036" y="194967"/>
                    <a:pt x="3572381" y="204830"/>
                    <a:pt x="3602726" y="216209"/>
                  </a:cubicBezTo>
                  <a:cubicBezTo>
                    <a:pt x="3608795" y="218485"/>
                    <a:pt x="3614864" y="221519"/>
                    <a:pt x="3620933" y="223795"/>
                  </a:cubicBezTo>
                  <a:cubicBezTo>
                    <a:pt x="3649003" y="235175"/>
                    <a:pt x="3676313" y="246554"/>
                    <a:pt x="3709693" y="260968"/>
                  </a:cubicBezTo>
                  <a:cubicBezTo>
                    <a:pt x="3675555" y="166898"/>
                    <a:pt x="3694520" y="89518"/>
                    <a:pt x="3760521" y="15931"/>
                  </a:cubicBezTo>
                  <a:close/>
                  <a:moveTo>
                    <a:pt x="2407886" y="16690"/>
                  </a:moveTo>
                  <a:cubicBezTo>
                    <a:pt x="2472370" y="89518"/>
                    <a:pt x="2492094" y="168416"/>
                    <a:pt x="2456439" y="262485"/>
                  </a:cubicBezTo>
                  <a:cubicBezTo>
                    <a:pt x="2509543" y="239727"/>
                    <a:pt x="2556578" y="221519"/>
                    <a:pt x="2601337" y="198002"/>
                  </a:cubicBezTo>
                  <a:cubicBezTo>
                    <a:pt x="2615751" y="190416"/>
                    <a:pt x="2627130" y="169933"/>
                    <a:pt x="2630923" y="153243"/>
                  </a:cubicBezTo>
                  <a:cubicBezTo>
                    <a:pt x="2638509" y="115312"/>
                    <a:pt x="2630923" y="77380"/>
                    <a:pt x="2607406" y="46276"/>
                  </a:cubicBezTo>
                  <a:cubicBezTo>
                    <a:pt x="2597544" y="33380"/>
                    <a:pt x="2581612" y="18207"/>
                    <a:pt x="2567957" y="17448"/>
                  </a:cubicBezTo>
                  <a:cubicBezTo>
                    <a:pt x="2516370" y="14414"/>
                    <a:pt x="2464784" y="16690"/>
                    <a:pt x="2407886" y="16690"/>
                  </a:cubicBezTo>
                  <a:close/>
                  <a:moveTo>
                    <a:pt x="1740293" y="15931"/>
                  </a:moveTo>
                  <a:cubicBezTo>
                    <a:pt x="1690224" y="15931"/>
                    <a:pt x="1646982" y="17448"/>
                    <a:pt x="1603740" y="15173"/>
                  </a:cubicBezTo>
                  <a:cubicBezTo>
                    <a:pt x="1566568" y="12897"/>
                    <a:pt x="1543809" y="31104"/>
                    <a:pt x="1530912" y="61449"/>
                  </a:cubicBezTo>
                  <a:cubicBezTo>
                    <a:pt x="1521050" y="84966"/>
                    <a:pt x="1515740" y="111518"/>
                    <a:pt x="1514981" y="137312"/>
                  </a:cubicBezTo>
                  <a:cubicBezTo>
                    <a:pt x="1513464" y="172209"/>
                    <a:pt x="1530153" y="197243"/>
                    <a:pt x="1565809" y="210140"/>
                  </a:cubicBezTo>
                  <a:cubicBezTo>
                    <a:pt x="1597671" y="221519"/>
                    <a:pt x="1628017" y="235933"/>
                    <a:pt x="1659120" y="248830"/>
                  </a:cubicBezTo>
                  <a:cubicBezTo>
                    <a:pt x="1668224" y="252623"/>
                    <a:pt x="1676569" y="255658"/>
                    <a:pt x="1690224" y="260968"/>
                  </a:cubicBezTo>
                  <a:cubicBezTo>
                    <a:pt x="1654569" y="166898"/>
                    <a:pt x="1675052" y="89518"/>
                    <a:pt x="1740293" y="15931"/>
                  </a:cubicBezTo>
                  <a:close/>
                  <a:moveTo>
                    <a:pt x="4621564" y="477936"/>
                  </a:moveTo>
                  <a:cubicBezTo>
                    <a:pt x="4660254" y="441522"/>
                    <a:pt x="4698186" y="406625"/>
                    <a:pt x="4733841" y="370211"/>
                  </a:cubicBezTo>
                  <a:cubicBezTo>
                    <a:pt x="4741428" y="361866"/>
                    <a:pt x="4745221" y="345176"/>
                    <a:pt x="4743703" y="333796"/>
                  </a:cubicBezTo>
                  <a:cubicBezTo>
                    <a:pt x="4737634" y="285244"/>
                    <a:pt x="4712600" y="247313"/>
                    <a:pt x="4668599" y="224554"/>
                  </a:cubicBezTo>
                  <a:cubicBezTo>
                    <a:pt x="4657978" y="219244"/>
                    <a:pt x="4642047" y="215450"/>
                    <a:pt x="4631426" y="219244"/>
                  </a:cubicBezTo>
                  <a:cubicBezTo>
                    <a:pt x="4582874" y="236692"/>
                    <a:pt x="4535839" y="257175"/>
                    <a:pt x="4482735" y="278417"/>
                  </a:cubicBezTo>
                  <a:cubicBezTo>
                    <a:pt x="4571495" y="320900"/>
                    <a:pt x="4617771" y="386142"/>
                    <a:pt x="4621564" y="477936"/>
                  </a:cubicBezTo>
                  <a:close/>
                  <a:moveTo>
                    <a:pt x="438487" y="278417"/>
                  </a:moveTo>
                  <a:cubicBezTo>
                    <a:pt x="527247" y="321658"/>
                    <a:pt x="574282" y="386900"/>
                    <a:pt x="577316" y="470350"/>
                  </a:cubicBezTo>
                  <a:cubicBezTo>
                    <a:pt x="612213" y="439246"/>
                    <a:pt x="650145" y="406625"/>
                    <a:pt x="685800" y="372487"/>
                  </a:cubicBezTo>
                  <a:cubicBezTo>
                    <a:pt x="694145" y="364900"/>
                    <a:pt x="697938" y="348210"/>
                    <a:pt x="697180" y="336072"/>
                  </a:cubicBezTo>
                  <a:cubicBezTo>
                    <a:pt x="692628" y="291313"/>
                    <a:pt x="673662" y="251865"/>
                    <a:pt x="633455" y="229106"/>
                  </a:cubicBezTo>
                  <a:cubicBezTo>
                    <a:pt x="618282" y="220761"/>
                    <a:pt x="596282" y="215450"/>
                    <a:pt x="581109" y="220761"/>
                  </a:cubicBezTo>
                  <a:cubicBezTo>
                    <a:pt x="534833" y="235933"/>
                    <a:pt x="490074" y="257175"/>
                    <a:pt x="438487" y="278417"/>
                  </a:cubicBezTo>
                  <a:close/>
                  <a:moveTo>
                    <a:pt x="3571622" y="478694"/>
                  </a:moveTo>
                  <a:cubicBezTo>
                    <a:pt x="3576933" y="381590"/>
                    <a:pt x="3625485" y="319383"/>
                    <a:pt x="3711210" y="278417"/>
                  </a:cubicBezTo>
                  <a:cubicBezTo>
                    <a:pt x="3666451" y="260210"/>
                    <a:pt x="3625485" y="245037"/>
                    <a:pt x="3586795" y="226830"/>
                  </a:cubicBezTo>
                  <a:cubicBezTo>
                    <a:pt x="3550381" y="209381"/>
                    <a:pt x="3520036" y="217726"/>
                    <a:pt x="3495760" y="245796"/>
                  </a:cubicBezTo>
                  <a:cubicBezTo>
                    <a:pt x="3478311" y="265520"/>
                    <a:pt x="3462380" y="289796"/>
                    <a:pt x="3454794" y="314831"/>
                  </a:cubicBezTo>
                  <a:cubicBezTo>
                    <a:pt x="3449483" y="332279"/>
                    <a:pt x="3451759" y="359590"/>
                    <a:pt x="3462380" y="372487"/>
                  </a:cubicBezTo>
                  <a:cubicBezTo>
                    <a:pt x="3494242" y="408901"/>
                    <a:pt x="3531415" y="440763"/>
                    <a:pt x="3571622" y="478694"/>
                  </a:cubicBezTo>
                  <a:close/>
                  <a:moveTo>
                    <a:pt x="3268171" y="476419"/>
                  </a:moveTo>
                  <a:cubicBezTo>
                    <a:pt x="3249964" y="431660"/>
                    <a:pt x="3234033" y="393728"/>
                    <a:pt x="3218860" y="355797"/>
                  </a:cubicBezTo>
                  <a:cubicBezTo>
                    <a:pt x="3205205" y="322417"/>
                    <a:pt x="3184722" y="312555"/>
                    <a:pt x="3146790" y="319383"/>
                  </a:cubicBezTo>
                  <a:cubicBezTo>
                    <a:pt x="3105066" y="327727"/>
                    <a:pt x="3090652" y="342900"/>
                    <a:pt x="3090652" y="380073"/>
                  </a:cubicBezTo>
                  <a:cubicBezTo>
                    <a:pt x="3090652" y="411177"/>
                    <a:pt x="3090652" y="442280"/>
                    <a:pt x="3090652" y="473384"/>
                  </a:cubicBezTo>
                  <a:cubicBezTo>
                    <a:pt x="3090652" y="484764"/>
                    <a:pt x="3090652" y="496143"/>
                    <a:pt x="3090652" y="514350"/>
                  </a:cubicBezTo>
                  <a:cubicBezTo>
                    <a:pt x="3145273" y="464281"/>
                    <a:pt x="3200653" y="455936"/>
                    <a:pt x="3268171" y="476419"/>
                  </a:cubicBezTo>
                  <a:close/>
                  <a:moveTo>
                    <a:pt x="1053735" y="510557"/>
                  </a:moveTo>
                  <a:cubicBezTo>
                    <a:pt x="1053735" y="455936"/>
                    <a:pt x="1056011" y="406625"/>
                    <a:pt x="1052976" y="358831"/>
                  </a:cubicBezTo>
                  <a:cubicBezTo>
                    <a:pt x="1050700" y="329245"/>
                    <a:pt x="1021872" y="323176"/>
                    <a:pt x="997596" y="319383"/>
                  </a:cubicBezTo>
                  <a:cubicBezTo>
                    <a:pt x="974079" y="315589"/>
                    <a:pt x="948285" y="314831"/>
                    <a:pt x="936147" y="340624"/>
                  </a:cubicBezTo>
                  <a:cubicBezTo>
                    <a:pt x="916423" y="383866"/>
                    <a:pt x="898975" y="427866"/>
                    <a:pt x="878492" y="478694"/>
                  </a:cubicBezTo>
                  <a:cubicBezTo>
                    <a:pt x="944492" y="452901"/>
                    <a:pt x="999114" y="468074"/>
                    <a:pt x="1053735" y="510557"/>
                  </a:cubicBezTo>
                  <a:close/>
                  <a:moveTo>
                    <a:pt x="1247944" y="476419"/>
                  </a:moveTo>
                  <a:cubicBezTo>
                    <a:pt x="1227461" y="427108"/>
                    <a:pt x="1210771" y="384625"/>
                    <a:pt x="1191805" y="342900"/>
                  </a:cubicBezTo>
                  <a:cubicBezTo>
                    <a:pt x="1188012" y="335314"/>
                    <a:pt x="1181184" y="326969"/>
                    <a:pt x="1172840" y="323176"/>
                  </a:cubicBezTo>
                  <a:cubicBezTo>
                    <a:pt x="1123529" y="299658"/>
                    <a:pt x="1068907" y="334555"/>
                    <a:pt x="1068907" y="388418"/>
                  </a:cubicBezTo>
                  <a:cubicBezTo>
                    <a:pt x="1068907" y="403590"/>
                    <a:pt x="1069666" y="418763"/>
                    <a:pt x="1069666" y="433177"/>
                  </a:cubicBezTo>
                  <a:cubicBezTo>
                    <a:pt x="1069666" y="457453"/>
                    <a:pt x="1069666" y="482488"/>
                    <a:pt x="1069666" y="513591"/>
                  </a:cubicBezTo>
                  <a:cubicBezTo>
                    <a:pt x="1125046" y="464281"/>
                    <a:pt x="1181184" y="455936"/>
                    <a:pt x="1247944" y="476419"/>
                  </a:cubicBezTo>
                  <a:close/>
                  <a:moveTo>
                    <a:pt x="5100259" y="512074"/>
                  </a:moveTo>
                  <a:cubicBezTo>
                    <a:pt x="5100259" y="458212"/>
                    <a:pt x="5101018" y="411935"/>
                    <a:pt x="5100259" y="365659"/>
                  </a:cubicBezTo>
                  <a:cubicBezTo>
                    <a:pt x="5099500" y="333796"/>
                    <a:pt x="5074466" y="326210"/>
                    <a:pt x="5050948" y="320900"/>
                  </a:cubicBezTo>
                  <a:cubicBezTo>
                    <a:pt x="5026672" y="314831"/>
                    <a:pt x="4997844" y="313314"/>
                    <a:pt x="4984947" y="338348"/>
                  </a:cubicBezTo>
                  <a:cubicBezTo>
                    <a:pt x="4962947" y="381590"/>
                    <a:pt x="4946257" y="427108"/>
                    <a:pt x="4925016" y="477177"/>
                  </a:cubicBezTo>
                  <a:cubicBezTo>
                    <a:pt x="4991016" y="455177"/>
                    <a:pt x="5047155" y="464281"/>
                    <a:pt x="5100259" y="512074"/>
                  </a:cubicBezTo>
                  <a:close/>
                  <a:moveTo>
                    <a:pt x="5117707" y="513591"/>
                  </a:moveTo>
                  <a:cubicBezTo>
                    <a:pt x="5170811" y="463522"/>
                    <a:pt x="5227708" y="455936"/>
                    <a:pt x="5295226" y="476419"/>
                  </a:cubicBezTo>
                  <a:cubicBezTo>
                    <a:pt x="5273985" y="425590"/>
                    <a:pt x="5258053" y="379314"/>
                    <a:pt x="5236053" y="336831"/>
                  </a:cubicBezTo>
                  <a:cubicBezTo>
                    <a:pt x="5222398" y="310279"/>
                    <a:pt x="5192811" y="314831"/>
                    <a:pt x="5167777" y="320900"/>
                  </a:cubicBezTo>
                  <a:cubicBezTo>
                    <a:pt x="5143501" y="326969"/>
                    <a:pt x="5119224" y="336072"/>
                    <a:pt x="5119224" y="367176"/>
                  </a:cubicBezTo>
                  <a:cubicBezTo>
                    <a:pt x="5116949" y="413452"/>
                    <a:pt x="5117707" y="458970"/>
                    <a:pt x="5117707" y="513591"/>
                  </a:cubicBezTo>
                  <a:close/>
                  <a:moveTo>
                    <a:pt x="719180" y="364900"/>
                  </a:moveTo>
                  <a:cubicBezTo>
                    <a:pt x="789732" y="370211"/>
                    <a:pt x="836767" y="401314"/>
                    <a:pt x="865595" y="463522"/>
                  </a:cubicBezTo>
                  <a:cubicBezTo>
                    <a:pt x="885319" y="414970"/>
                    <a:pt x="903526" y="371728"/>
                    <a:pt x="920216" y="327727"/>
                  </a:cubicBezTo>
                  <a:cubicBezTo>
                    <a:pt x="930837" y="300417"/>
                    <a:pt x="914906" y="282210"/>
                    <a:pt x="894423" y="268554"/>
                  </a:cubicBezTo>
                  <a:cubicBezTo>
                    <a:pt x="874699" y="254899"/>
                    <a:pt x="849664" y="237451"/>
                    <a:pt x="827664" y="256416"/>
                  </a:cubicBezTo>
                  <a:cubicBezTo>
                    <a:pt x="791249" y="288279"/>
                    <a:pt x="758628" y="326210"/>
                    <a:pt x="719180" y="364900"/>
                  </a:cubicBezTo>
                  <a:close/>
                  <a:moveTo>
                    <a:pt x="1260840" y="465039"/>
                  </a:moveTo>
                  <a:cubicBezTo>
                    <a:pt x="1289668" y="397521"/>
                    <a:pt x="1341255" y="370969"/>
                    <a:pt x="1411049" y="364142"/>
                  </a:cubicBezTo>
                  <a:cubicBezTo>
                    <a:pt x="1373117" y="326969"/>
                    <a:pt x="1341255" y="295106"/>
                    <a:pt x="1308634" y="264003"/>
                  </a:cubicBezTo>
                  <a:cubicBezTo>
                    <a:pt x="1286634" y="243520"/>
                    <a:pt x="1263116" y="251106"/>
                    <a:pt x="1241116" y="263244"/>
                  </a:cubicBezTo>
                  <a:cubicBezTo>
                    <a:pt x="1219116" y="275382"/>
                    <a:pt x="1196357" y="292831"/>
                    <a:pt x="1205460" y="320900"/>
                  </a:cubicBezTo>
                  <a:cubicBezTo>
                    <a:pt x="1219874" y="367935"/>
                    <a:pt x="1240357" y="412694"/>
                    <a:pt x="1260840" y="465039"/>
                  </a:cubicBezTo>
                  <a:close/>
                  <a:moveTo>
                    <a:pt x="3073204" y="511316"/>
                  </a:moveTo>
                  <a:cubicBezTo>
                    <a:pt x="3073204" y="458970"/>
                    <a:pt x="3072445" y="414211"/>
                    <a:pt x="3073204" y="369452"/>
                  </a:cubicBezTo>
                  <a:cubicBezTo>
                    <a:pt x="3073962" y="342141"/>
                    <a:pt x="3058031" y="330003"/>
                    <a:pt x="3036031" y="323934"/>
                  </a:cubicBezTo>
                  <a:cubicBezTo>
                    <a:pt x="3009479" y="316348"/>
                    <a:pt x="2976858" y="307244"/>
                    <a:pt x="2960927" y="334555"/>
                  </a:cubicBezTo>
                  <a:cubicBezTo>
                    <a:pt x="2935892" y="377038"/>
                    <a:pt x="2919961" y="425590"/>
                    <a:pt x="2897960" y="477177"/>
                  </a:cubicBezTo>
                  <a:cubicBezTo>
                    <a:pt x="2965478" y="455936"/>
                    <a:pt x="3020100" y="464281"/>
                    <a:pt x="3073204" y="511316"/>
                  </a:cubicBezTo>
                  <a:close/>
                  <a:moveTo>
                    <a:pt x="2885822" y="465039"/>
                  </a:moveTo>
                  <a:cubicBezTo>
                    <a:pt x="2906305" y="412694"/>
                    <a:pt x="2926788" y="367176"/>
                    <a:pt x="2941961" y="320900"/>
                  </a:cubicBezTo>
                  <a:cubicBezTo>
                    <a:pt x="2950306" y="295865"/>
                    <a:pt x="2931340" y="276141"/>
                    <a:pt x="2910857" y="266279"/>
                  </a:cubicBezTo>
                  <a:cubicBezTo>
                    <a:pt x="2892650" y="257934"/>
                    <a:pt x="2862305" y="247313"/>
                    <a:pt x="2851684" y="256416"/>
                  </a:cubicBezTo>
                  <a:cubicBezTo>
                    <a:pt x="2812994" y="288279"/>
                    <a:pt x="2781132" y="327727"/>
                    <a:pt x="2745476" y="364900"/>
                  </a:cubicBezTo>
                  <a:cubicBezTo>
                    <a:pt x="2807684" y="371728"/>
                    <a:pt x="2856995" y="398280"/>
                    <a:pt x="2885822" y="465039"/>
                  </a:cubicBezTo>
                  <a:close/>
                  <a:moveTo>
                    <a:pt x="3431276" y="364142"/>
                  </a:moveTo>
                  <a:cubicBezTo>
                    <a:pt x="3394103" y="327727"/>
                    <a:pt x="3362241" y="298141"/>
                    <a:pt x="3331137" y="266279"/>
                  </a:cubicBezTo>
                  <a:cubicBezTo>
                    <a:pt x="3309137" y="243520"/>
                    <a:pt x="3286378" y="249589"/>
                    <a:pt x="3264378" y="260968"/>
                  </a:cubicBezTo>
                  <a:cubicBezTo>
                    <a:pt x="3240861" y="272348"/>
                    <a:pt x="3216584" y="289796"/>
                    <a:pt x="3224929" y="318624"/>
                  </a:cubicBezTo>
                  <a:cubicBezTo>
                    <a:pt x="3238585" y="366417"/>
                    <a:pt x="3259826" y="411935"/>
                    <a:pt x="3280309" y="463522"/>
                  </a:cubicBezTo>
                  <a:cubicBezTo>
                    <a:pt x="3310654" y="399038"/>
                    <a:pt x="3359206" y="370969"/>
                    <a:pt x="3431276" y="364142"/>
                  </a:cubicBezTo>
                  <a:close/>
                  <a:moveTo>
                    <a:pt x="5446193" y="364900"/>
                  </a:moveTo>
                  <a:cubicBezTo>
                    <a:pt x="5448469" y="361107"/>
                    <a:pt x="5451503" y="357314"/>
                    <a:pt x="5453780" y="353521"/>
                  </a:cubicBezTo>
                  <a:cubicBezTo>
                    <a:pt x="5420400" y="323176"/>
                    <a:pt x="5387779" y="292831"/>
                    <a:pt x="5353641" y="263244"/>
                  </a:cubicBezTo>
                  <a:cubicBezTo>
                    <a:pt x="5335433" y="247313"/>
                    <a:pt x="5306606" y="248830"/>
                    <a:pt x="5280812" y="267796"/>
                  </a:cubicBezTo>
                  <a:cubicBezTo>
                    <a:pt x="5261088" y="281451"/>
                    <a:pt x="5242122" y="298900"/>
                    <a:pt x="5251984" y="326210"/>
                  </a:cubicBezTo>
                  <a:cubicBezTo>
                    <a:pt x="5267916" y="370969"/>
                    <a:pt x="5286881" y="414970"/>
                    <a:pt x="5308123" y="465798"/>
                  </a:cubicBezTo>
                  <a:cubicBezTo>
                    <a:pt x="5335433" y="399797"/>
                    <a:pt x="5383986" y="372487"/>
                    <a:pt x="5446193" y="364900"/>
                  </a:cubicBezTo>
                  <a:close/>
                  <a:moveTo>
                    <a:pt x="4912877" y="464281"/>
                  </a:moveTo>
                  <a:cubicBezTo>
                    <a:pt x="4932602" y="414970"/>
                    <a:pt x="4951568" y="370211"/>
                    <a:pt x="4968258" y="324693"/>
                  </a:cubicBezTo>
                  <a:cubicBezTo>
                    <a:pt x="4977361" y="299658"/>
                    <a:pt x="4962188" y="280692"/>
                    <a:pt x="4943222" y="270830"/>
                  </a:cubicBezTo>
                  <a:cubicBezTo>
                    <a:pt x="4924257" y="260968"/>
                    <a:pt x="4891636" y="247313"/>
                    <a:pt x="4880256" y="256416"/>
                  </a:cubicBezTo>
                  <a:cubicBezTo>
                    <a:pt x="4840808" y="286003"/>
                    <a:pt x="4808187" y="324693"/>
                    <a:pt x="4768738" y="363383"/>
                  </a:cubicBezTo>
                  <a:cubicBezTo>
                    <a:pt x="4834739" y="375521"/>
                    <a:pt x="4886325" y="399797"/>
                    <a:pt x="4912877" y="464281"/>
                  </a:cubicBezTo>
                  <a:close/>
                  <a:moveTo>
                    <a:pt x="3435069" y="337590"/>
                  </a:moveTo>
                  <a:cubicBezTo>
                    <a:pt x="3439621" y="276141"/>
                    <a:pt x="3471484" y="232899"/>
                    <a:pt x="3532174" y="204830"/>
                  </a:cubicBezTo>
                  <a:cubicBezTo>
                    <a:pt x="3485139" y="185105"/>
                    <a:pt x="3442656" y="168416"/>
                    <a:pt x="3400173" y="150208"/>
                  </a:cubicBezTo>
                  <a:cubicBezTo>
                    <a:pt x="3371345" y="138070"/>
                    <a:pt x="3353137" y="154002"/>
                    <a:pt x="3337965" y="173726"/>
                  </a:cubicBezTo>
                  <a:cubicBezTo>
                    <a:pt x="3322034" y="194209"/>
                    <a:pt x="3312172" y="219244"/>
                    <a:pt x="3332654" y="240485"/>
                  </a:cubicBezTo>
                  <a:cubicBezTo>
                    <a:pt x="3364517" y="274623"/>
                    <a:pt x="3400173" y="304969"/>
                    <a:pt x="3435069" y="337590"/>
                  </a:cubicBezTo>
                  <a:close/>
                  <a:moveTo>
                    <a:pt x="3567071" y="15931"/>
                  </a:moveTo>
                  <a:cubicBezTo>
                    <a:pt x="3511691" y="15931"/>
                    <a:pt x="3463897" y="14414"/>
                    <a:pt x="3416104" y="16690"/>
                  </a:cubicBezTo>
                  <a:cubicBezTo>
                    <a:pt x="3389552" y="18207"/>
                    <a:pt x="3379689" y="41725"/>
                    <a:pt x="3374379" y="63725"/>
                  </a:cubicBezTo>
                  <a:cubicBezTo>
                    <a:pt x="3368310" y="86484"/>
                    <a:pt x="3368310" y="112277"/>
                    <a:pt x="3391828" y="124415"/>
                  </a:cubicBezTo>
                  <a:cubicBezTo>
                    <a:pt x="3434311" y="146415"/>
                    <a:pt x="3479829" y="163864"/>
                    <a:pt x="3529898" y="186623"/>
                  </a:cubicBezTo>
                  <a:cubicBezTo>
                    <a:pt x="3509415" y="120622"/>
                    <a:pt x="3519277" y="67518"/>
                    <a:pt x="3567071" y="15931"/>
                  </a:cubicBezTo>
                  <a:close/>
                  <a:moveTo>
                    <a:pt x="4626116" y="15173"/>
                  </a:moveTo>
                  <a:cubicBezTo>
                    <a:pt x="4673909" y="66759"/>
                    <a:pt x="4685289" y="119863"/>
                    <a:pt x="4663289" y="186623"/>
                  </a:cubicBezTo>
                  <a:cubicBezTo>
                    <a:pt x="4713358" y="164622"/>
                    <a:pt x="4757359" y="147933"/>
                    <a:pt x="4798325" y="126691"/>
                  </a:cubicBezTo>
                  <a:cubicBezTo>
                    <a:pt x="4824118" y="113794"/>
                    <a:pt x="4825635" y="88001"/>
                    <a:pt x="4818049" y="62208"/>
                  </a:cubicBezTo>
                  <a:cubicBezTo>
                    <a:pt x="4810463" y="37173"/>
                    <a:pt x="4799842" y="14414"/>
                    <a:pt x="4767221" y="15173"/>
                  </a:cubicBezTo>
                  <a:cubicBezTo>
                    <a:pt x="4723220" y="15931"/>
                    <a:pt x="4679220" y="15173"/>
                    <a:pt x="4626116" y="15173"/>
                  </a:cubicBezTo>
                  <a:close/>
                  <a:moveTo>
                    <a:pt x="2599820" y="15931"/>
                  </a:moveTo>
                  <a:cubicBezTo>
                    <a:pt x="2646854" y="67518"/>
                    <a:pt x="2659751" y="120622"/>
                    <a:pt x="2636992" y="186623"/>
                  </a:cubicBezTo>
                  <a:cubicBezTo>
                    <a:pt x="2686303" y="165381"/>
                    <a:pt x="2730304" y="147933"/>
                    <a:pt x="2772028" y="127450"/>
                  </a:cubicBezTo>
                  <a:cubicBezTo>
                    <a:pt x="2793270" y="116829"/>
                    <a:pt x="2800856" y="94829"/>
                    <a:pt x="2794028" y="71311"/>
                  </a:cubicBezTo>
                  <a:cubicBezTo>
                    <a:pt x="2787201" y="47035"/>
                    <a:pt x="2781890" y="18207"/>
                    <a:pt x="2750028" y="16690"/>
                  </a:cubicBezTo>
                  <a:cubicBezTo>
                    <a:pt x="2702234" y="14414"/>
                    <a:pt x="2654441" y="15931"/>
                    <a:pt x="2599820" y="15931"/>
                  </a:cubicBezTo>
                  <a:close/>
                  <a:moveTo>
                    <a:pt x="1545326" y="15931"/>
                  </a:moveTo>
                  <a:cubicBezTo>
                    <a:pt x="1492981" y="15931"/>
                    <a:pt x="1448222" y="15931"/>
                    <a:pt x="1403463" y="15931"/>
                  </a:cubicBezTo>
                  <a:cubicBezTo>
                    <a:pt x="1374635" y="15931"/>
                    <a:pt x="1363255" y="36414"/>
                    <a:pt x="1355669" y="59932"/>
                  </a:cubicBezTo>
                  <a:cubicBezTo>
                    <a:pt x="1347324" y="84208"/>
                    <a:pt x="1347324" y="112277"/>
                    <a:pt x="1372359" y="125174"/>
                  </a:cubicBezTo>
                  <a:cubicBezTo>
                    <a:pt x="1414842" y="147933"/>
                    <a:pt x="1460360" y="164622"/>
                    <a:pt x="1511188" y="187381"/>
                  </a:cubicBezTo>
                  <a:cubicBezTo>
                    <a:pt x="1486912" y="119863"/>
                    <a:pt x="1501326" y="67518"/>
                    <a:pt x="1545326" y="15931"/>
                  </a:cubicBezTo>
                  <a:close/>
                  <a:moveTo>
                    <a:pt x="2635475" y="204830"/>
                  </a:moveTo>
                  <a:cubicBezTo>
                    <a:pt x="2698441" y="233658"/>
                    <a:pt x="2728028" y="279175"/>
                    <a:pt x="2732580" y="334555"/>
                  </a:cubicBezTo>
                  <a:cubicBezTo>
                    <a:pt x="2765959" y="304210"/>
                    <a:pt x="2802373" y="273865"/>
                    <a:pt x="2834236" y="240485"/>
                  </a:cubicBezTo>
                  <a:cubicBezTo>
                    <a:pt x="2851684" y="222278"/>
                    <a:pt x="2847132" y="198002"/>
                    <a:pt x="2831960" y="178278"/>
                  </a:cubicBezTo>
                  <a:cubicBezTo>
                    <a:pt x="2817546" y="159312"/>
                    <a:pt x="2801615" y="138070"/>
                    <a:pt x="2774304" y="147933"/>
                  </a:cubicBezTo>
                  <a:cubicBezTo>
                    <a:pt x="2729545" y="163864"/>
                    <a:pt x="2685545" y="183588"/>
                    <a:pt x="2635475" y="204830"/>
                  </a:cubicBezTo>
                  <a:close/>
                  <a:moveTo>
                    <a:pt x="4759635" y="347452"/>
                  </a:moveTo>
                  <a:cubicBezTo>
                    <a:pt x="4797566" y="307244"/>
                    <a:pt x="4833221" y="273865"/>
                    <a:pt x="4863566" y="236692"/>
                  </a:cubicBezTo>
                  <a:cubicBezTo>
                    <a:pt x="4879498" y="216968"/>
                    <a:pt x="4871912" y="194209"/>
                    <a:pt x="4855980" y="174485"/>
                  </a:cubicBezTo>
                  <a:cubicBezTo>
                    <a:pt x="4841567" y="157036"/>
                    <a:pt x="4825635" y="137312"/>
                    <a:pt x="4799842" y="147174"/>
                  </a:cubicBezTo>
                  <a:cubicBezTo>
                    <a:pt x="4755083" y="163864"/>
                    <a:pt x="4711841" y="183588"/>
                    <a:pt x="4662530" y="204071"/>
                  </a:cubicBezTo>
                  <a:cubicBezTo>
                    <a:pt x="4723220" y="233658"/>
                    <a:pt x="4754324" y="277658"/>
                    <a:pt x="4759635" y="347452"/>
                  </a:cubicBezTo>
                  <a:close/>
                  <a:moveTo>
                    <a:pt x="5592609" y="15931"/>
                  </a:moveTo>
                  <a:cubicBezTo>
                    <a:pt x="5541022" y="15931"/>
                    <a:pt x="5497780" y="18207"/>
                    <a:pt x="5455297" y="15173"/>
                  </a:cubicBezTo>
                  <a:cubicBezTo>
                    <a:pt x="5422676" y="12897"/>
                    <a:pt x="5413572" y="34138"/>
                    <a:pt x="5404469" y="57656"/>
                  </a:cubicBezTo>
                  <a:cubicBezTo>
                    <a:pt x="5393848" y="82690"/>
                    <a:pt x="5393089" y="110001"/>
                    <a:pt x="5417365" y="123656"/>
                  </a:cubicBezTo>
                  <a:cubicBezTo>
                    <a:pt x="5459849" y="147933"/>
                    <a:pt x="5505366" y="166140"/>
                    <a:pt x="5556953" y="190416"/>
                  </a:cubicBezTo>
                  <a:cubicBezTo>
                    <a:pt x="5531159" y="120622"/>
                    <a:pt x="5543298" y="67518"/>
                    <a:pt x="5592609" y="15931"/>
                  </a:cubicBezTo>
                  <a:close/>
                  <a:moveTo>
                    <a:pt x="1511946" y="204830"/>
                  </a:moveTo>
                  <a:cubicBezTo>
                    <a:pt x="1464153" y="185105"/>
                    <a:pt x="1422428" y="169174"/>
                    <a:pt x="1380704" y="150967"/>
                  </a:cubicBezTo>
                  <a:cubicBezTo>
                    <a:pt x="1354152" y="139588"/>
                    <a:pt x="1334427" y="150208"/>
                    <a:pt x="1319255" y="170691"/>
                  </a:cubicBezTo>
                  <a:cubicBezTo>
                    <a:pt x="1302565" y="192692"/>
                    <a:pt x="1293461" y="220002"/>
                    <a:pt x="1312427" y="241244"/>
                  </a:cubicBezTo>
                  <a:cubicBezTo>
                    <a:pt x="1342772" y="276141"/>
                    <a:pt x="1379186" y="306486"/>
                    <a:pt x="1414842" y="339865"/>
                  </a:cubicBezTo>
                  <a:cubicBezTo>
                    <a:pt x="1418635" y="277658"/>
                    <a:pt x="1449739" y="234416"/>
                    <a:pt x="1511946" y="204830"/>
                  </a:cubicBezTo>
                  <a:close/>
                  <a:moveTo>
                    <a:pt x="625868" y="201795"/>
                  </a:moveTo>
                  <a:cubicBezTo>
                    <a:pt x="647869" y="223037"/>
                    <a:pt x="671386" y="239727"/>
                    <a:pt x="686559" y="262485"/>
                  </a:cubicBezTo>
                  <a:cubicBezTo>
                    <a:pt x="701731" y="285244"/>
                    <a:pt x="707042" y="313314"/>
                    <a:pt x="714628" y="333038"/>
                  </a:cubicBezTo>
                  <a:cubicBezTo>
                    <a:pt x="746490" y="304210"/>
                    <a:pt x="782904" y="274623"/>
                    <a:pt x="814767" y="240485"/>
                  </a:cubicBezTo>
                  <a:cubicBezTo>
                    <a:pt x="832974" y="221519"/>
                    <a:pt x="826905" y="196485"/>
                    <a:pt x="810215" y="176002"/>
                  </a:cubicBezTo>
                  <a:cubicBezTo>
                    <a:pt x="795043" y="157036"/>
                    <a:pt x="778353" y="138070"/>
                    <a:pt x="751042" y="148691"/>
                  </a:cubicBezTo>
                  <a:cubicBezTo>
                    <a:pt x="708559" y="165381"/>
                    <a:pt x="666076" y="184347"/>
                    <a:pt x="625868" y="201795"/>
                  </a:cubicBezTo>
                  <a:close/>
                  <a:moveTo>
                    <a:pt x="5553160" y="203312"/>
                  </a:moveTo>
                  <a:cubicBezTo>
                    <a:pt x="5508401" y="184347"/>
                    <a:pt x="5467435" y="168416"/>
                    <a:pt x="5427986" y="150208"/>
                  </a:cubicBezTo>
                  <a:cubicBezTo>
                    <a:pt x="5401434" y="138070"/>
                    <a:pt x="5383986" y="150967"/>
                    <a:pt x="5368813" y="168416"/>
                  </a:cubicBezTo>
                  <a:cubicBezTo>
                    <a:pt x="5351365" y="187381"/>
                    <a:pt x="5339227" y="213175"/>
                    <a:pt x="5356675" y="235175"/>
                  </a:cubicBezTo>
                  <a:cubicBezTo>
                    <a:pt x="5386262" y="273106"/>
                    <a:pt x="5421158" y="306486"/>
                    <a:pt x="5456056" y="344417"/>
                  </a:cubicBezTo>
                  <a:cubicBezTo>
                    <a:pt x="5476539" y="259451"/>
                    <a:pt x="5484125" y="248071"/>
                    <a:pt x="5553160" y="203312"/>
                  </a:cubicBezTo>
                  <a:close/>
                  <a:moveTo>
                    <a:pt x="583385" y="16690"/>
                  </a:moveTo>
                  <a:cubicBezTo>
                    <a:pt x="629662" y="67518"/>
                    <a:pt x="641041" y="121381"/>
                    <a:pt x="619041" y="186623"/>
                  </a:cubicBezTo>
                  <a:cubicBezTo>
                    <a:pt x="665317" y="166140"/>
                    <a:pt x="706283" y="149450"/>
                    <a:pt x="746490" y="130484"/>
                  </a:cubicBezTo>
                  <a:cubicBezTo>
                    <a:pt x="771525" y="119105"/>
                    <a:pt x="779111" y="97863"/>
                    <a:pt x="773801" y="71311"/>
                  </a:cubicBezTo>
                  <a:cubicBezTo>
                    <a:pt x="768491" y="47035"/>
                    <a:pt x="761663" y="18966"/>
                    <a:pt x="732835" y="16690"/>
                  </a:cubicBezTo>
                  <a:cubicBezTo>
                    <a:pt x="685041" y="13655"/>
                    <a:pt x="637248" y="16690"/>
                    <a:pt x="583385" y="16690"/>
                  </a:cubicBezTo>
                  <a:close/>
                  <a:moveTo>
                    <a:pt x="3194584" y="298900"/>
                  </a:moveTo>
                  <a:cubicBezTo>
                    <a:pt x="3163480" y="223795"/>
                    <a:pt x="3130859" y="147174"/>
                    <a:pt x="3098997" y="69794"/>
                  </a:cubicBezTo>
                  <a:cubicBezTo>
                    <a:pt x="3097480" y="70552"/>
                    <a:pt x="3095963" y="70552"/>
                    <a:pt x="3093686" y="71311"/>
                  </a:cubicBezTo>
                  <a:cubicBezTo>
                    <a:pt x="3093686" y="155519"/>
                    <a:pt x="3093686" y="239727"/>
                    <a:pt x="3093686" y="318624"/>
                  </a:cubicBezTo>
                  <a:cubicBezTo>
                    <a:pt x="3127066" y="311796"/>
                    <a:pt x="3158929" y="305727"/>
                    <a:pt x="3194584" y="298900"/>
                  </a:cubicBezTo>
                  <a:close/>
                  <a:moveTo>
                    <a:pt x="1174357" y="298900"/>
                  </a:moveTo>
                  <a:cubicBezTo>
                    <a:pt x="1143253" y="224554"/>
                    <a:pt x="1110632" y="147174"/>
                    <a:pt x="1078770" y="69794"/>
                  </a:cubicBezTo>
                  <a:cubicBezTo>
                    <a:pt x="1076494" y="70552"/>
                    <a:pt x="1074976" y="71311"/>
                    <a:pt x="1072701" y="71311"/>
                  </a:cubicBezTo>
                  <a:cubicBezTo>
                    <a:pt x="1072701" y="154760"/>
                    <a:pt x="1072701" y="238968"/>
                    <a:pt x="1072701" y="317865"/>
                  </a:cubicBezTo>
                  <a:cubicBezTo>
                    <a:pt x="1106080" y="311796"/>
                    <a:pt x="1138701" y="305727"/>
                    <a:pt x="1174357" y="298900"/>
                  </a:cubicBezTo>
                  <a:close/>
                  <a:moveTo>
                    <a:pt x="5125293" y="69035"/>
                  </a:moveTo>
                  <a:cubicBezTo>
                    <a:pt x="5123776" y="69794"/>
                    <a:pt x="5121500" y="69794"/>
                    <a:pt x="5119983" y="70552"/>
                  </a:cubicBezTo>
                  <a:cubicBezTo>
                    <a:pt x="5119983" y="154002"/>
                    <a:pt x="5119983" y="238209"/>
                    <a:pt x="5119983" y="317865"/>
                  </a:cubicBezTo>
                  <a:cubicBezTo>
                    <a:pt x="5154122" y="311038"/>
                    <a:pt x="5186742" y="304969"/>
                    <a:pt x="5220881" y="298900"/>
                  </a:cubicBezTo>
                  <a:cubicBezTo>
                    <a:pt x="5189777" y="223795"/>
                    <a:pt x="5157156" y="146415"/>
                    <a:pt x="5125293" y="69035"/>
                  </a:cubicBezTo>
                  <a:close/>
                  <a:moveTo>
                    <a:pt x="3069411" y="315589"/>
                  </a:moveTo>
                  <a:cubicBezTo>
                    <a:pt x="3069411" y="239727"/>
                    <a:pt x="3069411" y="160071"/>
                    <a:pt x="3069411" y="81173"/>
                  </a:cubicBezTo>
                  <a:cubicBezTo>
                    <a:pt x="3067893" y="81173"/>
                    <a:pt x="3065617" y="80415"/>
                    <a:pt x="3064100" y="80415"/>
                  </a:cubicBezTo>
                  <a:cubicBezTo>
                    <a:pt x="3032996" y="154760"/>
                    <a:pt x="3002651" y="229106"/>
                    <a:pt x="2973065" y="298900"/>
                  </a:cubicBezTo>
                  <a:cubicBezTo>
                    <a:pt x="3007962" y="304969"/>
                    <a:pt x="3039065" y="310279"/>
                    <a:pt x="3069411" y="315589"/>
                  </a:cubicBezTo>
                  <a:close/>
                  <a:moveTo>
                    <a:pt x="3207481" y="282210"/>
                  </a:moveTo>
                  <a:cubicBezTo>
                    <a:pt x="3237067" y="264003"/>
                    <a:pt x="3265137" y="247313"/>
                    <a:pt x="3284102" y="235175"/>
                  </a:cubicBezTo>
                  <a:cubicBezTo>
                    <a:pt x="3231757" y="181312"/>
                    <a:pt x="3174860" y="123656"/>
                    <a:pt x="3119480" y="67518"/>
                  </a:cubicBezTo>
                  <a:cubicBezTo>
                    <a:pt x="3149067" y="138829"/>
                    <a:pt x="3178653" y="212416"/>
                    <a:pt x="3207481" y="282210"/>
                  </a:cubicBezTo>
                  <a:close/>
                  <a:moveTo>
                    <a:pt x="939941" y="282968"/>
                  </a:moveTo>
                  <a:cubicBezTo>
                    <a:pt x="968010" y="213933"/>
                    <a:pt x="998355" y="139588"/>
                    <a:pt x="1027941" y="65242"/>
                  </a:cubicBezTo>
                  <a:cubicBezTo>
                    <a:pt x="1026424" y="65242"/>
                    <a:pt x="1025666" y="64483"/>
                    <a:pt x="1024148" y="64483"/>
                  </a:cubicBezTo>
                  <a:cubicBezTo>
                    <a:pt x="968010" y="121381"/>
                    <a:pt x="911871" y="179036"/>
                    <a:pt x="858767" y="232899"/>
                  </a:cubicBezTo>
                  <a:cubicBezTo>
                    <a:pt x="883043" y="247313"/>
                    <a:pt x="910354" y="264761"/>
                    <a:pt x="939941" y="282968"/>
                  </a:cubicBezTo>
                  <a:close/>
                  <a:moveTo>
                    <a:pt x="1049183" y="81173"/>
                  </a:moveTo>
                  <a:cubicBezTo>
                    <a:pt x="1047666" y="80415"/>
                    <a:pt x="1045390" y="80415"/>
                    <a:pt x="1043873" y="79656"/>
                  </a:cubicBezTo>
                  <a:cubicBezTo>
                    <a:pt x="1013528" y="153243"/>
                    <a:pt x="982424" y="227589"/>
                    <a:pt x="952837" y="298900"/>
                  </a:cubicBezTo>
                  <a:cubicBezTo>
                    <a:pt x="987734" y="304210"/>
                    <a:pt x="1018079" y="309520"/>
                    <a:pt x="1049942" y="314072"/>
                  </a:cubicBezTo>
                  <a:cubicBezTo>
                    <a:pt x="1049183" y="237451"/>
                    <a:pt x="1049183" y="159312"/>
                    <a:pt x="1049183" y="81173"/>
                  </a:cubicBezTo>
                  <a:close/>
                  <a:moveTo>
                    <a:pt x="5308881" y="235933"/>
                  </a:moveTo>
                  <a:cubicBezTo>
                    <a:pt x="5258053" y="183588"/>
                    <a:pt x="5202673" y="126691"/>
                    <a:pt x="5147294" y="69794"/>
                  </a:cubicBezTo>
                  <a:cubicBezTo>
                    <a:pt x="5176121" y="141105"/>
                    <a:pt x="5205708" y="214692"/>
                    <a:pt x="5233778" y="282210"/>
                  </a:cubicBezTo>
                  <a:cubicBezTo>
                    <a:pt x="5263364" y="264003"/>
                    <a:pt x="5290675" y="247313"/>
                    <a:pt x="5308881" y="235933"/>
                  </a:cubicBezTo>
                  <a:close/>
                  <a:moveTo>
                    <a:pt x="1096977" y="59173"/>
                  </a:moveTo>
                  <a:cubicBezTo>
                    <a:pt x="1129598" y="139588"/>
                    <a:pt x="1159184" y="213175"/>
                    <a:pt x="1187253" y="281451"/>
                  </a:cubicBezTo>
                  <a:cubicBezTo>
                    <a:pt x="1217599" y="263244"/>
                    <a:pt x="1244151" y="246554"/>
                    <a:pt x="1266151" y="232899"/>
                  </a:cubicBezTo>
                  <a:cubicBezTo>
                    <a:pt x="1213805" y="179795"/>
                    <a:pt x="1158426" y="122898"/>
                    <a:pt x="1096977" y="59173"/>
                  </a:cubicBezTo>
                  <a:close/>
                  <a:moveTo>
                    <a:pt x="5095707" y="88760"/>
                  </a:moveTo>
                  <a:cubicBezTo>
                    <a:pt x="5093431" y="88760"/>
                    <a:pt x="5090397" y="88001"/>
                    <a:pt x="5088121" y="88001"/>
                  </a:cubicBezTo>
                  <a:cubicBezTo>
                    <a:pt x="5058534" y="159312"/>
                    <a:pt x="5028948" y="230623"/>
                    <a:pt x="5000120" y="299658"/>
                  </a:cubicBezTo>
                  <a:cubicBezTo>
                    <a:pt x="5033499" y="304969"/>
                    <a:pt x="5064603" y="309520"/>
                    <a:pt x="5096465" y="314831"/>
                  </a:cubicBezTo>
                  <a:cubicBezTo>
                    <a:pt x="5095707" y="241244"/>
                    <a:pt x="5095707" y="165381"/>
                    <a:pt x="5095707" y="88760"/>
                  </a:cubicBezTo>
                  <a:close/>
                  <a:moveTo>
                    <a:pt x="4986464" y="282968"/>
                  </a:moveTo>
                  <a:cubicBezTo>
                    <a:pt x="5014534" y="213933"/>
                    <a:pt x="5044120" y="139588"/>
                    <a:pt x="5072948" y="68277"/>
                  </a:cubicBezTo>
                  <a:cubicBezTo>
                    <a:pt x="5016810" y="123656"/>
                    <a:pt x="4960671" y="179036"/>
                    <a:pt x="4907567" y="231382"/>
                  </a:cubicBezTo>
                  <a:cubicBezTo>
                    <a:pt x="4931085" y="247313"/>
                    <a:pt x="4957637" y="264003"/>
                    <a:pt x="4986464" y="282968"/>
                  </a:cubicBezTo>
                  <a:close/>
                  <a:moveTo>
                    <a:pt x="2881271" y="231382"/>
                  </a:moveTo>
                  <a:cubicBezTo>
                    <a:pt x="2906305" y="248071"/>
                    <a:pt x="2932857" y="265520"/>
                    <a:pt x="2960168" y="282968"/>
                  </a:cubicBezTo>
                  <a:cubicBezTo>
                    <a:pt x="2988237" y="213175"/>
                    <a:pt x="3017824" y="139588"/>
                    <a:pt x="3045893" y="70552"/>
                  </a:cubicBezTo>
                  <a:cubicBezTo>
                    <a:pt x="2991272" y="124415"/>
                    <a:pt x="2934375" y="179795"/>
                    <a:pt x="2881271" y="231382"/>
                  </a:cubicBezTo>
                  <a:close/>
                  <a:moveTo>
                    <a:pt x="2795546" y="18207"/>
                  </a:moveTo>
                  <a:cubicBezTo>
                    <a:pt x="2802373" y="49311"/>
                    <a:pt x="2808442" y="79656"/>
                    <a:pt x="2815270" y="110760"/>
                  </a:cubicBezTo>
                  <a:cubicBezTo>
                    <a:pt x="2882029" y="82690"/>
                    <a:pt x="2951823" y="53104"/>
                    <a:pt x="3021617" y="23517"/>
                  </a:cubicBezTo>
                  <a:cubicBezTo>
                    <a:pt x="3020858" y="22000"/>
                    <a:pt x="3020858" y="19724"/>
                    <a:pt x="3020100" y="18207"/>
                  </a:cubicBezTo>
                  <a:cubicBezTo>
                    <a:pt x="2944237" y="18207"/>
                    <a:pt x="2868374" y="18207"/>
                    <a:pt x="2795546" y="18207"/>
                  </a:cubicBezTo>
                  <a:close/>
                  <a:moveTo>
                    <a:pt x="5173846" y="17448"/>
                  </a:moveTo>
                  <a:cubicBezTo>
                    <a:pt x="5173087" y="19724"/>
                    <a:pt x="5172328" y="21242"/>
                    <a:pt x="5172328" y="23517"/>
                  </a:cubicBezTo>
                  <a:cubicBezTo>
                    <a:pt x="5242122" y="53104"/>
                    <a:pt x="5312675" y="82690"/>
                    <a:pt x="5378675" y="110760"/>
                  </a:cubicBezTo>
                  <a:cubicBezTo>
                    <a:pt x="5385503" y="78897"/>
                    <a:pt x="5392331" y="48552"/>
                    <a:pt x="5398399" y="17448"/>
                  </a:cubicBezTo>
                  <a:cubicBezTo>
                    <a:pt x="5325571" y="17448"/>
                    <a:pt x="5249709" y="17448"/>
                    <a:pt x="5173846" y="17448"/>
                  </a:cubicBezTo>
                  <a:close/>
                  <a:moveTo>
                    <a:pt x="1332910" y="130484"/>
                  </a:moveTo>
                  <a:cubicBezTo>
                    <a:pt x="1265392" y="103173"/>
                    <a:pt x="1195598" y="74346"/>
                    <a:pt x="1118218" y="42483"/>
                  </a:cubicBezTo>
                  <a:cubicBezTo>
                    <a:pt x="1178908" y="100898"/>
                    <a:pt x="1233530" y="153243"/>
                    <a:pt x="1282841" y="201037"/>
                  </a:cubicBezTo>
                  <a:cubicBezTo>
                    <a:pt x="1297255" y="182071"/>
                    <a:pt x="1314703" y="157036"/>
                    <a:pt x="1332910" y="130484"/>
                  </a:cubicBezTo>
                  <a:close/>
                  <a:moveTo>
                    <a:pt x="5173087" y="46276"/>
                  </a:moveTo>
                  <a:cubicBezTo>
                    <a:pt x="5172328" y="47794"/>
                    <a:pt x="5170811" y="49311"/>
                    <a:pt x="5170053" y="50828"/>
                  </a:cubicBezTo>
                  <a:cubicBezTo>
                    <a:pt x="5224674" y="103173"/>
                    <a:pt x="5279295" y="155519"/>
                    <a:pt x="5330123" y="203312"/>
                  </a:cubicBezTo>
                  <a:cubicBezTo>
                    <a:pt x="5343779" y="182829"/>
                    <a:pt x="5361227" y="157036"/>
                    <a:pt x="5379434" y="130484"/>
                  </a:cubicBezTo>
                  <a:cubicBezTo>
                    <a:pt x="5312675" y="103173"/>
                    <a:pt x="5242881" y="75104"/>
                    <a:pt x="5173087" y="46276"/>
                  </a:cubicBezTo>
                  <a:close/>
                  <a:moveTo>
                    <a:pt x="1331393" y="110760"/>
                  </a:moveTo>
                  <a:cubicBezTo>
                    <a:pt x="1338220" y="79656"/>
                    <a:pt x="1344289" y="49311"/>
                    <a:pt x="1351117" y="19724"/>
                  </a:cubicBezTo>
                  <a:cubicBezTo>
                    <a:pt x="1279048" y="19724"/>
                    <a:pt x="1205460" y="19724"/>
                    <a:pt x="1132632" y="19724"/>
                  </a:cubicBezTo>
                  <a:cubicBezTo>
                    <a:pt x="1132632" y="22000"/>
                    <a:pt x="1131874" y="23517"/>
                    <a:pt x="1131874" y="25793"/>
                  </a:cubicBezTo>
                  <a:cubicBezTo>
                    <a:pt x="1199392" y="54621"/>
                    <a:pt x="1267668" y="83449"/>
                    <a:pt x="1331393" y="110760"/>
                  </a:cubicBezTo>
                  <a:close/>
                  <a:moveTo>
                    <a:pt x="3350862" y="110760"/>
                  </a:moveTo>
                  <a:cubicBezTo>
                    <a:pt x="3358448" y="77380"/>
                    <a:pt x="3365276" y="48552"/>
                    <a:pt x="3372103" y="18966"/>
                  </a:cubicBezTo>
                  <a:cubicBezTo>
                    <a:pt x="3300792" y="18966"/>
                    <a:pt x="3226446" y="18966"/>
                    <a:pt x="3152860" y="18966"/>
                  </a:cubicBezTo>
                  <a:cubicBezTo>
                    <a:pt x="3152101" y="21242"/>
                    <a:pt x="3152101" y="23517"/>
                    <a:pt x="3151342" y="25793"/>
                  </a:cubicBezTo>
                  <a:cubicBezTo>
                    <a:pt x="3218860" y="53863"/>
                    <a:pt x="3285620" y="82690"/>
                    <a:pt x="3350862" y="110760"/>
                  </a:cubicBezTo>
                  <a:close/>
                  <a:moveTo>
                    <a:pt x="4889360" y="201037"/>
                  </a:moveTo>
                  <a:cubicBezTo>
                    <a:pt x="4937912" y="154002"/>
                    <a:pt x="4991016" y="103173"/>
                    <a:pt x="5044120" y="52345"/>
                  </a:cubicBezTo>
                  <a:cubicBezTo>
                    <a:pt x="5043362" y="50828"/>
                    <a:pt x="5043362" y="50069"/>
                    <a:pt x="5042603" y="48552"/>
                  </a:cubicBezTo>
                  <a:cubicBezTo>
                    <a:pt x="4974327" y="76621"/>
                    <a:pt x="4906050" y="104691"/>
                    <a:pt x="4840808" y="131243"/>
                  </a:cubicBezTo>
                  <a:cubicBezTo>
                    <a:pt x="4859773" y="157795"/>
                    <a:pt x="4876463" y="182071"/>
                    <a:pt x="4889360" y="201037"/>
                  </a:cubicBezTo>
                  <a:close/>
                  <a:moveTo>
                    <a:pt x="4843842" y="109242"/>
                  </a:moveTo>
                  <a:cubicBezTo>
                    <a:pt x="4908326" y="81173"/>
                    <a:pt x="4975085" y="53104"/>
                    <a:pt x="5041844" y="24276"/>
                  </a:cubicBezTo>
                  <a:cubicBezTo>
                    <a:pt x="5041086" y="22000"/>
                    <a:pt x="5039568" y="19724"/>
                    <a:pt x="5038810" y="17448"/>
                  </a:cubicBezTo>
                  <a:cubicBezTo>
                    <a:pt x="4965981" y="17448"/>
                    <a:pt x="4892395" y="17448"/>
                    <a:pt x="4821083" y="17448"/>
                  </a:cubicBezTo>
                  <a:cubicBezTo>
                    <a:pt x="4828670" y="47035"/>
                    <a:pt x="4835498" y="75863"/>
                    <a:pt x="4843842" y="109242"/>
                  </a:cubicBezTo>
                  <a:close/>
                  <a:moveTo>
                    <a:pt x="839802" y="196485"/>
                  </a:moveTo>
                  <a:cubicBezTo>
                    <a:pt x="887595" y="150967"/>
                    <a:pt x="940699" y="100139"/>
                    <a:pt x="995320" y="47794"/>
                  </a:cubicBezTo>
                  <a:cubicBezTo>
                    <a:pt x="927044" y="75863"/>
                    <a:pt x="859526" y="103173"/>
                    <a:pt x="794284" y="130484"/>
                  </a:cubicBezTo>
                  <a:cubicBezTo>
                    <a:pt x="812491" y="157036"/>
                    <a:pt x="829939" y="182071"/>
                    <a:pt x="839802" y="196485"/>
                  </a:cubicBezTo>
                  <a:close/>
                  <a:moveTo>
                    <a:pt x="796560" y="109242"/>
                  </a:moveTo>
                  <a:cubicBezTo>
                    <a:pt x="861802" y="81173"/>
                    <a:pt x="928561" y="53104"/>
                    <a:pt x="995320" y="24276"/>
                  </a:cubicBezTo>
                  <a:cubicBezTo>
                    <a:pt x="994562" y="22759"/>
                    <a:pt x="993045" y="20483"/>
                    <a:pt x="992286" y="18966"/>
                  </a:cubicBezTo>
                  <a:cubicBezTo>
                    <a:pt x="918699" y="18966"/>
                    <a:pt x="845112" y="18966"/>
                    <a:pt x="775318" y="18966"/>
                  </a:cubicBezTo>
                  <a:cubicBezTo>
                    <a:pt x="782146" y="48552"/>
                    <a:pt x="788974" y="76621"/>
                    <a:pt x="796560" y="109242"/>
                  </a:cubicBezTo>
                  <a:close/>
                  <a:moveTo>
                    <a:pt x="2863064" y="199519"/>
                  </a:moveTo>
                  <a:cubicBezTo>
                    <a:pt x="2913892" y="150967"/>
                    <a:pt x="2967754" y="99380"/>
                    <a:pt x="3023893" y="44759"/>
                  </a:cubicBezTo>
                  <a:cubicBezTo>
                    <a:pt x="2951064" y="75104"/>
                    <a:pt x="2880512" y="103932"/>
                    <a:pt x="2814511" y="131243"/>
                  </a:cubicBezTo>
                  <a:cubicBezTo>
                    <a:pt x="2832718" y="157795"/>
                    <a:pt x="2850167" y="181312"/>
                    <a:pt x="2863064" y="199519"/>
                  </a:cubicBezTo>
                  <a:close/>
                  <a:moveTo>
                    <a:pt x="3303827" y="201795"/>
                  </a:moveTo>
                  <a:cubicBezTo>
                    <a:pt x="3317482" y="182071"/>
                    <a:pt x="3335689" y="156277"/>
                    <a:pt x="3353137" y="130484"/>
                  </a:cubicBezTo>
                  <a:cubicBezTo>
                    <a:pt x="3284861" y="102415"/>
                    <a:pt x="3215067" y="73587"/>
                    <a:pt x="3144515" y="44759"/>
                  </a:cubicBezTo>
                  <a:cubicBezTo>
                    <a:pt x="3143756" y="45518"/>
                    <a:pt x="3143756" y="47035"/>
                    <a:pt x="3142997" y="47794"/>
                  </a:cubicBezTo>
                  <a:cubicBezTo>
                    <a:pt x="3197619" y="100898"/>
                    <a:pt x="3252240" y="153243"/>
                    <a:pt x="3303827" y="201795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7A9DB52-9644-4FD2-87F6-CA66B6297709}"/>
              </a:ext>
            </a:extLst>
          </p:cNvPr>
          <p:cNvSpPr/>
          <p:nvPr userDrawn="1"/>
        </p:nvSpPr>
        <p:spPr>
          <a:xfrm>
            <a:off x="0" y="5435339"/>
            <a:ext cx="12191752" cy="1422661"/>
          </a:xfrm>
          <a:custGeom>
            <a:avLst/>
            <a:gdLst>
              <a:gd name="connsiteX0" fmla="*/ 9845778 w 12191752"/>
              <a:gd name="connsiteY0" fmla="*/ 1145354 h 1422661"/>
              <a:gd name="connsiteX1" fmla="*/ 9830583 w 12191752"/>
              <a:gd name="connsiteY1" fmla="*/ 1145974 h 1422661"/>
              <a:gd name="connsiteX2" fmla="*/ 9833684 w 12191752"/>
              <a:gd name="connsiteY2" fmla="*/ 1145974 h 1422661"/>
              <a:gd name="connsiteX3" fmla="*/ 10000870 w 12191752"/>
              <a:gd name="connsiteY3" fmla="*/ 1141701 h 1422661"/>
              <a:gd name="connsiteX4" fmla="*/ 9990907 w 12191752"/>
              <a:gd name="connsiteY4" fmla="*/ 1143029 h 1422661"/>
              <a:gd name="connsiteX5" fmla="*/ 9948729 w 12191752"/>
              <a:gd name="connsiteY5" fmla="*/ 1150003 h 1422661"/>
              <a:gd name="connsiteX6" fmla="*/ 9994228 w 12191752"/>
              <a:gd name="connsiteY6" fmla="*/ 1143029 h 1422661"/>
              <a:gd name="connsiteX7" fmla="*/ 10000870 w 12191752"/>
              <a:gd name="connsiteY7" fmla="*/ 1141701 h 1422661"/>
              <a:gd name="connsiteX8" fmla="*/ 10091202 w 12191752"/>
              <a:gd name="connsiteY8" fmla="*/ 1127752 h 1422661"/>
              <a:gd name="connsiteX9" fmla="*/ 10091313 w 12191752"/>
              <a:gd name="connsiteY9" fmla="*/ 1127774 h 1422661"/>
              <a:gd name="connsiteX10" fmla="*/ 10091206 w 12191752"/>
              <a:gd name="connsiteY10" fmla="*/ 1127785 h 1422661"/>
              <a:gd name="connsiteX11" fmla="*/ 10197142 w 12191752"/>
              <a:gd name="connsiteY11" fmla="*/ 1127420 h 1422661"/>
              <a:gd name="connsiteX12" fmla="*/ 10186183 w 12191752"/>
              <a:gd name="connsiteY12" fmla="*/ 1128085 h 1422661"/>
              <a:gd name="connsiteX13" fmla="*/ 10171238 w 12191752"/>
              <a:gd name="connsiteY13" fmla="*/ 1129413 h 1422661"/>
              <a:gd name="connsiteX14" fmla="*/ 10159615 w 12191752"/>
              <a:gd name="connsiteY14" fmla="*/ 1136387 h 1422661"/>
              <a:gd name="connsiteX15" fmla="*/ 10152308 w 12191752"/>
              <a:gd name="connsiteY15" fmla="*/ 1144025 h 1422661"/>
              <a:gd name="connsiteX16" fmla="*/ 10162936 w 12191752"/>
              <a:gd name="connsiteY16" fmla="*/ 1136387 h 1422661"/>
              <a:gd name="connsiteX17" fmla="*/ 10174559 w 12191752"/>
              <a:gd name="connsiteY17" fmla="*/ 1129413 h 1422661"/>
              <a:gd name="connsiteX18" fmla="*/ 10189504 w 12191752"/>
              <a:gd name="connsiteY18" fmla="*/ 1128085 h 1422661"/>
              <a:gd name="connsiteX19" fmla="*/ 10197142 w 12191752"/>
              <a:gd name="connsiteY19" fmla="*/ 1127420 h 1422661"/>
              <a:gd name="connsiteX20" fmla="*/ 10249283 w 12191752"/>
              <a:gd name="connsiteY20" fmla="*/ 1124431 h 1422661"/>
              <a:gd name="connsiteX21" fmla="*/ 10225703 w 12191752"/>
              <a:gd name="connsiteY21" fmla="*/ 1133730 h 1422661"/>
              <a:gd name="connsiteX22" fmla="*/ 10221386 w 12191752"/>
              <a:gd name="connsiteY22" fmla="*/ 1137051 h 1422661"/>
              <a:gd name="connsiteX23" fmla="*/ 10229024 w 12191752"/>
              <a:gd name="connsiteY23" fmla="*/ 1133730 h 1422661"/>
              <a:gd name="connsiteX24" fmla="*/ 10251275 w 12191752"/>
              <a:gd name="connsiteY24" fmla="*/ 1124431 h 1422661"/>
              <a:gd name="connsiteX25" fmla="*/ 10249283 w 12191752"/>
              <a:gd name="connsiteY25" fmla="*/ 1124431 h 1422661"/>
              <a:gd name="connsiteX26" fmla="*/ 10266552 w 12191752"/>
              <a:gd name="connsiteY26" fmla="*/ 1107494 h 1422661"/>
              <a:gd name="connsiteX27" fmla="*/ 10255593 w 12191752"/>
              <a:gd name="connsiteY27" fmla="*/ 1124431 h 1422661"/>
              <a:gd name="connsiteX28" fmla="*/ 10269873 w 12191752"/>
              <a:gd name="connsiteY28" fmla="*/ 1107494 h 1422661"/>
              <a:gd name="connsiteX29" fmla="*/ 10351902 w 12191752"/>
              <a:gd name="connsiteY29" fmla="*/ 1103509 h 1422661"/>
              <a:gd name="connsiteX30" fmla="*/ 10306736 w 12191752"/>
              <a:gd name="connsiteY30" fmla="*/ 1113140 h 1422661"/>
              <a:gd name="connsiteX31" fmla="*/ 10300094 w 12191752"/>
              <a:gd name="connsiteY31" fmla="*/ 1115464 h 1422661"/>
              <a:gd name="connsiteX32" fmla="*/ 10310057 w 12191752"/>
              <a:gd name="connsiteY32" fmla="*/ 1113140 h 1422661"/>
              <a:gd name="connsiteX33" fmla="*/ 10351902 w 12191752"/>
              <a:gd name="connsiteY33" fmla="*/ 1103509 h 1422661"/>
              <a:gd name="connsiteX34" fmla="*/ 10401054 w 12191752"/>
              <a:gd name="connsiteY34" fmla="*/ 1091221 h 1422661"/>
              <a:gd name="connsiteX35" fmla="*/ 10394412 w 12191752"/>
              <a:gd name="connsiteY35" fmla="*/ 1094874 h 1422661"/>
              <a:gd name="connsiteX36" fmla="*/ 10377806 w 12191752"/>
              <a:gd name="connsiteY36" fmla="*/ 1103841 h 1422661"/>
              <a:gd name="connsiteX37" fmla="*/ 10397733 w 12191752"/>
              <a:gd name="connsiteY37" fmla="*/ 1094874 h 1422661"/>
              <a:gd name="connsiteX38" fmla="*/ 10401054 w 12191752"/>
              <a:gd name="connsiteY38" fmla="*/ 1091221 h 1422661"/>
              <a:gd name="connsiteX39" fmla="*/ 10546846 w 12191752"/>
              <a:gd name="connsiteY39" fmla="*/ 1063989 h 1422661"/>
              <a:gd name="connsiteX40" fmla="*/ 10519614 w 12191752"/>
              <a:gd name="connsiteY40" fmla="*/ 1067310 h 1422661"/>
              <a:gd name="connsiteX41" fmla="*/ 10522935 w 12191752"/>
              <a:gd name="connsiteY41" fmla="*/ 1067310 h 1422661"/>
              <a:gd name="connsiteX42" fmla="*/ 10546846 w 12191752"/>
              <a:gd name="connsiteY42" fmla="*/ 1064320 h 1422661"/>
              <a:gd name="connsiteX43" fmla="*/ 10620988 w 12191752"/>
              <a:gd name="connsiteY43" fmla="*/ 768044 h 1422661"/>
              <a:gd name="connsiteX44" fmla="*/ 10611607 w 12191752"/>
              <a:gd name="connsiteY44" fmla="*/ 768749 h 1422661"/>
              <a:gd name="connsiteX45" fmla="*/ 10579724 w 12191752"/>
              <a:gd name="connsiteY45" fmla="*/ 779709 h 1422661"/>
              <a:gd name="connsiteX46" fmla="*/ 10566440 w 12191752"/>
              <a:gd name="connsiteY46" fmla="*/ 807273 h 1422661"/>
              <a:gd name="connsiteX47" fmla="*/ 10577732 w 12191752"/>
              <a:gd name="connsiteY47" fmla="*/ 839155 h 1422661"/>
              <a:gd name="connsiteX48" fmla="*/ 10643156 w 12191752"/>
              <a:gd name="connsiteY48" fmla="*/ 1013841 h 1422661"/>
              <a:gd name="connsiteX49" fmla="*/ 10660425 w 12191752"/>
              <a:gd name="connsiteY49" fmla="*/ 1022144 h 1422661"/>
              <a:gd name="connsiteX50" fmla="*/ 10697289 w 12191752"/>
              <a:gd name="connsiteY50" fmla="*/ 1009524 h 1422661"/>
              <a:gd name="connsiteX51" fmla="*/ 10704927 w 12191752"/>
              <a:gd name="connsiteY51" fmla="*/ 1002882 h 1422661"/>
              <a:gd name="connsiteX52" fmla="*/ 10702271 w 12191752"/>
              <a:gd name="connsiteY52" fmla="*/ 994911 h 1422661"/>
              <a:gd name="connsiteX53" fmla="*/ 10668396 w 12191752"/>
              <a:gd name="connsiteY53" fmla="*/ 897937 h 1422661"/>
              <a:gd name="connsiteX54" fmla="*/ 10625887 w 12191752"/>
              <a:gd name="connsiteY54" fmla="*/ 776055 h 1422661"/>
              <a:gd name="connsiteX55" fmla="*/ 10620988 w 12191752"/>
              <a:gd name="connsiteY55" fmla="*/ 768044 h 1422661"/>
              <a:gd name="connsiteX56" fmla="*/ 10528740 w 12191752"/>
              <a:gd name="connsiteY56" fmla="*/ 737154 h 1422661"/>
              <a:gd name="connsiteX57" fmla="*/ 10537102 w 12191752"/>
              <a:gd name="connsiteY57" fmla="*/ 757321 h 1422661"/>
              <a:gd name="connsiteX58" fmla="*/ 10534891 w 12191752"/>
              <a:gd name="connsiteY58" fmla="*/ 756461 h 1422661"/>
              <a:gd name="connsiteX59" fmla="*/ 10706297 w 12191752"/>
              <a:gd name="connsiteY59" fmla="*/ 736660 h 1422661"/>
              <a:gd name="connsiteX60" fmla="*/ 10696293 w 12191752"/>
              <a:gd name="connsiteY60" fmla="*/ 736867 h 1422661"/>
              <a:gd name="connsiteX61" fmla="*/ 10650462 w 12191752"/>
              <a:gd name="connsiteY61" fmla="*/ 753473 h 1422661"/>
              <a:gd name="connsiteX62" fmla="*/ 10643820 w 12191752"/>
              <a:gd name="connsiteY62" fmla="*/ 767421 h 1422661"/>
              <a:gd name="connsiteX63" fmla="*/ 10662418 w 12191752"/>
              <a:gd name="connsiteY63" fmla="*/ 821886 h 1422661"/>
              <a:gd name="connsiteX64" fmla="*/ 10718876 w 12191752"/>
              <a:gd name="connsiteY64" fmla="*/ 989266 h 1422661"/>
              <a:gd name="connsiteX65" fmla="*/ 10726182 w 12191752"/>
              <a:gd name="connsiteY65" fmla="*/ 998896 h 1422661"/>
              <a:gd name="connsiteX66" fmla="*/ 10753082 w 12191752"/>
              <a:gd name="connsiteY66" fmla="*/ 988601 h 1422661"/>
              <a:gd name="connsiteX67" fmla="*/ 10780646 w 12191752"/>
              <a:gd name="connsiteY67" fmla="*/ 975317 h 1422661"/>
              <a:gd name="connsiteX68" fmla="*/ 10773673 w 12191752"/>
              <a:gd name="connsiteY68" fmla="*/ 946092 h 1422661"/>
              <a:gd name="connsiteX69" fmla="*/ 10773341 w 12191752"/>
              <a:gd name="connsiteY69" fmla="*/ 944764 h 1422661"/>
              <a:gd name="connsiteX70" fmla="*/ 10710573 w 12191752"/>
              <a:gd name="connsiteY70" fmla="*/ 745170 h 1422661"/>
              <a:gd name="connsiteX71" fmla="*/ 10706297 w 12191752"/>
              <a:gd name="connsiteY71" fmla="*/ 736660 h 1422661"/>
              <a:gd name="connsiteX72" fmla="*/ 10790610 w 12191752"/>
              <a:gd name="connsiteY72" fmla="*/ 704363 h 1422661"/>
              <a:gd name="connsiteX73" fmla="*/ 10781975 w 12191752"/>
              <a:gd name="connsiteY73" fmla="*/ 705318 h 1422661"/>
              <a:gd name="connsiteX74" fmla="*/ 10733820 w 12191752"/>
              <a:gd name="connsiteY74" fmla="*/ 724580 h 1422661"/>
              <a:gd name="connsiteX75" fmla="*/ 10726182 w 12191752"/>
              <a:gd name="connsiteY75" fmla="*/ 737200 h 1422661"/>
              <a:gd name="connsiteX76" fmla="*/ 10748433 w 12191752"/>
              <a:gd name="connsiteY76" fmla="*/ 808934 h 1422661"/>
              <a:gd name="connsiteX77" fmla="*/ 10794595 w 12191752"/>
              <a:gd name="connsiteY77" fmla="*/ 958380 h 1422661"/>
              <a:gd name="connsiteX78" fmla="*/ 10809208 w 12191752"/>
              <a:gd name="connsiteY78" fmla="*/ 965354 h 1422661"/>
              <a:gd name="connsiteX79" fmla="*/ 10852049 w 12191752"/>
              <a:gd name="connsiteY79" fmla="*/ 945096 h 1422661"/>
              <a:gd name="connsiteX80" fmla="*/ 10858691 w 12191752"/>
              <a:gd name="connsiteY80" fmla="*/ 935465 h 1422661"/>
              <a:gd name="connsiteX81" fmla="*/ 10857695 w 12191752"/>
              <a:gd name="connsiteY81" fmla="*/ 931812 h 1422661"/>
              <a:gd name="connsiteX82" fmla="*/ 10795259 w 12191752"/>
              <a:gd name="connsiteY82" fmla="*/ 711628 h 1422661"/>
              <a:gd name="connsiteX83" fmla="*/ 10790610 w 12191752"/>
              <a:gd name="connsiteY83" fmla="*/ 704363 h 1422661"/>
              <a:gd name="connsiteX84" fmla="*/ 10877870 w 12191752"/>
              <a:gd name="connsiteY84" fmla="*/ 676591 h 1422661"/>
              <a:gd name="connsiteX85" fmla="*/ 10864004 w 12191752"/>
              <a:gd name="connsiteY85" fmla="*/ 680078 h 1422661"/>
              <a:gd name="connsiteX86" fmla="*/ 10861680 w 12191752"/>
              <a:gd name="connsiteY86" fmla="*/ 680742 h 1422661"/>
              <a:gd name="connsiteX87" fmla="*/ 10816182 w 12191752"/>
              <a:gd name="connsiteY87" fmla="*/ 693694 h 1422661"/>
              <a:gd name="connsiteX88" fmla="*/ 10809540 w 12191752"/>
              <a:gd name="connsiteY88" fmla="*/ 705650 h 1422661"/>
              <a:gd name="connsiteX89" fmla="*/ 10869982 w 12191752"/>
              <a:gd name="connsiteY89" fmla="*/ 926498 h 1422661"/>
              <a:gd name="connsiteX90" fmla="*/ 10879946 w 12191752"/>
              <a:gd name="connsiteY90" fmla="*/ 931812 h 1422661"/>
              <a:gd name="connsiteX91" fmla="*/ 10929096 w 12191752"/>
              <a:gd name="connsiteY91" fmla="*/ 910225 h 1422661"/>
              <a:gd name="connsiteX92" fmla="*/ 10935738 w 12191752"/>
              <a:gd name="connsiteY92" fmla="*/ 903251 h 1422661"/>
              <a:gd name="connsiteX93" fmla="*/ 10933414 w 12191752"/>
              <a:gd name="connsiteY93" fmla="*/ 891627 h 1422661"/>
              <a:gd name="connsiteX94" fmla="*/ 10883266 w 12191752"/>
              <a:gd name="connsiteY94" fmla="*/ 690041 h 1422661"/>
              <a:gd name="connsiteX95" fmla="*/ 10877870 w 12191752"/>
              <a:gd name="connsiteY95" fmla="*/ 676591 h 1422661"/>
              <a:gd name="connsiteX96" fmla="*/ 10772012 w 12191752"/>
              <a:gd name="connsiteY96" fmla="*/ 651185 h 1422661"/>
              <a:gd name="connsiteX97" fmla="*/ 10754743 w 12191752"/>
              <a:gd name="connsiteY97" fmla="*/ 694026 h 1422661"/>
              <a:gd name="connsiteX98" fmla="*/ 10778986 w 12191752"/>
              <a:gd name="connsiteY98" fmla="*/ 664469 h 1422661"/>
              <a:gd name="connsiteX99" fmla="*/ 10775333 w 12191752"/>
              <a:gd name="connsiteY99" fmla="*/ 651517 h 1422661"/>
              <a:gd name="connsiteX100" fmla="*/ 10772012 w 12191752"/>
              <a:gd name="connsiteY100" fmla="*/ 651185 h 1422661"/>
              <a:gd name="connsiteX101" fmla="*/ 10955997 w 12191752"/>
              <a:gd name="connsiteY101" fmla="*/ 644377 h 1422661"/>
              <a:gd name="connsiteX102" fmla="*/ 10947694 w 12191752"/>
              <a:gd name="connsiteY102" fmla="*/ 645207 h 1422661"/>
              <a:gd name="connsiteX103" fmla="*/ 10907178 w 12191752"/>
              <a:gd name="connsiteY103" fmla="*/ 661148 h 1422661"/>
              <a:gd name="connsiteX104" fmla="*/ 10897215 w 12191752"/>
              <a:gd name="connsiteY104" fmla="*/ 679746 h 1422661"/>
              <a:gd name="connsiteX105" fmla="*/ 10948027 w 12191752"/>
              <a:gd name="connsiteY105" fmla="*/ 892624 h 1422661"/>
              <a:gd name="connsiteX106" fmla="*/ 10949355 w 12191752"/>
              <a:gd name="connsiteY106" fmla="*/ 897937 h 1422661"/>
              <a:gd name="connsiteX107" fmla="*/ 10953672 w 12191752"/>
              <a:gd name="connsiteY107" fmla="*/ 901590 h 1422661"/>
              <a:gd name="connsiteX108" fmla="*/ 10959650 w 12191752"/>
              <a:gd name="connsiteY108" fmla="*/ 898602 h 1422661"/>
              <a:gd name="connsiteX109" fmla="*/ 10971274 w 12191752"/>
              <a:gd name="connsiteY109" fmla="*/ 885982 h 1422661"/>
              <a:gd name="connsiteX110" fmla="*/ 10976919 w 12191752"/>
              <a:gd name="connsiteY110" fmla="*/ 862402 h 1422661"/>
              <a:gd name="connsiteX111" fmla="*/ 10981901 w 12191752"/>
              <a:gd name="connsiteY111" fmla="*/ 792993 h 1422661"/>
              <a:gd name="connsiteX112" fmla="*/ 10985886 w 12191752"/>
              <a:gd name="connsiteY112" fmla="*/ 771406 h 1422661"/>
              <a:gd name="connsiteX113" fmla="*/ 10960314 w 12191752"/>
              <a:gd name="connsiteY113" fmla="*/ 651517 h 1422661"/>
              <a:gd name="connsiteX114" fmla="*/ 10955997 w 12191752"/>
              <a:gd name="connsiteY114" fmla="*/ 644377 h 1422661"/>
              <a:gd name="connsiteX115" fmla="*/ 10679688 w 12191752"/>
              <a:gd name="connsiteY115" fmla="*/ 637568 h 1422661"/>
              <a:gd name="connsiteX116" fmla="*/ 10651127 w 12191752"/>
              <a:gd name="connsiteY116" fmla="*/ 675097 h 1422661"/>
              <a:gd name="connsiteX117" fmla="*/ 10663082 w 12191752"/>
              <a:gd name="connsiteY117" fmla="*/ 721923 h 1422661"/>
              <a:gd name="connsiteX118" fmla="*/ 10638839 w 12191752"/>
              <a:gd name="connsiteY118" fmla="*/ 679746 h 1422661"/>
              <a:gd name="connsiteX119" fmla="*/ 10582050 w 12191752"/>
              <a:gd name="connsiteY119" fmla="*/ 758454 h 1422661"/>
              <a:gd name="connsiteX120" fmla="*/ 10719872 w 12191752"/>
              <a:gd name="connsiteY120" fmla="*/ 707310 h 1422661"/>
              <a:gd name="connsiteX121" fmla="*/ 10679688 w 12191752"/>
              <a:gd name="connsiteY121" fmla="*/ 637568 h 1422661"/>
              <a:gd name="connsiteX122" fmla="*/ 10796588 w 12191752"/>
              <a:gd name="connsiteY122" fmla="*/ 634580 h 1422661"/>
              <a:gd name="connsiteX123" fmla="*/ 10806219 w 12191752"/>
              <a:gd name="connsiteY123" fmla="*/ 673768 h 1422661"/>
              <a:gd name="connsiteX124" fmla="*/ 10834448 w 12191752"/>
              <a:gd name="connsiteY124" fmla="*/ 666130 h 1422661"/>
              <a:gd name="connsiteX125" fmla="*/ 10837104 w 12191752"/>
              <a:gd name="connsiteY125" fmla="*/ 663473 h 1422661"/>
              <a:gd name="connsiteX126" fmla="*/ 10796588 w 12191752"/>
              <a:gd name="connsiteY126" fmla="*/ 634580 h 1422661"/>
              <a:gd name="connsiteX127" fmla="*/ 10705260 w 12191752"/>
              <a:gd name="connsiteY127" fmla="*/ 633916 h 1422661"/>
              <a:gd name="connsiteX128" fmla="*/ 10690979 w 12191752"/>
              <a:gd name="connsiteY128" fmla="*/ 649524 h 1422661"/>
              <a:gd name="connsiteX129" fmla="*/ 10703267 w 12191752"/>
              <a:gd name="connsiteY129" fmla="*/ 667790 h 1422661"/>
              <a:gd name="connsiteX130" fmla="*/ 10717547 w 12191752"/>
              <a:gd name="connsiteY130" fmla="*/ 652513 h 1422661"/>
              <a:gd name="connsiteX131" fmla="*/ 10705260 w 12191752"/>
              <a:gd name="connsiteY131" fmla="*/ 633916 h 1422661"/>
              <a:gd name="connsiteX132" fmla="*/ 11032713 w 12191752"/>
              <a:gd name="connsiteY132" fmla="*/ 620300 h 1422661"/>
              <a:gd name="connsiteX133" fmla="*/ 10987547 w 12191752"/>
              <a:gd name="connsiteY133" fmla="*/ 636240 h 1422661"/>
              <a:gd name="connsiteX134" fmla="*/ 10982897 w 12191752"/>
              <a:gd name="connsiteY134" fmla="*/ 645539 h 1422661"/>
              <a:gd name="connsiteX135" fmla="*/ 11003820 w 12191752"/>
              <a:gd name="connsiteY135" fmla="*/ 748159 h 1422661"/>
              <a:gd name="connsiteX136" fmla="*/ 11012122 w 12191752"/>
              <a:gd name="connsiteY136" fmla="*/ 752476 h 1422661"/>
              <a:gd name="connsiteX137" fmla="*/ 11032713 w 12191752"/>
              <a:gd name="connsiteY137" fmla="*/ 748159 h 1422661"/>
              <a:gd name="connsiteX138" fmla="*/ 11039355 w 12191752"/>
              <a:gd name="connsiteY138" fmla="*/ 746166 h 1422661"/>
              <a:gd name="connsiteX139" fmla="*/ 11054964 w 12191752"/>
              <a:gd name="connsiteY139" fmla="*/ 699672 h 1422661"/>
              <a:gd name="connsiteX140" fmla="*/ 11041348 w 12191752"/>
              <a:gd name="connsiteY140" fmla="*/ 625281 h 1422661"/>
              <a:gd name="connsiteX141" fmla="*/ 11032713 w 12191752"/>
              <a:gd name="connsiteY141" fmla="*/ 620300 h 1422661"/>
              <a:gd name="connsiteX142" fmla="*/ 10735813 w 12191752"/>
              <a:gd name="connsiteY142" fmla="*/ 586425 h 1422661"/>
              <a:gd name="connsiteX143" fmla="*/ 10731496 w 12191752"/>
              <a:gd name="connsiteY143" fmla="*/ 589746 h 1422661"/>
              <a:gd name="connsiteX144" fmla="*/ 10736145 w 12191752"/>
              <a:gd name="connsiteY144" fmla="*/ 594395 h 1422661"/>
              <a:gd name="connsiteX145" fmla="*/ 10754743 w 12191752"/>
              <a:gd name="connsiteY145" fmla="*/ 594395 h 1422661"/>
              <a:gd name="connsiteX146" fmla="*/ 10735813 w 12191752"/>
              <a:gd name="connsiteY146" fmla="*/ 586425 h 1422661"/>
              <a:gd name="connsiteX147" fmla="*/ 10852049 w 12191752"/>
              <a:gd name="connsiteY147" fmla="*/ 582440 h 1422661"/>
              <a:gd name="connsiteX148" fmla="*/ 10840757 w 12191752"/>
              <a:gd name="connsiteY148" fmla="*/ 597716 h 1422661"/>
              <a:gd name="connsiteX149" fmla="*/ 10856698 w 12191752"/>
              <a:gd name="connsiteY149" fmla="*/ 616314 h 1422661"/>
              <a:gd name="connsiteX150" fmla="*/ 10866329 w 12191752"/>
              <a:gd name="connsiteY150" fmla="*/ 604358 h 1422661"/>
              <a:gd name="connsiteX151" fmla="*/ 10852049 w 12191752"/>
              <a:gd name="connsiteY151" fmla="*/ 582440 h 1422661"/>
              <a:gd name="connsiteX152" fmla="*/ 10881114 w 12191752"/>
              <a:gd name="connsiteY152" fmla="*/ 568019 h 1422661"/>
              <a:gd name="connsiteX153" fmla="*/ 10861016 w 12191752"/>
              <a:gd name="connsiteY153" fmla="*/ 570152 h 1422661"/>
              <a:gd name="connsiteX154" fmla="*/ 10872971 w 12191752"/>
              <a:gd name="connsiteY154" fmla="*/ 651517 h 1422661"/>
              <a:gd name="connsiteX155" fmla="*/ 10967288 w 12191752"/>
              <a:gd name="connsiteY155" fmla="*/ 617975 h 1422661"/>
              <a:gd name="connsiteX156" fmla="*/ 10945702 w 12191752"/>
              <a:gd name="connsiteY156" fmla="*/ 594727 h 1422661"/>
              <a:gd name="connsiteX157" fmla="*/ 10919134 w 12191752"/>
              <a:gd name="connsiteY157" fmla="*/ 578454 h 1422661"/>
              <a:gd name="connsiteX158" fmla="*/ 10921791 w 12191752"/>
              <a:gd name="connsiteY158" fmla="*/ 615982 h 1422661"/>
              <a:gd name="connsiteX159" fmla="*/ 10881114 w 12191752"/>
              <a:gd name="connsiteY159" fmla="*/ 568019 h 1422661"/>
              <a:gd name="connsiteX160" fmla="*/ 10803230 w 12191752"/>
              <a:gd name="connsiteY160" fmla="*/ 565835 h 1422661"/>
              <a:gd name="connsiteX161" fmla="*/ 10796920 w 12191752"/>
              <a:gd name="connsiteY161" fmla="*/ 567163 h 1422661"/>
              <a:gd name="connsiteX162" fmla="*/ 10785296 w 12191752"/>
              <a:gd name="connsiteY162" fmla="*/ 588750 h 1422661"/>
              <a:gd name="connsiteX163" fmla="*/ 10802898 w 12191752"/>
              <a:gd name="connsiteY163" fmla="*/ 572809 h 1422661"/>
              <a:gd name="connsiteX164" fmla="*/ 10803230 w 12191752"/>
              <a:gd name="connsiteY164" fmla="*/ 565835 h 1422661"/>
              <a:gd name="connsiteX165" fmla="*/ 11211592 w 12191752"/>
              <a:gd name="connsiteY165" fmla="*/ 557698 h 1422661"/>
              <a:gd name="connsiteX166" fmla="*/ 11200756 w 12191752"/>
              <a:gd name="connsiteY166" fmla="*/ 558528 h 1422661"/>
              <a:gd name="connsiteX167" fmla="*/ 11150277 w 12191752"/>
              <a:gd name="connsiteY167" fmla="*/ 577458 h 1422661"/>
              <a:gd name="connsiteX168" fmla="*/ 11145296 w 12191752"/>
              <a:gd name="connsiteY168" fmla="*/ 578787 h 1422661"/>
              <a:gd name="connsiteX169" fmla="*/ 11147620 w 12191752"/>
              <a:gd name="connsiteY169" fmla="*/ 592735 h 1422661"/>
              <a:gd name="connsiteX170" fmla="*/ 11149281 w 12191752"/>
              <a:gd name="connsiteY170" fmla="*/ 606351 h 1422661"/>
              <a:gd name="connsiteX171" fmla="*/ 11151606 w 12191752"/>
              <a:gd name="connsiteY171" fmla="*/ 643215 h 1422661"/>
              <a:gd name="connsiteX172" fmla="*/ 11154262 w 12191752"/>
              <a:gd name="connsiteY172" fmla="*/ 667458 h 1422661"/>
              <a:gd name="connsiteX173" fmla="*/ 11172196 w 12191752"/>
              <a:gd name="connsiteY173" fmla="*/ 686720 h 1422661"/>
              <a:gd name="connsiteX174" fmla="*/ 11184151 w 12191752"/>
              <a:gd name="connsiteY174" fmla="*/ 678749 h 1422661"/>
              <a:gd name="connsiteX175" fmla="*/ 11222676 w 12191752"/>
              <a:gd name="connsiteY175" fmla="*/ 665134 h 1422661"/>
              <a:gd name="connsiteX176" fmla="*/ 11227989 w 12191752"/>
              <a:gd name="connsiteY176" fmla="*/ 660816 h 1422661"/>
              <a:gd name="connsiteX177" fmla="*/ 11227657 w 12191752"/>
              <a:gd name="connsiteY177" fmla="*/ 656831 h 1422661"/>
              <a:gd name="connsiteX178" fmla="*/ 11227325 w 12191752"/>
              <a:gd name="connsiteY178" fmla="*/ 654174 h 1422661"/>
              <a:gd name="connsiteX179" fmla="*/ 11215701 w 12191752"/>
              <a:gd name="connsiteY179" fmla="*/ 567827 h 1422661"/>
              <a:gd name="connsiteX180" fmla="*/ 11211592 w 12191752"/>
              <a:gd name="connsiteY180" fmla="*/ 557698 h 1422661"/>
              <a:gd name="connsiteX181" fmla="*/ 10731413 w 12191752"/>
              <a:gd name="connsiteY181" fmla="*/ 553090 h 1422661"/>
              <a:gd name="connsiteX182" fmla="*/ 10725850 w 12191752"/>
              <a:gd name="connsiteY182" fmla="*/ 556204 h 1422661"/>
              <a:gd name="connsiteX183" fmla="*/ 10731163 w 12191752"/>
              <a:gd name="connsiteY183" fmla="*/ 567495 h 1422661"/>
              <a:gd name="connsiteX184" fmla="*/ 10754410 w 12191752"/>
              <a:gd name="connsiteY184" fmla="*/ 577458 h 1422661"/>
              <a:gd name="connsiteX185" fmla="*/ 10737473 w 12191752"/>
              <a:gd name="connsiteY185" fmla="*/ 556204 h 1422661"/>
              <a:gd name="connsiteX186" fmla="*/ 10731413 w 12191752"/>
              <a:gd name="connsiteY186" fmla="*/ 553090 h 1422661"/>
              <a:gd name="connsiteX187" fmla="*/ 10994853 w 12191752"/>
              <a:gd name="connsiteY187" fmla="*/ 544580 h 1422661"/>
              <a:gd name="connsiteX188" fmla="*/ 10989540 w 12191752"/>
              <a:gd name="connsiteY188" fmla="*/ 552883 h 1422661"/>
              <a:gd name="connsiteX189" fmla="*/ 10997510 w 12191752"/>
              <a:gd name="connsiteY189" fmla="*/ 566499 h 1422661"/>
              <a:gd name="connsiteX190" fmla="*/ 11001827 w 12191752"/>
              <a:gd name="connsiteY190" fmla="*/ 557864 h 1422661"/>
              <a:gd name="connsiteX191" fmla="*/ 10994853 w 12191752"/>
              <a:gd name="connsiteY191" fmla="*/ 544580 h 1422661"/>
              <a:gd name="connsiteX192" fmla="*/ 10792270 w 12191752"/>
              <a:gd name="connsiteY192" fmla="*/ 535945 h 1422661"/>
              <a:gd name="connsiteX193" fmla="*/ 10786957 w 12191752"/>
              <a:gd name="connsiteY193" fmla="*/ 539599 h 1422661"/>
              <a:gd name="connsiteX194" fmla="*/ 10778986 w 12191752"/>
              <a:gd name="connsiteY194" fmla="*/ 570816 h 1422661"/>
              <a:gd name="connsiteX195" fmla="*/ 10794595 w 12191752"/>
              <a:gd name="connsiteY195" fmla="*/ 542587 h 1422661"/>
              <a:gd name="connsiteX196" fmla="*/ 10792270 w 12191752"/>
              <a:gd name="connsiteY196" fmla="*/ 535945 h 1422661"/>
              <a:gd name="connsiteX197" fmla="*/ 11063598 w 12191752"/>
              <a:gd name="connsiteY197" fmla="*/ 533953 h 1422661"/>
              <a:gd name="connsiteX198" fmla="*/ 11060609 w 12191752"/>
              <a:gd name="connsiteY198" fmla="*/ 535945 h 1422661"/>
              <a:gd name="connsiteX199" fmla="*/ 11055296 w 12191752"/>
              <a:gd name="connsiteY199" fmla="*/ 544580 h 1422661"/>
              <a:gd name="connsiteX200" fmla="*/ 11044668 w 12191752"/>
              <a:gd name="connsiteY200" fmla="*/ 589414 h 1422661"/>
              <a:gd name="connsiteX201" fmla="*/ 11061274 w 12191752"/>
              <a:gd name="connsiteY201" fmla="*/ 580779 h 1422661"/>
              <a:gd name="connsiteX202" fmla="*/ 11066919 w 12191752"/>
              <a:gd name="connsiteY202" fmla="*/ 573473 h 1422661"/>
              <a:gd name="connsiteX203" fmla="*/ 11066587 w 12191752"/>
              <a:gd name="connsiteY203" fmla="*/ 546573 h 1422661"/>
              <a:gd name="connsiteX204" fmla="*/ 11063598 w 12191752"/>
              <a:gd name="connsiteY204" fmla="*/ 533953 h 1422661"/>
              <a:gd name="connsiteX205" fmla="*/ 11027399 w 12191752"/>
              <a:gd name="connsiteY205" fmla="*/ 531296 h 1422661"/>
              <a:gd name="connsiteX206" fmla="*/ 11016772 w 12191752"/>
              <a:gd name="connsiteY206" fmla="*/ 538270 h 1422661"/>
              <a:gd name="connsiteX207" fmla="*/ 11023746 w 12191752"/>
              <a:gd name="connsiteY207" fmla="*/ 557532 h 1422661"/>
              <a:gd name="connsiteX208" fmla="*/ 11025407 w 12191752"/>
              <a:gd name="connsiteY208" fmla="*/ 553215 h 1422661"/>
              <a:gd name="connsiteX209" fmla="*/ 11030720 w 12191752"/>
              <a:gd name="connsiteY209" fmla="*/ 544248 h 1422661"/>
              <a:gd name="connsiteX210" fmla="*/ 11034705 w 12191752"/>
              <a:gd name="connsiteY210" fmla="*/ 546241 h 1422661"/>
              <a:gd name="connsiteX211" fmla="*/ 11034705 w 12191752"/>
              <a:gd name="connsiteY211" fmla="*/ 558196 h 1422661"/>
              <a:gd name="connsiteX212" fmla="*/ 11001495 w 12191752"/>
              <a:gd name="connsiteY212" fmla="*/ 577458 h 1422661"/>
              <a:gd name="connsiteX213" fmla="*/ 10984226 w 12191752"/>
              <a:gd name="connsiteY213" fmla="*/ 583768 h 1422661"/>
              <a:gd name="connsiteX214" fmla="*/ 10968617 w 12191752"/>
              <a:gd name="connsiteY214" fmla="*/ 589082 h 1422661"/>
              <a:gd name="connsiteX215" fmla="*/ 10957326 w 12191752"/>
              <a:gd name="connsiteY215" fmla="*/ 577126 h 1422661"/>
              <a:gd name="connsiteX216" fmla="*/ 10958986 w 12191752"/>
              <a:gd name="connsiteY216" fmla="*/ 567827 h 1422661"/>
              <a:gd name="connsiteX217" fmla="*/ 10965628 w 12191752"/>
              <a:gd name="connsiteY217" fmla="*/ 573473 h 1422661"/>
              <a:gd name="connsiteX218" fmla="*/ 10974263 w 12191752"/>
              <a:gd name="connsiteY218" fmla="*/ 578122 h 1422661"/>
              <a:gd name="connsiteX219" fmla="*/ 10975591 w 12191752"/>
              <a:gd name="connsiteY219" fmla="*/ 559193 h 1422661"/>
              <a:gd name="connsiteX220" fmla="*/ 10966292 w 12191752"/>
              <a:gd name="connsiteY220" fmla="*/ 548897 h 1422661"/>
              <a:gd name="connsiteX221" fmla="*/ 10955665 w 12191752"/>
              <a:gd name="connsiteY221" fmla="*/ 560189 h 1422661"/>
              <a:gd name="connsiteX222" fmla="*/ 10952344 w 12191752"/>
              <a:gd name="connsiteY222" fmla="*/ 573473 h 1422661"/>
              <a:gd name="connsiteX223" fmla="*/ 10965296 w 12191752"/>
              <a:gd name="connsiteY223" fmla="*/ 604690 h 1422661"/>
              <a:gd name="connsiteX224" fmla="*/ 10987547 w 12191752"/>
              <a:gd name="connsiteY224" fmla="*/ 602698 h 1422661"/>
              <a:gd name="connsiteX225" fmla="*/ 11018432 w 12191752"/>
              <a:gd name="connsiteY225" fmla="*/ 592735 h 1422661"/>
              <a:gd name="connsiteX226" fmla="*/ 11020757 w 12191752"/>
              <a:gd name="connsiteY226" fmla="*/ 592071 h 1422661"/>
              <a:gd name="connsiteX227" fmla="*/ 11040019 w 12191752"/>
              <a:gd name="connsiteY227" fmla="*/ 543583 h 1422661"/>
              <a:gd name="connsiteX228" fmla="*/ 11027399 w 12191752"/>
              <a:gd name="connsiteY228" fmla="*/ 531296 h 1422661"/>
              <a:gd name="connsiteX229" fmla="*/ 11294410 w 12191752"/>
              <a:gd name="connsiteY229" fmla="*/ 527975 h 1422661"/>
              <a:gd name="connsiteX230" fmla="*/ 11240277 w 12191752"/>
              <a:gd name="connsiteY230" fmla="*/ 544912 h 1422661"/>
              <a:gd name="connsiteX231" fmla="*/ 11230314 w 12191752"/>
              <a:gd name="connsiteY231" fmla="*/ 561517 h 1422661"/>
              <a:gd name="connsiteX232" fmla="*/ 11244594 w 12191752"/>
              <a:gd name="connsiteY232" fmla="*/ 684395 h 1422661"/>
              <a:gd name="connsiteX233" fmla="*/ 11248247 w 12191752"/>
              <a:gd name="connsiteY233" fmla="*/ 705318 h 1422661"/>
              <a:gd name="connsiteX234" fmla="*/ 11248912 w 12191752"/>
              <a:gd name="connsiteY234" fmla="*/ 705982 h 1422661"/>
              <a:gd name="connsiteX235" fmla="*/ 11250904 w 12191752"/>
              <a:gd name="connsiteY235" fmla="*/ 743177 h 1422661"/>
              <a:gd name="connsiteX236" fmla="*/ 11250572 w 12191752"/>
              <a:gd name="connsiteY236" fmla="*/ 744174 h 1422661"/>
              <a:gd name="connsiteX237" fmla="*/ 11254558 w 12191752"/>
              <a:gd name="connsiteY237" fmla="*/ 753805 h 1422661"/>
              <a:gd name="connsiteX238" fmla="*/ 11271163 w 12191752"/>
              <a:gd name="connsiteY238" fmla="*/ 791665 h 1422661"/>
              <a:gd name="connsiteX239" fmla="*/ 11274484 w 12191752"/>
              <a:gd name="connsiteY239" fmla="*/ 803620 h 1422661"/>
              <a:gd name="connsiteX240" fmla="*/ 11272823 w 12191752"/>
              <a:gd name="connsiteY240" fmla="*/ 837162 h 1422661"/>
              <a:gd name="connsiteX241" fmla="*/ 11292749 w 12191752"/>
              <a:gd name="connsiteY241" fmla="*/ 862070 h 1422661"/>
              <a:gd name="connsiteX242" fmla="*/ 11311015 w 12191752"/>
              <a:gd name="connsiteY242" fmla="*/ 864063 h 1422661"/>
              <a:gd name="connsiteX243" fmla="*/ 11315996 w 12191752"/>
              <a:gd name="connsiteY243" fmla="*/ 865391 h 1422661"/>
              <a:gd name="connsiteX244" fmla="*/ 11328284 w 12191752"/>
              <a:gd name="connsiteY244" fmla="*/ 853435 h 1422661"/>
              <a:gd name="connsiteX245" fmla="*/ 11323303 w 12191752"/>
              <a:gd name="connsiteY245" fmla="*/ 789008 h 1422661"/>
              <a:gd name="connsiteX246" fmla="*/ 11322970 w 12191752"/>
              <a:gd name="connsiteY246" fmla="*/ 785023 h 1422661"/>
              <a:gd name="connsiteX247" fmla="*/ 11317989 w 12191752"/>
              <a:gd name="connsiteY247" fmla="*/ 721923 h 1422661"/>
              <a:gd name="connsiteX248" fmla="*/ 11317657 w 12191752"/>
              <a:gd name="connsiteY248" fmla="*/ 719266 h 1422661"/>
              <a:gd name="connsiteX249" fmla="*/ 11317325 w 12191752"/>
              <a:gd name="connsiteY249" fmla="*/ 715945 h 1422661"/>
              <a:gd name="connsiteX250" fmla="*/ 11308026 w 12191752"/>
              <a:gd name="connsiteY250" fmla="*/ 613325 h 1422661"/>
              <a:gd name="connsiteX251" fmla="*/ 11300720 w 12191752"/>
              <a:gd name="connsiteY251" fmla="*/ 534949 h 1422661"/>
              <a:gd name="connsiteX252" fmla="*/ 11294410 w 12191752"/>
              <a:gd name="connsiteY252" fmla="*/ 527975 h 1422661"/>
              <a:gd name="connsiteX253" fmla="*/ 10964964 w 12191752"/>
              <a:gd name="connsiteY253" fmla="*/ 524322 h 1422661"/>
              <a:gd name="connsiteX254" fmla="*/ 10957658 w 12191752"/>
              <a:gd name="connsiteY254" fmla="*/ 526314 h 1422661"/>
              <a:gd name="connsiteX255" fmla="*/ 10966292 w 12191752"/>
              <a:gd name="connsiteY255" fmla="*/ 539931 h 1422661"/>
              <a:gd name="connsiteX256" fmla="*/ 10964964 w 12191752"/>
              <a:gd name="connsiteY256" fmla="*/ 524322 h 1422661"/>
              <a:gd name="connsiteX257" fmla="*/ 10727178 w 12191752"/>
              <a:gd name="connsiteY257" fmla="*/ 514691 h 1422661"/>
              <a:gd name="connsiteX258" fmla="*/ 10724521 w 12191752"/>
              <a:gd name="connsiteY258" fmla="*/ 524322 h 1422661"/>
              <a:gd name="connsiteX259" fmla="*/ 10746440 w 12191752"/>
              <a:gd name="connsiteY259" fmla="*/ 546573 h 1422661"/>
              <a:gd name="connsiteX260" fmla="*/ 10733820 w 12191752"/>
              <a:gd name="connsiteY260" fmla="*/ 520005 h 1422661"/>
              <a:gd name="connsiteX261" fmla="*/ 10727178 w 12191752"/>
              <a:gd name="connsiteY261" fmla="*/ 514691 h 1422661"/>
              <a:gd name="connsiteX262" fmla="*/ 11017436 w 12191752"/>
              <a:gd name="connsiteY262" fmla="*/ 507717 h 1422661"/>
              <a:gd name="connsiteX263" fmla="*/ 11010130 w 12191752"/>
              <a:gd name="connsiteY263" fmla="*/ 508713 h 1422661"/>
              <a:gd name="connsiteX264" fmla="*/ 11014115 w 12191752"/>
              <a:gd name="connsiteY264" fmla="*/ 522993 h 1422661"/>
              <a:gd name="connsiteX265" fmla="*/ 11017436 w 12191752"/>
              <a:gd name="connsiteY265" fmla="*/ 507717 h 1422661"/>
              <a:gd name="connsiteX266" fmla="*/ 10775333 w 12191752"/>
              <a:gd name="connsiteY266" fmla="*/ 503067 h 1422661"/>
              <a:gd name="connsiteX267" fmla="*/ 10772012 w 12191752"/>
              <a:gd name="connsiteY267" fmla="*/ 507717 h 1422661"/>
              <a:gd name="connsiteX268" fmla="*/ 10772012 w 12191752"/>
              <a:gd name="connsiteY268" fmla="*/ 536610 h 1422661"/>
              <a:gd name="connsiteX269" fmla="*/ 10778654 w 12191752"/>
              <a:gd name="connsiteY269" fmla="*/ 508381 h 1422661"/>
              <a:gd name="connsiteX270" fmla="*/ 10775333 w 12191752"/>
              <a:gd name="connsiteY270" fmla="*/ 503067 h 1422661"/>
              <a:gd name="connsiteX271" fmla="*/ 11382749 w 12191752"/>
              <a:gd name="connsiteY271" fmla="*/ 500244 h 1422661"/>
              <a:gd name="connsiteX272" fmla="*/ 11368800 w 12191752"/>
              <a:gd name="connsiteY272" fmla="*/ 502735 h 1422661"/>
              <a:gd name="connsiteX273" fmla="*/ 11329612 w 12191752"/>
              <a:gd name="connsiteY273" fmla="*/ 515687 h 1422661"/>
              <a:gd name="connsiteX274" fmla="*/ 11317325 w 12191752"/>
              <a:gd name="connsiteY274" fmla="*/ 532957 h 1422661"/>
              <a:gd name="connsiteX275" fmla="*/ 11328284 w 12191752"/>
              <a:gd name="connsiteY275" fmla="*/ 674100 h 1422661"/>
              <a:gd name="connsiteX276" fmla="*/ 11329945 w 12191752"/>
              <a:gd name="connsiteY276" fmla="*/ 689045 h 1422661"/>
              <a:gd name="connsiteX277" fmla="*/ 11338248 w 12191752"/>
              <a:gd name="connsiteY277" fmla="*/ 793989 h 1422661"/>
              <a:gd name="connsiteX278" fmla="*/ 11338248 w 12191752"/>
              <a:gd name="connsiteY278" fmla="*/ 796314 h 1422661"/>
              <a:gd name="connsiteX279" fmla="*/ 11342564 w 12191752"/>
              <a:gd name="connsiteY279" fmla="*/ 849782 h 1422661"/>
              <a:gd name="connsiteX280" fmla="*/ 11343229 w 12191752"/>
              <a:gd name="connsiteY280" fmla="*/ 859081 h 1422661"/>
              <a:gd name="connsiteX281" fmla="*/ 11359502 w 12191752"/>
              <a:gd name="connsiteY281" fmla="*/ 875687 h 1422661"/>
              <a:gd name="connsiteX282" fmla="*/ 11389723 w 12191752"/>
              <a:gd name="connsiteY282" fmla="*/ 883657 h 1422661"/>
              <a:gd name="connsiteX283" fmla="*/ 11407989 w 12191752"/>
              <a:gd name="connsiteY283" fmla="*/ 869708 h 1422661"/>
              <a:gd name="connsiteX284" fmla="*/ 11392712 w 12191752"/>
              <a:gd name="connsiteY284" fmla="*/ 618639 h 1422661"/>
              <a:gd name="connsiteX285" fmla="*/ 11385738 w 12191752"/>
              <a:gd name="connsiteY285" fmla="*/ 513694 h 1422661"/>
              <a:gd name="connsiteX286" fmla="*/ 11382749 w 12191752"/>
              <a:gd name="connsiteY286" fmla="*/ 500244 h 1422661"/>
              <a:gd name="connsiteX287" fmla="*/ 11200425 w 12191752"/>
              <a:gd name="connsiteY287" fmla="*/ 491444 h 1422661"/>
              <a:gd name="connsiteX288" fmla="*/ 11177178 w 12191752"/>
              <a:gd name="connsiteY288" fmla="*/ 545909 h 1422661"/>
              <a:gd name="connsiteX289" fmla="*/ 11207067 w 12191752"/>
              <a:gd name="connsiteY289" fmla="*/ 535613 h 1422661"/>
              <a:gd name="connsiteX290" fmla="*/ 11200425 w 12191752"/>
              <a:gd name="connsiteY290" fmla="*/ 491444 h 1422661"/>
              <a:gd name="connsiteX291" fmla="*/ 10949687 w 12191752"/>
              <a:gd name="connsiteY291" fmla="*/ 491111 h 1422661"/>
              <a:gd name="connsiteX292" fmla="*/ 10944374 w 12191752"/>
              <a:gd name="connsiteY292" fmla="*/ 495097 h 1422661"/>
              <a:gd name="connsiteX293" fmla="*/ 10949355 w 12191752"/>
              <a:gd name="connsiteY293" fmla="*/ 500079 h 1422661"/>
              <a:gd name="connsiteX294" fmla="*/ 10966956 w 12191752"/>
              <a:gd name="connsiteY294" fmla="*/ 500079 h 1422661"/>
              <a:gd name="connsiteX295" fmla="*/ 10949687 w 12191752"/>
              <a:gd name="connsiteY295" fmla="*/ 491111 h 1422661"/>
              <a:gd name="connsiteX296" fmla="*/ 11226661 w 12191752"/>
              <a:gd name="connsiteY296" fmla="*/ 490447 h 1422661"/>
              <a:gd name="connsiteX297" fmla="*/ 11227325 w 12191752"/>
              <a:gd name="connsiteY297" fmla="*/ 513030 h 1422661"/>
              <a:gd name="connsiteX298" fmla="*/ 11227989 w 12191752"/>
              <a:gd name="connsiteY298" fmla="*/ 520005 h 1422661"/>
              <a:gd name="connsiteX299" fmla="*/ 11259207 w 12191752"/>
              <a:gd name="connsiteY299" fmla="*/ 515355 h 1422661"/>
              <a:gd name="connsiteX300" fmla="*/ 11226661 w 12191752"/>
              <a:gd name="connsiteY300" fmla="*/ 490447 h 1422661"/>
              <a:gd name="connsiteX301" fmla="*/ 11136993 w 12191752"/>
              <a:gd name="connsiteY301" fmla="*/ 482477 h 1422661"/>
              <a:gd name="connsiteX302" fmla="*/ 11125369 w 12191752"/>
              <a:gd name="connsiteY302" fmla="*/ 502735 h 1422661"/>
              <a:gd name="connsiteX303" fmla="*/ 11135000 w 12191752"/>
              <a:gd name="connsiteY303" fmla="*/ 518676 h 1422661"/>
              <a:gd name="connsiteX304" fmla="*/ 11149281 w 12191752"/>
              <a:gd name="connsiteY304" fmla="*/ 497089 h 1422661"/>
              <a:gd name="connsiteX305" fmla="*/ 11136993 w 12191752"/>
              <a:gd name="connsiteY305" fmla="*/ 482477 h 1422661"/>
              <a:gd name="connsiteX306" fmla="*/ 10742455 w 12191752"/>
              <a:gd name="connsiteY306" fmla="*/ 472846 h 1422661"/>
              <a:gd name="connsiteX307" fmla="*/ 10737805 w 12191752"/>
              <a:gd name="connsiteY307" fmla="*/ 483805 h 1422661"/>
              <a:gd name="connsiteX308" fmla="*/ 10760057 w 12191752"/>
              <a:gd name="connsiteY308" fmla="*/ 549562 h 1422661"/>
              <a:gd name="connsiteX309" fmla="*/ 10751090 w 12191752"/>
              <a:gd name="connsiteY309" fmla="*/ 480152 h 1422661"/>
              <a:gd name="connsiteX310" fmla="*/ 10742455 w 12191752"/>
              <a:gd name="connsiteY310" fmla="*/ 472846 h 1422661"/>
              <a:gd name="connsiteX311" fmla="*/ 11465775 w 12191752"/>
              <a:gd name="connsiteY311" fmla="*/ 470189 h 1422661"/>
              <a:gd name="connsiteX312" fmla="*/ 11461457 w 12191752"/>
              <a:gd name="connsiteY312" fmla="*/ 474174 h 1422661"/>
              <a:gd name="connsiteX313" fmla="*/ 11411642 w 12191752"/>
              <a:gd name="connsiteY313" fmla="*/ 487790 h 1422661"/>
              <a:gd name="connsiteX314" fmla="*/ 11404336 w 12191752"/>
              <a:gd name="connsiteY314" fmla="*/ 499082 h 1422661"/>
              <a:gd name="connsiteX315" fmla="*/ 11411974 w 12191752"/>
              <a:gd name="connsiteY315" fmla="*/ 641554 h 1422661"/>
              <a:gd name="connsiteX316" fmla="*/ 11417620 w 12191752"/>
              <a:gd name="connsiteY316" fmla="*/ 764100 h 1422661"/>
              <a:gd name="connsiteX317" fmla="*/ 11418284 w 12191752"/>
              <a:gd name="connsiteY317" fmla="*/ 781369 h 1422661"/>
              <a:gd name="connsiteX318" fmla="*/ 11420276 w 12191752"/>
              <a:gd name="connsiteY318" fmla="*/ 803620 h 1422661"/>
              <a:gd name="connsiteX319" fmla="*/ 11423930 w 12191752"/>
              <a:gd name="connsiteY319" fmla="*/ 881332 h 1422661"/>
              <a:gd name="connsiteX320" fmla="*/ 11436550 w 12191752"/>
              <a:gd name="connsiteY320" fmla="*/ 898269 h 1422661"/>
              <a:gd name="connsiteX321" fmla="*/ 11468432 w 12191752"/>
              <a:gd name="connsiteY321" fmla="*/ 909561 h 1422661"/>
              <a:gd name="connsiteX322" fmla="*/ 11481716 w 12191752"/>
              <a:gd name="connsiteY322" fmla="*/ 899598 h 1422661"/>
              <a:gd name="connsiteX323" fmla="*/ 11478395 w 12191752"/>
              <a:gd name="connsiteY323" fmla="*/ 726572 h 1422661"/>
              <a:gd name="connsiteX324" fmla="*/ 11478062 w 12191752"/>
              <a:gd name="connsiteY324" fmla="*/ 714617 h 1422661"/>
              <a:gd name="connsiteX325" fmla="*/ 11476734 w 12191752"/>
              <a:gd name="connsiteY325" fmla="*/ 699672 h 1422661"/>
              <a:gd name="connsiteX326" fmla="*/ 11470756 w 12191752"/>
              <a:gd name="connsiteY326" fmla="*/ 508049 h 1422661"/>
              <a:gd name="connsiteX327" fmla="*/ 11465775 w 12191752"/>
              <a:gd name="connsiteY327" fmla="*/ 470189 h 1422661"/>
              <a:gd name="connsiteX328" fmla="*/ 11013700 w 12191752"/>
              <a:gd name="connsiteY328" fmla="*/ 469691 h 1422661"/>
              <a:gd name="connsiteX329" fmla="*/ 11010794 w 12191752"/>
              <a:gd name="connsiteY329" fmla="*/ 471850 h 1422661"/>
              <a:gd name="connsiteX330" fmla="*/ 10999170 w 12191752"/>
              <a:gd name="connsiteY330" fmla="*/ 493437 h 1422661"/>
              <a:gd name="connsiteX331" fmla="*/ 11016772 w 12191752"/>
              <a:gd name="connsiteY331" fmla="*/ 477163 h 1422661"/>
              <a:gd name="connsiteX332" fmla="*/ 11017104 w 12191752"/>
              <a:gd name="connsiteY332" fmla="*/ 470521 h 1422661"/>
              <a:gd name="connsiteX333" fmla="*/ 11013700 w 12191752"/>
              <a:gd name="connsiteY333" fmla="*/ 469691 h 1422661"/>
              <a:gd name="connsiteX334" fmla="*/ 11303376 w 12191752"/>
              <a:gd name="connsiteY334" fmla="*/ 464211 h 1422661"/>
              <a:gd name="connsiteX335" fmla="*/ 11297323 w 12191752"/>
              <a:gd name="connsiteY335" fmla="*/ 488382 h 1422661"/>
              <a:gd name="connsiteX336" fmla="*/ 11299227 w 12191752"/>
              <a:gd name="connsiteY336" fmla="*/ 468361 h 1422661"/>
              <a:gd name="connsiteX337" fmla="*/ 10943377 w 12191752"/>
              <a:gd name="connsiteY337" fmla="*/ 456905 h 1422661"/>
              <a:gd name="connsiteX338" fmla="*/ 10940056 w 12191752"/>
              <a:gd name="connsiteY338" fmla="*/ 462883 h 1422661"/>
              <a:gd name="connsiteX339" fmla="*/ 10947694 w 12191752"/>
              <a:gd name="connsiteY339" fmla="*/ 472846 h 1422661"/>
              <a:gd name="connsiteX340" fmla="*/ 10967621 w 12191752"/>
              <a:gd name="connsiteY340" fmla="*/ 482809 h 1422661"/>
              <a:gd name="connsiteX341" fmla="*/ 10954004 w 12191752"/>
              <a:gd name="connsiteY341" fmla="*/ 461222 h 1422661"/>
              <a:gd name="connsiteX342" fmla="*/ 10943377 w 12191752"/>
              <a:gd name="connsiteY342" fmla="*/ 456905 h 1422661"/>
              <a:gd name="connsiteX343" fmla="*/ 11007473 w 12191752"/>
              <a:gd name="connsiteY343" fmla="*/ 435983 h 1422661"/>
              <a:gd name="connsiteX344" fmla="*/ 10994521 w 12191752"/>
              <a:gd name="connsiteY344" fmla="*/ 472182 h 1422661"/>
              <a:gd name="connsiteX345" fmla="*/ 11007473 w 12191752"/>
              <a:gd name="connsiteY345" fmla="*/ 435983 h 1422661"/>
              <a:gd name="connsiteX346" fmla="*/ 11174520 w 12191752"/>
              <a:gd name="connsiteY346" fmla="*/ 433658 h 1422661"/>
              <a:gd name="connsiteX347" fmla="*/ 11168543 w 12191752"/>
              <a:gd name="connsiteY347" fmla="*/ 438307 h 1422661"/>
              <a:gd name="connsiteX348" fmla="*/ 11173192 w 12191752"/>
              <a:gd name="connsiteY348" fmla="*/ 443289 h 1422661"/>
              <a:gd name="connsiteX349" fmla="*/ 11193118 w 12191752"/>
              <a:gd name="connsiteY349" fmla="*/ 444949 h 1422661"/>
              <a:gd name="connsiteX350" fmla="*/ 11174520 w 12191752"/>
              <a:gd name="connsiteY350" fmla="*/ 433658 h 1422661"/>
              <a:gd name="connsiteX351" fmla="*/ 11288764 w 12191752"/>
              <a:gd name="connsiteY351" fmla="*/ 428344 h 1422661"/>
              <a:gd name="connsiteX352" fmla="*/ 11274815 w 12191752"/>
              <a:gd name="connsiteY352" fmla="*/ 445281 h 1422661"/>
              <a:gd name="connsiteX353" fmla="*/ 11286771 w 12191752"/>
              <a:gd name="connsiteY353" fmla="*/ 462551 h 1422661"/>
              <a:gd name="connsiteX354" fmla="*/ 11300388 w 12191752"/>
              <a:gd name="connsiteY354" fmla="*/ 442625 h 1422661"/>
              <a:gd name="connsiteX355" fmla="*/ 11288764 w 12191752"/>
              <a:gd name="connsiteY355" fmla="*/ 428344 h 1422661"/>
              <a:gd name="connsiteX356" fmla="*/ 10944706 w 12191752"/>
              <a:gd name="connsiteY356" fmla="*/ 416720 h 1422661"/>
              <a:gd name="connsiteX357" fmla="*/ 10941717 w 12191752"/>
              <a:gd name="connsiteY357" fmla="*/ 425355 h 1422661"/>
              <a:gd name="connsiteX358" fmla="*/ 10961311 w 12191752"/>
              <a:gd name="connsiteY358" fmla="*/ 448270 h 1422661"/>
              <a:gd name="connsiteX359" fmla="*/ 10951348 w 12191752"/>
              <a:gd name="connsiteY359" fmla="*/ 421702 h 1422661"/>
              <a:gd name="connsiteX360" fmla="*/ 10944706 w 12191752"/>
              <a:gd name="connsiteY360" fmla="*/ 416720 h 1422661"/>
              <a:gd name="connsiteX361" fmla="*/ 11237869 w 12191752"/>
              <a:gd name="connsiteY361" fmla="*/ 408626 h 1422661"/>
              <a:gd name="connsiteX362" fmla="*/ 11234963 w 12191752"/>
              <a:gd name="connsiteY362" fmla="*/ 410743 h 1422661"/>
              <a:gd name="connsiteX363" fmla="*/ 11222343 w 12191752"/>
              <a:gd name="connsiteY363" fmla="*/ 430669 h 1422661"/>
              <a:gd name="connsiteX364" fmla="*/ 11239945 w 12191752"/>
              <a:gd name="connsiteY364" fmla="*/ 416388 h 1422661"/>
              <a:gd name="connsiteX365" fmla="*/ 11241274 w 12191752"/>
              <a:gd name="connsiteY365" fmla="*/ 409746 h 1422661"/>
              <a:gd name="connsiteX366" fmla="*/ 11237869 w 12191752"/>
              <a:gd name="connsiteY366" fmla="*/ 408626 h 1422661"/>
              <a:gd name="connsiteX367" fmla="*/ 11167878 w 12191752"/>
              <a:gd name="connsiteY367" fmla="*/ 402108 h 1422661"/>
              <a:gd name="connsiteX368" fmla="*/ 11167215 w 12191752"/>
              <a:gd name="connsiteY368" fmla="*/ 407754 h 1422661"/>
              <a:gd name="connsiteX369" fmla="*/ 11187804 w 12191752"/>
              <a:gd name="connsiteY369" fmla="*/ 424027 h 1422661"/>
              <a:gd name="connsiteX370" fmla="*/ 11190793 w 12191752"/>
              <a:gd name="connsiteY370" fmla="*/ 420041 h 1422661"/>
              <a:gd name="connsiteX371" fmla="*/ 11173524 w 12191752"/>
              <a:gd name="connsiteY371" fmla="*/ 402440 h 1422661"/>
              <a:gd name="connsiteX372" fmla="*/ 11167878 w 12191752"/>
              <a:gd name="connsiteY372" fmla="*/ 402108 h 1422661"/>
              <a:gd name="connsiteX373" fmla="*/ 11467767 w 12191752"/>
              <a:gd name="connsiteY373" fmla="*/ 379857 h 1422661"/>
              <a:gd name="connsiteX374" fmla="*/ 11456808 w 12191752"/>
              <a:gd name="connsiteY374" fmla="*/ 394470 h 1422661"/>
              <a:gd name="connsiteX375" fmla="*/ 11461125 w 12191752"/>
              <a:gd name="connsiteY375" fmla="*/ 405429 h 1422661"/>
              <a:gd name="connsiteX376" fmla="*/ 11466771 w 12191752"/>
              <a:gd name="connsiteY376" fmla="*/ 398123 h 1422661"/>
              <a:gd name="connsiteX377" fmla="*/ 11473081 w 12191752"/>
              <a:gd name="connsiteY377" fmla="*/ 393141 h 1422661"/>
              <a:gd name="connsiteX378" fmla="*/ 11475738 w 12191752"/>
              <a:gd name="connsiteY378" fmla="*/ 396794 h 1422661"/>
              <a:gd name="connsiteX379" fmla="*/ 11462454 w 12191752"/>
              <a:gd name="connsiteY379" fmla="*/ 421038 h 1422661"/>
              <a:gd name="connsiteX380" fmla="*/ 11449834 w 12191752"/>
              <a:gd name="connsiteY380" fmla="*/ 418713 h 1422661"/>
              <a:gd name="connsiteX381" fmla="*/ 11442860 w 12191752"/>
              <a:gd name="connsiteY381" fmla="*/ 420041 h 1422661"/>
              <a:gd name="connsiteX382" fmla="*/ 11434557 w 12191752"/>
              <a:gd name="connsiteY382" fmla="*/ 429341 h 1422661"/>
              <a:gd name="connsiteX383" fmla="*/ 11436882 w 12191752"/>
              <a:gd name="connsiteY383" fmla="*/ 437643 h 1422661"/>
              <a:gd name="connsiteX384" fmla="*/ 11482712 w 12191752"/>
              <a:gd name="connsiteY384" fmla="*/ 404101 h 1422661"/>
              <a:gd name="connsiteX385" fmla="*/ 11481051 w 12191752"/>
              <a:gd name="connsiteY385" fmla="*/ 391813 h 1422661"/>
              <a:gd name="connsiteX386" fmla="*/ 11467767 w 12191752"/>
              <a:gd name="connsiteY386" fmla="*/ 379857 h 1422661"/>
              <a:gd name="connsiteX387" fmla="*/ 11232638 w 12191752"/>
              <a:gd name="connsiteY387" fmla="*/ 376204 h 1422661"/>
              <a:gd name="connsiteX388" fmla="*/ 11225332 w 12191752"/>
              <a:gd name="connsiteY388" fmla="*/ 381186 h 1422661"/>
              <a:gd name="connsiteX389" fmla="*/ 11215701 w 12191752"/>
              <a:gd name="connsiteY389" fmla="*/ 416057 h 1422661"/>
              <a:gd name="connsiteX390" fmla="*/ 11234631 w 12191752"/>
              <a:gd name="connsiteY390" fmla="*/ 387163 h 1422661"/>
              <a:gd name="connsiteX391" fmla="*/ 11232638 w 12191752"/>
              <a:gd name="connsiteY391" fmla="*/ 376204 h 1422661"/>
              <a:gd name="connsiteX392" fmla="*/ 10962639 w 12191752"/>
              <a:gd name="connsiteY392" fmla="*/ 373215 h 1422661"/>
              <a:gd name="connsiteX393" fmla="*/ 10957326 w 12191752"/>
              <a:gd name="connsiteY393" fmla="*/ 385835 h 1422661"/>
              <a:gd name="connsiteX394" fmla="*/ 10975923 w 12191752"/>
              <a:gd name="connsiteY394" fmla="*/ 452920 h 1422661"/>
              <a:gd name="connsiteX395" fmla="*/ 10971938 w 12191752"/>
              <a:gd name="connsiteY395" fmla="*/ 382846 h 1422661"/>
              <a:gd name="connsiteX396" fmla="*/ 10962639 w 12191752"/>
              <a:gd name="connsiteY396" fmla="*/ 373215 h 1422661"/>
              <a:gd name="connsiteX397" fmla="*/ 11170536 w 12191752"/>
              <a:gd name="connsiteY397" fmla="*/ 362588 h 1422661"/>
              <a:gd name="connsiteX398" fmla="*/ 11168875 w 12191752"/>
              <a:gd name="connsiteY398" fmla="*/ 368898 h 1422661"/>
              <a:gd name="connsiteX399" fmla="*/ 11186476 w 12191752"/>
              <a:gd name="connsiteY399" fmla="*/ 391481 h 1422661"/>
              <a:gd name="connsiteX400" fmla="*/ 11175517 w 12191752"/>
              <a:gd name="connsiteY400" fmla="*/ 365244 h 1422661"/>
              <a:gd name="connsiteX401" fmla="*/ 11170536 w 12191752"/>
              <a:gd name="connsiteY401" fmla="*/ 362588 h 1422661"/>
              <a:gd name="connsiteX402" fmla="*/ 11217362 w 12191752"/>
              <a:gd name="connsiteY402" fmla="*/ 341001 h 1422661"/>
              <a:gd name="connsiteX403" fmla="*/ 11213377 w 12191752"/>
              <a:gd name="connsiteY403" fmla="*/ 346647 h 1422661"/>
              <a:gd name="connsiteX404" fmla="*/ 11210388 w 12191752"/>
              <a:gd name="connsiteY404" fmla="*/ 377200 h 1422661"/>
              <a:gd name="connsiteX405" fmla="*/ 11222343 w 12191752"/>
              <a:gd name="connsiteY405" fmla="*/ 346647 h 1422661"/>
              <a:gd name="connsiteX406" fmla="*/ 11217362 w 12191752"/>
              <a:gd name="connsiteY406" fmla="*/ 341001 h 1422661"/>
              <a:gd name="connsiteX407" fmla="*/ 11190462 w 12191752"/>
              <a:gd name="connsiteY407" fmla="*/ 313437 h 1422661"/>
              <a:gd name="connsiteX408" fmla="*/ 11184151 w 12191752"/>
              <a:gd name="connsiteY408" fmla="*/ 320079 h 1422661"/>
              <a:gd name="connsiteX409" fmla="*/ 11182823 w 12191752"/>
              <a:gd name="connsiteY409" fmla="*/ 328381 h 1422661"/>
              <a:gd name="connsiteX410" fmla="*/ 11198432 w 12191752"/>
              <a:gd name="connsiteY410" fmla="*/ 393141 h 1422661"/>
              <a:gd name="connsiteX411" fmla="*/ 11201753 w 12191752"/>
              <a:gd name="connsiteY411" fmla="*/ 392809 h 1422661"/>
              <a:gd name="connsiteX412" fmla="*/ 11201753 w 12191752"/>
              <a:gd name="connsiteY412" fmla="*/ 347311 h 1422661"/>
              <a:gd name="connsiteX413" fmla="*/ 11195775 w 12191752"/>
              <a:gd name="connsiteY413" fmla="*/ 319414 h 1422661"/>
              <a:gd name="connsiteX414" fmla="*/ 11190462 w 12191752"/>
              <a:gd name="connsiteY414" fmla="*/ 313437 h 1422661"/>
              <a:gd name="connsiteX415" fmla="*/ 11073271 w 12191752"/>
              <a:gd name="connsiteY415" fmla="*/ 347 h 1422661"/>
              <a:gd name="connsiteX416" fmla="*/ 11086845 w 12191752"/>
              <a:gd name="connsiteY416" fmla="*/ 15208 h 1422661"/>
              <a:gd name="connsiteX417" fmla="*/ 11099466 w 12191752"/>
              <a:gd name="connsiteY417" fmla="*/ 20522 h 1422661"/>
              <a:gd name="connsiteX418" fmla="*/ 11120388 w 12191752"/>
              <a:gd name="connsiteY418" fmla="*/ 32810 h 1422661"/>
              <a:gd name="connsiteX419" fmla="*/ 11101126 w 12191752"/>
              <a:gd name="connsiteY419" fmla="*/ 90263 h 1422661"/>
              <a:gd name="connsiteX420" fmla="*/ 11096476 w 12191752"/>
              <a:gd name="connsiteY420" fmla="*/ 101223 h 1422661"/>
              <a:gd name="connsiteX421" fmla="*/ 11101126 w 12191752"/>
              <a:gd name="connsiteY421" fmla="*/ 169968 h 1422661"/>
              <a:gd name="connsiteX422" fmla="*/ 11113081 w 12191752"/>
              <a:gd name="connsiteY422" fmla="*/ 176610 h 1422661"/>
              <a:gd name="connsiteX423" fmla="*/ 11169871 w 12191752"/>
              <a:gd name="connsiteY423" fmla="*/ 153363 h 1422661"/>
              <a:gd name="connsiteX424" fmla="*/ 11195111 w 12191752"/>
              <a:gd name="connsiteY424" fmla="*/ 126795 h 1422661"/>
              <a:gd name="connsiteX425" fmla="*/ 11219022 w 12191752"/>
              <a:gd name="connsiteY425" fmla="*/ 97902 h 1422661"/>
              <a:gd name="connsiteX426" fmla="*/ 11245258 w 12191752"/>
              <a:gd name="connsiteY426" fmla="*/ 106205 h 1422661"/>
              <a:gd name="connsiteX427" fmla="*/ 11257879 w 12191752"/>
              <a:gd name="connsiteY427" fmla="*/ 113511 h 1422661"/>
              <a:gd name="connsiteX428" fmla="*/ 11279797 w 12191752"/>
              <a:gd name="connsiteY428" fmla="*/ 135430 h 1422661"/>
              <a:gd name="connsiteX429" fmla="*/ 11260535 w 12191752"/>
              <a:gd name="connsiteY429" fmla="*/ 175946 h 1422661"/>
              <a:gd name="connsiteX430" fmla="*/ 11251237 w 12191752"/>
              <a:gd name="connsiteY430" fmla="*/ 191555 h 1422661"/>
              <a:gd name="connsiteX431" fmla="*/ 11224668 w 12191752"/>
              <a:gd name="connsiteY431" fmla="*/ 228086 h 1422661"/>
              <a:gd name="connsiteX432" fmla="*/ 11192786 w 12191752"/>
              <a:gd name="connsiteY432" fmla="*/ 221112 h 1422661"/>
              <a:gd name="connsiteX433" fmla="*/ 11178174 w 12191752"/>
              <a:gd name="connsiteY433" fmla="*/ 216795 h 1422661"/>
              <a:gd name="connsiteX434" fmla="*/ 11119723 w 12191752"/>
              <a:gd name="connsiteY434" fmla="*/ 242367 h 1422661"/>
              <a:gd name="connsiteX435" fmla="*/ 11108100 w 12191752"/>
              <a:gd name="connsiteY435" fmla="*/ 261296 h 1422661"/>
              <a:gd name="connsiteX436" fmla="*/ 11112085 w 12191752"/>
              <a:gd name="connsiteY436" fmla="*/ 337348 h 1422661"/>
              <a:gd name="connsiteX437" fmla="*/ 11113414 w 12191752"/>
              <a:gd name="connsiteY437" fmla="*/ 354950 h 1422661"/>
              <a:gd name="connsiteX438" fmla="*/ 11114742 w 12191752"/>
              <a:gd name="connsiteY438" fmla="*/ 373547 h 1422661"/>
              <a:gd name="connsiteX439" fmla="*/ 11116071 w 12191752"/>
              <a:gd name="connsiteY439" fmla="*/ 392809 h 1422661"/>
              <a:gd name="connsiteX440" fmla="*/ 11117067 w 12191752"/>
              <a:gd name="connsiteY440" fmla="*/ 406425 h 1422661"/>
              <a:gd name="connsiteX441" fmla="*/ 11119392 w 12191752"/>
              <a:gd name="connsiteY441" fmla="*/ 436979 h 1422661"/>
              <a:gd name="connsiteX442" fmla="*/ 11120388 w 12191752"/>
              <a:gd name="connsiteY442" fmla="*/ 450595 h 1422661"/>
              <a:gd name="connsiteX443" fmla="*/ 11130683 w 12191752"/>
              <a:gd name="connsiteY443" fmla="*/ 459562 h 1422661"/>
              <a:gd name="connsiteX444" fmla="*/ 11150941 w 12191752"/>
              <a:gd name="connsiteY444" fmla="*/ 473178 h 1422661"/>
              <a:gd name="connsiteX445" fmla="*/ 11151938 w 12191752"/>
              <a:gd name="connsiteY445" fmla="*/ 516019 h 1422661"/>
              <a:gd name="connsiteX446" fmla="*/ 11126698 w 12191752"/>
              <a:gd name="connsiteY446" fmla="*/ 529303 h 1422661"/>
              <a:gd name="connsiteX447" fmla="*/ 11157915 w 12191752"/>
              <a:gd name="connsiteY447" fmla="*/ 544248 h 1422661"/>
              <a:gd name="connsiteX448" fmla="*/ 11189465 w 12191752"/>
              <a:gd name="connsiteY448" fmla="*/ 484469 h 1422661"/>
              <a:gd name="connsiteX449" fmla="*/ 11189133 w 12191752"/>
              <a:gd name="connsiteY449" fmla="*/ 465872 h 1422661"/>
              <a:gd name="connsiteX450" fmla="*/ 11182823 w 12191752"/>
              <a:gd name="connsiteY450" fmla="*/ 479488 h 1422661"/>
              <a:gd name="connsiteX451" fmla="*/ 11182823 w 12191752"/>
              <a:gd name="connsiteY451" fmla="*/ 486794 h 1422661"/>
              <a:gd name="connsiteX452" fmla="*/ 11176846 w 12191752"/>
              <a:gd name="connsiteY452" fmla="*/ 483805 h 1422661"/>
              <a:gd name="connsiteX453" fmla="*/ 11161568 w 12191752"/>
              <a:gd name="connsiteY453" fmla="*/ 445614 h 1422661"/>
              <a:gd name="connsiteX454" fmla="*/ 11161901 w 12191752"/>
              <a:gd name="connsiteY454" fmla="*/ 393473 h 1422661"/>
              <a:gd name="connsiteX455" fmla="*/ 11159576 w 12191752"/>
              <a:gd name="connsiteY455" fmla="*/ 382846 h 1422661"/>
              <a:gd name="connsiteX456" fmla="*/ 11166550 w 12191752"/>
              <a:gd name="connsiteY456" fmla="*/ 350300 h 1422661"/>
              <a:gd name="connsiteX457" fmla="*/ 11172528 w 12191752"/>
              <a:gd name="connsiteY457" fmla="*/ 334691 h 1422661"/>
              <a:gd name="connsiteX458" fmla="*/ 11181495 w 12191752"/>
              <a:gd name="connsiteY458" fmla="*/ 305134 h 1422661"/>
              <a:gd name="connsiteX459" fmla="*/ 11202417 w 12191752"/>
              <a:gd name="connsiteY459" fmla="*/ 304802 h 1422661"/>
              <a:gd name="connsiteX460" fmla="*/ 11210388 w 12191752"/>
              <a:gd name="connsiteY460" fmla="*/ 323067 h 1422661"/>
              <a:gd name="connsiteX461" fmla="*/ 11220019 w 12191752"/>
              <a:gd name="connsiteY461" fmla="*/ 327385 h 1422661"/>
              <a:gd name="connsiteX462" fmla="*/ 11222343 w 12191752"/>
              <a:gd name="connsiteY462" fmla="*/ 327385 h 1422661"/>
              <a:gd name="connsiteX463" fmla="*/ 11222676 w 12191752"/>
              <a:gd name="connsiteY463" fmla="*/ 327385 h 1422661"/>
              <a:gd name="connsiteX464" fmla="*/ 11231642 w 12191752"/>
              <a:gd name="connsiteY464" fmla="*/ 337016 h 1422661"/>
              <a:gd name="connsiteX465" fmla="*/ 11232971 w 12191752"/>
              <a:gd name="connsiteY465" fmla="*/ 346979 h 1422661"/>
              <a:gd name="connsiteX466" fmla="*/ 11233635 w 12191752"/>
              <a:gd name="connsiteY466" fmla="*/ 359267 h 1422661"/>
              <a:gd name="connsiteX467" fmla="*/ 11234299 w 12191752"/>
              <a:gd name="connsiteY467" fmla="*/ 360263 h 1422661"/>
              <a:gd name="connsiteX468" fmla="*/ 11249244 w 12191752"/>
              <a:gd name="connsiteY468" fmla="*/ 419378 h 1422661"/>
              <a:gd name="connsiteX469" fmla="*/ 11246255 w 12191752"/>
              <a:gd name="connsiteY469" fmla="*/ 439968 h 1422661"/>
              <a:gd name="connsiteX470" fmla="*/ 11241937 w 12191752"/>
              <a:gd name="connsiteY470" fmla="*/ 461222 h 1422661"/>
              <a:gd name="connsiteX471" fmla="*/ 11236624 w 12191752"/>
              <a:gd name="connsiteY471" fmla="*/ 446277 h 1422661"/>
              <a:gd name="connsiteX472" fmla="*/ 11229650 w 12191752"/>
              <a:gd name="connsiteY472" fmla="*/ 454248 h 1422661"/>
              <a:gd name="connsiteX473" fmla="*/ 11229650 w 12191752"/>
              <a:gd name="connsiteY473" fmla="*/ 458233 h 1422661"/>
              <a:gd name="connsiteX474" fmla="*/ 11233967 w 12191752"/>
              <a:gd name="connsiteY474" fmla="*/ 470853 h 1422661"/>
              <a:gd name="connsiteX475" fmla="*/ 11234631 w 12191752"/>
              <a:gd name="connsiteY475" fmla="*/ 482809 h 1422661"/>
              <a:gd name="connsiteX476" fmla="*/ 11278801 w 12191752"/>
              <a:gd name="connsiteY476" fmla="*/ 502403 h 1422661"/>
              <a:gd name="connsiteX477" fmla="*/ 11297316 w 12191752"/>
              <a:gd name="connsiteY477" fmla="*/ 488413 h 1422661"/>
              <a:gd name="connsiteX478" fmla="*/ 11297323 w 12191752"/>
              <a:gd name="connsiteY478" fmla="*/ 488382 h 1422661"/>
              <a:gd name="connsiteX479" fmla="*/ 11295738 w 12191752"/>
              <a:gd name="connsiteY479" fmla="*/ 505060 h 1422661"/>
              <a:gd name="connsiteX480" fmla="*/ 11438210 w 12191752"/>
              <a:gd name="connsiteY480" fmla="*/ 457569 h 1422661"/>
              <a:gd name="connsiteX481" fmla="*/ 11396033 w 12191752"/>
              <a:gd name="connsiteY481" fmla="*/ 438639 h 1422661"/>
              <a:gd name="connsiteX482" fmla="*/ 11369797 w 12191752"/>
              <a:gd name="connsiteY482" fmla="*/ 430004 h 1422661"/>
              <a:gd name="connsiteX483" fmla="*/ 11360830 w 12191752"/>
              <a:gd name="connsiteY483" fmla="*/ 438639 h 1422661"/>
              <a:gd name="connsiteX484" fmla="*/ 11353524 w 12191752"/>
              <a:gd name="connsiteY484" fmla="*/ 474838 h 1422661"/>
              <a:gd name="connsiteX485" fmla="*/ 11304041 w 12191752"/>
              <a:gd name="connsiteY485" fmla="*/ 417717 h 1422661"/>
              <a:gd name="connsiteX486" fmla="*/ 11299227 w 12191752"/>
              <a:gd name="connsiteY486" fmla="*/ 468361 h 1422661"/>
              <a:gd name="connsiteX487" fmla="*/ 11299059 w 12191752"/>
              <a:gd name="connsiteY487" fmla="*/ 468529 h 1422661"/>
              <a:gd name="connsiteX488" fmla="*/ 11282786 w 12191752"/>
              <a:gd name="connsiteY488" fmla="*/ 477827 h 1422661"/>
              <a:gd name="connsiteX489" fmla="*/ 11270166 w 12191752"/>
              <a:gd name="connsiteY489" fmla="*/ 463879 h 1422661"/>
              <a:gd name="connsiteX490" fmla="*/ 11269170 w 12191752"/>
              <a:gd name="connsiteY490" fmla="*/ 428012 h 1422661"/>
              <a:gd name="connsiteX491" fmla="*/ 11303376 w 12191752"/>
              <a:gd name="connsiteY491" fmla="*/ 402108 h 1422661"/>
              <a:gd name="connsiteX492" fmla="*/ 11333266 w 12191752"/>
              <a:gd name="connsiteY492" fmla="*/ 405097 h 1422661"/>
              <a:gd name="connsiteX493" fmla="*/ 11364816 w 12191752"/>
              <a:gd name="connsiteY493" fmla="*/ 383510 h 1422661"/>
              <a:gd name="connsiteX494" fmla="*/ 11369133 w 12191752"/>
              <a:gd name="connsiteY494" fmla="*/ 379857 h 1422661"/>
              <a:gd name="connsiteX495" fmla="*/ 11363487 w 12191752"/>
              <a:gd name="connsiteY495" fmla="*/ 404765 h 1422661"/>
              <a:gd name="connsiteX496" fmla="*/ 11366808 w 12191752"/>
              <a:gd name="connsiteY496" fmla="*/ 414728 h 1422661"/>
              <a:gd name="connsiteX497" fmla="*/ 11416956 w 12191752"/>
              <a:gd name="connsiteY497" fmla="*/ 423030 h 1422661"/>
              <a:gd name="connsiteX498" fmla="*/ 11437214 w 12191752"/>
              <a:gd name="connsiteY498" fmla="*/ 414728 h 1422661"/>
              <a:gd name="connsiteX499" fmla="*/ 11437878 w 12191752"/>
              <a:gd name="connsiteY499" fmla="*/ 396130 h 1422661"/>
              <a:gd name="connsiteX500" fmla="*/ 11425922 w 12191752"/>
              <a:gd name="connsiteY500" fmla="*/ 398787 h 1422661"/>
              <a:gd name="connsiteX501" fmla="*/ 11441863 w 12191752"/>
              <a:gd name="connsiteY501" fmla="*/ 378528 h 1422661"/>
              <a:gd name="connsiteX502" fmla="*/ 11458468 w 12191752"/>
              <a:gd name="connsiteY502" fmla="*/ 372883 h 1422661"/>
              <a:gd name="connsiteX503" fmla="*/ 11477730 w 12191752"/>
              <a:gd name="connsiteY503" fmla="*/ 363252 h 1422661"/>
              <a:gd name="connsiteX504" fmla="*/ 11492343 w 12191752"/>
              <a:gd name="connsiteY504" fmla="*/ 378861 h 1422661"/>
              <a:gd name="connsiteX505" fmla="*/ 11494668 w 12191752"/>
              <a:gd name="connsiteY505" fmla="*/ 402440 h 1422661"/>
              <a:gd name="connsiteX506" fmla="*/ 11477066 w 12191752"/>
              <a:gd name="connsiteY506" fmla="*/ 442625 h 1422661"/>
              <a:gd name="connsiteX507" fmla="*/ 11484372 w 12191752"/>
              <a:gd name="connsiteY507" fmla="*/ 441296 h 1422661"/>
              <a:gd name="connsiteX508" fmla="*/ 11505959 w 12191752"/>
              <a:gd name="connsiteY508" fmla="*/ 435318 h 1422661"/>
              <a:gd name="connsiteX509" fmla="*/ 11509280 w 12191752"/>
              <a:gd name="connsiteY509" fmla="*/ 432330 h 1422661"/>
              <a:gd name="connsiteX510" fmla="*/ 11516586 w 12191752"/>
              <a:gd name="connsiteY510" fmla="*/ 440632 h 1422661"/>
              <a:gd name="connsiteX511" fmla="*/ 11515922 w 12191752"/>
              <a:gd name="connsiteY511" fmla="*/ 470521 h 1422661"/>
              <a:gd name="connsiteX512" fmla="*/ 11511937 w 12191752"/>
              <a:gd name="connsiteY512" fmla="*/ 497753 h 1422661"/>
              <a:gd name="connsiteX513" fmla="*/ 11507952 w 12191752"/>
              <a:gd name="connsiteY513" fmla="*/ 508049 h 1422661"/>
              <a:gd name="connsiteX514" fmla="*/ 11496660 w 12191752"/>
              <a:gd name="connsiteY514" fmla="*/ 511038 h 1422661"/>
              <a:gd name="connsiteX515" fmla="*/ 11493339 w 12191752"/>
              <a:gd name="connsiteY515" fmla="*/ 508713 h 1422661"/>
              <a:gd name="connsiteX516" fmla="*/ 11493671 w 12191752"/>
              <a:gd name="connsiteY516" fmla="*/ 542587 h 1422661"/>
              <a:gd name="connsiteX517" fmla="*/ 11488358 w 12191752"/>
              <a:gd name="connsiteY517" fmla="*/ 546904 h 1422661"/>
              <a:gd name="connsiteX518" fmla="*/ 11488358 w 12191752"/>
              <a:gd name="connsiteY518" fmla="*/ 548565 h 1422661"/>
              <a:gd name="connsiteX519" fmla="*/ 11490350 w 12191752"/>
              <a:gd name="connsiteY519" fmla="*/ 548233 h 1422661"/>
              <a:gd name="connsiteX520" fmla="*/ 11496660 w 12191752"/>
              <a:gd name="connsiteY520" fmla="*/ 560521 h 1422661"/>
              <a:gd name="connsiteX521" fmla="*/ 11498985 w 12191752"/>
              <a:gd name="connsiteY521" fmla="*/ 728233 h 1422661"/>
              <a:gd name="connsiteX522" fmla="*/ 11497989 w 12191752"/>
              <a:gd name="connsiteY522" fmla="*/ 835502 h 1422661"/>
              <a:gd name="connsiteX523" fmla="*/ 11495996 w 12191752"/>
              <a:gd name="connsiteY523" fmla="*/ 855096 h 1422661"/>
              <a:gd name="connsiteX524" fmla="*/ 11496992 w 12191752"/>
              <a:gd name="connsiteY524" fmla="*/ 906240 h 1422661"/>
              <a:gd name="connsiteX525" fmla="*/ 11506291 w 12191752"/>
              <a:gd name="connsiteY525" fmla="*/ 923841 h 1422661"/>
              <a:gd name="connsiteX526" fmla="*/ 11513597 w 12191752"/>
              <a:gd name="connsiteY526" fmla="*/ 927162 h 1422661"/>
              <a:gd name="connsiteX527" fmla="*/ 11545147 w 12191752"/>
              <a:gd name="connsiteY527" fmla="*/ 939782 h 1422661"/>
              <a:gd name="connsiteX528" fmla="*/ 11551457 w 12191752"/>
              <a:gd name="connsiteY528" fmla="*/ 942439 h 1422661"/>
              <a:gd name="connsiteX529" fmla="*/ 11634150 w 12191752"/>
              <a:gd name="connsiteY529" fmla="*/ 976646 h 1422661"/>
              <a:gd name="connsiteX530" fmla="*/ 11638800 w 12191752"/>
              <a:gd name="connsiteY530" fmla="*/ 978638 h 1422661"/>
              <a:gd name="connsiteX531" fmla="*/ 11641789 w 12191752"/>
              <a:gd name="connsiteY531" fmla="*/ 975649 h 1422661"/>
              <a:gd name="connsiteX532" fmla="*/ 11646771 w 12191752"/>
              <a:gd name="connsiteY532" fmla="*/ 975317 h 1422661"/>
              <a:gd name="connsiteX533" fmla="*/ 11740424 w 12191752"/>
              <a:gd name="connsiteY533" fmla="*/ 1015834 h 1422661"/>
              <a:gd name="connsiteX534" fmla="*/ 11758357 w 12191752"/>
              <a:gd name="connsiteY534" fmla="*/ 1021147 h 1422661"/>
              <a:gd name="connsiteX535" fmla="*/ 11774962 w 12191752"/>
              <a:gd name="connsiteY535" fmla="*/ 1026461 h 1422661"/>
              <a:gd name="connsiteX536" fmla="*/ 11816475 w 12191752"/>
              <a:gd name="connsiteY536" fmla="*/ 1046719 h 1422661"/>
              <a:gd name="connsiteX537" fmla="*/ 11843375 w 12191752"/>
              <a:gd name="connsiteY537" fmla="*/ 1053029 h 1422661"/>
              <a:gd name="connsiteX538" fmla="*/ 11873264 w 12191752"/>
              <a:gd name="connsiteY538" fmla="*/ 1068306 h 1422661"/>
              <a:gd name="connsiteX539" fmla="*/ 12023708 w 12191752"/>
              <a:gd name="connsiteY539" fmla="*/ 1122771 h 1422661"/>
              <a:gd name="connsiteX540" fmla="*/ 12064224 w 12191752"/>
              <a:gd name="connsiteY540" fmla="*/ 1129413 h 1422661"/>
              <a:gd name="connsiteX541" fmla="*/ 12173153 w 12191752"/>
              <a:gd name="connsiteY541" fmla="*/ 1129413 h 1422661"/>
              <a:gd name="connsiteX542" fmla="*/ 12191752 w 12191752"/>
              <a:gd name="connsiteY542" fmla="*/ 1137383 h 1422661"/>
              <a:gd name="connsiteX543" fmla="*/ 12191752 w 12191752"/>
              <a:gd name="connsiteY543" fmla="*/ 1422661 h 1422661"/>
              <a:gd name="connsiteX544" fmla="*/ 9845336 w 12191752"/>
              <a:gd name="connsiteY544" fmla="*/ 1422661 h 1422661"/>
              <a:gd name="connsiteX545" fmla="*/ 9818414 w 12191752"/>
              <a:gd name="connsiteY545" fmla="*/ 1422661 h 1422661"/>
              <a:gd name="connsiteX546" fmla="*/ 0 w 12191752"/>
              <a:gd name="connsiteY546" fmla="*/ 1422661 h 1422661"/>
              <a:gd name="connsiteX547" fmla="*/ 0 w 12191752"/>
              <a:gd name="connsiteY547" fmla="*/ 1145974 h 1422661"/>
              <a:gd name="connsiteX548" fmla="*/ 9814560 w 12191752"/>
              <a:gd name="connsiteY548" fmla="*/ 1145974 h 1422661"/>
              <a:gd name="connsiteX549" fmla="*/ 9814560 w 12191752"/>
              <a:gd name="connsiteY549" fmla="*/ 1139376 h 1422661"/>
              <a:gd name="connsiteX550" fmla="*/ 9823194 w 12191752"/>
              <a:gd name="connsiteY550" fmla="*/ 1139708 h 1422661"/>
              <a:gd name="connsiteX551" fmla="*/ 9899246 w 12191752"/>
              <a:gd name="connsiteY551" fmla="*/ 1143693 h 1422661"/>
              <a:gd name="connsiteX552" fmla="*/ 9964006 w 12191752"/>
              <a:gd name="connsiteY552" fmla="*/ 1142697 h 1422661"/>
              <a:gd name="connsiteX553" fmla="*/ 10026109 w 12191752"/>
              <a:gd name="connsiteY553" fmla="*/ 1140704 h 1422661"/>
              <a:gd name="connsiteX554" fmla="*/ 10041054 w 12191752"/>
              <a:gd name="connsiteY554" fmla="*/ 1139708 h 1422661"/>
              <a:gd name="connsiteX555" fmla="*/ 10068286 w 12191752"/>
              <a:gd name="connsiteY555" fmla="*/ 1138048 h 1422661"/>
              <a:gd name="connsiteX556" fmla="*/ 10087881 w 12191752"/>
              <a:gd name="connsiteY556" fmla="*/ 1128748 h 1422661"/>
              <a:gd name="connsiteX557" fmla="*/ 10088213 w 12191752"/>
              <a:gd name="connsiteY557" fmla="*/ 1128085 h 1422661"/>
              <a:gd name="connsiteX558" fmla="*/ 10091206 w 12191752"/>
              <a:gd name="connsiteY558" fmla="*/ 1127785 h 1422661"/>
              <a:gd name="connsiteX559" fmla="*/ 10092530 w 12191752"/>
              <a:gd name="connsiteY559" fmla="*/ 1140372 h 1422661"/>
              <a:gd name="connsiteX560" fmla="*/ 10085888 w 12191752"/>
              <a:gd name="connsiteY560" fmla="*/ 1145022 h 1422661"/>
              <a:gd name="connsiteX561" fmla="*/ 10094523 w 12191752"/>
              <a:gd name="connsiteY561" fmla="*/ 1128417 h 1422661"/>
              <a:gd name="connsiteX562" fmla="*/ 10091313 w 12191752"/>
              <a:gd name="connsiteY562" fmla="*/ 1127774 h 1422661"/>
              <a:gd name="connsiteX563" fmla="*/ 10091534 w 12191752"/>
              <a:gd name="connsiteY563" fmla="*/ 1127752 h 1422661"/>
              <a:gd name="connsiteX564" fmla="*/ 10091534 w 12191752"/>
              <a:gd name="connsiteY564" fmla="*/ 1127420 h 1422661"/>
              <a:gd name="connsiteX565" fmla="*/ 10091866 w 12191752"/>
              <a:gd name="connsiteY565" fmla="*/ 1127752 h 1422661"/>
              <a:gd name="connsiteX566" fmla="*/ 10107143 w 12191752"/>
              <a:gd name="connsiteY566" fmla="*/ 1125427 h 1422661"/>
              <a:gd name="connsiteX567" fmla="*/ 10127401 w 12191752"/>
              <a:gd name="connsiteY567" fmla="*/ 1131406 h 1422661"/>
              <a:gd name="connsiteX568" fmla="*/ 10158950 w 12191752"/>
              <a:gd name="connsiteY568" fmla="*/ 1124764 h 1422661"/>
              <a:gd name="connsiteX569" fmla="*/ 10164596 w 12191752"/>
              <a:gd name="connsiteY569" fmla="*/ 1122439 h 1422661"/>
              <a:gd name="connsiteX570" fmla="*/ 10215740 w 12191752"/>
              <a:gd name="connsiteY570" fmla="*/ 1124764 h 1422661"/>
              <a:gd name="connsiteX571" fmla="*/ 10226699 w 12191752"/>
              <a:gd name="connsiteY571" fmla="*/ 1124099 h 1422661"/>
              <a:gd name="connsiteX572" fmla="*/ 10254264 w 12191752"/>
              <a:gd name="connsiteY572" fmla="*/ 1116461 h 1422661"/>
              <a:gd name="connsiteX573" fmla="*/ 10264559 w 12191752"/>
              <a:gd name="connsiteY573" fmla="*/ 1107826 h 1422661"/>
              <a:gd name="connsiteX574" fmla="*/ 10264559 w 12191752"/>
              <a:gd name="connsiteY574" fmla="*/ 1107494 h 1422661"/>
              <a:gd name="connsiteX575" fmla="*/ 10264891 w 12191752"/>
              <a:gd name="connsiteY575" fmla="*/ 1106830 h 1422661"/>
              <a:gd name="connsiteX576" fmla="*/ 10265223 w 12191752"/>
              <a:gd name="connsiteY576" fmla="*/ 1106498 h 1422661"/>
              <a:gd name="connsiteX577" fmla="*/ 10267216 w 12191752"/>
              <a:gd name="connsiteY577" fmla="*/ 1107162 h 1422661"/>
              <a:gd name="connsiteX578" fmla="*/ 10267548 w 12191752"/>
              <a:gd name="connsiteY578" fmla="*/ 1107162 h 1422661"/>
              <a:gd name="connsiteX579" fmla="*/ 10268877 w 12191752"/>
              <a:gd name="connsiteY579" fmla="*/ 1103177 h 1422661"/>
              <a:gd name="connsiteX580" fmla="*/ 10287474 w 12191752"/>
              <a:gd name="connsiteY580" fmla="*/ 1104837 h 1422661"/>
              <a:gd name="connsiteX581" fmla="*/ 10304411 w 12191752"/>
              <a:gd name="connsiteY581" fmla="*/ 1105170 h 1422661"/>
              <a:gd name="connsiteX582" fmla="*/ 10323673 w 12191752"/>
              <a:gd name="connsiteY582" fmla="*/ 1100852 h 1422661"/>
              <a:gd name="connsiteX583" fmla="*/ 10380463 w 12191752"/>
              <a:gd name="connsiteY583" fmla="*/ 1095538 h 1422661"/>
              <a:gd name="connsiteX584" fmla="*/ 10395075 w 12191752"/>
              <a:gd name="connsiteY584" fmla="*/ 1087568 h 1422661"/>
              <a:gd name="connsiteX585" fmla="*/ 10397068 w 12191752"/>
              <a:gd name="connsiteY585" fmla="*/ 1085244 h 1422661"/>
              <a:gd name="connsiteX586" fmla="*/ 10403378 w 12191752"/>
              <a:gd name="connsiteY586" fmla="*/ 1084247 h 1422661"/>
              <a:gd name="connsiteX587" fmla="*/ 10406367 w 12191752"/>
              <a:gd name="connsiteY587" fmla="*/ 1086904 h 1422661"/>
              <a:gd name="connsiteX588" fmla="*/ 10440574 w 12191752"/>
              <a:gd name="connsiteY588" fmla="*/ 1091221 h 1422661"/>
              <a:gd name="connsiteX589" fmla="*/ 10480426 w 12191752"/>
              <a:gd name="connsiteY589" fmla="*/ 1077273 h 1422661"/>
              <a:gd name="connsiteX590" fmla="*/ 10492049 w 12191752"/>
              <a:gd name="connsiteY590" fmla="*/ 1066978 h 1422661"/>
              <a:gd name="connsiteX591" fmla="*/ 10496035 w 12191752"/>
              <a:gd name="connsiteY591" fmla="*/ 1066645 h 1422661"/>
              <a:gd name="connsiteX592" fmla="*/ 10468802 w 12191752"/>
              <a:gd name="connsiteY592" fmla="*/ 1087568 h 1422661"/>
              <a:gd name="connsiteX593" fmla="*/ 10447880 w 12191752"/>
              <a:gd name="connsiteY593" fmla="*/ 1097199 h 1422661"/>
              <a:gd name="connsiteX594" fmla="*/ 10424301 w 12191752"/>
              <a:gd name="connsiteY594" fmla="*/ 1103509 h 1422661"/>
              <a:gd name="connsiteX595" fmla="*/ 10420316 w 12191752"/>
              <a:gd name="connsiteY595" fmla="*/ 1104505 h 1422661"/>
              <a:gd name="connsiteX596" fmla="*/ 10427622 w 12191752"/>
              <a:gd name="connsiteY596" fmla="*/ 1103509 h 1422661"/>
              <a:gd name="connsiteX597" fmla="*/ 10451201 w 12191752"/>
              <a:gd name="connsiteY597" fmla="*/ 1097199 h 1422661"/>
              <a:gd name="connsiteX598" fmla="*/ 10472123 w 12191752"/>
              <a:gd name="connsiteY598" fmla="*/ 1087568 h 1422661"/>
              <a:gd name="connsiteX599" fmla="*/ 10499356 w 12191752"/>
              <a:gd name="connsiteY599" fmla="*/ 1066645 h 1422661"/>
              <a:gd name="connsiteX600" fmla="*/ 10507326 w 12191752"/>
              <a:gd name="connsiteY600" fmla="*/ 1065317 h 1422661"/>
              <a:gd name="connsiteX601" fmla="*/ 10505998 w 12191752"/>
              <a:gd name="connsiteY601" fmla="*/ 1064985 h 1422661"/>
              <a:gd name="connsiteX602" fmla="*/ 10516957 w 12191752"/>
              <a:gd name="connsiteY602" fmla="*/ 1061664 h 1422661"/>
              <a:gd name="connsiteX603" fmla="*/ 10522603 w 12191752"/>
              <a:gd name="connsiteY603" fmla="*/ 1060003 h 1422661"/>
              <a:gd name="connsiteX604" fmla="*/ 10547511 w 12191752"/>
              <a:gd name="connsiteY604" fmla="*/ 1053361 h 1422661"/>
              <a:gd name="connsiteX605" fmla="*/ 10621570 w 12191752"/>
              <a:gd name="connsiteY605" fmla="*/ 1033767 h 1422661"/>
              <a:gd name="connsiteX606" fmla="*/ 10629872 w 12191752"/>
              <a:gd name="connsiteY606" fmla="*/ 1022476 h 1422661"/>
              <a:gd name="connsiteX607" fmla="*/ 10564116 w 12191752"/>
              <a:gd name="connsiteY607" fmla="*/ 851111 h 1422661"/>
              <a:gd name="connsiteX608" fmla="*/ 10544522 w 12191752"/>
              <a:gd name="connsiteY608" fmla="*/ 796314 h 1422661"/>
              <a:gd name="connsiteX609" fmla="*/ 10547179 w 12191752"/>
              <a:gd name="connsiteY609" fmla="*/ 828196 h 1422661"/>
              <a:gd name="connsiteX610" fmla="*/ 10546182 w 12191752"/>
              <a:gd name="connsiteY610" fmla="*/ 838823 h 1422661"/>
              <a:gd name="connsiteX611" fmla="*/ 10538212 w 12191752"/>
              <a:gd name="connsiteY611" fmla="*/ 832181 h 1422661"/>
              <a:gd name="connsiteX612" fmla="*/ 10516625 w 12191752"/>
              <a:gd name="connsiteY612" fmla="*/ 795650 h 1422661"/>
              <a:gd name="connsiteX613" fmla="*/ 10523599 w 12191752"/>
              <a:gd name="connsiteY613" fmla="*/ 779709 h 1422661"/>
              <a:gd name="connsiteX614" fmla="*/ 10542529 w 12191752"/>
              <a:gd name="connsiteY614" fmla="*/ 770410 h 1422661"/>
              <a:gd name="connsiteX615" fmla="*/ 10537102 w 12191752"/>
              <a:gd name="connsiteY615" fmla="*/ 757321 h 1422661"/>
              <a:gd name="connsiteX616" fmla="*/ 10546846 w 12191752"/>
              <a:gd name="connsiteY616" fmla="*/ 761111 h 1422661"/>
              <a:gd name="connsiteX617" fmla="*/ 10575075 w 12191752"/>
              <a:gd name="connsiteY617" fmla="*/ 743177 h 1422661"/>
              <a:gd name="connsiteX618" fmla="*/ 10577068 w 12191752"/>
              <a:gd name="connsiteY618" fmla="*/ 733214 h 1422661"/>
              <a:gd name="connsiteX619" fmla="*/ 10558138 w 12191752"/>
              <a:gd name="connsiteY619" fmla="*/ 734543 h 1422661"/>
              <a:gd name="connsiteX620" fmla="*/ 10530574 w 12191752"/>
              <a:gd name="connsiteY620" fmla="*/ 734875 h 1422661"/>
              <a:gd name="connsiteX621" fmla="*/ 10530241 w 12191752"/>
              <a:gd name="connsiteY621" fmla="*/ 725908 h 1422661"/>
              <a:gd name="connsiteX622" fmla="*/ 10537880 w 12191752"/>
              <a:gd name="connsiteY622" fmla="*/ 727237 h 1422661"/>
              <a:gd name="connsiteX623" fmla="*/ 10544854 w 12191752"/>
              <a:gd name="connsiteY623" fmla="*/ 727569 h 1422661"/>
              <a:gd name="connsiteX624" fmla="*/ 10541533 w 12191752"/>
              <a:gd name="connsiteY624" fmla="*/ 713620 h 1422661"/>
              <a:gd name="connsiteX625" fmla="*/ 10531902 w 12191752"/>
              <a:gd name="connsiteY625" fmla="*/ 709635 h 1422661"/>
              <a:gd name="connsiteX626" fmla="*/ 10522935 w 12191752"/>
              <a:gd name="connsiteY626" fmla="*/ 718934 h 1422661"/>
              <a:gd name="connsiteX627" fmla="*/ 10528740 w 12191752"/>
              <a:gd name="connsiteY627" fmla="*/ 737154 h 1422661"/>
              <a:gd name="connsiteX628" fmla="*/ 10514300 w 12191752"/>
              <a:gd name="connsiteY628" fmla="*/ 702329 h 1422661"/>
              <a:gd name="connsiteX629" fmla="*/ 10534891 w 12191752"/>
              <a:gd name="connsiteY629" fmla="*/ 698675 h 1422661"/>
              <a:gd name="connsiteX630" fmla="*/ 10549503 w 12191752"/>
              <a:gd name="connsiteY630" fmla="*/ 691037 h 1422661"/>
              <a:gd name="connsiteX631" fmla="*/ 10571090 w 12191752"/>
              <a:gd name="connsiteY631" fmla="*/ 696351 h 1422661"/>
              <a:gd name="connsiteX632" fmla="*/ 10571422 w 12191752"/>
              <a:gd name="connsiteY632" fmla="*/ 703657 h 1422661"/>
              <a:gd name="connsiteX633" fmla="*/ 10561459 w 12191752"/>
              <a:gd name="connsiteY633" fmla="*/ 701997 h 1422661"/>
              <a:gd name="connsiteX634" fmla="*/ 10563784 w 12191752"/>
              <a:gd name="connsiteY634" fmla="*/ 716941 h 1422661"/>
              <a:gd name="connsiteX635" fmla="*/ 10586699 w 12191752"/>
              <a:gd name="connsiteY635" fmla="*/ 714949 h 1422661"/>
              <a:gd name="connsiteX636" fmla="*/ 10616588 w 12191752"/>
              <a:gd name="connsiteY636" fmla="*/ 686056 h 1422661"/>
              <a:gd name="connsiteX637" fmla="*/ 10624558 w 12191752"/>
              <a:gd name="connsiteY637" fmla="*/ 676757 h 1422661"/>
              <a:gd name="connsiteX638" fmla="*/ 10623894 w 12191752"/>
              <a:gd name="connsiteY638" fmla="*/ 663141 h 1422661"/>
              <a:gd name="connsiteX639" fmla="*/ 10613599 w 12191752"/>
              <a:gd name="connsiteY639" fmla="*/ 645207 h 1422661"/>
              <a:gd name="connsiteX640" fmla="*/ 10655776 w 12191752"/>
              <a:gd name="connsiteY640" fmla="*/ 641222 h 1422661"/>
              <a:gd name="connsiteX641" fmla="*/ 10682012 w 12191752"/>
              <a:gd name="connsiteY641" fmla="*/ 618307 h 1422661"/>
              <a:gd name="connsiteX642" fmla="*/ 10719540 w 12191752"/>
              <a:gd name="connsiteY642" fmla="*/ 630263 h 1422661"/>
              <a:gd name="connsiteX643" fmla="*/ 10726182 w 12191752"/>
              <a:gd name="connsiteY643" fmla="*/ 649192 h 1422661"/>
              <a:gd name="connsiteX644" fmla="*/ 10720868 w 12191752"/>
              <a:gd name="connsiteY644" fmla="*/ 676093 h 1422661"/>
              <a:gd name="connsiteX645" fmla="*/ 10697289 w 12191752"/>
              <a:gd name="connsiteY645" fmla="*/ 675428 h 1422661"/>
              <a:gd name="connsiteX646" fmla="*/ 10744780 w 12191752"/>
              <a:gd name="connsiteY646" fmla="*/ 685391 h 1422661"/>
              <a:gd name="connsiteX647" fmla="*/ 10759060 w 12191752"/>
              <a:gd name="connsiteY647" fmla="*/ 621296 h 1422661"/>
              <a:gd name="connsiteX648" fmla="*/ 10751090 w 12191752"/>
              <a:gd name="connsiteY648" fmla="*/ 616979 h 1422661"/>
              <a:gd name="connsiteX649" fmla="*/ 10748765 w 12191752"/>
              <a:gd name="connsiteY649" fmla="*/ 626277 h 1422661"/>
              <a:gd name="connsiteX650" fmla="*/ 10751422 w 12191752"/>
              <a:gd name="connsiteY650" fmla="*/ 635244 h 1422661"/>
              <a:gd name="connsiteX651" fmla="*/ 10739466 w 12191752"/>
              <a:gd name="connsiteY651" fmla="*/ 620963 h 1422661"/>
              <a:gd name="connsiteX652" fmla="*/ 10727510 w 12191752"/>
              <a:gd name="connsiteY652" fmla="*/ 600373 h 1422661"/>
              <a:gd name="connsiteX653" fmla="*/ 10714226 w 12191752"/>
              <a:gd name="connsiteY653" fmla="*/ 558196 h 1422661"/>
              <a:gd name="connsiteX654" fmla="*/ 10717547 w 12191752"/>
              <a:gd name="connsiteY654" fmla="*/ 530299 h 1422661"/>
              <a:gd name="connsiteX655" fmla="*/ 10725518 w 12191752"/>
              <a:gd name="connsiteY655" fmla="*/ 503067 h 1422661"/>
              <a:gd name="connsiteX656" fmla="*/ 10727178 w 12191752"/>
              <a:gd name="connsiteY656" fmla="*/ 493104 h 1422661"/>
              <a:gd name="connsiteX657" fmla="*/ 10727178 w 12191752"/>
              <a:gd name="connsiteY657" fmla="*/ 478160 h 1422661"/>
              <a:gd name="connsiteX658" fmla="*/ 10733488 w 12191752"/>
              <a:gd name="connsiteY658" fmla="*/ 460890 h 1422661"/>
              <a:gd name="connsiteX659" fmla="*/ 10745776 w 12191752"/>
              <a:gd name="connsiteY659" fmla="*/ 459562 h 1422661"/>
              <a:gd name="connsiteX660" fmla="*/ 10759060 w 12191752"/>
              <a:gd name="connsiteY660" fmla="*/ 471850 h 1422661"/>
              <a:gd name="connsiteX661" fmla="*/ 10784632 w 12191752"/>
              <a:gd name="connsiteY661" fmla="*/ 493437 h 1422661"/>
              <a:gd name="connsiteX662" fmla="*/ 10794263 w 12191752"/>
              <a:gd name="connsiteY662" fmla="*/ 518676 h 1422661"/>
              <a:gd name="connsiteX663" fmla="*/ 10797584 w 12191752"/>
              <a:gd name="connsiteY663" fmla="*/ 526314 h 1422661"/>
              <a:gd name="connsiteX664" fmla="*/ 10808875 w 12191752"/>
              <a:gd name="connsiteY664" fmla="*/ 550225 h 1422661"/>
              <a:gd name="connsiteX665" fmla="*/ 10811200 w 12191752"/>
              <a:gd name="connsiteY665" fmla="*/ 591406 h 1422661"/>
              <a:gd name="connsiteX666" fmla="*/ 10814189 w 12191752"/>
              <a:gd name="connsiteY666" fmla="*/ 598048 h 1422661"/>
              <a:gd name="connsiteX667" fmla="*/ 10810204 w 12191752"/>
              <a:gd name="connsiteY667" fmla="*/ 618971 h 1422661"/>
              <a:gd name="connsiteX668" fmla="*/ 10808875 w 12191752"/>
              <a:gd name="connsiteY668" fmla="*/ 617642 h 1422661"/>
              <a:gd name="connsiteX669" fmla="*/ 10809872 w 12191752"/>
              <a:gd name="connsiteY669" fmla="*/ 608011 h 1422661"/>
              <a:gd name="connsiteX670" fmla="*/ 10806551 w 12191752"/>
              <a:gd name="connsiteY670" fmla="*/ 600706 h 1422661"/>
              <a:gd name="connsiteX671" fmla="*/ 10800905 w 12191752"/>
              <a:gd name="connsiteY671" fmla="*/ 601702 h 1422661"/>
              <a:gd name="connsiteX672" fmla="*/ 10799577 w 12191752"/>
              <a:gd name="connsiteY672" fmla="*/ 609340 h 1422661"/>
              <a:gd name="connsiteX673" fmla="*/ 10804226 w 12191752"/>
              <a:gd name="connsiteY673" fmla="*/ 619303 h 1422661"/>
              <a:gd name="connsiteX674" fmla="*/ 10842418 w 12191752"/>
              <a:gd name="connsiteY674" fmla="*/ 652181 h 1422661"/>
              <a:gd name="connsiteX675" fmla="*/ 10875296 w 12191752"/>
              <a:gd name="connsiteY675" fmla="*/ 610004 h 1422661"/>
              <a:gd name="connsiteX676" fmla="*/ 10872971 w 12191752"/>
              <a:gd name="connsiteY676" fmla="*/ 614653 h 1422661"/>
              <a:gd name="connsiteX677" fmla="*/ 10846071 w 12191752"/>
              <a:gd name="connsiteY677" fmla="*/ 620632 h 1422661"/>
              <a:gd name="connsiteX678" fmla="*/ 10833783 w 12191752"/>
              <a:gd name="connsiteY678" fmla="*/ 577790 h 1422661"/>
              <a:gd name="connsiteX679" fmla="*/ 10860019 w 12191752"/>
              <a:gd name="connsiteY679" fmla="*/ 554875 h 1422661"/>
              <a:gd name="connsiteX680" fmla="*/ 10891237 w 12191752"/>
              <a:gd name="connsiteY680" fmla="*/ 555539 h 1422661"/>
              <a:gd name="connsiteX681" fmla="*/ 10924780 w 12191752"/>
              <a:gd name="connsiteY681" fmla="*/ 536941 h 1422661"/>
              <a:gd name="connsiteX682" fmla="*/ 10921791 w 12191752"/>
              <a:gd name="connsiteY682" fmla="*/ 555207 h 1422661"/>
              <a:gd name="connsiteX683" fmla="*/ 10926772 w 12191752"/>
              <a:gd name="connsiteY683" fmla="*/ 564174 h 1422661"/>
              <a:gd name="connsiteX684" fmla="*/ 10941717 w 12191752"/>
              <a:gd name="connsiteY684" fmla="*/ 566167 h 1422661"/>
              <a:gd name="connsiteX685" fmla="*/ 10951016 w 12191752"/>
              <a:gd name="connsiteY685" fmla="*/ 527311 h 1422661"/>
              <a:gd name="connsiteX686" fmla="*/ 10942048 w 12191752"/>
              <a:gd name="connsiteY686" fmla="*/ 507052 h 1422661"/>
              <a:gd name="connsiteX687" fmla="*/ 10938064 w 12191752"/>
              <a:gd name="connsiteY687" fmla="*/ 491776 h 1422661"/>
              <a:gd name="connsiteX688" fmla="*/ 10936735 w 12191752"/>
              <a:gd name="connsiteY688" fmla="*/ 440300 h 1422661"/>
              <a:gd name="connsiteX689" fmla="*/ 10933746 w 12191752"/>
              <a:gd name="connsiteY689" fmla="*/ 431001 h 1422661"/>
              <a:gd name="connsiteX690" fmla="*/ 10937732 w 12191752"/>
              <a:gd name="connsiteY690" fmla="*/ 409082 h 1422661"/>
              <a:gd name="connsiteX691" fmla="*/ 10947362 w 12191752"/>
              <a:gd name="connsiteY691" fmla="*/ 387495 h 1422661"/>
              <a:gd name="connsiteX692" fmla="*/ 10960314 w 12191752"/>
              <a:gd name="connsiteY692" fmla="*/ 358935 h 1422661"/>
              <a:gd name="connsiteX693" fmla="*/ 10984890 w 12191752"/>
              <a:gd name="connsiteY693" fmla="*/ 380189 h 1422661"/>
              <a:gd name="connsiteX694" fmla="*/ 10991864 w 12191752"/>
              <a:gd name="connsiteY694" fmla="*/ 389820 h 1422661"/>
              <a:gd name="connsiteX695" fmla="*/ 11010794 w 12191752"/>
              <a:gd name="connsiteY695" fmla="*/ 416720 h 1422661"/>
              <a:gd name="connsiteX696" fmla="*/ 11016772 w 12191752"/>
              <a:gd name="connsiteY696" fmla="*/ 431997 h 1422661"/>
              <a:gd name="connsiteX697" fmla="*/ 11029060 w 12191752"/>
              <a:gd name="connsiteY697" fmla="*/ 482809 h 1422661"/>
              <a:gd name="connsiteX698" fmla="*/ 11027067 w 12191752"/>
              <a:gd name="connsiteY698" fmla="*/ 488455 h 1422661"/>
              <a:gd name="connsiteX699" fmla="*/ 11029724 w 12191752"/>
              <a:gd name="connsiteY699" fmla="*/ 513030 h 1422661"/>
              <a:gd name="connsiteX700" fmla="*/ 11053303 w 12191752"/>
              <a:gd name="connsiteY700" fmla="*/ 527643 h 1422661"/>
              <a:gd name="connsiteX701" fmla="*/ 11056292 w 12191752"/>
              <a:gd name="connsiteY701" fmla="*/ 525982 h 1422661"/>
              <a:gd name="connsiteX702" fmla="*/ 11062270 w 12191752"/>
              <a:gd name="connsiteY702" fmla="*/ 519008 h 1422661"/>
              <a:gd name="connsiteX703" fmla="*/ 11062602 w 12191752"/>
              <a:gd name="connsiteY703" fmla="*/ 508713 h 1422661"/>
              <a:gd name="connsiteX704" fmla="*/ 11058617 w 12191752"/>
              <a:gd name="connsiteY704" fmla="*/ 502071 h 1422661"/>
              <a:gd name="connsiteX705" fmla="*/ 11053303 w 12191752"/>
              <a:gd name="connsiteY705" fmla="*/ 491111 h 1422661"/>
              <a:gd name="connsiteX706" fmla="*/ 11062602 w 12191752"/>
              <a:gd name="connsiteY706" fmla="*/ 495429 h 1422661"/>
              <a:gd name="connsiteX707" fmla="*/ 11062934 w 12191752"/>
              <a:gd name="connsiteY707" fmla="*/ 487458 h 1422661"/>
              <a:gd name="connsiteX708" fmla="*/ 11061606 w 12191752"/>
              <a:gd name="connsiteY708" fmla="*/ 470189 h 1422661"/>
              <a:gd name="connsiteX709" fmla="*/ 11061606 w 12191752"/>
              <a:gd name="connsiteY709" fmla="*/ 469857 h 1422661"/>
              <a:gd name="connsiteX710" fmla="*/ 11060941 w 12191752"/>
              <a:gd name="connsiteY710" fmla="*/ 462883 h 1422661"/>
              <a:gd name="connsiteX711" fmla="*/ 11055960 w 12191752"/>
              <a:gd name="connsiteY711" fmla="*/ 383510 h 1422661"/>
              <a:gd name="connsiteX712" fmla="*/ 11054964 w 12191752"/>
              <a:gd name="connsiteY712" fmla="*/ 367237 h 1422661"/>
              <a:gd name="connsiteX713" fmla="*/ 11053635 w 12191752"/>
              <a:gd name="connsiteY713" fmla="*/ 341665 h 1422661"/>
              <a:gd name="connsiteX714" fmla="*/ 11052971 w 12191752"/>
              <a:gd name="connsiteY714" fmla="*/ 331702 h 1422661"/>
              <a:gd name="connsiteX715" fmla="*/ 11050646 w 12191752"/>
              <a:gd name="connsiteY715" fmla="*/ 287533 h 1422661"/>
              <a:gd name="connsiteX716" fmla="*/ 11038691 w 12191752"/>
              <a:gd name="connsiteY716" fmla="*/ 280226 h 1422661"/>
              <a:gd name="connsiteX717" fmla="*/ 10984890 w 12191752"/>
              <a:gd name="connsiteY717" fmla="*/ 303806 h 1422661"/>
              <a:gd name="connsiteX718" fmla="*/ 10962639 w 12191752"/>
              <a:gd name="connsiteY718" fmla="*/ 328713 h 1422661"/>
              <a:gd name="connsiteX719" fmla="*/ 10956329 w 12191752"/>
              <a:gd name="connsiteY719" fmla="*/ 342330 h 1422661"/>
              <a:gd name="connsiteX720" fmla="*/ 10907510 w 12191752"/>
              <a:gd name="connsiteY720" fmla="*/ 350300 h 1422661"/>
              <a:gd name="connsiteX721" fmla="*/ 10895222 w 12191752"/>
              <a:gd name="connsiteY721" fmla="*/ 342330 h 1422661"/>
              <a:gd name="connsiteX722" fmla="*/ 10869318 w 12191752"/>
              <a:gd name="connsiteY722" fmla="*/ 320743 h 1422661"/>
              <a:gd name="connsiteX723" fmla="*/ 10869318 w 12191752"/>
              <a:gd name="connsiteY723" fmla="*/ 315761 h 1422661"/>
              <a:gd name="connsiteX724" fmla="*/ 10879613 w 12191752"/>
              <a:gd name="connsiteY724" fmla="*/ 285540 h 1422661"/>
              <a:gd name="connsiteX725" fmla="*/ 10887916 w 12191752"/>
              <a:gd name="connsiteY725" fmla="*/ 278898 h 1422661"/>
              <a:gd name="connsiteX726" fmla="*/ 10898543 w 12191752"/>
              <a:gd name="connsiteY726" fmla="*/ 268935 h 1422661"/>
              <a:gd name="connsiteX727" fmla="*/ 10910499 w 12191752"/>
              <a:gd name="connsiteY727" fmla="*/ 238049 h 1422661"/>
              <a:gd name="connsiteX728" fmla="*/ 10954669 w 12191752"/>
              <a:gd name="connsiteY728" fmla="*/ 240706 h 1422661"/>
              <a:gd name="connsiteX729" fmla="*/ 10964632 w 12191752"/>
              <a:gd name="connsiteY729" fmla="*/ 242699 h 1422661"/>
              <a:gd name="connsiteX730" fmla="*/ 10972934 w 12191752"/>
              <a:gd name="connsiteY730" fmla="*/ 238382 h 1422661"/>
              <a:gd name="connsiteX731" fmla="*/ 10990536 w 12191752"/>
              <a:gd name="connsiteY731" fmla="*/ 231075 h 1422661"/>
              <a:gd name="connsiteX732" fmla="*/ 11000167 w 12191752"/>
              <a:gd name="connsiteY732" fmla="*/ 226426 h 1422661"/>
              <a:gd name="connsiteX733" fmla="*/ 11004484 w 12191752"/>
              <a:gd name="connsiteY733" fmla="*/ 223105 h 1422661"/>
              <a:gd name="connsiteX734" fmla="*/ 11003820 w 12191752"/>
              <a:gd name="connsiteY734" fmla="*/ 225429 h 1422661"/>
              <a:gd name="connsiteX735" fmla="*/ 11007473 w 12191752"/>
              <a:gd name="connsiteY735" fmla="*/ 224101 h 1422661"/>
              <a:gd name="connsiteX736" fmla="*/ 11036698 w 12191752"/>
              <a:gd name="connsiteY736" fmla="*/ 210485 h 1422661"/>
              <a:gd name="connsiteX737" fmla="*/ 11043008 w 12191752"/>
              <a:gd name="connsiteY737" fmla="*/ 201186 h 1422661"/>
              <a:gd name="connsiteX738" fmla="*/ 11037694 w 12191752"/>
              <a:gd name="connsiteY738" fmla="*/ 125799 h 1422661"/>
              <a:gd name="connsiteX739" fmla="*/ 11032049 w 12191752"/>
              <a:gd name="connsiteY739" fmla="*/ 120485 h 1422661"/>
              <a:gd name="connsiteX740" fmla="*/ 11012787 w 12191752"/>
              <a:gd name="connsiteY740" fmla="*/ 107533 h 1422661"/>
              <a:gd name="connsiteX741" fmla="*/ 11008469 w 12191752"/>
              <a:gd name="connsiteY741" fmla="*/ 108861 h 1422661"/>
              <a:gd name="connsiteX742" fmla="*/ 11025738 w 12191752"/>
              <a:gd name="connsiteY742" fmla="*/ 42109 h 1422661"/>
              <a:gd name="connsiteX743" fmla="*/ 11035038 w 12191752"/>
              <a:gd name="connsiteY743" fmla="*/ 22515 h 1422661"/>
              <a:gd name="connsiteX744" fmla="*/ 11039355 w 12191752"/>
              <a:gd name="connsiteY744" fmla="*/ 11887 h 1422661"/>
              <a:gd name="connsiteX745" fmla="*/ 11045333 w 12191752"/>
              <a:gd name="connsiteY745" fmla="*/ 10559 h 1422661"/>
              <a:gd name="connsiteX746" fmla="*/ 11053967 w 12191752"/>
              <a:gd name="connsiteY746" fmla="*/ 5909 h 1422661"/>
              <a:gd name="connsiteX747" fmla="*/ 11073271 w 12191752"/>
              <a:gd name="connsiteY747" fmla="*/ 347 h 142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12191752" h="1422661">
                <a:moveTo>
                  <a:pt x="9845778" y="1145354"/>
                </a:moveTo>
                <a:lnTo>
                  <a:pt x="9830583" y="1145974"/>
                </a:lnTo>
                <a:lnTo>
                  <a:pt x="9833684" y="1145974"/>
                </a:lnTo>
                <a:close/>
                <a:moveTo>
                  <a:pt x="10000870" y="1141701"/>
                </a:moveTo>
                <a:cubicBezTo>
                  <a:pt x="9997549" y="1141701"/>
                  <a:pt x="9993896" y="1142033"/>
                  <a:pt x="9990907" y="1143029"/>
                </a:cubicBezTo>
                <a:cubicBezTo>
                  <a:pt x="9976958" y="1148011"/>
                  <a:pt x="9962678" y="1149671"/>
                  <a:pt x="9948729" y="1150003"/>
                </a:cubicBezTo>
                <a:cubicBezTo>
                  <a:pt x="9964006" y="1150003"/>
                  <a:pt x="9979283" y="1148343"/>
                  <a:pt x="9994228" y="1143029"/>
                </a:cubicBezTo>
                <a:cubicBezTo>
                  <a:pt x="9996220" y="1142365"/>
                  <a:pt x="9998545" y="1141701"/>
                  <a:pt x="10000870" y="1141701"/>
                </a:cubicBezTo>
                <a:close/>
                <a:moveTo>
                  <a:pt x="10091202" y="1127752"/>
                </a:moveTo>
                <a:lnTo>
                  <a:pt x="10091313" y="1127774"/>
                </a:lnTo>
                <a:lnTo>
                  <a:pt x="10091206" y="1127785"/>
                </a:lnTo>
                <a:close/>
                <a:moveTo>
                  <a:pt x="10197142" y="1127420"/>
                </a:moveTo>
                <a:cubicBezTo>
                  <a:pt x="10193489" y="1127420"/>
                  <a:pt x="10189836" y="1127752"/>
                  <a:pt x="10186183" y="1128085"/>
                </a:cubicBezTo>
                <a:cubicBezTo>
                  <a:pt x="10181201" y="1128417"/>
                  <a:pt x="10176220" y="1129745"/>
                  <a:pt x="10171238" y="1129413"/>
                </a:cubicBezTo>
                <a:cubicBezTo>
                  <a:pt x="10165261" y="1129081"/>
                  <a:pt x="10161275" y="1130741"/>
                  <a:pt x="10159615" y="1136387"/>
                </a:cubicBezTo>
                <a:cubicBezTo>
                  <a:pt x="10157954" y="1141701"/>
                  <a:pt x="10155629" y="1143693"/>
                  <a:pt x="10152308" y="1144025"/>
                </a:cubicBezTo>
                <a:cubicBezTo>
                  <a:pt x="10157290" y="1144358"/>
                  <a:pt x="10160943" y="1143029"/>
                  <a:pt x="10162936" y="1136387"/>
                </a:cubicBezTo>
                <a:cubicBezTo>
                  <a:pt x="10164596" y="1130741"/>
                  <a:pt x="10168913" y="1129081"/>
                  <a:pt x="10174559" y="1129413"/>
                </a:cubicBezTo>
                <a:cubicBezTo>
                  <a:pt x="10179541" y="1129745"/>
                  <a:pt x="10184522" y="1128417"/>
                  <a:pt x="10189504" y="1128085"/>
                </a:cubicBezTo>
                <a:cubicBezTo>
                  <a:pt x="10191829" y="1127752"/>
                  <a:pt x="10194486" y="1127420"/>
                  <a:pt x="10197142" y="1127420"/>
                </a:cubicBezTo>
                <a:close/>
                <a:moveTo>
                  <a:pt x="10249283" y="1124431"/>
                </a:moveTo>
                <a:cubicBezTo>
                  <a:pt x="10240316" y="1124099"/>
                  <a:pt x="10232013" y="1126756"/>
                  <a:pt x="10225703" y="1133730"/>
                </a:cubicBezTo>
                <a:cubicBezTo>
                  <a:pt x="10224375" y="1135390"/>
                  <a:pt x="10222714" y="1136387"/>
                  <a:pt x="10221386" y="1137051"/>
                </a:cubicBezTo>
                <a:cubicBezTo>
                  <a:pt x="10224043" y="1138048"/>
                  <a:pt x="10226367" y="1136719"/>
                  <a:pt x="10229024" y="1133730"/>
                </a:cubicBezTo>
                <a:cubicBezTo>
                  <a:pt x="10235002" y="1127420"/>
                  <a:pt x="10242641" y="1124431"/>
                  <a:pt x="10251275" y="1124431"/>
                </a:cubicBezTo>
                <a:cubicBezTo>
                  <a:pt x="10250611" y="1124431"/>
                  <a:pt x="10249946" y="1124431"/>
                  <a:pt x="10249283" y="1124431"/>
                </a:cubicBezTo>
                <a:close/>
                <a:moveTo>
                  <a:pt x="10266552" y="1107494"/>
                </a:moveTo>
                <a:cubicBezTo>
                  <a:pt x="10266220" y="1122106"/>
                  <a:pt x="10265888" y="1124431"/>
                  <a:pt x="10255593" y="1124431"/>
                </a:cubicBezTo>
                <a:cubicBezTo>
                  <a:pt x="10269209" y="1124764"/>
                  <a:pt x="10269541" y="1123435"/>
                  <a:pt x="10269873" y="1107494"/>
                </a:cubicBezTo>
                <a:close/>
                <a:moveTo>
                  <a:pt x="10351902" y="1103509"/>
                </a:moveTo>
                <a:cubicBezTo>
                  <a:pt x="10336294" y="1103509"/>
                  <a:pt x="10321016" y="1104505"/>
                  <a:pt x="10306736" y="1113140"/>
                </a:cubicBezTo>
                <a:cubicBezTo>
                  <a:pt x="10304744" y="1114468"/>
                  <a:pt x="10302419" y="1115133"/>
                  <a:pt x="10300094" y="1115464"/>
                </a:cubicBezTo>
                <a:cubicBezTo>
                  <a:pt x="10303415" y="1115796"/>
                  <a:pt x="10307068" y="1115133"/>
                  <a:pt x="10310057" y="1113140"/>
                </a:cubicBezTo>
                <a:cubicBezTo>
                  <a:pt x="10323341" y="1104837"/>
                  <a:pt x="10337622" y="1103509"/>
                  <a:pt x="10351902" y="1103509"/>
                </a:cubicBezTo>
                <a:close/>
                <a:moveTo>
                  <a:pt x="10401054" y="1091221"/>
                </a:moveTo>
                <a:cubicBezTo>
                  <a:pt x="10398729" y="1089560"/>
                  <a:pt x="10396072" y="1092217"/>
                  <a:pt x="10394412" y="1094874"/>
                </a:cubicBezTo>
                <a:cubicBezTo>
                  <a:pt x="10390094" y="1102512"/>
                  <a:pt x="10384448" y="1103841"/>
                  <a:pt x="10377806" y="1103841"/>
                </a:cubicBezTo>
                <a:cubicBezTo>
                  <a:pt x="10385777" y="1103841"/>
                  <a:pt x="10392751" y="1103509"/>
                  <a:pt x="10397733" y="1094874"/>
                </a:cubicBezTo>
                <a:cubicBezTo>
                  <a:pt x="10398729" y="1093546"/>
                  <a:pt x="10399725" y="1091886"/>
                  <a:pt x="10401054" y="1091221"/>
                </a:cubicBezTo>
                <a:close/>
                <a:moveTo>
                  <a:pt x="10546846" y="1063989"/>
                </a:moveTo>
                <a:cubicBezTo>
                  <a:pt x="10537880" y="1064320"/>
                  <a:pt x="10528581" y="1065649"/>
                  <a:pt x="10519614" y="1067310"/>
                </a:cubicBezTo>
                <a:lnTo>
                  <a:pt x="10522935" y="1067310"/>
                </a:lnTo>
                <a:cubicBezTo>
                  <a:pt x="10530906" y="1065981"/>
                  <a:pt x="10539208" y="1064653"/>
                  <a:pt x="10546846" y="1064320"/>
                </a:cubicBezTo>
                <a:close/>
                <a:moveTo>
                  <a:pt x="10620988" y="768044"/>
                </a:moveTo>
                <a:cubicBezTo>
                  <a:pt x="10618830" y="766757"/>
                  <a:pt x="10615924" y="766923"/>
                  <a:pt x="10611607" y="768749"/>
                </a:cubicBezTo>
                <a:cubicBezTo>
                  <a:pt x="10601311" y="773067"/>
                  <a:pt x="10590352" y="775724"/>
                  <a:pt x="10579724" y="779709"/>
                </a:cubicBezTo>
                <a:cubicBezTo>
                  <a:pt x="10562787" y="785687"/>
                  <a:pt x="10560463" y="790336"/>
                  <a:pt x="10566440" y="807273"/>
                </a:cubicBezTo>
                <a:cubicBezTo>
                  <a:pt x="10570094" y="817901"/>
                  <a:pt x="10573747" y="828528"/>
                  <a:pt x="10577732" y="839155"/>
                </a:cubicBezTo>
                <a:cubicBezTo>
                  <a:pt x="10599651" y="897273"/>
                  <a:pt x="10621570" y="955391"/>
                  <a:pt x="10643156" y="1013841"/>
                </a:cubicBezTo>
                <a:cubicBezTo>
                  <a:pt x="10646809" y="1023472"/>
                  <a:pt x="10650795" y="1025797"/>
                  <a:pt x="10660425" y="1022144"/>
                </a:cubicBezTo>
                <a:cubicBezTo>
                  <a:pt x="10672714" y="1017162"/>
                  <a:pt x="10685001" y="1013841"/>
                  <a:pt x="10697289" y="1009524"/>
                </a:cubicBezTo>
                <a:cubicBezTo>
                  <a:pt x="10700610" y="1008527"/>
                  <a:pt x="10704927" y="1008195"/>
                  <a:pt x="10704927" y="1002882"/>
                </a:cubicBezTo>
                <a:cubicBezTo>
                  <a:pt x="10704263" y="1000557"/>
                  <a:pt x="10703267" y="997568"/>
                  <a:pt x="10702271" y="994911"/>
                </a:cubicBezTo>
                <a:cubicBezTo>
                  <a:pt x="10690979" y="962697"/>
                  <a:pt x="10679688" y="930152"/>
                  <a:pt x="10668396" y="897937"/>
                </a:cubicBezTo>
                <a:cubicBezTo>
                  <a:pt x="10654116" y="857089"/>
                  <a:pt x="10639835" y="816572"/>
                  <a:pt x="10625887" y="776055"/>
                </a:cubicBezTo>
                <a:cubicBezTo>
                  <a:pt x="10624559" y="772070"/>
                  <a:pt x="10623147" y="769331"/>
                  <a:pt x="10620988" y="768044"/>
                </a:cubicBezTo>
                <a:close/>
                <a:moveTo>
                  <a:pt x="10528740" y="737154"/>
                </a:moveTo>
                <a:lnTo>
                  <a:pt x="10537102" y="757321"/>
                </a:lnTo>
                <a:lnTo>
                  <a:pt x="10534891" y="756461"/>
                </a:lnTo>
                <a:close/>
                <a:moveTo>
                  <a:pt x="10706297" y="736660"/>
                </a:moveTo>
                <a:cubicBezTo>
                  <a:pt x="10704263" y="734958"/>
                  <a:pt x="10701275" y="734709"/>
                  <a:pt x="10696293" y="736867"/>
                </a:cubicBezTo>
                <a:cubicBezTo>
                  <a:pt x="10681348" y="743177"/>
                  <a:pt x="10666072" y="748491"/>
                  <a:pt x="10650462" y="753473"/>
                </a:cubicBezTo>
                <a:cubicBezTo>
                  <a:pt x="10642824" y="756129"/>
                  <a:pt x="10641164" y="759782"/>
                  <a:pt x="10643820" y="767421"/>
                </a:cubicBezTo>
                <a:cubicBezTo>
                  <a:pt x="10650462" y="785354"/>
                  <a:pt x="10656440" y="803620"/>
                  <a:pt x="10662418" y="821886"/>
                </a:cubicBezTo>
                <a:cubicBezTo>
                  <a:pt x="10681348" y="877679"/>
                  <a:pt x="10699946" y="933473"/>
                  <a:pt x="10718876" y="989266"/>
                </a:cubicBezTo>
                <a:cubicBezTo>
                  <a:pt x="10719872" y="992919"/>
                  <a:pt x="10719208" y="999229"/>
                  <a:pt x="10726182" y="998896"/>
                </a:cubicBezTo>
                <a:cubicBezTo>
                  <a:pt x="10735149" y="995575"/>
                  <a:pt x="10744115" y="992254"/>
                  <a:pt x="10753082" y="988601"/>
                </a:cubicBezTo>
                <a:cubicBezTo>
                  <a:pt x="10762713" y="984616"/>
                  <a:pt x="10775997" y="982624"/>
                  <a:pt x="10780646" y="975317"/>
                </a:cubicBezTo>
                <a:cubicBezTo>
                  <a:pt x="10785628" y="967679"/>
                  <a:pt x="10776330" y="956055"/>
                  <a:pt x="10773673" y="946092"/>
                </a:cubicBezTo>
                <a:cubicBezTo>
                  <a:pt x="10773673" y="945428"/>
                  <a:pt x="10773341" y="945096"/>
                  <a:pt x="10773341" y="944764"/>
                </a:cubicBezTo>
                <a:cubicBezTo>
                  <a:pt x="10752418" y="878011"/>
                  <a:pt x="10731496" y="811591"/>
                  <a:pt x="10710573" y="745170"/>
                </a:cubicBezTo>
                <a:cubicBezTo>
                  <a:pt x="10709411" y="741517"/>
                  <a:pt x="10708331" y="738362"/>
                  <a:pt x="10706297" y="736660"/>
                </a:cubicBezTo>
                <a:close/>
                <a:moveTo>
                  <a:pt x="10790610" y="704363"/>
                </a:moveTo>
                <a:cubicBezTo>
                  <a:pt x="10788535" y="703491"/>
                  <a:pt x="10785795" y="703989"/>
                  <a:pt x="10781975" y="705318"/>
                </a:cubicBezTo>
                <a:cubicBezTo>
                  <a:pt x="10765702" y="711296"/>
                  <a:pt x="10750093" y="718602"/>
                  <a:pt x="10733820" y="724580"/>
                </a:cubicBezTo>
                <a:cubicBezTo>
                  <a:pt x="10726182" y="727569"/>
                  <a:pt x="10723525" y="729229"/>
                  <a:pt x="10726182" y="737200"/>
                </a:cubicBezTo>
                <a:cubicBezTo>
                  <a:pt x="10733820" y="761111"/>
                  <a:pt x="10741126" y="785023"/>
                  <a:pt x="10748433" y="808934"/>
                </a:cubicBezTo>
                <a:cubicBezTo>
                  <a:pt x="10763710" y="858749"/>
                  <a:pt x="10779318" y="908565"/>
                  <a:pt x="10794595" y="958380"/>
                </a:cubicBezTo>
                <a:cubicBezTo>
                  <a:pt x="10797252" y="967014"/>
                  <a:pt x="10800241" y="970004"/>
                  <a:pt x="10809208" y="965354"/>
                </a:cubicBezTo>
                <a:cubicBezTo>
                  <a:pt x="10823156" y="958048"/>
                  <a:pt x="10837769" y="951738"/>
                  <a:pt x="10852049" y="945096"/>
                </a:cubicBezTo>
                <a:cubicBezTo>
                  <a:pt x="10855038" y="943436"/>
                  <a:pt x="10859355" y="942439"/>
                  <a:pt x="10858691" y="935465"/>
                </a:cubicBezTo>
                <a:cubicBezTo>
                  <a:pt x="10858691" y="935133"/>
                  <a:pt x="10858026" y="933473"/>
                  <a:pt x="10857695" y="931812"/>
                </a:cubicBezTo>
                <a:cubicBezTo>
                  <a:pt x="10836772" y="858417"/>
                  <a:pt x="10815850" y="785023"/>
                  <a:pt x="10795259" y="711628"/>
                </a:cubicBezTo>
                <a:cubicBezTo>
                  <a:pt x="10794097" y="707477"/>
                  <a:pt x="10792686" y="705235"/>
                  <a:pt x="10790610" y="704363"/>
                </a:cubicBezTo>
                <a:close/>
                <a:moveTo>
                  <a:pt x="10877870" y="676591"/>
                </a:moveTo>
                <a:cubicBezTo>
                  <a:pt x="10875462" y="675346"/>
                  <a:pt x="10871643" y="676923"/>
                  <a:pt x="10864004" y="680078"/>
                </a:cubicBezTo>
                <a:cubicBezTo>
                  <a:pt x="10863340" y="680410"/>
                  <a:pt x="10862344" y="680742"/>
                  <a:pt x="10861680" y="680742"/>
                </a:cubicBezTo>
                <a:cubicBezTo>
                  <a:pt x="10845075" y="680742"/>
                  <a:pt x="10831458" y="689709"/>
                  <a:pt x="10816182" y="693694"/>
                </a:cubicBezTo>
                <a:cubicBezTo>
                  <a:pt x="10809872" y="695354"/>
                  <a:pt x="10807547" y="698675"/>
                  <a:pt x="10809540" y="705650"/>
                </a:cubicBezTo>
                <a:cubicBezTo>
                  <a:pt x="10829798" y="779376"/>
                  <a:pt x="10850056" y="852772"/>
                  <a:pt x="10869982" y="926498"/>
                </a:cubicBezTo>
                <a:cubicBezTo>
                  <a:pt x="10871310" y="932476"/>
                  <a:pt x="10872971" y="935133"/>
                  <a:pt x="10879946" y="931812"/>
                </a:cubicBezTo>
                <a:cubicBezTo>
                  <a:pt x="10896218" y="924173"/>
                  <a:pt x="10912491" y="917531"/>
                  <a:pt x="10929096" y="910225"/>
                </a:cubicBezTo>
                <a:cubicBezTo>
                  <a:pt x="10932750" y="908897"/>
                  <a:pt x="10936403" y="907568"/>
                  <a:pt x="10935738" y="903251"/>
                </a:cubicBezTo>
                <a:cubicBezTo>
                  <a:pt x="10935075" y="898934"/>
                  <a:pt x="10934410" y="895281"/>
                  <a:pt x="10933414" y="891627"/>
                </a:cubicBezTo>
                <a:cubicBezTo>
                  <a:pt x="10916809" y="824210"/>
                  <a:pt x="10899872" y="757126"/>
                  <a:pt x="10883266" y="690041"/>
                </a:cubicBezTo>
                <a:cubicBezTo>
                  <a:pt x="10881274" y="681905"/>
                  <a:pt x="10880277" y="677837"/>
                  <a:pt x="10877870" y="676591"/>
                </a:cubicBezTo>
                <a:close/>
                <a:moveTo>
                  <a:pt x="10772012" y="651185"/>
                </a:moveTo>
                <a:cubicBezTo>
                  <a:pt x="10770020" y="666794"/>
                  <a:pt x="10762713" y="680078"/>
                  <a:pt x="10754743" y="694026"/>
                </a:cubicBezTo>
                <a:cubicBezTo>
                  <a:pt x="10781643" y="692033"/>
                  <a:pt x="10784632" y="688048"/>
                  <a:pt x="10778986" y="664469"/>
                </a:cubicBezTo>
                <a:cubicBezTo>
                  <a:pt x="10777658" y="660152"/>
                  <a:pt x="10776662" y="655834"/>
                  <a:pt x="10775333" y="651517"/>
                </a:cubicBezTo>
                <a:cubicBezTo>
                  <a:pt x="10774337" y="651517"/>
                  <a:pt x="10773008" y="651185"/>
                  <a:pt x="10772012" y="651185"/>
                </a:cubicBezTo>
                <a:close/>
                <a:moveTo>
                  <a:pt x="10955997" y="644377"/>
                </a:moveTo>
                <a:cubicBezTo>
                  <a:pt x="10953922" y="643381"/>
                  <a:pt x="10951182" y="643713"/>
                  <a:pt x="10947694" y="645207"/>
                </a:cubicBezTo>
                <a:cubicBezTo>
                  <a:pt x="10934410" y="650521"/>
                  <a:pt x="10921126" y="656499"/>
                  <a:pt x="10907178" y="661148"/>
                </a:cubicBezTo>
                <a:cubicBezTo>
                  <a:pt x="10897215" y="664469"/>
                  <a:pt x="10894558" y="669451"/>
                  <a:pt x="10897215" y="679746"/>
                </a:cubicBezTo>
                <a:cubicBezTo>
                  <a:pt x="10914484" y="750816"/>
                  <a:pt x="10931089" y="821554"/>
                  <a:pt x="10948027" y="892624"/>
                </a:cubicBezTo>
                <a:cubicBezTo>
                  <a:pt x="10948690" y="894616"/>
                  <a:pt x="10948690" y="896277"/>
                  <a:pt x="10949355" y="897937"/>
                </a:cubicBezTo>
                <a:cubicBezTo>
                  <a:pt x="10950019" y="899598"/>
                  <a:pt x="10951348" y="900926"/>
                  <a:pt x="10953672" y="901590"/>
                </a:cubicBezTo>
                <a:cubicBezTo>
                  <a:pt x="10955665" y="900262"/>
                  <a:pt x="10957658" y="899598"/>
                  <a:pt x="10959650" y="898602"/>
                </a:cubicBezTo>
                <a:cubicBezTo>
                  <a:pt x="10965296" y="896277"/>
                  <a:pt x="10970610" y="893952"/>
                  <a:pt x="10971274" y="885982"/>
                </a:cubicBezTo>
                <a:cubicBezTo>
                  <a:pt x="10971606" y="877679"/>
                  <a:pt x="10980240" y="870040"/>
                  <a:pt x="10976919" y="862402"/>
                </a:cubicBezTo>
                <a:cubicBezTo>
                  <a:pt x="10966956" y="838159"/>
                  <a:pt x="10975259" y="815576"/>
                  <a:pt x="10981901" y="792993"/>
                </a:cubicBezTo>
                <a:cubicBezTo>
                  <a:pt x="10983894" y="785687"/>
                  <a:pt x="10987879" y="778712"/>
                  <a:pt x="10985886" y="771406"/>
                </a:cubicBezTo>
                <a:cubicBezTo>
                  <a:pt x="10977584" y="731222"/>
                  <a:pt x="10968949" y="691369"/>
                  <a:pt x="10960314" y="651517"/>
                </a:cubicBezTo>
                <a:cubicBezTo>
                  <a:pt x="10959484" y="647698"/>
                  <a:pt x="10958073" y="645373"/>
                  <a:pt x="10955997" y="644377"/>
                </a:cubicBezTo>
                <a:close/>
                <a:moveTo>
                  <a:pt x="10679688" y="637568"/>
                </a:moveTo>
                <a:cubicBezTo>
                  <a:pt x="10667732" y="648860"/>
                  <a:pt x="10655112" y="658823"/>
                  <a:pt x="10651127" y="675097"/>
                </a:cubicBezTo>
                <a:cubicBezTo>
                  <a:pt x="10647141" y="691369"/>
                  <a:pt x="10647141" y="706978"/>
                  <a:pt x="10663082" y="721923"/>
                </a:cubicBezTo>
                <a:cubicBezTo>
                  <a:pt x="10642160" y="713620"/>
                  <a:pt x="10639835" y="698011"/>
                  <a:pt x="10638839" y="679746"/>
                </a:cubicBezTo>
                <a:cubicBezTo>
                  <a:pt x="10615592" y="705982"/>
                  <a:pt x="10597990" y="731554"/>
                  <a:pt x="10582050" y="758454"/>
                </a:cubicBezTo>
                <a:cubicBezTo>
                  <a:pt x="10627215" y="741517"/>
                  <a:pt x="10672381" y="724912"/>
                  <a:pt x="10719872" y="707310"/>
                </a:cubicBezTo>
                <a:cubicBezTo>
                  <a:pt x="10688654" y="689045"/>
                  <a:pt x="10684337" y="681406"/>
                  <a:pt x="10679688" y="637568"/>
                </a:cubicBezTo>
                <a:close/>
                <a:moveTo>
                  <a:pt x="10796588" y="634580"/>
                </a:moveTo>
                <a:cubicBezTo>
                  <a:pt x="10796256" y="643879"/>
                  <a:pt x="10803230" y="673104"/>
                  <a:pt x="10806219" y="673768"/>
                </a:cubicBezTo>
                <a:cubicBezTo>
                  <a:pt x="10816846" y="675760"/>
                  <a:pt x="10825148" y="668455"/>
                  <a:pt x="10834448" y="666130"/>
                </a:cubicBezTo>
                <a:cubicBezTo>
                  <a:pt x="10834779" y="666130"/>
                  <a:pt x="10835111" y="665797"/>
                  <a:pt x="10837104" y="663473"/>
                </a:cubicBezTo>
                <a:cubicBezTo>
                  <a:pt x="10819835" y="658491"/>
                  <a:pt x="10807215" y="648860"/>
                  <a:pt x="10796588" y="634580"/>
                </a:cubicBezTo>
                <a:close/>
                <a:moveTo>
                  <a:pt x="10705260" y="633916"/>
                </a:moveTo>
                <a:cubicBezTo>
                  <a:pt x="10695961" y="633584"/>
                  <a:pt x="10692308" y="640226"/>
                  <a:pt x="10690979" y="649524"/>
                </a:cubicBezTo>
                <a:cubicBezTo>
                  <a:pt x="10693636" y="656167"/>
                  <a:pt x="10691975" y="667126"/>
                  <a:pt x="10703267" y="667790"/>
                </a:cubicBezTo>
                <a:cubicBezTo>
                  <a:pt x="10712234" y="668455"/>
                  <a:pt x="10717879" y="661480"/>
                  <a:pt x="10717547" y="652513"/>
                </a:cubicBezTo>
                <a:cubicBezTo>
                  <a:pt x="10717215" y="644543"/>
                  <a:pt x="10716551" y="634247"/>
                  <a:pt x="10705260" y="633916"/>
                </a:cubicBezTo>
                <a:close/>
                <a:moveTo>
                  <a:pt x="11032713" y="620300"/>
                </a:moveTo>
                <a:cubicBezTo>
                  <a:pt x="11016108" y="622292"/>
                  <a:pt x="11001495" y="627274"/>
                  <a:pt x="10987547" y="636240"/>
                </a:cubicBezTo>
                <a:cubicBezTo>
                  <a:pt x="10982897" y="639229"/>
                  <a:pt x="10981901" y="641222"/>
                  <a:pt x="10982897" y="645539"/>
                </a:cubicBezTo>
                <a:cubicBezTo>
                  <a:pt x="10989871" y="679746"/>
                  <a:pt x="10996846" y="713952"/>
                  <a:pt x="11003820" y="748159"/>
                </a:cubicBezTo>
                <a:cubicBezTo>
                  <a:pt x="11004816" y="754137"/>
                  <a:pt x="11007141" y="755133"/>
                  <a:pt x="11012122" y="752476"/>
                </a:cubicBezTo>
                <a:cubicBezTo>
                  <a:pt x="11018432" y="749155"/>
                  <a:pt x="11025738" y="748491"/>
                  <a:pt x="11032713" y="748159"/>
                </a:cubicBezTo>
                <a:cubicBezTo>
                  <a:pt x="11035038" y="748159"/>
                  <a:pt x="11039023" y="747495"/>
                  <a:pt x="11039355" y="746166"/>
                </a:cubicBezTo>
                <a:cubicBezTo>
                  <a:pt x="11043672" y="732550"/>
                  <a:pt x="11056624" y="722587"/>
                  <a:pt x="11054964" y="699672"/>
                </a:cubicBezTo>
                <a:cubicBezTo>
                  <a:pt x="11051310" y="679414"/>
                  <a:pt x="11046329" y="652181"/>
                  <a:pt x="11041348" y="625281"/>
                </a:cubicBezTo>
                <a:cubicBezTo>
                  <a:pt x="11040351" y="619635"/>
                  <a:pt x="11038691" y="619635"/>
                  <a:pt x="11032713" y="620300"/>
                </a:cubicBezTo>
                <a:close/>
                <a:moveTo>
                  <a:pt x="10735813" y="586425"/>
                </a:moveTo>
                <a:cubicBezTo>
                  <a:pt x="10733820" y="586425"/>
                  <a:pt x="10731828" y="587089"/>
                  <a:pt x="10731496" y="589746"/>
                </a:cubicBezTo>
                <a:cubicBezTo>
                  <a:pt x="10731163" y="593067"/>
                  <a:pt x="10733488" y="594395"/>
                  <a:pt x="10736145" y="594395"/>
                </a:cubicBezTo>
                <a:cubicBezTo>
                  <a:pt x="10742123" y="594727"/>
                  <a:pt x="10747768" y="594395"/>
                  <a:pt x="10754743" y="594395"/>
                </a:cubicBezTo>
                <a:cubicBezTo>
                  <a:pt x="10750757" y="584764"/>
                  <a:pt x="10743119" y="586093"/>
                  <a:pt x="10735813" y="586425"/>
                </a:cubicBezTo>
                <a:close/>
                <a:moveTo>
                  <a:pt x="10852049" y="582440"/>
                </a:moveTo>
                <a:cubicBezTo>
                  <a:pt x="10843746" y="583768"/>
                  <a:pt x="10840757" y="589746"/>
                  <a:pt x="10840757" y="597716"/>
                </a:cubicBezTo>
                <a:cubicBezTo>
                  <a:pt x="10840757" y="608344"/>
                  <a:pt x="10848063" y="616979"/>
                  <a:pt x="10856698" y="616314"/>
                </a:cubicBezTo>
                <a:cubicBezTo>
                  <a:pt x="10864337" y="615650"/>
                  <a:pt x="10866661" y="611000"/>
                  <a:pt x="10866329" y="604358"/>
                </a:cubicBezTo>
                <a:cubicBezTo>
                  <a:pt x="10866329" y="593399"/>
                  <a:pt x="10859023" y="581443"/>
                  <a:pt x="10852049" y="582440"/>
                </a:cubicBezTo>
                <a:close/>
                <a:moveTo>
                  <a:pt x="10881114" y="568019"/>
                </a:moveTo>
                <a:cubicBezTo>
                  <a:pt x="10874321" y="566769"/>
                  <a:pt x="10867409" y="567329"/>
                  <a:pt x="10861016" y="570152"/>
                </a:cubicBezTo>
                <a:cubicBezTo>
                  <a:pt x="10889576" y="593067"/>
                  <a:pt x="10883599" y="621628"/>
                  <a:pt x="10872971" y="651517"/>
                </a:cubicBezTo>
                <a:cubicBezTo>
                  <a:pt x="10905517" y="641886"/>
                  <a:pt x="10935406" y="630263"/>
                  <a:pt x="10967288" y="617975"/>
                </a:cubicBezTo>
                <a:cubicBezTo>
                  <a:pt x="10956661" y="611000"/>
                  <a:pt x="10948027" y="604690"/>
                  <a:pt x="10945702" y="594727"/>
                </a:cubicBezTo>
                <a:cubicBezTo>
                  <a:pt x="10942048" y="580115"/>
                  <a:pt x="10931754" y="579451"/>
                  <a:pt x="10919134" y="578454"/>
                </a:cubicBezTo>
                <a:cubicBezTo>
                  <a:pt x="10923783" y="590743"/>
                  <a:pt x="10928764" y="602034"/>
                  <a:pt x="10921791" y="615982"/>
                </a:cubicBezTo>
                <a:cubicBezTo>
                  <a:pt x="10920794" y="591822"/>
                  <a:pt x="10901491" y="571771"/>
                  <a:pt x="10881114" y="568019"/>
                </a:cubicBezTo>
                <a:close/>
                <a:moveTo>
                  <a:pt x="10803230" y="565835"/>
                </a:moveTo>
                <a:cubicBezTo>
                  <a:pt x="10800905" y="563510"/>
                  <a:pt x="10798580" y="565835"/>
                  <a:pt x="10796920" y="567163"/>
                </a:cubicBezTo>
                <a:cubicBezTo>
                  <a:pt x="10791606" y="572145"/>
                  <a:pt x="10786625" y="577458"/>
                  <a:pt x="10785296" y="588750"/>
                </a:cubicBezTo>
                <a:cubicBezTo>
                  <a:pt x="10792935" y="582108"/>
                  <a:pt x="10797916" y="577790"/>
                  <a:pt x="10802898" y="572809"/>
                </a:cubicBezTo>
                <a:cubicBezTo>
                  <a:pt x="10804558" y="570816"/>
                  <a:pt x="10805222" y="567827"/>
                  <a:pt x="10803230" y="565835"/>
                </a:cubicBezTo>
                <a:close/>
                <a:moveTo>
                  <a:pt x="11211592" y="557698"/>
                </a:moveTo>
                <a:cubicBezTo>
                  <a:pt x="11209225" y="556453"/>
                  <a:pt x="11205738" y="557034"/>
                  <a:pt x="11200756" y="558528"/>
                </a:cubicBezTo>
                <a:cubicBezTo>
                  <a:pt x="11183488" y="563842"/>
                  <a:pt x="11167546" y="572809"/>
                  <a:pt x="11150277" y="577458"/>
                </a:cubicBezTo>
                <a:cubicBezTo>
                  <a:pt x="11148617" y="578122"/>
                  <a:pt x="11146956" y="578454"/>
                  <a:pt x="11145296" y="578787"/>
                </a:cubicBezTo>
                <a:cubicBezTo>
                  <a:pt x="11146956" y="583436"/>
                  <a:pt x="11147952" y="587753"/>
                  <a:pt x="11147620" y="592735"/>
                </a:cubicBezTo>
                <a:cubicBezTo>
                  <a:pt x="11148284" y="597385"/>
                  <a:pt x="11149281" y="601702"/>
                  <a:pt x="11149281" y="606351"/>
                </a:cubicBezTo>
                <a:cubicBezTo>
                  <a:pt x="11149613" y="618639"/>
                  <a:pt x="11150277" y="630926"/>
                  <a:pt x="11151606" y="643215"/>
                </a:cubicBezTo>
                <a:cubicBezTo>
                  <a:pt x="11152270" y="651517"/>
                  <a:pt x="11153266" y="659488"/>
                  <a:pt x="11154262" y="667458"/>
                </a:cubicBezTo>
                <a:cubicBezTo>
                  <a:pt x="11155591" y="678749"/>
                  <a:pt x="11165886" y="681074"/>
                  <a:pt x="11172196" y="686720"/>
                </a:cubicBezTo>
                <a:cubicBezTo>
                  <a:pt x="11176513" y="690373"/>
                  <a:pt x="11180166" y="681739"/>
                  <a:pt x="11184151" y="678749"/>
                </a:cubicBezTo>
                <a:cubicBezTo>
                  <a:pt x="11195443" y="670115"/>
                  <a:pt x="11207067" y="662144"/>
                  <a:pt x="11222676" y="665134"/>
                </a:cubicBezTo>
                <a:cubicBezTo>
                  <a:pt x="11225996" y="665797"/>
                  <a:pt x="11226993" y="664137"/>
                  <a:pt x="11227989" y="660816"/>
                </a:cubicBezTo>
                <a:cubicBezTo>
                  <a:pt x="11227989" y="659488"/>
                  <a:pt x="11227657" y="658159"/>
                  <a:pt x="11227657" y="656831"/>
                </a:cubicBezTo>
                <a:cubicBezTo>
                  <a:pt x="11227657" y="655834"/>
                  <a:pt x="11227325" y="655170"/>
                  <a:pt x="11227325" y="654174"/>
                </a:cubicBezTo>
                <a:cubicBezTo>
                  <a:pt x="11223340" y="625613"/>
                  <a:pt x="11218690" y="596720"/>
                  <a:pt x="11215701" y="567827"/>
                </a:cubicBezTo>
                <a:cubicBezTo>
                  <a:pt x="11215203" y="562016"/>
                  <a:pt x="11213958" y="558944"/>
                  <a:pt x="11211592" y="557698"/>
                </a:cubicBezTo>
                <a:close/>
                <a:moveTo>
                  <a:pt x="10731413" y="553090"/>
                </a:moveTo>
                <a:cubicBezTo>
                  <a:pt x="10729337" y="552551"/>
                  <a:pt x="10727345" y="553049"/>
                  <a:pt x="10725850" y="556204"/>
                </a:cubicBezTo>
                <a:cubicBezTo>
                  <a:pt x="10723525" y="561185"/>
                  <a:pt x="10726846" y="565170"/>
                  <a:pt x="10731163" y="567495"/>
                </a:cubicBezTo>
                <a:cubicBezTo>
                  <a:pt x="10738470" y="570816"/>
                  <a:pt x="10745444" y="573473"/>
                  <a:pt x="10754410" y="577458"/>
                </a:cubicBezTo>
                <a:cubicBezTo>
                  <a:pt x="10751422" y="566831"/>
                  <a:pt x="10745112" y="560853"/>
                  <a:pt x="10737473" y="556204"/>
                </a:cubicBezTo>
                <a:cubicBezTo>
                  <a:pt x="10735647" y="555207"/>
                  <a:pt x="10733488" y="553630"/>
                  <a:pt x="10731413" y="553090"/>
                </a:cubicBezTo>
                <a:close/>
                <a:moveTo>
                  <a:pt x="10994853" y="544580"/>
                </a:moveTo>
                <a:cubicBezTo>
                  <a:pt x="10990536" y="543916"/>
                  <a:pt x="10989540" y="549562"/>
                  <a:pt x="10989540" y="552883"/>
                </a:cubicBezTo>
                <a:cubicBezTo>
                  <a:pt x="10989540" y="558860"/>
                  <a:pt x="10990868" y="565502"/>
                  <a:pt x="10997510" y="566499"/>
                </a:cubicBezTo>
                <a:cubicBezTo>
                  <a:pt x="11001495" y="567163"/>
                  <a:pt x="11001495" y="561185"/>
                  <a:pt x="11001827" y="557864"/>
                </a:cubicBezTo>
                <a:cubicBezTo>
                  <a:pt x="11001827" y="551886"/>
                  <a:pt x="11001163" y="545576"/>
                  <a:pt x="10994853" y="544580"/>
                </a:cubicBezTo>
                <a:close/>
                <a:moveTo>
                  <a:pt x="10792270" y="535945"/>
                </a:moveTo>
                <a:cubicBezTo>
                  <a:pt x="10788949" y="534285"/>
                  <a:pt x="10787953" y="537606"/>
                  <a:pt x="10786957" y="539599"/>
                </a:cubicBezTo>
                <a:cubicBezTo>
                  <a:pt x="10782639" y="548233"/>
                  <a:pt x="10777658" y="556868"/>
                  <a:pt x="10778986" y="570816"/>
                </a:cubicBezTo>
                <a:cubicBezTo>
                  <a:pt x="10786957" y="560189"/>
                  <a:pt x="10793267" y="552883"/>
                  <a:pt x="10794595" y="542587"/>
                </a:cubicBezTo>
                <a:cubicBezTo>
                  <a:pt x="10794927" y="539931"/>
                  <a:pt x="10794595" y="537274"/>
                  <a:pt x="10792270" y="535945"/>
                </a:cubicBezTo>
                <a:close/>
                <a:moveTo>
                  <a:pt x="11063598" y="533953"/>
                </a:moveTo>
                <a:cubicBezTo>
                  <a:pt x="11062602" y="534617"/>
                  <a:pt x="11061606" y="535281"/>
                  <a:pt x="11060609" y="535945"/>
                </a:cubicBezTo>
                <a:cubicBezTo>
                  <a:pt x="11057288" y="538270"/>
                  <a:pt x="11054632" y="540595"/>
                  <a:pt x="11055296" y="544580"/>
                </a:cubicBezTo>
                <a:cubicBezTo>
                  <a:pt x="11057620" y="560853"/>
                  <a:pt x="11052971" y="575466"/>
                  <a:pt x="11044668" y="589414"/>
                </a:cubicBezTo>
                <a:cubicBezTo>
                  <a:pt x="11054299" y="591406"/>
                  <a:pt x="11057952" y="586093"/>
                  <a:pt x="11061274" y="580779"/>
                </a:cubicBezTo>
                <a:cubicBezTo>
                  <a:pt x="11062934" y="578122"/>
                  <a:pt x="11064595" y="575133"/>
                  <a:pt x="11066919" y="573473"/>
                </a:cubicBezTo>
                <a:cubicBezTo>
                  <a:pt x="11066919" y="564506"/>
                  <a:pt x="11066587" y="555539"/>
                  <a:pt x="11066587" y="546573"/>
                </a:cubicBezTo>
                <a:cubicBezTo>
                  <a:pt x="11065591" y="542587"/>
                  <a:pt x="11064595" y="538602"/>
                  <a:pt x="11063598" y="533953"/>
                </a:cubicBezTo>
                <a:close/>
                <a:moveTo>
                  <a:pt x="11027399" y="531296"/>
                </a:moveTo>
                <a:cubicBezTo>
                  <a:pt x="11022750" y="531296"/>
                  <a:pt x="11017768" y="532957"/>
                  <a:pt x="11016772" y="538270"/>
                </a:cubicBezTo>
                <a:cubicBezTo>
                  <a:pt x="11015444" y="545244"/>
                  <a:pt x="11014779" y="552218"/>
                  <a:pt x="11023746" y="557532"/>
                </a:cubicBezTo>
                <a:cubicBezTo>
                  <a:pt x="11024410" y="555539"/>
                  <a:pt x="11025407" y="554211"/>
                  <a:pt x="11025407" y="553215"/>
                </a:cubicBezTo>
                <a:cubicBezTo>
                  <a:pt x="11025738" y="549230"/>
                  <a:pt x="11026735" y="545909"/>
                  <a:pt x="11030720" y="544248"/>
                </a:cubicBezTo>
                <a:cubicBezTo>
                  <a:pt x="11032713" y="543252"/>
                  <a:pt x="11033709" y="544580"/>
                  <a:pt x="11034705" y="546241"/>
                </a:cubicBezTo>
                <a:cubicBezTo>
                  <a:pt x="11037362" y="550225"/>
                  <a:pt x="11036698" y="554211"/>
                  <a:pt x="11034705" y="558196"/>
                </a:cubicBezTo>
                <a:cubicBezTo>
                  <a:pt x="11030388" y="567163"/>
                  <a:pt x="11010462" y="579783"/>
                  <a:pt x="11001495" y="577458"/>
                </a:cubicBezTo>
                <a:cubicBezTo>
                  <a:pt x="10993192" y="575133"/>
                  <a:pt x="10988543" y="575133"/>
                  <a:pt x="10984226" y="583768"/>
                </a:cubicBezTo>
                <a:cubicBezTo>
                  <a:pt x="10981569" y="589082"/>
                  <a:pt x="10974927" y="590410"/>
                  <a:pt x="10968617" y="589082"/>
                </a:cubicBezTo>
                <a:cubicBezTo>
                  <a:pt x="10961975" y="587753"/>
                  <a:pt x="10958654" y="583104"/>
                  <a:pt x="10957326" y="577126"/>
                </a:cubicBezTo>
                <a:cubicBezTo>
                  <a:pt x="10956661" y="574137"/>
                  <a:pt x="10955332" y="569820"/>
                  <a:pt x="10958986" y="567827"/>
                </a:cubicBezTo>
                <a:cubicBezTo>
                  <a:pt x="10963303" y="566167"/>
                  <a:pt x="10964300" y="570484"/>
                  <a:pt x="10965628" y="573473"/>
                </a:cubicBezTo>
                <a:cubicBezTo>
                  <a:pt x="10967621" y="577126"/>
                  <a:pt x="10969281" y="582772"/>
                  <a:pt x="10974263" y="578122"/>
                </a:cubicBezTo>
                <a:cubicBezTo>
                  <a:pt x="10979576" y="572809"/>
                  <a:pt x="10977252" y="565502"/>
                  <a:pt x="10975591" y="559193"/>
                </a:cubicBezTo>
                <a:cubicBezTo>
                  <a:pt x="10974263" y="554211"/>
                  <a:pt x="10972270" y="548565"/>
                  <a:pt x="10966292" y="548897"/>
                </a:cubicBezTo>
                <a:cubicBezTo>
                  <a:pt x="10960314" y="549230"/>
                  <a:pt x="10957658" y="554875"/>
                  <a:pt x="10955665" y="560189"/>
                </a:cubicBezTo>
                <a:cubicBezTo>
                  <a:pt x="10954004" y="564506"/>
                  <a:pt x="10952344" y="569156"/>
                  <a:pt x="10952344" y="573473"/>
                </a:cubicBezTo>
                <a:cubicBezTo>
                  <a:pt x="10952676" y="585429"/>
                  <a:pt x="10955332" y="597052"/>
                  <a:pt x="10965296" y="604690"/>
                </a:cubicBezTo>
                <a:cubicBezTo>
                  <a:pt x="10972602" y="610669"/>
                  <a:pt x="10980905" y="607016"/>
                  <a:pt x="10987547" y="602698"/>
                </a:cubicBezTo>
                <a:cubicBezTo>
                  <a:pt x="10997178" y="596388"/>
                  <a:pt x="11004816" y="585761"/>
                  <a:pt x="11018432" y="592735"/>
                </a:cubicBezTo>
                <a:cubicBezTo>
                  <a:pt x="11018765" y="592735"/>
                  <a:pt x="11020093" y="592403"/>
                  <a:pt x="11020757" y="592071"/>
                </a:cubicBezTo>
                <a:cubicBezTo>
                  <a:pt x="11042676" y="587421"/>
                  <a:pt x="11050314" y="567495"/>
                  <a:pt x="11040019" y="543583"/>
                </a:cubicBezTo>
                <a:cubicBezTo>
                  <a:pt x="11037694" y="537606"/>
                  <a:pt x="11034705" y="531628"/>
                  <a:pt x="11027399" y="531296"/>
                </a:cubicBezTo>
                <a:close/>
                <a:moveTo>
                  <a:pt x="11294410" y="527975"/>
                </a:moveTo>
                <a:cubicBezTo>
                  <a:pt x="11276476" y="533953"/>
                  <a:pt x="11258542" y="539931"/>
                  <a:pt x="11240277" y="544912"/>
                </a:cubicBezTo>
                <a:cubicBezTo>
                  <a:pt x="11230646" y="547569"/>
                  <a:pt x="11229318" y="552883"/>
                  <a:pt x="11230314" y="561517"/>
                </a:cubicBezTo>
                <a:cubicBezTo>
                  <a:pt x="11235295" y="602366"/>
                  <a:pt x="11239281" y="643547"/>
                  <a:pt x="11244594" y="684395"/>
                </a:cubicBezTo>
                <a:cubicBezTo>
                  <a:pt x="11245590" y="691369"/>
                  <a:pt x="11246919" y="698344"/>
                  <a:pt x="11248247" y="705318"/>
                </a:cubicBezTo>
                <a:cubicBezTo>
                  <a:pt x="11248579" y="705650"/>
                  <a:pt x="11248579" y="705650"/>
                  <a:pt x="11248912" y="705982"/>
                </a:cubicBezTo>
                <a:cubicBezTo>
                  <a:pt x="11256550" y="713620"/>
                  <a:pt x="11253561" y="730558"/>
                  <a:pt x="11250904" y="743177"/>
                </a:cubicBezTo>
                <a:cubicBezTo>
                  <a:pt x="11250572" y="743510"/>
                  <a:pt x="11250572" y="743842"/>
                  <a:pt x="11250572" y="744174"/>
                </a:cubicBezTo>
                <a:cubicBezTo>
                  <a:pt x="11251237" y="747495"/>
                  <a:pt x="11253229" y="750484"/>
                  <a:pt x="11254558" y="753805"/>
                </a:cubicBezTo>
                <a:cubicBezTo>
                  <a:pt x="11260203" y="766425"/>
                  <a:pt x="11266513" y="778712"/>
                  <a:pt x="11271163" y="791665"/>
                </a:cubicBezTo>
                <a:cubicBezTo>
                  <a:pt x="11272823" y="795650"/>
                  <a:pt x="11273819" y="799635"/>
                  <a:pt x="11274484" y="803620"/>
                </a:cubicBezTo>
                <a:cubicBezTo>
                  <a:pt x="11276476" y="814580"/>
                  <a:pt x="11276144" y="825871"/>
                  <a:pt x="11272823" y="837162"/>
                </a:cubicBezTo>
                <a:cubicBezTo>
                  <a:pt x="11270498" y="853768"/>
                  <a:pt x="11272823" y="856756"/>
                  <a:pt x="11292749" y="862070"/>
                </a:cubicBezTo>
                <a:cubicBezTo>
                  <a:pt x="11298727" y="862735"/>
                  <a:pt x="11305037" y="863066"/>
                  <a:pt x="11311015" y="864063"/>
                </a:cubicBezTo>
                <a:cubicBezTo>
                  <a:pt x="11312675" y="864395"/>
                  <a:pt x="11314336" y="864727"/>
                  <a:pt x="11315996" y="865391"/>
                </a:cubicBezTo>
                <a:cubicBezTo>
                  <a:pt x="11327952" y="869045"/>
                  <a:pt x="11329280" y="864063"/>
                  <a:pt x="11328284" y="853435"/>
                </a:cubicBezTo>
                <a:cubicBezTo>
                  <a:pt x="11326292" y="832181"/>
                  <a:pt x="11324963" y="810594"/>
                  <a:pt x="11323303" y="789008"/>
                </a:cubicBezTo>
                <a:cubicBezTo>
                  <a:pt x="11323303" y="787679"/>
                  <a:pt x="11322970" y="786351"/>
                  <a:pt x="11322970" y="785023"/>
                </a:cubicBezTo>
                <a:cubicBezTo>
                  <a:pt x="11321310" y="764100"/>
                  <a:pt x="11319649" y="742845"/>
                  <a:pt x="11317989" y="721923"/>
                </a:cubicBezTo>
                <a:cubicBezTo>
                  <a:pt x="11317657" y="721259"/>
                  <a:pt x="11317657" y="720262"/>
                  <a:pt x="11317657" y="719266"/>
                </a:cubicBezTo>
                <a:cubicBezTo>
                  <a:pt x="11317325" y="717938"/>
                  <a:pt x="11317325" y="716941"/>
                  <a:pt x="11317325" y="715945"/>
                </a:cubicBezTo>
                <a:cubicBezTo>
                  <a:pt x="11314336" y="681739"/>
                  <a:pt x="11311015" y="647532"/>
                  <a:pt x="11308026" y="613325"/>
                </a:cubicBezTo>
                <a:cubicBezTo>
                  <a:pt x="11305701" y="587421"/>
                  <a:pt x="11303376" y="561185"/>
                  <a:pt x="11300720" y="534949"/>
                </a:cubicBezTo>
                <a:cubicBezTo>
                  <a:pt x="11300388" y="531628"/>
                  <a:pt x="11302048" y="525650"/>
                  <a:pt x="11294410" y="527975"/>
                </a:cubicBezTo>
                <a:close/>
                <a:moveTo>
                  <a:pt x="10964964" y="524322"/>
                </a:moveTo>
                <a:cubicBezTo>
                  <a:pt x="10961975" y="522661"/>
                  <a:pt x="10958654" y="523326"/>
                  <a:pt x="10957658" y="526314"/>
                </a:cubicBezTo>
                <a:cubicBezTo>
                  <a:pt x="10955332" y="533289"/>
                  <a:pt x="10959982" y="536610"/>
                  <a:pt x="10966292" y="539931"/>
                </a:cubicBezTo>
                <a:cubicBezTo>
                  <a:pt x="10966624" y="533953"/>
                  <a:pt x="10972602" y="528639"/>
                  <a:pt x="10964964" y="524322"/>
                </a:cubicBezTo>
                <a:close/>
                <a:moveTo>
                  <a:pt x="10727178" y="514691"/>
                </a:moveTo>
                <a:cubicBezTo>
                  <a:pt x="10722861" y="516351"/>
                  <a:pt x="10723525" y="520668"/>
                  <a:pt x="10724521" y="524322"/>
                </a:cubicBezTo>
                <a:cubicBezTo>
                  <a:pt x="10727510" y="534617"/>
                  <a:pt x="10736145" y="539266"/>
                  <a:pt x="10746440" y="546573"/>
                </a:cubicBezTo>
                <a:cubicBezTo>
                  <a:pt x="10743451" y="534617"/>
                  <a:pt x="10737805" y="527643"/>
                  <a:pt x="10733820" y="520005"/>
                </a:cubicBezTo>
                <a:cubicBezTo>
                  <a:pt x="10732492" y="517347"/>
                  <a:pt x="10731496" y="512698"/>
                  <a:pt x="10727178" y="514691"/>
                </a:cubicBezTo>
                <a:close/>
                <a:moveTo>
                  <a:pt x="11017436" y="507717"/>
                </a:moveTo>
                <a:cubicBezTo>
                  <a:pt x="11015111" y="504728"/>
                  <a:pt x="11012122" y="506388"/>
                  <a:pt x="11010130" y="508713"/>
                </a:cubicBezTo>
                <a:cubicBezTo>
                  <a:pt x="11004152" y="515355"/>
                  <a:pt x="11012122" y="518344"/>
                  <a:pt x="11014115" y="522993"/>
                </a:cubicBezTo>
                <a:cubicBezTo>
                  <a:pt x="11016440" y="518012"/>
                  <a:pt x="11022417" y="514026"/>
                  <a:pt x="11017436" y="507717"/>
                </a:cubicBezTo>
                <a:close/>
                <a:moveTo>
                  <a:pt x="10775333" y="503067"/>
                </a:moveTo>
                <a:cubicBezTo>
                  <a:pt x="10774004" y="503400"/>
                  <a:pt x="10772344" y="506056"/>
                  <a:pt x="10772012" y="507717"/>
                </a:cubicBezTo>
                <a:cubicBezTo>
                  <a:pt x="10770683" y="517347"/>
                  <a:pt x="10769688" y="526978"/>
                  <a:pt x="10772012" y="536610"/>
                </a:cubicBezTo>
                <a:cubicBezTo>
                  <a:pt x="10775333" y="527311"/>
                  <a:pt x="10779318" y="518344"/>
                  <a:pt x="10778654" y="508381"/>
                </a:cubicBezTo>
                <a:cubicBezTo>
                  <a:pt x="10778654" y="506056"/>
                  <a:pt x="10778654" y="502735"/>
                  <a:pt x="10775333" y="503067"/>
                </a:cubicBezTo>
                <a:close/>
                <a:moveTo>
                  <a:pt x="11382749" y="500244"/>
                </a:moveTo>
                <a:cubicBezTo>
                  <a:pt x="11380591" y="498833"/>
                  <a:pt x="11376605" y="500078"/>
                  <a:pt x="11368800" y="502735"/>
                </a:cubicBezTo>
                <a:cubicBezTo>
                  <a:pt x="11355848" y="507052"/>
                  <a:pt x="11342897" y="512034"/>
                  <a:pt x="11329612" y="515687"/>
                </a:cubicBezTo>
                <a:cubicBezTo>
                  <a:pt x="11319649" y="518012"/>
                  <a:pt x="11316328" y="522329"/>
                  <a:pt x="11317325" y="532957"/>
                </a:cubicBezTo>
                <a:cubicBezTo>
                  <a:pt x="11321642" y="580115"/>
                  <a:pt x="11324631" y="626942"/>
                  <a:pt x="11328284" y="674100"/>
                </a:cubicBezTo>
                <a:cubicBezTo>
                  <a:pt x="11328948" y="679082"/>
                  <a:pt x="11329280" y="684063"/>
                  <a:pt x="11329945" y="689045"/>
                </a:cubicBezTo>
                <a:cubicBezTo>
                  <a:pt x="11333598" y="723916"/>
                  <a:pt x="11336587" y="758786"/>
                  <a:pt x="11338248" y="793989"/>
                </a:cubicBezTo>
                <a:cubicBezTo>
                  <a:pt x="11338248" y="794653"/>
                  <a:pt x="11338248" y="795650"/>
                  <a:pt x="11338248" y="796314"/>
                </a:cubicBezTo>
                <a:cubicBezTo>
                  <a:pt x="11340572" y="813915"/>
                  <a:pt x="11342564" y="831849"/>
                  <a:pt x="11342564" y="849782"/>
                </a:cubicBezTo>
                <a:cubicBezTo>
                  <a:pt x="11342897" y="852772"/>
                  <a:pt x="11342897" y="856093"/>
                  <a:pt x="11343229" y="859081"/>
                </a:cubicBezTo>
                <a:cubicBezTo>
                  <a:pt x="11343561" y="869708"/>
                  <a:pt x="11349206" y="874026"/>
                  <a:pt x="11359502" y="875687"/>
                </a:cubicBezTo>
                <a:cubicBezTo>
                  <a:pt x="11369797" y="877347"/>
                  <a:pt x="11379760" y="880668"/>
                  <a:pt x="11389723" y="883657"/>
                </a:cubicBezTo>
                <a:cubicBezTo>
                  <a:pt x="11408653" y="889303"/>
                  <a:pt x="11408985" y="889303"/>
                  <a:pt x="11407989" y="869708"/>
                </a:cubicBezTo>
                <a:cubicBezTo>
                  <a:pt x="11403007" y="786018"/>
                  <a:pt x="11397694" y="702329"/>
                  <a:pt x="11392712" y="618639"/>
                </a:cubicBezTo>
                <a:cubicBezTo>
                  <a:pt x="11390387" y="583768"/>
                  <a:pt x="11388063" y="548565"/>
                  <a:pt x="11385738" y="513694"/>
                </a:cubicBezTo>
                <a:cubicBezTo>
                  <a:pt x="11385240" y="505724"/>
                  <a:pt x="11384908" y="501656"/>
                  <a:pt x="11382749" y="500244"/>
                </a:cubicBezTo>
                <a:close/>
                <a:moveTo>
                  <a:pt x="11200425" y="491444"/>
                </a:moveTo>
                <a:cubicBezTo>
                  <a:pt x="11196107" y="512698"/>
                  <a:pt x="11188469" y="529636"/>
                  <a:pt x="11177178" y="545909"/>
                </a:cubicBezTo>
                <a:cubicBezTo>
                  <a:pt x="11187141" y="542587"/>
                  <a:pt x="11197104" y="538934"/>
                  <a:pt x="11207067" y="535613"/>
                </a:cubicBezTo>
                <a:cubicBezTo>
                  <a:pt x="11204078" y="521997"/>
                  <a:pt x="11206735" y="507717"/>
                  <a:pt x="11200425" y="491444"/>
                </a:cubicBezTo>
                <a:close/>
                <a:moveTo>
                  <a:pt x="10949687" y="491111"/>
                </a:moveTo>
                <a:cubicBezTo>
                  <a:pt x="10947030" y="491111"/>
                  <a:pt x="10944374" y="491776"/>
                  <a:pt x="10944374" y="495097"/>
                </a:cubicBezTo>
                <a:cubicBezTo>
                  <a:pt x="10944374" y="498418"/>
                  <a:pt x="10947030" y="499746"/>
                  <a:pt x="10949355" y="500079"/>
                </a:cubicBezTo>
                <a:cubicBezTo>
                  <a:pt x="10955001" y="500410"/>
                  <a:pt x="10960646" y="500079"/>
                  <a:pt x="10966956" y="500079"/>
                </a:cubicBezTo>
                <a:cubicBezTo>
                  <a:pt x="10963968" y="490447"/>
                  <a:pt x="10956993" y="490447"/>
                  <a:pt x="10949687" y="491111"/>
                </a:cubicBezTo>
                <a:close/>
                <a:moveTo>
                  <a:pt x="11226661" y="490447"/>
                </a:moveTo>
                <a:cubicBezTo>
                  <a:pt x="11223672" y="499414"/>
                  <a:pt x="11228321" y="506056"/>
                  <a:pt x="11227325" y="513030"/>
                </a:cubicBezTo>
                <a:cubicBezTo>
                  <a:pt x="11227657" y="515355"/>
                  <a:pt x="11227657" y="517680"/>
                  <a:pt x="11227989" y="520005"/>
                </a:cubicBezTo>
                <a:cubicBezTo>
                  <a:pt x="11233303" y="529968"/>
                  <a:pt x="11246255" y="528307"/>
                  <a:pt x="11259207" y="515355"/>
                </a:cubicBezTo>
                <a:cubicBezTo>
                  <a:pt x="11244926" y="511702"/>
                  <a:pt x="11236292" y="501074"/>
                  <a:pt x="11226661" y="490447"/>
                </a:cubicBezTo>
                <a:close/>
                <a:moveTo>
                  <a:pt x="11136993" y="482477"/>
                </a:moveTo>
                <a:cubicBezTo>
                  <a:pt x="11125369" y="483805"/>
                  <a:pt x="11125369" y="494100"/>
                  <a:pt x="11125369" y="502735"/>
                </a:cubicBezTo>
                <a:cubicBezTo>
                  <a:pt x="11125369" y="509377"/>
                  <a:pt x="11124705" y="518012"/>
                  <a:pt x="11135000" y="518676"/>
                </a:cubicBezTo>
                <a:cubicBezTo>
                  <a:pt x="11141974" y="519008"/>
                  <a:pt x="11149613" y="507384"/>
                  <a:pt x="11149281" y="497089"/>
                </a:cubicBezTo>
                <a:cubicBezTo>
                  <a:pt x="11147952" y="490447"/>
                  <a:pt x="11146956" y="481481"/>
                  <a:pt x="11136993" y="482477"/>
                </a:cubicBezTo>
                <a:close/>
                <a:moveTo>
                  <a:pt x="10742455" y="472846"/>
                </a:moveTo>
                <a:cubicBezTo>
                  <a:pt x="10735813" y="473842"/>
                  <a:pt x="10737805" y="479488"/>
                  <a:pt x="10737805" y="483805"/>
                </a:cubicBezTo>
                <a:cubicBezTo>
                  <a:pt x="10737805" y="508049"/>
                  <a:pt x="10749761" y="528639"/>
                  <a:pt x="10760057" y="549562"/>
                </a:cubicBezTo>
                <a:cubicBezTo>
                  <a:pt x="10760720" y="525982"/>
                  <a:pt x="10761717" y="502403"/>
                  <a:pt x="10751090" y="480152"/>
                </a:cubicBezTo>
                <a:cubicBezTo>
                  <a:pt x="10749429" y="476499"/>
                  <a:pt x="10747768" y="471850"/>
                  <a:pt x="10742455" y="472846"/>
                </a:cubicBezTo>
                <a:close/>
                <a:moveTo>
                  <a:pt x="11465775" y="470189"/>
                </a:moveTo>
                <a:cubicBezTo>
                  <a:pt x="11464114" y="471517"/>
                  <a:pt x="11462786" y="474174"/>
                  <a:pt x="11461457" y="474174"/>
                </a:cubicBezTo>
                <a:cubicBezTo>
                  <a:pt x="11442860" y="472182"/>
                  <a:pt x="11428247" y="483805"/>
                  <a:pt x="11411642" y="487790"/>
                </a:cubicBezTo>
                <a:cubicBezTo>
                  <a:pt x="11405664" y="489451"/>
                  <a:pt x="11404004" y="493104"/>
                  <a:pt x="11404336" y="499082"/>
                </a:cubicBezTo>
                <a:cubicBezTo>
                  <a:pt x="11406992" y="546573"/>
                  <a:pt x="11409649" y="594064"/>
                  <a:pt x="11411974" y="641554"/>
                </a:cubicBezTo>
                <a:cubicBezTo>
                  <a:pt x="11413967" y="682403"/>
                  <a:pt x="11415627" y="723251"/>
                  <a:pt x="11417620" y="764100"/>
                </a:cubicBezTo>
                <a:cubicBezTo>
                  <a:pt x="11417952" y="770078"/>
                  <a:pt x="11417952" y="775724"/>
                  <a:pt x="11418284" y="781369"/>
                </a:cubicBezTo>
                <a:cubicBezTo>
                  <a:pt x="11420609" y="788675"/>
                  <a:pt x="11419944" y="795982"/>
                  <a:pt x="11420276" y="803620"/>
                </a:cubicBezTo>
                <a:cubicBezTo>
                  <a:pt x="11421605" y="829524"/>
                  <a:pt x="11422934" y="855428"/>
                  <a:pt x="11423930" y="881332"/>
                </a:cubicBezTo>
                <a:cubicBezTo>
                  <a:pt x="11424262" y="890299"/>
                  <a:pt x="11427251" y="895613"/>
                  <a:pt x="11436550" y="898269"/>
                </a:cubicBezTo>
                <a:cubicBezTo>
                  <a:pt x="11447509" y="901258"/>
                  <a:pt x="11457804" y="905908"/>
                  <a:pt x="11468432" y="909561"/>
                </a:cubicBezTo>
                <a:cubicBezTo>
                  <a:pt x="11482048" y="914210"/>
                  <a:pt x="11481716" y="914210"/>
                  <a:pt x="11481716" y="899598"/>
                </a:cubicBezTo>
                <a:cubicBezTo>
                  <a:pt x="11480387" y="841812"/>
                  <a:pt x="11479391" y="784358"/>
                  <a:pt x="11478395" y="726572"/>
                </a:cubicBezTo>
                <a:cubicBezTo>
                  <a:pt x="11478395" y="722587"/>
                  <a:pt x="11478062" y="718602"/>
                  <a:pt x="11478062" y="714617"/>
                </a:cubicBezTo>
                <a:cubicBezTo>
                  <a:pt x="11477730" y="709635"/>
                  <a:pt x="11476734" y="704654"/>
                  <a:pt x="11476734" y="699672"/>
                </a:cubicBezTo>
                <a:cubicBezTo>
                  <a:pt x="11474742" y="635908"/>
                  <a:pt x="11473081" y="571812"/>
                  <a:pt x="11470756" y="508049"/>
                </a:cubicBezTo>
                <a:cubicBezTo>
                  <a:pt x="11470424" y="495429"/>
                  <a:pt x="11471753" y="482145"/>
                  <a:pt x="11465775" y="470189"/>
                </a:cubicBezTo>
                <a:close/>
                <a:moveTo>
                  <a:pt x="11013700" y="469691"/>
                </a:moveTo>
                <a:cubicBezTo>
                  <a:pt x="11012620" y="470189"/>
                  <a:pt x="11011624" y="471186"/>
                  <a:pt x="11010794" y="471850"/>
                </a:cubicBezTo>
                <a:cubicBezTo>
                  <a:pt x="11005480" y="477163"/>
                  <a:pt x="10998838" y="481813"/>
                  <a:pt x="10999170" y="493437"/>
                </a:cubicBezTo>
                <a:cubicBezTo>
                  <a:pt x="11006145" y="487126"/>
                  <a:pt x="11011458" y="482145"/>
                  <a:pt x="11016772" y="477163"/>
                </a:cubicBezTo>
                <a:cubicBezTo>
                  <a:pt x="11018765" y="475171"/>
                  <a:pt x="11019096" y="472514"/>
                  <a:pt x="11017104" y="470521"/>
                </a:cubicBezTo>
                <a:cubicBezTo>
                  <a:pt x="11015942" y="469193"/>
                  <a:pt x="11014779" y="469193"/>
                  <a:pt x="11013700" y="469691"/>
                </a:cubicBezTo>
                <a:close/>
                <a:moveTo>
                  <a:pt x="11303376" y="464211"/>
                </a:moveTo>
                <a:lnTo>
                  <a:pt x="11297323" y="488382"/>
                </a:lnTo>
                <a:lnTo>
                  <a:pt x="11299227" y="468361"/>
                </a:lnTo>
                <a:close/>
                <a:moveTo>
                  <a:pt x="10943377" y="456905"/>
                </a:moveTo>
                <a:cubicBezTo>
                  <a:pt x="10941052" y="457901"/>
                  <a:pt x="10939724" y="460226"/>
                  <a:pt x="10940056" y="462883"/>
                </a:cubicBezTo>
                <a:cubicBezTo>
                  <a:pt x="10940720" y="467864"/>
                  <a:pt x="10944041" y="470853"/>
                  <a:pt x="10947694" y="472846"/>
                </a:cubicBezTo>
                <a:cubicBezTo>
                  <a:pt x="10953672" y="475835"/>
                  <a:pt x="10959650" y="478824"/>
                  <a:pt x="10967621" y="482809"/>
                </a:cubicBezTo>
                <a:cubicBezTo>
                  <a:pt x="10965628" y="472182"/>
                  <a:pt x="10960646" y="466204"/>
                  <a:pt x="10954004" y="461222"/>
                </a:cubicBezTo>
                <a:cubicBezTo>
                  <a:pt x="10951016" y="458898"/>
                  <a:pt x="10948027" y="455245"/>
                  <a:pt x="10943377" y="456905"/>
                </a:cubicBezTo>
                <a:close/>
                <a:moveTo>
                  <a:pt x="11007473" y="435983"/>
                </a:moveTo>
                <a:cubicBezTo>
                  <a:pt x="10999170" y="448602"/>
                  <a:pt x="10993192" y="459230"/>
                  <a:pt x="10994521" y="472182"/>
                </a:cubicBezTo>
                <a:cubicBezTo>
                  <a:pt x="11000167" y="461554"/>
                  <a:pt x="11014447" y="454248"/>
                  <a:pt x="11007473" y="435983"/>
                </a:cubicBezTo>
                <a:close/>
                <a:moveTo>
                  <a:pt x="11174520" y="433658"/>
                </a:moveTo>
                <a:cubicBezTo>
                  <a:pt x="11171864" y="433325"/>
                  <a:pt x="11168543" y="434322"/>
                  <a:pt x="11168543" y="438307"/>
                </a:cubicBezTo>
                <a:cubicBezTo>
                  <a:pt x="11168543" y="440964"/>
                  <a:pt x="11170536" y="442956"/>
                  <a:pt x="11173192" y="443289"/>
                </a:cubicBezTo>
                <a:cubicBezTo>
                  <a:pt x="11179170" y="443953"/>
                  <a:pt x="11185148" y="444285"/>
                  <a:pt x="11193118" y="444949"/>
                </a:cubicBezTo>
                <a:cubicBezTo>
                  <a:pt x="11187804" y="435983"/>
                  <a:pt x="11181162" y="434322"/>
                  <a:pt x="11174520" y="433658"/>
                </a:cubicBezTo>
                <a:close/>
                <a:moveTo>
                  <a:pt x="11288764" y="428344"/>
                </a:moveTo>
                <a:cubicBezTo>
                  <a:pt x="11278801" y="428344"/>
                  <a:pt x="11274484" y="435651"/>
                  <a:pt x="11274815" y="445281"/>
                </a:cubicBezTo>
                <a:cubicBezTo>
                  <a:pt x="11275148" y="453584"/>
                  <a:pt x="11276808" y="462551"/>
                  <a:pt x="11286771" y="462551"/>
                </a:cubicBezTo>
                <a:cubicBezTo>
                  <a:pt x="11296734" y="462883"/>
                  <a:pt x="11301052" y="455245"/>
                  <a:pt x="11300388" y="442625"/>
                </a:cubicBezTo>
                <a:cubicBezTo>
                  <a:pt x="11299723" y="437643"/>
                  <a:pt x="11299723" y="428344"/>
                  <a:pt x="11288764" y="428344"/>
                </a:cubicBezTo>
                <a:close/>
                <a:moveTo>
                  <a:pt x="10944706" y="416720"/>
                </a:moveTo>
                <a:cubicBezTo>
                  <a:pt x="10941385" y="418381"/>
                  <a:pt x="10941385" y="422366"/>
                  <a:pt x="10941717" y="425355"/>
                </a:cubicBezTo>
                <a:cubicBezTo>
                  <a:pt x="10943709" y="435983"/>
                  <a:pt x="10951348" y="441960"/>
                  <a:pt x="10961311" y="448270"/>
                </a:cubicBezTo>
                <a:cubicBezTo>
                  <a:pt x="10960314" y="437311"/>
                  <a:pt x="10954669" y="430004"/>
                  <a:pt x="10951348" y="421702"/>
                </a:cubicBezTo>
                <a:cubicBezTo>
                  <a:pt x="10950351" y="419045"/>
                  <a:pt x="10949355" y="414396"/>
                  <a:pt x="10944706" y="416720"/>
                </a:cubicBezTo>
                <a:close/>
                <a:moveTo>
                  <a:pt x="11237869" y="408626"/>
                </a:moveTo>
                <a:cubicBezTo>
                  <a:pt x="11236790" y="409082"/>
                  <a:pt x="11235794" y="410079"/>
                  <a:pt x="11234963" y="410743"/>
                </a:cubicBezTo>
                <a:cubicBezTo>
                  <a:pt x="11228321" y="414728"/>
                  <a:pt x="11222011" y="419709"/>
                  <a:pt x="11222343" y="430669"/>
                </a:cubicBezTo>
                <a:cubicBezTo>
                  <a:pt x="11229318" y="425023"/>
                  <a:pt x="11234631" y="421038"/>
                  <a:pt x="11239945" y="416388"/>
                </a:cubicBezTo>
                <a:cubicBezTo>
                  <a:pt x="11241937" y="414728"/>
                  <a:pt x="11242934" y="412071"/>
                  <a:pt x="11241274" y="409746"/>
                </a:cubicBezTo>
                <a:cubicBezTo>
                  <a:pt x="11240111" y="408252"/>
                  <a:pt x="11238949" y="408169"/>
                  <a:pt x="11237869" y="408626"/>
                </a:cubicBezTo>
                <a:close/>
                <a:moveTo>
                  <a:pt x="11167878" y="402108"/>
                </a:moveTo>
                <a:cubicBezTo>
                  <a:pt x="11166882" y="403436"/>
                  <a:pt x="11166882" y="406094"/>
                  <a:pt x="11167215" y="407754"/>
                </a:cubicBezTo>
                <a:cubicBezTo>
                  <a:pt x="11167878" y="412736"/>
                  <a:pt x="11182491" y="424359"/>
                  <a:pt x="11187804" y="424027"/>
                </a:cubicBezTo>
                <a:cubicBezTo>
                  <a:pt x="11190462" y="424027"/>
                  <a:pt x="11191126" y="422366"/>
                  <a:pt x="11190793" y="420041"/>
                </a:cubicBezTo>
                <a:cubicBezTo>
                  <a:pt x="11190462" y="416057"/>
                  <a:pt x="11179502" y="405097"/>
                  <a:pt x="11173524" y="402440"/>
                </a:cubicBezTo>
                <a:cubicBezTo>
                  <a:pt x="11171532" y="401776"/>
                  <a:pt x="11169207" y="400115"/>
                  <a:pt x="11167878" y="402108"/>
                </a:cubicBezTo>
                <a:close/>
                <a:moveTo>
                  <a:pt x="11467767" y="379857"/>
                </a:moveTo>
                <a:cubicBezTo>
                  <a:pt x="11459132" y="380853"/>
                  <a:pt x="11457804" y="387828"/>
                  <a:pt x="11456808" y="394470"/>
                </a:cubicBezTo>
                <a:cubicBezTo>
                  <a:pt x="11456144" y="398787"/>
                  <a:pt x="11456808" y="404101"/>
                  <a:pt x="11461125" y="405429"/>
                </a:cubicBezTo>
                <a:cubicBezTo>
                  <a:pt x="11467103" y="407422"/>
                  <a:pt x="11465110" y="400780"/>
                  <a:pt x="11466771" y="398123"/>
                </a:cubicBezTo>
                <a:cubicBezTo>
                  <a:pt x="11468432" y="395798"/>
                  <a:pt x="11469428" y="392809"/>
                  <a:pt x="11473081" y="393141"/>
                </a:cubicBezTo>
                <a:cubicBezTo>
                  <a:pt x="11475074" y="393141"/>
                  <a:pt x="11475406" y="395134"/>
                  <a:pt x="11475738" y="396794"/>
                </a:cubicBezTo>
                <a:cubicBezTo>
                  <a:pt x="11477730" y="408418"/>
                  <a:pt x="11468099" y="413731"/>
                  <a:pt x="11462454" y="421038"/>
                </a:cubicBezTo>
                <a:cubicBezTo>
                  <a:pt x="11458136" y="426683"/>
                  <a:pt x="11453487" y="422366"/>
                  <a:pt x="11449834" y="418713"/>
                </a:cubicBezTo>
                <a:cubicBezTo>
                  <a:pt x="11446512" y="415060"/>
                  <a:pt x="11444852" y="418049"/>
                  <a:pt x="11442860" y="420041"/>
                </a:cubicBezTo>
                <a:cubicBezTo>
                  <a:pt x="11440203" y="423030"/>
                  <a:pt x="11437546" y="426351"/>
                  <a:pt x="11434557" y="429341"/>
                </a:cubicBezTo>
                <a:cubicBezTo>
                  <a:pt x="11430240" y="433658"/>
                  <a:pt x="11430904" y="435651"/>
                  <a:pt x="11436882" y="437643"/>
                </a:cubicBezTo>
                <a:cubicBezTo>
                  <a:pt x="11461457" y="449598"/>
                  <a:pt x="11482712" y="435318"/>
                  <a:pt x="11482712" y="404101"/>
                </a:cubicBezTo>
                <a:cubicBezTo>
                  <a:pt x="11482380" y="401776"/>
                  <a:pt x="11482380" y="396462"/>
                  <a:pt x="11481051" y="391813"/>
                </a:cubicBezTo>
                <a:cubicBezTo>
                  <a:pt x="11479059" y="385503"/>
                  <a:pt x="11476734" y="378861"/>
                  <a:pt x="11467767" y="379857"/>
                </a:cubicBezTo>
                <a:close/>
                <a:moveTo>
                  <a:pt x="11232638" y="376204"/>
                </a:moveTo>
                <a:cubicBezTo>
                  <a:pt x="11228653" y="374211"/>
                  <a:pt x="11226661" y="378528"/>
                  <a:pt x="11225332" y="381186"/>
                </a:cubicBezTo>
                <a:cubicBezTo>
                  <a:pt x="11219354" y="390817"/>
                  <a:pt x="11215701" y="401112"/>
                  <a:pt x="11215701" y="416057"/>
                </a:cubicBezTo>
                <a:cubicBezTo>
                  <a:pt x="11223340" y="404433"/>
                  <a:pt x="11229318" y="396130"/>
                  <a:pt x="11234631" y="387163"/>
                </a:cubicBezTo>
                <a:cubicBezTo>
                  <a:pt x="11236624" y="383842"/>
                  <a:pt x="11237288" y="378528"/>
                  <a:pt x="11232638" y="376204"/>
                </a:cubicBezTo>
                <a:close/>
                <a:moveTo>
                  <a:pt x="10962639" y="373215"/>
                </a:moveTo>
                <a:cubicBezTo>
                  <a:pt x="10956329" y="374876"/>
                  <a:pt x="10957658" y="381186"/>
                  <a:pt x="10957326" y="385835"/>
                </a:cubicBezTo>
                <a:cubicBezTo>
                  <a:pt x="10957326" y="409415"/>
                  <a:pt x="10965628" y="431333"/>
                  <a:pt x="10975923" y="452920"/>
                </a:cubicBezTo>
                <a:cubicBezTo>
                  <a:pt x="10976255" y="429672"/>
                  <a:pt x="10980240" y="405761"/>
                  <a:pt x="10971938" y="382846"/>
                </a:cubicBezTo>
                <a:cubicBezTo>
                  <a:pt x="10970277" y="378528"/>
                  <a:pt x="10969281" y="371886"/>
                  <a:pt x="10962639" y="373215"/>
                </a:cubicBezTo>
                <a:close/>
                <a:moveTo>
                  <a:pt x="11170536" y="362588"/>
                </a:moveTo>
                <a:cubicBezTo>
                  <a:pt x="11167215" y="363584"/>
                  <a:pt x="11167878" y="366573"/>
                  <a:pt x="11168875" y="368898"/>
                </a:cubicBezTo>
                <a:cubicBezTo>
                  <a:pt x="11171864" y="378528"/>
                  <a:pt x="11179170" y="384839"/>
                  <a:pt x="11186476" y="391481"/>
                </a:cubicBezTo>
                <a:cubicBezTo>
                  <a:pt x="11184816" y="381518"/>
                  <a:pt x="11180499" y="373215"/>
                  <a:pt x="11175517" y="365244"/>
                </a:cubicBezTo>
                <a:cubicBezTo>
                  <a:pt x="11174520" y="363584"/>
                  <a:pt x="11172860" y="361923"/>
                  <a:pt x="11170536" y="362588"/>
                </a:cubicBezTo>
                <a:close/>
                <a:moveTo>
                  <a:pt x="11217362" y="341001"/>
                </a:moveTo>
                <a:cubicBezTo>
                  <a:pt x="11214705" y="341333"/>
                  <a:pt x="11213709" y="344322"/>
                  <a:pt x="11213377" y="346647"/>
                </a:cubicBezTo>
                <a:cubicBezTo>
                  <a:pt x="11212380" y="356942"/>
                  <a:pt x="11211384" y="367237"/>
                  <a:pt x="11210388" y="377200"/>
                </a:cubicBezTo>
                <a:cubicBezTo>
                  <a:pt x="11218026" y="367902"/>
                  <a:pt x="11224004" y="358602"/>
                  <a:pt x="11222343" y="346647"/>
                </a:cubicBezTo>
                <a:cubicBezTo>
                  <a:pt x="11222011" y="343990"/>
                  <a:pt x="11221347" y="340669"/>
                  <a:pt x="11217362" y="341001"/>
                </a:cubicBezTo>
                <a:close/>
                <a:moveTo>
                  <a:pt x="11190462" y="313437"/>
                </a:moveTo>
                <a:cubicBezTo>
                  <a:pt x="11186476" y="313437"/>
                  <a:pt x="11184816" y="316758"/>
                  <a:pt x="11184151" y="320079"/>
                </a:cubicBezTo>
                <a:cubicBezTo>
                  <a:pt x="11183488" y="323067"/>
                  <a:pt x="11183155" y="326056"/>
                  <a:pt x="11182823" y="328381"/>
                </a:cubicBezTo>
                <a:cubicBezTo>
                  <a:pt x="11182159" y="351296"/>
                  <a:pt x="11190793" y="372219"/>
                  <a:pt x="11198432" y="393141"/>
                </a:cubicBezTo>
                <a:cubicBezTo>
                  <a:pt x="11199428" y="393141"/>
                  <a:pt x="11200756" y="392809"/>
                  <a:pt x="11201753" y="392809"/>
                </a:cubicBezTo>
                <a:cubicBezTo>
                  <a:pt x="11201753" y="377865"/>
                  <a:pt x="11202085" y="362588"/>
                  <a:pt x="11201753" y="347311"/>
                </a:cubicBezTo>
                <a:cubicBezTo>
                  <a:pt x="11201753" y="337680"/>
                  <a:pt x="11199428" y="328381"/>
                  <a:pt x="11195775" y="319414"/>
                </a:cubicBezTo>
                <a:cubicBezTo>
                  <a:pt x="11194779" y="316758"/>
                  <a:pt x="11194114" y="313437"/>
                  <a:pt x="11190462" y="313437"/>
                </a:cubicBezTo>
                <a:close/>
                <a:moveTo>
                  <a:pt x="11073271" y="347"/>
                </a:moveTo>
                <a:cubicBezTo>
                  <a:pt x="11077796" y="1592"/>
                  <a:pt x="11081366" y="6242"/>
                  <a:pt x="11086845" y="15208"/>
                </a:cubicBezTo>
                <a:cubicBezTo>
                  <a:pt x="11090166" y="20854"/>
                  <a:pt x="11094484" y="20854"/>
                  <a:pt x="11099466" y="20522"/>
                </a:cubicBezTo>
                <a:cubicBezTo>
                  <a:pt x="11109096" y="19858"/>
                  <a:pt x="11116402" y="23843"/>
                  <a:pt x="11120388" y="32810"/>
                </a:cubicBezTo>
                <a:cubicBezTo>
                  <a:pt x="11125369" y="55725"/>
                  <a:pt x="11121716" y="75983"/>
                  <a:pt x="11101126" y="90263"/>
                </a:cubicBezTo>
                <a:cubicBezTo>
                  <a:pt x="11097140" y="93253"/>
                  <a:pt x="11096144" y="96574"/>
                  <a:pt x="11096476" y="101223"/>
                </a:cubicBezTo>
                <a:cubicBezTo>
                  <a:pt x="11098137" y="124138"/>
                  <a:pt x="11099797" y="147053"/>
                  <a:pt x="11101126" y="169968"/>
                </a:cubicBezTo>
                <a:cubicBezTo>
                  <a:pt x="11101458" y="179267"/>
                  <a:pt x="11105443" y="179931"/>
                  <a:pt x="11113081" y="176610"/>
                </a:cubicBezTo>
                <a:cubicBezTo>
                  <a:pt x="11132012" y="168640"/>
                  <a:pt x="11150610" y="160669"/>
                  <a:pt x="11169871" y="153363"/>
                </a:cubicBezTo>
                <a:cubicBezTo>
                  <a:pt x="11183155" y="148381"/>
                  <a:pt x="11191790" y="140743"/>
                  <a:pt x="11195111" y="126795"/>
                </a:cubicBezTo>
                <a:cubicBezTo>
                  <a:pt x="11198432" y="113511"/>
                  <a:pt x="11206070" y="103547"/>
                  <a:pt x="11219022" y="97902"/>
                </a:cubicBezTo>
                <a:cubicBezTo>
                  <a:pt x="11230978" y="92588"/>
                  <a:pt x="11238948" y="94913"/>
                  <a:pt x="11245258" y="106205"/>
                </a:cubicBezTo>
                <a:cubicBezTo>
                  <a:pt x="11248247" y="111850"/>
                  <a:pt x="11251568" y="113511"/>
                  <a:pt x="11257879" y="113511"/>
                </a:cubicBezTo>
                <a:cubicBezTo>
                  <a:pt x="11271163" y="113179"/>
                  <a:pt x="11278801" y="122145"/>
                  <a:pt x="11279797" y="135430"/>
                </a:cubicBezTo>
                <a:cubicBezTo>
                  <a:pt x="11281126" y="152699"/>
                  <a:pt x="11270498" y="164322"/>
                  <a:pt x="11260535" y="175946"/>
                </a:cubicBezTo>
                <a:cubicBezTo>
                  <a:pt x="11256218" y="180596"/>
                  <a:pt x="11253229" y="185245"/>
                  <a:pt x="11251237" y="191555"/>
                </a:cubicBezTo>
                <a:cubicBezTo>
                  <a:pt x="11246587" y="206500"/>
                  <a:pt x="11238616" y="219452"/>
                  <a:pt x="11224668" y="228086"/>
                </a:cubicBezTo>
                <a:cubicBezTo>
                  <a:pt x="11211052" y="236389"/>
                  <a:pt x="11200425" y="234728"/>
                  <a:pt x="11192786" y="221112"/>
                </a:cubicBezTo>
                <a:cubicBezTo>
                  <a:pt x="11188469" y="212809"/>
                  <a:pt x="11184484" y="214138"/>
                  <a:pt x="11178174" y="216795"/>
                </a:cubicBezTo>
                <a:cubicBezTo>
                  <a:pt x="11158580" y="225429"/>
                  <a:pt x="11139318" y="234396"/>
                  <a:pt x="11119723" y="242367"/>
                </a:cubicBezTo>
                <a:cubicBezTo>
                  <a:pt x="11110425" y="246020"/>
                  <a:pt x="11107436" y="251001"/>
                  <a:pt x="11108100" y="261296"/>
                </a:cubicBezTo>
                <a:cubicBezTo>
                  <a:pt x="11110093" y="286536"/>
                  <a:pt x="11110757" y="311776"/>
                  <a:pt x="11112085" y="337348"/>
                </a:cubicBezTo>
                <a:cubicBezTo>
                  <a:pt x="11113081" y="343326"/>
                  <a:pt x="11113414" y="348972"/>
                  <a:pt x="11113414" y="354950"/>
                </a:cubicBezTo>
                <a:cubicBezTo>
                  <a:pt x="11113746" y="360927"/>
                  <a:pt x="11114410" y="367237"/>
                  <a:pt x="11114742" y="373547"/>
                </a:cubicBezTo>
                <a:cubicBezTo>
                  <a:pt x="11115074" y="380189"/>
                  <a:pt x="11115738" y="386499"/>
                  <a:pt x="11116071" y="392809"/>
                </a:cubicBezTo>
                <a:cubicBezTo>
                  <a:pt x="11117731" y="397126"/>
                  <a:pt x="11117731" y="401776"/>
                  <a:pt x="11117067" y="406425"/>
                </a:cubicBezTo>
                <a:cubicBezTo>
                  <a:pt x="11118063" y="416720"/>
                  <a:pt x="11118727" y="426683"/>
                  <a:pt x="11119392" y="436979"/>
                </a:cubicBezTo>
                <a:cubicBezTo>
                  <a:pt x="11119723" y="441296"/>
                  <a:pt x="11120056" y="445946"/>
                  <a:pt x="11120388" y="450595"/>
                </a:cubicBezTo>
                <a:cubicBezTo>
                  <a:pt x="11121052" y="456573"/>
                  <a:pt x="11121716" y="460890"/>
                  <a:pt x="11130683" y="459562"/>
                </a:cubicBezTo>
                <a:cubicBezTo>
                  <a:pt x="11139982" y="458233"/>
                  <a:pt x="11147952" y="464543"/>
                  <a:pt x="11150941" y="473178"/>
                </a:cubicBezTo>
                <a:cubicBezTo>
                  <a:pt x="11155923" y="487126"/>
                  <a:pt x="11157583" y="501739"/>
                  <a:pt x="11151938" y="516019"/>
                </a:cubicBezTo>
                <a:cubicBezTo>
                  <a:pt x="11146292" y="530299"/>
                  <a:pt x="11140646" y="532957"/>
                  <a:pt x="11126698" y="529303"/>
                </a:cubicBezTo>
                <a:cubicBezTo>
                  <a:pt x="11129023" y="542920"/>
                  <a:pt x="11143968" y="550225"/>
                  <a:pt x="11157915" y="544248"/>
                </a:cubicBezTo>
                <a:cubicBezTo>
                  <a:pt x="11177842" y="535613"/>
                  <a:pt x="11194114" y="505392"/>
                  <a:pt x="11189465" y="484469"/>
                </a:cubicBezTo>
                <a:cubicBezTo>
                  <a:pt x="11188137" y="478160"/>
                  <a:pt x="11191458" y="471850"/>
                  <a:pt x="11189133" y="465872"/>
                </a:cubicBezTo>
                <a:cubicBezTo>
                  <a:pt x="11178174" y="466204"/>
                  <a:pt x="11174853" y="470189"/>
                  <a:pt x="11182823" y="479488"/>
                </a:cubicBezTo>
                <a:cubicBezTo>
                  <a:pt x="11184816" y="481813"/>
                  <a:pt x="11186144" y="484802"/>
                  <a:pt x="11182823" y="486794"/>
                </a:cubicBezTo>
                <a:cubicBezTo>
                  <a:pt x="11180166" y="488455"/>
                  <a:pt x="11177178" y="485798"/>
                  <a:pt x="11176846" y="483805"/>
                </a:cubicBezTo>
                <a:cubicBezTo>
                  <a:pt x="11174188" y="469857"/>
                  <a:pt x="11161901" y="457901"/>
                  <a:pt x="11161568" y="445614"/>
                </a:cubicBezTo>
                <a:cubicBezTo>
                  <a:pt x="11161236" y="428676"/>
                  <a:pt x="11150610" y="410743"/>
                  <a:pt x="11161901" y="393473"/>
                </a:cubicBezTo>
                <a:cubicBezTo>
                  <a:pt x="11163229" y="391481"/>
                  <a:pt x="11160572" y="386499"/>
                  <a:pt x="11159576" y="382846"/>
                </a:cubicBezTo>
                <a:cubicBezTo>
                  <a:pt x="11156255" y="370890"/>
                  <a:pt x="11157915" y="359267"/>
                  <a:pt x="11166550" y="350300"/>
                </a:cubicBezTo>
                <a:cubicBezTo>
                  <a:pt x="11170867" y="345318"/>
                  <a:pt x="11172196" y="340669"/>
                  <a:pt x="11172528" y="334691"/>
                </a:cubicBezTo>
                <a:cubicBezTo>
                  <a:pt x="11172860" y="324064"/>
                  <a:pt x="11175517" y="314101"/>
                  <a:pt x="11181495" y="305134"/>
                </a:cubicBezTo>
                <a:cubicBezTo>
                  <a:pt x="11188137" y="295835"/>
                  <a:pt x="11195111" y="295503"/>
                  <a:pt x="11202417" y="304802"/>
                </a:cubicBezTo>
                <a:cubicBezTo>
                  <a:pt x="11206402" y="310116"/>
                  <a:pt x="11209059" y="316425"/>
                  <a:pt x="11210388" y="323067"/>
                </a:cubicBezTo>
                <a:cubicBezTo>
                  <a:pt x="11211716" y="329045"/>
                  <a:pt x="11214705" y="330706"/>
                  <a:pt x="11220019" y="327385"/>
                </a:cubicBezTo>
                <a:cubicBezTo>
                  <a:pt x="11220683" y="327385"/>
                  <a:pt x="11221679" y="327385"/>
                  <a:pt x="11222343" y="327385"/>
                </a:cubicBezTo>
                <a:cubicBezTo>
                  <a:pt x="11222676" y="327385"/>
                  <a:pt x="11222676" y="327385"/>
                  <a:pt x="11222676" y="327385"/>
                </a:cubicBezTo>
                <a:cubicBezTo>
                  <a:pt x="11227989" y="329377"/>
                  <a:pt x="11230314" y="333031"/>
                  <a:pt x="11231642" y="337016"/>
                </a:cubicBezTo>
                <a:cubicBezTo>
                  <a:pt x="11232306" y="340005"/>
                  <a:pt x="11232638" y="343658"/>
                  <a:pt x="11232971" y="346979"/>
                </a:cubicBezTo>
                <a:cubicBezTo>
                  <a:pt x="11233303" y="350964"/>
                  <a:pt x="11231642" y="355946"/>
                  <a:pt x="11233635" y="359267"/>
                </a:cubicBezTo>
                <a:cubicBezTo>
                  <a:pt x="11233635" y="359599"/>
                  <a:pt x="11233967" y="359931"/>
                  <a:pt x="11234299" y="360263"/>
                </a:cubicBezTo>
                <a:cubicBezTo>
                  <a:pt x="11250240" y="377200"/>
                  <a:pt x="11242602" y="400115"/>
                  <a:pt x="11249244" y="419378"/>
                </a:cubicBezTo>
                <a:cubicBezTo>
                  <a:pt x="11245590" y="426020"/>
                  <a:pt x="11241605" y="431333"/>
                  <a:pt x="11246255" y="439968"/>
                </a:cubicBezTo>
                <a:cubicBezTo>
                  <a:pt x="11249908" y="446277"/>
                  <a:pt x="11247251" y="454580"/>
                  <a:pt x="11241937" y="461222"/>
                </a:cubicBezTo>
                <a:cubicBezTo>
                  <a:pt x="11235960" y="457237"/>
                  <a:pt x="11245923" y="446942"/>
                  <a:pt x="11236624" y="446277"/>
                </a:cubicBezTo>
                <a:cubicBezTo>
                  <a:pt x="11231642" y="445614"/>
                  <a:pt x="11229982" y="449598"/>
                  <a:pt x="11229650" y="454248"/>
                </a:cubicBezTo>
                <a:cubicBezTo>
                  <a:pt x="11229318" y="455577"/>
                  <a:pt x="11229650" y="456905"/>
                  <a:pt x="11229650" y="458233"/>
                </a:cubicBezTo>
                <a:cubicBezTo>
                  <a:pt x="11233303" y="461554"/>
                  <a:pt x="11234631" y="466204"/>
                  <a:pt x="11233967" y="470853"/>
                </a:cubicBezTo>
                <a:cubicBezTo>
                  <a:pt x="11233303" y="474838"/>
                  <a:pt x="11232306" y="478824"/>
                  <a:pt x="11234631" y="482809"/>
                </a:cubicBezTo>
                <a:cubicBezTo>
                  <a:pt x="11241605" y="496093"/>
                  <a:pt x="11264188" y="506388"/>
                  <a:pt x="11278801" y="502403"/>
                </a:cubicBezTo>
                <a:cubicBezTo>
                  <a:pt x="11286440" y="500410"/>
                  <a:pt x="11292915" y="495263"/>
                  <a:pt x="11297316" y="488413"/>
                </a:cubicBezTo>
                <a:lnTo>
                  <a:pt x="11297323" y="488382"/>
                </a:lnTo>
                <a:lnTo>
                  <a:pt x="11295738" y="505060"/>
                </a:lnTo>
                <a:cubicBezTo>
                  <a:pt x="11345553" y="488455"/>
                  <a:pt x="11391716" y="473178"/>
                  <a:pt x="11438210" y="457569"/>
                </a:cubicBezTo>
                <a:cubicBezTo>
                  <a:pt x="11423930" y="449267"/>
                  <a:pt x="11409981" y="443621"/>
                  <a:pt x="11396033" y="438639"/>
                </a:cubicBezTo>
                <a:cubicBezTo>
                  <a:pt x="11387398" y="435651"/>
                  <a:pt x="11378432" y="432993"/>
                  <a:pt x="11369797" y="430004"/>
                </a:cubicBezTo>
                <a:cubicBezTo>
                  <a:pt x="11360498" y="427016"/>
                  <a:pt x="11357177" y="428012"/>
                  <a:pt x="11360830" y="438639"/>
                </a:cubicBezTo>
                <a:cubicBezTo>
                  <a:pt x="11365479" y="452920"/>
                  <a:pt x="11362823" y="463547"/>
                  <a:pt x="11353524" y="474838"/>
                </a:cubicBezTo>
                <a:cubicBezTo>
                  <a:pt x="11362158" y="446277"/>
                  <a:pt x="11345885" y="415392"/>
                  <a:pt x="11304041" y="417717"/>
                </a:cubicBezTo>
                <a:lnTo>
                  <a:pt x="11299227" y="468361"/>
                </a:lnTo>
                <a:lnTo>
                  <a:pt x="11299059" y="468529"/>
                </a:lnTo>
                <a:cubicBezTo>
                  <a:pt x="11295074" y="474506"/>
                  <a:pt x="11290757" y="479156"/>
                  <a:pt x="11282786" y="477827"/>
                </a:cubicBezTo>
                <a:cubicBezTo>
                  <a:pt x="11275148" y="476499"/>
                  <a:pt x="11272159" y="470521"/>
                  <a:pt x="11270166" y="463879"/>
                </a:cubicBezTo>
                <a:cubicBezTo>
                  <a:pt x="11266513" y="451923"/>
                  <a:pt x="11265849" y="439968"/>
                  <a:pt x="11269170" y="428012"/>
                </a:cubicBezTo>
                <a:cubicBezTo>
                  <a:pt x="11274151" y="409082"/>
                  <a:pt x="11284115" y="401112"/>
                  <a:pt x="11303376" y="402108"/>
                </a:cubicBezTo>
                <a:cubicBezTo>
                  <a:pt x="11313340" y="402772"/>
                  <a:pt x="11323303" y="403768"/>
                  <a:pt x="11333266" y="405097"/>
                </a:cubicBezTo>
                <a:cubicBezTo>
                  <a:pt x="11351532" y="407089"/>
                  <a:pt x="11360166" y="401444"/>
                  <a:pt x="11364816" y="383510"/>
                </a:cubicBezTo>
                <a:cubicBezTo>
                  <a:pt x="11365479" y="381518"/>
                  <a:pt x="11365812" y="379525"/>
                  <a:pt x="11369133" y="379857"/>
                </a:cubicBezTo>
                <a:cubicBezTo>
                  <a:pt x="11371458" y="389156"/>
                  <a:pt x="11367804" y="397126"/>
                  <a:pt x="11363487" y="404765"/>
                </a:cubicBezTo>
                <a:cubicBezTo>
                  <a:pt x="11360498" y="409746"/>
                  <a:pt x="11360498" y="412736"/>
                  <a:pt x="11366808" y="414728"/>
                </a:cubicBezTo>
                <a:cubicBezTo>
                  <a:pt x="11383081" y="420041"/>
                  <a:pt x="11399354" y="425355"/>
                  <a:pt x="11416956" y="423030"/>
                </a:cubicBezTo>
                <a:cubicBezTo>
                  <a:pt x="11424594" y="422034"/>
                  <a:pt x="11432232" y="421370"/>
                  <a:pt x="11437214" y="414728"/>
                </a:cubicBezTo>
                <a:cubicBezTo>
                  <a:pt x="11441863" y="408750"/>
                  <a:pt x="11442196" y="402108"/>
                  <a:pt x="11437878" y="396130"/>
                </a:cubicBezTo>
                <a:cubicBezTo>
                  <a:pt x="11432897" y="389156"/>
                  <a:pt x="11430240" y="398123"/>
                  <a:pt x="11425922" y="398787"/>
                </a:cubicBezTo>
                <a:cubicBezTo>
                  <a:pt x="11427915" y="385171"/>
                  <a:pt x="11436218" y="374544"/>
                  <a:pt x="11441863" y="378528"/>
                </a:cubicBezTo>
                <a:cubicBezTo>
                  <a:pt x="11451826" y="385171"/>
                  <a:pt x="11454151" y="378528"/>
                  <a:pt x="11458468" y="372883"/>
                </a:cubicBezTo>
                <a:cubicBezTo>
                  <a:pt x="11463450" y="366905"/>
                  <a:pt x="11469428" y="361923"/>
                  <a:pt x="11477730" y="363252"/>
                </a:cubicBezTo>
                <a:cubicBezTo>
                  <a:pt x="11486697" y="364580"/>
                  <a:pt x="11489686" y="371555"/>
                  <a:pt x="11492343" y="378861"/>
                </a:cubicBezTo>
                <a:cubicBezTo>
                  <a:pt x="11495000" y="386499"/>
                  <a:pt x="11495332" y="394470"/>
                  <a:pt x="11494668" y="402440"/>
                </a:cubicBezTo>
                <a:cubicBezTo>
                  <a:pt x="11493339" y="417385"/>
                  <a:pt x="11486033" y="429672"/>
                  <a:pt x="11477066" y="442625"/>
                </a:cubicBezTo>
                <a:cubicBezTo>
                  <a:pt x="11480387" y="441960"/>
                  <a:pt x="11482380" y="441960"/>
                  <a:pt x="11484372" y="441296"/>
                </a:cubicBezTo>
                <a:cubicBezTo>
                  <a:pt x="11491679" y="439304"/>
                  <a:pt x="11498653" y="437311"/>
                  <a:pt x="11505959" y="435318"/>
                </a:cubicBezTo>
                <a:cubicBezTo>
                  <a:pt x="11506955" y="434322"/>
                  <a:pt x="11508284" y="433658"/>
                  <a:pt x="11509280" y="432330"/>
                </a:cubicBezTo>
                <a:cubicBezTo>
                  <a:pt x="11513597" y="433325"/>
                  <a:pt x="11516254" y="435983"/>
                  <a:pt x="11516586" y="440632"/>
                </a:cubicBezTo>
                <a:cubicBezTo>
                  <a:pt x="11516918" y="450595"/>
                  <a:pt x="11518247" y="460558"/>
                  <a:pt x="11515922" y="470521"/>
                </a:cubicBezTo>
                <a:cubicBezTo>
                  <a:pt x="11513929" y="479488"/>
                  <a:pt x="11512269" y="488455"/>
                  <a:pt x="11511937" y="497753"/>
                </a:cubicBezTo>
                <a:cubicBezTo>
                  <a:pt x="11511605" y="501739"/>
                  <a:pt x="11510608" y="505060"/>
                  <a:pt x="11507952" y="508049"/>
                </a:cubicBezTo>
                <a:cubicBezTo>
                  <a:pt x="11504963" y="511370"/>
                  <a:pt x="11500978" y="512366"/>
                  <a:pt x="11496660" y="511038"/>
                </a:cubicBezTo>
                <a:cubicBezTo>
                  <a:pt x="11495000" y="510705"/>
                  <a:pt x="11494003" y="509709"/>
                  <a:pt x="11493339" y="508713"/>
                </a:cubicBezTo>
                <a:cubicBezTo>
                  <a:pt x="11494335" y="520005"/>
                  <a:pt x="11495664" y="531296"/>
                  <a:pt x="11493671" y="542587"/>
                </a:cubicBezTo>
                <a:cubicBezTo>
                  <a:pt x="11491347" y="543916"/>
                  <a:pt x="11489686" y="545244"/>
                  <a:pt x="11488358" y="546904"/>
                </a:cubicBezTo>
                <a:cubicBezTo>
                  <a:pt x="11488358" y="547237"/>
                  <a:pt x="11488358" y="547901"/>
                  <a:pt x="11488358" y="548565"/>
                </a:cubicBezTo>
                <a:cubicBezTo>
                  <a:pt x="11489022" y="548565"/>
                  <a:pt x="11489686" y="548233"/>
                  <a:pt x="11490350" y="548233"/>
                </a:cubicBezTo>
                <a:cubicBezTo>
                  <a:pt x="11496992" y="550225"/>
                  <a:pt x="11496660" y="555872"/>
                  <a:pt x="11496660" y="560521"/>
                </a:cubicBezTo>
                <a:cubicBezTo>
                  <a:pt x="11495996" y="616646"/>
                  <a:pt x="11502638" y="672439"/>
                  <a:pt x="11498985" y="728233"/>
                </a:cubicBezTo>
                <a:cubicBezTo>
                  <a:pt x="11496660" y="764100"/>
                  <a:pt x="11496992" y="799635"/>
                  <a:pt x="11497989" y="835502"/>
                </a:cubicBezTo>
                <a:cubicBezTo>
                  <a:pt x="11498321" y="842144"/>
                  <a:pt x="11497656" y="848786"/>
                  <a:pt x="11495996" y="855096"/>
                </a:cubicBezTo>
                <a:cubicBezTo>
                  <a:pt x="11496328" y="872033"/>
                  <a:pt x="11497324" y="889303"/>
                  <a:pt x="11496992" y="906240"/>
                </a:cubicBezTo>
                <a:cubicBezTo>
                  <a:pt x="11496992" y="915207"/>
                  <a:pt x="11499649" y="920188"/>
                  <a:pt x="11506291" y="923841"/>
                </a:cubicBezTo>
                <a:cubicBezTo>
                  <a:pt x="11509280" y="923509"/>
                  <a:pt x="11512269" y="924505"/>
                  <a:pt x="11513597" y="927162"/>
                </a:cubicBezTo>
                <a:cubicBezTo>
                  <a:pt x="11524225" y="931147"/>
                  <a:pt x="11534520" y="935465"/>
                  <a:pt x="11545147" y="939782"/>
                </a:cubicBezTo>
                <a:cubicBezTo>
                  <a:pt x="11547804" y="939450"/>
                  <a:pt x="11550129" y="939782"/>
                  <a:pt x="11551457" y="942439"/>
                </a:cubicBezTo>
                <a:cubicBezTo>
                  <a:pt x="11579022" y="953730"/>
                  <a:pt x="11606586" y="965354"/>
                  <a:pt x="11634150" y="976646"/>
                </a:cubicBezTo>
                <a:cubicBezTo>
                  <a:pt x="11635811" y="977310"/>
                  <a:pt x="11637472" y="977974"/>
                  <a:pt x="11638800" y="978638"/>
                </a:cubicBezTo>
                <a:cubicBezTo>
                  <a:pt x="11639797" y="977642"/>
                  <a:pt x="11640793" y="976646"/>
                  <a:pt x="11641789" y="975649"/>
                </a:cubicBezTo>
                <a:cubicBezTo>
                  <a:pt x="11642785" y="974653"/>
                  <a:pt x="11645110" y="974985"/>
                  <a:pt x="11646771" y="975317"/>
                </a:cubicBezTo>
                <a:cubicBezTo>
                  <a:pt x="11678320" y="987605"/>
                  <a:pt x="11709870" y="1000557"/>
                  <a:pt x="11740424" y="1015834"/>
                </a:cubicBezTo>
                <a:cubicBezTo>
                  <a:pt x="11746069" y="1018490"/>
                  <a:pt x="11752047" y="1020815"/>
                  <a:pt x="11758357" y="1021147"/>
                </a:cubicBezTo>
                <a:cubicBezTo>
                  <a:pt x="11764335" y="1021479"/>
                  <a:pt x="11768984" y="1025797"/>
                  <a:pt x="11774962" y="1026461"/>
                </a:cubicBezTo>
                <a:cubicBezTo>
                  <a:pt x="11786918" y="1037088"/>
                  <a:pt x="11804520" y="1035096"/>
                  <a:pt x="11816475" y="1046719"/>
                </a:cubicBezTo>
                <a:cubicBezTo>
                  <a:pt x="11822785" y="1052697"/>
                  <a:pt x="11835073" y="1046719"/>
                  <a:pt x="11843375" y="1053029"/>
                </a:cubicBezTo>
                <a:cubicBezTo>
                  <a:pt x="11852342" y="1060003"/>
                  <a:pt x="11862637" y="1064320"/>
                  <a:pt x="11873264" y="1068306"/>
                </a:cubicBezTo>
                <a:cubicBezTo>
                  <a:pt x="11923080" y="1087236"/>
                  <a:pt x="11973228" y="1105501"/>
                  <a:pt x="12023708" y="1122771"/>
                </a:cubicBezTo>
                <a:cubicBezTo>
                  <a:pt x="12036992" y="1127420"/>
                  <a:pt x="12050276" y="1129413"/>
                  <a:pt x="12064224" y="1129413"/>
                </a:cubicBezTo>
                <a:cubicBezTo>
                  <a:pt x="12100423" y="1129081"/>
                  <a:pt x="12136954" y="1129081"/>
                  <a:pt x="12173153" y="1129413"/>
                </a:cubicBezTo>
                <a:cubicBezTo>
                  <a:pt x="12180128" y="1129413"/>
                  <a:pt x="12188430" y="1128085"/>
                  <a:pt x="12191752" y="1137383"/>
                </a:cubicBezTo>
                <a:lnTo>
                  <a:pt x="12191752" y="1422661"/>
                </a:lnTo>
                <a:lnTo>
                  <a:pt x="9845336" y="1422661"/>
                </a:lnTo>
                <a:lnTo>
                  <a:pt x="9818414" y="1422661"/>
                </a:lnTo>
                <a:lnTo>
                  <a:pt x="0" y="1422661"/>
                </a:lnTo>
                <a:lnTo>
                  <a:pt x="0" y="1145974"/>
                </a:lnTo>
                <a:lnTo>
                  <a:pt x="9814560" y="1145974"/>
                </a:lnTo>
                <a:lnTo>
                  <a:pt x="9814560" y="1139376"/>
                </a:lnTo>
                <a:cubicBezTo>
                  <a:pt x="9817217" y="1140040"/>
                  <a:pt x="9820206" y="1139708"/>
                  <a:pt x="9823194" y="1139708"/>
                </a:cubicBezTo>
                <a:cubicBezTo>
                  <a:pt x="9848767" y="1138711"/>
                  <a:pt x="9874006" y="1142033"/>
                  <a:pt x="9899246" y="1143693"/>
                </a:cubicBezTo>
                <a:cubicBezTo>
                  <a:pt x="9920833" y="1145022"/>
                  <a:pt x="9942420" y="1147679"/>
                  <a:pt x="9964006" y="1142697"/>
                </a:cubicBezTo>
                <a:cubicBezTo>
                  <a:pt x="9984265" y="1138048"/>
                  <a:pt x="10005187" y="1137716"/>
                  <a:pt x="10026109" y="1140704"/>
                </a:cubicBezTo>
                <a:cubicBezTo>
                  <a:pt x="10031091" y="1141369"/>
                  <a:pt x="10036072" y="1141037"/>
                  <a:pt x="10041054" y="1139708"/>
                </a:cubicBezTo>
                <a:cubicBezTo>
                  <a:pt x="10050021" y="1137051"/>
                  <a:pt x="10058987" y="1136719"/>
                  <a:pt x="10068286" y="1138048"/>
                </a:cubicBezTo>
                <a:cubicBezTo>
                  <a:pt x="10076257" y="1139044"/>
                  <a:pt x="10084228" y="1138048"/>
                  <a:pt x="10087881" y="1128748"/>
                </a:cubicBezTo>
                <a:cubicBezTo>
                  <a:pt x="10088213" y="1128417"/>
                  <a:pt x="10088213" y="1128417"/>
                  <a:pt x="10088213" y="1128085"/>
                </a:cubicBezTo>
                <a:lnTo>
                  <a:pt x="10091206" y="1127785"/>
                </a:lnTo>
                <a:lnTo>
                  <a:pt x="10092530" y="1140372"/>
                </a:lnTo>
                <a:cubicBezTo>
                  <a:pt x="10091783" y="1143195"/>
                  <a:pt x="10089707" y="1144690"/>
                  <a:pt x="10085888" y="1145022"/>
                </a:cubicBezTo>
                <a:cubicBezTo>
                  <a:pt x="10096515" y="1145686"/>
                  <a:pt x="10098176" y="1140704"/>
                  <a:pt x="10094523" y="1128417"/>
                </a:cubicBezTo>
                <a:lnTo>
                  <a:pt x="10091313" y="1127774"/>
                </a:lnTo>
                <a:lnTo>
                  <a:pt x="10091534" y="1127752"/>
                </a:lnTo>
                <a:cubicBezTo>
                  <a:pt x="10091534" y="1127752"/>
                  <a:pt x="10091534" y="1127420"/>
                  <a:pt x="10091534" y="1127420"/>
                </a:cubicBezTo>
                <a:cubicBezTo>
                  <a:pt x="10091866" y="1127420"/>
                  <a:pt x="10091866" y="1127752"/>
                  <a:pt x="10091866" y="1127752"/>
                </a:cubicBezTo>
                <a:cubicBezTo>
                  <a:pt x="10096847" y="1125760"/>
                  <a:pt x="10102161" y="1125760"/>
                  <a:pt x="10107143" y="1125427"/>
                </a:cubicBezTo>
                <a:cubicBezTo>
                  <a:pt x="10113785" y="1127420"/>
                  <a:pt x="10120427" y="1130741"/>
                  <a:pt x="10127401" y="1131406"/>
                </a:cubicBezTo>
                <a:cubicBezTo>
                  <a:pt x="10139356" y="1132402"/>
                  <a:pt x="10150648" y="1139376"/>
                  <a:pt x="10158950" y="1124764"/>
                </a:cubicBezTo>
                <a:cubicBezTo>
                  <a:pt x="10159947" y="1123103"/>
                  <a:pt x="10162603" y="1122106"/>
                  <a:pt x="10164596" y="1122439"/>
                </a:cubicBezTo>
                <a:cubicBezTo>
                  <a:pt x="10181534" y="1125427"/>
                  <a:pt x="10199135" y="1116793"/>
                  <a:pt x="10215740" y="1124764"/>
                </a:cubicBezTo>
                <a:cubicBezTo>
                  <a:pt x="10219393" y="1126424"/>
                  <a:pt x="10223046" y="1125427"/>
                  <a:pt x="10226699" y="1124099"/>
                </a:cubicBezTo>
                <a:cubicBezTo>
                  <a:pt x="10235666" y="1120446"/>
                  <a:pt x="10244633" y="1117125"/>
                  <a:pt x="10254264" y="1116461"/>
                </a:cubicBezTo>
                <a:cubicBezTo>
                  <a:pt x="10259246" y="1116129"/>
                  <a:pt x="10263563" y="1113472"/>
                  <a:pt x="10264559" y="1107826"/>
                </a:cubicBezTo>
                <a:cubicBezTo>
                  <a:pt x="10264559" y="1107826"/>
                  <a:pt x="10264559" y="1107494"/>
                  <a:pt x="10264559" y="1107494"/>
                </a:cubicBezTo>
                <a:cubicBezTo>
                  <a:pt x="10264559" y="1107162"/>
                  <a:pt x="10264891" y="1107162"/>
                  <a:pt x="10264891" y="1106830"/>
                </a:cubicBezTo>
                <a:cubicBezTo>
                  <a:pt x="10265223" y="1106830"/>
                  <a:pt x="10265223" y="1106498"/>
                  <a:pt x="10265223" y="1106498"/>
                </a:cubicBezTo>
                <a:cubicBezTo>
                  <a:pt x="10265888" y="1106498"/>
                  <a:pt x="10266552" y="1106830"/>
                  <a:pt x="10267216" y="1107162"/>
                </a:cubicBezTo>
                <a:cubicBezTo>
                  <a:pt x="10267216" y="1107162"/>
                  <a:pt x="10267548" y="1107162"/>
                  <a:pt x="10267548" y="1107162"/>
                </a:cubicBezTo>
                <a:cubicBezTo>
                  <a:pt x="10270537" y="1105170"/>
                  <a:pt x="10270869" y="1103841"/>
                  <a:pt x="10268877" y="1103177"/>
                </a:cubicBezTo>
                <a:cubicBezTo>
                  <a:pt x="10275186" y="1099191"/>
                  <a:pt x="10280832" y="1097199"/>
                  <a:pt x="10287474" y="1104837"/>
                </a:cubicBezTo>
                <a:cubicBezTo>
                  <a:pt x="10292124" y="1110151"/>
                  <a:pt x="10299098" y="1108491"/>
                  <a:pt x="10304411" y="1105170"/>
                </a:cubicBezTo>
                <a:cubicBezTo>
                  <a:pt x="10310389" y="1101516"/>
                  <a:pt x="10317031" y="1100852"/>
                  <a:pt x="10323673" y="1100852"/>
                </a:cubicBezTo>
                <a:cubicBezTo>
                  <a:pt x="10342936" y="1101184"/>
                  <a:pt x="10361201" y="1095207"/>
                  <a:pt x="10380463" y="1095538"/>
                </a:cubicBezTo>
                <a:cubicBezTo>
                  <a:pt x="10386109" y="1095538"/>
                  <a:pt x="10391422" y="1092881"/>
                  <a:pt x="10395075" y="1087568"/>
                </a:cubicBezTo>
                <a:cubicBezTo>
                  <a:pt x="10395740" y="1086572"/>
                  <a:pt x="10396404" y="1085907"/>
                  <a:pt x="10397068" y="1085244"/>
                </a:cubicBezTo>
                <a:cubicBezTo>
                  <a:pt x="10399061" y="1083583"/>
                  <a:pt x="10401385" y="1083251"/>
                  <a:pt x="10403378" y="1084247"/>
                </a:cubicBezTo>
                <a:cubicBezTo>
                  <a:pt x="10404375" y="1084911"/>
                  <a:pt x="10405371" y="1085575"/>
                  <a:pt x="10406367" y="1086904"/>
                </a:cubicBezTo>
                <a:cubicBezTo>
                  <a:pt x="10416662" y="1099191"/>
                  <a:pt x="10429946" y="1097199"/>
                  <a:pt x="10440574" y="1091221"/>
                </a:cubicBezTo>
                <a:cubicBezTo>
                  <a:pt x="10453526" y="1084247"/>
                  <a:pt x="10466810" y="1080594"/>
                  <a:pt x="10480426" y="1077273"/>
                </a:cubicBezTo>
                <a:cubicBezTo>
                  <a:pt x="10486736" y="1075612"/>
                  <a:pt x="10490389" y="1072291"/>
                  <a:pt x="10492049" y="1066978"/>
                </a:cubicBezTo>
                <a:cubicBezTo>
                  <a:pt x="10493378" y="1066978"/>
                  <a:pt x="10494707" y="1066645"/>
                  <a:pt x="10496035" y="1066645"/>
                </a:cubicBezTo>
                <a:cubicBezTo>
                  <a:pt x="10494374" y="1083251"/>
                  <a:pt x="10480758" y="1085244"/>
                  <a:pt x="10468802" y="1087568"/>
                </a:cubicBezTo>
                <a:cubicBezTo>
                  <a:pt x="10460832" y="1089228"/>
                  <a:pt x="10453526" y="1091221"/>
                  <a:pt x="10447880" y="1097199"/>
                </a:cubicBezTo>
                <a:cubicBezTo>
                  <a:pt x="10441238" y="1104173"/>
                  <a:pt x="10431939" y="1100520"/>
                  <a:pt x="10424301" y="1103509"/>
                </a:cubicBezTo>
                <a:cubicBezTo>
                  <a:pt x="10422972" y="1103841"/>
                  <a:pt x="10421644" y="1104173"/>
                  <a:pt x="10420316" y="1104505"/>
                </a:cubicBezTo>
                <a:cubicBezTo>
                  <a:pt x="10422308" y="1104837"/>
                  <a:pt x="10424965" y="1104505"/>
                  <a:pt x="10427622" y="1103509"/>
                </a:cubicBezTo>
                <a:cubicBezTo>
                  <a:pt x="10435260" y="1100520"/>
                  <a:pt x="10444559" y="1104173"/>
                  <a:pt x="10451201" y="1097199"/>
                </a:cubicBezTo>
                <a:cubicBezTo>
                  <a:pt x="10456847" y="1091221"/>
                  <a:pt x="10464153" y="1089228"/>
                  <a:pt x="10472123" y="1087568"/>
                </a:cubicBezTo>
                <a:cubicBezTo>
                  <a:pt x="10484079" y="1084911"/>
                  <a:pt x="10497363" y="1082918"/>
                  <a:pt x="10499356" y="1066645"/>
                </a:cubicBezTo>
                <a:cubicBezTo>
                  <a:pt x="10502012" y="1066313"/>
                  <a:pt x="10504670" y="1065649"/>
                  <a:pt x="10507326" y="1065317"/>
                </a:cubicBezTo>
                <a:cubicBezTo>
                  <a:pt x="10506662" y="1065317"/>
                  <a:pt x="10506330" y="1064985"/>
                  <a:pt x="10505998" y="1064985"/>
                </a:cubicBezTo>
                <a:cubicBezTo>
                  <a:pt x="10509651" y="1063989"/>
                  <a:pt x="10513304" y="1062660"/>
                  <a:pt x="10516957" y="1061664"/>
                </a:cubicBezTo>
                <a:cubicBezTo>
                  <a:pt x="10518950" y="1060999"/>
                  <a:pt x="10520610" y="1060668"/>
                  <a:pt x="10522603" y="1060003"/>
                </a:cubicBezTo>
                <a:cubicBezTo>
                  <a:pt x="10530906" y="1057678"/>
                  <a:pt x="10539208" y="1055686"/>
                  <a:pt x="10547511" y="1053361"/>
                </a:cubicBezTo>
                <a:cubicBezTo>
                  <a:pt x="10572086" y="1046719"/>
                  <a:pt x="10596994" y="1040409"/>
                  <a:pt x="10621570" y="1033767"/>
                </a:cubicBezTo>
                <a:cubicBezTo>
                  <a:pt x="10626883" y="1032439"/>
                  <a:pt x="10633525" y="1031775"/>
                  <a:pt x="10629872" y="1022476"/>
                </a:cubicBezTo>
                <a:cubicBezTo>
                  <a:pt x="10607953" y="965354"/>
                  <a:pt x="10586034" y="908232"/>
                  <a:pt x="10564116" y="851111"/>
                </a:cubicBezTo>
                <a:cubicBezTo>
                  <a:pt x="10557474" y="832845"/>
                  <a:pt x="10551164" y="814580"/>
                  <a:pt x="10544522" y="796314"/>
                </a:cubicBezTo>
                <a:cubicBezTo>
                  <a:pt x="10544190" y="807273"/>
                  <a:pt x="10541533" y="818233"/>
                  <a:pt x="10547179" y="828196"/>
                </a:cubicBezTo>
                <a:cubicBezTo>
                  <a:pt x="10548839" y="831517"/>
                  <a:pt x="10551828" y="836166"/>
                  <a:pt x="10546182" y="838823"/>
                </a:cubicBezTo>
                <a:cubicBezTo>
                  <a:pt x="10539872" y="841812"/>
                  <a:pt x="10538876" y="835834"/>
                  <a:pt x="10538212" y="832181"/>
                </a:cubicBezTo>
                <a:cubicBezTo>
                  <a:pt x="10535223" y="817568"/>
                  <a:pt x="10520610" y="810262"/>
                  <a:pt x="10516625" y="795650"/>
                </a:cubicBezTo>
                <a:cubicBezTo>
                  <a:pt x="10513968" y="786351"/>
                  <a:pt x="10515296" y="782697"/>
                  <a:pt x="10523599" y="779709"/>
                </a:cubicBezTo>
                <a:cubicBezTo>
                  <a:pt x="10530241" y="777384"/>
                  <a:pt x="10537216" y="775724"/>
                  <a:pt x="10542529" y="770410"/>
                </a:cubicBezTo>
                <a:lnTo>
                  <a:pt x="10537102" y="757321"/>
                </a:lnTo>
                <a:lnTo>
                  <a:pt x="10546846" y="761111"/>
                </a:lnTo>
                <a:cubicBezTo>
                  <a:pt x="10556810" y="760779"/>
                  <a:pt x="10566108" y="754801"/>
                  <a:pt x="10575075" y="743177"/>
                </a:cubicBezTo>
                <a:cubicBezTo>
                  <a:pt x="10577068" y="740188"/>
                  <a:pt x="10584706" y="735207"/>
                  <a:pt x="10577068" y="733214"/>
                </a:cubicBezTo>
                <a:cubicBezTo>
                  <a:pt x="10572086" y="731886"/>
                  <a:pt x="10563784" y="722919"/>
                  <a:pt x="10558138" y="734543"/>
                </a:cubicBezTo>
                <a:cubicBezTo>
                  <a:pt x="10553156" y="744506"/>
                  <a:pt x="10536551" y="744506"/>
                  <a:pt x="10530574" y="734875"/>
                </a:cubicBezTo>
                <a:cubicBezTo>
                  <a:pt x="10528913" y="731886"/>
                  <a:pt x="10527252" y="728565"/>
                  <a:pt x="10530241" y="725908"/>
                </a:cubicBezTo>
                <a:cubicBezTo>
                  <a:pt x="10532566" y="723583"/>
                  <a:pt x="10535555" y="724912"/>
                  <a:pt x="10537880" y="727237"/>
                </a:cubicBezTo>
                <a:cubicBezTo>
                  <a:pt x="10539872" y="729229"/>
                  <a:pt x="10542529" y="733214"/>
                  <a:pt x="10544854" y="727569"/>
                </a:cubicBezTo>
                <a:cubicBezTo>
                  <a:pt x="10546846" y="722587"/>
                  <a:pt x="10544522" y="717938"/>
                  <a:pt x="10541533" y="713620"/>
                </a:cubicBezTo>
                <a:cubicBezTo>
                  <a:pt x="10539208" y="710299"/>
                  <a:pt x="10536219" y="708307"/>
                  <a:pt x="10531902" y="709635"/>
                </a:cubicBezTo>
                <a:cubicBezTo>
                  <a:pt x="10526920" y="710964"/>
                  <a:pt x="10523599" y="713952"/>
                  <a:pt x="10522935" y="718934"/>
                </a:cubicBezTo>
                <a:lnTo>
                  <a:pt x="10528740" y="737154"/>
                </a:lnTo>
                <a:lnTo>
                  <a:pt x="10514300" y="702329"/>
                </a:lnTo>
                <a:cubicBezTo>
                  <a:pt x="10520278" y="696351"/>
                  <a:pt x="10527917" y="695023"/>
                  <a:pt x="10534891" y="698675"/>
                </a:cubicBezTo>
                <a:cubicBezTo>
                  <a:pt x="10544190" y="703325"/>
                  <a:pt x="10547843" y="700004"/>
                  <a:pt x="10549503" y="691037"/>
                </a:cubicBezTo>
                <a:cubicBezTo>
                  <a:pt x="10558138" y="686388"/>
                  <a:pt x="10564448" y="691369"/>
                  <a:pt x="10571090" y="696351"/>
                </a:cubicBezTo>
                <a:cubicBezTo>
                  <a:pt x="10572418" y="699008"/>
                  <a:pt x="10575075" y="701001"/>
                  <a:pt x="10571422" y="703657"/>
                </a:cubicBezTo>
                <a:cubicBezTo>
                  <a:pt x="10568433" y="701665"/>
                  <a:pt x="10565444" y="697015"/>
                  <a:pt x="10561459" y="701997"/>
                </a:cubicBezTo>
                <a:cubicBezTo>
                  <a:pt x="10557142" y="707643"/>
                  <a:pt x="10559798" y="712292"/>
                  <a:pt x="10563784" y="716941"/>
                </a:cubicBezTo>
                <a:cubicBezTo>
                  <a:pt x="10572086" y="722919"/>
                  <a:pt x="10579060" y="715945"/>
                  <a:pt x="10586699" y="714949"/>
                </a:cubicBezTo>
                <a:cubicBezTo>
                  <a:pt x="10599318" y="707975"/>
                  <a:pt x="10610278" y="699340"/>
                  <a:pt x="10616588" y="686056"/>
                </a:cubicBezTo>
                <a:cubicBezTo>
                  <a:pt x="10618581" y="682070"/>
                  <a:pt x="10620241" y="678418"/>
                  <a:pt x="10624558" y="676757"/>
                </a:cubicBezTo>
                <a:cubicBezTo>
                  <a:pt x="10631201" y="671776"/>
                  <a:pt x="10631865" y="668122"/>
                  <a:pt x="10623894" y="663141"/>
                </a:cubicBezTo>
                <a:cubicBezTo>
                  <a:pt x="10613931" y="656831"/>
                  <a:pt x="10612935" y="653510"/>
                  <a:pt x="10613599" y="645207"/>
                </a:cubicBezTo>
                <a:cubicBezTo>
                  <a:pt x="10632529" y="659820"/>
                  <a:pt x="10636846" y="659488"/>
                  <a:pt x="10655776" y="641222"/>
                </a:cubicBezTo>
                <a:cubicBezTo>
                  <a:pt x="10664079" y="633252"/>
                  <a:pt x="10673377" y="625945"/>
                  <a:pt x="10682012" y="618307"/>
                </a:cubicBezTo>
                <a:cubicBezTo>
                  <a:pt x="10699614" y="610337"/>
                  <a:pt x="10709909" y="613658"/>
                  <a:pt x="10719540" y="630263"/>
                </a:cubicBezTo>
                <a:cubicBezTo>
                  <a:pt x="10722861" y="636240"/>
                  <a:pt x="10724853" y="642550"/>
                  <a:pt x="10726182" y="649192"/>
                </a:cubicBezTo>
                <a:cubicBezTo>
                  <a:pt x="10727842" y="658823"/>
                  <a:pt x="10728507" y="668122"/>
                  <a:pt x="10720868" y="676093"/>
                </a:cubicBezTo>
                <a:cubicBezTo>
                  <a:pt x="10713230" y="684395"/>
                  <a:pt x="10705592" y="678418"/>
                  <a:pt x="10697289" y="675428"/>
                </a:cubicBezTo>
                <a:cubicBezTo>
                  <a:pt x="10708913" y="699340"/>
                  <a:pt x="10726846" y="702661"/>
                  <a:pt x="10744780" y="685391"/>
                </a:cubicBezTo>
                <a:cubicBezTo>
                  <a:pt x="10764706" y="666462"/>
                  <a:pt x="10769355" y="644875"/>
                  <a:pt x="10759060" y="621296"/>
                </a:cubicBezTo>
                <a:cubicBezTo>
                  <a:pt x="10757732" y="617975"/>
                  <a:pt x="10754743" y="615650"/>
                  <a:pt x="10751090" y="616979"/>
                </a:cubicBezTo>
                <a:cubicBezTo>
                  <a:pt x="10746440" y="618971"/>
                  <a:pt x="10746440" y="622292"/>
                  <a:pt x="10748765" y="626277"/>
                </a:cubicBezTo>
                <a:cubicBezTo>
                  <a:pt x="10750425" y="628934"/>
                  <a:pt x="10754410" y="630595"/>
                  <a:pt x="10751422" y="635244"/>
                </a:cubicBezTo>
                <a:cubicBezTo>
                  <a:pt x="10744115" y="633252"/>
                  <a:pt x="10738802" y="626942"/>
                  <a:pt x="10739466" y="620963"/>
                </a:cubicBezTo>
                <a:cubicBezTo>
                  <a:pt x="10740794" y="610337"/>
                  <a:pt x="10733820" y="606019"/>
                  <a:pt x="10727510" y="600373"/>
                </a:cubicBezTo>
                <a:cubicBezTo>
                  <a:pt x="10725186" y="585761"/>
                  <a:pt x="10722861" y="570816"/>
                  <a:pt x="10714226" y="558196"/>
                </a:cubicBezTo>
                <a:cubicBezTo>
                  <a:pt x="10719872" y="549230"/>
                  <a:pt x="10722529" y="540927"/>
                  <a:pt x="10717547" y="530299"/>
                </a:cubicBezTo>
                <a:cubicBezTo>
                  <a:pt x="10712898" y="520336"/>
                  <a:pt x="10711569" y="509045"/>
                  <a:pt x="10725518" y="503067"/>
                </a:cubicBezTo>
                <a:cubicBezTo>
                  <a:pt x="10730499" y="501074"/>
                  <a:pt x="10727842" y="496758"/>
                  <a:pt x="10727178" y="493104"/>
                </a:cubicBezTo>
                <a:cubicBezTo>
                  <a:pt x="10727178" y="488123"/>
                  <a:pt x="10727178" y="483141"/>
                  <a:pt x="10727178" y="478160"/>
                </a:cubicBezTo>
                <a:cubicBezTo>
                  <a:pt x="10729171" y="472514"/>
                  <a:pt x="10731496" y="466536"/>
                  <a:pt x="10733488" y="460890"/>
                </a:cubicBezTo>
                <a:cubicBezTo>
                  <a:pt x="10737141" y="457569"/>
                  <a:pt x="10740130" y="454580"/>
                  <a:pt x="10745776" y="459562"/>
                </a:cubicBezTo>
                <a:cubicBezTo>
                  <a:pt x="10750425" y="463547"/>
                  <a:pt x="10756736" y="466868"/>
                  <a:pt x="10759060" y="471850"/>
                </a:cubicBezTo>
                <a:cubicBezTo>
                  <a:pt x="10764041" y="483805"/>
                  <a:pt x="10773341" y="489451"/>
                  <a:pt x="10784632" y="493437"/>
                </a:cubicBezTo>
                <a:cubicBezTo>
                  <a:pt x="10790278" y="500742"/>
                  <a:pt x="10794263" y="509045"/>
                  <a:pt x="10794263" y="518676"/>
                </a:cubicBezTo>
                <a:cubicBezTo>
                  <a:pt x="10794263" y="521997"/>
                  <a:pt x="10794595" y="524322"/>
                  <a:pt x="10797584" y="526314"/>
                </a:cubicBezTo>
                <a:cubicBezTo>
                  <a:pt x="10805887" y="531960"/>
                  <a:pt x="10807215" y="540927"/>
                  <a:pt x="10808875" y="550225"/>
                </a:cubicBezTo>
                <a:cubicBezTo>
                  <a:pt x="10811200" y="563842"/>
                  <a:pt x="10821495" y="576794"/>
                  <a:pt x="10811200" y="591406"/>
                </a:cubicBezTo>
                <a:cubicBezTo>
                  <a:pt x="10810536" y="592403"/>
                  <a:pt x="10813525" y="595724"/>
                  <a:pt x="10814189" y="598048"/>
                </a:cubicBezTo>
                <a:cubicBezTo>
                  <a:pt x="10815850" y="605355"/>
                  <a:pt x="10818506" y="613325"/>
                  <a:pt x="10810204" y="618971"/>
                </a:cubicBezTo>
                <a:cubicBezTo>
                  <a:pt x="10809540" y="618307"/>
                  <a:pt x="10809208" y="617975"/>
                  <a:pt x="10808875" y="617642"/>
                </a:cubicBezTo>
                <a:cubicBezTo>
                  <a:pt x="10806883" y="613990"/>
                  <a:pt x="10808875" y="611000"/>
                  <a:pt x="10809872" y="608011"/>
                </a:cubicBezTo>
                <a:cubicBezTo>
                  <a:pt x="10810868" y="604690"/>
                  <a:pt x="10809872" y="602034"/>
                  <a:pt x="10806551" y="600706"/>
                </a:cubicBezTo>
                <a:cubicBezTo>
                  <a:pt x="10804558" y="599709"/>
                  <a:pt x="10802566" y="600373"/>
                  <a:pt x="10800905" y="601702"/>
                </a:cubicBezTo>
                <a:cubicBezTo>
                  <a:pt x="10798580" y="603694"/>
                  <a:pt x="10797584" y="606019"/>
                  <a:pt x="10799577" y="609340"/>
                </a:cubicBezTo>
                <a:cubicBezTo>
                  <a:pt x="10801237" y="612329"/>
                  <a:pt x="10803230" y="615650"/>
                  <a:pt x="10804226" y="619303"/>
                </a:cubicBezTo>
                <a:cubicBezTo>
                  <a:pt x="10809208" y="638565"/>
                  <a:pt x="10822492" y="650189"/>
                  <a:pt x="10842418" y="652181"/>
                </a:cubicBezTo>
                <a:cubicBezTo>
                  <a:pt x="10863008" y="654174"/>
                  <a:pt x="10882602" y="629931"/>
                  <a:pt x="10875296" y="610004"/>
                </a:cubicBezTo>
                <a:cubicBezTo>
                  <a:pt x="10874300" y="611665"/>
                  <a:pt x="10873636" y="612993"/>
                  <a:pt x="10872971" y="614653"/>
                </a:cubicBezTo>
                <a:cubicBezTo>
                  <a:pt x="10866994" y="630263"/>
                  <a:pt x="10857362" y="632587"/>
                  <a:pt x="10846071" y="620632"/>
                </a:cubicBezTo>
                <a:cubicBezTo>
                  <a:pt x="10834779" y="608676"/>
                  <a:pt x="10831127" y="593731"/>
                  <a:pt x="10833783" y="577790"/>
                </a:cubicBezTo>
                <a:cubicBezTo>
                  <a:pt x="10836440" y="563510"/>
                  <a:pt x="10845739" y="556536"/>
                  <a:pt x="10860019" y="554875"/>
                </a:cubicBezTo>
                <a:cubicBezTo>
                  <a:pt x="10870315" y="553547"/>
                  <a:pt x="10880942" y="554211"/>
                  <a:pt x="10891237" y="555539"/>
                </a:cubicBezTo>
                <a:cubicBezTo>
                  <a:pt x="10911163" y="558196"/>
                  <a:pt x="10917141" y="554875"/>
                  <a:pt x="10924780" y="536941"/>
                </a:cubicBezTo>
                <a:cubicBezTo>
                  <a:pt x="10926772" y="543916"/>
                  <a:pt x="10924780" y="549562"/>
                  <a:pt x="10921791" y="555207"/>
                </a:cubicBezTo>
                <a:cubicBezTo>
                  <a:pt x="10918470" y="561185"/>
                  <a:pt x="10922787" y="563178"/>
                  <a:pt x="10926772" y="564174"/>
                </a:cubicBezTo>
                <a:cubicBezTo>
                  <a:pt x="10931754" y="565502"/>
                  <a:pt x="10940056" y="572809"/>
                  <a:pt x="10941717" y="566167"/>
                </a:cubicBezTo>
                <a:cubicBezTo>
                  <a:pt x="10945038" y="553547"/>
                  <a:pt x="10959650" y="543916"/>
                  <a:pt x="10951016" y="527311"/>
                </a:cubicBezTo>
                <a:cubicBezTo>
                  <a:pt x="10947694" y="521001"/>
                  <a:pt x="10948359" y="513030"/>
                  <a:pt x="10942048" y="507052"/>
                </a:cubicBezTo>
                <a:cubicBezTo>
                  <a:pt x="10938064" y="503400"/>
                  <a:pt x="10938064" y="497421"/>
                  <a:pt x="10938064" y="491776"/>
                </a:cubicBezTo>
                <a:cubicBezTo>
                  <a:pt x="10938064" y="474838"/>
                  <a:pt x="10928764" y="457901"/>
                  <a:pt x="10936735" y="440300"/>
                </a:cubicBezTo>
                <a:cubicBezTo>
                  <a:pt x="10937732" y="437975"/>
                  <a:pt x="10934410" y="434322"/>
                  <a:pt x="10933746" y="431001"/>
                </a:cubicBezTo>
                <a:cubicBezTo>
                  <a:pt x="10932418" y="423362"/>
                  <a:pt x="10930093" y="413399"/>
                  <a:pt x="10937732" y="409082"/>
                </a:cubicBezTo>
                <a:cubicBezTo>
                  <a:pt x="10947362" y="403768"/>
                  <a:pt x="10947362" y="396462"/>
                  <a:pt x="10947362" y="387495"/>
                </a:cubicBezTo>
                <a:cubicBezTo>
                  <a:pt x="10947362" y="376204"/>
                  <a:pt x="10948027" y="361592"/>
                  <a:pt x="10960314" y="358935"/>
                </a:cubicBezTo>
                <a:cubicBezTo>
                  <a:pt x="10973266" y="356278"/>
                  <a:pt x="10979576" y="369562"/>
                  <a:pt x="10984890" y="380189"/>
                </a:cubicBezTo>
                <a:cubicBezTo>
                  <a:pt x="10986550" y="383842"/>
                  <a:pt x="10986550" y="388824"/>
                  <a:pt x="10991864" y="389820"/>
                </a:cubicBezTo>
                <a:cubicBezTo>
                  <a:pt x="11007473" y="392477"/>
                  <a:pt x="11010462" y="404101"/>
                  <a:pt x="11010794" y="416720"/>
                </a:cubicBezTo>
                <a:cubicBezTo>
                  <a:pt x="11010794" y="423030"/>
                  <a:pt x="11013451" y="427016"/>
                  <a:pt x="11016772" y="431997"/>
                </a:cubicBezTo>
                <a:cubicBezTo>
                  <a:pt x="11026403" y="447274"/>
                  <a:pt x="11025407" y="465872"/>
                  <a:pt x="11029060" y="482809"/>
                </a:cubicBezTo>
                <a:cubicBezTo>
                  <a:pt x="11029392" y="484469"/>
                  <a:pt x="11028396" y="486794"/>
                  <a:pt x="11027067" y="488455"/>
                </a:cubicBezTo>
                <a:cubicBezTo>
                  <a:pt x="11019429" y="497753"/>
                  <a:pt x="11025074" y="511038"/>
                  <a:pt x="11029724" y="513030"/>
                </a:cubicBezTo>
                <a:cubicBezTo>
                  <a:pt x="11038359" y="517015"/>
                  <a:pt x="11045665" y="522329"/>
                  <a:pt x="11053303" y="527643"/>
                </a:cubicBezTo>
                <a:cubicBezTo>
                  <a:pt x="11053635" y="527975"/>
                  <a:pt x="11055296" y="526647"/>
                  <a:pt x="11056292" y="525982"/>
                </a:cubicBezTo>
                <a:cubicBezTo>
                  <a:pt x="11058949" y="523990"/>
                  <a:pt x="11060941" y="521333"/>
                  <a:pt x="11062270" y="519008"/>
                </a:cubicBezTo>
                <a:cubicBezTo>
                  <a:pt x="11062270" y="515687"/>
                  <a:pt x="11062270" y="512034"/>
                  <a:pt x="11062602" y="508713"/>
                </a:cubicBezTo>
                <a:cubicBezTo>
                  <a:pt x="11061606" y="506721"/>
                  <a:pt x="11060609" y="504396"/>
                  <a:pt x="11058617" y="502071"/>
                </a:cubicBezTo>
                <a:cubicBezTo>
                  <a:pt x="11055960" y="499082"/>
                  <a:pt x="11052971" y="495761"/>
                  <a:pt x="11053303" y="491111"/>
                </a:cubicBezTo>
                <a:cubicBezTo>
                  <a:pt x="11057288" y="490447"/>
                  <a:pt x="11057288" y="497421"/>
                  <a:pt x="11062602" y="495429"/>
                </a:cubicBezTo>
                <a:cubicBezTo>
                  <a:pt x="11062602" y="493104"/>
                  <a:pt x="11063266" y="490115"/>
                  <a:pt x="11062934" y="487458"/>
                </a:cubicBezTo>
                <a:cubicBezTo>
                  <a:pt x="11062602" y="481813"/>
                  <a:pt x="11061938" y="475835"/>
                  <a:pt x="11061606" y="470189"/>
                </a:cubicBezTo>
                <a:cubicBezTo>
                  <a:pt x="11061606" y="469857"/>
                  <a:pt x="11061606" y="469857"/>
                  <a:pt x="11061606" y="469857"/>
                </a:cubicBezTo>
                <a:cubicBezTo>
                  <a:pt x="11060609" y="467532"/>
                  <a:pt x="11060609" y="465208"/>
                  <a:pt x="11060941" y="462883"/>
                </a:cubicBezTo>
                <a:cubicBezTo>
                  <a:pt x="11058949" y="436314"/>
                  <a:pt x="11057288" y="410078"/>
                  <a:pt x="11055960" y="383510"/>
                </a:cubicBezTo>
                <a:cubicBezTo>
                  <a:pt x="11053303" y="378197"/>
                  <a:pt x="11052971" y="372551"/>
                  <a:pt x="11054964" y="367237"/>
                </a:cubicBezTo>
                <a:cubicBezTo>
                  <a:pt x="11054632" y="358602"/>
                  <a:pt x="11053967" y="350300"/>
                  <a:pt x="11053635" y="341665"/>
                </a:cubicBezTo>
                <a:cubicBezTo>
                  <a:pt x="11051643" y="338344"/>
                  <a:pt x="11051975" y="335023"/>
                  <a:pt x="11052971" y="331702"/>
                </a:cubicBezTo>
                <a:cubicBezTo>
                  <a:pt x="11052307" y="316758"/>
                  <a:pt x="11051643" y="302145"/>
                  <a:pt x="11050646" y="287533"/>
                </a:cubicBezTo>
                <a:cubicBezTo>
                  <a:pt x="11049982" y="278234"/>
                  <a:pt x="11046329" y="276905"/>
                  <a:pt x="11038691" y="280226"/>
                </a:cubicBezTo>
                <a:cubicBezTo>
                  <a:pt x="11020757" y="288197"/>
                  <a:pt x="11002824" y="295835"/>
                  <a:pt x="10984890" y="303806"/>
                </a:cubicBezTo>
                <a:cubicBezTo>
                  <a:pt x="10973598" y="308455"/>
                  <a:pt x="10962971" y="313437"/>
                  <a:pt x="10962639" y="328713"/>
                </a:cubicBezTo>
                <a:cubicBezTo>
                  <a:pt x="10962307" y="333363"/>
                  <a:pt x="10959318" y="338344"/>
                  <a:pt x="10956329" y="342330"/>
                </a:cubicBezTo>
                <a:cubicBezTo>
                  <a:pt x="10942713" y="361259"/>
                  <a:pt x="10921458" y="364580"/>
                  <a:pt x="10907510" y="350300"/>
                </a:cubicBezTo>
                <a:cubicBezTo>
                  <a:pt x="10905517" y="344322"/>
                  <a:pt x="10901200" y="342661"/>
                  <a:pt x="10895222" y="342330"/>
                </a:cubicBezTo>
                <a:cubicBezTo>
                  <a:pt x="10881274" y="341665"/>
                  <a:pt x="10872307" y="335023"/>
                  <a:pt x="10869318" y="320743"/>
                </a:cubicBezTo>
                <a:cubicBezTo>
                  <a:pt x="10869318" y="319082"/>
                  <a:pt x="10869318" y="317422"/>
                  <a:pt x="10869318" y="315761"/>
                </a:cubicBezTo>
                <a:cubicBezTo>
                  <a:pt x="10866994" y="303474"/>
                  <a:pt x="10871643" y="294175"/>
                  <a:pt x="10879613" y="285540"/>
                </a:cubicBezTo>
                <a:cubicBezTo>
                  <a:pt x="10882602" y="283215"/>
                  <a:pt x="10885259" y="281223"/>
                  <a:pt x="10887916" y="278898"/>
                </a:cubicBezTo>
                <a:cubicBezTo>
                  <a:pt x="10892565" y="276573"/>
                  <a:pt x="10897879" y="273916"/>
                  <a:pt x="10898543" y="268935"/>
                </a:cubicBezTo>
                <a:cubicBezTo>
                  <a:pt x="10900204" y="257644"/>
                  <a:pt x="10906846" y="248345"/>
                  <a:pt x="10910499" y="238049"/>
                </a:cubicBezTo>
                <a:cubicBezTo>
                  <a:pt x="10929429" y="224101"/>
                  <a:pt x="10938064" y="224433"/>
                  <a:pt x="10954669" y="240706"/>
                </a:cubicBezTo>
                <a:cubicBezTo>
                  <a:pt x="10957990" y="244027"/>
                  <a:pt x="10960979" y="243363"/>
                  <a:pt x="10964632" y="242699"/>
                </a:cubicBezTo>
                <a:cubicBezTo>
                  <a:pt x="10967288" y="241038"/>
                  <a:pt x="10970277" y="239710"/>
                  <a:pt x="10972934" y="238382"/>
                </a:cubicBezTo>
                <a:cubicBezTo>
                  <a:pt x="10978580" y="236057"/>
                  <a:pt x="10984558" y="233400"/>
                  <a:pt x="10990536" y="231075"/>
                </a:cubicBezTo>
                <a:cubicBezTo>
                  <a:pt x="10993857" y="229747"/>
                  <a:pt x="10996846" y="228086"/>
                  <a:pt x="11000167" y="226426"/>
                </a:cubicBezTo>
                <a:cubicBezTo>
                  <a:pt x="11001495" y="225097"/>
                  <a:pt x="11002824" y="223437"/>
                  <a:pt x="11004484" y="223105"/>
                </a:cubicBezTo>
                <a:cubicBezTo>
                  <a:pt x="11004152" y="223769"/>
                  <a:pt x="11004152" y="224765"/>
                  <a:pt x="11003820" y="225429"/>
                </a:cubicBezTo>
                <a:cubicBezTo>
                  <a:pt x="11005148" y="224765"/>
                  <a:pt x="11006145" y="224433"/>
                  <a:pt x="11007473" y="224101"/>
                </a:cubicBezTo>
                <a:cubicBezTo>
                  <a:pt x="11017104" y="219452"/>
                  <a:pt x="11027067" y="215134"/>
                  <a:pt x="11036698" y="210485"/>
                </a:cubicBezTo>
                <a:cubicBezTo>
                  <a:pt x="11040683" y="208824"/>
                  <a:pt x="11043008" y="206167"/>
                  <a:pt x="11043008" y="201186"/>
                </a:cubicBezTo>
                <a:cubicBezTo>
                  <a:pt x="11043672" y="175946"/>
                  <a:pt x="11040683" y="150706"/>
                  <a:pt x="11037694" y="125799"/>
                </a:cubicBezTo>
                <a:cubicBezTo>
                  <a:pt x="11037030" y="122145"/>
                  <a:pt x="11035370" y="120153"/>
                  <a:pt x="11032049" y="120485"/>
                </a:cubicBezTo>
                <a:cubicBezTo>
                  <a:pt x="11022086" y="121481"/>
                  <a:pt x="11017768" y="114175"/>
                  <a:pt x="11012787" y="107533"/>
                </a:cubicBezTo>
                <a:cubicBezTo>
                  <a:pt x="11010462" y="109194"/>
                  <a:pt x="11009466" y="109194"/>
                  <a:pt x="11008469" y="108861"/>
                </a:cubicBezTo>
                <a:cubicBezTo>
                  <a:pt x="10994853" y="76979"/>
                  <a:pt x="11005480" y="59710"/>
                  <a:pt x="11025738" y="42109"/>
                </a:cubicBezTo>
                <a:cubicBezTo>
                  <a:pt x="11031716" y="36795"/>
                  <a:pt x="11031716" y="29157"/>
                  <a:pt x="11035038" y="22515"/>
                </a:cubicBezTo>
                <a:cubicBezTo>
                  <a:pt x="11036698" y="19194"/>
                  <a:pt x="11038026" y="15541"/>
                  <a:pt x="11039355" y="11887"/>
                </a:cubicBezTo>
                <a:cubicBezTo>
                  <a:pt x="11041348" y="11555"/>
                  <a:pt x="11043340" y="10891"/>
                  <a:pt x="11045333" y="10559"/>
                </a:cubicBezTo>
                <a:cubicBezTo>
                  <a:pt x="11048322" y="8899"/>
                  <a:pt x="11050978" y="7238"/>
                  <a:pt x="11053967" y="5909"/>
                </a:cubicBezTo>
                <a:cubicBezTo>
                  <a:pt x="11063266" y="1260"/>
                  <a:pt x="11068746" y="-899"/>
                  <a:pt x="11073271" y="3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3678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95015023-550D-4E84-9A10-43D38BBD49E4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801384" y="2663886"/>
            <a:ext cx="3277457" cy="244173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7D782F6-D5D0-438D-B304-46556C69A932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629328" y="2663886"/>
            <a:ext cx="3277457" cy="2441730"/>
          </a:xfrm>
          <a:custGeom>
            <a:avLst/>
            <a:gdLst>
              <a:gd name="connsiteX0" fmla="*/ 0 w 2986260"/>
              <a:gd name="connsiteY0" fmla="*/ 0 h 2441730"/>
              <a:gd name="connsiteX1" fmla="*/ 2986260 w 2986260"/>
              <a:gd name="connsiteY1" fmla="*/ 0 h 2441730"/>
              <a:gd name="connsiteX2" fmla="*/ 1493130 w 2986260"/>
              <a:gd name="connsiteY2" fmla="*/ 2441730 h 24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86260" h="2441730">
                <a:moveTo>
                  <a:pt x="0" y="0"/>
                </a:moveTo>
                <a:lnTo>
                  <a:pt x="2986260" y="0"/>
                </a:lnTo>
                <a:lnTo>
                  <a:pt x="1493130" y="244173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D91961E6-0C2B-4C17-AD11-FBEB31395283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4457272" y="2663886"/>
            <a:ext cx="3277457" cy="244173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9680265-E098-4178-8FCD-B24AFE242025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6285216" y="2663886"/>
            <a:ext cx="3277457" cy="2441730"/>
          </a:xfrm>
          <a:custGeom>
            <a:avLst/>
            <a:gdLst>
              <a:gd name="connsiteX0" fmla="*/ 0 w 2986260"/>
              <a:gd name="connsiteY0" fmla="*/ 0 h 2441730"/>
              <a:gd name="connsiteX1" fmla="*/ 2986260 w 2986260"/>
              <a:gd name="connsiteY1" fmla="*/ 0 h 2441730"/>
              <a:gd name="connsiteX2" fmla="*/ 1493130 w 2986260"/>
              <a:gd name="connsiteY2" fmla="*/ 2441730 h 24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86260" h="2441730">
                <a:moveTo>
                  <a:pt x="0" y="0"/>
                </a:moveTo>
                <a:lnTo>
                  <a:pt x="2986260" y="0"/>
                </a:lnTo>
                <a:lnTo>
                  <a:pt x="1493130" y="244173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EA6CF91C-1703-4F94-9B2A-A9FE827498F8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8113159" y="2663886"/>
            <a:ext cx="3277457" cy="2441730"/>
          </a:xfrm>
          <a:prstGeom prst="triangle">
            <a:avLst/>
          </a:pr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6A261BB-2209-40DA-A8E2-7BFC6A77312D}"/>
              </a:ext>
            </a:extLst>
          </p:cNvPr>
          <p:cNvGrpSpPr/>
          <p:nvPr userDrawn="1"/>
        </p:nvGrpSpPr>
        <p:grpSpPr>
          <a:xfrm>
            <a:off x="-76199" y="0"/>
            <a:ext cx="12376637" cy="561156"/>
            <a:chOff x="152401" y="140218"/>
            <a:chExt cx="14197860" cy="643730"/>
          </a:xfrm>
          <a:solidFill>
            <a:schemeClr val="accent2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3DE99B8-92B7-4BF0-A966-A695BCD16B40}"/>
                </a:ext>
              </a:extLst>
            </p:cNvPr>
            <p:cNvSpPr/>
            <p:nvPr/>
          </p:nvSpPr>
          <p:spPr>
            <a:xfrm>
              <a:off x="3680475" y="140218"/>
              <a:ext cx="3613638" cy="643730"/>
            </a:xfrm>
            <a:custGeom>
              <a:avLst/>
              <a:gdLst>
                <a:gd name="connsiteX0" fmla="*/ 6204063 w 6204821"/>
                <a:gd name="connsiteY0" fmla="*/ 16690 h 1105321"/>
                <a:gd name="connsiteX1" fmla="*/ 6037924 w 6204821"/>
                <a:gd name="connsiteY1" fmla="*/ 16690 h 1105321"/>
                <a:gd name="connsiteX2" fmla="*/ 5996199 w 6204821"/>
                <a:gd name="connsiteY2" fmla="*/ 41725 h 1105321"/>
                <a:gd name="connsiteX3" fmla="*/ 5928681 w 6204821"/>
                <a:gd name="connsiteY3" fmla="*/ 285244 h 1105321"/>
                <a:gd name="connsiteX4" fmla="*/ 5999233 w 6204821"/>
                <a:gd name="connsiteY4" fmla="*/ 375521 h 1105321"/>
                <a:gd name="connsiteX5" fmla="*/ 6118338 w 6204821"/>
                <a:gd name="connsiteY5" fmla="*/ 432418 h 1105321"/>
                <a:gd name="connsiteX6" fmla="*/ 6102407 w 6204821"/>
                <a:gd name="connsiteY6" fmla="*/ 429384 h 1105321"/>
                <a:gd name="connsiteX7" fmla="*/ 5984820 w 6204821"/>
                <a:gd name="connsiteY7" fmla="*/ 380831 h 1105321"/>
                <a:gd name="connsiteX8" fmla="*/ 5917301 w 6204821"/>
                <a:gd name="connsiteY8" fmla="*/ 383107 h 1105321"/>
                <a:gd name="connsiteX9" fmla="*/ 5764817 w 6204821"/>
                <a:gd name="connsiteY9" fmla="*/ 587937 h 1105321"/>
                <a:gd name="connsiteX10" fmla="*/ 5796679 w 6204821"/>
                <a:gd name="connsiteY10" fmla="*/ 692628 h 1105321"/>
                <a:gd name="connsiteX11" fmla="*/ 5868749 w 6204821"/>
                <a:gd name="connsiteY11" fmla="*/ 764697 h 1105321"/>
                <a:gd name="connsiteX12" fmla="*/ 5883163 w 6204821"/>
                <a:gd name="connsiteY12" fmla="*/ 782904 h 1105321"/>
                <a:gd name="connsiteX13" fmla="*/ 5875577 w 6204821"/>
                <a:gd name="connsiteY13" fmla="*/ 789732 h 1105321"/>
                <a:gd name="connsiteX14" fmla="*/ 5789093 w 6204821"/>
                <a:gd name="connsiteY14" fmla="*/ 699455 h 1105321"/>
                <a:gd name="connsiteX15" fmla="*/ 5705644 w 6204821"/>
                <a:gd name="connsiteY15" fmla="*/ 672903 h 1105321"/>
                <a:gd name="connsiteX16" fmla="*/ 5508401 w 6204821"/>
                <a:gd name="connsiteY16" fmla="*/ 785180 h 1105321"/>
                <a:gd name="connsiteX17" fmla="*/ 5487918 w 6204821"/>
                <a:gd name="connsiteY17" fmla="*/ 920216 h 1105321"/>
                <a:gd name="connsiteX18" fmla="*/ 5525091 w 6204821"/>
                <a:gd name="connsiteY18" fmla="*/ 1026424 h 1105321"/>
                <a:gd name="connsiteX19" fmla="*/ 5515228 w 6204821"/>
                <a:gd name="connsiteY19" fmla="*/ 1013528 h 1105321"/>
                <a:gd name="connsiteX20" fmla="*/ 5471228 w 6204821"/>
                <a:gd name="connsiteY20" fmla="*/ 909595 h 1105321"/>
                <a:gd name="connsiteX21" fmla="*/ 5426469 w 6204821"/>
                <a:gd name="connsiteY21" fmla="*/ 864078 h 1105321"/>
                <a:gd name="connsiteX22" fmla="*/ 5157156 w 6204821"/>
                <a:gd name="connsiteY22" fmla="*/ 905802 h 1105321"/>
                <a:gd name="connsiteX23" fmla="*/ 5113155 w 6204821"/>
                <a:gd name="connsiteY23" fmla="*/ 994562 h 1105321"/>
                <a:gd name="connsiteX24" fmla="*/ 5113914 w 6204821"/>
                <a:gd name="connsiteY24" fmla="*/ 1103046 h 1105321"/>
                <a:gd name="connsiteX25" fmla="*/ 5103293 w 6204821"/>
                <a:gd name="connsiteY25" fmla="*/ 1103046 h 1105321"/>
                <a:gd name="connsiteX26" fmla="*/ 5104052 w 6204821"/>
                <a:gd name="connsiteY26" fmla="*/ 1015803 h 1105321"/>
                <a:gd name="connsiteX27" fmla="*/ 5003913 w 6204821"/>
                <a:gd name="connsiteY27" fmla="*/ 873940 h 1105321"/>
                <a:gd name="connsiteX28" fmla="*/ 4801359 w 6204821"/>
                <a:gd name="connsiteY28" fmla="*/ 859526 h 1105321"/>
                <a:gd name="connsiteX29" fmla="*/ 4743703 w 6204821"/>
                <a:gd name="connsiteY29" fmla="*/ 911113 h 1105321"/>
                <a:gd name="connsiteX30" fmla="*/ 4695910 w 6204821"/>
                <a:gd name="connsiteY30" fmla="*/ 1027183 h 1105321"/>
                <a:gd name="connsiteX31" fmla="*/ 4686806 w 6204821"/>
                <a:gd name="connsiteY31" fmla="*/ 1023390 h 1105321"/>
                <a:gd name="connsiteX32" fmla="*/ 4721703 w 6204821"/>
                <a:gd name="connsiteY32" fmla="*/ 939182 h 1105321"/>
                <a:gd name="connsiteX33" fmla="*/ 4675427 w 6204821"/>
                <a:gd name="connsiteY33" fmla="*/ 752559 h 1105321"/>
                <a:gd name="connsiteX34" fmla="*/ 4492598 w 6204821"/>
                <a:gd name="connsiteY34" fmla="*/ 670627 h 1105321"/>
                <a:gd name="connsiteX35" fmla="*/ 4437218 w 6204821"/>
                <a:gd name="connsiteY35" fmla="*/ 690352 h 1105321"/>
                <a:gd name="connsiteX36" fmla="*/ 4331010 w 6204821"/>
                <a:gd name="connsiteY36" fmla="*/ 790491 h 1105321"/>
                <a:gd name="connsiteX37" fmla="*/ 4343148 w 6204821"/>
                <a:gd name="connsiteY37" fmla="*/ 772284 h 1105321"/>
                <a:gd name="connsiteX38" fmla="*/ 4416735 w 6204821"/>
                <a:gd name="connsiteY38" fmla="*/ 697938 h 1105321"/>
                <a:gd name="connsiteX39" fmla="*/ 4450873 w 6204821"/>
                <a:gd name="connsiteY39" fmla="*/ 583385 h 1105321"/>
                <a:gd name="connsiteX40" fmla="*/ 4295354 w 6204821"/>
                <a:gd name="connsiteY40" fmla="*/ 384625 h 1105321"/>
                <a:gd name="connsiteX41" fmla="*/ 4230871 w 6204821"/>
                <a:gd name="connsiteY41" fmla="*/ 383107 h 1105321"/>
                <a:gd name="connsiteX42" fmla="*/ 4132249 w 6204821"/>
                <a:gd name="connsiteY42" fmla="*/ 425590 h 1105321"/>
                <a:gd name="connsiteX43" fmla="*/ 4062455 w 6204821"/>
                <a:gd name="connsiteY43" fmla="*/ 426349 h 1105321"/>
                <a:gd name="connsiteX44" fmla="*/ 3950178 w 6204821"/>
                <a:gd name="connsiteY44" fmla="*/ 380073 h 1105321"/>
                <a:gd name="connsiteX45" fmla="*/ 3900108 w 6204821"/>
                <a:gd name="connsiteY45" fmla="*/ 382349 h 1105321"/>
                <a:gd name="connsiteX46" fmla="*/ 3738521 w 6204821"/>
                <a:gd name="connsiteY46" fmla="*/ 609937 h 1105321"/>
                <a:gd name="connsiteX47" fmla="*/ 3769624 w 6204821"/>
                <a:gd name="connsiteY47" fmla="*/ 691110 h 1105321"/>
                <a:gd name="connsiteX48" fmla="*/ 3853832 w 6204821"/>
                <a:gd name="connsiteY48" fmla="*/ 787456 h 1105321"/>
                <a:gd name="connsiteX49" fmla="*/ 3838660 w 6204821"/>
                <a:gd name="connsiteY49" fmla="*/ 776835 h 1105321"/>
                <a:gd name="connsiteX50" fmla="*/ 3755211 w 6204821"/>
                <a:gd name="connsiteY50" fmla="*/ 692628 h 1105321"/>
                <a:gd name="connsiteX51" fmla="*/ 3697555 w 6204821"/>
                <a:gd name="connsiteY51" fmla="*/ 672145 h 1105321"/>
                <a:gd name="connsiteX52" fmla="*/ 3490449 w 6204821"/>
                <a:gd name="connsiteY52" fmla="*/ 777594 h 1105321"/>
                <a:gd name="connsiteX53" fmla="*/ 3463897 w 6204821"/>
                <a:gd name="connsiteY53" fmla="*/ 923251 h 1105321"/>
                <a:gd name="connsiteX54" fmla="*/ 3499553 w 6204821"/>
                <a:gd name="connsiteY54" fmla="*/ 1027183 h 1105321"/>
                <a:gd name="connsiteX55" fmla="*/ 3490449 w 6204821"/>
                <a:gd name="connsiteY55" fmla="*/ 1013528 h 1105321"/>
                <a:gd name="connsiteX56" fmla="*/ 3445690 w 6204821"/>
                <a:gd name="connsiteY56" fmla="*/ 907319 h 1105321"/>
                <a:gd name="connsiteX57" fmla="*/ 3403966 w 6204821"/>
                <a:gd name="connsiteY57" fmla="*/ 865595 h 1105321"/>
                <a:gd name="connsiteX58" fmla="*/ 3140722 w 6204821"/>
                <a:gd name="connsiteY58" fmla="*/ 898975 h 1105321"/>
                <a:gd name="connsiteX59" fmla="*/ 3087618 w 6204821"/>
                <a:gd name="connsiteY59" fmla="*/ 999872 h 1105321"/>
                <a:gd name="connsiteX60" fmla="*/ 3088376 w 6204821"/>
                <a:gd name="connsiteY60" fmla="*/ 1104563 h 1105321"/>
                <a:gd name="connsiteX61" fmla="*/ 3076997 w 6204821"/>
                <a:gd name="connsiteY61" fmla="*/ 1104563 h 1105321"/>
                <a:gd name="connsiteX62" fmla="*/ 3077755 w 6204821"/>
                <a:gd name="connsiteY62" fmla="*/ 1002907 h 1105321"/>
                <a:gd name="connsiteX63" fmla="*/ 3007203 w 6204821"/>
                <a:gd name="connsiteY63" fmla="*/ 889112 h 1105321"/>
                <a:gd name="connsiteX64" fmla="*/ 2834994 w 6204821"/>
                <a:gd name="connsiteY64" fmla="*/ 853457 h 1105321"/>
                <a:gd name="connsiteX65" fmla="*/ 2798580 w 6204821"/>
                <a:gd name="connsiteY65" fmla="*/ 856491 h 1105321"/>
                <a:gd name="connsiteX66" fmla="*/ 2712855 w 6204821"/>
                <a:gd name="connsiteY66" fmla="*/ 920975 h 1105321"/>
                <a:gd name="connsiteX67" fmla="*/ 2668096 w 6204821"/>
                <a:gd name="connsiteY67" fmla="*/ 1028700 h 1105321"/>
                <a:gd name="connsiteX68" fmla="*/ 2661268 w 6204821"/>
                <a:gd name="connsiteY68" fmla="*/ 1026424 h 1105321"/>
                <a:gd name="connsiteX69" fmla="*/ 2665820 w 6204821"/>
                <a:gd name="connsiteY69" fmla="*/ 1007458 h 1105321"/>
                <a:gd name="connsiteX70" fmla="*/ 2702993 w 6204821"/>
                <a:gd name="connsiteY70" fmla="*/ 918699 h 1105321"/>
                <a:gd name="connsiteX71" fmla="*/ 2684027 w 6204821"/>
                <a:gd name="connsiteY71" fmla="*/ 791249 h 1105321"/>
                <a:gd name="connsiteX72" fmla="*/ 2469335 w 6204821"/>
                <a:gd name="connsiteY72" fmla="*/ 672145 h 1105321"/>
                <a:gd name="connsiteX73" fmla="*/ 2408645 w 6204821"/>
                <a:gd name="connsiteY73" fmla="*/ 694145 h 1105321"/>
                <a:gd name="connsiteX74" fmla="*/ 2301679 w 6204821"/>
                <a:gd name="connsiteY74" fmla="*/ 796560 h 1105321"/>
                <a:gd name="connsiteX75" fmla="*/ 2315334 w 6204821"/>
                <a:gd name="connsiteY75" fmla="*/ 775318 h 1105321"/>
                <a:gd name="connsiteX76" fmla="*/ 2392714 w 6204821"/>
                <a:gd name="connsiteY76" fmla="*/ 697179 h 1105321"/>
                <a:gd name="connsiteX77" fmla="*/ 2424576 w 6204821"/>
                <a:gd name="connsiteY77" fmla="*/ 594765 h 1105321"/>
                <a:gd name="connsiteX78" fmla="*/ 2254644 w 6204821"/>
                <a:gd name="connsiteY78" fmla="*/ 382349 h 1105321"/>
                <a:gd name="connsiteX79" fmla="*/ 2209126 w 6204821"/>
                <a:gd name="connsiteY79" fmla="*/ 384625 h 1105321"/>
                <a:gd name="connsiteX80" fmla="*/ 2099883 w 6204821"/>
                <a:gd name="connsiteY80" fmla="*/ 430142 h 1105321"/>
                <a:gd name="connsiteX81" fmla="*/ 2046779 w 6204821"/>
                <a:gd name="connsiteY81" fmla="*/ 430142 h 1105321"/>
                <a:gd name="connsiteX82" fmla="*/ 1937537 w 6204821"/>
                <a:gd name="connsiteY82" fmla="*/ 385383 h 1105321"/>
                <a:gd name="connsiteX83" fmla="*/ 1881398 w 6204821"/>
                <a:gd name="connsiteY83" fmla="*/ 383866 h 1105321"/>
                <a:gd name="connsiteX84" fmla="*/ 1717535 w 6204821"/>
                <a:gd name="connsiteY84" fmla="*/ 607661 h 1105321"/>
                <a:gd name="connsiteX85" fmla="*/ 1748638 w 6204821"/>
                <a:gd name="connsiteY85" fmla="*/ 693386 h 1105321"/>
                <a:gd name="connsiteX86" fmla="*/ 1835122 w 6204821"/>
                <a:gd name="connsiteY86" fmla="*/ 789732 h 1105321"/>
                <a:gd name="connsiteX87" fmla="*/ 1819191 w 6204821"/>
                <a:gd name="connsiteY87" fmla="*/ 778353 h 1105321"/>
                <a:gd name="connsiteX88" fmla="*/ 1732707 w 6204821"/>
                <a:gd name="connsiteY88" fmla="*/ 693386 h 1105321"/>
                <a:gd name="connsiteX89" fmla="*/ 1677327 w 6204821"/>
                <a:gd name="connsiteY89" fmla="*/ 674421 h 1105321"/>
                <a:gd name="connsiteX90" fmla="*/ 1472498 w 6204821"/>
                <a:gd name="connsiteY90" fmla="*/ 777594 h 1105321"/>
                <a:gd name="connsiteX91" fmla="*/ 1445187 w 6204821"/>
                <a:gd name="connsiteY91" fmla="*/ 928561 h 1105321"/>
                <a:gd name="connsiteX92" fmla="*/ 1486153 w 6204821"/>
                <a:gd name="connsiteY92" fmla="*/ 1026424 h 1105321"/>
                <a:gd name="connsiteX93" fmla="*/ 1479325 w 6204821"/>
                <a:gd name="connsiteY93" fmla="*/ 1030217 h 1105321"/>
                <a:gd name="connsiteX94" fmla="*/ 1467946 w 6204821"/>
                <a:gd name="connsiteY94" fmla="*/ 1008976 h 1105321"/>
                <a:gd name="connsiteX95" fmla="*/ 1425463 w 6204821"/>
                <a:gd name="connsiteY95" fmla="*/ 907319 h 1105321"/>
                <a:gd name="connsiteX96" fmla="*/ 1390566 w 6204821"/>
                <a:gd name="connsiteY96" fmla="*/ 870147 h 1105321"/>
                <a:gd name="connsiteX97" fmla="*/ 1106080 w 6204821"/>
                <a:gd name="connsiteY97" fmla="*/ 912630 h 1105321"/>
                <a:gd name="connsiteX98" fmla="*/ 1067390 w 6204821"/>
                <a:gd name="connsiteY98" fmla="*/ 995320 h 1105321"/>
                <a:gd name="connsiteX99" fmla="*/ 1061321 w 6204821"/>
                <a:gd name="connsiteY99" fmla="*/ 1105321 h 1105321"/>
                <a:gd name="connsiteX100" fmla="*/ 1057528 w 6204821"/>
                <a:gd name="connsiteY100" fmla="*/ 1086356 h 1105321"/>
                <a:gd name="connsiteX101" fmla="*/ 1057528 w 6204821"/>
                <a:gd name="connsiteY101" fmla="*/ 999114 h 1105321"/>
                <a:gd name="connsiteX102" fmla="*/ 1000631 w 6204821"/>
                <a:gd name="connsiteY102" fmla="*/ 897457 h 1105321"/>
                <a:gd name="connsiteX103" fmla="*/ 816284 w 6204821"/>
                <a:gd name="connsiteY103" fmla="*/ 854216 h 1105321"/>
                <a:gd name="connsiteX104" fmla="*/ 776835 w 6204821"/>
                <a:gd name="connsiteY104" fmla="*/ 857250 h 1105321"/>
                <a:gd name="connsiteX105" fmla="*/ 694904 w 6204821"/>
                <a:gd name="connsiteY105" fmla="*/ 918699 h 1105321"/>
                <a:gd name="connsiteX106" fmla="*/ 650145 w 6204821"/>
                <a:gd name="connsiteY106" fmla="*/ 1030217 h 1105321"/>
                <a:gd name="connsiteX107" fmla="*/ 643317 w 6204821"/>
                <a:gd name="connsiteY107" fmla="*/ 1027941 h 1105321"/>
                <a:gd name="connsiteX108" fmla="*/ 647869 w 6204821"/>
                <a:gd name="connsiteY108" fmla="*/ 1008976 h 1105321"/>
                <a:gd name="connsiteX109" fmla="*/ 682766 w 6204821"/>
                <a:gd name="connsiteY109" fmla="*/ 919458 h 1105321"/>
                <a:gd name="connsiteX110" fmla="*/ 661524 w 6204821"/>
                <a:gd name="connsiteY110" fmla="*/ 786698 h 1105321"/>
                <a:gd name="connsiteX111" fmla="*/ 444556 w 6204821"/>
                <a:gd name="connsiteY111" fmla="*/ 672903 h 1105321"/>
                <a:gd name="connsiteX112" fmla="*/ 390694 w 6204821"/>
                <a:gd name="connsiteY112" fmla="*/ 695662 h 1105321"/>
                <a:gd name="connsiteX113" fmla="*/ 282968 w 6204821"/>
                <a:gd name="connsiteY113" fmla="*/ 795801 h 1105321"/>
                <a:gd name="connsiteX114" fmla="*/ 297382 w 6204821"/>
                <a:gd name="connsiteY114" fmla="*/ 773801 h 1105321"/>
                <a:gd name="connsiteX115" fmla="*/ 374762 w 6204821"/>
                <a:gd name="connsiteY115" fmla="*/ 695662 h 1105321"/>
                <a:gd name="connsiteX116" fmla="*/ 405866 w 6204821"/>
                <a:gd name="connsiteY116" fmla="*/ 587937 h 1105321"/>
                <a:gd name="connsiteX117" fmla="*/ 252623 w 6204821"/>
                <a:gd name="connsiteY117" fmla="*/ 386900 h 1105321"/>
                <a:gd name="connsiteX118" fmla="*/ 182829 w 6204821"/>
                <a:gd name="connsiteY118" fmla="*/ 385383 h 1105321"/>
                <a:gd name="connsiteX119" fmla="*/ 52345 w 6204821"/>
                <a:gd name="connsiteY119" fmla="*/ 443039 h 1105321"/>
                <a:gd name="connsiteX120" fmla="*/ 47794 w 6204821"/>
                <a:gd name="connsiteY120" fmla="*/ 436211 h 1105321"/>
                <a:gd name="connsiteX121" fmla="*/ 66001 w 6204821"/>
                <a:gd name="connsiteY121" fmla="*/ 424832 h 1105321"/>
                <a:gd name="connsiteX122" fmla="*/ 167657 w 6204821"/>
                <a:gd name="connsiteY122" fmla="*/ 381590 h 1105321"/>
                <a:gd name="connsiteX123" fmla="*/ 243520 w 6204821"/>
                <a:gd name="connsiteY123" fmla="*/ 282968 h 1105321"/>
                <a:gd name="connsiteX124" fmla="*/ 180554 w 6204821"/>
                <a:gd name="connsiteY124" fmla="*/ 51587 h 1105321"/>
                <a:gd name="connsiteX125" fmla="*/ 107725 w 6204821"/>
                <a:gd name="connsiteY125" fmla="*/ 17448 h 1105321"/>
                <a:gd name="connsiteX126" fmla="*/ 0 w 6204821"/>
                <a:gd name="connsiteY126" fmla="*/ 10621 h 1105321"/>
                <a:gd name="connsiteX127" fmla="*/ 158553 w 6204821"/>
                <a:gd name="connsiteY127" fmla="*/ 10621 h 1105321"/>
                <a:gd name="connsiteX128" fmla="*/ 173726 w 6204821"/>
                <a:gd name="connsiteY128" fmla="*/ 17448 h 1105321"/>
                <a:gd name="connsiteX129" fmla="*/ 242002 w 6204821"/>
                <a:gd name="connsiteY129" fmla="*/ 337590 h 1105321"/>
                <a:gd name="connsiteX130" fmla="*/ 242761 w 6204821"/>
                <a:gd name="connsiteY130" fmla="*/ 343659 h 1105321"/>
                <a:gd name="connsiteX131" fmla="*/ 286003 w 6204821"/>
                <a:gd name="connsiteY131" fmla="*/ 326969 h 1105321"/>
                <a:gd name="connsiteX132" fmla="*/ 369452 w 6204821"/>
                <a:gd name="connsiteY132" fmla="*/ 292072 h 1105321"/>
                <a:gd name="connsiteX133" fmla="*/ 440763 w 6204821"/>
                <a:gd name="connsiteY133" fmla="*/ 179036 h 1105321"/>
                <a:gd name="connsiteX134" fmla="*/ 392211 w 6204821"/>
                <a:gd name="connsiteY134" fmla="*/ 40966 h 1105321"/>
                <a:gd name="connsiteX135" fmla="*/ 338348 w 6204821"/>
                <a:gd name="connsiteY135" fmla="*/ 15931 h 1105321"/>
                <a:gd name="connsiteX136" fmla="*/ 216968 w 6204821"/>
                <a:gd name="connsiteY136" fmla="*/ 9862 h 1105321"/>
                <a:gd name="connsiteX137" fmla="*/ 759387 w 6204821"/>
                <a:gd name="connsiteY137" fmla="*/ 4552 h 1105321"/>
                <a:gd name="connsiteX138" fmla="*/ 835250 w 6204821"/>
                <a:gd name="connsiteY138" fmla="*/ 0 h 1105321"/>
                <a:gd name="connsiteX139" fmla="*/ 3367551 w 6204821"/>
                <a:gd name="connsiteY139" fmla="*/ 0 h 1105321"/>
                <a:gd name="connsiteX140" fmla="*/ 3400931 w 6204821"/>
                <a:gd name="connsiteY140" fmla="*/ 3035 h 1105321"/>
                <a:gd name="connsiteX141" fmla="*/ 5004672 w 6204821"/>
                <a:gd name="connsiteY141" fmla="*/ 4552 h 1105321"/>
                <a:gd name="connsiteX142" fmla="*/ 6204822 w 6204821"/>
                <a:gd name="connsiteY142" fmla="*/ 5310 h 1105321"/>
                <a:gd name="connsiteX143" fmla="*/ 6204063 w 6204821"/>
                <a:gd name="connsiteY143" fmla="*/ 16690 h 1105321"/>
                <a:gd name="connsiteX144" fmla="*/ 3362241 w 6204821"/>
                <a:gd name="connsiteY144" fmla="*/ 689593 h 1105321"/>
                <a:gd name="connsiteX145" fmla="*/ 3432793 w 6204821"/>
                <a:gd name="connsiteY145" fmla="*/ 841319 h 1105321"/>
                <a:gd name="connsiteX146" fmla="*/ 3715003 w 6204821"/>
                <a:gd name="connsiteY146" fmla="*/ 652420 h 1105321"/>
                <a:gd name="connsiteX147" fmla="*/ 3589071 w 6204821"/>
                <a:gd name="connsiteY147" fmla="*/ 524971 h 1105321"/>
                <a:gd name="connsiteX148" fmla="*/ 3554933 w 6204821"/>
                <a:gd name="connsiteY148" fmla="*/ 516626 h 1105321"/>
                <a:gd name="connsiteX149" fmla="*/ 3375896 w 6204821"/>
                <a:gd name="connsiteY149" fmla="*/ 629662 h 1105321"/>
                <a:gd name="connsiteX150" fmla="*/ 3363000 w 6204821"/>
                <a:gd name="connsiteY150" fmla="*/ 691110 h 1105321"/>
                <a:gd name="connsiteX151" fmla="*/ 3327344 w 6204821"/>
                <a:gd name="connsiteY151" fmla="*/ 666076 h 1105321"/>
                <a:gd name="connsiteX152" fmla="*/ 3116445 w 6204821"/>
                <a:gd name="connsiteY152" fmla="*/ 703248 h 1105321"/>
                <a:gd name="connsiteX153" fmla="*/ 3088376 w 6204821"/>
                <a:gd name="connsiteY153" fmla="*/ 764697 h 1105321"/>
                <a:gd name="connsiteX154" fmla="*/ 3088376 w 6204821"/>
                <a:gd name="connsiteY154" fmla="*/ 883043 h 1105321"/>
                <a:gd name="connsiteX155" fmla="*/ 3088376 w 6204821"/>
                <a:gd name="connsiteY155" fmla="*/ 924009 h 1105321"/>
                <a:gd name="connsiteX156" fmla="*/ 3424449 w 6204821"/>
                <a:gd name="connsiteY156" fmla="*/ 852698 h 1105321"/>
                <a:gd name="connsiteX157" fmla="*/ 3398655 w 6204821"/>
                <a:gd name="connsiteY157" fmla="*/ 789732 h 1105321"/>
                <a:gd name="connsiteX158" fmla="*/ 3362241 w 6204821"/>
                <a:gd name="connsiteY158" fmla="*/ 689593 h 1105321"/>
                <a:gd name="connsiteX159" fmla="*/ 4092800 w 6204821"/>
                <a:gd name="connsiteY159" fmla="*/ 13655 h 1105321"/>
                <a:gd name="connsiteX160" fmla="*/ 4092800 w 6204821"/>
                <a:gd name="connsiteY160" fmla="*/ 15931 h 1105321"/>
                <a:gd name="connsiteX161" fmla="*/ 4022248 w 6204821"/>
                <a:gd name="connsiteY161" fmla="*/ 15931 h 1105321"/>
                <a:gd name="connsiteX162" fmla="*/ 3969144 w 6204821"/>
                <a:gd name="connsiteY162" fmla="*/ 41725 h 1105321"/>
                <a:gd name="connsiteX163" fmla="*/ 3899350 w 6204821"/>
                <a:gd name="connsiteY163" fmla="*/ 257175 h 1105321"/>
                <a:gd name="connsiteX164" fmla="*/ 3985075 w 6204821"/>
                <a:gd name="connsiteY164" fmla="*/ 383107 h 1105321"/>
                <a:gd name="connsiteX165" fmla="*/ 4222526 w 6204821"/>
                <a:gd name="connsiteY165" fmla="*/ 375521 h 1105321"/>
                <a:gd name="connsiteX166" fmla="*/ 4287768 w 6204821"/>
                <a:gd name="connsiteY166" fmla="*/ 296624 h 1105321"/>
                <a:gd name="connsiteX167" fmla="*/ 4215698 w 6204821"/>
                <a:gd name="connsiteY167" fmla="*/ 36414 h 1105321"/>
                <a:gd name="connsiteX168" fmla="*/ 4169421 w 6204821"/>
                <a:gd name="connsiteY168" fmla="*/ 14414 h 1105321"/>
                <a:gd name="connsiteX169" fmla="*/ 4092800 w 6204821"/>
                <a:gd name="connsiteY169" fmla="*/ 13655 h 1105321"/>
                <a:gd name="connsiteX170" fmla="*/ 2071055 w 6204821"/>
                <a:gd name="connsiteY170" fmla="*/ 13655 h 1105321"/>
                <a:gd name="connsiteX171" fmla="*/ 2071055 w 6204821"/>
                <a:gd name="connsiteY171" fmla="*/ 15173 h 1105321"/>
                <a:gd name="connsiteX172" fmla="*/ 2011883 w 6204821"/>
                <a:gd name="connsiteY172" fmla="*/ 15173 h 1105321"/>
                <a:gd name="connsiteX173" fmla="*/ 1951192 w 6204821"/>
                <a:gd name="connsiteY173" fmla="*/ 42483 h 1105321"/>
                <a:gd name="connsiteX174" fmla="*/ 1885950 w 6204821"/>
                <a:gd name="connsiteY174" fmla="*/ 291313 h 1105321"/>
                <a:gd name="connsiteX175" fmla="*/ 1954985 w 6204821"/>
                <a:gd name="connsiteY175" fmla="*/ 375521 h 1105321"/>
                <a:gd name="connsiteX176" fmla="*/ 2054366 w 6204821"/>
                <a:gd name="connsiteY176" fmla="*/ 416487 h 1105321"/>
                <a:gd name="connsiteX177" fmla="*/ 2096849 w 6204821"/>
                <a:gd name="connsiteY177" fmla="*/ 416487 h 1105321"/>
                <a:gd name="connsiteX178" fmla="*/ 2208367 w 6204821"/>
                <a:gd name="connsiteY178" fmla="*/ 368693 h 1105321"/>
                <a:gd name="connsiteX179" fmla="*/ 2252368 w 6204821"/>
                <a:gd name="connsiteY179" fmla="*/ 321658 h 1105321"/>
                <a:gd name="connsiteX180" fmla="*/ 2191677 w 6204821"/>
                <a:gd name="connsiteY180" fmla="*/ 37173 h 1105321"/>
                <a:gd name="connsiteX181" fmla="*/ 2142367 w 6204821"/>
                <a:gd name="connsiteY181" fmla="*/ 15173 h 1105321"/>
                <a:gd name="connsiteX182" fmla="*/ 2071055 w 6204821"/>
                <a:gd name="connsiteY182" fmla="*/ 13655 h 1105321"/>
                <a:gd name="connsiteX183" fmla="*/ 1401945 w 6204821"/>
                <a:gd name="connsiteY183" fmla="*/ 851940 h 1105321"/>
                <a:gd name="connsiteX184" fmla="*/ 1400428 w 6204821"/>
                <a:gd name="connsiteY184" fmla="*/ 842836 h 1105321"/>
                <a:gd name="connsiteX185" fmla="*/ 1342772 w 6204821"/>
                <a:gd name="connsiteY185" fmla="*/ 701731 h 1105321"/>
                <a:gd name="connsiteX186" fmla="*/ 1296496 w 6204821"/>
                <a:gd name="connsiteY186" fmla="*/ 661524 h 1105321"/>
                <a:gd name="connsiteX187" fmla="*/ 1166012 w 6204821"/>
                <a:gd name="connsiteY187" fmla="*/ 666076 h 1105321"/>
                <a:gd name="connsiteX188" fmla="*/ 1068149 w 6204821"/>
                <a:gd name="connsiteY188" fmla="*/ 794284 h 1105321"/>
                <a:gd name="connsiteX189" fmla="*/ 1068907 w 6204821"/>
                <a:gd name="connsiteY189" fmla="*/ 923251 h 1105321"/>
                <a:gd name="connsiteX190" fmla="*/ 1401945 w 6204821"/>
                <a:gd name="connsiteY190" fmla="*/ 851940 h 1105321"/>
                <a:gd name="connsiteX191" fmla="*/ 5449228 w 6204821"/>
                <a:gd name="connsiteY191" fmla="*/ 851940 h 1105321"/>
                <a:gd name="connsiteX192" fmla="*/ 5379434 w 6204821"/>
                <a:gd name="connsiteY192" fmla="*/ 683524 h 1105321"/>
                <a:gd name="connsiteX193" fmla="*/ 5357434 w 6204821"/>
                <a:gd name="connsiteY193" fmla="*/ 666834 h 1105321"/>
                <a:gd name="connsiteX194" fmla="*/ 5135914 w 6204821"/>
                <a:gd name="connsiteY194" fmla="*/ 709318 h 1105321"/>
                <a:gd name="connsiteX195" fmla="*/ 5116949 w 6204821"/>
                <a:gd name="connsiteY195" fmla="*/ 742697 h 1105321"/>
                <a:gd name="connsiteX196" fmla="*/ 5116190 w 6204821"/>
                <a:gd name="connsiteY196" fmla="*/ 923251 h 1105321"/>
                <a:gd name="connsiteX197" fmla="*/ 5449228 w 6204821"/>
                <a:gd name="connsiteY197" fmla="*/ 851940 h 1105321"/>
                <a:gd name="connsiteX198" fmla="*/ 2742442 w 6204821"/>
                <a:gd name="connsiteY198" fmla="*/ 852698 h 1105321"/>
                <a:gd name="connsiteX199" fmla="*/ 3077755 w 6204821"/>
                <a:gd name="connsiteY199" fmla="*/ 924009 h 1105321"/>
                <a:gd name="connsiteX200" fmla="*/ 3078514 w 6204821"/>
                <a:gd name="connsiteY200" fmla="*/ 779870 h 1105321"/>
                <a:gd name="connsiteX201" fmla="*/ 3016307 w 6204821"/>
                <a:gd name="connsiteY201" fmla="*/ 679731 h 1105321"/>
                <a:gd name="connsiteX202" fmla="*/ 2848650 w 6204821"/>
                <a:gd name="connsiteY202" fmla="*/ 663800 h 1105321"/>
                <a:gd name="connsiteX203" fmla="*/ 2811477 w 6204821"/>
                <a:gd name="connsiteY203" fmla="*/ 690352 h 1105321"/>
                <a:gd name="connsiteX204" fmla="*/ 2742442 w 6204821"/>
                <a:gd name="connsiteY204" fmla="*/ 852698 h 1105321"/>
                <a:gd name="connsiteX205" fmla="*/ 5455297 w 6204821"/>
                <a:gd name="connsiteY205" fmla="*/ 845112 h 1105321"/>
                <a:gd name="connsiteX206" fmla="*/ 5738265 w 6204821"/>
                <a:gd name="connsiteY206" fmla="*/ 651662 h 1105321"/>
                <a:gd name="connsiteX207" fmla="*/ 5613850 w 6204821"/>
                <a:gd name="connsiteY207" fmla="*/ 525729 h 1105321"/>
                <a:gd name="connsiteX208" fmla="*/ 5585781 w 6204821"/>
                <a:gd name="connsiteY208" fmla="*/ 515867 h 1105321"/>
                <a:gd name="connsiteX209" fmla="*/ 5390055 w 6204821"/>
                <a:gd name="connsiteY209" fmla="*/ 650144 h 1105321"/>
                <a:gd name="connsiteX210" fmla="*/ 5387779 w 6204821"/>
                <a:gd name="connsiteY210" fmla="*/ 679731 h 1105321"/>
                <a:gd name="connsiteX211" fmla="*/ 5455297 w 6204821"/>
                <a:gd name="connsiteY211" fmla="*/ 845112 h 1105321"/>
                <a:gd name="connsiteX212" fmla="*/ 1692500 w 6204821"/>
                <a:gd name="connsiteY212" fmla="*/ 653179 h 1105321"/>
                <a:gd name="connsiteX213" fmla="*/ 1575671 w 6204821"/>
                <a:gd name="connsiteY213" fmla="*/ 531040 h 1105321"/>
                <a:gd name="connsiteX214" fmla="*/ 1540774 w 6204821"/>
                <a:gd name="connsiteY214" fmla="*/ 517385 h 1105321"/>
                <a:gd name="connsiteX215" fmla="*/ 1365531 w 6204821"/>
                <a:gd name="connsiteY215" fmla="*/ 615248 h 1105321"/>
                <a:gd name="connsiteX216" fmla="*/ 1348083 w 6204821"/>
                <a:gd name="connsiteY216" fmla="*/ 675179 h 1105321"/>
                <a:gd name="connsiteX217" fmla="*/ 1414083 w 6204821"/>
                <a:gd name="connsiteY217" fmla="*/ 845112 h 1105321"/>
                <a:gd name="connsiteX218" fmla="*/ 1692500 w 6204821"/>
                <a:gd name="connsiteY218" fmla="*/ 653179 h 1105321"/>
                <a:gd name="connsiteX219" fmla="*/ 5102534 w 6204821"/>
                <a:gd name="connsiteY219" fmla="*/ 922492 h 1105321"/>
                <a:gd name="connsiteX220" fmla="*/ 5103293 w 6204821"/>
                <a:gd name="connsiteY220" fmla="*/ 771525 h 1105321"/>
                <a:gd name="connsiteX221" fmla="*/ 5049430 w 6204821"/>
                <a:gd name="connsiteY221" fmla="*/ 683524 h 1105321"/>
                <a:gd name="connsiteX222" fmla="*/ 4882532 w 6204821"/>
                <a:gd name="connsiteY222" fmla="*/ 660007 h 1105321"/>
                <a:gd name="connsiteX223" fmla="*/ 4829428 w 6204821"/>
                <a:gd name="connsiteY223" fmla="*/ 704007 h 1105321"/>
                <a:gd name="connsiteX224" fmla="*/ 4779359 w 6204821"/>
                <a:gd name="connsiteY224" fmla="*/ 826905 h 1105321"/>
                <a:gd name="connsiteX225" fmla="*/ 4771014 w 6204821"/>
                <a:gd name="connsiteY225" fmla="*/ 851940 h 1105321"/>
                <a:gd name="connsiteX226" fmla="*/ 5102534 w 6204821"/>
                <a:gd name="connsiteY226" fmla="*/ 922492 h 1105321"/>
                <a:gd name="connsiteX227" fmla="*/ 722214 w 6204821"/>
                <a:gd name="connsiteY227" fmla="*/ 852698 h 1105321"/>
                <a:gd name="connsiteX228" fmla="*/ 1056011 w 6204821"/>
                <a:gd name="connsiteY228" fmla="*/ 921733 h 1105321"/>
                <a:gd name="connsiteX229" fmla="*/ 1056769 w 6204821"/>
                <a:gd name="connsiteY229" fmla="*/ 774560 h 1105321"/>
                <a:gd name="connsiteX230" fmla="*/ 1005941 w 6204821"/>
                <a:gd name="connsiteY230" fmla="*/ 685041 h 1105321"/>
                <a:gd name="connsiteX231" fmla="*/ 820836 w 6204821"/>
                <a:gd name="connsiteY231" fmla="*/ 666076 h 1105321"/>
                <a:gd name="connsiteX232" fmla="*/ 789732 w 6204821"/>
                <a:gd name="connsiteY232" fmla="*/ 691869 h 1105321"/>
                <a:gd name="connsiteX233" fmla="*/ 722214 w 6204821"/>
                <a:gd name="connsiteY233" fmla="*/ 852698 h 1105321"/>
                <a:gd name="connsiteX234" fmla="*/ 2451128 w 6204821"/>
                <a:gd name="connsiteY234" fmla="*/ 652420 h 1105321"/>
                <a:gd name="connsiteX235" fmla="*/ 2729545 w 6204821"/>
                <a:gd name="connsiteY235" fmla="*/ 842836 h 1105321"/>
                <a:gd name="connsiteX236" fmla="*/ 2786442 w 6204821"/>
                <a:gd name="connsiteY236" fmla="*/ 699455 h 1105321"/>
                <a:gd name="connsiteX237" fmla="*/ 2772028 w 6204821"/>
                <a:gd name="connsiteY237" fmla="*/ 602351 h 1105321"/>
                <a:gd name="connsiteX238" fmla="*/ 2615751 w 6204821"/>
                <a:gd name="connsiteY238" fmla="*/ 517385 h 1105321"/>
                <a:gd name="connsiteX239" fmla="*/ 2572509 w 6204821"/>
                <a:gd name="connsiteY239" fmla="*/ 531040 h 1105321"/>
                <a:gd name="connsiteX240" fmla="*/ 2451128 w 6204821"/>
                <a:gd name="connsiteY240" fmla="*/ 652420 h 1105321"/>
                <a:gd name="connsiteX241" fmla="*/ 711593 w 6204821"/>
                <a:gd name="connsiteY241" fmla="*/ 845112 h 1105321"/>
                <a:gd name="connsiteX242" fmla="*/ 768491 w 6204821"/>
                <a:gd name="connsiteY242" fmla="*/ 707042 h 1105321"/>
                <a:gd name="connsiteX243" fmla="*/ 751801 w 6204821"/>
                <a:gd name="connsiteY243" fmla="*/ 600075 h 1105321"/>
                <a:gd name="connsiteX244" fmla="*/ 610696 w 6204821"/>
                <a:gd name="connsiteY244" fmla="*/ 517385 h 1105321"/>
                <a:gd name="connsiteX245" fmla="*/ 543937 w 6204821"/>
                <a:gd name="connsiteY245" fmla="*/ 537868 h 1105321"/>
                <a:gd name="connsiteX246" fmla="*/ 446832 w 6204821"/>
                <a:gd name="connsiteY246" fmla="*/ 635731 h 1105321"/>
                <a:gd name="connsiteX247" fmla="*/ 434694 w 6204821"/>
                <a:gd name="connsiteY247" fmla="*/ 651662 h 1105321"/>
                <a:gd name="connsiteX248" fmla="*/ 711593 w 6204821"/>
                <a:gd name="connsiteY248" fmla="*/ 845112 h 1105321"/>
                <a:gd name="connsiteX249" fmla="*/ 4282457 w 6204821"/>
                <a:gd name="connsiteY249" fmla="*/ 360348 h 1105321"/>
                <a:gd name="connsiteX250" fmla="*/ 4468321 w 6204821"/>
                <a:gd name="connsiteY250" fmla="*/ 639524 h 1105321"/>
                <a:gd name="connsiteX251" fmla="*/ 4582116 w 6204821"/>
                <a:gd name="connsiteY251" fmla="*/ 527247 h 1105321"/>
                <a:gd name="connsiteX252" fmla="*/ 4605633 w 6204821"/>
                <a:gd name="connsiteY252" fmla="*/ 463522 h 1105321"/>
                <a:gd name="connsiteX253" fmla="*/ 4475908 w 6204821"/>
                <a:gd name="connsiteY253" fmla="*/ 292831 h 1105321"/>
                <a:gd name="connsiteX254" fmla="*/ 4446321 w 6204821"/>
                <a:gd name="connsiteY254" fmla="*/ 292831 h 1105321"/>
                <a:gd name="connsiteX255" fmla="*/ 4282457 w 6204821"/>
                <a:gd name="connsiteY255" fmla="*/ 360348 h 1105321"/>
                <a:gd name="connsiteX256" fmla="*/ 4283216 w 6204821"/>
                <a:gd name="connsiteY256" fmla="*/ 346693 h 1105321"/>
                <a:gd name="connsiteX257" fmla="*/ 4428114 w 6204821"/>
                <a:gd name="connsiteY257" fmla="*/ 286762 h 1105321"/>
                <a:gd name="connsiteX258" fmla="*/ 4480459 w 6204821"/>
                <a:gd name="connsiteY258" fmla="*/ 226071 h 1105321"/>
                <a:gd name="connsiteX259" fmla="*/ 4422804 w 6204821"/>
                <a:gd name="connsiteY259" fmla="*/ 29587 h 1105321"/>
                <a:gd name="connsiteX260" fmla="*/ 4401562 w 6204821"/>
                <a:gd name="connsiteY260" fmla="*/ 17448 h 1105321"/>
                <a:gd name="connsiteX261" fmla="*/ 4217974 w 6204821"/>
                <a:gd name="connsiteY261" fmla="*/ 16690 h 1105321"/>
                <a:gd name="connsiteX262" fmla="*/ 4283216 w 6204821"/>
                <a:gd name="connsiteY262" fmla="*/ 346693 h 1105321"/>
                <a:gd name="connsiteX263" fmla="*/ 4755842 w 6204821"/>
                <a:gd name="connsiteY263" fmla="*/ 842836 h 1105321"/>
                <a:gd name="connsiteX264" fmla="*/ 4811221 w 6204821"/>
                <a:gd name="connsiteY264" fmla="*/ 701731 h 1105321"/>
                <a:gd name="connsiteX265" fmla="*/ 4790738 w 6204821"/>
                <a:gd name="connsiteY265" fmla="*/ 592489 h 1105321"/>
                <a:gd name="connsiteX266" fmla="*/ 4654944 w 6204821"/>
                <a:gd name="connsiteY266" fmla="*/ 517385 h 1105321"/>
                <a:gd name="connsiteX267" fmla="*/ 4588943 w 6204821"/>
                <a:gd name="connsiteY267" fmla="*/ 537868 h 1105321"/>
                <a:gd name="connsiteX268" fmla="*/ 4493356 w 6204821"/>
                <a:gd name="connsiteY268" fmla="*/ 634213 h 1105321"/>
                <a:gd name="connsiteX269" fmla="*/ 4478942 w 6204821"/>
                <a:gd name="connsiteY269" fmla="*/ 651662 h 1105321"/>
                <a:gd name="connsiteX270" fmla="*/ 4755842 w 6204821"/>
                <a:gd name="connsiteY270" fmla="*/ 842836 h 1105321"/>
                <a:gd name="connsiteX271" fmla="*/ 2442783 w 6204821"/>
                <a:gd name="connsiteY271" fmla="*/ 639524 h 1105321"/>
                <a:gd name="connsiteX272" fmla="*/ 2552026 w 6204821"/>
                <a:gd name="connsiteY272" fmla="*/ 531040 h 1105321"/>
                <a:gd name="connsiteX273" fmla="*/ 2577061 w 6204821"/>
                <a:gd name="connsiteY273" fmla="*/ 444556 h 1105321"/>
                <a:gd name="connsiteX274" fmla="*/ 2465542 w 6204821"/>
                <a:gd name="connsiteY274" fmla="*/ 299658 h 1105321"/>
                <a:gd name="connsiteX275" fmla="*/ 2428370 w 6204821"/>
                <a:gd name="connsiteY275" fmla="*/ 292072 h 1105321"/>
                <a:gd name="connsiteX276" fmla="*/ 2256161 w 6204821"/>
                <a:gd name="connsiteY276" fmla="*/ 359590 h 1105321"/>
                <a:gd name="connsiteX277" fmla="*/ 2442783 w 6204821"/>
                <a:gd name="connsiteY277" fmla="*/ 639524 h 1105321"/>
                <a:gd name="connsiteX278" fmla="*/ 235175 w 6204821"/>
                <a:gd name="connsiteY278" fmla="*/ 361866 h 1105321"/>
                <a:gd name="connsiteX279" fmla="*/ 374004 w 6204821"/>
                <a:gd name="connsiteY279" fmla="*/ 471867 h 1105321"/>
                <a:gd name="connsiteX280" fmla="*/ 427108 w 6204821"/>
                <a:gd name="connsiteY280" fmla="*/ 636489 h 1105321"/>
                <a:gd name="connsiteX281" fmla="*/ 537868 w 6204821"/>
                <a:gd name="connsiteY281" fmla="*/ 527247 h 1105321"/>
                <a:gd name="connsiteX282" fmla="*/ 561385 w 6204821"/>
                <a:gd name="connsiteY282" fmla="*/ 450625 h 1105321"/>
                <a:gd name="connsiteX283" fmla="*/ 444556 w 6204821"/>
                <a:gd name="connsiteY283" fmla="*/ 297382 h 1105321"/>
                <a:gd name="connsiteX284" fmla="*/ 404349 w 6204821"/>
                <a:gd name="connsiteY284" fmla="*/ 293589 h 1105321"/>
                <a:gd name="connsiteX285" fmla="*/ 235175 w 6204821"/>
                <a:gd name="connsiteY285" fmla="*/ 361866 h 1105321"/>
                <a:gd name="connsiteX286" fmla="*/ 5996957 w 6204821"/>
                <a:gd name="connsiteY286" fmla="*/ 15931 h 1105321"/>
                <a:gd name="connsiteX287" fmla="*/ 5815645 w 6204821"/>
                <a:gd name="connsiteY287" fmla="*/ 16690 h 1105321"/>
                <a:gd name="connsiteX288" fmla="*/ 5786059 w 6204821"/>
                <a:gd name="connsiteY288" fmla="*/ 36414 h 1105321"/>
                <a:gd name="connsiteX289" fmla="*/ 5738265 w 6204821"/>
                <a:gd name="connsiteY289" fmla="*/ 226071 h 1105321"/>
                <a:gd name="connsiteX290" fmla="*/ 5766334 w 6204821"/>
                <a:gd name="connsiteY290" fmla="*/ 272348 h 1105321"/>
                <a:gd name="connsiteX291" fmla="*/ 5935509 w 6204821"/>
                <a:gd name="connsiteY291" fmla="*/ 347452 h 1105321"/>
                <a:gd name="connsiteX292" fmla="*/ 5996957 w 6204821"/>
                <a:gd name="connsiteY292" fmla="*/ 15931 h 1105321"/>
                <a:gd name="connsiteX293" fmla="*/ 1952709 w 6204821"/>
                <a:gd name="connsiteY293" fmla="*/ 15931 h 1105321"/>
                <a:gd name="connsiteX294" fmla="*/ 1775190 w 6204821"/>
                <a:gd name="connsiteY294" fmla="*/ 16690 h 1105321"/>
                <a:gd name="connsiteX295" fmla="*/ 1741811 w 6204821"/>
                <a:gd name="connsiteY295" fmla="*/ 34897 h 1105321"/>
                <a:gd name="connsiteX296" fmla="*/ 1694017 w 6204821"/>
                <a:gd name="connsiteY296" fmla="*/ 229864 h 1105321"/>
                <a:gd name="connsiteX297" fmla="*/ 1741811 w 6204821"/>
                <a:gd name="connsiteY297" fmla="*/ 284486 h 1105321"/>
                <a:gd name="connsiteX298" fmla="*/ 1859398 w 6204821"/>
                <a:gd name="connsiteY298" fmla="*/ 333038 h 1105321"/>
                <a:gd name="connsiteX299" fmla="*/ 1890502 w 6204821"/>
                <a:gd name="connsiteY299" fmla="*/ 345176 h 1105321"/>
                <a:gd name="connsiteX300" fmla="*/ 1952709 w 6204821"/>
                <a:gd name="connsiteY300" fmla="*/ 15931 h 1105321"/>
                <a:gd name="connsiteX301" fmla="*/ 1886709 w 6204821"/>
                <a:gd name="connsiteY301" fmla="*/ 358831 h 1105321"/>
                <a:gd name="connsiteX302" fmla="*/ 1729673 w 6204821"/>
                <a:gd name="connsiteY302" fmla="*/ 294348 h 1105321"/>
                <a:gd name="connsiteX303" fmla="*/ 1689465 w 6204821"/>
                <a:gd name="connsiteY303" fmla="*/ 295865 h 1105321"/>
                <a:gd name="connsiteX304" fmla="*/ 1570361 w 6204821"/>
                <a:gd name="connsiteY304" fmla="*/ 443798 h 1105321"/>
                <a:gd name="connsiteX305" fmla="*/ 1599947 w 6204821"/>
                <a:gd name="connsiteY305" fmla="*/ 534833 h 1105321"/>
                <a:gd name="connsiteX306" fmla="*/ 1669741 w 6204821"/>
                <a:gd name="connsiteY306" fmla="*/ 604627 h 1105321"/>
                <a:gd name="connsiteX307" fmla="*/ 1704638 w 6204821"/>
                <a:gd name="connsiteY307" fmla="*/ 639524 h 1105321"/>
                <a:gd name="connsiteX308" fmla="*/ 1886709 w 6204821"/>
                <a:gd name="connsiteY308" fmla="*/ 358831 h 1105321"/>
                <a:gd name="connsiteX309" fmla="*/ 3724865 w 6204821"/>
                <a:gd name="connsiteY309" fmla="*/ 630420 h 1105321"/>
                <a:gd name="connsiteX310" fmla="*/ 3904660 w 6204821"/>
                <a:gd name="connsiteY310" fmla="*/ 358831 h 1105321"/>
                <a:gd name="connsiteX311" fmla="*/ 3757486 w 6204821"/>
                <a:gd name="connsiteY311" fmla="*/ 298141 h 1105321"/>
                <a:gd name="connsiteX312" fmla="*/ 3702107 w 6204821"/>
                <a:gd name="connsiteY312" fmla="*/ 299658 h 1105321"/>
                <a:gd name="connsiteX313" fmla="*/ 3589830 w 6204821"/>
                <a:gd name="connsiteY313" fmla="*/ 449867 h 1105321"/>
                <a:gd name="connsiteX314" fmla="*/ 3598174 w 6204821"/>
                <a:gd name="connsiteY314" fmla="*/ 508281 h 1105321"/>
                <a:gd name="connsiteX315" fmla="*/ 3724865 w 6204821"/>
                <a:gd name="connsiteY315" fmla="*/ 630420 h 1105321"/>
                <a:gd name="connsiteX316" fmla="*/ 5930957 w 6204821"/>
                <a:gd name="connsiteY316" fmla="*/ 358831 h 1105321"/>
                <a:gd name="connsiteX317" fmla="*/ 5782266 w 6204821"/>
                <a:gd name="connsiteY317" fmla="*/ 296624 h 1105321"/>
                <a:gd name="connsiteX318" fmla="*/ 5723093 w 6204821"/>
                <a:gd name="connsiteY318" fmla="*/ 298900 h 1105321"/>
                <a:gd name="connsiteX319" fmla="*/ 5612333 w 6204821"/>
                <a:gd name="connsiteY319" fmla="*/ 450625 h 1105321"/>
                <a:gd name="connsiteX320" fmla="*/ 5622195 w 6204821"/>
                <a:gd name="connsiteY320" fmla="*/ 509040 h 1105321"/>
                <a:gd name="connsiteX321" fmla="*/ 5747369 w 6204821"/>
                <a:gd name="connsiteY321" fmla="*/ 633455 h 1105321"/>
                <a:gd name="connsiteX322" fmla="*/ 5930957 w 6204821"/>
                <a:gd name="connsiteY322" fmla="*/ 358831 h 1105321"/>
                <a:gd name="connsiteX323" fmla="*/ 2255402 w 6204821"/>
                <a:gd name="connsiteY323" fmla="*/ 346693 h 1105321"/>
                <a:gd name="connsiteX324" fmla="*/ 2398783 w 6204821"/>
                <a:gd name="connsiteY324" fmla="*/ 287520 h 1105321"/>
                <a:gd name="connsiteX325" fmla="*/ 2457197 w 6204821"/>
                <a:gd name="connsiteY325" fmla="*/ 211657 h 1105321"/>
                <a:gd name="connsiteX326" fmla="*/ 2413197 w 6204821"/>
                <a:gd name="connsiteY326" fmla="*/ 44000 h 1105321"/>
                <a:gd name="connsiteX327" fmla="*/ 2350231 w 6204821"/>
                <a:gd name="connsiteY327" fmla="*/ 13655 h 1105321"/>
                <a:gd name="connsiteX328" fmla="*/ 2217471 w 6204821"/>
                <a:gd name="connsiteY328" fmla="*/ 13655 h 1105321"/>
                <a:gd name="connsiteX329" fmla="*/ 2196229 w 6204821"/>
                <a:gd name="connsiteY329" fmla="*/ 15931 h 1105321"/>
                <a:gd name="connsiteX330" fmla="*/ 2255402 w 6204821"/>
                <a:gd name="connsiteY330" fmla="*/ 346693 h 1105321"/>
                <a:gd name="connsiteX331" fmla="*/ 3972178 w 6204821"/>
                <a:gd name="connsiteY331" fmla="*/ 14414 h 1105321"/>
                <a:gd name="connsiteX332" fmla="*/ 3811349 w 6204821"/>
                <a:gd name="connsiteY332" fmla="*/ 15173 h 1105321"/>
                <a:gd name="connsiteX333" fmla="*/ 3762038 w 6204821"/>
                <a:gd name="connsiteY333" fmla="*/ 36414 h 1105321"/>
                <a:gd name="connsiteX334" fmla="*/ 3715003 w 6204821"/>
                <a:gd name="connsiteY334" fmla="*/ 230623 h 1105321"/>
                <a:gd name="connsiteX335" fmla="*/ 3763555 w 6204821"/>
                <a:gd name="connsiteY335" fmla="*/ 285244 h 1105321"/>
                <a:gd name="connsiteX336" fmla="*/ 3885695 w 6204821"/>
                <a:gd name="connsiteY336" fmla="*/ 336831 h 1105321"/>
                <a:gd name="connsiteX337" fmla="*/ 3907695 w 6204821"/>
                <a:gd name="connsiteY337" fmla="*/ 343659 h 1105321"/>
                <a:gd name="connsiteX338" fmla="*/ 3972178 w 6204821"/>
                <a:gd name="connsiteY338" fmla="*/ 14414 h 1105321"/>
                <a:gd name="connsiteX339" fmla="*/ 1323048 w 6204821"/>
                <a:gd name="connsiteY339" fmla="*/ 655455 h 1105321"/>
                <a:gd name="connsiteX340" fmla="*/ 1260082 w 6204821"/>
                <a:gd name="connsiteY340" fmla="*/ 506764 h 1105321"/>
                <a:gd name="connsiteX341" fmla="*/ 1248702 w 6204821"/>
                <a:gd name="connsiteY341" fmla="*/ 494626 h 1105321"/>
                <a:gd name="connsiteX342" fmla="*/ 1112908 w 6204821"/>
                <a:gd name="connsiteY342" fmla="*/ 499177 h 1105321"/>
                <a:gd name="connsiteX343" fmla="*/ 1068149 w 6204821"/>
                <a:gd name="connsiteY343" fmla="*/ 584902 h 1105321"/>
                <a:gd name="connsiteX344" fmla="*/ 1068907 w 6204821"/>
                <a:gd name="connsiteY344" fmla="*/ 630420 h 1105321"/>
                <a:gd name="connsiteX345" fmla="*/ 1068907 w 6204821"/>
                <a:gd name="connsiteY345" fmla="*/ 708559 h 1105321"/>
                <a:gd name="connsiteX346" fmla="*/ 1323048 w 6204821"/>
                <a:gd name="connsiteY346" fmla="*/ 655455 h 1105321"/>
                <a:gd name="connsiteX347" fmla="*/ 3342517 w 6204821"/>
                <a:gd name="connsiteY347" fmla="*/ 655455 h 1105321"/>
                <a:gd name="connsiteX348" fmla="*/ 3281068 w 6204821"/>
                <a:gd name="connsiteY348" fmla="*/ 509040 h 1105321"/>
                <a:gd name="connsiteX349" fmla="*/ 3256033 w 6204821"/>
                <a:gd name="connsiteY349" fmla="*/ 489315 h 1105321"/>
                <a:gd name="connsiteX350" fmla="*/ 3110376 w 6204821"/>
                <a:gd name="connsiteY350" fmla="*/ 515867 h 1105321"/>
                <a:gd name="connsiteX351" fmla="*/ 3092169 w 6204821"/>
                <a:gd name="connsiteY351" fmla="*/ 543178 h 1105321"/>
                <a:gd name="connsiteX352" fmla="*/ 3091411 w 6204821"/>
                <a:gd name="connsiteY352" fmla="*/ 707042 h 1105321"/>
                <a:gd name="connsiteX353" fmla="*/ 3342517 w 6204821"/>
                <a:gd name="connsiteY353" fmla="*/ 655455 h 1105321"/>
                <a:gd name="connsiteX354" fmla="*/ 5116949 w 6204821"/>
                <a:gd name="connsiteY354" fmla="*/ 708559 h 1105321"/>
                <a:gd name="connsiteX355" fmla="*/ 5366537 w 6204821"/>
                <a:gd name="connsiteY355" fmla="*/ 653938 h 1105321"/>
                <a:gd name="connsiteX356" fmla="*/ 5364261 w 6204821"/>
                <a:gd name="connsiteY356" fmla="*/ 643317 h 1105321"/>
                <a:gd name="connsiteX357" fmla="*/ 5321020 w 6204821"/>
                <a:gd name="connsiteY357" fmla="*/ 539385 h 1105321"/>
                <a:gd name="connsiteX358" fmla="*/ 5232260 w 6204821"/>
                <a:gd name="connsiteY358" fmla="*/ 481729 h 1105321"/>
                <a:gd name="connsiteX359" fmla="*/ 5138949 w 6204821"/>
                <a:gd name="connsiteY359" fmla="*/ 515109 h 1105321"/>
                <a:gd name="connsiteX360" fmla="*/ 5117707 w 6204821"/>
                <a:gd name="connsiteY360" fmla="*/ 551523 h 1105321"/>
                <a:gd name="connsiteX361" fmla="*/ 5116949 w 6204821"/>
                <a:gd name="connsiteY361" fmla="*/ 708559 h 1105321"/>
                <a:gd name="connsiteX362" fmla="*/ 1054493 w 6204821"/>
                <a:gd name="connsiteY362" fmla="*/ 707042 h 1105321"/>
                <a:gd name="connsiteX363" fmla="*/ 1053735 w 6204821"/>
                <a:gd name="connsiteY363" fmla="*/ 548488 h 1105321"/>
                <a:gd name="connsiteX364" fmla="*/ 1030976 w 6204821"/>
                <a:gd name="connsiteY364" fmla="*/ 512074 h 1105321"/>
                <a:gd name="connsiteX365" fmla="*/ 892147 w 6204821"/>
                <a:gd name="connsiteY365" fmla="*/ 488557 h 1105321"/>
                <a:gd name="connsiteX366" fmla="*/ 867871 w 6204821"/>
                <a:gd name="connsiteY366" fmla="*/ 506005 h 1105321"/>
                <a:gd name="connsiteX367" fmla="*/ 804146 w 6204821"/>
                <a:gd name="connsiteY367" fmla="*/ 655455 h 1105321"/>
                <a:gd name="connsiteX368" fmla="*/ 1054493 w 6204821"/>
                <a:gd name="connsiteY368" fmla="*/ 707042 h 1105321"/>
                <a:gd name="connsiteX369" fmla="*/ 1547602 w 6204821"/>
                <a:gd name="connsiteY369" fmla="*/ 501453 h 1105321"/>
                <a:gd name="connsiteX370" fmla="*/ 1458084 w 6204821"/>
                <a:gd name="connsiteY370" fmla="*/ 411177 h 1105321"/>
                <a:gd name="connsiteX371" fmla="*/ 1357945 w 6204821"/>
                <a:gd name="connsiteY371" fmla="*/ 390694 h 1105321"/>
                <a:gd name="connsiteX372" fmla="*/ 1285116 w 6204821"/>
                <a:gd name="connsiteY372" fmla="*/ 449867 h 1105321"/>
                <a:gd name="connsiteX373" fmla="*/ 1275254 w 6204821"/>
                <a:gd name="connsiteY373" fmla="*/ 488557 h 1105321"/>
                <a:gd name="connsiteX374" fmla="*/ 1334427 w 6204821"/>
                <a:gd name="connsiteY374" fmla="*/ 645593 h 1105321"/>
                <a:gd name="connsiteX375" fmla="*/ 1547602 w 6204821"/>
                <a:gd name="connsiteY375" fmla="*/ 501453 h 1105321"/>
                <a:gd name="connsiteX376" fmla="*/ 4850670 w 6204821"/>
                <a:gd name="connsiteY376" fmla="*/ 655455 h 1105321"/>
                <a:gd name="connsiteX377" fmla="*/ 5101018 w 6204821"/>
                <a:gd name="connsiteY377" fmla="*/ 706283 h 1105321"/>
                <a:gd name="connsiteX378" fmla="*/ 5101018 w 6204821"/>
                <a:gd name="connsiteY378" fmla="*/ 562902 h 1105321"/>
                <a:gd name="connsiteX379" fmla="*/ 5070672 w 6204821"/>
                <a:gd name="connsiteY379" fmla="*/ 506005 h 1105321"/>
                <a:gd name="connsiteX380" fmla="*/ 4943981 w 6204821"/>
                <a:gd name="connsiteY380" fmla="*/ 487039 h 1105321"/>
                <a:gd name="connsiteX381" fmla="*/ 4911360 w 6204821"/>
                <a:gd name="connsiteY381" fmla="*/ 514350 h 1105321"/>
                <a:gd name="connsiteX382" fmla="*/ 4850670 w 6204821"/>
                <a:gd name="connsiteY382" fmla="*/ 655455 h 1105321"/>
                <a:gd name="connsiteX383" fmla="*/ 3354655 w 6204821"/>
                <a:gd name="connsiteY383" fmla="*/ 644834 h 1105321"/>
                <a:gd name="connsiteX384" fmla="*/ 3565553 w 6204821"/>
                <a:gd name="connsiteY384" fmla="*/ 500695 h 1105321"/>
                <a:gd name="connsiteX385" fmla="*/ 3466173 w 6204821"/>
                <a:gd name="connsiteY385" fmla="*/ 400556 h 1105321"/>
                <a:gd name="connsiteX386" fmla="*/ 3359965 w 6204821"/>
                <a:gd name="connsiteY386" fmla="*/ 397521 h 1105321"/>
                <a:gd name="connsiteX387" fmla="*/ 3293965 w 6204821"/>
                <a:gd name="connsiteY387" fmla="*/ 496143 h 1105321"/>
                <a:gd name="connsiteX388" fmla="*/ 3295482 w 6204821"/>
                <a:gd name="connsiteY388" fmla="*/ 501453 h 1105321"/>
                <a:gd name="connsiteX389" fmla="*/ 3354655 w 6204821"/>
                <a:gd name="connsiteY389" fmla="*/ 644834 h 1105321"/>
                <a:gd name="connsiteX390" fmla="*/ 4839291 w 6204821"/>
                <a:gd name="connsiteY390" fmla="*/ 645593 h 1105321"/>
                <a:gd name="connsiteX391" fmla="*/ 4890877 w 6204821"/>
                <a:gd name="connsiteY391" fmla="*/ 521178 h 1105321"/>
                <a:gd name="connsiteX392" fmla="*/ 4874187 w 6204821"/>
                <a:gd name="connsiteY392" fmla="*/ 431660 h 1105321"/>
                <a:gd name="connsiteX393" fmla="*/ 4803635 w 6204821"/>
                <a:gd name="connsiteY393" fmla="*/ 386900 h 1105321"/>
                <a:gd name="connsiteX394" fmla="*/ 4720186 w 6204821"/>
                <a:gd name="connsiteY394" fmla="*/ 407383 h 1105321"/>
                <a:gd name="connsiteX395" fmla="*/ 4648875 w 6204821"/>
                <a:gd name="connsiteY395" fmla="*/ 479453 h 1105321"/>
                <a:gd name="connsiteX396" fmla="*/ 4628392 w 6204821"/>
                <a:gd name="connsiteY396" fmla="*/ 501453 h 1105321"/>
                <a:gd name="connsiteX397" fmla="*/ 4839291 w 6204821"/>
                <a:gd name="connsiteY397" fmla="*/ 645593 h 1105321"/>
                <a:gd name="connsiteX398" fmla="*/ 3073962 w 6204821"/>
                <a:gd name="connsiteY398" fmla="*/ 704007 h 1105321"/>
                <a:gd name="connsiteX399" fmla="*/ 3073204 w 6204821"/>
                <a:gd name="connsiteY399" fmla="*/ 548488 h 1105321"/>
                <a:gd name="connsiteX400" fmla="*/ 3048927 w 6204821"/>
                <a:gd name="connsiteY400" fmla="*/ 509798 h 1105321"/>
                <a:gd name="connsiteX401" fmla="*/ 2912374 w 6204821"/>
                <a:gd name="connsiteY401" fmla="*/ 487798 h 1105321"/>
                <a:gd name="connsiteX402" fmla="*/ 2889616 w 6204821"/>
                <a:gd name="connsiteY402" fmla="*/ 502971 h 1105321"/>
                <a:gd name="connsiteX403" fmla="*/ 2824373 w 6204821"/>
                <a:gd name="connsiteY403" fmla="*/ 654696 h 1105321"/>
                <a:gd name="connsiteX404" fmla="*/ 3073962 w 6204821"/>
                <a:gd name="connsiteY404" fmla="*/ 704007 h 1105321"/>
                <a:gd name="connsiteX405" fmla="*/ 792767 w 6204821"/>
                <a:gd name="connsiteY405" fmla="*/ 644834 h 1105321"/>
                <a:gd name="connsiteX406" fmla="*/ 850422 w 6204821"/>
                <a:gd name="connsiteY406" fmla="*/ 499936 h 1105321"/>
                <a:gd name="connsiteX407" fmla="*/ 842078 w 6204821"/>
                <a:gd name="connsiteY407" fmla="*/ 449867 h 1105321"/>
                <a:gd name="connsiteX408" fmla="*/ 761663 w 6204821"/>
                <a:gd name="connsiteY408" fmla="*/ 386900 h 1105321"/>
                <a:gd name="connsiteX409" fmla="*/ 673662 w 6204821"/>
                <a:gd name="connsiteY409" fmla="*/ 408901 h 1105321"/>
                <a:gd name="connsiteX410" fmla="*/ 634213 w 6204821"/>
                <a:gd name="connsiteY410" fmla="*/ 449108 h 1105321"/>
                <a:gd name="connsiteX411" fmla="*/ 583385 w 6204821"/>
                <a:gd name="connsiteY411" fmla="*/ 501453 h 1105321"/>
                <a:gd name="connsiteX412" fmla="*/ 792767 w 6204821"/>
                <a:gd name="connsiteY412" fmla="*/ 644834 h 1105321"/>
                <a:gd name="connsiteX413" fmla="*/ 2812994 w 6204821"/>
                <a:gd name="connsiteY413" fmla="*/ 645593 h 1105321"/>
                <a:gd name="connsiteX414" fmla="*/ 2871408 w 6204821"/>
                <a:gd name="connsiteY414" fmla="*/ 494626 h 1105321"/>
                <a:gd name="connsiteX415" fmla="*/ 2821339 w 6204821"/>
                <a:gd name="connsiteY415" fmla="*/ 407383 h 1105321"/>
                <a:gd name="connsiteX416" fmla="*/ 2719683 w 6204821"/>
                <a:gd name="connsiteY416" fmla="*/ 386900 h 1105321"/>
                <a:gd name="connsiteX417" fmla="*/ 2606647 w 6204821"/>
                <a:gd name="connsiteY417" fmla="*/ 501453 h 1105321"/>
                <a:gd name="connsiteX418" fmla="*/ 2812994 w 6204821"/>
                <a:gd name="connsiteY418" fmla="*/ 645593 h 1105321"/>
                <a:gd name="connsiteX419" fmla="*/ 5588815 w 6204821"/>
                <a:gd name="connsiteY419" fmla="*/ 499177 h 1105321"/>
                <a:gd name="connsiteX420" fmla="*/ 5502332 w 6204821"/>
                <a:gd name="connsiteY420" fmla="*/ 412694 h 1105321"/>
                <a:gd name="connsiteX421" fmla="*/ 5393089 w 6204821"/>
                <a:gd name="connsiteY421" fmla="*/ 395245 h 1105321"/>
                <a:gd name="connsiteX422" fmla="*/ 5330123 w 6204821"/>
                <a:gd name="connsiteY422" fmla="*/ 453660 h 1105321"/>
                <a:gd name="connsiteX423" fmla="*/ 5321778 w 6204821"/>
                <a:gd name="connsiteY423" fmla="*/ 490833 h 1105321"/>
                <a:gd name="connsiteX424" fmla="*/ 5380193 w 6204821"/>
                <a:gd name="connsiteY424" fmla="*/ 644075 h 1105321"/>
                <a:gd name="connsiteX425" fmla="*/ 5588815 w 6204821"/>
                <a:gd name="connsiteY425" fmla="*/ 499177 h 1105321"/>
                <a:gd name="connsiteX426" fmla="*/ 1690224 w 6204821"/>
                <a:gd name="connsiteY426" fmla="*/ 277658 h 1105321"/>
                <a:gd name="connsiteX427" fmla="*/ 1540774 w 6204821"/>
                <a:gd name="connsiteY427" fmla="*/ 217726 h 1105321"/>
                <a:gd name="connsiteX428" fmla="*/ 1505877 w 6204821"/>
                <a:gd name="connsiteY428" fmla="*/ 223037 h 1105321"/>
                <a:gd name="connsiteX429" fmla="*/ 1430773 w 6204821"/>
                <a:gd name="connsiteY429" fmla="*/ 326210 h 1105321"/>
                <a:gd name="connsiteX430" fmla="*/ 1437601 w 6204821"/>
                <a:gd name="connsiteY430" fmla="*/ 366417 h 1105321"/>
                <a:gd name="connsiteX431" fmla="*/ 1551395 w 6204821"/>
                <a:gd name="connsiteY431" fmla="*/ 471108 h 1105321"/>
                <a:gd name="connsiteX432" fmla="*/ 1690224 w 6204821"/>
                <a:gd name="connsiteY432" fmla="*/ 277658 h 1105321"/>
                <a:gd name="connsiteX433" fmla="*/ 2456439 w 6204821"/>
                <a:gd name="connsiteY433" fmla="*/ 278417 h 1105321"/>
                <a:gd name="connsiteX434" fmla="*/ 2594509 w 6204821"/>
                <a:gd name="connsiteY434" fmla="*/ 471108 h 1105321"/>
                <a:gd name="connsiteX435" fmla="*/ 2709062 w 6204821"/>
                <a:gd name="connsiteY435" fmla="*/ 367176 h 1105321"/>
                <a:gd name="connsiteX436" fmla="*/ 2716648 w 6204821"/>
                <a:gd name="connsiteY436" fmla="*/ 333038 h 1105321"/>
                <a:gd name="connsiteX437" fmla="*/ 2639268 w 6204821"/>
                <a:gd name="connsiteY437" fmla="*/ 223037 h 1105321"/>
                <a:gd name="connsiteX438" fmla="*/ 2599061 w 6204821"/>
                <a:gd name="connsiteY438" fmla="*/ 220761 h 1105321"/>
                <a:gd name="connsiteX439" fmla="*/ 2456439 w 6204821"/>
                <a:gd name="connsiteY439" fmla="*/ 278417 h 1105321"/>
                <a:gd name="connsiteX440" fmla="*/ 5734472 w 6204821"/>
                <a:gd name="connsiteY440" fmla="*/ 277658 h 1105321"/>
                <a:gd name="connsiteX441" fmla="*/ 5588815 w 6204821"/>
                <a:gd name="connsiteY441" fmla="*/ 219244 h 1105321"/>
                <a:gd name="connsiteX442" fmla="*/ 5548608 w 6204821"/>
                <a:gd name="connsiteY442" fmla="*/ 223795 h 1105321"/>
                <a:gd name="connsiteX443" fmla="*/ 5475780 w 6204821"/>
                <a:gd name="connsiteY443" fmla="*/ 322417 h 1105321"/>
                <a:gd name="connsiteX444" fmla="*/ 5482608 w 6204821"/>
                <a:gd name="connsiteY444" fmla="*/ 367935 h 1105321"/>
                <a:gd name="connsiteX445" fmla="*/ 5596402 w 6204821"/>
                <a:gd name="connsiteY445" fmla="*/ 474143 h 1105321"/>
                <a:gd name="connsiteX446" fmla="*/ 5734472 w 6204821"/>
                <a:gd name="connsiteY446" fmla="*/ 277658 h 1105321"/>
                <a:gd name="connsiteX447" fmla="*/ 4482735 w 6204821"/>
                <a:gd name="connsiteY447" fmla="*/ 261727 h 1105321"/>
                <a:gd name="connsiteX448" fmla="*/ 4601840 w 6204821"/>
                <a:gd name="connsiteY448" fmla="*/ 211657 h 1105321"/>
                <a:gd name="connsiteX449" fmla="*/ 4658737 w 6204821"/>
                <a:gd name="connsiteY449" fmla="*/ 121381 h 1105321"/>
                <a:gd name="connsiteX450" fmla="*/ 4625357 w 6204821"/>
                <a:gd name="connsiteY450" fmla="*/ 36414 h 1105321"/>
                <a:gd name="connsiteX451" fmla="*/ 4596530 w 6204821"/>
                <a:gd name="connsiteY451" fmla="*/ 16690 h 1105321"/>
                <a:gd name="connsiteX452" fmla="*/ 4434941 w 6204821"/>
                <a:gd name="connsiteY452" fmla="*/ 15931 h 1105321"/>
                <a:gd name="connsiteX453" fmla="*/ 4482735 w 6204821"/>
                <a:gd name="connsiteY453" fmla="*/ 261727 h 1105321"/>
                <a:gd name="connsiteX454" fmla="*/ 5723851 w 6204821"/>
                <a:gd name="connsiteY454" fmla="*/ 257175 h 1105321"/>
                <a:gd name="connsiteX455" fmla="*/ 5722334 w 6204821"/>
                <a:gd name="connsiteY455" fmla="*/ 132001 h 1105321"/>
                <a:gd name="connsiteX456" fmla="*/ 5773921 w 6204821"/>
                <a:gd name="connsiteY456" fmla="*/ 15931 h 1105321"/>
                <a:gd name="connsiteX457" fmla="*/ 5628264 w 6204821"/>
                <a:gd name="connsiteY457" fmla="*/ 16690 h 1105321"/>
                <a:gd name="connsiteX458" fmla="*/ 5603229 w 6204821"/>
                <a:gd name="connsiteY458" fmla="*/ 27311 h 1105321"/>
                <a:gd name="connsiteX459" fmla="*/ 5563781 w 6204821"/>
                <a:gd name="connsiteY459" fmla="*/ 165381 h 1105321"/>
                <a:gd name="connsiteX460" fmla="*/ 5594884 w 6204821"/>
                <a:gd name="connsiteY460" fmla="*/ 202554 h 1105321"/>
                <a:gd name="connsiteX461" fmla="*/ 5723851 w 6204821"/>
                <a:gd name="connsiteY461" fmla="*/ 257175 h 1105321"/>
                <a:gd name="connsiteX462" fmla="*/ 389176 w 6204821"/>
                <a:gd name="connsiteY462" fmla="*/ 15931 h 1105321"/>
                <a:gd name="connsiteX463" fmla="*/ 440004 w 6204821"/>
                <a:gd name="connsiteY463" fmla="*/ 261727 h 1105321"/>
                <a:gd name="connsiteX464" fmla="*/ 565937 w 6204821"/>
                <a:gd name="connsiteY464" fmla="*/ 209381 h 1105321"/>
                <a:gd name="connsiteX465" fmla="*/ 578833 w 6204821"/>
                <a:gd name="connsiteY465" fmla="*/ 204071 h 1105321"/>
                <a:gd name="connsiteX466" fmla="*/ 606144 w 6204821"/>
                <a:gd name="connsiteY466" fmla="*/ 176760 h 1105321"/>
                <a:gd name="connsiteX467" fmla="*/ 571247 w 6204821"/>
                <a:gd name="connsiteY467" fmla="*/ 27311 h 1105321"/>
                <a:gd name="connsiteX468" fmla="*/ 543178 w 6204821"/>
                <a:gd name="connsiteY468" fmla="*/ 16690 h 1105321"/>
                <a:gd name="connsiteX469" fmla="*/ 389176 w 6204821"/>
                <a:gd name="connsiteY469" fmla="*/ 15931 h 1105321"/>
                <a:gd name="connsiteX470" fmla="*/ 3760521 w 6204821"/>
                <a:gd name="connsiteY470" fmla="*/ 15931 h 1105321"/>
                <a:gd name="connsiteX471" fmla="*/ 3604244 w 6204821"/>
                <a:gd name="connsiteY471" fmla="*/ 16690 h 1105321"/>
                <a:gd name="connsiteX472" fmla="*/ 3572381 w 6204821"/>
                <a:gd name="connsiteY472" fmla="*/ 31862 h 1105321"/>
                <a:gd name="connsiteX473" fmla="*/ 3535967 w 6204821"/>
                <a:gd name="connsiteY473" fmla="*/ 156277 h 1105321"/>
                <a:gd name="connsiteX474" fmla="*/ 3602726 w 6204821"/>
                <a:gd name="connsiteY474" fmla="*/ 216209 h 1105321"/>
                <a:gd name="connsiteX475" fmla="*/ 3620933 w 6204821"/>
                <a:gd name="connsiteY475" fmla="*/ 223795 h 1105321"/>
                <a:gd name="connsiteX476" fmla="*/ 3709693 w 6204821"/>
                <a:gd name="connsiteY476" fmla="*/ 260968 h 1105321"/>
                <a:gd name="connsiteX477" fmla="*/ 3760521 w 6204821"/>
                <a:gd name="connsiteY477" fmla="*/ 15931 h 1105321"/>
                <a:gd name="connsiteX478" fmla="*/ 2407886 w 6204821"/>
                <a:gd name="connsiteY478" fmla="*/ 16690 h 1105321"/>
                <a:gd name="connsiteX479" fmla="*/ 2456439 w 6204821"/>
                <a:gd name="connsiteY479" fmla="*/ 262485 h 1105321"/>
                <a:gd name="connsiteX480" fmla="*/ 2601337 w 6204821"/>
                <a:gd name="connsiteY480" fmla="*/ 198002 h 1105321"/>
                <a:gd name="connsiteX481" fmla="*/ 2630923 w 6204821"/>
                <a:gd name="connsiteY481" fmla="*/ 153243 h 1105321"/>
                <a:gd name="connsiteX482" fmla="*/ 2607406 w 6204821"/>
                <a:gd name="connsiteY482" fmla="*/ 46276 h 1105321"/>
                <a:gd name="connsiteX483" fmla="*/ 2567957 w 6204821"/>
                <a:gd name="connsiteY483" fmla="*/ 17448 h 1105321"/>
                <a:gd name="connsiteX484" fmla="*/ 2407886 w 6204821"/>
                <a:gd name="connsiteY484" fmla="*/ 16690 h 1105321"/>
                <a:gd name="connsiteX485" fmla="*/ 1740293 w 6204821"/>
                <a:gd name="connsiteY485" fmla="*/ 15931 h 1105321"/>
                <a:gd name="connsiteX486" fmla="*/ 1603740 w 6204821"/>
                <a:gd name="connsiteY486" fmla="*/ 15173 h 1105321"/>
                <a:gd name="connsiteX487" fmla="*/ 1530912 w 6204821"/>
                <a:gd name="connsiteY487" fmla="*/ 61449 h 1105321"/>
                <a:gd name="connsiteX488" fmla="*/ 1514981 w 6204821"/>
                <a:gd name="connsiteY488" fmla="*/ 137312 h 1105321"/>
                <a:gd name="connsiteX489" fmla="*/ 1565809 w 6204821"/>
                <a:gd name="connsiteY489" fmla="*/ 210140 h 1105321"/>
                <a:gd name="connsiteX490" fmla="*/ 1659120 w 6204821"/>
                <a:gd name="connsiteY490" fmla="*/ 248830 h 1105321"/>
                <a:gd name="connsiteX491" fmla="*/ 1690224 w 6204821"/>
                <a:gd name="connsiteY491" fmla="*/ 260968 h 1105321"/>
                <a:gd name="connsiteX492" fmla="*/ 1740293 w 6204821"/>
                <a:gd name="connsiteY492" fmla="*/ 15931 h 1105321"/>
                <a:gd name="connsiteX493" fmla="*/ 4621564 w 6204821"/>
                <a:gd name="connsiteY493" fmla="*/ 477936 h 1105321"/>
                <a:gd name="connsiteX494" fmla="*/ 4733841 w 6204821"/>
                <a:gd name="connsiteY494" fmla="*/ 370211 h 1105321"/>
                <a:gd name="connsiteX495" fmla="*/ 4743703 w 6204821"/>
                <a:gd name="connsiteY495" fmla="*/ 333796 h 1105321"/>
                <a:gd name="connsiteX496" fmla="*/ 4668599 w 6204821"/>
                <a:gd name="connsiteY496" fmla="*/ 224554 h 1105321"/>
                <a:gd name="connsiteX497" fmla="*/ 4631426 w 6204821"/>
                <a:gd name="connsiteY497" fmla="*/ 219244 h 1105321"/>
                <a:gd name="connsiteX498" fmla="*/ 4482735 w 6204821"/>
                <a:gd name="connsiteY498" fmla="*/ 278417 h 1105321"/>
                <a:gd name="connsiteX499" fmla="*/ 4621564 w 6204821"/>
                <a:gd name="connsiteY499" fmla="*/ 477936 h 1105321"/>
                <a:gd name="connsiteX500" fmla="*/ 438487 w 6204821"/>
                <a:gd name="connsiteY500" fmla="*/ 278417 h 1105321"/>
                <a:gd name="connsiteX501" fmla="*/ 577316 w 6204821"/>
                <a:gd name="connsiteY501" fmla="*/ 470350 h 1105321"/>
                <a:gd name="connsiteX502" fmla="*/ 685800 w 6204821"/>
                <a:gd name="connsiteY502" fmla="*/ 372487 h 1105321"/>
                <a:gd name="connsiteX503" fmla="*/ 697180 w 6204821"/>
                <a:gd name="connsiteY503" fmla="*/ 336072 h 1105321"/>
                <a:gd name="connsiteX504" fmla="*/ 633455 w 6204821"/>
                <a:gd name="connsiteY504" fmla="*/ 229106 h 1105321"/>
                <a:gd name="connsiteX505" fmla="*/ 581109 w 6204821"/>
                <a:gd name="connsiteY505" fmla="*/ 220761 h 1105321"/>
                <a:gd name="connsiteX506" fmla="*/ 438487 w 6204821"/>
                <a:gd name="connsiteY506" fmla="*/ 278417 h 1105321"/>
                <a:gd name="connsiteX507" fmla="*/ 3571622 w 6204821"/>
                <a:gd name="connsiteY507" fmla="*/ 478694 h 1105321"/>
                <a:gd name="connsiteX508" fmla="*/ 3711210 w 6204821"/>
                <a:gd name="connsiteY508" fmla="*/ 278417 h 1105321"/>
                <a:gd name="connsiteX509" fmla="*/ 3586795 w 6204821"/>
                <a:gd name="connsiteY509" fmla="*/ 226830 h 1105321"/>
                <a:gd name="connsiteX510" fmla="*/ 3495760 w 6204821"/>
                <a:gd name="connsiteY510" fmla="*/ 245796 h 1105321"/>
                <a:gd name="connsiteX511" fmla="*/ 3454794 w 6204821"/>
                <a:gd name="connsiteY511" fmla="*/ 314831 h 1105321"/>
                <a:gd name="connsiteX512" fmla="*/ 3462380 w 6204821"/>
                <a:gd name="connsiteY512" fmla="*/ 372487 h 1105321"/>
                <a:gd name="connsiteX513" fmla="*/ 3571622 w 6204821"/>
                <a:gd name="connsiteY513" fmla="*/ 478694 h 1105321"/>
                <a:gd name="connsiteX514" fmla="*/ 3268171 w 6204821"/>
                <a:gd name="connsiteY514" fmla="*/ 476419 h 1105321"/>
                <a:gd name="connsiteX515" fmla="*/ 3218860 w 6204821"/>
                <a:gd name="connsiteY515" fmla="*/ 355797 h 1105321"/>
                <a:gd name="connsiteX516" fmla="*/ 3146790 w 6204821"/>
                <a:gd name="connsiteY516" fmla="*/ 319383 h 1105321"/>
                <a:gd name="connsiteX517" fmla="*/ 3090652 w 6204821"/>
                <a:gd name="connsiteY517" fmla="*/ 380073 h 1105321"/>
                <a:gd name="connsiteX518" fmla="*/ 3090652 w 6204821"/>
                <a:gd name="connsiteY518" fmla="*/ 473384 h 1105321"/>
                <a:gd name="connsiteX519" fmla="*/ 3090652 w 6204821"/>
                <a:gd name="connsiteY519" fmla="*/ 514350 h 1105321"/>
                <a:gd name="connsiteX520" fmla="*/ 3268171 w 6204821"/>
                <a:gd name="connsiteY520" fmla="*/ 476419 h 1105321"/>
                <a:gd name="connsiteX521" fmla="*/ 1053735 w 6204821"/>
                <a:gd name="connsiteY521" fmla="*/ 510557 h 1105321"/>
                <a:gd name="connsiteX522" fmla="*/ 1052976 w 6204821"/>
                <a:gd name="connsiteY522" fmla="*/ 358831 h 1105321"/>
                <a:gd name="connsiteX523" fmla="*/ 997596 w 6204821"/>
                <a:gd name="connsiteY523" fmla="*/ 319383 h 1105321"/>
                <a:gd name="connsiteX524" fmla="*/ 936147 w 6204821"/>
                <a:gd name="connsiteY524" fmla="*/ 340624 h 1105321"/>
                <a:gd name="connsiteX525" fmla="*/ 878492 w 6204821"/>
                <a:gd name="connsiteY525" fmla="*/ 478694 h 1105321"/>
                <a:gd name="connsiteX526" fmla="*/ 1053735 w 6204821"/>
                <a:gd name="connsiteY526" fmla="*/ 510557 h 1105321"/>
                <a:gd name="connsiteX527" fmla="*/ 1247944 w 6204821"/>
                <a:gd name="connsiteY527" fmla="*/ 476419 h 1105321"/>
                <a:gd name="connsiteX528" fmla="*/ 1191805 w 6204821"/>
                <a:gd name="connsiteY528" fmla="*/ 342900 h 1105321"/>
                <a:gd name="connsiteX529" fmla="*/ 1172840 w 6204821"/>
                <a:gd name="connsiteY529" fmla="*/ 323176 h 1105321"/>
                <a:gd name="connsiteX530" fmla="*/ 1068907 w 6204821"/>
                <a:gd name="connsiteY530" fmla="*/ 388418 h 1105321"/>
                <a:gd name="connsiteX531" fmla="*/ 1069666 w 6204821"/>
                <a:gd name="connsiteY531" fmla="*/ 433177 h 1105321"/>
                <a:gd name="connsiteX532" fmla="*/ 1069666 w 6204821"/>
                <a:gd name="connsiteY532" fmla="*/ 513591 h 1105321"/>
                <a:gd name="connsiteX533" fmla="*/ 1247944 w 6204821"/>
                <a:gd name="connsiteY533" fmla="*/ 476419 h 1105321"/>
                <a:gd name="connsiteX534" fmla="*/ 5100259 w 6204821"/>
                <a:gd name="connsiteY534" fmla="*/ 512074 h 1105321"/>
                <a:gd name="connsiteX535" fmla="*/ 5100259 w 6204821"/>
                <a:gd name="connsiteY535" fmla="*/ 365659 h 1105321"/>
                <a:gd name="connsiteX536" fmla="*/ 5050948 w 6204821"/>
                <a:gd name="connsiteY536" fmla="*/ 320900 h 1105321"/>
                <a:gd name="connsiteX537" fmla="*/ 4984947 w 6204821"/>
                <a:gd name="connsiteY537" fmla="*/ 338348 h 1105321"/>
                <a:gd name="connsiteX538" fmla="*/ 4925016 w 6204821"/>
                <a:gd name="connsiteY538" fmla="*/ 477177 h 1105321"/>
                <a:gd name="connsiteX539" fmla="*/ 5100259 w 6204821"/>
                <a:gd name="connsiteY539" fmla="*/ 512074 h 1105321"/>
                <a:gd name="connsiteX540" fmla="*/ 5117707 w 6204821"/>
                <a:gd name="connsiteY540" fmla="*/ 513591 h 1105321"/>
                <a:gd name="connsiteX541" fmla="*/ 5295226 w 6204821"/>
                <a:gd name="connsiteY541" fmla="*/ 476419 h 1105321"/>
                <a:gd name="connsiteX542" fmla="*/ 5236053 w 6204821"/>
                <a:gd name="connsiteY542" fmla="*/ 336831 h 1105321"/>
                <a:gd name="connsiteX543" fmla="*/ 5167777 w 6204821"/>
                <a:gd name="connsiteY543" fmla="*/ 320900 h 1105321"/>
                <a:gd name="connsiteX544" fmla="*/ 5119224 w 6204821"/>
                <a:gd name="connsiteY544" fmla="*/ 367176 h 1105321"/>
                <a:gd name="connsiteX545" fmla="*/ 5117707 w 6204821"/>
                <a:gd name="connsiteY545" fmla="*/ 513591 h 1105321"/>
                <a:gd name="connsiteX546" fmla="*/ 719180 w 6204821"/>
                <a:gd name="connsiteY546" fmla="*/ 364900 h 1105321"/>
                <a:gd name="connsiteX547" fmla="*/ 865595 w 6204821"/>
                <a:gd name="connsiteY547" fmla="*/ 463522 h 1105321"/>
                <a:gd name="connsiteX548" fmla="*/ 920216 w 6204821"/>
                <a:gd name="connsiteY548" fmla="*/ 327727 h 1105321"/>
                <a:gd name="connsiteX549" fmla="*/ 894423 w 6204821"/>
                <a:gd name="connsiteY549" fmla="*/ 268554 h 1105321"/>
                <a:gd name="connsiteX550" fmla="*/ 827664 w 6204821"/>
                <a:gd name="connsiteY550" fmla="*/ 256416 h 1105321"/>
                <a:gd name="connsiteX551" fmla="*/ 719180 w 6204821"/>
                <a:gd name="connsiteY551" fmla="*/ 364900 h 1105321"/>
                <a:gd name="connsiteX552" fmla="*/ 1260840 w 6204821"/>
                <a:gd name="connsiteY552" fmla="*/ 465039 h 1105321"/>
                <a:gd name="connsiteX553" fmla="*/ 1411049 w 6204821"/>
                <a:gd name="connsiteY553" fmla="*/ 364142 h 1105321"/>
                <a:gd name="connsiteX554" fmla="*/ 1308634 w 6204821"/>
                <a:gd name="connsiteY554" fmla="*/ 264003 h 1105321"/>
                <a:gd name="connsiteX555" fmla="*/ 1241116 w 6204821"/>
                <a:gd name="connsiteY555" fmla="*/ 263244 h 1105321"/>
                <a:gd name="connsiteX556" fmla="*/ 1205460 w 6204821"/>
                <a:gd name="connsiteY556" fmla="*/ 320900 h 1105321"/>
                <a:gd name="connsiteX557" fmla="*/ 1260840 w 6204821"/>
                <a:gd name="connsiteY557" fmla="*/ 465039 h 1105321"/>
                <a:gd name="connsiteX558" fmla="*/ 3073204 w 6204821"/>
                <a:gd name="connsiteY558" fmla="*/ 511316 h 1105321"/>
                <a:gd name="connsiteX559" fmla="*/ 3073204 w 6204821"/>
                <a:gd name="connsiteY559" fmla="*/ 369452 h 1105321"/>
                <a:gd name="connsiteX560" fmla="*/ 3036031 w 6204821"/>
                <a:gd name="connsiteY560" fmla="*/ 323934 h 1105321"/>
                <a:gd name="connsiteX561" fmla="*/ 2960927 w 6204821"/>
                <a:gd name="connsiteY561" fmla="*/ 334555 h 1105321"/>
                <a:gd name="connsiteX562" fmla="*/ 2897960 w 6204821"/>
                <a:gd name="connsiteY562" fmla="*/ 477177 h 1105321"/>
                <a:gd name="connsiteX563" fmla="*/ 3073204 w 6204821"/>
                <a:gd name="connsiteY563" fmla="*/ 511316 h 1105321"/>
                <a:gd name="connsiteX564" fmla="*/ 2885822 w 6204821"/>
                <a:gd name="connsiteY564" fmla="*/ 465039 h 1105321"/>
                <a:gd name="connsiteX565" fmla="*/ 2941961 w 6204821"/>
                <a:gd name="connsiteY565" fmla="*/ 320900 h 1105321"/>
                <a:gd name="connsiteX566" fmla="*/ 2910857 w 6204821"/>
                <a:gd name="connsiteY566" fmla="*/ 266279 h 1105321"/>
                <a:gd name="connsiteX567" fmla="*/ 2851684 w 6204821"/>
                <a:gd name="connsiteY567" fmla="*/ 256416 h 1105321"/>
                <a:gd name="connsiteX568" fmla="*/ 2745476 w 6204821"/>
                <a:gd name="connsiteY568" fmla="*/ 364900 h 1105321"/>
                <a:gd name="connsiteX569" fmla="*/ 2885822 w 6204821"/>
                <a:gd name="connsiteY569" fmla="*/ 465039 h 1105321"/>
                <a:gd name="connsiteX570" fmla="*/ 3431276 w 6204821"/>
                <a:gd name="connsiteY570" fmla="*/ 364142 h 1105321"/>
                <a:gd name="connsiteX571" fmla="*/ 3331137 w 6204821"/>
                <a:gd name="connsiteY571" fmla="*/ 266279 h 1105321"/>
                <a:gd name="connsiteX572" fmla="*/ 3264378 w 6204821"/>
                <a:gd name="connsiteY572" fmla="*/ 260968 h 1105321"/>
                <a:gd name="connsiteX573" fmla="*/ 3224929 w 6204821"/>
                <a:gd name="connsiteY573" fmla="*/ 318624 h 1105321"/>
                <a:gd name="connsiteX574" fmla="*/ 3280309 w 6204821"/>
                <a:gd name="connsiteY574" fmla="*/ 463522 h 1105321"/>
                <a:gd name="connsiteX575" fmla="*/ 3431276 w 6204821"/>
                <a:gd name="connsiteY575" fmla="*/ 364142 h 1105321"/>
                <a:gd name="connsiteX576" fmla="*/ 5446193 w 6204821"/>
                <a:gd name="connsiteY576" fmla="*/ 364900 h 1105321"/>
                <a:gd name="connsiteX577" fmla="*/ 5453780 w 6204821"/>
                <a:gd name="connsiteY577" fmla="*/ 353521 h 1105321"/>
                <a:gd name="connsiteX578" fmla="*/ 5353641 w 6204821"/>
                <a:gd name="connsiteY578" fmla="*/ 263244 h 1105321"/>
                <a:gd name="connsiteX579" fmla="*/ 5280812 w 6204821"/>
                <a:gd name="connsiteY579" fmla="*/ 267796 h 1105321"/>
                <a:gd name="connsiteX580" fmla="*/ 5251984 w 6204821"/>
                <a:gd name="connsiteY580" fmla="*/ 326210 h 1105321"/>
                <a:gd name="connsiteX581" fmla="*/ 5308123 w 6204821"/>
                <a:gd name="connsiteY581" fmla="*/ 465798 h 1105321"/>
                <a:gd name="connsiteX582" fmla="*/ 5446193 w 6204821"/>
                <a:gd name="connsiteY582" fmla="*/ 364900 h 1105321"/>
                <a:gd name="connsiteX583" fmla="*/ 4912877 w 6204821"/>
                <a:gd name="connsiteY583" fmla="*/ 464281 h 1105321"/>
                <a:gd name="connsiteX584" fmla="*/ 4968258 w 6204821"/>
                <a:gd name="connsiteY584" fmla="*/ 324693 h 1105321"/>
                <a:gd name="connsiteX585" fmla="*/ 4943222 w 6204821"/>
                <a:gd name="connsiteY585" fmla="*/ 270830 h 1105321"/>
                <a:gd name="connsiteX586" fmla="*/ 4880256 w 6204821"/>
                <a:gd name="connsiteY586" fmla="*/ 256416 h 1105321"/>
                <a:gd name="connsiteX587" fmla="*/ 4768738 w 6204821"/>
                <a:gd name="connsiteY587" fmla="*/ 363383 h 1105321"/>
                <a:gd name="connsiteX588" fmla="*/ 4912877 w 6204821"/>
                <a:gd name="connsiteY588" fmla="*/ 464281 h 1105321"/>
                <a:gd name="connsiteX589" fmla="*/ 3435069 w 6204821"/>
                <a:gd name="connsiteY589" fmla="*/ 337590 h 1105321"/>
                <a:gd name="connsiteX590" fmla="*/ 3532174 w 6204821"/>
                <a:gd name="connsiteY590" fmla="*/ 204830 h 1105321"/>
                <a:gd name="connsiteX591" fmla="*/ 3400173 w 6204821"/>
                <a:gd name="connsiteY591" fmla="*/ 150208 h 1105321"/>
                <a:gd name="connsiteX592" fmla="*/ 3337965 w 6204821"/>
                <a:gd name="connsiteY592" fmla="*/ 173726 h 1105321"/>
                <a:gd name="connsiteX593" fmla="*/ 3332654 w 6204821"/>
                <a:gd name="connsiteY593" fmla="*/ 240485 h 1105321"/>
                <a:gd name="connsiteX594" fmla="*/ 3435069 w 6204821"/>
                <a:gd name="connsiteY594" fmla="*/ 337590 h 1105321"/>
                <a:gd name="connsiteX595" fmla="*/ 3567071 w 6204821"/>
                <a:gd name="connsiteY595" fmla="*/ 15931 h 1105321"/>
                <a:gd name="connsiteX596" fmla="*/ 3416104 w 6204821"/>
                <a:gd name="connsiteY596" fmla="*/ 16690 h 1105321"/>
                <a:gd name="connsiteX597" fmla="*/ 3374379 w 6204821"/>
                <a:gd name="connsiteY597" fmla="*/ 63725 h 1105321"/>
                <a:gd name="connsiteX598" fmla="*/ 3391828 w 6204821"/>
                <a:gd name="connsiteY598" fmla="*/ 124415 h 1105321"/>
                <a:gd name="connsiteX599" fmla="*/ 3529898 w 6204821"/>
                <a:gd name="connsiteY599" fmla="*/ 186623 h 1105321"/>
                <a:gd name="connsiteX600" fmla="*/ 3567071 w 6204821"/>
                <a:gd name="connsiteY600" fmla="*/ 15931 h 1105321"/>
                <a:gd name="connsiteX601" fmla="*/ 4626116 w 6204821"/>
                <a:gd name="connsiteY601" fmla="*/ 15173 h 1105321"/>
                <a:gd name="connsiteX602" fmla="*/ 4663289 w 6204821"/>
                <a:gd name="connsiteY602" fmla="*/ 186623 h 1105321"/>
                <a:gd name="connsiteX603" fmla="*/ 4798325 w 6204821"/>
                <a:gd name="connsiteY603" fmla="*/ 126691 h 1105321"/>
                <a:gd name="connsiteX604" fmla="*/ 4818049 w 6204821"/>
                <a:gd name="connsiteY604" fmla="*/ 62208 h 1105321"/>
                <a:gd name="connsiteX605" fmla="*/ 4767221 w 6204821"/>
                <a:gd name="connsiteY605" fmla="*/ 15173 h 1105321"/>
                <a:gd name="connsiteX606" fmla="*/ 4626116 w 6204821"/>
                <a:gd name="connsiteY606" fmla="*/ 15173 h 1105321"/>
                <a:gd name="connsiteX607" fmla="*/ 2599820 w 6204821"/>
                <a:gd name="connsiteY607" fmla="*/ 15931 h 1105321"/>
                <a:gd name="connsiteX608" fmla="*/ 2636992 w 6204821"/>
                <a:gd name="connsiteY608" fmla="*/ 186623 h 1105321"/>
                <a:gd name="connsiteX609" fmla="*/ 2772028 w 6204821"/>
                <a:gd name="connsiteY609" fmla="*/ 127450 h 1105321"/>
                <a:gd name="connsiteX610" fmla="*/ 2794028 w 6204821"/>
                <a:gd name="connsiteY610" fmla="*/ 71311 h 1105321"/>
                <a:gd name="connsiteX611" fmla="*/ 2750028 w 6204821"/>
                <a:gd name="connsiteY611" fmla="*/ 16690 h 1105321"/>
                <a:gd name="connsiteX612" fmla="*/ 2599820 w 6204821"/>
                <a:gd name="connsiteY612" fmla="*/ 15931 h 1105321"/>
                <a:gd name="connsiteX613" fmla="*/ 1545326 w 6204821"/>
                <a:gd name="connsiteY613" fmla="*/ 15931 h 1105321"/>
                <a:gd name="connsiteX614" fmla="*/ 1403463 w 6204821"/>
                <a:gd name="connsiteY614" fmla="*/ 15931 h 1105321"/>
                <a:gd name="connsiteX615" fmla="*/ 1355669 w 6204821"/>
                <a:gd name="connsiteY615" fmla="*/ 59932 h 1105321"/>
                <a:gd name="connsiteX616" fmla="*/ 1372359 w 6204821"/>
                <a:gd name="connsiteY616" fmla="*/ 125174 h 1105321"/>
                <a:gd name="connsiteX617" fmla="*/ 1511188 w 6204821"/>
                <a:gd name="connsiteY617" fmla="*/ 187381 h 1105321"/>
                <a:gd name="connsiteX618" fmla="*/ 1545326 w 6204821"/>
                <a:gd name="connsiteY618" fmla="*/ 15931 h 1105321"/>
                <a:gd name="connsiteX619" fmla="*/ 2635475 w 6204821"/>
                <a:gd name="connsiteY619" fmla="*/ 204830 h 1105321"/>
                <a:gd name="connsiteX620" fmla="*/ 2732580 w 6204821"/>
                <a:gd name="connsiteY620" fmla="*/ 334555 h 1105321"/>
                <a:gd name="connsiteX621" fmla="*/ 2834236 w 6204821"/>
                <a:gd name="connsiteY621" fmla="*/ 240485 h 1105321"/>
                <a:gd name="connsiteX622" fmla="*/ 2831960 w 6204821"/>
                <a:gd name="connsiteY622" fmla="*/ 178278 h 1105321"/>
                <a:gd name="connsiteX623" fmla="*/ 2774304 w 6204821"/>
                <a:gd name="connsiteY623" fmla="*/ 147933 h 1105321"/>
                <a:gd name="connsiteX624" fmla="*/ 2635475 w 6204821"/>
                <a:gd name="connsiteY624" fmla="*/ 204830 h 1105321"/>
                <a:gd name="connsiteX625" fmla="*/ 4759635 w 6204821"/>
                <a:gd name="connsiteY625" fmla="*/ 347452 h 1105321"/>
                <a:gd name="connsiteX626" fmla="*/ 4863566 w 6204821"/>
                <a:gd name="connsiteY626" fmla="*/ 236692 h 1105321"/>
                <a:gd name="connsiteX627" fmla="*/ 4855980 w 6204821"/>
                <a:gd name="connsiteY627" fmla="*/ 174485 h 1105321"/>
                <a:gd name="connsiteX628" fmla="*/ 4799842 w 6204821"/>
                <a:gd name="connsiteY628" fmla="*/ 147174 h 1105321"/>
                <a:gd name="connsiteX629" fmla="*/ 4662530 w 6204821"/>
                <a:gd name="connsiteY629" fmla="*/ 204071 h 1105321"/>
                <a:gd name="connsiteX630" fmla="*/ 4759635 w 6204821"/>
                <a:gd name="connsiteY630" fmla="*/ 347452 h 1105321"/>
                <a:gd name="connsiteX631" fmla="*/ 5592609 w 6204821"/>
                <a:gd name="connsiteY631" fmla="*/ 15931 h 1105321"/>
                <a:gd name="connsiteX632" fmla="*/ 5455297 w 6204821"/>
                <a:gd name="connsiteY632" fmla="*/ 15173 h 1105321"/>
                <a:gd name="connsiteX633" fmla="*/ 5404469 w 6204821"/>
                <a:gd name="connsiteY633" fmla="*/ 57656 h 1105321"/>
                <a:gd name="connsiteX634" fmla="*/ 5417365 w 6204821"/>
                <a:gd name="connsiteY634" fmla="*/ 123656 h 1105321"/>
                <a:gd name="connsiteX635" fmla="*/ 5556953 w 6204821"/>
                <a:gd name="connsiteY635" fmla="*/ 190416 h 1105321"/>
                <a:gd name="connsiteX636" fmla="*/ 5592609 w 6204821"/>
                <a:gd name="connsiteY636" fmla="*/ 15931 h 1105321"/>
                <a:gd name="connsiteX637" fmla="*/ 1511946 w 6204821"/>
                <a:gd name="connsiteY637" fmla="*/ 204830 h 1105321"/>
                <a:gd name="connsiteX638" fmla="*/ 1380704 w 6204821"/>
                <a:gd name="connsiteY638" fmla="*/ 150967 h 1105321"/>
                <a:gd name="connsiteX639" fmla="*/ 1319255 w 6204821"/>
                <a:gd name="connsiteY639" fmla="*/ 170691 h 1105321"/>
                <a:gd name="connsiteX640" fmla="*/ 1312427 w 6204821"/>
                <a:gd name="connsiteY640" fmla="*/ 241244 h 1105321"/>
                <a:gd name="connsiteX641" fmla="*/ 1414842 w 6204821"/>
                <a:gd name="connsiteY641" fmla="*/ 339865 h 1105321"/>
                <a:gd name="connsiteX642" fmla="*/ 1511946 w 6204821"/>
                <a:gd name="connsiteY642" fmla="*/ 204830 h 1105321"/>
                <a:gd name="connsiteX643" fmla="*/ 625868 w 6204821"/>
                <a:gd name="connsiteY643" fmla="*/ 201795 h 1105321"/>
                <a:gd name="connsiteX644" fmla="*/ 686559 w 6204821"/>
                <a:gd name="connsiteY644" fmla="*/ 262485 h 1105321"/>
                <a:gd name="connsiteX645" fmla="*/ 714628 w 6204821"/>
                <a:gd name="connsiteY645" fmla="*/ 333038 h 1105321"/>
                <a:gd name="connsiteX646" fmla="*/ 814767 w 6204821"/>
                <a:gd name="connsiteY646" fmla="*/ 240485 h 1105321"/>
                <a:gd name="connsiteX647" fmla="*/ 810215 w 6204821"/>
                <a:gd name="connsiteY647" fmla="*/ 176002 h 1105321"/>
                <a:gd name="connsiteX648" fmla="*/ 751042 w 6204821"/>
                <a:gd name="connsiteY648" fmla="*/ 148691 h 1105321"/>
                <a:gd name="connsiteX649" fmla="*/ 625868 w 6204821"/>
                <a:gd name="connsiteY649" fmla="*/ 201795 h 1105321"/>
                <a:gd name="connsiteX650" fmla="*/ 5553160 w 6204821"/>
                <a:gd name="connsiteY650" fmla="*/ 203312 h 1105321"/>
                <a:gd name="connsiteX651" fmla="*/ 5427986 w 6204821"/>
                <a:gd name="connsiteY651" fmla="*/ 150208 h 1105321"/>
                <a:gd name="connsiteX652" fmla="*/ 5368813 w 6204821"/>
                <a:gd name="connsiteY652" fmla="*/ 168416 h 1105321"/>
                <a:gd name="connsiteX653" fmla="*/ 5356675 w 6204821"/>
                <a:gd name="connsiteY653" fmla="*/ 235175 h 1105321"/>
                <a:gd name="connsiteX654" fmla="*/ 5456056 w 6204821"/>
                <a:gd name="connsiteY654" fmla="*/ 344417 h 1105321"/>
                <a:gd name="connsiteX655" fmla="*/ 5553160 w 6204821"/>
                <a:gd name="connsiteY655" fmla="*/ 203312 h 1105321"/>
                <a:gd name="connsiteX656" fmla="*/ 583385 w 6204821"/>
                <a:gd name="connsiteY656" fmla="*/ 16690 h 1105321"/>
                <a:gd name="connsiteX657" fmla="*/ 619041 w 6204821"/>
                <a:gd name="connsiteY657" fmla="*/ 186623 h 1105321"/>
                <a:gd name="connsiteX658" fmla="*/ 746490 w 6204821"/>
                <a:gd name="connsiteY658" fmla="*/ 130484 h 1105321"/>
                <a:gd name="connsiteX659" fmla="*/ 773801 w 6204821"/>
                <a:gd name="connsiteY659" fmla="*/ 71311 h 1105321"/>
                <a:gd name="connsiteX660" fmla="*/ 732835 w 6204821"/>
                <a:gd name="connsiteY660" fmla="*/ 16690 h 1105321"/>
                <a:gd name="connsiteX661" fmla="*/ 583385 w 6204821"/>
                <a:gd name="connsiteY661" fmla="*/ 16690 h 1105321"/>
                <a:gd name="connsiteX662" fmla="*/ 3194584 w 6204821"/>
                <a:gd name="connsiteY662" fmla="*/ 298900 h 1105321"/>
                <a:gd name="connsiteX663" fmla="*/ 3098997 w 6204821"/>
                <a:gd name="connsiteY663" fmla="*/ 69794 h 1105321"/>
                <a:gd name="connsiteX664" fmla="*/ 3093686 w 6204821"/>
                <a:gd name="connsiteY664" fmla="*/ 71311 h 1105321"/>
                <a:gd name="connsiteX665" fmla="*/ 3093686 w 6204821"/>
                <a:gd name="connsiteY665" fmla="*/ 318624 h 1105321"/>
                <a:gd name="connsiteX666" fmla="*/ 3194584 w 6204821"/>
                <a:gd name="connsiteY666" fmla="*/ 298900 h 1105321"/>
                <a:gd name="connsiteX667" fmla="*/ 1174357 w 6204821"/>
                <a:gd name="connsiteY667" fmla="*/ 298900 h 1105321"/>
                <a:gd name="connsiteX668" fmla="*/ 1078770 w 6204821"/>
                <a:gd name="connsiteY668" fmla="*/ 69794 h 1105321"/>
                <a:gd name="connsiteX669" fmla="*/ 1072701 w 6204821"/>
                <a:gd name="connsiteY669" fmla="*/ 71311 h 1105321"/>
                <a:gd name="connsiteX670" fmla="*/ 1072701 w 6204821"/>
                <a:gd name="connsiteY670" fmla="*/ 317865 h 1105321"/>
                <a:gd name="connsiteX671" fmla="*/ 1174357 w 6204821"/>
                <a:gd name="connsiteY671" fmla="*/ 298900 h 1105321"/>
                <a:gd name="connsiteX672" fmla="*/ 5125293 w 6204821"/>
                <a:gd name="connsiteY672" fmla="*/ 69035 h 1105321"/>
                <a:gd name="connsiteX673" fmla="*/ 5119983 w 6204821"/>
                <a:gd name="connsiteY673" fmla="*/ 70552 h 1105321"/>
                <a:gd name="connsiteX674" fmla="*/ 5119983 w 6204821"/>
                <a:gd name="connsiteY674" fmla="*/ 317865 h 1105321"/>
                <a:gd name="connsiteX675" fmla="*/ 5220881 w 6204821"/>
                <a:gd name="connsiteY675" fmla="*/ 298900 h 1105321"/>
                <a:gd name="connsiteX676" fmla="*/ 5125293 w 6204821"/>
                <a:gd name="connsiteY676" fmla="*/ 69035 h 1105321"/>
                <a:gd name="connsiteX677" fmla="*/ 3069411 w 6204821"/>
                <a:gd name="connsiteY677" fmla="*/ 315589 h 1105321"/>
                <a:gd name="connsiteX678" fmla="*/ 3069411 w 6204821"/>
                <a:gd name="connsiteY678" fmla="*/ 81173 h 1105321"/>
                <a:gd name="connsiteX679" fmla="*/ 3064100 w 6204821"/>
                <a:gd name="connsiteY679" fmla="*/ 80415 h 1105321"/>
                <a:gd name="connsiteX680" fmla="*/ 2973065 w 6204821"/>
                <a:gd name="connsiteY680" fmla="*/ 298900 h 1105321"/>
                <a:gd name="connsiteX681" fmla="*/ 3069411 w 6204821"/>
                <a:gd name="connsiteY681" fmla="*/ 315589 h 1105321"/>
                <a:gd name="connsiteX682" fmla="*/ 3207481 w 6204821"/>
                <a:gd name="connsiteY682" fmla="*/ 282210 h 1105321"/>
                <a:gd name="connsiteX683" fmla="*/ 3284102 w 6204821"/>
                <a:gd name="connsiteY683" fmla="*/ 235175 h 1105321"/>
                <a:gd name="connsiteX684" fmla="*/ 3119480 w 6204821"/>
                <a:gd name="connsiteY684" fmla="*/ 67518 h 1105321"/>
                <a:gd name="connsiteX685" fmla="*/ 3207481 w 6204821"/>
                <a:gd name="connsiteY685" fmla="*/ 282210 h 1105321"/>
                <a:gd name="connsiteX686" fmla="*/ 939941 w 6204821"/>
                <a:gd name="connsiteY686" fmla="*/ 282968 h 1105321"/>
                <a:gd name="connsiteX687" fmla="*/ 1027941 w 6204821"/>
                <a:gd name="connsiteY687" fmla="*/ 65242 h 1105321"/>
                <a:gd name="connsiteX688" fmla="*/ 1024148 w 6204821"/>
                <a:gd name="connsiteY688" fmla="*/ 64483 h 1105321"/>
                <a:gd name="connsiteX689" fmla="*/ 858767 w 6204821"/>
                <a:gd name="connsiteY689" fmla="*/ 232899 h 1105321"/>
                <a:gd name="connsiteX690" fmla="*/ 939941 w 6204821"/>
                <a:gd name="connsiteY690" fmla="*/ 282968 h 1105321"/>
                <a:gd name="connsiteX691" fmla="*/ 1049183 w 6204821"/>
                <a:gd name="connsiteY691" fmla="*/ 81173 h 1105321"/>
                <a:gd name="connsiteX692" fmla="*/ 1043873 w 6204821"/>
                <a:gd name="connsiteY692" fmla="*/ 79656 h 1105321"/>
                <a:gd name="connsiteX693" fmla="*/ 952837 w 6204821"/>
                <a:gd name="connsiteY693" fmla="*/ 298900 h 1105321"/>
                <a:gd name="connsiteX694" fmla="*/ 1049942 w 6204821"/>
                <a:gd name="connsiteY694" fmla="*/ 314072 h 1105321"/>
                <a:gd name="connsiteX695" fmla="*/ 1049183 w 6204821"/>
                <a:gd name="connsiteY695" fmla="*/ 81173 h 1105321"/>
                <a:gd name="connsiteX696" fmla="*/ 5308881 w 6204821"/>
                <a:gd name="connsiteY696" fmla="*/ 235933 h 1105321"/>
                <a:gd name="connsiteX697" fmla="*/ 5147294 w 6204821"/>
                <a:gd name="connsiteY697" fmla="*/ 69794 h 1105321"/>
                <a:gd name="connsiteX698" fmla="*/ 5233778 w 6204821"/>
                <a:gd name="connsiteY698" fmla="*/ 282210 h 1105321"/>
                <a:gd name="connsiteX699" fmla="*/ 5308881 w 6204821"/>
                <a:gd name="connsiteY699" fmla="*/ 235933 h 1105321"/>
                <a:gd name="connsiteX700" fmla="*/ 1096977 w 6204821"/>
                <a:gd name="connsiteY700" fmla="*/ 59173 h 1105321"/>
                <a:gd name="connsiteX701" fmla="*/ 1187253 w 6204821"/>
                <a:gd name="connsiteY701" fmla="*/ 281451 h 1105321"/>
                <a:gd name="connsiteX702" fmla="*/ 1266151 w 6204821"/>
                <a:gd name="connsiteY702" fmla="*/ 232899 h 1105321"/>
                <a:gd name="connsiteX703" fmla="*/ 1096977 w 6204821"/>
                <a:gd name="connsiteY703" fmla="*/ 59173 h 1105321"/>
                <a:gd name="connsiteX704" fmla="*/ 5095707 w 6204821"/>
                <a:gd name="connsiteY704" fmla="*/ 88760 h 1105321"/>
                <a:gd name="connsiteX705" fmla="*/ 5088121 w 6204821"/>
                <a:gd name="connsiteY705" fmla="*/ 88001 h 1105321"/>
                <a:gd name="connsiteX706" fmla="*/ 5000120 w 6204821"/>
                <a:gd name="connsiteY706" fmla="*/ 299658 h 1105321"/>
                <a:gd name="connsiteX707" fmla="*/ 5096465 w 6204821"/>
                <a:gd name="connsiteY707" fmla="*/ 314831 h 1105321"/>
                <a:gd name="connsiteX708" fmla="*/ 5095707 w 6204821"/>
                <a:gd name="connsiteY708" fmla="*/ 88760 h 1105321"/>
                <a:gd name="connsiteX709" fmla="*/ 4986464 w 6204821"/>
                <a:gd name="connsiteY709" fmla="*/ 282968 h 1105321"/>
                <a:gd name="connsiteX710" fmla="*/ 5072948 w 6204821"/>
                <a:gd name="connsiteY710" fmla="*/ 68277 h 1105321"/>
                <a:gd name="connsiteX711" fmla="*/ 4907567 w 6204821"/>
                <a:gd name="connsiteY711" fmla="*/ 231382 h 1105321"/>
                <a:gd name="connsiteX712" fmla="*/ 4986464 w 6204821"/>
                <a:gd name="connsiteY712" fmla="*/ 282968 h 1105321"/>
                <a:gd name="connsiteX713" fmla="*/ 2881271 w 6204821"/>
                <a:gd name="connsiteY713" fmla="*/ 231382 h 1105321"/>
                <a:gd name="connsiteX714" fmla="*/ 2960168 w 6204821"/>
                <a:gd name="connsiteY714" fmla="*/ 282968 h 1105321"/>
                <a:gd name="connsiteX715" fmla="*/ 3045893 w 6204821"/>
                <a:gd name="connsiteY715" fmla="*/ 70552 h 1105321"/>
                <a:gd name="connsiteX716" fmla="*/ 2881271 w 6204821"/>
                <a:gd name="connsiteY716" fmla="*/ 231382 h 1105321"/>
                <a:gd name="connsiteX717" fmla="*/ 2795546 w 6204821"/>
                <a:gd name="connsiteY717" fmla="*/ 18207 h 1105321"/>
                <a:gd name="connsiteX718" fmla="*/ 2815270 w 6204821"/>
                <a:gd name="connsiteY718" fmla="*/ 110760 h 1105321"/>
                <a:gd name="connsiteX719" fmla="*/ 3021617 w 6204821"/>
                <a:gd name="connsiteY719" fmla="*/ 23517 h 1105321"/>
                <a:gd name="connsiteX720" fmla="*/ 3020100 w 6204821"/>
                <a:gd name="connsiteY720" fmla="*/ 18207 h 1105321"/>
                <a:gd name="connsiteX721" fmla="*/ 2795546 w 6204821"/>
                <a:gd name="connsiteY721" fmla="*/ 18207 h 1105321"/>
                <a:gd name="connsiteX722" fmla="*/ 5173846 w 6204821"/>
                <a:gd name="connsiteY722" fmla="*/ 17448 h 1105321"/>
                <a:gd name="connsiteX723" fmla="*/ 5172328 w 6204821"/>
                <a:gd name="connsiteY723" fmla="*/ 23517 h 1105321"/>
                <a:gd name="connsiteX724" fmla="*/ 5378675 w 6204821"/>
                <a:gd name="connsiteY724" fmla="*/ 110760 h 1105321"/>
                <a:gd name="connsiteX725" fmla="*/ 5398399 w 6204821"/>
                <a:gd name="connsiteY725" fmla="*/ 17448 h 1105321"/>
                <a:gd name="connsiteX726" fmla="*/ 5173846 w 6204821"/>
                <a:gd name="connsiteY726" fmla="*/ 17448 h 1105321"/>
                <a:gd name="connsiteX727" fmla="*/ 1332910 w 6204821"/>
                <a:gd name="connsiteY727" fmla="*/ 130484 h 1105321"/>
                <a:gd name="connsiteX728" fmla="*/ 1118218 w 6204821"/>
                <a:gd name="connsiteY728" fmla="*/ 42483 h 1105321"/>
                <a:gd name="connsiteX729" fmla="*/ 1282841 w 6204821"/>
                <a:gd name="connsiteY729" fmla="*/ 201037 h 1105321"/>
                <a:gd name="connsiteX730" fmla="*/ 1332910 w 6204821"/>
                <a:gd name="connsiteY730" fmla="*/ 130484 h 1105321"/>
                <a:gd name="connsiteX731" fmla="*/ 5173087 w 6204821"/>
                <a:gd name="connsiteY731" fmla="*/ 46276 h 1105321"/>
                <a:gd name="connsiteX732" fmla="*/ 5170053 w 6204821"/>
                <a:gd name="connsiteY732" fmla="*/ 50828 h 1105321"/>
                <a:gd name="connsiteX733" fmla="*/ 5330123 w 6204821"/>
                <a:gd name="connsiteY733" fmla="*/ 203312 h 1105321"/>
                <a:gd name="connsiteX734" fmla="*/ 5379434 w 6204821"/>
                <a:gd name="connsiteY734" fmla="*/ 130484 h 1105321"/>
                <a:gd name="connsiteX735" fmla="*/ 5173087 w 6204821"/>
                <a:gd name="connsiteY735" fmla="*/ 46276 h 1105321"/>
                <a:gd name="connsiteX736" fmla="*/ 1331393 w 6204821"/>
                <a:gd name="connsiteY736" fmla="*/ 110760 h 1105321"/>
                <a:gd name="connsiteX737" fmla="*/ 1351117 w 6204821"/>
                <a:gd name="connsiteY737" fmla="*/ 19724 h 1105321"/>
                <a:gd name="connsiteX738" fmla="*/ 1132632 w 6204821"/>
                <a:gd name="connsiteY738" fmla="*/ 19724 h 1105321"/>
                <a:gd name="connsiteX739" fmla="*/ 1131874 w 6204821"/>
                <a:gd name="connsiteY739" fmla="*/ 25793 h 1105321"/>
                <a:gd name="connsiteX740" fmla="*/ 1331393 w 6204821"/>
                <a:gd name="connsiteY740" fmla="*/ 110760 h 1105321"/>
                <a:gd name="connsiteX741" fmla="*/ 3350862 w 6204821"/>
                <a:gd name="connsiteY741" fmla="*/ 110760 h 1105321"/>
                <a:gd name="connsiteX742" fmla="*/ 3372103 w 6204821"/>
                <a:gd name="connsiteY742" fmla="*/ 18966 h 1105321"/>
                <a:gd name="connsiteX743" fmla="*/ 3152860 w 6204821"/>
                <a:gd name="connsiteY743" fmla="*/ 18966 h 1105321"/>
                <a:gd name="connsiteX744" fmla="*/ 3151342 w 6204821"/>
                <a:gd name="connsiteY744" fmla="*/ 25793 h 1105321"/>
                <a:gd name="connsiteX745" fmla="*/ 3350862 w 6204821"/>
                <a:gd name="connsiteY745" fmla="*/ 110760 h 1105321"/>
                <a:gd name="connsiteX746" fmla="*/ 4889360 w 6204821"/>
                <a:gd name="connsiteY746" fmla="*/ 201037 h 1105321"/>
                <a:gd name="connsiteX747" fmla="*/ 5044120 w 6204821"/>
                <a:gd name="connsiteY747" fmla="*/ 52345 h 1105321"/>
                <a:gd name="connsiteX748" fmla="*/ 5042603 w 6204821"/>
                <a:gd name="connsiteY748" fmla="*/ 48552 h 1105321"/>
                <a:gd name="connsiteX749" fmla="*/ 4840808 w 6204821"/>
                <a:gd name="connsiteY749" fmla="*/ 131243 h 1105321"/>
                <a:gd name="connsiteX750" fmla="*/ 4889360 w 6204821"/>
                <a:gd name="connsiteY750" fmla="*/ 201037 h 1105321"/>
                <a:gd name="connsiteX751" fmla="*/ 4843842 w 6204821"/>
                <a:gd name="connsiteY751" fmla="*/ 109242 h 1105321"/>
                <a:gd name="connsiteX752" fmla="*/ 5041844 w 6204821"/>
                <a:gd name="connsiteY752" fmla="*/ 24276 h 1105321"/>
                <a:gd name="connsiteX753" fmla="*/ 5038810 w 6204821"/>
                <a:gd name="connsiteY753" fmla="*/ 17448 h 1105321"/>
                <a:gd name="connsiteX754" fmla="*/ 4821083 w 6204821"/>
                <a:gd name="connsiteY754" fmla="*/ 17448 h 1105321"/>
                <a:gd name="connsiteX755" fmla="*/ 4843842 w 6204821"/>
                <a:gd name="connsiteY755" fmla="*/ 109242 h 1105321"/>
                <a:gd name="connsiteX756" fmla="*/ 839802 w 6204821"/>
                <a:gd name="connsiteY756" fmla="*/ 196485 h 1105321"/>
                <a:gd name="connsiteX757" fmla="*/ 995320 w 6204821"/>
                <a:gd name="connsiteY757" fmla="*/ 47794 h 1105321"/>
                <a:gd name="connsiteX758" fmla="*/ 794284 w 6204821"/>
                <a:gd name="connsiteY758" fmla="*/ 130484 h 1105321"/>
                <a:gd name="connsiteX759" fmla="*/ 839802 w 6204821"/>
                <a:gd name="connsiteY759" fmla="*/ 196485 h 1105321"/>
                <a:gd name="connsiteX760" fmla="*/ 796560 w 6204821"/>
                <a:gd name="connsiteY760" fmla="*/ 109242 h 1105321"/>
                <a:gd name="connsiteX761" fmla="*/ 995320 w 6204821"/>
                <a:gd name="connsiteY761" fmla="*/ 24276 h 1105321"/>
                <a:gd name="connsiteX762" fmla="*/ 992286 w 6204821"/>
                <a:gd name="connsiteY762" fmla="*/ 18966 h 1105321"/>
                <a:gd name="connsiteX763" fmla="*/ 775318 w 6204821"/>
                <a:gd name="connsiteY763" fmla="*/ 18966 h 1105321"/>
                <a:gd name="connsiteX764" fmla="*/ 796560 w 6204821"/>
                <a:gd name="connsiteY764" fmla="*/ 109242 h 1105321"/>
                <a:gd name="connsiteX765" fmla="*/ 2863064 w 6204821"/>
                <a:gd name="connsiteY765" fmla="*/ 199519 h 1105321"/>
                <a:gd name="connsiteX766" fmla="*/ 3023893 w 6204821"/>
                <a:gd name="connsiteY766" fmla="*/ 44759 h 1105321"/>
                <a:gd name="connsiteX767" fmla="*/ 2814511 w 6204821"/>
                <a:gd name="connsiteY767" fmla="*/ 131243 h 1105321"/>
                <a:gd name="connsiteX768" fmla="*/ 2863064 w 6204821"/>
                <a:gd name="connsiteY768" fmla="*/ 199519 h 1105321"/>
                <a:gd name="connsiteX769" fmla="*/ 3303827 w 6204821"/>
                <a:gd name="connsiteY769" fmla="*/ 201795 h 1105321"/>
                <a:gd name="connsiteX770" fmla="*/ 3353137 w 6204821"/>
                <a:gd name="connsiteY770" fmla="*/ 130484 h 1105321"/>
                <a:gd name="connsiteX771" fmla="*/ 3144515 w 6204821"/>
                <a:gd name="connsiteY771" fmla="*/ 44759 h 1105321"/>
                <a:gd name="connsiteX772" fmla="*/ 3142997 w 6204821"/>
                <a:gd name="connsiteY772" fmla="*/ 47794 h 1105321"/>
                <a:gd name="connsiteX773" fmla="*/ 3303827 w 6204821"/>
                <a:gd name="connsiteY773" fmla="*/ 201795 h 110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</a:cxnLst>
              <a:rect l="l" t="t" r="r" b="b"/>
              <a:pathLst>
                <a:path w="6204821" h="1105321">
                  <a:moveTo>
                    <a:pt x="6204063" y="16690"/>
                  </a:moveTo>
                  <a:cubicBezTo>
                    <a:pt x="6148683" y="15931"/>
                    <a:pt x="6093303" y="14414"/>
                    <a:pt x="6037924" y="16690"/>
                  </a:cubicBezTo>
                  <a:cubicBezTo>
                    <a:pt x="6023509" y="17448"/>
                    <a:pt x="6006061" y="29587"/>
                    <a:pt x="5996199" y="41725"/>
                  </a:cubicBezTo>
                  <a:cubicBezTo>
                    <a:pt x="5939302" y="113036"/>
                    <a:pt x="5916543" y="194967"/>
                    <a:pt x="5928681" y="285244"/>
                  </a:cubicBezTo>
                  <a:cubicBezTo>
                    <a:pt x="5933991" y="326969"/>
                    <a:pt x="5954474" y="360348"/>
                    <a:pt x="5999233" y="375521"/>
                  </a:cubicBezTo>
                  <a:cubicBezTo>
                    <a:pt x="6040199" y="389935"/>
                    <a:pt x="6079648" y="408901"/>
                    <a:pt x="6118338" y="432418"/>
                  </a:cubicBezTo>
                  <a:cubicBezTo>
                    <a:pt x="6113027" y="431660"/>
                    <a:pt x="6107717" y="431660"/>
                    <a:pt x="6102407" y="429384"/>
                  </a:cubicBezTo>
                  <a:cubicBezTo>
                    <a:pt x="6062958" y="413452"/>
                    <a:pt x="6023509" y="397521"/>
                    <a:pt x="5984820" y="380831"/>
                  </a:cubicBezTo>
                  <a:cubicBezTo>
                    <a:pt x="5961302" y="370211"/>
                    <a:pt x="5939302" y="369452"/>
                    <a:pt x="5917301" y="383107"/>
                  </a:cubicBezTo>
                  <a:cubicBezTo>
                    <a:pt x="5839921" y="431660"/>
                    <a:pt x="5785300" y="497660"/>
                    <a:pt x="5764817" y="587937"/>
                  </a:cubicBezTo>
                  <a:cubicBezTo>
                    <a:pt x="5755714" y="627386"/>
                    <a:pt x="5761783" y="663800"/>
                    <a:pt x="5796679" y="692628"/>
                  </a:cubicBezTo>
                  <a:cubicBezTo>
                    <a:pt x="5822473" y="714628"/>
                    <a:pt x="5844473" y="740421"/>
                    <a:pt x="5868749" y="764697"/>
                  </a:cubicBezTo>
                  <a:cubicBezTo>
                    <a:pt x="5874060" y="770008"/>
                    <a:pt x="5878612" y="776835"/>
                    <a:pt x="5883163" y="782904"/>
                  </a:cubicBezTo>
                  <a:cubicBezTo>
                    <a:pt x="5880887" y="785180"/>
                    <a:pt x="5878612" y="787456"/>
                    <a:pt x="5875577" y="789732"/>
                  </a:cubicBezTo>
                  <a:cubicBezTo>
                    <a:pt x="5846749" y="759387"/>
                    <a:pt x="5816404" y="730559"/>
                    <a:pt x="5789093" y="699455"/>
                  </a:cubicBezTo>
                  <a:cubicBezTo>
                    <a:pt x="5766334" y="672903"/>
                    <a:pt x="5739782" y="665317"/>
                    <a:pt x="5705644" y="672903"/>
                  </a:cubicBezTo>
                  <a:cubicBezTo>
                    <a:pt x="5627505" y="689593"/>
                    <a:pt x="5560746" y="725249"/>
                    <a:pt x="5508401" y="785180"/>
                  </a:cubicBezTo>
                  <a:cubicBezTo>
                    <a:pt x="5474262" y="824629"/>
                    <a:pt x="5459849" y="868629"/>
                    <a:pt x="5487918" y="920216"/>
                  </a:cubicBezTo>
                  <a:cubicBezTo>
                    <a:pt x="5505366" y="952837"/>
                    <a:pt x="5516746" y="989251"/>
                    <a:pt x="5525091" y="1026424"/>
                  </a:cubicBezTo>
                  <a:cubicBezTo>
                    <a:pt x="5522056" y="1021872"/>
                    <a:pt x="5517504" y="1018838"/>
                    <a:pt x="5515228" y="1013528"/>
                  </a:cubicBezTo>
                  <a:cubicBezTo>
                    <a:pt x="5500814" y="978631"/>
                    <a:pt x="5489435" y="942975"/>
                    <a:pt x="5471228" y="909595"/>
                  </a:cubicBezTo>
                  <a:cubicBezTo>
                    <a:pt x="5461366" y="891388"/>
                    <a:pt x="5444676" y="868629"/>
                    <a:pt x="5426469" y="864078"/>
                  </a:cubicBezTo>
                  <a:cubicBezTo>
                    <a:pt x="5331640" y="838284"/>
                    <a:pt x="5239846" y="848905"/>
                    <a:pt x="5157156" y="905802"/>
                  </a:cubicBezTo>
                  <a:cubicBezTo>
                    <a:pt x="5126811" y="926285"/>
                    <a:pt x="5110121" y="954354"/>
                    <a:pt x="5113155" y="994562"/>
                  </a:cubicBezTo>
                  <a:cubicBezTo>
                    <a:pt x="5116190" y="1030217"/>
                    <a:pt x="5113914" y="1066632"/>
                    <a:pt x="5113914" y="1103046"/>
                  </a:cubicBezTo>
                  <a:cubicBezTo>
                    <a:pt x="5110121" y="1103046"/>
                    <a:pt x="5107086" y="1103046"/>
                    <a:pt x="5103293" y="1103046"/>
                  </a:cubicBezTo>
                  <a:cubicBezTo>
                    <a:pt x="5103293" y="1074218"/>
                    <a:pt x="5101018" y="1044631"/>
                    <a:pt x="5104052" y="1015803"/>
                  </a:cubicBezTo>
                  <a:cubicBezTo>
                    <a:pt x="5111638" y="928561"/>
                    <a:pt x="5079017" y="905044"/>
                    <a:pt x="5003913" y="873940"/>
                  </a:cubicBezTo>
                  <a:cubicBezTo>
                    <a:pt x="4939429" y="847388"/>
                    <a:pt x="4870394" y="842836"/>
                    <a:pt x="4801359" y="859526"/>
                  </a:cubicBezTo>
                  <a:cubicBezTo>
                    <a:pt x="4772531" y="866354"/>
                    <a:pt x="4754324" y="882285"/>
                    <a:pt x="4743703" y="911113"/>
                  </a:cubicBezTo>
                  <a:cubicBezTo>
                    <a:pt x="4730048" y="950561"/>
                    <a:pt x="4711841" y="988493"/>
                    <a:pt x="4695910" y="1027183"/>
                  </a:cubicBezTo>
                  <a:cubicBezTo>
                    <a:pt x="4692875" y="1025665"/>
                    <a:pt x="4689841" y="1024907"/>
                    <a:pt x="4686806" y="1023390"/>
                  </a:cubicBezTo>
                  <a:cubicBezTo>
                    <a:pt x="4698186" y="995320"/>
                    <a:pt x="4707289" y="965734"/>
                    <a:pt x="4721703" y="939182"/>
                  </a:cubicBezTo>
                  <a:cubicBezTo>
                    <a:pt x="4771773" y="844353"/>
                    <a:pt x="4729290" y="801112"/>
                    <a:pt x="4675427" y="752559"/>
                  </a:cubicBezTo>
                  <a:cubicBezTo>
                    <a:pt x="4623840" y="706283"/>
                    <a:pt x="4562391" y="678972"/>
                    <a:pt x="4492598" y="670627"/>
                  </a:cubicBezTo>
                  <a:cubicBezTo>
                    <a:pt x="4469839" y="668352"/>
                    <a:pt x="4453149" y="674421"/>
                    <a:pt x="4437218" y="690352"/>
                  </a:cubicBezTo>
                  <a:cubicBezTo>
                    <a:pt x="4403838" y="724490"/>
                    <a:pt x="4368182" y="755594"/>
                    <a:pt x="4331010" y="790491"/>
                  </a:cubicBezTo>
                  <a:cubicBezTo>
                    <a:pt x="4335561" y="782904"/>
                    <a:pt x="4338596" y="776835"/>
                    <a:pt x="4343148" y="772284"/>
                  </a:cubicBezTo>
                  <a:cubicBezTo>
                    <a:pt x="4367424" y="747249"/>
                    <a:pt x="4390183" y="719938"/>
                    <a:pt x="4416735" y="697938"/>
                  </a:cubicBezTo>
                  <a:cubicBezTo>
                    <a:pt x="4454666" y="666076"/>
                    <a:pt x="4461493" y="626627"/>
                    <a:pt x="4450873" y="583385"/>
                  </a:cubicBezTo>
                  <a:cubicBezTo>
                    <a:pt x="4428114" y="495384"/>
                    <a:pt x="4375010" y="429384"/>
                    <a:pt x="4295354" y="384625"/>
                  </a:cubicBezTo>
                  <a:cubicBezTo>
                    <a:pt x="4274113" y="372487"/>
                    <a:pt x="4252871" y="372487"/>
                    <a:pt x="4230871" y="383107"/>
                  </a:cubicBezTo>
                  <a:cubicBezTo>
                    <a:pt x="4198250" y="398280"/>
                    <a:pt x="4164870" y="410418"/>
                    <a:pt x="4132249" y="425590"/>
                  </a:cubicBezTo>
                  <a:cubicBezTo>
                    <a:pt x="4107973" y="436970"/>
                    <a:pt x="4086731" y="437729"/>
                    <a:pt x="4062455" y="426349"/>
                  </a:cubicBezTo>
                  <a:cubicBezTo>
                    <a:pt x="4026041" y="408901"/>
                    <a:pt x="3988868" y="392969"/>
                    <a:pt x="3950178" y="380073"/>
                  </a:cubicBezTo>
                  <a:cubicBezTo>
                    <a:pt x="3935006" y="374762"/>
                    <a:pt x="3913764" y="374762"/>
                    <a:pt x="3900108" y="382349"/>
                  </a:cubicBezTo>
                  <a:cubicBezTo>
                    <a:pt x="3810590" y="432418"/>
                    <a:pt x="3752176" y="506005"/>
                    <a:pt x="3738521" y="609937"/>
                  </a:cubicBezTo>
                  <a:cubicBezTo>
                    <a:pt x="3733969" y="641800"/>
                    <a:pt x="3745348" y="668352"/>
                    <a:pt x="3769624" y="691110"/>
                  </a:cubicBezTo>
                  <a:cubicBezTo>
                    <a:pt x="3799970" y="719938"/>
                    <a:pt x="3828798" y="751801"/>
                    <a:pt x="3853832" y="787456"/>
                  </a:cubicBezTo>
                  <a:cubicBezTo>
                    <a:pt x="3848522" y="783663"/>
                    <a:pt x="3843211" y="781387"/>
                    <a:pt x="3838660" y="776835"/>
                  </a:cubicBezTo>
                  <a:cubicBezTo>
                    <a:pt x="3810590" y="748766"/>
                    <a:pt x="3785556" y="717662"/>
                    <a:pt x="3755211" y="692628"/>
                  </a:cubicBezTo>
                  <a:cubicBezTo>
                    <a:pt x="3740038" y="680490"/>
                    <a:pt x="3716520" y="669869"/>
                    <a:pt x="3697555" y="672145"/>
                  </a:cubicBezTo>
                  <a:cubicBezTo>
                    <a:pt x="3615623" y="680490"/>
                    <a:pt x="3546588" y="718421"/>
                    <a:pt x="3490449" y="777594"/>
                  </a:cubicBezTo>
                  <a:cubicBezTo>
                    <a:pt x="3451000" y="819319"/>
                    <a:pt x="3432793" y="866354"/>
                    <a:pt x="3463897" y="923251"/>
                  </a:cubicBezTo>
                  <a:cubicBezTo>
                    <a:pt x="3481346" y="955113"/>
                    <a:pt x="3491966" y="990010"/>
                    <a:pt x="3499553" y="1027183"/>
                  </a:cubicBezTo>
                  <a:cubicBezTo>
                    <a:pt x="3496518" y="1022631"/>
                    <a:pt x="3491966" y="1018838"/>
                    <a:pt x="3490449" y="1013528"/>
                  </a:cubicBezTo>
                  <a:cubicBezTo>
                    <a:pt x="3475277" y="977872"/>
                    <a:pt x="3463139" y="941458"/>
                    <a:pt x="3445690" y="907319"/>
                  </a:cubicBezTo>
                  <a:cubicBezTo>
                    <a:pt x="3436587" y="890630"/>
                    <a:pt x="3420655" y="870905"/>
                    <a:pt x="3403966" y="865595"/>
                  </a:cubicBezTo>
                  <a:cubicBezTo>
                    <a:pt x="3312172" y="838284"/>
                    <a:pt x="3223412" y="849664"/>
                    <a:pt x="3140722" y="898975"/>
                  </a:cubicBezTo>
                  <a:cubicBezTo>
                    <a:pt x="3103549" y="920975"/>
                    <a:pt x="3082307" y="952079"/>
                    <a:pt x="3087618" y="999872"/>
                  </a:cubicBezTo>
                  <a:cubicBezTo>
                    <a:pt x="3091411" y="1034010"/>
                    <a:pt x="3088376" y="1069666"/>
                    <a:pt x="3088376" y="1104563"/>
                  </a:cubicBezTo>
                  <a:cubicBezTo>
                    <a:pt x="3084583" y="1104563"/>
                    <a:pt x="3080790" y="1104563"/>
                    <a:pt x="3076997" y="1104563"/>
                  </a:cubicBezTo>
                  <a:cubicBezTo>
                    <a:pt x="3076997" y="1070425"/>
                    <a:pt x="3073962" y="1036286"/>
                    <a:pt x="3077755" y="1002907"/>
                  </a:cubicBezTo>
                  <a:cubicBezTo>
                    <a:pt x="3083824" y="945251"/>
                    <a:pt x="3052721" y="913389"/>
                    <a:pt x="3007203" y="889112"/>
                  </a:cubicBezTo>
                  <a:cubicBezTo>
                    <a:pt x="2953340" y="860285"/>
                    <a:pt x="2894926" y="851940"/>
                    <a:pt x="2834994" y="853457"/>
                  </a:cubicBezTo>
                  <a:cubicBezTo>
                    <a:pt x="2822856" y="853457"/>
                    <a:pt x="2810718" y="854974"/>
                    <a:pt x="2798580" y="856491"/>
                  </a:cubicBezTo>
                  <a:cubicBezTo>
                    <a:pt x="2757614" y="861043"/>
                    <a:pt x="2726510" y="876216"/>
                    <a:pt x="2712855" y="920975"/>
                  </a:cubicBezTo>
                  <a:cubicBezTo>
                    <a:pt x="2701476" y="958148"/>
                    <a:pt x="2683269" y="993044"/>
                    <a:pt x="2668096" y="1028700"/>
                  </a:cubicBezTo>
                  <a:cubicBezTo>
                    <a:pt x="2665820" y="1027941"/>
                    <a:pt x="2663544" y="1027183"/>
                    <a:pt x="2661268" y="1026424"/>
                  </a:cubicBezTo>
                  <a:cubicBezTo>
                    <a:pt x="2662786" y="1019596"/>
                    <a:pt x="2663544" y="1013528"/>
                    <a:pt x="2665820" y="1007458"/>
                  </a:cubicBezTo>
                  <a:cubicBezTo>
                    <a:pt x="2677958" y="977872"/>
                    <a:pt x="2687820" y="946768"/>
                    <a:pt x="2702993" y="918699"/>
                  </a:cubicBezTo>
                  <a:cubicBezTo>
                    <a:pt x="2728786" y="870147"/>
                    <a:pt x="2715131" y="829181"/>
                    <a:pt x="2684027" y="791249"/>
                  </a:cubicBezTo>
                  <a:cubicBezTo>
                    <a:pt x="2627889" y="723731"/>
                    <a:pt x="2554302" y="686559"/>
                    <a:pt x="2469335" y="672145"/>
                  </a:cubicBezTo>
                  <a:cubicBezTo>
                    <a:pt x="2445059" y="668352"/>
                    <a:pt x="2426094" y="675938"/>
                    <a:pt x="2408645" y="694145"/>
                  </a:cubicBezTo>
                  <a:cubicBezTo>
                    <a:pt x="2376024" y="727525"/>
                    <a:pt x="2341127" y="758628"/>
                    <a:pt x="2301679" y="796560"/>
                  </a:cubicBezTo>
                  <a:cubicBezTo>
                    <a:pt x="2308506" y="785939"/>
                    <a:pt x="2311541" y="779870"/>
                    <a:pt x="2315334" y="775318"/>
                  </a:cubicBezTo>
                  <a:cubicBezTo>
                    <a:pt x="2341127" y="748766"/>
                    <a:pt x="2365403" y="720697"/>
                    <a:pt x="2392714" y="697179"/>
                  </a:cubicBezTo>
                  <a:cubicBezTo>
                    <a:pt x="2425335" y="669110"/>
                    <a:pt x="2433680" y="633455"/>
                    <a:pt x="2424576" y="594765"/>
                  </a:cubicBezTo>
                  <a:cubicBezTo>
                    <a:pt x="2402576" y="496902"/>
                    <a:pt x="2344920" y="425590"/>
                    <a:pt x="2254644" y="382349"/>
                  </a:cubicBezTo>
                  <a:cubicBezTo>
                    <a:pt x="2242506" y="376280"/>
                    <a:pt x="2222781" y="379314"/>
                    <a:pt x="2209126" y="384625"/>
                  </a:cubicBezTo>
                  <a:cubicBezTo>
                    <a:pt x="2171953" y="398280"/>
                    <a:pt x="2137056" y="417246"/>
                    <a:pt x="2099883" y="430142"/>
                  </a:cubicBezTo>
                  <a:cubicBezTo>
                    <a:pt x="2083952" y="435453"/>
                    <a:pt x="2062711" y="435453"/>
                    <a:pt x="2046779" y="430142"/>
                  </a:cubicBezTo>
                  <a:cubicBezTo>
                    <a:pt x="2009607" y="417246"/>
                    <a:pt x="1974710" y="397521"/>
                    <a:pt x="1937537" y="385383"/>
                  </a:cubicBezTo>
                  <a:cubicBezTo>
                    <a:pt x="1920088" y="379314"/>
                    <a:pt x="1895812" y="375521"/>
                    <a:pt x="1881398" y="383866"/>
                  </a:cubicBezTo>
                  <a:cubicBezTo>
                    <a:pt x="1792639" y="432418"/>
                    <a:pt x="1734225" y="505246"/>
                    <a:pt x="1717535" y="607661"/>
                  </a:cubicBezTo>
                  <a:cubicBezTo>
                    <a:pt x="1712224" y="641041"/>
                    <a:pt x="1722086" y="669869"/>
                    <a:pt x="1748638" y="693386"/>
                  </a:cubicBezTo>
                  <a:cubicBezTo>
                    <a:pt x="1780501" y="722214"/>
                    <a:pt x="1809329" y="754077"/>
                    <a:pt x="1835122" y="789732"/>
                  </a:cubicBezTo>
                  <a:cubicBezTo>
                    <a:pt x="1829812" y="785939"/>
                    <a:pt x="1823743" y="782904"/>
                    <a:pt x="1819191" y="778353"/>
                  </a:cubicBezTo>
                  <a:cubicBezTo>
                    <a:pt x="1790363" y="750283"/>
                    <a:pt x="1763811" y="719180"/>
                    <a:pt x="1732707" y="693386"/>
                  </a:cubicBezTo>
                  <a:cubicBezTo>
                    <a:pt x="1718293" y="681248"/>
                    <a:pt x="1695534" y="672145"/>
                    <a:pt x="1677327" y="674421"/>
                  </a:cubicBezTo>
                  <a:cubicBezTo>
                    <a:pt x="1596913" y="682766"/>
                    <a:pt x="1528636" y="719938"/>
                    <a:pt x="1472498" y="777594"/>
                  </a:cubicBezTo>
                  <a:cubicBezTo>
                    <a:pt x="1430773" y="820836"/>
                    <a:pt x="1412566" y="869388"/>
                    <a:pt x="1445187" y="928561"/>
                  </a:cubicBezTo>
                  <a:cubicBezTo>
                    <a:pt x="1461877" y="959665"/>
                    <a:pt x="1472498" y="993803"/>
                    <a:pt x="1486153" y="1026424"/>
                  </a:cubicBezTo>
                  <a:cubicBezTo>
                    <a:pt x="1483877" y="1027941"/>
                    <a:pt x="1481601" y="1028700"/>
                    <a:pt x="1479325" y="1030217"/>
                  </a:cubicBezTo>
                  <a:cubicBezTo>
                    <a:pt x="1475532" y="1023390"/>
                    <a:pt x="1470980" y="1015803"/>
                    <a:pt x="1467946" y="1008976"/>
                  </a:cubicBezTo>
                  <a:cubicBezTo>
                    <a:pt x="1453532" y="974837"/>
                    <a:pt x="1441394" y="940699"/>
                    <a:pt x="1425463" y="907319"/>
                  </a:cubicBezTo>
                  <a:cubicBezTo>
                    <a:pt x="1417876" y="892147"/>
                    <a:pt x="1404980" y="874699"/>
                    <a:pt x="1390566" y="870147"/>
                  </a:cubicBezTo>
                  <a:cubicBezTo>
                    <a:pt x="1289668" y="839802"/>
                    <a:pt x="1193322" y="850422"/>
                    <a:pt x="1106080" y="912630"/>
                  </a:cubicBezTo>
                  <a:cubicBezTo>
                    <a:pt x="1078011" y="932354"/>
                    <a:pt x="1065114" y="959665"/>
                    <a:pt x="1067390" y="995320"/>
                  </a:cubicBezTo>
                  <a:cubicBezTo>
                    <a:pt x="1069666" y="1031735"/>
                    <a:pt x="1068149" y="1068149"/>
                    <a:pt x="1061321" y="1105321"/>
                  </a:cubicBezTo>
                  <a:cubicBezTo>
                    <a:pt x="1059804" y="1099252"/>
                    <a:pt x="1057528" y="1092425"/>
                    <a:pt x="1057528" y="1086356"/>
                  </a:cubicBezTo>
                  <a:cubicBezTo>
                    <a:pt x="1056769" y="1057528"/>
                    <a:pt x="1053735" y="1027941"/>
                    <a:pt x="1057528" y="999114"/>
                  </a:cubicBezTo>
                  <a:cubicBezTo>
                    <a:pt x="1062838" y="950561"/>
                    <a:pt x="1037804" y="920975"/>
                    <a:pt x="1000631" y="897457"/>
                  </a:cubicBezTo>
                  <a:cubicBezTo>
                    <a:pt x="944492" y="862560"/>
                    <a:pt x="881526" y="853457"/>
                    <a:pt x="816284" y="854216"/>
                  </a:cubicBezTo>
                  <a:cubicBezTo>
                    <a:pt x="803387" y="854216"/>
                    <a:pt x="789732" y="855733"/>
                    <a:pt x="776835" y="857250"/>
                  </a:cubicBezTo>
                  <a:cubicBezTo>
                    <a:pt x="738145" y="861802"/>
                    <a:pt x="707800" y="876216"/>
                    <a:pt x="694904" y="918699"/>
                  </a:cubicBezTo>
                  <a:cubicBezTo>
                    <a:pt x="683524" y="956630"/>
                    <a:pt x="665317" y="993044"/>
                    <a:pt x="650145" y="1030217"/>
                  </a:cubicBezTo>
                  <a:cubicBezTo>
                    <a:pt x="647869" y="1029459"/>
                    <a:pt x="645593" y="1028700"/>
                    <a:pt x="643317" y="1027941"/>
                  </a:cubicBezTo>
                  <a:cubicBezTo>
                    <a:pt x="644834" y="1021872"/>
                    <a:pt x="645593" y="1015045"/>
                    <a:pt x="647869" y="1008976"/>
                  </a:cubicBezTo>
                  <a:cubicBezTo>
                    <a:pt x="659248" y="979389"/>
                    <a:pt x="667593" y="947527"/>
                    <a:pt x="682766" y="919458"/>
                  </a:cubicBezTo>
                  <a:cubicBezTo>
                    <a:pt x="710076" y="868629"/>
                    <a:pt x="694145" y="825388"/>
                    <a:pt x="661524" y="786698"/>
                  </a:cubicBezTo>
                  <a:cubicBezTo>
                    <a:pt x="605385" y="719938"/>
                    <a:pt x="531040" y="682007"/>
                    <a:pt x="444556" y="672903"/>
                  </a:cubicBezTo>
                  <a:cubicBezTo>
                    <a:pt x="427108" y="671386"/>
                    <a:pt x="405108" y="683524"/>
                    <a:pt x="390694" y="695662"/>
                  </a:cubicBezTo>
                  <a:cubicBezTo>
                    <a:pt x="355038" y="725249"/>
                    <a:pt x="322417" y="759387"/>
                    <a:pt x="282968" y="795801"/>
                  </a:cubicBezTo>
                  <a:cubicBezTo>
                    <a:pt x="289796" y="785180"/>
                    <a:pt x="292831" y="778353"/>
                    <a:pt x="297382" y="773801"/>
                  </a:cubicBezTo>
                  <a:cubicBezTo>
                    <a:pt x="323176" y="747249"/>
                    <a:pt x="347452" y="719938"/>
                    <a:pt x="374762" y="695662"/>
                  </a:cubicBezTo>
                  <a:cubicBezTo>
                    <a:pt x="408901" y="665317"/>
                    <a:pt x="415728" y="628144"/>
                    <a:pt x="405866" y="587937"/>
                  </a:cubicBezTo>
                  <a:cubicBezTo>
                    <a:pt x="384625" y="499177"/>
                    <a:pt x="330762" y="433177"/>
                    <a:pt x="252623" y="386900"/>
                  </a:cubicBezTo>
                  <a:cubicBezTo>
                    <a:pt x="229864" y="373245"/>
                    <a:pt x="207864" y="373245"/>
                    <a:pt x="182829" y="385383"/>
                  </a:cubicBezTo>
                  <a:cubicBezTo>
                    <a:pt x="140346" y="405866"/>
                    <a:pt x="95587" y="424073"/>
                    <a:pt x="52345" y="443039"/>
                  </a:cubicBezTo>
                  <a:cubicBezTo>
                    <a:pt x="50828" y="440763"/>
                    <a:pt x="49311" y="438487"/>
                    <a:pt x="47794" y="436211"/>
                  </a:cubicBezTo>
                  <a:cubicBezTo>
                    <a:pt x="53863" y="432418"/>
                    <a:pt x="59173" y="427866"/>
                    <a:pt x="66001" y="424832"/>
                  </a:cubicBezTo>
                  <a:cubicBezTo>
                    <a:pt x="99380" y="410418"/>
                    <a:pt x="132760" y="392969"/>
                    <a:pt x="167657" y="381590"/>
                  </a:cubicBezTo>
                  <a:cubicBezTo>
                    <a:pt x="216968" y="365659"/>
                    <a:pt x="238209" y="329245"/>
                    <a:pt x="243520" y="282968"/>
                  </a:cubicBezTo>
                  <a:cubicBezTo>
                    <a:pt x="253382" y="198002"/>
                    <a:pt x="231382" y="120622"/>
                    <a:pt x="180554" y="51587"/>
                  </a:cubicBezTo>
                  <a:cubicBezTo>
                    <a:pt x="162346" y="27311"/>
                    <a:pt x="138829" y="15931"/>
                    <a:pt x="107725" y="17448"/>
                  </a:cubicBezTo>
                  <a:cubicBezTo>
                    <a:pt x="73587" y="16690"/>
                    <a:pt x="36414" y="15173"/>
                    <a:pt x="0" y="10621"/>
                  </a:cubicBezTo>
                  <a:cubicBezTo>
                    <a:pt x="53104" y="10621"/>
                    <a:pt x="105449" y="10621"/>
                    <a:pt x="158553" y="10621"/>
                  </a:cubicBezTo>
                  <a:cubicBezTo>
                    <a:pt x="163864" y="10621"/>
                    <a:pt x="170691" y="13655"/>
                    <a:pt x="173726" y="17448"/>
                  </a:cubicBezTo>
                  <a:cubicBezTo>
                    <a:pt x="255658" y="111518"/>
                    <a:pt x="289796" y="215450"/>
                    <a:pt x="242002" y="337590"/>
                  </a:cubicBezTo>
                  <a:cubicBezTo>
                    <a:pt x="242002" y="338348"/>
                    <a:pt x="242002" y="339107"/>
                    <a:pt x="242761" y="343659"/>
                  </a:cubicBezTo>
                  <a:cubicBezTo>
                    <a:pt x="257175" y="337590"/>
                    <a:pt x="271589" y="332279"/>
                    <a:pt x="286003" y="326969"/>
                  </a:cubicBezTo>
                  <a:cubicBezTo>
                    <a:pt x="314072" y="315589"/>
                    <a:pt x="340624" y="301934"/>
                    <a:pt x="369452" y="292072"/>
                  </a:cubicBezTo>
                  <a:cubicBezTo>
                    <a:pt x="421039" y="274623"/>
                    <a:pt x="441522" y="249589"/>
                    <a:pt x="440763" y="179036"/>
                  </a:cubicBezTo>
                  <a:cubicBezTo>
                    <a:pt x="440763" y="128208"/>
                    <a:pt x="425591" y="81173"/>
                    <a:pt x="392211" y="40966"/>
                  </a:cubicBezTo>
                  <a:cubicBezTo>
                    <a:pt x="377797" y="24276"/>
                    <a:pt x="361866" y="15173"/>
                    <a:pt x="338348" y="15931"/>
                  </a:cubicBezTo>
                  <a:cubicBezTo>
                    <a:pt x="298141" y="17448"/>
                    <a:pt x="257175" y="15931"/>
                    <a:pt x="216968" y="9862"/>
                  </a:cubicBezTo>
                  <a:cubicBezTo>
                    <a:pt x="397521" y="7586"/>
                    <a:pt x="578833" y="6069"/>
                    <a:pt x="759387" y="4552"/>
                  </a:cubicBezTo>
                  <a:cubicBezTo>
                    <a:pt x="784422" y="4552"/>
                    <a:pt x="810215" y="1517"/>
                    <a:pt x="835250" y="0"/>
                  </a:cubicBezTo>
                  <a:cubicBezTo>
                    <a:pt x="1679603" y="0"/>
                    <a:pt x="2523198" y="0"/>
                    <a:pt x="3367551" y="0"/>
                  </a:cubicBezTo>
                  <a:cubicBezTo>
                    <a:pt x="3378931" y="759"/>
                    <a:pt x="3389552" y="3035"/>
                    <a:pt x="3400931" y="3035"/>
                  </a:cubicBezTo>
                  <a:cubicBezTo>
                    <a:pt x="3935764" y="3793"/>
                    <a:pt x="4469839" y="4552"/>
                    <a:pt x="5004672" y="4552"/>
                  </a:cubicBezTo>
                  <a:cubicBezTo>
                    <a:pt x="5404469" y="4552"/>
                    <a:pt x="5805025" y="5310"/>
                    <a:pt x="6204822" y="5310"/>
                  </a:cubicBezTo>
                  <a:cubicBezTo>
                    <a:pt x="6204063" y="9104"/>
                    <a:pt x="6204063" y="12897"/>
                    <a:pt x="6204063" y="16690"/>
                  </a:cubicBezTo>
                  <a:close/>
                  <a:moveTo>
                    <a:pt x="3362241" y="689593"/>
                  </a:moveTo>
                  <a:cubicBezTo>
                    <a:pt x="3385758" y="739663"/>
                    <a:pt x="3409276" y="789732"/>
                    <a:pt x="3432793" y="841319"/>
                  </a:cubicBezTo>
                  <a:cubicBezTo>
                    <a:pt x="3488173" y="718421"/>
                    <a:pt x="3589071" y="668352"/>
                    <a:pt x="3715003" y="652420"/>
                  </a:cubicBezTo>
                  <a:cubicBezTo>
                    <a:pt x="3671761" y="608420"/>
                    <a:pt x="3631554" y="565937"/>
                    <a:pt x="3589071" y="524971"/>
                  </a:cubicBezTo>
                  <a:cubicBezTo>
                    <a:pt x="3581485" y="518143"/>
                    <a:pt x="3566312" y="515109"/>
                    <a:pt x="3554933" y="516626"/>
                  </a:cubicBezTo>
                  <a:cubicBezTo>
                    <a:pt x="3476794" y="524971"/>
                    <a:pt x="3415345" y="561385"/>
                    <a:pt x="3375896" y="629662"/>
                  </a:cubicBezTo>
                  <a:cubicBezTo>
                    <a:pt x="3366034" y="647110"/>
                    <a:pt x="3367551" y="670627"/>
                    <a:pt x="3363000" y="691110"/>
                  </a:cubicBezTo>
                  <a:cubicBezTo>
                    <a:pt x="3350862" y="682766"/>
                    <a:pt x="3340241" y="670627"/>
                    <a:pt x="3327344" y="666076"/>
                  </a:cubicBezTo>
                  <a:cubicBezTo>
                    <a:pt x="3251481" y="643317"/>
                    <a:pt x="3180170" y="653938"/>
                    <a:pt x="3116445" y="703248"/>
                  </a:cubicBezTo>
                  <a:cubicBezTo>
                    <a:pt x="3096721" y="718421"/>
                    <a:pt x="3087618" y="738145"/>
                    <a:pt x="3088376" y="764697"/>
                  </a:cubicBezTo>
                  <a:cubicBezTo>
                    <a:pt x="3089893" y="804146"/>
                    <a:pt x="3088376" y="843595"/>
                    <a:pt x="3088376" y="883043"/>
                  </a:cubicBezTo>
                  <a:cubicBezTo>
                    <a:pt x="3088376" y="895181"/>
                    <a:pt x="3088376" y="908078"/>
                    <a:pt x="3088376" y="924009"/>
                  </a:cubicBezTo>
                  <a:cubicBezTo>
                    <a:pt x="3187757" y="826905"/>
                    <a:pt x="3300792" y="820077"/>
                    <a:pt x="3424449" y="852698"/>
                  </a:cubicBezTo>
                  <a:cubicBezTo>
                    <a:pt x="3415345" y="829939"/>
                    <a:pt x="3406241" y="809456"/>
                    <a:pt x="3398655" y="789732"/>
                  </a:cubicBezTo>
                  <a:cubicBezTo>
                    <a:pt x="3386517" y="756352"/>
                    <a:pt x="3374379" y="722973"/>
                    <a:pt x="3362241" y="689593"/>
                  </a:cubicBezTo>
                  <a:close/>
                  <a:moveTo>
                    <a:pt x="4092800" y="13655"/>
                  </a:moveTo>
                  <a:cubicBezTo>
                    <a:pt x="4092800" y="14414"/>
                    <a:pt x="4092800" y="15173"/>
                    <a:pt x="4092800" y="15931"/>
                  </a:cubicBezTo>
                  <a:cubicBezTo>
                    <a:pt x="4069283" y="15931"/>
                    <a:pt x="4045765" y="16690"/>
                    <a:pt x="4022248" y="15931"/>
                  </a:cubicBezTo>
                  <a:cubicBezTo>
                    <a:pt x="3998730" y="14414"/>
                    <a:pt x="3982799" y="23517"/>
                    <a:pt x="3969144" y="41725"/>
                  </a:cubicBezTo>
                  <a:cubicBezTo>
                    <a:pt x="3920591" y="105449"/>
                    <a:pt x="3895557" y="177519"/>
                    <a:pt x="3899350" y="257175"/>
                  </a:cubicBezTo>
                  <a:cubicBezTo>
                    <a:pt x="3901626" y="314831"/>
                    <a:pt x="3928178" y="352762"/>
                    <a:pt x="3985075" y="383107"/>
                  </a:cubicBezTo>
                  <a:cubicBezTo>
                    <a:pt x="4070800" y="428625"/>
                    <a:pt x="4142869" y="418004"/>
                    <a:pt x="4222526" y="375521"/>
                  </a:cubicBezTo>
                  <a:cubicBezTo>
                    <a:pt x="4257423" y="356555"/>
                    <a:pt x="4280940" y="333038"/>
                    <a:pt x="4287768" y="296624"/>
                  </a:cubicBezTo>
                  <a:cubicBezTo>
                    <a:pt x="4304458" y="199519"/>
                    <a:pt x="4280940" y="111518"/>
                    <a:pt x="4215698" y="36414"/>
                  </a:cubicBezTo>
                  <a:cubicBezTo>
                    <a:pt x="4205077" y="24276"/>
                    <a:pt x="4185353" y="16690"/>
                    <a:pt x="4169421" y="14414"/>
                  </a:cubicBezTo>
                  <a:cubicBezTo>
                    <a:pt x="4143628" y="10621"/>
                    <a:pt x="4117835" y="13655"/>
                    <a:pt x="4092800" y="13655"/>
                  </a:cubicBezTo>
                  <a:close/>
                  <a:moveTo>
                    <a:pt x="2071055" y="13655"/>
                  </a:moveTo>
                  <a:cubicBezTo>
                    <a:pt x="2071055" y="14414"/>
                    <a:pt x="2071055" y="14414"/>
                    <a:pt x="2071055" y="15173"/>
                  </a:cubicBezTo>
                  <a:cubicBezTo>
                    <a:pt x="2051331" y="15173"/>
                    <a:pt x="2031607" y="16690"/>
                    <a:pt x="2011883" y="15173"/>
                  </a:cubicBezTo>
                  <a:cubicBezTo>
                    <a:pt x="1986089" y="12897"/>
                    <a:pt x="1966365" y="22000"/>
                    <a:pt x="1951192" y="42483"/>
                  </a:cubicBezTo>
                  <a:cubicBezTo>
                    <a:pt x="1895812" y="116829"/>
                    <a:pt x="1870019" y="198761"/>
                    <a:pt x="1885950" y="291313"/>
                  </a:cubicBezTo>
                  <a:cubicBezTo>
                    <a:pt x="1892778" y="331521"/>
                    <a:pt x="1912502" y="361866"/>
                    <a:pt x="1954985" y="375521"/>
                  </a:cubicBezTo>
                  <a:cubicBezTo>
                    <a:pt x="1989124" y="386142"/>
                    <a:pt x="2020227" y="404349"/>
                    <a:pt x="2054366" y="416487"/>
                  </a:cubicBezTo>
                  <a:cubicBezTo>
                    <a:pt x="2067262" y="421039"/>
                    <a:pt x="2083952" y="421039"/>
                    <a:pt x="2096849" y="416487"/>
                  </a:cubicBezTo>
                  <a:cubicBezTo>
                    <a:pt x="2134780" y="402832"/>
                    <a:pt x="2172712" y="388418"/>
                    <a:pt x="2208367" y="368693"/>
                  </a:cubicBezTo>
                  <a:cubicBezTo>
                    <a:pt x="2226574" y="358831"/>
                    <a:pt x="2246299" y="339865"/>
                    <a:pt x="2252368" y="321658"/>
                  </a:cubicBezTo>
                  <a:cubicBezTo>
                    <a:pt x="2283471" y="216968"/>
                    <a:pt x="2261471" y="120622"/>
                    <a:pt x="2191677" y="37173"/>
                  </a:cubicBezTo>
                  <a:cubicBezTo>
                    <a:pt x="2181057" y="24276"/>
                    <a:pt x="2159815" y="18207"/>
                    <a:pt x="2142367" y="15173"/>
                  </a:cubicBezTo>
                  <a:cubicBezTo>
                    <a:pt x="2118849" y="10621"/>
                    <a:pt x="2094573" y="13655"/>
                    <a:pt x="2071055" y="13655"/>
                  </a:cubicBezTo>
                  <a:close/>
                  <a:moveTo>
                    <a:pt x="1401945" y="851940"/>
                  </a:moveTo>
                  <a:cubicBezTo>
                    <a:pt x="1401187" y="848147"/>
                    <a:pt x="1401187" y="845112"/>
                    <a:pt x="1400428" y="842836"/>
                  </a:cubicBezTo>
                  <a:cubicBezTo>
                    <a:pt x="1381462" y="795801"/>
                    <a:pt x="1360979" y="749525"/>
                    <a:pt x="1342772" y="701731"/>
                  </a:cubicBezTo>
                  <a:cubicBezTo>
                    <a:pt x="1334427" y="678972"/>
                    <a:pt x="1318496" y="666834"/>
                    <a:pt x="1296496" y="661524"/>
                  </a:cubicBezTo>
                  <a:cubicBezTo>
                    <a:pt x="1252496" y="650144"/>
                    <a:pt x="1208495" y="651662"/>
                    <a:pt x="1166012" y="666076"/>
                  </a:cubicBezTo>
                  <a:cubicBezTo>
                    <a:pt x="1101528" y="688076"/>
                    <a:pt x="1059804" y="712352"/>
                    <a:pt x="1068149" y="794284"/>
                  </a:cubicBezTo>
                  <a:cubicBezTo>
                    <a:pt x="1071942" y="836008"/>
                    <a:pt x="1068907" y="877733"/>
                    <a:pt x="1068907" y="923251"/>
                  </a:cubicBezTo>
                  <a:cubicBezTo>
                    <a:pt x="1166771" y="827664"/>
                    <a:pt x="1279048" y="819319"/>
                    <a:pt x="1401945" y="851940"/>
                  </a:cubicBezTo>
                  <a:close/>
                  <a:moveTo>
                    <a:pt x="5449228" y="851940"/>
                  </a:moveTo>
                  <a:cubicBezTo>
                    <a:pt x="5424951" y="793525"/>
                    <a:pt x="5402952" y="738145"/>
                    <a:pt x="5379434" y="683524"/>
                  </a:cubicBezTo>
                  <a:cubicBezTo>
                    <a:pt x="5376400" y="675938"/>
                    <a:pt x="5365779" y="670627"/>
                    <a:pt x="5357434" y="666834"/>
                  </a:cubicBezTo>
                  <a:cubicBezTo>
                    <a:pt x="5292950" y="638006"/>
                    <a:pt x="5185225" y="659248"/>
                    <a:pt x="5135914" y="709318"/>
                  </a:cubicBezTo>
                  <a:cubicBezTo>
                    <a:pt x="5126811" y="718421"/>
                    <a:pt x="5116949" y="731318"/>
                    <a:pt x="5116949" y="742697"/>
                  </a:cubicBezTo>
                  <a:cubicBezTo>
                    <a:pt x="5114673" y="801112"/>
                    <a:pt x="5116190" y="860285"/>
                    <a:pt x="5116190" y="923251"/>
                  </a:cubicBezTo>
                  <a:cubicBezTo>
                    <a:pt x="5212536" y="827664"/>
                    <a:pt x="5324054" y="820077"/>
                    <a:pt x="5449228" y="851940"/>
                  </a:cubicBezTo>
                  <a:close/>
                  <a:moveTo>
                    <a:pt x="2742442" y="852698"/>
                  </a:moveTo>
                  <a:cubicBezTo>
                    <a:pt x="2867615" y="820077"/>
                    <a:pt x="2979892" y="827664"/>
                    <a:pt x="3077755" y="924009"/>
                  </a:cubicBezTo>
                  <a:cubicBezTo>
                    <a:pt x="3077755" y="873181"/>
                    <a:pt x="3074721" y="826146"/>
                    <a:pt x="3078514" y="779870"/>
                  </a:cubicBezTo>
                  <a:cubicBezTo>
                    <a:pt x="3082307" y="729042"/>
                    <a:pt x="3057272" y="699455"/>
                    <a:pt x="3016307" y="679731"/>
                  </a:cubicBezTo>
                  <a:cubicBezTo>
                    <a:pt x="2963203" y="653938"/>
                    <a:pt x="2906305" y="646351"/>
                    <a:pt x="2848650" y="663800"/>
                  </a:cubicBezTo>
                  <a:cubicBezTo>
                    <a:pt x="2834236" y="668352"/>
                    <a:pt x="2816787" y="678214"/>
                    <a:pt x="2811477" y="690352"/>
                  </a:cubicBezTo>
                  <a:cubicBezTo>
                    <a:pt x="2786442" y="741939"/>
                    <a:pt x="2765201" y="795801"/>
                    <a:pt x="2742442" y="852698"/>
                  </a:cubicBezTo>
                  <a:close/>
                  <a:moveTo>
                    <a:pt x="5455297" y="845112"/>
                  </a:moveTo>
                  <a:cubicBezTo>
                    <a:pt x="5510677" y="718421"/>
                    <a:pt x="5613850" y="669110"/>
                    <a:pt x="5738265" y="651662"/>
                  </a:cubicBezTo>
                  <a:cubicBezTo>
                    <a:pt x="5695782" y="608420"/>
                    <a:pt x="5655575" y="565937"/>
                    <a:pt x="5613850" y="525729"/>
                  </a:cubicBezTo>
                  <a:cubicBezTo>
                    <a:pt x="5607022" y="519660"/>
                    <a:pt x="5595643" y="516626"/>
                    <a:pt x="5585781" y="515867"/>
                  </a:cubicBezTo>
                  <a:cubicBezTo>
                    <a:pt x="5509160" y="512833"/>
                    <a:pt x="5415089" y="577316"/>
                    <a:pt x="5390055" y="650144"/>
                  </a:cubicBezTo>
                  <a:cubicBezTo>
                    <a:pt x="5387020" y="659248"/>
                    <a:pt x="5383986" y="671386"/>
                    <a:pt x="5387779" y="679731"/>
                  </a:cubicBezTo>
                  <a:cubicBezTo>
                    <a:pt x="5409020" y="734352"/>
                    <a:pt x="5431779" y="787456"/>
                    <a:pt x="5455297" y="845112"/>
                  </a:cubicBezTo>
                  <a:close/>
                  <a:moveTo>
                    <a:pt x="1692500" y="653179"/>
                  </a:moveTo>
                  <a:cubicBezTo>
                    <a:pt x="1653810" y="612213"/>
                    <a:pt x="1615878" y="570489"/>
                    <a:pt x="1575671" y="531040"/>
                  </a:cubicBezTo>
                  <a:cubicBezTo>
                    <a:pt x="1567326" y="522695"/>
                    <a:pt x="1552154" y="516626"/>
                    <a:pt x="1540774" y="517385"/>
                  </a:cubicBezTo>
                  <a:cubicBezTo>
                    <a:pt x="1467187" y="521936"/>
                    <a:pt x="1406497" y="553799"/>
                    <a:pt x="1365531" y="615248"/>
                  </a:cubicBezTo>
                  <a:cubicBezTo>
                    <a:pt x="1354152" y="631937"/>
                    <a:pt x="1342772" y="658489"/>
                    <a:pt x="1348083" y="675179"/>
                  </a:cubicBezTo>
                  <a:cubicBezTo>
                    <a:pt x="1365531" y="732076"/>
                    <a:pt x="1390566" y="785939"/>
                    <a:pt x="1414083" y="845112"/>
                  </a:cubicBezTo>
                  <a:cubicBezTo>
                    <a:pt x="1469463" y="716904"/>
                    <a:pt x="1571119" y="668352"/>
                    <a:pt x="1692500" y="653179"/>
                  </a:cubicBezTo>
                  <a:close/>
                  <a:moveTo>
                    <a:pt x="5102534" y="922492"/>
                  </a:moveTo>
                  <a:cubicBezTo>
                    <a:pt x="5102534" y="868629"/>
                    <a:pt x="5100259" y="820077"/>
                    <a:pt x="5103293" y="771525"/>
                  </a:cubicBezTo>
                  <a:cubicBezTo>
                    <a:pt x="5105569" y="728283"/>
                    <a:pt x="5084328" y="702490"/>
                    <a:pt x="5049430" y="683524"/>
                  </a:cubicBezTo>
                  <a:cubicBezTo>
                    <a:pt x="4997085" y="655455"/>
                    <a:pt x="4940947" y="647869"/>
                    <a:pt x="4882532" y="660007"/>
                  </a:cubicBezTo>
                  <a:cubicBezTo>
                    <a:pt x="4856739" y="665317"/>
                    <a:pt x="4839291" y="678214"/>
                    <a:pt x="4829428" y="704007"/>
                  </a:cubicBezTo>
                  <a:cubicBezTo>
                    <a:pt x="4814256" y="745732"/>
                    <a:pt x="4796049" y="785939"/>
                    <a:pt x="4779359" y="826905"/>
                  </a:cubicBezTo>
                  <a:cubicBezTo>
                    <a:pt x="4776324" y="834491"/>
                    <a:pt x="4774048" y="842836"/>
                    <a:pt x="4771014" y="851940"/>
                  </a:cubicBezTo>
                  <a:cubicBezTo>
                    <a:pt x="4893153" y="820836"/>
                    <a:pt x="5004672" y="826905"/>
                    <a:pt x="5102534" y="922492"/>
                  </a:cubicBezTo>
                  <a:close/>
                  <a:moveTo>
                    <a:pt x="722214" y="852698"/>
                  </a:moveTo>
                  <a:cubicBezTo>
                    <a:pt x="847388" y="820836"/>
                    <a:pt x="959665" y="826905"/>
                    <a:pt x="1056011" y="921733"/>
                  </a:cubicBezTo>
                  <a:cubicBezTo>
                    <a:pt x="1056011" y="870147"/>
                    <a:pt x="1053735" y="822353"/>
                    <a:pt x="1056769" y="774560"/>
                  </a:cubicBezTo>
                  <a:cubicBezTo>
                    <a:pt x="1059804" y="731318"/>
                    <a:pt x="1040080" y="704007"/>
                    <a:pt x="1005941" y="685041"/>
                  </a:cubicBezTo>
                  <a:cubicBezTo>
                    <a:pt x="947527" y="652420"/>
                    <a:pt x="884561" y="644834"/>
                    <a:pt x="820836" y="666076"/>
                  </a:cubicBezTo>
                  <a:cubicBezTo>
                    <a:pt x="808698" y="669869"/>
                    <a:pt x="795043" y="680490"/>
                    <a:pt x="789732" y="691869"/>
                  </a:cubicBezTo>
                  <a:cubicBezTo>
                    <a:pt x="765456" y="744214"/>
                    <a:pt x="744973" y="797318"/>
                    <a:pt x="722214" y="852698"/>
                  </a:cubicBezTo>
                  <a:close/>
                  <a:moveTo>
                    <a:pt x="2451128" y="652420"/>
                  </a:moveTo>
                  <a:cubicBezTo>
                    <a:pt x="2575543" y="669869"/>
                    <a:pt x="2678717" y="715387"/>
                    <a:pt x="2729545" y="842836"/>
                  </a:cubicBezTo>
                  <a:cubicBezTo>
                    <a:pt x="2749269" y="792008"/>
                    <a:pt x="2766718" y="744973"/>
                    <a:pt x="2786442" y="699455"/>
                  </a:cubicBezTo>
                  <a:cubicBezTo>
                    <a:pt x="2802373" y="663041"/>
                    <a:pt x="2794787" y="631179"/>
                    <a:pt x="2772028" y="602351"/>
                  </a:cubicBezTo>
                  <a:cubicBezTo>
                    <a:pt x="2731821" y="552281"/>
                    <a:pt x="2679476" y="522695"/>
                    <a:pt x="2615751" y="517385"/>
                  </a:cubicBezTo>
                  <a:cubicBezTo>
                    <a:pt x="2601337" y="515867"/>
                    <a:pt x="2582371" y="521178"/>
                    <a:pt x="2572509" y="531040"/>
                  </a:cubicBezTo>
                  <a:cubicBezTo>
                    <a:pt x="2530784" y="568971"/>
                    <a:pt x="2492094" y="609937"/>
                    <a:pt x="2451128" y="652420"/>
                  </a:cubicBezTo>
                  <a:close/>
                  <a:moveTo>
                    <a:pt x="711593" y="845112"/>
                  </a:moveTo>
                  <a:cubicBezTo>
                    <a:pt x="732076" y="795801"/>
                    <a:pt x="748008" y="750283"/>
                    <a:pt x="768491" y="707042"/>
                  </a:cubicBezTo>
                  <a:cubicBezTo>
                    <a:pt x="788215" y="666076"/>
                    <a:pt x="778353" y="631937"/>
                    <a:pt x="751801" y="600075"/>
                  </a:cubicBezTo>
                  <a:cubicBezTo>
                    <a:pt x="714628" y="556833"/>
                    <a:pt x="668352" y="528005"/>
                    <a:pt x="610696" y="517385"/>
                  </a:cubicBezTo>
                  <a:cubicBezTo>
                    <a:pt x="584144" y="512833"/>
                    <a:pt x="562902" y="518902"/>
                    <a:pt x="543937" y="537868"/>
                  </a:cubicBezTo>
                  <a:cubicBezTo>
                    <a:pt x="512074" y="571247"/>
                    <a:pt x="478695" y="603110"/>
                    <a:pt x="446832" y="635731"/>
                  </a:cubicBezTo>
                  <a:cubicBezTo>
                    <a:pt x="442280" y="640282"/>
                    <a:pt x="438487" y="646351"/>
                    <a:pt x="434694" y="651662"/>
                  </a:cubicBezTo>
                  <a:cubicBezTo>
                    <a:pt x="559109" y="669869"/>
                    <a:pt x="660007" y="716904"/>
                    <a:pt x="711593" y="845112"/>
                  </a:cubicBezTo>
                  <a:close/>
                  <a:moveTo>
                    <a:pt x="4282457" y="360348"/>
                  </a:moveTo>
                  <a:cubicBezTo>
                    <a:pt x="4398527" y="421039"/>
                    <a:pt x="4468321" y="506005"/>
                    <a:pt x="4468321" y="639524"/>
                  </a:cubicBezTo>
                  <a:cubicBezTo>
                    <a:pt x="4507770" y="600834"/>
                    <a:pt x="4544943" y="563661"/>
                    <a:pt x="4582116" y="527247"/>
                  </a:cubicBezTo>
                  <a:cubicBezTo>
                    <a:pt x="4600323" y="509798"/>
                    <a:pt x="4607150" y="488557"/>
                    <a:pt x="4605633" y="463522"/>
                  </a:cubicBezTo>
                  <a:cubicBezTo>
                    <a:pt x="4601081" y="393728"/>
                    <a:pt x="4541908" y="314072"/>
                    <a:pt x="4475908" y="292831"/>
                  </a:cubicBezTo>
                  <a:cubicBezTo>
                    <a:pt x="4466804" y="289796"/>
                    <a:pt x="4454666" y="289796"/>
                    <a:pt x="4446321" y="292831"/>
                  </a:cubicBezTo>
                  <a:cubicBezTo>
                    <a:pt x="4393976" y="314072"/>
                    <a:pt x="4340872" y="336072"/>
                    <a:pt x="4282457" y="360348"/>
                  </a:cubicBezTo>
                  <a:close/>
                  <a:moveTo>
                    <a:pt x="4283216" y="346693"/>
                  </a:moveTo>
                  <a:cubicBezTo>
                    <a:pt x="4333286" y="325452"/>
                    <a:pt x="4380321" y="304969"/>
                    <a:pt x="4428114" y="286762"/>
                  </a:cubicBezTo>
                  <a:cubicBezTo>
                    <a:pt x="4457700" y="275382"/>
                    <a:pt x="4474390" y="255658"/>
                    <a:pt x="4480459" y="226071"/>
                  </a:cubicBezTo>
                  <a:cubicBezTo>
                    <a:pt x="4494873" y="150967"/>
                    <a:pt x="4478183" y="84208"/>
                    <a:pt x="4422804" y="29587"/>
                  </a:cubicBezTo>
                  <a:cubicBezTo>
                    <a:pt x="4417493" y="24276"/>
                    <a:pt x="4408389" y="17448"/>
                    <a:pt x="4401562" y="17448"/>
                  </a:cubicBezTo>
                  <a:cubicBezTo>
                    <a:pt x="4340872" y="16690"/>
                    <a:pt x="4280182" y="16690"/>
                    <a:pt x="4217974" y="16690"/>
                  </a:cubicBezTo>
                  <a:cubicBezTo>
                    <a:pt x="4300665" y="114553"/>
                    <a:pt x="4334803" y="220002"/>
                    <a:pt x="4283216" y="346693"/>
                  </a:cubicBezTo>
                  <a:close/>
                  <a:moveTo>
                    <a:pt x="4755842" y="842836"/>
                  </a:moveTo>
                  <a:cubicBezTo>
                    <a:pt x="4774807" y="794284"/>
                    <a:pt x="4792256" y="747249"/>
                    <a:pt x="4811221" y="701731"/>
                  </a:cubicBezTo>
                  <a:cubicBezTo>
                    <a:pt x="4829428" y="660007"/>
                    <a:pt x="4819566" y="624351"/>
                    <a:pt x="4790738" y="592489"/>
                  </a:cubicBezTo>
                  <a:cubicBezTo>
                    <a:pt x="4754324" y="552281"/>
                    <a:pt x="4708807" y="528005"/>
                    <a:pt x="4654944" y="517385"/>
                  </a:cubicBezTo>
                  <a:cubicBezTo>
                    <a:pt x="4628392" y="512074"/>
                    <a:pt x="4607909" y="518902"/>
                    <a:pt x="4588943" y="537868"/>
                  </a:cubicBezTo>
                  <a:cubicBezTo>
                    <a:pt x="4557839" y="570489"/>
                    <a:pt x="4525218" y="601592"/>
                    <a:pt x="4493356" y="634213"/>
                  </a:cubicBezTo>
                  <a:cubicBezTo>
                    <a:pt x="4488045" y="639524"/>
                    <a:pt x="4483494" y="645593"/>
                    <a:pt x="4478942" y="651662"/>
                  </a:cubicBezTo>
                  <a:cubicBezTo>
                    <a:pt x="4603357" y="669869"/>
                    <a:pt x="4705013" y="716145"/>
                    <a:pt x="4755842" y="842836"/>
                  </a:cubicBezTo>
                  <a:close/>
                  <a:moveTo>
                    <a:pt x="2442783" y="639524"/>
                  </a:moveTo>
                  <a:cubicBezTo>
                    <a:pt x="2482232" y="600075"/>
                    <a:pt x="2516370" y="564420"/>
                    <a:pt x="2552026" y="531040"/>
                  </a:cubicBezTo>
                  <a:cubicBezTo>
                    <a:pt x="2578578" y="506764"/>
                    <a:pt x="2586164" y="477936"/>
                    <a:pt x="2577061" y="444556"/>
                  </a:cubicBezTo>
                  <a:cubicBezTo>
                    <a:pt x="2561130" y="380073"/>
                    <a:pt x="2524715" y="330762"/>
                    <a:pt x="2465542" y="299658"/>
                  </a:cubicBezTo>
                  <a:cubicBezTo>
                    <a:pt x="2454922" y="293589"/>
                    <a:pt x="2438232" y="288279"/>
                    <a:pt x="2428370" y="292072"/>
                  </a:cubicBezTo>
                  <a:cubicBezTo>
                    <a:pt x="2371472" y="312555"/>
                    <a:pt x="2316092" y="336072"/>
                    <a:pt x="2256161" y="359590"/>
                  </a:cubicBezTo>
                  <a:cubicBezTo>
                    <a:pt x="2380576" y="421797"/>
                    <a:pt x="2445059" y="527247"/>
                    <a:pt x="2442783" y="639524"/>
                  </a:cubicBezTo>
                  <a:close/>
                  <a:moveTo>
                    <a:pt x="235175" y="361866"/>
                  </a:moveTo>
                  <a:cubicBezTo>
                    <a:pt x="298900" y="386142"/>
                    <a:pt x="339866" y="424832"/>
                    <a:pt x="374004" y="471867"/>
                  </a:cubicBezTo>
                  <a:cubicBezTo>
                    <a:pt x="408901" y="520419"/>
                    <a:pt x="428625" y="573523"/>
                    <a:pt x="427108" y="636489"/>
                  </a:cubicBezTo>
                  <a:cubicBezTo>
                    <a:pt x="466556" y="600834"/>
                    <a:pt x="501453" y="562902"/>
                    <a:pt x="537868" y="527247"/>
                  </a:cubicBezTo>
                  <a:cubicBezTo>
                    <a:pt x="560626" y="505246"/>
                    <a:pt x="567454" y="479453"/>
                    <a:pt x="561385" y="450625"/>
                  </a:cubicBezTo>
                  <a:cubicBezTo>
                    <a:pt x="546971" y="380831"/>
                    <a:pt x="508281" y="329245"/>
                    <a:pt x="444556" y="297382"/>
                  </a:cubicBezTo>
                  <a:cubicBezTo>
                    <a:pt x="433177" y="291313"/>
                    <a:pt x="415728" y="289037"/>
                    <a:pt x="404349" y="293589"/>
                  </a:cubicBezTo>
                  <a:cubicBezTo>
                    <a:pt x="349728" y="313314"/>
                    <a:pt x="296624" y="336831"/>
                    <a:pt x="235175" y="361866"/>
                  </a:cubicBezTo>
                  <a:close/>
                  <a:moveTo>
                    <a:pt x="5996957" y="15931"/>
                  </a:moveTo>
                  <a:cubicBezTo>
                    <a:pt x="5934750" y="15931"/>
                    <a:pt x="5875577" y="15173"/>
                    <a:pt x="5815645" y="16690"/>
                  </a:cubicBezTo>
                  <a:cubicBezTo>
                    <a:pt x="5805783" y="16690"/>
                    <a:pt x="5793645" y="27311"/>
                    <a:pt x="5786059" y="36414"/>
                  </a:cubicBezTo>
                  <a:cubicBezTo>
                    <a:pt x="5736748" y="91035"/>
                    <a:pt x="5723093" y="155519"/>
                    <a:pt x="5738265" y="226071"/>
                  </a:cubicBezTo>
                  <a:cubicBezTo>
                    <a:pt x="5742059" y="243520"/>
                    <a:pt x="5752679" y="265520"/>
                    <a:pt x="5766334" y="272348"/>
                  </a:cubicBezTo>
                  <a:cubicBezTo>
                    <a:pt x="5819438" y="299658"/>
                    <a:pt x="5874818" y="320900"/>
                    <a:pt x="5935509" y="347452"/>
                  </a:cubicBezTo>
                  <a:cubicBezTo>
                    <a:pt x="5883163" y="220002"/>
                    <a:pt x="5918819" y="116070"/>
                    <a:pt x="5996957" y="15931"/>
                  </a:cubicBezTo>
                  <a:close/>
                  <a:moveTo>
                    <a:pt x="1952709" y="15931"/>
                  </a:moveTo>
                  <a:cubicBezTo>
                    <a:pt x="1892019" y="15931"/>
                    <a:pt x="1833605" y="15173"/>
                    <a:pt x="1775190" y="16690"/>
                  </a:cubicBezTo>
                  <a:cubicBezTo>
                    <a:pt x="1763811" y="16690"/>
                    <a:pt x="1750156" y="25793"/>
                    <a:pt x="1741811" y="34897"/>
                  </a:cubicBezTo>
                  <a:cubicBezTo>
                    <a:pt x="1693259" y="91035"/>
                    <a:pt x="1676569" y="157036"/>
                    <a:pt x="1694017" y="229864"/>
                  </a:cubicBezTo>
                  <a:cubicBezTo>
                    <a:pt x="1700086" y="255658"/>
                    <a:pt x="1716017" y="274623"/>
                    <a:pt x="1741811" y="284486"/>
                  </a:cubicBezTo>
                  <a:cubicBezTo>
                    <a:pt x="1781259" y="299658"/>
                    <a:pt x="1819949" y="317107"/>
                    <a:pt x="1859398" y="333038"/>
                  </a:cubicBezTo>
                  <a:cubicBezTo>
                    <a:pt x="1869260" y="336831"/>
                    <a:pt x="1879122" y="340624"/>
                    <a:pt x="1890502" y="345176"/>
                  </a:cubicBezTo>
                  <a:cubicBezTo>
                    <a:pt x="1838157" y="220002"/>
                    <a:pt x="1874571" y="116070"/>
                    <a:pt x="1952709" y="15931"/>
                  </a:cubicBezTo>
                  <a:close/>
                  <a:moveTo>
                    <a:pt x="1886709" y="358831"/>
                  </a:moveTo>
                  <a:cubicBezTo>
                    <a:pt x="1832088" y="336072"/>
                    <a:pt x="1781259" y="314072"/>
                    <a:pt x="1729673" y="294348"/>
                  </a:cubicBezTo>
                  <a:cubicBezTo>
                    <a:pt x="1718293" y="289796"/>
                    <a:pt x="1700845" y="290555"/>
                    <a:pt x="1689465" y="295865"/>
                  </a:cubicBezTo>
                  <a:cubicBezTo>
                    <a:pt x="1624982" y="324693"/>
                    <a:pt x="1587051" y="376280"/>
                    <a:pt x="1570361" y="443798"/>
                  </a:cubicBezTo>
                  <a:cubicBezTo>
                    <a:pt x="1561257" y="480212"/>
                    <a:pt x="1571119" y="509798"/>
                    <a:pt x="1599947" y="534833"/>
                  </a:cubicBezTo>
                  <a:cubicBezTo>
                    <a:pt x="1624982" y="556833"/>
                    <a:pt x="1646982" y="581109"/>
                    <a:pt x="1669741" y="604627"/>
                  </a:cubicBezTo>
                  <a:cubicBezTo>
                    <a:pt x="1680362" y="615248"/>
                    <a:pt x="1690983" y="625868"/>
                    <a:pt x="1704638" y="639524"/>
                  </a:cubicBezTo>
                  <a:cubicBezTo>
                    <a:pt x="1704638" y="504488"/>
                    <a:pt x="1777466" y="422556"/>
                    <a:pt x="1886709" y="358831"/>
                  </a:cubicBezTo>
                  <a:close/>
                  <a:moveTo>
                    <a:pt x="3724865" y="630420"/>
                  </a:moveTo>
                  <a:cubicBezTo>
                    <a:pt x="3724107" y="505246"/>
                    <a:pt x="3797694" y="422556"/>
                    <a:pt x="3904660" y="358831"/>
                  </a:cubicBezTo>
                  <a:cubicBezTo>
                    <a:pt x="3854591" y="337590"/>
                    <a:pt x="3806797" y="315589"/>
                    <a:pt x="3757486" y="298141"/>
                  </a:cubicBezTo>
                  <a:cubicBezTo>
                    <a:pt x="3740797" y="292072"/>
                    <a:pt x="3717279" y="292072"/>
                    <a:pt x="3702107" y="299658"/>
                  </a:cubicBezTo>
                  <a:cubicBezTo>
                    <a:pt x="3640658" y="330762"/>
                    <a:pt x="3602726" y="382349"/>
                    <a:pt x="3589830" y="449867"/>
                  </a:cubicBezTo>
                  <a:cubicBezTo>
                    <a:pt x="3586036" y="468832"/>
                    <a:pt x="3586795" y="496143"/>
                    <a:pt x="3598174" y="508281"/>
                  </a:cubicBezTo>
                  <a:cubicBezTo>
                    <a:pt x="3638382" y="553040"/>
                    <a:pt x="3683899" y="591730"/>
                    <a:pt x="3724865" y="630420"/>
                  </a:cubicBezTo>
                  <a:close/>
                  <a:moveTo>
                    <a:pt x="5930957" y="358831"/>
                  </a:moveTo>
                  <a:cubicBezTo>
                    <a:pt x="5879370" y="337590"/>
                    <a:pt x="5830059" y="318624"/>
                    <a:pt x="5782266" y="296624"/>
                  </a:cubicBezTo>
                  <a:cubicBezTo>
                    <a:pt x="5761024" y="287520"/>
                    <a:pt x="5742817" y="288279"/>
                    <a:pt x="5723093" y="298900"/>
                  </a:cubicBezTo>
                  <a:cubicBezTo>
                    <a:pt x="5663161" y="333038"/>
                    <a:pt x="5624471" y="383107"/>
                    <a:pt x="5612333" y="450625"/>
                  </a:cubicBezTo>
                  <a:cubicBezTo>
                    <a:pt x="5609299" y="469591"/>
                    <a:pt x="5610815" y="496143"/>
                    <a:pt x="5622195" y="509040"/>
                  </a:cubicBezTo>
                  <a:cubicBezTo>
                    <a:pt x="5660126" y="552281"/>
                    <a:pt x="5703368" y="590972"/>
                    <a:pt x="5747369" y="633455"/>
                  </a:cubicBezTo>
                  <a:cubicBezTo>
                    <a:pt x="5751162" y="501453"/>
                    <a:pt x="5823990" y="420280"/>
                    <a:pt x="5930957" y="358831"/>
                  </a:cubicBezTo>
                  <a:close/>
                  <a:moveTo>
                    <a:pt x="2255402" y="346693"/>
                  </a:moveTo>
                  <a:cubicBezTo>
                    <a:pt x="2306989" y="325452"/>
                    <a:pt x="2352507" y="304210"/>
                    <a:pt x="2398783" y="287520"/>
                  </a:cubicBezTo>
                  <a:cubicBezTo>
                    <a:pt x="2435197" y="273865"/>
                    <a:pt x="2452646" y="247313"/>
                    <a:pt x="2457197" y="211657"/>
                  </a:cubicBezTo>
                  <a:cubicBezTo>
                    <a:pt x="2464784" y="150208"/>
                    <a:pt x="2450370" y="94070"/>
                    <a:pt x="2413197" y="44000"/>
                  </a:cubicBezTo>
                  <a:cubicBezTo>
                    <a:pt x="2397266" y="22759"/>
                    <a:pt x="2376783" y="12897"/>
                    <a:pt x="2350231" y="13655"/>
                  </a:cubicBezTo>
                  <a:cubicBezTo>
                    <a:pt x="2306230" y="14414"/>
                    <a:pt x="2261471" y="13655"/>
                    <a:pt x="2217471" y="13655"/>
                  </a:cubicBezTo>
                  <a:cubicBezTo>
                    <a:pt x="2209884" y="13655"/>
                    <a:pt x="2202298" y="15173"/>
                    <a:pt x="2196229" y="15931"/>
                  </a:cubicBezTo>
                  <a:cubicBezTo>
                    <a:pt x="2274368" y="115312"/>
                    <a:pt x="2306989" y="220002"/>
                    <a:pt x="2255402" y="346693"/>
                  </a:cubicBezTo>
                  <a:close/>
                  <a:moveTo>
                    <a:pt x="3972178" y="14414"/>
                  </a:moveTo>
                  <a:cubicBezTo>
                    <a:pt x="3916040" y="14414"/>
                    <a:pt x="3863694" y="12897"/>
                    <a:pt x="3811349" y="15173"/>
                  </a:cubicBezTo>
                  <a:cubicBezTo>
                    <a:pt x="3794659" y="15931"/>
                    <a:pt x="3773418" y="24276"/>
                    <a:pt x="3762038" y="36414"/>
                  </a:cubicBezTo>
                  <a:cubicBezTo>
                    <a:pt x="3712727" y="91794"/>
                    <a:pt x="3697555" y="157795"/>
                    <a:pt x="3715003" y="230623"/>
                  </a:cubicBezTo>
                  <a:cubicBezTo>
                    <a:pt x="3721072" y="257175"/>
                    <a:pt x="3737762" y="274623"/>
                    <a:pt x="3763555" y="285244"/>
                  </a:cubicBezTo>
                  <a:cubicBezTo>
                    <a:pt x="3804521" y="301175"/>
                    <a:pt x="3844729" y="320141"/>
                    <a:pt x="3885695" y="336831"/>
                  </a:cubicBezTo>
                  <a:cubicBezTo>
                    <a:pt x="3892522" y="339865"/>
                    <a:pt x="3900108" y="341383"/>
                    <a:pt x="3907695" y="343659"/>
                  </a:cubicBezTo>
                  <a:cubicBezTo>
                    <a:pt x="3856108" y="219244"/>
                    <a:pt x="3892522" y="115312"/>
                    <a:pt x="3972178" y="14414"/>
                  </a:cubicBezTo>
                  <a:close/>
                  <a:moveTo>
                    <a:pt x="1323048" y="655455"/>
                  </a:moveTo>
                  <a:cubicBezTo>
                    <a:pt x="1300289" y="601592"/>
                    <a:pt x="1280565" y="553799"/>
                    <a:pt x="1260082" y="506764"/>
                  </a:cubicBezTo>
                  <a:cubicBezTo>
                    <a:pt x="1257806" y="502212"/>
                    <a:pt x="1254013" y="496902"/>
                    <a:pt x="1248702" y="494626"/>
                  </a:cubicBezTo>
                  <a:cubicBezTo>
                    <a:pt x="1202426" y="471108"/>
                    <a:pt x="1157667" y="478694"/>
                    <a:pt x="1112908" y="499177"/>
                  </a:cubicBezTo>
                  <a:cubicBezTo>
                    <a:pt x="1076494" y="515867"/>
                    <a:pt x="1063597" y="546212"/>
                    <a:pt x="1068149" y="584902"/>
                  </a:cubicBezTo>
                  <a:cubicBezTo>
                    <a:pt x="1069666" y="600075"/>
                    <a:pt x="1068907" y="615248"/>
                    <a:pt x="1068907" y="630420"/>
                  </a:cubicBezTo>
                  <a:cubicBezTo>
                    <a:pt x="1068907" y="653938"/>
                    <a:pt x="1068907" y="677455"/>
                    <a:pt x="1068907" y="708559"/>
                  </a:cubicBezTo>
                  <a:cubicBezTo>
                    <a:pt x="1146288" y="638006"/>
                    <a:pt x="1227461" y="625110"/>
                    <a:pt x="1323048" y="655455"/>
                  </a:cubicBezTo>
                  <a:close/>
                  <a:moveTo>
                    <a:pt x="3342517" y="655455"/>
                  </a:moveTo>
                  <a:cubicBezTo>
                    <a:pt x="3320517" y="602351"/>
                    <a:pt x="3301551" y="555316"/>
                    <a:pt x="3281068" y="509040"/>
                  </a:cubicBezTo>
                  <a:cubicBezTo>
                    <a:pt x="3277275" y="499936"/>
                    <a:pt x="3265895" y="492350"/>
                    <a:pt x="3256033" y="489315"/>
                  </a:cubicBezTo>
                  <a:cubicBezTo>
                    <a:pt x="3202929" y="471108"/>
                    <a:pt x="3153618" y="481729"/>
                    <a:pt x="3110376" y="515867"/>
                  </a:cubicBezTo>
                  <a:cubicBezTo>
                    <a:pt x="3102031" y="522695"/>
                    <a:pt x="3092169" y="533316"/>
                    <a:pt x="3092169" y="543178"/>
                  </a:cubicBezTo>
                  <a:cubicBezTo>
                    <a:pt x="3090652" y="596282"/>
                    <a:pt x="3091411" y="648627"/>
                    <a:pt x="3091411" y="707042"/>
                  </a:cubicBezTo>
                  <a:cubicBezTo>
                    <a:pt x="3164998" y="638006"/>
                    <a:pt x="3246171" y="625110"/>
                    <a:pt x="3342517" y="655455"/>
                  </a:cubicBezTo>
                  <a:close/>
                  <a:moveTo>
                    <a:pt x="5116949" y="708559"/>
                  </a:moveTo>
                  <a:cubicBezTo>
                    <a:pt x="5191294" y="637248"/>
                    <a:pt x="5274743" y="625868"/>
                    <a:pt x="5366537" y="653938"/>
                  </a:cubicBezTo>
                  <a:cubicBezTo>
                    <a:pt x="5365020" y="647110"/>
                    <a:pt x="5365020" y="644834"/>
                    <a:pt x="5364261" y="643317"/>
                  </a:cubicBezTo>
                  <a:cubicBezTo>
                    <a:pt x="5349848" y="608420"/>
                    <a:pt x="5335433" y="573523"/>
                    <a:pt x="5321020" y="539385"/>
                  </a:cubicBezTo>
                  <a:cubicBezTo>
                    <a:pt x="5300537" y="490833"/>
                    <a:pt x="5284605" y="476419"/>
                    <a:pt x="5232260" y="481729"/>
                  </a:cubicBezTo>
                  <a:cubicBezTo>
                    <a:pt x="5200398" y="484764"/>
                    <a:pt x="5168535" y="500695"/>
                    <a:pt x="5138949" y="515109"/>
                  </a:cubicBezTo>
                  <a:cubicBezTo>
                    <a:pt x="5128328" y="520419"/>
                    <a:pt x="5118466" y="538626"/>
                    <a:pt x="5117707" y="551523"/>
                  </a:cubicBezTo>
                  <a:cubicBezTo>
                    <a:pt x="5115431" y="601592"/>
                    <a:pt x="5116949" y="650903"/>
                    <a:pt x="5116949" y="708559"/>
                  </a:cubicBezTo>
                  <a:close/>
                  <a:moveTo>
                    <a:pt x="1054493" y="707042"/>
                  </a:moveTo>
                  <a:cubicBezTo>
                    <a:pt x="1054493" y="649386"/>
                    <a:pt x="1056011" y="599316"/>
                    <a:pt x="1053735" y="548488"/>
                  </a:cubicBezTo>
                  <a:cubicBezTo>
                    <a:pt x="1052976" y="535592"/>
                    <a:pt x="1041597" y="520419"/>
                    <a:pt x="1030976" y="512074"/>
                  </a:cubicBezTo>
                  <a:cubicBezTo>
                    <a:pt x="989251" y="480970"/>
                    <a:pt x="942216" y="471867"/>
                    <a:pt x="892147" y="488557"/>
                  </a:cubicBezTo>
                  <a:cubicBezTo>
                    <a:pt x="883043" y="491591"/>
                    <a:pt x="871664" y="497660"/>
                    <a:pt x="867871" y="506005"/>
                  </a:cubicBezTo>
                  <a:cubicBezTo>
                    <a:pt x="846629" y="553799"/>
                    <a:pt x="826905" y="601592"/>
                    <a:pt x="804146" y="655455"/>
                  </a:cubicBezTo>
                  <a:cubicBezTo>
                    <a:pt x="898975" y="625110"/>
                    <a:pt x="979389" y="637248"/>
                    <a:pt x="1054493" y="707042"/>
                  </a:cubicBezTo>
                  <a:close/>
                  <a:moveTo>
                    <a:pt x="1547602" y="501453"/>
                  </a:moveTo>
                  <a:cubicBezTo>
                    <a:pt x="1514222" y="468074"/>
                    <a:pt x="1483119" y="442280"/>
                    <a:pt x="1458084" y="411177"/>
                  </a:cubicBezTo>
                  <a:cubicBezTo>
                    <a:pt x="1428497" y="375521"/>
                    <a:pt x="1393600" y="371728"/>
                    <a:pt x="1357945" y="390694"/>
                  </a:cubicBezTo>
                  <a:cubicBezTo>
                    <a:pt x="1330634" y="405108"/>
                    <a:pt x="1307117" y="427866"/>
                    <a:pt x="1285116" y="449867"/>
                  </a:cubicBezTo>
                  <a:cubicBezTo>
                    <a:pt x="1276772" y="458212"/>
                    <a:pt x="1271461" y="477936"/>
                    <a:pt x="1275254" y="488557"/>
                  </a:cubicBezTo>
                  <a:cubicBezTo>
                    <a:pt x="1291944" y="539385"/>
                    <a:pt x="1312427" y="588696"/>
                    <a:pt x="1334427" y="645593"/>
                  </a:cubicBezTo>
                  <a:cubicBezTo>
                    <a:pt x="1375393" y="550006"/>
                    <a:pt x="1446704" y="511316"/>
                    <a:pt x="1547602" y="501453"/>
                  </a:cubicBezTo>
                  <a:close/>
                  <a:moveTo>
                    <a:pt x="4850670" y="655455"/>
                  </a:moveTo>
                  <a:cubicBezTo>
                    <a:pt x="4945499" y="625110"/>
                    <a:pt x="5027430" y="637248"/>
                    <a:pt x="5101018" y="706283"/>
                  </a:cubicBezTo>
                  <a:cubicBezTo>
                    <a:pt x="5101018" y="653938"/>
                    <a:pt x="5100259" y="608420"/>
                    <a:pt x="5101018" y="562902"/>
                  </a:cubicBezTo>
                  <a:cubicBezTo>
                    <a:pt x="5101776" y="537868"/>
                    <a:pt x="5091155" y="519660"/>
                    <a:pt x="5070672" y="506005"/>
                  </a:cubicBezTo>
                  <a:cubicBezTo>
                    <a:pt x="5031224" y="480970"/>
                    <a:pt x="4988740" y="473384"/>
                    <a:pt x="4943981" y="487039"/>
                  </a:cubicBezTo>
                  <a:cubicBezTo>
                    <a:pt x="4931085" y="490833"/>
                    <a:pt x="4916670" y="502212"/>
                    <a:pt x="4911360" y="514350"/>
                  </a:cubicBezTo>
                  <a:cubicBezTo>
                    <a:pt x="4890118" y="557592"/>
                    <a:pt x="4872670" y="603110"/>
                    <a:pt x="4850670" y="655455"/>
                  </a:cubicBezTo>
                  <a:close/>
                  <a:moveTo>
                    <a:pt x="3354655" y="644834"/>
                  </a:moveTo>
                  <a:cubicBezTo>
                    <a:pt x="3394103" y="550006"/>
                    <a:pt x="3467690" y="509798"/>
                    <a:pt x="3565553" y="500695"/>
                  </a:cubicBezTo>
                  <a:cubicBezTo>
                    <a:pt x="3529139" y="464281"/>
                    <a:pt x="3495760" y="433935"/>
                    <a:pt x="3466173" y="400556"/>
                  </a:cubicBezTo>
                  <a:cubicBezTo>
                    <a:pt x="3442656" y="374004"/>
                    <a:pt x="3413069" y="371728"/>
                    <a:pt x="3359965" y="397521"/>
                  </a:cubicBezTo>
                  <a:cubicBezTo>
                    <a:pt x="3314447" y="419521"/>
                    <a:pt x="3287137" y="462763"/>
                    <a:pt x="3293965" y="496143"/>
                  </a:cubicBezTo>
                  <a:cubicBezTo>
                    <a:pt x="3293965" y="497660"/>
                    <a:pt x="3294723" y="499936"/>
                    <a:pt x="3295482" y="501453"/>
                  </a:cubicBezTo>
                  <a:cubicBezTo>
                    <a:pt x="3314447" y="547730"/>
                    <a:pt x="3333413" y="593247"/>
                    <a:pt x="3354655" y="644834"/>
                  </a:cubicBezTo>
                  <a:close/>
                  <a:moveTo>
                    <a:pt x="4839291" y="645593"/>
                  </a:moveTo>
                  <a:cubicBezTo>
                    <a:pt x="4858256" y="599316"/>
                    <a:pt x="4872670" y="559109"/>
                    <a:pt x="4890877" y="521178"/>
                  </a:cubicBezTo>
                  <a:cubicBezTo>
                    <a:pt x="4907567" y="486281"/>
                    <a:pt x="4900739" y="455177"/>
                    <a:pt x="4874187" y="431660"/>
                  </a:cubicBezTo>
                  <a:cubicBezTo>
                    <a:pt x="4853704" y="413452"/>
                    <a:pt x="4829428" y="397521"/>
                    <a:pt x="4803635" y="386900"/>
                  </a:cubicBezTo>
                  <a:cubicBezTo>
                    <a:pt x="4773290" y="373245"/>
                    <a:pt x="4744462" y="378556"/>
                    <a:pt x="4720186" y="407383"/>
                  </a:cubicBezTo>
                  <a:cubicBezTo>
                    <a:pt x="4698945" y="433177"/>
                    <a:pt x="4673151" y="455936"/>
                    <a:pt x="4648875" y="479453"/>
                  </a:cubicBezTo>
                  <a:cubicBezTo>
                    <a:pt x="4642806" y="485522"/>
                    <a:pt x="4637495" y="492350"/>
                    <a:pt x="4628392" y="501453"/>
                  </a:cubicBezTo>
                  <a:cubicBezTo>
                    <a:pt x="4727013" y="511316"/>
                    <a:pt x="4798325" y="550006"/>
                    <a:pt x="4839291" y="645593"/>
                  </a:cubicBezTo>
                  <a:close/>
                  <a:moveTo>
                    <a:pt x="3073962" y="704007"/>
                  </a:moveTo>
                  <a:cubicBezTo>
                    <a:pt x="3073962" y="649386"/>
                    <a:pt x="3075479" y="598558"/>
                    <a:pt x="3073204" y="548488"/>
                  </a:cubicBezTo>
                  <a:cubicBezTo>
                    <a:pt x="3072445" y="534833"/>
                    <a:pt x="3061066" y="518143"/>
                    <a:pt x="3048927" y="509798"/>
                  </a:cubicBezTo>
                  <a:cubicBezTo>
                    <a:pt x="3007962" y="479453"/>
                    <a:pt x="2961685" y="471867"/>
                    <a:pt x="2912374" y="487798"/>
                  </a:cubicBezTo>
                  <a:cubicBezTo>
                    <a:pt x="2904029" y="490833"/>
                    <a:pt x="2892650" y="495384"/>
                    <a:pt x="2889616" y="502971"/>
                  </a:cubicBezTo>
                  <a:cubicBezTo>
                    <a:pt x="2867615" y="552281"/>
                    <a:pt x="2847132" y="601592"/>
                    <a:pt x="2824373" y="654696"/>
                  </a:cubicBezTo>
                  <a:cubicBezTo>
                    <a:pt x="2916168" y="625868"/>
                    <a:pt x="2995823" y="635731"/>
                    <a:pt x="3073962" y="704007"/>
                  </a:cubicBezTo>
                  <a:close/>
                  <a:moveTo>
                    <a:pt x="792767" y="644834"/>
                  </a:moveTo>
                  <a:cubicBezTo>
                    <a:pt x="814008" y="592489"/>
                    <a:pt x="834491" y="547730"/>
                    <a:pt x="850422" y="499936"/>
                  </a:cubicBezTo>
                  <a:cubicBezTo>
                    <a:pt x="854974" y="485522"/>
                    <a:pt x="850422" y="463522"/>
                    <a:pt x="842078" y="449867"/>
                  </a:cubicBezTo>
                  <a:cubicBezTo>
                    <a:pt x="824629" y="418763"/>
                    <a:pt x="796560" y="398280"/>
                    <a:pt x="761663" y="386900"/>
                  </a:cubicBezTo>
                  <a:cubicBezTo>
                    <a:pt x="727525" y="376280"/>
                    <a:pt x="697938" y="377038"/>
                    <a:pt x="673662" y="408901"/>
                  </a:cubicBezTo>
                  <a:cubicBezTo>
                    <a:pt x="662283" y="424073"/>
                    <a:pt x="647869" y="435453"/>
                    <a:pt x="634213" y="449108"/>
                  </a:cubicBezTo>
                  <a:cubicBezTo>
                    <a:pt x="618282" y="465039"/>
                    <a:pt x="602351" y="481729"/>
                    <a:pt x="583385" y="501453"/>
                  </a:cubicBezTo>
                  <a:cubicBezTo>
                    <a:pt x="683524" y="509798"/>
                    <a:pt x="751801" y="553040"/>
                    <a:pt x="792767" y="644834"/>
                  </a:cubicBezTo>
                  <a:close/>
                  <a:moveTo>
                    <a:pt x="2812994" y="645593"/>
                  </a:moveTo>
                  <a:cubicBezTo>
                    <a:pt x="2834994" y="590213"/>
                    <a:pt x="2857753" y="543937"/>
                    <a:pt x="2871408" y="494626"/>
                  </a:cubicBezTo>
                  <a:cubicBezTo>
                    <a:pt x="2882788" y="454418"/>
                    <a:pt x="2850925" y="427866"/>
                    <a:pt x="2821339" y="407383"/>
                  </a:cubicBezTo>
                  <a:cubicBezTo>
                    <a:pt x="2790994" y="386142"/>
                    <a:pt x="2751545" y="364142"/>
                    <a:pt x="2719683" y="386900"/>
                  </a:cubicBezTo>
                  <a:cubicBezTo>
                    <a:pt x="2677200" y="417246"/>
                    <a:pt x="2645337" y="462005"/>
                    <a:pt x="2606647" y="501453"/>
                  </a:cubicBezTo>
                  <a:cubicBezTo>
                    <a:pt x="2699958" y="510557"/>
                    <a:pt x="2772028" y="550006"/>
                    <a:pt x="2812994" y="645593"/>
                  </a:cubicBezTo>
                  <a:close/>
                  <a:moveTo>
                    <a:pt x="5588815" y="499177"/>
                  </a:moveTo>
                  <a:cubicBezTo>
                    <a:pt x="5557711" y="468074"/>
                    <a:pt x="5529643" y="440763"/>
                    <a:pt x="5502332" y="412694"/>
                  </a:cubicBezTo>
                  <a:cubicBezTo>
                    <a:pt x="5463642" y="374004"/>
                    <a:pt x="5440883" y="368693"/>
                    <a:pt x="5393089" y="395245"/>
                  </a:cubicBezTo>
                  <a:cubicBezTo>
                    <a:pt x="5368813" y="408901"/>
                    <a:pt x="5349089" y="431660"/>
                    <a:pt x="5330123" y="453660"/>
                  </a:cubicBezTo>
                  <a:cubicBezTo>
                    <a:pt x="5322537" y="462005"/>
                    <a:pt x="5318744" y="480212"/>
                    <a:pt x="5321778" y="490833"/>
                  </a:cubicBezTo>
                  <a:cubicBezTo>
                    <a:pt x="5339227" y="541661"/>
                    <a:pt x="5359710" y="590972"/>
                    <a:pt x="5380193" y="644075"/>
                  </a:cubicBezTo>
                  <a:cubicBezTo>
                    <a:pt x="5435572" y="543178"/>
                    <a:pt x="5462124" y="524971"/>
                    <a:pt x="5588815" y="499177"/>
                  </a:cubicBezTo>
                  <a:close/>
                  <a:moveTo>
                    <a:pt x="1690224" y="277658"/>
                  </a:moveTo>
                  <a:cubicBezTo>
                    <a:pt x="1637879" y="256416"/>
                    <a:pt x="1589326" y="235933"/>
                    <a:pt x="1540774" y="217726"/>
                  </a:cubicBezTo>
                  <a:cubicBezTo>
                    <a:pt x="1530912" y="213933"/>
                    <a:pt x="1515740" y="217726"/>
                    <a:pt x="1505877" y="223037"/>
                  </a:cubicBezTo>
                  <a:cubicBezTo>
                    <a:pt x="1464153" y="245037"/>
                    <a:pt x="1439118" y="279934"/>
                    <a:pt x="1430773" y="326210"/>
                  </a:cubicBezTo>
                  <a:cubicBezTo>
                    <a:pt x="1428497" y="339107"/>
                    <a:pt x="1430015" y="358073"/>
                    <a:pt x="1437601" y="366417"/>
                  </a:cubicBezTo>
                  <a:cubicBezTo>
                    <a:pt x="1474774" y="403590"/>
                    <a:pt x="1514981" y="438487"/>
                    <a:pt x="1551395" y="471108"/>
                  </a:cubicBezTo>
                  <a:cubicBezTo>
                    <a:pt x="1556705" y="385383"/>
                    <a:pt x="1603740" y="320141"/>
                    <a:pt x="1690224" y="277658"/>
                  </a:cubicBezTo>
                  <a:close/>
                  <a:moveTo>
                    <a:pt x="2456439" y="278417"/>
                  </a:moveTo>
                  <a:cubicBezTo>
                    <a:pt x="2545198" y="321658"/>
                    <a:pt x="2592233" y="386900"/>
                    <a:pt x="2594509" y="471108"/>
                  </a:cubicBezTo>
                  <a:cubicBezTo>
                    <a:pt x="2630923" y="438487"/>
                    <a:pt x="2671131" y="404349"/>
                    <a:pt x="2709062" y="367176"/>
                  </a:cubicBezTo>
                  <a:cubicBezTo>
                    <a:pt x="2715890" y="360348"/>
                    <a:pt x="2718165" y="343659"/>
                    <a:pt x="2716648" y="333038"/>
                  </a:cubicBezTo>
                  <a:cubicBezTo>
                    <a:pt x="2710579" y="282968"/>
                    <a:pt x="2684027" y="245796"/>
                    <a:pt x="2639268" y="223037"/>
                  </a:cubicBezTo>
                  <a:cubicBezTo>
                    <a:pt x="2627889" y="217726"/>
                    <a:pt x="2610440" y="216209"/>
                    <a:pt x="2599061" y="220761"/>
                  </a:cubicBezTo>
                  <a:cubicBezTo>
                    <a:pt x="2552785" y="237451"/>
                    <a:pt x="2508784" y="257175"/>
                    <a:pt x="2456439" y="278417"/>
                  </a:cubicBezTo>
                  <a:close/>
                  <a:moveTo>
                    <a:pt x="5734472" y="277658"/>
                  </a:moveTo>
                  <a:cubicBezTo>
                    <a:pt x="5682885" y="256416"/>
                    <a:pt x="5636609" y="236692"/>
                    <a:pt x="5588815" y="219244"/>
                  </a:cubicBezTo>
                  <a:cubicBezTo>
                    <a:pt x="5577436" y="215450"/>
                    <a:pt x="5559988" y="217726"/>
                    <a:pt x="5548608" y="223795"/>
                  </a:cubicBezTo>
                  <a:cubicBezTo>
                    <a:pt x="5509160" y="244278"/>
                    <a:pt x="5484125" y="278417"/>
                    <a:pt x="5475780" y="322417"/>
                  </a:cubicBezTo>
                  <a:cubicBezTo>
                    <a:pt x="5472745" y="336831"/>
                    <a:pt x="5474262" y="358831"/>
                    <a:pt x="5482608" y="367935"/>
                  </a:cubicBezTo>
                  <a:cubicBezTo>
                    <a:pt x="5519022" y="405866"/>
                    <a:pt x="5559988" y="440763"/>
                    <a:pt x="5596402" y="474143"/>
                  </a:cubicBezTo>
                  <a:cubicBezTo>
                    <a:pt x="5600195" y="386142"/>
                    <a:pt x="5647230" y="321658"/>
                    <a:pt x="5734472" y="277658"/>
                  </a:cubicBezTo>
                  <a:close/>
                  <a:moveTo>
                    <a:pt x="4482735" y="261727"/>
                  </a:moveTo>
                  <a:cubicBezTo>
                    <a:pt x="4525977" y="243520"/>
                    <a:pt x="4563908" y="227589"/>
                    <a:pt x="4601840" y="211657"/>
                  </a:cubicBezTo>
                  <a:cubicBezTo>
                    <a:pt x="4648116" y="192692"/>
                    <a:pt x="4665565" y="170691"/>
                    <a:pt x="4658737" y="121381"/>
                  </a:cubicBezTo>
                  <a:cubicBezTo>
                    <a:pt x="4654185" y="91794"/>
                    <a:pt x="4639013" y="63725"/>
                    <a:pt x="4625357" y="36414"/>
                  </a:cubicBezTo>
                  <a:cubicBezTo>
                    <a:pt x="4620805" y="27311"/>
                    <a:pt x="4606392" y="17448"/>
                    <a:pt x="4596530" y="16690"/>
                  </a:cubicBezTo>
                  <a:cubicBezTo>
                    <a:pt x="4543426" y="14414"/>
                    <a:pt x="4491080" y="15931"/>
                    <a:pt x="4434941" y="15931"/>
                  </a:cubicBezTo>
                  <a:cubicBezTo>
                    <a:pt x="4497908" y="90277"/>
                    <a:pt x="4520667" y="167657"/>
                    <a:pt x="4482735" y="261727"/>
                  </a:cubicBezTo>
                  <a:close/>
                  <a:moveTo>
                    <a:pt x="5723851" y="257175"/>
                  </a:moveTo>
                  <a:cubicBezTo>
                    <a:pt x="5722334" y="214692"/>
                    <a:pt x="5713989" y="171450"/>
                    <a:pt x="5722334" y="132001"/>
                  </a:cubicBezTo>
                  <a:cubicBezTo>
                    <a:pt x="5730679" y="91794"/>
                    <a:pt x="5755714" y="54621"/>
                    <a:pt x="5773921" y="15931"/>
                  </a:cubicBezTo>
                  <a:cubicBezTo>
                    <a:pt x="5727644" y="15931"/>
                    <a:pt x="5678334" y="15173"/>
                    <a:pt x="5628264" y="16690"/>
                  </a:cubicBezTo>
                  <a:cubicBezTo>
                    <a:pt x="5619919" y="16690"/>
                    <a:pt x="5610057" y="22000"/>
                    <a:pt x="5603229" y="27311"/>
                  </a:cubicBezTo>
                  <a:cubicBezTo>
                    <a:pt x="5565298" y="57656"/>
                    <a:pt x="5546332" y="119105"/>
                    <a:pt x="5563781" y="165381"/>
                  </a:cubicBezTo>
                  <a:cubicBezTo>
                    <a:pt x="5569091" y="179795"/>
                    <a:pt x="5581988" y="195726"/>
                    <a:pt x="5594884" y="202554"/>
                  </a:cubicBezTo>
                  <a:cubicBezTo>
                    <a:pt x="5638126" y="223795"/>
                    <a:pt x="5682885" y="240485"/>
                    <a:pt x="5723851" y="257175"/>
                  </a:cubicBezTo>
                  <a:close/>
                  <a:moveTo>
                    <a:pt x="389176" y="15931"/>
                  </a:moveTo>
                  <a:cubicBezTo>
                    <a:pt x="455177" y="90277"/>
                    <a:pt x="474143" y="169174"/>
                    <a:pt x="440004" y="261727"/>
                  </a:cubicBezTo>
                  <a:cubicBezTo>
                    <a:pt x="486281" y="242002"/>
                    <a:pt x="526488" y="225313"/>
                    <a:pt x="565937" y="209381"/>
                  </a:cubicBezTo>
                  <a:cubicBezTo>
                    <a:pt x="570489" y="207864"/>
                    <a:pt x="575040" y="206347"/>
                    <a:pt x="578833" y="204071"/>
                  </a:cubicBezTo>
                  <a:cubicBezTo>
                    <a:pt x="588696" y="195726"/>
                    <a:pt x="600834" y="188140"/>
                    <a:pt x="606144" y="176760"/>
                  </a:cubicBezTo>
                  <a:cubicBezTo>
                    <a:pt x="628144" y="134277"/>
                    <a:pt x="609937" y="56138"/>
                    <a:pt x="571247" y="27311"/>
                  </a:cubicBezTo>
                  <a:cubicBezTo>
                    <a:pt x="563661" y="21242"/>
                    <a:pt x="552282" y="17448"/>
                    <a:pt x="543178" y="16690"/>
                  </a:cubicBezTo>
                  <a:cubicBezTo>
                    <a:pt x="494626" y="15173"/>
                    <a:pt x="445315" y="15931"/>
                    <a:pt x="389176" y="15931"/>
                  </a:cubicBezTo>
                  <a:close/>
                  <a:moveTo>
                    <a:pt x="3760521" y="15931"/>
                  </a:moveTo>
                  <a:cubicBezTo>
                    <a:pt x="3703624" y="15931"/>
                    <a:pt x="3654313" y="15173"/>
                    <a:pt x="3604244" y="16690"/>
                  </a:cubicBezTo>
                  <a:cubicBezTo>
                    <a:pt x="3593623" y="16690"/>
                    <a:pt x="3580726" y="24276"/>
                    <a:pt x="3572381" y="31862"/>
                  </a:cubicBezTo>
                  <a:cubicBezTo>
                    <a:pt x="3538243" y="66759"/>
                    <a:pt x="3529139" y="109242"/>
                    <a:pt x="3535967" y="156277"/>
                  </a:cubicBezTo>
                  <a:cubicBezTo>
                    <a:pt x="3542036" y="194967"/>
                    <a:pt x="3572381" y="204830"/>
                    <a:pt x="3602726" y="216209"/>
                  </a:cubicBezTo>
                  <a:cubicBezTo>
                    <a:pt x="3608795" y="218485"/>
                    <a:pt x="3614864" y="221519"/>
                    <a:pt x="3620933" y="223795"/>
                  </a:cubicBezTo>
                  <a:cubicBezTo>
                    <a:pt x="3649003" y="235175"/>
                    <a:pt x="3676313" y="246554"/>
                    <a:pt x="3709693" y="260968"/>
                  </a:cubicBezTo>
                  <a:cubicBezTo>
                    <a:pt x="3675555" y="166898"/>
                    <a:pt x="3694520" y="89518"/>
                    <a:pt x="3760521" y="15931"/>
                  </a:cubicBezTo>
                  <a:close/>
                  <a:moveTo>
                    <a:pt x="2407886" y="16690"/>
                  </a:moveTo>
                  <a:cubicBezTo>
                    <a:pt x="2472370" y="89518"/>
                    <a:pt x="2492094" y="168416"/>
                    <a:pt x="2456439" y="262485"/>
                  </a:cubicBezTo>
                  <a:cubicBezTo>
                    <a:pt x="2509543" y="239727"/>
                    <a:pt x="2556578" y="221519"/>
                    <a:pt x="2601337" y="198002"/>
                  </a:cubicBezTo>
                  <a:cubicBezTo>
                    <a:pt x="2615751" y="190416"/>
                    <a:pt x="2627130" y="169933"/>
                    <a:pt x="2630923" y="153243"/>
                  </a:cubicBezTo>
                  <a:cubicBezTo>
                    <a:pt x="2638509" y="115312"/>
                    <a:pt x="2630923" y="77380"/>
                    <a:pt x="2607406" y="46276"/>
                  </a:cubicBezTo>
                  <a:cubicBezTo>
                    <a:pt x="2597544" y="33380"/>
                    <a:pt x="2581612" y="18207"/>
                    <a:pt x="2567957" y="17448"/>
                  </a:cubicBezTo>
                  <a:cubicBezTo>
                    <a:pt x="2516370" y="14414"/>
                    <a:pt x="2464784" y="16690"/>
                    <a:pt x="2407886" y="16690"/>
                  </a:cubicBezTo>
                  <a:close/>
                  <a:moveTo>
                    <a:pt x="1740293" y="15931"/>
                  </a:moveTo>
                  <a:cubicBezTo>
                    <a:pt x="1690224" y="15931"/>
                    <a:pt x="1646982" y="17448"/>
                    <a:pt x="1603740" y="15173"/>
                  </a:cubicBezTo>
                  <a:cubicBezTo>
                    <a:pt x="1566568" y="12897"/>
                    <a:pt x="1543809" y="31104"/>
                    <a:pt x="1530912" y="61449"/>
                  </a:cubicBezTo>
                  <a:cubicBezTo>
                    <a:pt x="1521050" y="84966"/>
                    <a:pt x="1515740" y="111518"/>
                    <a:pt x="1514981" y="137312"/>
                  </a:cubicBezTo>
                  <a:cubicBezTo>
                    <a:pt x="1513464" y="172209"/>
                    <a:pt x="1530153" y="197243"/>
                    <a:pt x="1565809" y="210140"/>
                  </a:cubicBezTo>
                  <a:cubicBezTo>
                    <a:pt x="1597671" y="221519"/>
                    <a:pt x="1628017" y="235933"/>
                    <a:pt x="1659120" y="248830"/>
                  </a:cubicBezTo>
                  <a:cubicBezTo>
                    <a:pt x="1668224" y="252623"/>
                    <a:pt x="1676569" y="255658"/>
                    <a:pt x="1690224" y="260968"/>
                  </a:cubicBezTo>
                  <a:cubicBezTo>
                    <a:pt x="1654569" y="166898"/>
                    <a:pt x="1675052" y="89518"/>
                    <a:pt x="1740293" y="15931"/>
                  </a:cubicBezTo>
                  <a:close/>
                  <a:moveTo>
                    <a:pt x="4621564" y="477936"/>
                  </a:moveTo>
                  <a:cubicBezTo>
                    <a:pt x="4660254" y="441522"/>
                    <a:pt x="4698186" y="406625"/>
                    <a:pt x="4733841" y="370211"/>
                  </a:cubicBezTo>
                  <a:cubicBezTo>
                    <a:pt x="4741428" y="361866"/>
                    <a:pt x="4745221" y="345176"/>
                    <a:pt x="4743703" y="333796"/>
                  </a:cubicBezTo>
                  <a:cubicBezTo>
                    <a:pt x="4737634" y="285244"/>
                    <a:pt x="4712600" y="247313"/>
                    <a:pt x="4668599" y="224554"/>
                  </a:cubicBezTo>
                  <a:cubicBezTo>
                    <a:pt x="4657978" y="219244"/>
                    <a:pt x="4642047" y="215450"/>
                    <a:pt x="4631426" y="219244"/>
                  </a:cubicBezTo>
                  <a:cubicBezTo>
                    <a:pt x="4582874" y="236692"/>
                    <a:pt x="4535839" y="257175"/>
                    <a:pt x="4482735" y="278417"/>
                  </a:cubicBezTo>
                  <a:cubicBezTo>
                    <a:pt x="4571495" y="320900"/>
                    <a:pt x="4617771" y="386142"/>
                    <a:pt x="4621564" y="477936"/>
                  </a:cubicBezTo>
                  <a:close/>
                  <a:moveTo>
                    <a:pt x="438487" y="278417"/>
                  </a:moveTo>
                  <a:cubicBezTo>
                    <a:pt x="527247" y="321658"/>
                    <a:pt x="574282" y="386900"/>
                    <a:pt x="577316" y="470350"/>
                  </a:cubicBezTo>
                  <a:cubicBezTo>
                    <a:pt x="612213" y="439246"/>
                    <a:pt x="650145" y="406625"/>
                    <a:pt x="685800" y="372487"/>
                  </a:cubicBezTo>
                  <a:cubicBezTo>
                    <a:pt x="694145" y="364900"/>
                    <a:pt x="697938" y="348210"/>
                    <a:pt x="697180" y="336072"/>
                  </a:cubicBezTo>
                  <a:cubicBezTo>
                    <a:pt x="692628" y="291313"/>
                    <a:pt x="673662" y="251865"/>
                    <a:pt x="633455" y="229106"/>
                  </a:cubicBezTo>
                  <a:cubicBezTo>
                    <a:pt x="618282" y="220761"/>
                    <a:pt x="596282" y="215450"/>
                    <a:pt x="581109" y="220761"/>
                  </a:cubicBezTo>
                  <a:cubicBezTo>
                    <a:pt x="534833" y="235933"/>
                    <a:pt x="490074" y="257175"/>
                    <a:pt x="438487" y="278417"/>
                  </a:cubicBezTo>
                  <a:close/>
                  <a:moveTo>
                    <a:pt x="3571622" y="478694"/>
                  </a:moveTo>
                  <a:cubicBezTo>
                    <a:pt x="3576933" y="381590"/>
                    <a:pt x="3625485" y="319383"/>
                    <a:pt x="3711210" y="278417"/>
                  </a:cubicBezTo>
                  <a:cubicBezTo>
                    <a:pt x="3666451" y="260210"/>
                    <a:pt x="3625485" y="245037"/>
                    <a:pt x="3586795" y="226830"/>
                  </a:cubicBezTo>
                  <a:cubicBezTo>
                    <a:pt x="3550381" y="209381"/>
                    <a:pt x="3520036" y="217726"/>
                    <a:pt x="3495760" y="245796"/>
                  </a:cubicBezTo>
                  <a:cubicBezTo>
                    <a:pt x="3478311" y="265520"/>
                    <a:pt x="3462380" y="289796"/>
                    <a:pt x="3454794" y="314831"/>
                  </a:cubicBezTo>
                  <a:cubicBezTo>
                    <a:pt x="3449483" y="332279"/>
                    <a:pt x="3451759" y="359590"/>
                    <a:pt x="3462380" y="372487"/>
                  </a:cubicBezTo>
                  <a:cubicBezTo>
                    <a:pt x="3494242" y="408901"/>
                    <a:pt x="3531415" y="440763"/>
                    <a:pt x="3571622" y="478694"/>
                  </a:cubicBezTo>
                  <a:close/>
                  <a:moveTo>
                    <a:pt x="3268171" y="476419"/>
                  </a:moveTo>
                  <a:cubicBezTo>
                    <a:pt x="3249964" y="431660"/>
                    <a:pt x="3234033" y="393728"/>
                    <a:pt x="3218860" y="355797"/>
                  </a:cubicBezTo>
                  <a:cubicBezTo>
                    <a:pt x="3205205" y="322417"/>
                    <a:pt x="3184722" y="312555"/>
                    <a:pt x="3146790" y="319383"/>
                  </a:cubicBezTo>
                  <a:cubicBezTo>
                    <a:pt x="3105066" y="327727"/>
                    <a:pt x="3090652" y="342900"/>
                    <a:pt x="3090652" y="380073"/>
                  </a:cubicBezTo>
                  <a:cubicBezTo>
                    <a:pt x="3090652" y="411177"/>
                    <a:pt x="3090652" y="442280"/>
                    <a:pt x="3090652" y="473384"/>
                  </a:cubicBezTo>
                  <a:cubicBezTo>
                    <a:pt x="3090652" y="484764"/>
                    <a:pt x="3090652" y="496143"/>
                    <a:pt x="3090652" y="514350"/>
                  </a:cubicBezTo>
                  <a:cubicBezTo>
                    <a:pt x="3145273" y="464281"/>
                    <a:pt x="3200653" y="455936"/>
                    <a:pt x="3268171" y="476419"/>
                  </a:cubicBezTo>
                  <a:close/>
                  <a:moveTo>
                    <a:pt x="1053735" y="510557"/>
                  </a:moveTo>
                  <a:cubicBezTo>
                    <a:pt x="1053735" y="455936"/>
                    <a:pt x="1056011" y="406625"/>
                    <a:pt x="1052976" y="358831"/>
                  </a:cubicBezTo>
                  <a:cubicBezTo>
                    <a:pt x="1050700" y="329245"/>
                    <a:pt x="1021872" y="323176"/>
                    <a:pt x="997596" y="319383"/>
                  </a:cubicBezTo>
                  <a:cubicBezTo>
                    <a:pt x="974079" y="315589"/>
                    <a:pt x="948285" y="314831"/>
                    <a:pt x="936147" y="340624"/>
                  </a:cubicBezTo>
                  <a:cubicBezTo>
                    <a:pt x="916423" y="383866"/>
                    <a:pt x="898975" y="427866"/>
                    <a:pt x="878492" y="478694"/>
                  </a:cubicBezTo>
                  <a:cubicBezTo>
                    <a:pt x="944492" y="452901"/>
                    <a:pt x="999114" y="468074"/>
                    <a:pt x="1053735" y="510557"/>
                  </a:cubicBezTo>
                  <a:close/>
                  <a:moveTo>
                    <a:pt x="1247944" y="476419"/>
                  </a:moveTo>
                  <a:cubicBezTo>
                    <a:pt x="1227461" y="427108"/>
                    <a:pt x="1210771" y="384625"/>
                    <a:pt x="1191805" y="342900"/>
                  </a:cubicBezTo>
                  <a:cubicBezTo>
                    <a:pt x="1188012" y="335314"/>
                    <a:pt x="1181184" y="326969"/>
                    <a:pt x="1172840" y="323176"/>
                  </a:cubicBezTo>
                  <a:cubicBezTo>
                    <a:pt x="1123529" y="299658"/>
                    <a:pt x="1068907" y="334555"/>
                    <a:pt x="1068907" y="388418"/>
                  </a:cubicBezTo>
                  <a:cubicBezTo>
                    <a:pt x="1068907" y="403590"/>
                    <a:pt x="1069666" y="418763"/>
                    <a:pt x="1069666" y="433177"/>
                  </a:cubicBezTo>
                  <a:cubicBezTo>
                    <a:pt x="1069666" y="457453"/>
                    <a:pt x="1069666" y="482488"/>
                    <a:pt x="1069666" y="513591"/>
                  </a:cubicBezTo>
                  <a:cubicBezTo>
                    <a:pt x="1125046" y="464281"/>
                    <a:pt x="1181184" y="455936"/>
                    <a:pt x="1247944" y="476419"/>
                  </a:cubicBezTo>
                  <a:close/>
                  <a:moveTo>
                    <a:pt x="5100259" y="512074"/>
                  </a:moveTo>
                  <a:cubicBezTo>
                    <a:pt x="5100259" y="458212"/>
                    <a:pt x="5101018" y="411935"/>
                    <a:pt x="5100259" y="365659"/>
                  </a:cubicBezTo>
                  <a:cubicBezTo>
                    <a:pt x="5099500" y="333796"/>
                    <a:pt x="5074466" y="326210"/>
                    <a:pt x="5050948" y="320900"/>
                  </a:cubicBezTo>
                  <a:cubicBezTo>
                    <a:pt x="5026672" y="314831"/>
                    <a:pt x="4997844" y="313314"/>
                    <a:pt x="4984947" y="338348"/>
                  </a:cubicBezTo>
                  <a:cubicBezTo>
                    <a:pt x="4962947" y="381590"/>
                    <a:pt x="4946257" y="427108"/>
                    <a:pt x="4925016" y="477177"/>
                  </a:cubicBezTo>
                  <a:cubicBezTo>
                    <a:pt x="4991016" y="455177"/>
                    <a:pt x="5047155" y="464281"/>
                    <a:pt x="5100259" y="512074"/>
                  </a:cubicBezTo>
                  <a:close/>
                  <a:moveTo>
                    <a:pt x="5117707" y="513591"/>
                  </a:moveTo>
                  <a:cubicBezTo>
                    <a:pt x="5170811" y="463522"/>
                    <a:pt x="5227708" y="455936"/>
                    <a:pt x="5295226" y="476419"/>
                  </a:cubicBezTo>
                  <a:cubicBezTo>
                    <a:pt x="5273985" y="425590"/>
                    <a:pt x="5258053" y="379314"/>
                    <a:pt x="5236053" y="336831"/>
                  </a:cubicBezTo>
                  <a:cubicBezTo>
                    <a:pt x="5222398" y="310279"/>
                    <a:pt x="5192811" y="314831"/>
                    <a:pt x="5167777" y="320900"/>
                  </a:cubicBezTo>
                  <a:cubicBezTo>
                    <a:pt x="5143501" y="326969"/>
                    <a:pt x="5119224" y="336072"/>
                    <a:pt x="5119224" y="367176"/>
                  </a:cubicBezTo>
                  <a:cubicBezTo>
                    <a:pt x="5116949" y="413452"/>
                    <a:pt x="5117707" y="458970"/>
                    <a:pt x="5117707" y="513591"/>
                  </a:cubicBezTo>
                  <a:close/>
                  <a:moveTo>
                    <a:pt x="719180" y="364900"/>
                  </a:moveTo>
                  <a:cubicBezTo>
                    <a:pt x="789732" y="370211"/>
                    <a:pt x="836767" y="401314"/>
                    <a:pt x="865595" y="463522"/>
                  </a:cubicBezTo>
                  <a:cubicBezTo>
                    <a:pt x="885319" y="414970"/>
                    <a:pt x="903526" y="371728"/>
                    <a:pt x="920216" y="327727"/>
                  </a:cubicBezTo>
                  <a:cubicBezTo>
                    <a:pt x="930837" y="300417"/>
                    <a:pt x="914906" y="282210"/>
                    <a:pt x="894423" y="268554"/>
                  </a:cubicBezTo>
                  <a:cubicBezTo>
                    <a:pt x="874699" y="254899"/>
                    <a:pt x="849664" y="237451"/>
                    <a:pt x="827664" y="256416"/>
                  </a:cubicBezTo>
                  <a:cubicBezTo>
                    <a:pt x="791249" y="288279"/>
                    <a:pt x="758628" y="326210"/>
                    <a:pt x="719180" y="364900"/>
                  </a:cubicBezTo>
                  <a:close/>
                  <a:moveTo>
                    <a:pt x="1260840" y="465039"/>
                  </a:moveTo>
                  <a:cubicBezTo>
                    <a:pt x="1289668" y="397521"/>
                    <a:pt x="1341255" y="370969"/>
                    <a:pt x="1411049" y="364142"/>
                  </a:cubicBezTo>
                  <a:cubicBezTo>
                    <a:pt x="1373117" y="326969"/>
                    <a:pt x="1341255" y="295106"/>
                    <a:pt x="1308634" y="264003"/>
                  </a:cubicBezTo>
                  <a:cubicBezTo>
                    <a:pt x="1286634" y="243520"/>
                    <a:pt x="1263116" y="251106"/>
                    <a:pt x="1241116" y="263244"/>
                  </a:cubicBezTo>
                  <a:cubicBezTo>
                    <a:pt x="1219116" y="275382"/>
                    <a:pt x="1196357" y="292831"/>
                    <a:pt x="1205460" y="320900"/>
                  </a:cubicBezTo>
                  <a:cubicBezTo>
                    <a:pt x="1219874" y="367935"/>
                    <a:pt x="1240357" y="412694"/>
                    <a:pt x="1260840" y="465039"/>
                  </a:cubicBezTo>
                  <a:close/>
                  <a:moveTo>
                    <a:pt x="3073204" y="511316"/>
                  </a:moveTo>
                  <a:cubicBezTo>
                    <a:pt x="3073204" y="458970"/>
                    <a:pt x="3072445" y="414211"/>
                    <a:pt x="3073204" y="369452"/>
                  </a:cubicBezTo>
                  <a:cubicBezTo>
                    <a:pt x="3073962" y="342141"/>
                    <a:pt x="3058031" y="330003"/>
                    <a:pt x="3036031" y="323934"/>
                  </a:cubicBezTo>
                  <a:cubicBezTo>
                    <a:pt x="3009479" y="316348"/>
                    <a:pt x="2976858" y="307244"/>
                    <a:pt x="2960927" y="334555"/>
                  </a:cubicBezTo>
                  <a:cubicBezTo>
                    <a:pt x="2935892" y="377038"/>
                    <a:pt x="2919961" y="425590"/>
                    <a:pt x="2897960" y="477177"/>
                  </a:cubicBezTo>
                  <a:cubicBezTo>
                    <a:pt x="2965478" y="455936"/>
                    <a:pt x="3020100" y="464281"/>
                    <a:pt x="3073204" y="511316"/>
                  </a:cubicBezTo>
                  <a:close/>
                  <a:moveTo>
                    <a:pt x="2885822" y="465039"/>
                  </a:moveTo>
                  <a:cubicBezTo>
                    <a:pt x="2906305" y="412694"/>
                    <a:pt x="2926788" y="367176"/>
                    <a:pt x="2941961" y="320900"/>
                  </a:cubicBezTo>
                  <a:cubicBezTo>
                    <a:pt x="2950306" y="295865"/>
                    <a:pt x="2931340" y="276141"/>
                    <a:pt x="2910857" y="266279"/>
                  </a:cubicBezTo>
                  <a:cubicBezTo>
                    <a:pt x="2892650" y="257934"/>
                    <a:pt x="2862305" y="247313"/>
                    <a:pt x="2851684" y="256416"/>
                  </a:cubicBezTo>
                  <a:cubicBezTo>
                    <a:pt x="2812994" y="288279"/>
                    <a:pt x="2781132" y="327727"/>
                    <a:pt x="2745476" y="364900"/>
                  </a:cubicBezTo>
                  <a:cubicBezTo>
                    <a:pt x="2807684" y="371728"/>
                    <a:pt x="2856995" y="398280"/>
                    <a:pt x="2885822" y="465039"/>
                  </a:cubicBezTo>
                  <a:close/>
                  <a:moveTo>
                    <a:pt x="3431276" y="364142"/>
                  </a:moveTo>
                  <a:cubicBezTo>
                    <a:pt x="3394103" y="327727"/>
                    <a:pt x="3362241" y="298141"/>
                    <a:pt x="3331137" y="266279"/>
                  </a:cubicBezTo>
                  <a:cubicBezTo>
                    <a:pt x="3309137" y="243520"/>
                    <a:pt x="3286378" y="249589"/>
                    <a:pt x="3264378" y="260968"/>
                  </a:cubicBezTo>
                  <a:cubicBezTo>
                    <a:pt x="3240861" y="272348"/>
                    <a:pt x="3216584" y="289796"/>
                    <a:pt x="3224929" y="318624"/>
                  </a:cubicBezTo>
                  <a:cubicBezTo>
                    <a:pt x="3238585" y="366417"/>
                    <a:pt x="3259826" y="411935"/>
                    <a:pt x="3280309" y="463522"/>
                  </a:cubicBezTo>
                  <a:cubicBezTo>
                    <a:pt x="3310654" y="399038"/>
                    <a:pt x="3359206" y="370969"/>
                    <a:pt x="3431276" y="364142"/>
                  </a:cubicBezTo>
                  <a:close/>
                  <a:moveTo>
                    <a:pt x="5446193" y="364900"/>
                  </a:moveTo>
                  <a:cubicBezTo>
                    <a:pt x="5448469" y="361107"/>
                    <a:pt x="5451503" y="357314"/>
                    <a:pt x="5453780" y="353521"/>
                  </a:cubicBezTo>
                  <a:cubicBezTo>
                    <a:pt x="5420400" y="323176"/>
                    <a:pt x="5387779" y="292831"/>
                    <a:pt x="5353641" y="263244"/>
                  </a:cubicBezTo>
                  <a:cubicBezTo>
                    <a:pt x="5335433" y="247313"/>
                    <a:pt x="5306606" y="248830"/>
                    <a:pt x="5280812" y="267796"/>
                  </a:cubicBezTo>
                  <a:cubicBezTo>
                    <a:pt x="5261088" y="281451"/>
                    <a:pt x="5242122" y="298900"/>
                    <a:pt x="5251984" y="326210"/>
                  </a:cubicBezTo>
                  <a:cubicBezTo>
                    <a:pt x="5267916" y="370969"/>
                    <a:pt x="5286881" y="414970"/>
                    <a:pt x="5308123" y="465798"/>
                  </a:cubicBezTo>
                  <a:cubicBezTo>
                    <a:pt x="5335433" y="399797"/>
                    <a:pt x="5383986" y="372487"/>
                    <a:pt x="5446193" y="364900"/>
                  </a:cubicBezTo>
                  <a:close/>
                  <a:moveTo>
                    <a:pt x="4912877" y="464281"/>
                  </a:moveTo>
                  <a:cubicBezTo>
                    <a:pt x="4932602" y="414970"/>
                    <a:pt x="4951568" y="370211"/>
                    <a:pt x="4968258" y="324693"/>
                  </a:cubicBezTo>
                  <a:cubicBezTo>
                    <a:pt x="4977361" y="299658"/>
                    <a:pt x="4962188" y="280692"/>
                    <a:pt x="4943222" y="270830"/>
                  </a:cubicBezTo>
                  <a:cubicBezTo>
                    <a:pt x="4924257" y="260968"/>
                    <a:pt x="4891636" y="247313"/>
                    <a:pt x="4880256" y="256416"/>
                  </a:cubicBezTo>
                  <a:cubicBezTo>
                    <a:pt x="4840808" y="286003"/>
                    <a:pt x="4808187" y="324693"/>
                    <a:pt x="4768738" y="363383"/>
                  </a:cubicBezTo>
                  <a:cubicBezTo>
                    <a:pt x="4834739" y="375521"/>
                    <a:pt x="4886325" y="399797"/>
                    <a:pt x="4912877" y="464281"/>
                  </a:cubicBezTo>
                  <a:close/>
                  <a:moveTo>
                    <a:pt x="3435069" y="337590"/>
                  </a:moveTo>
                  <a:cubicBezTo>
                    <a:pt x="3439621" y="276141"/>
                    <a:pt x="3471484" y="232899"/>
                    <a:pt x="3532174" y="204830"/>
                  </a:cubicBezTo>
                  <a:cubicBezTo>
                    <a:pt x="3485139" y="185105"/>
                    <a:pt x="3442656" y="168416"/>
                    <a:pt x="3400173" y="150208"/>
                  </a:cubicBezTo>
                  <a:cubicBezTo>
                    <a:pt x="3371345" y="138070"/>
                    <a:pt x="3353137" y="154002"/>
                    <a:pt x="3337965" y="173726"/>
                  </a:cubicBezTo>
                  <a:cubicBezTo>
                    <a:pt x="3322034" y="194209"/>
                    <a:pt x="3312172" y="219244"/>
                    <a:pt x="3332654" y="240485"/>
                  </a:cubicBezTo>
                  <a:cubicBezTo>
                    <a:pt x="3364517" y="274623"/>
                    <a:pt x="3400173" y="304969"/>
                    <a:pt x="3435069" y="337590"/>
                  </a:cubicBezTo>
                  <a:close/>
                  <a:moveTo>
                    <a:pt x="3567071" y="15931"/>
                  </a:moveTo>
                  <a:cubicBezTo>
                    <a:pt x="3511691" y="15931"/>
                    <a:pt x="3463897" y="14414"/>
                    <a:pt x="3416104" y="16690"/>
                  </a:cubicBezTo>
                  <a:cubicBezTo>
                    <a:pt x="3389552" y="18207"/>
                    <a:pt x="3379689" y="41725"/>
                    <a:pt x="3374379" y="63725"/>
                  </a:cubicBezTo>
                  <a:cubicBezTo>
                    <a:pt x="3368310" y="86484"/>
                    <a:pt x="3368310" y="112277"/>
                    <a:pt x="3391828" y="124415"/>
                  </a:cubicBezTo>
                  <a:cubicBezTo>
                    <a:pt x="3434311" y="146415"/>
                    <a:pt x="3479829" y="163864"/>
                    <a:pt x="3529898" y="186623"/>
                  </a:cubicBezTo>
                  <a:cubicBezTo>
                    <a:pt x="3509415" y="120622"/>
                    <a:pt x="3519277" y="67518"/>
                    <a:pt x="3567071" y="15931"/>
                  </a:cubicBezTo>
                  <a:close/>
                  <a:moveTo>
                    <a:pt x="4626116" y="15173"/>
                  </a:moveTo>
                  <a:cubicBezTo>
                    <a:pt x="4673909" y="66759"/>
                    <a:pt x="4685289" y="119863"/>
                    <a:pt x="4663289" y="186623"/>
                  </a:cubicBezTo>
                  <a:cubicBezTo>
                    <a:pt x="4713358" y="164622"/>
                    <a:pt x="4757359" y="147933"/>
                    <a:pt x="4798325" y="126691"/>
                  </a:cubicBezTo>
                  <a:cubicBezTo>
                    <a:pt x="4824118" y="113794"/>
                    <a:pt x="4825635" y="88001"/>
                    <a:pt x="4818049" y="62208"/>
                  </a:cubicBezTo>
                  <a:cubicBezTo>
                    <a:pt x="4810463" y="37173"/>
                    <a:pt x="4799842" y="14414"/>
                    <a:pt x="4767221" y="15173"/>
                  </a:cubicBezTo>
                  <a:cubicBezTo>
                    <a:pt x="4723220" y="15931"/>
                    <a:pt x="4679220" y="15173"/>
                    <a:pt x="4626116" y="15173"/>
                  </a:cubicBezTo>
                  <a:close/>
                  <a:moveTo>
                    <a:pt x="2599820" y="15931"/>
                  </a:moveTo>
                  <a:cubicBezTo>
                    <a:pt x="2646854" y="67518"/>
                    <a:pt x="2659751" y="120622"/>
                    <a:pt x="2636992" y="186623"/>
                  </a:cubicBezTo>
                  <a:cubicBezTo>
                    <a:pt x="2686303" y="165381"/>
                    <a:pt x="2730304" y="147933"/>
                    <a:pt x="2772028" y="127450"/>
                  </a:cubicBezTo>
                  <a:cubicBezTo>
                    <a:pt x="2793270" y="116829"/>
                    <a:pt x="2800856" y="94829"/>
                    <a:pt x="2794028" y="71311"/>
                  </a:cubicBezTo>
                  <a:cubicBezTo>
                    <a:pt x="2787201" y="47035"/>
                    <a:pt x="2781890" y="18207"/>
                    <a:pt x="2750028" y="16690"/>
                  </a:cubicBezTo>
                  <a:cubicBezTo>
                    <a:pt x="2702234" y="14414"/>
                    <a:pt x="2654441" y="15931"/>
                    <a:pt x="2599820" y="15931"/>
                  </a:cubicBezTo>
                  <a:close/>
                  <a:moveTo>
                    <a:pt x="1545326" y="15931"/>
                  </a:moveTo>
                  <a:cubicBezTo>
                    <a:pt x="1492981" y="15931"/>
                    <a:pt x="1448222" y="15931"/>
                    <a:pt x="1403463" y="15931"/>
                  </a:cubicBezTo>
                  <a:cubicBezTo>
                    <a:pt x="1374635" y="15931"/>
                    <a:pt x="1363255" y="36414"/>
                    <a:pt x="1355669" y="59932"/>
                  </a:cubicBezTo>
                  <a:cubicBezTo>
                    <a:pt x="1347324" y="84208"/>
                    <a:pt x="1347324" y="112277"/>
                    <a:pt x="1372359" y="125174"/>
                  </a:cubicBezTo>
                  <a:cubicBezTo>
                    <a:pt x="1414842" y="147933"/>
                    <a:pt x="1460360" y="164622"/>
                    <a:pt x="1511188" y="187381"/>
                  </a:cubicBezTo>
                  <a:cubicBezTo>
                    <a:pt x="1486912" y="119863"/>
                    <a:pt x="1501326" y="67518"/>
                    <a:pt x="1545326" y="15931"/>
                  </a:cubicBezTo>
                  <a:close/>
                  <a:moveTo>
                    <a:pt x="2635475" y="204830"/>
                  </a:moveTo>
                  <a:cubicBezTo>
                    <a:pt x="2698441" y="233658"/>
                    <a:pt x="2728028" y="279175"/>
                    <a:pt x="2732580" y="334555"/>
                  </a:cubicBezTo>
                  <a:cubicBezTo>
                    <a:pt x="2765959" y="304210"/>
                    <a:pt x="2802373" y="273865"/>
                    <a:pt x="2834236" y="240485"/>
                  </a:cubicBezTo>
                  <a:cubicBezTo>
                    <a:pt x="2851684" y="222278"/>
                    <a:pt x="2847132" y="198002"/>
                    <a:pt x="2831960" y="178278"/>
                  </a:cubicBezTo>
                  <a:cubicBezTo>
                    <a:pt x="2817546" y="159312"/>
                    <a:pt x="2801615" y="138070"/>
                    <a:pt x="2774304" y="147933"/>
                  </a:cubicBezTo>
                  <a:cubicBezTo>
                    <a:pt x="2729545" y="163864"/>
                    <a:pt x="2685545" y="183588"/>
                    <a:pt x="2635475" y="204830"/>
                  </a:cubicBezTo>
                  <a:close/>
                  <a:moveTo>
                    <a:pt x="4759635" y="347452"/>
                  </a:moveTo>
                  <a:cubicBezTo>
                    <a:pt x="4797566" y="307244"/>
                    <a:pt x="4833221" y="273865"/>
                    <a:pt x="4863566" y="236692"/>
                  </a:cubicBezTo>
                  <a:cubicBezTo>
                    <a:pt x="4879498" y="216968"/>
                    <a:pt x="4871912" y="194209"/>
                    <a:pt x="4855980" y="174485"/>
                  </a:cubicBezTo>
                  <a:cubicBezTo>
                    <a:pt x="4841567" y="157036"/>
                    <a:pt x="4825635" y="137312"/>
                    <a:pt x="4799842" y="147174"/>
                  </a:cubicBezTo>
                  <a:cubicBezTo>
                    <a:pt x="4755083" y="163864"/>
                    <a:pt x="4711841" y="183588"/>
                    <a:pt x="4662530" y="204071"/>
                  </a:cubicBezTo>
                  <a:cubicBezTo>
                    <a:pt x="4723220" y="233658"/>
                    <a:pt x="4754324" y="277658"/>
                    <a:pt x="4759635" y="347452"/>
                  </a:cubicBezTo>
                  <a:close/>
                  <a:moveTo>
                    <a:pt x="5592609" y="15931"/>
                  </a:moveTo>
                  <a:cubicBezTo>
                    <a:pt x="5541022" y="15931"/>
                    <a:pt x="5497780" y="18207"/>
                    <a:pt x="5455297" y="15173"/>
                  </a:cubicBezTo>
                  <a:cubicBezTo>
                    <a:pt x="5422676" y="12897"/>
                    <a:pt x="5413572" y="34138"/>
                    <a:pt x="5404469" y="57656"/>
                  </a:cubicBezTo>
                  <a:cubicBezTo>
                    <a:pt x="5393848" y="82690"/>
                    <a:pt x="5393089" y="110001"/>
                    <a:pt x="5417365" y="123656"/>
                  </a:cubicBezTo>
                  <a:cubicBezTo>
                    <a:pt x="5459849" y="147933"/>
                    <a:pt x="5505366" y="166140"/>
                    <a:pt x="5556953" y="190416"/>
                  </a:cubicBezTo>
                  <a:cubicBezTo>
                    <a:pt x="5531159" y="120622"/>
                    <a:pt x="5543298" y="67518"/>
                    <a:pt x="5592609" y="15931"/>
                  </a:cubicBezTo>
                  <a:close/>
                  <a:moveTo>
                    <a:pt x="1511946" y="204830"/>
                  </a:moveTo>
                  <a:cubicBezTo>
                    <a:pt x="1464153" y="185105"/>
                    <a:pt x="1422428" y="169174"/>
                    <a:pt x="1380704" y="150967"/>
                  </a:cubicBezTo>
                  <a:cubicBezTo>
                    <a:pt x="1354152" y="139588"/>
                    <a:pt x="1334427" y="150208"/>
                    <a:pt x="1319255" y="170691"/>
                  </a:cubicBezTo>
                  <a:cubicBezTo>
                    <a:pt x="1302565" y="192692"/>
                    <a:pt x="1293461" y="220002"/>
                    <a:pt x="1312427" y="241244"/>
                  </a:cubicBezTo>
                  <a:cubicBezTo>
                    <a:pt x="1342772" y="276141"/>
                    <a:pt x="1379186" y="306486"/>
                    <a:pt x="1414842" y="339865"/>
                  </a:cubicBezTo>
                  <a:cubicBezTo>
                    <a:pt x="1418635" y="277658"/>
                    <a:pt x="1449739" y="234416"/>
                    <a:pt x="1511946" y="204830"/>
                  </a:cubicBezTo>
                  <a:close/>
                  <a:moveTo>
                    <a:pt x="625868" y="201795"/>
                  </a:moveTo>
                  <a:cubicBezTo>
                    <a:pt x="647869" y="223037"/>
                    <a:pt x="671386" y="239727"/>
                    <a:pt x="686559" y="262485"/>
                  </a:cubicBezTo>
                  <a:cubicBezTo>
                    <a:pt x="701731" y="285244"/>
                    <a:pt x="707042" y="313314"/>
                    <a:pt x="714628" y="333038"/>
                  </a:cubicBezTo>
                  <a:cubicBezTo>
                    <a:pt x="746490" y="304210"/>
                    <a:pt x="782904" y="274623"/>
                    <a:pt x="814767" y="240485"/>
                  </a:cubicBezTo>
                  <a:cubicBezTo>
                    <a:pt x="832974" y="221519"/>
                    <a:pt x="826905" y="196485"/>
                    <a:pt x="810215" y="176002"/>
                  </a:cubicBezTo>
                  <a:cubicBezTo>
                    <a:pt x="795043" y="157036"/>
                    <a:pt x="778353" y="138070"/>
                    <a:pt x="751042" y="148691"/>
                  </a:cubicBezTo>
                  <a:cubicBezTo>
                    <a:pt x="708559" y="165381"/>
                    <a:pt x="666076" y="184347"/>
                    <a:pt x="625868" y="201795"/>
                  </a:cubicBezTo>
                  <a:close/>
                  <a:moveTo>
                    <a:pt x="5553160" y="203312"/>
                  </a:moveTo>
                  <a:cubicBezTo>
                    <a:pt x="5508401" y="184347"/>
                    <a:pt x="5467435" y="168416"/>
                    <a:pt x="5427986" y="150208"/>
                  </a:cubicBezTo>
                  <a:cubicBezTo>
                    <a:pt x="5401434" y="138070"/>
                    <a:pt x="5383986" y="150967"/>
                    <a:pt x="5368813" y="168416"/>
                  </a:cubicBezTo>
                  <a:cubicBezTo>
                    <a:pt x="5351365" y="187381"/>
                    <a:pt x="5339227" y="213175"/>
                    <a:pt x="5356675" y="235175"/>
                  </a:cubicBezTo>
                  <a:cubicBezTo>
                    <a:pt x="5386262" y="273106"/>
                    <a:pt x="5421158" y="306486"/>
                    <a:pt x="5456056" y="344417"/>
                  </a:cubicBezTo>
                  <a:cubicBezTo>
                    <a:pt x="5476539" y="259451"/>
                    <a:pt x="5484125" y="248071"/>
                    <a:pt x="5553160" y="203312"/>
                  </a:cubicBezTo>
                  <a:close/>
                  <a:moveTo>
                    <a:pt x="583385" y="16690"/>
                  </a:moveTo>
                  <a:cubicBezTo>
                    <a:pt x="629662" y="67518"/>
                    <a:pt x="641041" y="121381"/>
                    <a:pt x="619041" y="186623"/>
                  </a:cubicBezTo>
                  <a:cubicBezTo>
                    <a:pt x="665317" y="166140"/>
                    <a:pt x="706283" y="149450"/>
                    <a:pt x="746490" y="130484"/>
                  </a:cubicBezTo>
                  <a:cubicBezTo>
                    <a:pt x="771525" y="119105"/>
                    <a:pt x="779111" y="97863"/>
                    <a:pt x="773801" y="71311"/>
                  </a:cubicBezTo>
                  <a:cubicBezTo>
                    <a:pt x="768491" y="47035"/>
                    <a:pt x="761663" y="18966"/>
                    <a:pt x="732835" y="16690"/>
                  </a:cubicBezTo>
                  <a:cubicBezTo>
                    <a:pt x="685041" y="13655"/>
                    <a:pt x="637248" y="16690"/>
                    <a:pt x="583385" y="16690"/>
                  </a:cubicBezTo>
                  <a:close/>
                  <a:moveTo>
                    <a:pt x="3194584" y="298900"/>
                  </a:moveTo>
                  <a:cubicBezTo>
                    <a:pt x="3163480" y="223795"/>
                    <a:pt x="3130859" y="147174"/>
                    <a:pt x="3098997" y="69794"/>
                  </a:cubicBezTo>
                  <a:cubicBezTo>
                    <a:pt x="3097480" y="70552"/>
                    <a:pt x="3095963" y="70552"/>
                    <a:pt x="3093686" y="71311"/>
                  </a:cubicBezTo>
                  <a:cubicBezTo>
                    <a:pt x="3093686" y="155519"/>
                    <a:pt x="3093686" y="239727"/>
                    <a:pt x="3093686" y="318624"/>
                  </a:cubicBezTo>
                  <a:cubicBezTo>
                    <a:pt x="3127066" y="311796"/>
                    <a:pt x="3158929" y="305727"/>
                    <a:pt x="3194584" y="298900"/>
                  </a:cubicBezTo>
                  <a:close/>
                  <a:moveTo>
                    <a:pt x="1174357" y="298900"/>
                  </a:moveTo>
                  <a:cubicBezTo>
                    <a:pt x="1143253" y="224554"/>
                    <a:pt x="1110632" y="147174"/>
                    <a:pt x="1078770" y="69794"/>
                  </a:cubicBezTo>
                  <a:cubicBezTo>
                    <a:pt x="1076494" y="70552"/>
                    <a:pt x="1074976" y="71311"/>
                    <a:pt x="1072701" y="71311"/>
                  </a:cubicBezTo>
                  <a:cubicBezTo>
                    <a:pt x="1072701" y="154760"/>
                    <a:pt x="1072701" y="238968"/>
                    <a:pt x="1072701" y="317865"/>
                  </a:cubicBezTo>
                  <a:cubicBezTo>
                    <a:pt x="1106080" y="311796"/>
                    <a:pt x="1138701" y="305727"/>
                    <a:pt x="1174357" y="298900"/>
                  </a:cubicBezTo>
                  <a:close/>
                  <a:moveTo>
                    <a:pt x="5125293" y="69035"/>
                  </a:moveTo>
                  <a:cubicBezTo>
                    <a:pt x="5123776" y="69794"/>
                    <a:pt x="5121500" y="69794"/>
                    <a:pt x="5119983" y="70552"/>
                  </a:cubicBezTo>
                  <a:cubicBezTo>
                    <a:pt x="5119983" y="154002"/>
                    <a:pt x="5119983" y="238209"/>
                    <a:pt x="5119983" y="317865"/>
                  </a:cubicBezTo>
                  <a:cubicBezTo>
                    <a:pt x="5154122" y="311038"/>
                    <a:pt x="5186742" y="304969"/>
                    <a:pt x="5220881" y="298900"/>
                  </a:cubicBezTo>
                  <a:cubicBezTo>
                    <a:pt x="5189777" y="223795"/>
                    <a:pt x="5157156" y="146415"/>
                    <a:pt x="5125293" y="69035"/>
                  </a:cubicBezTo>
                  <a:close/>
                  <a:moveTo>
                    <a:pt x="3069411" y="315589"/>
                  </a:moveTo>
                  <a:cubicBezTo>
                    <a:pt x="3069411" y="239727"/>
                    <a:pt x="3069411" y="160071"/>
                    <a:pt x="3069411" y="81173"/>
                  </a:cubicBezTo>
                  <a:cubicBezTo>
                    <a:pt x="3067893" y="81173"/>
                    <a:pt x="3065617" y="80415"/>
                    <a:pt x="3064100" y="80415"/>
                  </a:cubicBezTo>
                  <a:cubicBezTo>
                    <a:pt x="3032996" y="154760"/>
                    <a:pt x="3002651" y="229106"/>
                    <a:pt x="2973065" y="298900"/>
                  </a:cubicBezTo>
                  <a:cubicBezTo>
                    <a:pt x="3007962" y="304969"/>
                    <a:pt x="3039065" y="310279"/>
                    <a:pt x="3069411" y="315589"/>
                  </a:cubicBezTo>
                  <a:close/>
                  <a:moveTo>
                    <a:pt x="3207481" y="282210"/>
                  </a:moveTo>
                  <a:cubicBezTo>
                    <a:pt x="3237067" y="264003"/>
                    <a:pt x="3265137" y="247313"/>
                    <a:pt x="3284102" y="235175"/>
                  </a:cubicBezTo>
                  <a:cubicBezTo>
                    <a:pt x="3231757" y="181312"/>
                    <a:pt x="3174860" y="123656"/>
                    <a:pt x="3119480" y="67518"/>
                  </a:cubicBezTo>
                  <a:cubicBezTo>
                    <a:pt x="3149067" y="138829"/>
                    <a:pt x="3178653" y="212416"/>
                    <a:pt x="3207481" y="282210"/>
                  </a:cubicBezTo>
                  <a:close/>
                  <a:moveTo>
                    <a:pt x="939941" y="282968"/>
                  </a:moveTo>
                  <a:cubicBezTo>
                    <a:pt x="968010" y="213933"/>
                    <a:pt x="998355" y="139588"/>
                    <a:pt x="1027941" y="65242"/>
                  </a:cubicBezTo>
                  <a:cubicBezTo>
                    <a:pt x="1026424" y="65242"/>
                    <a:pt x="1025666" y="64483"/>
                    <a:pt x="1024148" y="64483"/>
                  </a:cubicBezTo>
                  <a:cubicBezTo>
                    <a:pt x="968010" y="121381"/>
                    <a:pt x="911871" y="179036"/>
                    <a:pt x="858767" y="232899"/>
                  </a:cubicBezTo>
                  <a:cubicBezTo>
                    <a:pt x="883043" y="247313"/>
                    <a:pt x="910354" y="264761"/>
                    <a:pt x="939941" y="282968"/>
                  </a:cubicBezTo>
                  <a:close/>
                  <a:moveTo>
                    <a:pt x="1049183" y="81173"/>
                  </a:moveTo>
                  <a:cubicBezTo>
                    <a:pt x="1047666" y="80415"/>
                    <a:pt x="1045390" y="80415"/>
                    <a:pt x="1043873" y="79656"/>
                  </a:cubicBezTo>
                  <a:cubicBezTo>
                    <a:pt x="1013528" y="153243"/>
                    <a:pt x="982424" y="227589"/>
                    <a:pt x="952837" y="298900"/>
                  </a:cubicBezTo>
                  <a:cubicBezTo>
                    <a:pt x="987734" y="304210"/>
                    <a:pt x="1018079" y="309520"/>
                    <a:pt x="1049942" y="314072"/>
                  </a:cubicBezTo>
                  <a:cubicBezTo>
                    <a:pt x="1049183" y="237451"/>
                    <a:pt x="1049183" y="159312"/>
                    <a:pt x="1049183" y="81173"/>
                  </a:cubicBezTo>
                  <a:close/>
                  <a:moveTo>
                    <a:pt x="5308881" y="235933"/>
                  </a:moveTo>
                  <a:cubicBezTo>
                    <a:pt x="5258053" y="183588"/>
                    <a:pt x="5202673" y="126691"/>
                    <a:pt x="5147294" y="69794"/>
                  </a:cubicBezTo>
                  <a:cubicBezTo>
                    <a:pt x="5176121" y="141105"/>
                    <a:pt x="5205708" y="214692"/>
                    <a:pt x="5233778" y="282210"/>
                  </a:cubicBezTo>
                  <a:cubicBezTo>
                    <a:pt x="5263364" y="264003"/>
                    <a:pt x="5290675" y="247313"/>
                    <a:pt x="5308881" y="235933"/>
                  </a:cubicBezTo>
                  <a:close/>
                  <a:moveTo>
                    <a:pt x="1096977" y="59173"/>
                  </a:moveTo>
                  <a:cubicBezTo>
                    <a:pt x="1129598" y="139588"/>
                    <a:pt x="1159184" y="213175"/>
                    <a:pt x="1187253" y="281451"/>
                  </a:cubicBezTo>
                  <a:cubicBezTo>
                    <a:pt x="1217599" y="263244"/>
                    <a:pt x="1244151" y="246554"/>
                    <a:pt x="1266151" y="232899"/>
                  </a:cubicBezTo>
                  <a:cubicBezTo>
                    <a:pt x="1213805" y="179795"/>
                    <a:pt x="1158426" y="122898"/>
                    <a:pt x="1096977" y="59173"/>
                  </a:cubicBezTo>
                  <a:close/>
                  <a:moveTo>
                    <a:pt x="5095707" y="88760"/>
                  </a:moveTo>
                  <a:cubicBezTo>
                    <a:pt x="5093431" y="88760"/>
                    <a:pt x="5090397" y="88001"/>
                    <a:pt x="5088121" y="88001"/>
                  </a:cubicBezTo>
                  <a:cubicBezTo>
                    <a:pt x="5058534" y="159312"/>
                    <a:pt x="5028948" y="230623"/>
                    <a:pt x="5000120" y="299658"/>
                  </a:cubicBezTo>
                  <a:cubicBezTo>
                    <a:pt x="5033499" y="304969"/>
                    <a:pt x="5064603" y="309520"/>
                    <a:pt x="5096465" y="314831"/>
                  </a:cubicBezTo>
                  <a:cubicBezTo>
                    <a:pt x="5095707" y="241244"/>
                    <a:pt x="5095707" y="165381"/>
                    <a:pt x="5095707" y="88760"/>
                  </a:cubicBezTo>
                  <a:close/>
                  <a:moveTo>
                    <a:pt x="4986464" y="282968"/>
                  </a:moveTo>
                  <a:cubicBezTo>
                    <a:pt x="5014534" y="213933"/>
                    <a:pt x="5044120" y="139588"/>
                    <a:pt x="5072948" y="68277"/>
                  </a:cubicBezTo>
                  <a:cubicBezTo>
                    <a:pt x="5016810" y="123656"/>
                    <a:pt x="4960671" y="179036"/>
                    <a:pt x="4907567" y="231382"/>
                  </a:cubicBezTo>
                  <a:cubicBezTo>
                    <a:pt x="4931085" y="247313"/>
                    <a:pt x="4957637" y="264003"/>
                    <a:pt x="4986464" y="282968"/>
                  </a:cubicBezTo>
                  <a:close/>
                  <a:moveTo>
                    <a:pt x="2881271" y="231382"/>
                  </a:moveTo>
                  <a:cubicBezTo>
                    <a:pt x="2906305" y="248071"/>
                    <a:pt x="2932857" y="265520"/>
                    <a:pt x="2960168" y="282968"/>
                  </a:cubicBezTo>
                  <a:cubicBezTo>
                    <a:pt x="2988237" y="213175"/>
                    <a:pt x="3017824" y="139588"/>
                    <a:pt x="3045893" y="70552"/>
                  </a:cubicBezTo>
                  <a:cubicBezTo>
                    <a:pt x="2991272" y="124415"/>
                    <a:pt x="2934375" y="179795"/>
                    <a:pt x="2881271" y="231382"/>
                  </a:cubicBezTo>
                  <a:close/>
                  <a:moveTo>
                    <a:pt x="2795546" y="18207"/>
                  </a:moveTo>
                  <a:cubicBezTo>
                    <a:pt x="2802373" y="49311"/>
                    <a:pt x="2808442" y="79656"/>
                    <a:pt x="2815270" y="110760"/>
                  </a:cubicBezTo>
                  <a:cubicBezTo>
                    <a:pt x="2882029" y="82690"/>
                    <a:pt x="2951823" y="53104"/>
                    <a:pt x="3021617" y="23517"/>
                  </a:cubicBezTo>
                  <a:cubicBezTo>
                    <a:pt x="3020858" y="22000"/>
                    <a:pt x="3020858" y="19724"/>
                    <a:pt x="3020100" y="18207"/>
                  </a:cubicBezTo>
                  <a:cubicBezTo>
                    <a:pt x="2944237" y="18207"/>
                    <a:pt x="2868374" y="18207"/>
                    <a:pt x="2795546" y="18207"/>
                  </a:cubicBezTo>
                  <a:close/>
                  <a:moveTo>
                    <a:pt x="5173846" y="17448"/>
                  </a:moveTo>
                  <a:cubicBezTo>
                    <a:pt x="5173087" y="19724"/>
                    <a:pt x="5172328" y="21242"/>
                    <a:pt x="5172328" y="23517"/>
                  </a:cubicBezTo>
                  <a:cubicBezTo>
                    <a:pt x="5242122" y="53104"/>
                    <a:pt x="5312675" y="82690"/>
                    <a:pt x="5378675" y="110760"/>
                  </a:cubicBezTo>
                  <a:cubicBezTo>
                    <a:pt x="5385503" y="78897"/>
                    <a:pt x="5392331" y="48552"/>
                    <a:pt x="5398399" y="17448"/>
                  </a:cubicBezTo>
                  <a:cubicBezTo>
                    <a:pt x="5325571" y="17448"/>
                    <a:pt x="5249709" y="17448"/>
                    <a:pt x="5173846" y="17448"/>
                  </a:cubicBezTo>
                  <a:close/>
                  <a:moveTo>
                    <a:pt x="1332910" y="130484"/>
                  </a:moveTo>
                  <a:cubicBezTo>
                    <a:pt x="1265392" y="103173"/>
                    <a:pt x="1195598" y="74346"/>
                    <a:pt x="1118218" y="42483"/>
                  </a:cubicBezTo>
                  <a:cubicBezTo>
                    <a:pt x="1178908" y="100898"/>
                    <a:pt x="1233530" y="153243"/>
                    <a:pt x="1282841" y="201037"/>
                  </a:cubicBezTo>
                  <a:cubicBezTo>
                    <a:pt x="1297255" y="182071"/>
                    <a:pt x="1314703" y="157036"/>
                    <a:pt x="1332910" y="130484"/>
                  </a:cubicBezTo>
                  <a:close/>
                  <a:moveTo>
                    <a:pt x="5173087" y="46276"/>
                  </a:moveTo>
                  <a:cubicBezTo>
                    <a:pt x="5172328" y="47794"/>
                    <a:pt x="5170811" y="49311"/>
                    <a:pt x="5170053" y="50828"/>
                  </a:cubicBezTo>
                  <a:cubicBezTo>
                    <a:pt x="5224674" y="103173"/>
                    <a:pt x="5279295" y="155519"/>
                    <a:pt x="5330123" y="203312"/>
                  </a:cubicBezTo>
                  <a:cubicBezTo>
                    <a:pt x="5343779" y="182829"/>
                    <a:pt x="5361227" y="157036"/>
                    <a:pt x="5379434" y="130484"/>
                  </a:cubicBezTo>
                  <a:cubicBezTo>
                    <a:pt x="5312675" y="103173"/>
                    <a:pt x="5242881" y="75104"/>
                    <a:pt x="5173087" y="46276"/>
                  </a:cubicBezTo>
                  <a:close/>
                  <a:moveTo>
                    <a:pt x="1331393" y="110760"/>
                  </a:moveTo>
                  <a:cubicBezTo>
                    <a:pt x="1338220" y="79656"/>
                    <a:pt x="1344289" y="49311"/>
                    <a:pt x="1351117" y="19724"/>
                  </a:cubicBezTo>
                  <a:cubicBezTo>
                    <a:pt x="1279048" y="19724"/>
                    <a:pt x="1205460" y="19724"/>
                    <a:pt x="1132632" y="19724"/>
                  </a:cubicBezTo>
                  <a:cubicBezTo>
                    <a:pt x="1132632" y="22000"/>
                    <a:pt x="1131874" y="23517"/>
                    <a:pt x="1131874" y="25793"/>
                  </a:cubicBezTo>
                  <a:cubicBezTo>
                    <a:pt x="1199392" y="54621"/>
                    <a:pt x="1267668" y="83449"/>
                    <a:pt x="1331393" y="110760"/>
                  </a:cubicBezTo>
                  <a:close/>
                  <a:moveTo>
                    <a:pt x="3350862" y="110760"/>
                  </a:moveTo>
                  <a:cubicBezTo>
                    <a:pt x="3358448" y="77380"/>
                    <a:pt x="3365276" y="48552"/>
                    <a:pt x="3372103" y="18966"/>
                  </a:cubicBezTo>
                  <a:cubicBezTo>
                    <a:pt x="3300792" y="18966"/>
                    <a:pt x="3226446" y="18966"/>
                    <a:pt x="3152860" y="18966"/>
                  </a:cubicBezTo>
                  <a:cubicBezTo>
                    <a:pt x="3152101" y="21242"/>
                    <a:pt x="3152101" y="23517"/>
                    <a:pt x="3151342" y="25793"/>
                  </a:cubicBezTo>
                  <a:cubicBezTo>
                    <a:pt x="3218860" y="53863"/>
                    <a:pt x="3285620" y="82690"/>
                    <a:pt x="3350862" y="110760"/>
                  </a:cubicBezTo>
                  <a:close/>
                  <a:moveTo>
                    <a:pt x="4889360" y="201037"/>
                  </a:moveTo>
                  <a:cubicBezTo>
                    <a:pt x="4937912" y="154002"/>
                    <a:pt x="4991016" y="103173"/>
                    <a:pt x="5044120" y="52345"/>
                  </a:cubicBezTo>
                  <a:cubicBezTo>
                    <a:pt x="5043362" y="50828"/>
                    <a:pt x="5043362" y="50069"/>
                    <a:pt x="5042603" y="48552"/>
                  </a:cubicBezTo>
                  <a:cubicBezTo>
                    <a:pt x="4974327" y="76621"/>
                    <a:pt x="4906050" y="104691"/>
                    <a:pt x="4840808" y="131243"/>
                  </a:cubicBezTo>
                  <a:cubicBezTo>
                    <a:pt x="4859773" y="157795"/>
                    <a:pt x="4876463" y="182071"/>
                    <a:pt x="4889360" y="201037"/>
                  </a:cubicBezTo>
                  <a:close/>
                  <a:moveTo>
                    <a:pt x="4843842" y="109242"/>
                  </a:moveTo>
                  <a:cubicBezTo>
                    <a:pt x="4908326" y="81173"/>
                    <a:pt x="4975085" y="53104"/>
                    <a:pt x="5041844" y="24276"/>
                  </a:cubicBezTo>
                  <a:cubicBezTo>
                    <a:pt x="5041086" y="22000"/>
                    <a:pt x="5039568" y="19724"/>
                    <a:pt x="5038810" y="17448"/>
                  </a:cubicBezTo>
                  <a:cubicBezTo>
                    <a:pt x="4965981" y="17448"/>
                    <a:pt x="4892395" y="17448"/>
                    <a:pt x="4821083" y="17448"/>
                  </a:cubicBezTo>
                  <a:cubicBezTo>
                    <a:pt x="4828670" y="47035"/>
                    <a:pt x="4835498" y="75863"/>
                    <a:pt x="4843842" y="109242"/>
                  </a:cubicBezTo>
                  <a:close/>
                  <a:moveTo>
                    <a:pt x="839802" y="196485"/>
                  </a:moveTo>
                  <a:cubicBezTo>
                    <a:pt x="887595" y="150967"/>
                    <a:pt x="940699" y="100139"/>
                    <a:pt x="995320" y="47794"/>
                  </a:cubicBezTo>
                  <a:cubicBezTo>
                    <a:pt x="927044" y="75863"/>
                    <a:pt x="859526" y="103173"/>
                    <a:pt x="794284" y="130484"/>
                  </a:cubicBezTo>
                  <a:cubicBezTo>
                    <a:pt x="812491" y="157036"/>
                    <a:pt x="829939" y="182071"/>
                    <a:pt x="839802" y="196485"/>
                  </a:cubicBezTo>
                  <a:close/>
                  <a:moveTo>
                    <a:pt x="796560" y="109242"/>
                  </a:moveTo>
                  <a:cubicBezTo>
                    <a:pt x="861802" y="81173"/>
                    <a:pt x="928561" y="53104"/>
                    <a:pt x="995320" y="24276"/>
                  </a:cubicBezTo>
                  <a:cubicBezTo>
                    <a:pt x="994562" y="22759"/>
                    <a:pt x="993045" y="20483"/>
                    <a:pt x="992286" y="18966"/>
                  </a:cubicBezTo>
                  <a:cubicBezTo>
                    <a:pt x="918699" y="18966"/>
                    <a:pt x="845112" y="18966"/>
                    <a:pt x="775318" y="18966"/>
                  </a:cubicBezTo>
                  <a:cubicBezTo>
                    <a:pt x="782146" y="48552"/>
                    <a:pt x="788974" y="76621"/>
                    <a:pt x="796560" y="109242"/>
                  </a:cubicBezTo>
                  <a:close/>
                  <a:moveTo>
                    <a:pt x="2863064" y="199519"/>
                  </a:moveTo>
                  <a:cubicBezTo>
                    <a:pt x="2913892" y="150967"/>
                    <a:pt x="2967754" y="99380"/>
                    <a:pt x="3023893" y="44759"/>
                  </a:cubicBezTo>
                  <a:cubicBezTo>
                    <a:pt x="2951064" y="75104"/>
                    <a:pt x="2880512" y="103932"/>
                    <a:pt x="2814511" y="131243"/>
                  </a:cubicBezTo>
                  <a:cubicBezTo>
                    <a:pt x="2832718" y="157795"/>
                    <a:pt x="2850167" y="181312"/>
                    <a:pt x="2863064" y="199519"/>
                  </a:cubicBezTo>
                  <a:close/>
                  <a:moveTo>
                    <a:pt x="3303827" y="201795"/>
                  </a:moveTo>
                  <a:cubicBezTo>
                    <a:pt x="3317482" y="182071"/>
                    <a:pt x="3335689" y="156277"/>
                    <a:pt x="3353137" y="130484"/>
                  </a:cubicBezTo>
                  <a:cubicBezTo>
                    <a:pt x="3284861" y="102415"/>
                    <a:pt x="3215067" y="73587"/>
                    <a:pt x="3144515" y="44759"/>
                  </a:cubicBezTo>
                  <a:cubicBezTo>
                    <a:pt x="3143756" y="45518"/>
                    <a:pt x="3143756" y="47035"/>
                    <a:pt x="3142997" y="47794"/>
                  </a:cubicBezTo>
                  <a:cubicBezTo>
                    <a:pt x="3197619" y="100898"/>
                    <a:pt x="3252240" y="153243"/>
                    <a:pt x="3303827" y="201795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35A189F-7E86-47DE-91B8-D9A379D8F04F}"/>
                </a:ext>
              </a:extLst>
            </p:cNvPr>
            <p:cNvSpPr/>
            <p:nvPr/>
          </p:nvSpPr>
          <p:spPr>
            <a:xfrm>
              <a:off x="152401" y="140218"/>
              <a:ext cx="3613638" cy="643730"/>
            </a:xfrm>
            <a:custGeom>
              <a:avLst/>
              <a:gdLst>
                <a:gd name="connsiteX0" fmla="*/ 6204063 w 6204821"/>
                <a:gd name="connsiteY0" fmla="*/ 16690 h 1105321"/>
                <a:gd name="connsiteX1" fmla="*/ 6037924 w 6204821"/>
                <a:gd name="connsiteY1" fmla="*/ 16690 h 1105321"/>
                <a:gd name="connsiteX2" fmla="*/ 5996199 w 6204821"/>
                <a:gd name="connsiteY2" fmla="*/ 41725 h 1105321"/>
                <a:gd name="connsiteX3" fmla="*/ 5928681 w 6204821"/>
                <a:gd name="connsiteY3" fmla="*/ 285244 h 1105321"/>
                <a:gd name="connsiteX4" fmla="*/ 5999233 w 6204821"/>
                <a:gd name="connsiteY4" fmla="*/ 375521 h 1105321"/>
                <a:gd name="connsiteX5" fmla="*/ 6118338 w 6204821"/>
                <a:gd name="connsiteY5" fmla="*/ 432418 h 1105321"/>
                <a:gd name="connsiteX6" fmla="*/ 6102407 w 6204821"/>
                <a:gd name="connsiteY6" fmla="*/ 429384 h 1105321"/>
                <a:gd name="connsiteX7" fmla="*/ 5984820 w 6204821"/>
                <a:gd name="connsiteY7" fmla="*/ 380831 h 1105321"/>
                <a:gd name="connsiteX8" fmla="*/ 5917301 w 6204821"/>
                <a:gd name="connsiteY8" fmla="*/ 383107 h 1105321"/>
                <a:gd name="connsiteX9" fmla="*/ 5764817 w 6204821"/>
                <a:gd name="connsiteY9" fmla="*/ 587937 h 1105321"/>
                <a:gd name="connsiteX10" fmla="*/ 5796679 w 6204821"/>
                <a:gd name="connsiteY10" fmla="*/ 692628 h 1105321"/>
                <a:gd name="connsiteX11" fmla="*/ 5868749 w 6204821"/>
                <a:gd name="connsiteY11" fmla="*/ 764697 h 1105321"/>
                <a:gd name="connsiteX12" fmla="*/ 5883163 w 6204821"/>
                <a:gd name="connsiteY12" fmla="*/ 782904 h 1105321"/>
                <a:gd name="connsiteX13" fmla="*/ 5875577 w 6204821"/>
                <a:gd name="connsiteY13" fmla="*/ 789732 h 1105321"/>
                <a:gd name="connsiteX14" fmla="*/ 5789093 w 6204821"/>
                <a:gd name="connsiteY14" fmla="*/ 699455 h 1105321"/>
                <a:gd name="connsiteX15" fmla="*/ 5705644 w 6204821"/>
                <a:gd name="connsiteY15" fmla="*/ 672903 h 1105321"/>
                <a:gd name="connsiteX16" fmla="*/ 5508401 w 6204821"/>
                <a:gd name="connsiteY16" fmla="*/ 785180 h 1105321"/>
                <a:gd name="connsiteX17" fmla="*/ 5487918 w 6204821"/>
                <a:gd name="connsiteY17" fmla="*/ 920216 h 1105321"/>
                <a:gd name="connsiteX18" fmla="*/ 5525091 w 6204821"/>
                <a:gd name="connsiteY18" fmla="*/ 1026424 h 1105321"/>
                <a:gd name="connsiteX19" fmla="*/ 5515228 w 6204821"/>
                <a:gd name="connsiteY19" fmla="*/ 1013528 h 1105321"/>
                <a:gd name="connsiteX20" fmla="*/ 5471228 w 6204821"/>
                <a:gd name="connsiteY20" fmla="*/ 909595 h 1105321"/>
                <a:gd name="connsiteX21" fmla="*/ 5426469 w 6204821"/>
                <a:gd name="connsiteY21" fmla="*/ 864078 h 1105321"/>
                <a:gd name="connsiteX22" fmla="*/ 5157156 w 6204821"/>
                <a:gd name="connsiteY22" fmla="*/ 905802 h 1105321"/>
                <a:gd name="connsiteX23" fmla="*/ 5113155 w 6204821"/>
                <a:gd name="connsiteY23" fmla="*/ 994562 h 1105321"/>
                <a:gd name="connsiteX24" fmla="*/ 5113914 w 6204821"/>
                <a:gd name="connsiteY24" fmla="*/ 1103046 h 1105321"/>
                <a:gd name="connsiteX25" fmla="*/ 5103293 w 6204821"/>
                <a:gd name="connsiteY25" fmla="*/ 1103046 h 1105321"/>
                <a:gd name="connsiteX26" fmla="*/ 5104052 w 6204821"/>
                <a:gd name="connsiteY26" fmla="*/ 1015803 h 1105321"/>
                <a:gd name="connsiteX27" fmla="*/ 5003913 w 6204821"/>
                <a:gd name="connsiteY27" fmla="*/ 873940 h 1105321"/>
                <a:gd name="connsiteX28" fmla="*/ 4801359 w 6204821"/>
                <a:gd name="connsiteY28" fmla="*/ 859526 h 1105321"/>
                <a:gd name="connsiteX29" fmla="*/ 4743703 w 6204821"/>
                <a:gd name="connsiteY29" fmla="*/ 911113 h 1105321"/>
                <a:gd name="connsiteX30" fmla="*/ 4695910 w 6204821"/>
                <a:gd name="connsiteY30" fmla="*/ 1027183 h 1105321"/>
                <a:gd name="connsiteX31" fmla="*/ 4686806 w 6204821"/>
                <a:gd name="connsiteY31" fmla="*/ 1023390 h 1105321"/>
                <a:gd name="connsiteX32" fmla="*/ 4721703 w 6204821"/>
                <a:gd name="connsiteY32" fmla="*/ 939182 h 1105321"/>
                <a:gd name="connsiteX33" fmla="*/ 4675427 w 6204821"/>
                <a:gd name="connsiteY33" fmla="*/ 752559 h 1105321"/>
                <a:gd name="connsiteX34" fmla="*/ 4492598 w 6204821"/>
                <a:gd name="connsiteY34" fmla="*/ 670627 h 1105321"/>
                <a:gd name="connsiteX35" fmla="*/ 4437218 w 6204821"/>
                <a:gd name="connsiteY35" fmla="*/ 690352 h 1105321"/>
                <a:gd name="connsiteX36" fmla="*/ 4331010 w 6204821"/>
                <a:gd name="connsiteY36" fmla="*/ 790491 h 1105321"/>
                <a:gd name="connsiteX37" fmla="*/ 4343148 w 6204821"/>
                <a:gd name="connsiteY37" fmla="*/ 772284 h 1105321"/>
                <a:gd name="connsiteX38" fmla="*/ 4416735 w 6204821"/>
                <a:gd name="connsiteY38" fmla="*/ 697938 h 1105321"/>
                <a:gd name="connsiteX39" fmla="*/ 4450873 w 6204821"/>
                <a:gd name="connsiteY39" fmla="*/ 583385 h 1105321"/>
                <a:gd name="connsiteX40" fmla="*/ 4295354 w 6204821"/>
                <a:gd name="connsiteY40" fmla="*/ 384625 h 1105321"/>
                <a:gd name="connsiteX41" fmla="*/ 4230871 w 6204821"/>
                <a:gd name="connsiteY41" fmla="*/ 383107 h 1105321"/>
                <a:gd name="connsiteX42" fmla="*/ 4132249 w 6204821"/>
                <a:gd name="connsiteY42" fmla="*/ 425590 h 1105321"/>
                <a:gd name="connsiteX43" fmla="*/ 4062455 w 6204821"/>
                <a:gd name="connsiteY43" fmla="*/ 426349 h 1105321"/>
                <a:gd name="connsiteX44" fmla="*/ 3950178 w 6204821"/>
                <a:gd name="connsiteY44" fmla="*/ 380073 h 1105321"/>
                <a:gd name="connsiteX45" fmla="*/ 3900108 w 6204821"/>
                <a:gd name="connsiteY45" fmla="*/ 382349 h 1105321"/>
                <a:gd name="connsiteX46" fmla="*/ 3738521 w 6204821"/>
                <a:gd name="connsiteY46" fmla="*/ 609937 h 1105321"/>
                <a:gd name="connsiteX47" fmla="*/ 3769624 w 6204821"/>
                <a:gd name="connsiteY47" fmla="*/ 691110 h 1105321"/>
                <a:gd name="connsiteX48" fmla="*/ 3853832 w 6204821"/>
                <a:gd name="connsiteY48" fmla="*/ 787456 h 1105321"/>
                <a:gd name="connsiteX49" fmla="*/ 3838660 w 6204821"/>
                <a:gd name="connsiteY49" fmla="*/ 776835 h 1105321"/>
                <a:gd name="connsiteX50" fmla="*/ 3755211 w 6204821"/>
                <a:gd name="connsiteY50" fmla="*/ 692628 h 1105321"/>
                <a:gd name="connsiteX51" fmla="*/ 3697555 w 6204821"/>
                <a:gd name="connsiteY51" fmla="*/ 672145 h 1105321"/>
                <a:gd name="connsiteX52" fmla="*/ 3490449 w 6204821"/>
                <a:gd name="connsiteY52" fmla="*/ 777594 h 1105321"/>
                <a:gd name="connsiteX53" fmla="*/ 3463897 w 6204821"/>
                <a:gd name="connsiteY53" fmla="*/ 923251 h 1105321"/>
                <a:gd name="connsiteX54" fmla="*/ 3499553 w 6204821"/>
                <a:gd name="connsiteY54" fmla="*/ 1027183 h 1105321"/>
                <a:gd name="connsiteX55" fmla="*/ 3490449 w 6204821"/>
                <a:gd name="connsiteY55" fmla="*/ 1013528 h 1105321"/>
                <a:gd name="connsiteX56" fmla="*/ 3445690 w 6204821"/>
                <a:gd name="connsiteY56" fmla="*/ 907319 h 1105321"/>
                <a:gd name="connsiteX57" fmla="*/ 3403966 w 6204821"/>
                <a:gd name="connsiteY57" fmla="*/ 865595 h 1105321"/>
                <a:gd name="connsiteX58" fmla="*/ 3140722 w 6204821"/>
                <a:gd name="connsiteY58" fmla="*/ 898975 h 1105321"/>
                <a:gd name="connsiteX59" fmla="*/ 3087618 w 6204821"/>
                <a:gd name="connsiteY59" fmla="*/ 999872 h 1105321"/>
                <a:gd name="connsiteX60" fmla="*/ 3088376 w 6204821"/>
                <a:gd name="connsiteY60" fmla="*/ 1104563 h 1105321"/>
                <a:gd name="connsiteX61" fmla="*/ 3076997 w 6204821"/>
                <a:gd name="connsiteY61" fmla="*/ 1104563 h 1105321"/>
                <a:gd name="connsiteX62" fmla="*/ 3077755 w 6204821"/>
                <a:gd name="connsiteY62" fmla="*/ 1002907 h 1105321"/>
                <a:gd name="connsiteX63" fmla="*/ 3007203 w 6204821"/>
                <a:gd name="connsiteY63" fmla="*/ 889112 h 1105321"/>
                <a:gd name="connsiteX64" fmla="*/ 2834994 w 6204821"/>
                <a:gd name="connsiteY64" fmla="*/ 853457 h 1105321"/>
                <a:gd name="connsiteX65" fmla="*/ 2798580 w 6204821"/>
                <a:gd name="connsiteY65" fmla="*/ 856491 h 1105321"/>
                <a:gd name="connsiteX66" fmla="*/ 2712855 w 6204821"/>
                <a:gd name="connsiteY66" fmla="*/ 920975 h 1105321"/>
                <a:gd name="connsiteX67" fmla="*/ 2668096 w 6204821"/>
                <a:gd name="connsiteY67" fmla="*/ 1028700 h 1105321"/>
                <a:gd name="connsiteX68" fmla="*/ 2661268 w 6204821"/>
                <a:gd name="connsiteY68" fmla="*/ 1026424 h 1105321"/>
                <a:gd name="connsiteX69" fmla="*/ 2665820 w 6204821"/>
                <a:gd name="connsiteY69" fmla="*/ 1007458 h 1105321"/>
                <a:gd name="connsiteX70" fmla="*/ 2702993 w 6204821"/>
                <a:gd name="connsiteY70" fmla="*/ 918699 h 1105321"/>
                <a:gd name="connsiteX71" fmla="*/ 2684027 w 6204821"/>
                <a:gd name="connsiteY71" fmla="*/ 791249 h 1105321"/>
                <a:gd name="connsiteX72" fmla="*/ 2469335 w 6204821"/>
                <a:gd name="connsiteY72" fmla="*/ 672145 h 1105321"/>
                <a:gd name="connsiteX73" fmla="*/ 2408645 w 6204821"/>
                <a:gd name="connsiteY73" fmla="*/ 694145 h 1105321"/>
                <a:gd name="connsiteX74" fmla="*/ 2301679 w 6204821"/>
                <a:gd name="connsiteY74" fmla="*/ 796560 h 1105321"/>
                <a:gd name="connsiteX75" fmla="*/ 2315334 w 6204821"/>
                <a:gd name="connsiteY75" fmla="*/ 775318 h 1105321"/>
                <a:gd name="connsiteX76" fmla="*/ 2392714 w 6204821"/>
                <a:gd name="connsiteY76" fmla="*/ 697179 h 1105321"/>
                <a:gd name="connsiteX77" fmla="*/ 2424576 w 6204821"/>
                <a:gd name="connsiteY77" fmla="*/ 594765 h 1105321"/>
                <a:gd name="connsiteX78" fmla="*/ 2254644 w 6204821"/>
                <a:gd name="connsiteY78" fmla="*/ 382349 h 1105321"/>
                <a:gd name="connsiteX79" fmla="*/ 2209126 w 6204821"/>
                <a:gd name="connsiteY79" fmla="*/ 384625 h 1105321"/>
                <a:gd name="connsiteX80" fmla="*/ 2099883 w 6204821"/>
                <a:gd name="connsiteY80" fmla="*/ 430142 h 1105321"/>
                <a:gd name="connsiteX81" fmla="*/ 2046779 w 6204821"/>
                <a:gd name="connsiteY81" fmla="*/ 430142 h 1105321"/>
                <a:gd name="connsiteX82" fmla="*/ 1937537 w 6204821"/>
                <a:gd name="connsiteY82" fmla="*/ 385383 h 1105321"/>
                <a:gd name="connsiteX83" fmla="*/ 1881398 w 6204821"/>
                <a:gd name="connsiteY83" fmla="*/ 383866 h 1105321"/>
                <a:gd name="connsiteX84" fmla="*/ 1717535 w 6204821"/>
                <a:gd name="connsiteY84" fmla="*/ 607661 h 1105321"/>
                <a:gd name="connsiteX85" fmla="*/ 1748638 w 6204821"/>
                <a:gd name="connsiteY85" fmla="*/ 693386 h 1105321"/>
                <a:gd name="connsiteX86" fmla="*/ 1835122 w 6204821"/>
                <a:gd name="connsiteY86" fmla="*/ 789732 h 1105321"/>
                <a:gd name="connsiteX87" fmla="*/ 1819191 w 6204821"/>
                <a:gd name="connsiteY87" fmla="*/ 778353 h 1105321"/>
                <a:gd name="connsiteX88" fmla="*/ 1732707 w 6204821"/>
                <a:gd name="connsiteY88" fmla="*/ 693386 h 1105321"/>
                <a:gd name="connsiteX89" fmla="*/ 1677327 w 6204821"/>
                <a:gd name="connsiteY89" fmla="*/ 674421 h 1105321"/>
                <a:gd name="connsiteX90" fmla="*/ 1472498 w 6204821"/>
                <a:gd name="connsiteY90" fmla="*/ 777594 h 1105321"/>
                <a:gd name="connsiteX91" fmla="*/ 1445187 w 6204821"/>
                <a:gd name="connsiteY91" fmla="*/ 928561 h 1105321"/>
                <a:gd name="connsiteX92" fmla="*/ 1486153 w 6204821"/>
                <a:gd name="connsiteY92" fmla="*/ 1026424 h 1105321"/>
                <a:gd name="connsiteX93" fmla="*/ 1479325 w 6204821"/>
                <a:gd name="connsiteY93" fmla="*/ 1030217 h 1105321"/>
                <a:gd name="connsiteX94" fmla="*/ 1467946 w 6204821"/>
                <a:gd name="connsiteY94" fmla="*/ 1008976 h 1105321"/>
                <a:gd name="connsiteX95" fmla="*/ 1425463 w 6204821"/>
                <a:gd name="connsiteY95" fmla="*/ 907319 h 1105321"/>
                <a:gd name="connsiteX96" fmla="*/ 1390566 w 6204821"/>
                <a:gd name="connsiteY96" fmla="*/ 870147 h 1105321"/>
                <a:gd name="connsiteX97" fmla="*/ 1106080 w 6204821"/>
                <a:gd name="connsiteY97" fmla="*/ 912630 h 1105321"/>
                <a:gd name="connsiteX98" fmla="*/ 1067390 w 6204821"/>
                <a:gd name="connsiteY98" fmla="*/ 995320 h 1105321"/>
                <a:gd name="connsiteX99" fmla="*/ 1061321 w 6204821"/>
                <a:gd name="connsiteY99" fmla="*/ 1105321 h 1105321"/>
                <a:gd name="connsiteX100" fmla="*/ 1057528 w 6204821"/>
                <a:gd name="connsiteY100" fmla="*/ 1086356 h 1105321"/>
                <a:gd name="connsiteX101" fmla="*/ 1057528 w 6204821"/>
                <a:gd name="connsiteY101" fmla="*/ 999114 h 1105321"/>
                <a:gd name="connsiteX102" fmla="*/ 1000631 w 6204821"/>
                <a:gd name="connsiteY102" fmla="*/ 897457 h 1105321"/>
                <a:gd name="connsiteX103" fmla="*/ 816284 w 6204821"/>
                <a:gd name="connsiteY103" fmla="*/ 854216 h 1105321"/>
                <a:gd name="connsiteX104" fmla="*/ 776835 w 6204821"/>
                <a:gd name="connsiteY104" fmla="*/ 857250 h 1105321"/>
                <a:gd name="connsiteX105" fmla="*/ 694904 w 6204821"/>
                <a:gd name="connsiteY105" fmla="*/ 918699 h 1105321"/>
                <a:gd name="connsiteX106" fmla="*/ 650145 w 6204821"/>
                <a:gd name="connsiteY106" fmla="*/ 1030217 h 1105321"/>
                <a:gd name="connsiteX107" fmla="*/ 643317 w 6204821"/>
                <a:gd name="connsiteY107" fmla="*/ 1027941 h 1105321"/>
                <a:gd name="connsiteX108" fmla="*/ 647869 w 6204821"/>
                <a:gd name="connsiteY108" fmla="*/ 1008976 h 1105321"/>
                <a:gd name="connsiteX109" fmla="*/ 682766 w 6204821"/>
                <a:gd name="connsiteY109" fmla="*/ 919458 h 1105321"/>
                <a:gd name="connsiteX110" fmla="*/ 661524 w 6204821"/>
                <a:gd name="connsiteY110" fmla="*/ 786698 h 1105321"/>
                <a:gd name="connsiteX111" fmla="*/ 444556 w 6204821"/>
                <a:gd name="connsiteY111" fmla="*/ 672903 h 1105321"/>
                <a:gd name="connsiteX112" fmla="*/ 390694 w 6204821"/>
                <a:gd name="connsiteY112" fmla="*/ 695662 h 1105321"/>
                <a:gd name="connsiteX113" fmla="*/ 282968 w 6204821"/>
                <a:gd name="connsiteY113" fmla="*/ 795801 h 1105321"/>
                <a:gd name="connsiteX114" fmla="*/ 297382 w 6204821"/>
                <a:gd name="connsiteY114" fmla="*/ 773801 h 1105321"/>
                <a:gd name="connsiteX115" fmla="*/ 374762 w 6204821"/>
                <a:gd name="connsiteY115" fmla="*/ 695662 h 1105321"/>
                <a:gd name="connsiteX116" fmla="*/ 405866 w 6204821"/>
                <a:gd name="connsiteY116" fmla="*/ 587937 h 1105321"/>
                <a:gd name="connsiteX117" fmla="*/ 252623 w 6204821"/>
                <a:gd name="connsiteY117" fmla="*/ 386900 h 1105321"/>
                <a:gd name="connsiteX118" fmla="*/ 182829 w 6204821"/>
                <a:gd name="connsiteY118" fmla="*/ 385383 h 1105321"/>
                <a:gd name="connsiteX119" fmla="*/ 52345 w 6204821"/>
                <a:gd name="connsiteY119" fmla="*/ 443039 h 1105321"/>
                <a:gd name="connsiteX120" fmla="*/ 47794 w 6204821"/>
                <a:gd name="connsiteY120" fmla="*/ 436211 h 1105321"/>
                <a:gd name="connsiteX121" fmla="*/ 66001 w 6204821"/>
                <a:gd name="connsiteY121" fmla="*/ 424832 h 1105321"/>
                <a:gd name="connsiteX122" fmla="*/ 167657 w 6204821"/>
                <a:gd name="connsiteY122" fmla="*/ 381590 h 1105321"/>
                <a:gd name="connsiteX123" fmla="*/ 243520 w 6204821"/>
                <a:gd name="connsiteY123" fmla="*/ 282968 h 1105321"/>
                <a:gd name="connsiteX124" fmla="*/ 180554 w 6204821"/>
                <a:gd name="connsiteY124" fmla="*/ 51587 h 1105321"/>
                <a:gd name="connsiteX125" fmla="*/ 107725 w 6204821"/>
                <a:gd name="connsiteY125" fmla="*/ 17448 h 1105321"/>
                <a:gd name="connsiteX126" fmla="*/ 0 w 6204821"/>
                <a:gd name="connsiteY126" fmla="*/ 10621 h 1105321"/>
                <a:gd name="connsiteX127" fmla="*/ 158553 w 6204821"/>
                <a:gd name="connsiteY127" fmla="*/ 10621 h 1105321"/>
                <a:gd name="connsiteX128" fmla="*/ 173726 w 6204821"/>
                <a:gd name="connsiteY128" fmla="*/ 17448 h 1105321"/>
                <a:gd name="connsiteX129" fmla="*/ 242002 w 6204821"/>
                <a:gd name="connsiteY129" fmla="*/ 337590 h 1105321"/>
                <a:gd name="connsiteX130" fmla="*/ 242761 w 6204821"/>
                <a:gd name="connsiteY130" fmla="*/ 343659 h 1105321"/>
                <a:gd name="connsiteX131" fmla="*/ 286003 w 6204821"/>
                <a:gd name="connsiteY131" fmla="*/ 326969 h 1105321"/>
                <a:gd name="connsiteX132" fmla="*/ 369452 w 6204821"/>
                <a:gd name="connsiteY132" fmla="*/ 292072 h 1105321"/>
                <a:gd name="connsiteX133" fmla="*/ 440763 w 6204821"/>
                <a:gd name="connsiteY133" fmla="*/ 179036 h 1105321"/>
                <a:gd name="connsiteX134" fmla="*/ 392211 w 6204821"/>
                <a:gd name="connsiteY134" fmla="*/ 40966 h 1105321"/>
                <a:gd name="connsiteX135" fmla="*/ 338348 w 6204821"/>
                <a:gd name="connsiteY135" fmla="*/ 15931 h 1105321"/>
                <a:gd name="connsiteX136" fmla="*/ 216968 w 6204821"/>
                <a:gd name="connsiteY136" fmla="*/ 9862 h 1105321"/>
                <a:gd name="connsiteX137" fmla="*/ 759387 w 6204821"/>
                <a:gd name="connsiteY137" fmla="*/ 4552 h 1105321"/>
                <a:gd name="connsiteX138" fmla="*/ 835250 w 6204821"/>
                <a:gd name="connsiteY138" fmla="*/ 0 h 1105321"/>
                <a:gd name="connsiteX139" fmla="*/ 3367551 w 6204821"/>
                <a:gd name="connsiteY139" fmla="*/ 0 h 1105321"/>
                <a:gd name="connsiteX140" fmla="*/ 3400931 w 6204821"/>
                <a:gd name="connsiteY140" fmla="*/ 3035 h 1105321"/>
                <a:gd name="connsiteX141" fmla="*/ 5004672 w 6204821"/>
                <a:gd name="connsiteY141" fmla="*/ 4552 h 1105321"/>
                <a:gd name="connsiteX142" fmla="*/ 6204822 w 6204821"/>
                <a:gd name="connsiteY142" fmla="*/ 5310 h 1105321"/>
                <a:gd name="connsiteX143" fmla="*/ 6204063 w 6204821"/>
                <a:gd name="connsiteY143" fmla="*/ 16690 h 1105321"/>
                <a:gd name="connsiteX144" fmla="*/ 3362241 w 6204821"/>
                <a:gd name="connsiteY144" fmla="*/ 689593 h 1105321"/>
                <a:gd name="connsiteX145" fmla="*/ 3432793 w 6204821"/>
                <a:gd name="connsiteY145" fmla="*/ 841319 h 1105321"/>
                <a:gd name="connsiteX146" fmla="*/ 3715003 w 6204821"/>
                <a:gd name="connsiteY146" fmla="*/ 652420 h 1105321"/>
                <a:gd name="connsiteX147" fmla="*/ 3589071 w 6204821"/>
                <a:gd name="connsiteY147" fmla="*/ 524971 h 1105321"/>
                <a:gd name="connsiteX148" fmla="*/ 3554933 w 6204821"/>
                <a:gd name="connsiteY148" fmla="*/ 516626 h 1105321"/>
                <a:gd name="connsiteX149" fmla="*/ 3375896 w 6204821"/>
                <a:gd name="connsiteY149" fmla="*/ 629662 h 1105321"/>
                <a:gd name="connsiteX150" fmla="*/ 3363000 w 6204821"/>
                <a:gd name="connsiteY150" fmla="*/ 691110 h 1105321"/>
                <a:gd name="connsiteX151" fmla="*/ 3327344 w 6204821"/>
                <a:gd name="connsiteY151" fmla="*/ 666076 h 1105321"/>
                <a:gd name="connsiteX152" fmla="*/ 3116445 w 6204821"/>
                <a:gd name="connsiteY152" fmla="*/ 703248 h 1105321"/>
                <a:gd name="connsiteX153" fmla="*/ 3088376 w 6204821"/>
                <a:gd name="connsiteY153" fmla="*/ 764697 h 1105321"/>
                <a:gd name="connsiteX154" fmla="*/ 3088376 w 6204821"/>
                <a:gd name="connsiteY154" fmla="*/ 883043 h 1105321"/>
                <a:gd name="connsiteX155" fmla="*/ 3088376 w 6204821"/>
                <a:gd name="connsiteY155" fmla="*/ 924009 h 1105321"/>
                <a:gd name="connsiteX156" fmla="*/ 3424449 w 6204821"/>
                <a:gd name="connsiteY156" fmla="*/ 852698 h 1105321"/>
                <a:gd name="connsiteX157" fmla="*/ 3398655 w 6204821"/>
                <a:gd name="connsiteY157" fmla="*/ 789732 h 1105321"/>
                <a:gd name="connsiteX158" fmla="*/ 3362241 w 6204821"/>
                <a:gd name="connsiteY158" fmla="*/ 689593 h 1105321"/>
                <a:gd name="connsiteX159" fmla="*/ 4092800 w 6204821"/>
                <a:gd name="connsiteY159" fmla="*/ 13655 h 1105321"/>
                <a:gd name="connsiteX160" fmla="*/ 4092800 w 6204821"/>
                <a:gd name="connsiteY160" fmla="*/ 15931 h 1105321"/>
                <a:gd name="connsiteX161" fmla="*/ 4022248 w 6204821"/>
                <a:gd name="connsiteY161" fmla="*/ 15931 h 1105321"/>
                <a:gd name="connsiteX162" fmla="*/ 3969144 w 6204821"/>
                <a:gd name="connsiteY162" fmla="*/ 41725 h 1105321"/>
                <a:gd name="connsiteX163" fmla="*/ 3899350 w 6204821"/>
                <a:gd name="connsiteY163" fmla="*/ 257175 h 1105321"/>
                <a:gd name="connsiteX164" fmla="*/ 3985075 w 6204821"/>
                <a:gd name="connsiteY164" fmla="*/ 383107 h 1105321"/>
                <a:gd name="connsiteX165" fmla="*/ 4222526 w 6204821"/>
                <a:gd name="connsiteY165" fmla="*/ 375521 h 1105321"/>
                <a:gd name="connsiteX166" fmla="*/ 4287768 w 6204821"/>
                <a:gd name="connsiteY166" fmla="*/ 296624 h 1105321"/>
                <a:gd name="connsiteX167" fmla="*/ 4215698 w 6204821"/>
                <a:gd name="connsiteY167" fmla="*/ 36414 h 1105321"/>
                <a:gd name="connsiteX168" fmla="*/ 4169421 w 6204821"/>
                <a:gd name="connsiteY168" fmla="*/ 14414 h 1105321"/>
                <a:gd name="connsiteX169" fmla="*/ 4092800 w 6204821"/>
                <a:gd name="connsiteY169" fmla="*/ 13655 h 1105321"/>
                <a:gd name="connsiteX170" fmla="*/ 2071055 w 6204821"/>
                <a:gd name="connsiteY170" fmla="*/ 13655 h 1105321"/>
                <a:gd name="connsiteX171" fmla="*/ 2071055 w 6204821"/>
                <a:gd name="connsiteY171" fmla="*/ 15173 h 1105321"/>
                <a:gd name="connsiteX172" fmla="*/ 2011883 w 6204821"/>
                <a:gd name="connsiteY172" fmla="*/ 15173 h 1105321"/>
                <a:gd name="connsiteX173" fmla="*/ 1951192 w 6204821"/>
                <a:gd name="connsiteY173" fmla="*/ 42483 h 1105321"/>
                <a:gd name="connsiteX174" fmla="*/ 1885950 w 6204821"/>
                <a:gd name="connsiteY174" fmla="*/ 291313 h 1105321"/>
                <a:gd name="connsiteX175" fmla="*/ 1954985 w 6204821"/>
                <a:gd name="connsiteY175" fmla="*/ 375521 h 1105321"/>
                <a:gd name="connsiteX176" fmla="*/ 2054366 w 6204821"/>
                <a:gd name="connsiteY176" fmla="*/ 416487 h 1105321"/>
                <a:gd name="connsiteX177" fmla="*/ 2096849 w 6204821"/>
                <a:gd name="connsiteY177" fmla="*/ 416487 h 1105321"/>
                <a:gd name="connsiteX178" fmla="*/ 2208367 w 6204821"/>
                <a:gd name="connsiteY178" fmla="*/ 368693 h 1105321"/>
                <a:gd name="connsiteX179" fmla="*/ 2252368 w 6204821"/>
                <a:gd name="connsiteY179" fmla="*/ 321658 h 1105321"/>
                <a:gd name="connsiteX180" fmla="*/ 2191677 w 6204821"/>
                <a:gd name="connsiteY180" fmla="*/ 37173 h 1105321"/>
                <a:gd name="connsiteX181" fmla="*/ 2142367 w 6204821"/>
                <a:gd name="connsiteY181" fmla="*/ 15173 h 1105321"/>
                <a:gd name="connsiteX182" fmla="*/ 2071055 w 6204821"/>
                <a:gd name="connsiteY182" fmla="*/ 13655 h 1105321"/>
                <a:gd name="connsiteX183" fmla="*/ 1401945 w 6204821"/>
                <a:gd name="connsiteY183" fmla="*/ 851940 h 1105321"/>
                <a:gd name="connsiteX184" fmla="*/ 1400428 w 6204821"/>
                <a:gd name="connsiteY184" fmla="*/ 842836 h 1105321"/>
                <a:gd name="connsiteX185" fmla="*/ 1342772 w 6204821"/>
                <a:gd name="connsiteY185" fmla="*/ 701731 h 1105321"/>
                <a:gd name="connsiteX186" fmla="*/ 1296496 w 6204821"/>
                <a:gd name="connsiteY186" fmla="*/ 661524 h 1105321"/>
                <a:gd name="connsiteX187" fmla="*/ 1166012 w 6204821"/>
                <a:gd name="connsiteY187" fmla="*/ 666076 h 1105321"/>
                <a:gd name="connsiteX188" fmla="*/ 1068149 w 6204821"/>
                <a:gd name="connsiteY188" fmla="*/ 794284 h 1105321"/>
                <a:gd name="connsiteX189" fmla="*/ 1068907 w 6204821"/>
                <a:gd name="connsiteY189" fmla="*/ 923251 h 1105321"/>
                <a:gd name="connsiteX190" fmla="*/ 1401945 w 6204821"/>
                <a:gd name="connsiteY190" fmla="*/ 851940 h 1105321"/>
                <a:gd name="connsiteX191" fmla="*/ 5449228 w 6204821"/>
                <a:gd name="connsiteY191" fmla="*/ 851940 h 1105321"/>
                <a:gd name="connsiteX192" fmla="*/ 5379434 w 6204821"/>
                <a:gd name="connsiteY192" fmla="*/ 683524 h 1105321"/>
                <a:gd name="connsiteX193" fmla="*/ 5357434 w 6204821"/>
                <a:gd name="connsiteY193" fmla="*/ 666834 h 1105321"/>
                <a:gd name="connsiteX194" fmla="*/ 5135914 w 6204821"/>
                <a:gd name="connsiteY194" fmla="*/ 709318 h 1105321"/>
                <a:gd name="connsiteX195" fmla="*/ 5116949 w 6204821"/>
                <a:gd name="connsiteY195" fmla="*/ 742697 h 1105321"/>
                <a:gd name="connsiteX196" fmla="*/ 5116190 w 6204821"/>
                <a:gd name="connsiteY196" fmla="*/ 923251 h 1105321"/>
                <a:gd name="connsiteX197" fmla="*/ 5449228 w 6204821"/>
                <a:gd name="connsiteY197" fmla="*/ 851940 h 1105321"/>
                <a:gd name="connsiteX198" fmla="*/ 2742442 w 6204821"/>
                <a:gd name="connsiteY198" fmla="*/ 852698 h 1105321"/>
                <a:gd name="connsiteX199" fmla="*/ 3077755 w 6204821"/>
                <a:gd name="connsiteY199" fmla="*/ 924009 h 1105321"/>
                <a:gd name="connsiteX200" fmla="*/ 3078514 w 6204821"/>
                <a:gd name="connsiteY200" fmla="*/ 779870 h 1105321"/>
                <a:gd name="connsiteX201" fmla="*/ 3016307 w 6204821"/>
                <a:gd name="connsiteY201" fmla="*/ 679731 h 1105321"/>
                <a:gd name="connsiteX202" fmla="*/ 2848650 w 6204821"/>
                <a:gd name="connsiteY202" fmla="*/ 663800 h 1105321"/>
                <a:gd name="connsiteX203" fmla="*/ 2811477 w 6204821"/>
                <a:gd name="connsiteY203" fmla="*/ 690352 h 1105321"/>
                <a:gd name="connsiteX204" fmla="*/ 2742442 w 6204821"/>
                <a:gd name="connsiteY204" fmla="*/ 852698 h 1105321"/>
                <a:gd name="connsiteX205" fmla="*/ 5455297 w 6204821"/>
                <a:gd name="connsiteY205" fmla="*/ 845112 h 1105321"/>
                <a:gd name="connsiteX206" fmla="*/ 5738265 w 6204821"/>
                <a:gd name="connsiteY206" fmla="*/ 651662 h 1105321"/>
                <a:gd name="connsiteX207" fmla="*/ 5613850 w 6204821"/>
                <a:gd name="connsiteY207" fmla="*/ 525729 h 1105321"/>
                <a:gd name="connsiteX208" fmla="*/ 5585781 w 6204821"/>
                <a:gd name="connsiteY208" fmla="*/ 515867 h 1105321"/>
                <a:gd name="connsiteX209" fmla="*/ 5390055 w 6204821"/>
                <a:gd name="connsiteY209" fmla="*/ 650144 h 1105321"/>
                <a:gd name="connsiteX210" fmla="*/ 5387779 w 6204821"/>
                <a:gd name="connsiteY210" fmla="*/ 679731 h 1105321"/>
                <a:gd name="connsiteX211" fmla="*/ 5455297 w 6204821"/>
                <a:gd name="connsiteY211" fmla="*/ 845112 h 1105321"/>
                <a:gd name="connsiteX212" fmla="*/ 1692500 w 6204821"/>
                <a:gd name="connsiteY212" fmla="*/ 653179 h 1105321"/>
                <a:gd name="connsiteX213" fmla="*/ 1575671 w 6204821"/>
                <a:gd name="connsiteY213" fmla="*/ 531040 h 1105321"/>
                <a:gd name="connsiteX214" fmla="*/ 1540774 w 6204821"/>
                <a:gd name="connsiteY214" fmla="*/ 517385 h 1105321"/>
                <a:gd name="connsiteX215" fmla="*/ 1365531 w 6204821"/>
                <a:gd name="connsiteY215" fmla="*/ 615248 h 1105321"/>
                <a:gd name="connsiteX216" fmla="*/ 1348083 w 6204821"/>
                <a:gd name="connsiteY216" fmla="*/ 675179 h 1105321"/>
                <a:gd name="connsiteX217" fmla="*/ 1414083 w 6204821"/>
                <a:gd name="connsiteY217" fmla="*/ 845112 h 1105321"/>
                <a:gd name="connsiteX218" fmla="*/ 1692500 w 6204821"/>
                <a:gd name="connsiteY218" fmla="*/ 653179 h 1105321"/>
                <a:gd name="connsiteX219" fmla="*/ 5102534 w 6204821"/>
                <a:gd name="connsiteY219" fmla="*/ 922492 h 1105321"/>
                <a:gd name="connsiteX220" fmla="*/ 5103293 w 6204821"/>
                <a:gd name="connsiteY220" fmla="*/ 771525 h 1105321"/>
                <a:gd name="connsiteX221" fmla="*/ 5049430 w 6204821"/>
                <a:gd name="connsiteY221" fmla="*/ 683524 h 1105321"/>
                <a:gd name="connsiteX222" fmla="*/ 4882532 w 6204821"/>
                <a:gd name="connsiteY222" fmla="*/ 660007 h 1105321"/>
                <a:gd name="connsiteX223" fmla="*/ 4829428 w 6204821"/>
                <a:gd name="connsiteY223" fmla="*/ 704007 h 1105321"/>
                <a:gd name="connsiteX224" fmla="*/ 4779359 w 6204821"/>
                <a:gd name="connsiteY224" fmla="*/ 826905 h 1105321"/>
                <a:gd name="connsiteX225" fmla="*/ 4771014 w 6204821"/>
                <a:gd name="connsiteY225" fmla="*/ 851940 h 1105321"/>
                <a:gd name="connsiteX226" fmla="*/ 5102534 w 6204821"/>
                <a:gd name="connsiteY226" fmla="*/ 922492 h 1105321"/>
                <a:gd name="connsiteX227" fmla="*/ 722214 w 6204821"/>
                <a:gd name="connsiteY227" fmla="*/ 852698 h 1105321"/>
                <a:gd name="connsiteX228" fmla="*/ 1056011 w 6204821"/>
                <a:gd name="connsiteY228" fmla="*/ 921733 h 1105321"/>
                <a:gd name="connsiteX229" fmla="*/ 1056769 w 6204821"/>
                <a:gd name="connsiteY229" fmla="*/ 774560 h 1105321"/>
                <a:gd name="connsiteX230" fmla="*/ 1005941 w 6204821"/>
                <a:gd name="connsiteY230" fmla="*/ 685041 h 1105321"/>
                <a:gd name="connsiteX231" fmla="*/ 820836 w 6204821"/>
                <a:gd name="connsiteY231" fmla="*/ 666076 h 1105321"/>
                <a:gd name="connsiteX232" fmla="*/ 789732 w 6204821"/>
                <a:gd name="connsiteY232" fmla="*/ 691869 h 1105321"/>
                <a:gd name="connsiteX233" fmla="*/ 722214 w 6204821"/>
                <a:gd name="connsiteY233" fmla="*/ 852698 h 1105321"/>
                <a:gd name="connsiteX234" fmla="*/ 2451128 w 6204821"/>
                <a:gd name="connsiteY234" fmla="*/ 652420 h 1105321"/>
                <a:gd name="connsiteX235" fmla="*/ 2729545 w 6204821"/>
                <a:gd name="connsiteY235" fmla="*/ 842836 h 1105321"/>
                <a:gd name="connsiteX236" fmla="*/ 2786442 w 6204821"/>
                <a:gd name="connsiteY236" fmla="*/ 699455 h 1105321"/>
                <a:gd name="connsiteX237" fmla="*/ 2772028 w 6204821"/>
                <a:gd name="connsiteY237" fmla="*/ 602351 h 1105321"/>
                <a:gd name="connsiteX238" fmla="*/ 2615751 w 6204821"/>
                <a:gd name="connsiteY238" fmla="*/ 517385 h 1105321"/>
                <a:gd name="connsiteX239" fmla="*/ 2572509 w 6204821"/>
                <a:gd name="connsiteY239" fmla="*/ 531040 h 1105321"/>
                <a:gd name="connsiteX240" fmla="*/ 2451128 w 6204821"/>
                <a:gd name="connsiteY240" fmla="*/ 652420 h 1105321"/>
                <a:gd name="connsiteX241" fmla="*/ 711593 w 6204821"/>
                <a:gd name="connsiteY241" fmla="*/ 845112 h 1105321"/>
                <a:gd name="connsiteX242" fmla="*/ 768491 w 6204821"/>
                <a:gd name="connsiteY242" fmla="*/ 707042 h 1105321"/>
                <a:gd name="connsiteX243" fmla="*/ 751801 w 6204821"/>
                <a:gd name="connsiteY243" fmla="*/ 600075 h 1105321"/>
                <a:gd name="connsiteX244" fmla="*/ 610696 w 6204821"/>
                <a:gd name="connsiteY244" fmla="*/ 517385 h 1105321"/>
                <a:gd name="connsiteX245" fmla="*/ 543937 w 6204821"/>
                <a:gd name="connsiteY245" fmla="*/ 537868 h 1105321"/>
                <a:gd name="connsiteX246" fmla="*/ 446832 w 6204821"/>
                <a:gd name="connsiteY246" fmla="*/ 635731 h 1105321"/>
                <a:gd name="connsiteX247" fmla="*/ 434694 w 6204821"/>
                <a:gd name="connsiteY247" fmla="*/ 651662 h 1105321"/>
                <a:gd name="connsiteX248" fmla="*/ 711593 w 6204821"/>
                <a:gd name="connsiteY248" fmla="*/ 845112 h 1105321"/>
                <a:gd name="connsiteX249" fmla="*/ 4282457 w 6204821"/>
                <a:gd name="connsiteY249" fmla="*/ 360348 h 1105321"/>
                <a:gd name="connsiteX250" fmla="*/ 4468321 w 6204821"/>
                <a:gd name="connsiteY250" fmla="*/ 639524 h 1105321"/>
                <a:gd name="connsiteX251" fmla="*/ 4582116 w 6204821"/>
                <a:gd name="connsiteY251" fmla="*/ 527247 h 1105321"/>
                <a:gd name="connsiteX252" fmla="*/ 4605633 w 6204821"/>
                <a:gd name="connsiteY252" fmla="*/ 463522 h 1105321"/>
                <a:gd name="connsiteX253" fmla="*/ 4475908 w 6204821"/>
                <a:gd name="connsiteY253" fmla="*/ 292831 h 1105321"/>
                <a:gd name="connsiteX254" fmla="*/ 4446321 w 6204821"/>
                <a:gd name="connsiteY254" fmla="*/ 292831 h 1105321"/>
                <a:gd name="connsiteX255" fmla="*/ 4282457 w 6204821"/>
                <a:gd name="connsiteY255" fmla="*/ 360348 h 1105321"/>
                <a:gd name="connsiteX256" fmla="*/ 4283216 w 6204821"/>
                <a:gd name="connsiteY256" fmla="*/ 346693 h 1105321"/>
                <a:gd name="connsiteX257" fmla="*/ 4428114 w 6204821"/>
                <a:gd name="connsiteY257" fmla="*/ 286762 h 1105321"/>
                <a:gd name="connsiteX258" fmla="*/ 4480459 w 6204821"/>
                <a:gd name="connsiteY258" fmla="*/ 226071 h 1105321"/>
                <a:gd name="connsiteX259" fmla="*/ 4422804 w 6204821"/>
                <a:gd name="connsiteY259" fmla="*/ 29587 h 1105321"/>
                <a:gd name="connsiteX260" fmla="*/ 4401562 w 6204821"/>
                <a:gd name="connsiteY260" fmla="*/ 17448 h 1105321"/>
                <a:gd name="connsiteX261" fmla="*/ 4217974 w 6204821"/>
                <a:gd name="connsiteY261" fmla="*/ 16690 h 1105321"/>
                <a:gd name="connsiteX262" fmla="*/ 4283216 w 6204821"/>
                <a:gd name="connsiteY262" fmla="*/ 346693 h 1105321"/>
                <a:gd name="connsiteX263" fmla="*/ 4755842 w 6204821"/>
                <a:gd name="connsiteY263" fmla="*/ 842836 h 1105321"/>
                <a:gd name="connsiteX264" fmla="*/ 4811221 w 6204821"/>
                <a:gd name="connsiteY264" fmla="*/ 701731 h 1105321"/>
                <a:gd name="connsiteX265" fmla="*/ 4790738 w 6204821"/>
                <a:gd name="connsiteY265" fmla="*/ 592489 h 1105321"/>
                <a:gd name="connsiteX266" fmla="*/ 4654944 w 6204821"/>
                <a:gd name="connsiteY266" fmla="*/ 517385 h 1105321"/>
                <a:gd name="connsiteX267" fmla="*/ 4588943 w 6204821"/>
                <a:gd name="connsiteY267" fmla="*/ 537868 h 1105321"/>
                <a:gd name="connsiteX268" fmla="*/ 4493356 w 6204821"/>
                <a:gd name="connsiteY268" fmla="*/ 634213 h 1105321"/>
                <a:gd name="connsiteX269" fmla="*/ 4478942 w 6204821"/>
                <a:gd name="connsiteY269" fmla="*/ 651662 h 1105321"/>
                <a:gd name="connsiteX270" fmla="*/ 4755842 w 6204821"/>
                <a:gd name="connsiteY270" fmla="*/ 842836 h 1105321"/>
                <a:gd name="connsiteX271" fmla="*/ 2442783 w 6204821"/>
                <a:gd name="connsiteY271" fmla="*/ 639524 h 1105321"/>
                <a:gd name="connsiteX272" fmla="*/ 2552026 w 6204821"/>
                <a:gd name="connsiteY272" fmla="*/ 531040 h 1105321"/>
                <a:gd name="connsiteX273" fmla="*/ 2577061 w 6204821"/>
                <a:gd name="connsiteY273" fmla="*/ 444556 h 1105321"/>
                <a:gd name="connsiteX274" fmla="*/ 2465542 w 6204821"/>
                <a:gd name="connsiteY274" fmla="*/ 299658 h 1105321"/>
                <a:gd name="connsiteX275" fmla="*/ 2428370 w 6204821"/>
                <a:gd name="connsiteY275" fmla="*/ 292072 h 1105321"/>
                <a:gd name="connsiteX276" fmla="*/ 2256161 w 6204821"/>
                <a:gd name="connsiteY276" fmla="*/ 359590 h 1105321"/>
                <a:gd name="connsiteX277" fmla="*/ 2442783 w 6204821"/>
                <a:gd name="connsiteY277" fmla="*/ 639524 h 1105321"/>
                <a:gd name="connsiteX278" fmla="*/ 235175 w 6204821"/>
                <a:gd name="connsiteY278" fmla="*/ 361866 h 1105321"/>
                <a:gd name="connsiteX279" fmla="*/ 374004 w 6204821"/>
                <a:gd name="connsiteY279" fmla="*/ 471867 h 1105321"/>
                <a:gd name="connsiteX280" fmla="*/ 427108 w 6204821"/>
                <a:gd name="connsiteY280" fmla="*/ 636489 h 1105321"/>
                <a:gd name="connsiteX281" fmla="*/ 537868 w 6204821"/>
                <a:gd name="connsiteY281" fmla="*/ 527247 h 1105321"/>
                <a:gd name="connsiteX282" fmla="*/ 561385 w 6204821"/>
                <a:gd name="connsiteY282" fmla="*/ 450625 h 1105321"/>
                <a:gd name="connsiteX283" fmla="*/ 444556 w 6204821"/>
                <a:gd name="connsiteY283" fmla="*/ 297382 h 1105321"/>
                <a:gd name="connsiteX284" fmla="*/ 404349 w 6204821"/>
                <a:gd name="connsiteY284" fmla="*/ 293589 h 1105321"/>
                <a:gd name="connsiteX285" fmla="*/ 235175 w 6204821"/>
                <a:gd name="connsiteY285" fmla="*/ 361866 h 1105321"/>
                <a:gd name="connsiteX286" fmla="*/ 5996957 w 6204821"/>
                <a:gd name="connsiteY286" fmla="*/ 15931 h 1105321"/>
                <a:gd name="connsiteX287" fmla="*/ 5815645 w 6204821"/>
                <a:gd name="connsiteY287" fmla="*/ 16690 h 1105321"/>
                <a:gd name="connsiteX288" fmla="*/ 5786059 w 6204821"/>
                <a:gd name="connsiteY288" fmla="*/ 36414 h 1105321"/>
                <a:gd name="connsiteX289" fmla="*/ 5738265 w 6204821"/>
                <a:gd name="connsiteY289" fmla="*/ 226071 h 1105321"/>
                <a:gd name="connsiteX290" fmla="*/ 5766334 w 6204821"/>
                <a:gd name="connsiteY290" fmla="*/ 272348 h 1105321"/>
                <a:gd name="connsiteX291" fmla="*/ 5935509 w 6204821"/>
                <a:gd name="connsiteY291" fmla="*/ 347452 h 1105321"/>
                <a:gd name="connsiteX292" fmla="*/ 5996957 w 6204821"/>
                <a:gd name="connsiteY292" fmla="*/ 15931 h 1105321"/>
                <a:gd name="connsiteX293" fmla="*/ 1952709 w 6204821"/>
                <a:gd name="connsiteY293" fmla="*/ 15931 h 1105321"/>
                <a:gd name="connsiteX294" fmla="*/ 1775190 w 6204821"/>
                <a:gd name="connsiteY294" fmla="*/ 16690 h 1105321"/>
                <a:gd name="connsiteX295" fmla="*/ 1741811 w 6204821"/>
                <a:gd name="connsiteY295" fmla="*/ 34897 h 1105321"/>
                <a:gd name="connsiteX296" fmla="*/ 1694017 w 6204821"/>
                <a:gd name="connsiteY296" fmla="*/ 229864 h 1105321"/>
                <a:gd name="connsiteX297" fmla="*/ 1741811 w 6204821"/>
                <a:gd name="connsiteY297" fmla="*/ 284486 h 1105321"/>
                <a:gd name="connsiteX298" fmla="*/ 1859398 w 6204821"/>
                <a:gd name="connsiteY298" fmla="*/ 333038 h 1105321"/>
                <a:gd name="connsiteX299" fmla="*/ 1890502 w 6204821"/>
                <a:gd name="connsiteY299" fmla="*/ 345176 h 1105321"/>
                <a:gd name="connsiteX300" fmla="*/ 1952709 w 6204821"/>
                <a:gd name="connsiteY300" fmla="*/ 15931 h 1105321"/>
                <a:gd name="connsiteX301" fmla="*/ 1886709 w 6204821"/>
                <a:gd name="connsiteY301" fmla="*/ 358831 h 1105321"/>
                <a:gd name="connsiteX302" fmla="*/ 1729673 w 6204821"/>
                <a:gd name="connsiteY302" fmla="*/ 294348 h 1105321"/>
                <a:gd name="connsiteX303" fmla="*/ 1689465 w 6204821"/>
                <a:gd name="connsiteY303" fmla="*/ 295865 h 1105321"/>
                <a:gd name="connsiteX304" fmla="*/ 1570361 w 6204821"/>
                <a:gd name="connsiteY304" fmla="*/ 443798 h 1105321"/>
                <a:gd name="connsiteX305" fmla="*/ 1599947 w 6204821"/>
                <a:gd name="connsiteY305" fmla="*/ 534833 h 1105321"/>
                <a:gd name="connsiteX306" fmla="*/ 1669741 w 6204821"/>
                <a:gd name="connsiteY306" fmla="*/ 604627 h 1105321"/>
                <a:gd name="connsiteX307" fmla="*/ 1704638 w 6204821"/>
                <a:gd name="connsiteY307" fmla="*/ 639524 h 1105321"/>
                <a:gd name="connsiteX308" fmla="*/ 1886709 w 6204821"/>
                <a:gd name="connsiteY308" fmla="*/ 358831 h 1105321"/>
                <a:gd name="connsiteX309" fmla="*/ 3724865 w 6204821"/>
                <a:gd name="connsiteY309" fmla="*/ 630420 h 1105321"/>
                <a:gd name="connsiteX310" fmla="*/ 3904660 w 6204821"/>
                <a:gd name="connsiteY310" fmla="*/ 358831 h 1105321"/>
                <a:gd name="connsiteX311" fmla="*/ 3757486 w 6204821"/>
                <a:gd name="connsiteY311" fmla="*/ 298141 h 1105321"/>
                <a:gd name="connsiteX312" fmla="*/ 3702107 w 6204821"/>
                <a:gd name="connsiteY312" fmla="*/ 299658 h 1105321"/>
                <a:gd name="connsiteX313" fmla="*/ 3589830 w 6204821"/>
                <a:gd name="connsiteY313" fmla="*/ 449867 h 1105321"/>
                <a:gd name="connsiteX314" fmla="*/ 3598174 w 6204821"/>
                <a:gd name="connsiteY314" fmla="*/ 508281 h 1105321"/>
                <a:gd name="connsiteX315" fmla="*/ 3724865 w 6204821"/>
                <a:gd name="connsiteY315" fmla="*/ 630420 h 1105321"/>
                <a:gd name="connsiteX316" fmla="*/ 5930957 w 6204821"/>
                <a:gd name="connsiteY316" fmla="*/ 358831 h 1105321"/>
                <a:gd name="connsiteX317" fmla="*/ 5782266 w 6204821"/>
                <a:gd name="connsiteY317" fmla="*/ 296624 h 1105321"/>
                <a:gd name="connsiteX318" fmla="*/ 5723093 w 6204821"/>
                <a:gd name="connsiteY318" fmla="*/ 298900 h 1105321"/>
                <a:gd name="connsiteX319" fmla="*/ 5612333 w 6204821"/>
                <a:gd name="connsiteY319" fmla="*/ 450625 h 1105321"/>
                <a:gd name="connsiteX320" fmla="*/ 5622195 w 6204821"/>
                <a:gd name="connsiteY320" fmla="*/ 509040 h 1105321"/>
                <a:gd name="connsiteX321" fmla="*/ 5747369 w 6204821"/>
                <a:gd name="connsiteY321" fmla="*/ 633455 h 1105321"/>
                <a:gd name="connsiteX322" fmla="*/ 5930957 w 6204821"/>
                <a:gd name="connsiteY322" fmla="*/ 358831 h 1105321"/>
                <a:gd name="connsiteX323" fmla="*/ 2255402 w 6204821"/>
                <a:gd name="connsiteY323" fmla="*/ 346693 h 1105321"/>
                <a:gd name="connsiteX324" fmla="*/ 2398783 w 6204821"/>
                <a:gd name="connsiteY324" fmla="*/ 287520 h 1105321"/>
                <a:gd name="connsiteX325" fmla="*/ 2457197 w 6204821"/>
                <a:gd name="connsiteY325" fmla="*/ 211657 h 1105321"/>
                <a:gd name="connsiteX326" fmla="*/ 2413197 w 6204821"/>
                <a:gd name="connsiteY326" fmla="*/ 44000 h 1105321"/>
                <a:gd name="connsiteX327" fmla="*/ 2350231 w 6204821"/>
                <a:gd name="connsiteY327" fmla="*/ 13655 h 1105321"/>
                <a:gd name="connsiteX328" fmla="*/ 2217471 w 6204821"/>
                <a:gd name="connsiteY328" fmla="*/ 13655 h 1105321"/>
                <a:gd name="connsiteX329" fmla="*/ 2196229 w 6204821"/>
                <a:gd name="connsiteY329" fmla="*/ 15931 h 1105321"/>
                <a:gd name="connsiteX330" fmla="*/ 2255402 w 6204821"/>
                <a:gd name="connsiteY330" fmla="*/ 346693 h 1105321"/>
                <a:gd name="connsiteX331" fmla="*/ 3972178 w 6204821"/>
                <a:gd name="connsiteY331" fmla="*/ 14414 h 1105321"/>
                <a:gd name="connsiteX332" fmla="*/ 3811349 w 6204821"/>
                <a:gd name="connsiteY332" fmla="*/ 15173 h 1105321"/>
                <a:gd name="connsiteX333" fmla="*/ 3762038 w 6204821"/>
                <a:gd name="connsiteY333" fmla="*/ 36414 h 1105321"/>
                <a:gd name="connsiteX334" fmla="*/ 3715003 w 6204821"/>
                <a:gd name="connsiteY334" fmla="*/ 230623 h 1105321"/>
                <a:gd name="connsiteX335" fmla="*/ 3763555 w 6204821"/>
                <a:gd name="connsiteY335" fmla="*/ 285244 h 1105321"/>
                <a:gd name="connsiteX336" fmla="*/ 3885695 w 6204821"/>
                <a:gd name="connsiteY336" fmla="*/ 336831 h 1105321"/>
                <a:gd name="connsiteX337" fmla="*/ 3907695 w 6204821"/>
                <a:gd name="connsiteY337" fmla="*/ 343659 h 1105321"/>
                <a:gd name="connsiteX338" fmla="*/ 3972178 w 6204821"/>
                <a:gd name="connsiteY338" fmla="*/ 14414 h 1105321"/>
                <a:gd name="connsiteX339" fmla="*/ 1323048 w 6204821"/>
                <a:gd name="connsiteY339" fmla="*/ 655455 h 1105321"/>
                <a:gd name="connsiteX340" fmla="*/ 1260082 w 6204821"/>
                <a:gd name="connsiteY340" fmla="*/ 506764 h 1105321"/>
                <a:gd name="connsiteX341" fmla="*/ 1248702 w 6204821"/>
                <a:gd name="connsiteY341" fmla="*/ 494626 h 1105321"/>
                <a:gd name="connsiteX342" fmla="*/ 1112908 w 6204821"/>
                <a:gd name="connsiteY342" fmla="*/ 499177 h 1105321"/>
                <a:gd name="connsiteX343" fmla="*/ 1068149 w 6204821"/>
                <a:gd name="connsiteY343" fmla="*/ 584902 h 1105321"/>
                <a:gd name="connsiteX344" fmla="*/ 1068907 w 6204821"/>
                <a:gd name="connsiteY344" fmla="*/ 630420 h 1105321"/>
                <a:gd name="connsiteX345" fmla="*/ 1068907 w 6204821"/>
                <a:gd name="connsiteY345" fmla="*/ 708559 h 1105321"/>
                <a:gd name="connsiteX346" fmla="*/ 1323048 w 6204821"/>
                <a:gd name="connsiteY346" fmla="*/ 655455 h 1105321"/>
                <a:gd name="connsiteX347" fmla="*/ 3342517 w 6204821"/>
                <a:gd name="connsiteY347" fmla="*/ 655455 h 1105321"/>
                <a:gd name="connsiteX348" fmla="*/ 3281068 w 6204821"/>
                <a:gd name="connsiteY348" fmla="*/ 509040 h 1105321"/>
                <a:gd name="connsiteX349" fmla="*/ 3256033 w 6204821"/>
                <a:gd name="connsiteY349" fmla="*/ 489315 h 1105321"/>
                <a:gd name="connsiteX350" fmla="*/ 3110376 w 6204821"/>
                <a:gd name="connsiteY350" fmla="*/ 515867 h 1105321"/>
                <a:gd name="connsiteX351" fmla="*/ 3092169 w 6204821"/>
                <a:gd name="connsiteY351" fmla="*/ 543178 h 1105321"/>
                <a:gd name="connsiteX352" fmla="*/ 3091411 w 6204821"/>
                <a:gd name="connsiteY352" fmla="*/ 707042 h 1105321"/>
                <a:gd name="connsiteX353" fmla="*/ 3342517 w 6204821"/>
                <a:gd name="connsiteY353" fmla="*/ 655455 h 1105321"/>
                <a:gd name="connsiteX354" fmla="*/ 5116949 w 6204821"/>
                <a:gd name="connsiteY354" fmla="*/ 708559 h 1105321"/>
                <a:gd name="connsiteX355" fmla="*/ 5366537 w 6204821"/>
                <a:gd name="connsiteY355" fmla="*/ 653938 h 1105321"/>
                <a:gd name="connsiteX356" fmla="*/ 5364261 w 6204821"/>
                <a:gd name="connsiteY356" fmla="*/ 643317 h 1105321"/>
                <a:gd name="connsiteX357" fmla="*/ 5321020 w 6204821"/>
                <a:gd name="connsiteY357" fmla="*/ 539385 h 1105321"/>
                <a:gd name="connsiteX358" fmla="*/ 5232260 w 6204821"/>
                <a:gd name="connsiteY358" fmla="*/ 481729 h 1105321"/>
                <a:gd name="connsiteX359" fmla="*/ 5138949 w 6204821"/>
                <a:gd name="connsiteY359" fmla="*/ 515109 h 1105321"/>
                <a:gd name="connsiteX360" fmla="*/ 5117707 w 6204821"/>
                <a:gd name="connsiteY360" fmla="*/ 551523 h 1105321"/>
                <a:gd name="connsiteX361" fmla="*/ 5116949 w 6204821"/>
                <a:gd name="connsiteY361" fmla="*/ 708559 h 1105321"/>
                <a:gd name="connsiteX362" fmla="*/ 1054493 w 6204821"/>
                <a:gd name="connsiteY362" fmla="*/ 707042 h 1105321"/>
                <a:gd name="connsiteX363" fmla="*/ 1053735 w 6204821"/>
                <a:gd name="connsiteY363" fmla="*/ 548488 h 1105321"/>
                <a:gd name="connsiteX364" fmla="*/ 1030976 w 6204821"/>
                <a:gd name="connsiteY364" fmla="*/ 512074 h 1105321"/>
                <a:gd name="connsiteX365" fmla="*/ 892147 w 6204821"/>
                <a:gd name="connsiteY365" fmla="*/ 488557 h 1105321"/>
                <a:gd name="connsiteX366" fmla="*/ 867871 w 6204821"/>
                <a:gd name="connsiteY366" fmla="*/ 506005 h 1105321"/>
                <a:gd name="connsiteX367" fmla="*/ 804146 w 6204821"/>
                <a:gd name="connsiteY367" fmla="*/ 655455 h 1105321"/>
                <a:gd name="connsiteX368" fmla="*/ 1054493 w 6204821"/>
                <a:gd name="connsiteY368" fmla="*/ 707042 h 1105321"/>
                <a:gd name="connsiteX369" fmla="*/ 1547602 w 6204821"/>
                <a:gd name="connsiteY369" fmla="*/ 501453 h 1105321"/>
                <a:gd name="connsiteX370" fmla="*/ 1458084 w 6204821"/>
                <a:gd name="connsiteY370" fmla="*/ 411177 h 1105321"/>
                <a:gd name="connsiteX371" fmla="*/ 1357945 w 6204821"/>
                <a:gd name="connsiteY371" fmla="*/ 390694 h 1105321"/>
                <a:gd name="connsiteX372" fmla="*/ 1285116 w 6204821"/>
                <a:gd name="connsiteY372" fmla="*/ 449867 h 1105321"/>
                <a:gd name="connsiteX373" fmla="*/ 1275254 w 6204821"/>
                <a:gd name="connsiteY373" fmla="*/ 488557 h 1105321"/>
                <a:gd name="connsiteX374" fmla="*/ 1334427 w 6204821"/>
                <a:gd name="connsiteY374" fmla="*/ 645593 h 1105321"/>
                <a:gd name="connsiteX375" fmla="*/ 1547602 w 6204821"/>
                <a:gd name="connsiteY375" fmla="*/ 501453 h 1105321"/>
                <a:gd name="connsiteX376" fmla="*/ 4850670 w 6204821"/>
                <a:gd name="connsiteY376" fmla="*/ 655455 h 1105321"/>
                <a:gd name="connsiteX377" fmla="*/ 5101018 w 6204821"/>
                <a:gd name="connsiteY377" fmla="*/ 706283 h 1105321"/>
                <a:gd name="connsiteX378" fmla="*/ 5101018 w 6204821"/>
                <a:gd name="connsiteY378" fmla="*/ 562902 h 1105321"/>
                <a:gd name="connsiteX379" fmla="*/ 5070672 w 6204821"/>
                <a:gd name="connsiteY379" fmla="*/ 506005 h 1105321"/>
                <a:gd name="connsiteX380" fmla="*/ 4943981 w 6204821"/>
                <a:gd name="connsiteY380" fmla="*/ 487039 h 1105321"/>
                <a:gd name="connsiteX381" fmla="*/ 4911360 w 6204821"/>
                <a:gd name="connsiteY381" fmla="*/ 514350 h 1105321"/>
                <a:gd name="connsiteX382" fmla="*/ 4850670 w 6204821"/>
                <a:gd name="connsiteY382" fmla="*/ 655455 h 1105321"/>
                <a:gd name="connsiteX383" fmla="*/ 3354655 w 6204821"/>
                <a:gd name="connsiteY383" fmla="*/ 644834 h 1105321"/>
                <a:gd name="connsiteX384" fmla="*/ 3565553 w 6204821"/>
                <a:gd name="connsiteY384" fmla="*/ 500695 h 1105321"/>
                <a:gd name="connsiteX385" fmla="*/ 3466173 w 6204821"/>
                <a:gd name="connsiteY385" fmla="*/ 400556 h 1105321"/>
                <a:gd name="connsiteX386" fmla="*/ 3359965 w 6204821"/>
                <a:gd name="connsiteY386" fmla="*/ 397521 h 1105321"/>
                <a:gd name="connsiteX387" fmla="*/ 3293965 w 6204821"/>
                <a:gd name="connsiteY387" fmla="*/ 496143 h 1105321"/>
                <a:gd name="connsiteX388" fmla="*/ 3295482 w 6204821"/>
                <a:gd name="connsiteY388" fmla="*/ 501453 h 1105321"/>
                <a:gd name="connsiteX389" fmla="*/ 3354655 w 6204821"/>
                <a:gd name="connsiteY389" fmla="*/ 644834 h 1105321"/>
                <a:gd name="connsiteX390" fmla="*/ 4839291 w 6204821"/>
                <a:gd name="connsiteY390" fmla="*/ 645593 h 1105321"/>
                <a:gd name="connsiteX391" fmla="*/ 4890877 w 6204821"/>
                <a:gd name="connsiteY391" fmla="*/ 521178 h 1105321"/>
                <a:gd name="connsiteX392" fmla="*/ 4874187 w 6204821"/>
                <a:gd name="connsiteY392" fmla="*/ 431660 h 1105321"/>
                <a:gd name="connsiteX393" fmla="*/ 4803635 w 6204821"/>
                <a:gd name="connsiteY393" fmla="*/ 386900 h 1105321"/>
                <a:gd name="connsiteX394" fmla="*/ 4720186 w 6204821"/>
                <a:gd name="connsiteY394" fmla="*/ 407383 h 1105321"/>
                <a:gd name="connsiteX395" fmla="*/ 4648875 w 6204821"/>
                <a:gd name="connsiteY395" fmla="*/ 479453 h 1105321"/>
                <a:gd name="connsiteX396" fmla="*/ 4628392 w 6204821"/>
                <a:gd name="connsiteY396" fmla="*/ 501453 h 1105321"/>
                <a:gd name="connsiteX397" fmla="*/ 4839291 w 6204821"/>
                <a:gd name="connsiteY397" fmla="*/ 645593 h 1105321"/>
                <a:gd name="connsiteX398" fmla="*/ 3073962 w 6204821"/>
                <a:gd name="connsiteY398" fmla="*/ 704007 h 1105321"/>
                <a:gd name="connsiteX399" fmla="*/ 3073204 w 6204821"/>
                <a:gd name="connsiteY399" fmla="*/ 548488 h 1105321"/>
                <a:gd name="connsiteX400" fmla="*/ 3048927 w 6204821"/>
                <a:gd name="connsiteY400" fmla="*/ 509798 h 1105321"/>
                <a:gd name="connsiteX401" fmla="*/ 2912374 w 6204821"/>
                <a:gd name="connsiteY401" fmla="*/ 487798 h 1105321"/>
                <a:gd name="connsiteX402" fmla="*/ 2889616 w 6204821"/>
                <a:gd name="connsiteY402" fmla="*/ 502971 h 1105321"/>
                <a:gd name="connsiteX403" fmla="*/ 2824373 w 6204821"/>
                <a:gd name="connsiteY403" fmla="*/ 654696 h 1105321"/>
                <a:gd name="connsiteX404" fmla="*/ 3073962 w 6204821"/>
                <a:gd name="connsiteY404" fmla="*/ 704007 h 1105321"/>
                <a:gd name="connsiteX405" fmla="*/ 792767 w 6204821"/>
                <a:gd name="connsiteY405" fmla="*/ 644834 h 1105321"/>
                <a:gd name="connsiteX406" fmla="*/ 850422 w 6204821"/>
                <a:gd name="connsiteY406" fmla="*/ 499936 h 1105321"/>
                <a:gd name="connsiteX407" fmla="*/ 842078 w 6204821"/>
                <a:gd name="connsiteY407" fmla="*/ 449867 h 1105321"/>
                <a:gd name="connsiteX408" fmla="*/ 761663 w 6204821"/>
                <a:gd name="connsiteY408" fmla="*/ 386900 h 1105321"/>
                <a:gd name="connsiteX409" fmla="*/ 673662 w 6204821"/>
                <a:gd name="connsiteY409" fmla="*/ 408901 h 1105321"/>
                <a:gd name="connsiteX410" fmla="*/ 634213 w 6204821"/>
                <a:gd name="connsiteY410" fmla="*/ 449108 h 1105321"/>
                <a:gd name="connsiteX411" fmla="*/ 583385 w 6204821"/>
                <a:gd name="connsiteY411" fmla="*/ 501453 h 1105321"/>
                <a:gd name="connsiteX412" fmla="*/ 792767 w 6204821"/>
                <a:gd name="connsiteY412" fmla="*/ 644834 h 1105321"/>
                <a:gd name="connsiteX413" fmla="*/ 2812994 w 6204821"/>
                <a:gd name="connsiteY413" fmla="*/ 645593 h 1105321"/>
                <a:gd name="connsiteX414" fmla="*/ 2871408 w 6204821"/>
                <a:gd name="connsiteY414" fmla="*/ 494626 h 1105321"/>
                <a:gd name="connsiteX415" fmla="*/ 2821339 w 6204821"/>
                <a:gd name="connsiteY415" fmla="*/ 407383 h 1105321"/>
                <a:gd name="connsiteX416" fmla="*/ 2719683 w 6204821"/>
                <a:gd name="connsiteY416" fmla="*/ 386900 h 1105321"/>
                <a:gd name="connsiteX417" fmla="*/ 2606647 w 6204821"/>
                <a:gd name="connsiteY417" fmla="*/ 501453 h 1105321"/>
                <a:gd name="connsiteX418" fmla="*/ 2812994 w 6204821"/>
                <a:gd name="connsiteY418" fmla="*/ 645593 h 1105321"/>
                <a:gd name="connsiteX419" fmla="*/ 5588815 w 6204821"/>
                <a:gd name="connsiteY419" fmla="*/ 499177 h 1105321"/>
                <a:gd name="connsiteX420" fmla="*/ 5502332 w 6204821"/>
                <a:gd name="connsiteY420" fmla="*/ 412694 h 1105321"/>
                <a:gd name="connsiteX421" fmla="*/ 5393089 w 6204821"/>
                <a:gd name="connsiteY421" fmla="*/ 395245 h 1105321"/>
                <a:gd name="connsiteX422" fmla="*/ 5330123 w 6204821"/>
                <a:gd name="connsiteY422" fmla="*/ 453660 h 1105321"/>
                <a:gd name="connsiteX423" fmla="*/ 5321778 w 6204821"/>
                <a:gd name="connsiteY423" fmla="*/ 490833 h 1105321"/>
                <a:gd name="connsiteX424" fmla="*/ 5380193 w 6204821"/>
                <a:gd name="connsiteY424" fmla="*/ 644075 h 1105321"/>
                <a:gd name="connsiteX425" fmla="*/ 5588815 w 6204821"/>
                <a:gd name="connsiteY425" fmla="*/ 499177 h 1105321"/>
                <a:gd name="connsiteX426" fmla="*/ 1690224 w 6204821"/>
                <a:gd name="connsiteY426" fmla="*/ 277658 h 1105321"/>
                <a:gd name="connsiteX427" fmla="*/ 1540774 w 6204821"/>
                <a:gd name="connsiteY427" fmla="*/ 217726 h 1105321"/>
                <a:gd name="connsiteX428" fmla="*/ 1505877 w 6204821"/>
                <a:gd name="connsiteY428" fmla="*/ 223037 h 1105321"/>
                <a:gd name="connsiteX429" fmla="*/ 1430773 w 6204821"/>
                <a:gd name="connsiteY429" fmla="*/ 326210 h 1105321"/>
                <a:gd name="connsiteX430" fmla="*/ 1437601 w 6204821"/>
                <a:gd name="connsiteY430" fmla="*/ 366417 h 1105321"/>
                <a:gd name="connsiteX431" fmla="*/ 1551395 w 6204821"/>
                <a:gd name="connsiteY431" fmla="*/ 471108 h 1105321"/>
                <a:gd name="connsiteX432" fmla="*/ 1690224 w 6204821"/>
                <a:gd name="connsiteY432" fmla="*/ 277658 h 1105321"/>
                <a:gd name="connsiteX433" fmla="*/ 2456439 w 6204821"/>
                <a:gd name="connsiteY433" fmla="*/ 278417 h 1105321"/>
                <a:gd name="connsiteX434" fmla="*/ 2594509 w 6204821"/>
                <a:gd name="connsiteY434" fmla="*/ 471108 h 1105321"/>
                <a:gd name="connsiteX435" fmla="*/ 2709062 w 6204821"/>
                <a:gd name="connsiteY435" fmla="*/ 367176 h 1105321"/>
                <a:gd name="connsiteX436" fmla="*/ 2716648 w 6204821"/>
                <a:gd name="connsiteY436" fmla="*/ 333038 h 1105321"/>
                <a:gd name="connsiteX437" fmla="*/ 2639268 w 6204821"/>
                <a:gd name="connsiteY437" fmla="*/ 223037 h 1105321"/>
                <a:gd name="connsiteX438" fmla="*/ 2599061 w 6204821"/>
                <a:gd name="connsiteY438" fmla="*/ 220761 h 1105321"/>
                <a:gd name="connsiteX439" fmla="*/ 2456439 w 6204821"/>
                <a:gd name="connsiteY439" fmla="*/ 278417 h 1105321"/>
                <a:gd name="connsiteX440" fmla="*/ 5734472 w 6204821"/>
                <a:gd name="connsiteY440" fmla="*/ 277658 h 1105321"/>
                <a:gd name="connsiteX441" fmla="*/ 5588815 w 6204821"/>
                <a:gd name="connsiteY441" fmla="*/ 219244 h 1105321"/>
                <a:gd name="connsiteX442" fmla="*/ 5548608 w 6204821"/>
                <a:gd name="connsiteY442" fmla="*/ 223795 h 1105321"/>
                <a:gd name="connsiteX443" fmla="*/ 5475780 w 6204821"/>
                <a:gd name="connsiteY443" fmla="*/ 322417 h 1105321"/>
                <a:gd name="connsiteX444" fmla="*/ 5482608 w 6204821"/>
                <a:gd name="connsiteY444" fmla="*/ 367935 h 1105321"/>
                <a:gd name="connsiteX445" fmla="*/ 5596402 w 6204821"/>
                <a:gd name="connsiteY445" fmla="*/ 474143 h 1105321"/>
                <a:gd name="connsiteX446" fmla="*/ 5734472 w 6204821"/>
                <a:gd name="connsiteY446" fmla="*/ 277658 h 1105321"/>
                <a:gd name="connsiteX447" fmla="*/ 4482735 w 6204821"/>
                <a:gd name="connsiteY447" fmla="*/ 261727 h 1105321"/>
                <a:gd name="connsiteX448" fmla="*/ 4601840 w 6204821"/>
                <a:gd name="connsiteY448" fmla="*/ 211657 h 1105321"/>
                <a:gd name="connsiteX449" fmla="*/ 4658737 w 6204821"/>
                <a:gd name="connsiteY449" fmla="*/ 121381 h 1105321"/>
                <a:gd name="connsiteX450" fmla="*/ 4625357 w 6204821"/>
                <a:gd name="connsiteY450" fmla="*/ 36414 h 1105321"/>
                <a:gd name="connsiteX451" fmla="*/ 4596530 w 6204821"/>
                <a:gd name="connsiteY451" fmla="*/ 16690 h 1105321"/>
                <a:gd name="connsiteX452" fmla="*/ 4434941 w 6204821"/>
                <a:gd name="connsiteY452" fmla="*/ 15931 h 1105321"/>
                <a:gd name="connsiteX453" fmla="*/ 4482735 w 6204821"/>
                <a:gd name="connsiteY453" fmla="*/ 261727 h 1105321"/>
                <a:gd name="connsiteX454" fmla="*/ 5723851 w 6204821"/>
                <a:gd name="connsiteY454" fmla="*/ 257175 h 1105321"/>
                <a:gd name="connsiteX455" fmla="*/ 5722334 w 6204821"/>
                <a:gd name="connsiteY455" fmla="*/ 132001 h 1105321"/>
                <a:gd name="connsiteX456" fmla="*/ 5773921 w 6204821"/>
                <a:gd name="connsiteY456" fmla="*/ 15931 h 1105321"/>
                <a:gd name="connsiteX457" fmla="*/ 5628264 w 6204821"/>
                <a:gd name="connsiteY457" fmla="*/ 16690 h 1105321"/>
                <a:gd name="connsiteX458" fmla="*/ 5603229 w 6204821"/>
                <a:gd name="connsiteY458" fmla="*/ 27311 h 1105321"/>
                <a:gd name="connsiteX459" fmla="*/ 5563781 w 6204821"/>
                <a:gd name="connsiteY459" fmla="*/ 165381 h 1105321"/>
                <a:gd name="connsiteX460" fmla="*/ 5594884 w 6204821"/>
                <a:gd name="connsiteY460" fmla="*/ 202554 h 1105321"/>
                <a:gd name="connsiteX461" fmla="*/ 5723851 w 6204821"/>
                <a:gd name="connsiteY461" fmla="*/ 257175 h 1105321"/>
                <a:gd name="connsiteX462" fmla="*/ 389176 w 6204821"/>
                <a:gd name="connsiteY462" fmla="*/ 15931 h 1105321"/>
                <a:gd name="connsiteX463" fmla="*/ 440004 w 6204821"/>
                <a:gd name="connsiteY463" fmla="*/ 261727 h 1105321"/>
                <a:gd name="connsiteX464" fmla="*/ 565937 w 6204821"/>
                <a:gd name="connsiteY464" fmla="*/ 209381 h 1105321"/>
                <a:gd name="connsiteX465" fmla="*/ 578833 w 6204821"/>
                <a:gd name="connsiteY465" fmla="*/ 204071 h 1105321"/>
                <a:gd name="connsiteX466" fmla="*/ 606144 w 6204821"/>
                <a:gd name="connsiteY466" fmla="*/ 176760 h 1105321"/>
                <a:gd name="connsiteX467" fmla="*/ 571247 w 6204821"/>
                <a:gd name="connsiteY467" fmla="*/ 27311 h 1105321"/>
                <a:gd name="connsiteX468" fmla="*/ 543178 w 6204821"/>
                <a:gd name="connsiteY468" fmla="*/ 16690 h 1105321"/>
                <a:gd name="connsiteX469" fmla="*/ 389176 w 6204821"/>
                <a:gd name="connsiteY469" fmla="*/ 15931 h 1105321"/>
                <a:gd name="connsiteX470" fmla="*/ 3760521 w 6204821"/>
                <a:gd name="connsiteY470" fmla="*/ 15931 h 1105321"/>
                <a:gd name="connsiteX471" fmla="*/ 3604244 w 6204821"/>
                <a:gd name="connsiteY471" fmla="*/ 16690 h 1105321"/>
                <a:gd name="connsiteX472" fmla="*/ 3572381 w 6204821"/>
                <a:gd name="connsiteY472" fmla="*/ 31862 h 1105321"/>
                <a:gd name="connsiteX473" fmla="*/ 3535967 w 6204821"/>
                <a:gd name="connsiteY473" fmla="*/ 156277 h 1105321"/>
                <a:gd name="connsiteX474" fmla="*/ 3602726 w 6204821"/>
                <a:gd name="connsiteY474" fmla="*/ 216209 h 1105321"/>
                <a:gd name="connsiteX475" fmla="*/ 3620933 w 6204821"/>
                <a:gd name="connsiteY475" fmla="*/ 223795 h 1105321"/>
                <a:gd name="connsiteX476" fmla="*/ 3709693 w 6204821"/>
                <a:gd name="connsiteY476" fmla="*/ 260968 h 1105321"/>
                <a:gd name="connsiteX477" fmla="*/ 3760521 w 6204821"/>
                <a:gd name="connsiteY477" fmla="*/ 15931 h 1105321"/>
                <a:gd name="connsiteX478" fmla="*/ 2407886 w 6204821"/>
                <a:gd name="connsiteY478" fmla="*/ 16690 h 1105321"/>
                <a:gd name="connsiteX479" fmla="*/ 2456439 w 6204821"/>
                <a:gd name="connsiteY479" fmla="*/ 262485 h 1105321"/>
                <a:gd name="connsiteX480" fmla="*/ 2601337 w 6204821"/>
                <a:gd name="connsiteY480" fmla="*/ 198002 h 1105321"/>
                <a:gd name="connsiteX481" fmla="*/ 2630923 w 6204821"/>
                <a:gd name="connsiteY481" fmla="*/ 153243 h 1105321"/>
                <a:gd name="connsiteX482" fmla="*/ 2607406 w 6204821"/>
                <a:gd name="connsiteY482" fmla="*/ 46276 h 1105321"/>
                <a:gd name="connsiteX483" fmla="*/ 2567957 w 6204821"/>
                <a:gd name="connsiteY483" fmla="*/ 17448 h 1105321"/>
                <a:gd name="connsiteX484" fmla="*/ 2407886 w 6204821"/>
                <a:gd name="connsiteY484" fmla="*/ 16690 h 1105321"/>
                <a:gd name="connsiteX485" fmla="*/ 1740293 w 6204821"/>
                <a:gd name="connsiteY485" fmla="*/ 15931 h 1105321"/>
                <a:gd name="connsiteX486" fmla="*/ 1603740 w 6204821"/>
                <a:gd name="connsiteY486" fmla="*/ 15173 h 1105321"/>
                <a:gd name="connsiteX487" fmla="*/ 1530912 w 6204821"/>
                <a:gd name="connsiteY487" fmla="*/ 61449 h 1105321"/>
                <a:gd name="connsiteX488" fmla="*/ 1514981 w 6204821"/>
                <a:gd name="connsiteY488" fmla="*/ 137312 h 1105321"/>
                <a:gd name="connsiteX489" fmla="*/ 1565809 w 6204821"/>
                <a:gd name="connsiteY489" fmla="*/ 210140 h 1105321"/>
                <a:gd name="connsiteX490" fmla="*/ 1659120 w 6204821"/>
                <a:gd name="connsiteY490" fmla="*/ 248830 h 1105321"/>
                <a:gd name="connsiteX491" fmla="*/ 1690224 w 6204821"/>
                <a:gd name="connsiteY491" fmla="*/ 260968 h 1105321"/>
                <a:gd name="connsiteX492" fmla="*/ 1740293 w 6204821"/>
                <a:gd name="connsiteY492" fmla="*/ 15931 h 1105321"/>
                <a:gd name="connsiteX493" fmla="*/ 4621564 w 6204821"/>
                <a:gd name="connsiteY493" fmla="*/ 477936 h 1105321"/>
                <a:gd name="connsiteX494" fmla="*/ 4733841 w 6204821"/>
                <a:gd name="connsiteY494" fmla="*/ 370211 h 1105321"/>
                <a:gd name="connsiteX495" fmla="*/ 4743703 w 6204821"/>
                <a:gd name="connsiteY495" fmla="*/ 333796 h 1105321"/>
                <a:gd name="connsiteX496" fmla="*/ 4668599 w 6204821"/>
                <a:gd name="connsiteY496" fmla="*/ 224554 h 1105321"/>
                <a:gd name="connsiteX497" fmla="*/ 4631426 w 6204821"/>
                <a:gd name="connsiteY497" fmla="*/ 219244 h 1105321"/>
                <a:gd name="connsiteX498" fmla="*/ 4482735 w 6204821"/>
                <a:gd name="connsiteY498" fmla="*/ 278417 h 1105321"/>
                <a:gd name="connsiteX499" fmla="*/ 4621564 w 6204821"/>
                <a:gd name="connsiteY499" fmla="*/ 477936 h 1105321"/>
                <a:gd name="connsiteX500" fmla="*/ 438487 w 6204821"/>
                <a:gd name="connsiteY500" fmla="*/ 278417 h 1105321"/>
                <a:gd name="connsiteX501" fmla="*/ 577316 w 6204821"/>
                <a:gd name="connsiteY501" fmla="*/ 470350 h 1105321"/>
                <a:gd name="connsiteX502" fmla="*/ 685800 w 6204821"/>
                <a:gd name="connsiteY502" fmla="*/ 372487 h 1105321"/>
                <a:gd name="connsiteX503" fmla="*/ 697180 w 6204821"/>
                <a:gd name="connsiteY503" fmla="*/ 336072 h 1105321"/>
                <a:gd name="connsiteX504" fmla="*/ 633455 w 6204821"/>
                <a:gd name="connsiteY504" fmla="*/ 229106 h 1105321"/>
                <a:gd name="connsiteX505" fmla="*/ 581109 w 6204821"/>
                <a:gd name="connsiteY505" fmla="*/ 220761 h 1105321"/>
                <a:gd name="connsiteX506" fmla="*/ 438487 w 6204821"/>
                <a:gd name="connsiteY506" fmla="*/ 278417 h 1105321"/>
                <a:gd name="connsiteX507" fmla="*/ 3571622 w 6204821"/>
                <a:gd name="connsiteY507" fmla="*/ 478694 h 1105321"/>
                <a:gd name="connsiteX508" fmla="*/ 3711210 w 6204821"/>
                <a:gd name="connsiteY508" fmla="*/ 278417 h 1105321"/>
                <a:gd name="connsiteX509" fmla="*/ 3586795 w 6204821"/>
                <a:gd name="connsiteY509" fmla="*/ 226830 h 1105321"/>
                <a:gd name="connsiteX510" fmla="*/ 3495760 w 6204821"/>
                <a:gd name="connsiteY510" fmla="*/ 245796 h 1105321"/>
                <a:gd name="connsiteX511" fmla="*/ 3454794 w 6204821"/>
                <a:gd name="connsiteY511" fmla="*/ 314831 h 1105321"/>
                <a:gd name="connsiteX512" fmla="*/ 3462380 w 6204821"/>
                <a:gd name="connsiteY512" fmla="*/ 372487 h 1105321"/>
                <a:gd name="connsiteX513" fmla="*/ 3571622 w 6204821"/>
                <a:gd name="connsiteY513" fmla="*/ 478694 h 1105321"/>
                <a:gd name="connsiteX514" fmla="*/ 3268171 w 6204821"/>
                <a:gd name="connsiteY514" fmla="*/ 476419 h 1105321"/>
                <a:gd name="connsiteX515" fmla="*/ 3218860 w 6204821"/>
                <a:gd name="connsiteY515" fmla="*/ 355797 h 1105321"/>
                <a:gd name="connsiteX516" fmla="*/ 3146790 w 6204821"/>
                <a:gd name="connsiteY516" fmla="*/ 319383 h 1105321"/>
                <a:gd name="connsiteX517" fmla="*/ 3090652 w 6204821"/>
                <a:gd name="connsiteY517" fmla="*/ 380073 h 1105321"/>
                <a:gd name="connsiteX518" fmla="*/ 3090652 w 6204821"/>
                <a:gd name="connsiteY518" fmla="*/ 473384 h 1105321"/>
                <a:gd name="connsiteX519" fmla="*/ 3090652 w 6204821"/>
                <a:gd name="connsiteY519" fmla="*/ 514350 h 1105321"/>
                <a:gd name="connsiteX520" fmla="*/ 3268171 w 6204821"/>
                <a:gd name="connsiteY520" fmla="*/ 476419 h 1105321"/>
                <a:gd name="connsiteX521" fmla="*/ 1053735 w 6204821"/>
                <a:gd name="connsiteY521" fmla="*/ 510557 h 1105321"/>
                <a:gd name="connsiteX522" fmla="*/ 1052976 w 6204821"/>
                <a:gd name="connsiteY522" fmla="*/ 358831 h 1105321"/>
                <a:gd name="connsiteX523" fmla="*/ 997596 w 6204821"/>
                <a:gd name="connsiteY523" fmla="*/ 319383 h 1105321"/>
                <a:gd name="connsiteX524" fmla="*/ 936147 w 6204821"/>
                <a:gd name="connsiteY524" fmla="*/ 340624 h 1105321"/>
                <a:gd name="connsiteX525" fmla="*/ 878492 w 6204821"/>
                <a:gd name="connsiteY525" fmla="*/ 478694 h 1105321"/>
                <a:gd name="connsiteX526" fmla="*/ 1053735 w 6204821"/>
                <a:gd name="connsiteY526" fmla="*/ 510557 h 1105321"/>
                <a:gd name="connsiteX527" fmla="*/ 1247944 w 6204821"/>
                <a:gd name="connsiteY527" fmla="*/ 476419 h 1105321"/>
                <a:gd name="connsiteX528" fmla="*/ 1191805 w 6204821"/>
                <a:gd name="connsiteY528" fmla="*/ 342900 h 1105321"/>
                <a:gd name="connsiteX529" fmla="*/ 1172840 w 6204821"/>
                <a:gd name="connsiteY529" fmla="*/ 323176 h 1105321"/>
                <a:gd name="connsiteX530" fmla="*/ 1068907 w 6204821"/>
                <a:gd name="connsiteY530" fmla="*/ 388418 h 1105321"/>
                <a:gd name="connsiteX531" fmla="*/ 1069666 w 6204821"/>
                <a:gd name="connsiteY531" fmla="*/ 433177 h 1105321"/>
                <a:gd name="connsiteX532" fmla="*/ 1069666 w 6204821"/>
                <a:gd name="connsiteY532" fmla="*/ 513591 h 1105321"/>
                <a:gd name="connsiteX533" fmla="*/ 1247944 w 6204821"/>
                <a:gd name="connsiteY533" fmla="*/ 476419 h 1105321"/>
                <a:gd name="connsiteX534" fmla="*/ 5100259 w 6204821"/>
                <a:gd name="connsiteY534" fmla="*/ 512074 h 1105321"/>
                <a:gd name="connsiteX535" fmla="*/ 5100259 w 6204821"/>
                <a:gd name="connsiteY535" fmla="*/ 365659 h 1105321"/>
                <a:gd name="connsiteX536" fmla="*/ 5050948 w 6204821"/>
                <a:gd name="connsiteY536" fmla="*/ 320900 h 1105321"/>
                <a:gd name="connsiteX537" fmla="*/ 4984947 w 6204821"/>
                <a:gd name="connsiteY537" fmla="*/ 338348 h 1105321"/>
                <a:gd name="connsiteX538" fmla="*/ 4925016 w 6204821"/>
                <a:gd name="connsiteY538" fmla="*/ 477177 h 1105321"/>
                <a:gd name="connsiteX539" fmla="*/ 5100259 w 6204821"/>
                <a:gd name="connsiteY539" fmla="*/ 512074 h 1105321"/>
                <a:gd name="connsiteX540" fmla="*/ 5117707 w 6204821"/>
                <a:gd name="connsiteY540" fmla="*/ 513591 h 1105321"/>
                <a:gd name="connsiteX541" fmla="*/ 5295226 w 6204821"/>
                <a:gd name="connsiteY541" fmla="*/ 476419 h 1105321"/>
                <a:gd name="connsiteX542" fmla="*/ 5236053 w 6204821"/>
                <a:gd name="connsiteY542" fmla="*/ 336831 h 1105321"/>
                <a:gd name="connsiteX543" fmla="*/ 5167777 w 6204821"/>
                <a:gd name="connsiteY543" fmla="*/ 320900 h 1105321"/>
                <a:gd name="connsiteX544" fmla="*/ 5119224 w 6204821"/>
                <a:gd name="connsiteY544" fmla="*/ 367176 h 1105321"/>
                <a:gd name="connsiteX545" fmla="*/ 5117707 w 6204821"/>
                <a:gd name="connsiteY545" fmla="*/ 513591 h 1105321"/>
                <a:gd name="connsiteX546" fmla="*/ 719180 w 6204821"/>
                <a:gd name="connsiteY546" fmla="*/ 364900 h 1105321"/>
                <a:gd name="connsiteX547" fmla="*/ 865595 w 6204821"/>
                <a:gd name="connsiteY547" fmla="*/ 463522 h 1105321"/>
                <a:gd name="connsiteX548" fmla="*/ 920216 w 6204821"/>
                <a:gd name="connsiteY548" fmla="*/ 327727 h 1105321"/>
                <a:gd name="connsiteX549" fmla="*/ 894423 w 6204821"/>
                <a:gd name="connsiteY549" fmla="*/ 268554 h 1105321"/>
                <a:gd name="connsiteX550" fmla="*/ 827664 w 6204821"/>
                <a:gd name="connsiteY550" fmla="*/ 256416 h 1105321"/>
                <a:gd name="connsiteX551" fmla="*/ 719180 w 6204821"/>
                <a:gd name="connsiteY551" fmla="*/ 364900 h 1105321"/>
                <a:gd name="connsiteX552" fmla="*/ 1260840 w 6204821"/>
                <a:gd name="connsiteY552" fmla="*/ 465039 h 1105321"/>
                <a:gd name="connsiteX553" fmla="*/ 1411049 w 6204821"/>
                <a:gd name="connsiteY553" fmla="*/ 364142 h 1105321"/>
                <a:gd name="connsiteX554" fmla="*/ 1308634 w 6204821"/>
                <a:gd name="connsiteY554" fmla="*/ 264003 h 1105321"/>
                <a:gd name="connsiteX555" fmla="*/ 1241116 w 6204821"/>
                <a:gd name="connsiteY555" fmla="*/ 263244 h 1105321"/>
                <a:gd name="connsiteX556" fmla="*/ 1205460 w 6204821"/>
                <a:gd name="connsiteY556" fmla="*/ 320900 h 1105321"/>
                <a:gd name="connsiteX557" fmla="*/ 1260840 w 6204821"/>
                <a:gd name="connsiteY557" fmla="*/ 465039 h 1105321"/>
                <a:gd name="connsiteX558" fmla="*/ 3073204 w 6204821"/>
                <a:gd name="connsiteY558" fmla="*/ 511316 h 1105321"/>
                <a:gd name="connsiteX559" fmla="*/ 3073204 w 6204821"/>
                <a:gd name="connsiteY559" fmla="*/ 369452 h 1105321"/>
                <a:gd name="connsiteX560" fmla="*/ 3036031 w 6204821"/>
                <a:gd name="connsiteY560" fmla="*/ 323934 h 1105321"/>
                <a:gd name="connsiteX561" fmla="*/ 2960927 w 6204821"/>
                <a:gd name="connsiteY561" fmla="*/ 334555 h 1105321"/>
                <a:gd name="connsiteX562" fmla="*/ 2897960 w 6204821"/>
                <a:gd name="connsiteY562" fmla="*/ 477177 h 1105321"/>
                <a:gd name="connsiteX563" fmla="*/ 3073204 w 6204821"/>
                <a:gd name="connsiteY563" fmla="*/ 511316 h 1105321"/>
                <a:gd name="connsiteX564" fmla="*/ 2885822 w 6204821"/>
                <a:gd name="connsiteY564" fmla="*/ 465039 h 1105321"/>
                <a:gd name="connsiteX565" fmla="*/ 2941961 w 6204821"/>
                <a:gd name="connsiteY565" fmla="*/ 320900 h 1105321"/>
                <a:gd name="connsiteX566" fmla="*/ 2910857 w 6204821"/>
                <a:gd name="connsiteY566" fmla="*/ 266279 h 1105321"/>
                <a:gd name="connsiteX567" fmla="*/ 2851684 w 6204821"/>
                <a:gd name="connsiteY567" fmla="*/ 256416 h 1105321"/>
                <a:gd name="connsiteX568" fmla="*/ 2745476 w 6204821"/>
                <a:gd name="connsiteY568" fmla="*/ 364900 h 1105321"/>
                <a:gd name="connsiteX569" fmla="*/ 2885822 w 6204821"/>
                <a:gd name="connsiteY569" fmla="*/ 465039 h 1105321"/>
                <a:gd name="connsiteX570" fmla="*/ 3431276 w 6204821"/>
                <a:gd name="connsiteY570" fmla="*/ 364142 h 1105321"/>
                <a:gd name="connsiteX571" fmla="*/ 3331137 w 6204821"/>
                <a:gd name="connsiteY571" fmla="*/ 266279 h 1105321"/>
                <a:gd name="connsiteX572" fmla="*/ 3264378 w 6204821"/>
                <a:gd name="connsiteY572" fmla="*/ 260968 h 1105321"/>
                <a:gd name="connsiteX573" fmla="*/ 3224929 w 6204821"/>
                <a:gd name="connsiteY573" fmla="*/ 318624 h 1105321"/>
                <a:gd name="connsiteX574" fmla="*/ 3280309 w 6204821"/>
                <a:gd name="connsiteY574" fmla="*/ 463522 h 1105321"/>
                <a:gd name="connsiteX575" fmla="*/ 3431276 w 6204821"/>
                <a:gd name="connsiteY575" fmla="*/ 364142 h 1105321"/>
                <a:gd name="connsiteX576" fmla="*/ 5446193 w 6204821"/>
                <a:gd name="connsiteY576" fmla="*/ 364900 h 1105321"/>
                <a:gd name="connsiteX577" fmla="*/ 5453780 w 6204821"/>
                <a:gd name="connsiteY577" fmla="*/ 353521 h 1105321"/>
                <a:gd name="connsiteX578" fmla="*/ 5353641 w 6204821"/>
                <a:gd name="connsiteY578" fmla="*/ 263244 h 1105321"/>
                <a:gd name="connsiteX579" fmla="*/ 5280812 w 6204821"/>
                <a:gd name="connsiteY579" fmla="*/ 267796 h 1105321"/>
                <a:gd name="connsiteX580" fmla="*/ 5251984 w 6204821"/>
                <a:gd name="connsiteY580" fmla="*/ 326210 h 1105321"/>
                <a:gd name="connsiteX581" fmla="*/ 5308123 w 6204821"/>
                <a:gd name="connsiteY581" fmla="*/ 465798 h 1105321"/>
                <a:gd name="connsiteX582" fmla="*/ 5446193 w 6204821"/>
                <a:gd name="connsiteY582" fmla="*/ 364900 h 1105321"/>
                <a:gd name="connsiteX583" fmla="*/ 4912877 w 6204821"/>
                <a:gd name="connsiteY583" fmla="*/ 464281 h 1105321"/>
                <a:gd name="connsiteX584" fmla="*/ 4968258 w 6204821"/>
                <a:gd name="connsiteY584" fmla="*/ 324693 h 1105321"/>
                <a:gd name="connsiteX585" fmla="*/ 4943222 w 6204821"/>
                <a:gd name="connsiteY585" fmla="*/ 270830 h 1105321"/>
                <a:gd name="connsiteX586" fmla="*/ 4880256 w 6204821"/>
                <a:gd name="connsiteY586" fmla="*/ 256416 h 1105321"/>
                <a:gd name="connsiteX587" fmla="*/ 4768738 w 6204821"/>
                <a:gd name="connsiteY587" fmla="*/ 363383 h 1105321"/>
                <a:gd name="connsiteX588" fmla="*/ 4912877 w 6204821"/>
                <a:gd name="connsiteY588" fmla="*/ 464281 h 1105321"/>
                <a:gd name="connsiteX589" fmla="*/ 3435069 w 6204821"/>
                <a:gd name="connsiteY589" fmla="*/ 337590 h 1105321"/>
                <a:gd name="connsiteX590" fmla="*/ 3532174 w 6204821"/>
                <a:gd name="connsiteY590" fmla="*/ 204830 h 1105321"/>
                <a:gd name="connsiteX591" fmla="*/ 3400173 w 6204821"/>
                <a:gd name="connsiteY591" fmla="*/ 150208 h 1105321"/>
                <a:gd name="connsiteX592" fmla="*/ 3337965 w 6204821"/>
                <a:gd name="connsiteY592" fmla="*/ 173726 h 1105321"/>
                <a:gd name="connsiteX593" fmla="*/ 3332654 w 6204821"/>
                <a:gd name="connsiteY593" fmla="*/ 240485 h 1105321"/>
                <a:gd name="connsiteX594" fmla="*/ 3435069 w 6204821"/>
                <a:gd name="connsiteY594" fmla="*/ 337590 h 1105321"/>
                <a:gd name="connsiteX595" fmla="*/ 3567071 w 6204821"/>
                <a:gd name="connsiteY595" fmla="*/ 15931 h 1105321"/>
                <a:gd name="connsiteX596" fmla="*/ 3416104 w 6204821"/>
                <a:gd name="connsiteY596" fmla="*/ 16690 h 1105321"/>
                <a:gd name="connsiteX597" fmla="*/ 3374379 w 6204821"/>
                <a:gd name="connsiteY597" fmla="*/ 63725 h 1105321"/>
                <a:gd name="connsiteX598" fmla="*/ 3391828 w 6204821"/>
                <a:gd name="connsiteY598" fmla="*/ 124415 h 1105321"/>
                <a:gd name="connsiteX599" fmla="*/ 3529898 w 6204821"/>
                <a:gd name="connsiteY599" fmla="*/ 186623 h 1105321"/>
                <a:gd name="connsiteX600" fmla="*/ 3567071 w 6204821"/>
                <a:gd name="connsiteY600" fmla="*/ 15931 h 1105321"/>
                <a:gd name="connsiteX601" fmla="*/ 4626116 w 6204821"/>
                <a:gd name="connsiteY601" fmla="*/ 15173 h 1105321"/>
                <a:gd name="connsiteX602" fmla="*/ 4663289 w 6204821"/>
                <a:gd name="connsiteY602" fmla="*/ 186623 h 1105321"/>
                <a:gd name="connsiteX603" fmla="*/ 4798325 w 6204821"/>
                <a:gd name="connsiteY603" fmla="*/ 126691 h 1105321"/>
                <a:gd name="connsiteX604" fmla="*/ 4818049 w 6204821"/>
                <a:gd name="connsiteY604" fmla="*/ 62208 h 1105321"/>
                <a:gd name="connsiteX605" fmla="*/ 4767221 w 6204821"/>
                <a:gd name="connsiteY605" fmla="*/ 15173 h 1105321"/>
                <a:gd name="connsiteX606" fmla="*/ 4626116 w 6204821"/>
                <a:gd name="connsiteY606" fmla="*/ 15173 h 1105321"/>
                <a:gd name="connsiteX607" fmla="*/ 2599820 w 6204821"/>
                <a:gd name="connsiteY607" fmla="*/ 15931 h 1105321"/>
                <a:gd name="connsiteX608" fmla="*/ 2636992 w 6204821"/>
                <a:gd name="connsiteY608" fmla="*/ 186623 h 1105321"/>
                <a:gd name="connsiteX609" fmla="*/ 2772028 w 6204821"/>
                <a:gd name="connsiteY609" fmla="*/ 127450 h 1105321"/>
                <a:gd name="connsiteX610" fmla="*/ 2794028 w 6204821"/>
                <a:gd name="connsiteY610" fmla="*/ 71311 h 1105321"/>
                <a:gd name="connsiteX611" fmla="*/ 2750028 w 6204821"/>
                <a:gd name="connsiteY611" fmla="*/ 16690 h 1105321"/>
                <a:gd name="connsiteX612" fmla="*/ 2599820 w 6204821"/>
                <a:gd name="connsiteY612" fmla="*/ 15931 h 1105321"/>
                <a:gd name="connsiteX613" fmla="*/ 1545326 w 6204821"/>
                <a:gd name="connsiteY613" fmla="*/ 15931 h 1105321"/>
                <a:gd name="connsiteX614" fmla="*/ 1403463 w 6204821"/>
                <a:gd name="connsiteY614" fmla="*/ 15931 h 1105321"/>
                <a:gd name="connsiteX615" fmla="*/ 1355669 w 6204821"/>
                <a:gd name="connsiteY615" fmla="*/ 59932 h 1105321"/>
                <a:gd name="connsiteX616" fmla="*/ 1372359 w 6204821"/>
                <a:gd name="connsiteY616" fmla="*/ 125174 h 1105321"/>
                <a:gd name="connsiteX617" fmla="*/ 1511188 w 6204821"/>
                <a:gd name="connsiteY617" fmla="*/ 187381 h 1105321"/>
                <a:gd name="connsiteX618" fmla="*/ 1545326 w 6204821"/>
                <a:gd name="connsiteY618" fmla="*/ 15931 h 1105321"/>
                <a:gd name="connsiteX619" fmla="*/ 2635475 w 6204821"/>
                <a:gd name="connsiteY619" fmla="*/ 204830 h 1105321"/>
                <a:gd name="connsiteX620" fmla="*/ 2732580 w 6204821"/>
                <a:gd name="connsiteY620" fmla="*/ 334555 h 1105321"/>
                <a:gd name="connsiteX621" fmla="*/ 2834236 w 6204821"/>
                <a:gd name="connsiteY621" fmla="*/ 240485 h 1105321"/>
                <a:gd name="connsiteX622" fmla="*/ 2831960 w 6204821"/>
                <a:gd name="connsiteY622" fmla="*/ 178278 h 1105321"/>
                <a:gd name="connsiteX623" fmla="*/ 2774304 w 6204821"/>
                <a:gd name="connsiteY623" fmla="*/ 147933 h 1105321"/>
                <a:gd name="connsiteX624" fmla="*/ 2635475 w 6204821"/>
                <a:gd name="connsiteY624" fmla="*/ 204830 h 1105321"/>
                <a:gd name="connsiteX625" fmla="*/ 4759635 w 6204821"/>
                <a:gd name="connsiteY625" fmla="*/ 347452 h 1105321"/>
                <a:gd name="connsiteX626" fmla="*/ 4863566 w 6204821"/>
                <a:gd name="connsiteY626" fmla="*/ 236692 h 1105321"/>
                <a:gd name="connsiteX627" fmla="*/ 4855980 w 6204821"/>
                <a:gd name="connsiteY627" fmla="*/ 174485 h 1105321"/>
                <a:gd name="connsiteX628" fmla="*/ 4799842 w 6204821"/>
                <a:gd name="connsiteY628" fmla="*/ 147174 h 1105321"/>
                <a:gd name="connsiteX629" fmla="*/ 4662530 w 6204821"/>
                <a:gd name="connsiteY629" fmla="*/ 204071 h 1105321"/>
                <a:gd name="connsiteX630" fmla="*/ 4759635 w 6204821"/>
                <a:gd name="connsiteY630" fmla="*/ 347452 h 1105321"/>
                <a:gd name="connsiteX631" fmla="*/ 5592609 w 6204821"/>
                <a:gd name="connsiteY631" fmla="*/ 15931 h 1105321"/>
                <a:gd name="connsiteX632" fmla="*/ 5455297 w 6204821"/>
                <a:gd name="connsiteY632" fmla="*/ 15173 h 1105321"/>
                <a:gd name="connsiteX633" fmla="*/ 5404469 w 6204821"/>
                <a:gd name="connsiteY633" fmla="*/ 57656 h 1105321"/>
                <a:gd name="connsiteX634" fmla="*/ 5417365 w 6204821"/>
                <a:gd name="connsiteY634" fmla="*/ 123656 h 1105321"/>
                <a:gd name="connsiteX635" fmla="*/ 5556953 w 6204821"/>
                <a:gd name="connsiteY635" fmla="*/ 190416 h 1105321"/>
                <a:gd name="connsiteX636" fmla="*/ 5592609 w 6204821"/>
                <a:gd name="connsiteY636" fmla="*/ 15931 h 1105321"/>
                <a:gd name="connsiteX637" fmla="*/ 1511946 w 6204821"/>
                <a:gd name="connsiteY637" fmla="*/ 204830 h 1105321"/>
                <a:gd name="connsiteX638" fmla="*/ 1380704 w 6204821"/>
                <a:gd name="connsiteY638" fmla="*/ 150967 h 1105321"/>
                <a:gd name="connsiteX639" fmla="*/ 1319255 w 6204821"/>
                <a:gd name="connsiteY639" fmla="*/ 170691 h 1105321"/>
                <a:gd name="connsiteX640" fmla="*/ 1312427 w 6204821"/>
                <a:gd name="connsiteY640" fmla="*/ 241244 h 1105321"/>
                <a:gd name="connsiteX641" fmla="*/ 1414842 w 6204821"/>
                <a:gd name="connsiteY641" fmla="*/ 339865 h 1105321"/>
                <a:gd name="connsiteX642" fmla="*/ 1511946 w 6204821"/>
                <a:gd name="connsiteY642" fmla="*/ 204830 h 1105321"/>
                <a:gd name="connsiteX643" fmla="*/ 625868 w 6204821"/>
                <a:gd name="connsiteY643" fmla="*/ 201795 h 1105321"/>
                <a:gd name="connsiteX644" fmla="*/ 686559 w 6204821"/>
                <a:gd name="connsiteY644" fmla="*/ 262485 h 1105321"/>
                <a:gd name="connsiteX645" fmla="*/ 714628 w 6204821"/>
                <a:gd name="connsiteY645" fmla="*/ 333038 h 1105321"/>
                <a:gd name="connsiteX646" fmla="*/ 814767 w 6204821"/>
                <a:gd name="connsiteY646" fmla="*/ 240485 h 1105321"/>
                <a:gd name="connsiteX647" fmla="*/ 810215 w 6204821"/>
                <a:gd name="connsiteY647" fmla="*/ 176002 h 1105321"/>
                <a:gd name="connsiteX648" fmla="*/ 751042 w 6204821"/>
                <a:gd name="connsiteY648" fmla="*/ 148691 h 1105321"/>
                <a:gd name="connsiteX649" fmla="*/ 625868 w 6204821"/>
                <a:gd name="connsiteY649" fmla="*/ 201795 h 1105321"/>
                <a:gd name="connsiteX650" fmla="*/ 5553160 w 6204821"/>
                <a:gd name="connsiteY650" fmla="*/ 203312 h 1105321"/>
                <a:gd name="connsiteX651" fmla="*/ 5427986 w 6204821"/>
                <a:gd name="connsiteY651" fmla="*/ 150208 h 1105321"/>
                <a:gd name="connsiteX652" fmla="*/ 5368813 w 6204821"/>
                <a:gd name="connsiteY652" fmla="*/ 168416 h 1105321"/>
                <a:gd name="connsiteX653" fmla="*/ 5356675 w 6204821"/>
                <a:gd name="connsiteY653" fmla="*/ 235175 h 1105321"/>
                <a:gd name="connsiteX654" fmla="*/ 5456056 w 6204821"/>
                <a:gd name="connsiteY654" fmla="*/ 344417 h 1105321"/>
                <a:gd name="connsiteX655" fmla="*/ 5553160 w 6204821"/>
                <a:gd name="connsiteY655" fmla="*/ 203312 h 1105321"/>
                <a:gd name="connsiteX656" fmla="*/ 583385 w 6204821"/>
                <a:gd name="connsiteY656" fmla="*/ 16690 h 1105321"/>
                <a:gd name="connsiteX657" fmla="*/ 619041 w 6204821"/>
                <a:gd name="connsiteY657" fmla="*/ 186623 h 1105321"/>
                <a:gd name="connsiteX658" fmla="*/ 746490 w 6204821"/>
                <a:gd name="connsiteY658" fmla="*/ 130484 h 1105321"/>
                <a:gd name="connsiteX659" fmla="*/ 773801 w 6204821"/>
                <a:gd name="connsiteY659" fmla="*/ 71311 h 1105321"/>
                <a:gd name="connsiteX660" fmla="*/ 732835 w 6204821"/>
                <a:gd name="connsiteY660" fmla="*/ 16690 h 1105321"/>
                <a:gd name="connsiteX661" fmla="*/ 583385 w 6204821"/>
                <a:gd name="connsiteY661" fmla="*/ 16690 h 1105321"/>
                <a:gd name="connsiteX662" fmla="*/ 3194584 w 6204821"/>
                <a:gd name="connsiteY662" fmla="*/ 298900 h 1105321"/>
                <a:gd name="connsiteX663" fmla="*/ 3098997 w 6204821"/>
                <a:gd name="connsiteY663" fmla="*/ 69794 h 1105321"/>
                <a:gd name="connsiteX664" fmla="*/ 3093686 w 6204821"/>
                <a:gd name="connsiteY664" fmla="*/ 71311 h 1105321"/>
                <a:gd name="connsiteX665" fmla="*/ 3093686 w 6204821"/>
                <a:gd name="connsiteY665" fmla="*/ 318624 h 1105321"/>
                <a:gd name="connsiteX666" fmla="*/ 3194584 w 6204821"/>
                <a:gd name="connsiteY666" fmla="*/ 298900 h 1105321"/>
                <a:gd name="connsiteX667" fmla="*/ 1174357 w 6204821"/>
                <a:gd name="connsiteY667" fmla="*/ 298900 h 1105321"/>
                <a:gd name="connsiteX668" fmla="*/ 1078770 w 6204821"/>
                <a:gd name="connsiteY668" fmla="*/ 69794 h 1105321"/>
                <a:gd name="connsiteX669" fmla="*/ 1072701 w 6204821"/>
                <a:gd name="connsiteY669" fmla="*/ 71311 h 1105321"/>
                <a:gd name="connsiteX670" fmla="*/ 1072701 w 6204821"/>
                <a:gd name="connsiteY670" fmla="*/ 317865 h 1105321"/>
                <a:gd name="connsiteX671" fmla="*/ 1174357 w 6204821"/>
                <a:gd name="connsiteY671" fmla="*/ 298900 h 1105321"/>
                <a:gd name="connsiteX672" fmla="*/ 5125293 w 6204821"/>
                <a:gd name="connsiteY672" fmla="*/ 69035 h 1105321"/>
                <a:gd name="connsiteX673" fmla="*/ 5119983 w 6204821"/>
                <a:gd name="connsiteY673" fmla="*/ 70552 h 1105321"/>
                <a:gd name="connsiteX674" fmla="*/ 5119983 w 6204821"/>
                <a:gd name="connsiteY674" fmla="*/ 317865 h 1105321"/>
                <a:gd name="connsiteX675" fmla="*/ 5220881 w 6204821"/>
                <a:gd name="connsiteY675" fmla="*/ 298900 h 1105321"/>
                <a:gd name="connsiteX676" fmla="*/ 5125293 w 6204821"/>
                <a:gd name="connsiteY676" fmla="*/ 69035 h 1105321"/>
                <a:gd name="connsiteX677" fmla="*/ 3069411 w 6204821"/>
                <a:gd name="connsiteY677" fmla="*/ 315589 h 1105321"/>
                <a:gd name="connsiteX678" fmla="*/ 3069411 w 6204821"/>
                <a:gd name="connsiteY678" fmla="*/ 81173 h 1105321"/>
                <a:gd name="connsiteX679" fmla="*/ 3064100 w 6204821"/>
                <a:gd name="connsiteY679" fmla="*/ 80415 h 1105321"/>
                <a:gd name="connsiteX680" fmla="*/ 2973065 w 6204821"/>
                <a:gd name="connsiteY680" fmla="*/ 298900 h 1105321"/>
                <a:gd name="connsiteX681" fmla="*/ 3069411 w 6204821"/>
                <a:gd name="connsiteY681" fmla="*/ 315589 h 1105321"/>
                <a:gd name="connsiteX682" fmla="*/ 3207481 w 6204821"/>
                <a:gd name="connsiteY682" fmla="*/ 282210 h 1105321"/>
                <a:gd name="connsiteX683" fmla="*/ 3284102 w 6204821"/>
                <a:gd name="connsiteY683" fmla="*/ 235175 h 1105321"/>
                <a:gd name="connsiteX684" fmla="*/ 3119480 w 6204821"/>
                <a:gd name="connsiteY684" fmla="*/ 67518 h 1105321"/>
                <a:gd name="connsiteX685" fmla="*/ 3207481 w 6204821"/>
                <a:gd name="connsiteY685" fmla="*/ 282210 h 1105321"/>
                <a:gd name="connsiteX686" fmla="*/ 939941 w 6204821"/>
                <a:gd name="connsiteY686" fmla="*/ 282968 h 1105321"/>
                <a:gd name="connsiteX687" fmla="*/ 1027941 w 6204821"/>
                <a:gd name="connsiteY687" fmla="*/ 65242 h 1105321"/>
                <a:gd name="connsiteX688" fmla="*/ 1024148 w 6204821"/>
                <a:gd name="connsiteY688" fmla="*/ 64483 h 1105321"/>
                <a:gd name="connsiteX689" fmla="*/ 858767 w 6204821"/>
                <a:gd name="connsiteY689" fmla="*/ 232899 h 1105321"/>
                <a:gd name="connsiteX690" fmla="*/ 939941 w 6204821"/>
                <a:gd name="connsiteY690" fmla="*/ 282968 h 1105321"/>
                <a:gd name="connsiteX691" fmla="*/ 1049183 w 6204821"/>
                <a:gd name="connsiteY691" fmla="*/ 81173 h 1105321"/>
                <a:gd name="connsiteX692" fmla="*/ 1043873 w 6204821"/>
                <a:gd name="connsiteY692" fmla="*/ 79656 h 1105321"/>
                <a:gd name="connsiteX693" fmla="*/ 952837 w 6204821"/>
                <a:gd name="connsiteY693" fmla="*/ 298900 h 1105321"/>
                <a:gd name="connsiteX694" fmla="*/ 1049942 w 6204821"/>
                <a:gd name="connsiteY694" fmla="*/ 314072 h 1105321"/>
                <a:gd name="connsiteX695" fmla="*/ 1049183 w 6204821"/>
                <a:gd name="connsiteY695" fmla="*/ 81173 h 1105321"/>
                <a:gd name="connsiteX696" fmla="*/ 5308881 w 6204821"/>
                <a:gd name="connsiteY696" fmla="*/ 235933 h 1105321"/>
                <a:gd name="connsiteX697" fmla="*/ 5147294 w 6204821"/>
                <a:gd name="connsiteY697" fmla="*/ 69794 h 1105321"/>
                <a:gd name="connsiteX698" fmla="*/ 5233778 w 6204821"/>
                <a:gd name="connsiteY698" fmla="*/ 282210 h 1105321"/>
                <a:gd name="connsiteX699" fmla="*/ 5308881 w 6204821"/>
                <a:gd name="connsiteY699" fmla="*/ 235933 h 1105321"/>
                <a:gd name="connsiteX700" fmla="*/ 1096977 w 6204821"/>
                <a:gd name="connsiteY700" fmla="*/ 59173 h 1105321"/>
                <a:gd name="connsiteX701" fmla="*/ 1187253 w 6204821"/>
                <a:gd name="connsiteY701" fmla="*/ 281451 h 1105321"/>
                <a:gd name="connsiteX702" fmla="*/ 1266151 w 6204821"/>
                <a:gd name="connsiteY702" fmla="*/ 232899 h 1105321"/>
                <a:gd name="connsiteX703" fmla="*/ 1096977 w 6204821"/>
                <a:gd name="connsiteY703" fmla="*/ 59173 h 1105321"/>
                <a:gd name="connsiteX704" fmla="*/ 5095707 w 6204821"/>
                <a:gd name="connsiteY704" fmla="*/ 88760 h 1105321"/>
                <a:gd name="connsiteX705" fmla="*/ 5088121 w 6204821"/>
                <a:gd name="connsiteY705" fmla="*/ 88001 h 1105321"/>
                <a:gd name="connsiteX706" fmla="*/ 5000120 w 6204821"/>
                <a:gd name="connsiteY706" fmla="*/ 299658 h 1105321"/>
                <a:gd name="connsiteX707" fmla="*/ 5096465 w 6204821"/>
                <a:gd name="connsiteY707" fmla="*/ 314831 h 1105321"/>
                <a:gd name="connsiteX708" fmla="*/ 5095707 w 6204821"/>
                <a:gd name="connsiteY708" fmla="*/ 88760 h 1105321"/>
                <a:gd name="connsiteX709" fmla="*/ 4986464 w 6204821"/>
                <a:gd name="connsiteY709" fmla="*/ 282968 h 1105321"/>
                <a:gd name="connsiteX710" fmla="*/ 5072948 w 6204821"/>
                <a:gd name="connsiteY710" fmla="*/ 68277 h 1105321"/>
                <a:gd name="connsiteX711" fmla="*/ 4907567 w 6204821"/>
                <a:gd name="connsiteY711" fmla="*/ 231382 h 1105321"/>
                <a:gd name="connsiteX712" fmla="*/ 4986464 w 6204821"/>
                <a:gd name="connsiteY712" fmla="*/ 282968 h 1105321"/>
                <a:gd name="connsiteX713" fmla="*/ 2881271 w 6204821"/>
                <a:gd name="connsiteY713" fmla="*/ 231382 h 1105321"/>
                <a:gd name="connsiteX714" fmla="*/ 2960168 w 6204821"/>
                <a:gd name="connsiteY714" fmla="*/ 282968 h 1105321"/>
                <a:gd name="connsiteX715" fmla="*/ 3045893 w 6204821"/>
                <a:gd name="connsiteY715" fmla="*/ 70552 h 1105321"/>
                <a:gd name="connsiteX716" fmla="*/ 2881271 w 6204821"/>
                <a:gd name="connsiteY716" fmla="*/ 231382 h 1105321"/>
                <a:gd name="connsiteX717" fmla="*/ 2795546 w 6204821"/>
                <a:gd name="connsiteY717" fmla="*/ 18207 h 1105321"/>
                <a:gd name="connsiteX718" fmla="*/ 2815270 w 6204821"/>
                <a:gd name="connsiteY718" fmla="*/ 110760 h 1105321"/>
                <a:gd name="connsiteX719" fmla="*/ 3021617 w 6204821"/>
                <a:gd name="connsiteY719" fmla="*/ 23517 h 1105321"/>
                <a:gd name="connsiteX720" fmla="*/ 3020100 w 6204821"/>
                <a:gd name="connsiteY720" fmla="*/ 18207 h 1105321"/>
                <a:gd name="connsiteX721" fmla="*/ 2795546 w 6204821"/>
                <a:gd name="connsiteY721" fmla="*/ 18207 h 1105321"/>
                <a:gd name="connsiteX722" fmla="*/ 5173846 w 6204821"/>
                <a:gd name="connsiteY722" fmla="*/ 17448 h 1105321"/>
                <a:gd name="connsiteX723" fmla="*/ 5172328 w 6204821"/>
                <a:gd name="connsiteY723" fmla="*/ 23517 h 1105321"/>
                <a:gd name="connsiteX724" fmla="*/ 5378675 w 6204821"/>
                <a:gd name="connsiteY724" fmla="*/ 110760 h 1105321"/>
                <a:gd name="connsiteX725" fmla="*/ 5398399 w 6204821"/>
                <a:gd name="connsiteY725" fmla="*/ 17448 h 1105321"/>
                <a:gd name="connsiteX726" fmla="*/ 5173846 w 6204821"/>
                <a:gd name="connsiteY726" fmla="*/ 17448 h 1105321"/>
                <a:gd name="connsiteX727" fmla="*/ 1332910 w 6204821"/>
                <a:gd name="connsiteY727" fmla="*/ 130484 h 1105321"/>
                <a:gd name="connsiteX728" fmla="*/ 1118218 w 6204821"/>
                <a:gd name="connsiteY728" fmla="*/ 42483 h 1105321"/>
                <a:gd name="connsiteX729" fmla="*/ 1282841 w 6204821"/>
                <a:gd name="connsiteY729" fmla="*/ 201037 h 1105321"/>
                <a:gd name="connsiteX730" fmla="*/ 1332910 w 6204821"/>
                <a:gd name="connsiteY730" fmla="*/ 130484 h 1105321"/>
                <a:gd name="connsiteX731" fmla="*/ 5173087 w 6204821"/>
                <a:gd name="connsiteY731" fmla="*/ 46276 h 1105321"/>
                <a:gd name="connsiteX732" fmla="*/ 5170053 w 6204821"/>
                <a:gd name="connsiteY732" fmla="*/ 50828 h 1105321"/>
                <a:gd name="connsiteX733" fmla="*/ 5330123 w 6204821"/>
                <a:gd name="connsiteY733" fmla="*/ 203312 h 1105321"/>
                <a:gd name="connsiteX734" fmla="*/ 5379434 w 6204821"/>
                <a:gd name="connsiteY734" fmla="*/ 130484 h 1105321"/>
                <a:gd name="connsiteX735" fmla="*/ 5173087 w 6204821"/>
                <a:gd name="connsiteY735" fmla="*/ 46276 h 1105321"/>
                <a:gd name="connsiteX736" fmla="*/ 1331393 w 6204821"/>
                <a:gd name="connsiteY736" fmla="*/ 110760 h 1105321"/>
                <a:gd name="connsiteX737" fmla="*/ 1351117 w 6204821"/>
                <a:gd name="connsiteY737" fmla="*/ 19724 h 1105321"/>
                <a:gd name="connsiteX738" fmla="*/ 1132632 w 6204821"/>
                <a:gd name="connsiteY738" fmla="*/ 19724 h 1105321"/>
                <a:gd name="connsiteX739" fmla="*/ 1131874 w 6204821"/>
                <a:gd name="connsiteY739" fmla="*/ 25793 h 1105321"/>
                <a:gd name="connsiteX740" fmla="*/ 1331393 w 6204821"/>
                <a:gd name="connsiteY740" fmla="*/ 110760 h 1105321"/>
                <a:gd name="connsiteX741" fmla="*/ 3350862 w 6204821"/>
                <a:gd name="connsiteY741" fmla="*/ 110760 h 1105321"/>
                <a:gd name="connsiteX742" fmla="*/ 3372103 w 6204821"/>
                <a:gd name="connsiteY742" fmla="*/ 18966 h 1105321"/>
                <a:gd name="connsiteX743" fmla="*/ 3152860 w 6204821"/>
                <a:gd name="connsiteY743" fmla="*/ 18966 h 1105321"/>
                <a:gd name="connsiteX744" fmla="*/ 3151342 w 6204821"/>
                <a:gd name="connsiteY744" fmla="*/ 25793 h 1105321"/>
                <a:gd name="connsiteX745" fmla="*/ 3350862 w 6204821"/>
                <a:gd name="connsiteY745" fmla="*/ 110760 h 1105321"/>
                <a:gd name="connsiteX746" fmla="*/ 4889360 w 6204821"/>
                <a:gd name="connsiteY746" fmla="*/ 201037 h 1105321"/>
                <a:gd name="connsiteX747" fmla="*/ 5044120 w 6204821"/>
                <a:gd name="connsiteY747" fmla="*/ 52345 h 1105321"/>
                <a:gd name="connsiteX748" fmla="*/ 5042603 w 6204821"/>
                <a:gd name="connsiteY748" fmla="*/ 48552 h 1105321"/>
                <a:gd name="connsiteX749" fmla="*/ 4840808 w 6204821"/>
                <a:gd name="connsiteY749" fmla="*/ 131243 h 1105321"/>
                <a:gd name="connsiteX750" fmla="*/ 4889360 w 6204821"/>
                <a:gd name="connsiteY750" fmla="*/ 201037 h 1105321"/>
                <a:gd name="connsiteX751" fmla="*/ 4843842 w 6204821"/>
                <a:gd name="connsiteY751" fmla="*/ 109242 h 1105321"/>
                <a:gd name="connsiteX752" fmla="*/ 5041844 w 6204821"/>
                <a:gd name="connsiteY752" fmla="*/ 24276 h 1105321"/>
                <a:gd name="connsiteX753" fmla="*/ 5038810 w 6204821"/>
                <a:gd name="connsiteY753" fmla="*/ 17448 h 1105321"/>
                <a:gd name="connsiteX754" fmla="*/ 4821083 w 6204821"/>
                <a:gd name="connsiteY754" fmla="*/ 17448 h 1105321"/>
                <a:gd name="connsiteX755" fmla="*/ 4843842 w 6204821"/>
                <a:gd name="connsiteY755" fmla="*/ 109242 h 1105321"/>
                <a:gd name="connsiteX756" fmla="*/ 839802 w 6204821"/>
                <a:gd name="connsiteY756" fmla="*/ 196485 h 1105321"/>
                <a:gd name="connsiteX757" fmla="*/ 995320 w 6204821"/>
                <a:gd name="connsiteY757" fmla="*/ 47794 h 1105321"/>
                <a:gd name="connsiteX758" fmla="*/ 794284 w 6204821"/>
                <a:gd name="connsiteY758" fmla="*/ 130484 h 1105321"/>
                <a:gd name="connsiteX759" fmla="*/ 839802 w 6204821"/>
                <a:gd name="connsiteY759" fmla="*/ 196485 h 1105321"/>
                <a:gd name="connsiteX760" fmla="*/ 796560 w 6204821"/>
                <a:gd name="connsiteY760" fmla="*/ 109242 h 1105321"/>
                <a:gd name="connsiteX761" fmla="*/ 995320 w 6204821"/>
                <a:gd name="connsiteY761" fmla="*/ 24276 h 1105321"/>
                <a:gd name="connsiteX762" fmla="*/ 992286 w 6204821"/>
                <a:gd name="connsiteY762" fmla="*/ 18966 h 1105321"/>
                <a:gd name="connsiteX763" fmla="*/ 775318 w 6204821"/>
                <a:gd name="connsiteY763" fmla="*/ 18966 h 1105321"/>
                <a:gd name="connsiteX764" fmla="*/ 796560 w 6204821"/>
                <a:gd name="connsiteY764" fmla="*/ 109242 h 1105321"/>
                <a:gd name="connsiteX765" fmla="*/ 2863064 w 6204821"/>
                <a:gd name="connsiteY765" fmla="*/ 199519 h 1105321"/>
                <a:gd name="connsiteX766" fmla="*/ 3023893 w 6204821"/>
                <a:gd name="connsiteY766" fmla="*/ 44759 h 1105321"/>
                <a:gd name="connsiteX767" fmla="*/ 2814511 w 6204821"/>
                <a:gd name="connsiteY767" fmla="*/ 131243 h 1105321"/>
                <a:gd name="connsiteX768" fmla="*/ 2863064 w 6204821"/>
                <a:gd name="connsiteY768" fmla="*/ 199519 h 1105321"/>
                <a:gd name="connsiteX769" fmla="*/ 3303827 w 6204821"/>
                <a:gd name="connsiteY769" fmla="*/ 201795 h 1105321"/>
                <a:gd name="connsiteX770" fmla="*/ 3353137 w 6204821"/>
                <a:gd name="connsiteY770" fmla="*/ 130484 h 1105321"/>
                <a:gd name="connsiteX771" fmla="*/ 3144515 w 6204821"/>
                <a:gd name="connsiteY771" fmla="*/ 44759 h 1105321"/>
                <a:gd name="connsiteX772" fmla="*/ 3142997 w 6204821"/>
                <a:gd name="connsiteY772" fmla="*/ 47794 h 1105321"/>
                <a:gd name="connsiteX773" fmla="*/ 3303827 w 6204821"/>
                <a:gd name="connsiteY773" fmla="*/ 201795 h 110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</a:cxnLst>
              <a:rect l="l" t="t" r="r" b="b"/>
              <a:pathLst>
                <a:path w="6204821" h="1105321">
                  <a:moveTo>
                    <a:pt x="6204063" y="16690"/>
                  </a:moveTo>
                  <a:cubicBezTo>
                    <a:pt x="6148683" y="15931"/>
                    <a:pt x="6093303" y="14414"/>
                    <a:pt x="6037924" y="16690"/>
                  </a:cubicBezTo>
                  <a:cubicBezTo>
                    <a:pt x="6023509" y="17448"/>
                    <a:pt x="6006061" y="29587"/>
                    <a:pt x="5996199" y="41725"/>
                  </a:cubicBezTo>
                  <a:cubicBezTo>
                    <a:pt x="5939302" y="113036"/>
                    <a:pt x="5916543" y="194967"/>
                    <a:pt x="5928681" y="285244"/>
                  </a:cubicBezTo>
                  <a:cubicBezTo>
                    <a:pt x="5933991" y="326969"/>
                    <a:pt x="5954474" y="360348"/>
                    <a:pt x="5999233" y="375521"/>
                  </a:cubicBezTo>
                  <a:cubicBezTo>
                    <a:pt x="6040199" y="389935"/>
                    <a:pt x="6079648" y="408901"/>
                    <a:pt x="6118338" y="432418"/>
                  </a:cubicBezTo>
                  <a:cubicBezTo>
                    <a:pt x="6113027" y="431660"/>
                    <a:pt x="6107717" y="431660"/>
                    <a:pt x="6102407" y="429384"/>
                  </a:cubicBezTo>
                  <a:cubicBezTo>
                    <a:pt x="6062958" y="413452"/>
                    <a:pt x="6023509" y="397521"/>
                    <a:pt x="5984820" y="380831"/>
                  </a:cubicBezTo>
                  <a:cubicBezTo>
                    <a:pt x="5961302" y="370211"/>
                    <a:pt x="5939302" y="369452"/>
                    <a:pt x="5917301" y="383107"/>
                  </a:cubicBezTo>
                  <a:cubicBezTo>
                    <a:pt x="5839921" y="431660"/>
                    <a:pt x="5785300" y="497660"/>
                    <a:pt x="5764817" y="587937"/>
                  </a:cubicBezTo>
                  <a:cubicBezTo>
                    <a:pt x="5755714" y="627386"/>
                    <a:pt x="5761783" y="663800"/>
                    <a:pt x="5796679" y="692628"/>
                  </a:cubicBezTo>
                  <a:cubicBezTo>
                    <a:pt x="5822473" y="714628"/>
                    <a:pt x="5844473" y="740421"/>
                    <a:pt x="5868749" y="764697"/>
                  </a:cubicBezTo>
                  <a:cubicBezTo>
                    <a:pt x="5874060" y="770008"/>
                    <a:pt x="5878612" y="776835"/>
                    <a:pt x="5883163" y="782904"/>
                  </a:cubicBezTo>
                  <a:cubicBezTo>
                    <a:pt x="5880887" y="785180"/>
                    <a:pt x="5878612" y="787456"/>
                    <a:pt x="5875577" y="789732"/>
                  </a:cubicBezTo>
                  <a:cubicBezTo>
                    <a:pt x="5846749" y="759387"/>
                    <a:pt x="5816404" y="730559"/>
                    <a:pt x="5789093" y="699455"/>
                  </a:cubicBezTo>
                  <a:cubicBezTo>
                    <a:pt x="5766334" y="672903"/>
                    <a:pt x="5739782" y="665317"/>
                    <a:pt x="5705644" y="672903"/>
                  </a:cubicBezTo>
                  <a:cubicBezTo>
                    <a:pt x="5627505" y="689593"/>
                    <a:pt x="5560746" y="725249"/>
                    <a:pt x="5508401" y="785180"/>
                  </a:cubicBezTo>
                  <a:cubicBezTo>
                    <a:pt x="5474262" y="824629"/>
                    <a:pt x="5459849" y="868629"/>
                    <a:pt x="5487918" y="920216"/>
                  </a:cubicBezTo>
                  <a:cubicBezTo>
                    <a:pt x="5505366" y="952837"/>
                    <a:pt x="5516746" y="989251"/>
                    <a:pt x="5525091" y="1026424"/>
                  </a:cubicBezTo>
                  <a:cubicBezTo>
                    <a:pt x="5522056" y="1021872"/>
                    <a:pt x="5517504" y="1018838"/>
                    <a:pt x="5515228" y="1013528"/>
                  </a:cubicBezTo>
                  <a:cubicBezTo>
                    <a:pt x="5500814" y="978631"/>
                    <a:pt x="5489435" y="942975"/>
                    <a:pt x="5471228" y="909595"/>
                  </a:cubicBezTo>
                  <a:cubicBezTo>
                    <a:pt x="5461366" y="891388"/>
                    <a:pt x="5444676" y="868629"/>
                    <a:pt x="5426469" y="864078"/>
                  </a:cubicBezTo>
                  <a:cubicBezTo>
                    <a:pt x="5331640" y="838284"/>
                    <a:pt x="5239846" y="848905"/>
                    <a:pt x="5157156" y="905802"/>
                  </a:cubicBezTo>
                  <a:cubicBezTo>
                    <a:pt x="5126811" y="926285"/>
                    <a:pt x="5110121" y="954354"/>
                    <a:pt x="5113155" y="994562"/>
                  </a:cubicBezTo>
                  <a:cubicBezTo>
                    <a:pt x="5116190" y="1030217"/>
                    <a:pt x="5113914" y="1066632"/>
                    <a:pt x="5113914" y="1103046"/>
                  </a:cubicBezTo>
                  <a:cubicBezTo>
                    <a:pt x="5110121" y="1103046"/>
                    <a:pt x="5107086" y="1103046"/>
                    <a:pt x="5103293" y="1103046"/>
                  </a:cubicBezTo>
                  <a:cubicBezTo>
                    <a:pt x="5103293" y="1074218"/>
                    <a:pt x="5101018" y="1044631"/>
                    <a:pt x="5104052" y="1015803"/>
                  </a:cubicBezTo>
                  <a:cubicBezTo>
                    <a:pt x="5111638" y="928561"/>
                    <a:pt x="5079017" y="905044"/>
                    <a:pt x="5003913" y="873940"/>
                  </a:cubicBezTo>
                  <a:cubicBezTo>
                    <a:pt x="4939429" y="847388"/>
                    <a:pt x="4870394" y="842836"/>
                    <a:pt x="4801359" y="859526"/>
                  </a:cubicBezTo>
                  <a:cubicBezTo>
                    <a:pt x="4772531" y="866354"/>
                    <a:pt x="4754324" y="882285"/>
                    <a:pt x="4743703" y="911113"/>
                  </a:cubicBezTo>
                  <a:cubicBezTo>
                    <a:pt x="4730048" y="950561"/>
                    <a:pt x="4711841" y="988493"/>
                    <a:pt x="4695910" y="1027183"/>
                  </a:cubicBezTo>
                  <a:cubicBezTo>
                    <a:pt x="4692875" y="1025665"/>
                    <a:pt x="4689841" y="1024907"/>
                    <a:pt x="4686806" y="1023390"/>
                  </a:cubicBezTo>
                  <a:cubicBezTo>
                    <a:pt x="4698186" y="995320"/>
                    <a:pt x="4707289" y="965734"/>
                    <a:pt x="4721703" y="939182"/>
                  </a:cubicBezTo>
                  <a:cubicBezTo>
                    <a:pt x="4771773" y="844353"/>
                    <a:pt x="4729290" y="801112"/>
                    <a:pt x="4675427" y="752559"/>
                  </a:cubicBezTo>
                  <a:cubicBezTo>
                    <a:pt x="4623840" y="706283"/>
                    <a:pt x="4562391" y="678972"/>
                    <a:pt x="4492598" y="670627"/>
                  </a:cubicBezTo>
                  <a:cubicBezTo>
                    <a:pt x="4469839" y="668352"/>
                    <a:pt x="4453149" y="674421"/>
                    <a:pt x="4437218" y="690352"/>
                  </a:cubicBezTo>
                  <a:cubicBezTo>
                    <a:pt x="4403838" y="724490"/>
                    <a:pt x="4368182" y="755594"/>
                    <a:pt x="4331010" y="790491"/>
                  </a:cubicBezTo>
                  <a:cubicBezTo>
                    <a:pt x="4335561" y="782904"/>
                    <a:pt x="4338596" y="776835"/>
                    <a:pt x="4343148" y="772284"/>
                  </a:cubicBezTo>
                  <a:cubicBezTo>
                    <a:pt x="4367424" y="747249"/>
                    <a:pt x="4390183" y="719938"/>
                    <a:pt x="4416735" y="697938"/>
                  </a:cubicBezTo>
                  <a:cubicBezTo>
                    <a:pt x="4454666" y="666076"/>
                    <a:pt x="4461493" y="626627"/>
                    <a:pt x="4450873" y="583385"/>
                  </a:cubicBezTo>
                  <a:cubicBezTo>
                    <a:pt x="4428114" y="495384"/>
                    <a:pt x="4375010" y="429384"/>
                    <a:pt x="4295354" y="384625"/>
                  </a:cubicBezTo>
                  <a:cubicBezTo>
                    <a:pt x="4274113" y="372487"/>
                    <a:pt x="4252871" y="372487"/>
                    <a:pt x="4230871" y="383107"/>
                  </a:cubicBezTo>
                  <a:cubicBezTo>
                    <a:pt x="4198250" y="398280"/>
                    <a:pt x="4164870" y="410418"/>
                    <a:pt x="4132249" y="425590"/>
                  </a:cubicBezTo>
                  <a:cubicBezTo>
                    <a:pt x="4107973" y="436970"/>
                    <a:pt x="4086731" y="437729"/>
                    <a:pt x="4062455" y="426349"/>
                  </a:cubicBezTo>
                  <a:cubicBezTo>
                    <a:pt x="4026041" y="408901"/>
                    <a:pt x="3988868" y="392969"/>
                    <a:pt x="3950178" y="380073"/>
                  </a:cubicBezTo>
                  <a:cubicBezTo>
                    <a:pt x="3935006" y="374762"/>
                    <a:pt x="3913764" y="374762"/>
                    <a:pt x="3900108" y="382349"/>
                  </a:cubicBezTo>
                  <a:cubicBezTo>
                    <a:pt x="3810590" y="432418"/>
                    <a:pt x="3752176" y="506005"/>
                    <a:pt x="3738521" y="609937"/>
                  </a:cubicBezTo>
                  <a:cubicBezTo>
                    <a:pt x="3733969" y="641800"/>
                    <a:pt x="3745348" y="668352"/>
                    <a:pt x="3769624" y="691110"/>
                  </a:cubicBezTo>
                  <a:cubicBezTo>
                    <a:pt x="3799970" y="719938"/>
                    <a:pt x="3828798" y="751801"/>
                    <a:pt x="3853832" y="787456"/>
                  </a:cubicBezTo>
                  <a:cubicBezTo>
                    <a:pt x="3848522" y="783663"/>
                    <a:pt x="3843211" y="781387"/>
                    <a:pt x="3838660" y="776835"/>
                  </a:cubicBezTo>
                  <a:cubicBezTo>
                    <a:pt x="3810590" y="748766"/>
                    <a:pt x="3785556" y="717662"/>
                    <a:pt x="3755211" y="692628"/>
                  </a:cubicBezTo>
                  <a:cubicBezTo>
                    <a:pt x="3740038" y="680490"/>
                    <a:pt x="3716520" y="669869"/>
                    <a:pt x="3697555" y="672145"/>
                  </a:cubicBezTo>
                  <a:cubicBezTo>
                    <a:pt x="3615623" y="680490"/>
                    <a:pt x="3546588" y="718421"/>
                    <a:pt x="3490449" y="777594"/>
                  </a:cubicBezTo>
                  <a:cubicBezTo>
                    <a:pt x="3451000" y="819319"/>
                    <a:pt x="3432793" y="866354"/>
                    <a:pt x="3463897" y="923251"/>
                  </a:cubicBezTo>
                  <a:cubicBezTo>
                    <a:pt x="3481346" y="955113"/>
                    <a:pt x="3491966" y="990010"/>
                    <a:pt x="3499553" y="1027183"/>
                  </a:cubicBezTo>
                  <a:cubicBezTo>
                    <a:pt x="3496518" y="1022631"/>
                    <a:pt x="3491966" y="1018838"/>
                    <a:pt x="3490449" y="1013528"/>
                  </a:cubicBezTo>
                  <a:cubicBezTo>
                    <a:pt x="3475277" y="977872"/>
                    <a:pt x="3463139" y="941458"/>
                    <a:pt x="3445690" y="907319"/>
                  </a:cubicBezTo>
                  <a:cubicBezTo>
                    <a:pt x="3436587" y="890630"/>
                    <a:pt x="3420655" y="870905"/>
                    <a:pt x="3403966" y="865595"/>
                  </a:cubicBezTo>
                  <a:cubicBezTo>
                    <a:pt x="3312172" y="838284"/>
                    <a:pt x="3223412" y="849664"/>
                    <a:pt x="3140722" y="898975"/>
                  </a:cubicBezTo>
                  <a:cubicBezTo>
                    <a:pt x="3103549" y="920975"/>
                    <a:pt x="3082307" y="952079"/>
                    <a:pt x="3087618" y="999872"/>
                  </a:cubicBezTo>
                  <a:cubicBezTo>
                    <a:pt x="3091411" y="1034010"/>
                    <a:pt x="3088376" y="1069666"/>
                    <a:pt x="3088376" y="1104563"/>
                  </a:cubicBezTo>
                  <a:cubicBezTo>
                    <a:pt x="3084583" y="1104563"/>
                    <a:pt x="3080790" y="1104563"/>
                    <a:pt x="3076997" y="1104563"/>
                  </a:cubicBezTo>
                  <a:cubicBezTo>
                    <a:pt x="3076997" y="1070425"/>
                    <a:pt x="3073962" y="1036286"/>
                    <a:pt x="3077755" y="1002907"/>
                  </a:cubicBezTo>
                  <a:cubicBezTo>
                    <a:pt x="3083824" y="945251"/>
                    <a:pt x="3052721" y="913389"/>
                    <a:pt x="3007203" y="889112"/>
                  </a:cubicBezTo>
                  <a:cubicBezTo>
                    <a:pt x="2953340" y="860285"/>
                    <a:pt x="2894926" y="851940"/>
                    <a:pt x="2834994" y="853457"/>
                  </a:cubicBezTo>
                  <a:cubicBezTo>
                    <a:pt x="2822856" y="853457"/>
                    <a:pt x="2810718" y="854974"/>
                    <a:pt x="2798580" y="856491"/>
                  </a:cubicBezTo>
                  <a:cubicBezTo>
                    <a:pt x="2757614" y="861043"/>
                    <a:pt x="2726510" y="876216"/>
                    <a:pt x="2712855" y="920975"/>
                  </a:cubicBezTo>
                  <a:cubicBezTo>
                    <a:pt x="2701476" y="958148"/>
                    <a:pt x="2683269" y="993044"/>
                    <a:pt x="2668096" y="1028700"/>
                  </a:cubicBezTo>
                  <a:cubicBezTo>
                    <a:pt x="2665820" y="1027941"/>
                    <a:pt x="2663544" y="1027183"/>
                    <a:pt x="2661268" y="1026424"/>
                  </a:cubicBezTo>
                  <a:cubicBezTo>
                    <a:pt x="2662786" y="1019596"/>
                    <a:pt x="2663544" y="1013528"/>
                    <a:pt x="2665820" y="1007458"/>
                  </a:cubicBezTo>
                  <a:cubicBezTo>
                    <a:pt x="2677958" y="977872"/>
                    <a:pt x="2687820" y="946768"/>
                    <a:pt x="2702993" y="918699"/>
                  </a:cubicBezTo>
                  <a:cubicBezTo>
                    <a:pt x="2728786" y="870147"/>
                    <a:pt x="2715131" y="829181"/>
                    <a:pt x="2684027" y="791249"/>
                  </a:cubicBezTo>
                  <a:cubicBezTo>
                    <a:pt x="2627889" y="723731"/>
                    <a:pt x="2554302" y="686559"/>
                    <a:pt x="2469335" y="672145"/>
                  </a:cubicBezTo>
                  <a:cubicBezTo>
                    <a:pt x="2445059" y="668352"/>
                    <a:pt x="2426094" y="675938"/>
                    <a:pt x="2408645" y="694145"/>
                  </a:cubicBezTo>
                  <a:cubicBezTo>
                    <a:pt x="2376024" y="727525"/>
                    <a:pt x="2341127" y="758628"/>
                    <a:pt x="2301679" y="796560"/>
                  </a:cubicBezTo>
                  <a:cubicBezTo>
                    <a:pt x="2308506" y="785939"/>
                    <a:pt x="2311541" y="779870"/>
                    <a:pt x="2315334" y="775318"/>
                  </a:cubicBezTo>
                  <a:cubicBezTo>
                    <a:pt x="2341127" y="748766"/>
                    <a:pt x="2365403" y="720697"/>
                    <a:pt x="2392714" y="697179"/>
                  </a:cubicBezTo>
                  <a:cubicBezTo>
                    <a:pt x="2425335" y="669110"/>
                    <a:pt x="2433680" y="633455"/>
                    <a:pt x="2424576" y="594765"/>
                  </a:cubicBezTo>
                  <a:cubicBezTo>
                    <a:pt x="2402576" y="496902"/>
                    <a:pt x="2344920" y="425590"/>
                    <a:pt x="2254644" y="382349"/>
                  </a:cubicBezTo>
                  <a:cubicBezTo>
                    <a:pt x="2242506" y="376280"/>
                    <a:pt x="2222781" y="379314"/>
                    <a:pt x="2209126" y="384625"/>
                  </a:cubicBezTo>
                  <a:cubicBezTo>
                    <a:pt x="2171953" y="398280"/>
                    <a:pt x="2137056" y="417246"/>
                    <a:pt x="2099883" y="430142"/>
                  </a:cubicBezTo>
                  <a:cubicBezTo>
                    <a:pt x="2083952" y="435453"/>
                    <a:pt x="2062711" y="435453"/>
                    <a:pt x="2046779" y="430142"/>
                  </a:cubicBezTo>
                  <a:cubicBezTo>
                    <a:pt x="2009607" y="417246"/>
                    <a:pt x="1974710" y="397521"/>
                    <a:pt x="1937537" y="385383"/>
                  </a:cubicBezTo>
                  <a:cubicBezTo>
                    <a:pt x="1920088" y="379314"/>
                    <a:pt x="1895812" y="375521"/>
                    <a:pt x="1881398" y="383866"/>
                  </a:cubicBezTo>
                  <a:cubicBezTo>
                    <a:pt x="1792639" y="432418"/>
                    <a:pt x="1734225" y="505246"/>
                    <a:pt x="1717535" y="607661"/>
                  </a:cubicBezTo>
                  <a:cubicBezTo>
                    <a:pt x="1712224" y="641041"/>
                    <a:pt x="1722086" y="669869"/>
                    <a:pt x="1748638" y="693386"/>
                  </a:cubicBezTo>
                  <a:cubicBezTo>
                    <a:pt x="1780501" y="722214"/>
                    <a:pt x="1809329" y="754077"/>
                    <a:pt x="1835122" y="789732"/>
                  </a:cubicBezTo>
                  <a:cubicBezTo>
                    <a:pt x="1829812" y="785939"/>
                    <a:pt x="1823743" y="782904"/>
                    <a:pt x="1819191" y="778353"/>
                  </a:cubicBezTo>
                  <a:cubicBezTo>
                    <a:pt x="1790363" y="750283"/>
                    <a:pt x="1763811" y="719180"/>
                    <a:pt x="1732707" y="693386"/>
                  </a:cubicBezTo>
                  <a:cubicBezTo>
                    <a:pt x="1718293" y="681248"/>
                    <a:pt x="1695534" y="672145"/>
                    <a:pt x="1677327" y="674421"/>
                  </a:cubicBezTo>
                  <a:cubicBezTo>
                    <a:pt x="1596913" y="682766"/>
                    <a:pt x="1528636" y="719938"/>
                    <a:pt x="1472498" y="777594"/>
                  </a:cubicBezTo>
                  <a:cubicBezTo>
                    <a:pt x="1430773" y="820836"/>
                    <a:pt x="1412566" y="869388"/>
                    <a:pt x="1445187" y="928561"/>
                  </a:cubicBezTo>
                  <a:cubicBezTo>
                    <a:pt x="1461877" y="959665"/>
                    <a:pt x="1472498" y="993803"/>
                    <a:pt x="1486153" y="1026424"/>
                  </a:cubicBezTo>
                  <a:cubicBezTo>
                    <a:pt x="1483877" y="1027941"/>
                    <a:pt x="1481601" y="1028700"/>
                    <a:pt x="1479325" y="1030217"/>
                  </a:cubicBezTo>
                  <a:cubicBezTo>
                    <a:pt x="1475532" y="1023390"/>
                    <a:pt x="1470980" y="1015803"/>
                    <a:pt x="1467946" y="1008976"/>
                  </a:cubicBezTo>
                  <a:cubicBezTo>
                    <a:pt x="1453532" y="974837"/>
                    <a:pt x="1441394" y="940699"/>
                    <a:pt x="1425463" y="907319"/>
                  </a:cubicBezTo>
                  <a:cubicBezTo>
                    <a:pt x="1417876" y="892147"/>
                    <a:pt x="1404980" y="874699"/>
                    <a:pt x="1390566" y="870147"/>
                  </a:cubicBezTo>
                  <a:cubicBezTo>
                    <a:pt x="1289668" y="839802"/>
                    <a:pt x="1193322" y="850422"/>
                    <a:pt x="1106080" y="912630"/>
                  </a:cubicBezTo>
                  <a:cubicBezTo>
                    <a:pt x="1078011" y="932354"/>
                    <a:pt x="1065114" y="959665"/>
                    <a:pt x="1067390" y="995320"/>
                  </a:cubicBezTo>
                  <a:cubicBezTo>
                    <a:pt x="1069666" y="1031735"/>
                    <a:pt x="1068149" y="1068149"/>
                    <a:pt x="1061321" y="1105321"/>
                  </a:cubicBezTo>
                  <a:cubicBezTo>
                    <a:pt x="1059804" y="1099252"/>
                    <a:pt x="1057528" y="1092425"/>
                    <a:pt x="1057528" y="1086356"/>
                  </a:cubicBezTo>
                  <a:cubicBezTo>
                    <a:pt x="1056769" y="1057528"/>
                    <a:pt x="1053735" y="1027941"/>
                    <a:pt x="1057528" y="999114"/>
                  </a:cubicBezTo>
                  <a:cubicBezTo>
                    <a:pt x="1062838" y="950561"/>
                    <a:pt x="1037804" y="920975"/>
                    <a:pt x="1000631" y="897457"/>
                  </a:cubicBezTo>
                  <a:cubicBezTo>
                    <a:pt x="944492" y="862560"/>
                    <a:pt x="881526" y="853457"/>
                    <a:pt x="816284" y="854216"/>
                  </a:cubicBezTo>
                  <a:cubicBezTo>
                    <a:pt x="803387" y="854216"/>
                    <a:pt x="789732" y="855733"/>
                    <a:pt x="776835" y="857250"/>
                  </a:cubicBezTo>
                  <a:cubicBezTo>
                    <a:pt x="738145" y="861802"/>
                    <a:pt x="707800" y="876216"/>
                    <a:pt x="694904" y="918699"/>
                  </a:cubicBezTo>
                  <a:cubicBezTo>
                    <a:pt x="683524" y="956630"/>
                    <a:pt x="665317" y="993044"/>
                    <a:pt x="650145" y="1030217"/>
                  </a:cubicBezTo>
                  <a:cubicBezTo>
                    <a:pt x="647869" y="1029459"/>
                    <a:pt x="645593" y="1028700"/>
                    <a:pt x="643317" y="1027941"/>
                  </a:cubicBezTo>
                  <a:cubicBezTo>
                    <a:pt x="644834" y="1021872"/>
                    <a:pt x="645593" y="1015045"/>
                    <a:pt x="647869" y="1008976"/>
                  </a:cubicBezTo>
                  <a:cubicBezTo>
                    <a:pt x="659248" y="979389"/>
                    <a:pt x="667593" y="947527"/>
                    <a:pt x="682766" y="919458"/>
                  </a:cubicBezTo>
                  <a:cubicBezTo>
                    <a:pt x="710076" y="868629"/>
                    <a:pt x="694145" y="825388"/>
                    <a:pt x="661524" y="786698"/>
                  </a:cubicBezTo>
                  <a:cubicBezTo>
                    <a:pt x="605385" y="719938"/>
                    <a:pt x="531040" y="682007"/>
                    <a:pt x="444556" y="672903"/>
                  </a:cubicBezTo>
                  <a:cubicBezTo>
                    <a:pt x="427108" y="671386"/>
                    <a:pt x="405108" y="683524"/>
                    <a:pt x="390694" y="695662"/>
                  </a:cubicBezTo>
                  <a:cubicBezTo>
                    <a:pt x="355038" y="725249"/>
                    <a:pt x="322417" y="759387"/>
                    <a:pt x="282968" y="795801"/>
                  </a:cubicBezTo>
                  <a:cubicBezTo>
                    <a:pt x="289796" y="785180"/>
                    <a:pt x="292831" y="778353"/>
                    <a:pt x="297382" y="773801"/>
                  </a:cubicBezTo>
                  <a:cubicBezTo>
                    <a:pt x="323176" y="747249"/>
                    <a:pt x="347452" y="719938"/>
                    <a:pt x="374762" y="695662"/>
                  </a:cubicBezTo>
                  <a:cubicBezTo>
                    <a:pt x="408901" y="665317"/>
                    <a:pt x="415728" y="628144"/>
                    <a:pt x="405866" y="587937"/>
                  </a:cubicBezTo>
                  <a:cubicBezTo>
                    <a:pt x="384625" y="499177"/>
                    <a:pt x="330762" y="433177"/>
                    <a:pt x="252623" y="386900"/>
                  </a:cubicBezTo>
                  <a:cubicBezTo>
                    <a:pt x="229864" y="373245"/>
                    <a:pt x="207864" y="373245"/>
                    <a:pt x="182829" y="385383"/>
                  </a:cubicBezTo>
                  <a:cubicBezTo>
                    <a:pt x="140346" y="405866"/>
                    <a:pt x="95587" y="424073"/>
                    <a:pt x="52345" y="443039"/>
                  </a:cubicBezTo>
                  <a:cubicBezTo>
                    <a:pt x="50828" y="440763"/>
                    <a:pt x="49311" y="438487"/>
                    <a:pt x="47794" y="436211"/>
                  </a:cubicBezTo>
                  <a:cubicBezTo>
                    <a:pt x="53863" y="432418"/>
                    <a:pt x="59173" y="427866"/>
                    <a:pt x="66001" y="424832"/>
                  </a:cubicBezTo>
                  <a:cubicBezTo>
                    <a:pt x="99380" y="410418"/>
                    <a:pt x="132760" y="392969"/>
                    <a:pt x="167657" y="381590"/>
                  </a:cubicBezTo>
                  <a:cubicBezTo>
                    <a:pt x="216968" y="365659"/>
                    <a:pt x="238209" y="329245"/>
                    <a:pt x="243520" y="282968"/>
                  </a:cubicBezTo>
                  <a:cubicBezTo>
                    <a:pt x="253382" y="198002"/>
                    <a:pt x="231382" y="120622"/>
                    <a:pt x="180554" y="51587"/>
                  </a:cubicBezTo>
                  <a:cubicBezTo>
                    <a:pt x="162346" y="27311"/>
                    <a:pt x="138829" y="15931"/>
                    <a:pt x="107725" y="17448"/>
                  </a:cubicBezTo>
                  <a:cubicBezTo>
                    <a:pt x="73587" y="16690"/>
                    <a:pt x="36414" y="15173"/>
                    <a:pt x="0" y="10621"/>
                  </a:cubicBezTo>
                  <a:cubicBezTo>
                    <a:pt x="53104" y="10621"/>
                    <a:pt x="105449" y="10621"/>
                    <a:pt x="158553" y="10621"/>
                  </a:cubicBezTo>
                  <a:cubicBezTo>
                    <a:pt x="163864" y="10621"/>
                    <a:pt x="170691" y="13655"/>
                    <a:pt x="173726" y="17448"/>
                  </a:cubicBezTo>
                  <a:cubicBezTo>
                    <a:pt x="255658" y="111518"/>
                    <a:pt x="289796" y="215450"/>
                    <a:pt x="242002" y="337590"/>
                  </a:cubicBezTo>
                  <a:cubicBezTo>
                    <a:pt x="242002" y="338348"/>
                    <a:pt x="242002" y="339107"/>
                    <a:pt x="242761" y="343659"/>
                  </a:cubicBezTo>
                  <a:cubicBezTo>
                    <a:pt x="257175" y="337590"/>
                    <a:pt x="271589" y="332279"/>
                    <a:pt x="286003" y="326969"/>
                  </a:cubicBezTo>
                  <a:cubicBezTo>
                    <a:pt x="314072" y="315589"/>
                    <a:pt x="340624" y="301934"/>
                    <a:pt x="369452" y="292072"/>
                  </a:cubicBezTo>
                  <a:cubicBezTo>
                    <a:pt x="421039" y="274623"/>
                    <a:pt x="441522" y="249589"/>
                    <a:pt x="440763" y="179036"/>
                  </a:cubicBezTo>
                  <a:cubicBezTo>
                    <a:pt x="440763" y="128208"/>
                    <a:pt x="425591" y="81173"/>
                    <a:pt x="392211" y="40966"/>
                  </a:cubicBezTo>
                  <a:cubicBezTo>
                    <a:pt x="377797" y="24276"/>
                    <a:pt x="361866" y="15173"/>
                    <a:pt x="338348" y="15931"/>
                  </a:cubicBezTo>
                  <a:cubicBezTo>
                    <a:pt x="298141" y="17448"/>
                    <a:pt x="257175" y="15931"/>
                    <a:pt x="216968" y="9862"/>
                  </a:cubicBezTo>
                  <a:cubicBezTo>
                    <a:pt x="397521" y="7586"/>
                    <a:pt x="578833" y="6069"/>
                    <a:pt x="759387" y="4552"/>
                  </a:cubicBezTo>
                  <a:cubicBezTo>
                    <a:pt x="784422" y="4552"/>
                    <a:pt x="810215" y="1517"/>
                    <a:pt x="835250" y="0"/>
                  </a:cubicBezTo>
                  <a:cubicBezTo>
                    <a:pt x="1679603" y="0"/>
                    <a:pt x="2523198" y="0"/>
                    <a:pt x="3367551" y="0"/>
                  </a:cubicBezTo>
                  <a:cubicBezTo>
                    <a:pt x="3378931" y="759"/>
                    <a:pt x="3389552" y="3035"/>
                    <a:pt x="3400931" y="3035"/>
                  </a:cubicBezTo>
                  <a:cubicBezTo>
                    <a:pt x="3935764" y="3793"/>
                    <a:pt x="4469839" y="4552"/>
                    <a:pt x="5004672" y="4552"/>
                  </a:cubicBezTo>
                  <a:cubicBezTo>
                    <a:pt x="5404469" y="4552"/>
                    <a:pt x="5805025" y="5310"/>
                    <a:pt x="6204822" y="5310"/>
                  </a:cubicBezTo>
                  <a:cubicBezTo>
                    <a:pt x="6204063" y="9104"/>
                    <a:pt x="6204063" y="12897"/>
                    <a:pt x="6204063" y="16690"/>
                  </a:cubicBezTo>
                  <a:close/>
                  <a:moveTo>
                    <a:pt x="3362241" y="689593"/>
                  </a:moveTo>
                  <a:cubicBezTo>
                    <a:pt x="3385758" y="739663"/>
                    <a:pt x="3409276" y="789732"/>
                    <a:pt x="3432793" y="841319"/>
                  </a:cubicBezTo>
                  <a:cubicBezTo>
                    <a:pt x="3488173" y="718421"/>
                    <a:pt x="3589071" y="668352"/>
                    <a:pt x="3715003" y="652420"/>
                  </a:cubicBezTo>
                  <a:cubicBezTo>
                    <a:pt x="3671761" y="608420"/>
                    <a:pt x="3631554" y="565937"/>
                    <a:pt x="3589071" y="524971"/>
                  </a:cubicBezTo>
                  <a:cubicBezTo>
                    <a:pt x="3581485" y="518143"/>
                    <a:pt x="3566312" y="515109"/>
                    <a:pt x="3554933" y="516626"/>
                  </a:cubicBezTo>
                  <a:cubicBezTo>
                    <a:pt x="3476794" y="524971"/>
                    <a:pt x="3415345" y="561385"/>
                    <a:pt x="3375896" y="629662"/>
                  </a:cubicBezTo>
                  <a:cubicBezTo>
                    <a:pt x="3366034" y="647110"/>
                    <a:pt x="3367551" y="670627"/>
                    <a:pt x="3363000" y="691110"/>
                  </a:cubicBezTo>
                  <a:cubicBezTo>
                    <a:pt x="3350862" y="682766"/>
                    <a:pt x="3340241" y="670627"/>
                    <a:pt x="3327344" y="666076"/>
                  </a:cubicBezTo>
                  <a:cubicBezTo>
                    <a:pt x="3251481" y="643317"/>
                    <a:pt x="3180170" y="653938"/>
                    <a:pt x="3116445" y="703248"/>
                  </a:cubicBezTo>
                  <a:cubicBezTo>
                    <a:pt x="3096721" y="718421"/>
                    <a:pt x="3087618" y="738145"/>
                    <a:pt x="3088376" y="764697"/>
                  </a:cubicBezTo>
                  <a:cubicBezTo>
                    <a:pt x="3089893" y="804146"/>
                    <a:pt x="3088376" y="843595"/>
                    <a:pt x="3088376" y="883043"/>
                  </a:cubicBezTo>
                  <a:cubicBezTo>
                    <a:pt x="3088376" y="895181"/>
                    <a:pt x="3088376" y="908078"/>
                    <a:pt x="3088376" y="924009"/>
                  </a:cubicBezTo>
                  <a:cubicBezTo>
                    <a:pt x="3187757" y="826905"/>
                    <a:pt x="3300792" y="820077"/>
                    <a:pt x="3424449" y="852698"/>
                  </a:cubicBezTo>
                  <a:cubicBezTo>
                    <a:pt x="3415345" y="829939"/>
                    <a:pt x="3406241" y="809456"/>
                    <a:pt x="3398655" y="789732"/>
                  </a:cubicBezTo>
                  <a:cubicBezTo>
                    <a:pt x="3386517" y="756352"/>
                    <a:pt x="3374379" y="722973"/>
                    <a:pt x="3362241" y="689593"/>
                  </a:cubicBezTo>
                  <a:close/>
                  <a:moveTo>
                    <a:pt x="4092800" y="13655"/>
                  </a:moveTo>
                  <a:cubicBezTo>
                    <a:pt x="4092800" y="14414"/>
                    <a:pt x="4092800" y="15173"/>
                    <a:pt x="4092800" y="15931"/>
                  </a:cubicBezTo>
                  <a:cubicBezTo>
                    <a:pt x="4069283" y="15931"/>
                    <a:pt x="4045765" y="16690"/>
                    <a:pt x="4022248" y="15931"/>
                  </a:cubicBezTo>
                  <a:cubicBezTo>
                    <a:pt x="3998730" y="14414"/>
                    <a:pt x="3982799" y="23517"/>
                    <a:pt x="3969144" y="41725"/>
                  </a:cubicBezTo>
                  <a:cubicBezTo>
                    <a:pt x="3920591" y="105449"/>
                    <a:pt x="3895557" y="177519"/>
                    <a:pt x="3899350" y="257175"/>
                  </a:cubicBezTo>
                  <a:cubicBezTo>
                    <a:pt x="3901626" y="314831"/>
                    <a:pt x="3928178" y="352762"/>
                    <a:pt x="3985075" y="383107"/>
                  </a:cubicBezTo>
                  <a:cubicBezTo>
                    <a:pt x="4070800" y="428625"/>
                    <a:pt x="4142869" y="418004"/>
                    <a:pt x="4222526" y="375521"/>
                  </a:cubicBezTo>
                  <a:cubicBezTo>
                    <a:pt x="4257423" y="356555"/>
                    <a:pt x="4280940" y="333038"/>
                    <a:pt x="4287768" y="296624"/>
                  </a:cubicBezTo>
                  <a:cubicBezTo>
                    <a:pt x="4304458" y="199519"/>
                    <a:pt x="4280940" y="111518"/>
                    <a:pt x="4215698" y="36414"/>
                  </a:cubicBezTo>
                  <a:cubicBezTo>
                    <a:pt x="4205077" y="24276"/>
                    <a:pt x="4185353" y="16690"/>
                    <a:pt x="4169421" y="14414"/>
                  </a:cubicBezTo>
                  <a:cubicBezTo>
                    <a:pt x="4143628" y="10621"/>
                    <a:pt x="4117835" y="13655"/>
                    <a:pt x="4092800" y="13655"/>
                  </a:cubicBezTo>
                  <a:close/>
                  <a:moveTo>
                    <a:pt x="2071055" y="13655"/>
                  </a:moveTo>
                  <a:cubicBezTo>
                    <a:pt x="2071055" y="14414"/>
                    <a:pt x="2071055" y="14414"/>
                    <a:pt x="2071055" y="15173"/>
                  </a:cubicBezTo>
                  <a:cubicBezTo>
                    <a:pt x="2051331" y="15173"/>
                    <a:pt x="2031607" y="16690"/>
                    <a:pt x="2011883" y="15173"/>
                  </a:cubicBezTo>
                  <a:cubicBezTo>
                    <a:pt x="1986089" y="12897"/>
                    <a:pt x="1966365" y="22000"/>
                    <a:pt x="1951192" y="42483"/>
                  </a:cubicBezTo>
                  <a:cubicBezTo>
                    <a:pt x="1895812" y="116829"/>
                    <a:pt x="1870019" y="198761"/>
                    <a:pt x="1885950" y="291313"/>
                  </a:cubicBezTo>
                  <a:cubicBezTo>
                    <a:pt x="1892778" y="331521"/>
                    <a:pt x="1912502" y="361866"/>
                    <a:pt x="1954985" y="375521"/>
                  </a:cubicBezTo>
                  <a:cubicBezTo>
                    <a:pt x="1989124" y="386142"/>
                    <a:pt x="2020227" y="404349"/>
                    <a:pt x="2054366" y="416487"/>
                  </a:cubicBezTo>
                  <a:cubicBezTo>
                    <a:pt x="2067262" y="421039"/>
                    <a:pt x="2083952" y="421039"/>
                    <a:pt x="2096849" y="416487"/>
                  </a:cubicBezTo>
                  <a:cubicBezTo>
                    <a:pt x="2134780" y="402832"/>
                    <a:pt x="2172712" y="388418"/>
                    <a:pt x="2208367" y="368693"/>
                  </a:cubicBezTo>
                  <a:cubicBezTo>
                    <a:pt x="2226574" y="358831"/>
                    <a:pt x="2246299" y="339865"/>
                    <a:pt x="2252368" y="321658"/>
                  </a:cubicBezTo>
                  <a:cubicBezTo>
                    <a:pt x="2283471" y="216968"/>
                    <a:pt x="2261471" y="120622"/>
                    <a:pt x="2191677" y="37173"/>
                  </a:cubicBezTo>
                  <a:cubicBezTo>
                    <a:pt x="2181057" y="24276"/>
                    <a:pt x="2159815" y="18207"/>
                    <a:pt x="2142367" y="15173"/>
                  </a:cubicBezTo>
                  <a:cubicBezTo>
                    <a:pt x="2118849" y="10621"/>
                    <a:pt x="2094573" y="13655"/>
                    <a:pt x="2071055" y="13655"/>
                  </a:cubicBezTo>
                  <a:close/>
                  <a:moveTo>
                    <a:pt x="1401945" y="851940"/>
                  </a:moveTo>
                  <a:cubicBezTo>
                    <a:pt x="1401187" y="848147"/>
                    <a:pt x="1401187" y="845112"/>
                    <a:pt x="1400428" y="842836"/>
                  </a:cubicBezTo>
                  <a:cubicBezTo>
                    <a:pt x="1381462" y="795801"/>
                    <a:pt x="1360979" y="749525"/>
                    <a:pt x="1342772" y="701731"/>
                  </a:cubicBezTo>
                  <a:cubicBezTo>
                    <a:pt x="1334427" y="678972"/>
                    <a:pt x="1318496" y="666834"/>
                    <a:pt x="1296496" y="661524"/>
                  </a:cubicBezTo>
                  <a:cubicBezTo>
                    <a:pt x="1252496" y="650144"/>
                    <a:pt x="1208495" y="651662"/>
                    <a:pt x="1166012" y="666076"/>
                  </a:cubicBezTo>
                  <a:cubicBezTo>
                    <a:pt x="1101528" y="688076"/>
                    <a:pt x="1059804" y="712352"/>
                    <a:pt x="1068149" y="794284"/>
                  </a:cubicBezTo>
                  <a:cubicBezTo>
                    <a:pt x="1071942" y="836008"/>
                    <a:pt x="1068907" y="877733"/>
                    <a:pt x="1068907" y="923251"/>
                  </a:cubicBezTo>
                  <a:cubicBezTo>
                    <a:pt x="1166771" y="827664"/>
                    <a:pt x="1279048" y="819319"/>
                    <a:pt x="1401945" y="851940"/>
                  </a:cubicBezTo>
                  <a:close/>
                  <a:moveTo>
                    <a:pt x="5449228" y="851940"/>
                  </a:moveTo>
                  <a:cubicBezTo>
                    <a:pt x="5424951" y="793525"/>
                    <a:pt x="5402952" y="738145"/>
                    <a:pt x="5379434" y="683524"/>
                  </a:cubicBezTo>
                  <a:cubicBezTo>
                    <a:pt x="5376400" y="675938"/>
                    <a:pt x="5365779" y="670627"/>
                    <a:pt x="5357434" y="666834"/>
                  </a:cubicBezTo>
                  <a:cubicBezTo>
                    <a:pt x="5292950" y="638006"/>
                    <a:pt x="5185225" y="659248"/>
                    <a:pt x="5135914" y="709318"/>
                  </a:cubicBezTo>
                  <a:cubicBezTo>
                    <a:pt x="5126811" y="718421"/>
                    <a:pt x="5116949" y="731318"/>
                    <a:pt x="5116949" y="742697"/>
                  </a:cubicBezTo>
                  <a:cubicBezTo>
                    <a:pt x="5114673" y="801112"/>
                    <a:pt x="5116190" y="860285"/>
                    <a:pt x="5116190" y="923251"/>
                  </a:cubicBezTo>
                  <a:cubicBezTo>
                    <a:pt x="5212536" y="827664"/>
                    <a:pt x="5324054" y="820077"/>
                    <a:pt x="5449228" y="851940"/>
                  </a:cubicBezTo>
                  <a:close/>
                  <a:moveTo>
                    <a:pt x="2742442" y="852698"/>
                  </a:moveTo>
                  <a:cubicBezTo>
                    <a:pt x="2867615" y="820077"/>
                    <a:pt x="2979892" y="827664"/>
                    <a:pt x="3077755" y="924009"/>
                  </a:cubicBezTo>
                  <a:cubicBezTo>
                    <a:pt x="3077755" y="873181"/>
                    <a:pt x="3074721" y="826146"/>
                    <a:pt x="3078514" y="779870"/>
                  </a:cubicBezTo>
                  <a:cubicBezTo>
                    <a:pt x="3082307" y="729042"/>
                    <a:pt x="3057272" y="699455"/>
                    <a:pt x="3016307" y="679731"/>
                  </a:cubicBezTo>
                  <a:cubicBezTo>
                    <a:pt x="2963203" y="653938"/>
                    <a:pt x="2906305" y="646351"/>
                    <a:pt x="2848650" y="663800"/>
                  </a:cubicBezTo>
                  <a:cubicBezTo>
                    <a:pt x="2834236" y="668352"/>
                    <a:pt x="2816787" y="678214"/>
                    <a:pt x="2811477" y="690352"/>
                  </a:cubicBezTo>
                  <a:cubicBezTo>
                    <a:pt x="2786442" y="741939"/>
                    <a:pt x="2765201" y="795801"/>
                    <a:pt x="2742442" y="852698"/>
                  </a:cubicBezTo>
                  <a:close/>
                  <a:moveTo>
                    <a:pt x="5455297" y="845112"/>
                  </a:moveTo>
                  <a:cubicBezTo>
                    <a:pt x="5510677" y="718421"/>
                    <a:pt x="5613850" y="669110"/>
                    <a:pt x="5738265" y="651662"/>
                  </a:cubicBezTo>
                  <a:cubicBezTo>
                    <a:pt x="5695782" y="608420"/>
                    <a:pt x="5655575" y="565937"/>
                    <a:pt x="5613850" y="525729"/>
                  </a:cubicBezTo>
                  <a:cubicBezTo>
                    <a:pt x="5607022" y="519660"/>
                    <a:pt x="5595643" y="516626"/>
                    <a:pt x="5585781" y="515867"/>
                  </a:cubicBezTo>
                  <a:cubicBezTo>
                    <a:pt x="5509160" y="512833"/>
                    <a:pt x="5415089" y="577316"/>
                    <a:pt x="5390055" y="650144"/>
                  </a:cubicBezTo>
                  <a:cubicBezTo>
                    <a:pt x="5387020" y="659248"/>
                    <a:pt x="5383986" y="671386"/>
                    <a:pt x="5387779" y="679731"/>
                  </a:cubicBezTo>
                  <a:cubicBezTo>
                    <a:pt x="5409020" y="734352"/>
                    <a:pt x="5431779" y="787456"/>
                    <a:pt x="5455297" y="845112"/>
                  </a:cubicBezTo>
                  <a:close/>
                  <a:moveTo>
                    <a:pt x="1692500" y="653179"/>
                  </a:moveTo>
                  <a:cubicBezTo>
                    <a:pt x="1653810" y="612213"/>
                    <a:pt x="1615878" y="570489"/>
                    <a:pt x="1575671" y="531040"/>
                  </a:cubicBezTo>
                  <a:cubicBezTo>
                    <a:pt x="1567326" y="522695"/>
                    <a:pt x="1552154" y="516626"/>
                    <a:pt x="1540774" y="517385"/>
                  </a:cubicBezTo>
                  <a:cubicBezTo>
                    <a:pt x="1467187" y="521936"/>
                    <a:pt x="1406497" y="553799"/>
                    <a:pt x="1365531" y="615248"/>
                  </a:cubicBezTo>
                  <a:cubicBezTo>
                    <a:pt x="1354152" y="631937"/>
                    <a:pt x="1342772" y="658489"/>
                    <a:pt x="1348083" y="675179"/>
                  </a:cubicBezTo>
                  <a:cubicBezTo>
                    <a:pt x="1365531" y="732076"/>
                    <a:pt x="1390566" y="785939"/>
                    <a:pt x="1414083" y="845112"/>
                  </a:cubicBezTo>
                  <a:cubicBezTo>
                    <a:pt x="1469463" y="716904"/>
                    <a:pt x="1571119" y="668352"/>
                    <a:pt x="1692500" y="653179"/>
                  </a:cubicBezTo>
                  <a:close/>
                  <a:moveTo>
                    <a:pt x="5102534" y="922492"/>
                  </a:moveTo>
                  <a:cubicBezTo>
                    <a:pt x="5102534" y="868629"/>
                    <a:pt x="5100259" y="820077"/>
                    <a:pt x="5103293" y="771525"/>
                  </a:cubicBezTo>
                  <a:cubicBezTo>
                    <a:pt x="5105569" y="728283"/>
                    <a:pt x="5084328" y="702490"/>
                    <a:pt x="5049430" y="683524"/>
                  </a:cubicBezTo>
                  <a:cubicBezTo>
                    <a:pt x="4997085" y="655455"/>
                    <a:pt x="4940947" y="647869"/>
                    <a:pt x="4882532" y="660007"/>
                  </a:cubicBezTo>
                  <a:cubicBezTo>
                    <a:pt x="4856739" y="665317"/>
                    <a:pt x="4839291" y="678214"/>
                    <a:pt x="4829428" y="704007"/>
                  </a:cubicBezTo>
                  <a:cubicBezTo>
                    <a:pt x="4814256" y="745732"/>
                    <a:pt x="4796049" y="785939"/>
                    <a:pt x="4779359" y="826905"/>
                  </a:cubicBezTo>
                  <a:cubicBezTo>
                    <a:pt x="4776324" y="834491"/>
                    <a:pt x="4774048" y="842836"/>
                    <a:pt x="4771014" y="851940"/>
                  </a:cubicBezTo>
                  <a:cubicBezTo>
                    <a:pt x="4893153" y="820836"/>
                    <a:pt x="5004672" y="826905"/>
                    <a:pt x="5102534" y="922492"/>
                  </a:cubicBezTo>
                  <a:close/>
                  <a:moveTo>
                    <a:pt x="722214" y="852698"/>
                  </a:moveTo>
                  <a:cubicBezTo>
                    <a:pt x="847388" y="820836"/>
                    <a:pt x="959665" y="826905"/>
                    <a:pt x="1056011" y="921733"/>
                  </a:cubicBezTo>
                  <a:cubicBezTo>
                    <a:pt x="1056011" y="870147"/>
                    <a:pt x="1053735" y="822353"/>
                    <a:pt x="1056769" y="774560"/>
                  </a:cubicBezTo>
                  <a:cubicBezTo>
                    <a:pt x="1059804" y="731318"/>
                    <a:pt x="1040080" y="704007"/>
                    <a:pt x="1005941" y="685041"/>
                  </a:cubicBezTo>
                  <a:cubicBezTo>
                    <a:pt x="947527" y="652420"/>
                    <a:pt x="884561" y="644834"/>
                    <a:pt x="820836" y="666076"/>
                  </a:cubicBezTo>
                  <a:cubicBezTo>
                    <a:pt x="808698" y="669869"/>
                    <a:pt x="795043" y="680490"/>
                    <a:pt x="789732" y="691869"/>
                  </a:cubicBezTo>
                  <a:cubicBezTo>
                    <a:pt x="765456" y="744214"/>
                    <a:pt x="744973" y="797318"/>
                    <a:pt x="722214" y="852698"/>
                  </a:cubicBezTo>
                  <a:close/>
                  <a:moveTo>
                    <a:pt x="2451128" y="652420"/>
                  </a:moveTo>
                  <a:cubicBezTo>
                    <a:pt x="2575543" y="669869"/>
                    <a:pt x="2678717" y="715387"/>
                    <a:pt x="2729545" y="842836"/>
                  </a:cubicBezTo>
                  <a:cubicBezTo>
                    <a:pt x="2749269" y="792008"/>
                    <a:pt x="2766718" y="744973"/>
                    <a:pt x="2786442" y="699455"/>
                  </a:cubicBezTo>
                  <a:cubicBezTo>
                    <a:pt x="2802373" y="663041"/>
                    <a:pt x="2794787" y="631179"/>
                    <a:pt x="2772028" y="602351"/>
                  </a:cubicBezTo>
                  <a:cubicBezTo>
                    <a:pt x="2731821" y="552281"/>
                    <a:pt x="2679476" y="522695"/>
                    <a:pt x="2615751" y="517385"/>
                  </a:cubicBezTo>
                  <a:cubicBezTo>
                    <a:pt x="2601337" y="515867"/>
                    <a:pt x="2582371" y="521178"/>
                    <a:pt x="2572509" y="531040"/>
                  </a:cubicBezTo>
                  <a:cubicBezTo>
                    <a:pt x="2530784" y="568971"/>
                    <a:pt x="2492094" y="609937"/>
                    <a:pt x="2451128" y="652420"/>
                  </a:cubicBezTo>
                  <a:close/>
                  <a:moveTo>
                    <a:pt x="711593" y="845112"/>
                  </a:moveTo>
                  <a:cubicBezTo>
                    <a:pt x="732076" y="795801"/>
                    <a:pt x="748008" y="750283"/>
                    <a:pt x="768491" y="707042"/>
                  </a:cubicBezTo>
                  <a:cubicBezTo>
                    <a:pt x="788215" y="666076"/>
                    <a:pt x="778353" y="631937"/>
                    <a:pt x="751801" y="600075"/>
                  </a:cubicBezTo>
                  <a:cubicBezTo>
                    <a:pt x="714628" y="556833"/>
                    <a:pt x="668352" y="528005"/>
                    <a:pt x="610696" y="517385"/>
                  </a:cubicBezTo>
                  <a:cubicBezTo>
                    <a:pt x="584144" y="512833"/>
                    <a:pt x="562902" y="518902"/>
                    <a:pt x="543937" y="537868"/>
                  </a:cubicBezTo>
                  <a:cubicBezTo>
                    <a:pt x="512074" y="571247"/>
                    <a:pt x="478695" y="603110"/>
                    <a:pt x="446832" y="635731"/>
                  </a:cubicBezTo>
                  <a:cubicBezTo>
                    <a:pt x="442280" y="640282"/>
                    <a:pt x="438487" y="646351"/>
                    <a:pt x="434694" y="651662"/>
                  </a:cubicBezTo>
                  <a:cubicBezTo>
                    <a:pt x="559109" y="669869"/>
                    <a:pt x="660007" y="716904"/>
                    <a:pt x="711593" y="845112"/>
                  </a:cubicBezTo>
                  <a:close/>
                  <a:moveTo>
                    <a:pt x="4282457" y="360348"/>
                  </a:moveTo>
                  <a:cubicBezTo>
                    <a:pt x="4398527" y="421039"/>
                    <a:pt x="4468321" y="506005"/>
                    <a:pt x="4468321" y="639524"/>
                  </a:cubicBezTo>
                  <a:cubicBezTo>
                    <a:pt x="4507770" y="600834"/>
                    <a:pt x="4544943" y="563661"/>
                    <a:pt x="4582116" y="527247"/>
                  </a:cubicBezTo>
                  <a:cubicBezTo>
                    <a:pt x="4600323" y="509798"/>
                    <a:pt x="4607150" y="488557"/>
                    <a:pt x="4605633" y="463522"/>
                  </a:cubicBezTo>
                  <a:cubicBezTo>
                    <a:pt x="4601081" y="393728"/>
                    <a:pt x="4541908" y="314072"/>
                    <a:pt x="4475908" y="292831"/>
                  </a:cubicBezTo>
                  <a:cubicBezTo>
                    <a:pt x="4466804" y="289796"/>
                    <a:pt x="4454666" y="289796"/>
                    <a:pt x="4446321" y="292831"/>
                  </a:cubicBezTo>
                  <a:cubicBezTo>
                    <a:pt x="4393976" y="314072"/>
                    <a:pt x="4340872" y="336072"/>
                    <a:pt x="4282457" y="360348"/>
                  </a:cubicBezTo>
                  <a:close/>
                  <a:moveTo>
                    <a:pt x="4283216" y="346693"/>
                  </a:moveTo>
                  <a:cubicBezTo>
                    <a:pt x="4333286" y="325452"/>
                    <a:pt x="4380321" y="304969"/>
                    <a:pt x="4428114" y="286762"/>
                  </a:cubicBezTo>
                  <a:cubicBezTo>
                    <a:pt x="4457700" y="275382"/>
                    <a:pt x="4474390" y="255658"/>
                    <a:pt x="4480459" y="226071"/>
                  </a:cubicBezTo>
                  <a:cubicBezTo>
                    <a:pt x="4494873" y="150967"/>
                    <a:pt x="4478183" y="84208"/>
                    <a:pt x="4422804" y="29587"/>
                  </a:cubicBezTo>
                  <a:cubicBezTo>
                    <a:pt x="4417493" y="24276"/>
                    <a:pt x="4408389" y="17448"/>
                    <a:pt x="4401562" y="17448"/>
                  </a:cubicBezTo>
                  <a:cubicBezTo>
                    <a:pt x="4340872" y="16690"/>
                    <a:pt x="4280182" y="16690"/>
                    <a:pt x="4217974" y="16690"/>
                  </a:cubicBezTo>
                  <a:cubicBezTo>
                    <a:pt x="4300665" y="114553"/>
                    <a:pt x="4334803" y="220002"/>
                    <a:pt x="4283216" y="346693"/>
                  </a:cubicBezTo>
                  <a:close/>
                  <a:moveTo>
                    <a:pt x="4755842" y="842836"/>
                  </a:moveTo>
                  <a:cubicBezTo>
                    <a:pt x="4774807" y="794284"/>
                    <a:pt x="4792256" y="747249"/>
                    <a:pt x="4811221" y="701731"/>
                  </a:cubicBezTo>
                  <a:cubicBezTo>
                    <a:pt x="4829428" y="660007"/>
                    <a:pt x="4819566" y="624351"/>
                    <a:pt x="4790738" y="592489"/>
                  </a:cubicBezTo>
                  <a:cubicBezTo>
                    <a:pt x="4754324" y="552281"/>
                    <a:pt x="4708807" y="528005"/>
                    <a:pt x="4654944" y="517385"/>
                  </a:cubicBezTo>
                  <a:cubicBezTo>
                    <a:pt x="4628392" y="512074"/>
                    <a:pt x="4607909" y="518902"/>
                    <a:pt x="4588943" y="537868"/>
                  </a:cubicBezTo>
                  <a:cubicBezTo>
                    <a:pt x="4557839" y="570489"/>
                    <a:pt x="4525218" y="601592"/>
                    <a:pt x="4493356" y="634213"/>
                  </a:cubicBezTo>
                  <a:cubicBezTo>
                    <a:pt x="4488045" y="639524"/>
                    <a:pt x="4483494" y="645593"/>
                    <a:pt x="4478942" y="651662"/>
                  </a:cubicBezTo>
                  <a:cubicBezTo>
                    <a:pt x="4603357" y="669869"/>
                    <a:pt x="4705013" y="716145"/>
                    <a:pt x="4755842" y="842836"/>
                  </a:cubicBezTo>
                  <a:close/>
                  <a:moveTo>
                    <a:pt x="2442783" y="639524"/>
                  </a:moveTo>
                  <a:cubicBezTo>
                    <a:pt x="2482232" y="600075"/>
                    <a:pt x="2516370" y="564420"/>
                    <a:pt x="2552026" y="531040"/>
                  </a:cubicBezTo>
                  <a:cubicBezTo>
                    <a:pt x="2578578" y="506764"/>
                    <a:pt x="2586164" y="477936"/>
                    <a:pt x="2577061" y="444556"/>
                  </a:cubicBezTo>
                  <a:cubicBezTo>
                    <a:pt x="2561130" y="380073"/>
                    <a:pt x="2524715" y="330762"/>
                    <a:pt x="2465542" y="299658"/>
                  </a:cubicBezTo>
                  <a:cubicBezTo>
                    <a:pt x="2454922" y="293589"/>
                    <a:pt x="2438232" y="288279"/>
                    <a:pt x="2428370" y="292072"/>
                  </a:cubicBezTo>
                  <a:cubicBezTo>
                    <a:pt x="2371472" y="312555"/>
                    <a:pt x="2316092" y="336072"/>
                    <a:pt x="2256161" y="359590"/>
                  </a:cubicBezTo>
                  <a:cubicBezTo>
                    <a:pt x="2380576" y="421797"/>
                    <a:pt x="2445059" y="527247"/>
                    <a:pt x="2442783" y="639524"/>
                  </a:cubicBezTo>
                  <a:close/>
                  <a:moveTo>
                    <a:pt x="235175" y="361866"/>
                  </a:moveTo>
                  <a:cubicBezTo>
                    <a:pt x="298900" y="386142"/>
                    <a:pt x="339866" y="424832"/>
                    <a:pt x="374004" y="471867"/>
                  </a:cubicBezTo>
                  <a:cubicBezTo>
                    <a:pt x="408901" y="520419"/>
                    <a:pt x="428625" y="573523"/>
                    <a:pt x="427108" y="636489"/>
                  </a:cubicBezTo>
                  <a:cubicBezTo>
                    <a:pt x="466556" y="600834"/>
                    <a:pt x="501453" y="562902"/>
                    <a:pt x="537868" y="527247"/>
                  </a:cubicBezTo>
                  <a:cubicBezTo>
                    <a:pt x="560626" y="505246"/>
                    <a:pt x="567454" y="479453"/>
                    <a:pt x="561385" y="450625"/>
                  </a:cubicBezTo>
                  <a:cubicBezTo>
                    <a:pt x="546971" y="380831"/>
                    <a:pt x="508281" y="329245"/>
                    <a:pt x="444556" y="297382"/>
                  </a:cubicBezTo>
                  <a:cubicBezTo>
                    <a:pt x="433177" y="291313"/>
                    <a:pt x="415728" y="289037"/>
                    <a:pt x="404349" y="293589"/>
                  </a:cubicBezTo>
                  <a:cubicBezTo>
                    <a:pt x="349728" y="313314"/>
                    <a:pt x="296624" y="336831"/>
                    <a:pt x="235175" y="361866"/>
                  </a:cubicBezTo>
                  <a:close/>
                  <a:moveTo>
                    <a:pt x="5996957" y="15931"/>
                  </a:moveTo>
                  <a:cubicBezTo>
                    <a:pt x="5934750" y="15931"/>
                    <a:pt x="5875577" y="15173"/>
                    <a:pt x="5815645" y="16690"/>
                  </a:cubicBezTo>
                  <a:cubicBezTo>
                    <a:pt x="5805783" y="16690"/>
                    <a:pt x="5793645" y="27311"/>
                    <a:pt x="5786059" y="36414"/>
                  </a:cubicBezTo>
                  <a:cubicBezTo>
                    <a:pt x="5736748" y="91035"/>
                    <a:pt x="5723093" y="155519"/>
                    <a:pt x="5738265" y="226071"/>
                  </a:cubicBezTo>
                  <a:cubicBezTo>
                    <a:pt x="5742059" y="243520"/>
                    <a:pt x="5752679" y="265520"/>
                    <a:pt x="5766334" y="272348"/>
                  </a:cubicBezTo>
                  <a:cubicBezTo>
                    <a:pt x="5819438" y="299658"/>
                    <a:pt x="5874818" y="320900"/>
                    <a:pt x="5935509" y="347452"/>
                  </a:cubicBezTo>
                  <a:cubicBezTo>
                    <a:pt x="5883163" y="220002"/>
                    <a:pt x="5918819" y="116070"/>
                    <a:pt x="5996957" y="15931"/>
                  </a:cubicBezTo>
                  <a:close/>
                  <a:moveTo>
                    <a:pt x="1952709" y="15931"/>
                  </a:moveTo>
                  <a:cubicBezTo>
                    <a:pt x="1892019" y="15931"/>
                    <a:pt x="1833605" y="15173"/>
                    <a:pt x="1775190" y="16690"/>
                  </a:cubicBezTo>
                  <a:cubicBezTo>
                    <a:pt x="1763811" y="16690"/>
                    <a:pt x="1750156" y="25793"/>
                    <a:pt x="1741811" y="34897"/>
                  </a:cubicBezTo>
                  <a:cubicBezTo>
                    <a:pt x="1693259" y="91035"/>
                    <a:pt x="1676569" y="157036"/>
                    <a:pt x="1694017" y="229864"/>
                  </a:cubicBezTo>
                  <a:cubicBezTo>
                    <a:pt x="1700086" y="255658"/>
                    <a:pt x="1716017" y="274623"/>
                    <a:pt x="1741811" y="284486"/>
                  </a:cubicBezTo>
                  <a:cubicBezTo>
                    <a:pt x="1781259" y="299658"/>
                    <a:pt x="1819949" y="317107"/>
                    <a:pt x="1859398" y="333038"/>
                  </a:cubicBezTo>
                  <a:cubicBezTo>
                    <a:pt x="1869260" y="336831"/>
                    <a:pt x="1879122" y="340624"/>
                    <a:pt x="1890502" y="345176"/>
                  </a:cubicBezTo>
                  <a:cubicBezTo>
                    <a:pt x="1838157" y="220002"/>
                    <a:pt x="1874571" y="116070"/>
                    <a:pt x="1952709" y="15931"/>
                  </a:cubicBezTo>
                  <a:close/>
                  <a:moveTo>
                    <a:pt x="1886709" y="358831"/>
                  </a:moveTo>
                  <a:cubicBezTo>
                    <a:pt x="1832088" y="336072"/>
                    <a:pt x="1781259" y="314072"/>
                    <a:pt x="1729673" y="294348"/>
                  </a:cubicBezTo>
                  <a:cubicBezTo>
                    <a:pt x="1718293" y="289796"/>
                    <a:pt x="1700845" y="290555"/>
                    <a:pt x="1689465" y="295865"/>
                  </a:cubicBezTo>
                  <a:cubicBezTo>
                    <a:pt x="1624982" y="324693"/>
                    <a:pt x="1587051" y="376280"/>
                    <a:pt x="1570361" y="443798"/>
                  </a:cubicBezTo>
                  <a:cubicBezTo>
                    <a:pt x="1561257" y="480212"/>
                    <a:pt x="1571119" y="509798"/>
                    <a:pt x="1599947" y="534833"/>
                  </a:cubicBezTo>
                  <a:cubicBezTo>
                    <a:pt x="1624982" y="556833"/>
                    <a:pt x="1646982" y="581109"/>
                    <a:pt x="1669741" y="604627"/>
                  </a:cubicBezTo>
                  <a:cubicBezTo>
                    <a:pt x="1680362" y="615248"/>
                    <a:pt x="1690983" y="625868"/>
                    <a:pt x="1704638" y="639524"/>
                  </a:cubicBezTo>
                  <a:cubicBezTo>
                    <a:pt x="1704638" y="504488"/>
                    <a:pt x="1777466" y="422556"/>
                    <a:pt x="1886709" y="358831"/>
                  </a:cubicBezTo>
                  <a:close/>
                  <a:moveTo>
                    <a:pt x="3724865" y="630420"/>
                  </a:moveTo>
                  <a:cubicBezTo>
                    <a:pt x="3724107" y="505246"/>
                    <a:pt x="3797694" y="422556"/>
                    <a:pt x="3904660" y="358831"/>
                  </a:cubicBezTo>
                  <a:cubicBezTo>
                    <a:pt x="3854591" y="337590"/>
                    <a:pt x="3806797" y="315589"/>
                    <a:pt x="3757486" y="298141"/>
                  </a:cubicBezTo>
                  <a:cubicBezTo>
                    <a:pt x="3740797" y="292072"/>
                    <a:pt x="3717279" y="292072"/>
                    <a:pt x="3702107" y="299658"/>
                  </a:cubicBezTo>
                  <a:cubicBezTo>
                    <a:pt x="3640658" y="330762"/>
                    <a:pt x="3602726" y="382349"/>
                    <a:pt x="3589830" y="449867"/>
                  </a:cubicBezTo>
                  <a:cubicBezTo>
                    <a:pt x="3586036" y="468832"/>
                    <a:pt x="3586795" y="496143"/>
                    <a:pt x="3598174" y="508281"/>
                  </a:cubicBezTo>
                  <a:cubicBezTo>
                    <a:pt x="3638382" y="553040"/>
                    <a:pt x="3683899" y="591730"/>
                    <a:pt x="3724865" y="630420"/>
                  </a:cubicBezTo>
                  <a:close/>
                  <a:moveTo>
                    <a:pt x="5930957" y="358831"/>
                  </a:moveTo>
                  <a:cubicBezTo>
                    <a:pt x="5879370" y="337590"/>
                    <a:pt x="5830059" y="318624"/>
                    <a:pt x="5782266" y="296624"/>
                  </a:cubicBezTo>
                  <a:cubicBezTo>
                    <a:pt x="5761024" y="287520"/>
                    <a:pt x="5742817" y="288279"/>
                    <a:pt x="5723093" y="298900"/>
                  </a:cubicBezTo>
                  <a:cubicBezTo>
                    <a:pt x="5663161" y="333038"/>
                    <a:pt x="5624471" y="383107"/>
                    <a:pt x="5612333" y="450625"/>
                  </a:cubicBezTo>
                  <a:cubicBezTo>
                    <a:pt x="5609299" y="469591"/>
                    <a:pt x="5610815" y="496143"/>
                    <a:pt x="5622195" y="509040"/>
                  </a:cubicBezTo>
                  <a:cubicBezTo>
                    <a:pt x="5660126" y="552281"/>
                    <a:pt x="5703368" y="590972"/>
                    <a:pt x="5747369" y="633455"/>
                  </a:cubicBezTo>
                  <a:cubicBezTo>
                    <a:pt x="5751162" y="501453"/>
                    <a:pt x="5823990" y="420280"/>
                    <a:pt x="5930957" y="358831"/>
                  </a:cubicBezTo>
                  <a:close/>
                  <a:moveTo>
                    <a:pt x="2255402" y="346693"/>
                  </a:moveTo>
                  <a:cubicBezTo>
                    <a:pt x="2306989" y="325452"/>
                    <a:pt x="2352507" y="304210"/>
                    <a:pt x="2398783" y="287520"/>
                  </a:cubicBezTo>
                  <a:cubicBezTo>
                    <a:pt x="2435197" y="273865"/>
                    <a:pt x="2452646" y="247313"/>
                    <a:pt x="2457197" y="211657"/>
                  </a:cubicBezTo>
                  <a:cubicBezTo>
                    <a:pt x="2464784" y="150208"/>
                    <a:pt x="2450370" y="94070"/>
                    <a:pt x="2413197" y="44000"/>
                  </a:cubicBezTo>
                  <a:cubicBezTo>
                    <a:pt x="2397266" y="22759"/>
                    <a:pt x="2376783" y="12897"/>
                    <a:pt x="2350231" y="13655"/>
                  </a:cubicBezTo>
                  <a:cubicBezTo>
                    <a:pt x="2306230" y="14414"/>
                    <a:pt x="2261471" y="13655"/>
                    <a:pt x="2217471" y="13655"/>
                  </a:cubicBezTo>
                  <a:cubicBezTo>
                    <a:pt x="2209884" y="13655"/>
                    <a:pt x="2202298" y="15173"/>
                    <a:pt x="2196229" y="15931"/>
                  </a:cubicBezTo>
                  <a:cubicBezTo>
                    <a:pt x="2274368" y="115312"/>
                    <a:pt x="2306989" y="220002"/>
                    <a:pt x="2255402" y="346693"/>
                  </a:cubicBezTo>
                  <a:close/>
                  <a:moveTo>
                    <a:pt x="3972178" y="14414"/>
                  </a:moveTo>
                  <a:cubicBezTo>
                    <a:pt x="3916040" y="14414"/>
                    <a:pt x="3863694" y="12897"/>
                    <a:pt x="3811349" y="15173"/>
                  </a:cubicBezTo>
                  <a:cubicBezTo>
                    <a:pt x="3794659" y="15931"/>
                    <a:pt x="3773418" y="24276"/>
                    <a:pt x="3762038" y="36414"/>
                  </a:cubicBezTo>
                  <a:cubicBezTo>
                    <a:pt x="3712727" y="91794"/>
                    <a:pt x="3697555" y="157795"/>
                    <a:pt x="3715003" y="230623"/>
                  </a:cubicBezTo>
                  <a:cubicBezTo>
                    <a:pt x="3721072" y="257175"/>
                    <a:pt x="3737762" y="274623"/>
                    <a:pt x="3763555" y="285244"/>
                  </a:cubicBezTo>
                  <a:cubicBezTo>
                    <a:pt x="3804521" y="301175"/>
                    <a:pt x="3844729" y="320141"/>
                    <a:pt x="3885695" y="336831"/>
                  </a:cubicBezTo>
                  <a:cubicBezTo>
                    <a:pt x="3892522" y="339865"/>
                    <a:pt x="3900108" y="341383"/>
                    <a:pt x="3907695" y="343659"/>
                  </a:cubicBezTo>
                  <a:cubicBezTo>
                    <a:pt x="3856108" y="219244"/>
                    <a:pt x="3892522" y="115312"/>
                    <a:pt x="3972178" y="14414"/>
                  </a:cubicBezTo>
                  <a:close/>
                  <a:moveTo>
                    <a:pt x="1323048" y="655455"/>
                  </a:moveTo>
                  <a:cubicBezTo>
                    <a:pt x="1300289" y="601592"/>
                    <a:pt x="1280565" y="553799"/>
                    <a:pt x="1260082" y="506764"/>
                  </a:cubicBezTo>
                  <a:cubicBezTo>
                    <a:pt x="1257806" y="502212"/>
                    <a:pt x="1254013" y="496902"/>
                    <a:pt x="1248702" y="494626"/>
                  </a:cubicBezTo>
                  <a:cubicBezTo>
                    <a:pt x="1202426" y="471108"/>
                    <a:pt x="1157667" y="478694"/>
                    <a:pt x="1112908" y="499177"/>
                  </a:cubicBezTo>
                  <a:cubicBezTo>
                    <a:pt x="1076494" y="515867"/>
                    <a:pt x="1063597" y="546212"/>
                    <a:pt x="1068149" y="584902"/>
                  </a:cubicBezTo>
                  <a:cubicBezTo>
                    <a:pt x="1069666" y="600075"/>
                    <a:pt x="1068907" y="615248"/>
                    <a:pt x="1068907" y="630420"/>
                  </a:cubicBezTo>
                  <a:cubicBezTo>
                    <a:pt x="1068907" y="653938"/>
                    <a:pt x="1068907" y="677455"/>
                    <a:pt x="1068907" y="708559"/>
                  </a:cubicBezTo>
                  <a:cubicBezTo>
                    <a:pt x="1146288" y="638006"/>
                    <a:pt x="1227461" y="625110"/>
                    <a:pt x="1323048" y="655455"/>
                  </a:cubicBezTo>
                  <a:close/>
                  <a:moveTo>
                    <a:pt x="3342517" y="655455"/>
                  </a:moveTo>
                  <a:cubicBezTo>
                    <a:pt x="3320517" y="602351"/>
                    <a:pt x="3301551" y="555316"/>
                    <a:pt x="3281068" y="509040"/>
                  </a:cubicBezTo>
                  <a:cubicBezTo>
                    <a:pt x="3277275" y="499936"/>
                    <a:pt x="3265895" y="492350"/>
                    <a:pt x="3256033" y="489315"/>
                  </a:cubicBezTo>
                  <a:cubicBezTo>
                    <a:pt x="3202929" y="471108"/>
                    <a:pt x="3153618" y="481729"/>
                    <a:pt x="3110376" y="515867"/>
                  </a:cubicBezTo>
                  <a:cubicBezTo>
                    <a:pt x="3102031" y="522695"/>
                    <a:pt x="3092169" y="533316"/>
                    <a:pt x="3092169" y="543178"/>
                  </a:cubicBezTo>
                  <a:cubicBezTo>
                    <a:pt x="3090652" y="596282"/>
                    <a:pt x="3091411" y="648627"/>
                    <a:pt x="3091411" y="707042"/>
                  </a:cubicBezTo>
                  <a:cubicBezTo>
                    <a:pt x="3164998" y="638006"/>
                    <a:pt x="3246171" y="625110"/>
                    <a:pt x="3342517" y="655455"/>
                  </a:cubicBezTo>
                  <a:close/>
                  <a:moveTo>
                    <a:pt x="5116949" y="708559"/>
                  </a:moveTo>
                  <a:cubicBezTo>
                    <a:pt x="5191294" y="637248"/>
                    <a:pt x="5274743" y="625868"/>
                    <a:pt x="5366537" y="653938"/>
                  </a:cubicBezTo>
                  <a:cubicBezTo>
                    <a:pt x="5365020" y="647110"/>
                    <a:pt x="5365020" y="644834"/>
                    <a:pt x="5364261" y="643317"/>
                  </a:cubicBezTo>
                  <a:cubicBezTo>
                    <a:pt x="5349848" y="608420"/>
                    <a:pt x="5335433" y="573523"/>
                    <a:pt x="5321020" y="539385"/>
                  </a:cubicBezTo>
                  <a:cubicBezTo>
                    <a:pt x="5300537" y="490833"/>
                    <a:pt x="5284605" y="476419"/>
                    <a:pt x="5232260" y="481729"/>
                  </a:cubicBezTo>
                  <a:cubicBezTo>
                    <a:pt x="5200398" y="484764"/>
                    <a:pt x="5168535" y="500695"/>
                    <a:pt x="5138949" y="515109"/>
                  </a:cubicBezTo>
                  <a:cubicBezTo>
                    <a:pt x="5128328" y="520419"/>
                    <a:pt x="5118466" y="538626"/>
                    <a:pt x="5117707" y="551523"/>
                  </a:cubicBezTo>
                  <a:cubicBezTo>
                    <a:pt x="5115431" y="601592"/>
                    <a:pt x="5116949" y="650903"/>
                    <a:pt x="5116949" y="708559"/>
                  </a:cubicBezTo>
                  <a:close/>
                  <a:moveTo>
                    <a:pt x="1054493" y="707042"/>
                  </a:moveTo>
                  <a:cubicBezTo>
                    <a:pt x="1054493" y="649386"/>
                    <a:pt x="1056011" y="599316"/>
                    <a:pt x="1053735" y="548488"/>
                  </a:cubicBezTo>
                  <a:cubicBezTo>
                    <a:pt x="1052976" y="535592"/>
                    <a:pt x="1041597" y="520419"/>
                    <a:pt x="1030976" y="512074"/>
                  </a:cubicBezTo>
                  <a:cubicBezTo>
                    <a:pt x="989251" y="480970"/>
                    <a:pt x="942216" y="471867"/>
                    <a:pt x="892147" y="488557"/>
                  </a:cubicBezTo>
                  <a:cubicBezTo>
                    <a:pt x="883043" y="491591"/>
                    <a:pt x="871664" y="497660"/>
                    <a:pt x="867871" y="506005"/>
                  </a:cubicBezTo>
                  <a:cubicBezTo>
                    <a:pt x="846629" y="553799"/>
                    <a:pt x="826905" y="601592"/>
                    <a:pt x="804146" y="655455"/>
                  </a:cubicBezTo>
                  <a:cubicBezTo>
                    <a:pt x="898975" y="625110"/>
                    <a:pt x="979389" y="637248"/>
                    <a:pt x="1054493" y="707042"/>
                  </a:cubicBezTo>
                  <a:close/>
                  <a:moveTo>
                    <a:pt x="1547602" y="501453"/>
                  </a:moveTo>
                  <a:cubicBezTo>
                    <a:pt x="1514222" y="468074"/>
                    <a:pt x="1483119" y="442280"/>
                    <a:pt x="1458084" y="411177"/>
                  </a:cubicBezTo>
                  <a:cubicBezTo>
                    <a:pt x="1428497" y="375521"/>
                    <a:pt x="1393600" y="371728"/>
                    <a:pt x="1357945" y="390694"/>
                  </a:cubicBezTo>
                  <a:cubicBezTo>
                    <a:pt x="1330634" y="405108"/>
                    <a:pt x="1307117" y="427866"/>
                    <a:pt x="1285116" y="449867"/>
                  </a:cubicBezTo>
                  <a:cubicBezTo>
                    <a:pt x="1276772" y="458212"/>
                    <a:pt x="1271461" y="477936"/>
                    <a:pt x="1275254" y="488557"/>
                  </a:cubicBezTo>
                  <a:cubicBezTo>
                    <a:pt x="1291944" y="539385"/>
                    <a:pt x="1312427" y="588696"/>
                    <a:pt x="1334427" y="645593"/>
                  </a:cubicBezTo>
                  <a:cubicBezTo>
                    <a:pt x="1375393" y="550006"/>
                    <a:pt x="1446704" y="511316"/>
                    <a:pt x="1547602" y="501453"/>
                  </a:cubicBezTo>
                  <a:close/>
                  <a:moveTo>
                    <a:pt x="4850670" y="655455"/>
                  </a:moveTo>
                  <a:cubicBezTo>
                    <a:pt x="4945499" y="625110"/>
                    <a:pt x="5027430" y="637248"/>
                    <a:pt x="5101018" y="706283"/>
                  </a:cubicBezTo>
                  <a:cubicBezTo>
                    <a:pt x="5101018" y="653938"/>
                    <a:pt x="5100259" y="608420"/>
                    <a:pt x="5101018" y="562902"/>
                  </a:cubicBezTo>
                  <a:cubicBezTo>
                    <a:pt x="5101776" y="537868"/>
                    <a:pt x="5091155" y="519660"/>
                    <a:pt x="5070672" y="506005"/>
                  </a:cubicBezTo>
                  <a:cubicBezTo>
                    <a:pt x="5031224" y="480970"/>
                    <a:pt x="4988740" y="473384"/>
                    <a:pt x="4943981" y="487039"/>
                  </a:cubicBezTo>
                  <a:cubicBezTo>
                    <a:pt x="4931085" y="490833"/>
                    <a:pt x="4916670" y="502212"/>
                    <a:pt x="4911360" y="514350"/>
                  </a:cubicBezTo>
                  <a:cubicBezTo>
                    <a:pt x="4890118" y="557592"/>
                    <a:pt x="4872670" y="603110"/>
                    <a:pt x="4850670" y="655455"/>
                  </a:cubicBezTo>
                  <a:close/>
                  <a:moveTo>
                    <a:pt x="3354655" y="644834"/>
                  </a:moveTo>
                  <a:cubicBezTo>
                    <a:pt x="3394103" y="550006"/>
                    <a:pt x="3467690" y="509798"/>
                    <a:pt x="3565553" y="500695"/>
                  </a:cubicBezTo>
                  <a:cubicBezTo>
                    <a:pt x="3529139" y="464281"/>
                    <a:pt x="3495760" y="433935"/>
                    <a:pt x="3466173" y="400556"/>
                  </a:cubicBezTo>
                  <a:cubicBezTo>
                    <a:pt x="3442656" y="374004"/>
                    <a:pt x="3413069" y="371728"/>
                    <a:pt x="3359965" y="397521"/>
                  </a:cubicBezTo>
                  <a:cubicBezTo>
                    <a:pt x="3314447" y="419521"/>
                    <a:pt x="3287137" y="462763"/>
                    <a:pt x="3293965" y="496143"/>
                  </a:cubicBezTo>
                  <a:cubicBezTo>
                    <a:pt x="3293965" y="497660"/>
                    <a:pt x="3294723" y="499936"/>
                    <a:pt x="3295482" y="501453"/>
                  </a:cubicBezTo>
                  <a:cubicBezTo>
                    <a:pt x="3314447" y="547730"/>
                    <a:pt x="3333413" y="593247"/>
                    <a:pt x="3354655" y="644834"/>
                  </a:cubicBezTo>
                  <a:close/>
                  <a:moveTo>
                    <a:pt x="4839291" y="645593"/>
                  </a:moveTo>
                  <a:cubicBezTo>
                    <a:pt x="4858256" y="599316"/>
                    <a:pt x="4872670" y="559109"/>
                    <a:pt x="4890877" y="521178"/>
                  </a:cubicBezTo>
                  <a:cubicBezTo>
                    <a:pt x="4907567" y="486281"/>
                    <a:pt x="4900739" y="455177"/>
                    <a:pt x="4874187" y="431660"/>
                  </a:cubicBezTo>
                  <a:cubicBezTo>
                    <a:pt x="4853704" y="413452"/>
                    <a:pt x="4829428" y="397521"/>
                    <a:pt x="4803635" y="386900"/>
                  </a:cubicBezTo>
                  <a:cubicBezTo>
                    <a:pt x="4773290" y="373245"/>
                    <a:pt x="4744462" y="378556"/>
                    <a:pt x="4720186" y="407383"/>
                  </a:cubicBezTo>
                  <a:cubicBezTo>
                    <a:pt x="4698945" y="433177"/>
                    <a:pt x="4673151" y="455936"/>
                    <a:pt x="4648875" y="479453"/>
                  </a:cubicBezTo>
                  <a:cubicBezTo>
                    <a:pt x="4642806" y="485522"/>
                    <a:pt x="4637495" y="492350"/>
                    <a:pt x="4628392" y="501453"/>
                  </a:cubicBezTo>
                  <a:cubicBezTo>
                    <a:pt x="4727013" y="511316"/>
                    <a:pt x="4798325" y="550006"/>
                    <a:pt x="4839291" y="645593"/>
                  </a:cubicBezTo>
                  <a:close/>
                  <a:moveTo>
                    <a:pt x="3073962" y="704007"/>
                  </a:moveTo>
                  <a:cubicBezTo>
                    <a:pt x="3073962" y="649386"/>
                    <a:pt x="3075479" y="598558"/>
                    <a:pt x="3073204" y="548488"/>
                  </a:cubicBezTo>
                  <a:cubicBezTo>
                    <a:pt x="3072445" y="534833"/>
                    <a:pt x="3061066" y="518143"/>
                    <a:pt x="3048927" y="509798"/>
                  </a:cubicBezTo>
                  <a:cubicBezTo>
                    <a:pt x="3007962" y="479453"/>
                    <a:pt x="2961685" y="471867"/>
                    <a:pt x="2912374" y="487798"/>
                  </a:cubicBezTo>
                  <a:cubicBezTo>
                    <a:pt x="2904029" y="490833"/>
                    <a:pt x="2892650" y="495384"/>
                    <a:pt x="2889616" y="502971"/>
                  </a:cubicBezTo>
                  <a:cubicBezTo>
                    <a:pt x="2867615" y="552281"/>
                    <a:pt x="2847132" y="601592"/>
                    <a:pt x="2824373" y="654696"/>
                  </a:cubicBezTo>
                  <a:cubicBezTo>
                    <a:pt x="2916168" y="625868"/>
                    <a:pt x="2995823" y="635731"/>
                    <a:pt x="3073962" y="704007"/>
                  </a:cubicBezTo>
                  <a:close/>
                  <a:moveTo>
                    <a:pt x="792767" y="644834"/>
                  </a:moveTo>
                  <a:cubicBezTo>
                    <a:pt x="814008" y="592489"/>
                    <a:pt x="834491" y="547730"/>
                    <a:pt x="850422" y="499936"/>
                  </a:cubicBezTo>
                  <a:cubicBezTo>
                    <a:pt x="854974" y="485522"/>
                    <a:pt x="850422" y="463522"/>
                    <a:pt x="842078" y="449867"/>
                  </a:cubicBezTo>
                  <a:cubicBezTo>
                    <a:pt x="824629" y="418763"/>
                    <a:pt x="796560" y="398280"/>
                    <a:pt x="761663" y="386900"/>
                  </a:cubicBezTo>
                  <a:cubicBezTo>
                    <a:pt x="727525" y="376280"/>
                    <a:pt x="697938" y="377038"/>
                    <a:pt x="673662" y="408901"/>
                  </a:cubicBezTo>
                  <a:cubicBezTo>
                    <a:pt x="662283" y="424073"/>
                    <a:pt x="647869" y="435453"/>
                    <a:pt x="634213" y="449108"/>
                  </a:cubicBezTo>
                  <a:cubicBezTo>
                    <a:pt x="618282" y="465039"/>
                    <a:pt x="602351" y="481729"/>
                    <a:pt x="583385" y="501453"/>
                  </a:cubicBezTo>
                  <a:cubicBezTo>
                    <a:pt x="683524" y="509798"/>
                    <a:pt x="751801" y="553040"/>
                    <a:pt x="792767" y="644834"/>
                  </a:cubicBezTo>
                  <a:close/>
                  <a:moveTo>
                    <a:pt x="2812994" y="645593"/>
                  </a:moveTo>
                  <a:cubicBezTo>
                    <a:pt x="2834994" y="590213"/>
                    <a:pt x="2857753" y="543937"/>
                    <a:pt x="2871408" y="494626"/>
                  </a:cubicBezTo>
                  <a:cubicBezTo>
                    <a:pt x="2882788" y="454418"/>
                    <a:pt x="2850925" y="427866"/>
                    <a:pt x="2821339" y="407383"/>
                  </a:cubicBezTo>
                  <a:cubicBezTo>
                    <a:pt x="2790994" y="386142"/>
                    <a:pt x="2751545" y="364142"/>
                    <a:pt x="2719683" y="386900"/>
                  </a:cubicBezTo>
                  <a:cubicBezTo>
                    <a:pt x="2677200" y="417246"/>
                    <a:pt x="2645337" y="462005"/>
                    <a:pt x="2606647" y="501453"/>
                  </a:cubicBezTo>
                  <a:cubicBezTo>
                    <a:pt x="2699958" y="510557"/>
                    <a:pt x="2772028" y="550006"/>
                    <a:pt x="2812994" y="645593"/>
                  </a:cubicBezTo>
                  <a:close/>
                  <a:moveTo>
                    <a:pt x="5588815" y="499177"/>
                  </a:moveTo>
                  <a:cubicBezTo>
                    <a:pt x="5557711" y="468074"/>
                    <a:pt x="5529643" y="440763"/>
                    <a:pt x="5502332" y="412694"/>
                  </a:cubicBezTo>
                  <a:cubicBezTo>
                    <a:pt x="5463642" y="374004"/>
                    <a:pt x="5440883" y="368693"/>
                    <a:pt x="5393089" y="395245"/>
                  </a:cubicBezTo>
                  <a:cubicBezTo>
                    <a:pt x="5368813" y="408901"/>
                    <a:pt x="5349089" y="431660"/>
                    <a:pt x="5330123" y="453660"/>
                  </a:cubicBezTo>
                  <a:cubicBezTo>
                    <a:pt x="5322537" y="462005"/>
                    <a:pt x="5318744" y="480212"/>
                    <a:pt x="5321778" y="490833"/>
                  </a:cubicBezTo>
                  <a:cubicBezTo>
                    <a:pt x="5339227" y="541661"/>
                    <a:pt x="5359710" y="590972"/>
                    <a:pt x="5380193" y="644075"/>
                  </a:cubicBezTo>
                  <a:cubicBezTo>
                    <a:pt x="5435572" y="543178"/>
                    <a:pt x="5462124" y="524971"/>
                    <a:pt x="5588815" y="499177"/>
                  </a:cubicBezTo>
                  <a:close/>
                  <a:moveTo>
                    <a:pt x="1690224" y="277658"/>
                  </a:moveTo>
                  <a:cubicBezTo>
                    <a:pt x="1637879" y="256416"/>
                    <a:pt x="1589326" y="235933"/>
                    <a:pt x="1540774" y="217726"/>
                  </a:cubicBezTo>
                  <a:cubicBezTo>
                    <a:pt x="1530912" y="213933"/>
                    <a:pt x="1515740" y="217726"/>
                    <a:pt x="1505877" y="223037"/>
                  </a:cubicBezTo>
                  <a:cubicBezTo>
                    <a:pt x="1464153" y="245037"/>
                    <a:pt x="1439118" y="279934"/>
                    <a:pt x="1430773" y="326210"/>
                  </a:cubicBezTo>
                  <a:cubicBezTo>
                    <a:pt x="1428497" y="339107"/>
                    <a:pt x="1430015" y="358073"/>
                    <a:pt x="1437601" y="366417"/>
                  </a:cubicBezTo>
                  <a:cubicBezTo>
                    <a:pt x="1474774" y="403590"/>
                    <a:pt x="1514981" y="438487"/>
                    <a:pt x="1551395" y="471108"/>
                  </a:cubicBezTo>
                  <a:cubicBezTo>
                    <a:pt x="1556705" y="385383"/>
                    <a:pt x="1603740" y="320141"/>
                    <a:pt x="1690224" y="277658"/>
                  </a:cubicBezTo>
                  <a:close/>
                  <a:moveTo>
                    <a:pt x="2456439" y="278417"/>
                  </a:moveTo>
                  <a:cubicBezTo>
                    <a:pt x="2545198" y="321658"/>
                    <a:pt x="2592233" y="386900"/>
                    <a:pt x="2594509" y="471108"/>
                  </a:cubicBezTo>
                  <a:cubicBezTo>
                    <a:pt x="2630923" y="438487"/>
                    <a:pt x="2671131" y="404349"/>
                    <a:pt x="2709062" y="367176"/>
                  </a:cubicBezTo>
                  <a:cubicBezTo>
                    <a:pt x="2715890" y="360348"/>
                    <a:pt x="2718165" y="343659"/>
                    <a:pt x="2716648" y="333038"/>
                  </a:cubicBezTo>
                  <a:cubicBezTo>
                    <a:pt x="2710579" y="282968"/>
                    <a:pt x="2684027" y="245796"/>
                    <a:pt x="2639268" y="223037"/>
                  </a:cubicBezTo>
                  <a:cubicBezTo>
                    <a:pt x="2627889" y="217726"/>
                    <a:pt x="2610440" y="216209"/>
                    <a:pt x="2599061" y="220761"/>
                  </a:cubicBezTo>
                  <a:cubicBezTo>
                    <a:pt x="2552785" y="237451"/>
                    <a:pt x="2508784" y="257175"/>
                    <a:pt x="2456439" y="278417"/>
                  </a:cubicBezTo>
                  <a:close/>
                  <a:moveTo>
                    <a:pt x="5734472" y="277658"/>
                  </a:moveTo>
                  <a:cubicBezTo>
                    <a:pt x="5682885" y="256416"/>
                    <a:pt x="5636609" y="236692"/>
                    <a:pt x="5588815" y="219244"/>
                  </a:cubicBezTo>
                  <a:cubicBezTo>
                    <a:pt x="5577436" y="215450"/>
                    <a:pt x="5559988" y="217726"/>
                    <a:pt x="5548608" y="223795"/>
                  </a:cubicBezTo>
                  <a:cubicBezTo>
                    <a:pt x="5509160" y="244278"/>
                    <a:pt x="5484125" y="278417"/>
                    <a:pt x="5475780" y="322417"/>
                  </a:cubicBezTo>
                  <a:cubicBezTo>
                    <a:pt x="5472745" y="336831"/>
                    <a:pt x="5474262" y="358831"/>
                    <a:pt x="5482608" y="367935"/>
                  </a:cubicBezTo>
                  <a:cubicBezTo>
                    <a:pt x="5519022" y="405866"/>
                    <a:pt x="5559988" y="440763"/>
                    <a:pt x="5596402" y="474143"/>
                  </a:cubicBezTo>
                  <a:cubicBezTo>
                    <a:pt x="5600195" y="386142"/>
                    <a:pt x="5647230" y="321658"/>
                    <a:pt x="5734472" y="277658"/>
                  </a:cubicBezTo>
                  <a:close/>
                  <a:moveTo>
                    <a:pt x="4482735" y="261727"/>
                  </a:moveTo>
                  <a:cubicBezTo>
                    <a:pt x="4525977" y="243520"/>
                    <a:pt x="4563908" y="227589"/>
                    <a:pt x="4601840" y="211657"/>
                  </a:cubicBezTo>
                  <a:cubicBezTo>
                    <a:pt x="4648116" y="192692"/>
                    <a:pt x="4665565" y="170691"/>
                    <a:pt x="4658737" y="121381"/>
                  </a:cubicBezTo>
                  <a:cubicBezTo>
                    <a:pt x="4654185" y="91794"/>
                    <a:pt x="4639013" y="63725"/>
                    <a:pt x="4625357" y="36414"/>
                  </a:cubicBezTo>
                  <a:cubicBezTo>
                    <a:pt x="4620805" y="27311"/>
                    <a:pt x="4606392" y="17448"/>
                    <a:pt x="4596530" y="16690"/>
                  </a:cubicBezTo>
                  <a:cubicBezTo>
                    <a:pt x="4543426" y="14414"/>
                    <a:pt x="4491080" y="15931"/>
                    <a:pt x="4434941" y="15931"/>
                  </a:cubicBezTo>
                  <a:cubicBezTo>
                    <a:pt x="4497908" y="90277"/>
                    <a:pt x="4520667" y="167657"/>
                    <a:pt x="4482735" y="261727"/>
                  </a:cubicBezTo>
                  <a:close/>
                  <a:moveTo>
                    <a:pt x="5723851" y="257175"/>
                  </a:moveTo>
                  <a:cubicBezTo>
                    <a:pt x="5722334" y="214692"/>
                    <a:pt x="5713989" y="171450"/>
                    <a:pt x="5722334" y="132001"/>
                  </a:cubicBezTo>
                  <a:cubicBezTo>
                    <a:pt x="5730679" y="91794"/>
                    <a:pt x="5755714" y="54621"/>
                    <a:pt x="5773921" y="15931"/>
                  </a:cubicBezTo>
                  <a:cubicBezTo>
                    <a:pt x="5727644" y="15931"/>
                    <a:pt x="5678334" y="15173"/>
                    <a:pt x="5628264" y="16690"/>
                  </a:cubicBezTo>
                  <a:cubicBezTo>
                    <a:pt x="5619919" y="16690"/>
                    <a:pt x="5610057" y="22000"/>
                    <a:pt x="5603229" y="27311"/>
                  </a:cubicBezTo>
                  <a:cubicBezTo>
                    <a:pt x="5565298" y="57656"/>
                    <a:pt x="5546332" y="119105"/>
                    <a:pt x="5563781" y="165381"/>
                  </a:cubicBezTo>
                  <a:cubicBezTo>
                    <a:pt x="5569091" y="179795"/>
                    <a:pt x="5581988" y="195726"/>
                    <a:pt x="5594884" y="202554"/>
                  </a:cubicBezTo>
                  <a:cubicBezTo>
                    <a:pt x="5638126" y="223795"/>
                    <a:pt x="5682885" y="240485"/>
                    <a:pt x="5723851" y="257175"/>
                  </a:cubicBezTo>
                  <a:close/>
                  <a:moveTo>
                    <a:pt x="389176" y="15931"/>
                  </a:moveTo>
                  <a:cubicBezTo>
                    <a:pt x="455177" y="90277"/>
                    <a:pt x="474143" y="169174"/>
                    <a:pt x="440004" y="261727"/>
                  </a:cubicBezTo>
                  <a:cubicBezTo>
                    <a:pt x="486281" y="242002"/>
                    <a:pt x="526488" y="225313"/>
                    <a:pt x="565937" y="209381"/>
                  </a:cubicBezTo>
                  <a:cubicBezTo>
                    <a:pt x="570489" y="207864"/>
                    <a:pt x="575040" y="206347"/>
                    <a:pt x="578833" y="204071"/>
                  </a:cubicBezTo>
                  <a:cubicBezTo>
                    <a:pt x="588696" y="195726"/>
                    <a:pt x="600834" y="188140"/>
                    <a:pt x="606144" y="176760"/>
                  </a:cubicBezTo>
                  <a:cubicBezTo>
                    <a:pt x="628144" y="134277"/>
                    <a:pt x="609937" y="56138"/>
                    <a:pt x="571247" y="27311"/>
                  </a:cubicBezTo>
                  <a:cubicBezTo>
                    <a:pt x="563661" y="21242"/>
                    <a:pt x="552282" y="17448"/>
                    <a:pt x="543178" y="16690"/>
                  </a:cubicBezTo>
                  <a:cubicBezTo>
                    <a:pt x="494626" y="15173"/>
                    <a:pt x="445315" y="15931"/>
                    <a:pt x="389176" y="15931"/>
                  </a:cubicBezTo>
                  <a:close/>
                  <a:moveTo>
                    <a:pt x="3760521" y="15931"/>
                  </a:moveTo>
                  <a:cubicBezTo>
                    <a:pt x="3703624" y="15931"/>
                    <a:pt x="3654313" y="15173"/>
                    <a:pt x="3604244" y="16690"/>
                  </a:cubicBezTo>
                  <a:cubicBezTo>
                    <a:pt x="3593623" y="16690"/>
                    <a:pt x="3580726" y="24276"/>
                    <a:pt x="3572381" y="31862"/>
                  </a:cubicBezTo>
                  <a:cubicBezTo>
                    <a:pt x="3538243" y="66759"/>
                    <a:pt x="3529139" y="109242"/>
                    <a:pt x="3535967" y="156277"/>
                  </a:cubicBezTo>
                  <a:cubicBezTo>
                    <a:pt x="3542036" y="194967"/>
                    <a:pt x="3572381" y="204830"/>
                    <a:pt x="3602726" y="216209"/>
                  </a:cubicBezTo>
                  <a:cubicBezTo>
                    <a:pt x="3608795" y="218485"/>
                    <a:pt x="3614864" y="221519"/>
                    <a:pt x="3620933" y="223795"/>
                  </a:cubicBezTo>
                  <a:cubicBezTo>
                    <a:pt x="3649003" y="235175"/>
                    <a:pt x="3676313" y="246554"/>
                    <a:pt x="3709693" y="260968"/>
                  </a:cubicBezTo>
                  <a:cubicBezTo>
                    <a:pt x="3675555" y="166898"/>
                    <a:pt x="3694520" y="89518"/>
                    <a:pt x="3760521" y="15931"/>
                  </a:cubicBezTo>
                  <a:close/>
                  <a:moveTo>
                    <a:pt x="2407886" y="16690"/>
                  </a:moveTo>
                  <a:cubicBezTo>
                    <a:pt x="2472370" y="89518"/>
                    <a:pt x="2492094" y="168416"/>
                    <a:pt x="2456439" y="262485"/>
                  </a:cubicBezTo>
                  <a:cubicBezTo>
                    <a:pt x="2509543" y="239727"/>
                    <a:pt x="2556578" y="221519"/>
                    <a:pt x="2601337" y="198002"/>
                  </a:cubicBezTo>
                  <a:cubicBezTo>
                    <a:pt x="2615751" y="190416"/>
                    <a:pt x="2627130" y="169933"/>
                    <a:pt x="2630923" y="153243"/>
                  </a:cubicBezTo>
                  <a:cubicBezTo>
                    <a:pt x="2638509" y="115312"/>
                    <a:pt x="2630923" y="77380"/>
                    <a:pt x="2607406" y="46276"/>
                  </a:cubicBezTo>
                  <a:cubicBezTo>
                    <a:pt x="2597544" y="33380"/>
                    <a:pt x="2581612" y="18207"/>
                    <a:pt x="2567957" y="17448"/>
                  </a:cubicBezTo>
                  <a:cubicBezTo>
                    <a:pt x="2516370" y="14414"/>
                    <a:pt x="2464784" y="16690"/>
                    <a:pt x="2407886" y="16690"/>
                  </a:cubicBezTo>
                  <a:close/>
                  <a:moveTo>
                    <a:pt x="1740293" y="15931"/>
                  </a:moveTo>
                  <a:cubicBezTo>
                    <a:pt x="1690224" y="15931"/>
                    <a:pt x="1646982" y="17448"/>
                    <a:pt x="1603740" y="15173"/>
                  </a:cubicBezTo>
                  <a:cubicBezTo>
                    <a:pt x="1566568" y="12897"/>
                    <a:pt x="1543809" y="31104"/>
                    <a:pt x="1530912" y="61449"/>
                  </a:cubicBezTo>
                  <a:cubicBezTo>
                    <a:pt x="1521050" y="84966"/>
                    <a:pt x="1515740" y="111518"/>
                    <a:pt x="1514981" y="137312"/>
                  </a:cubicBezTo>
                  <a:cubicBezTo>
                    <a:pt x="1513464" y="172209"/>
                    <a:pt x="1530153" y="197243"/>
                    <a:pt x="1565809" y="210140"/>
                  </a:cubicBezTo>
                  <a:cubicBezTo>
                    <a:pt x="1597671" y="221519"/>
                    <a:pt x="1628017" y="235933"/>
                    <a:pt x="1659120" y="248830"/>
                  </a:cubicBezTo>
                  <a:cubicBezTo>
                    <a:pt x="1668224" y="252623"/>
                    <a:pt x="1676569" y="255658"/>
                    <a:pt x="1690224" y="260968"/>
                  </a:cubicBezTo>
                  <a:cubicBezTo>
                    <a:pt x="1654569" y="166898"/>
                    <a:pt x="1675052" y="89518"/>
                    <a:pt x="1740293" y="15931"/>
                  </a:cubicBezTo>
                  <a:close/>
                  <a:moveTo>
                    <a:pt x="4621564" y="477936"/>
                  </a:moveTo>
                  <a:cubicBezTo>
                    <a:pt x="4660254" y="441522"/>
                    <a:pt x="4698186" y="406625"/>
                    <a:pt x="4733841" y="370211"/>
                  </a:cubicBezTo>
                  <a:cubicBezTo>
                    <a:pt x="4741428" y="361866"/>
                    <a:pt x="4745221" y="345176"/>
                    <a:pt x="4743703" y="333796"/>
                  </a:cubicBezTo>
                  <a:cubicBezTo>
                    <a:pt x="4737634" y="285244"/>
                    <a:pt x="4712600" y="247313"/>
                    <a:pt x="4668599" y="224554"/>
                  </a:cubicBezTo>
                  <a:cubicBezTo>
                    <a:pt x="4657978" y="219244"/>
                    <a:pt x="4642047" y="215450"/>
                    <a:pt x="4631426" y="219244"/>
                  </a:cubicBezTo>
                  <a:cubicBezTo>
                    <a:pt x="4582874" y="236692"/>
                    <a:pt x="4535839" y="257175"/>
                    <a:pt x="4482735" y="278417"/>
                  </a:cubicBezTo>
                  <a:cubicBezTo>
                    <a:pt x="4571495" y="320900"/>
                    <a:pt x="4617771" y="386142"/>
                    <a:pt x="4621564" y="477936"/>
                  </a:cubicBezTo>
                  <a:close/>
                  <a:moveTo>
                    <a:pt x="438487" y="278417"/>
                  </a:moveTo>
                  <a:cubicBezTo>
                    <a:pt x="527247" y="321658"/>
                    <a:pt x="574282" y="386900"/>
                    <a:pt x="577316" y="470350"/>
                  </a:cubicBezTo>
                  <a:cubicBezTo>
                    <a:pt x="612213" y="439246"/>
                    <a:pt x="650145" y="406625"/>
                    <a:pt x="685800" y="372487"/>
                  </a:cubicBezTo>
                  <a:cubicBezTo>
                    <a:pt x="694145" y="364900"/>
                    <a:pt x="697938" y="348210"/>
                    <a:pt x="697180" y="336072"/>
                  </a:cubicBezTo>
                  <a:cubicBezTo>
                    <a:pt x="692628" y="291313"/>
                    <a:pt x="673662" y="251865"/>
                    <a:pt x="633455" y="229106"/>
                  </a:cubicBezTo>
                  <a:cubicBezTo>
                    <a:pt x="618282" y="220761"/>
                    <a:pt x="596282" y="215450"/>
                    <a:pt x="581109" y="220761"/>
                  </a:cubicBezTo>
                  <a:cubicBezTo>
                    <a:pt x="534833" y="235933"/>
                    <a:pt x="490074" y="257175"/>
                    <a:pt x="438487" y="278417"/>
                  </a:cubicBezTo>
                  <a:close/>
                  <a:moveTo>
                    <a:pt x="3571622" y="478694"/>
                  </a:moveTo>
                  <a:cubicBezTo>
                    <a:pt x="3576933" y="381590"/>
                    <a:pt x="3625485" y="319383"/>
                    <a:pt x="3711210" y="278417"/>
                  </a:cubicBezTo>
                  <a:cubicBezTo>
                    <a:pt x="3666451" y="260210"/>
                    <a:pt x="3625485" y="245037"/>
                    <a:pt x="3586795" y="226830"/>
                  </a:cubicBezTo>
                  <a:cubicBezTo>
                    <a:pt x="3550381" y="209381"/>
                    <a:pt x="3520036" y="217726"/>
                    <a:pt x="3495760" y="245796"/>
                  </a:cubicBezTo>
                  <a:cubicBezTo>
                    <a:pt x="3478311" y="265520"/>
                    <a:pt x="3462380" y="289796"/>
                    <a:pt x="3454794" y="314831"/>
                  </a:cubicBezTo>
                  <a:cubicBezTo>
                    <a:pt x="3449483" y="332279"/>
                    <a:pt x="3451759" y="359590"/>
                    <a:pt x="3462380" y="372487"/>
                  </a:cubicBezTo>
                  <a:cubicBezTo>
                    <a:pt x="3494242" y="408901"/>
                    <a:pt x="3531415" y="440763"/>
                    <a:pt x="3571622" y="478694"/>
                  </a:cubicBezTo>
                  <a:close/>
                  <a:moveTo>
                    <a:pt x="3268171" y="476419"/>
                  </a:moveTo>
                  <a:cubicBezTo>
                    <a:pt x="3249964" y="431660"/>
                    <a:pt x="3234033" y="393728"/>
                    <a:pt x="3218860" y="355797"/>
                  </a:cubicBezTo>
                  <a:cubicBezTo>
                    <a:pt x="3205205" y="322417"/>
                    <a:pt x="3184722" y="312555"/>
                    <a:pt x="3146790" y="319383"/>
                  </a:cubicBezTo>
                  <a:cubicBezTo>
                    <a:pt x="3105066" y="327727"/>
                    <a:pt x="3090652" y="342900"/>
                    <a:pt x="3090652" y="380073"/>
                  </a:cubicBezTo>
                  <a:cubicBezTo>
                    <a:pt x="3090652" y="411177"/>
                    <a:pt x="3090652" y="442280"/>
                    <a:pt x="3090652" y="473384"/>
                  </a:cubicBezTo>
                  <a:cubicBezTo>
                    <a:pt x="3090652" y="484764"/>
                    <a:pt x="3090652" y="496143"/>
                    <a:pt x="3090652" y="514350"/>
                  </a:cubicBezTo>
                  <a:cubicBezTo>
                    <a:pt x="3145273" y="464281"/>
                    <a:pt x="3200653" y="455936"/>
                    <a:pt x="3268171" y="476419"/>
                  </a:cubicBezTo>
                  <a:close/>
                  <a:moveTo>
                    <a:pt x="1053735" y="510557"/>
                  </a:moveTo>
                  <a:cubicBezTo>
                    <a:pt x="1053735" y="455936"/>
                    <a:pt x="1056011" y="406625"/>
                    <a:pt x="1052976" y="358831"/>
                  </a:cubicBezTo>
                  <a:cubicBezTo>
                    <a:pt x="1050700" y="329245"/>
                    <a:pt x="1021872" y="323176"/>
                    <a:pt x="997596" y="319383"/>
                  </a:cubicBezTo>
                  <a:cubicBezTo>
                    <a:pt x="974079" y="315589"/>
                    <a:pt x="948285" y="314831"/>
                    <a:pt x="936147" y="340624"/>
                  </a:cubicBezTo>
                  <a:cubicBezTo>
                    <a:pt x="916423" y="383866"/>
                    <a:pt x="898975" y="427866"/>
                    <a:pt x="878492" y="478694"/>
                  </a:cubicBezTo>
                  <a:cubicBezTo>
                    <a:pt x="944492" y="452901"/>
                    <a:pt x="999114" y="468074"/>
                    <a:pt x="1053735" y="510557"/>
                  </a:cubicBezTo>
                  <a:close/>
                  <a:moveTo>
                    <a:pt x="1247944" y="476419"/>
                  </a:moveTo>
                  <a:cubicBezTo>
                    <a:pt x="1227461" y="427108"/>
                    <a:pt x="1210771" y="384625"/>
                    <a:pt x="1191805" y="342900"/>
                  </a:cubicBezTo>
                  <a:cubicBezTo>
                    <a:pt x="1188012" y="335314"/>
                    <a:pt x="1181184" y="326969"/>
                    <a:pt x="1172840" y="323176"/>
                  </a:cubicBezTo>
                  <a:cubicBezTo>
                    <a:pt x="1123529" y="299658"/>
                    <a:pt x="1068907" y="334555"/>
                    <a:pt x="1068907" y="388418"/>
                  </a:cubicBezTo>
                  <a:cubicBezTo>
                    <a:pt x="1068907" y="403590"/>
                    <a:pt x="1069666" y="418763"/>
                    <a:pt x="1069666" y="433177"/>
                  </a:cubicBezTo>
                  <a:cubicBezTo>
                    <a:pt x="1069666" y="457453"/>
                    <a:pt x="1069666" y="482488"/>
                    <a:pt x="1069666" y="513591"/>
                  </a:cubicBezTo>
                  <a:cubicBezTo>
                    <a:pt x="1125046" y="464281"/>
                    <a:pt x="1181184" y="455936"/>
                    <a:pt x="1247944" y="476419"/>
                  </a:cubicBezTo>
                  <a:close/>
                  <a:moveTo>
                    <a:pt x="5100259" y="512074"/>
                  </a:moveTo>
                  <a:cubicBezTo>
                    <a:pt x="5100259" y="458212"/>
                    <a:pt x="5101018" y="411935"/>
                    <a:pt x="5100259" y="365659"/>
                  </a:cubicBezTo>
                  <a:cubicBezTo>
                    <a:pt x="5099500" y="333796"/>
                    <a:pt x="5074466" y="326210"/>
                    <a:pt x="5050948" y="320900"/>
                  </a:cubicBezTo>
                  <a:cubicBezTo>
                    <a:pt x="5026672" y="314831"/>
                    <a:pt x="4997844" y="313314"/>
                    <a:pt x="4984947" y="338348"/>
                  </a:cubicBezTo>
                  <a:cubicBezTo>
                    <a:pt x="4962947" y="381590"/>
                    <a:pt x="4946257" y="427108"/>
                    <a:pt x="4925016" y="477177"/>
                  </a:cubicBezTo>
                  <a:cubicBezTo>
                    <a:pt x="4991016" y="455177"/>
                    <a:pt x="5047155" y="464281"/>
                    <a:pt x="5100259" y="512074"/>
                  </a:cubicBezTo>
                  <a:close/>
                  <a:moveTo>
                    <a:pt x="5117707" y="513591"/>
                  </a:moveTo>
                  <a:cubicBezTo>
                    <a:pt x="5170811" y="463522"/>
                    <a:pt x="5227708" y="455936"/>
                    <a:pt x="5295226" y="476419"/>
                  </a:cubicBezTo>
                  <a:cubicBezTo>
                    <a:pt x="5273985" y="425590"/>
                    <a:pt x="5258053" y="379314"/>
                    <a:pt x="5236053" y="336831"/>
                  </a:cubicBezTo>
                  <a:cubicBezTo>
                    <a:pt x="5222398" y="310279"/>
                    <a:pt x="5192811" y="314831"/>
                    <a:pt x="5167777" y="320900"/>
                  </a:cubicBezTo>
                  <a:cubicBezTo>
                    <a:pt x="5143501" y="326969"/>
                    <a:pt x="5119224" y="336072"/>
                    <a:pt x="5119224" y="367176"/>
                  </a:cubicBezTo>
                  <a:cubicBezTo>
                    <a:pt x="5116949" y="413452"/>
                    <a:pt x="5117707" y="458970"/>
                    <a:pt x="5117707" y="513591"/>
                  </a:cubicBezTo>
                  <a:close/>
                  <a:moveTo>
                    <a:pt x="719180" y="364900"/>
                  </a:moveTo>
                  <a:cubicBezTo>
                    <a:pt x="789732" y="370211"/>
                    <a:pt x="836767" y="401314"/>
                    <a:pt x="865595" y="463522"/>
                  </a:cubicBezTo>
                  <a:cubicBezTo>
                    <a:pt x="885319" y="414970"/>
                    <a:pt x="903526" y="371728"/>
                    <a:pt x="920216" y="327727"/>
                  </a:cubicBezTo>
                  <a:cubicBezTo>
                    <a:pt x="930837" y="300417"/>
                    <a:pt x="914906" y="282210"/>
                    <a:pt x="894423" y="268554"/>
                  </a:cubicBezTo>
                  <a:cubicBezTo>
                    <a:pt x="874699" y="254899"/>
                    <a:pt x="849664" y="237451"/>
                    <a:pt x="827664" y="256416"/>
                  </a:cubicBezTo>
                  <a:cubicBezTo>
                    <a:pt x="791249" y="288279"/>
                    <a:pt x="758628" y="326210"/>
                    <a:pt x="719180" y="364900"/>
                  </a:cubicBezTo>
                  <a:close/>
                  <a:moveTo>
                    <a:pt x="1260840" y="465039"/>
                  </a:moveTo>
                  <a:cubicBezTo>
                    <a:pt x="1289668" y="397521"/>
                    <a:pt x="1341255" y="370969"/>
                    <a:pt x="1411049" y="364142"/>
                  </a:cubicBezTo>
                  <a:cubicBezTo>
                    <a:pt x="1373117" y="326969"/>
                    <a:pt x="1341255" y="295106"/>
                    <a:pt x="1308634" y="264003"/>
                  </a:cubicBezTo>
                  <a:cubicBezTo>
                    <a:pt x="1286634" y="243520"/>
                    <a:pt x="1263116" y="251106"/>
                    <a:pt x="1241116" y="263244"/>
                  </a:cubicBezTo>
                  <a:cubicBezTo>
                    <a:pt x="1219116" y="275382"/>
                    <a:pt x="1196357" y="292831"/>
                    <a:pt x="1205460" y="320900"/>
                  </a:cubicBezTo>
                  <a:cubicBezTo>
                    <a:pt x="1219874" y="367935"/>
                    <a:pt x="1240357" y="412694"/>
                    <a:pt x="1260840" y="465039"/>
                  </a:cubicBezTo>
                  <a:close/>
                  <a:moveTo>
                    <a:pt x="3073204" y="511316"/>
                  </a:moveTo>
                  <a:cubicBezTo>
                    <a:pt x="3073204" y="458970"/>
                    <a:pt x="3072445" y="414211"/>
                    <a:pt x="3073204" y="369452"/>
                  </a:cubicBezTo>
                  <a:cubicBezTo>
                    <a:pt x="3073962" y="342141"/>
                    <a:pt x="3058031" y="330003"/>
                    <a:pt x="3036031" y="323934"/>
                  </a:cubicBezTo>
                  <a:cubicBezTo>
                    <a:pt x="3009479" y="316348"/>
                    <a:pt x="2976858" y="307244"/>
                    <a:pt x="2960927" y="334555"/>
                  </a:cubicBezTo>
                  <a:cubicBezTo>
                    <a:pt x="2935892" y="377038"/>
                    <a:pt x="2919961" y="425590"/>
                    <a:pt x="2897960" y="477177"/>
                  </a:cubicBezTo>
                  <a:cubicBezTo>
                    <a:pt x="2965478" y="455936"/>
                    <a:pt x="3020100" y="464281"/>
                    <a:pt x="3073204" y="511316"/>
                  </a:cubicBezTo>
                  <a:close/>
                  <a:moveTo>
                    <a:pt x="2885822" y="465039"/>
                  </a:moveTo>
                  <a:cubicBezTo>
                    <a:pt x="2906305" y="412694"/>
                    <a:pt x="2926788" y="367176"/>
                    <a:pt x="2941961" y="320900"/>
                  </a:cubicBezTo>
                  <a:cubicBezTo>
                    <a:pt x="2950306" y="295865"/>
                    <a:pt x="2931340" y="276141"/>
                    <a:pt x="2910857" y="266279"/>
                  </a:cubicBezTo>
                  <a:cubicBezTo>
                    <a:pt x="2892650" y="257934"/>
                    <a:pt x="2862305" y="247313"/>
                    <a:pt x="2851684" y="256416"/>
                  </a:cubicBezTo>
                  <a:cubicBezTo>
                    <a:pt x="2812994" y="288279"/>
                    <a:pt x="2781132" y="327727"/>
                    <a:pt x="2745476" y="364900"/>
                  </a:cubicBezTo>
                  <a:cubicBezTo>
                    <a:pt x="2807684" y="371728"/>
                    <a:pt x="2856995" y="398280"/>
                    <a:pt x="2885822" y="465039"/>
                  </a:cubicBezTo>
                  <a:close/>
                  <a:moveTo>
                    <a:pt x="3431276" y="364142"/>
                  </a:moveTo>
                  <a:cubicBezTo>
                    <a:pt x="3394103" y="327727"/>
                    <a:pt x="3362241" y="298141"/>
                    <a:pt x="3331137" y="266279"/>
                  </a:cubicBezTo>
                  <a:cubicBezTo>
                    <a:pt x="3309137" y="243520"/>
                    <a:pt x="3286378" y="249589"/>
                    <a:pt x="3264378" y="260968"/>
                  </a:cubicBezTo>
                  <a:cubicBezTo>
                    <a:pt x="3240861" y="272348"/>
                    <a:pt x="3216584" y="289796"/>
                    <a:pt x="3224929" y="318624"/>
                  </a:cubicBezTo>
                  <a:cubicBezTo>
                    <a:pt x="3238585" y="366417"/>
                    <a:pt x="3259826" y="411935"/>
                    <a:pt x="3280309" y="463522"/>
                  </a:cubicBezTo>
                  <a:cubicBezTo>
                    <a:pt x="3310654" y="399038"/>
                    <a:pt x="3359206" y="370969"/>
                    <a:pt x="3431276" y="364142"/>
                  </a:cubicBezTo>
                  <a:close/>
                  <a:moveTo>
                    <a:pt x="5446193" y="364900"/>
                  </a:moveTo>
                  <a:cubicBezTo>
                    <a:pt x="5448469" y="361107"/>
                    <a:pt x="5451503" y="357314"/>
                    <a:pt x="5453780" y="353521"/>
                  </a:cubicBezTo>
                  <a:cubicBezTo>
                    <a:pt x="5420400" y="323176"/>
                    <a:pt x="5387779" y="292831"/>
                    <a:pt x="5353641" y="263244"/>
                  </a:cubicBezTo>
                  <a:cubicBezTo>
                    <a:pt x="5335433" y="247313"/>
                    <a:pt x="5306606" y="248830"/>
                    <a:pt x="5280812" y="267796"/>
                  </a:cubicBezTo>
                  <a:cubicBezTo>
                    <a:pt x="5261088" y="281451"/>
                    <a:pt x="5242122" y="298900"/>
                    <a:pt x="5251984" y="326210"/>
                  </a:cubicBezTo>
                  <a:cubicBezTo>
                    <a:pt x="5267916" y="370969"/>
                    <a:pt x="5286881" y="414970"/>
                    <a:pt x="5308123" y="465798"/>
                  </a:cubicBezTo>
                  <a:cubicBezTo>
                    <a:pt x="5335433" y="399797"/>
                    <a:pt x="5383986" y="372487"/>
                    <a:pt x="5446193" y="364900"/>
                  </a:cubicBezTo>
                  <a:close/>
                  <a:moveTo>
                    <a:pt x="4912877" y="464281"/>
                  </a:moveTo>
                  <a:cubicBezTo>
                    <a:pt x="4932602" y="414970"/>
                    <a:pt x="4951568" y="370211"/>
                    <a:pt x="4968258" y="324693"/>
                  </a:cubicBezTo>
                  <a:cubicBezTo>
                    <a:pt x="4977361" y="299658"/>
                    <a:pt x="4962188" y="280692"/>
                    <a:pt x="4943222" y="270830"/>
                  </a:cubicBezTo>
                  <a:cubicBezTo>
                    <a:pt x="4924257" y="260968"/>
                    <a:pt x="4891636" y="247313"/>
                    <a:pt x="4880256" y="256416"/>
                  </a:cubicBezTo>
                  <a:cubicBezTo>
                    <a:pt x="4840808" y="286003"/>
                    <a:pt x="4808187" y="324693"/>
                    <a:pt x="4768738" y="363383"/>
                  </a:cubicBezTo>
                  <a:cubicBezTo>
                    <a:pt x="4834739" y="375521"/>
                    <a:pt x="4886325" y="399797"/>
                    <a:pt x="4912877" y="464281"/>
                  </a:cubicBezTo>
                  <a:close/>
                  <a:moveTo>
                    <a:pt x="3435069" y="337590"/>
                  </a:moveTo>
                  <a:cubicBezTo>
                    <a:pt x="3439621" y="276141"/>
                    <a:pt x="3471484" y="232899"/>
                    <a:pt x="3532174" y="204830"/>
                  </a:cubicBezTo>
                  <a:cubicBezTo>
                    <a:pt x="3485139" y="185105"/>
                    <a:pt x="3442656" y="168416"/>
                    <a:pt x="3400173" y="150208"/>
                  </a:cubicBezTo>
                  <a:cubicBezTo>
                    <a:pt x="3371345" y="138070"/>
                    <a:pt x="3353137" y="154002"/>
                    <a:pt x="3337965" y="173726"/>
                  </a:cubicBezTo>
                  <a:cubicBezTo>
                    <a:pt x="3322034" y="194209"/>
                    <a:pt x="3312172" y="219244"/>
                    <a:pt x="3332654" y="240485"/>
                  </a:cubicBezTo>
                  <a:cubicBezTo>
                    <a:pt x="3364517" y="274623"/>
                    <a:pt x="3400173" y="304969"/>
                    <a:pt x="3435069" y="337590"/>
                  </a:cubicBezTo>
                  <a:close/>
                  <a:moveTo>
                    <a:pt x="3567071" y="15931"/>
                  </a:moveTo>
                  <a:cubicBezTo>
                    <a:pt x="3511691" y="15931"/>
                    <a:pt x="3463897" y="14414"/>
                    <a:pt x="3416104" y="16690"/>
                  </a:cubicBezTo>
                  <a:cubicBezTo>
                    <a:pt x="3389552" y="18207"/>
                    <a:pt x="3379689" y="41725"/>
                    <a:pt x="3374379" y="63725"/>
                  </a:cubicBezTo>
                  <a:cubicBezTo>
                    <a:pt x="3368310" y="86484"/>
                    <a:pt x="3368310" y="112277"/>
                    <a:pt x="3391828" y="124415"/>
                  </a:cubicBezTo>
                  <a:cubicBezTo>
                    <a:pt x="3434311" y="146415"/>
                    <a:pt x="3479829" y="163864"/>
                    <a:pt x="3529898" y="186623"/>
                  </a:cubicBezTo>
                  <a:cubicBezTo>
                    <a:pt x="3509415" y="120622"/>
                    <a:pt x="3519277" y="67518"/>
                    <a:pt x="3567071" y="15931"/>
                  </a:cubicBezTo>
                  <a:close/>
                  <a:moveTo>
                    <a:pt x="4626116" y="15173"/>
                  </a:moveTo>
                  <a:cubicBezTo>
                    <a:pt x="4673909" y="66759"/>
                    <a:pt x="4685289" y="119863"/>
                    <a:pt x="4663289" y="186623"/>
                  </a:cubicBezTo>
                  <a:cubicBezTo>
                    <a:pt x="4713358" y="164622"/>
                    <a:pt x="4757359" y="147933"/>
                    <a:pt x="4798325" y="126691"/>
                  </a:cubicBezTo>
                  <a:cubicBezTo>
                    <a:pt x="4824118" y="113794"/>
                    <a:pt x="4825635" y="88001"/>
                    <a:pt x="4818049" y="62208"/>
                  </a:cubicBezTo>
                  <a:cubicBezTo>
                    <a:pt x="4810463" y="37173"/>
                    <a:pt x="4799842" y="14414"/>
                    <a:pt x="4767221" y="15173"/>
                  </a:cubicBezTo>
                  <a:cubicBezTo>
                    <a:pt x="4723220" y="15931"/>
                    <a:pt x="4679220" y="15173"/>
                    <a:pt x="4626116" y="15173"/>
                  </a:cubicBezTo>
                  <a:close/>
                  <a:moveTo>
                    <a:pt x="2599820" y="15931"/>
                  </a:moveTo>
                  <a:cubicBezTo>
                    <a:pt x="2646854" y="67518"/>
                    <a:pt x="2659751" y="120622"/>
                    <a:pt x="2636992" y="186623"/>
                  </a:cubicBezTo>
                  <a:cubicBezTo>
                    <a:pt x="2686303" y="165381"/>
                    <a:pt x="2730304" y="147933"/>
                    <a:pt x="2772028" y="127450"/>
                  </a:cubicBezTo>
                  <a:cubicBezTo>
                    <a:pt x="2793270" y="116829"/>
                    <a:pt x="2800856" y="94829"/>
                    <a:pt x="2794028" y="71311"/>
                  </a:cubicBezTo>
                  <a:cubicBezTo>
                    <a:pt x="2787201" y="47035"/>
                    <a:pt x="2781890" y="18207"/>
                    <a:pt x="2750028" y="16690"/>
                  </a:cubicBezTo>
                  <a:cubicBezTo>
                    <a:pt x="2702234" y="14414"/>
                    <a:pt x="2654441" y="15931"/>
                    <a:pt x="2599820" y="15931"/>
                  </a:cubicBezTo>
                  <a:close/>
                  <a:moveTo>
                    <a:pt x="1545326" y="15931"/>
                  </a:moveTo>
                  <a:cubicBezTo>
                    <a:pt x="1492981" y="15931"/>
                    <a:pt x="1448222" y="15931"/>
                    <a:pt x="1403463" y="15931"/>
                  </a:cubicBezTo>
                  <a:cubicBezTo>
                    <a:pt x="1374635" y="15931"/>
                    <a:pt x="1363255" y="36414"/>
                    <a:pt x="1355669" y="59932"/>
                  </a:cubicBezTo>
                  <a:cubicBezTo>
                    <a:pt x="1347324" y="84208"/>
                    <a:pt x="1347324" y="112277"/>
                    <a:pt x="1372359" y="125174"/>
                  </a:cubicBezTo>
                  <a:cubicBezTo>
                    <a:pt x="1414842" y="147933"/>
                    <a:pt x="1460360" y="164622"/>
                    <a:pt x="1511188" y="187381"/>
                  </a:cubicBezTo>
                  <a:cubicBezTo>
                    <a:pt x="1486912" y="119863"/>
                    <a:pt x="1501326" y="67518"/>
                    <a:pt x="1545326" y="15931"/>
                  </a:cubicBezTo>
                  <a:close/>
                  <a:moveTo>
                    <a:pt x="2635475" y="204830"/>
                  </a:moveTo>
                  <a:cubicBezTo>
                    <a:pt x="2698441" y="233658"/>
                    <a:pt x="2728028" y="279175"/>
                    <a:pt x="2732580" y="334555"/>
                  </a:cubicBezTo>
                  <a:cubicBezTo>
                    <a:pt x="2765959" y="304210"/>
                    <a:pt x="2802373" y="273865"/>
                    <a:pt x="2834236" y="240485"/>
                  </a:cubicBezTo>
                  <a:cubicBezTo>
                    <a:pt x="2851684" y="222278"/>
                    <a:pt x="2847132" y="198002"/>
                    <a:pt x="2831960" y="178278"/>
                  </a:cubicBezTo>
                  <a:cubicBezTo>
                    <a:pt x="2817546" y="159312"/>
                    <a:pt x="2801615" y="138070"/>
                    <a:pt x="2774304" y="147933"/>
                  </a:cubicBezTo>
                  <a:cubicBezTo>
                    <a:pt x="2729545" y="163864"/>
                    <a:pt x="2685545" y="183588"/>
                    <a:pt x="2635475" y="204830"/>
                  </a:cubicBezTo>
                  <a:close/>
                  <a:moveTo>
                    <a:pt x="4759635" y="347452"/>
                  </a:moveTo>
                  <a:cubicBezTo>
                    <a:pt x="4797566" y="307244"/>
                    <a:pt x="4833221" y="273865"/>
                    <a:pt x="4863566" y="236692"/>
                  </a:cubicBezTo>
                  <a:cubicBezTo>
                    <a:pt x="4879498" y="216968"/>
                    <a:pt x="4871912" y="194209"/>
                    <a:pt x="4855980" y="174485"/>
                  </a:cubicBezTo>
                  <a:cubicBezTo>
                    <a:pt x="4841567" y="157036"/>
                    <a:pt x="4825635" y="137312"/>
                    <a:pt x="4799842" y="147174"/>
                  </a:cubicBezTo>
                  <a:cubicBezTo>
                    <a:pt x="4755083" y="163864"/>
                    <a:pt x="4711841" y="183588"/>
                    <a:pt x="4662530" y="204071"/>
                  </a:cubicBezTo>
                  <a:cubicBezTo>
                    <a:pt x="4723220" y="233658"/>
                    <a:pt x="4754324" y="277658"/>
                    <a:pt x="4759635" y="347452"/>
                  </a:cubicBezTo>
                  <a:close/>
                  <a:moveTo>
                    <a:pt x="5592609" y="15931"/>
                  </a:moveTo>
                  <a:cubicBezTo>
                    <a:pt x="5541022" y="15931"/>
                    <a:pt x="5497780" y="18207"/>
                    <a:pt x="5455297" y="15173"/>
                  </a:cubicBezTo>
                  <a:cubicBezTo>
                    <a:pt x="5422676" y="12897"/>
                    <a:pt x="5413572" y="34138"/>
                    <a:pt x="5404469" y="57656"/>
                  </a:cubicBezTo>
                  <a:cubicBezTo>
                    <a:pt x="5393848" y="82690"/>
                    <a:pt x="5393089" y="110001"/>
                    <a:pt x="5417365" y="123656"/>
                  </a:cubicBezTo>
                  <a:cubicBezTo>
                    <a:pt x="5459849" y="147933"/>
                    <a:pt x="5505366" y="166140"/>
                    <a:pt x="5556953" y="190416"/>
                  </a:cubicBezTo>
                  <a:cubicBezTo>
                    <a:pt x="5531159" y="120622"/>
                    <a:pt x="5543298" y="67518"/>
                    <a:pt x="5592609" y="15931"/>
                  </a:cubicBezTo>
                  <a:close/>
                  <a:moveTo>
                    <a:pt x="1511946" y="204830"/>
                  </a:moveTo>
                  <a:cubicBezTo>
                    <a:pt x="1464153" y="185105"/>
                    <a:pt x="1422428" y="169174"/>
                    <a:pt x="1380704" y="150967"/>
                  </a:cubicBezTo>
                  <a:cubicBezTo>
                    <a:pt x="1354152" y="139588"/>
                    <a:pt x="1334427" y="150208"/>
                    <a:pt x="1319255" y="170691"/>
                  </a:cubicBezTo>
                  <a:cubicBezTo>
                    <a:pt x="1302565" y="192692"/>
                    <a:pt x="1293461" y="220002"/>
                    <a:pt x="1312427" y="241244"/>
                  </a:cubicBezTo>
                  <a:cubicBezTo>
                    <a:pt x="1342772" y="276141"/>
                    <a:pt x="1379186" y="306486"/>
                    <a:pt x="1414842" y="339865"/>
                  </a:cubicBezTo>
                  <a:cubicBezTo>
                    <a:pt x="1418635" y="277658"/>
                    <a:pt x="1449739" y="234416"/>
                    <a:pt x="1511946" y="204830"/>
                  </a:cubicBezTo>
                  <a:close/>
                  <a:moveTo>
                    <a:pt x="625868" y="201795"/>
                  </a:moveTo>
                  <a:cubicBezTo>
                    <a:pt x="647869" y="223037"/>
                    <a:pt x="671386" y="239727"/>
                    <a:pt x="686559" y="262485"/>
                  </a:cubicBezTo>
                  <a:cubicBezTo>
                    <a:pt x="701731" y="285244"/>
                    <a:pt x="707042" y="313314"/>
                    <a:pt x="714628" y="333038"/>
                  </a:cubicBezTo>
                  <a:cubicBezTo>
                    <a:pt x="746490" y="304210"/>
                    <a:pt x="782904" y="274623"/>
                    <a:pt x="814767" y="240485"/>
                  </a:cubicBezTo>
                  <a:cubicBezTo>
                    <a:pt x="832974" y="221519"/>
                    <a:pt x="826905" y="196485"/>
                    <a:pt x="810215" y="176002"/>
                  </a:cubicBezTo>
                  <a:cubicBezTo>
                    <a:pt x="795043" y="157036"/>
                    <a:pt x="778353" y="138070"/>
                    <a:pt x="751042" y="148691"/>
                  </a:cubicBezTo>
                  <a:cubicBezTo>
                    <a:pt x="708559" y="165381"/>
                    <a:pt x="666076" y="184347"/>
                    <a:pt x="625868" y="201795"/>
                  </a:cubicBezTo>
                  <a:close/>
                  <a:moveTo>
                    <a:pt x="5553160" y="203312"/>
                  </a:moveTo>
                  <a:cubicBezTo>
                    <a:pt x="5508401" y="184347"/>
                    <a:pt x="5467435" y="168416"/>
                    <a:pt x="5427986" y="150208"/>
                  </a:cubicBezTo>
                  <a:cubicBezTo>
                    <a:pt x="5401434" y="138070"/>
                    <a:pt x="5383986" y="150967"/>
                    <a:pt x="5368813" y="168416"/>
                  </a:cubicBezTo>
                  <a:cubicBezTo>
                    <a:pt x="5351365" y="187381"/>
                    <a:pt x="5339227" y="213175"/>
                    <a:pt x="5356675" y="235175"/>
                  </a:cubicBezTo>
                  <a:cubicBezTo>
                    <a:pt x="5386262" y="273106"/>
                    <a:pt x="5421158" y="306486"/>
                    <a:pt x="5456056" y="344417"/>
                  </a:cubicBezTo>
                  <a:cubicBezTo>
                    <a:pt x="5476539" y="259451"/>
                    <a:pt x="5484125" y="248071"/>
                    <a:pt x="5553160" y="203312"/>
                  </a:cubicBezTo>
                  <a:close/>
                  <a:moveTo>
                    <a:pt x="583385" y="16690"/>
                  </a:moveTo>
                  <a:cubicBezTo>
                    <a:pt x="629662" y="67518"/>
                    <a:pt x="641041" y="121381"/>
                    <a:pt x="619041" y="186623"/>
                  </a:cubicBezTo>
                  <a:cubicBezTo>
                    <a:pt x="665317" y="166140"/>
                    <a:pt x="706283" y="149450"/>
                    <a:pt x="746490" y="130484"/>
                  </a:cubicBezTo>
                  <a:cubicBezTo>
                    <a:pt x="771525" y="119105"/>
                    <a:pt x="779111" y="97863"/>
                    <a:pt x="773801" y="71311"/>
                  </a:cubicBezTo>
                  <a:cubicBezTo>
                    <a:pt x="768491" y="47035"/>
                    <a:pt x="761663" y="18966"/>
                    <a:pt x="732835" y="16690"/>
                  </a:cubicBezTo>
                  <a:cubicBezTo>
                    <a:pt x="685041" y="13655"/>
                    <a:pt x="637248" y="16690"/>
                    <a:pt x="583385" y="16690"/>
                  </a:cubicBezTo>
                  <a:close/>
                  <a:moveTo>
                    <a:pt x="3194584" y="298900"/>
                  </a:moveTo>
                  <a:cubicBezTo>
                    <a:pt x="3163480" y="223795"/>
                    <a:pt x="3130859" y="147174"/>
                    <a:pt x="3098997" y="69794"/>
                  </a:cubicBezTo>
                  <a:cubicBezTo>
                    <a:pt x="3097480" y="70552"/>
                    <a:pt x="3095963" y="70552"/>
                    <a:pt x="3093686" y="71311"/>
                  </a:cubicBezTo>
                  <a:cubicBezTo>
                    <a:pt x="3093686" y="155519"/>
                    <a:pt x="3093686" y="239727"/>
                    <a:pt x="3093686" y="318624"/>
                  </a:cubicBezTo>
                  <a:cubicBezTo>
                    <a:pt x="3127066" y="311796"/>
                    <a:pt x="3158929" y="305727"/>
                    <a:pt x="3194584" y="298900"/>
                  </a:cubicBezTo>
                  <a:close/>
                  <a:moveTo>
                    <a:pt x="1174357" y="298900"/>
                  </a:moveTo>
                  <a:cubicBezTo>
                    <a:pt x="1143253" y="224554"/>
                    <a:pt x="1110632" y="147174"/>
                    <a:pt x="1078770" y="69794"/>
                  </a:cubicBezTo>
                  <a:cubicBezTo>
                    <a:pt x="1076494" y="70552"/>
                    <a:pt x="1074976" y="71311"/>
                    <a:pt x="1072701" y="71311"/>
                  </a:cubicBezTo>
                  <a:cubicBezTo>
                    <a:pt x="1072701" y="154760"/>
                    <a:pt x="1072701" y="238968"/>
                    <a:pt x="1072701" y="317865"/>
                  </a:cubicBezTo>
                  <a:cubicBezTo>
                    <a:pt x="1106080" y="311796"/>
                    <a:pt x="1138701" y="305727"/>
                    <a:pt x="1174357" y="298900"/>
                  </a:cubicBezTo>
                  <a:close/>
                  <a:moveTo>
                    <a:pt x="5125293" y="69035"/>
                  </a:moveTo>
                  <a:cubicBezTo>
                    <a:pt x="5123776" y="69794"/>
                    <a:pt x="5121500" y="69794"/>
                    <a:pt x="5119983" y="70552"/>
                  </a:cubicBezTo>
                  <a:cubicBezTo>
                    <a:pt x="5119983" y="154002"/>
                    <a:pt x="5119983" y="238209"/>
                    <a:pt x="5119983" y="317865"/>
                  </a:cubicBezTo>
                  <a:cubicBezTo>
                    <a:pt x="5154122" y="311038"/>
                    <a:pt x="5186742" y="304969"/>
                    <a:pt x="5220881" y="298900"/>
                  </a:cubicBezTo>
                  <a:cubicBezTo>
                    <a:pt x="5189777" y="223795"/>
                    <a:pt x="5157156" y="146415"/>
                    <a:pt x="5125293" y="69035"/>
                  </a:cubicBezTo>
                  <a:close/>
                  <a:moveTo>
                    <a:pt x="3069411" y="315589"/>
                  </a:moveTo>
                  <a:cubicBezTo>
                    <a:pt x="3069411" y="239727"/>
                    <a:pt x="3069411" y="160071"/>
                    <a:pt x="3069411" y="81173"/>
                  </a:cubicBezTo>
                  <a:cubicBezTo>
                    <a:pt x="3067893" y="81173"/>
                    <a:pt x="3065617" y="80415"/>
                    <a:pt x="3064100" y="80415"/>
                  </a:cubicBezTo>
                  <a:cubicBezTo>
                    <a:pt x="3032996" y="154760"/>
                    <a:pt x="3002651" y="229106"/>
                    <a:pt x="2973065" y="298900"/>
                  </a:cubicBezTo>
                  <a:cubicBezTo>
                    <a:pt x="3007962" y="304969"/>
                    <a:pt x="3039065" y="310279"/>
                    <a:pt x="3069411" y="315589"/>
                  </a:cubicBezTo>
                  <a:close/>
                  <a:moveTo>
                    <a:pt x="3207481" y="282210"/>
                  </a:moveTo>
                  <a:cubicBezTo>
                    <a:pt x="3237067" y="264003"/>
                    <a:pt x="3265137" y="247313"/>
                    <a:pt x="3284102" y="235175"/>
                  </a:cubicBezTo>
                  <a:cubicBezTo>
                    <a:pt x="3231757" y="181312"/>
                    <a:pt x="3174860" y="123656"/>
                    <a:pt x="3119480" y="67518"/>
                  </a:cubicBezTo>
                  <a:cubicBezTo>
                    <a:pt x="3149067" y="138829"/>
                    <a:pt x="3178653" y="212416"/>
                    <a:pt x="3207481" y="282210"/>
                  </a:cubicBezTo>
                  <a:close/>
                  <a:moveTo>
                    <a:pt x="939941" y="282968"/>
                  </a:moveTo>
                  <a:cubicBezTo>
                    <a:pt x="968010" y="213933"/>
                    <a:pt x="998355" y="139588"/>
                    <a:pt x="1027941" y="65242"/>
                  </a:cubicBezTo>
                  <a:cubicBezTo>
                    <a:pt x="1026424" y="65242"/>
                    <a:pt x="1025666" y="64483"/>
                    <a:pt x="1024148" y="64483"/>
                  </a:cubicBezTo>
                  <a:cubicBezTo>
                    <a:pt x="968010" y="121381"/>
                    <a:pt x="911871" y="179036"/>
                    <a:pt x="858767" y="232899"/>
                  </a:cubicBezTo>
                  <a:cubicBezTo>
                    <a:pt x="883043" y="247313"/>
                    <a:pt x="910354" y="264761"/>
                    <a:pt x="939941" y="282968"/>
                  </a:cubicBezTo>
                  <a:close/>
                  <a:moveTo>
                    <a:pt x="1049183" y="81173"/>
                  </a:moveTo>
                  <a:cubicBezTo>
                    <a:pt x="1047666" y="80415"/>
                    <a:pt x="1045390" y="80415"/>
                    <a:pt x="1043873" y="79656"/>
                  </a:cubicBezTo>
                  <a:cubicBezTo>
                    <a:pt x="1013528" y="153243"/>
                    <a:pt x="982424" y="227589"/>
                    <a:pt x="952837" y="298900"/>
                  </a:cubicBezTo>
                  <a:cubicBezTo>
                    <a:pt x="987734" y="304210"/>
                    <a:pt x="1018079" y="309520"/>
                    <a:pt x="1049942" y="314072"/>
                  </a:cubicBezTo>
                  <a:cubicBezTo>
                    <a:pt x="1049183" y="237451"/>
                    <a:pt x="1049183" y="159312"/>
                    <a:pt x="1049183" y="81173"/>
                  </a:cubicBezTo>
                  <a:close/>
                  <a:moveTo>
                    <a:pt x="5308881" y="235933"/>
                  </a:moveTo>
                  <a:cubicBezTo>
                    <a:pt x="5258053" y="183588"/>
                    <a:pt x="5202673" y="126691"/>
                    <a:pt x="5147294" y="69794"/>
                  </a:cubicBezTo>
                  <a:cubicBezTo>
                    <a:pt x="5176121" y="141105"/>
                    <a:pt x="5205708" y="214692"/>
                    <a:pt x="5233778" y="282210"/>
                  </a:cubicBezTo>
                  <a:cubicBezTo>
                    <a:pt x="5263364" y="264003"/>
                    <a:pt x="5290675" y="247313"/>
                    <a:pt x="5308881" y="235933"/>
                  </a:cubicBezTo>
                  <a:close/>
                  <a:moveTo>
                    <a:pt x="1096977" y="59173"/>
                  </a:moveTo>
                  <a:cubicBezTo>
                    <a:pt x="1129598" y="139588"/>
                    <a:pt x="1159184" y="213175"/>
                    <a:pt x="1187253" y="281451"/>
                  </a:cubicBezTo>
                  <a:cubicBezTo>
                    <a:pt x="1217599" y="263244"/>
                    <a:pt x="1244151" y="246554"/>
                    <a:pt x="1266151" y="232899"/>
                  </a:cubicBezTo>
                  <a:cubicBezTo>
                    <a:pt x="1213805" y="179795"/>
                    <a:pt x="1158426" y="122898"/>
                    <a:pt x="1096977" y="59173"/>
                  </a:cubicBezTo>
                  <a:close/>
                  <a:moveTo>
                    <a:pt x="5095707" y="88760"/>
                  </a:moveTo>
                  <a:cubicBezTo>
                    <a:pt x="5093431" y="88760"/>
                    <a:pt x="5090397" y="88001"/>
                    <a:pt x="5088121" y="88001"/>
                  </a:cubicBezTo>
                  <a:cubicBezTo>
                    <a:pt x="5058534" y="159312"/>
                    <a:pt x="5028948" y="230623"/>
                    <a:pt x="5000120" y="299658"/>
                  </a:cubicBezTo>
                  <a:cubicBezTo>
                    <a:pt x="5033499" y="304969"/>
                    <a:pt x="5064603" y="309520"/>
                    <a:pt x="5096465" y="314831"/>
                  </a:cubicBezTo>
                  <a:cubicBezTo>
                    <a:pt x="5095707" y="241244"/>
                    <a:pt x="5095707" y="165381"/>
                    <a:pt x="5095707" y="88760"/>
                  </a:cubicBezTo>
                  <a:close/>
                  <a:moveTo>
                    <a:pt x="4986464" y="282968"/>
                  </a:moveTo>
                  <a:cubicBezTo>
                    <a:pt x="5014534" y="213933"/>
                    <a:pt x="5044120" y="139588"/>
                    <a:pt x="5072948" y="68277"/>
                  </a:cubicBezTo>
                  <a:cubicBezTo>
                    <a:pt x="5016810" y="123656"/>
                    <a:pt x="4960671" y="179036"/>
                    <a:pt x="4907567" y="231382"/>
                  </a:cubicBezTo>
                  <a:cubicBezTo>
                    <a:pt x="4931085" y="247313"/>
                    <a:pt x="4957637" y="264003"/>
                    <a:pt x="4986464" y="282968"/>
                  </a:cubicBezTo>
                  <a:close/>
                  <a:moveTo>
                    <a:pt x="2881271" y="231382"/>
                  </a:moveTo>
                  <a:cubicBezTo>
                    <a:pt x="2906305" y="248071"/>
                    <a:pt x="2932857" y="265520"/>
                    <a:pt x="2960168" y="282968"/>
                  </a:cubicBezTo>
                  <a:cubicBezTo>
                    <a:pt x="2988237" y="213175"/>
                    <a:pt x="3017824" y="139588"/>
                    <a:pt x="3045893" y="70552"/>
                  </a:cubicBezTo>
                  <a:cubicBezTo>
                    <a:pt x="2991272" y="124415"/>
                    <a:pt x="2934375" y="179795"/>
                    <a:pt x="2881271" y="231382"/>
                  </a:cubicBezTo>
                  <a:close/>
                  <a:moveTo>
                    <a:pt x="2795546" y="18207"/>
                  </a:moveTo>
                  <a:cubicBezTo>
                    <a:pt x="2802373" y="49311"/>
                    <a:pt x="2808442" y="79656"/>
                    <a:pt x="2815270" y="110760"/>
                  </a:cubicBezTo>
                  <a:cubicBezTo>
                    <a:pt x="2882029" y="82690"/>
                    <a:pt x="2951823" y="53104"/>
                    <a:pt x="3021617" y="23517"/>
                  </a:cubicBezTo>
                  <a:cubicBezTo>
                    <a:pt x="3020858" y="22000"/>
                    <a:pt x="3020858" y="19724"/>
                    <a:pt x="3020100" y="18207"/>
                  </a:cubicBezTo>
                  <a:cubicBezTo>
                    <a:pt x="2944237" y="18207"/>
                    <a:pt x="2868374" y="18207"/>
                    <a:pt x="2795546" y="18207"/>
                  </a:cubicBezTo>
                  <a:close/>
                  <a:moveTo>
                    <a:pt x="5173846" y="17448"/>
                  </a:moveTo>
                  <a:cubicBezTo>
                    <a:pt x="5173087" y="19724"/>
                    <a:pt x="5172328" y="21242"/>
                    <a:pt x="5172328" y="23517"/>
                  </a:cubicBezTo>
                  <a:cubicBezTo>
                    <a:pt x="5242122" y="53104"/>
                    <a:pt x="5312675" y="82690"/>
                    <a:pt x="5378675" y="110760"/>
                  </a:cubicBezTo>
                  <a:cubicBezTo>
                    <a:pt x="5385503" y="78897"/>
                    <a:pt x="5392331" y="48552"/>
                    <a:pt x="5398399" y="17448"/>
                  </a:cubicBezTo>
                  <a:cubicBezTo>
                    <a:pt x="5325571" y="17448"/>
                    <a:pt x="5249709" y="17448"/>
                    <a:pt x="5173846" y="17448"/>
                  </a:cubicBezTo>
                  <a:close/>
                  <a:moveTo>
                    <a:pt x="1332910" y="130484"/>
                  </a:moveTo>
                  <a:cubicBezTo>
                    <a:pt x="1265392" y="103173"/>
                    <a:pt x="1195598" y="74346"/>
                    <a:pt x="1118218" y="42483"/>
                  </a:cubicBezTo>
                  <a:cubicBezTo>
                    <a:pt x="1178908" y="100898"/>
                    <a:pt x="1233530" y="153243"/>
                    <a:pt x="1282841" y="201037"/>
                  </a:cubicBezTo>
                  <a:cubicBezTo>
                    <a:pt x="1297255" y="182071"/>
                    <a:pt x="1314703" y="157036"/>
                    <a:pt x="1332910" y="130484"/>
                  </a:cubicBezTo>
                  <a:close/>
                  <a:moveTo>
                    <a:pt x="5173087" y="46276"/>
                  </a:moveTo>
                  <a:cubicBezTo>
                    <a:pt x="5172328" y="47794"/>
                    <a:pt x="5170811" y="49311"/>
                    <a:pt x="5170053" y="50828"/>
                  </a:cubicBezTo>
                  <a:cubicBezTo>
                    <a:pt x="5224674" y="103173"/>
                    <a:pt x="5279295" y="155519"/>
                    <a:pt x="5330123" y="203312"/>
                  </a:cubicBezTo>
                  <a:cubicBezTo>
                    <a:pt x="5343779" y="182829"/>
                    <a:pt x="5361227" y="157036"/>
                    <a:pt x="5379434" y="130484"/>
                  </a:cubicBezTo>
                  <a:cubicBezTo>
                    <a:pt x="5312675" y="103173"/>
                    <a:pt x="5242881" y="75104"/>
                    <a:pt x="5173087" y="46276"/>
                  </a:cubicBezTo>
                  <a:close/>
                  <a:moveTo>
                    <a:pt x="1331393" y="110760"/>
                  </a:moveTo>
                  <a:cubicBezTo>
                    <a:pt x="1338220" y="79656"/>
                    <a:pt x="1344289" y="49311"/>
                    <a:pt x="1351117" y="19724"/>
                  </a:cubicBezTo>
                  <a:cubicBezTo>
                    <a:pt x="1279048" y="19724"/>
                    <a:pt x="1205460" y="19724"/>
                    <a:pt x="1132632" y="19724"/>
                  </a:cubicBezTo>
                  <a:cubicBezTo>
                    <a:pt x="1132632" y="22000"/>
                    <a:pt x="1131874" y="23517"/>
                    <a:pt x="1131874" y="25793"/>
                  </a:cubicBezTo>
                  <a:cubicBezTo>
                    <a:pt x="1199392" y="54621"/>
                    <a:pt x="1267668" y="83449"/>
                    <a:pt x="1331393" y="110760"/>
                  </a:cubicBezTo>
                  <a:close/>
                  <a:moveTo>
                    <a:pt x="3350862" y="110760"/>
                  </a:moveTo>
                  <a:cubicBezTo>
                    <a:pt x="3358448" y="77380"/>
                    <a:pt x="3365276" y="48552"/>
                    <a:pt x="3372103" y="18966"/>
                  </a:cubicBezTo>
                  <a:cubicBezTo>
                    <a:pt x="3300792" y="18966"/>
                    <a:pt x="3226446" y="18966"/>
                    <a:pt x="3152860" y="18966"/>
                  </a:cubicBezTo>
                  <a:cubicBezTo>
                    <a:pt x="3152101" y="21242"/>
                    <a:pt x="3152101" y="23517"/>
                    <a:pt x="3151342" y="25793"/>
                  </a:cubicBezTo>
                  <a:cubicBezTo>
                    <a:pt x="3218860" y="53863"/>
                    <a:pt x="3285620" y="82690"/>
                    <a:pt x="3350862" y="110760"/>
                  </a:cubicBezTo>
                  <a:close/>
                  <a:moveTo>
                    <a:pt x="4889360" y="201037"/>
                  </a:moveTo>
                  <a:cubicBezTo>
                    <a:pt x="4937912" y="154002"/>
                    <a:pt x="4991016" y="103173"/>
                    <a:pt x="5044120" y="52345"/>
                  </a:cubicBezTo>
                  <a:cubicBezTo>
                    <a:pt x="5043362" y="50828"/>
                    <a:pt x="5043362" y="50069"/>
                    <a:pt x="5042603" y="48552"/>
                  </a:cubicBezTo>
                  <a:cubicBezTo>
                    <a:pt x="4974327" y="76621"/>
                    <a:pt x="4906050" y="104691"/>
                    <a:pt x="4840808" y="131243"/>
                  </a:cubicBezTo>
                  <a:cubicBezTo>
                    <a:pt x="4859773" y="157795"/>
                    <a:pt x="4876463" y="182071"/>
                    <a:pt x="4889360" y="201037"/>
                  </a:cubicBezTo>
                  <a:close/>
                  <a:moveTo>
                    <a:pt x="4843842" y="109242"/>
                  </a:moveTo>
                  <a:cubicBezTo>
                    <a:pt x="4908326" y="81173"/>
                    <a:pt x="4975085" y="53104"/>
                    <a:pt x="5041844" y="24276"/>
                  </a:cubicBezTo>
                  <a:cubicBezTo>
                    <a:pt x="5041086" y="22000"/>
                    <a:pt x="5039568" y="19724"/>
                    <a:pt x="5038810" y="17448"/>
                  </a:cubicBezTo>
                  <a:cubicBezTo>
                    <a:pt x="4965981" y="17448"/>
                    <a:pt x="4892395" y="17448"/>
                    <a:pt x="4821083" y="17448"/>
                  </a:cubicBezTo>
                  <a:cubicBezTo>
                    <a:pt x="4828670" y="47035"/>
                    <a:pt x="4835498" y="75863"/>
                    <a:pt x="4843842" y="109242"/>
                  </a:cubicBezTo>
                  <a:close/>
                  <a:moveTo>
                    <a:pt x="839802" y="196485"/>
                  </a:moveTo>
                  <a:cubicBezTo>
                    <a:pt x="887595" y="150967"/>
                    <a:pt x="940699" y="100139"/>
                    <a:pt x="995320" y="47794"/>
                  </a:cubicBezTo>
                  <a:cubicBezTo>
                    <a:pt x="927044" y="75863"/>
                    <a:pt x="859526" y="103173"/>
                    <a:pt x="794284" y="130484"/>
                  </a:cubicBezTo>
                  <a:cubicBezTo>
                    <a:pt x="812491" y="157036"/>
                    <a:pt x="829939" y="182071"/>
                    <a:pt x="839802" y="196485"/>
                  </a:cubicBezTo>
                  <a:close/>
                  <a:moveTo>
                    <a:pt x="796560" y="109242"/>
                  </a:moveTo>
                  <a:cubicBezTo>
                    <a:pt x="861802" y="81173"/>
                    <a:pt x="928561" y="53104"/>
                    <a:pt x="995320" y="24276"/>
                  </a:cubicBezTo>
                  <a:cubicBezTo>
                    <a:pt x="994562" y="22759"/>
                    <a:pt x="993045" y="20483"/>
                    <a:pt x="992286" y="18966"/>
                  </a:cubicBezTo>
                  <a:cubicBezTo>
                    <a:pt x="918699" y="18966"/>
                    <a:pt x="845112" y="18966"/>
                    <a:pt x="775318" y="18966"/>
                  </a:cubicBezTo>
                  <a:cubicBezTo>
                    <a:pt x="782146" y="48552"/>
                    <a:pt x="788974" y="76621"/>
                    <a:pt x="796560" y="109242"/>
                  </a:cubicBezTo>
                  <a:close/>
                  <a:moveTo>
                    <a:pt x="2863064" y="199519"/>
                  </a:moveTo>
                  <a:cubicBezTo>
                    <a:pt x="2913892" y="150967"/>
                    <a:pt x="2967754" y="99380"/>
                    <a:pt x="3023893" y="44759"/>
                  </a:cubicBezTo>
                  <a:cubicBezTo>
                    <a:pt x="2951064" y="75104"/>
                    <a:pt x="2880512" y="103932"/>
                    <a:pt x="2814511" y="131243"/>
                  </a:cubicBezTo>
                  <a:cubicBezTo>
                    <a:pt x="2832718" y="157795"/>
                    <a:pt x="2850167" y="181312"/>
                    <a:pt x="2863064" y="199519"/>
                  </a:cubicBezTo>
                  <a:close/>
                  <a:moveTo>
                    <a:pt x="3303827" y="201795"/>
                  </a:moveTo>
                  <a:cubicBezTo>
                    <a:pt x="3317482" y="182071"/>
                    <a:pt x="3335689" y="156277"/>
                    <a:pt x="3353137" y="130484"/>
                  </a:cubicBezTo>
                  <a:cubicBezTo>
                    <a:pt x="3284861" y="102415"/>
                    <a:pt x="3215067" y="73587"/>
                    <a:pt x="3144515" y="44759"/>
                  </a:cubicBezTo>
                  <a:cubicBezTo>
                    <a:pt x="3143756" y="45518"/>
                    <a:pt x="3143756" y="47035"/>
                    <a:pt x="3142997" y="47794"/>
                  </a:cubicBezTo>
                  <a:cubicBezTo>
                    <a:pt x="3197619" y="100898"/>
                    <a:pt x="3252240" y="153243"/>
                    <a:pt x="3303827" y="201795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E5C5DC-A347-42B0-A94F-2A3AB4A04C87}"/>
                </a:ext>
              </a:extLst>
            </p:cNvPr>
            <p:cNvSpPr/>
            <p:nvPr/>
          </p:nvSpPr>
          <p:spPr>
            <a:xfrm>
              <a:off x="7208549" y="140218"/>
              <a:ext cx="3613638" cy="643730"/>
            </a:xfrm>
            <a:custGeom>
              <a:avLst/>
              <a:gdLst>
                <a:gd name="connsiteX0" fmla="*/ 6204063 w 6204821"/>
                <a:gd name="connsiteY0" fmla="*/ 16690 h 1105321"/>
                <a:gd name="connsiteX1" fmla="*/ 6037924 w 6204821"/>
                <a:gd name="connsiteY1" fmla="*/ 16690 h 1105321"/>
                <a:gd name="connsiteX2" fmla="*/ 5996199 w 6204821"/>
                <a:gd name="connsiteY2" fmla="*/ 41725 h 1105321"/>
                <a:gd name="connsiteX3" fmla="*/ 5928681 w 6204821"/>
                <a:gd name="connsiteY3" fmla="*/ 285244 h 1105321"/>
                <a:gd name="connsiteX4" fmla="*/ 5999233 w 6204821"/>
                <a:gd name="connsiteY4" fmla="*/ 375521 h 1105321"/>
                <a:gd name="connsiteX5" fmla="*/ 6118338 w 6204821"/>
                <a:gd name="connsiteY5" fmla="*/ 432418 h 1105321"/>
                <a:gd name="connsiteX6" fmla="*/ 6102407 w 6204821"/>
                <a:gd name="connsiteY6" fmla="*/ 429384 h 1105321"/>
                <a:gd name="connsiteX7" fmla="*/ 5984820 w 6204821"/>
                <a:gd name="connsiteY7" fmla="*/ 380831 h 1105321"/>
                <a:gd name="connsiteX8" fmla="*/ 5917301 w 6204821"/>
                <a:gd name="connsiteY8" fmla="*/ 383107 h 1105321"/>
                <a:gd name="connsiteX9" fmla="*/ 5764817 w 6204821"/>
                <a:gd name="connsiteY9" fmla="*/ 587937 h 1105321"/>
                <a:gd name="connsiteX10" fmla="*/ 5796679 w 6204821"/>
                <a:gd name="connsiteY10" fmla="*/ 692628 h 1105321"/>
                <a:gd name="connsiteX11" fmla="*/ 5868749 w 6204821"/>
                <a:gd name="connsiteY11" fmla="*/ 764697 h 1105321"/>
                <a:gd name="connsiteX12" fmla="*/ 5883163 w 6204821"/>
                <a:gd name="connsiteY12" fmla="*/ 782904 h 1105321"/>
                <a:gd name="connsiteX13" fmla="*/ 5875577 w 6204821"/>
                <a:gd name="connsiteY13" fmla="*/ 789732 h 1105321"/>
                <a:gd name="connsiteX14" fmla="*/ 5789093 w 6204821"/>
                <a:gd name="connsiteY14" fmla="*/ 699455 h 1105321"/>
                <a:gd name="connsiteX15" fmla="*/ 5705644 w 6204821"/>
                <a:gd name="connsiteY15" fmla="*/ 672903 h 1105321"/>
                <a:gd name="connsiteX16" fmla="*/ 5508401 w 6204821"/>
                <a:gd name="connsiteY16" fmla="*/ 785180 h 1105321"/>
                <a:gd name="connsiteX17" fmla="*/ 5487918 w 6204821"/>
                <a:gd name="connsiteY17" fmla="*/ 920216 h 1105321"/>
                <a:gd name="connsiteX18" fmla="*/ 5525091 w 6204821"/>
                <a:gd name="connsiteY18" fmla="*/ 1026424 h 1105321"/>
                <a:gd name="connsiteX19" fmla="*/ 5515228 w 6204821"/>
                <a:gd name="connsiteY19" fmla="*/ 1013528 h 1105321"/>
                <a:gd name="connsiteX20" fmla="*/ 5471228 w 6204821"/>
                <a:gd name="connsiteY20" fmla="*/ 909595 h 1105321"/>
                <a:gd name="connsiteX21" fmla="*/ 5426469 w 6204821"/>
                <a:gd name="connsiteY21" fmla="*/ 864078 h 1105321"/>
                <a:gd name="connsiteX22" fmla="*/ 5157156 w 6204821"/>
                <a:gd name="connsiteY22" fmla="*/ 905802 h 1105321"/>
                <a:gd name="connsiteX23" fmla="*/ 5113155 w 6204821"/>
                <a:gd name="connsiteY23" fmla="*/ 994562 h 1105321"/>
                <a:gd name="connsiteX24" fmla="*/ 5113914 w 6204821"/>
                <a:gd name="connsiteY24" fmla="*/ 1103046 h 1105321"/>
                <a:gd name="connsiteX25" fmla="*/ 5103293 w 6204821"/>
                <a:gd name="connsiteY25" fmla="*/ 1103046 h 1105321"/>
                <a:gd name="connsiteX26" fmla="*/ 5104052 w 6204821"/>
                <a:gd name="connsiteY26" fmla="*/ 1015803 h 1105321"/>
                <a:gd name="connsiteX27" fmla="*/ 5003913 w 6204821"/>
                <a:gd name="connsiteY27" fmla="*/ 873940 h 1105321"/>
                <a:gd name="connsiteX28" fmla="*/ 4801359 w 6204821"/>
                <a:gd name="connsiteY28" fmla="*/ 859526 h 1105321"/>
                <a:gd name="connsiteX29" fmla="*/ 4743703 w 6204821"/>
                <a:gd name="connsiteY29" fmla="*/ 911113 h 1105321"/>
                <a:gd name="connsiteX30" fmla="*/ 4695910 w 6204821"/>
                <a:gd name="connsiteY30" fmla="*/ 1027183 h 1105321"/>
                <a:gd name="connsiteX31" fmla="*/ 4686806 w 6204821"/>
                <a:gd name="connsiteY31" fmla="*/ 1023390 h 1105321"/>
                <a:gd name="connsiteX32" fmla="*/ 4721703 w 6204821"/>
                <a:gd name="connsiteY32" fmla="*/ 939182 h 1105321"/>
                <a:gd name="connsiteX33" fmla="*/ 4675427 w 6204821"/>
                <a:gd name="connsiteY33" fmla="*/ 752559 h 1105321"/>
                <a:gd name="connsiteX34" fmla="*/ 4492598 w 6204821"/>
                <a:gd name="connsiteY34" fmla="*/ 670627 h 1105321"/>
                <a:gd name="connsiteX35" fmla="*/ 4437218 w 6204821"/>
                <a:gd name="connsiteY35" fmla="*/ 690352 h 1105321"/>
                <a:gd name="connsiteX36" fmla="*/ 4331010 w 6204821"/>
                <a:gd name="connsiteY36" fmla="*/ 790491 h 1105321"/>
                <a:gd name="connsiteX37" fmla="*/ 4343148 w 6204821"/>
                <a:gd name="connsiteY37" fmla="*/ 772284 h 1105321"/>
                <a:gd name="connsiteX38" fmla="*/ 4416735 w 6204821"/>
                <a:gd name="connsiteY38" fmla="*/ 697938 h 1105321"/>
                <a:gd name="connsiteX39" fmla="*/ 4450873 w 6204821"/>
                <a:gd name="connsiteY39" fmla="*/ 583385 h 1105321"/>
                <a:gd name="connsiteX40" fmla="*/ 4295354 w 6204821"/>
                <a:gd name="connsiteY40" fmla="*/ 384625 h 1105321"/>
                <a:gd name="connsiteX41" fmla="*/ 4230871 w 6204821"/>
                <a:gd name="connsiteY41" fmla="*/ 383107 h 1105321"/>
                <a:gd name="connsiteX42" fmla="*/ 4132249 w 6204821"/>
                <a:gd name="connsiteY42" fmla="*/ 425590 h 1105321"/>
                <a:gd name="connsiteX43" fmla="*/ 4062455 w 6204821"/>
                <a:gd name="connsiteY43" fmla="*/ 426349 h 1105321"/>
                <a:gd name="connsiteX44" fmla="*/ 3950178 w 6204821"/>
                <a:gd name="connsiteY44" fmla="*/ 380073 h 1105321"/>
                <a:gd name="connsiteX45" fmla="*/ 3900108 w 6204821"/>
                <a:gd name="connsiteY45" fmla="*/ 382349 h 1105321"/>
                <a:gd name="connsiteX46" fmla="*/ 3738521 w 6204821"/>
                <a:gd name="connsiteY46" fmla="*/ 609937 h 1105321"/>
                <a:gd name="connsiteX47" fmla="*/ 3769624 w 6204821"/>
                <a:gd name="connsiteY47" fmla="*/ 691110 h 1105321"/>
                <a:gd name="connsiteX48" fmla="*/ 3853832 w 6204821"/>
                <a:gd name="connsiteY48" fmla="*/ 787456 h 1105321"/>
                <a:gd name="connsiteX49" fmla="*/ 3838660 w 6204821"/>
                <a:gd name="connsiteY49" fmla="*/ 776835 h 1105321"/>
                <a:gd name="connsiteX50" fmla="*/ 3755211 w 6204821"/>
                <a:gd name="connsiteY50" fmla="*/ 692628 h 1105321"/>
                <a:gd name="connsiteX51" fmla="*/ 3697555 w 6204821"/>
                <a:gd name="connsiteY51" fmla="*/ 672145 h 1105321"/>
                <a:gd name="connsiteX52" fmla="*/ 3490449 w 6204821"/>
                <a:gd name="connsiteY52" fmla="*/ 777594 h 1105321"/>
                <a:gd name="connsiteX53" fmla="*/ 3463897 w 6204821"/>
                <a:gd name="connsiteY53" fmla="*/ 923251 h 1105321"/>
                <a:gd name="connsiteX54" fmla="*/ 3499553 w 6204821"/>
                <a:gd name="connsiteY54" fmla="*/ 1027183 h 1105321"/>
                <a:gd name="connsiteX55" fmla="*/ 3490449 w 6204821"/>
                <a:gd name="connsiteY55" fmla="*/ 1013528 h 1105321"/>
                <a:gd name="connsiteX56" fmla="*/ 3445690 w 6204821"/>
                <a:gd name="connsiteY56" fmla="*/ 907319 h 1105321"/>
                <a:gd name="connsiteX57" fmla="*/ 3403966 w 6204821"/>
                <a:gd name="connsiteY57" fmla="*/ 865595 h 1105321"/>
                <a:gd name="connsiteX58" fmla="*/ 3140722 w 6204821"/>
                <a:gd name="connsiteY58" fmla="*/ 898975 h 1105321"/>
                <a:gd name="connsiteX59" fmla="*/ 3087618 w 6204821"/>
                <a:gd name="connsiteY59" fmla="*/ 999872 h 1105321"/>
                <a:gd name="connsiteX60" fmla="*/ 3088376 w 6204821"/>
                <a:gd name="connsiteY60" fmla="*/ 1104563 h 1105321"/>
                <a:gd name="connsiteX61" fmla="*/ 3076997 w 6204821"/>
                <a:gd name="connsiteY61" fmla="*/ 1104563 h 1105321"/>
                <a:gd name="connsiteX62" fmla="*/ 3077755 w 6204821"/>
                <a:gd name="connsiteY62" fmla="*/ 1002907 h 1105321"/>
                <a:gd name="connsiteX63" fmla="*/ 3007203 w 6204821"/>
                <a:gd name="connsiteY63" fmla="*/ 889112 h 1105321"/>
                <a:gd name="connsiteX64" fmla="*/ 2834994 w 6204821"/>
                <a:gd name="connsiteY64" fmla="*/ 853457 h 1105321"/>
                <a:gd name="connsiteX65" fmla="*/ 2798580 w 6204821"/>
                <a:gd name="connsiteY65" fmla="*/ 856491 h 1105321"/>
                <a:gd name="connsiteX66" fmla="*/ 2712855 w 6204821"/>
                <a:gd name="connsiteY66" fmla="*/ 920975 h 1105321"/>
                <a:gd name="connsiteX67" fmla="*/ 2668096 w 6204821"/>
                <a:gd name="connsiteY67" fmla="*/ 1028700 h 1105321"/>
                <a:gd name="connsiteX68" fmla="*/ 2661268 w 6204821"/>
                <a:gd name="connsiteY68" fmla="*/ 1026424 h 1105321"/>
                <a:gd name="connsiteX69" fmla="*/ 2665820 w 6204821"/>
                <a:gd name="connsiteY69" fmla="*/ 1007458 h 1105321"/>
                <a:gd name="connsiteX70" fmla="*/ 2702993 w 6204821"/>
                <a:gd name="connsiteY70" fmla="*/ 918699 h 1105321"/>
                <a:gd name="connsiteX71" fmla="*/ 2684027 w 6204821"/>
                <a:gd name="connsiteY71" fmla="*/ 791249 h 1105321"/>
                <a:gd name="connsiteX72" fmla="*/ 2469335 w 6204821"/>
                <a:gd name="connsiteY72" fmla="*/ 672145 h 1105321"/>
                <a:gd name="connsiteX73" fmla="*/ 2408645 w 6204821"/>
                <a:gd name="connsiteY73" fmla="*/ 694145 h 1105321"/>
                <a:gd name="connsiteX74" fmla="*/ 2301679 w 6204821"/>
                <a:gd name="connsiteY74" fmla="*/ 796560 h 1105321"/>
                <a:gd name="connsiteX75" fmla="*/ 2315334 w 6204821"/>
                <a:gd name="connsiteY75" fmla="*/ 775318 h 1105321"/>
                <a:gd name="connsiteX76" fmla="*/ 2392714 w 6204821"/>
                <a:gd name="connsiteY76" fmla="*/ 697179 h 1105321"/>
                <a:gd name="connsiteX77" fmla="*/ 2424576 w 6204821"/>
                <a:gd name="connsiteY77" fmla="*/ 594765 h 1105321"/>
                <a:gd name="connsiteX78" fmla="*/ 2254644 w 6204821"/>
                <a:gd name="connsiteY78" fmla="*/ 382349 h 1105321"/>
                <a:gd name="connsiteX79" fmla="*/ 2209126 w 6204821"/>
                <a:gd name="connsiteY79" fmla="*/ 384625 h 1105321"/>
                <a:gd name="connsiteX80" fmla="*/ 2099883 w 6204821"/>
                <a:gd name="connsiteY80" fmla="*/ 430142 h 1105321"/>
                <a:gd name="connsiteX81" fmla="*/ 2046779 w 6204821"/>
                <a:gd name="connsiteY81" fmla="*/ 430142 h 1105321"/>
                <a:gd name="connsiteX82" fmla="*/ 1937537 w 6204821"/>
                <a:gd name="connsiteY82" fmla="*/ 385383 h 1105321"/>
                <a:gd name="connsiteX83" fmla="*/ 1881398 w 6204821"/>
                <a:gd name="connsiteY83" fmla="*/ 383866 h 1105321"/>
                <a:gd name="connsiteX84" fmla="*/ 1717535 w 6204821"/>
                <a:gd name="connsiteY84" fmla="*/ 607661 h 1105321"/>
                <a:gd name="connsiteX85" fmla="*/ 1748638 w 6204821"/>
                <a:gd name="connsiteY85" fmla="*/ 693386 h 1105321"/>
                <a:gd name="connsiteX86" fmla="*/ 1835122 w 6204821"/>
                <a:gd name="connsiteY86" fmla="*/ 789732 h 1105321"/>
                <a:gd name="connsiteX87" fmla="*/ 1819191 w 6204821"/>
                <a:gd name="connsiteY87" fmla="*/ 778353 h 1105321"/>
                <a:gd name="connsiteX88" fmla="*/ 1732707 w 6204821"/>
                <a:gd name="connsiteY88" fmla="*/ 693386 h 1105321"/>
                <a:gd name="connsiteX89" fmla="*/ 1677327 w 6204821"/>
                <a:gd name="connsiteY89" fmla="*/ 674421 h 1105321"/>
                <a:gd name="connsiteX90" fmla="*/ 1472498 w 6204821"/>
                <a:gd name="connsiteY90" fmla="*/ 777594 h 1105321"/>
                <a:gd name="connsiteX91" fmla="*/ 1445187 w 6204821"/>
                <a:gd name="connsiteY91" fmla="*/ 928561 h 1105321"/>
                <a:gd name="connsiteX92" fmla="*/ 1486153 w 6204821"/>
                <a:gd name="connsiteY92" fmla="*/ 1026424 h 1105321"/>
                <a:gd name="connsiteX93" fmla="*/ 1479325 w 6204821"/>
                <a:gd name="connsiteY93" fmla="*/ 1030217 h 1105321"/>
                <a:gd name="connsiteX94" fmla="*/ 1467946 w 6204821"/>
                <a:gd name="connsiteY94" fmla="*/ 1008976 h 1105321"/>
                <a:gd name="connsiteX95" fmla="*/ 1425463 w 6204821"/>
                <a:gd name="connsiteY95" fmla="*/ 907319 h 1105321"/>
                <a:gd name="connsiteX96" fmla="*/ 1390566 w 6204821"/>
                <a:gd name="connsiteY96" fmla="*/ 870147 h 1105321"/>
                <a:gd name="connsiteX97" fmla="*/ 1106080 w 6204821"/>
                <a:gd name="connsiteY97" fmla="*/ 912630 h 1105321"/>
                <a:gd name="connsiteX98" fmla="*/ 1067390 w 6204821"/>
                <a:gd name="connsiteY98" fmla="*/ 995320 h 1105321"/>
                <a:gd name="connsiteX99" fmla="*/ 1061321 w 6204821"/>
                <a:gd name="connsiteY99" fmla="*/ 1105321 h 1105321"/>
                <a:gd name="connsiteX100" fmla="*/ 1057528 w 6204821"/>
                <a:gd name="connsiteY100" fmla="*/ 1086356 h 1105321"/>
                <a:gd name="connsiteX101" fmla="*/ 1057528 w 6204821"/>
                <a:gd name="connsiteY101" fmla="*/ 999114 h 1105321"/>
                <a:gd name="connsiteX102" fmla="*/ 1000631 w 6204821"/>
                <a:gd name="connsiteY102" fmla="*/ 897457 h 1105321"/>
                <a:gd name="connsiteX103" fmla="*/ 816284 w 6204821"/>
                <a:gd name="connsiteY103" fmla="*/ 854216 h 1105321"/>
                <a:gd name="connsiteX104" fmla="*/ 776835 w 6204821"/>
                <a:gd name="connsiteY104" fmla="*/ 857250 h 1105321"/>
                <a:gd name="connsiteX105" fmla="*/ 694904 w 6204821"/>
                <a:gd name="connsiteY105" fmla="*/ 918699 h 1105321"/>
                <a:gd name="connsiteX106" fmla="*/ 650145 w 6204821"/>
                <a:gd name="connsiteY106" fmla="*/ 1030217 h 1105321"/>
                <a:gd name="connsiteX107" fmla="*/ 643317 w 6204821"/>
                <a:gd name="connsiteY107" fmla="*/ 1027941 h 1105321"/>
                <a:gd name="connsiteX108" fmla="*/ 647869 w 6204821"/>
                <a:gd name="connsiteY108" fmla="*/ 1008976 h 1105321"/>
                <a:gd name="connsiteX109" fmla="*/ 682766 w 6204821"/>
                <a:gd name="connsiteY109" fmla="*/ 919458 h 1105321"/>
                <a:gd name="connsiteX110" fmla="*/ 661524 w 6204821"/>
                <a:gd name="connsiteY110" fmla="*/ 786698 h 1105321"/>
                <a:gd name="connsiteX111" fmla="*/ 444556 w 6204821"/>
                <a:gd name="connsiteY111" fmla="*/ 672903 h 1105321"/>
                <a:gd name="connsiteX112" fmla="*/ 390694 w 6204821"/>
                <a:gd name="connsiteY112" fmla="*/ 695662 h 1105321"/>
                <a:gd name="connsiteX113" fmla="*/ 282968 w 6204821"/>
                <a:gd name="connsiteY113" fmla="*/ 795801 h 1105321"/>
                <a:gd name="connsiteX114" fmla="*/ 297382 w 6204821"/>
                <a:gd name="connsiteY114" fmla="*/ 773801 h 1105321"/>
                <a:gd name="connsiteX115" fmla="*/ 374762 w 6204821"/>
                <a:gd name="connsiteY115" fmla="*/ 695662 h 1105321"/>
                <a:gd name="connsiteX116" fmla="*/ 405866 w 6204821"/>
                <a:gd name="connsiteY116" fmla="*/ 587937 h 1105321"/>
                <a:gd name="connsiteX117" fmla="*/ 252623 w 6204821"/>
                <a:gd name="connsiteY117" fmla="*/ 386900 h 1105321"/>
                <a:gd name="connsiteX118" fmla="*/ 182829 w 6204821"/>
                <a:gd name="connsiteY118" fmla="*/ 385383 h 1105321"/>
                <a:gd name="connsiteX119" fmla="*/ 52345 w 6204821"/>
                <a:gd name="connsiteY119" fmla="*/ 443039 h 1105321"/>
                <a:gd name="connsiteX120" fmla="*/ 47794 w 6204821"/>
                <a:gd name="connsiteY120" fmla="*/ 436211 h 1105321"/>
                <a:gd name="connsiteX121" fmla="*/ 66001 w 6204821"/>
                <a:gd name="connsiteY121" fmla="*/ 424832 h 1105321"/>
                <a:gd name="connsiteX122" fmla="*/ 167657 w 6204821"/>
                <a:gd name="connsiteY122" fmla="*/ 381590 h 1105321"/>
                <a:gd name="connsiteX123" fmla="*/ 243520 w 6204821"/>
                <a:gd name="connsiteY123" fmla="*/ 282968 h 1105321"/>
                <a:gd name="connsiteX124" fmla="*/ 180554 w 6204821"/>
                <a:gd name="connsiteY124" fmla="*/ 51587 h 1105321"/>
                <a:gd name="connsiteX125" fmla="*/ 107725 w 6204821"/>
                <a:gd name="connsiteY125" fmla="*/ 17448 h 1105321"/>
                <a:gd name="connsiteX126" fmla="*/ 0 w 6204821"/>
                <a:gd name="connsiteY126" fmla="*/ 10621 h 1105321"/>
                <a:gd name="connsiteX127" fmla="*/ 158553 w 6204821"/>
                <a:gd name="connsiteY127" fmla="*/ 10621 h 1105321"/>
                <a:gd name="connsiteX128" fmla="*/ 173726 w 6204821"/>
                <a:gd name="connsiteY128" fmla="*/ 17448 h 1105321"/>
                <a:gd name="connsiteX129" fmla="*/ 242002 w 6204821"/>
                <a:gd name="connsiteY129" fmla="*/ 337590 h 1105321"/>
                <a:gd name="connsiteX130" fmla="*/ 242761 w 6204821"/>
                <a:gd name="connsiteY130" fmla="*/ 343659 h 1105321"/>
                <a:gd name="connsiteX131" fmla="*/ 286003 w 6204821"/>
                <a:gd name="connsiteY131" fmla="*/ 326969 h 1105321"/>
                <a:gd name="connsiteX132" fmla="*/ 369452 w 6204821"/>
                <a:gd name="connsiteY132" fmla="*/ 292072 h 1105321"/>
                <a:gd name="connsiteX133" fmla="*/ 440763 w 6204821"/>
                <a:gd name="connsiteY133" fmla="*/ 179036 h 1105321"/>
                <a:gd name="connsiteX134" fmla="*/ 392211 w 6204821"/>
                <a:gd name="connsiteY134" fmla="*/ 40966 h 1105321"/>
                <a:gd name="connsiteX135" fmla="*/ 338348 w 6204821"/>
                <a:gd name="connsiteY135" fmla="*/ 15931 h 1105321"/>
                <a:gd name="connsiteX136" fmla="*/ 216968 w 6204821"/>
                <a:gd name="connsiteY136" fmla="*/ 9862 h 1105321"/>
                <a:gd name="connsiteX137" fmla="*/ 759387 w 6204821"/>
                <a:gd name="connsiteY137" fmla="*/ 4552 h 1105321"/>
                <a:gd name="connsiteX138" fmla="*/ 835250 w 6204821"/>
                <a:gd name="connsiteY138" fmla="*/ 0 h 1105321"/>
                <a:gd name="connsiteX139" fmla="*/ 3367551 w 6204821"/>
                <a:gd name="connsiteY139" fmla="*/ 0 h 1105321"/>
                <a:gd name="connsiteX140" fmla="*/ 3400931 w 6204821"/>
                <a:gd name="connsiteY140" fmla="*/ 3035 h 1105321"/>
                <a:gd name="connsiteX141" fmla="*/ 5004672 w 6204821"/>
                <a:gd name="connsiteY141" fmla="*/ 4552 h 1105321"/>
                <a:gd name="connsiteX142" fmla="*/ 6204822 w 6204821"/>
                <a:gd name="connsiteY142" fmla="*/ 5310 h 1105321"/>
                <a:gd name="connsiteX143" fmla="*/ 6204063 w 6204821"/>
                <a:gd name="connsiteY143" fmla="*/ 16690 h 1105321"/>
                <a:gd name="connsiteX144" fmla="*/ 3362241 w 6204821"/>
                <a:gd name="connsiteY144" fmla="*/ 689593 h 1105321"/>
                <a:gd name="connsiteX145" fmla="*/ 3432793 w 6204821"/>
                <a:gd name="connsiteY145" fmla="*/ 841319 h 1105321"/>
                <a:gd name="connsiteX146" fmla="*/ 3715003 w 6204821"/>
                <a:gd name="connsiteY146" fmla="*/ 652420 h 1105321"/>
                <a:gd name="connsiteX147" fmla="*/ 3589071 w 6204821"/>
                <a:gd name="connsiteY147" fmla="*/ 524971 h 1105321"/>
                <a:gd name="connsiteX148" fmla="*/ 3554933 w 6204821"/>
                <a:gd name="connsiteY148" fmla="*/ 516626 h 1105321"/>
                <a:gd name="connsiteX149" fmla="*/ 3375896 w 6204821"/>
                <a:gd name="connsiteY149" fmla="*/ 629662 h 1105321"/>
                <a:gd name="connsiteX150" fmla="*/ 3363000 w 6204821"/>
                <a:gd name="connsiteY150" fmla="*/ 691110 h 1105321"/>
                <a:gd name="connsiteX151" fmla="*/ 3327344 w 6204821"/>
                <a:gd name="connsiteY151" fmla="*/ 666076 h 1105321"/>
                <a:gd name="connsiteX152" fmla="*/ 3116445 w 6204821"/>
                <a:gd name="connsiteY152" fmla="*/ 703248 h 1105321"/>
                <a:gd name="connsiteX153" fmla="*/ 3088376 w 6204821"/>
                <a:gd name="connsiteY153" fmla="*/ 764697 h 1105321"/>
                <a:gd name="connsiteX154" fmla="*/ 3088376 w 6204821"/>
                <a:gd name="connsiteY154" fmla="*/ 883043 h 1105321"/>
                <a:gd name="connsiteX155" fmla="*/ 3088376 w 6204821"/>
                <a:gd name="connsiteY155" fmla="*/ 924009 h 1105321"/>
                <a:gd name="connsiteX156" fmla="*/ 3424449 w 6204821"/>
                <a:gd name="connsiteY156" fmla="*/ 852698 h 1105321"/>
                <a:gd name="connsiteX157" fmla="*/ 3398655 w 6204821"/>
                <a:gd name="connsiteY157" fmla="*/ 789732 h 1105321"/>
                <a:gd name="connsiteX158" fmla="*/ 3362241 w 6204821"/>
                <a:gd name="connsiteY158" fmla="*/ 689593 h 1105321"/>
                <a:gd name="connsiteX159" fmla="*/ 4092800 w 6204821"/>
                <a:gd name="connsiteY159" fmla="*/ 13655 h 1105321"/>
                <a:gd name="connsiteX160" fmla="*/ 4092800 w 6204821"/>
                <a:gd name="connsiteY160" fmla="*/ 15931 h 1105321"/>
                <a:gd name="connsiteX161" fmla="*/ 4022248 w 6204821"/>
                <a:gd name="connsiteY161" fmla="*/ 15931 h 1105321"/>
                <a:gd name="connsiteX162" fmla="*/ 3969144 w 6204821"/>
                <a:gd name="connsiteY162" fmla="*/ 41725 h 1105321"/>
                <a:gd name="connsiteX163" fmla="*/ 3899350 w 6204821"/>
                <a:gd name="connsiteY163" fmla="*/ 257175 h 1105321"/>
                <a:gd name="connsiteX164" fmla="*/ 3985075 w 6204821"/>
                <a:gd name="connsiteY164" fmla="*/ 383107 h 1105321"/>
                <a:gd name="connsiteX165" fmla="*/ 4222526 w 6204821"/>
                <a:gd name="connsiteY165" fmla="*/ 375521 h 1105321"/>
                <a:gd name="connsiteX166" fmla="*/ 4287768 w 6204821"/>
                <a:gd name="connsiteY166" fmla="*/ 296624 h 1105321"/>
                <a:gd name="connsiteX167" fmla="*/ 4215698 w 6204821"/>
                <a:gd name="connsiteY167" fmla="*/ 36414 h 1105321"/>
                <a:gd name="connsiteX168" fmla="*/ 4169421 w 6204821"/>
                <a:gd name="connsiteY168" fmla="*/ 14414 h 1105321"/>
                <a:gd name="connsiteX169" fmla="*/ 4092800 w 6204821"/>
                <a:gd name="connsiteY169" fmla="*/ 13655 h 1105321"/>
                <a:gd name="connsiteX170" fmla="*/ 2071055 w 6204821"/>
                <a:gd name="connsiteY170" fmla="*/ 13655 h 1105321"/>
                <a:gd name="connsiteX171" fmla="*/ 2071055 w 6204821"/>
                <a:gd name="connsiteY171" fmla="*/ 15173 h 1105321"/>
                <a:gd name="connsiteX172" fmla="*/ 2011883 w 6204821"/>
                <a:gd name="connsiteY172" fmla="*/ 15173 h 1105321"/>
                <a:gd name="connsiteX173" fmla="*/ 1951192 w 6204821"/>
                <a:gd name="connsiteY173" fmla="*/ 42483 h 1105321"/>
                <a:gd name="connsiteX174" fmla="*/ 1885950 w 6204821"/>
                <a:gd name="connsiteY174" fmla="*/ 291313 h 1105321"/>
                <a:gd name="connsiteX175" fmla="*/ 1954985 w 6204821"/>
                <a:gd name="connsiteY175" fmla="*/ 375521 h 1105321"/>
                <a:gd name="connsiteX176" fmla="*/ 2054366 w 6204821"/>
                <a:gd name="connsiteY176" fmla="*/ 416487 h 1105321"/>
                <a:gd name="connsiteX177" fmla="*/ 2096849 w 6204821"/>
                <a:gd name="connsiteY177" fmla="*/ 416487 h 1105321"/>
                <a:gd name="connsiteX178" fmla="*/ 2208367 w 6204821"/>
                <a:gd name="connsiteY178" fmla="*/ 368693 h 1105321"/>
                <a:gd name="connsiteX179" fmla="*/ 2252368 w 6204821"/>
                <a:gd name="connsiteY179" fmla="*/ 321658 h 1105321"/>
                <a:gd name="connsiteX180" fmla="*/ 2191677 w 6204821"/>
                <a:gd name="connsiteY180" fmla="*/ 37173 h 1105321"/>
                <a:gd name="connsiteX181" fmla="*/ 2142367 w 6204821"/>
                <a:gd name="connsiteY181" fmla="*/ 15173 h 1105321"/>
                <a:gd name="connsiteX182" fmla="*/ 2071055 w 6204821"/>
                <a:gd name="connsiteY182" fmla="*/ 13655 h 1105321"/>
                <a:gd name="connsiteX183" fmla="*/ 1401945 w 6204821"/>
                <a:gd name="connsiteY183" fmla="*/ 851940 h 1105321"/>
                <a:gd name="connsiteX184" fmla="*/ 1400428 w 6204821"/>
                <a:gd name="connsiteY184" fmla="*/ 842836 h 1105321"/>
                <a:gd name="connsiteX185" fmla="*/ 1342772 w 6204821"/>
                <a:gd name="connsiteY185" fmla="*/ 701731 h 1105321"/>
                <a:gd name="connsiteX186" fmla="*/ 1296496 w 6204821"/>
                <a:gd name="connsiteY186" fmla="*/ 661524 h 1105321"/>
                <a:gd name="connsiteX187" fmla="*/ 1166012 w 6204821"/>
                <a:gd name="connsiteY187" fmla="*/ 666076 h 1105321"/>
                <a:gd name="connsiteX188" fmla="*/ 1068149 w 6204821"/>
                <a:gd name="connsiteY188" fmla="*/ 794284 h 1105321"/>
                <a:gd name="connsiteX189" fmla="*/ 1068907 w 6204821"/>
                <a:gd name="connsiteY189" fmla="*/ 923251 h 1105321"/>
                <a:gd name="connsiteX190" fmla="*/ 1401945 w 6204821"/>
                <a:gd name="connsiteY190" fmla="*/ 851940 h 1105321"/>
                <a:gd name="connsiteX191" fmla="*/ 5449228 w 6204821"/>
                <a:gd name="connsiteY191" fmla="*/ 851940 h 1105321"/>
                <a:gd name="connsiteX192" fmla="*/ 5379434 w 6204821"/>
                <a:gd name="connsiteY192" fmla="*/ 683524 h 1105321"/>
                <a:gd name="connsiteX193" fmla="*/ 5357434 w 6204821"/>
                <a:gd name="connsiteY193" fmla="*/ 666834 h 1105321"/>
                <a:gd name="connsiteX194" fmla="*/ 5135914 w 6204821"/>
                <a:gd name="connsiteY194" fmla="*/ 709318 h 1105321"/>
                <a:gd name="connsiteX195" fmla="*/ 5116949 w 6204821"/>
                <a:gd name="connsiteY195" fmla="*/ 742697 h 1105321"/>
                <a:gd name="connsiteX196" fmla="*/ 5116190 w 6204821"/>
                <a:gd name="connsiteY196" fmla="*/ 923251 h 1105321"/>
                <a:gd name="connsiteX197" fmla="*/ 5449228 w 6204821"/>
                <a:gd name="connsiteY197" fmla="*/ 851940 h 1105321"/>
                <a:gd name="connsiteX198" fmla="*/ 2742442 w 6204821"/>
                <a:gd name="connsiteY198" fmla="*/ 852698 h 1105321"/>
                <a:gd name="connsiteX199" fmla="*/ 3077755 w 6204821"/>
                <a:gd name="connsiteY199" fmla="*/ 924009 h 1105321"/>
                <a:gd name="connsiteX200" fmla="*/ 3078514 w 6204821"/>
                <a:gd name="connsiteY200" fmla="*/ 779870 h 1105321"/>
                <a:gd name="connsiteX201" fmla="*/ 3016307 w 6204821"/>
                <a:gd name="connsiteY201" fmla="*/ 679731 h 1105321"/>
                <a:gd name="connsiteX202" fmla="*/ 2848650 w 6204821"/>
                <a:gd name="connsiteY202" fmla="*/ 663800 h 1105321"/>
                <a:gd name="connsiteX203" fmla="*/ 2811477 w 6204821"/>
                <a:gd name="connsiteY203" fmla="*/ 690352 h 1105321"/>
                <a:gd name="connsiteX204" fmla="*/ 2742442 w 6204821"/>
                <a:gd name="connsiteY204" fmla="*/ 852698 h 1105321"/>
                <a:gd name="connsiteX205" fmla="*/ 5455297 w 6204821"/>
                <a:gd name="connsiteY205" fmla="*/ 845112 h 1105321"/>
                <a:gd name="connsiteX206" fmla="*/ 5738265 w 6204821"/>
                <a:gd name="connsiteY206" fmla="*/ 651662 h 1105321"/>
                <a:gd name="connsiteX207" fmla="*/ 5613850 w 6204821"/>
                <a:gd name="connsiteY207" fmla="*/ 525729 h 1105321"/>
                <a:gd name="connsiteX208" fmla="*/ 5585781 w 6204821"/>
                <a:gd name="connsiteY208" fmla="*/ 515867 h 1105321"/>
                <a:gd name="connsiteX209" fmla="*/ 5390055 w 6204821"/>
                <a:gd name="connsiteY209" fmla="*/ 650144 h 1105321"/>
                <a:gd name="connsiteX210" fmla="*/ 5387779 w 6204821"/>
                <a:gd name="connsiteY210" fmla="*/ 679731 h 1105321"/>
                <a:gd name="connsiteX211" fmla="*/ 5455297 w 6204821"/>
                <a:gd name="connsiteY211" fmla="*/ 845112 h 1105321"/>
                <a:gd name="connsiteX212" fmla="*/ 1692500 w 6204821"/>
                <a:gd name="connsiteY212" fmla="*/ 653179 h 1105321"/>
                <a:gd name="connsiteX213" fmla="*/ 1575671 w 6204821"/>
                <a:gd name="connsiteY213" fmla="*/ 531040 h 1105321"/>
                <a:gd name="connsiteX214" fmla="*/ 1540774 w 6204821"/>
                <a:gd name="connsiteY214" fmla="*/ 517385 h 1105321"/>
                <a:gd name="connsiteX215" fmla="*/ 1365531 w 6204821"/>
                <a:gd name="connsiteY215" fmla="*/ 615248 h 1105321"/>
                <a:gd name="connsiteX216" fmla="*/ 1348083 w 6204821"/>
                <a:gd name="connsiteY216" fmla="*/ 675179 h 1105321"/>
                <a:gd name="connsiteX217" fmla="*/ 1414083 w 6204821"/>
                <a:gd name="connsiteY217" fmla="*/ 845112 h 1105321"/>
                <a:gd name="connsiteX218" fmla="*/ 1692500 w 6204821"/>
                <a:gd name="connsiteY218" fmla="*/ 653179 h 1105321"/>
                <a:gd name="connsiteX219" fmla="*/ 5102534 w 6204821"/>
                <a:gd name="connsiteY219" fmla="*/ 922492 h 1105321"/>
                <a:gd name="connsiteX220" fmla="*/ 5103293 w 6204821"/>
                <a:gd name="connsiteY220" fmla="*/ 771525 h 1105321"/>
                <a:gd name="connsiteX221" fmla="*/ 5049430 w 6204821"/>
                <a:gd name="connsiteY221" fmla="*/ 683524 h 1105321"/>
                <a:gd name="connsiteX222" fmla="*/ 4882532 w 6204821"/>
                <a:gd name="connsiteY222" fmla="*/ 660007 h 1105321"/>
                <a:gd name="connsiteX223" fmla="*/ 4829428 w 6204821"/>
                <a:gd name="connsiteY223" fmla="*/ 704007 h 1105321"/>
                <a:gd name="connsiteX224" fmla="*/ 4779359 w 6204821"/>
                <a:gd name="connsiteY224" fmla="*/ 826905 h 1105321"/>
                <a:gd name="connsiteX225" fmla="*/ 4771014 w 6204821"/>
                <a:gd name="connsiteY225" fmla="*/ 851940 h 1105321"/>
                <a:gd name="connsiteX226" fmla="*/ 5102534 w 6204821"/>
                <a:gd name="connsiteY226" fmla="*/ 922492 h 1105321"/>
                <a:gd name="connsiteX227" fmla="*/ 722214 w 6204821"/>
                <a:gd name="connsiteY227" fmla="*/ 852698 h 1105321"/>
                <a:gd name="connsiteX228" fmla="*/ 1056011 w 6204821"/>
                <a:gd name="connsiteY228" fmla="*/ 921733 h 1105321"/>
                <a:gd name="connsiteX229" fmla="*/ 1056769 w 6204821"/>
                <a:gd name="connsiteY229" fmla="*/ 774560 h 1105321"/>
                <a:gd name="connsiteX230" fmla="*/ 1005941 w 6204821"/>
                <a:gd name="connsiteY230" fmla="*/ 685041 h 1105321"/>
                <a:gd name="connsiteX231" fmla="*/ 820836 w 6204821"/>
                <a:gd name="connsiteY231" fmla="*/ 666076 h 1105321"/>
                <a:gd name="connsiteX232" fmla="*/ 789732 w 6204821"/>
                <a:gd name="connsiteY232" fmla="*/ 691869 h 1105321"/>
                <a:gd name="connsiteX233" fmla="*/ 722214 w 6204821"/>
                <a:gd name="connsiteY233" fmla="*/ 852698 h 1105321"/>
                <a:gd name="connsiteX234" fmla="*/ 2451128 w 6204821"/>
                <a:gd name="connsiteY234" fmla="*/ 652420 h 1105321"/>
                <a:gd name="connsiteX235" fmla="*/ 2729545 w 6204821"/>
                <a:gd name="connsiteY235" fmla="*/ 842836 h 1105321"/>
                <a:gd name="connsiteX236" fmla="*/ 2786442 w 6204821"/>
                <a:gd name="connsiteY236" fmla="*/ 699455 h 1105321"/>
                <a:gd name="connsiteX237" fmla="*/ 2772028 w 6204821"/>
                <a:gd name="connsiteY237" fmla="*/ 602351 h 1105321"/>
                <a:gd name="connsiteX238" fmla="*/ 2615751 w 6204821"/>
                <a:gd name="connsiteY238" fmla="*/ 517385 h 1105321"/>
                <a:gd name="connsiteX239" fmla="*/ 2572509 w 6204821"/>
                <a:gd name="connsiteY239" fmla="*/ 531040 h 1105321"/>
                <a:gd name="connsiteX240" fmla="*/ 2451128 w 6204821"/>
                <a:gd name="connsiteY240" fmla="*/ 652420 h 1105321"/>
                <a:gd name="connsiteX241" fmla="*/ 711593 w 6204821"/>
                <a:gd name="connsiteY241" fmla="*/ 845112 h 1105321"/>
                <a:gd name="connsiteX242" fmla="*/ 768491 w 6204821"/>
                <a:gd name="connsiteY242" fmla="*/ 707042 h 1105321"/>
                <a:gd name="connsiteX243" fmla="*/ 751801 w 6204821"/>
                <a:gd name="connsiteY243" fmla="*/ 600075 h 1105321"/>
                <a:gd name="connsiteX244" fmla="*/ 610696 w 6204821"/>
                <a:gd name="connsiteY244" fmla="*/ 517385 h 1105321"/>
                <a:gd name="connsiteX245" fmla="*/ 543937 w 6204821"/>
                <a:gd name="connsiteY245" fmla="*/ 537868 h 1105321"/>
                <a:gd name="connsiteX246" fmla="*/ 446832 w 6204821"/>
                <a:gd name="connsiteY246" fmla="*/ 635731 h 1105321"/>
                <a:gd name="connsiteX247" fmla="*/ 434694 w 6204821"/>
                <a:gd name="connsiteY247" fmla="*/ 651662 h 1105321"/>
                <a:gd name="connsiteX248" fmla="*/ 711593 w 6204821"/>
                <a:gd name="connsiteY248" fmla="*/ 845112 h 1105321"/>
                <a:gd name="connsiteX249" fmla="*/ 4282457 w 6204821"/>
                <a:gd name="connsiteY249" fmla="*/ 360348 h 1105321"/>
                <a:gd name="connsiteX250" fmla="*/ 4468321 w 6204821"/>
                <a:gd name="connsiteY250" fmla="*/ 639524 h 1105321"/>
                <a:gd name="connsiteX251" fmla="*/ 4582116 w 6204821"/>
                <a:gd name="connsiteY251" fmla="*/ 527247 h 1105321"/>
                <a:gd name="connsiteX252" fmla="*/ 4605633 w 6204821"/>
                <a:gd name="connsiteY252" fmla="*/ 463522 h 1105321"/>
                <a:gd name="connsiteX253" fmla="*/ 4475908 w 6204821"/>
                <a:gd name="connsiteY253" fmla="*/ 292831 h 1105321"/>
                <a:gd name="connsiteX254" fmla="*/ 4446321 w 6204821"/>
                <a:gd name="connsiteY254" fmla="*/ 292831 h 1105321"/>
                <a:gd name="connsiteX255" fmla="*/ 4282457 w 6204821"/>
                <a:gd name="connsiteY255" fmla="*/ 360348 h 1105321"/>
                <a:gd name="connsiteX256" fmla="*/ 4283216 w 6204821"/>
                <a:gd name="connsiteY256" fmla="*/ 346693 h 1105321"/>
                <a:gd name="connsiteX257" fmla="*/ 4428114 w 6204821"/>
                <a:gd name="connsiteY257" fmla="*/ 286762 h 1105321"/>
                <a:gd name="connsiteX258" fmla="*/ 4480459 w 6204821"/>
                <a:gd name="connsiteY258" fmla="*/ 226071 h 1105321"/>
                <a:gd name="connsiteX259" fmla="*/ 4422804 w 6204821"/>
                <a:gd name="connsiteY259" fmla="*/ 29587 h 1105321"/>
                <a:gd name="connsiteX260" fmla="*/ 4401562 w 6204821"/>
                <a:gd name="connsiteY260" fmla="*/ 17448 h 1105321"/>
                <a:gd name="connsiteX261" fmla="*/ 4217974 w 6204821"/>
                <a:gd name="connsiteY261" fmla="*/ 16690 h 1105321"/>
                <a:gd name="connsiteX262" fmla="*/ 4283216 w 6204821"/>
                <a:gd name="connsiteY262" fmla="*/ 346693 h 1105321"/>
                <a:gd name="connsiteX263" fmla="*/ 4755842 w 6204821"/>
                <a:gd name="connsiteY263" fmla="*/ 842836 h 1105321"/>
                <a:gd name="connsiteX264" fmla="*/ 4811221 w 6204821"/>
                <a:gd name="connsiteY264" fmla="*/ 701731 h 1105321"/>
                <a:gd name="connsiteX265" fmla="*/ 4790738 w 6204821"/>
                <a:gd name="connsiteY265" fmla="*/ 592489 h 1105321"/>
                <a:gd name="connsiteX266" fmla="*/ 4654944 w 6204821"/>
                <a:gd name="connsiteY266" fmla="*/ 517385 h 1105321"/>
                <a:gd name="connsiteX267" fmla="*/ 4588943 w 6204821"/>
                <a:gd name="connsiteY267" fmla="*/ 537868 h 1105321"/>
                <a:gd name="connsiteX268" fmla="*/ 4493356 w 6204821"/>
                <a:gd name="connsiteY268" fmla="*/ 634213 h 1105321"/>
                <a:gd name="connsiteX269" fmla="*/ 4478942 w 6204821"/>
                <a:gd name="connsiteY269" fmla="*/ 651662 h 1105321"/>
                <a:gd name="connsiteX270" fmla="*/ 4755842 w 6204821"/>
                <a:gd name="connsiteY270" fmla="*/ 842836 h 1105321"/>
                <a:gd name="connsiteX271" fmla="*/ 2442783 w 6204821"/>
                <a:gd name="connsiteY271" fmla="*/ 639524 h 1105321"/>
                <a:gd name="connsiteX272" fmla="*/ 2552026 w 6204821"/>
                <a:gd name="connsiteY272" fmla="*/ 531040 h 1105321"/>
                <a:gd name="connsiteX273" fmla="*/ 2577061 w 6204821"/>
                <a:gd name="connsiteY273" fmla="*/ 444556 h 1105321"/>
                <a:gd name="connsiteX274" fmla="*/ 2465542 w 6204821"/>
                <a:gd name="connsiteY274" fmla="*/ 299658 h 1105321"/>
                <a:gd name="connsiteX275" fmla="*/ 2428370 w 6204821"/>
                <a:gd name="connsiteY275" fmla="*/ 292072 h 1105321"/>
                <a:gd name="connsiteX276" fmla="*/ 2256161 w 6204821"/>
                <a:gd name="connsiteY276" fmla="*/ 359590 h 1105321"/>
                <a:gd name="connsiteX277" fmla="*/ 2442783 w 6204821"/>
                <a:gd name="connsiteY277" fmla="*/ 639524 h 1105321"/>
                <a:gd name="connsiteX278" fmla="*/ 235175 w 6204821"/>
                <a:gd name="connsiteY278" fmla="*/ 361866 h 1105321"/>
                <a:gd name="connsiteX279" fmla="*/ 374004 w 6204821"/>
                <a:gd name="connsiteY279" fmla="*/ 471867 h 1105321"/>
                <a:gd name="connsiteX280" fmla="*/ 427108 w 6204821"/>
                <a:gd name="connsiteY280" fmla="*/ 636489 h 1105321"/>
                <a:gd name="connsiteX281" fmla="*/ 537868 w 6204821"/>
                <a:gd name="connsiteY281" fmla="*/ 527247 h 1105321"/>
                <a:gd name="connsiteX282" fmla="*/ 561385 w 6204821"/>
                <a:gd name="connsiteY282" fmla="*/ 450625 h 1105321"/>
                <a:gd name="connsiteX283" fmla="*/ 444556 w 6204821"/>
                <a:gd name="connsiteY283" fmla="*/ 297382 h 1105321"/>
                <a:gd name="connsiteX284" fmla="*/ 404349 w 6204821"/>
                <a:gd name="connsiteY284" fmla="*/ 293589 h 1105321"/>
                <a:gd name="connsiteX285" fmla="*/ 235175 w 6204821"/>
                <a:gd name="connsiteY285" fmla="*/ 361866 h 1105321"/>
                <a:gd name="connsiteX286" fmla="*/ 5996957 w 6204821"/>
                <a:gd name="connsiteY286" fmla="*/ 15931 h 1105321"/>
                <a:gd name="connsiteX287" fmla="*/ 5815645 w 6204821"/>
                <a:gd name="connsiteY287" fmla="*/ 16690 h 1105321"/>
                <a:gd name="connsiteX288" fmla="*/ 5786059 w 6204821"/>
                <a:gd name="connsiteY288" fmla="*/ 36414 h 1105321"/>
                <a:gd name="connsiteX289" fmla="*/ 5738265 w 6204821"/>
                <a:gd name="connsiteY289" fmla="*/ 226071 h 1105321"/>
                <a:gd name="connsiteX290" fmla="*/ 5766334 w 6204821"/>
                <a:gd name="connsiteY290" fmla="*/ 272348 h 1105321"/>
                <a:gd name="connsiteX291" fmla="*/ 5935509 w 6204821"/>
                <a:gd name="connsiteY291" fmla="*/ 347452 h 1105321"/>
                <a:gd name="connsiteX292" fmla="*/ 5996957 w 6204821"/>
                <a:gd name="connsiteY292" fmla="*/ 15931 h 1105321"/>
                <a:gd name="connsiteX293" fmla="*/ 1952709 w 6204821"/>
                <a:gd name="connsiteY293" fmla="*/ 15931 h 1105321"/>
                <a:gd name="connsiteX294" fmla="*/ 1775190 w 6204821"/>
                <a:gd name="connsiteY294" fmla="*/ 16690 h 1105321"/>
                <a:gd name="connsiteX295" fmla="*/ 1741811 w 6204821"/>
                <a:gd name="connsiteY295" fmla="*/ 34897 h 1105321"/>
                <a:gd name="connsiteX296" fmla="*/ 1694017 w 6204821"/>
                <a:gd name="connsiteY296" fmla="*/ 229864 h 1105321"/>
                <a:gd name="connsiteX297" fmla="*/ 1741811 w 6204821"/>
                <a:gd name="connsiteY297" fmla="*/ 284486 h 1105321"/>
                <a:gd name="connsiteX298" fmla="*/ 1859398 w 6204821"/>
                <a:gd name="connsiteY298" fmla="*/ 333038 h 1105321"/>
                <a:gd name="connsiteX299" fmla="*/ 1890502 w 6204821"/>
                <a:gd name="connsiteY299" fmla="*/ 345176 h 1105321"/>
                <a:gd name="connsiteX300" fmla="*/ 1952709 w 6204821"/>
                <a:gd name="connsiteY300" fmla="*/ 15931 h 1105321"/>
                <a:gd name="connsiteX301" fmla="*/ 1886709 w 6204821"/>
                <a:gd name="connsiteY301" fmla="*/ 358831 h 1105321"/>
                <a:gd name="connsiteX302" fmla="*/ 1729673 w 6204821"/>
                <a:gd name="connsiteY302" fmla="*/ 294348 h 1105321"/>
                <a:gd name="connsiteX303" fmla="*/ 1689465 w 6204821"/>
                <a:gd name="connsiteY303" fmla="*/ 295865 h 1105321"/>
                <a:gd name="connsiteX304" fmla="*/ 1570361 w 6204821"/>
                <a:gd name="connsiteY304" fmla="*/ 443798 h 1105321"/>
                <a:gd name="connsiteX305" fmla="*/ 1599947 w 6204821"/>
                <a:gd name="connsiteY305" fmla="*/ 534833 h 1105321"/>
                <a:gd name="connsiteX306" fmla="*/ 1669741 w 6204821"/>
                <a:gd name="connsiteY306" fmla="*/ 604627 h 1105321"/>
                <a:gd name="connsiteX307" fmla="*/ 1704638 w 6204821"/>
                <a:gd name="connsiteY307" fmla="*/ 639524 h 1105321"/>
                <a:gd name="connsiteX308" fmla="*/ 1886709 w 6204821"/>
                <a:gd name="connsiteY308" fmla="*/ 358831 h 1105321"/>
                <a:gd name="connsiteX309" fmla="*/ 3724865 w 6204821"/>
                <a:gd name="connsiteY309" fmla="*/ 630420 h 1105321"/>
                <a:gd name="connsiteX310" fmla="*/ 3904660 w 6204821"/>
                <a:gd name="connsiteY310" fmla="*/ 358831 h 1105321"/>
                <a:gd name="connsiteX311" fmla="*/ 3757486 w 6204821"/>
                <a:gd name="connsiteY311" fmla="*/ 298141 h 1105321"/>
                <a:gd name="connsiteX312" fmla="*/ 3702107 w 6204821"/>
                <a:gd name="connsiteY312" fmla="*/ 299658 h 1105321"/>
                <a:gd name="connsiteX313" fmla="*/ 3589830 w 6204821"/>
                <a:gd name="connsiteY313" fmla="*/ 449867 h 1105321"/>
                <a:gd name="connsiteX314" fmla="*/ 3598174 w 6204821"/>
                <a:gd name="connsiteY314" fmla="*/ 508281 h 1105321"/>
                <a:gd name="connsiteX315" fmla="*/ 3724865 w 6204821"/>
                <a:gd name="connsiteY315" fmla="*/ 630420 h 1105321"/>
                <a:gd name="connsiteX316" fmla="*/ 5930957 w 6204821"/>
                <a:gd name="connsiteY316" fmla="*/ 358831 h 1105321"/>
                <a:gd name="connsiteX317" fmla="*/ 5782266 w 6204821"/>
                <a:gd name="connsiteY317" fmla="*/ 296624 h 1105321"/>
                <a:gd name="connsiteX318" fmla="*/ 5723093 w 6204821"/>
                <a:gd name="connsiteY318" fmla="*/ 298900 h 1105321"/>
                <a:gd name="connsiteX319" fmla="*/ 5612333 w 6204821"/>
                <a:gd name="connsiteY319" fmla="*/ 450625 h 1105321"/>
                <a:gd name="connsiteX320" fmla="*/ 5622195 w 6204821"/>
                <a:gd name="connsiteY320" fmla="*/ 509040 h 1105321"/>
                <a:gd name="connsiteX321" fmla="*/ 5747369 w 6204821"/>
                <a:gd name="connsiteY321" fmla="*/ 633455 h 1105321"/>
                <a:gd name="connsiteX322" fmla="*/ 5930957 w 6204821"/>
                <a:gd name="connsiteY322" fmla="*/ 358831 h 1105321"/>
                <a:gd name="connsiteX323" fmla="*/ 2255402 w 6204821"/>
                <a:gd name="connsiteY323" fmla="*/ 346693 h 1105321"/>
                <a:gd name="connsiteX324" fmla="*/ 2398783 w 6204821"/>
                <a:gd name="connsiteY324" fmla="*/ 287520 h 1105321"/>
                <a:gd name="connsiteX325" fmla="*/ 2457197 w 6204821"/>
                <a:gd name="connsiteY325" fmla="*/ 211657 h 1105321"/>
                <a:gd name="connsiteX326" fmla="*/ 2413197 w 6204821"/>
                <a:gd name="connsiteY326" fmla="*/ 44000 h 1105321"/>
                <a:gd name="connsiteX327" fmla="*/ 2350231 w 6204821"/>
                <a:gd name="connsiteY327" fmla="*/ 13655 h 1105321"/>
                <a:gd name="connsiteX328" fmla="*/ 2217471 w 6204821"/>
                <a:gd name="connsiteY328" fmla="*/ 13655 h 1105321"/>
                <a:gd name="connsiteX329" fmla="*/ 2196229 w 6204821"/>
                <a:gd name="connsiteY329" fmla="*/ 15931 h 1105321"/>
                <a:gd name="connsiteX330" fmla="*/ 2255402 w 6204821"/>
                <a:gd name="connsiteY330" fmla="*/ 346693 h 1105321"/>
                <a:gd name="connsiteX331" fmla="*/ 3972178 w 6204821"/>
                <a:gd name="connsiteY331" fmla="*/ 14414 h 1105321"/>
                <a:gd name="connsiteX332" fmla="*/ 3811349 w 6204821"/>
                <a:gd name="connsiteY332" fmla="*/ 15173 h 1105321"/>
                <a:gd name="connsiteX333" fmla="*/ 3762038 w 6204821"/>
                <a:gd name="connsiteY333" fmla="*/ 36414 h 1105321"/>
                <a:gd name="connsiteX334" fmla="*/ 3715003 w 6204821"/>
                <a:gd name="connsiteY334" fmla="*/ 230623 h 1105321"/>
                <a:gd name="connsiteX335" fmla="*/ 3763555 w 6204821"/>
                <a:gd name="connsiteY335" fmla="*/ 285244 h 1105321"/>
                <a:gd name="connsiteX336" fmla="*/ 3885695 w 6204821"/>
                <a:gd name="connsiteY336" fmla="*/ 336831 h 1105321"/>
                <a:gd name="connsiteX337" fmla="*/ 3907695 w 6204821"/>
                <a:gd name="connsiteY337" fmla="*/ 343659 h 1105321"/>
                <a:gd name="connsiteX338" fmla="*/ 3972178 w 6204821"/>
                <a:gd name="connsiteY338" fmla="*/ 14414 h 1105321"/>
                <a:gd name="connsiteX339" fmla="*/ 1323048 w 6204821"/>
                <a:gd name="connsiteY339" fmla="*/ 655455 h 1105321"/>
                <a:gd name="connsiteX340" fmla="*/ 1260082 w 6204821"/>
                <a:gd name="connsiteY340" fmla="*/ 506764 h 1105321"/>
                <a:gd name="connsiteX341" fmla="*/ 1248702 w 6204821"/>
                <a:gd name="connsiteY341" fmla="*/ 494626 h 1105321"/>
                <a:gd name="connsiteX342" fmla="*/ 1112908 w 6204821"/>
                <a:gd name="connsiteY342" fmla="*/ 499177 h 1105321"/>
                <a:gd name="connsiteX343" fmla="*/ 1068149 w 6204821"/>
                <a:gd name="connsiteY343" fmla="*/ 584902 h 1105321"/>
                <a:gd name="connsiteX344" fmla="*/ 1068907 w 6204821"/>
                <a:gd name="connsiteY344" fmla="*/ 630420 h 1105321"/>
                <a:gd name="connsiteX345" fmla="*/ 1068907 w 6204821"/>
                <a:gd name="connsiteY345" fmla="*/ 708559 h 1105321"/>
                <a:gd name="connsiteX346" fmla="*/ 1323048 w 6204821"/>
                <a:gd name="connsiteY346" fmla="*/ 655455 h 1105321"/>
                <a:gd name="connsiteX347" fmla="*/ 3342517 w 6204821"/>
                <a:gd name="connsiteY347" fmla="*/ 655455 h 1105321"/>
                <a:gd name="connsiteX348" fmla="*/ 3281068 w 6204821"/>
                <a:gd name="connsiteY348" fmla="*/ 509040 h 1105321"/>
                <a:gd name="connsiteX349" fmla="*/ 3256033 w 6204821"/>
                <a:gd name="connsiteY349" fmla="*/ 489315 h 1105321"/>
                <a:gd name="connsiteX350" fmla="*/ 3110376 w 6204821"/>
                <a:gd name="connsiteY350" fmla="*/ 515867 h 1105321"/>
                <a:gd name="connsiteX351" fmla="*/ 3092169 w 6204821"/>
                <a:gd name="connsiteY351" fmla="*/ 543178 h 1105321"/>
                <a:gd name="connsiteX352" fmla="*/ 3091411 w 6204821"/>
                <a:gd name="connsiteY352" fmla="*/ 707042 h 1105321"/>
                <a:gd name="connsiteX353" fmla="*/ 3342517 w 6204821"/>
                <a:gd name="connsiteY353" fmla="*/ 655455 h 1105321"/>
                <a:gd name="connsiteX354" fmla="*/ 5116949 w 6204821"/>
                <a:gd name="connsiteY354" fmla="*/ 708559 h 1105321"/>
                <a:gd name="connsiteX355" fmla="*/ 5366537 w 6204821"/>
                <a:gd name="connsiteY355" fmla="*/ 653938 h 1105321"/>
                <a:gd name="connsiteX356" fmla="*/ 5364261 w 6204821"/>
                <a:gd name="connsiteY356" fmla="*/ 643317 h 1105321"/>
                <a:gd name="connsiteX357" fmla="*/ 5321020 w 6204821"/>
                <a:gd name="connsiteY357" fmla="*/ 539385 h 1105321"/>
                <a:gd name="connsiteX358" fmla="*/ 5232260 w 6204821"/>
                <a:gd name="connsiteY358" fmla="*/ 481729 h 1105321"/>
                <a:gd name="connsiteX359" fmla="*/ 5138949 w 6204821"/>
                <a:gd name="connsiteY359" fmla="*/ 515109 h 1105321"/>
                <a:gd name="connsiteX360" fmla="*/ 5117707 w 6204821"/>
                <a:gd name="connsiteY360" fmla="*/ 551523 h 1105321"/>
                <a:gd name="connsiteX361" fmla="*/ 5116949 w 6204821"/>
                <a:gd name="connsiteY361" fmla="*/ 708559 h 1105321"/>
                <a:gd name="connsiteX362" fmla="*/ 1054493 w 6204821"/>
                <a:gd name="connsiteY362" fmla="*/ 707042 h 1105321"/>
                <a:gd name="connsiteX363" fmla="*/ 1053735 w 6204821"/>
                <a:gd name="connsiteY363" fmla="*/ 548488 h 1105321"/>
                <a:gd name="connsiteX364" fmla="*/ 1030976 w 6204821"/>
                <a:gd name="connsiteY364" fmla="*/ 512074 h 1105321"/>
                <a:gd name="connsiteX365" fmla="*/ 892147 w 6204821"/>
                <a:gd name="connsiteY365" fmla="*/ 488557 h 1105321"/>
                <a:gd name="connsiteX366" fmla="*/ 867871 w 6204821"/>
                <a:gd name="connsiteY366" fmla="*/ 506005 h 1105321"/>
                <a:gd name="connsiteX367" fmla="*/ 804146 w 6204821"/>
                <a:gd name="connsiteY367" fmla="*/ 655455 h 1105321"/>
                <a:gd name="connsiteX368" fmla="*/ 1054493 w 6204821"/>
                <a:gd name="connsiteY368" fmla="*/ 707042 h 1105321"/>
                <a:gd name="connsiteX369" fmla="*/ 1547602 w 6204821"/>
                <a:gd name="connsiteY369" fmla="*/ 501453 h 1105321"/>
                <a:gd name="connsiteX370" fmla="*/ 1458084 w 6204821"/>
                <a:gd name="connsiteY370" fmla="*/ 411177 h 1105321"/>
                <a:gd name="connsiteX371" fmla="*/ 1357945 w 6204821"/>
                <a:gd name="connsiteY371" fmla="*/ 390694 h 1105321"/>
                <a:gd name="connsiteX372" fmla="*/ 1285116 w 6204821"/>
                <a:gd name="connsiteY372" fmla="*/ 449867 h 1105321"/>
                <a:gd name="connsiteX373" fmla="*/ 1275254 w 6204821"/>
                <a:gd name="connsiteY373" fmla="*/ 488557 h 1105321"/>
                <a:gd name="connsiteX374" fmla="*/ 1334427 w 6204821"/>
                <a:gd name="connsiteY374" fmla="*/ 645593 h 1105321"/>
                <a:gd name="connsiteX375" fmla="*/ 1547602 w 6204821"/>
                <a:gd name="connsiteY375" fmla="*/ 501453 h 1105321"/>
                <a:gd name="connsiteX376" fmla="*/ 4850670 w 6204821"/>
                <a:gd name="connsiteY376" fmla="*/ 655455 h 1105321"/>
                <a:gd name="connsiteX377" fmla="*/ 5101018 w 6204821"/>
                <a:gd name="connsiteY377" fmla="*/ 706283 h 1105321"/>
                <a:gd name="connsiteX378" fmla="*/ 5101018 w 6204821"/>
                <a:gd name="connsiteY378" fmla="*/ 562902 h 1105321"/>
                <a:gd name="connsiteX379" fmla="*/ 5070672 w 6204821"/>
                <a:gd name="connsiteY379" fmla="*/ 506005 h 1105321"/>
                <a:gd name="connsiteX380" fmla="*/ 4943981 w 6204821"/>
                <a:gd name="connsiteY380" fmla="*/ 487039 h 1105321"/>
                <a:gd name="connsiteX381" fmla="*/ 4911360 w 6204821"/>
                <a:gd name="connsiteY381" fmla="*/ 514350 h 1105321"/>
                <a:gd name="connsiteX382" fmla="*/ 4850670 w 6204821"/>
                <a:gd name="connsiteY382" fmla="*/ 655455 h 1105321"/>
                <a:gd name="connsiteX383" fmla="*/ 3354655 w 6204821"/>
                <a:gd name="connsiteY383" fmla="*/ 644834 h 1105321"/>
                <a:gd name="connsiteX384" fmla="*/ 3565553 w 6204821"/>
                <a:gd name="connsiteY384" fmla="*/ 500695 h 1105321"/>
                <a:gd name="connsiteX385" fmla="*/ 3466173 w 6204821"/>
                <a:gd name="connsiteY385" fmla="*/ 400556 h 1105321"/>
                <a:gd name="connsiteX386" fmla="*/ 3359965 w 6204821"/>
                <a:gd name="connsiteY386" fmla="*/ 397521 h 1105321"/>
                <a:gd name="connsiteX387" fmla="*/ 3293965 w 6204821"/>
                <a:gd name="connsiteY387" fmla="*/ 496143 h 1105321"/>
                <a:gd name="connsiteX388" fmla="*/ 3295482 w 6204821"/>
                <a:gd name="connsiteY388" fmla="*/ 501453 h 1105321"/>
                <a:gd name="connsiteX389" fmla="*/ 3354655 w 6204821"/>
                <a:gd name="connsiteY389" fmla="*/ 644834 h 1105321"/>
                <a:gd name="connsiteX390" fmla="*/ 4839291 w 6204821"/>
                <a:gd name="connsiteY390" fmla="*/ 645593 h 1105321"/>
                <a:gd name="connsiteX391" fmla="*/ 4890877 w 6204821"/>
                <a:gd name="connsiteY391" fmla="*/ 521178 h 1105321"/>
                <a:gd name="connsiteX392" fmla="*/ 4874187 w 6204821"/>
                <a:gd name="connsiteY392" fmla="*/ 431660 h 1105321"/>
                <a:gd name="connsiteX393" fmla="*/ 4803635 w 6204821"/>
                <a:gd name="connsiteY393" fmla="*/ 386900 h 1105321"/>
                <a:gd name="connsiteX394" fmla="*/ 4720186 w 6204821"/>
                <a:gd name="connsiteY394" fmla="*/ 407383 h 1105321"/>
                <a:gd name="connsiteX395" fmla="*/ 4648875 w 6204821"/>
                <a:gd name="connsiteY395" fmla="*/ 479453 h 1105321"/>
                <a:gd name="connsiteX396" fmla="*/ 4628392 w 6204821"/>
                <a:gd name="connsiteY396" fmla="*/ 501453 h 1105321"/>
                <a:gd name="connsiteX397" fmla="*/ 4839291 w 6204821"/>
                <a:gd name="connsiteY397" fmla="*/ 645593 h 1105321"/>
                <a:gd name="connsiteX398" fmla="*/ 3073962 w 6204821"/>
                <a:gd name="connsiteY398" fmla="*/ 704007 h 1105321"/>
                <a:gd name="connsiteX399" fmla="*/ 3073204 w 6204821"/>
                <a:gd name="connsiteY399" fmla="*/ 548488 h 1105321"/>
                <a:gd name="connsiteX400" fmla="*/ 3048927 w 6204821"/>
                <a:gd name="connsiteY400" fmla="*/ 509798 h 1105321"/>
                <a:gd name="connsiteX401" fmla="*/ 2912374 w 6204821"/>
                <a:gd name="connsiteY401" fmla="*/ 487798 h 1105321"/>
                <a:gd name="connsiteX402" fmla="*/ 2889616 w 6204821"/>
                <a:gd name="connsiteY402" fmla="*/ 502971 h 1105321"/>
                <a:gd name="connsiteX403" fmla="*/ 2824373 w 6204821"/>
                <a:gd name="connsiteY403" fmla="*/ 654696 h 1105321"/>
                <a:gd name="connsiteX404" fmla="*/ 3073962 w 6204821"/>
                <a:gd name="connsiteY404" fmla="*/ 704007 h 1105321"/>
                <a:gd name="connsiteX405" fmla="*/ 792767 w 6204821"/>
                <a:gd name="connsiteY405" fmla="*/ 644834 h 1105321"/>
                <a:gd name="connsiteX406" fmla="*/ 850422 w 6204821"/>
                <a:gd name="connsiteY406" fmla="*/ 499936 h 1105321"/>
                <a:gd name="connsiteX407" fmla="*/ 842078 w 6204821"/>
                <a:gd name="connsiteY407" fmla="*/ 449867 h 1105321"/>
                <a:gd name="connsiteX408" fmla="*/ 761663 w 6204821"/>
                <a:gd name="connsiteY408" fmla="*/ 386900 h 1105321"/>
                <a:gd name="connsiteX409" fmla="*/ 673662 w 6204821"/>
                <a:gd name="connsiteY409" fmla="*/ 408901 h 1105321"/>
                <a:gd name="connsiteX410" fmla="*/ 634213 w 6204821"/>
                <a:gd name="connsiteY410" fmla="*/ 449108 h 1105321"/>
                <a:gd name="connsiteX411" fmla="*/ 583385 w 6204821"/>
                <a:gd name="connsiteY411" fmla="*/ 501453 h 1105321"/>
                <a:gd name="connsiteX412" fmla="*/ 792767 w 6204821"/>
                <a:gd name="connsiteY412" fmla="*/ 644834 h 1105321"/>
                <a:gd name="connsiteX413" fmla="*/ 2812994 w 6204821"/>
                <a:gd name="connsiteY413" fmla="*/ 645593 h 1105321"/>
                <a:gd name="connsiteX414" fmla="*/ 2871408 w 6204821"/>
                <a:gd name="connsiteY414" fmla="*/ 494626 h 1105321"/>
                <a:gd name="connsiteX415" fmla="*/ 2821339 w 6204821"/>
                <a:gd name="connsiteY415" fmla="*/ 407383 h 1105321"/>
                <a:gd name="connsiteX416" fmla="*/ 2719683 w 6204821"/>
                <a:gd name="connsiteY416" fmla="*/ 386900 h 1105321"/>
                <a:gd name="connsiteX417" fmla="*/ 2606647 w 6204821"/>
                <a:gd name="connsiteY417" fmla="*/ 501453 h 1105321"/>
                <a:gd name="connsiteX418" fmla="*/ 2812994 w 6204821"/>
                <a:gd name="connsiteY418" fmla="*/ 645593 h 1105321"/>
                <a:gd name="connsiteX419" fmla="*/ 5588815 w 6204821"/>
                <a:gd name="connsiteY419" fmla="*/ 499177 h 1105321"/>
                <a:gd name="connsiteX420" fmla="*/ 5502332 w 6204821"/>
                <a:gd name="connsiteY420" fmla="*/ 412694 h 1105321"/>
                <a:gd name="connsiteX421" fmla="*/ 5393089 w 6204821"/>
                <a:gd name="connsiteY421" fmla="*/ 395245 h 1105321"/>
                <a:gd name="connsiteX422" fmla="*/ 5330123 w 6204821"/>
                <a:gd name="connsiteY422" fmla="*/ 453660 h 1105321"/>
                <a:gd name="connsiteX423" fmla="*/ 5321778 w 6204821"/>
                <a:gd name="connsiteY423" fmla="*/ 490833 h 1105321"/>
                <a:gd name="connsiteX424" fmla="*/ 5380193 w 6204821"/>
                <a:gd name="connsiteY424" fmla="*/ 644075 h 1105321"/>
                <a:gd name="connsiteX425" fmla="*/ 5588815 w 6204821"/>
                <a:gd name="connsiteY425" fmla="*/ 499177 h 1105321"/>
                <a:gd name="connsiteX426" fmla="*/ 1690224 w 6204821"/>
                <a:gd name="connsiteY426" fmla="*/ 277658 h 1105321"/>
                <a:gd name="connsiteX427" fmla="*/ 1540774 w 6204821"/>
                <a:gd name="connsiteY427" fmla="*/ 217726 h 1105321"/>
                <a:gd name="connsiteX428" fmla="*/ 1505877 w 6204821"/>
                <a:gd name="connsiteY428" fmla="*/ 223037 h 1105321"/>
                <a:gd name="connsiteX429" fmla="*/ 1430773 w 6204821"/>
                <a:gd name="connsiteY429" fmla="*/ 326210 h 1105321"/>
                <a:gd name="connsiteX430" fmla="*/ 1437601 w 6204821"/>
                <a:gd name="connsiteY430" fmla="*/ 366417 h 1105321"/>
                <a:gd name="connsiteX431" fmla="*/ 1551395 w 6204821"/>
                <a:gd name="connsiteY431" fmla="*/ 471108 h 1105321"/>
                <a:gd name="connsiteX432" fmla="*/ 1690224 w 6204821"/>
                <a:gd name="connsiteY432" fmla="*/ 277658 h 1105321"/>
                <a:gd name="connsiteX433" fmla="*/ 2456439 w 6204821"/>
                <a:gd name="connsiteY433" fmla="*/ 278417 h 1105321"/>
                <a:gd name="connsiteX434" fmla="*/ 2594509 w 6204821"/>
                <a:gd name="connsiteY434" fmla="*/ 471108 h 1105321"/>
                <a:gd name="connsiteX435" fmla="*/ 2709062 w 6204821"/>
                <a:gd name="connsiteY435" fmla="*/ 367176 h 1105321"/>
                <a:gd name="connsiteX436" fmla="*/ 2716648 w 6204821"/>
                <a:gd name="connsiteY436" fmla="*/ 333038 h 1105321"/>
                <a:gd name="connsiteX437" fmla="*/ 2639268 w 6204821"/>
                <a:gd name="connsiteY437" fmla="*/ 223037 h 1105321"/>
                <a:gd name="connsiteX438" fmla="*/ 2599061 w 6204821"/>
                <a:gd name="connsiteY438" fmla="*/ 220761 h 1105321"/>
                <a:gd name="connsiteX439" fmla="*/ 2456439 w 6204821"/>
                <a:gd name="connsiteY439" fmla="*/ 278417 h 1105321"/>
                <a:gd name="connsiteX440" fmla="*/ 5734472 w 6204821"/>
                <a:gd name="connsiteY440" fmla="*/ 277658 h 1105321"/>
                <a:gd name="connsiteX441" fmla="*/ 5588815 w 6204821"/>
                <a:gd name="connsiteY441" fmla="*/ 219244 h 1105321"/>
                <a:gd name="connsiteX442" fmla="*/ 5548608 w 6204821"/>
                <a:gd name="connsiteY442" fmla="*/ 223795 h 1105321"/>
                <a:gd name="connsiteX443" fmla="*/ 5475780 w 6204821"/>
                <a:gd name="connsiteY443" fmla="*/ 322417 h 1105321"/>
                <a:gd name="connsiteX444" fmla="*/ 5482608 w 6204821"/>
                <a:gd name="connsiteY444" fmla="*/ 367935 h 1105321"/>
                <a:gd name="connsiteX445" fmla="*/ 5596402 w 6204821"/>
                <a:gd name="connsiteY445" fmla="*/ 474143 h 1105321"/>
                <a:gd name="connsiteX446" fmla="*/ 5734472 w 6204821"/>
                <a:gd name="connsiteY446" fmla="*/ 277658 h 1105321"/>
                <a:gd name="connsiteX447" fmla="*/ 4482735 w 6204821"/>
                <a:gd name="connsiteY447" fmla="*/ 261727 h 1105321"/>
                <a:gd name="connsiteX448" fmla="*/ 4601840 w 6204821"/>
                <a:gd name="connsiteY448" fmla="*/ 211657 h 1105321"/>
                <a:gd name="connsiteX449" fmla="*/ 4658737 w 6204821"/>
                <a:gd name="connsiteY449" fmla="*/ 121381 h 1105321"/>
                <a:gd name="connsiteX450" fmla="*/ 4625357 w 6204821"/>
                <a:gd name="connsiteY450" fmla="*/ 36414 h 1105321"/>
                <a:gd name="connsiteX451" fmla="*/ 4596530 w 6204821"/>
                <a:gd name="connsiteY451" fmla="*/ 16690 h 1105321"/>
                <a:gd name="connsiteX452" fmla="*/ 4434941 w 6204821"/>
                <a:gd name="connsiteY452" fmla="*/ 15931 h 1105321"/>
                <a:gd name="connsiteX453" fmla="*/ 4482735 w 6204821"/>
                <a:gd name="connsiteY453" fmla="*/ 261727 h 1105321"/>
                <a:gd name="connsiteX454" fmla="*/ 5723851 w 6204821"/>
                <a:gd name="connsiteY454" fmla="*/ 257175 h 1105321"/>
                <a:gd name="connsiteX455" fmla="*/ 5722334 w 6204821"/>
                <a:gd name="connsiteY455" fmla="*/ 132001 h 1105321"/>
                <a:gd name="connsiteX456" fmla="*/ 5773921 w 6204821"/>
                <a:gd name="connsiteY456" fmla="*/ 15931 h 1105321"/>
                <a:gd name="connsiteX457" fmla="*/ 5628264 w 6204821"/>
                <a:gd name="connsiteY457" fmla="*/ 16690 h 1105321"/>
                <a:gd name="connsiteX458" fmla="*/ 5603229 w 6204821"/>
                <a:gd name="connsiteY458" fmla="*/ 27311 h 1105321"/>
                <a:gd name="connsiteX459" fmla="*/ 5563781 w 6204821"/>
                <a:gd name="connsiteY459" fmla="*/ 165381 h 1105321"/>
                <a:gd name="connsiteX460" fmla="*/ 5594884 w 6204821"/>
                <a:gd name="connsiteY460" fmla="*/ 202554 h 1105321"/>
                <a:gd name="connsiteX461" fmla="*/ 5723851 w 6204821"/>
                <a:gd name="connsiteY461" fmla="*/ 257175 h 1105321"/>
                <a:gd name="connsiteX462" fmla="*/ 389176 w 6204821"/>
                <a:gd name="connsiteY462" fmla="*/ 15931 h 1105321"/>
                <a:gd name="connsiteX463" fmla="*/ 440004 w 6204821"/>
                <a:gd name="connsiteY463" fmla="*/ 261727 h 1105321"/>
                <a:gd name="connsiteX464" fmla="*/ 565937 w 6204821"/>
                <a:gd name="connsiteY464" fmla="*/ 209381 h 1105321"/>
                <a:gd name="connsiteX465" fmla="*/ 578833 w 6204821"/>
                <a:gd name="connsiteY465" fmla="*/ 204071 h 1105321"/>
                <a:gd name="connsiteX466" fmla="*/ 606144 w 6204821"/>
                <a:gd name="connsiteY466" fmla="*/ 176760 h 1105321"/>
                <a:gd name="connsiteX467" fmla="*/ 571247 w 6204821"/>
                <a:gd name="connsiteY467" fmla="*/ 27311 h 1105321"/>
                <a:gd name="connsiteX468" fmla="*/ 543178 w 6204821"/>
                <a:gd name="connsiteY468" fmla="*/ 16690 h 1105321"/>
                <a:gd name="connsiteX469" fmla="*/ 389176 w 6204821"/>
                <a:gd name="connsiteY469" fmla="*/ 15931 h 1105321"/>
                <a:gd name="connsiteX470" fmla="*/ 3760521 w 6204821"/>
                <a:gd name="connsiteY470" fmla="*/ 15931 h 1105321"/>
                <a:gd name="connsiteX471" fmla="*/ 3604244 w 6204821"/>
                <a:gd name="connsiteY471" fmla="*/ 16690 h 1105321"/>
                <a:gd name="connsiteX472" fmla="*/ 3572381 w 6204821"/>
                <a:gd name="connsiteY472" fmla="*/ 31862 h 1105321"/>
                <a:gd name="connsiteX473" fmla="*/ 3535967 w 6204821"/>
                <a:gd name="connsiteY473" fmla="*/ 156277 h 1105321"/>
                <a:gd name="connsiteX474" fmla="*/ 3602726 w 6204821"/>
                <a:gd name="connsiteY474" fmla="*/ 216209 h 1105321"/>
                <a:gd name="connsiteX475" fmla="*/ 3620933 w 6204821"/>
                <a:gd name="connsiteY475" fmla="*/ 223795 h 1105321"/>
                <a:gd name="connsiteX476" fmla="*/ 3709693 w 6204821"/>
                <a:gd name="connsiteY476" fmla="*/ 260968 h 1105321"/>
                <a:gd name="connsiteX477" fmla="*/ 3760521 w 6204821"/>
                <a:gd name="connsiteY477" fmla="*/ 15931 h 1105321"/>
                <a:gd name="connsiteX478" fmla="*/ 2407886 w 6204821"/>
                <a:gd name="connsiteY478" fmla="*/ 16690 h 1105321"/>
                <a:gd name="connsiteX479" fmla="*/ 2456439 w 6204821"/>
                <a:gd name="connsiteY479" fmla="*/ 262485 h 1105321"/>
                <a:gd name="connsiteX480" fmla="*/ 2601337 w 6204821"/>
                <a:gd name="connsiteY480" fmla="*/ 198002 h 1105321"/>
                <a:gd name="connsiteX481" fmla="*/ 2630923 w 6204821"/>
                <a:gd name="connsiteY481" fmla="*/ 153243 h 1105321"/>
                <a:gd name="connsiteX482" fmla="*/ 2607406 w 6204821"/>
                <a:gd name="connsiteY482" fmla="*/ 46276 h 1105321"/>
                <a:gd name="connsiteX483" fmla="*/ 2567957 w 6204821"/>
                <a:gd name="connsiteY483" fmla="*/ 17448 h 1105321"/>
                <a:gd name="connsiteX484" fmla="*/ 2407886 w 6204821"/>
                <a:gd name="connsiteY484" fmla="*/ 16690 h 1105321"/>
                <a:gd name="connsiteX485" fmla="*/ 1740293 w 6204821"/>
                <a:gd name="connsiteY485" fmla="*/ 15931 h 1105321"/>
                <a:gd name="connsiteX486" fmla="*/ 1603740 w 6204821"/>
                <a:gd name="connsiteY486" fmla="*/ 15173 h 1105321"/>
                <a:gd name="connsiteX487" fmla="*/ 1530912 w 6204821"/>
                <a:gd name="connsiteY487" fmla="*/ 61449 h 1105321"/>
                <a:gd name="connsiteX488" fmla="*/ 1514981 w 6204821"/>
                <a:gd name="connsiteY488" fmla="*/ 137312 h 1105321"/>
                <a:gd name="connsiteX489" fmla="*/ 1565809 w 6204821"/>
                <a:gd name="connsiteY489" fmla="*/ 210140 h 1105321"/>
                <a:gd name="connsiteX490" fmla="*/ 1659120 w 6204821"/>
                <a:gd name="connsiteY490" fmla="*/ 248830 h 1105321"/>
                <a:gd name="connsiteX491" fmla="*/ 1690224 w 6204821"/>
                <a:gd name="connsiteY491" fmla="*/ 260968 h 1105321"/>
                <a:gd name="connsiteX492" fmla="*/ 1740293 w 6204821"/>
                <a:gd name="connsiteY492" fmla="*/ 15931 h 1105321"/>
                <a:gd name="connsiteX493" fmla="*/ 4621564 w 6204821"/>
                <a:gd name="connsiteY493" fmla="*/ 477936 h 1105321"/>
                <a:gd name="connsiteX494" fmla="*/ 4733841 w 6204821"/>
                <a:gd name="connsiteY494" fmla="*/ 370211 h 1105321"/>
                <a:gd name="connsiteX495" fmla="*/ 4743703 w 6204821"/>
                <a:gd name="connsiteY495" fmla="*/ 333796 h 1105321"/>
                <a:gd name="connsiteX496" fmla="*/ 4668599 w 6204821"/>
                <a:gd name="connsiteY496" fmla="*/ 224554 h 1105321"/>
                <a:gd name="connsiteX497" fmla="*/ 4631426 w 6204821"/>
                <a:gd name="connsiteY497" fmla="*/ 219244 h 1105321"/>
                <a:gd name="connsiteX498" fmla="*/ 4482735 w 6204821"/>
                <a:gd name="connsiteY498" fmla="*/ 278417 h 1105321"/>
                <a:gd name="connsiteX499" fmla="*/ 4621564 w 6204821"/>
                <a:gd name="connsiteY499" fmla="*/ 477936 h 1105321"/>
                <a:gd name="connsiteX500" fmla="*/ 438487 w 6204821"/>
                <a:gd name="connsiteY500" fmla="*/ 278417 h 1105321"/>
                <a:gd name="connsiteX501" fmla="*/ 577316 w 6204821"/>
                <a:gd name="connsiteY501" fmla="*/ 470350 h 1105321"/>
                <a:gd name="connsiteX502" fmla="*/ 685800 w 6204821"/>
                <a:gd name="connsiteY502" fmla="*/ 372487 h 1105321"/>
                <a:gd name="connsiteX503" fmla="*/ 697180 w 6204821"/>
                <a:gd name="connsiteY503" fmla="*/ 336072 h 1105321"/>
                <a:gd name="connsiteX504" fmla="*/ 633455 w 6204821"/>
                <a:gd name="connsiteY504" fmla="*/ 229106 h 1105321"/>
                <a:gd name="connsiteX505" fmla="*/ 581109 w 6204821"/>
                <a:gd name="connsiteY505" fmla="*/ 220761 h 1105321"/>
                <a:gd name="connsiteX506" fmla="*/ 438487 w 6204821"/>
                <a:gd name="connsiteY506" fmla="*/ 278417 h 1105321"/>
                <a:gd name="connsiteX507" fmla="*/ 3571622 w 6204821"/>
                <a:gd name="connsiteY507" fmla="*/ 478694 h 1105321"/>
                <a:gd name="connsiteX508" fmla="*/ 3711210 w 6204821"/>
                <a:gd name="connsiteY508" fmla="*/ 278417 h 1105321"/>
                <a:gd name="connsiteX509" fmla="*/ 3586795 w 6204821"/>
                <a:gd name="connsiteY509" fmla="*/ 226830 h 1105321"/>
                <a:gd name="connsiteX510" fmla="*/ 3495760 w 6204821"/>
                <a:gd name="connsiteY510" fmla="*/ 245796 h 1105321"/>
                <a:gd name="connsiteX511" fmla="*/ 3454794 w 6204821"/>
                <a:gd name="connsiteY511" fmla="*/ 314831 h 1105321"/>
                <a:gd name="connsiteX512" fmla="*/ 3462380 w 6204821"/>
                <a:gd name="connsiteY512" fmla="*/ 372487 h 1105321"/>
                <a:gd name="connsiteX513" fmla="*/ 3571622 w 6204821"/>
                <a:gd name="connsiteY513" fmla="*/ 478694 h 1105321"/>
                <a:gd name="connsiteX514" fmla="*/ 3268171 w 6204821"/>
                <a:gd name="connsiteY514" fmla="*/ 476419 h 1105321"/>
                <a:gd name="connsiteX515" fmla="*/ 3218860 w 6204821"/>
                <a:gd name="connsiteY515" fmla="*/ 355797 h 1105321"/>
                <a:gd name="connsiteX516" fmla="*/ 3146790 w 6204821"/>
                <a:gd name="connsiteY516" fmla="*/ 319383 h 1105321"/>
                <a:gd name="connsiteX517" fmla="*/ 3090652 w 6204821"/>
                <a:gd name="connsiteY517" fmla="*/ 380073 h 1105321"/>
                <a:gd name="connsiteX518" fmla="*/ 3090652 w 6204821"/>
                <a:gd name="connsiteY518" fmla="*/ 473384 h 1105321"/>
                <a:gd name="connsiteX519" fmla="*/ 3090652 w 6204821"/>
                <a:gd name="connsiteY519" fmla="*/ 514350 h 1105321"/>
                <a:gd name="connsiteX520" fmla="*/ 3268171 w 6204821"/>
                <a:gd name="connsiteY520" fmla="*/ 476419 h 1105321"/>
                <a:gd name="connsiteX521" fmla="*/ 1053735 w 6204821"/>
                <a:gd name="connsiteY521" fmla="*/ 510557 h 1105321"/>
                <a:gd name="connsiteX522" fmla="*/ 1052976 w 6204821"/>
                <a:gd name="connsiteY522" fmla="*/ 358831 h 1105321"/>
                <a:gd name="connsiteX523" fmla="*/ 997596 w 6204821"/>
                <a:gd name="connsiteY523" fmla="*/ 319383 h 1105321"/>
                <a:gd name="connsiteX524" fmla="*/ 936147 w 6204821"/>
                <a:gd name="connsiteY524" fmla="*/ 340624 h 1105321"/>
                <a:gd name="connsiteX525" fmla="*/ 878492 w 6204821"/>
                <a:gd name="connsiteY525" fmla="*/ 478694 h 1105321"/>
                <a:gd name="connsiteX526" fmla="*/ 1053735 w 6204821"/>
                <a:gd name="connsiteY526" fmla="*/ 510557 h 1105321"/>
                <a:gd name="connsiteX527" fmla="*/ 1247944 w 6204821"/>
                <a:gd name="connsiteY527" fmla="*/ 476419 h 1105321"/>
                <a:gd name="connsiteX528" fmla="*/ 1191805 w 6204821"/>
                <a:gd name="connsiteY528" fmla="*/ 342900 h 1105321"/>
                <a:gd name="connsiteX529" fmla="*/ 1172840 w 6204821"/>
                <a:gd name="connsiteY529" fmla="*/ 323176 h 1105321"/>
                <a:gd name="connsiteX530" fmla="*/ 1068907 w 6204821"/>
                <a:gd name="connsiteY530" fmla="*/ 388418 h 1105321"/>
                <a:gd name="connsiteX531" fmla="*/ 1069666 w 6204821"/>
                <a:gd name="connsiteY531" fmla="*/ 433177 h 1105321"/>
                <a:gd name="connsiteX532" fmla="*/ 1069666 w 6204821"/>
                <a:gd name="connsiteY532" fmla="*/ 513591 h 1105321"/>
                <a:gd name="connsiteX533" fmla="*/ 1247944 w 6204821"/>
                <a:gd name="connsiteY533" fmla="*/ 476419 h 1105321"/>
                <a:gd name="connsiteX534" fmla="*/ 5100259 w 6204821"/>
                <a:gd name="connsiteY534" fmla="*/ 512074 h 1105321"/>
                <a:gd name="connsiteX535" fmla="*/ 5100259 w 6204821"/>
                <a:gd name="connsiteY535" fmla="*/ 365659 h 1105321"/>
                <a:gd name="connsiteX536" fmla="*/ 5050948 w 6204821"/>
                <a:gd name="connsiteY536" fmla="*/ 320900 h 1105321"/>
                <a:gd name="connsiteX537" fmla="*/ 4984947 w 6204821"/>
                <a:gd name="connsiteY537" fmla="*/ 338348 h 1105321"/>
                <a:gd name="connsiteX538" fmla="*/ 4925016 w 6204821"/>
                <a:gd name="connsiteY538" fmla="*/ 477177 h 1105321"/>
                <a:gd name="connsiteX539" fmla="*/ 5100259 w 6204821"/>
                <a:gd name="connsiteY539" fmla="*/ 512074 h 1105321"/>
                <a:gd name="connsiteX540" fmla="*/ 5117707 w 6204821"/>
                <a:gd name="connsiteY540" fmla="*/ 513591 h 1105321"/>
                <a:gd name="connsiteX541" fmla="*/ 5295226 w 6204821"/>
                <a:gd name="connsiteY541" fmla="*/ 476419 h 1105321"/>
                <a:gd name="connsiteX542" fmla="*/ 5236053 w 6204821"/>
                <a:gd name="connsiteY542" fmla="*/ 336831 h 1105321"/>
                <a:gd name="connsiteX543" fmla="*/ 5167777 w 6204821"/>
                <a:gd name="connsiteY543" fmla="*/ 320900 h 1105321"/>
                <a:gd name="connsiteX544" fmla="*/ 5119224 w 6204821"/>
                <a:gd name="connsiteY544" fmla="*/ 367176 h 1105321"/>
                <a:gd name="connsiteX545" fmla="*/ 5117707 w 6204821"/>
                <a:gd name="connsiteY545" fmla="*/ 513591 h 1105321"/>
                <a:gd name="connsiteX546" fmla="*/ 719180 w 6204821"/>
                <a:gd name="connsiteY546" fmla="*/ 364900 h 1105321"/>
                <a:gd name="connsiteX547" fmla="*/ 865595 w 6204821"/>
                <a:gd name="connsiteY547" fmla="*/ 463522 h 1105321"/>
                <a:gd name="connsiteX548" fmla="*/ 920216 w 6204821"/>
                <a:gd name="connsiteY548" fmla="*/ 327727 h 1105321"/>
                <a:gd name="connsiteX549" fmla="*/ 894423 w 6204821"/>
                <a:gd name="connsiteY549" fmla="*/ 268554 h 1105321"/>
                <a:gd name="connsiteX550" fmla="*/ 827664 w 6204821"/>
                <a:gd name="connsiteY550" fmla="*/ 256416 h 1105321"/>
                <a:gd name="connsiteX551" fmla="*/ 719180 w 6204821"/>
                <a:gd name="connsiteY551" fmla="*/ 364900 h 1105321"/>
                <a:gd name="connsiteX552" fmla="*/ 1260840 w 6204821"/>
                <a:gd name="connsiteY552" fmla="*/ 465039 h 1105321"/>
                <a:gd name="connsiteX553" fmla="*/ 1411049 w 6204821"/>
                <a:gd name="connsiteY553" fmla="*/ 364142 h 1105321"/>
                <a:gd name="connsiteX554" fmla="*/ 1308634 w 6204821"/>
                <a:gd name="connsiteY554" fmla="*/ 264003 h 1105321"/>
                <a:gd name="connsiteX555" fmla="*/ 1241116 w 6204821"/>
                <a:gd name="connsiteY555" fmla="*/ 263244 h 1105321"/>
                <a:gd name="connsiteX556" fmla="*/ 1205460 w 6204821"/>
                <a:gd name="connsiteY556" fmla="*/ 320900 h 1105321"/>
                <a:gd name="connsiteX557" fmla="*/ 1260840 w 6204821"/>
                <a:gd name="connsiteY557" fmla="*/ 465039 h 1105321"/>
                <a:gd name="connsiteX558" fmla="*/ 3073204 w 6204821"/>
                <a:gd name="connsiteY558" fmla="*/ 511316 h 1105321"/>
                <a:gd name="connsiteX559" fmla="*/ 3073204 w 6204821"/>
                <a:gd name="connsiteY559" fmla="*/ 369452 h 1105321"/>
                <a:gd name="connsiteX560" fmla="*/ 3036031 w 6204821"/>
                <a:gd name="connsiteY560" fmla="*/ 323934 h 1105321"/>
                <a:gd name="connsiteX561" fmla="*/ 2960927 w 6204821"/>
                <a:gd name="connsiteY561" fmla="*/ 334555 h 1105321"/>
                <a:gd name="connsiteX562" fmla="*/ 2897960 w 6204821"/>
                <a:gd name="connsiteY562" fmla="*/ 477177 h 1105321"/>
                <a:gd name="connsiteX563" fmla="*/ 3073204 w 6204821"/>
                <a:gd name="connsiteY563" fmla="*/ 511316 h 1105321"/>
                <a:gd name="connsiteX564" fmla="*/ 2885822 w 6204821"/>
                <a:gd name="connsiteY564" fmla="*/ 465039 h 1105321"/>
                <a:gd name="connsiteX565" fmla="*/ 2941961 w 6204821"/>
                <a:gd name="connsiteY565" fmla="*/ 320900 h 1105321"/>
                <a:gd name="connsiteX566" fmla="*/ 2910857 w 6204821"/>
                <a:gd name="connsiteY566" fmla="*/ 266279 h 1105321"/>
                <a:gd name="connsiteX567" fmla="*/ 2851684 w 6204821"/>
                <a:gd name="connsiteY567" fmla="*/ 256416 h 1105321"/>
                <a:gd name="connsiteX568" fmla="*/ 2745476 w 6204821"/>
                <a:gd name="connsiteY568" fmla="*/ 364900 h 1105321"/>
                <a:gd name="connsiteX569" fmla="*/ 2885822 w 6204821"/>
                <a:gd name="connsiteY569" fmla="*/ 465039 h 1105321"/>
                <a:gd name="connsiteX570" fmla="*/ 3431276 w 6204821"/>
                <a:gd name="connsiteY570" fmla="*/ 364142 h 1105321"/>
                <a:gd name="connsiteX571" fmla="*/ 3331137 w 6204821"/>
                <a:gd name="connsiteY571" fmla="*/ 266279 h 1105321"/>
                <a:gd name="connsiteX572" fmla="*/ 3264378 w 6204821"/>
                <a:gd name="connsiteY572" fmla="*/ 260968 h 1105321"/>
                <a:gd name="connsiteX573" fmla="*/ 3224929 w 6204821"/>
                <a:gd name="connsiteY573" fmla="*/ 318624 h 1105321"/>
                <a:gd name="connsiteX574" fmla="*/ 3280309 w 6204821"/>
                <a:gd name="connsiteY574" fmla="*/ 463522 h 1105321"/>
                <a:gd name="connsiteX575" fmla="*/ 3431276 w 6204821"/>
                <a:gd name="connsiteY575" fmla="*/ 364142 h 1105321"/>
                <a:gd name="connsiteX576" fmla="*/ 5446193 w 6204821"/>
                <a:gd name="connsiteY576" fmla="*/ 364900 h 1105321"/>
                <a:gd name="connsiteX577" fmla="*/ 5453780 w 6204821"/>
                <a:gd name="connsiteY577" fmla="*/ 353521 h 1105321"/>
                <a:gd name="connsiteX578" fmla="*/ 5353641 w 6204821"/>
                <a:gd name="connsiteY578" fmla="*/ 263244 h 1105321"/>
                <a:gd name="connsiteX579" fmla="*/ 5280812 w 6204821"/>
                <a:gd name="connsiteY579" fmla="*/ 267796 h 1105321"/>
                <a:gd name="connsiteX580" fmla="*/ 5251984 w 6204821"/>
                <a:gd name="connsiteY580" fmla="*/ 326210 h 1105321"/>
                <a:gd name="connsiteX581" fmla="*/ 5308123 w 6204821"/>
                <a:gd name="connsiteY581" fmla="*/ 465798 h 1105321"/>
                <a:gd name="connsiteX582" fmla="*/ 5446193 w 6204821"/>
                <a:gd name="connsiteY582" fmla="*/ 364900 h 1105321"/>
                <a:gd name="connsiteX583" fmla="*/ 4912877 w 6204821"/>
                <a:gd name="connsiteY583" fmla="*/ 464281 h 1105321"/>
                <a:gd name="connsiteX584" fmla="*/ 4968258 w 6204821"/>
                <a:gd name="connsiteY584" fmla="*/ 324693 h 1105321"/>
                <a:gd name="connsiteX585" fmla="*/ 4943222 w 6204821"/>
                <a:gd name="connsiteY585" fmla="*/ 270830 h 1105321"/>
                <a:gd name="connsiteX586" fmla="*/ 4880256 w 6204821"/>
                <a:gd name="connsiteY586" fmla="*/ 256416 h 1105321"/>
                <a:gd name="connsiteX587" fmla="*/ 4768738 w 6204821"/>
                <a:gd name="connsiteY587" fmla="*/ 363383 h 1105321"/>
                <a:gd name="connsiteX588" fmla="*/ 4912877 w 6204821"/>
                <a:gd name="connsiteY588" fmla="*/ 464281 h 1105321"/>
                <a:gd name="connsiteX589" fmla="*/ 3435069 w 6204821"/>
                <a:gd name="connsiteY589" fmla="*/ 337590 h 1105321"/>
                <a:gd name="connsiteX590" fmla="*/ 3532174 w 6204821"/>
                <a:gd name="connsiteY590" fmla="*/ 204830 h 1105321"/>
                <a:gd name="connsiteX591" fmla="*/ 3400173 w 6204821"/>
                <a:gd name="connsiteY591" fmla="*/ 150208 h 1105321"/>
                <a:gd name="connsiteX592" fmla="*/ 3337965 w 6204821"/>
                <a:gd name="connsiteY592" fmla="*/ 173726 h 1105321"/>
                <a:gd name="connsiteX593" fmla="*/ 3332654 w 6204821"/>
                <a:gd name="connsiteY593" fmla="*/ 240485 h 1105321"/>
                <a:gd name="connsiteX594" fmla="*/ 3435069 w 6204821"/>
                <a:gd name="connsiteY594" fmla="*/ 337590 h 1105321"/>
                <a:gd name="connsiteX595" fmla="*/ 3567071 w 6204821"/>
                <a:gd name="connsiteY595" fmla="*/ 15931 h 1105321"/>
                <a:gd name="connsiteX596" fmla="*/ 3416104 w 6204821"/>
                <a:gd name="connsiteY596" fmla="*/ 16690 h 1105321"/>
                <a:gd name="connsiteX597" fmla="*/ 3374379 w 6204821"/>
                <a:gd name="connsiteY597" fmla="*/ 63725 h 1105321"/>
                <a:gd name="connsiteX598" fmla="*/ 3391828 w 6204821"/>
                <a:gd name="connsiteY598" fmla="*/ 124415 h 1105321"/>
                <a:gd name="connsiteX599" fmla="*/ 3529898 w 6204821"/>
                <a:gd name="connsiteY599" fmla="*/ 186623 h 1105321"/>
                <a:gd name="connsiteX600" fmla="*/ 3567071 w 6204821"/>
                <a:gd name="connsiteY600" fmla="*/ 15931 h 1105321"/>
                <a:gd name="connsiteX601" fmla="*/ 4626116 w 6204821"/>
                <a:gd name="connsiteY601" fmla="*/ 15173 h 1105321"/>
                <a:gd name="connsiteX602" fmla="*/ 4663289 w 6204821"/>
                <a:gd name="connsiteY602" fmla="*/ 186623 h 1105321"/>
                <a:gd name="connsiteX603" fmla="*/ 4798325 w 6204821"/>
                <a:gd name="connsiteY603" fmla="*/ 126691 h 1105321"/>
                <a:gd name="connsiteX604" fmla="*/ 4818049 w 6204821"/>
                <a:gd name="connsiteY604" fmla="*/ 62208 h 1105321"/>
                <a:gd name="connsiteX605" fmla="*/ 4767221 w 6204821"/>
                <a:gd name="connsiteY605" fmla="*/ 15173 h 1105321"/>
                <a:gd name="connsiteX606" fmla="*/ 4626116 w 6204821"/>
                <a:gd name="connsiteY606" fmla="*/ 15173 h 1105321"/>
                <a:gd name="connsiteX607" fmla="*/ 2599820 w 6204821"/>
                <a:gd name="connsiteY607" fmla="*/ 15931 h 1105321"/>
                <a:gd name="connsiteX608" fmla="*/ 2636992 w 6204821"/>
                <a:gd name="connsiteY608" fmla="*/ 186623 h 1105321"/>
                <a:gd name="connsiteX609" fmla="*/ 2772028 w 6204821"/>
                <a:gd name="connsiteY609" fmla="*/ 127450 h 1105321"/>
                <a:gd name="connsiteX610" fmla="*/ 2794028 w 6204821"/>
                <a:gd name="connsiteY610" fmla="*/ 71311 h 1105321"/>
                <a:gd name="connsiteX611" fmla="*/ 2750028 w 6204821"/>
                <a:gd name="connsiteY611" fmla="*/ 16690 h 1105321"/>
                <a:gd name="connsiteX612" fmla="*/ 2599820 w 6204821"/>
                <a:gd name="connsiteY612" fmla="*/ 15931 h 1105321"/>
                <a:gd name="connsiteX613" fmla="*/ 1545326 w 6204821"/>
                <a:gd name="connsiteY613" fmla="*/ 15931 h 1105321"/>
                <a:gd name="connsiteX614" fmla="*/ 1403463 w 6204821"/>
                <a:gd name="connsiteY614" fmla="*/ 15931 h 1105321"/>
                <a:gd name="connsiteX615" fmla="*/ 1355669 w 6204821"/>
                <a:gd name="connsiteY615" fmla="*/ 59932 h 1105321"/>
                <a:gd name="connsiteX616" fmla="*/ 1372359 w 6204821"/>
                <a:gd name="connsiteY616" fmla="*/ 125174 h 1105321"/>
                <a:gd name="connsiteX617" fmla="*/ 1511188 w 6204821"/>
                <a:gd name="connsiteY617" fmla="*/ 187381 h 1105321"/>
                <a:gd name="connsiteX618" fmla="*/ 1545326 w 6204821"/>
                <a:gd name="connsiteY618" fmla="*/ 15931 h 1105321"/>
                <a:gd name="connsiteX619" fmla="*/ 2635475 w 6204821"/>
                <a:gd name="connsiteY619" fmla="*/ 204830 h 1105321"/>
                <a:gd name="connsiteX620" fmla="*/ 2732580 w 6204821"/>
                <a:gd name="connsiteY620" fmla="*/ 334555 h 1105321"/>
                <a:gd name="connsiteX621" fmla="*/ 2834236 w 6204821"/>
                <a:gd name="connsiteY621" fmla="*/ 240485 h 1105321"/>
                <a:gd name="connsiteX622" fmla="*/ 2831960 w 6204821"/>
                <a:gd name="connsiteY622" fmla="*/ 178278 h 1105321"/>
                <a:gd name="connsiteX623" fmla="*/ 2774304 w 6204821"/>
                <a:gd name="connsiteY623" fmla="*/ 147933 h 1105321"/>
                <a:gd name="connsiteX624" fmla="*/ 2635475 w 6204821"/>
                <a:gd name="connsiteY624" fmla="*/ 204830 h 1105321"/>
                <a:gd name="connsiteX625" fmla="*/ 4759635 w 6204821"/>
                <a:gd name="connsiteY625" fmla="*/ 347452 h 1105321"/>
                <a:gd name="connsiteX626" fmla="*/ 4863566 w 6204821"/>
                <a:gd name="connsiteY626" fmla="*/ 236692 h 1105321"/>
                <a:gd name="connsiteX627" fmla="*/ 4855980 w 6204821"/>
                <a:gd name="connsiteY627" fmla="*/ 174485 h 1105321"/>
                <a:gd name="connsiteX628" fmla="*/ 4799842 w 6204821"/>
                <a:gd name="connsiteY628" fmla="*/ 147174 h 1105321"/>
                <a:gd name="connsiteX629" fmla="*/ 4662530 w 6204821"/>
                <a:gd name="connsiteY629" fmla="*/ 204071 h 1105321"/>
                <a:gd name="connsiteX630" fmla="*/ 4759635 w 6204821"/>
                <a:gd name="connsiteY630" fmla="*/ 347452 h 1105321"/>
                <a:gd name="connsiteX631" fmla="*/ 5592609 w 6204821"/>
                <a:gd name="connsiteY631" fmla="*/ 15931 h 1105321"/>
                <a:gd name="connsiteX632" fmla="*/ 5455297 w 6204821"/>
                <a:gd name="connsiteY632" fmla="*/ 15173 h 1105321"/>
                <a:gd name="connsiteX633" fmla="*/ 5404469 w 6204821"/>
                <a:gd name="connsiteY633" fmla="*/ 57656 h 1105321"/>
                <a:gd name="connsiteX634" fmla="*/ 5417365 w 6204821"/>
                <a:gd name="connsiteY634" fmla="*/ 123656 h 1105321"/>
                <a:gd name="connsiteX635" fmla="*/ 5556953 w 6204821"/>
                <a:gd name="connsiteY635" fmla="*/ 190416 h 1105321"/>
                <a:gd name="connsiteX636" fmla="*/ 5592609 w 6204821"/>
                <a:gd name="connsiteY636" fmla="*/ 15931 h 1105321"/>
                <a:gd name="connsiteX637" fmla="*/ 1511946 w 6204821"/>
                <a:gd name="connsiteY637" fmla="*/ 204830 h 1105321"/>
                <a:gd name="connsiteX638" fmla="*/ 1380704 w 6204821"/>
                <a:gd name="connsiteY638" fmla="*/ 150967 h 1105321"/>
                <a:gd name="connsiteX639" fmla="*/ 1319255 w 6204821"/>
                <a:gd name="connsiteY639" fmla="*/ 170691 h 1105321"/>
                <a:gd name="connsiteX640" fmla="*/ 1312427 w 6204821"/>
                <a:gd name="connsiteY640" fmla="*/ 241244 h 1105321"/>
                <a:gd name="connsiteX641" fmla="*/ 1414842 w 6204821"/>
                <a:gd name="connsiteY641" fmla="*/ 339865 h 1105321"/>
                <a:gd name="connsiteX642" fmla="*/ 1511946 w 6204821"/>
                <a:gd name="connsiteY642" fmla="*/ 204830 h 1105321"/>
                <a:gd name="connsiteX643" fmla="*/ 625868 w 6204821"/>
                <a:gd name="connsiteY643" fmla="*/ 201795 h 1105321"/>
                <a:gd name="connsiteX644" fmla="*/ 686559 w 6204821"/>
                <a:gd name="connsiteY644" fmla="*/ 262485 h 1105321"/>
                <a:gd name="connsiteX645" fmla="*/ 714628 w 6204821"/>
                <a:gd name="connsiteY645" fmla="*/ 333038 h 1105321"/>
                <a:gd name="connsiteX646" fmla="*/ 814767 w 6204821"/>
                <a:gd name="connsiteY646" fmla="*/ 240485 h 1105321"/>
                <a:gd name="connsiteX647" fmla="*/ 810215 w 6204821"/>
                <a:gd name="connsiteY647" fmla="*/ 176002 h 1105321"/>
                <a:gd name="connsiteX648" fmla="*/ 751042 w 6204821"/>
                <a:gd name="connsiteY648" fmla="*/ 148691 h 1105321"/>
                <a:gd name="connsiteX649" fmla="*/ 625868 w 6204821"/>
                <a:gd name="connsiteY649" fmla="*/ 201795 h 1105321"/>
                <a:gd name="connsiteX650" fmla="*/ 5553160 w 6204821"/>
                <a:gd name="connsiteY650" fmla="*/ 203312 h 1105321"/>
                <a:gd name="connsiteX651" fmla="*/ 5427986 w 6204821"/>
                <a:gd name="connsiteY651" fmla="*/ 150208 h 1105321"/>
                <a:gd name="connsiteX652" fmla="*/ 5368813 w 6204821"/>
                <a:gd name="connsiteY652" fmla="*/ 168416 h 1105321"/>
                <a:gd name="connsiteX653" fmla="*/ 5356675 w 6204821"/>
                <a:gd name="connsiteY653" fmla="*/ 235175 h 1105321"/>
                <a:gd name="connsiteX654" fmla="*/ 5456056 w 6204821"/>
                <a:gd name="connsiteY654" fmla="*/ 344417 h 1105321"/>
                <a:gd name="connsiteX655" fmla="*/ 5553160 w 6204821"/>
                <a:gd name="connsiteY655" fmla="*/ 203312 h 1105321"/>
                <a:gd name="connsiteX656" fmla="*/ 583385 w 6204821"/>
                <a:gd name="connsiteY656" fmla="*/ 16690 h 1105321"/>
                <a:gd name="connsiteX657" fmla="*/ 619041 w 6204821"/>
                <a:gd name="connsiteY657" fmla="*/ 186623 h 1105321"/>
                <a:gd name="connsiteX658" fmla="*/ 746490 w 6204821"/>
                <a:gd name="connsiteY658" fmla="*/ 130484 h 1105321"/>
                <a:gd name="connsiteX659" fmla="*/ 773801 w 6204821"/>
                <a:gd name="connsiteY659" fmla="*/ 71311 h 1105321"/>
                <a:gd name="connsiteX660" fmla="*/ 732835 w 6204821"/>
                <a:gd name="connsiteY660" fmla="*/ 16690 h 1105321"/>
                <a:gd name="connsiteX661" fmla="*/ 583385 w 6204821"/>
                <a:gd name="connsiteY661" fmla="*/ 16690 h 1105321"/>
                <a:gd name="connsiteX662" fmla="*/ 3194584 w 6204821"/>
                <a:gd name="connsiteY662" fmla="*/ 298900 h 1105321"/>
                <a:gd name="connsiteX663" fmla="*/ 3098997 w 6204821"/>
                <a:gd name="connsiteY663" fmla="*/ 69794 h 1105321"/>
                <a:gd name="connsiteX664" fmla="*/ 3093686 w 6204821"/>
                <a:gd name="connsiteY664" fmla="*/ 71311 h 1105321"/>
                <a:gd name="connsiteX665" fmla="*/ 3093686 w 6204821"/>
                <a:gd name="connsiteY665" fmla="*/ 318624 h 1105321"/>
                <a:gd name="connsiteX666" fmla="*/ 3194584 w 6204821"/>
                <a:gd name="connsiteY666" fmla="*/ 298900 h 1105321"/>
                <a:gd name="connsiteX667" fmla="*/ 1174357 w 6204821"/>
                <a:gd name="connsiteY667" fmla="*/ 298900 h 1105321"/>
                <a:gd name="connsiteX668" fmla="*/ 1078770 w 6204821"/>
                <a:gd name="connsiteY668" fmla="*/ 69794 h 1105321"/>
                <a:gd name="connsiteX669" fmla="*/ 1072701 w 6204821"/>
                <a:gd name="connsiteY669" fmla="*/ 71311 h 1105321"/>
                <a:gd name="connsiteX670" fmla="*/ 1072701 w 6204821"/>
                <a:gd name="connsiteY670" fmla="*/ 317865 h 1105321"/>
                <a:gd name="connsiteX671" fmla="*/ 1174357 w 6204821"/>
                <a:gd name="connsiteY671" fmla="*/ 298900 h 1105321"/>
                <a:gd name="connsiteX672" fmla="*/ 5125293 w 6204821"/>
                <a:gd name="connsiteY672" fmla="*/ 69035 h 1105321"/>
                <a:gd name="connsiteX673" fmla="*/ 5119983 w 6204821"/>
                <a:gd name="connsiteY673" fmla="*/ 70552 h 1105321"/>
                <a:gd name="connsiteX674" fmla="*/ 5119983 w 6204821"/>
                <a:gd name="connsiteY674" fmla="*/ 317865 h 1105321"/>
                <a:gd name="connsiteX675" fmla="*/ 5220881 w 6204821"/>
                <a:gd name="connsiteY675" fmla="*/ 298900 h 1105321"/>
                <a:gd name="connsiteX676" fmla="*/ 5125293 w 6204821"/>
                <a:gd name="connsiteY676" fmla="*/ 69035 h 1105321"/>
                <a:gd name="connsiteX677" fmla="*/ 3069411 w 6204821"/>
                <a:gd name="connsiteY677" fmla="*/ 315589 h 1105321"/>
                <a:gd name="connsiteX678" fmla="*/ 3069411 w 6204821"/>
                <a:gd name="connsiteY678" fmla="*/ 81173 h 1105321"/>
                <a:gd name="connsiteX679" fmla="*/ 3064100 w 6204821"/>
                <a:gd name="connsiteY679" fmla="*/ 80415 h 1105321"/>
                <a:gd name="connsiteX680" fmla="*/ 2973065 w 6204821"/>
                <a:gd name="connsiteY680" fmla="*/ 298900 h 1105321"/>
                <a:gd name="connsiteX681" fmla="*/ 3069411 w 6204821"/>
                <a:gd name="connsiteY681" fmla="*/ 315589 h 1105321"/>
                <a:gd name="connsiteX682" fmla="*/ 3207481 w 6204821"/>
                <a:gd name="connsiteY682" fmla="*/ 282210 h 1105321"/>
                <a:gd name="connsiteX683" fmla="*/ 3284102 w 6204821"/>
                <a:gd name="connsiteY683" fmla="*/ 235175 h 1105321"/>
                <a:gd name="connsiteX684" fmla="*/ 3119480 w 6204821"/>
                <a:gd name="connsiteY684" fmla="*/ 67518 h 1105321"/>
                <a:gd name="connsiteX685" fmla="*/ 3207481 w 6204821"/>
                <a:gd name="connsiteY685" fmla="*/ 282210 h 1105321"/>
                <a:gd name="connsiteX686" fmla="*/ 939941 w 6204821"/>
                <a:gd name="connsiteY686" fmla="*/ 282968 h 1105321"/>
                <a:gd name="connsiteX687" fmla="*/ 1027941 w 6204821"/>
                <a:gd name="connsiteY687" fmla="*/ 65242 h 1105321"/>
                <a:gd name="connsiteX688" fmla="*/ 1024148 w 6204821"/>
                <a:gd name="connsiteY688" fmla="*/ 64483 h 1105321"/>
                <a:gd name="connsiteX689" fmla="*/ 858767 w 6204821"/>
                <a:gd name="connsiteY689" fmla="*/ 232899 h 1105321"/>
                <a:gd name="connsiteX690" fmla="*/ 939941 w 6204821"/>
                <a:gd name="connsiteY690" fmla="*/ 282968 h 1105321"/>
                <a:gd name="connsiteX691" fmla="*/ 1049183 w 6204821"/>
                <a:gd name="connsiteY691" fmla="*/ 81173 h 1105321"/>
                <a:gd name="connsiteX692" fmla="*/ 1043873 w 6204821"/>
                <a:gd name="connsiteY692" fmla="*/ 79656 h 1105321"/>
                <a:gd name="connsiteX693" fmla="*/ 952837 w 6204821"/>
                <a:gd name="connsiteY693" fmla="*/ 298900 h 1105321"/>
                <a:gd name="connsiteX694" fmla="*/ 1049942 w 6204821"/>
                <a:gd name="connsiteY694" fmla="*/ 314072 h 1105321"/>
                <a:gd name="connsiteX695" fmla="*/ 1049183 w 6204821"/>
                <a:gd name="connsiteY695" fmla="*/ 81173 h 1105321"/>
                <a:gd name="connsiteX696" fmla="*/ 5308881 w 6204821"/>
                <a:gd name="connsiteY696" fmla="*/ 235933 h 1105321"/>
                <a:gd name="connsiteX697" fmla="*/ 5147294 w 6204821"/>
                <a:gd name="connsiteY697" fmla="*/ 69794 h 1105321"/>
                <a:gd name="connsiteX698" fmla="*/ 5233778 w 6204821"/>
                <a:gd name="connsiteY698" fmla="*/ 282210 h 1105321"/>
                <a:gd name="connsiteX699" fmla="*/ 5308881 w 6204821"/>
                <a:gd name="connsiteY699" fmla="*/ 235933 h 1105321"/>
                <a:gd name="connsiteX700" fmla="*/ 1096977 w 6204821"/>
                <a:gd name="connsiteY700" fmla="*/ 59173 h 1105321"/>
                <a:gd name="connsiteX701" fmla="*/ 1187253 w 6204821"/>
                <a:gd name="connsiteY701" fmla="*/ 281451 h 1105321"/>
                <a:gd name="connsiteX702" fmla="*/ 1266151 w 6204821"/>
                <a:gd name="connsiteY702" fmla="*/ 232899 h 1105321"/>
                <a:gd name="connsiteX703" fmla="*/ 1096977 w 6204821"/>
                <a:gd name="connsiteY703" fmla="*/ 59173 h 1105321"/>
                <a:gd name="connsiteX704" fmla="*/ 5095707 w 6204821"/>
                <a:gd name="connsiteY704" fmla="*/ 88760 h 1105321"/>
                <a:gd name="connsiteX705" fmla="*/ 5088121 w 6204821"/>
                <a:gd name="connsiteY705" fmla="*/ 88001 h 1105321"/>
                <a:gd name="connsiteX706" fmla="*/ 5000120 w 6204821"/>
                <a:gd name="connsiteY706" fmla="*/ 299658 h 1105321"/>
                <a:gd name="connsiteX707" fmla="*/ 5096465 w 6204821"/>
                <a:gd name="connsiteY707" fmla="*/ 314831 h 1105321"/>
                <a:gd name="connsiteX708" fmla="*/ 5095707 w 6204821"/>
                <a:gd name="connsiteY708" fmla="*/ 88760 h 1105321"/>
                <a:gd name="connsiteX709" fmla="*/ 4986464 w 6204821"/>
                <a:gd name="connsiteY709" fmla="*/ 282968 h 1105321"/>
                <a:gd name="connsiteX710" fmla="*/ 5072948 w 6204821"/>
                <a:gd name="connsiteY710" fmla="*/ 68277 h 1105321"/>
                <a:gd name="connsiteX711" fmla="*/ 4907567 w 6204821"/>
                <a:gd name="connsiteY711" fmla="*/ 231382 h 1105321"/>
                <a:gd name="connsiteX712" fmla="*/ 4986464 w 6204821"/>
                <a:gd name="connsiteY712" fmla="*/ 282968 h 1105321"/>
                <a:gd name="connsiteX713" fmla="*/ 2881271 w 6204821"/>
                <a:gd name="connsiteY713" fmla="*/ 231382 h 1105321"/>
                <a:gd name="connsiteX714" fmla="*/ 2960168 w 6204821"/>
                <a:gd name="connsiteY714" fmla="*/ 282968 h 1105321"/>
                <a:gd name="connsiteX715" fmla="*/ 3045893 w 6204821"/>
                <a:gd name="connsiteY715" fmla="*/ 70552 h 1105321"/>
                <a:gd name="connsiteX716" fmla="*/ 2881271 w 6204821"/>
                <a:gd name="connsiteY716" fmla="*/ 231382 h 1105321"/>
                <a:gd name="connsiteX717" fmla="*/ 2795546 w 6204821"/>
                <a:gd name="connsiteY717" fmla="*/ 18207 h 1105321"/>
                <a:gd name="connsiteX718" fmla="*/ 2815270 w 6204821"/>
                <a:gd name="connsiteY718" fmla="*/ 110760 h 1105321"/>
                <a:gd name="connsiteX719" fmla="*/ 3021617 w 6204821"/>
                <a:gd name="connsiteY719" fmla="*/ 23517 h 1105321"/>
                <a:gd name="connsiteX720" fmla="*/ 3020100 w 6204821"/>
                <a:gd name="connsiteY720" fmla="*/ 18207 h 1105321"/>
                <a:gd name="connsiteX721" fmla="*/ 2795546 w 6204821"/>
                <a:gd name="connsiteY721" fmla="*/ 18207 h 1105321"/>
                <a:gd name="connsiteX722" fmla="*/ 5173846 w 6204821"/>
                <a:gd name="connsiteY722" fmla="*/ 17448 h 1105321"/>
                <a:gd name="connsiteX723" fmla="*/ 5172328 w 6204821"/>
                <a:gd name="connsiteY723" fmla="*/ 23517 h 1105321"/>
                <a:gd name="connsiteX724" fmla="*/ 5378675 w 6204821"/>
                <a:gd name="connsiteY724" fmla="*/ 110760 h 1105321"/>
                <a:gd name="connsiteX725" fmla="*/ 5398399 w 6204821"/>
                <a:gd name="connsiteY725" fmla="*/ 17448 h 1105321"/>
                <a:gd name="connsiteX726" fmla="*/ 5173846 w 6204821"/>
                <a:gd name="connsiteY726" fmla="*/ 17448 h 1105321"/>
                <a:gd name="connsiteX727" fmla="*/ 1332910 w 6204821"/>
                <a:gd name="connsiteY727" fmla="*/ 130484 h 1105321"/>
                <a:gd name="connsiteX728" fmla="*/ 1118218 w 6204821"/>
                <a:gd name="connsiteY728" fmla="*/ 42483 h 1105321"/>
                <a:gd name="connsiteX729" fmla="*/ 1282841 w 6204821"/>
                <a:gd name="connsiteY729" fmla="*/ 201037 h 1105321"/>
                <a:gd name="connsiteX730" fmla="*/ 1332910 w 6204821"/>
                <a:gd name="connsiteY730" fmla="*/ 130484 h 1105321"/>
                <a:gd name="connsiteX731" fmla="*/ 5173087 w 6204821"/>
                <a:gd name="connsiteY731" fmla="*/ 46276 h 1105321"/>
                <a:gd name="connsiteX732" fmla="*/ 5170053 w 6204821"/>
                <a:gd name="connsiteY732" fmla="*/ 50828 h 1105321"/>
                <a:gd name="connsiteX733" fmla="*/ 5330123 w 6204821"/>
                <a:gd name="connsiteY733" fmla="*/ 203312 h 1105321"/>
                <a:gd name="connsiteX734" fmla="*/ 5379434 w 6204821"/>
                <a:gd name="connsiteY734" fmla="*/ 130484 h 1105321"/>
                <a:gd name="connsiteX735" fmla="*/ 5173087 w 6204821"/>
                <a:gd name="connsiteY735" fmla="*/ 46276 h 1105321"/>
                <a:gd name="connsiteX736" fmla="*/ 1331393 w 6204821"/>
                <a:gd name="connsiteY736" fmla="*/ 110760 h 1105321"/>
                <a:gd name="connsiteX737" fmla="*/ 1351117 w 6204821"/>
                <a:gd name="connsiteY737" fmla="*/ 19724 h 1105321"/>
                <a:gd name="connsiteX738" fmla="*/ 1132632 w 6204821"/>
                <a:gd name="connsiteY738" fmla="*/ 19724 h 1105321"/>
                <a:gd name="connsiteX739" fmla="*/ 1131874 w 6204821"/>
                <a:gd name="connsiteY739" fmla="*/ 25793 h 1105321"/>
                <a:gd name="connsiteX740" fmla="*/ 1331393 w 6204821"/>
                <a:gd name="connsiteY740" fmla="*/ 110760 h 1105321"/>
                <a:gd name="connsiteX741" fmla="*/ 3350862 w 6204821"/>
                <a:gd name="connsiteY741" fmla="*/ 110760 h 1105321"/>
                <a:gd name="connsiteX742" fmla="*/ 3372103 w 6204821"/>
                <a:gd name="connsiteY742" fmla="*/ 18966 h 1105321"/>
                <a:gd name="connsiteX743" fmla="*/ 3152860 w 6204821"/>
                <a:gd name="connsiteY743" fmla="*/ 18966 h 1105321"/>
                <a:gd name="connsiteX744" fmla="*/ 3151342 w 6204821"/>
                <a:gd name="connsiteY744" fmla="*/ 25793 h 1105321"/>
                <a:gd name="connsiteX745" fmla="*/ 3350862 w 6204821"/>
                <a:gd name="connsiteY745" fmla="*/ 110760 h 1105321"/>
                <a:gd name="connsiteX746" fmla="*/ 4889360 w 6204821"/>
                <a:gd name="connsiteY746" fmla="*/ 201037 h 1105321"/>
                <a:gd name="connsiteX747" fmla="*/ 5044120 w 6204821"/>
                <a:gd name="connsiteY747" fmla="*/ 52345 h 1105321"/>
                <a:gd name="connsiteX748" fmla="*/ 5042603 w 6204821"/>
                <a:gd name="connsiteY748" fmla="*/ 48552 h 1105321"/>
                <a:gd name="connsiteX749" fmla="*/ 4840808 w 6204821"/>
                <a:gd name="connsiteY749" fmla="*/ 131243 h 1105321"/>
                <a:gd name="connsiteX750" fmla="*/ 4889360 w 6204821"/>
                <a:gd name="connsiteY750" fmla="*/ 201037 h 1105321"/>
                <a:gd name="connsiteX751" fmla="*/ 4843842 w 6204821"/>
                <a:gd name="connsiteY751" fmla="*/ 109242 h 1105321"/>
                <a:gd name="connsiteX752" fmla="*/ 5041844 w 6204821"/>
                <a:gd name="connsiteY752" fmla="*/ 24276 h 1105321"/>
                <a:gd name="connsiteX753" fmla="*/ 5038810 w 6204821"/>
                <a:gd name="connsiteY753" fmla="*/ 17448 h 1105321"/>
                <a:gd name="connsiteX754" fmla="*/ 4821083 w 6204821"/>
                <a:gd name="connsiteY754" fmla="*/ 17448 h 1105321"/>
                <a:gd name="connsiteX755" fmla="*/ 4843842 w 6204821"/>
                <a:gd name="connsiteY755" fmla="*/ 109242 h 1105321"/>
                <a:gd name="connsiteX756" fmla="*/ 839802 w 6204821"/>
                <a:gd name="connsiteY756" fmla="*/ 196485 h 1105321"/>
                <a:gd name="connsiteX757" fmla="*/ 995320 w 6204821"/>
                <a:gd name="connsiteY757" fmla="*/ 47794 h 1105321"/>
                <a:gd name="connsiteX758" fmla="*/ 794284 w 6204821"/>
                <a:gd name="connsiteY758" fmla="*/ 130484 h 1105321"/>
                <a:gd name="connsiteX759" fmla="*/ 839802 w 6204821"/>
                <a:gd name="connsiteY759" fmla="*/ 196485 h 1105321"/>
                <a:gd name="connsiteX760" fmla="*/ 796560 w 6204821"/>
                <a:gd name="connsiteY760" fmla="*/ 109242 h 1105321"/>
                <a:gd name="connsiteX761" fmla="*/ 995320 w 6204821"/>
                <a:gd name="connsiteY761" fmla="*/ 24276 h 1105321"/>
                <a:gd name="connsiteX762" fmla="*/ 992286 w 6204821"/>
                <a:gd name="connsiteY762" fmla="*/ 18966 h 1105321"/>
                <a:gd name="connsiteX763" fmla="*/ 775318 w 6204821"/>
                <a:gd name="connsiteY763" fmla="*/ 18966 h 1105321"/>
                <a:gd name="connsiteX764" fmla="*/ 796560 w 6204821"/>
                <a:gd name="connsiteY764" fmla="*/ 109242 h 1105321"/>
                <a:gd name="connsiteX765" fmla="*/ 2863064 w 6204821"/>
                <a:gd name="connsiteY765" fmla="*/ 199519 h 1105321"/>
                <a:gd name="connsiteX766" fmla="*/ 3023893 w 6204821"/>
                <a:gd name="connsiteY766" fmla="*/ 44759 h 1105321"/>
                <a:gd name="connsiteX767" fmla="*/ 2814511 w 6204821"/>
                <a:gd name="connsiteY767" fmla="*/ 131243 h 1105321"/>
                <a:gd name="connsiteX768" fmla="*/ 2863064 w 6204821"/>
                <a:gd name="connsiteY768" fmla="*/ 199519 h 1105321"/>
                <a:gd name="connsiteX769" fmla="*/ 3303827 w 6204821"/>
                <a:gd name="connsiteY769" fmla="*/ 201795 h 1105321"/>
                <a:gd name="connsiteX770" fmla="*/ 3353137 w 6204821"/>
                <a:gd name="connsiteY770" fmla="*/ 130484 h 1105321"/>
                <a:gd name="connsiteX771" fmla="*/ 3144515 w 6204821"/>
                <a:gd name="connsiteY771" fmla="*/ 44759 h 1105321"/>
                <a:gd name="connsiteX772" fmla="*/ 3142997 w 6204821"/>
                <a:gd name="connsiteY772" fmla="*/ 47794 h 1105321"/>
                <a:gd name="connsiteX773" fmla="*/ 3303827 w 6204821"/>
                <a:gd name="connsiteY773" fmla="*/ 201795 h 110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</a:cxnLst>
              <a:rect l="l" t="t" r="r" b="b"/>
              <a:pathLst>
                <a:path w="6204821" h="1105321">
                  <a:moveTo>
                    <a:pt x="6204063" y="16690"/>
                  </a:moveTo>
                  <a:cubicBezTo>
                    <a:pt x="6148683" y="15931"/>
                    <a:pt x="6093303" y="14414"/>
                    <a:pt x="6037924" y="16690"/>
                  </a:cubicBezTo>
                  <a:cubicBezTo>
                    <a:pt x="6023509" y="17448"/>
                    <a:pt x="6006061" y="29587"/>
                    <a:pt x="5996199" y="41725"/>
                  </a:cubicBezTo>
                  <a:cubicBezTo>
                    <a:pt x="5939302" y="113036"/>
                    <a:pt x="5916543" y="194967"/>
                    <a:pt x="5928681" y="285244"/>
                  </a:cubicBezTo>
                  <a:cubicBezTo>
                    <a:pt x="5933991" y="326969"/>
                    <a:pt x="5954474" y="360348"/>
                    <a:pt x="5999233" y="375521"/>
                  </a:cubicBezTo>
                  <a:cubicBezTo>
                    <a:pt x="6040199" y="389935"/>
                    <a:pt x="6079648" y="408901"/>
                    <a:pt x="6118338" y="432418"/>
                  </a:cubicBezTo>
                  <a:cubicBezTo>
                    <a:pt x="6113027" y="431660"/>
                    <a:pt x="6107717" y="431660"/>
                    <a:pt x="6102407" y="429384"/>
                  </a:cubicBezTo>
                  <a:cubicBezTo>
                    <a:pt x="6062958" y="413452"/>
                    <a:pt x="6023509" y="397521"/>
                    <a:pt x="5984820" y="380831"/>
                  </a:cubicBezTo>
                  <a:cubicBezTo>
                    <a:pt x="5961302" y="370211"/>
                    <a:pt x="5939302" y="369452"/>
                    <a:pt x="5917301" y="383107"/>
                  </a:cubicBezTo>
                  <a:cubicBezTo>
                    <a:pt x="5839921" y="431660"/>
                    <a:pt x="5785300" y="497660"/>
                    <a:pt x="5764817" y="587937"/>
                  </a:cubicBezTo>
                  <a:cubicBezTo>
                    <a:pt x="5755714" y="627386"/>
                    <a:pt x="5761783" y="663800"/>
                    <a:pt x="5796679" y="692628"/>
                  </a:cubicBezTo>
                  <a:cubicBezTo>
                    <a:pt x="5822473" y="714628"/>
                    <a:pt x="5844473" y="740421"/>
                    <a:pt x="5868749" y="764697"/>
                  </a:cubicBezTo>
                  <a:cubicBezTo>
                    <a:pt x="5874060" y="770008"/>
                    <a:pt x="5878612" y="776835"/>
                    <a:pt x="5883163" y="782904"/>
                  </a:cubicBezTo>
                  <a:cubicBezTo>
                    <a:pt x="5880887" y="785180"/>
                    <a:pt x="5878612" y="787456"/>
                    <a:pt x="5875577" y="789732"/>
                  </a:cubicBezTo>
                  <a:cubicBezTo>
                    <a:pt x="5846749" y="759387"/>
                    <a:pt x="5816404" y="730559"/>
                    <a:pt x="5789093" y="699455"/>
                  </a:cubicBezTo>
                  <a:cubicBezTo>
                    <a:pt x="5766334" y="672903"/>
                    <a:pt x="5739782" y="665317"/>
                    <a:pt x="5705644" y="672903"/>
                  </a:cubicBezTo>
                  <a:cubicBezTo>
                    <a:pt x="5627505" y="689593"/>
                    <a:pt x="5560746" y="725249"/>
                    <a:pt x="5508401" y="785180"/>
                  </a:cubicBezTo>
                  <a:cubicBezTo>
                    <a:pt x="5474262" y="824629"/>
                    <a:pt x="5459849" y="868629"/>
                    <a:pt x="5487918" y="920216"/>
                  </a:cubicBezTo>
                  <a:cubicBezTo>
                    <a:pt x="5505366" y="952837"/>
                    <a:pt x="5516746" y="989251"/>
                    <a:pt x="5525091" y="1026424"/>
                  </a:cubicBezTo>
                  <a:cubicBezTo>
                    <a:pt x="5522056" y="1021872"/>
                    <a:pt x="5517504" y="1018838"/>
                    <a:pt x="5515228" y="1013528"/>
                  </a:cubicBezTo>
                  <a:cubicBezTo>
                    <a:pt x="5500814" y="978631"/>
                    <a:pt x="5489435" y="942975"/>
                    <a:pt x="5471228" y="909595"/>
                  </a:cubicBezTo>
                  <a:cubicBezTo>
                    <a:pt x="5461366" y="891388"/>
                    <a:pt x="5444676" y="868629"/>
                    <a:pt x="5426469" y="864078"/>
                  </a:cubicBezTo>
                  <a:cubicBezTo>
                    <a:pt x="5331640" y="838284"/>
                    <a:pt x="5239846" y="848905"/>
                    <a:pt x="5157156" y="905802"/>
                  </a:cubicBezTo>
                  <a:cubicBezTo>
                    <a:pt x="5126811" y="926285"/>
                    <a:pt x="5110121" y="954354"/>
                    <a:pt x="5113155" y="994562"/>
                  </a:cubicBezTo>
                  <a:cubicBezTo>
                    <a:pt x="5116190" y="1030217"/>
                    <a:pt x="5113914" y="1066632"/>
                    <a:pt x="5113914" y="1103046"/>
                  </a:cubicBezTo>
                  <a:cubicBezTo>
                    <a:pt x="5110121" y="1103046"/>
                    <a:pt x="5107086" y="1103046"/>
                    <a:pt x="5103293" y="1103046"/>
                  </a:cubicBezTo>
                  <a:cubicBezTo>
                    <a:pt x="5103293" y="1074218"/>
                    <a:pt x="5101018" y="1044631"/>
                    <a:pt x="5104052" y="1015803"/>
                  </a:cubicBezTo>
                  <a:cubicBezTo>
                    <a:pt x="5111638" y="928561"/>
                    <a:pt x="5079017" y="905044"/>
                    <a:pt x="5003913" y="873940"/>
                  </a:cubicBezTo>
                  <a:cubicBezTo>
                    <a:pt x="4939429" y="847388"/>
                    <a:pt x="4870394" y="842836"/>
                    <a:pt x="4801359" y="859526"/>
                  </a:cubicBezTo>
                  <a:cubicBezTo>
                    <a:pt x="4772531" y="866354"/>
                    <a:pt x="4754324" y="882285"/>
                    <a:pt x="4743703" y="911113"/>
                  </a:cubicBezTo>
                  <a:cubicBezTo>
                    <a:pt x="4730048" y="950561"/>
                    <a:pt x="4711841" y="988493"/>
                    <a:pt x="4695910" y="1027183"/>
                  </a:cubicBezTo>
                  <a:cubicBezTo>
                    <a:pt x="4692875" y="1025665"/>
                    <a:pt x="4689841" y="1024907"/>
                    <a:pt x="4686806" y="1023390"/>
                  </a:cubicBezTo>
                  <a:cubicBezTo>
                    <a:pt x="4698186" y="995320"/>
                    <a:pt x="4707289" y="965734"/>
                    <a:pt x="4721703" y="939182"/>
                  </a:cubicBezTo>
                  <a:cubicBezTo>
                    <a:pt x="4771773" y="844353"/>
                    <a:pt x="4729290" y="801112"/>
                    <a:pt x="4675427" y="752559"/>
                  </a:cubicBezTo>
                  <a:cubicBezTo>
                    <a:pt x="4623840" y="706283"/>
                    <a:pt x="4562391" y="678972"/>
                    <a:pt x="4492598" y="670627"/>
                  </a:cubicBezTo>
                  <a:cubicBezTo>
                    <a:pt x="4469839" y="668352"/>
                    <a:pt x="4453149" y="674421"/>
                    <a:pt x="4437218" y="690352"/>
                  </a:cubicBezTo>
                  <a:cubicBezTo>
                    <a:pt x="4403838" y="724490"/>
                    <a:pt x="4368182" y="755594"/>
                    <a:pt x="4331010" y="790491"/>
                  </a:cubicBezTo>
                  <a:cubicBezTo>
                    <a:pt x="4335561" y="782904"/>
                    <a:pt x="4338596" y="776835"/>
                    <a:pt x="4343148" y="772284"/>
                  </a:cubicBezTo>
                  <a:cubicBezTo>
                    <a:pt x="4367424" y="747249"/>
                    <a:pt x="4390183" y="719938"/>
                    <a:pt x="4416735" y="697938"/>
                  </a:cubicBezTo>
                  <a:cubicBezTo>
                    <a:pt x="4454666" y="666076"/>
                    <a:pt x="4461493" y="626627"/>
                    <a:pt x="4450873" y="583385"/>
                  </a:cubicBezTo>
                  <a:cubicBezTo>
                    <a:pt x="4428114" y="495384"/>
                    <a:pt x="4375010" y="429384"/>
                    <a:pt x="4295354" y="384625"/>
                  </a:cubicBezTo>
                  <a:cubicBezTo>
                    <a:pt x="4274113" y="372487"/>
                    <a:pt x="4252871" y="372487"/>
                    <a:pt x="4230871" y="383107"/>
                  </a:cubicBezTo>
                  <a:cubicBezTo>
                    <a:pt x="4198250" y="398280"/>
                    <a:pt x="4164870" y="410418"/>
                    <a:pt x="4132249" y="425590"/>
                  </a:cubicBezTo>
                  <a:cubicBezTo>
                    <a:pt x="4107973" y="436970"/>
                    <a:pt x="4086731" y="437729"/>
                    <a:pt x="4062455" y="426349"/>
                  </a:cubicBezTo>
                  <a:cubicBezTo>
                    <a:pt x="4026041" y="408901"/>
                    <a:pt x="3988868" y="392969"/>
                    <a:pt x="3950178" y="380073"/>
                  </a:cubicBezTo>
                  <a:cubicBezTo>
                    <a:pt x="3935006" y="374762"/>
                    <a:pt x="3913764" y="374762"/>
                    <a:pt x="3900108" y="382349"/>
                  </a:cubicBezTo>
                  <a:cubicBezTo>
                    <a:pt x="3810590" y="432418"/>
                    <a:pt x="3752176" y="506005"/>
                    <a:pt x="3738521" y="609937"/>
                  </a:cubicBezTo>
                  <a:cubicBezTo>
                    <a:pt x="3733969" y="641800"/>
                    <a:pt x="3745348" y="668352"/>
                    <a:pt x="3769624" y="691110"/>
                  </a:cubicBezTo>
                  <a:cubicBezTo>
                    <a:pt x="3799970" y="719938"/>
                    <a:pt x="3828798" y="751801"/>
                    <a:pt x="3853832" y="787456"/>
                  </a:cubicBezTo>
                  <a:cubicBezTo>
                    <a:pt x="3848522" y="783663"/>
                    <a:pt x="3843211" y="781387"/>
                    <a:pt x="3838660" y="776835"/>
                  </a:cubicBezTo>
                  <a:cubicBezTo>
                    <a:pt x="3810590" y="748766"/>
                    <a:pt x="3785556" y="717662"/>
                    <a:pt x="3755211" y="692628"/>
                  </a:cubicBezTo>
                  <a:cubicBezTo>
                    <a:pt x="3740038" y="680490"/>
                    <a:pt x="3716520" y="669869"/>
                    <a:pt x="3697555" y="672145"/>
                  </a:cubicBezTo>
                  <a:cubicBezTo>
                    <a:pt x="3615623" y="680490"/>
                    <a:pt x="3546588" y="718421"/>
                    <a:pt x="3490449" y="777594"/>
                  </a:cubicBezTo>
                  <a:cubicBezTo>
                    <a:pt x="3451000" y="819319"/>
                    <a:pt x="3432793" y="866354"/>
                    <a:pt x="3463897" y="923251"/>
                  </a:cubicBezTo>
                  <a:cubicBezTo>
                    <a:pt x="3481346" y="955113"/>
                    <a:pt x="3491966" y="990010"/>
                    <a:pt x="3499553" y="1027183"/>
                  </a:cubicBezTo>
                  <a:cubicBezTo>
                    <a:pt x="3496518" y="1022631"/>
                    <a:pt x="3491966" y="1018838"/>
                    <a:pt x="3490449" y="1013528"/>
                  </a:cubicBezTo>
                  <a:cubicBezTo>
                    <a:pt x="3475277" y="977872"/>
                    <a:pt x="3463139" y="941458"/>
                    <a:pt x="3445690" y="907319"/>
                  </a:cubicBezTo>
                  <a:cubicBezTo>
                    <a:pt x="3436587" y="890630"/>
                    <a:pt x="3420655" y="870905"/>
                    <a:pt x="3403966" y="865595"/>
                  </a:cubicBezTo>
                  <a:cubicBezTo>
                    <a:pt x="3312172" y="838284"/>
                    <a:pt x="3223412" y="849664"/>
                    <a:pt x="3140722" y="898975"/>
                  </a:cubicBezTo>
                  <a:cubicBezTo>
                    <a:pt x="3103549" y="920975"/>
                    <a:pt x="3082307" y="952079"/>
                    <a:pt x="3087618" y="999872"/>
                  </a:cubicBezTo>
                  <a:cubicBezTo>
                    <a:pt x="3091411" y="1034010"/>
                    <a:pt x="3088376" y="1069666"/>
                    <a:pt x="3088376" y="1104563"/>
                  </a:cubicBezTo>
                  <a:cubicBezTo>
                    <a:pt x="3084583" y="1104563"/>
                    <a:pt x="3080790" y="1104563"/>
                    <a:pt x="3076997" y="1104563"/>
                  </a:cubicBezTo>
                  <a:cubicBezTo>
                    <a:pt x="3076997" y="1070425"/>
                    <a:pt x="3073962" y="1036286"/>
                    <a:pt x="3077755" y="1002907"/>
                  </a:cubicBezTo>
                  <a:cubicBezTo>
                    <a:pt x="3083824" y="945251"/>
                    <a:pt x="3052721" y="913389"/>
                    <a:pt x="3007203" y="889112"/>
                  </a:cubicBezTo>
                  <a:cubicBezTo>
                    <a:pt x="2953340" y="860285"/>
                    <a:pt x="2894926" y="851940"/>
                    <a:pt x="2834994" y="853457"/>
                  </a:cubicBezTo>
                  <a:cubicBezTo>
                    <a:pt x="2822856" y="853457"/>
                    <a:pt x="2810718" y="854974"/>
                    <a:pt x="2798580" y="856491"/>
                  </a:cubicBezTo>
                  <a:cubicBezTo>
                    <a:pt x="2757614" y="861043"/>
                    <a:pt x="2726510" y="876216"/>
                    <a:pt x="2712855" y="920975"/>
                  </a:cubicBezTo>
                  <a:cubicBezTo>
                    <a:pt x="2701476" y="958148"/>
                    <a:pt x="2683269" y="993044"/>
                    <a:pt x="2668096" y="1028700"/>
                  </a:cubicBezTo>
                  <a:cubicBezTo>
                    <a:pt x="2665820" y="1027941"/>
                    <a:pt x="2663544" y="1027183"/>
                    <a:pt x="2661268" y="1026424"/>
                  </a:cubicBezTo>
                  <a:cubicBezTo>
                    <a:pt x="2662786" y="1019596"/>
                    <a:pt x="2663544" y="1013528"/>
                    <a:pt x="2665820" y="1007458"/>
                  </a:cubicBezTo>
                  <a:cubicBezTo>
                    <a:pt x="2677958" y="977872"/>
                    <a:pt x="2687820" y="946768"/>
                    <a:pt x="2702993" y="918699"/>
                  </a:cubicBezTo>
                  <a:cubicBezTo>
                    <a:pt x="2728786" y="870147"/>
                    <a:pt x="2715131" y="829181"/>
                    <a:pt x="2684027" y="791249"/>
                  </a:cubicBezTo>
                  <a:cubicBezTo>
                    <a:pt x="2627889" y="723731"/>
                    <a:pt x="2554302" y="686559"/>
                    <a:pt x="2469335" y="672145"/>
                  </a:cubicBezTo>
                  <a:cubicBezTo>
                    <a:pt x="2445059" y="668352"/>
                    <a:pt x="2426094" y="675938"/>
                    <a:pt x="2408645" y="694145"/>
                  </a:cubicBezTo>
                  <a:cubicBezTo>
                    <a:pt x="2376024" y="727525"/>
                    <a:pt x="2341127" y="758628"/>
                    <a:pt x="2301679" y="796560"/>
                  </a:cubicBezTo>
                  <a:cubicBezTo>
                    <a:pt x="2308506" y="785939"/>
                    <a:pt x="2311541" y="779870"/>
                    <a:pt x="2315334" y="775318"/>
                  </a:cubicBezTo>
                  <a:cubicBezTo>
                    <a:pt x="2341127" y="748766"/>
                    <a:pt x="2365403" y="720697"/>
                    <a:pt x="2392714" y="697179"/>
                  </a:cubicBezTo>
                  <a:cubicBezTo>
                    <a:pt x="2425335" y="669110"/>
                    <a:pt x="2433680" y="633455"/>
                    <a:pt x="2424576" y="594765"/>
                  </a:cubicBezTo>
                  <a:cubicBezTo>
                    <a:pt x="2402576" y="496902"/>
                    <a:pt x="2344920" y="425590"/>
                    <a:pt x="2254644" y="382349"/>
                  </a:cubicBezTo>
                  <a:cubicBezTo>
                    <a:pt x="2242506" y="376280"/>
                    <a:pt x="2222781" y="379314"/>
                    <a:pt x="2209126" y="384625"/>
                  </a:cubicBezTo>
                  <a:cubicBezTo>
                    <a:pt x="2171953" y="398280"/>
                    <a:pt x="2137056" y="417246"/>
                    <a:pt x="2099883" y="430142"/>
                  </a:cubicBezTo>
                  <a:cubicBezTo>
                    <a:pt x="2083952" y="435453"/>
                    <a:pt x="2062711" y="435453"/>
                    <a:pt x="2046779" y="430142"/>
                  </a:cubicBezTo>
                  <a:cubicBezTo>
                    <a:pt x="2009607" y="417246"/>
                    <a:pt x="1974710" y="397521"/>
                    <a:pt x="1937537" y="385383"/>
                  </a:cubicBezTo>
                  <a:cubicBezTo>
                    <a:pt x="1920088" y="379314"/>
                    <a:pt x="1895812" y="375521"/>
                    <a:pt x="1881398" y="383866"/>
                  </a:cubicBezTo>
                  <a:cubicBezTo>
                    <a:pt x="1792639" y="432418"/>
                    <a:pt x="1734225" y="505246"/>
                    <a:pt x="1717535" y="607661"/>
                  </a:cubicBezTo>
                  <a:cubicBezTo>
                    <a:pt x="1712224" y="641041"/>
                    <a:pt x="1722086" y="669869"/>
                    <a:pt x="1748638" y="693386"/>
                  </a:cubicBezTo>
                  <a:cubicBezTo>
                    <a:pt x="1780501" y="722214"/>
                    <a:pt x="1809329" y="754077"/>
                    <a:pt x="1835122" y="789732"/>
                  </a:cubicBezTo>
                  <a:cubicBezTo>
                    <a:pt x="1829812" y="785939"/>
                    <a:pt x="1823743" y="782904"/>
                    <a:pt x="1819191" y="778353"/>
                  </a:cubicBezTo>
                  <a:cubicBezTo>
                    <a:pt x="1790363" y="750283"/>
                    <a:pt x="1763811" y="719180"/>
                    <a:pt x="1732707" y="693386"/>
                  </a:cubicBezTo>
                  <a:cubicBezTo>
                    <a:pt x="1718293" y="681248"/>
                    <a:pt x="1695534" y="672145"/>
                    <a:pt x="1677327" y="674421"/>
                  </a:cubicBezTo>
                  <a:cubicBezTo>
                    <a:pt x="1596913" y="682766"/>
                    <a:pt x="1528636" y="719938"/>
                    <a:pt x="1472498" y="777594"/>
                  </a:cubicBezTo>
                  <a:cubicBezTo>
                    <a:pt x="1430773" y="820836"/>
                    <a:pt x="1412566" y="869388"/>
                    <a:pt x="1445187" y="928561"/>
                  </a:cubicBezTo>
                  <a:cubicBezTo>
                    <a:pt x="1461877" y="959665"/>
                    <a:pt x="1472498" y="993803"/>
                    <a:pt x="1486153" y="1026424"/>
                  </a:cubicBezTo>
                  <a:cubicBezTo>
                    <a:pt x="1483877" y="1027941"/>
                    <a:pt x="1481601" y="1028700"/>
                    <a:pt x="1479325" y="1030217"/>
                  </a:cubicBezTo>
                  <a:cubicBezTo>
                    <a:pt x="1475532" y="1023390"/>
                    <a:pt x="1470980" y="1015803"/>
                    <a:pt x="1467946" y="1008976"/>
                  </a:cubicBezTo>
                  <a:cubicBezTo>
                    <a:pt x="1453532" y="974837"/>
                    <a:pt x="1441394" y="940699"/>
                    <a:pt x="1425463" y="907319"/>
                  </a:cubicBezTo>
                  <a:cubicBezTo>
                    <a:pt x="1417876" y="892147"/>
                    <a:pt x="1404980" y="874699"/>
                    <a:pt x="1390566" y="870147"/>
                  </a:cubicBezTo>
                  <a:cubicBezTo>
                    <a:pt x="1289668" y="839802"/>
                    <a:pt x="1193322" y="850422"/>
                    <a:pt x="1106080" y="912630"/>
                  </a:cubicBezTo>
                  <a:cubicBezTo>
                    <a:pt x="1078011" y="932354"/>
                    <a:pt x="1065114" y="959665"/>
                    <a:pt x="1067390" y="995320"/>
                  </a:cubicBezTo>
                  <a:cubicBezTo>
                    <a:pt x="1069666" y="1031735"/>
                    <a:pt x="1068149" y="1068149"/>
                    <a:pt x="1061321" y="1105321"/>
                  </a:cubicBezTo>
                  <a:cubicBezTo>
                    <a:pt x="1059804" y="1099252"/>
                    <a:pt x="1057528" y="1092425"/>
                    <a:pt x="1057528" y="1086356"/>
                  </a:cubicBezTo>
                  <a:cubicBezTo>
                    <a:pt x="1056769" y="1057528"/>
                    <a:pt x="1053735" y="1027941"/>
                    <a:pt x="1057528" y="999114"/>
                  </a:cubicBezTo>
                  <a:cubicBezTo>
                    <a:pt x="1062838" y="950561"/>
                    <a:pt x="1037804" y="920975"/>
                    <a:pt x="1000631" y="897457"/>
                  </a:cubicBezTo>
                  <a:cubicBezTo>
                    <a:pt x="944492" y="862560"/>
                    <a:pt x="881526" y="853457"/>
                    <a:pt x="816284" y="854216"/>
                  </a:cubicBezTo>
                  <a:cubicBezTo>
                    <a:pt x="803387" y="854216"/>
                    <a:pt x="789732" y="855733"/>
                    <a:pt x="776835" y="857250"/>
                  </a:cubicBezTo>
                  <a:cubicBezTo>
                    <a:pt x="738145" y="861802"/>
                    <a:pt x="707800" y="876216"/>
                    <a:pt x="694904" y="918699"/>
                  </a:cubicBezTo>
                  <a:cubicBezTo>
                    <a:pt x="683524" y="956630"/>
                    <a:pt x="665317" y="993044"/>
                    <a:pt x="650145" y="1030217"/>
                  </a:cubicBezTo>
                  <a:cubicBezTo>
                    <a:pt x="647869" y="1029459"/>
                    <a:pt x="645593" y="1028700"/>
                    <a:pt x="643317" y="1027941"/>
                  </a:cubicBezTo>
                  <a:cubicBezTo>
                    <a:pt x="644834" y="1021872"/>
                    <a:pt x="645593" y="1015045"/>
                    <a:pt x="647869" y="1008976"/>
                  </a:cubicBezTo>
                  <a:cubicBezTo>
                    <a:pt x="659248" y="979389"/>
                    <a:pt x="667593" y="947527"/>
                    <a:pt x="682766" y="919458"/>
                  </a:cubicBezTo>
                  <a:cubicBezTo>
                    <a:pt x="710076" y="868629"/>
                    <a:pt x="694145" y="825388"/>
                    <a:pt x="661524" y="786698"/>
                  </a:cubicBezTo>
                  <a:cubicBezTo>
                    <a:pt x="605385" y="719938"/>
                    <a:pt x="531040" y="682007"/>
                    <a:pt x="444556" y="672903"/>
                  </a:cubicBezTo>
                  <a:cubicBezTo>
                    <a:pt x="427108" y="671386"/>
                    <a:pt x="405108" y="683524"/>
                    <a:pt x="390694" y="695662"/>
                  </a:cubicBezTo>
                  <a:cubicBezTo>
                    <a:pt x="355038" y="725249"/>
                    <a:pt x="322417" y="759387"/>
                    <a:pt x="282968" y="795801"/>
                  </a:cubicBezTo>
                  <a:cubicBezTo>
                    <a:pt x="289796" y="785180"/>
                    <a:pt x="292831" y="778353"/>
                    <a:pt x="297382" y="773801"/>
                  </a:cubicBezTo>
                  <a:cubicBezTo>
                    <a:pt x="323176" y="747249"/>
                    <a:pt x="347452" y="719938"/>
                    <a:pt x="374762" y="695662"/>
                  </a:cubicBezTo>
                  <a:cubicBezTo>
                    <a:pt x="408901" y="665317"/>
                    <a:pt x="415728" y="628144"/>
                    <a:pt x="405866" y="587937"/>
                  </a:cubicBezTo>
                  <a:cubicBezTo>
                    <a:pt x="384625" y="499177"/>
                    <a:pt x="330762" y="433177"/>
                    <a:pt x="252623" y="386900"/>
                  </a:cubicBezTo>
                  <a:cubicBezTo>
                    <a:pt x="229864" y="373245"/>
                    <a:pt x="207864" y="373245"/>
                    <a:pt x="182829" y="385383"/>
                  </a:cubicBezTo>
                  <a:cubicBezTo>
                    <a:pt x="140346" y="405866"/>
                    <a:pt x="95587" y="424073"/>
                    <a:pt x="52345" y="443039"/>
                  </a:cubicBezTo>
                  <a:cubicBezTo>
                    <a:pt x="50828" y="440763"/>
                    <a:pt x="49311" y="438487"/>
                    <a:pt x="47794" y="436211"/>
                  </a:cubicBezTo>
                  <a:cubicBezTo>
                    <a:pt x="53863" y="432418"/>
                    <a:pt x="59173" y="427866"/>
                    <a:pt x="66001" y="424832"/>
                  </a:cubicBezTo>
                  <a:cubicBezTo>
                    <a:pt x="99380" y="410418"/>
                    <a:pt x="132760" y="392969"/>
                    <a:pt x="167657" y="381590"/>
                  </a:cubicBezTo>
                  <a:cubicBezTo>
                    <a:pt x="216968" y="365659"/>
                    <a:pt x="238209" y="329245"/>
                    <a:pt x="243520" y="282968"/>
                  </a:cubicBezTo>
                  <a:cubicBezTo>
                    <a:pt x="253382" y="198002"/>
                    <a:pt x="231382" y="120622"/>
                    <a:pt x="180554" y="51587"/>
                  </a:cubicBezTo>
                  <a:cubicBezTo>
                    <a:pt x="162346" y="27311"/>
                    <a:pt x="138829" y="15931"/>
                    <a:pt x="107725" y="17448"/>
                  </a:cubicBezTo>
                  <a:cubicBezTo>
                    <a:pt x="73587" y="16690"/>
                    <a:pt x="36414" y="15173"/>
                    <a:pt x="0" y="10621"/>
                  </a:cubicBezTo>
                  <a:cubicBezTo>
                    <a:pt x="53104" y="10621"/>
                    <a:pt x="105449" y="10621"/>
                    <a:pt x="158553" y="10621"/>
                  </a:cubicBezTo>
                  <a:cubicBezTo>
                    <a:pt x="163864" y="10621"/>
                    <a:pt x="170691" y="13655"/>
                    <a:pt x="173726" y="17448"/>
                  </a:cubicBezTo>
                  <a:cubicBezTo>
                    <a:pt x="255658" y="111518"/>
                    <a:pt x="289796" y="215450"/>
                    <a:pt x="242002" y="337590"/>
                  </a:cubicBezTo>
                  <a:cubicBezTo>
                    <a:pt x="242002" y="338348"/>
                    <a:pt x="242002" y="339107"/>
                    <a:pt x="242761" y="343659"/>
                  </a:cubicBezTo>
                  <a:cubicBezTo>
                    <a:pt x="257175" y="337590"/>
                    <a:pt x="271589" y="332279"/>
                    <a:pt x="286003" y="326969"/>
                  </a:cubicBezTo>
                  <a:cubicBezTo>
                    <a:pt x="314072" y="315589"/>
                    <a:pt x="340624" y="301934"/>
                    <a:pt x="369452" y="292072"/>
                  </a:cubicBezTo>
                  <a:cubicBezTo>
                    <a:pt x="421039" y="274623"/>
                    <a:pt x="441522" y="249589"/>
                    <a:pt x="440763" y="179036"/>
                  </a:cubicBezTo>
                  <a:cubicBezTo>
                    <a:pt x="440763" y="128208"/>
                    <a:pt x="425591" y="81173"/>
                    <a:pt x="392211" y="40966"/>
                  </a:cubicBezTo>
                  <a:cubicBezTo>
                    <a:pt x="377797" y="24276"/>
                    <a:pt x="361866" y="15173"/>
                    <a:pt x="338348" y="15931"/>
                  </a:cubicBezTo>
                  <a:cubicBezTo>
                    <a:pt x="298141" y="17448"/>
                    <a:pt x="257175" y="15931"/>
                    <a:pt x="216968" y="9862"/>
                  </a:cubicBezTo>
                  <a:cubicBezTo>
                    <a:pt x="397521" y="7586"/>
                    <a:pt x="578833" y="6069"/>
                    <a:pt x="759387" y="4552"/>
                  </a:cubicBezTo>
                  <a:cubicBezTo>
                    <a:pt x="784422" y="4552"/>
                    <a:pt x="810215" y="1517"/>
                    <a:pt x="835250" y="0"/>
                  </a:cubicBezTo>
                  <a:cubicBezTo>
                    <a:pt x="1679603" y="0"/>
                    <a:pt x="2523198" y="0"/>
                    <a:pt x="3367551" y="0"/>
                  </a:cubicBezTo>
                  <a:cubicBezTo>
                    <a:pt x="3378931" y="759"/>
                    <a:pt x="3389552" y="3035"/>
                    <a:pt x="3400931" y="3035"/>
                  </a:cubicBezTo>
                  <a:cubicBezTo>
                    <a:pt x="3935764" y="3793"/>
                    <a:pt x="4469839" y="4552"/>
                    <a:pt x="5004672" y="4552"/>
                  </a:cubicBezTo>
                  <a:cubicBezTo>
                    <a:pt x="5404469" y="4552"/>
                    <a:pt x="5805025" y="5310"/>
                    <a:pt x="6204822" y="5310"/>
                  </a:cubicBezTo>
                  <a:cubicBezTo>
                    <a:pt x="6204063" y="9104"/>
                    <a:pt x="6204063" y="12897"/>
                    <a:pt x="6204063" y="16690"/>
                  </a:cubicBezTo>
                  <a:close/>
                  <a:moveTo>
                    <a:pt x="3362241" y="689593"/>
                  </a:moveTo>
                  <a:cubicBezTo>
                    <a:pt x="3385758" y="739663"/>
                    <a:pt x="3409276" y="789732"/>
                    <a:pt x="3432793" y="841319"/>
                  </a:cubicBezTo>
                  <a:cubicBezTo>
                    <a:pt x="3488173" y="718421"/>
                    <a:pt x="3589071" y="668352"/>
                    <a:pt x="3715003" y="652420"/>
                  </a:cubicBezTo>
                  <a:cubicBezTo>
                    <a:pt x="3671761" y="608420"/>
                    <a:pt x="3631554" y="565937"/>
                    <a:pt x="3589071" y="524971"/>
                  </a:cubicBezTo>
                  <a:cubicBezTo>
                    <a:pt x="3581485" y="518143"/>
                    <a:pt x="3566312" y="515109"/>
                    <a:pt x="3554933" y="516626"/>
                  </a:cubicBezTo>
                  <a:cubicBezTo>
                    <a:pt x="3476794" y="524971"/>
                    <a:pt x="3415345" y="561385"/>
                    <a:pt x="3375896" y="629662"/>
                  </a:cubicBezTo>
                  <a:cubicBezTo>
                    <a:pt x="3366034" y="647110"/>
                    <a:pt x="3367551" y="670627"/>
                    <a:pt x="3363000" y="691110"/>
                  </a:cubicBezTo>
                  <a:cubicBezTo>
                    <a:pt x="3350862" y="682766"/>
                    <a:pt x="3340241" y="670627"/>
                    <a:pt x="3327344" y="666076"/>
                  </a:cubicBezTo>
                  <a:cubicBezTo>
                    <a:pt x="3251481" y="643317"/>
                    <a:pt x="3180170" y="653938"/>
                    <a:pt x="3116445" y="703248"/>
                  </a:cubicBezTo>
                  <a:cubicBezTo>
                    <a:pt x="3096721" y="718421"/>
                    <a:pt x="3087618" y="738145"/>
                    <a:pt x="3088376" y="764697"/>
                  </a:cubicBezTo>
                  <a:cubicBezTo>
                    <a:pt x="3089893" y="804146"/>
                    <a:pt x="3088376" y="843595"/>
                    <a:pt x="3088376" y="883043"/>
                  </a:cubicBezTo>
                  <a:cubicBezTo>
                    <a:pt x="3088376" y="895181"/>
                    <a:pt x="3088376" y="908078"/>
                    <a:pt x="3088376" y="924009"/>
                  </a:cubicBezTo>
                  <a:cubicBezTo>
                    <a:pt x="3187757" y="826905"/>
                    <a:pt x="3300792" y="820077"/>
                    <a:pt x="3424449" y="852698"/>
                  </a:cubicBezTo>
                  <a:cubicBezTo>
                    <a:pt x="3415345" y="829939"/>
                    <a:pt x="3406241" y="809456"/>
                    <a:pt x="3398655" y="789732"/>
                  </a:cubicBezTo>
                  <a:cubicBezTo>
                    <a:pt x="3386517" y="756352"/>
                    <a:pt x="3374379" y="722973"/>
                    <a:pt x="3362241" y="689593"/>
                  </a:cubicBezTo>
                  <a:close/>
                  <a:moveTo>
                    <a:pt x="4092800" y="13655"/>
                  </a:moveTo>
                  <a:cubicBezTo>
                    <a:pt x="4092800" y="14414"/>
                    <a:pt x="4092800" y="15173"/>
                    <a:pt x="4092800" y="15931"/>
                  </a:cubicBezTo>
                  <a:cubicBezTo>
                    <a:pt x="4069283" y="15931"/>
                    <a:pt x="4045765" y="16690"/>
                    <a:pt x="4022248" y="15931"/>
                  </a:cubicBezTo>
                  <a:cubicBezTo>
                    <a:pt x="3998730" y="14414"/>
                    <a:pt x="3982799" y="23517"/>
                    <a:pt x="3969144" y="41725"/>
                  </a:cubicBezTo>
                  <a:cubicBezTo>
                    <a:pt x="3920591" y="105449"/>
                    <a:pt x="3895557" y="177519"/>
                    <a:pt x="3899350" y="257175"/>
                  </a:cubicBezTo>
                  <a:cubicBezTo>
                    <a:pt x="3901626" y="314831"/>
                    <a:pt x="3928178" y="352762"/>
                    <a:pt x="3985075" y="383107"/>
                  </a:cubicBezTo>
                  <a:cubicBezTo>
                    <a:pt x="4070800" y="428625"/>
                    <a:pt x="4142869" y="418004"/>
                    <a:pt x="4222526" y="375521"/>
                  </a:cubicBezTo>
                  <a:cubicBezTo>
                    <a:pt x="4257423" y="356555"/>
                    <a:pt x="4280940" y="333038"/>
                    <a:pt x="4287768" y="296624"/>
                  </a:cubicBezTo>
                  <a:cubicBezTo>
                    <a:pt x="4304458" y="199519"/>
                    <a:pt x="4280940" y="111518"/>
                    <a:pt x="4215698" y="36414"/>
                  </a:cubicBezTo>
                  <a:cubicBezTo>
                    <a:pt x="4205077" y="24276"/>
                    <a:pt x="4185353" y="16690"/>
                    <a:pt x="4169421" y="14414"/>
                  </a:cubicBezTo>
                  <a:cubicBezTo>
                    <a:pt x="4143628" y="10621"/>
                    <a:pt x="4117835" y="13655"/>
                    <a:pt x="4092800" y="13655"/>
                  </a:cubicBezTo>
                  <a:close/>
                  <a:moveTo>
                    <a:pt x="2071055" y="13655"/>
                  </a:moveTo>
                  <a:cubicBezTo>
                    <a:pt x="2071055" y="14414"/>
                    <a:pt x="2071055" y="14414"/>
                    <a:pt x="2071055" y="15173"/>
                  </a:cubicBezTo>
                  <a:cubicBezTo>
                    <a:pt x="2051331" y="15173"/>
                    <a:pt x="2031607" y="16690"/>
                    <a:pt x="2011883" y="15173"/>
                  </a:cubicBezTo>
                  <a:cubicBezTo>
                    <a:pt x="1986089" y="12897"/>
                    <a:pt x="1966365" y="22000"/>
                    <a:pt x="1951192" y="42483"/>
                  </a:cubicBezTo>
                  <a:cubicBezTo>
                    <a:pt x="1895812" y="116829"/>
                    <a:pt x="1870019" y="198761"/>
                    <a:pt x="1885950" y="291313"/>
                  </a:cubicBezTo>
                  <a:cubicBezTo>
                    <a:pt x="1892778" y="331521"/>
                    <a:pt x="1912502" y="361866"/>
                    <a:pt x="1954985" y="375521"/>
                  </a:cubicBezTo>
                  <a:cubicBezTo>
                    <a:pt x="1989124" y="386142"/>
                    <a:pt x="2020227" y="404349"/>
                    <a:pt x="2054366" y="416487"/>
                  </a:cubicBezTo>
                  <a:cubicBezTo>
                    <a:pt x="2067262" y="421039"/>
                    <a:pt x="2083952" y="421039"/>
                    <a:pt x="2096849" y="416487"/>
                  </a:cubicBezTo>
                  <a:cubicBezTo>
                    <a:pt x="2134780" y="402832"/>
                    <a:pt x="2172712" y="388418"/>
                    <a:pt x="2208367" y="368693"/>
                  </a:cubicBezTo>
                  <a:cubicBezTo>
                    <a:pt x="2226574" y="358831"/>
                    <a:pt x="2246299" y="339865"/>
                    <a:pt x="2252368" y="321658"/>
                  </a:cubicBezTo>
                  <a:cubicBezTo>
                    <a:pt x="2283471" y="216968"/>
                    <a:pt x="2261471" y="120622"/>
                    <a:pt x="2191677" y="37173"/>
                  </a:cubicBezTo>
                  <a:cubicBezTo>
                    <a:pt x="2181057" y="24276"/>
                    <a:pt x="2159815" y="18207"/>
                    <a:pt x="2142367" y="15173"/>
                  </a:cubicBezTo>
                  <a:cubicBezTo>
                    <a:pt x="2118849" y="10621"/>
                    <a:pt x="2094573" y="13655"/>
                    <a:pt x="2071055" y="13655"/>
                  </a:cubicBezTo>
                  <a:close/>
                  <a:moveTo>
                    <a:pt x="1401945" y="851940"/>
                  </a:moveTo>
                  <a:cubicBezTo>
                    <a:pt x="1401187" y="848147"/>
                    <a:pt x="1401187" y="845112"/>
                    <a:pt x="1400428" y="842836"/>
                  </a:cubicBezTo>
                  <a:cubicBezTo>
                    <a:pt x="1381462" y="795801"/>
                    <a:pt x="1360979" y="749525"/>
                    <a:pt x="1342772" y="701731"/>
                  </a:cubicBezTo>
                  <a:cubicBezTo>
                    <a:pt x="1334427" y="678972"/>
                    <a:pt x="1318496" y="666834"/>
                    <a:pt x="1296496" y="661524"/>
                  </a:cubicBezTo>
                  <a:cubicBezTo>
                    <a:pt x="1252496" y="650144"/>
                    <a:pt x="1208495" y="651662"/>
                    <a:pt x="1166012" y="666076"/>
                  </a:cubicBezTo>
                  <a:cubicBezTo>
                    <a:pt x="1101528" y="688076"/>
                    <a:pt x="1059804" y="712352"/>
                    <a:pt x="1068149" y="794284"/>
                  </a:cubicBezTo>
                  <a:cubicBezTo>
                    <a:pt x="1071942" y="836008"/>
                    <a:pt x="1068907" y="877733"/>
                    <a:pt x="1068907" y="923251"/>
                  </a:cubicBezTo>
                  <a:cubicBezTo>
                    <a:pt x="1166771" y="827664"/>
                    <a:pt x="1279048" y="819319"/>
                    <a:pt x="1401945" y="851940"/>
                  </a:cubicBezTo>
                  <a:close/>
                  <a:moveTo>
                    <a:pt x="5449228" y="851940"/>
                  </a:moveTo>
                  <a:cubicBezTo>
                    <a:pt x="5424951" y="793525"/>
                    <a:pt x="5402952" y="738145"/>
                    <a:pt x="5379434" y="683524"/>
                  </a:cubicBezTo>
                  <a:cubicBezTo>
                    <a:pt x="5376400" y="675938"/>
                    <a:pt x="5365779" y="670627"/>
                    <a:pt x="5357434" y="666834"/>
                  </a:cubicBezTo>
                  <a:cubicBezTo>
                    <a:pt x="5292950" y="638006"/>
                    <a:pt x="5185225" y="659248"/>
                    <a:pt x="5135914" y="709318"/>
                  </a:cubicBezTo>
                  <a:cubicBezTo>
                    <a:pt x="5126811" y="718421"/>
                    <a:pt x="5116949" y="731318"/>
                    <a:pt x="5116949" y="742697"/>
                  </a:cubicBezTo>
                  <a:cubicBezTo>
                    <a:pt x="5114673" y="801112"/>
                    <a:pt x="5116190" y="860285"/>
                    <a:pt x="5116190" y="923251"/>
                  </a:cubicBezTo>
                  <a:cubicBezTo>
                    <a:pt x="5212536" y="827664"/>
                    <a:pt x="5324054" y="820077"/>
                    <a:pt x="5449228" y="851940"/>
                  </a:cubicBezTo>
                  <a:close/>
                  <a:moveTo>
                    <a:pt x="2742442" y="852698"/>
                  </a:moveTo>
                  <a:cubicBezTo>
                    <a:pt x="2867615" y="820077"/>
                    <a:pt x="2979892" y="827664"/>
                    <a:pt x="3077755" y="924009"/>
                  </a:cubicBezTo>
                  <a:cubicBezTo>
                    <a:pt x="3077755" y="873181"/>
                    <a:pt x="3074721" y="826146"/>
                    <a:pt x="3078514" y="779870"/>
                  </a:cubicBezTo>
                  <a:cubicBezTo>
                    <a:pt x="3082307" y="729042"/>
                    <a:pt x="3057272" y="699455"/>
                    <a:pt x="3016307" y="679731"/>
                  </a:cubicBezTo>
                  <a:cubicBezTo>
                    <a:pt x="2963203" y="653938"/>
                    <a:pt x="2906305" y="646351"/>
                    <a:pt x="2848650" y="663800"/>
                  </a:cubicBezTo>
                  <a:cubicBezTo>
                    <a:pt x="2834236" y="668352"/>
                    <a:pt x="2816787" y="678214"/>
                    <a:pt x="2811477" y="690352"/>
                  </a:cubicBezTo>
                  <a:cubicBezTo>
                    <a:pt x="2786442" y="741939"/>
                    <a:pt x="2765201" y="795801"/>
                    <a:pt x="2742442" y="852698"/>
                  </a:cubicBezTo>
                  <a:close/>
                  <a:moveTo>
                    <a:pt x="5455297" y="845112"/>
                  </a:moveTo>
                  <a:cubicBezTo>
                    <a:pt x="5510677" y="718421"/>
                    <a:pt x="5613850" y="669110"/>
                    <a:pt x="5738265" y="651662"/>
                  </a:cubicBezTo>
                  <a:cubicBezTo>
                    <a:pt x="5695782" y="608420"/>
                    <a:pt x="5655575" y="565937"/>
                    <a:pt x="5613850" y="525729"/>
                  </a:cubicBezTo>
                  <a:cubicBezTo>
                    <a:pt x="5607022" y="519660"/>
                    <a:pt x="5595643" y="516626"/>
                    <a:pt x="5585781" y="515867"/>
                  </a:cubicBezTo>
                  <a:cubicBezTo>
                    <a:pt x="5509160" y="512833"/>
                    <a:pt x="5415089" y="577316"/>
                    <a:pt x="5390055" y="650144"/>
                  </a:cubicBezTo>
                  <a:cubicBezTo>
                    <a:pt x="5387020" y="659248"/>
                    <a:pt x="5383986" y="671386"/>
                    <a:pt x="5387779" y="679731"/>
                  </a:cubicBezTo>
                  <a:cubicBezTo>
                    <a:pt x="5409020" y="734352"/>
                    <a:pt x="5431779" y="787456"/>
                    <a:pt x="5455297" y="845112"/>
                  </a:cubicBezTo>
                  <a:close/>
                  <a:moveTo>
                    <a:pt x="1692500" y="653179"/>
                  </a:moveTo>
                  <a:cubicBezTo>
                    <a:pt x="1653810" y="612213"/>
                    <a:pt x="1615878" y="570489"/>
                    <a:pt x="1575671" y="531040"/>
                  </a:cubicBezTo>
                  <a:cubicBezTo>
                    <a:pt x="1567326" y="522695"/>
                    <a:pt x="1552154" y="516626"/>
                    <a:pt x="1540774" y="517385"/>
                  </a:cubicBezTo>
                  <a:cubicBezTo>
                    <a:pt x="1467187" y="521936"/>
                    <a:pt x="1406497" y="553799"/>
                    <a:pt x="1365531" y="615248"/>
                  </a:cubicBezTo>
                  <a:cubicBezTo>
                    <a:pt x="1354152" y="631937"/>
                    <a:pt x="1342772" y="658489"/>
                    <a:pt x="1348083" y="675179"/>
                  </a:cubicBezTo>
                  <a:cubicBezTo>
                    <a:pt x="1365531" y="732076"/>
                    <a:pt x="1390566" y="785939"/>
                    <a:pt x="1414083" y="845112"/>
                  </a:cubicBezTo>
                  <a:cubicBezTo>
                    <a:pt x="1469463" y="716904"/>
                    <a:pt x="1571119" y="668352"/>
                    <a:pt x="1692500" y="653179"/>
                  </a:cubicBezTo>
                  <a:close/>
                  <a:moveTo>
                    <a:pt x="5102534" y="922492"/>
                  </a:moveTo>
                  <a:cubicBezTo>
                    <a:pt x="5102534" y="868629"/>
                    <a:pt x="5100259" y="820077"/>
                    <a:pt x="5103293" y="771525"/>
                  </a:cubicBezTo>
                  <a:cubicBezTo>
                    <a:pt x="5105569" y="728283"/>
                    <a:pt x="5084328" y="702490"/>
                    <a:pt x="5049430" y="683524"/>
                  </a:cubicBezTo>
                  <a:cubicBezTo>
                    <a:pt x="4997085" y="655455"/>
                    <a:pt x="4940947" y="647869"/>
                    <a:pt x="4882532" y="660007"/>
                  </a:cubicBezTo>
                  <a:cubicBezTo>
                    <a:pt x="4856739" y="665317"/>
                    <a:pt x="4839291" y="678214"/>
                    <a:pt x="4829428" y="704007"/>
                  </a:cubicBezTo>
                  <a:cubicBezTo>
                    <a:pt x="4814256" y="745732"/>
                    <a:pt x="4796049" y="785939"/>
                    <a:pt x="4779359" y="826905"/>
                  </a:cubicBezTo>
                  <a:cubicBezTo>
                    <a:pt x="4776324" y="834491"/>
                    <a:pt x="4774048" y="842836"/>
                    <a:pt x="4771014" y="851940"/>
                  </a:cubicBezTo>
                  <a:cubicBezTo>
                    <a:pt x="4893153" y="820836"/>
                    <a:pt x="5004672" y="826905"/>
                    <a:pt x="5102534" y="922492"/>
                  </a:cubicBezTo>
                  <a:close/>
                  <a:moveTo>
                    <a:pt x="722214" y="852698"/>
                  </a:moveTo>
                  <a:cubicBezTo>
                    <a:pt x="847388" y="820836"/>
                    <a:pt x="959665" y="826905"/>
                    <a:pt x="1056011" y="921733"/>
                  </a:cubicBezTo>
                  <a:cubicBezTo>
                    <a:pt x="1056011" y="870147"/>
                    <a:pt x="1053735" y="822353"/>
                    <a:pt x="1056769" y="774560"/>
                  </a:cubicBezTo>
                  <a:cubicBezTo>
                    <a:pt x="1059804" y="731318"/>
                    <a:pt x="1040080" y="704007"/>
                    <a:pt x="1005941" y="685041"/>
                  </a:cubicBezTo>
                  <a:cubicBezTo>
                    <a:pt x="947527" y="652420"/>
                    <a:pt x="884561" y="644834"/>
                    <a:pt x="820836" y="666076"/>
                  </a:cubicBezTo>
                  <a:cubicBezTo>
                    <a:pt x="808698" y="669869"/>
                    <a:pt x="795043" y="680490"/>
                    <a:pt x="789732" y="691869"/>
                  </a:cubicBezTo>
                  <a:cubicBezTo>
                    <a:pt x="765456" y="744214"/>
                    <a:pt x="744973" y="797318"/>
                    <a:pt x="722214" y="852698"/>
                  </a:cubicBezTo>
                  <a:close/>
                  <a:moveTo>
                    <a:pt x="2451128" y="652420"/>
                  </a:moveTo>
                  <a:cubicBezTo>
                    <a:pt x="2575543" y="669869"/>
                    <a:pt x="2678717" y="715387"/>
                    <a:pt x="2729545" y="842836"/>
                  </a:cubicBezTo>
                  <a:cubicBezTo>
                    <a:pt x="2749269" y="792008"/>
                    <a:pt x="2766718" y="744973"/>
                    <a:pt x="2786442" y="699455"/>
                  </a:cubicBezTo>
                  <a:cubicBezTo>
                    <a:pt x="2802373" y="663041"/>
                    <a:pt x="2794787" y="631179"/>
                    <a:pt x="2772028" y="602351"/>
                  </a:cubicBezTo>
                  <a:cubicBezTo>
                    <a:pt x="2731821" y="552281"/>
                    <a:pt x="2679476" y="522695"/>
                    <a:pt x="2615751" y="517385"/>
                  </a:cubicBezTo>
                  <a:cubicBezTo>
                    <a:pt x="2601337" y="515867"/>
                    <a:pt x="2582371" y="521178"/>
                    <a:pt x="2572509" y="531040"/>
                  </a:cubicBezTo>
                  <a:cubicBezTo>
                    <a:pt x="2530784" y="568971"/>
                    <a:pt x="2492094" y="609937"/>
                    <a:pt x="2451128" y="652420"/>
                  </a:cubicBezTo>
                  <a:close/>
                  <a:moveTo>
                    <a:pt x="711593" y="845112"/>
                  </a:moveTo>
                  <a:cubicBezTo>
                    <a:pt x="732076" y="795801"/>
                    <a:pt x="748008" y="750283"/>
                    <a:pt x="768491" y="707042"/>
                  </a:cubicBezTo>
                  <a:cubicBezTo>
                    <a:pt x="788215" y="666076"/>
                    <a:pt x="778353" y="631937"/>
                    <a:pt x="751801" y="600075"/>
                  </a:cubicBezTo>
                  <a:cubicBezTo>
                    <a:pt x="714628" y="556833"/>
                    <a:pt x="668352" y="528005"/>
                    <a:pt x="610696" y="517385"/>
                  </a:cubicBezTo>
                  <a:cubicBezTo>
                    <a:pt x="584144" y="512833"/>
                    <a:pt x="562902" y="518902"/>
                    <a:pt x="543937" y="537868"/>
                  </a:cubicBezTo>
                  <a:cubicBezTo>
                    <a:pt x="512074" y="571247"/>
                    <a:pt x="478695" y="603110"/>
                    <a:pt x="446832" y="635731"/>
                  </a:cubicBezTo>
                  <a:cubicBezTo>
                    <a:pt x="442280" y="640282"/>
                    <a:pt x="438487" y="646351"/>
                    <a:pt x="434694" y="651662"/>
                  </a:cubicBezTo>
                  <a:cubicBezTo>
                    <a:pt x="559109" y="669869"/>
                    <a:pt x="660007" y="716904"/>
                    <a:pt x="711593" y="845112"/>
                  </a:cubicBezTo>
                  <a:close/>
                  <a:moveTo>
                    <a:pt x="4282457" y="360348"/>
                  </a:moveTo>
                  <a:cubicBezTo>
                    <a:pt x="4398527" y="421039"/>
                    <a:pt x="4468321" y="506005"/>
                    <a:pt x="4468321" y="639524"/>
                  </a:cubicBezTo>
                  <a:cubicBezTo>
                    <a:pt x="4507770" y="600834"/>
                    <a:pt x="4544943" y="563661"/>
                    <a:pt x="4582116" y="527247"/>
                  </a:cubicBezTo>
                  <a:cubicBezTo>
                    <a:pt x="4600323" y="509798"/>
                    <a:pt x="4607150" y="488557"/>
                    <a:pt x="4605633" y="463522"/>
                  </a:cubicBezTo>
                  <a:cubicBezTo>
                    <a:pt x="4601081" y="393728"/>
                    <a:pt x="4541908" y="314072"/>
                    <a:pt x="4475908" y="292831"/>
                  </a:cubicBezTo>
                  <a:cubicBezTo>
                    <a:pt x="4466804" y="289796"/>
                    <a:pt x="4454666" y="289796"/>
                    <a:pt x="4446321" y="292831"/>
                  </a:cubicBezTo>
                  <a:cubicBezTo>
                    <a:pt x="4393976" y="314072"/>
                    <a:pt x="4340872" y="336072"/>
                    <a:pt x="4282457" y="360348"/>
                  </a:cubicBezTo>
                  <a:close/>
                  <a:moveTo>
                    <a:pt x="4283216" y="346693"/>
                  </a:moveTo>
                  <a:cubicBezTo>
                    <a:pt x="4333286" y="325452"/>
                    <a:pt x="4380321" y="304969"/>
                    <a:pt x="4428114" y="286762"/>
                  </a:cubicBezTo>
                  <a:cubicBezTo>
                    <a:pt x="4457700" y="275382"/>
                    <a:pt x="4474390" y="255658"/>
                    <a:pt x="4480459" y="226071"/>
                  </a:cubicBezTo>
                  <a:cubicBezTo>
                    <a:pt x="4494873" y="150967"/>
                    <a:pt x="4478183" y="84208"/>
                    <a:pt x="4422804" y="29587"/>
                  </a:cubicBezTo>
                  <a:cubicBezTo>
                    <a:pt x="4417493" y="24276"/>
                    <a:pt x="4408389" y="17448"/>
                    <a:pt x="4401562" y="17448"/>
                  </a:cubicBezTo>
                  <a:cubicBezTo>
                    <a:pt x="4340872" y="16690"/>
                    <a:pt x="4280182" y="16690"/>
                    <a:pt x="4217974" y="16690"/>
                  </a:cubicBezTo>
                  <a:cubicBezTo>
                    <a:pt x="4300665" y="114553"/>
                    <a:pt x="4334803" y="220002"/>
                    <a:pt x="4283216" y="346693"/>
                  </a:cubicBezTo>
                  <a:close/>
                  <a:moveTo>
                    <a:pt x="4755842" y="842836"/>
                  </a:moveTo>
                  <a:cubicBezTo>
                    <a:pt x="4774807" y="794284"/>
                    <a:pt x="4792256" y="747249"/>
                    <a:pt x="4811221" y="701731"/>
                  </a:cubicBezTo>
                  <a:cubicBezTo>
                    <a:pt x="4829428" y="660007"/>
                    <a:pt x="4819566" y="624351"/>
                    <a:pt x="4790738" y="592489"/>
                  </a:cubicBezTo>
                  <a:cubicBezTo>
                    <a:pt x="4754324" y="552281"/>
                    <a:pt x="4708807" y="528005"/>
                    <a:pt x="4654944" y="517385"/>
                  </a:cubicBezTo>
                  <a:cubicBezTo>
                    <a:pt x="4628392" y="512074"/>
                    <a:pt x="4607909" y="518902"/>
                    <a:pt x="4588943" y="537868"/>
                  </a:cubicBezTo>
                  <a:cubicBezTo>
                    <a:pt x="4557839" y="570489"/>
                    <a:pt x="4525218" y="601592"/>
                    <a:pt x="4493356" y="634213"/>
                  </a:cubicBezTo>
                  <a:cubicBezTo>
                    <a:pt x="4488045" y="639524"/>
                    <a:pt x="4483494" y="645593"/>
                    <a:pt x="4478942" y="651662"/>
                  </a:cubicBezTo>
                  <a:cubicBezTo>
                    <a:pt x="4603357" y="669869"/>
                    <a:pt x="4705013" y="716145"/>
                    <a:pt x="4755842" y="842836"/>
                  </a:cubicBezTo>
                  <a:close/>
                  <a:moveTo>
                    <a:pt x="2442783" y="639524"/>
                  </a:moveTo>
                  <a:cubicBezTo>
                    <a:pt x="2482232" y="600075"/>
                    <a:pt x="2516370" y="564420"/>
                    <a:pt x="2552026" y="531040"/>
                  </a:cubicBezTo>
                  <a:cubicBezTo>
                    <a:pt x="2578578" y="506764"/>
                    <a:pt x="2586164" y="477936"/>
                    <a:pt x="2577061" y="444556"/>
                  </a:cubicBezTo>
                  <a:cubicBezTo>
                    <a:pt x="2561130" y="380073"/>
                    <a:pt x="2524715" y="330762"/>
                    <a:pt x="2465542" y="299658"/>
                  </a:cubicBezTo>
                  <a:cubicBezTo>
                    <a:pt x="2454922" y="293589"/>
                    <a:pt x="2438232" y="288279"/>
                    <a:pt x="2428370" y="292072"/>
                  </a:cubicBezTo>
                  <a:cubicBezTo>
                    <a:pt x="2371472" y="312555"/>
                    <a:pt x="2316092" y="336072"/>
                    <a:pt x="2256161" y="359590"/>
                  </a:cubicBezTo>
                  <a:cubicBezTo>
                    <a:pt x="2380576" y="421797"/>
                    <a:pt x="2445059" y="527247"/>
                    <a:pt x="2442783" y="639524"/>
                  </a:cubicBezTo>
                  <a:close/>
                  <a:moveTo>
                    <a:pt x="235175" y="361866"/>
                  </a:moveTo>
                  <a:cubicBezTo>
                    <a:pt x="298900" y="386142"/>
                    <a:pt x="339866" y="424832"/>
                    <a:pt x="374004" y="471867"/>
                  </a:cubicBezTo>
                  <a:cubicBezTo>
                    <a:pt x="408901" y="520419"/>
                    <a:pt x="428625" y="573523"/>
                    <a:pt x="427108" y="636489"/>
                  </a:cubicBezTo>
                  <a:cubicBezTo>
                    <a:pt x="466556" y="600834"/>
                    <a:pt x="501453" y="562902"/>
                    <a:pt x="537868" y="527247"/>
                  </a:cubicBezTo>
                  <a:cubicBezTo>
                    <a:pt x="560626" y="505246"/>
                    <a:pt x="567454" y="479453"/>
                    <a:pt x="561385" y="450625"/>
                  </a:cubicBezTo>
                  <a:cubicBezTo>
                    <a:pt x="546971" y="380831"/>
                    <a:pt x="508281" y="329245"/>
                    <a:pt x="444556" y="297382"/>
                  </a:cubicBezTo>
                  <a:cubicBezTo>
                    <a:pt x="433177" y="291313"/>
                    <a:pt x="415728" y="289037"/>
                    <a:pt x="404349" y="293589"/>
                  </a:cubicBezTo>
                  <a:cubicBezTo>
                    <a:pt x="349728" y="313314"/>
                    <a:pt x="296624" y="336831"/>
                    <a:pt x="235175" y="361866"/>
                  </a:cubicBezTo>
                  <a:close/>
                  <a:moveTo>
                    <a:pt x="5996957" y="15931"/>
                  </a:moveTo>
                  <a:cubicBezTo>
                    <a:pt x="5934750" y="15931"/>
                    <a:pt x="5875577" y="15173"/>
                    <a:pt x="5815645" y="16690"/>
                  </a:cubicBezTo>
                  <a:cubicBezTo>
                    <a:pt x="5805783" y="16690"/>
                    <a:pt x="5793645" y="27311"/>
                    <a:pt x="5786059" y="36414"/>
                  </a:cubicBezTo>
                  <a:cubicBezTo>
                    <a:pt x="5736748" y="91035"/>
                    <a:pt x="5723093" y="155519"/>
                    <a:pt x="5738265" y="226071"/>
                  </a:cubicBezTo>
                  <a:cubicBezTo>
                    <a:pt x="5742059" y="243520"/>
                    <a:pt x="5752679" y="265520"/>
                    <a:pt x="5766334" y="272348"/>
                  </a:cubicBezTo>
                  <a:cubicBezTo>
                    <a:pt x="5819438" y="299658"/>
                    <a:pt x="5874818" y="320900"/>
                    <a:pt x="5935509" y="347452"/>
                  </a:cubicBezTo>
                  <a:cubicBezTo>
                    <a:pt x="5883163" y="220002"/>
                    <a:pt x="5918819" y="116070"/>
                    <a:pt x="5996957" y="15931"/>
                  </a:cubicBezTo>
                  <a:close/>
                  <a:moveTo>
                    <a:pt x="1952709" y="15931"/>
                  </a:moveTo>
                  <a:cubicBezTo>
                    <a:pt x="1892019" y="15931"/>
                    <a:pt x="1833605" y="15173"/>
                    <a:pt x="1775190" y="16690"/>
                  </a:cubicBezTo>
                  <a:cubicBezTo>
                    <a:pt x="1763811" y="16690"/>
                    <a:pt x="1750156" y="25793"/>
                    <a:pt x="1741811" y="34897"/>
                  </a:cubicBezTo>
                  <a:cubicBezTo>
                    <a:pt x="1693259" y="91035"/>
                    <a:pt x="1676569" y="157036"/>
                    <a:pt x="1694017" y="229864"/>
                  </a:cubicBezTo>
                  <a:cubicBezTo>
                    <a:pt x="1700086" y="255658"/>
                    <a:pt x="1716017" y="274623"/>
                    <a:pt x="1741811" y="284486"/>
                  </a:cubicBezTo>
                  <a:cubicBezTo>
                    <a:pt x="1781259" y="299658"/>
                    <a:pt x="1819949" y="317107"/>
                    <a:pt x="1859398" y="333038"/>
                  </a:cubicBezTo>
                  <a:cubicBezTo>
                    <a:pt x="1869260" y="336831"/>
                    <a:pt x="1879122" y="340624"/>
                    <a:pt x="1890502" y="345176"/>
                  </a:cubicBezTo>
                  <a:cubicBezTo>
                    <a:pt x="1838157" y="220002"/>
                    <a:pt x="1874571" y="116070"/>
                    <a:pt x="1952709" y="15931"/>
                  </a:cubicBezTo>
                  <a:close/>
                  <a:moveTo>
                    <a:pt x="1886709" y="358831"/>
                  </a:moveTo>
                  <a:cubicBezTo>
                    <a:pt x="1832088" y="336072"/>
                    <a:pt x="1781259" y="314072"/>
                    <a:pt x="1729673" y="294348"/>
                  </a:cubicBezTo>
                  <a:cubicBezTo>
                    <a:pt x="1718293" y="289796"/>
                    <a:pt x="1700845" y="290555"/>
                    <a:pt x="1689465" y="295865"/>
                  </a:cubicBezTo>
                  <a:cubicBezTo>
                    <a:pt x="1624982" y="324693"/>
                    <a:pt x="1587051" y="376280"/>
                    <a:pt x="1570361" y="443798"/>
                  </a:cubicBezTo>
                  <a:cubicBezTo>
                    <a:pt x="1561257" y="480212"/>
                    <a:pt x="1571119" y="509798"/>
                    <a:pt x="1599947" y="534833"/>
                  </a:cubicBezTo>
                  <a:cubicBezTo>
                    <a:pt x="1624982" y="556833"/>
                    <a:pt x="1646982" y="581109"/>
                    <a:pt x="1669741" y="604627"/>
                  </a:cubicBezTo>
                  <a:cubicBezTo>
                    <a:pt x="1680362" y="615248"/>
                    <a:pt x="1690983" y="625868"/>
                    <a:pt x="1704638" y="639524"/>
                  </a:cubicBezTo>
                  <a:cubicBezTo>
                    <a:pt x="1704638" y="504488"/>
                    <a:pt x="1777466" y="422556"/>
                    <a:pt x="1886709" y="358831"/>
                  </a:cubicBezTo>
                  <a:close/>
                  <a:moveTo>
                    <a:pt x="3724865" y="630420"/>
                  </a:moveTo>
                  <a:cubicBezTo>
                    <a:pt x="3724107" y="505246"/>
                    <a:pt x="3797694" y="422556"/>
                    <a:pt x="3904660" y="358831"/>
                  </a:cubicBezTo>
                  <a:cubicBezTo>
                    <a:pt x="3854591" y="337590"/>
                    <a:pt x="3806797" y="315589"/>
                    <a:pt x="3757486" y="298141"/>
                  </a:cubicBezTo>
                  <a:cubicBezTo>
                    <a:pt x="3740797" y="292072"/>
                    <a:pt x="3717279" y="292072"/>
                    <a:pt x="3702107" y="299658"/>
                  </a:cubicBezTo>
                  <a:cubicBezTo>
                    <a:pt x="3640658" y="330762"/>
                    <a:pt x="3602726" y="382349"/>
                    <a:pt x="3589830" y="449867"/>
                  </a:cubicBezTo>
                  <a:cubicBezTo>
                    <a:pt x="3586036" y="468832"/>
                    <a:pt x="3586795" y="496143"/>
                    <a:pt x="3598174" y="508281"/>
                  </a:cubicBezTo>
                  <a:cubicBezTo>
                    <a:pt x="3638382" y="553040"/>
                    <a:pt x="3683899" y="591730"/>
                    <a:pt x="3724865" y="630420"/>
                  </a:cubicBezTo>
                  <a:close/>
                  <a:moveTo>
                    <a:pt x="5930957" y="358831"/>
                  </a:moveTo>
                  <a:cubicBezTo>
                    <a:pt x="5879370" y="337590"/>
                    <a:pt x="5830059" y="318624"/>
                    <a:pt x="5782266" y="296624"/>
                  </a:cubicBezTo>
                  <a:cubicBezTo>
                    <a:pt x="5761024" y="287520"/>
                    <a:pt x="5742817" y="288279"/>
                    <a:pt x="5723093" y="298900"/>
                  </a:cubicBezTo>
                  <a:cubicBezTo>
                    <a:pt x="5663161" y="333038"/>
                    <a:pt x="5624471" y="383107"/>
                    <a:pt x="5612333" y="450625"/>
                  </a:cubicBezTo>
                  <a:cubicBezTo>
                    <a:pt x="5609299" y="469591"/>
                    <a:pt x="5610815" y="496143"/>
                    <a:pt x="5622195" y="509040"/>
                  </a:cubicBezTo>
                  <a:cubicBezTo>
                    <a:pt x="5660126" y="552281"/>
                    <a:pt x="5703368" y="590972"/>
                    <a:pt x="5747369" y="633455"/>
                  </a:cubicBezTo>
                  <a:cubicBezTo>
                    <a:pt x="5751162" y="501453"/>
                    <a:pt x="5823990" y="420280"/>
                    <a:pt x="5930957" y="358831"/>
                  </a:cubicBezTo>
                  <a:close/>
                  <a:moveTo>
                    <a:pt x="2255402" y="346693"/>
                  </a:moveTo>
                  <a:cubicBezTo>
                    <a:pt x="2306989" y="325452"/>
                    <a:pt x="2352507" y="304210"/>
                    <a:pt x="2398783" y="287520"/>
                  </a:cubicBezTo>
                  <a:cubicBezTo>
                    <a:pt x="2435197" y="273865"/>
                    <a:pt x="2452646" y="247313"/>
                    <a:pt x="2457197" y="211657"/>
                  </a:cubicBezTo>
                  <a:cubicBezTo>
                    <a:pt x="2464784" y="150208"/>
                    <a:pt x="2450370" y="94070"/>
                    <a:pt x="2413197" y="44000"/>
                  </a:cubicBezTo>
                  <a:cubicBezTo>
                    <a:pt x="2397266" y="22759"/>
                    <a:pt x="2376783" y="12897"/>
                    <a:pt x="2350231" y="13655"/>
                  </a:cubicBezTo>
                  <a:cubicBezTo>
                    <a:pt x="2306230" y="14414"/>
                    <a:pt x="2261471" y="13655"/>
                    <a:pt x="2217471" y="13655"/>
                  </a:cubicBezTo>
                  <a:cubicBezTo>
                    <a:pt x="2209884" y="13655"/>
                    <a:pt x="2202298" y="15173"/>
                    <a:pt x="2196229" y="15931"/>
                  </a:cubicBezTo>
                  <a:cubicBezTo>
                    <a:pt x="2274368" y="115312"/>
                    <a:pt x="2306989" y="220002"/>
                    <a:pt x="2255402" y="346693"/>
                  </a:cubicBezTo>
                  <a:close/>
                  <a:moveTo>
                    <a:pt x="3972178" y="14414"/>
                  </a:moveTo>
                  <a:cubicBezTo>
                    <a:pt x="3916040" y="14414"/>
                    <a:pt x="3863694" y="12897"/>
                    <a:pt x="3811349" y="15173"/>
                  </a:cubicBezTo>
                  <a:cubicBezTo>
                    <a:pt x="3794659" y="15931"/>
                    <a:pt x="3773418" y="24276"/>
                    <a:pt x="3762038" y="36414"/>
                  </a:cubicBezTo>
                  <a:cubicBezTo>
                    <a:pt x="3712727" y="91794"/>
                    <a:pt x="3697555" y="157795"/>
                    <a:pt x="3715003" y="230623"/>
                  </a:cubicBezTo>
                  <a:cubicBezTo>
                    <a:pt x="3721072" y="257175"/>
                    <a:pt x="3737762" y="274623"/>
                    <a:pt x="3763555" y="285244"/>
                  </a:cubicBezTo>
                  <a:cubicBezTo>
                    <a:pt x="3804521" y="301175"/>
                    <a:pt x="3844729" y="320141"/>
                    <a:pt x="3885695" y="336831"/>
                  </a:cubicBezTo>
                  <a:cubicBezTo>
                    <a:pt x="3892522" y="339865"/>
                    <a:pt x="3900108" y="341383"/>
                    <a:pt x="3907695" y="343659"/>
                  </a:cubicBezTo>
                  <a:cubicBezTo>
                    <a:pt x="3856108" y="219244"/>
                    <a:pt x="3892522" y="115312"/>
                    <a:pt x="3972178" y="14414"/>
                  </a:cubicBezTo>
                  <a:close/>
                  <a:moveTo>
                    <a:pt x="1323048" y="655455"/>
                  </a:moveTo>
                  <a:cubicBezTo>
                    <a:pt x="1300289" y="601592"/>
                    <a:pt x="1280565" y="553799"/>
                    <a:pt x="1260082" y="506764"/>
                  </a:cubicBezTo>
                  <a:cubicBezTo>
                    <a:pt x="1257806" y="502212"/>
                    <a:pt x="1254013" y="496902"/>
                    <a:pt x="1248702" y="494626"/>
                  </a:cubicBezTo>
                  <a:cubicBezTo>
                    <a:pt x="1202426" y="471108"/>
                    <a:pt x="1157667" y="478694"/>
                    <a:pt x="1112908" y="499177"/>
                  </a:cubicBezTo>
                  <a:cubicBezTo>
                    <a:pt x="1076494" y="515867"/>
                    <a:pt x="1063597" y="546212"/>
                    <a:pt x="1068149" y="584902"/>
                  </a:cubicBezTo>
                  <a:cubicBezTo>
                    <a:pt x="1069666" y="600075"/>
                    <a:pt x="1068907" y="615248"/>
                    <a:pt x="1068907" y="630420"/>
                  </a:cubicBezTo>
                  <a:cubicBezTo>
                    <a:pt x="1068907" y="653938"/>
                    <a:pt x="1068907" y="677455"/>
                    <a:pt x="1068907" y="708559"/>
                  </a:cubicBezTo>
                  <a:cubicBezTo>
                    <a:pt x="1146288" y="638006"/>
                    <a:pt x="1227461" y="625110"/>
                    <a:pt x="1323048" y="655455"/>
                  </a:cubicBezTo>
                  <a:close/>
                  <a:moveTo>
                    <a:pt x="3342517" y="655455"/>
                  </a:moveTo>
                  <a:cubicBezTo>
                    <a:pt x="3320517" y="602351"/>
                    <a:pt x="3301551" y="555316"/>
                    <a:pt x="3281068" y="509040"/>
                  </a:cubicBezTo>
                  <a:cubicBezTo>
                    <a:pt x="3277275" y="499936"/>
                    <a:pt x="3265895" y="492350"/>
                    <a:pt x="3256033" y="489315"/>
                  </a:cubicBezTo>
                  <a:cubicBezTo>
                    <a:pt x="3202929" y="471108"/>
                    <a:pt x="3153618" y="481729"/>
                    <a:pt x="3110376" y="515867"/>
                  </a:cubicBezTo>
                  <a:cubicBezTo>
                    <a:pt x="3102031" y="522695"/>
                    <a:pt x="3092169" y="533316"/>
                    <a:pt x="3092169" y="543178"/>
                  </a:cubicBezTo>
                  <a:cubicBezTo>
                    <a:pt x="3090652" y="596282"/>
                    <a:pt x="3091411" y="648627"/>
                    <a:pt x="3091411" y="707042"/>
                  </a:cubicBezTo>
                  <a:cubicBezTo>
                    <a:pt x="3164998" y="638006"/>
                    <a:pt x="3246171" y="625110"/>
                    <a:pt x="3342517" y="655455"/>
                  </a:cubicBezTo>
                  <a:close/>
                  <a:moveTo>
                    <a:pt x="5116949" y="708559"/>
                  </a:moveTo>
                  <a:cubicBezTo>
                    <a:pt x="5191294" y="637248"/>
                    <a:pt x="5274743" y="625868"/>
                    <a:pt x="5366537" y="653938"/>
                  </a:cubicBezTo>
                  <a:cubicBezTo>
                    <a:pt x="5365020" y="647110"/>
                    <a:pt x="5365020" y="644834"/>
                    <a:pt x="5364261" y="643317"/>
                  </a:cubicBezTo>
                  <a:cubicBezTo>
                    <a:pt x="5349848" y="608420"/>
                    <a:pt x="5335433" y="573523"/>
                    <a:pt x="5321020" y="539385"/>
                  </a:cubicBezTo>
                  <a:cubicBezTo>
                    <a:pt x="5300537" y="490833"/>
                    <a:pt x="5284605" y="476419"/>
                    <a:pt x="5232260" y="481729"/>
                  </a:cubicBezTo>
                  <a:cubicBezTo>
                    <a:pt x="5200398" y="484764"/>
                    <a:pt x="5168535" y="500695"/>
                    <a:pt x="5138949" y="515109"/>
                  </a:cubicBezTo>
                  <a:cubicBezTo>
                    <a:pt x="5128328" y="520419"/>
                    <a:pt x="5118466" y="538626"/>
                    <a:pt x="5117707" y="551523"/>
                  </a:cubicBezTo>
                  <a:cubicBezTo>
                    <a:pt x="5115431" y="601592"/>
                    <a:pt x="5116949" y="650903"/>
                    <a:pt x="5116949" y="708559"/>
                  </a:cubicBezTo>
                  <a:close/>
                  <a:moveTo>
                    <a:pt x="1054493" y="707042"/>
                  </a:moveTo>
                  <a:cubicBezTo>
                    <a:pt x="1054493" y="649386"/>
                    <a:pt x="1056011" y="599316"/>
                    <a:pt x="1053735" y="548488"/>
                  </a:cubicBezTo>
                  <a:cubicBezTo>
                    <a:pt x="1052976" y="535592"/>
                    <a:pt x="1041597" y="520419"/>
                    <a:pt x="1030976" y="512074"/>
                  </a:cubicBezTo>
                  <a:cubicBezTo>
                    <a:pt x="989251" y="480970"/>
                    <a:pt x="942216" y="471867"/>
                    <a:pt x="892147" y="488557"/>
                  </a:cubicBezTo>
                  <a:cubicBezTo>
                    <a:pt x="883043" y="491591"/>
                    <a:pt x="871664" y="497660"/>
                    <a:pt x="867871" y="506005"/>
                  </a:cubicBezTo>
                  <a:cubicBezTo>
                    <a:pt x="846629" y="553799"/>
                    <a:pt x="826905" y="601592"/>
                    <a:pt x="804146" y="655455"/>
                  </a:cubicBezTo>
                  <a:cubicBezTo>
                    <a:pt x="898975" y="625110"/>
                    <a:pt x="979389" y="637248"/>
                    <a:pt x="1054493" y="707042"/>
                  </a:cubicBezTo>
                  <a:close/>
                  <a:moveTo>
                    <a:pt x="1547602" y="501453"/>
                  </a:moveTo>
                  <a:cubicBezTo>
                    <a:pt x="1514222" y="468074"/>
                    <a:pt x="1483119" y="442280"/>
                    <a:pt x="1458084" y="411177"/>
                  </a:cubicBezTo>
                  <a:cubicBezTo>
                    <a:pt x="1428497" y="375521"/>
                    <a:pt x="1393600" y="371728"/>
                    <a:pt x="1357945" y="390694"/>
                  </a:cubicBezTo>
                  <a:cubicBezTo>
                    <a:pt x="1330634" y="405108"/>
                    <a:pt x="1307117" y="427866"/>
                    <a:pt x="1285116" y="449867"/>
                  </a:cubicBezTo>
                  <a:cubicBezTo>
                    <a:pt x="1276772" y="458212"/>
                    <a:pt x="1271461" y="477936"/>
                    <a:pt x="1275254" y="488557"/>
                  </a:cubicBezTo>
                  <a:cubicBezTo>
                    <a:pt x="1291944" y="539385"/>
                    <a:pt x="1312427" y="588696"/>
                    <a:pt x="1334427" y="645593"/>
                  </a:cubicBezTo>
                  <a:cubicBezTo>
                    <a:pt x="1375393" y="550006"/>
                    <a:pt x="1446704" y="511316"/>
                    <a:pt x="1547602" y="501453"/>
                  </a:cubicBezTo>
                  <a:close/>
                  <a:moveTo>
                    <a:pt x="4850670" y="655455"/>
                  </a:moveTo>
                  <a:cubicBezTo>
                    <a:pt x="4945499" y="625110"/>
                    <a:pt x="5027430" y="637248"/>
                    <a:pt x="5101018" y="706283"/>
                  </a:cubicBezTo>
                  <a:cubicBezTo>
                    <a:pt x="5101018" y="653938"/>
                    <a:pt x="5100259" y="608420"/>
                    <a:pt x="5101018" y="562902"/>
                  </a:cubicBezTo>
                  <a:cubicBezTo>
                    <a:pt x="5101776" y="537868"/>
                    <a:pt x="5091155" y="519660"/>
                    <a:pt x="5070672" y="506005"/>
                  </a:cubicBezTo>
                  <a:cubicBezTo>
                    <a:pt x="5031224" y="480970"/>
                    <a:pt x="4988740" y="473384"/>
                    <a:pt x="4943981" y="487039"/>
                  </a:cubicBezTo>
                  <a:cubicBezTo>
                    <a:pt x="4931085" y="490833"/>
                    <a:pt x="4916670" y="502212"/>
                    <a:pt x="4911360" y="514350"/>
                  </a:cubicBezTo>
                  <a:cubicBezTo>
                    <a:pt x="4890118" y="557592"/>
                    <a:pt x="4872670" y="603110"/>
                    <a:pt x="4850670" y="655455"/>
                  </a:cubicBezTo>
                  <a:close/>
                  <a:moveTo>
                    <a:pt x="3354655" y="644834"/>
                  </a:moveTo>
                  <a:cubicBezTo>
                    <a:pt x="3394103" y="550006"/>
                    <a:pt x="3467690" y="509798"/>
                    <a:pt x="3565553" y="500695"/>
                  </a:cubicBezTo>
                  <a:cubicBezTo>
                    <a:pt x="3529139" y="464281"/>
                    <a:pt x="3495760" y="433935"/>
                    <a:pt x="3466173" y="400556"/>
                  </a:cubicBezTo>
                  <a:cubicBezTo>
                    <a:pt x="3442656" y="374004"/>
                    <a:pt x="3413069" y="371728"/>
                    <a:pt x="3359965" y="397521"/>
                  </a:cubicBezTo>
                  <a:cubicBezTo>
                    <a:pt x="3314447" y="419521"/>
                    <a:pt x="3287137" y="462763"/>
                    <a:pt x="3293965" y="496143"/>
                  </a:cubicBezTo>
                  <a:cubicBezTo>
                    <a:pt x="3293965" y="497660"/>
                    <a:pt x="3294723" y="499936"/>
                    <a:pt x="3295482" y="501453"/>
                  </a:cubicBezTo>
                  <a:cubicBezTo>
                    <a:pt x="3314447" y="547730"/>
                    <a:pt x="3333413" y="593247"/>
                    <a:pt x="3354655" y="644834"/>
                  </a:cubicBezTo>
                  <a:close/>
                  <a:moveTo>
                    <a:pt x="4839291" y="645593"/>
                  </a:moveTo>
                  <a:cubicBezTo>
                    <a:pt x="4858256" y="599316"/>
                    <a:pt x="4872670" y="559109"/>
                    <a:pt x="4890877" y="521178"/>
                  </a:cubicBezTo>
                  <a:cubicBezTo>
                    <a:pt x="4907567" y="486281"/>
                    <a:pt x="4900739" y="455177"/>
                    <a:pt x="4874187" y="431660"/>
                  </a:cubicBezTo>
                  <a:cubicBezTo>
                    <a:pt x="4853704" y="413452"/>
                    <a:pt x="4829428" y="397521"/>
                    <a:pt x="4803635" y="386900"/>
                  </a:cubicBezTo>
                  <a:cubicBezTo>
                    <a:pt x="4773290" y="373245"/>
                    <a:pt x="4744462" y="378556"/>
                    <a:pt x="4720186" y="407383"/>
                  </a:cubicBezTo>
                  <a:cubicBezTo>
                    <a:pt x="4698945" y="433177"/>
                    <a:pt x="4673151" y="455936"/>
                    <a:pt x="4648875" y="479453"/>
                  </a:cubicBezTo>
                  <a:cubicBezTo>
                    <a:pt x="4642806" y="485522"/>
                    <a:pt x="4637495" y="492350"/>
                    <a:pt x="4628392" y="501453"/>
                  </a:cubicBezTo>
                  <a:cubicBezTo>
                    <a:pt x="4727013" y="511316"/>
                    <a:pt x="4798325" y="550006"/>
                    <a:pt x="4839291" y="645593"/>
                  </a:cubicBezTo>
                  <a:close/>
                  <a:moveTo>
                    <a:pt x="3073962" y="704007"/>
                  </a:moveTo>
                  <a:cubicBezTo>
                    <a:pt x="3073962" y="649386"/>
                    <a:pt x="3075479" y="598558"/>
                    <a:pt x="3073204" y="548488"/>
                  </a:cubicBezTo>
                  <a:cubicBezTo>
                    <a:pt x="3072445" y="534833"/>
                    <a:pt x="3061066" y="518143"/>
                    <a:pt x="3048927" y="509798"/>
                  </a:cubicBezTo>
                  <a:cubicBezTo>
                    <a:pt x="3007962" y="479453"/>
                    <a:pt x="2961685" y="471867"/>
                    <a:pt x="2912374" y="487798"/>
                  </a:cubicBezTo>
                  <a:cubicBezTo>
                    <a:pt x="2904029" y="490833"/>
                    <a:pt x="2892650" y="495384"/>
                    <a:pt x="2889616" y="502971"/>
                  </a:cubicBezTo>
                  <a:cubicBezTo>
                    <a:pt x="2867615" y="552281"/>
                    <a:pt x="2847132" y="601592"/>
                    <a:pt x="2824373" y="654696"/>
                  </a:cubicBezTo>
                  <a:cubicBezTo>
                    <a:pt x="2916168" y="625868"/>
                    <a:pt x="2995823" y="635731"/>
                    <a:pt x="3073962" y="704007"/>
                  </a:cubicBezTo>
                  <a:close/>
                  <a:moveTo>
                    <a:pt x="792767" y="644834"/>
                  </a:moveTo>
                  <a:cubicBezTo>
                    <a:pt x="814008" y="592489"/>
                    <a:pt x="834491" y="547730"/>
                    <a:pt x="850422" y="499936"/>
                  </a:cubicBezTo>
                  <a:cubicBezTo>
                    <a:pt x="854974" y="485522"/>
                    <a:pt x="850422" y="463522"/>
                    <a:pt x="842078" y="449867"/>
                  </a:cubicBezTo>
                  <a:cubicBezTo>
                    <a:pt x="824629" y="418763"/>
                    <a:pt x="796560" y="398280"/>
                    <a:pt x="761663" y="386900"/>
                  </a:cubicBezTo>
                  <a:cubicBezTo>
                    <a:pt x="727525" y="376280"/>
                    <a:pt x="697938" y="377038"/>
                    <a:pt x="673662" y="408901"/>
                  </a:cubicBezTo>
                  <a:cubicBezTo>
                    <a:pt x="662283" y="424073"/>
                    <a:pt x="647869" y="435453"/>
                    <a:pt x="634213" y="449108"/>
                  </a:cubicBezTo>
                  <a:cubicBezTo>
                    <a:pt x="618282" y="465039"/>
                    <a:pt x="602351" y="481729"/>
                    <a:pt x="583385" y="501453"/>
                  </a:cubicBezTo>
                  <a:cubicBezTo>
                    <a:pt x="683524" y="509798"/>
                    <a:pt x="751801" y="553040"/>
                    <a:pt x="792767" y="644834"/>
                  </a:cubicBezTo>
                  <a:close/>
                  <a:moveTo>
                    <a:pt x="2812994" y="645593"/>
                  </a:moveTo>
                  <a:cubicBezTo>
                    <a:pt x="2834994" y="590213"/>
                    <a:pt x="2857753" y="543937"/>
                    <a:pt x="2871408" y="494626"/>
                  </a:cubicBezTo>
                  <a:cubicBezTo>
                    <a:pt x="2882788" y="454418"/>
                    <a:pt x="2850925" y="427866"/>
                    <a:pt x="2821339" y="407383"/>
                  </a:cubicBezTo>
                  <a:cubicBezTo>
                    <a:pt x="2790994" y="386142"/>
                    <a:pt x="2751545" y="364142"/>
                    <a:pt x="2719683" y="386900"/>
                  </a:cubicBezTo>
                  <a:cubicBezTo>
                    <a:pt x="2677200" y="417246"/>
                    <a:pt x="2645337" y="462005"/>
                    <a:pt x="2606647" y="501453"/>
                  </a:cubicBezTo>
                  <a:cubicBezTo>
                    <a:pt x="2699958" y="510557"/>
                    <a:pt x="2772028" y="550006"/>
                    <a:pt x="2812994" y="645593"/>
                  </a:cubicBezTo>
                  <a:close/>
                  <a:moveTo>
                    <a:pt x="5588815" y="499177"/>
                  </a:moveTo>
                  <a:cubicBezTo>
                    <a:pt x="5557711" y="468074"/>
                    <a:pt x="5529643" y="440763"/>
                    <a:pt x="5502332" y="412694"/>
                  </a:cubicBezTo>
                  <a:cubicBezTo>
                    <a:pt x="5463642" y="374004"/>
                    <a:pt x="5440883" y="368693"/>
                    <a:pt x="5393089" y="395245"/>
                  </a:cubicBezTo>
                  <a:cubicBezTo>
                    <a:pt x="5368813" y="408901"/>
                    <a:pt x="5349089" y="431660"/>
                    <a:pt x="5330123" y="453660"/>
                  </a:cubicBezTo>
                  <a:cubicBezTo>
                    <a:pt x="5322537" y="462005"/>
                    <a:pt x="5318744" y="480212"/>
                    <a:pt x="5321778" y="490833"/>
                  </a:cubicBezTo>
                  <a:cubicBezTo>
                    <a:pt x="5339227" y="541661"/>
                    <a:pt x="5359710" y="590972"/>
                    <a:pt x="5380193" y="644075"/>
                  </a:cubicBezTo>
                  <a:cubicBezTo>
                    <a:pt x="5435572" y="543178"/>
                    <a:pt x="5462124" y="524971"/>
                    <a:pt x="5588815" y="499177"/>
                  </a:cubicBezTo>
                  <a:close/>
                  <a:moveTo>
                    <a:pt x="1690224" y="277658"/>
                  </a:moveTo>
                  <a:cubicBezTo>
                    <a:pt x="1637879" y="256416"/>
                    <a:pt x="1589326" y="235933"/>
                    <a:pt x="1540774" y="217726"/>
                  </a:cubicBezTo>
                  <a:cubicBezTo>
                    <a:pt x="1530912" y="213933"/>
                    <a:pt x="1515740" y="217726"/>
                    <a:pt x="1505877" y="223037"/>
                  </a:cubicBezTo>
                  <a:cubicBezTo>
                    <a:pt x="1464153" y="245037"/>
                    <a:pt x="1439118" y="279934"/>
                    <a:pt x="1430773" y="326210"/>
                  </a:cubicBezTo>
                  <a:cubicBezTo>
                    <a:pt x="1428497" y="339107"/>
                    <a:pt x="1430015" y="358073"/>
                    <a:pt x="1437601" y="366417"/>
                  </a:cubicBezTo>
                  <a:cubicBezTo>
                    <a:pt x="1474774" y="403590"/>
                    <a:pt x="1514981" y="438487"/>
                    <a:pt x="1551395" y="471108"/>
                  </a:cubicBezTo>
                  <a:cubicBezTo>
                    <a:pt x="1556705" y="385383"/>
                    <a:pt x="1603740" y="320141"/>
                    <a:pt x="1690224" y="277658"/>
                  </a:cubicBezTo>
                  <a:close/>
                  <a:moveTo>
                    <a:pt x="2456439" y="278417"/>
                  </a:moveTo>
                  <a:cubicBezTo>
                    <a:pt x="2545198" y="321658"/>
                    <a:pt x="2592233" y="386900"/>
                    <a:pt x="2594509" y="471108"/>
                  </a:cubicBezTo>
                  <a:cubicBezTo>
                    <a:pt x="2630923" y="438487"/>
                    <a:pt x="2671131" y="404349"/>
                    <a:pt x="2709062" y="367176"/>
                  </a:cubicBezTo>
                  <a:cubicBezTo>
                    <a:pt x="2715890" y="360348"/>
                    <a:pt x="2718165" y="343659"/>
                    <a:pt x="2716648" y="333038"/>
                  </a:cubicBezTo>
                  <a:cubicBezTo>
                    <a:pt x="2710579" y="282968"/>
                    <a:pt x="2684027" y="245796"/>
                    <a:pt x="2639268" y="223037"/>
                  </a:cubicBezTo>
                  <a:cubicBezTo>
                    <a:pt x="2627889" y="217726"/>
                    <a:pt x="2610440" y="216209"/>
                    <a:pt x="2599061" y="220761"/>
                  </a:cubicBezTo>
                  <a:cubicBezTo>
                    <a:pt x="2552785" y="237451"/>
                    <a:pt x="2508784" y="257175"/>
                    <a:pt x="2456439" y="278417"/>
                  </a:cubicBezTo>
                  <a:close/>
                  <a:moveTo>
                    <a:pt x="5734472" y="277658"/>
                  </a:moveTo>
                  <a:cubicBezTo>
                    <a:pt x="5682885" y="256416"/>
                    <a:pt x="5636609" y="236692"/>
                    <a:pt x="5588815" y="219244"/>
                  </a:cubicBezTo>
                  <a:cubicBezTo>
                    <a:pt x="5577436" y="215450"/>
                    <a:pt x="5559988" y="217726"/>
                    <a:pt x="5548608" y="223795"/>
                  </a:cubicBezTo>
                  <a:cubicBezTo>
                    <a:pt x="5509160" y="244278"/>
                    <a:pt x="5484125" y="278417"/>
                    <a:pt x="5475780" y="322417"/>
                  </a:cubicBezTo>
                  <a:cubicBezTo>
                    <a:pt x="5472745" y="336831"/>
                    <a:pt x="5474262" y="358831"/>
                    <a:pt x="5482608" y="367935"/>
                  </a:cubicBezTo>
                  <a:cubicBezTo>
                    <a:pt x="5519022" y="405866"/>
                    <a:pt x="5559988" y="440763"/>
                    <a:pt x="5596402" y="474143"/>
                  </a:cubicBezTo>
                  <a:cubicBezTo>
                    <a:pt x="5600195" y="386142"/>
                    <a:pt x="5647230" y="321658"/>
                    <a:pt x="5734472" y="277658"/>
                  </a:cubicBezTo>
                  <a:close/>
                  <a:moveTo>
                    <a:pt x="4482735" y="261727"/>
                  </a:moveTo>
                  <a:cubicBezTo>
                    <a:pt x="4525977" y="243520"/>
                    <a:pt x="4563908" y="227589"/>
                    <a:pt x="4601840" y="211657"/>
                  </a:cubicBezTo>
                  <a:cubicBezTo>
                    <a:pt x="4648116" y="192692"/>
                    <a:pt x="4665565" y="170691"/>
                    <a:pt x="4658737" y="121381"/>
                  </a:cubicBezTo>
                  <a:cubicBezTo>
                    <a:pt x="4654185" y="91794"/>
                    <a:pt x="4639013" y="63725"/>
                    <a:pt x="4625357" y="36414"/>
                  </a:cubicBezTo>
                  <a:cubicBezTo>
                    <a:pt x="4620805" y="27311"/>
                    <a:pt x="4606392" y="17448"/>
                    <a:pt x="4596530" y="16690"/>
                  </a:cubicBezTo>
                  <a:cubicBezTo>
                    <a:pt x="4543426" y="14414"/>
                    <a:pt x="4491080" y="15931"/>
                    <a:pt x="4434941" y="15931"/>
                  </a:cubicBezTo>
                  <a:cubicBezTo>
                    <a:pt x="4497908" y="90277"/>
                    <a:pt x="4520667" y="167657"/>
                    <a:pt x="4482735" y="261727"/>
                  </a:cubicBezTo>
                  <a:close/>
                  <a:moveTo>
                    <a:pt x="5723851" y="257175"/>
                  </a:moveTo>
                  <a:cubicBezTo>
                    <a:pt x="5722334" y="214692"/>
                    <a:pt x="5713989" y="171450"/>
                    <a:pt x="5722334" y="132001"/>
                  </a:cubicBezTo>
                  <a:cubicBezTo>
                    <a:pt x="5730679" y="91794"/>
                    <a:pt x="5755714" y="54621"/>
                    <a:pt x="5773921" y="15931"/>
                  </a:cubicBezTo>
                  <a:cubicBezTo>
                    <a:pt x="5727644" y="15931"/>
                    <a:pt x="5678334" y="15173"/>
                    <a:pt x="5628264" y="16690"/>
                  </a:cubicBezTo>
                  <a:cubicBezTo>
                    <a:pt x="5619919" y="16690"/>
                    <a:pt x="5610057" y="22000"/>
                    <a:pt x="5603229" y="27311"/>
                  </a:cubicBezTo>
                  <a:cubicBezTo>
                    <a:pt x="5565298" y="57656"/>
                    <a:pt x="5546332" y="119105"/>
                    <a:pt x="5563781" y="165381"/>
                  </a:cubicBezTo>
                  <a:cubicBezTo>
                    <a:pt x="5569091" y="179795"/>
                    <a:pt x="5581988" y="195726"/>
                    <a:pt x="5594884" y="202554"/>
                  </a:cubicBezTo>
                  <a:cubicBezTo>
                    <a:pt x="5638126" y="223795"/>
                    <a:pt x="5682885" y="240485"/>
                    <a:pt x="5723851" y="257175"/>
                  </a:cubicBezTo>
                  <a:close/>
                  <a:moveTo>
                    <a:pt x="389176" y="15931"/>
                  </a:moveTo>
                  <a:cubicBezTo>
                    <a:pt x="455177" y="90277"/>
                    <a:pt x="474143" y="169174"/>
                    <a:pt x="440004" y="261727"/>
                  </a:cubicBezTo>
                  <a:cubicBezTo>
                    <a:pt x="486281" y="242002"/>
                    <a:pt x="526488" y="225313"/>
                    <a:pt x="565937" y="209381"/>
                  </a:cubicBezTo>
                  <a:cubicBezTo>
                    <a:pt x="570489" y="207864"/>
                    <a:pt x="575040" y="206347"/>
                    <a:pt x="578833" y="204071"/>
                  </a:cubicBezTo>
                  <a:cubicBezTo>
                    <a:pt x="588696" y="195726"/>
                    <a:pt x="600834" y="188140"/>
                    <a:pt x="606144" y="176760"/>
                  </a:cubicBezTo>
                  <a:cubicBezTo>
                    <a:pt x="628144" y="134277"/>
                    <a:pt x="609937" y="56138"/>
                    <a:pt x="571247" y="27311"/>
                  </a:cubicBezTo>
                  <a:cubicBezTo>
                    <a:pt x="563661" y="21242"/>
                    <a:pt x="552282" y="17448"/>
                    <a:pt x="543178" y="16690"/>
                  </a:cubicBezTo>
                  <a:cubicBezTo>
                    <a:pt x="494626" y="15173"/>
                    <a:pt x="445315" y="15931"/>
                    <a:pt x="389176" y="15931"/>
                  </a:cubicBezTo>
                  <a:close/>
                  <a:moveTo>
                    <a:pt x="3760521" y="15931"/>
                  </a:moveTo>
                  <a:cubicBezTo>
                    <a:pt x="3703624" y="15931"/>
                    <a:pt x="3654313" y="15173"/>
                    <a:pt x="3604244" y="16690"/>
                  </a:cubicBezTo>
                  <a:cubicBezTo>
                    <a:pt x="3593623" y="16690"/>
                    <a:pt x="3580726" y="24276"/>
                    <a:pt x="3572381" y="31862"/>
                  </a:cubicBezTo>
                  <a:cubicBezTo>
                    <a:pt x="3538243" y="66759"/>
                    <a:pt x="3529139" y="109242"/>
                    <a:pt x="3535967" y="156277"/>
                  </a:cubicBezTo>
                  <a:cubicBezTo>
                    <a:pt x="3542036" y="194967"/>
                    <a:pt x="3572381" y="204830"/>
                    <a:pt x="3602726" y="216209"/>
                  </a:cubicBezTo>
                  <a:cubicBezTo>
                    <a:pt x="3608795" y="218485"/>
                    <a:pt x="3614864" y="221519"/>
                    <a:pt x="3620933" y="223795"/>
                  </a:cubicBezTo>
                  <a:cubicBezTo>
                    <a:pt x="3649003" y="235175"/>
                    <a:pt x="3676313" y="246554"/>
                    <a:pt x="3709693" y="260968"/>
                  </a:cubicBezTo>
                  <a:cubicBezTo>
                    <a:pt x="3675555" y="166898"/>
                    <a:pt x="3694520" y="89518"/>
                    <a:pt x="3760521" y="15931"/>
                  </a:cubicBezTo>
                  <a:close/>
                  <a:moveTo>
                    <a:pt x="2407886" y="16690"/>
                  </a:moveTo>
                  <a:cubicBezTo>
                    <a:pt x="2472370" y="89518"/>
                    <a:pt x="2492094" y="168416"/>
                    <a:pt x="2456439" y="262485"/>
                  </a:cubicBezTo>
                  <a:cubicBezTo>
                    <a:pt x="2509543" y="239727"/>
                    <a:pt x="2556578" y="221519"/>
                    <a:pt x="2601337" y="198002"/>
                  </a:cubicBezTo>
                  <a:cubicBezTo>
                    <a:pt x="2615751" y="190416"/>
                    <a:pt x="2627130" y="169933"/>
                    <a:pt x="2630923" y="153243"/>
                  </a:cubicBezTo>
                  <a:cubicBezTo>
                    <a:pt x="2638509" y="115312"/>
                    <a:pt x="2630923" y="77380"/>
                    <a:pt x="2607406" y="46276"/>
                  </a:cubicBezTo>
                  <a:cubicBezTo>
                    <a:pt x="2597544" y="33380"/>
                    <a:pt x="2581612" y="18207"/>
                    <a:pt x="2567957" y="17448"/>
                  </a:cubicBezTo>
                  <a:cubicBezTo>
                    <a:pt x="2516370" y="14414"/>
                    <a:pt x="2464784" y="16690"/>
                    <a:pt x="2407886" y="16690"/>
                  </a:cubicBezTo>
                  <a:close/>
                  <a:moveTo>
                    <a:pt x="1740293" y="15931"/>
                  </a:moveTo>
                  <a:cubicBezTo>
                    <a:pt x="1690224" y="15931"/>
                    <a:pt x="1646982" y="17448"/>
                    <a:pt x="1603740" y="15173"/>
                  </a:cubicBezTo>
                  <a:cubicBezTo>
                    <a:pt x="1566568" y="12897"/>
                    <a:pt x="1543809" y="31104"/>
                    <a:pt x="1530912" y="61449"/>
                  </a:cubicBezTo>
                  <a:cubicBezTo>
                    <a:pt x="1521050" y="84966"/>
                    <a:pt x="1515740" y="111518"/>
                    <a:pt x="1514981" y="137312"/>
                  </a:cubicBezTo>
                  <a:cubicBezTo>
                    <a:pt x="1513464" y="172209"/>
                    <a:pt x="1530153" y="197243"/>
                    <a:pt x="1565809" y="210140"/>
                  </a:cubicBezTo>
                  <a:cubicBezTo>
                    <a:pt x="1597671" y="221519"/>
                    <a:pt x="1628017" y="235933"/>
                    <a:pt x="1659120" y="248830"/>
                  </a:cubicBezTo>
                  <a:cubicBezTo>
                    <a:pt x="1668224" y="252623"/>
                    <a:pt x="1676569" y="255658"/>
                    <a:pt x="1690224" y="260968"/>
                  </a:cubicBezTo>
                  <a:cubicBezTo>
                    <a:pt x="1654569" y="166898"/>
                    <a:pt x="1675052" y="89518"/>
                    <a:pt x="1740293" y="15931"/>
                  </a:cubicBezTo>
                  <a:close/>
                  <a:moveTo>
                    <a:pt x="4621564" y="477936"/>
                  </a:moveTo>
                  <a:cubicBezTo>
                    <a:pt x="4660254" y="441522"/>
                    <a:pt x="4698186" y="406625"/>
                    <a:pt x="4733841" y="370211"/>
                  </a:cubicBezTo>
                  <a:cubicBezTo>
                    <a:pt x="4741428" y="361866"/>
                    <a:pt x="4745221" y="345176"/>
                    <a:pt x="4743703" y="333796"/>
                  </a:cubicBezTo>
                  <a:cubicBezTo>
                    <a:pt x="4737634" y="285244"/>
                    <a:pt x="4712600" y="247313"/>
                    <a:pt x="4668599" y="224554"/>
                  </a:cubicBezTo>
                  <a:cubicBezTo>
                    <a:pt x="4657978" y="219244"/>
                    <a:pt x="4642047" y="215450"/>
                    <a:pt x="4631426" y="219244"/>
                  </a:cubicBezTo>
                  <a:cubicBezTo>
                    <a:pt x="4582874" y="236692"/>
                    <a:pt x="4535839" y="257175"/>
                    <a:pt x="4482735" y="278417"/>
                  </a:cubicBezTo>
                  <a:cubicBezTo>
                    <a:pt x="4571495" y="320900"/>
                    <a:pt x="4617771" y="386142"/>
                    <a:pt x="4621564" y="477936"/>
                  </a:cubicBezTo>
                  <a:close/>
                  <a:moveTo>
                    <a:pt x="438487" y="278417"/>
                  </a:moveTo>
                  <a:cubicBezTo>
                    <a:pt x="527247" y="321658"/>
                    <a:pt x="574282" y="386900"/>
                    <a:pt x="577316" y="470350"/>
                  </a:cubicBezTo>
                  <a:cubicBezTo>
                    <a:pt x="612213" y="439246"/>
                    <a:pt x="650145" y="406625"/>
                    <a:pt x="685800" y="372487"/>
                  </a:cubicBezTo>
                  <a:cubicBezTo>
                    <a:pt x="694145" y="364900"/>
                    <a:pt x="697938" y="348210"/>
                    <a:pt x="697180" y="336072"/>
                  </a:cubicBezTo>
                  <a:cubicBezTo>
                    <a:pt x="692628" y="291313"/>
                    <a:pt x="673662" y="251865"/>
                    <a:pt x="633455" y="229106"/>
                  </a:cubicBezTo>
                  <a:cubicBezTo>
                    <a:pt x="618282" y="220761"/>
                    <a:pt x="596282" y="215450"/>
                    <a:pt x="581109" y="220761"/>
                  </a:cubicBezTo>
                  <a:cubicBezTo>
                    <a:pt x="534833" y="235933"/>
                    <a:pt x="490074" y="257175"/>
                    <a:pt x="438487" y="278417"/>
                  </a:cubicBezTo>
                  <a:close/>
                  <a:moveTo>
                    <a:pt x="3571622" y="478694"/>
                  </a:moveTo>
                  <a:cubicBezTo>
                    <a:pt x="3576933" y="381590"/>
                    <a:pt x="3625485" y="319383"/>
                    <a:pt x="3711210" y="278417"/>
                  </a:cubicBezTo>
                  <a:cubicBezTo>
                    <a:pt x="3666451" y="260210"/>
                    <a:pt x="3625485" y="245037"/>
                    <a:pt x="3586795" y="226830"/>
                  </a:cubicBezTo>
                  <a:cubicBezTo>
                    <a:pt x="3550381" y="209381"/>
                    <a:pt x="3520036" y="217726"/>
                    <a:pt x="3495760" y="245796"/>
                  </a:cubicBezTo>
                  <a:cubicBezTo>
                    <a:pt x="3478311" y="265520"/>
                    <a:pt x="3462380" y="289796"/>
                    <a:pt x="3454794" y="314831"/>
                  </a:cubicBezTo>
                  <a:cubicBezTo>
                    <a:pt x="3449483" y="332279"/>
                    <a:pt x="3451759" y="359590"/>
                    <a:pt x="3462380" y="372487"/>
                  </a:cubicBezTo>
                  <a:cubicBezTo>
                    <a:pt x="3494242" y="408901"/>
                    <a:pt x="3531415" y="440763"/>
                    <a:pt x="3571622" y="478694"/>
                  </a:cubicBezTo>
                  <a:close/>
                  <a:moveTo>
                    <a:pt x="3268171" y="476419"/>
                  </a:moveTo>
                  <a:cubicBezTo>
                    <a:pt x="3249964" y="431660"/>
                    <a:pt x="3234033" y="393728"/>
                    <a:pt x="3218860" y="355797"/>
                  </a:cubicBezTo>
                  <a:cubicBezTo>
                    <a:pt x="3205205" y="322417"/>
                    <a:pt x="3184722" y="312555"/>
                    <a:pt x="3146790" y="319383"/>
                  </a:cubicBezTo>
                  <a:cubicBezTo>
                    <a:pt x="3105066" y="327727"/>
                    <a:pt x="3090652" y="342900"/>
                    <a:pt x="3090652" y="380073"/>
                  </a:cubicBezTo>
                  <a:cubicBezTo>
                    <a:pt x="3090652" y="411177"/>
                    <a:pt x="3090652" y="442280"/>
                    <a:pt x="3090652" y="473384"/>
                  </a:cubicBezTo>
                  <a:cubicBezTo>
                    <a:pt x="3090652" y="484764"/>
                    <a:pt x="3090652" y="496143"/>
                    <a:pt x="3090652" y="514350"/>
                  </a:cubicBezTo>
                  <a:cubicBezTo>
                    <a:pt x="3145273" y="464281"/>
                    <a:pt x="3200653" y="455936"/>
                    <a:pt x="3268171" y="476419"/>
                  </a:cubicBezTo>
                  <a:close/>
                  <a:moveTo>
                    <a:pt x="1053735" y="510557"/>
                  </a:moveTo>
                  <a:cubicBezTo>
                    <a:pt x="1053735" y="455936"/>
                    <a:pt x="1056011" y="406625"/>
                    <a:pt x="1052976" y="358831"/>
                  </a:cubicBezTo>
                  <a:cubicBezTo>
                    <a:pt x="1050700" y="329245"/>
                    <a:pt x="1021872" y="323176"/>
                    <a:pt x="997596" y="319383"/>
                  </a:cubicBezTo>
                  <a:cubicBezTo>
                    <a:pt x="974079" y="315589"/>
                    <a:pt x="948285" y="314831"/>
                    <a:pt x="936147" y="340624"/>
                  </a:cubicBezTo>
                  <a:cubicBezTo>
                    <a:pt x="916423" y="383866"/>
                    <a:pt x="898975" y="427866"/>
                    <a:pt x="878492" y="478694"/>
                  </a:cubicBezTo>
                  <a:cubicBezTo>
                    <a:pt x="944492" y="452901"/>
                    <a:pt x="999114" y="468074"/>
                    <a:pt x="1053735" y="510557"/>
                  </a:cubicBezTo>
                  <a:close/>
                  <a:moveTo>
                    <a:pt x="1247944" y="476419"/>
                  </a:moveTo>
                  <a:cubicBezTo>
                    <a:pt x="1227461" y="427108"/>
                    <a:pt x="1210771" y="384625"/>
                    <a:pt x="1191805" y="342900"/>
                  </a:cubicBezTo>
                  <a:cubicBezTo>
                    <a:pt x="1188012" y="335314"/>
                    <a:pt x="1181184" y="326969"/>
                    <a:pt x="1172840" y="323176"/>
                  </a:cubicBezTo>
                  <a:cubicBezTo>
                    <a:pt x="1123529" y="299658"/>
                    <a:pt x="1068907" y="334555"/>
                    <a:pt x="1068907" y="388418"/>
                  </a:cubicBezTo>
                  <a:cubicBezTo>
                    <a:pt x="1068907" y="403590"/>
                    <a:pt x="1069666" y="418763"/>
                    <a:pt x="1069666" y="433177"/>
                  </a:cubicBezTo>
                  <a:cubicBezTo>
                    <a:pt x="1069666" y="457453"/>
                    <a:pt x="1069666" y="482488"/>
                    <a:pt x="1069666" y="513591"/>
                  </a:cubicBezTo>
                  <a:cubicBezTo>
                    <a:pt x="1125046" y="464281"/>
                    <a:pt x="1181184" y="455936"/>
                    <a:pt x="1247944" y="476419"/>
                  </a:cubicBezTo>
                  <a:close/>
                  <a:moveTo>
                    <a:pt x="5100259" y="512074"/>
                  </a:moveTo>
                  <a:cubicBezTo>
                    <a:pt x="5100259" y="458212"/>
                    <a:pt x="5101018" y="411935"/>
                    <a:pt x="5100259" y="365659"/>
                  </a:cubicBezTo>
                  <a:cubicBezTo>
                    <a:pt x="5099500" y="333796"/>
                    <a:pt x="5074466" y="326210"/>
                    <a:pt x="5050948" y="320900"/>
                  </a:cubicBezTo>
                  <a:cubicBezTo>
                    <a:pt x="5026672" y="314831"/>
                    <a:pt x="4997844" y="313314"/>
                    <a:pt x="4984947" y="338348"/>
                  </a:cubicBezTo>
                  <a:cubicBezTo>
                    <a:pt x="4962947" y="381590"/>
                    <a:pt x="4946257" y="427108"/>
                    <a:pt x="4925016" y="477177"/>
                  </a:cubicBezTo>
                  <a:cubicBezTo>
                    <a:pt x="4991016" y="455177"/>
                    <a:pt x="5047155" y="464281"/>
                    <a:pt x="5100259" y="512074"/>
                  </a:cubicBezTo>
                  <a:close/>
                  <a:moveTo>
                    <a:pt x="5117707" y="513591"/>
                  </a:moveTo>
                  <a:cubicBezTo>
                    <a:pt x="5170811" y="463522"/>
                    <a:pt x="5227708" y="455936"/>
                    <a:pt x="5295226" y="476419"/>
                  </a:cubicBezTo>
                  <a:cubicBezTo>
                    <a:pt x="5273985" y="425590"/>
                    <a:pt x="5258053" y="379314"/>
                    <a:pt x="5236053" y="336831"/>
                  </a:cubicBezTo>
                  <a:cubicBezTo>
                    <a:pt x="5222398" y="310279"/>
                    <a:pt x="5192811" y="314831"/>
                    <a:pt x="5167777" y="320900"/>
                  </a:cubicBezTo>
                  <a:cubicBezTo>
                    <a:pt x="5143501" y="326969"/>
                    <a:pt x="5119224" y="336072"/>
                    <a:pt x="5119224" y="367176"/>
                  </a:cubicBezTo>
                  <a:cubicBezTo>
                    <a:pt x="5116949" y="413452"/>
                    <a:pt x="5117707" y="458970"/>
                    <a:pt x="5117707" y="513591"/>
                  </a:cubicBezTo>
                  <a:close/>
                  <a:moveTo>
                    <a:pt x="719180" y="364900"/>
                  </a:moveTo>
                  <a:cubicBezTo>
                    <a:pt x="789732" y="370211"/>
                    <a:pt x="836767" y="401314"/>
                    <a:pt x="865595" y="463522"/>
                  </a:cubicBezTo>
                  <a:cubicBezTo>
                    <a:pt x="885319" y="414970"/>
                    <a:pt x="903526" y="371728"/>
                    <a:pt x="920216" y="327727"/>
                  </a:cubicBezTo>
                  <a:cubicBezTo>
                    <a:pt x="930837" y="300417"/>
                    <a:pt x="914906" y="282210"/>
                    <a:pt x="894423" y="268554"/>
                  </a:cubicBezTo>
                  <a:cubicBezTo>
                    <a:pt x="874699" y="254899"/>
                    <a:pt x="849664" y="237451"/>
                    <a:pt x="827664" y="256416"/>
                  </a:cubicBezTo>
                  <a:cubicBezTo>
                    <a:pt x="791249" y="288279"/>
                    <a:pt x="758628" y="326210"/>
                    <a:pt x="719180" y="364900"/>
                  </a:cubicBezTo>
                  <a:close/>
                  <a:moveTo>
                    <a:pt x="1260840" y="465039"/>
                  </a:moveTo>
                  <a:cubicBezTo>
                    <a:pt x="1289668" y="397521"/>
                    <a:pt x="1341255" y="370969"/>
                    <a:pt x="1411049" y="364142"/>
                  </a:cubicBezTo>
                  <a:cubicBezTo>
                    <a:pt x="1373117" y="326969"/>
                    <a:pt x="1341255" y="295106"/>
                    <a:pt x="1308634" y="264003"/>
                  </a:cubicBezTo>
                  <a:cubicBezTo>
                    <a:pt x="1286634" y="243520"/>
                    <a:pt x="1263116" y="251106"/>
                    <a:pt x="1241116" y="263244"/>
                  </a:cubicBezTo>
                  <a:cubicBezTo>
                    <a:pt x="1219116" y="275382"/>
                    <a:pt x="1196357" y="292831"/>
                    <a:pt x="1205460" y="320900"/>
                  </a:cubicBezTo>
                  <a:cubicBezTo>
                    <a:pt x="1219874" y="367935"/>
                    <a:pt x="1240357" y="412694"/>
                    <a:pt x="1260840" y="465039"/>
                  </a:cubicBezTo>
                  <a:close/>
                  <a:moveTo>
                    <a:pt x="3073204" y="511316"/>
                  </a:moveTo>
                  <a:cubicBezTo>
                    <a:pt x="3073204" y="458970"/>
                    <a:pt x="3072445" y="414211"/>
                    <a:pt x="3073204" y="369452"/>
                  </a:cubicBezTo>
                  <a:cubicBezTo>
                    <a:pt x="3073962" y="342141"/>
                    <a:pt x="3058031" y="330003"/>
                    <a:pt x="3036031" y="323934"/>
                  </a:cubicBezTo>
                  <a:cubicBezTo>
                    <a:pt x="3009479" y="316348"/>
                    <a:pt x="2976858" y="307244"/>
                    <a:pt x="2960927" y="334555"/>
                  </a:cubicBezTo>
                  <a:cubicBezTo>
                    <a:pt x="2935892" y="377038"/>
                    <a:pt x="2919961" y="425590"/>
                    <a:pt x="2897960" y="477177"/>
                  </a:cubicBezTo>
                  <a:cubicBezTo>
                    <a:pt x="2965478" y="455936"/>
                    <a:pt x="3020100" y="464281"/>
                    <a:pt x="3073204" y="511316"/>
                  </a:cubicBezTo>
                  <a:close/>
                  <a:moveTo>
                    <a:pt x="2885822" y="465039"/>
                  </a:moveTo>
                  <a:cubicBezTo>
                    <a:pt x="2906305" y="412694"/>
                    <a:pt x="2926788" y="367176"/>
                    <a:pt x="2941961" y="320900"/>
                  </a:cubicBezTo>
                  <a:cubicBezTo>
                    <a:pt x="2950306" y="295865"/>
                    <a:pt x="2931340" y="276141"/>
                    <a:pt x="2910857" y="266279"/>
                  </a:cubicBezTo>
                  <a:cubicBezTo>
                    <a:pt x="2892650" y="257934"/>
                    <a:pt x="2862305" y="247313"/>
                    <a:pt x="2851684" y="256416"/>
                  </a:cubicBezTo>
                  <a:cubicBezTo>
                    <a:pt x="2812994" y="288279"/>
                    <a:pt x="2781132" y="327727"/>
                    <a:pt x="2745476" y="364900"/>
                  </a:cubicBezTo>
                  <a:cubicBezTo>
                    <a:pt x="2807684" y="371728"/>
                    <a:pt x="2856995" y="398280"/>
                    <a:pt x="2885822" y="465039"/>
                  </a:cubicBezTo>
                  <a:close/>
                  <a:moveTo>
                    <a:pt x="3431276" y="364142"/>
                  </a:moveTo>
                  <a:cubicBezTo>
                    <a:pt x="3394103" y="327727"/>
                    <a:pt x="3362241" y="298141"/>
                    <a:pt x="3331137" y="266279"/>
                  </a:cubicBezTo>
                  <a:cubicBezTo>
                    <a:pt x="3309137" y="243520"/>
                    <a:pt x="3286378" y="249589"/>
                    <a:pt x="3264378" y="260968"/>
                  </a:cubicBezTo>
                  <a:cubicBezTo>
                    <a:pt x="3240861" y="272348"/>
                    <a:pt x="3216584" y="289796"/>
                    <a:pt x="3224929" y="318624"/>
                  </a:cubicBezTo>
                  <a:cubicBezTo>
                    <a:pt x="3238585" y="366417"/>
                    <a:pt x="3259826" y="411935"/>
                    <a:pt x="3280309" y="463522"/>
                  </a:cubicBezTo>
                  <a:cubicBezTo>
                    <a:pt x="3310654" y="399038"/>
                    <a:pt x="3359206" y="370969"/>
                    <a:pt x="3431276" y="364142"/>
                  </a:cubicBezTo>
                  <a:close/>
                  <a:moveTo>
                    <a:pt x="5446193" y="364900"/>
                  </a:moveTo>
                  <a:cubicBezTo>
                    <a:pt x="5448469" y="361107"/>
                    <a:pt x="5451503" y="357314"/>
                    <a:pt x="5453780" y="353521"/>
                  </a:cubicBezTo>
                  <a:cubicBezTo>
                    <a:pt x="5420400" y="323176"/>
                    <a:pt x="5387779" y="292831"/>
                    <a:pt x="5353641" y="263244"/>
                  </a:cubicBezTo>
                  <a:cubicBezTo>
                    <a:pt x="5335433" y="247313"/>
                    <a:pt x="5306606" y="248830"/>
                    <a:pt x="5280812" y="267796"/>
                  </a:cubicBezTo>
                  <a:cubicBezTo>
                    <a:pt x="5261088" y="281451"/>
                    <a:pt x="5242122" y="298900"/>
                    <a:pt x="5251984" y="326210"/>
                  </a:cubicBezTo>
                  <a:cubicBezTo>
                    <a:pt x="5267916" y="370969"/>
                    <a:pt x="5286881" y="414970"/>
                    <a:pt x="5308123" y="465798"/>
                  </a:cubicBezTo>
                  <a:cubicBezTo>
                    <a:pt x="5335433" y="399797"/>
                    <a:pt x="5383986" y="372487"/>
                    <a:pt x="5446193" y="364900"/>
                  </a:cubicBezTo>
                  <a:close/>
                  <a:moveTo>
                    <a:pt x="4912877" y="464281"/>
                  </a:moveTo>
                  <a:cubicBezTo>
                    <a:pt x="4932602" y="414970"/>
                    <a:pt x="4951568" y="370211"/>
                    <a:pt x="4968258" y="324693"/>
                  </a:cubicBezTo>
                  <a:cubicBezTo>
                    <a:pt x="4977361" y="299658"/>
                    <a:pt x="4962188" y="280692"/>
                    <a:pt x="4943222" y="270830"/>
                  </a:cubicBezTo>
                  <a:cubicBezTo>
                    <a:pt x="4924257" y="260968"/>
                    <a:pt x="4891636" y="247313"/>
                    <a:pt x="4880256" y="256416"/>
                  </a:cubicBezTo>
                  <a:cubicBezTo>
                    <a:pt x="4840808" y="286003"/>
                    <a:pt x="4808187" y="324693"/>
                    <a:pt x="4768738" y="363383"/>
                  </a:cubicBezTo>
                  <a:cubicBezTo>
                    <a:pt x="4834739" y="375521"/>
                    <a:pt x="4886325" y="399797"/>
                    <a:pt x="4912877" y="464281"/>
                  </a:cubicBezTo>
                  <a:close/>
                  <a:moveTo>
                    <a:pt x="3435069" y="337590"/>
                  </a:moveTo>
                  <a:cubicBezTo>
                    <a:pt x="3439621" y="276141"/>
                    <a:pt x="3471484" y="232899"/>
                    <a:pt x="3532174" y="204830"/>
                  </a:cubicBezTo>
                  <a:cubicBezTo>
                    <a:pt x="3485139" y="185105"/>
                    <a:pt x="3442656" y="168416"/>
                    <a:pt x="3400173" y="150208"/>
                  </a:cubicBezTo>
                  <a:cubicBezTo>
                    <a:pt x="3371345" y="138070"/>
                    <a:pt x="3353137" y="154002"/>
                    <a:pt x="3337965" y="173726"/>
                  </a:cubicBezTo>
                  <a:cubicBezTo>
                    <a:pt x="3322034" y="194209"/>
                    <a:pt x="3312172" y="219244"/>
                    <a:pt x="3332654" y="240485"/>
                  </a:cubicBezTo>
                  <a:cubicBezTo>
                    <a:pt x="3364517" y="274623"/>
                    <a:pt x="3400173" y="304969"/>
                    <a:pt x="3435069" y="337590"/>
                  </a:cubicBezTo>
                  <a:close/>
                  <a:moveTo>
                    <a:pt x="3567071" y="15931"/>
                  </a:moveTo>
                  <a:cubicBezTo>
                    <a:pt x="3511691" y="15931"/>
                    <a:pt x="3463897" y="14414"/>
                    <a:pt x="3416104" y="16690"/>
                  </a:cubicBezTo>
                  <a:cubicBezTo>
                    <a:pt x="3389552" y="18207"/>
                    <a:pt x="3379689" y="41725"/>
                    <a:pt x="3374379" y="63725"/>
                  </a:cubicBezTo>
                  <a:cubicBezTo>
                    <a:pt x="3368310" y="86484"/>
                    <a:pt x="3368310" y="112277"/>
                    <a:pt x="3391828" y="124415"/>
                  </a:cubicBezTo>
                  <a:cubicBezTo>
                    <a:pt x="3434311" y="146415"/>
                    <a:pt x="3479829" y="163864"/>
                    <a:pt x="3529898" y="186623"/>
                  </a:cubicBezTo>
                  <a:cubicBezTo>
                    <a:pt x="3509415" y="120622"/>
                    <a:pt x="3519277" y="67518"/>
                    <a:pt x="3567071" y="15931"/>
                  </a:cubicBezTo>
                  <a:close/>
                  <a:moveTo>
                    <a:pt x="4626116" y="15173"/>
                  </a:moveTo>
                  <a:cubicBezTo>
                    <a:pt x="4673909" y="66759"/>
                    <a:pt x="4685289" y="119863"/>
                    <a:pt x="4663289" y="186623"/>
                  </a:cubicBezTo>
                  <a:cubicBezTo>
                    <a:pt x="4713358" y="164622"/>
                    <a:pt x="4757359" y="147933"/>
                    <a:pt x="4798325" y="126691"/>
                  </a:cubicBezTo>
                  <a:cubicBezTo>
                    <a:pt x="4824118" y="113794"/>
                    <a:pt x="4825635" y="88001"/>
                    <a:pt x="4818049" y="62208"/>
                  </a:cubicBezTo>
                  <a:cubicBezTo>
                    <a:pt x="4810463" y="37173"/>
                    <a:pt x="4799842" y="14414"/>
                    <a:pt x="4767221" y="15173"/>
                  </a:cubicBezTo>
                  <a:cubicBezTo>
                    <a:pt x="4723220" y="15931"/>
                    <a:pt x="4679220" y="15173"/>
                    <a:pt x="4626116" y="15173"/>
                  </a:cubicBezTo>
                  <a:close/>
                  <a:moveTo>
                    <a:pt x="2599820" y="15931"/>
                  </a:moveTo>
                  <a:cubicBezTo>
                    <a:pt x="2646854" y="67518"/>
                    <a:pt x="2659751" y="120622"/>
                    <a:pt x="2636992" y="186623"/>
                  </a:cubicBezTo>
                  <a:cubicBezTo>
                    <a:pt x="2686303" y="165381"/>
                    <a:pt x="2730304" y="147933"/>
                    <a:pt x="2772028" y="127450"/>
                  </a:cubicBezTo>
                  <a:cubicBezTo>
                    <a:pt x="2793270" y="116829"/>
                    <a:pt x="2800856" y="94829"/>
                    <a:pt x="2794028" y="71311"/>
                  </a:cubicBezTo>
                  <a:cubicBezTo>
                    <a:pt x="2787201" y="47035"/>
                    <a:pt x="2781890" y="18207"/>
                    <a:pt x="2750028" y="16690"/>
                  </a:cubicBezTo>
                  <a:cubicBezTo>
                    <a:pt x="2702234" y="14414"/>
                    <a:pt x="2654441" y="15931"/>
                    <a:pt x="2599820" y="15931"/>
                  </a:cubicBezTo>
                  <a:close/>
                  <a:moveTo>
                    <a:pt x="1545326" y="15931"/>
                  </a:moveTo>
                  <a:cubicBezTo>
                    <a:pt x="1492981" y="15931"/>
                    <a:pt x="1448222" y="15931"/>
                    <a:pt x="1403463" y="15931"/>
                  </a:cubicBezTo>
                  <a:cubicBezTo>
                    <a:pt x="1374635" y="15931"/>
                    <a:pt x="1363255" y="36414"/>
                    <a:pt x="1355669" y="59932"/>
                  </a:cubicBezTo>
                  <a:cubicBezTo>
                    <a:pt x="1347324" y="84208"/>
                    <a:pt x="1347324" y="112277"/>
                    <a:pt x="1372359" y="125174"/>
                  </a:cubicBezTo>
                  <a:cubicBezTo>
                    <a:pt x="1414842" y="147933"/>
                    <a:pt x="1460360" y="164622"/>
                    <a:pt x="1511188" y="187381"/>
                  </a:cubicBezTo>
                  <a:cubicBezTo>
                    <a:pt x="1486912" y="119863"/>
                    <a:pt x="1501326" y="67518"/>
                    <a:pt x="1545326" y="15931"/>
                  </a:cubicBezTo>
                  <a:close/>
                  <a:moveTo>
                    <a:pt x="2635475" y="204830"/>
                  </a:moveTo>
                  <a:cubicBezTo>
                    <a:pt x="2698441" y="233658"/>
                    <a:pt x="2728028" y="279175"/>
                    <a:pt x="2732580" y="334555"/>
                  </a:cubicBezTo>
                  <a:cubicBezTo>
                    <a:pt x="2765959" y="304210"/>
                    <a:pt x="2802373" y="273865"/>
                    <a:pt x="2834236" y="240485"/>
                  </a:cubicBezTo>
                  <a:cubicBezTo>
                    <a:pt x="2851684" y="222278"/>
                    <a:pt x="2847132" y="198002"/>
                    <a:pt x="2831960" y="178278"/>
                  </a:cubicBezTo>
                  <a:cubicBezTo>
                    <a:pt x="2817546" y="159312"/>
                    <a:pt x="2801615" y="138070"/>
                    <a:pt x="2774304" y="147933"/>
                  </a:cubicBezTo>
                  <a:cubicBezTo>
                    <a:pt x="2729545" y="163864"/>
                    <a:pt x="2685545" y="183588"/>
                    <a:pt x="2635475" y="204830"/>
                  </a:cubicBezTo>
                  <a:close/>
                  <a:moveTo>
                    <a:pt x="4759635" y="347452"/>
                  </a:moveTo>
                  <a:cubicBezTo>
                    <a:pt x="4797566" y="307244"/>
                    <a:pt x="4833221" y="273865"/>
                    <a:pt x="4863566" y="236692"/>
                  </a:cubicBezTo>
                  <a:cubicBezTo>
                    <a:pt x="4879498" y="216968"/>
                    <a:pt x="4871912" y="194209"/>
                    <a:pt x="4855980" y="174485"/>
                  </a:cubicBezTo>
                  <a:cubicBezTo>
                    <a:pt x="4841567" y="157036"/>
                    <a:pt x="4825635" y="137312"/>
                    <a:pt x="4799842" y="147174"/>
                  </a:cubicBezTo>
                  <a:cubicBezTo>
                    <a:pt x="4755083" y="163864"/>
                    <a:pt x="4711841" y="183588"/>
                    <a:pt x="4662530" y="204071"/>
                  </a:cubicBezTo>
                  <a:cubicBezTo>
                    <a:pt x="4723220" y="233658"/>
                    <a:pt x="4754324" y="277658"/>
                    <a:pt x="4759635" y="347452"/>
                  </a:cubicBezTo>
                  <a:close/>
                  <a:moveTo>
                    <a:pt x="5592609" y="15931"/>
                  </a:moveTo>
                  <a:cubicBezTo>
                    <a:pt x="5541022" y="15931"/>
                    <a:pt x="5497780" y="18207"/>
                    <a:pt x="5455297" y="15173"/>
                  </a:cubicBezTo>
                  <a:cubicBezTo>
                    <a:pt x="5422676" y="12897"/>
                    <a:pt x="5413572" y="34138"/>
                    <a:pt x="5404469" y="57656"/>
                  </a:cubicBezTo>
                  <a:cubicBezTo>
                    <a:pt x="5393848" y="82690"/>
                    <a:pt x="5393089" y="110001"/>
                    <a:pt x="5417365" y="123656"/>
                  </a:cubicBezTo>
                  <a:cubicBezTo>
                    <a:pt x="5459849" y="147933"/>
                    <a:pt x="5505366" y="166140"/>
                    <a:pt x="5556953" y="190416"/>
                  </a:cubicBezTo>
                  <a:cubicBezTo>
                    <a:pt x="5531159" y="120622"/>
                    <a:pt x="5543298" y="67518"/>
                    <a:pt x="5592609" y="15931"/>
                  </a:cubicBezTo>
                  <a:close/>
                  <a:moveTo>
                    <a:pt x="1511946" y="204830"/>
                  </a:moveTo>
                  <a:cubicBezTo>
                    <a:pt x="1464153" y="185105"/>
                    <a:pt x="1422428" y="169174"/>
                    <a:pt x="1380704" y="150967"/>
                  </a:cubicBezTo>
                  <a:cubicBezTo>
                    <a:pt x="1354152" y="139588"/>
                    <a:pt x="1334427" y="150208"/>
                    <a:pt x="1319255" y="170691"/>
                  </a:cubicBezTo>
                  <a:cubicBezTo>
                    <a:pt x="1302565" y="192692"/>
                    <a:pt x="1293461" y="220002"/>
                    <a:pt x="1312427" y="241244"/>
                  </a:cubicBezTo>
                  <a:cubicBezTo>
                    <a:pt x="1342772" y="276141"/>
                    <a:pt x="1379186" y="306486"/>
                    <a:pt x="1414842" y="339865"/>
                  </a:cubicBezTo>
                  <a:cubicBezTo>
                    <a:pt x="1418635" y="277658"/>
                    <a:pt x="1449739" y="234416"/>
                    <a:pt x="1511946" y="204830"/>
                  </a:cubicBezTo>
                  <a:close/>
                  <a:moveTo>
                    <a:pt x="625868" y="201795"/>
                  </a:moveTo>
                  <a:cubicBezTo>
                    <a:pt x="647869" y="223037"/>
                    <a:pt x="671386" y="239727"/>
                    <a:pt x="686559" y="262485"/>
                  </a:cubicBezTo>
                  <a:cubicBezTo>
                    <a:pt x="701731" y="285244"/>
                    <a:pt x="707042" y="313314"/>
                    <a:pt x="714628" y="333038"/>
                  </a:cubicBezTo>
                  <a:cubicBezTo>
                    <a:pt x="746490" y="304210"/>
                    <a:pt x="782904" y="274623"/>
                    <a:pt x="814767" y="240485"/>
                  </a:cubicBezTo>
                  <a:cubicBezTo>
                    <a:pt x="832974" y="221519"/>
                    <a:pt x="826905" y="196485"/>
                    <a:pt x="810215" y="176002"/>
                  </a:cubicBezTo>
                  <a:cubicBezTo>
                    <a:pt x="795043" y="157036"/>
                    <a:pt x="778353" y="138070"/>
                    <a:pt x="751042" y="148691"/>
                  </a:cubicBezTo>
                  <a:cubicBezTo>
                    <a:pt x="708559" y="165381"/>
                    <a:pt x="666076" y="184347"/>
                    <a:pt x="625868" y="201795"/>
                  </a:cubicBezTo>
                  <a:close/>
                  <a:moveTo>
                    <a:pt x="5553160" y="203312"/>
                  </a:moveTo>
                  <a:cubicBezTo>
                    <a:pt x="5508401" y="184347"/>
                    <a:pt x="5467435" y="168416"/>
                    <a:pt x="5427986" y="150208"/>
                  </a:cubicBezTo>
                  <a:cubicBezTo>
                    <a:pt x="5401434" y="138070"/>
                    <a:pt x="5383986" y="150967"/>
                    <a:pt x="5368813" y="168416"/>
                  </a:cubicBezTo>
                  <a:cubicBezTo>
                    <a:pt x="5351365" y="187381"/>
                    <a:pt x="5339227" y="213175"/>
                    <a:pt x="5356675" y="235175"/>
                  </a:cubicBezTo>
                  <a:cubicBezTo>
                    <a:pt x="5386262" y="273106"/>
                    <a:pt x="5421158" y="306486"/>
                    <a:pt x="5456056" y="344417"/>
                  </a:cubicBezTo>
                  <a:cubicBezTo>
                    <a:pt x="5476539" y="259451"/>
                    <a:pt x="5484125" y="248071"/>
                    <a:pt x="5553160" y="203312"/>
                  </a:cubicBezTo>
                  <a:close/>
                  <a:moveTo>
                    <a:pt x="583385" y="16690"/>
                  </a:moveTo>
                  <a:cubicBezTo>
                    <a:pt x="629662" y="67518"/>
                    <a:pt x="641041" y="121381"/>
                    <a:pt x="619041" y="186623"/>
                  </a:cubicBezTo>
                  <a:cubicBezTo>
                    <a:pt x="665317" y="166140"/>
                    <a:pt x="706283" y="149450"/>
                    <a:pt x="746490" y="130484"/>
                  </a:cubicBezTo>
                  <a:cubicBezTo>
                    <a:pt x="771525" y="119105"/>
                    <a:pt x="779111" y="97863"/>
                    <a:pt x="773801" y="71311"/>
                  </a:cubicBezTo>
                  <a:cubicBezTo>
                    <a:pt x="768491" y="47035"/>
                    <a:pt x="761663" y="18966"/>
                    <a:pt x="732835" y="16690"/>
                  </a:cubicBezTo>
                  <a:cubicBezTo>
                    <a:pt x="685041" y="13655"/>
                    <a:pt x="637248" y="16690"/>
                    <a:pt x="583385" y="16690"/>
                  </a:cubicBezTo>
                  <a:close/>
                  <a:moveTo>
                    <a:pt x="3194584" y="298900"/>
                  </a:moveTo>
                  <a:cubicBezTo>
                    <a:pt x="3163480" y="223795"/>
                    <a:pt x="3130859" y="147174"/>
                    <a:pt x="3098997" y="69794"/>
                  </a:cubicBezTo>
                  <a:cubicBezTo>
                    <a:pt x="3097480" y="70552"/>
                    <a:pt x="3095963" y="70552"/>
                    <a:pt x="3093686" y="71311"/>
                  </a:cubicBezTo>
                  <a:cubicBezTo>
                    <a:pt x="3093686" y="155519"/>
                    <a:pt x="3093686" y="239727"/>
                    <a:pt x="3093686" y="318624"/>
                  </a:cubicBezTo>
                  <a:cubicBezTo>
                    <a:pt x="3127066" y="311796"/>
                    <a:pt x="3158929" y="305727"/>
                    <a:pt x="3194584" y="298900"/>
                  </a:cubicBezTo>
                  <a:close/>
                  <a:moveTo>
                    <a:pt x="1174357" y="298900"/>
                  </a:moveTo>
                  <a:cubicBezTo>
                    <a:pt x="1143253" y="224554"/>
                    <a:pt x="1110632" y="147174"/>
                    <a:pt x="1078770" y="69794"/>
                  </a:cubicBezTo>
                  <a:cubicBezTo>
                    <a:pt x="1076494" y="70552"/>
                    <a:pt x="1074976" y="71311"/>
                    <a:pt x="1072701" y="71311"/>
                  </a:cubicBezTo>
                  <a:cubicBezTo>
                    <a:pt x="1072701" y="154760"/>
                    <a:pt x="1072701" y="238968"/>
                    <a:pt x="1072701" y="317865"/>
                  </a:cubicBezTo>
                  <a:cubicBezTo>
                    <a:pt x="1106080" y="311796"/>
                    <a:pt x="1138701" y="305727"/>
                    <a:pt x="1174357" y="298900"/>
                  </a:cubicBezTo>
                  <a:close/>
                  <a:moveTo>
                    <a:pt x="5125293" y="69035"/>
                  </a:moveTo>
                  <a:cubicBezTo>
                    <a:pt x="5123776" y="69794"/>
                    <a:pt x="5121500" y="69794"/>
                    <a:pt x="5119983" y="70552"/>
                  </a:cubicBezTo>
                  <a:cubicBezTo>
                    <a:pt x="5119983" y="154002"/>
                    <a:pt x="5119983" y="238209"/>
                    <a:pt x="5119983" y="317865"/>
                  </a:cubicBezTo>
                  <a:cubicBezTo>
                    <a:pt x="5154122" y="311038"/>
                    <a:pt x="5186742" y="304969"/>
                    <a:pt x="5220881" y="298900"/>
                  </a:cubicBezTo>
                  <a:cubicBezTo>
                    <a:pt x="5189777" y="223795"/>
                    <a:pt x="5157156" y="146415"/>
                    <a:pt x="5125293" y="69035"/>
                  </a:cubicBezTo>
                  <a:close/>
                  <a:moveTo>
                    <a:pt x="3069411" y="315589"/>
                  </a:moveTo>
                  <a:cubicBezTo>
                    <a:pt x="3069411" y="239727"/>
                    <a:pt x="3069411" y="160071"/>
                    <a:pt x="3069411" y="81173"/>
                  </a:cubicBezTo>
                  <a:cubicBezTo>
                    <a:pt x="3067893" y="81173"/>
                    <a:pt x="3065617" y="80415"/>
                    <a:pt x="3064100" y="80415"/>
                  </a:cubicBezTo>
                  <a:cubicBezTo>
                    <a:pt x="3032996" y="154760"/>
                    <a:pt x="3002651" y="229106"/>
                    <a:pt x="2973065" y="298900"/>
                  </a:cubicBezTo>
                  <a:cubicBezTo>
                    <a:pt x="3007962" y="304969"/>
                    <a:pt x="3039065" y="310279"/>
                    <a:pt x="3069411" y="315589"/>
                  </a:cubicBezTo>
                  <a:close/>
                  <a:moveTo>
                    <a:pt x="3207481" y="282210"/>
                  </a:moveTo>
                  <a:cubicBezTo>
                    <a:pt x="3237067" y="264003"/>
                    <a:pt x="3265137" y="247313"/>
                    <a:pt x="3284102" y="235175"/>
                  </a:cubicBezTo>
                  <a:cubicBezTo>
                    <a:pt x="3231757" y="181312"/>
                    <a:pt x="3174860" y="123656"/>
                    <a:pt x="3119480" y="67518"/>
                  </a:cubicBezTo>
                  <a:cubicBezTo>
                    <a:pt x="3149067" y="138829"/>
                    <a:pt x="3178653" y="212416"/>
                    <a:pt x="3207481" y="282210"/>
                  </a:cubicBezTo>
                  <a:close/>
                  <a:moveTo>
                    <a:pt x="939941" y="282968"/>
                  </a:moveTo>
                  <a:cubicBezTo>
                    <a:pt x="968010" y="213933"/>
                    <a:pt x="998355" y="139588"/>
                    <a:pt x="1027941" y="65242"/>
                  </a:cubicBezTo>
                  <a:cubicBezTo>
                    <a:pt x="1026424" y="65242"/>
                    <a:pt x="1025666" y="64483"/>
                    <a:pt x="1024148" y="64483"/>
                  </a:cubicBezTo>
                  <a:cubicBezTo>
                    <a:pt x="968010" y="121381"/>
                    <a:pt x="911871" y="179036"/>
                    <a:pt x="858767" y="232899"/>
                  </a:cubicBezTo>
                  <a:cubicBezTo>
                    <a:pt x="883043" y="247313"/>
                    <a:pt x="910354" y="264761"/>
                    <a:pt x="939941" y="282968"/>
                  </a:cubicBezTo>
                  <a:close/>
                  <a:moveTo>
                    <a:pt x="1049183" y="81173"/>
                  </a:moveTo>
                  <a:cubicBezTo>
                    <a:pt x="1047666" y="80415"/>
                    <a:pt x="1045390" y="80415"/>
                    <a:pt x="1043873" y="79656"/>
                  </a:cubicBezTo>
                  <a:cubicBezTo>
                    <a:pt x="1013528" y="153243"/>
                    <a:pt x="982424" y="227589"/>
                    <a:pt x="952837" y="298900"/>
                  </a:cubicBezTo>
                  <a:cubicBezTo>
                    <a:pt x="987734" y="304210"/>
                    <a:pt x="1018079" y="309520"/>
                    <a:pt x="1049942" y="314072"/>
                  </a:cubicBezTo>
                  <a:cubicBezTo>
                    <a:pt x="1049183" y="237451"/>
                    <a:pt x="1049183" y="159312"/>
                    <a:pt x="1049183" y="81173"/>
                  </a:cubicBezTo>
                  <a:close/>
                  <a:moveTo>
                    <a:pt x="5308881" y="235933"/>
                  </a:moveTo>
                  <a:cubicBezTo>
                    <a:pt x="5258053" y="183588"/>
                    <a:pt x="5202673" y="126691"/>
                    <a:pt x="5147294" y="69794"/>
                  </a:cubicBezTo>
                  <a:cubicBezTo>
                    <a:pt x="5176121" y="141105"/>
                    <a:pt x="5205708" y="214692"/>
                    <a:pt x="5233778" y="282210"/>
                  </a:cubicBezTo>
                  <a:cubicBezTo>
                    <a:pt x="5263364" y="264003"/>
                    <a:pt x="5290675" y="247313"/>
                    <a:pt x="5308881" y="235933"/>
                  </a:cubicBezTo>
                  <a:close/>
                  <a:moveTo>
                    <a:pt x="1096977" y="59173"/>
                  </a:moveTo>
                  <a:cubicBezTo>
                    <a:pt x="1129598" y="139588"/>
                    <a:pt x="1159184" y="213175"/>
                    <a:pt x="1187253" y="281451"/>
                  </a:cubicBezTo>
                  <a:cubicBezTo>
                    <a:pt x="1217599" y="263244"/>
                    <a:pt x="1244151" y="246554"/>
                    <a:pt x="1266151" y="232899"/>
                  </a:cubicBezTo>
                  <a:cubicBezTo>
                    <a:pt x="1213805" y="179795"/>
                    <a:pt x="1158426" y="122898"/>
                    <a:pt x="1096977" y="59173"/>
                  </a:cubicBezTo>
                  <a:close/>
                  <a:moveTo>
                    <a:pt x="5095707" y="88760"/>
                  </a:moveTo>
                  <a:cubicBezTo>
                    <a:pt x="5093431" y="88760"/>
                    <a:pt x="5090397" y="88001"/>
                    <a:pt x="5088121" y="88001"/>
                  </a:cubicBezTo>
                  <a:cubicBezTo>
                    <a:pt x="5058534" y="159312"/>
                    <a:pt x="5028948" y="230623"/>
                    <a:pt x="5000120" y="299658"/>
                  </a:cubicBezTo>
                  <a:cubicBezTo>
                    <a:pt x="5033499" y="304969"/>
                    <a:pt x="5064603" y="309520"/>
                    <a:pt x="5096465" y="314831"/>
                  </a:cubicBezTo>
                  <a:cubicBezTo>
                    <a:pt x="5095707" y="241244"/>
                    <a:pt x="5095707" y="165381"/>
                    <a:pt x="5095707" y="88760"/>
                  </a:cubicBezTo>
                  <a:close/>
                  <a:moveTo>
                    <a:pt x="4986464" y="282968"/>
                  </a:moveTo>
                  <a:cubicBezTo>
                    <a:pt x="5014534" y="213933"/>
                    <a:pt x="5044120" y="139588"/>
                    <a:pt x="5072948" y="68277"/>
                  </a:cubicBezTo>
                  <a:cubicBezTo>
                    <a:pt x="5016810" y="123656"/>
                    <a:pt x="4960671" y="179036"/>
                    <a:pt x="4907567" y="231382"/>
                  </a:cubicBezTo>
                  <a:cubicBezTo>
                    <a:pt x="4931085" y="247313"/>
                    <a:pt x="4957637" y="264003"/>
                    <a:pt x="4986464" y="282968"/>
                  </a:cubicBezTo>
                  <a:close/>
                  <a:moveTo>
                    <a:pt x="2881271" y="231382"/>
                  </a:moveTo>
                  <a:cubicBezTo>
                    <a:pt x="2906305" y="248071"/>
                    <a:pt x="2932857" y="265520"/>
                    <a:pt x="2960168" y="282968"/>
                  </a:cubicBezTo>
                  <a:cubicBezTo>
                    <a:pt x="2988237" y="213175"/>
                    <a:pt x="3017824" y="139588"/>
                    <a:pt x="3045893" y="70552"/>
                  </a:cubicBezTo>
                  <a:cubicBezTo>
                    <a:pt x="2991272" y="124415"/>
                    <a:pt x="2934375" y="179795"/>
                    <a:pt x="2881271" y="231382"/>
                  </a:cubicBezTo>
                  <a:close/>
                  <a:moveTo>
                    <a:pt x="2795546" y="18207"/>
                  </a:moveTo>
                  <a:cubicBezTo>
                    <a:pt x="2802373" y="49311"/>
                    <a:pt x="2808442" y="79656"/>
                    <a:pt x="2815270" y="110760"/>
                  </a:cubicBezTo>
                  <a:cubicBezTo>
                    <a:pt x="2882029" y="82690"/>
                    <a:pt x="2951823" y="53104"/>
                    <a:pt x="3021617" y="23517"/>
                  </a:cubicBezTo>
                  <a:cubicBezTo>
                    <a:pt x="3020858" y="22000"/>
                    <a:pt x="3020858" y="19724"/>
                    <a:pt x="3020100" y="18207"/>
                  </a:cubicBezTo>
                  <a:cubicBezTo>
                    <a:pt x="2944237" y="18207"/>
                    <a:pt x="2868374" y="18207"/>
                    <a:pt x="2795546" y="18207"/>
                  </a:cubicBezTo>
                  <a:close/>
                  <a:moveTo>
                    <a:pt x="5173846" y="17448"/>
                  </a:moveTo>
                  <a:cubicBezTo>
                    <a:pt x="5173087" y="19724"/>
                    <a:pt x="5172328" y="21242"/>
                    <a:pt x="5172328" y="23517"/>
                  </a:cubicBezTo>
                  <a:cubicBezTo>
                    <a:pt x="5242122" y="53104"/>
                    <a:pt x="5312675" y="82690"/>
                    <a:pt x="5378675" y="110760"/>
                  </a:cubicBezTo>
                  <a:cubicBezTo>
                    <a:pt x="5385503" y="78897"/>
                    <a:pt x="5392331" y="48552"/>
                    <a:pt x="5398399" y="17448"/>
                  </a:cubicBezTo>
                  <a:cubicBezTo>
                    <a:pt x="5325571" y="17448"/>
                    <a:pt x="5249709" y="17448"/>
                    <a:pt x="5173846" y="17448"/>
                  </a:cubicBezTo>
                  <a:close/>
                  <a:moveTo>
                    <a:pt x="1332910" y="130484"/>
                  </a:moveTo>
                  <a:cubicBezTo>
                    <a:pt x="1265392" y="103173"/>
                    <a:pt x="1195598" y="74346"/>
                    <a:pt x="1118218" y="42483"/>
                  </a:cubicBezTo>
                  <a:cubicBezTo>
                    <a:pt x="1178908" y="100898"/>
                    <a:pt x="1233530" y="153243"/>
                    <a:pt x="1282841" y="201037"/>
                  </a:cubicBezTo>
                  <a:cubicBezTo>
                    <a:pt x="1297255" y="182071"/>
                    <a:pt x="1314703" y="157036"/>
                    <a:pt x="1332910" y="130484"/>
                  </a:cubicBezTo>
                  <a:close/>
                  <a:moveTo>
                    <a:pt x="5173087" y="46276"/>
                  </a:moveTo>
                  <a:cubicBezTo>
                    <a:pt x="5172328" y="47794"/>
                    <a:pt x="5170811" y="49311"/>
                    <a:pt x="5170053" y="50828"/>
                  </a:cubicBezTo>
                  <a:cubicBezTo>
                    <a:pt x="5224674" y="103173"/>
                    <a:pt x="5279295" y="155519"/>
                    <a:pt x="5330123" y="203312"/>
                  </a:cubicBezTo>
                  <a:cubicBezTo>
                    <a:pt x="5343779" y="182829"/>
                    <a:pt x="5361227" y="157036"/>
                    <a:pt x="5379434" y="130484"/>
                  </a:cubicBezTo>
                  <a:cubicBezTo>
                    <a:pt x="5312675" y="103173"/>
                    <a:pt x="5242881" y="75104"/>
                    <a:pt x="5173087" y="46276"/>
                  </a:cubicBezTo>
                  <a:close/>
                  <a:moveTo>
                    <a:pt x="1331393" y="110760"/>
                  </a:moveTo>
                  <a:cubicBezTo>
                    <a:pt x="1338220" y="79656"/>
                    <a:pt x="1344289" y="49311"/>
                    <a:pt x="1351117" y="19724"/>
                  </a:cubicBezTo>
                  <a:cubicBezTo>
                    <a:pt x="1279048" y="19724"/>
                    <a:pt x="1205460" y="19724"/>
                    <a:pt x="1132632" y="19724"/>
                  </a:cubicBezTo>
                  <a:cubicBezTo>
                    <a:pt x="1132632" y="22000"/>
                    <a:pt x="1131874" y="23517"/>
                    <a:pt x="1131874" y="25793"/>
                  </a:cubicBezTo>
                  <a:cubicBezTo>
                    <a:pt x="1199392" y="54621"/>
                    <a:pt x="1267668" y="83449"/>
                    <a:pt x="1331393" y="110760"/>
                  </a:cubicBezTo>
                  <a:close/>
                  <a:moveTo>
                    <a:pt x="3350862" y="110760"/>
                  </a:moveTo>
                  <a:cubicBezTo>
                    <a:pt x="3358448" y="77380"/>
                    <a:pt x="3365276" y="48552"/>
                    <a:pt x="3372103" y="18966"/>
                  </a:cubicBezTo>
                  <a:cubicBezTo>
                    <a:pt x="3300792" y="18966"/>
                    <a:pt x="3226446" y="18966"/>
                    <a:pt x="3152860" y="18966"/>
                  </a:cubicBezTo>
                  <a:cubicBezTo>
                    <a:pt x="3152101" y="21242"/>
                    <a:pt x="3152101" y="23517"/>
                    <a:pt x="3151342" y="25793"/>
                  </a:cubicBezTo>
                  <a:cubicBezTo>
                    <a:pt x="3218860" y="53863"/>
                    <a:pt x="3285620" y="82690"/>
                    <a:pt x="3350862" y="110760"/>
                  </a:cubicBezTo>
                  <a:close/>
                  <a:moveTo>
                    <a:pt x="4889360" y="201037"/>
                  </a:moveTo>
                  <a:cubicBezTo>
                    <a:pt x="4937912" y="154002"/>
                    <a:pt x="4991016" y="103173"/>
                    <a:pt x="5044120" y="52345"/>
                  </a:cubicBezTo>
                  <a:cubicBezTo>
                    <a:pt x="5043362" y="50828"/>
                    <a:pt x="5043362" y="50069"/>
                    <a:pt x="5042603" y="48552"/>
                  </a:cubicBezTo>
                  <a:cubicBezTo>
                    <a:pt x="4974327" y="76621"/>
                    <a:pt x="4906050" y="104691"/>
                    <a:pt x="4840808" y="131243"/>
                  </a:cubicBezTo>
                  <a:cubicBezTo>
                    <a:pt x="4859773" y="157795"/>
                    <a:pt x="4876463" y="182071"/>
                    <a:pt x="4889360" y="201037"/>
                  </a:cubicBezTo>
                  <a:close/>
                  <a:moveTo>
                    <a:pt x="4843842" y="109242"/>
                  </a:moveTo>
                  <a:cubicBezTo>
                    <a:pt x="4908326" y="81173"/>
                    <a:pt x="4975085" y="53104"/>
                    <a:pt x="5041844" y="24276"/>
                  </a:cubicBezTo>
                  <a:cubicBezTo>
                    <a:pt x="5041086" y="22000"/>
                    <a:pt x="5039568" y="19724"/>
                    <a:pt x="5038810" y="17448"/>
                  </a:cubicBezTo>
                  <a:cubicBezTo>
                    <a:pt x="4965981" y="17448"/>
                    <a:pt x="4892395" y="17448"/>
                    <a:pt x="4821083" y="17448"/>
                  </a:cubicBezTo>
                  <a:cubicBezTo>
                    <a:pt x="4828670" y="47035"/>
                    <a:pt x="4835498" y="75863"/>
                    <a:pt x="4843842" y="109242"/>
                  </a:cubicBezTo>
                  <a:close/>
                  <a:moveTo>
                    <a:pt x="839802" y="196485"/>
                  </a:moveTo>
                  <a:cubicBezTo>
                    <a:pt x="887595" y="150967"/>
                    <a:pt x="940699" y="100139"/>
                    <a:pt x="995320" y="47794"/>
                  </a:cubicBezTo>
                  <a:cubicBezTo>
                    <a:pt x="927044" y="75863"/>
                    <a:pt x="859526" y="103173"/>
                    <a:pt x="794284" y="130484"/>
                  </a:cubicBezTo>
                  <a:cubicBezTo>
                    <a:pt x="812491" y="157036"/>
                    <a:pt x="829939" y="182071"/>
                    <a:pt x="839802" y="196485"/>
                  </a:cubicBezTo>
                  <a:close/>
                  <a:moveTo>
                    <a:pt x="796560" y="109242"/>
                  </a:moveTo>
                  <a:cubicBezTo>
                    <a:pt x="861802" y="81173"/>
                    <a:pt x="928561" y="53104"/>
                    <a:pt x="995320" y="24276"/>
                  </a:cubicBezTo>
                  <a:cubicBezTo>
                    <a:pt x="994562" y="22759"/>
                    <a:pt x="993045" y="20483"/>
                    <a:pt x="992286" y="18966"/>
                  </a:cubicBezTo>
                  <a:cubicBezTo>
                    <a:pt x="918699" y="18966"/>
                    <a:pt x="845112" y="18966"/>
                    <a:pt x="775318" y="18966"/>
                  </a:cubicBezTo>
                  <a:cubicBezTo>
                    <a:pt x="782146" y="48552"/>
                    <a:pt x="788974" y="76621"/>
                    <a:pt x="796560" y="109242"/>
                  </a:cubicBezTo>
                  <a:close/>
                  <a:moveTo>
                    <a:pt x="2863064" y="199519"/>
                  </a:moveTo>
                  <a:cubicBezTo>
                    <a:pt x="2913892" y="150967"/>
                    <a:pt x="2967754" y="99380"/>
                    <a:pt x="3023893" y="44759"/>
                  </a:cubicBezTo>
                  <a:cubicBezTo>
                    <a:pt x="2951064" y="75104"/>
                    <a:pt x="2880512" y="103932"/>
                    <a:pt x="2814511" y="131243"/>
                  </a:cubicBezTo>
                  <a:cubicBezTo>
                    <a:pt x="2832718" y="157795"/>
                    <a:pt x="2850167" y="181312"/>
                    <a:pt x="2863064" y="199519"/>
                  </a:cubicBezTo>
                  <a:close/>
                  <a:moveTo>
                    <a:pt x="3303827" y="201795"/>
                  </a:moveTo>
                  <a:cubicBezTo>
                    <a:pt x="3317482" y="182071"/>
                    <a:pt x="3335689" y="156277"/>
                    <a:pt x="3353137" y="130484"/>
                  </a:cubicBezTo>
                  <a:cubicBezTo>
                    <a:pt x="3284861" y="102415"/>
                    <a:pt x="3215067" y="73587"/>
                    <a:pt x="3144515" y="44759"/>
                  </a:cubicBezTo>
                  <a:cubicBezTo>
                    <a:pt x="3143756" y="45518"/>
                    <a:pt x="3143756" y="47035"/>
                    <a:pt x="3142997" y="47794"/>
                  </a:cubicBezTo>
                  <a:cubicBezTo>
                    <a:pt x="3197619" y="100898"/>
                    <a:pt x="3252240" y="153243"/>
                    <a:pt x="3303827" y="201795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8414387-3F86-4909-99DB-1C22489691C3}"/>
                </a:ext>
              </a:extLst>
            </p:cNvPr>
            <p:cNvSpPr/>
            <p:nvPr/>
          </p:nvSpPr>
          <p:spPr>
            <a:xfrm>
              <a:off x="10736623" y="140218"/>
              <a:ext cx="3613638" cy="643730"/>
            </a:xfrm>
            <a:custGeom>
              <a:avLst/>
              <a:gdLst>
                <a:gd name="connsiteX0" fmla="*/ 6204063 w 6204821"/>
                <a:gd name="connsiteY0" fmla="*/ 16690 h 1105321"/>
                <a:gd name="connsiteX1" fmla="*/ 6037924 w 6204821"/>
                <a:gd name="connsiteY1" fmla="*/ 16690 h 1105321"/>
                <a:gd name="connsiteX2" fmla="*/ 5996199 w 6204821"/>
                <a:gd name="connsiteY2" fmla="*/ 41725 h 1105321"/>
                <a:gd name="connsiteX3" fmla="*/ 5928681 w 6204821"/>
                <a:gd name="connsiteY3" fmla="*/ 285244 h 1105321"/>
                <a:gd name="connsiteX4" fmla="*/ 5999233 w 6204821"/>
                <a:gd name="connsiteY4" fmla="*/ 375521 h 1105321"/>
                <a:gd name="connsiteX5" fmla="*/ 6118338 w 6204821"/>
                <a:gd name="connsiteY5" fmla="*/ 432418 h 1105321"/>
                <a:gd name="connsiteX6" fmla="*/ 6102407 w 6204821"/>
                <a:gd name="connsiteY6" fmla="*/ 429384 h 1105321"/>
                <a:gd name="connsiteX7" fmla="*/ 5984820 w 6204821"/>
                <a:gd name="connsiteY7" fmla="*/ 380831 h 1105321"/>
                <a:gd name="connsiteX8" fmla="*/ 5917301 w 6204821"/>
                <a:gd name="connsiteY8" fmla="*/ 383107 h 1105321"/>
                <a:gd name="connsiteX9" fmla="*/ 5764817 w 6204821"/>
                <a:gd name="connsiteY9" fmla="*/ 587937 h 1105321"/>
                <a:gd name="connsiteX10" fmla="*/ 5796679 w 6204821"/>
                <a:gd name="connsiteY10" fmla="*/ 692628 h 1105321"/>
                <a:gd name="connsiteX11" fmla="*/ 5868749 w 6204821"/>
                <a:gd name="connsiteY11" fmla="*/ 764697 h 1105321"/>
                <a:gd name="connsiteX12" fmla="*/ 5883163 w 6204821"/>
                <a:gd name="connsiteY12" fmla="*/ 782904 h 1105321"/>
                <a:gd name="connsiteX13" fmla="*/ 5875577 w 6204821"/>
                <a:gd name="connsiteY13" fmla="*/ 789732 h 1105321"/>
                <a:gd name="connsiteX14" fmla="*/ 5789093 w 6204821"/>
                <a:gd name="connsiteY14" fmla="*/ 699455 h 1105321"/>
                <a:gd name="connsiteX15" fmla="*/ 5705644 w 6204821"/>
                <a:gd name="connsiteY15" fmla="*/ 672903 h 1105321"/>
                <a:gd name="connsiteX16" fmla="*/ 5508401 w 6204821"/>
                <a:gd name="connsiteY16" fmla="*/ 785180 h 1105321"/>
                <a:gd name="connsiteX17" fmla="*/ 5487918 w 6204821"/>
                <a:gd name="connsiteY17" fmla="*/ 920216 h 1105321"/>
                <a:gd name="connsiteX18" fmla="*/ 5525091 w 6204821"/>
                <a:gd name="connsiteY18" fmla="*/ 1026424 h 1105321"/>
                <a:gd name="connsiteX19" fmla="*/ 5515228 w 6204821"/>
                <a:gd name="connsiteY19" fmla="*/ 1013528 h 1105321"/>
                <a:gd name="connsiteX20" fmla="*/ 5471228 w 6204821"/>
                <a:gd name="connsiteY20" fmla="*/ 909595 h 1105321"/>
                <a:gd name="connsiteX21" fmla="*/ 5426469 w 6204821"/>
                <a:gd name="connsiteY21" fmla="*/ 864078 h 1105321"/>
                <a:gd name="connsiteX22" fmla="*/ 5157156 w 6204821"/>
                <a:gd name="connsiteY22" fmla="*/ 905802 h 1105321"/>
                <a:gd name="connsiteX23" fmla="*/ 5113155 w 6204821"/>
                <a:gd name="connsiteY23" fmla="*/ 994562 h 1105321"/>
                <a:gd name="connsiteX24" fmla="*/ 5113914 w 6204821"/>
                <a:gd name="connsiteY24" fmla="*/ 1103046 h 1105321"/>
                <a:gd name="connsiteX25" fmla="*/ 5103293 w 6204821"/>
                <a:gd name="connsiteY25" fmla="*/ 1103046 h 1105321"/>
                <a:gd name="connsiteX26" fmla="*/ 5104052 w 6204821"/>
                <a:gd name="connsiteY26" fmla="*/ 1015803 h 1105321"/>
                <a:gd name="connsiteX27" fmla="*/ 5003913 w 6204821"/>
                <a:gd name="connsiteY27" fmla="*/ 873940 h 1105321"/>
                <a:gd name="connsiteX28" fmla="*/ 4801359 w 6204821"/>
                <a:gd name="connsiteY28" fmla="*/ 859526 h 1105321"/>
                <a:gd name="connsiteX29" fmla="*/ 4743703 w 6204821"/>
                <a:gd name="connsiteY29" fmla="*/ 911113 h 1105321"/>
                <a:gd name="connsiteX30" fmla="*/ 4695910 w 6204821"/>
                <a:gd name="connsiteY30" fmla="*/ 1027183 h 1105321"/>
                <a:gd name="connsiteX31" fmla="*/ 4686806 w 6204821"/>
                <a:gd name="connsiteY31" fmla="*/ 1023390 h 1105321"/>
                <a:gd name="connsiteX32" fmla="*/ 4721703 w 6204821"/>
                <a:gd name="connsiteY32" fmla="*/ 939182 h 1105321"/>
                <a:gd name="connsiteX33" fmla="*/ 4675427 w 6204821"/>
                <a:gd name="connsiteY33" fmla="*/ 752559 h 1105321"/>
                <a:gd name="connsiteX34" fmla="*/ 4492598 w 6204821"/>
                <a:gd name="connsiteY34" fmla="*/ 670627 h 1105321"/>
                <a:gd name="connsiteX35" fmla="*/ 4437218 w 6204821"/>
                <a:gd name="connsiteY35" fmla="*/ 690352 h 1105321"/>
                <a:gd name="connsiteX36" fmla="*/ 4331010 w 6204821"/>
                <a:gd name="connsiteY36" fmla="*/ 790491 h 1105321"/>
                <a:gd name="connsiteX37" fmla="*/ 4343148 w 6204821"/>
                <a:gd name="connsiteY37" fmla="*/ 772284 h 1105321"/>
                <a:gd name="connsiteX38" fmla="*/ 4416735 w 6204821"/>
                <a:gd name="connsiteY38" fmla="*/ 697938 h 1105321"/>
                <a:gd name="connsiteX39" fmla="*/ 4450873 w 6204821"/>
                <a:gd name="connsiteY39" fmla="*/ 583385 h 1105321"/>
                <a:gd name="connsiteX40" fmla="*/ 4295354 w 6204821"/>
                <a:gd name="connsiteY40" fmla="*/ 384625 h 1105321"/>
                <a:gd name="connsiteX41" fmla="*/ 4230871 w 6204821"/>
                <a:gd name="connsiteY41" fmla="*/ 383107 h 1105321"/>
                <a:gd name="connsiteX42" fmla="*/ 4132249 w 6204821"/>
                <a:gd name="connsiteY42" fmla="*/ 425590 h 1105321"/>
                <a:gd name="connsiteX43" fmla="*/ 4062455 w 6204821"/>
                <a:gd name="connsiteY43" fmla="*/ 426349 h 1105321"/>
                <a:gd name="connsiteX44" fmla="*/ 3950178 w 6204821"/>
                <a:gd name="connsiteY44" fmla="*/ 380073 h 1105321"/>
                <a:gd name="connsiteX45" fmla="*/ 3900108 w 6204821"/>
                <a:gd name="connsiteY45" fmla="*/ 382349 h 1105321"/>
                <a:gd name="connsiteX46" fmla="*/ 3738521 w 6204821"/>
                <a:gd name="connsiteY46" fmla="*/ 609937 h 1105321"/>
                <a:gd name="connsiteX47" fmla="*/ 3769624 w 6204821"/>
                <a:gd name="connsiteY47" fmla="*/ 691110 h 1105321"/>
                <a:gd name="connsiteX48" fmla="*/ 3853832 w 6204821"/>
                <a:gd name="connsiteY48" fmla="*/ 787456 h 1105321"/>
                <a:gd name="connsiteX49" fmla="*/ 3838660 w 6204821"/>
                <a:gd name="connsiteY49" fmla="*/ 776835 h 1105321"/>
                <a:gd name="connsiteX50" fmla="*/ 3755211 w 6204821"/>
                <a:gd name="connsiteY50" fmla="*/ 692628 h 1105321"/>
                <a:gd name="connsiteX51" fmla="*/ 3697555 w 6204821"/>
                <a:gd name="connsiteY51" fmla="*/ 672145 h 1105321"/>
                <a:gd name="connsiteX52" fmla="*/ 3490449 w 6204821"/>
                <a:gd name="connsiteY52" fmla="*/ 777594 h 1105321"/>
                <a:gd name="connsiteX53" fmla="*/ 3463897 w 6204821"/>
                <a:gd name="connsiteY53" fmla="*/ 923251 h 1105321"/>
                <a:gd name="connsiteX54" fmla="*/ 3499553 w 6204821"/>
                <a:gd name="connsiteY54" fmla="*/ 1027183 h 1105321"/>
                <a:gd name="connsiteX55" fmla="*/ 3490449 w 6204821"/>
                <a:gd name="connsiteY55" fmla="*/ 1013528 h 1105321"/>
                <a:gd name="connsiteX56" fmla="*/ 3445690 w 6204821"/>
                <a:gd name="connsiteY56" fmla="*/ 907319 h 1105321"/>
                <a:gd name="connsiteX57" fmla="*/ 3403966 w 6204821"/>
                <a:gd name="connsiteY57" fmla="*/ 865595 h 1105321"/>
                <a:gd name="connsiteX58" fmla="*/ 3140722 w 6204821"/>
                <a:gd name="connsiteY58" fmla="*/ 898975 h 1105321"/>
                <a:gd name="connsiteX59" fmla="*/ 3087618 w 6204821"/>
                <a:gd name="connsiteY59" fmla="*/ 999872 h 1105321"/>
                <a:gd name="connsiteX60" fmla="*/ 3088376 w 6204821"/>
                <a:gd name="connsiteY60" fmla="*/ 1104563 h 1105321"/>
                <a:gd name="connsiteX61" fmla="*/ 3076997 w 6204821"/>
                <a:gd name="connsiteY61" fmla="*/ 1104563 h 1105321"/>
                <a:gd name="connsiteX62" fmla="*/ 3077755 w 6204821"/>
                <a:gd name="connsiteY62" fmla="*/ 1002907 h 1105321"/>
                <a:gd name="connsiteX63" fmla="*/ 3007203 w 6204821"/>
                <a:gd name="connsiteY63" fmla="*/ 889112 h 1105321"/>
                <a:gd name="connsiteX64" fmla="*/ 2834994 w 6204821"/>
                <a:gd name="connsiteY64" fmla="*/ 853457 h 1105321"/>
                <a:gd name="connsiteX65" fmla="*/ 2798580 w 6204821"/>
                <a:gd name="connsiteY65" fmla="*/ 856491 h 1105321"/>
                <a:gd name="connsiteX66" fmla="*/ 2712855 w 6204821"/>
                <a:gd name="connsiteY66" fmla="*/ 920975 h 1105321"/>
                <a:gd name="connsiteX67" fmla="*/ 2668096 w 6204821"/>
                <a:gd name="connsiteY67" fmla="*/ 1028700 h 1105321"/>
                <a:gd name="connsiteX68" fmla="*/ 2661268 w 6204821"/>
                <a:gd name="connsiteY68" fmla="*/ 1026424 h 1105321"/>
                <a:gd name="connsiteX69" fmla="*/ 2665820 w 6204821"/>
                <a:gd name="connsiteY69" fmla="*/ 1007458 h 1105321"/>
                <a:gd name="connsiteX70" fmla="*/ 2702993 w 6204821"/>
                <a:gd name="connsiteY70" fmla="*/ 918699 h 1105321"/>
                <a:gd name="connsiteX71" fmla="*/ 2684027 w 6204821"/>
                <a:gd name="connsiteY71" fmla="*/ 791249 h 1105321"/>
                <a:gd name="connsiteX72" fmla="*/ 2469335 w 6204821"/>
                <a:gd name="connsiteY72" fmla="*/ 672145 h 1105321"/>
                <a:gd name="connsiteX73" fmla="*/ 2408645 w 6204821"/>
                <a:gd name="connsiteY73" fmla="*/ 694145 h 1105321"/>
                <a:gd name="connsiteX74" fmla="*/ 2301679 w 6204821"/>
                <a:gd name="connsiteY74" fmla="*/ 796560 h 1105321"/>
                <a:gd name="connsiteX75" fmla="*/ 2315334 w 6204821"/>
                <a:gd name="connsiteY75" fmla="*/ 775318 h 1105321"/>
                <a:gd name="connsiteX76" fmla="*/ 2392714 w 6204821"/>
                <a:gd name="connsiteY76" fmla="*/ 697179 h 1105321"/>
                <a:gd name="connsiteX77" fmla="*/ 2424576 w 6204821"/>
                <a:gd name="connsiteY77" fmla="*/ 594765 h 1105321"/>
                <a:gd name="connsiteX78" fmla="*/ 2254644 w 6204821"/>
                <a:gd name="connsiteY78" fmla="*/ 382349 h 1105321"/>
                <a:gd name="connsiteX79" fmla="*/ 2209126 w 6204821"/>
                <a:gd name="connsiteY79" fmla="*/ 384625 h 1105321"/>
                <a:gd name="connsiteX80" fmla="*/ 2099883 w 6204821"/>
                <a:gd name="connsiteY80" fmla="*/ 430142 h 1105321"/>
                <a:gd name="connsiteX81" fmla="*/ 2046779 w 6204821"/>
                <a:gd name="connsiteY81" fmla="*/ 430142 h 1105321"/>
                <a:gd name="connsiteX82" fmla="*/ 1937537 w 6204821"/>
                <a:gd name="connsiteY82" fmla="*/ 385383 h 1105321"/>
                <a:gd name="connsiteX83" fmla="*/ 1881398 w 6204821"/>
                <a:gd name="connsiteY83" fmla="*/ 383866 h 1105321"/>
                <a:gd name="connsiteX84" fmla="*/ 1717535 w 6204821"/>
                <a:gd name="connsiteY84" fmla="*/ 607661 h 1105321"/>
                <a:gd name="connsiteX85" fmla="*/ 1748638 w 6204821"/>
                <a:gd name="connsiteY85" fmla="*/ 693386 h 1105321"/>
                <a:gd name="connsiteX86" fmla="*/ 1835122 w 6204821"/>
                <a:gd name="connsiteY86" fmla="*/ 789732 h 1105321"/>
                <a:gd name="connsiteX87" fmla="*/ 1819191 w 6204821"/>
                <a:gd name="connsiteY87" fmla="*/ 778353 h 1105321"/>
                <a:gd name="connsiteX88" fmla="*/ 1732707 w 6204821"/>
                <a:gd name="connsiteY88" fmla="*/ 693386 h 1105321"/>
                <a:gd name="connsiteX89" fmla="*/ 1677327 w 6204821"/>
                <a:gd name="connsiteY89" fmla="*/ 674421 h 1105321"/>
                <a:gd name="connsiteX90" fmla="*/ 1472498 w 6204821"/>
                <a:gd name="connsiteY90" fmla="*/ 777594 h 1105321"/>
                <a:gd name="connsiteX91" fmla="*/ 1445187 w 6204821"/>
                <a:gd name="connsiteY91" fmla="*/ 928561 h 1105321"/>
                <a:gd name="connsiteX92" fmla="*/ 1486153 w 6204821"/>
                <a:gd name="connsiteY92" fmla="*/ 1026424 h 1105321"/>
                <a:gd name="connsiteX93" fmla="*/ 1479325 w 6204821"/>
                <a:gd name="connsiteY93" fmla="*/ 1030217 h 1105321"/>
                <a:gd name="connsiteX94" fmla="*/ 1467946 w 6204821"/>
                <a:gd name="connsiteY94" fmla="*/ 1008976 h 1105321"/>
                <a:gd name="connsiteX95" fmla="*/ 1425463 w 6204821"/>
                <a:gd name="connsiteY95" fmla="*/ 907319 h 1105321"/>
                <a:gd name="connsiteX96" fmla="*/ 1390566 w 6204821"/>
                <a:gd name="connsiteY96" fmla="*/ 870147 h 1105321"/>
                <a:gd name="connsiteX97" fmla="*/ 1106080 w 6204821"/>
                <a:gd name="connsiteY97" fmla="*/ 912630 h 1105321"/>
                <a:gd name="connsiteX98" fmla="*/ 1067390 w 6204821"/>
                <a:gd name="connsiteY98" fmla="*/ 995320 h 1105321"/>
                <a:gd name="connsiteX99" fmla="*/ 1061321 w 6204821"/>
                <a:gd name="connsiteY99" fmla="*/ 1105321 h 1105321"/>
                <a:gd name="connsiteX100" fmla="*/ 1057528 w 6204821"/>
                <a:gd name="connsiteY100" fmla="*/ 1086356 h 1105321"/>
                <a:gd name="connsiteX101" fmla="*/ 1057528 w 6204821"/>
                <a:gd name="connsiteY101" fmla="*/ 999114 h 1105321"/>
                <a:gd name="connsiteX102" fmla="*/ 1000631 w 6204821"/>
                <a:gd name="connsiteY102" fmla="*/ 897457 h 1105321"/>
                <a:gd name="connsiteX103" fmla="*/ 816284 w 6204821"/>
                <a:gd name="connsiteY103" fmla="*/ 854216 h 1105321"/>
                <a:gd name="connsiteX104" fmla="*/ 776835 w 6204821"/>
                <a:gd name="connsiteY104" fmla="*/ 857250 h 1105321"/>
                <a:gd name="connsiteX105" fmla="*/ 694904 w 6204821"/>
                <a:gd name="connsiteY105" fmla="*/ 918699 h 1105321"/>
                <a:gd name="connsiteX106" fmla="*/ 650145 w 6204821"/>
                <a:gd name="connsiteY106" fmla="*/ 1030217 h 1105321"/>
                <a:gd name="connsiteX107" fmla="*/ 643317 w 6204821"/>
                <a:gd name="connsiteY107" fmla="*/ 1027941 h 1105321"/>
                <a:gd name="connsiteX108" fmla="*/ 647869 w 6204821"/>
                <a:gd name="connsiteY108" fmla="*/ 1008976 h 1105321"/>
                <a:gd name="connsiteX109" fmla="*/ 682766 w 6204821"/>
                <a:gd name="connsiteY109" fmla="*/ 919458 h 1105321"/>
                <a:gd name="connsiteX110" fmla="*/ 661524 w 6204821"/>
                <a:gd name="connsiteY110" fmla="*/ 786698 h 1105321"/>
                <a:gd name="connsiteX111" fmla="*/ 444556 w 6204821"/>
                <a:gd name="connsiteY111" fmla="*/ 672903 h 1105321"/>
                <a:gd name="connsiteX112" fmla="*/ 390694 w 6204821"/>
                <a:gd name="connsiteY112" fmla="*/ 695662 h 1105321"/>
                <a:gd name="connsiteX113" fmla="*/ 282968 w 6204821"/>
                <a:gd name="connsiteY113" fmla="*/ 795801 h 1105321"/>
                <a:gd name="connsiteX114" fmla="*/ 297382 w 6204821"/>
                <a:gd name="connsiteY114" fmla="*/ 773801 h 1105321"/>
                <a:gd name="connsiteX115" fmla="*/ 374762 w 6204821"/>
                <a:gd name="connsiteY115" fmla="*/ 695662 h 1105321"/>
                <a:gd name="connsiteX116" fmla="*/ 405866 w 6204821"/>
                <a:gd name="connsiteY116" fmla="*/ 587937 h 1105321"/>
                <a:gd name="connsiteX117" fmla="*/ 252623 w 6204821"/>
                <a:gd name="connsiteY117" fmla="*/ 386900 h 1105321"/>
                <a:gd name="connsiteX118" fmla="*/ 182829 w 6204821"/>
                <a:gd name="connsiteY118" fmla="*/ 385383 h 1105321"/>
                <a:gd name="connsiteX119" fmla="*/ 52345 w 6204821"/>
                <a:gd name="connsiteY119" fmla="*/ 443039 h 1105321"/>
                <a:gd name="connsiteX120" fmla="*/ 47794 w 6204821"/>
                <a:gd name="connsiteY120" fmla="*/ 436211 h 1105321"/>
                <a:gd name="connsiteX121" fmla="*/ 66001 w 6204821"/>
                <a:gd name="connsiteY121" fmla="*/ 424832 h 1105321"/>
                <a:gd name="connsiteX122" fmla="*/ 167657 w 6204821"/>
                <a:gd name="connsiteY122" fmla="*/ 381590 h 1105321"/>
                <a:gd name="connsiteX123" fmla="*/ 243520 w 6204821"/>
                <a:gd name="connsiteY123" fmla="*/ 282968 h 1105321"/>
                <a:gd name="connsiteX124" fmla="*/ 180554 w 6204821"/>
                <a:gd name="connsiteY124" fmla="*/ 51587 h 1105321"/>
                <a:gd name="connsiteX125" fmla="*/ 107725 w 6204821"/>
                <a:gd name="connsiteY125" fmla="*/ 17448 h 1105321"/>
                <a:gd name="connsiteX126" fmla="*/ 0 w 6204821"/>
                <a:gd name="connsiteY126" fmla="*/ 10621 h 1105321"/>
                <a:gd name="connsiteX127" fmla="*/ 158553 w 6204821"/>
                <a:gd name="connsiteY127" fmla="*/ 10621 h 1105321"/>
                <a:gd name="connsiteX128" fmla="*/ 173726 w 6204821"/>
                <a:gd name="connsiteY128" fmla="*/ 17448 h 1105321"/>
                <a:gd name="connsiteX129" fmla="*/ 242002 w 6204821"/>
                <a:gd name="connsiteY129" fmla="*/ 337590 h 1105321"/>
                <a:gd name="connsiteX130" fmla="*/ 242761 w 6204821"/>
                <a:gd name="connsiteY130" fmla="*/ 343659 h 1105321"/>
                <a:gd name="connsiteX131" fmla="*/ 286003 w 6204821"/>
                <a:gd name="connsiteY131" fmla="*/ 326969 h 1105321"/>
                <a:gd name="connsiteX132" fmla="*/ 369452 w 6204821"/>
                <a:gd name="connsiteY132" fmla="*/ 292072 h 1105321"/>
                <a:gd name="connsiteX133" fmla="*/ 440763 w 6204821"/>
                <a:gd name="connsiteY133" fmla="*/ 179036 h 1105321"/>
                <a:gd name="connsiteX134" fmla="*/ 392211 w 6204821"/>
                <a:gd name="connsiteY134" fmla="*/ 40966 h 1105321"/>
                <a:gd name="connsiteX135" fmla="*/ 338348 w 6204821"/>
                <a:gd name="connsiteY135" fmla="*/ 15931 h 1105321"/>
                <a:gd name="connsiteX136" fmla="*/ 216968 w 6204821"/>
                <a:gd name="connsiteY136" fmla="*/ 9862 h 1105321"/>
                <a:gd name="connsiteX137" fmla="*/ 759387 w 6204821"/>
                <a:gd name="connsiteY137" fmla="*/ 4552 h 1105321"/>
                <a:gd name="connsiteX138" fmla="*/ 835250 w 6204821"/>
                <a:gd name="connsiteY138" fmla="*/ 0 h 1105321"/>
                <a:gd name="connsiteX139" fmla="*/ 3367551 w 6204821"/>
                <a:gd name="connsiteY139" fmla="*/ 0 h 1105321"/>
                <a:gd name="connsiteX140" fmla="*/ 3400931 w 6204821"/>
                <a:gd name="connsiteY140" fmla="*/ 3035 h 1105321"/>
                <a:gd name="connsiteX141" fmla="*/ 5004672 w 6204821"/>
                <a:gd name="connsiteY141" fmla="*/ 4552 h 1105321"/>
                <a:gd name="connsiteX142" fmla="*/ 6204822 w 6204821"/>
                <a:gd name="connsiteY142" fmla="*/ 5310 h 1105321"/>
                <a:gd name="connsiteX143" fmla="*/ 6204063 w 6204821"/>
                <a:gd name="connsiteY143" fmla="*/ 16690 h 1105321"/>
                <a:gd name="connsiteX144" fmla="*/ 3362241 w 6204821"/>
                <a:gd name="connsiteY144" fmla="*/ 689593 h 1105321"/>
                <a:gd name="connsiteX145" fmla="*/ 3432793 w 6204821"/>
                <a:gd name="connsiteY145" fmla="*/ 841319 h 1105321"/>
                <a:gd name="connsiteX146" fmla="*/ 3715003 w 6204821"/>
                <a:gd name="connsiteY146" fmla="*/ 652420 h 1105321"/>
                <a:gd name="connsiteX147" fmla="*/ 3589071 w 6204821"/>
                <a:gd name="connsiteY147" fmla="*/ 524971 h 1105321"/>
                <a:gd name="connsiteX148" fmla="*/ 3554933 w 6204821"/>
                <a:gd name="connsiteY148" fmla="*/ 516626 h 1105321"/>
                <a:gd name="connsiteX149" fmla="*/ 3375896 w 6204821"/>
                <a:gd name="connsiteY149" fmla="*/ 629662 h 1105321"/>
                <a:gd name="connsiteX150" fmla="*/ 3363000 w 6204821"/>
                <a:gd name="connsiteY150" fmla="*/ 691110 h 1105321"/>
                <a:gd name="connsiteX151" fmla="*/ 3327344 w 6204821"/>
                <a:gd name="connsiteY151" fmla="*/ 666076 h 1105321"/>
                <a:gd name="connsiteX152" fmla="*/ 3116445 w 6204821"/>
                <a:gd name="connsiteY152" fmla="*/ 703248 h 1105321"/>
                <a:gd name="connsiteX153" fmla="*/ 3088376 w 6204821"/>
                <a:gd name="connsiteY153" fmla="*/ 764697 h 1105321"/>
                <a:gd name="connsiteX154" fmla="*/ 3088376 w 6204821"/>
                <a:gd name="connsiteY154" fmla="*/ 883043 h 1105321"/>
                <a:gd name="connsiteX155" fmla="*/ 3088376 w 6204821"/>
                <a:gd name="connsiteY155" fmla="*/ 924009 h 1105321"/>
                <a:gd name="connsiteX156" fmla="*/ 3424449 w 6204821"/>
                <a:gd name="connsiteY156" fmla="*/ 852698 h 1105321"/>
                <a:gd name="connsiteX157" fmla="*/ 3398655 w 6204821"/>
                <a:gd name="connsiteY157" fmla="*/ 789732 h 1105321"/>
                <a:gd name="connsiteX158" fmla="*/ 3362241 w 6204821"/>
                <a:gd name="connsiteY158" fmla="*/ 689593 h 1105321"/>
                <a:gd name="connsiteX159" fmla="*/ 4092800 w 6204821"/>
                <a:gd name="connsiteY159" fmla="*/ 13655 h 1105321"/>
                <a:gd name="connsiteX160" fmla="*/ 4092800 w 6204821"/>
                <a:gd name="connsiteY160" fmla="*/ 15931 h 1105321"/>
                <a:gd name="connsiteX161" fmla="*/ 4022248 w 6204821"/>
                <a:gd name="connsiteY161" fmla="*/ 15931 h 1105321"/>
                <a:gd name="connsiteX162" fmla="*/ 3969144 w 6204821"/>
                <a:gd name="connsiteY162" fmla="*/ 41725 h 1105321"/>
                <a:gd name="connsiteX163" fmla="*/ 3899350 w 6204821"/>
                <a:gd name="connsiteY163" fmla="*/ 257175 h 1105321"/>
                <a:gd name="connsiteX164" fmla="*/ 3985075 w 6204821"/>
                <a:gd name="connsiteY164" fmla="*/ 383107 h 1105321"/>
                <a:gd name="connsiteX165" fmla="*/ 4222526 w 6204821"/>
                <a:gd name="connsiteY165" fmla="*/ 375521 h 1105321"/>
                <a:gd name="connsiteX166" fmla="*/ 4287768 w 6204821"/>
                <a:gd name="connsiteY166" fmla="*/ 296624 h 1105321"/>
                <a:gd name="connsiteX167" fmla="*/ 4215698 w 6204821"/>
                <a:gd name="connsiteY167" fmla="*/ 36414 h 1105321"/>
                <a:gd name="connsiteX168" fmla="*/ 4169421 w 6204821"/>
                <a:gd name="connsiteY168" fmla="*/ 14414 h 1105321"/>
                <a:gd name="connsiteX169" fmla="*/ 4092800 w 6204821"/>
                <a:gd name="connsiteY169" fmla="*/ 13655 h 1105321"/>
                <a:gd name="connsiteX170" fmla="*/ 2071055 w 6204821"/>
                <a:gd name="connsiteY170" fmla="*/ 13655 h 1105321"/>
                <a:gd name="connsiteX171" fmla="*/ 2071055 w 6204821"/>
                <a:gd name="connsiteY171" fmla="*/ 15173 h 1105321"/>
                <a:gd name="connsiteX172" fmla="*/ 2011883 w 6204821"/>
                <a:gd name="connsiteY172" fmla="*/ 15173 h 1105321"/>
                <a:gd name="connsiteX173" fmla="*/ 1951192 w 6204821"/>
                <a:gd name="connsiteY173" fmla="*/ 42483 h 1105321"/>
                <a:gd name="connsiteX174" fmla="*/ 1885950 w 6204821"/>
                <a:gd name="connsiteY174" fmla="*/ 291313 h 1105321"/>
                <a:gd name="connsiteX175" fmla="*/ 1954985 w 6204821"/>
                <a:gd name="connsiteY175" fmla="*/ 375521 h 1105321"/>
                <a:gd name="connsiteX176" fmla="*/ 2054366 w 6204821"/>
                <a:gd name="connsiteY176" fmla="*/ 416487 h 1105321"/>
                <a:gd name="connsiteX177" fmla="*/ 2096849 w 6204821"/>
                <a:gd name="connsiteY177" fmla="*/ 416487 h 1105321"/>
                <a:gd name="connsiteX178" fmla="*/ 2208367 w 6204821"/>
                <a:gd name="connsiteY178" fmla="*/ 368693 h 1105321"/>
                <a:gd name="connsiteX179" fmla="*/ 2252368 w 6204821"/>
                <a:gd name="connsiteY179" fmla="*/ 321658 h 1105321"/>
                <a:gd name="connsiteX180" fmla="*/ 2191677 w 6204821"/>
                <a:gd name="connsiteY180" fmla="*/ 37173 h 1105321"/>
                <a:gd name="connsiteX181" fmla="*/ 2142367 w 6204821"/>
                <a:gd name="connsiteY181" fmla="*/ 15173 h 1105321"/>
                <a:gd name="connsiteX182" fmla="*/ 2071055 w 6204821"/>
                <a:gd name="connsiteY182" fmla="*/ 13655 h 1105321"/>
                <a:gd name="connsiteX183" fmla="*/ 1401945 w 6204821"/>
                <a:gd name="connsiteY183" fmla="*/ 851940 h 1105321"/>
                <a:gd name="connsiteX184" fmla="*/ 1400428 w 6204821"/>
                <a:gd name="connsiteY184" fmla="*/ 842836 h 1105321"/>
                <a:gd name="connsiteX185" fmla="*/ 1342772 w 6204821"/>
                <a:gd name="connsiteY185" fmla="*/ 701731 h 1105321"/>
                <a:gd name="connsiteX186" fmla="*/ 1296496 w 6204821"/>
                <a:gd name="connsiteY186" fmla="*/ 661524 h 1105321"/>
                <a:gd name="connsiteX187" fmla="*/ 1166012 w 6204821"/>
                <a:gd name="connsiteY187" fmla="*/ 666076 h 1105321"/>
                <a:gd name="connsiteX188" fmla="*/ 1068149 w 6204821"/>
                <a:gd name="connsiteY188" fmla="*/ 794284 h 1105321"/>
                <a:gd name="connsiteX189" fmla="*/ 1068907 w 6204821"/>
                <a:gd name="connsiteY189" fmla="*/ 923251 h 1105321"/>
                <a:gd name="connsiteX190" fmla="*/ 1401945 w 6204821"/>
                <a:gd name="connsiteY190" fmla="*/ 851940 h 1105321"/>
                <a:gd name="connsiteX191" fmla="*/ 5449228 w 6204821"/>
                <a:gd name="connsiteY191" fmla="*/ 851940 h 1105321"/>
                <a:gd name="connsiteX192" fmla="*/ 5379434 w 6204821"/>
                <a:gd name="connsiteY192" fmla="*/ 683524 h 1105321"/>
                <a:gd name="connsiteX193" fmla="*/ 5357434 w 6204821"/>
                <a:gd name="connsiteY193" fmla="*/ 666834 h 1105321"/>
                <a:gd name="connsiteX194" fmla="*/ 5135914 w 6204821"/>
                <a:gd name="connsiteY194" fmla="*/ 709318 h 1105321"/>
                <a:gd name="connsiteX195" fmla="*/ 5116949 w 6204821"/>
                <a:gd name="connsiteY195" fmla="*/ 742697 h 1105321"/>
                <a:gd name="connsiteX196" fmla="*/ 5116190 w 6204821"/>
                <a:gd name="connsiteY196" fmla="*/ 923251 h 1105321"/>
                <a:gd name="connsiteX197" fmla="*/ 5449228 w 6204821"/>
                <a:gd name="connsiteY197" fmla="*/ 851940 h 1105321"/>
                <a:gd name="connsiteX198" fmla="*/ 2742442 w 6204821"/>
                <a:gd name="connsiteY198" fmla="*/ 852698 h 1105321"/>
                <a:gd name="connsiteX199" fmla="*/ 3077755 w 6204821"/>
                <a:gd name="connsiteY199" fmla="*/ 924009 h 1105321"/>
                <a:gd name="connsiteX200" fmla="*/ 3078514 w 6204821"/>
                <a:gd name="connsiteY200" fmla="*/ 779870 h 1105321"/>
                <a:gd name="connsiteX201" fmla="*/ 3016307 w 6204821"/>
                <a:gd name="connsiteY201" fmla="*/ 679731 h 1105321"/>
                <a:gd name="connsiteX202" fmla="*/ 2848650 w 6204821"/>
                <a:gd name="connsiteY202" fmla="*/ 663800 h 1105321"/>
                <a:gd name="connsiteX203" fmla="*/ 2811477 w 6204821"/>
                <a:gd name="connsiteY203" fmla="*/ 690352 h 1105321"/>
                <a:gd name="connsiteX204" fmla="*/ 2742442 w 6204821"/>
                <a:gd name="connsiteY204" fmla="*/ 852698 h 1105321"/>
                <a:gd name="connsiteX205" fmla="*/ 5455297 w 6204821"/>
                <a:gd name="connsiteY205" fmla="*/ 845112 h 1105321"/>
                <a:gd name="connsiteX206" fmla="*/ 5738265 w 6204821"/>
                <a:gd name="connsiteY206" fmla="*/ 651662 h 1105321"/>
                <a:gd name="connsiteX207" fmla="*/ 5613850 w 6204821"/>
                <a:gd name="connsiteY207" fmla="*/ 525729 h 1105321"/>
                <a:gd name="connsiteX208" fmla="*/ 5585781 w 6204821"/>
                <a:gd name="connsiteY208" fmla="*/ 515867 h 1105321"/>
                <a:gd name="connsiteX209" fmla="*/ 5390055 w 6204821"/>
                <a:gd name="connsiteY209" fmla="*/ 650144 h 1105321"/>
                <a:gd name="connsiteX210" fmla="*/ 5387779 w 6204821"/>
                <a:gd name="connsiteY210" fmla="*/ 679731 h 1105321"/>
                <a:gd name="connsiteX211" fmla="*/ 5455297 w 6204821"/>
                <a:gd name="connsiteY211" fmla="*/ 845112 h 1105321"/>
                <a:gd name="connsiteX212" fmla="*/ 1692500 w 6204821"/>
                <a:gd name="connsiteY212" fmla="*/ 653179 h 1105321"/>
                <a:gd name="connsiteX213" fmla="*/ 1575671 w 6204821"/>
                <a:gd name="connsiteY213" fmla="*/ 531040 h 1105321"/>
                <a:gd name="connsiteX214" fmla="*/ 1540774 w 6204821"/>
                <a:gd name="connsiteY214" fmla="*/ 517385 h 1105321"/>
                <a:gd name="connsiteX215" fmla="*/ 1365531 w 6204821"/>
                <a:gd name="connsiteY215" fmla="*/ 615248 h 1105321"/>
                <a:gd name="connsiteX216" fmla="*/ 1348083 w 6204821"/>
                <a:gd name="connsiteY216" fmla="*/ 675179 h 1105321"/>
                <a:gd name="connsiteX217" fmla="*/ 1414083 w 6204821"/>
                <a:gd name="connsiteY217" fmla="*/ 845112 h 1105321"/>
                <a:gd name="connsiteX218" fmla="*/ 1692500 w 6204821"/>
                <a:gd name="connsiteY218" fmla="*/ 653179 h 1105321"/>
                <a:gd name="connsiteX219" fmla="*/ 5102534 w 6204821"/>
                <a:gd name="connsiteY219" fmla="*/ 922492 h 1105321"/>
                <a:gd name="connsiteX220" fmla="*/ 5103293 w 6204821"/>
                <a:gd name="connsiteY220" fmla="*/ 771525 h 1105321"/>
                <a:gd name="connsiteX221" fmla="*/ 5049430 w 6204821"/>
                <a:gd name="connsiteY221" fmla="*/ 683524 h 1105321"/>
                <a:gd name="connsiteX222" fmla="*/ 4882532 w 6204821"/>
                <a:gd name="connsiteY222" fmla="*/ 660007 h 1105321"/>
                <a:gd name="connsiteX223" fmla="*/ 4829428 w 6204821"/>
                <a:gd name="connsiteY223" fmla="*/ 704007 h 1105321"/>
                <a:gd name="connsiteX224" fmla="*/ 4779359 w 6204821"/>
                <a:gd name="connsiteY224" fmla="*/ 826905 h 1105321"/>
                <a:gd name="connsiteX225" fmla="*/ 4771014 w 6204821"/>
                <a:gd name="connsiteY225" fmla="*/ 851940 h 1105321"/>
                <a:gd name="connsiteX226" fmla="*/ 5102534 w 6204821"/>
                <a:gd name="connsiteY226" fmla="*/ 922492 h 1105321"/>
                <a:gd name="connsiteX227" fmla="*/ 722214 w 6204821"/>
                <a:gd name="connsiteY227" fmla="*/ 852698 h 1105321"/>
                <a:gd name="connsiteX228" fmla="*/ 1056011 w 6204821"/>
                <a:gd name="connsiteY228" fmla="*/ 921733 h 1105321"/>
                <a:gd name="connsiteX229" fmla="*/ 1056769 w 6204821"/>
                <a:gd name="connsiteY229" fmla="*/ 774560 h 1105321"/>
                <a:gd name="connsiteX230" fmla="*/ 1005941 w 6204821"/>
                <a:gd name="connsiteY230" fmla="*/ 685041 h 1105321"/>
                <a:gd name="connsiteX231" fmla="*/ 820836 w 6204821"/>
                <a:gd name="connsiteY231" fmla="*/ 666076 h 1105321"/>
                <a:gd name="connsiteX232" fmla="*/ 789732 w 6204821"/>
                <a:gd name="connsiteY232" fmla="*/ 691869 h 1105321"/>
                <a:gd name="connsiteX233" fmla="*/ 722214 w 6204821"/>
                <a:gd name="connsiteY233" fmla="*/ 852698 h 1105321"/>
                <a:gd name="connsiteX234" fmla="*/ 2451128 w 6204821"/>
                <a:gd name="connsiteY234" fmla="*/ 652420 h 1105321"/>
                <a:gd name="connsiteX235" fmla="*/ 2729545 w 6204821"/>
                <a:gd name="connsiteY235" fmla="*/ 842836 h 1105321"/>
                <a:gd name="connsiteX236" fmla="*/ 2786442 w 6204821"/>
                <a:gd name="connsiteY236" fmla="*/ 699455 h 1105321"/>
                <a:gd name="connsiteX237" fmla="*/ 2772028 w 6204821"/>
                <a:gd name="connsiteY237" fmla="*/ 602351 h 1105321"/>
                <a:gd name="connsiteX238" fmla="*/ 2615751 w 6204821"/>
                <a:gd name="connsiteY238" fmla="*/ 517385 h 1105321"/>
                <a:gd name="connsiteX239" fmla="*/ 2572509 w 6204821"/>
                <a:gd name="connsiteY239" fmla="*/ 531040 h 1105321"/>
                <a:gd name="connsiteX240" fmla="*/ 2451128 w 6204821"/>
                <a:gd name="connsiteY240" fmla="*/ 652420 h 1105321"/>
                <a:gd name="connsiteX241" fmla="*/ 711593 w 6204821"/>
                <a:gd name="connsiteY241" fmla="*/ 845112 h 1105321"/>
                <a:gd name="connsiteX242" fmla="*/ 768491 w 6204821"/>
                <a:gd name="connsiteY242" fmla="*/ 707042 h 1105321"/>
                <a:gd name="connsiteX243" fmla="*/ 751801 w 6204821"/>
                <a:gd name="connsiteY243" fmla="*/ 600075 h 1105321"/>
                <a:gd name="connsiteX244" fmla="*/ 610696 w 6204821"/>
                <a:gd name="connsiteY244" fmla="*/ 517385 h 1105321"/>
                <a:gd name="connsiteX245" fmla="*/ 543937 w 6204821"/>
                <a:gd name="connsiteY245" fmla="*/ 537868 h 1105321"/>
                <a:gd name="connsiteX246" fmla="*/ 446832 w 6204821"/>
                <a:gd name="connsiteY246" fmla="*/ 635731 h 1105321"/>
                <a:gd name="connsiteX247" fmla="*/ 434694 w 6204821"/>
                <a:gd name="connsiteY247" fmla="*/ 651662 h 1105321"/>
                <a:gd name="connsiteX248" fmla="*/ 711593 w 6204821"/>
                <a:gd name="connsiteY248" fmla="*/ 845112 h 1105321"/>
                <a:gd name="connsiteX249" fmla="*/ 4282457 w 6204821"/>
                <a:gd name="connsiteY249" fmla="*/ 360348 h 1105321"/>
                <a:gd name="connsiteX250" fmla="*/ 4468321 w 6204821"/>
                <a:gd name="connsiteY250" fmla="*/ 639524 h 1105321"/>
                <a:gd name="connsiteX251" fmla="*/ 4582116 w 6204821"/>
                <a:gd name="connsiteY251" fmla="*/ 527247 h 1105321"/>
                <a:gd name="connsiteX252" fmla="*/ 4605633 w 6204821"/>
                <a:gd name="connsiteY252" fmla="*/ 463522 h 1105321"/>
                <a:gd name="connsiteX253" fmla="*/ 4475908 w 6204821"/>
                <a:gd name="connsiteY253" fmla="*/ 292831 h 1105321"/>
                <a:gd name="connsiteX254" fmla="*/ 4446321 w 6204821"/>
                <a:gd name="connsiteY254" fmla="*/ 292831 h 1105321"/>
                <a:gd name="connsiteX255" fmla="*/ 4282457 w 6204821"/>
                <a:gd name="connsiteY255" fmla="*/ 360348 h 1105321"/>
                <a:gd name="connsiteX256" fmla="*/ 4283216 w 6204821"/>
                <a:gd name="connsiteY256" fmla="*/ 346693 h 1105321"/>
                <a:gd name="connsiteX257" fmla="*/ 4428114 w 6204821"/>
                <a:gd name="connsiteY257" fmla="*/ 286762 h 1105321"/>
                <a:gd name="connsiteX258" fmla="*/ 4480459 w 6204821"/>
                <a:gd name="connsiteY258" fmla="*/ 226071 h 1105321"/>
                <a:gd name="connsiteX259" fmla="*/ 4422804 w 6204821"/>
                <a:gd name="connsiteY259" fmla="*/ 29587 h 1105321"/>
                <a:gd name="connsiteX260" fmla="*/ 4401562 w 6204821"/>
                <a:gd name="connsiteY260" fmla="*/ 17448 h 1105321"/>
                <a:gd name="connsiteX261" fmla="*/ 4217974 w 6204821"/>
                <a:gd name="connsiteY261" fmla="*/ 16690 h 1105321"/>
                <a:gd name="connsiteX262" fmla="*/ 4283216 w 6204821"/>
                <a:gd name="connsiteY262" fmla="*/ 346693 h 1105321"/>
                <a:gd name="connsiteX263" fmla="*/ 4755842 w 6204821"/>
                <a:gd name="connsiteY263" fmla="*/ 842836 h 1105321"/>
                <a:gd name="connsiteX264" fmla="*/ 4811221 w 6204821"/>
                <a:gd name="connsiteY264" fmla="*/ 701731 h 1105321"/>
                <a:gd name="connsiteX265" fmla="*/ 4790738 w 6204821"/>
                <a:gd name="connsiteY265" fmla="*/ 592489 h 1105321"/>
                <a:gd name="connsiteX266" fmla="*/ 4654944 w 6204821"/>
                <a:gd name="connsiteY266" fmla="*/ 517385 h 1105321"/>
                <a:gd name="connsiteX267" fmla="*/ 4588943 w 6204821"/>
                <a:gd name="connsiteY267" fmla="*/ 537868 h 1105321"/>
                <a:gd name="connsiteX268" fmla="*/ 4493356 w 6204821"/>
                <a:gd name="connsiteY268" fmla="*/ 634213 h 1105321"/>
                <a:gd name="connsiteX269" fmla="*/ 4478942 w 6204821"/>
                <a:gd name="connsiteY269" fmla="*/ 651662 h 1105321"/>
                <a:gd name="connsiteX270" fmla="*/ 4755842 w 6204821"/>
                <a:gd name="connsiteY270" fmla="*/ 842836 h 1105321"/>
                <a:gd name="connsiteX271" fmla="*/ 2442783 w 6204821"/>
                <a:gd name="connsiteY271" fmla="*/ 639524 h 1105321"/>
                <a:gd name="connsiteX272" fmla="*/ 2552026 w 6204821"/>
                <a:gd name="connsiteY272" fmla="*/ 531040 h 1105321"/>
                <a:gd name="connsiteX273" fmla="*/ 2577061 w 6204821"/>
                <a:gd name="connsiteY273" fmla="*/ 444556 h 1105321"/>
                <a:gd name="connsiteX274" fmla="*/ 2465542 w 6204821"/>
                <a:gd name="connsiteY274" fmla="*/ 299658 h 1105321"/>
                <a:gd name="connsiteX275" fmla="*/ 2428370 w 6204821"/>
                <a:gd name="connsiteY275" fmla="*/ 292072 h 1105321"/>
                <a:gd name="connsiteX276" fmla="*/ 2256161 w 6204821"/>
                <a:gd name="connsiteY276" fmla="*/ 359590 h 1105321"/>
                <a:gd name="connsiteX277" fmla="*/ 2442783 w 6204821"/>
                <a:gd name="connsiteY277" fmla="*/ 639524 h 1105321"/>
                <a:gd name="connsiteX278" fmla="*/ 235175 w 6204821"/>
                <a:gd name="connsiteY278" fmla="*/ 361866 h 1105321"/>
                <a:gd name="connsiteX279" fmla="*/ 374004 w 6204821"/>
                <a:gd name="connsiteY279" fmla="*/ 471867 h 1105321"/>
                <a:gd name="connsiteX280" fmla="*/ 427108 w 6204821"/>
                <a:gd name="connsiteY280" fmla="*/ 636489 h 1105321"/>
                <a:gd name="connsiteX281" fmla="*/ 537868 w 6204821"/>
                <a:gd name="connsiteY281" fmla="*/ 527247 h 1105321"/>
                <a:gd name="connsiteX282" fmla="*/ 561385 w 6204821"/>
                <a:gd name="connsiteY282" fmla="*/ 450625 h 1105321"/>
                <a:gd name="connsiteX283" fmla="*/ 444556 w 6204821"/>
                <a:gd name="connsiteY283" fmla="*/ 297382 h 1105321"/>
                <a:gd name="connsiteX284" fmla="*/ 404349 w 6204821"/>
                <a:gd name="connsiteY284" fmla="*/ 293589 h 1105321"/>
                <a:gd name="connsiteX285" fmla="*/ 235175 w 6204821"/>
                <a:gd name="connsiteY285" fmla="*/ 361866 h 1105321"/>
                <a:gd name="connsiteX286" fmla="*/ 5996957 w 6204821"/>
                <a:gd name="connsiteY286" fmla="*/ 15931 h 1105321"/>
                <a:gd name="connsiteX287" fmla="*/ 5815645 w 6204821"/>
                <a:gd name="connsiteY287" fmla="*/ 16690 h 1105321"/>
                <a:gd name="connsiteX288" fmla="*/ 5786059 w 6204821"/>
                <a:gd name="connsiteY288" fmla="*/ 36414 h 1105321"/>
                <a:gd name="connsiteX289" fmla="*/ 5738265 w 6204821"/>
                <a:gd name="connsiteY289" fmla="*/ 226071 h 1105321"/>
                <a:gd name="connsiteX290" fmla="*/ 5766334 w 6204821"/>
                <a:gd name="connsiteY290" fmla="*/ 272348 h 1105321"/>
                <a:gd name="connsiteX291" fmla="*/ 5935509 w 6204821"/>
                <a:gd name="connsiteY291" fmla="*/ 347452 h 1105321"/>
                <a:gd name="connsiteX292" fmla="*/ 5996957 w 6204821"/>
                <a:gd name="connsiteY292" fmla="*/ 15931 h 1105321"/>
                <a:gd name="connsiteX293" fmla="*/ 1952709 w 6204821"/>
                <a:gd name="connsiteY293" fmla="*/ 15931 h 1105321"/>
                <a:gd name="connsiteX294" fmla="*/ 1775190 w 6204821"/>
                <a:gd name="connsiteY294" fmla="*/ 16690 h 1105321"/>
                <a:gd name="connsiteX295" fmla="*/ 1741811 w 6204821"/>
                <a:gd name="connsiteY295" fmla="*/ 34897 h 1105321"/>
                <a:gd name="connsiteX296" fmla="*/ 1694017 w 6204821"/>
                <a:gd name="connsiteY296" fmla="*/ 229864 h 1105321"/>
                <a:gd name="connsiteX297" fmla="*/ 1741811 w 6204821"/>
                <a:gd name="connsiteY297" fmla="*/ 284486 h 1105321"/>
                <a:gd name="connsiteX298" fmla="*/ 1859398 w 6204821"/>
                <a:gd name="connsiteY298" fmla="*/ 333038 h 1105321"/>
                <a:gd name="connsiteX299" fmla="*/ 1890502 w 6204821"/>
                <a:gd name="connsiteY299" fmla="*/ 345176 h 1105321"/>
                <a:gd name="connsiteX300" fmla="*/ 1952709 w 6204821"/>
                <a:gd name="connsiteY300" fmla="*/ 15931 h 1105321"/>
                <a:gd name="connsiteX301" fmla="*/ 1886709 w 6204821"/>
                <a:gd name="connsiteY301" fmla="*/ 358831 h 1105321"/>
                <a:gd name="connsiteX302" fmla="*/ 1729673 w 6204821"/>
                <a:gd name="connsiteY302" fmla="*/ 294348 h 1105321"/>
                <a:gd name="connsiteX303" fmla="*/ 1689465 w 6204821"/>
                <a:gd name="connsiteY303" fmla="*/ 295865 h 1105321"/>
                <a:gd name="connsiteX304" fmla="*/ 1570361 w 6204821"/>
                <a:gd name="connsiteY304" fmla="*/ 443798 h 1105321"/>
                <a:gd name="connsiteX305" fmla="*/ 1599947 w 6204821"/>
                <a:gd name="connsiteY305" fmla="*/ 534833 h 1105321"/>
                <a:gd name="connsiteX306" fmla="*/ 1669741 w 6204821"/>
                <a:gd name="connsiteY306" fmla="*/ 604627 h 1105321"/>
                <a:gd name="connsiteX307" fmla="*/ 1704638 w 6204821"/>
                <a:gd name="connsiteY307" fmla="*/ 639524 h 1105321"/>
                <a:gd name="connsiteX308" fmla="*/ 1886709 w 6204821"/>
                <a:gd name="connsiteY308" fmla="*/ 358831 h 1105321"/>
                <a:gd name="connsiteX309" fmla="*/ 3724865 w 6204821"/>
                <a:gd name="connsiteY309" fmla="*/ 630420 h 1105321"/>
                <a:gd name="connsiteX310" fmla="*/ 3904660 w 6204821"/>
                <a:gd name="connsiteY310" fmla="*/ 358831 h 1105321"/>
                <a:gd name="connsiteX311" fmla="*/ 3757486 w 6204821"/>
                <a:gd name="connsiteY311" fmla="*/ 298141 h 1105321"/>
                <a:gd name="connsiteX312" fmla="*/ 3702107 w 6204821"/>
                <a:gd name="connsiteY312" fmla="*/ 299658 h 1105321"/>
                <a:gd name="connsiteX313" fmla="*/ 3589830 w 6204821"/>
                <a:gd name="connsiteY313" fmla="*/ 449867 h 1105321"/>
                <a:gd name="connsiteX314" fmla="*/ 3598174 w 6204821"/>
                <a:gd name="connsiteY314" fmla="*/ 508281 h 1105321"/>
                <a:gd name="connsiteX315" fmla="*/ 3724865 w 6204821"/>
                <a:gd name="connsiteY315" fmla="*/ 630420 h 1105321"/>
                <a:gd name="connsiteX316" fmla="*/ 5930957 w 6204821"/>
                <a:gd name="connsiteY316" fmla="*/ 358831 h 1105321"/>
                <a:gd name="connsiteX317" fmla="*/ 5782266 w 6204821"/>
                <a:gd name="connsiteY317" fmla="*/ 296624 h 1105321"/>
                <a:gd name="connsiteX318" fmla="*/ 5723093 w 6204821"/>
                <a:gd name="connsiteY318" fmla="*/ 298900 h 1105321"/>
                <a:gd name="connsiteX319" fmla="*/ 5612333 w 6204821"/>
                <a:gd name="connsiteY319" fmla="*/ 450625 h 1105321"/>
                <a:gd name="connsiteX320" fmla="*/ 5622195 w 6204821"/>
                <a:gd name="connsiteY320" fmla="*/ 509040 h 1105321"/>
                <a:gd name="connsiteX321" fmla="*/ 5747369 w 6204821"/>
                <a:gd name="connsiteY321" fmla="*/ 633455 h 1105321"/>
                <a:gd name="connsiteX322" fmla="*/ 5930957 w 6204821"/>
                <a:gd name="connsiteY322" fmla="*/ 358831 h 1105321"/>
                <a:gd name="connsiteX323" fmla="*/ 2255402 w 6204821"/>
                <a:gd name="connsiteY323" fmla="*/ 346693 h 1105321"/>
                <a:gd name="connsiteX324" fmla="*/ 2398783 w 6204821"/>
                <a:gd name="connsiteY324" fmla="*/ 287520 h 1105321"/>
                <a:gd name="connsiteX325" fmla="*/ 2457197 w 6204821"/>
                <a:gd name="connsiteY325" fmla="*/ 211657 h 1105321"/>
                <a:gd name="connsiteX326" fmla="*/ 2413197 w 6204821"/>
                <a:gd name="connsiteY326" fmla="*/ 44000 h 1105321"/>
                <a:gd name="connsiteX327" fmla="*/ 2350231 w 6204821"/>
                <a:gd name="connsiteY327" fmla="*/ 13655 h 1105321"/>
                <a:gd name="connsiteX328" fmla="*/ 2217471 w 6204821"/>
                <a:gd name="connsiteY328" fmla="*/ 13655 h 1105321"/>
                <a:gd name="connsiteX329" fmla="*/ 2196229 w 6204821"/>
                <a:gd name="connsiteY329" fmla="*/ 15931 h 1105321"/>
                <a:gd name="connsiteX330" fmla="*/ 2255402 w 6204821"/>
                <a:gd name="connsiteY330" fmla="*/ 346693 h 1105321"/>
                <a:gd name="connsiteX331" fmla="*/ 3972178 w 6204821"/>
                <a:gd name="connsiteY331" fmla="*/ 14414 h 1105321"/>
                <a:gd name="connsiteX332" fmla="*/ 3811349 w 6204821"/>
                <a:gd name="connsiteY332" fmla="*/ 15173 h 1105321"/>
                <a:gd name="connsiteX333" fmla="*/ 3762038 w 6204821"/>
                <a:gd name="connsiteY333" fmla="*/ 36414 h 1105321"/>
                <a:gd name="connsiteX334" fmla="*/ 3715003 w 6204821"/>
                <a:gd name="connsiteY334" fmla="*/ 230623 h 1105321"/>
                <a:gd name="connsiteX335" fmla="*/ 3763555 w 6204821"/>
                <a:gd name="connsiteY335" fmla="*/ 285244 h 1105321"/>
                <a:gd name="connsiteX336" fmla="*/ 3885695 w 6204821"/>
                <a:gd name="connsiteY336" fmla="*/ 336831 h 1105321"/>
                <a:gd name="connsiteX337" fmla="*/ 3907695 w 6204821"/>
                <a:gd name="connsiteY337" fmla="*/ 343659 h 1105321"/>
                <a:gd name="connsiteX338" fmla="*/ 3972178 w 6204821"/>
                <a:gd name="connsiteY338" fmla="*/ 14414 h 1105321"/>
                <a:gd name="connsiteX339" fmla="*/ 1323048 w 6204821"/>
                <a:gd name="connsiteY339" fmla="*/ 655455 h 1105321"/>
                <a:gd name="connsiteX340" fmla="*/ 1260082 w 6204821"/>
                <a:gd name="connsiteY340" fmla="*/ 506764 h 1105321"/>
                <a:gd name="connsiteX341" fmla="*/ 1248702 w 6204821"/>
                <a:gd name="connsiteY341" fmla="*/ 494626 h 1105321"/>
                <a:gd name="connsiteX342" fmla="*/ 1112908 w 6204821"/>
                <a:gd name="connsiteY342" fmla="*/ 499177 h 1105321"/>
                <a:gd name="connsiteX343" fmla="*/ 1068149 w 6204821"/>
                <a:gd name="connsiteY343" fmla="*/ 584902 h 1105321"/>
                <a:gd name="connsiteX344" fmla="*/ 1068907 w 6204821"/>
                <a:gd name="connsiteY344" fmla="*/ 630420 h 1105321"/>
                <a:gd name="connsiteX345" fmla="*/ 1068907 w 6204821"/>
                <a:gd name="connsiteY345" fmla="*/ 708559 h 1105321"/>
                <a:gd name="connsiteX346" fmla="*/ 1323048 w 6204821"/>
                <a:gd name="connsiteY346" fmla="*/ 655455 h 1105321"/>
                <a:gd name="connsiteX347" fmla="*/ 3342517 w 6204821"/>
                <a:gd name="connsiteY347" fmla="*/ 655455 h 1105321"/>
                <a:gd name="connsiteX348" fmla="*/ 3281068 w 6204821"/>
                <a:gd name="connsiteY348" fmla="*/ 509040 h 1105321"/>
                <a:gd name="connsiteX349" fmla="*/ 3256033 w 6204821"/>
                <a:gd name="connsiteY349" fmla="*/ 489315 h 1105321"/>
                <a:gd name="connsiteX350" fmla="*/ 3110376 w 6204821"/>
                <a:gd name="connsiteY350" fmla="*/ 515867 h 1105321"/>
                <a:gd name="connsiteX351" fmla="*/ 3092169 w 6204821"/>
                <a:gd name="connsiteY351" fmla="*/ 543178 h 1105321"/>
                <a:gd name="connsiteX352" fmla="*/ 3091411 w 6204821"/>
                <a:gd name="connsiteY352" fmla="*/ 707042 h 1105321"/>
                <a:gd name="connsiteX353" fmla="*/ 3342517 w 6204821"/>
                <a:gd name="connsiteY353" fmla="*/ 655455 h 1105321"/>
                <a:gd name="connsiteX354" fmla="*/ 5116949 w 6204821"/>
                <a:gd name="connsiteY354" fmla="*/ 708559 h 1105321"/>
                <a:gd name="connsiteX355" fmla="*/ 5366537 w 6204821"/>
                <a:gd name="connsiteY355" fmla="*/ 653938 h 1105321"/>
                <a:gd name="connsiteX356" fmla="*/ 5364261 w 6204821"/>
                <a:gd name="connsiteY356" fmla="*/ 643317 h 1105321"/>
                <a:gd name="connsiteX357" fmla="*/ 5321020 w 6204821"/>
                <a:gd name="connsiteY357" fmla="*/ 539385 h 1105321"/>
                <a:gd name="connsiteX358" fmla="*/ 5232260 w 6204821"/>
                <a:gd name="connsiteY358" fmla="*/ 481729 h 1105321"/>
                <a:gd name="connsiteX359" fmla="*/ 5138949 w 6204821"/>
                <a:gd name="connsiteY359" fmla="*/ 515109 h 1105321"/>
                <a:gd name="connsiteX360" fmla="*/ 5117707 w 6204821"/>
                <a:gd name="connsiteY360" fmla="*/ 551523 h 1105321"/>
                <a:gd name="connsiteX361" fmla="*/ 5116949 w 6204821"/>
                <a:gd name="connsiteY361" fmla="*/ 708559 h 1105321"/>
                <a:gd name="connsiteX362" fmla="*/ 1054493 w 6204821"/>
                <a:gd name="connsiteY362" fmla="*/ 707042 h 1105321"/>
                <a:gd name="connsiteX363" fmla="*/ 1053735 w 6204821"/>
                <a:gd name="connsiteY363" fmla="*/ 548488 h 1105321"/>
                <a:gd name="connsiteX364" fmla="*/ 1030976 w 6204821"/>
                <a:gd name="connsiteY364" fmla="*/ 512074 h 1105321"/>
                <a:gd name="connsiteX365" fmla="*/ 892147 w 6204821"/>
                <a:gd name="connsiteY365" fmla="*/ 488557 h 1105321"/>
                <a:gd name="connsiteX366" fmla="*/ 867871 w 6204821"/>
                <a:gd name="connsiteY366" fmla="*/ 506005 h 1105321"/>
                <a:gd name="connsiteX367" fmla="*/ 804146 w 6204821"/>
                <a:gd name="connsiteY367" fmla="*/ 655455 h 1105321"/>
                <a:gd name="connsiteX368" fmla="*/ 1054493 w 6204821"/>
                <a:gd name="connsiteY368" fmla="*/ 707042 h 1105321"/>
                <a:gd name="connsiteX369" fmla="*/ 1547602 w 6204821"/>
                <a:gd name="connsiteY369" fmla="*/ 501453 h 1105321"/>
                <a:gd name="connsiteX370" fmla="*/ 1458084 w 6204821"/>
                <a:gd name="connsiteY370" fmla="*/ 411177 h 1105321"/>
                <a:gd name="connsiteX371" fmla="*/ 1357945 w 6204821"/>
                <a:gd name="connsiteY371" fmla="*/ 390694 h 1105321"/>
                <a:gd name="connsiteX372" fmla="*/ 1285116 w 6204821"/>
                <a:gd name="connsiteY372" fmla="*/ 449867 h 1105321"/>
                <a:gd name="connsiteX373" fmla="*/ 1275254 w 6204821"/>
                <a:gd name="connsiteY373" fmla="*/ 488557 h 1105321"/>
                <a:gd name="connsiteX374" fmla="*/ 1334427 w 6204821"/>
                <a:gd name="connsiteY374" fmla="*/ 645593 h 1105321"/>
                <a:gd name="connsiteX375" fmla="*/ 1547602 w 6204821"/>
                <a:gd name="connsiteY375" fmla="*/ 501453 h 1105321"/>
                <a:gd name="connsiteX376" fmla="*/ 4850670 w 6204821"/>
                <a:gd name="connsiteY376" fmla="*/ 655455 h 1105321"/>
                <a:gd name="connsiteX377" fmla="*/ 5101018 w 6204821"/>
                <a:gd name="connsiteY377" fmla="*/ 706283 h 1105321"/>
                <a:gd name="connsiteX378" fmla="*/ 5101018 w 6204821"/>
                <a:gd name="connsiteY378" fmla="*/ 562902 h 1105321"/>
                <a:gd name="connsiteX379" fmla="*/ 5070672 w 6204821"/>
                <a:gd name="connsiteY379" fmla="*/ 506005 h 1105321"/>
                <a:gd name="connsiteX380" fmla="*/ 4943981 w 6204821"/>
                <a:gd name="connsiteY380" fmla="*/ 487039 h 1105321"/>
                <a:gd name="connsiteX381" fmla="*/ 4911360 w 6204821"/>
                <a:gd name="connsiteY381" fmla="*/ 514350 h 1105321"/>
                <a:gd name="connsiteX382" fmla="*/ 4850670 w 6204821"/>
                <a:gd name="connsiteY382" fmla="*/ 655455 h 1105321"/>
                <a:gd name="connsiteX383" fmla="*/ 3354655 w 6204821"/>
                <a:gd name="connsiteY383" fmla="*/ 644834 h 1105321"/>
                <a:gd name="connsiteX384" fmla="*/ 3565553 w 6204821"/>
                <a:gd name="connsiteY384" fmla="*/ 500695 h 1105321"/>
                <a:gd name="connsiteX385" fmla="*/ 3466173 w 6204821"/>
                <a:gd name="connsiteY385" fmla="*/ 400556 h 1105321"/>
                <a:gd name="connsiteX386" fmla="*/ 3359965 w 6204821"/>
                <a:gd name="connsiteY386" fmla="*/ 397521 h 1105321"/>
                <a:gd name="connsiteX387" fmla="*/ 3293965 w 6204821"/>
                <a:gd name="connsiteY387" fmla="*/ 496143 h 1105321"/>
                <a:gd name="connsiteX388" fmla="*/ 3295482 w 6204821"/>
                <a:gd name="connsiteY388" fmla="*/ 501453 h 1105321"/>
                <a:gd name="connsiteX389" fmla="*/ 3354655 w 6204821"/>
                <a:gd name="connsiteY389" fmla="*/ 644834 h 1105321"/>
                <a:gd name="connsiteX390" fmla="*/ 4839291 w 6204821"/>
                <a:gd name="connsiteY390" fmla="*/ 645593 h 1105321"/>
                <a:gd name="connsiteX391" fmla="*/ 4890877 w 6204821"/>
                <a:gd name="connsiteY391" fmla="*/ 521178 h 1105321"/>
                <a:gd name="connsiteX392" fmla="*/ 4874187 w 6204821"/>
                <a:gd name="connsiteY392" fmla="*/ 431660 h 1105321"/>
                <a:gd name="connsiteX393" fmla="*/ 4803635 w 6204821"/>
                <a:gd name="connsiteY393" fmla="*/ 386900 h 1105321"/>
                <a:gd name="connsiteX394" fmla="*/ 4720186 w 6204821"/>
                <a:gd name="connsiteY394" fmla="*/ 407383 h 1105321"/>
                <a:gd name="connsiteX395" fmla="*/ 4648875 w 6204821"/>
                <a:gd name="connsiteY395" fmla="*/ 479453 h 1105321"/>
                <a:gd name="connsiteX396" fmla="*/ 4628392 w 6204821"/>
                <a:gd name="connsiteY396" fmla="*/ 501453 h 1105321"/>
                <a:gd name="connsiteX397" fmla="*/ 4839291 w 6204821"/>
                <a:gd name="connsiteY397" fmla="*/ 645593 h 1105321"/>
                <a:gd name="connsiteX398" fmla="*/ 3073962 w 6204821"/>
                <a:gd name="connsiteY398" fmla="*/ 704007 h 1105321"/>
                <a:gd name="connsiteX399" fmla="*/ 3073204 w 6204821"/>
                <a:gd name="connsiteY399" fmla="*/ 548488 h 1105321"/>
                <a:gd name="connsiteX400" fmla="*/ 3048927 w 6204821"/>
                <a:gd name="connsiteY400" fmla="*/ 509798 h 1105321"/>
                <a:gd name="connsiteX401" fmla="*/ 2912374 w 6204821"/>
                <a:gd name="connsiteY401" fmla="*/ 487798 h 1105321"/>
                <a:gd name="connsiteX402" fmla="*/ 2889616 w 6204821"/>
                <a:gd name="connsiteY402" fmla="*/ 502971 h 1105321"/>
                <a:gd name="connsiteX403" fmla="*/ 2824373 w 6204821"/>
                <a:gd name="connsiteY403" fmla="*/ 654696 h 1105321"/>
                <a:gd name="connsiteX404" fmla="*/ 3073962 w 6204821"/>
                <a:gd name="connsiteY404" fmla="*/ 704007 h 1105321"/>
                <a:gd name="connsiteX405" fmla="*/ 792767 w 6204821"/>
                <a:gd name="connsiteY405" fmla="*/ 644834 h 1105321"/>
                <a:gd name="connsiteX406" fmla="*/ 850422 w 6204821"/>
                <a:gd name="connsiteY406" fmla="*/ 499936 h 1105321"/>
                <a:gd name="connsiteX407" fmla="*/ 842078 w 6204821"/>
                <a:gd name="connsiteY407" fmla="*/ 449867 h 1105321"/>
                <a:gd name="connsiteX408" fmla="*/ 761663 w 6204821"/>
                <a:gd name="connsiteY408" fmla="*/ 386900 h 1105321"/>
                <a:gd name="connsiteX409" fmla="*/ 673662 w 6204821"/>
                <a:gd name="connsiteY409" fmla="*/ 408901 h 1105321"/>
                <a:gd name="connsiteX410" fmla="*/ 634213 w 6204821"/>
                <a:gd name="connsiteY410" fmla="*/ 449108 h 1105321"/>
                <a:gd name="connsiteX411" fmla="*/ 583385 w 6204821"/>
                <a:gd name="connsiteY411" fmla="*/ 501453 h 1105321"/>
                <a:gd name="connsiteX412" fmla="*/ 792767 w 6204821"/>
                <a:gd name="connsiteY412" fmla="*/ 644834 h 1105321"/>
                <a:gd name="connsiteX413" fmla="*/ 2812994 w 6204821"/>
                <a:gd name="connsiteY413" fmla="*/ 645593 h 1105321"/>
                <a:gd name="connsiteX414" fmla="*/ 2871408 w 6204821"/>
                <a:gd name="connsiteY414" fmla="*/ 494626 h 1105321"/>
                <a:gd name="connsiteX415" fmla="*/ 2821339 w 6204821"/>
                <a:gd name="connsiteY415" fmla="*/ 407383 h 1105321"/>
                <a:gd name="connsiteX416" fmla="*/ 2719683 w 6204821"/>
                <a:gd name="connsiteY416" fmla="*/ 386900 h 1105321"/>
                <a:gd name="connsiteX417" fmla="*/ 2606647 w 6204821"/>
                <a:gd name="connsiteY417" fmla="*/ 501453 h 1105321"/>
                <a:gd name="connsiteX418" fmla="*/ 2812994 w 6204821"/>
                <a:gd name="connsiteY418" fmla="*/ 645593 h 1105321"/>
                <a:gd name="connsiteX419" fmla="*/ 5588815 w 6204821"/>
                <a:gd name="connsiteY419" fmla="*/ 499177 h 1105321"/>
                <a:gd name="connsiteX420" fmla="*/ 5502332 w 6204821"/>
                <a:gd name="connsiteY420" fmla="*/ 412694 h 1105321"/>
                <a:gd name="connsiteX421" fmla="*/ 5393089 w 6204821"/>
                <a:gd name="connsiteY421" fmla="*/ 395245 h 1105321"/>
                <a:gd name="connsiteX422" fmla="*/ 5330123 w 6204821"/>
                <a:gd name="connsiteY422" fmla="*/ 453660 h 1105321"/>
                <a:gd name="connsiteX423" fmla="*/ 5321778 w 6204821"/>
                <a:gd name="connsiteY423" fmla="*/ 490833 h 1105321"/>
                <a:gd name="connsiteX424" fmla="*/ 5380193 w 6204821"/>
                <a:gd name="connsiteY424" fmla="*/ 644075 h 1105321"/>
                <a:gd name="connsiteX425" fmla="*/ 5588815 w 6204821"/>
                <a:gd name="connsiteY425" fmla="*/ 499177 h 1105321"/>
                <a:gd name="connsiteX426" fmla="*/ 1690224 w 6204821"/>
                <a:gd name="connsiteY426" fmla="*/ 277658 h 1105321"/>
                <a:gd name="connsiteX427" fmla="*/ 1540774 w 6204821"/>
                <a:gd name="connsiteY427" fmla="*/ 217726 h 1105321"/>
                <a:gd name="connsiteX428" fmla="*/ 1505877 w 6204821"/>
                <a:gd name="connsiteY428" fmla="*/ 223037 h 1105321"/>
                <a:gd name="connsiteX429" fmla="*/ 1430773 w 6204821"/>
                <a:gd name="connsiteY429" fmla="*/ 326210 h 1105321"/>
                <a:gd name="connsiteX430" fmla="*/ 1437601 w 6204821"/>
                <a:gd name="connsiteY430" fmla="*/ 366417 h 1105321"/>
                <a:gd name="connsiteX431" fmla="*/ 1551395 w 6204821"/>
                <a:gd name="connsiteY431" fmla="*/ 471108 h 1105321"/>
                <a:gd name="connsiteX432" fmla="*/ 1690224 w 6204821"/>
                <a:gd name="connsiteY432" fmla="*/ 277658 h 1105321"/>
                <a:gd name="connsiteX433" fmla="*/ 2456439 w 6204821"/>
                <a:gd name="connsiteY433" fmla="*/ 278417 h 1105321"/>
                <a:gd name="connsiteX434" fmla="*/ 2594509 w 6204821"/>
                <a:gd name="connsiteY434" fmla="*/ 471108 h 1105321"/>
                <a:gd name="connsiteX435" fmla="*/ 2709062 w 6204821"/>
                <a:gd name="connsiteY435" fmla="*/ 367176 h 1105321"/>
                <a:gd name="connsiteX436" fmla="*/ 2716648 w 6204821"/>
                <a:gd name="connsiteY436" fmla="*/ 333038 h 1105321"/>
                <a:gd name="connsiteX437" fmla="*/ 2639268 w 6204821"/>
                <a:gd name="connsiteY437" fmla="*/ 223037 h 1105321"/>
                <a:gd name="connsiteX438" fmla="*/ 2599061 w 6204821"/>
                <a:gd name="connsiteY438" fmla="*/ 220761 h 1105321"/>
                <a:gd name="connsiteX439" fmla="*/ 2456439 w 6204821"/>
                <a:gd name="connsiteY439" fmla="*/ 278417 h 1105321"/>
                <a:gd name="connsiteX440" fmla="*/ 5734472 w 6204821"/>
                <a:gd name="connsiteY440" fmla="*/ 277658 h 1105321"/>
                <a:gd name="connsiteX441" fmla="*/ 5588815 w 6204821"/>
                <a:gd name="connsiteY441" fmla="*/ 219244 h 1105321"/>
                <a:gd name="connsiteX442" fmla="*/ 5548608 w 6204821"/>
                <a:gd name="connsiteY442" fmla="*/ 223795 h 1105321"/>
                <a:gd name="connsiteX443" fmla="*/ 5475780 w 6204821"/>
                <a:gd name="connsiteY443" fmla="*/ 322417 h 1105321"/>
                <a:gd name="connsiteX444" fmla="*/ 5482608 w 6204821"/>
                <a:gd name="connsiteY444" fmla="*/ 367935 h 1105321"/>
                <a:gd name="connsiteX445" fmla="*/ 5596402 w 6204821"/>
                <a:gd name="connsiteY445" fmla="*/ 474143 h 1105321"/>
                <a:gd name="connsiteX446" fmla="*/ 5734472 w 6204821"/>
                <a:gd name="connsiteY446" fmla="*/ 277658 h 1105321"/>
                <a:gd name="connsiteX447" fmla="*/ 4482735 w 6204821"/>
                <a:gd name="connsiteY447" fmla="*/ 261727 h 1105321"/>
                <a:gd name="connsiteX448" fmla="*/ 4601840 w 6204821"/>
                <a:gd name="connsiteY448" fmla="*/ 211657 h 1105321"/>
                <a:gd name="connsiteX449" fmla="*/ 4658737 w 6204821"/>
                <a:gd name="connsiteY449" fmla="*/ 121381 h 1105321"/>
                <a:gd name="connsiteX450" fmla="*/ 4625357 w 6204821"/>
                <a:gd name="connsiteY450" fmla="*/ 36414 h 1105321"/>
                <a:gd name="connsiteX451" fmla="*/ 4596530 w 6204821"/>
                <a:gd name="connsiteY451" fmla="*/ 16690 h 1105321"/>
                <a:gd name="connsiteX452" fmla="*/ 4434941 w 6204821"/>
                <a:gd name="connsiteY452" fmla="*/ 15931 h 1105321"/>
                <a:gd name="connsiteX453" fmla="*/ 4482735 w 6204821"/>
                <a:gd name="connsiteY453" fmla="*/ 261727 h 1105321"/>
                <a:gd name="connsiteX454" fmla="*/ 5723851 w 6204821"/>
                <a:gd name="connsiteY454" fmla="*/ 257175 h 1105321"/>
                <a:gd name="connsiteX455" fmla="*/ 5722334 w 6204821"/>
                <a:gd name="connsiteY455" fmla="*/ 132001 h 1105321"/>
                <a:gd name="connsiteX456" fmla="*/ 5773921 w 6204821"/>
                <a:gd name="connsiteY456" fmla="*/ 15931 h 1105321"/>
                <a:gd name="connsiteX457" fmla="*/ 5628264 w 6204821"/>
                <a:gd name="connsiteY457" fmla="*/ 16690 h 1105321"/>
                <a:gd name="connsiteX458" fmla="*/ 5603229 w 6204821"/>
                <a:gd name="connsiteY458" fmla="*/ 27311 h 1105321"/>
                <a:gd name="connsiteX459" fmla="*/ 5563781 w 6204821"/>
                <a:gd name="connsiteY459" fmla="*/ 165381 h 1105321"/>
                <a:gd name="connsiteX460" fmla="*/ 5594884 w 6204821"/>
                <a:gd name="connsiteY460" fmla="*/ 202554 h 1105321"/>
                <a:gd name="connsiteX461" fmla="*/ 5723851 w 6204821"/>
                <a:gd name="connsiteY461" fmla="*/ 257175 h 1105321"/>
                <a:gd name="connsiteX462" fmla="*/ 389176 w 6204821"/>
                <a:gd name="connsiteY462" fmla="*/ 15931 h 1105321"/>
                <a:gd name="connsiteX463" fmla="*/ 440004 w 6204821"/>
                <a:gd name="connsiteY463" fmla="*/ 261727 h 1105321"/>
                <a:gd name="connsiteX464" fmla="*/ 565937 w 6204821"/>
                <a:gd name="connsiteY464" fmla="*/ 209381 h 1105321"/>
                <a:gd name="connsiteX465" fmla="*/ 578833 w 6204821"/>
                <a:gd name="connsiteY465" fmla="*/ 204071 h 1105321"/>
                <a:gd name="connsiteX466" fmla="*/ 606144 w 6204821"/>
                <a:gd name="connsiteY466" fmla="*/ 176760 h 1105321"/>
                <a:gd name="connsiteX467" fmla="*/ 571247 w 6204821"/>
                <a:gd name="connsiteY467" fmla="*/ 27311 h 1105321"/>
                <a:gd name="connsiteX468" fmla="*/ 543178 w 6204821"/>
                <a:gd name="connsiteY468" fmla="*/ 16690 h 1105321"/>
                <a:gd name="connsiteX469" fmla="*/ 389176 w 6204821"/>
                <a:gd name="connsiteY469" fmla="*/ 15931 h 1105321"/>
                <a:gd name="connsiteX470" fmla="*/ 3760521 w 6204821"/>
                <a:gd name="connsiteY470" fmla="*/ 15931 h 1105321"/>
                <a:gd name="connsiteX471" fmla="*/ 3604244 w 6204821"/>
                <a:gd name="connsiteY471" fmla="*/ 16690 h 1105321"/>
                <a:gd name="connsiteX472" fmla="*/ 3572381 w 6204821"/>
                <a:gd name="connsiteY472" fmla="*/ 31862 h 1105321"/>
                <a:gd name="connsiteX473" fmla="*/ 3535967 w 6204821"/>
                <a:gd name="connsiteY473" fmla="*/ 156277 h 1105321"/>
                <a:gd name="connsiteX474" fmla="*/ 3602726 w 6204821"/>
                <a:gd name="connsiteY474" fmla="*/ 216209 h 1105321"/>
                <a:gd name="connsiteX475" fmla="*/ 3620933 w 6204821"/>
                <a:gd name="connsiteY475" fmla="*/ 223795 h 1105321"/>
                <a:gd name="connsiteX476" fmla="*/ 3709693 w 6204821"/>
                <a:gd name="connsiteY476" fmla="*/ 260968 h 1105321"/>
                <a:gd name="connsiteX477" fmla="*/ 3760521 w 6204821"/>
                <a:gd name="connsiteY477" fmla="*/ 15931 h 1105321"/>
                <a:gd name="connsiteX478" fmla="*/ 2407886 w 6204821"/>
                <a:gd name="connsiteY478" fmla="*/ 16690 h 1105321"/>
                <a:gd name="connsiteX479" fmla="*/ 2456439 w 6204821"/>
                <a:gd name="connsiteY479" fmla="*/ 262485 h 1105321"/>
                <a:gd name="connsiteX480" fmla="*/ 2601337 w 6204821"/>
                <a:gd name="connsiteY480" fmla="*/ 198002 h 1105321"/>
                <a:gd name="connsiteX481" fmla="*/ 2630923 w 6204821"/>
                <a:gd name="connsiteY481" fmla="*/ 153243 h 1105321"/>
                <a:gd name="connsiteX482" fmla="*/ 2607406 w 6204821"/>
                <a:gd name="connsiteY482" fmla="*/ 46276 h 1105321"/>
                <a:gd name="connsiteX483" fmla="*/ 2567957 w 6204821"/>
                <a:gd name="connsiteY483" fmla="*/ 17448 h 1105321"/>
                <a:gd name="connsiteX484" fmla="*/ 2407886 w 6204821"/>
                <a:gd name="connsiteY484" fmla="*/ 16690 h 1105321"/>
                <a:gd name="connsiteX485" fmla="*/ 1740293 w 6204821"/>
                <a:gd name="connsiteY485" fmla="*/ 15931 h 1105321"/>
                <a:gd name="connsiteX486" fmla="*/ 1603740 w 6204821"/>
                <a:gd name="connsiteY486" fmla="*/ 15173 h 1105321"/>
                <a:gd name="connsiteX487" fmla="*/ 1530912 w 6204821"/>
                <a:gd name="connsiteY487" fmla="*/ 61449 h 1105321"/>
                <a:gd name="connsiteX488" fmla="*/ 1514981 w 6204821"/>
                <a:gd name="connsiteY488" fmla="*/ 137312 h 1105321"/>
                <a:gd name="connsiteX489" fmla="*/ 1565809 w 6204821"/>
                <a:gd name="connsiteY489" fmla="*/ 210140 h 1105321"/>
                <a:gd name="connsiteX490" fmla="*/ 1659120 w 6204821"/>
                <a:gd name="connsiteY490" fmla="*/ 248830 h 1105321"/>
                <a:gd name="connsiteX491" fmla="*/ 1690224 w 6204821"/>
                <a:gd name="connsiteY491" fmla="*/ 260968 h 1105321"/>
                <a:gd name="connsiteX492" fmla="*/ 1740293 w 6204821"/>
                <a:gd name="connsiteY492" fmla="*/ 15931 h 1105321"/>
                <a:gd name="connsiteX493" fmla="*/ 4621564 w 6204821"/>
                <a:gd name="connsiteY493" fmla="*/ 477936 h 1105321"/>
                <a:gd name="connsiteX494" fmla="*/ 4733841 w 6204821"/>
                <a:gd name="connsiteY494" fmla="*/ 370211 h 1105321"/>
                <a:gd name="connsiteX495" fmla="*/ 4743703 w 6204821"/>
                <a:gd name="connsiteY495" fmla="*/ 333796 h 1105321"/>
                <a:gd name="connsiteX496" fmla="*/ 4668599 w 6204821"/>
                <a:gd name="connsiteY496" fmla="*/ 224554 h 1105321"/>
                <a:gd name="connsiteX497" fmla="*/ 4631426 w 6204821"/>
                <a:gd name="connsiteY497" fmla="*/ 219244 h 1105321"/>
                <a:gd name="connsiteX498" fmla="*/ 4482735 w 6204821"/>
                <a:gd name="connsiteY498" fmla="*/ 278417 h 1105321"/>
                <a:gd name="connsiteX499" fmla="*/ 4621564 w 6204821"/>
                <a:gd name="connsiteY499" fmla="*/ 477936 h 1105321"/>
                <a:gd name="connsiteX500" fmla="*/ 438487 w 6204821"/>
                <a:gd name="connsiteY500" fmla="*/ 278417 h 1105321"/>
                <a:gd name="connsiteX501" fmla="*/ 577316 w 6204821"/>
                <a:gd name="connsiteY501" fmla="*/ 470350 h 1105321"/>
                <a:gd name="connsiteX502" fmla="*/ 685800 w 6204821"/>
                <a:gd name="connsiteY502" fmla="*/ 372487 h 1105321"/>
                <a:gd name="connsiteX503" fmla="*/ 697180 w 6204821"/>
                <a:gd name="connsiteY503" fmla="*/ 336072 h 1105321"/>
                <a:gd name="connsiteX504" fmla="*/ 633455 w 6204821"/>
                <a:gd name="connsiteY504" fmla="*/ 229106 h 1105321"/>
                <a:gd name="connsiteX505" fmla="*/ 581109 w 6204821"/>
                <a:gd name="connsiteY505" fmla="*/ 220761 h 1105321"/>
                <a:gd name="connsiteX506" fmla="*/ 438487 w 6204821"/>
                <a:gd name="connsiteY506" fmla="*/ 278417 h 1105321"/>
                <a:gd name="connsiteX507" fmla="*/ 3571622 w 6204821"/>
                <a:gd name="connsiteY507" fmla="*/ 478694 h 1105321"/>
                <a:gd name="connsiteX508" fmla="*/ 3711210 w 6204821"/>
                <a:gd name="connsiteY508" fmla="*/ 278417 h 1105321"/>
                <a:gd name="connsiteX509" fmla="*/ 3586795 w 6204821"/>
                <a:gd name="connsiteY509" fmla="*/ 226830 h 1105321"/>
                <a:gd name="connsiteX510" fmla="*/ 3495760 w 6204821"/>
                <a:gd name="connsiteY510" fmla="*/ 245796 h 1105321"/>
                <a:gd name="connsiteX511" fmla="*/ 3454794 w 6204821"/>
                <a:gd name="connsiteY511" fmla="*/ 314831 h 1105321"/>
                <a:gd name="connsiteX512" fmla="*/ 3462380 w 6204821"/>
                <a:gd name="connsiteY512" fmla="*/ 372487 h 1105321"/>
                <a:gd name="connsiteX513" fmla="*/ 3571622 w 6204821"/>
                <a:gd name="connsiteY513" fmla="*/ 478694 h 1105321"/>
                <a:gd name="connsiteX514" fmla="*/ 3268171 w 6204821"/>
                <a:gd name="connsiteY514" fmla="*/ 476419 h 1105321"/>
                <a:gd name="connsiteX515" fmla="*/ 3218860 w 6204821"/>
                <a:gd name="connsiteY515" fmla="*/ 355797 h 1105321"/>
                <a:gd name="connsiteX516" fmla="*/ 3146790 w 6204821"/>
                <a:gd name="connsiteY516" fmla="*/ 319383 h 1105321"/>
                <a:gd name="connsiteX517" fmla="*/ 3090652 w 6204821"/>
                <a:gd name="connsiteY517" fmla="*/ 380073 h 1105321"/>
                <a:gd name="connsiteX518" fmla="*/ 3090652 w 6204821"/>
                <a:gd name="connsiteY518" fmla="*/ 473384 h 1105321"/>
                <a:gd name="connsiteX519" fmla="*/ 3090652 w 6204821"/>
                <a:gd name="connsiteY519" fmla="*/ 514350 h 1105321"/>
                <a:gd name="connsiteX520" fmla="*/ 3268171 w 6204821"/>
                <a:gd name="connsiteY520" fmla="*/ 476419 h 1105321"/>
                <a:gd name="connsiteX521" fmla="*/ 1053735 w 6204821"/>
                <a:gd name="connsiteY521" fmla="*/ 510557 h 1105321"/>
                <a:gd name="connsiteX522" fmla="*/ 1052976 w 6204821"/>
                <a:gd name="connsiteY522" fmla="*/ 358831 h 1105321"/>
                <a:gd name="connsiteX523" fmla="*/ 997596 w 6204821"/>
                <a:gd name="connsiteY523" fmla="*/ 319383 h 1105321"/>
                <a:gd name="connsiteX524" fmla="*/ 936147 w 6204821"/>
                <a:gd name="connsiteY524" fmla="*/ 340624 h 1105321"/>
                <a:gd name="connsiteX525" fmla="*/ 878492 w 6204821"/>
                <a:gd name="connsiteY525" fmla="*/ 478694 h 1105321"/>
                <a:gd name="connsiteX526" fmla="*/ 1053735 w 6204821"/>
                <a:gd name="connsiteY526" fmla="*/ 510557 h 1105321"/>
                <a:gd name="connsiteX527" fmla="*/ 1247944 w 6204821"/>
                <a:gd name="connsiteY527" fmla="*/ 476419 h 1105321"/>
                <a:gd name="connsiteX528" fmla="*/ 1191805 w 6204821"/>
                <a:gd name="connsiteY528" fmla="*/ 342900 h 1105321"/>
                <a:gd name="connsiteX529" fmla="*/ 1172840 w 6204821"/>
                <a:gd name="connsiteY529" fmla="*/ 323176 h 1105321"/>
                <a:gd name="connsiteX530" fmla="*/ 1068907 w 6204821"/>
                <a:gd name="connsiteY530" fmla="*/ 388418 h 1105321"/>
                <a:gd name="connsiteX531" fmla="*/ 1069666 w 6204821"/>
                <a:gd name="connsiteY531" fmla="*/ 433177 h 1105321"/>
                <a:gd name="connsiteX532" fmla="*/ 1069666 w 6204821"/>
                <a:gd name="connsiteY532" fmla="*/ 513591 h 1105321"/>
                <a:gd name="connsiteX533" fmla="*/ 1247944 w 6204821"/>
                <a:gd name="connsiteY533" fmla="*/ 476419 h 1105321"/>
                <a:gd name="connsiteX534" fmla="*/ 5100259 w 6204821"/>
                <a:gd name="connsiteY534" fmla="*/ 512074 h 1105321"/>
                <a:gd name="connsiteX535" fmla="*/ 5100259 w 6204821"/>
                <a:gd name="connsiteY535" fmla="*/ 365659 h 1105321"/>
                <a:gd name="connsiteX536" fmla="*/ 5050948 w 6204821"/>
                <a:gd name="connsiteY536" fmla="*/ 320900 h 1105321"/>
                <a:gd name="connsiteX537" fmla="*/ 4984947 w 6204821"/>
                <a:gd name="connsiteY537" fmla="*/ 338348 h 1105321"/>
                <a:gd name="connsiteX538" fmla="*/ 4925016 w 6204821"/>
                <a:gd name="connsiteY538" fmla="*/ 477177 h 1105321"/>
                <a:gd name="connsiteX539" fmla="*/ 5100259 w 6204821"/>
                <a:gd name="connsiteY539" fmla="*/ 512074 h 1105321"/>
                <a:gd name="connsiteX540" fmla="*/ 5117707 w 6204821"/>
                <a:gd name="connsiteY540" fmla="*/ 513591 h 1105321"/>
                <a:gd name="connsiteX541" fmla="*/ 5295226 w 6204821"/>
                <a:gd name="connsiteY541" fmla="*/ 476419 h 1105321"/>
                <a:gd name="connsiteX542" fmla="*/ 5236053 w 6204821"/>
                <a:gd name="connsiteY542" fmla="*/ 336831 h 1105321"/>
                <a:gd name="connsiteX543" fmla="*/ 5167777 w 6204821"/>
                <a:gd name="connsiteY543" fmla="*/ 320900 h 1105321"/>
                <a:gd name="connsiteX544" fmla="*/ 5119224 w 6204821"/>
                <a:gd name="connsiteY544" fmla="*/ 367176 h 1105321"/>
                <a:gd name="connsiteX545" fmla="*/ 5117707 w 6204821"/>
                <a:gd name="connsiteY545" fmla="*/ 513591 h 1105321"/>
                <a:gd name="connsiteX546" fmla="*/ 719180 w 6204821"/>
                <a:gd name="connsiteY546" fmla="*/ 364900 h 1105321"/>
                <a:gd name="connsiteX547" fmla="*/ 865595 w 6204821"/>
                <a:gd name="connsiteY547" fmla="*/ 463522 h 1105321"/>
                <a:gd name="connsiteX548" fmla="*/ 920216 w 6204821"/>
                <a:gd name="connsiteY548" fmla="*/ 327727 h 1105321"/>
                <a:gd name="connsiteX549" fmla="*/ 894423 w 6204821"/>
                <a:gd name="connsiteY549" fmla="*/ 268554 h 1105321"/>
                <a:gd name="connsiteX550" fmla="*/ 827664 w 6204821"/>
                <a:gd name="connsiteY550" fmla="*/ 256416 h 1105321"/>
                <a:gd name="connsiteX551" fmla="*/ 719180 w 6204821"/>
                <a:gd name="connsiteY551" fmla="*/ 364900 h 1105321"/>
                <a:gd name="connsiteX552" fmla="*/ 1260840 w 6204821"/>
                <a:gd name="connsiteY552" fmla="*/ 465039 h 1105321"/>
                <a:gd name="connsiteX553" fmla="*/ 1411049 w 6204821"/>
                <a:gd name="connsiteY553" fmla="*/ 364142 h 1105321"/>
                <a:gd name="connsiteX554" fmla="*/ 1308634 w 6204821"/>
                <a:gd name="connsiteY554" fmla="*/ 264003 h 1105321"/>
                <a:gd name="connsiteX555" fmla="*/ 1241116 w 6204821"/>
                <a:gd name="connsiteY555" fmla="*/ 263244 h 1105321"/>
                <a:gd name="connsiteX556" fmla="*/ 1205460 w 6204821"/>
                <a:gd name="connsiteY556" fmla="*/ 320900 h 1105321"/>
                <a:gd name="connsiteX557" fmla="*/ 1260840 w 6204821"/>
                <a:gd name="connsiteY557" fmla="*/ 465039 h 1105321"/>
                <a:gd name="connsiteX558" fmla="*/ 3073204 w 6204821"/>
                <a:gd name="connsiteY558" fmla="*/ 511316 h 1105321"/>
                <a:gd name="connsiteX559" fmla="*/ 3073204 w 6204821"/>
                <a:gd name="connsiteY559" fmla="*/ 369452 h 1105321"/>
                <a:gd name="connsiteX560" fmla="*/ 3036031 w 6204821"/>
                <a:gd name="connsiteY560" fmla="*/ 323934 h 1105321"/>
                <a:gd name="connsiteX561" fmla="*/ 2960927 w 6204821"/>
                <a:gd name="connsiteY561" fmla="*/ 334555 h 1105321"/>
                <a:gd name="connsiteX562" fmla="*/ 2897960 w 6204821"/>
                <a:gd name="connsiteY562" fmla="*/ 477177 h 1105321"/>
                <a:gd name="connsiteX563" fmla="*/ 3073204 w 6204821"/>
                <a:gd name="connsiteY563" fmla="*/ 511316 h 1105321"/>
                <a:gd name="connsiteX564" fmla="*/ 2885822 w 6204821"/>
                <a:gd name="connsiteY564" fmla="*/ 465039 h 1105321"/>
                <a:gd name="connsiteX565" fmla="*/ 2941961 w 6204821"/>
                <a:gd name="connsiteY565" fmla="*/ 320900 h 1105321"/>
                <a:gd name="connsiteX566" fmla="*/ 2910857 w 6204821"/>
                <a:gd name="connsiteY566" fmla="*/ 266279 h 1105321"/>
                <a:gd name="connsiteX567" fmla="*/ 2851684 w 6204821"/>
                <a:gd name="connsiteY567" fmla="*/ 256416 h 1105321"/>
                <a:gd name="connsiteX568" fmla="*/ 2745476 w 6204821"/>
                <a:gd name="connsiteY568" fmla="*/ 364900 h 1105321"/>
                <a:gd name="connsiteX569" fmla="*/ 2885822 w 6204821"/>
                <a:gd name="connsiteY569" fmla="*/ 465039 h 1105321"/>
                <a:gd name="connsiteX570" fmla="*/ 3431276 w 6204821"/>
                <a:gd name="connsiteY570" fmla="*/ 364142 h 1105321"/>
                <a:gd name="connsiteX571" fmla="*/ 3331137 w 6204821"/>
                <a:gd name="connsiteY571" fmla="*/ 266279 h 1105321"/>
                <a:gd name="connsiteX572" fmla="*/ 3264378 w 6204821"/>
                <a:gd name="connsiteY572" fmla="*/ 260968 h 1105321"/>
                <a:gd name="connsiteX573" fmla="*/ 3224929 w 6204821"/>
                <a:gd name="connsiteY573" fmla="*/ 318624 h 1105321"/>
                <a:gd name="connsiteX574" fmla="*/ 3280309 w 6204821"/>
                <a:gd name="connsiteY574" fmla="*/ 463522 h 1105321"/>
                <a:gd name="connsiteX575" fmla="*/ 3431276 w 6204821"/>
                <a:gd name="connsiteY575" fmla="*/ 364142 h 1105321"/>
                <a:gd name="connsiteX576" fmla="*/ 5446193 w 6204821"/>
                <a:gd name="connsiteY576" fmla="*/ 364900 h 1105321"/>
                <a:gd name="connsiteX577" fmla="*/ 5453780 w 6204821"/>
                <a:gd name="connsiteY577" fmla="*/ 353521 h 1105321"/>
                <a:gd name="connsiteX578" fmla="*/ 5353641 w 6204821"/>
                <a:gd name="connsiteY578" fmla="*/ 263244 h 1105321"/>
                <a:gd name="connsiteX579" fmla="*/ 5280812 w 6204821"/>
                <a:gd name="connsiteY579" fmla="*/ 267796 h 1105321"/>
                <a:gd name="connsiteX580" fmla="*/ 5251984 w 6204821"/>
                <a:gd name="connsiteY580" fmla="*/ 326210 h 1105321"/>
                <a:gd name="connsiteX581" fmla="*/ 5308123 w 6204821"/>
                <a:gd name="connsiteY581" fmla="*/ 465798 h 1105321"/>
                <a:gd name="connsiteX582" fmla="*/ 5446193 w 6204821"/>
                <a:gd name="connsiteY582" fmla="*/ 364900 h 1105321"/>
                <a:gd name="connsiteX583" fmla="*/ 4912877 w 6204821"/>
                <a:gd name="connsiteY583" fmla="*/ 464281 h 1105321"/>
                <a:gd name="connsiteX584" fmla="*/ 4968258 w 6204821"/>
                <a:gd name="connsiteY584" fmla="*/ 324693 h 1105321"/>
                <a:gd name="connsiteX585" fmla="*/ 4943222 w 6204821"/>
                <a:gd name="connsiteY585" fmla="*/ 270830 h 1105321"/>
                <a:gd name="connsiteX586" fmla="*/ 4880256 w 6204821"/>
                <a:gd name="connsiteY586" fmla="*/ 256416 h 1105321"/>
                <a:gd name="connsiteX587" fmla="*/ 4768738 w 6204821"/>
                <a:gd name="connsiteY587" fmla="*/ 363383 h 1105321"/>
                <a:gd name="connsiteX588" fmla="*/ 4912877 w 6204821"/>
                <a:gd name="connsiteY588" fmla="*/ 464281 h 1105321"/>
                <a:gd name="connsiteX589" fmla="*/ 3435069 w 6204821"/>
                <a:gd name="connsiteY589" fmla="*/ 337590 h 1105321"/>
                <a:gd name="connsiteX590" fmla="*/ 3532174 w 6204821"/>
                <a:gd name="connsiteY590" fmla="*/ 204830 h 1105321"/>
                <a:gd name="connsiteX591" fmla="*/ 3400173 w 6204821"/>
                <a:gd name="connsiteY591" fmla="*/ 150208 h 1105321"/>
                <a:gd name="connsiteX592" fmla="*/ 3337965 w 6204821"/>
                <a:gd name="connsiteY592" fmla="*/ 173726 h 1105321"/>
                <a:gd name="connsiteX593" fmla="*/ 3332654 w 6204821"/>
                <a:gd name="connsiteY593" fmla="*/ 240485 h 1105321"/>
                <a:gd name="connsiteX594" fmla="*/ 3435069 w 6204821"/>
                <a:gd name="connsiteY594" fmla="*/ 337590 h 1105321"/>
                <a:gd name="connsiteX595" fmla="*/ 3567071 w 6204821"/>
                <a:gd name="connsiteY595" fmla="*/ 15931 h 1105321"/>
                <a:gd name="connsiteX596" fmla="*/ 3416104 w 6204821"/>
                <a:gd name="connsiteY596" fmla="*/ 16690 h 1105321"/>
                <a:gd name="connsiteX597" fmla="*/ 3374379 w 6204821"/>
                <a:gd name="connsiteY597" fmla="*/ 63725 h 1105321"/>
                <a:gd name="connsiteX598" fmla="*/ 3391828 w 6204821"/>
                <a:gd name="connsiteY598" fmla="*/ 124415 h 1105321"/>
                <a:gd name="connsiteX599" fmla="*/ 3529898 w 6204821"/>
                <a:gd name="connsiteY599" fmla="*/ 186623 h 1105321"/>
                <a:gd name="connsiteX600" fmla="*/ 3567071 w 6204821"/>
                <a:gd name="connsiteY600" fmla="*/ 15931 h 1105321"/>
                <a:gd name="connsiteX601" fmla="*/ 4626116 w 6204821"/>
                <a:gd name="connsiteY601" fmla="*/ 15173 h 1105321"/>
                <a:gd name="connsiteX602" fmla="*/ 4663289 w 6204821"/>
                <a:gd name="connsiteY602" fmla="*/ 186623 h 1105321"/>
                <a:gd name="connsiteX603" fmla="*/ 4798325 w 6204821"/>
                <a:gd name="connsiteY603" fmla="*/ 126691 h 1105321"/>
                <a:gd name="connsiteX604" fmla="*/ 4818049 w 6204821"/>
                <a:gd name="connsiteY604" fmla="*/ 62208 h 1105321"/>
                <a:gd name="connsiteX605" fmla="*/ 4767221 w 6204821"/>
                <a:gd name="connsiteY605" fmla="*/ 15173 h 1105321"/>
                <a:gd name="connsiteX606" fmla="*/ 4626116 w 6204821"/>
                <a:gd name="connsiteY606" fmla="*/ 15173 h 1105321"/>
                <a:gd name="connsiteX607" fmla="*/ 2599820 w 6204821"/>
                <a:gd name="connsiteY607" fmla="*/ 15931 h 1105321"/>
                <a:gd name="connsiteX608" fmla="*/ 2636992 w 6204821"/>
                <a:gd name="connsiteY608" fmla="*/ 186623 h 1105321"/>
                <a:gd name="connsiteX609" fmla="*/ 2772028 w 6204821"/>
                <a:gd name="connsiteY609" fmla="*/ 127450 h 1105321"/>
                <a:gd name="connsiteX610" fmla="*/ 2794028 w 6204821"/>
                <a:gd name="connsiteY610" fmla="*/ 71311 h 1105321"/>
                <a:gd name="connsiteX611" fmla="*/ 2750028 w 6204821"/>
                <a:gd name="connsiteY611" fmla="*/ 16690 h 1105321"/>
                <a:gd name="connsiteX612" fmla="*/ 2599820 w 6204821"/>
                <a:gd name="connsiteY612" fmla="*/ 15931 h 1105321"/>
                <a:gd name="connsiteX613" fmla="*/ 1545326 w 6204821"/>
                <a:gd name="connsiteY613" fmla="*/ 15931 h 1105321"/>
                <a:gd name="connsiteX614" fmla="*/ 1403463 w 6204821"/>
                <a:gd name="connsiteY614" fmla="*/ 15931 h 1105321"/>
                <a:gd name="connsiteX615" fmla="*/ 1355669 w 6204821"/>
                <a:gd name="connsiteY615" fmla="*/ 59932 h 1105321"/>
                <a:gd name="connsiteX616" fmla="*/ 1372359 w 6204821"/>
                <a:gd name="connsiteY616" fmla="*/ 125174 h 1105321"/>
                <a:gd name="connsiteX617" fmla="*/ 1511188 w 6204821"/>
                <a:gd name="connsiteY617" fmla="*/ 187381 h 1105321"/>
                <a:gd name="connsiteX618" fmla="*/ 1545326 w 6204821"/>
                <a:gd name="connsiteY618" fmla="*/ 15931 h 1105321"/>
                <a:gd name="connsiteX619" fmla="*/ 2635475 w 6204821"/>
                <a:gd name="connsiteY619" fmla="*/ 204830 h 1105321"/>
                <a:gd name="connsiteX620" fmla="*/ 2732580 w 6204821"/>
                <a:gd name="connsiteY620" fmla="*/ 334555 h 1105321"/>
                <a:gd name="connsiteX621" fmla="*/ 2834236 w 6204821"/>
                <a:gd name="connsiteY621" fmla="*/ 240485 h 1105321"/>
                <a:gd name="connsiteX622" fmla="*/ 2831960 w 6204821"/>
                <a:gd name="connsiteY622" fmla="*/ 178278 h 1105321"/>
                <a:gd name="connsiteX623" fmla="*/ 2774304 w 6204821"/>
                <a:gd name="connsiteY623" fmla="*/ 147933 h 1105321"/>
                <a:gd name="connsiteX624" fmla="*/ 2635475 w 6204821"/>
                <a:gd name="connsiteY624" fmla="*/ 204830 h 1105321"/>
                <a:gd name="connsiteX625" fmla="*/ 4759635 w 6204821"/>
                <a:gd name="connsiteY625" fmla="*/ 347452 h 1105321"/>
                <a:gd name="connsiteX626" fmla="*/ 4863566 w 6204821"/>
                <a:gd name="connsiteY626" fmla="*/ 236692 h 1105321"/>
                <a:gd name="connsiteX627" fmla="*/ 4855980 w 6204821"/>
                <a:gd name="connsiteY627" fmla="*/ 174485 h 1105321"/>
                <a:gd name="connsiteX628" fmla="*/ 4799842 w 6204821"/>
                <a:gd name="connsiteY628" fmla="*/ 147174 h 1105321"/>
                <a:gd name="connsiteX629" fmla="*/ 4662530 w 6204821"/>
                <a:gd name="connsiteY629" fmla="*/ 204071 h 1105321"/>
                <a:gd name="connsiteX630" fmla="*/ 4759635 w 6204821"/>
                <a:gd name="connsiteY630" fmla="*/ 347452 h 1105321"/>
                <a:gd name="connsiteX631" fmla="*/ 5592609 w 6204821"/>
                <a:gd name="connsiteY631" fmla="*/ 15931 h 1105321"/>
                <a:gd name="connsiteX632" fmla="*/ 5455297 w 6204821"/>
                <a:gd name="connsiteY632" fmla="*/ 15173 h 1105321"/>
                <a:gd name="connsiteX633" fmla="*/ 5404469 w 6204821"/>
                <a:gd name="connsiteY633" fmla="*/ 57656 h 1105321"/>
                <a:gd name="connsiteX634" fmla="*/ 5417365 w 6204821"/>
                <a:gd name="connsiteY634" fmla="*/ 123656 h 1105321"/>
                <a:gd name="connsiteX635" fmla="*/ 5556953 w 6204821"/>
                <a:gd name="connsiteY635" fmla="*/ 190416 h 1105321"/>
                <a:gd name="connsiteX636" fmla="*/ 5592609 w 6204821"/>
                <a:gd name="connsiteY636" fmla="*/ 15931 h 1105321"/>
                <a:gd name="connsiteX637" fmla="*/ 1511946 w 6204821"/>
                <a:gd name="connsiteY637" fmla="*/ 204830 h 1105321"/>
                <a:gd name="connsiteX638" fmla="*/ 1380704 w 6204821"/>
                <a:gd name="connsiteY638" fmla="*/ 150967 h 1105321"/>
                <a:gd name="connsiteX639" fmla="*/ 1319255 w 6204821"/>
                <a:gd name="connsiteY639" fmla="*/ 170691 h 1105321"/>
                <a:gd name="connsiteX640" fmla="*/ 1312427 w 6204821"/>
                <a:gd name="connsiteY640" fmla="*/ 241244 h 1105321"/>
                <a:gd name="connsiteX641" fmla="*/ 1414842 w 6204821"/>
                <a:gd name="connsiteY641" fmla="*/ 339865 h 1105321"/>
                <a:gd name="connsiteX642" fmla="*/ 1511946 w 6204821"/>
                <a:gd name="connsiteY642" fmla="*/ 204830 h 1105321"/>
                <a:gd name="connsiteX643" fmla="*/ 625868 w 6204821"/>
                <a:gd name="connsiteY643" fmla="*/ 201795 h 1105321"/>
                <a:gd name="connsiteX644" fmla="*/ 686559 w 6204821"/>
                <a:gd name="connsiteY644" fmla="*/ 262485 h 1105321"/>
                <a:gd name="connsiteX645" fmla="*/ 714628 w 6204821"/>
                <a:gd name="connsiteY645" fmla="*/ 333038 h 1105321"/>
                <a:gd name="connsiteX646" fmla="*/ 814767 w 6204821"/>
                <a:gd name="connsiteY646" fmla="*/ 240485 h 1105321"/>
                <a:gd name="connsiteX647" fmla="*/ 810215 w 6204821"/>
                <a:gd name="connsiteY647" fmla="*/ 176002 h 1105321"/>
                <a:gd name="connsiteX648" fmla="*/ 751042 w 6204821"/>
                <a:gd name="connsiteY648" fmla="*/ 148691 h 1105321"/>
                <a:gd name="connsiteX649" fmla="*/ 625868 w 6204821"/>
                <a:gd name="connsiteY649" fmla="*/ 201795 h 1105321"/>
                <a:gd name="connsiteX650" fmla="*/ 5553160 w 6204821"/>
                <a:gd name="connsiteY650" fmla="*/ 203312 h 1105321"/>
                <a:gd name="connsiteX651" fmla="*/ 5427986 w 6204821"/>
                <a:gd name="connsiteY651" fmla="*/ 150208 h 1105321"/>
                <a:gd name="connsiteX652" fmla="*/ 5368813 w 6204821"/>
                <a:gd name="connsiteY652" fmla="*/ 168416 h 1105321"/>
                <a:gd name="connsiteX653" fmla="*/ 5356675 w 6204821"/>
                <a:gd name="connsiteY653" fmla="*/ 235175 h 1105321"/>
                <a:gd name="connsiteX654" fmla="*/ 5456056 w 6204821"/>
                <a:gd name="connsiteY654" fmla="*/ 344417 h 1105321"/>
                <a:gd name="connsiteX655" fmla="*/ 5553160 w 6204821"/>
                <a:gd name="connsiteY655" fmla="*/ 203312 h 1105321"/>
                <a:gd name="connsiteX656" fmla="*/ 583385 w 6204821"/>
                <a:gd name="connsiteY656" fmla="*/ 16690 h 1105321"/>
                <a:gd name="connsiteX657" fmla="*/ 619041 w 6204821"/>
                <a:gd name="connsiteY657" fmla="*/ 186623 h 1105321"/>
                <a:gd name="connsiteX658" fmla="*/ 746490 w 6204821"/>
                <a:gd name="connsiteY658" fmla="*/ 130484 h 1105321"/>
                <a:gd name="connsiteX659" fmla="*/ 773801 w 6204821"/>
                <a:gd name="connsiteY659" fmla="*/ 71311 h 1105321"/>
                <a:gd name="connsiteX660" fmla="*/ 732835 w 6204821"/>
                <a:gd name="connsiteY660" fmla="*/ 16690 h 1105321"/>
                <a:gd name="connsiteX661" fmla="*/ 583385 w 6204821"/>
                <a:gd name="connsiteY661" fmla="*/ 16690 h 1105321"/>
                <a:gd name="connsiteX662" fmla="*/ 3194584 w 6204821"/>
                <a:gd name="connsiteY662" fmla="*/ 298900 h 1105321"/>
                <a:gd name="connsiteX663" fmla="*/ 3098997 w 6204821"/>
                <a:gd name="connsiteY663" fmla="*/ 69794 h 1105321"/>
                <a:gd name="connsiteX664" fmla="*/ 3093686 w 6204821"/>
                <a:gd name="connsiteY664" fmla="*/ 71311 h 1105321"/>
                <a:gd name="connsiteX665" fmla="*/ 3093686 w 6204821"/>
                <a:gd name="connsiteY665" fmla="*/ 318624 h 1105321"/>
                <a:gd name="connsiteX666" fmla="*/ 3194584 w 6204821"/>
                <a:gd name="connsiteY666" fmla="*/ 298900 h 1105321"/>
                <a:gd name="connsiteX667" fmla="*/ 1174357 w 6204821"/>
                <a:gd name="connsiteY667" fmla="*/ 298900 h 1105321"/>
                <a:gd name="connsiteX668" fmla="*/ 1078770 w 6204821"/>
                <a:gd name="connsiteY668" fmla="*/ 69794 h 1105321"/>
                <a:gd name="connsiteX669" fmla="*/ 1072701 w 6204821"/>
                <a:gd name="connsiteY669" fmla="*/ 71311 h 1105321"/>
                <a:gd name="connsiteX670" fmla="*/ 1072701 w 6204821"/>
                <a:gd name="connsiteY670" fmla="*/ 317865 h 1105321"/>
                <a:gd name="connsiteX671" fmla="*/ 1174357 w 6204821"/>
                <a:gd name="connsiteY671" fmla="*/ 298900 h 1105321"/>
                <a:gd name="connsiteX672" fmla="*/ 5125293 w 6204821"/>
                <a:gd name="connsiteY672" fmla="*/ 69035 h 1105321"/>
                <a:gd name="connsiteX673" fmla="*/ 5119983 w 6204821"/>
                <a:gd name="connsiteY673" fmla="*/ 70552 h 1105321"/>
                <a:gd name="connsiteX674" fmla="*/ 5119983 w 6204821"/>
                <a:gd name="connsiteY674" fmla="*/ 317865 h 1105321"/>
                <a:gd name="connsiteX675" fmla="*/ 5220881 w 6204821"/>
                <a:gd name="connsiteY675" fmla="*/ 298900 h 1105321"/>
                <a:gd name="connsiteX676" fmla="*/ 5125293 w 6204821"/>
                <a:gd name="connsiteY676" fmla="*/ 69035 h 1105321"/>
                <a:gd name="connsiteX677" fmla="*/ 3069411 w 6204821"/>
                <a:gd name="connsiteY677" fmla="*/ 315589 h 1105321"/>
                <a:gd name="connsiteX678" fmla="*/ 3069411 w 6204821"/>
                <a:gd name="connsiteY678" fmla="*/ 81173 h 1105321"/>
                <a:gd name="connsiteX679" fmla="*/ 3064100 w 6204821"/>
                <a:gd name="connsiteY679" fmla="*/ 80415 h 1105321"/>
                <a:gd name="connsiteX680" fmla="*/ 2973065 w 6204821"/>
                <a:gd name="connsiteY680" fmla="*/ 298900 h 1105321"/>
                <a:gd name="connsiteX681" fmla="*/ 3069411 w 6204821"/>
                <a:gd name="connsiteY681" fmla="*/ 315589 h 1105321"/>
                <a:gd name="connsiteX682" fmla="*/ 3207481 w 6204821"/>
                <a:gd name="connsiteY682" fmla="*/ 282210 h 1105321"/>
                <a:gd name="connsiteX683" fmla="*/ 3284102 w 6204821"/>
                <a:gd name="connsiteY683" fmla="*/ 235175 h 1105321"/>
                <a:gd name="connsiteX684" fmla="*/ 3119480 w 6204821"/>
                <a:gd name="connsiteY684" fmla="*/ 67518 h 1105321"/>
                <a:gd name="connsiteX685" fmla="*/ 3207481 w 6204821"/>
                <a:gd name="connsiteY685" fmla="*/ 282210 h 1105321"/>
                <a:gd name="connsiteX686" fmla="*/ 939941 w 6204821"/>
                <a:gd name="connsiteY686" fmla="*/ 282968 h 1105321"/>
                <a:gd name="connsiteX687" fmla="*/ 1027941 w 6204821"/>
                <a:gd name="connsiteY687" fmla="*/ 65242 h 1105321"/>
                <a:gd name="connsiteX688" fmla="*/ 1024148 w 6204821"/>
                <a:gd name="connsiteY688" fmla="*/ 64483 h 1105321"/>
                <a:gd name="connsiteX689" fmla="*/ 858767 w 6204821"/>
                <a:gd name="connsiteY689" fmla="*/ 232899 h 1105321"/>
                <a:gd name="connsiteX690" fmla="*/ 939941 w 6204821"/>
                <a:gd name="connsiteY690" fmla="*/ 282968 h 1105321"/>
                <a:gd name="connsiteX691" fmla="*/ 1049183 w 6204821"/>
                <a:gd name="connsiteY691" fmla="*/ 81173 h 1105321"/>
                <a:gd name="connsiteX692" fmla="*/ 1043873 w 6204821"/>
                <a:gd name="connsiteY692" fmla="*/ 79656 h 1105321"/>
                <a:gd name="connsiteX693" fmla="*/ 952837 w 6204821"/>
                <a:gd name="connsiteY693" fmla="*/ 298900 h 1105321"/>
                <a:gd name="connsiteX694" fmla="*/ 1049942 w 6204821"/>
                <a:gd name="connsiteY694" fmla="*/ 314072 h 1105321"/>
                <a:gd name="connsiteX695" fmla="*/ 1049183 w 6204821"/>
                <a:gd name="connsiteY695" fmla="*/ 81173 h 1105321"/>
                <a:gd name="connsiteX696" fmla="*/ 5308881 w 6204821"/>
                <a:gd name="connsiteY696" fmla="*/ 235933 h 1105321"/>
                <a:gd name="connsiteX697" fmla="*/ 5147294 w 6204821"/>
                <a:gd name="connsiteY697" fmla="*/ 69794 h 1105321"/>
                <a:gd name="connsiteX698" fmla="*/ 5233778 w 6204821"/>
                <a:gd name="connsiteY698" fmla="*/ 282210 h 1105321"/>
                <a:gd name="connsiteX699" fmla="*/ 5308881 w 6204821"/>
                <a:gd name="connsiteY699" fmla="*/ 235933 h 1105321"/>
                <a:gd name="connsiteX700" fmla="*/ 1096977 w 6204821"/>
                <a:gd name="connsiteY700" fmla="*/ 59173 h 1105321"/>
                <a:gd name="connsiteX701" fmla="*/ 1187253 w 6204821"/>
                <a:gd name="connsiteY701" fmla="*/ 281451 h 1105321"/>
                <a:gd name="connsiteX702" fmla="*/ 1266151 w 6204821"/>
                <a:gd name="connsiteY702" fmla="*/ 232899 h 1105321"/>
                <a:gd name="connsiteX703" fmla="*/ 1096977 w 6204821"/>
                <a:gd name="connsiteY703" fmla="*/ 59173 h 1105321"/>
                <a:gd name="connsiteX704" fmla="*/ 5095707 w 6204821"/>
                <a:gd name="connsiteY704" fmla="*/ 88760 h 1105321"/>
                <a:gd name="connsiteX705" fmla="*/ 5088121 w 6204821"/>
                <a:gd name="connsiteY705" fmla="*/ 88001 h 1105321"/>
                <a:gd name="connsiteX706" fmla="*/ 5000120 w 6204821"/>
                <a:gd name="connsiteY706" fmla="*/ 299658 h 1105321"/>
                <a:gd name="connsiteX707" fmla="*/ 5096465 w 6204821"/>
                <a:gd name="connsiteY707" fmla="*/ 314831 h 1105321"/>
                <a:gd name="connsiteX708" fmla="*/ 5095707 w 6204821"/>
                <a:gd name="connsiteY708" fmla="*/ 88760 h 1105321"/>
                <a:gd name="connsiteX709" fmla="*/ 4986464 w 6204821"/>
                <a:gd name="connsiteY709" fmla="*/ 282968 h 1105321"/>
                <a:gd name="connsiteX710" fmla="*/ 5072948 w 6204821"/>
                <a:gd name="connsiteY710" fmla="*/ 68277 h 1105321"/>
                <a:gd name="connsiteX711" fmla="*/ 4907567 w 6204821"/>
                <a:gd name="connsiteY711" fmla="*/ 231382 h 1105321"/>
                <a:gd name="connsiteX712" fmla="*/ 4986464 w 6204821"/>
                <a:gd name="connsiteY712" fmla="*/ 282968 h 1105321"/>
                <a:gd name="connsiteX713" fmla="*/ 2881271 w 6204821"/>
                <a:gd name="connsiteY713" fmla="*/ 231382 h 1105321"/>
                <a:gd name="connsiteX714" fmla="*/ 2960168 w 6204821"/>
                <a:gd name="connsiteY714" fmla="*/ 282968 h 1105321"/>
                <a:gd name="connsiteX715" fmla="*/ 3045893 w 6204821"/>
                <a:gd name="connsiteY715" fmla="*/ 70552 h 1105321"/>
                <a:gd name="connsiteX716" fmla="*/ 2881271 w 6204821"/>
                <a:gd name="connsiteY716" fmla="*/ 231382 h 1105321"/>
                <a:gd name="connsiteX717" fmla="*/ 2795546 w 6204821"/>
                <a:gd name="connsiteY717" fmla="*/ 18207 h 1105321"/>
                <a:gd name="connsiteX718" fmla="*/ 2815270 w 6204821"/>
                <a:gd name="connsiteY718" fmla="*/ 110760 h 1105321"/>
                <a:gd name="connsiteX719" fmla="*/ 3021617 w 6204821"/>
                <a:gd name="connsiteY719" fmla="*/ 23517 h 1105321"/>
                <a:gd name="connsiteX720" fmla="*/ 3020100 w 6204821"/>
                <a:gd name="connsiteY720" fmla="*/ 18207 h 1105321"/>
                <a:gd name="connsiteX721" fmla="*/ 2795546 w 6204821"/>
                <a:gd name="connsiteY721" fmla="*/ 18207 h 1105321"/>
                <a:gd name="connsiteX722" fmla="*/ 5173846 w 6204821"/>
                <a:gd name="connsiteY722" fmla="*/ 17448 h 1105321"/>
                <a:gd name="connsiteX723" fmla="*/ 5172328 w 6204821"/>
                <a:gd name="connsiteY723" fmla="*/ 23517 h 1105321"/>
                <a:gd name="connsiteX724" fmla="*/ 5378675 w 6204821"/>
                <a:gd name="connsiteY724" fmla="*/ 110760 h 1105321"/>
                <a:gd name="connsiteX725" fmla="*/ 5398399 w 6204821"/>
                <a:gd name="connsiteY725" fmla="*/ 17448 h 1105321"/>
                <a:gd name="connsiteX726" fmla="*/ 5173846 w 6204821"/>
                <a:gd name="connsiteY726" fmla="*/ 17448 h 1105321"/>
                <a:gd name="connsiteX727" fmla="*/ 1332910 w 6204821"/>
                <a:gd name="connsiteY727" fmla="*/ 130484 h 1105321"/>
                <a:gd name="connsiteX728" fmla="*/ 1118218 w 6204821"/>
                <a:gd name="connsiteY728" fmla="*/ 42483 h 1105321"/>
                <a:gd name="connsiteX729" fmla="*/ 1282841 w 6204821"/>
                <a:gd name="connsiteY729" fmla="*/ 201037 h 1105321"/>
                <a:gd name="connsiteX730" fmla="*/ 1332910 w 6204821"/>
                <a:gd name="connsiteY730" fmla="*/ 130484 h 1105321"/>
                <a:gd name="connsiteX731" fmla="*/ 5173087 w 6204821"/>
                <a:gd name="connsiteY731" fmla="*/ 46276 h 1105321"/>
                <a:gd name="connsiteX732" fmla="*/ 5170053 w 6204821"/>
                <a:gd name="connsiteY732" fmla="*/ 50828 h 1105321"/>
                <a:gd name="connsiteX733" fmla="*/ 5330123 w 6204821"/>
                <a:gd name="connsiteY733" fmla="*/ 203312 h 1105321"/>
                <a:gd name="connsiteX734" fmla="*/ 5379434 w 6204821"/>
                <a:gd name="connsiteY734" fmla="*/ 130484 h 1105321"/>
                <a:gd name="connsiteX735" fmla="*/ 5173087 w 6204821"/>
                <a:gd name="connsiteY735" fmla="*/ 46276 h 1105321"/>
                <a:gd name="connsiteX736" fmla="*/ 1331393 w 6204821"/>
                <a:gd name="connsiteY736" fmla="*/ 110760 h 1105321"/>
                <a:gd name="connsiteX737" fmla="*/ 1351117 w 6204821"/>
                <a:gd name="connsiteY737" fmla="*/ 19724 h 1105321"/>
                <a:gd name="connsiteX738" fmla="*/ 1132632 w 6204821"/>
                <a:gd name="connsiteY738" fmla="*/ 19724 h 1105321"/>
                <a:gd name="connsiteX739" fmla="*/ 1131874 w 6204821"/>
                <a:gd name="connsiteY739" fmla="*/ 25793 h 1105321"/>
                <a:gd name="connsiteX740" fmla="*/ 1331393 w 6204821"/>
                <a:gd name="connsiteY740" fmla="*/ 110760 h 1105321"/>
                <a:gd name="connsiteX741" fmla="*/ 3350862 w 6204821"/>
                <a:gd name="connsiteY741" fmla="*/ 110760 h 1105321"/>
                <a:gd name="connsiteX742" fmla="*/ 3372103 w 6204821"/>
                <a:gd name="connsiteY742" fmla="*/ 18966 h 1105321"/>
                <a:gd name="connsiteX743" fmla="*/ 3152860 w 6204821"/>
                <a:gd name="connsiteY743" fmla="*/ 18966 h 1105321"/>
                <a:gd name="connsiteX744" fmla="*/ 3151342 w 6204821"/>
                <a:gd name="connsiteY744" fmla="*/ 25793 h 1105321"/>
                <a:gd name="connsiteX745" fmla="*/ 3350862 w 6204821"/>
                <a:gd name="connsiteY745" fmla="*/ 110760 h 1105321"/>
                <a:gd name="connsiteX746" fmla="*/ 4889360 w 6204821"/>
                <a:gd name="connsiteY746" fmla="*/ 201037 h 1105321"/>
                <a:gd name="connsiteX747" fmla="*/ 5044120 w 6204821"/>
                <a:gd name="connsiteY747" fmla="*/ 52345 h 1105321"/>
                <a:gd name="connsiteX748" fmla="*/ 5042603 w 6204821"/>
                <a:gd name="connsiteY748" fmla="*/ 48552 h 1105321"/>
                <a:gd name="connsiteX749" fmla="*/ 4840808 w 6204821"/>
                <a:gd name="connsiteY749" fmla="*/ 131243 h 1105321"/>
                <a:gd name="connsiteX750" fmla="*/ 4889360 w 6204821"/>
                <a:gd name="connsiteY750" fmla="*/ 201037 h 1105321"/>
                <a:gd name="connsiteX751" fmla="*/ 4843842 w 6204821"/>
                <a:gd name="connsiteY751" fmla="*/ 109242 h 1105321"/>
                <a:gd name="connsiteX752" fmla="*/ 5041844 w 6204821"/>
                <a:gd name="connsiteY752" fmla="*/ 24276 h 1105321"/>
                <a:gd name="connsiteX753" fmla="*/ 5038810 w 6204821"/>
                <a:gd name="connsiteY753" fmla="*/ 17448 h 1105321"/>
                <a:gd name="connsiteX754" fmla="*/ 4821083 w 6204821"/>
                <a:gd name="connsiteY754" fmla="*/ 17448 h 1105321"/>
                <a:gd name="connsiteX755" fmla="*/ 4843842 w 6204821"/>
                <a:gd name="connsiteY755" fmla="*/ 109242 h 1105321"/>
                <a:gd name="connsiteX756" fmla="*/ 839802 w 6204821"/>
                <a:gd name="connsiteY756" fmla="*/ 196485 h 1105321"/>
                <a:gd name="connsiteX757" fmla="*/ 995320 w 6204821"/>
                <a:gd name="connsiteY757" fmla="*/ 47794 h 1105321"/>
                <a:gd name="connsiteX758" fmla="*/ 794284 w 6204821"/>
                <a:gd name="connsiteY758" fmla="*/ 130484 h 1105321"/>
                <a:gd name="connsiteX759" fmla="*/ 839802 w 6204821"/>
                <a:gd name="connsiteY759" fmla="*/ 196485 h 1105321"/>
                <a:gd name="connsiteX760" fmla="*/ 796560 w 6204821"/>
                <a:gd name="connsiteY760" fmla="*/ 109242 h 1105321"/>
                <a:gd name="connsiteX761" fmla="*/ 995320 w 6204821"/>
                <a:gd name="connsiteY761" fmla="*/ 24276 h 1105321"/>
                <a:gd name="connsiteX762" fmla="*/ 992286 w 6204821"/>
                <a:gd name="connsiteY762" fmla="*/ 18966 h 1105321"/>
                <a:gd name="connsiteX763" fmla="*/ 775318 w 6204821"/>
                <a:gd name="connsiteY763" fmla="*/ 18966 h 1105321"/>
                <a:gd name="connsiteX764" fmla="*/ 796560 w 6204821"/>
                <a:gd name="connsiteY764" fmla="*/ 109242 h 1105321"/>
                <a:gd name="connsiteX765" fmla="*/ 2863064 w 6204821"/>
                <a:gd name="connsiteY765" fmla="*/ 199519 h 1105321"/>
                <a:gd name="connsiteX766" fmla="*/ 3023893 w 6204821"/>
                <a:gd name="connsiteY766" fmla="*/ 44759 h 1105321"/>
                <a:gd name="connsiteX767" fmla="*/ 2814511 w 6204821"/>
                <a:gd name="connsiteY767" fmla="*/ 131243 h 1105321"/>
                <a:gd name="connsiteX768" fmla="*/ 2863064 w 6204821"/>
                <a:gd name="connsiteY768" fmla="*/ 199519 h 1105321"/>
                <a:gd name="connsiteX769" fmla="*/ 3303827 w 6204821"/>
                <a:gd name="connsiteY769" fmla="*/ 201795 h 1105321"/>
                <a:gd name="connsiteX770" fmla="*/ 3353137 w 6204821"/>
                <a:gd name="connsiteY770" fmla="*/ 130484 h 1105321"/>
                <a:gd name="connsiteX771" fmla="*/ 3144515 w 6204821"/>
                <a:gd name="connsiteY771" fmla="*/ 44759 h 1105321"/>
                <a:gd name="connsiteX772" fmla="*/ 3142997 w 6204821"/>
                <a:gd name="connsiteY772" fmla="*/ 47794 h 1105321"/>
                <a:gd name="connsiteX773" fmla="*/ 3303827 w 6204821"/>
                <a:gd name="connsiteY773" fmla="*/ 201795 h 110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</a:cxnLst>
              <a:rect l="l" t="t" r="r" b="b"/>
              <a:pathLst>
                <a:path w="6204821" h="1105321">
                  <a:moveTo>
                    <a:pt x="6204063" y="16690"/>
                  </a:moveTo>
                  <a:cubicBezTo>
                    <a:pt x="6148683" y="15931"/>
                    <a:pt x="6093303" y="14414"/>
                    <a:pt x="6037924" y="16690"/>
                  </a:cubicBezTo>
                  <a:cubicBezTo>
                    <a:pt x="6023509" y="17448"/>
                    <a:pt x="6006061" y="29587"/>
                    <a:pt x="5996199" y="41725"/>
                  </a:cubicBezTo>
                  <a:cubicBezTo>
                    <a:pt x="5939302" y="113036"/>
                    <a:pt x="5916543" y="194967"/>
                    <a:pt x="5928681" y="285244"/>
                  </a:cubicBezTo>
                  <a:cubicBezTo>
                    <a:pt x="5933991" y="326969"/>
                    <a:pt x="5954474" y="360348"/>
                    <a:pt x="5999233" y="375521"/>
                  </a:cubicBezTo>
                  <a:cubicBezTo>
                    <a:pt x="6040199" y="389935"/>
                    <a:pt x="6079648" y="408901"/>
                    <a:pt x="6118338" y="432418"/>
                  </a:cubicBezTo>
                  <a:cubicBezTo>
                    <a:pt x="6113027" y="431660"/>
                    <a:pt x="6107717" y="431660"/>
                    <a:pt x="6102407" y="429384"/>
                  </a:cubicBezTo>
                  <a:cubicBezTo>
                    <a:pt x="6062958" y="413452"/>
                    <a:pt x="6023509" y="397521"/>
                    <a:pt x="5984820" y="380831"/>
                  </a:cubicBezTo>
                  <a:cubicBezTo>
                    <a:pt x="5961302" y="370211"/>
                    <a:pt x="5939302" y="369452"/>
                    <a:pt x="5917301" y="383107"/>
                  </a:cubicBezTo>
                  <a:cubicBezTo>
                    <a:pt x="5839921" y="431660"/>
                    <a:pt x="5785300" y="497660"/>
                    <a:pt x="5764817" y="587937"/>
                  </a:cubicBezTo>
                  <a:cubicBezTo>
                    <a:pt x="5755714" y="627386"/>
                    <a:pt x="5761783" y="663800"/>
                    <a:pt x="5796679" y="692628"/>
                  </a:cubicBezTo>
                  <a:cubicBezTo>
                    <a:pt x="5822473" y="714628"/>
                    <a:pt x="5844473" y="740421"/>
                    <a:pt x="5868749" y="764697"/>
                  </a:cubicBezTo>
                  <a:cubicBezTo>
                    <a:pt x="5874060" y="770008"/>
                    <a:pt x="5878612" y="776835"/>
                    <a:pt x="5883163" y="782904"/>
                  </a:cubicBezTo>
                  <a:cubicBezTo>
                    <a:pt x="5880887" y="785180"/>
                    <a:pt x="5878612" y="787456"/>
                    <a:pt x="5875577" y="789732"/>
                  </a:cubicBezTo>
                  <a:cubicBezTo>
                    <a:pt x="5846749" y="759387"/>
                    <a:pt x="5816404" y="730559"/>
                    <a:pt x="5789093" y="699455"/>
                  </a:cubicBezTo>
                  <a:cubicBezTo>
                    <a:pt x="5766334" y="672903"/>
                    <a:pt x="5739782" y="665317"/>
                    <a:pt x="5705644" y="672903"/>
                  </a:cubicBezTo>
                  <a:cubicBezTo>
                    <a:pt x="5627505" y="689593"/>
                    <a:pt x="5560746" y="725249"/>
                    <a:pt x="5508401" y="785180"/>
                  </a:cubicBezTo>
                  <a:cubicBezTo>
                    <a:pt x="5474262" y="824629"/>
                    <a:pt x="5459849" y="868629"/>
                    <a:pt x="5487918" y="920216"/>
                  </a:cubicBezTo>
                  <a:cubicBezTo>
                    <a:pt x="5505366" y="952837"/>
                    <a:pt x="5516746" y="989251"/>
                    <a:pt x="5525091" y="1026424"/>
                  </a:cubicBezTo>
                  <a:cubicBezTo>
                    <a:pt x="5522056" y="1021872"/>
                    <a:pt x="5517504" y="1018838"/>
                    <a:pt x="5515228" y="1013528"/>
                  </a:cubicBezTo>
                  <a:cubicBezTo>
                    <a:pt x="5500814" y="978631"/>
                    <a:pt x="5489435" y="942975"/>
                    <a:pt x="5471228" y="909595"/>
                  </a:cubicBezTo>
                  <a:cubicBezTo>
                    <a:pt x="5461366" y="891388"/>
                    <a:pt x="5444676" y="868629"/>
                    <a:pt x="5426469" y="864078"/>
                  </a:cubicBezTo>
                  <a:cubicBezTo>
                    <a:pt x="5331640" y="838284"/>
                    <a:pt x="5239846" y="848905"/>
                    <a:pt x="5157156" y="905802"/>
                  </a:cubicBezTo>
                  <a:cubicBezTo>
                    <a:pt x="5126811" y="926285"/>
                    <a:pt x="5110121" y="954354"/>
                    <a:pt x="5113155" y="994562"/>
                  </a:cubicBezTo>
                  <a:cubicBezTo>
                    <a:pt x="5116190" y="1030217"/>
                    <a:pt x="5113914" y="1066632"/>
                    <a:pt x="5113914" y="1103046"/>
                  </a:cubicBezTo>
                  <a:cubicBezTo>
                    <a:pt x="5110121" y="1103046"/>
                    <a:pt x="5107086" y="1103046"/>
                    <a:pt x="5103293" y="1103046"/>
                  </a:cubicBezTo>
                  <a:cubicBezTo>
                    <a:pt x="5103293" y="1074218"/>
                    <a:pt x="5101018" y="1044631"/>
                    <a:pt x="5104052" y="1015803"/>
                  </a:cubicBezTo>
                  <a:cubicBezTo>
                    <a:pt x="5111638" y="928561"/>
                    <a:pt x="5079017" y="905044"/>
                    <a:pt x="5003913" y="873940"/>
                  </a:cubicBezTo>
                  <a:cubicBezTo>
                    <a:pt x="4939429" y="847388"/>
                    <a:pt x="4870394" y="842836"/>
                    <a:pt x="4801359" y="859526"/>
                  </a:cubicBezTo>
                  <a:cubicBezTo>
                    <a:pt x="4772531" y="866354"/>
                    <a:pt x="4754324" y="882285"/>
                    <a:pt x="4743703" y="911113"/>
                  </a:cubicBezTo>
                  <a:cubicBezTo>
                    <a:pt x="4730048" y="950561"/>
                    <a:pt x="4711841" y="988493"/>
                    <a:pt x="4695910" y="1027183"/>
                  </a:cubicBezTo>
                  <a:cubicBezTo>
                    <a:pt x="4692875" y="1025665"/>
                    <a:pt x="4689841" y="1024907"/>
                    <a:pt x="4686806" y="1023390"/>
                  </a:cubicBezTo>
                  <a:cubicBezTo>
                    <a:pt x="4698186" y="995320"/>
                    <a:pt x="4707289" y="965734"/>
                    <a:pt x="4721703" y="939182"/>
                  </a:cubicBezTo>
                  <a:cubicBezTo>
                    <a:pt x="4771773" y="844353"/>
                    <a:pt x="4729290" y="801112"/>
                    <a:pt x="4675427" y="752559"/>
                  </a:cubicBezTo>
                  <a:cubicBezTo>
                    <a:pt x="4623840" y="706283"/>
                    <a:pt x="4562391" y="678972"/>
                    <a:pt x="4492598" y="670627"/>
                  </a:cubicBezTo>
                  <a:cubicBezTo>
                    <a:pt x="4469839" y="668352"/>
                    <a:pt x="4453149" y="674421"/>
                    <a:pt x="4437218" y="690352"/>
                  </a:cubicBezTo>
                  <a:cubicBezTo>
                    <a:pt x="4403838" y="724490"/>
                    <a:pt x="4368182" y="755594"/>
                    <a:pt x="4331010" y="790491"/>
                  </a:cubicBezTo>
                  <a:cubicBezTo>
                    <a:pt x="4335561" y="782904"/>
                    <a:pt x="4338596" y="776835"/>
                    <a:pt x="4343148" y="772284"/>
                  </a:cubicBezTo>
                  <a:cubicBezTo>
                    <a:pt x="4367424" y="747249"/>
                    <a:pt x="4390183" y="719938"/>
                    <a:pt x="4416735" y="697938"/>
                  </a:cubicBezTo>
                  <a:cubicBezTo>
                    <a:pt x="4454666" y="666076"/>
                    <a:pt x="4461493" y="626627"/>
                    <a:pt x="4450873" y="583385"/>
                  </a:cubicBezTo>
                  <a:cubicBezTo>
                    <a:pt x="4428114" y="495384"/>
                    <a:pt x="4375010" y="429384"/>
                    <a:pt x="4295354" y="384625"/>
                  </a:cubicBezTo>
                  <a:cubicBezTo>
                    <a:pt x="4274113" y="372487"/>
                    <a:pt x="4252871" y="372487"/>
                    <a:pt x="4230871" y="383107"/>
                  </a:cubicBezTo>
                  <a:cubicBezTo>
                    <a:pt x="4198250" y="398280"/>
                    <a:pt x="4164870" y="410418"/>
                    <a:pt x="4132249" y="425590"/>
                  </a:cubicBezTo>
                  <a:cubicBezTo>
                    <a:pt x="4107973" y="436970"/>
                    <a:pt x="4086731" y="437729"/>
                    <a:pt x="4062455" y="426349"/>
                  </a:cubicBezTo>
                  <a:cubicBezTo>
                    <a:pt x="4026041" y="408901"/>
                    <a:pt x="3988868" y="392969"/>
                    <a:pt x="3950178" y="380073"/>
                  </a:cubicBezTo>
                  <a:cubicBezTo>
                    <a:pt x="3935006" y="374762"/>
                    <a:pt x="3913764" y="374762"/>
                    <a:pt x="3900108" y="382349"/>
                  </a:cubicBezTo>
                  <a:cubicBezTo>
                    <a:pt x="3810590" y="432418"/>
                    <a:pt x="3752176" y="506005"/>
                    <a:pt x="3738521" y="609937"/>
                  </a:cubicBezTo>
                  <a:cubicBezTo>
                    <a:pt x="3733969" y="641800"/>
                    <a:pt x="3745348" y="668352"/>
                    <a:pt x="3769624" y="691110"/>
                  </a:cubicBezTo>
                  <a:cubicBezTo>
                    <a:pt x="3799970" y="719938"/>
                    <a:pt x="3828798" y="751801"/>
                    <a:pt x="3853832" y="787456"/>
                  </a:cubicBezTo>
                  <a:cubicBezTo>
                    <a:pt x="3848522" y="783663"/>
                    <a:pt x="3843211" y="781387"/>
                    <a:pt x="3838660" y="776835"/>
                  </a:cubicBezTo>
                  <a:cubicBezTo>
                    <a:pt x="3810590" y="748766"/>
                    <a:pt x="3785556" y="717662"/>
                    <a:pt x="3755211" y="692628"/>
                  </a:cubicBezTo>
                  <a:cubicBezTo>
                    <a:pt x="3740038" y="680490"/>
                    <a:pt x="3716520" y="669869"/>
                    <a:pt x="3697555" y="672145"/>
                  </a:cubicBezTo>
                  <a:cubicBezTo>
                    <a:pt x="3615623" y="680490"/>
                    <a:pt x="3546588" y="718421"/>
                    <a:pt x="3490449" y="777594"/>
                  </a:cubicBezTo>
                  <a:cubicBezTo>
                    <a:pt x="3451000" y="819319"/>
                    <a:pt x="3432793" y="866354"/>
                    <a:pt x="3463897" y="923251"/>
                  </a:cubicBezTo>
                  <a:cubicBezTo>
                    <a:pt x="3481346" y="955113"/>
                    <a:pt x="3491966" y="990010"/>
                    <a:pt x="3499553" y="1027183"/>
                  </a:cubicBezTo>
                  <a:cubicBezTo>
                    <a:pt x="3496518" y="1022631"/>
                    <a:pt x="3491966" y="1018838"/>
                    <a:pt x="3490449" y="1013528"/>
                  </a:cubicBezTo>
                  <a:cubicBezTo>
                    <a:pt x="3475277" y="977872"/>
                    <a:pt x="3463139" y="941458"/>
                    <a:pt x="3445690" y="907319"/>
                  </a:cubicBezTo>
                  <a:cubicBezTo>
                    <a:pt x="3436587" y="890630"/>
                    <a:pt x="3420655" y="870905"/>
                    <a:pt x="3403966" y="865595"/>
                  </a:cubicBezTo>
                  <a:cubicBezTo>
                    <a:pt x="3312172" y="838284"/>
                    <a:pt x="3223412" y="849664"/>
                    <a:pt x="3140722" y="898975"/>
                  </a:cubicBezTo>
                  <a:cubicBezTo>
                    <a:pt x="3103549" y="920975"/>
                    <a:pt x="3082307" y="952079"/>
                    <a:pt x="3087618" y="999872"/>
                  </a:cubicBezTo>
                  <a:cubicBezTo>
                    <a:pt x="3091411" y="1034010"/>
                    <a:pt x="3088376" y="1069666"/>
                    <a:pt x="3088376" y="1104563"/>
                  </a:cubicBezTo>
                  <a:cubicBezTo>
                    <a:pt x="3084583" y="1104563"/>
                    <a:pt x="3080790" y="1104563"/>
                    <a:pt x="3076997" y="1104563"/>
                  </a:cubicBezTo>
                  <a:cubicBezTo>
                    <a:pt x="3076997" y="1070425"/>
                    <a:pt x="3073962" y="1036286"/>
                    <a:pt x="3077755" y="1002907"/>
                  </a:cubicBezTo>
                  <a:cubicBezTo>
                    <a:pt x="3083824" y="945251"/>
                    <a:pt x="3052721" y="913389"/>
                    <a:pt x="3007203" y="889112"/>
                  </a:cubicBezTo>
                  <a:cubicBezTo>
                    <a:pt x="2953340" y="860285"/>
                    <a:pt x="2894926" y="851940"/>
                    <a:pt x="2834994" y="853457"/>
                  </a:cubicBezTo>
                  <a:cubicBezTo>
                    <a:pt x="2822856" y="853457"/>
                    <a:pt x="2810718" y="854974"/>
                    <a:pt x="2798580" y="856491"/>
                  </a:cubicBezTo>
                  <a:cubicBezTo>
                    <a:pt x="2757614" y="861043"/>
                    <a:pt x="2726510" y="876216"/>
                    <a:pt x="2712855" y="920975"/>
                  </a:cubicBezTo>
                  <a:cubicBezTo>
                    <a:pt x="2701476" y="958148"/>
                    <a:pt x="2683269" y="993044"/>
                    <a:pt x="2668096" y="1028700"/>
                  </a:cubicBezTo>
                  <a:cubicBezTo>
                    <a:pt x="2665820" y="1027941"/>
                    <a:pt x="2663544" y="1027183"/>
                    <a:pt x="2661268" y="1026424"/>
                  </a:cubicBezTo>
                  <a:cubicBezTo>
                    <a:pt x="2662786" y="1019596"/>
                    <a:pt x="2663544" y="1013528"/>
                    <a:pt x="2665820" y="1007458"/>
                  </a:cubicBezTo>
                  <a:cubicBezTo>
                    <a:pt x="2677958" y="977872"/>
                    <a:pt x="2687820" y="946768"/>
                    <a:pt x="2702993" y="918699"/>
                  </a:cubicBezTo>
                  <a:cubicBezTo>
                    <a:pt x="2728786" y="870147"/>
                    <a:pt x="2715131" y="829181"/>
                    <a:pt x="2684027" y="791249"/>
                  </a:cubicBezTo>
                  <a:cubicBezTo>
                    <a:pt x="2627889" y="723731"/>
                    <a:pt x="2554302" y="686559"/>
                    <a:pt x="2469335" y="672145"/>
                  </a:cubicBezTo>
                  <a:cubicBezTo>
                    <a:pt x="2445059" y="668352"/>
                    <a:pt x="2426094" y="675938"/>
                    <a:pt x="2408645" y="694145"/>
                  </a:cubicBezTo>
                  <a:cubicBezTo>
                    <a:pt x="2376024" y="727525"/>
                    <a:pt x="2341127" y="758628"/>
                    <a:pt x="2301679" y="796560"/>
                  </a:cubicBezTo>
                  <a:cubicBezTo>
                    <a:pt x="2308506" y="785939"/>
                    <a:pt x="2311541" y="779870"/>
                    <a:pt x="2315334" y="775318"/>
                  </a:cubicBezTo>
                  <a:cubicBezTo>
                    <a:pt x="2341127" y="748766"/>
                    <a:pt x="2365403" y="720697"/>
                    <a:pt x="2392714" y="697179"/>
                  </a:cubicBezTo>
                  <a:cubicBezTo>
                    <a:pt x="2425335" y="669110"/>
                    <a:pt x="2433680" y="633455"/>
                    <a:pt x="2424576" y="594765"/>
                  </a:cubicBezTo>
                  <a:cubicBezTo>
                    <a:pt x="2402576" y="496902"/>
                    <a:pt x="2344920" y="425590"/>
                    <a:pt x="2254644" y="382349"/>
                  </a:cubicBezTo>
                  <a:cubicBezTo>
                    <a:pt x="2242506" y="376280"/>
                    <a:pt x="2222781" y="379314"/>
                    <a:pt x="2209126" y="384625"/>
                  </a:cubicBezTo>
                  <a:cubicBezTo>
                    <a:pt x="2171953" y="398280"/>
                    <a:pt x="2137056" y="417246"/>
                    <a:pt x="2099883" y="430142"/>
                  </a:cubicBezTo>
                  <a:cubicBezTo>
                    <a:pt x="2083952" y="435453"/>
                    <a:pt x="2062711" y="435453"/>
                    <a:pt x="2046779" y="430142"/>
                  </a:cubicBezTo>
                  <a:cubicBezTo>
                    <a:pt x="2009607" y="417246"/>
                    <a:pt x="1974710" y="397521"/>
                    <a:pt x="1937537" y="385383"/>
                  </a:cubicBezTo>
                  <a:cubicBezTo>
                    <a:pt x="1920088" y="379314"/>
                    <a:pt x="1895812" y="375521"/>
                    <a:pt x="1881398" y="383866"/>
                  </a:cubicBezTo>
                  <a:cubicBezTo>
                    <a:pt x="1792639" y="432418"/>
                    <a:pt x="1734225" y="505246"/>
                    <a:pt x="1717535" y="607661"/>
                  </a:cubicBezTo>
                  <a:cubicBezTo>
                    <a:pt x="1712224" y="641041"/>
                    <a:pt x="1722086" y="669869"/>
                    <a:pt x="1748638" y="693386"/>
                  </a:cubicBezTo>
                  <a:cubicBezTo>
                    <a:pt x="1780501" y="722214"/>
                    <a:pt x="1809329" y="754077"/>
                    <a:pt x="1835122" y="789732"/>
                  </a:cubicBezTo>
                  <a:cubicBezTo>
                    <a:pt x="1829812" y="785939"/>
                    <a:pt x="1823743" y="782904"/>
                    <a:pt x="1819191" y="778353"/>
                  </a:cubicBezTo>
                  <a:cubicBezTo>
                    <a:pt x="1790363" y="750283"/>
                    <a:pt x="1763811" y="719180"/>
                    <a:pt x="1732707" y="693386"/>
                  </a:cubicBezTo>
                  <a:cubicBezTo>
                    <a:pt x="1718293" y="681248"/>
                    <a:pt x="1695534" y="672145"/>
                    <a:pt x="1677327" y="674421"/>
                  </a:cubicBezTo>
                  <a:cubicBezTo>
                    <a:pt x="1596913" y="682766"/>
                    <a:pt x="1528636" y="719938"/>
                    <a:pt x="1472498" y="777594"/>
                  </a:cubicBezTo>
                  <a:cubicBezTo>
                    <a:pt x="1430773" y="820836"/>
                    <a:pt x="1412566" y="869388"/>
                    <a:pt x="1445187" y="928561"/>
                  </a:cubicBezTo>
                  <a:cubicBezTo>
                    <a:pt x="1461877" y="959665"/>
                    <a:pt x="1472498" y="993803"/>
                    <a:pt x="1486153" y="1026424"/>
                  </a:cubicBezTo>
                  <a:cubicBezTo>
                    <a:pt x="1483877" y="1027941"/>
                    <a:pt x="1481601" y="1028700"/>
                    <a:pt x="1479325" y="1030217"/>
                  </a:cubicBezTo>
                  <a:cubicBezTo>
                    <a:pt x="1475532" y="1023390"/>
                    <a:pt x="1470980" y="1015803"/>
                    <a:pt x="1467946" y="1008976"/>
                  </a:cubicBezTo>
                  <a:cubicBezTo>
                    <a:pt x="1453532" y="974837"/>
                    <a:pt x="1441394" y="940699"/>
                    <a:pt x="1425463" y="907319"/>
                  </a:cubicBezTo>
                  <a:cubicBezTo>
                    <a:pt x="1417876" y="892147"/>
                    <a:pt x="1404980" y="874699"/>
                    <a:pt x="1390566" y="870147"/>
                  </a:cubicBezTo>
                  <a:cubicBezTo>
                    <a:pt x="1289668" y="839802"/>
                    <a:pt x="1193322" y="850422"/>
                    <a:pt x="1106080" y="912630"/>
                  </a:cubicBezTo>
                  <a:cubicBezTo>
                    <a:pt x="1078011" y="932354"/>
                    <a:pt x="1065114" y="959665"/>
                    <a:pt x="1067390" y="995320"/>
                  </a:cubicBezTo>
                  <a:cubicBezTo>
                    <a:pt x="1069666" y="1031735"/>
                    <a:pt x="1068149" y="1068149"/>
                    <a:pt x="1061321" y="1105321"/>
                  </a:cubicBezTo>
                  <a:cubicBezTo>
                    <a:pt x="1059804" y="1099252"/>
                    <a:pt x="1057528" y="1092425"/>
                    <a:pt x="1057528" y="1086356"/>
                  </a:cubicBezTo>
                  <a:cubicBezTo>
                    <a:pt x="1056769" y="1057528"/>
                    <a:pt x="1053735" y="1027941"/>
                    <a:pt x="1057528" y="999114"/>
                  </a:cubicBezTo>
                  <a:cubicBezTo>
                    <a:pt x="1062838" y="950561"/>
                    <a:pt x="1037804" y="920975"/>
                    <a:pt x="1000631" y="897457"/>
                  </a:cubicBezTo>
                  <a:cubicBezTo>
                    <a:pt x="944492" y="862560"/>
                    <a:pt x="881526" y="853457"/>
                    <a:pt x="816284" y="854216"/>
                  </a:cubicBezTo>
                  <a:cubicBezTo>
                    <a:pt x="803387" y="854216"/>
                    <a:pt x="789732" y="855733"/>
                    <a:pt x="776835" y="857250"/>
                  </a:cubicBezTo>
                  <a:cubicBezTo>
                    <a:pt x="738145" y="861802"/>
                    <a:pt x="707800" y="876216"/>
                    <a:pt x="694904" y="918699"/>
                  </a:cubicBezTo>
                  <a:cubicBezTo>
                    <a:pt x="683524" y="956630"/>
                    <a:pt x="665317" y="993044"/>
                    <a:pt x="650145" y="1030217"/>
                  </a:cubicBezTo>
                  <a:cubicBezTo>
                    <a:pt x="647869" y="1029459"/>
                    <a:pt x="645593" y="1028700"/>
                    <a:pt x="643317" y="1027941"/>
                  </a:cubicBezTo>
                  <a:cubicBezTo>
                    <a:pt x="644834" y="1021872"/>
                    <a:pt x="645593" y="1015045"/>
                    <a:pt x="647869" y="1008976"/>
                  </a:cubicBezTo>
                  <a:cubicBezTo>
                    <a:pt x="659248" y="979389"/>
                    <a:pt x="667593" y="947527"/>
                    <a:pt x="682766" y="919458"/>
                  </a:cubicBezTo>
                  <a:cubicBezTo>
                    <a:pt x="710076" y="868629"/>
                    <a:pt x="694145" y="825388"/>
                    <a:pt x="661524" y="786698"/>
                  </a:cubicBezTo>
                  <a:cubicBezTo>
                    <a:pt x="605385" y="719938"/>
                    <a:pt x="531040" y="682007"/>
                    <a:pt x="444556" y="672903"/>
                  </a:cubicBezTo>
                  <a:cubicBezTo>
                    <a:pt x="427108" y="671386"/>
                    <a:pt x="405108" y="683524"/>
                    <a:pt x="390694" y="695662"/>
                  </a:cubicBezTo>
                  <a:cubicBezTo>
                    <a:pt x="355038" y="725249"/>
                    <a:pt x="322417" y="759387"/>
                    <a:pt x="282968" y="795801"/>
                  </a:cubicBezTo>
                  <a:cubicBezTo>
                    <a:pt x="289796" y="785180"/>
                    <a:pt x="292831" y="778353"/>
                    <a:pt x="297382" y="773801"/>
                  </a:cubicBezTo>
                  <a:cubicBezTo>
                    <a:pt x="323176" y="747249"/>
                    <a:pt x="347452" y="719938"/>
                    <a:pt x="374762" y="695662"/>
                  </a:cubicBezTo>
                  <a:cubicBezTo>
                    <a:pt x="408901" y="665317"/>
                    <a:pt x="415728" y="628144"/>
                    <a:pt x="405866" y="587937"/>
                  </a:cubicBezTo>
                  <a:cubicBezTo>
                    <a:pt x="384625" y="499177"/>
                    <a:pt x="330762" y="433177"/>
                    <a:pt x="252623" y="386900"/>
                  </a:cubicBezTo>
                  <a:cubicBezTo>
                    <a:pt x="229864" y="373245"/>
                    <a:pt x="207864" y="373245"/>
                    <a:pt x="182829" y="385383"/>
                  </a:cubicBezTo>
                  <a:cubicBezTo>
                    <a:pt x="140346" y="405866"/>
                    <a:pt x="95587" y="424073"/>
                    <a:pt x="52345" y="443039"/>
                  </a:cubicBezTo>
                  <a:cubicBezTo>
                    <a:pt x="50828" y="440763"/>
                    <a:pt x="49311" y="438487"/>
                    <a:pt x="47794" y="436211"/>
                  </a:cubicBezTo>
                  <a:cubicBezTo>
                    <a:pt x="53863" y="432418"/>
                    <a:pt x="59173" y="427866"/>
                    <a:pt x="66001" y="424832"/>
                  </a:cubicBezTo>
                  <a:cubicBezTo>
                    <a:pt x="99380" y="410418"/>
                    <a:pt x="132760" y="392969"/>
                    <a:pt x="167657" y="381590"/>
                  </a:cubicBezTo>
                  <a:cubicBezTo>
                    <a:pt x="216968" y="365659"/>
                    <a:pt x="238209" y="329245"/>
                    <a:pt x="243520" y="282968"/>
                  </a:cubicBezTo>
                  <a:cubicBezTo>
                    <a:pt x="253382" y="198002"/>
                    <a:pt x="231382" y="120622"/>
                    <a:pt x="180554" y="51587"/>
                  </a:cubicBezTo>
                  <a:cubicBezTo>
                    <a:pt x="162346" y="27311"/>
                    <a:pt x="138829" y="15931"/>
                    <a:pt x="107725" y="17448"/>
                  </a:cubicBezTo>
                  <a:cubicBezTo>
                    <a:pt x="73587" y="16690"/>
                    <a:pt x="36414" y="15173"/>
                    <a:pt x="0" y="10621"/>
                  </a:cubicBezTo>
                  <a:cubicBezTo>
                    <a:pt x="53104" y="10621"/>
                    <a:pt x="105449" y="10621"/>
                    <a:pt x="158553" y="10621"/>
                  </a:cubicBezTo>
                  <a:cubicBezTo>
                    <a:pt x="163864" y="10621"/>
                    <a:pt x="170691" y="13655"/>
                    <a:pt x="173726" y="17448"/>
                  </a:cubicBezTo>
                  <a:cubicBezTo>
                    <a:pt x="255658" y="111518"/>
                    <a:pt x="289796" y="215450"/>
                    <a:pt x="242002" y="337590"/>
                  </a:cubicBezTo>
                  <a:cubicBezTo>
                    <a:pt x="242002" y="338348"/>
                    <a:pt x="242002" y="339107"/>
                    <a:pt x="242761" y="343659"/>
                  </a:cubicBezTo>
                  <a:cubicBezTo>
                    <a:pt x="257175" y="337590"/>
                    <a:pt x="271589" y="332279"/>
                    <a:pt x="286003" y="326969"/>
                  </a:cubicBezTo>
                  <a:cubicBezTo>
                    <a:pt x="314072" y="315589"/>
                    <a:pt x="340624" y="301934"/>
                    <a:pt x="369452" y="292072"/>
                  </a:cubicBezTo>
                  <a:cubicBezTo>
                    <a:pt x="421039" y="274623"/>
                    <a:pt x="441522" y="249589"/>
                    <a:pt x="440763" y="179036"/>
                  </a:cubicBezTo>
                  <a:cubicBezTo>
                    <a:pt x="440763" y="128208"/>
                    <a:pt x="425591" y="81173"/>
                    <a:pt x="392211" y="40966"/>
                  </a:cubicBezTo>
                  <a:cubicBezTo>
                    <a:pt x="377797" y="24276"/>
                    <a:pt x="361866" y="15173"/>
                    <a:pt x="338348" y="15931"/>
                  </a:cubicBezTo>
                  <a:cubicBezTo>
                    <a:pt x="298141" y="17448"/>
                    <a:pt x="257175" y="15931"/>
                    <a:pt x="216968" y="9862"/>
                  </a:cubicBezTo>
                  <a:cubicBezTo>
                    <a:pt x="397521" y="7586"/>
                    <a:pt x="578833" y="6069"/>
                    <a:pt x="759387" y="4552"/>
                  </a:cubicBezTo>
                  <a:cubicBezTo>
                    <a:pt x="784422" y="4552"/>
                    <a:pt x="810215" y="1517"/>
                    <a:pt x="835250" y="0"/>
                  </a:cubicBezTo>
                  <a:cubicBezTo>
                    <a:pt x="1679603" y="0"/>
                    <a:pt x="2523198" y="0"/>
                    <a:pt x="3367551" y="0"/>
                  </a:cubicBezTo>
                  <a:cubicBezTo>
                    <a:pt x="3378931" y="759"/>
                    <a:pt x="3389552" y="3035"/>
                    <a:pt x="3400931" y="3035"/>
                  </a:cubicBezTo>
                  <a:cubicBezTo>
                    <a:pt x="3935764" y="3793"/>
                    <a:pt x="4469839" y="4552"/>
                    <a:pt x="5004672" y="4552"/>
                  </a:cubicBezTo>
                  <a:cubicBezTo>
                    <a:pt x="5404469" y="4552"/>
                    <a:pt x="5805025" y="5310"/>
                    <a:pt x="6204822" y="5310"/>
                  </a:cubicBezTo>
                  <a:cubicBezTo>
                    <a:pt x="6204063" y="9104"/>
                    <a:pt x="6204063" y="12897"/>
                    <a:pt x="6204063" y="16690"/>
                  </a:cubicBezTo>
                  <a:close/>
                  <a:moveTo>
                    <a:pt x="3362241" y="689593"/>
                  </a:moveTo>
                  <a:cubicBezTo>
                    <a:pt x="3385758" y="739663"/>
                    <a:pt x="3409276" y="789732"/>
                    <a:pt x="3432793" y="841319"/>
                  </a:cubicBezTo>
                  <a:cubicBezTo>
                    <a:pt x="3488173" y="718421"/>
                    <a:pt x="3589071" y="668352"/>
                    <a:pt x="3715003" y="652420"/>
                  </a:cubicBezTo>
                  <a:cubicBezTo>
                    <a:pt x="3671761" y="608420"/>
                    <a:pt x="3631554" y="565937"/>
                    <a:pt x="3589071" y="524971"/>
                  </a:cubicBezTo>
                  <a:cubicBezTo>
                    <a:pt x="3581485" y="518143"/>
                    <a:pt x="3566312" y="515109"/>
                    <a:pt x="3554933" y="516626"/>
                  </a:cubicBezTo>
                  <a:cubicBezTo>
                    <a:pt x="3476794" y="524971"/>
                    <a:pt x="3415345" y="561385"/>
                    <a:pt x="3375896" y="629662"/>
                  </a:cubicBezTo>
                  <a:cubicBezTo>
                    <a:pt x="3366034" y="647110"/>
                    <a:pt x="3367551" y="670627"/>
                    <a:pt x="3363000" y="691110"/>
                  </a:cubicBezTo>
                  <a:cubicBezTo>
                    <a:pt x="3350862" y="682766"/>
                    <a:pt x="3340241" y="670627"/>
                    <a:pt x="3327344" y="666076"/>
                  </a:cubicBezTo>
                  <a:cubicBezTo>
                    <a:pt x="3251481" y="643317"/>
                    <a:pt x="3180170" y="653938"/>
                    <a:pt x="3116445" y="703248"/>
                  </a:cubicBezTo>
                  <a:cubicBezTo>
                    <a:pt x="3096721" y="718421"/>
                    <a:pt x="3087618" y="738145"/>
                    <a:pt x="3088376" y="764697"/>
                  </a:cubicBezTo>
                  <a:cubicBezTo>
                    <a:pt x="3089893" y="804146"/>
                    <a:pt x="3088376" y="843595"/>
                    <a:pt x="3088376" y="883043"/>
                  </a:cubicBezTo>
                  <a:cubicBezTo>
                    <a:pt x="3088376" y="895181"/>
                    <a:pt x="3088376" y="908078"/>
                    <a:pt x="3088376" y="924009"/>
                  </a:cubicBezTo>
                  <a:cubicBezTo>
                    <a:pt x="3187757" y="826905"/>
                    <a:pt x="3300792" y="820077"/>
                    <a:pt x="3424449" y="852698"/>
                  </a:cubicBezTo>
                  <a:cubicBezTo>
                    <a:pt x="3415345" y="829939"/>
                    <a:pt x="3406241" y="809456"/>
                    <a:pt x="3398655" y="789732"/>
                  </a:cubicBezTo>
                  <a:cubicBezTo>
                    <a:pt x="3386517" y="756352"/>
                    <a:pt x="3374379" y="722973"/>
                    <a:pt x="3362241" y="689593"/>
                  </a:cubicBezTo>
                  <a:close/>
                  <a:moveTo>
                    <a:pt x="4092800" y="13655"/>
                  </a:moveTo>
                  <a:cubicBezTo>
                    <a:pt x="4092800" y="14414"/>
                    <a:pt x="4092800" y="15173"/>
                    <a:pt x="4092800" y="15931"/>
                  </a:cubicBezTo>
                  <a:cubicBezTo>
                    <a:pt x="4069283" y="15931"/>
                    <a:pt x="4045765" y="16690"/>
                    <a:pt x="4022248" y="15931"/>
                  </a:cubicBezTo>
                  <a:cubicBezTo>
                    <a:pt x="3998730" y="14414"/>
                    <a:pt x="3982799" y="23517"/>
                    <a:pt x="3969144" y="41725"/>
                  </a:cubicBezTo>
                  <a:cubicBezTo>
                    <a:pt x="3920591" y="105449"/>
                    <a:pt x="3895557" y="177519"/>
                    <a:pt x="3899350" y="257175"/>
                  </a:cubicBezTo>
                  <a:cubicBezTo>
                    <a:pt x="3901626" y="314831"/>
                    <a:pt x="3928178" y="352762"/>
                    <a:pt x="3985075" y="383107"/>
                  </a:cubicBezTo>
                  <a:cubicBezTo>
                    <a:pt x="4070800" y="428625"/>
                    <a:pt x="4142869" y="418004"/>
                    <a:pt x="4222526" y="375521"/>
                  </a:cubicBezTo>
                  <a:cubicBezTo>
                    <a:pt x="4257423" y="356555"/>
                    <a:pt x="4280940" y="333038"/>
                    <a:pt x="4287768" y="296624"/>
                  </a:cubicBezTo>
                  <a:cubicBezTo>
                    <a:pt x="4304458" y="199519"/>
                    <a:pt x="4280940" y="111518"/>
                    <a:pt x="4215698" y="36414"/>
                  </a:cubicBezTo>
                  <a:cubicBezTo>
                    <a:pt x="4205077" y="24276"/>
                    <a:pt x="4185353" y="16690"/>
                    <a:pt x="4169421" y="14414"/>
                  </a:cubicBezTo>
                  <a:cubicBezTo>
                    <a:pt x="4143628" y="10621"/>
                    <a:pt x="4117835" y="13655"/>
                    <a:pt x="4092800" y="13655"/>
                  </a:cubicBezTo>
                  <a:close/>
                  <a:moveTo>
                    <a:pt x="2071055" y="13655"/>
                  </a:moveTo>
                  <a:cubicBezTo>
                    <a:pt x="2071055" y="14414"/>
                    <a:pt x="2071055" y="14414"/>
                    <a:pt x="2071055" y="15173"/>
                  </a:cubicBezTo>
                  <a:cubicBezTo>
                    <a:pt x="2051331" y="15173"/>
                    <a:pt x="2031607" y="16690"/>
                    <a:pt x="2011883" y="15173"/>
                  </a:cubicBezTo>
                  <a:cubicBezTo>
                    <a:pt x="1986089" y="12897"/>
                    <a:pt x="1966365" y="22000"/>
                    <a:pt x="1951192" y="42483"/>
                  </a:cubicBezTo>
                  <a:cubicBezTo>
                    <a:pt x="1895812" y="116829"/>
                    <a:pt x="1870019" y="198761"/>
                    <a:pt x="1885950" y="291313"/>
                  </a:cubicBezTo>
                  <a:cubicBezTo>
                    <a:pt x="1892778" y="331521"/>
                    <a:pt x="1912502" y="361866"/>
                    <a:pt x="1954985" y="375521"/>
                  </a:cubicBezTo>
                  <a:cubicBezTo>
                    <a:pt x="1989124" y="386142"/>
                    <a:pt x="2020227" y="404349"/>
                    <a:pt x="2054366" y="416487"/>
                  </a:cubicBezTo>
                  <a:cubicBezTo>
                    <a:pt x="2067262" y="421039"/>
                    <a:pt x="2083952" y="421039"/>
                    <a:pt x="2096849" y="416487"/>
                  </a:cubicBezTo>
                  <a:cubicBezTo>
                    <a:pt x="2134780" y="402832"/>
                    <a:pt x="2172712" y="388418"/>
                    <a:pt x="2208367" y="368693"/>
                  </a:cubicBezTo>
                  <a:cubicBezTo>
                    <a:pt x="2226574" y="358831"/>
                    <a:pt x="2246299" y="339865"/>
                    <a:pt x="2252368" y="321658"/>
                  </a:cubicBezTo>
                  <a:cubicBezTo>
                    <a:pt x="2283471" y="216968"/>
                    <a:pt x="2261471" y="120622"/>
                    <a:pt x="2191677" y="37173"/>
                  </a:cubicBezTo>
                  <a:cubicBezTo>
                    <a:pt x="2181057" y="24276"/>
                    <a:pt x="2159815" y="18207"/>
                    <a:pt x="2142367" y="15173"/>
                  </a:cubicBezTo>
                  <a:cubicBezTo>
                    <a:pt x="2118849" y="10621"/>
                    <a:pt x="2094573" y="13655"/>
                    <a:pt x="2071055" y="13655"/>
                  </a:cubicBezTo>
                  <a:close/>
                  <a:moveTo>
                    <a:pt x="1401945" y="851940"/>
                  </a:moveTo>
                  <a:cubicBezTo>
                    <a:pt x="1401187" y="848147"/>
                    <a:pt x="1401187" y="845112"/>
                    <a:pt x="1400428" y="842836"/>
                  </a:cubicBezTo>
                  <a:cubicBezTo>
                    <a:pt x="1381462" y="795801"/>
                    <a:pt x="1360979" y="749525"/>
                    <a:pt x="1342772" y="701731"/>
                  </a:cubicBezTo>
                  <a:cubicBezTo>
                    <a:pt x="1334427" y="678972"/>
                    <a:pt x="1318496" y="666834"/>
                    <a:pt x="1296496" y="661524"/>
                  </a:cubicBezTo>
                  <a:cubicBezTo>
                    <a:pt x="1252496" y="650144"/>
                    <a:pt x="1208495" y="651662"/>
                    <a:pt x="1166012" y="666076"/>
                  </a:cubicBezTo>
                  <a:cubicBezTo>
                    <a:pt x="1101528" y="688076"/>
                    <a:pt x="1059804" y="712352"/>
                    <a:pt x="1068149" y="794284"/>
                  </a:cubicBezTo>
                  <a:cubicBezTo>
                    <a:pt x="1071942" y="836008"/>
                    <a:pt x="1068907" y="877733"/>
                    <a:pt x="1068907" y="923251"/>
                  </a:cubicBezTo>
                  <a:cubicBezTo>
                    <a:pt x="1166771" y="827664"/>
                    <a:pt x="1279048" y="819319"/>
                    <a:pt x="1401945" y="851940"/>
                  </a:cubicBezTo>
                  <a:close/>
                  <a:moveTo>
                    <a:pt x="5449228" y="851940"/>
                  </a:moveTo>
                  <a:cubicBezTo>
                    <a:pt x="5424951" y="793525"/>
                    <a:pt x="5402952" y="738145"/>
                    <a:pt x="5379434" y="683524"/>
                  </a:cubicBezTo>
                  <a:cubicBezTo>
                    <a:pt x="5376400" y="675938"/>
                    <a:pt x="5365779" y="670627"/>
                    <a:pt x="5357434" y="666834"/>
                  </a:cubicBezTo>
                  <a:cubicBezTo>
                    <a:pt x="5292950" y="638006"/>
                    <a:pt x="5185225" y="659248"/>
                    <a:pt x="5135914" y="709318"/>
                  </a:cubicBezTo>
                  <a:cubicBezTo>
                    <a:pt x="5126811" y="718421"/>
                    <a:pt x="5116949" y="731318"/>
                    <a:pt x="5116949" y="742697"/>
                  </a:cubicBezTo>
                  <a:cubicBezTo>
                    <a:pt x="5114673" y="801112"/>
                    <a:pt x="5116190" y="860285"/>
                    <a:pt x="5116190" y="923251"/>
                  </a:cubicBezTo>
                  <a:cubicBezTo>
                    <a:pt x="5212536" y="827664"/>
                    <a:pt x="5324054" y="820077"/>
                    <a:pt x="5449228" y="851940"/>
                  </a:cubicBezTo>
                  <a:close/>
                  <a:moveTo>
                    <a:pt x="2742442" y="852698"/>
                  </a:moveTo>
                  <a:cubicBezTo>
                    <a:pt x="2867615" y="820077"/>
                    <a:pt x="2979892" y="827664"/>
                    <a:pt x="3077755" y="924009"/>
                  </a:cubicBezTo>
                  <a:cubicBezTo>
                    <a:pt x="3077755" y="873181"/>
                    <a:pt x="3074721" y="826146"/>
                    <a:pt x="3078514" y="779870"/>
                  </a:cubicBezTo>
                  <a:cubicBezTo>
                    <a:pt x="3082307" y="729042"/>
                    <a:pt x="3057272" y="699455"/>
                    <a:pt x="3016307" y="679731"/>
                  </a:cubicBezTo>
                  <a:cubicBezTo>
                    <a:pt x="2963203" y="653938"/>
                    <a:pt x="2906305" y="646351"/>
                    <a:pt x="2848650" y="663800"/>
                  </a:cubicBezTo>
                  <a:cubicBezTo>
                    <a:pt x="2834236" y="668352"/>
                    <a:pt x="2816787" y="678214"/>
                    <a:pt x="2811477" y="690352"/>
                  </a:cubicBezTo>
                  <a:cubicBezTo>
                    <a:pt x="2786442" y="741939"/>
                    <a:pt x="2765201" y="795801"/>
                    <a:pt x="2742442" y="852698"/>
                  </a:cubicBezTo>
                  <a:close/>
                  <a:moveTo>
                    <a:pt x="5455297" y="845112"/>
                  </a:moveTo>
                  <a:cubicBezTo>
                    <a:pt x="5510677" y="718421"/>
                    <a:pt x="5613850" y="669110"/>
                    <a:pt x="5738265" y="651662"/>
                  </a:cubicBezTo>
                  <a:cubicBezTo>
                    <a:pt x="5695782" y="608420"/>
                    <a:pt x="5655575" y="565937"/>
                    <a:pt x="5613850" y="525729"/>
                  </a:cubicBezTo>
                  <a:cubicBezTo>
                    <a:pt x="5607022" y="519660"/>
                    <a:pt x="5595643" y="516626"/>
                    <a:pt x="5585781" y="515867"/>
                  </a:cubicBezTo>
                  <a:cubicBezTo>
                    <a:pt x="5509160" y="512833"/>
                    <a:pt x="5415089" y="577316"/>
                    <a:pt x="5390055" y="650144"/>
                  </a:cubicBezTo>
                  <a:cubicBezTo>
                    <a:pt x="5387020" y="659248"/>
                    <a:pt x="5383986" y="671386"/>
                    <a:pt x="5387779" y="679731"/>
                  </a:cubicBezTo>
                  <a:cubicBezTo>
                    <a:pt x="5409020" y="734352"/>
                    <a:pt x="5431779" y="787456"/>
                    <a:pt x="5455297" y="845112"/>
                  </a:cubicBezTo>
                  <a:close/>
                  <a:moveTo>
                    <a:pt x="1692500" y="653179"/>
                  </a:moveTo>
                  <a:cubicBezTo>
                    <a:pt x="1653810" y="612213"/>
                    <a:pt x="1615878" y="570489"/>
                    <a:pt x="1575671" y="531040"/>
                  </a:cubicBezTo>
                  <a:cubicBezTo>
                    <a:pt x="1567326" y="522695"/>
                    <a:pt x="1552154" y="516626"/>
                    <a:pt x="1540774" y="517385"/>
                  </a:cubicBezTo>
                  <a:cubicBezTo>
                    <a:pt x="1467187" y="521936"/>
                    <a:pt x="1406497" y="553799"/>
                    <a:pt x="1365531" y="615248"/>
                  </a:cubicBezTo>
                  <a:cubicBezTo>
                    <a:pt x="1354152" y="631937"/>
                    <a:pt x="1342772" y="658489"/>
                    <a:pt x="1348083" y="675179"/>
                  </a:cubicBezTo>
                  <a:cubicBezTo>
                    <a:pt x="1365531" y="732076"/>
                    <a:pt x="1390566" y="785939"/>
                    <a:pt x="1414083" y="845112"/>
                  </a:cubicBezTo>
                  <a:cubicBezTo>
                    <a:pt x="1469463" y="716904"/>
                    <a:pt x="1571119" y="668352"/>
                    <a:pt x="1692500" y="653179"/>
                  </a:cubicBezTo>
                  <a:close/>
                  <a:moveTo>
                    <a:pt x="5102534" y="922492"/>
                  </a:moveTo>
                  <a:cubicBezTo>
                    <a:pt x="5102534" y="868629"/>
                    <a:pt x="5100259" y="820077"/>
                    <a:pt x="5103293" y="771525"/>
                  </a:cubicBezTo>
                  <a:cubicBezTo>
                    <a:pt x="5105569" y="728283"/>
                    <a:pt x="5084328" y="702490"/>
                    <a:pt x="5049430" y="683524"/>
                  </a:cubicBezTo>
                  <a:cubicBezTo>
                    <a:pt x="4997085" y="655455"/>
                    <a:pt x="4940947" y="647869"/>
                    <a:pt x="4882532" y="660007"/>
                  </a:cubicBezTo>
                  <a:cubicBezTo>
                    <a:pt x="4856739" y="665317"/>
                    <a:pt x="4839291" y="678214"/>
                    <a:pt x="4829428" y="704007"/>
                  </a:cubicBezTo>
                  <a:cubicBezTo>
                    <a:pt x="4814256" y="745732"/>
                    <a:pt x="4796049" y="785939"/>
                    <a:pt x="4779359" y="826905"/>
                  </a:cubicBezTo>
                  <a:cubicBezTo>
                    <a:pt x="4776324" y="834491"/>
                    <a:pt x="4774048" y="842836"/>
                    <a:pt x="4771014" y="851940"/>
                  </a:cubicBezTo>
                  <a:cubicBezTo>
                    <a:pt x="4893153" y="820836"/>
                    <a:pt x="5004672" y="826905"/>
                    <a:pt x="5102534" y="922492"/>
                  </a:cubicBezTo>
                  <a:close/>
                  <a:moveTo>
                    <a:pt x="722214" y="852698"/>
                  </a:moveTo>
                  <a:cubicBezTo>
                    <a:pt x="847388" y="820836"/>
                    <a:pt x="959665" y="826905"/>
                    <a:pt x="1056011" y="921733"/>
                  </a:cubicBezTo>
                  <a:cubicBezTo>
                    <a:pt x="1056011" y="870147"/>
                    <a:pt x="1053735" y="822353"/>
                    <a:pt x="1056769" y="774560"/>
                  </a:cubicBezTo>
                  <a:cubicBezTo>
                    <a:pt x="1059804" y="731318"/>
                    <a:pt x="1040080" y="704007"/>
                    <a:pt x="1005941" y="685041"/>
                  </a:cubicBezTo>
                  <a:cubicBezTo>
                    <a:pt x="947527" y="652420"/>
                    <a:pt x="884561" y="644834"/>
                    <a:pt x="820836" y="666076"/>
                  </a:cubicBezTo>
                  <a:cubicBezTo>
                    <a:pt x="808698" y="669869"/>
                    <a:pt x="795043" y="680490"/>
                    <a:pt x="789732" y="691869"/>
                  </a:cubicBezTo>
                  <a:cubicBezTo>
                    <a:pt x="765456" y="744214"/>
                    <a:pt x="744973" y="797318"/>
                    <a:pt x="722214" y="852698"/>
                  </a:cubicBezTo>
                  <a:close/>
                  <a:moveTo>
                    <a:pt x="2451128" y="652420"/>
                  </a:moveTo>
                  <a:cubicBezTo>
                    <a:pt x="2575543" y="669869"/>
                    <a:pt x="2678717" y="715387"/>
                    <a:pt x="2729545" y="842836"/>
                  </a:cubicBezTo>
                  <a:cubicBezTo>
                    <a:pt x="2749269" y="792008"/>
                    <a:pt x="2766718" y="744973"/>
                    <a:pt x="2786442" y="699455"/>
                  </a:cubicBezTo>
                  <a:cubicBezTo>
                    <a:pt x="2802373" y="663041"/>
                    <a:pt x="2794787" y="631179"/>
                    <a:pt x="2772028" y="602351"/>
                  </a:cubicBezTo>
                  <a:cubicBezTo>
                    <a:pt x="2731821" y="552281"/>
                    <a:pt x="2679476" y="522695"/>
                    <a:pt x="2615751" y="517385"/>
                  </a:cubicBezTo>
                  <a:cubicBezTo>
                    <a:pt x="2601337" y="515867"/>
                    <a:pt x="2582371" y="521178"/>
                    <a:pt x="2572509" y="531040"/>
                  </a:cubicBezTo>
                  <a:cubicBezTo>
                    <a:pt x="2530784" y="568971"/>
                    <a:pt x="2492094" y="609937"/>
                    <a:pt x="2451128" y="652420"/>
                  </a:cubicBezTo>
                  <a:close/>
                  <a:moveTo>
                    <a:pt x="711593" y="845112"/>
                  </a:moveTo>
                  <a:cubicBezTo>
                    <a:pt x="732076" y="795801"/>
                    <a:pt x="748008" y="750283"/>
                    <a:pt x="768491" y="707042"/>
                  </a:cubicBezTo>
                  <a:cubicBezTo>
                    <a:pt x="788215" y="666076"/>
                    <a:pt x="778353" y="631937"/>
                    <a:pt x="751801" y="600075"/>
                  </a:cubicBezTo>
                  <a:cubicBezTo>
                    <a:pt x="714628" y="556833"/>
                    <a:pt x="668352" y="528005"/>
                    <a:pt x="610696" y="517385"/>
                  </a:cubicBezTo>
                  <a:cubicBezTo>
                    <a:pt x="584144" y="512833"/>
                    <a:pt x="562902" y="518902"/>
                    <a:pt x="543937" y="537868"/>
                  </a:cubicBezTo>
                  <a:cubicBezTo>
                    <a:pt x="512074" y="571247"/>
                    <a:pt x="478695" y="603110"/>
                    <a:pt x="446832" y="635731"/>
                  </a:cubicBezTo>
                  <a:cubicBezTo>
                    <a:pt x="442280" y="640282"/>
                    <a:pt x="438487" y="646351"/>
                    <a:pt x="434694" y="651662"/>
                  </a:cubicBezTo>
                  <a:cubicBezTo>
                    <a:pt x="559109" y="669869"/>
                    <a:pt x="660007" y="716904"/>
                    <a:pt x="711593" y="845112"/>
                  </a:cubicBezTo>
                  <a:close/>
                  <a:moveTo>
                    <a:pt x="4282457" y="360348"/>
                  </a:moveTo>
                  <a:cubicBezTo>
                    <a:pt x="4398527" y="421039"/>
                    <a:pt x="4468321" y="506005"/>
                    <a:pt x="4468321" y="639524"/>
                  </a:cubicBezTo>
                  <a:cubicBezTo>
                    <a:pt x="4507770" y="600834"/>
                    <a:pt x="4544943" y="563661"/>
                    <a:pt x="4582116" y="527247"/>
                  </a:cubicBezTo>
                  <a:cubicBezTo>
                    <a:pt x="4600323" y="509798"/>
                    <a:pt x="4607150" y="488557"/>
                    <a:pt x="4605633" y="463522"/>
                  </a:cubicBezTo>
                  <a:cubicBezTo>
                    <a:pt x="4601081" y="393728"/>
                    <a:pt x="4541908" y="314072"/>
                    <a:pt x="4475908" y="292831"/>
                  </a:cubicBezTo>
                  <a:cubicBezTo>
                    <a:pt x="4466804" y="289796"/>
                    <a:pt x="4454666" y="289796"/>
                    <a:pt x="4446321" y="292831"/>
                  </a:cubicBezTo>
                  <a:cubicBezTo>
                    <a:pt x="4393976" y="314072"/>
                    <a:pt x="4340872" y="336072"/>
                    <a:pt x="4282457" y="360348"/>
                  </a:cubicBezTo>
                  <a:close/>
                  <a:moveTo>
                    <a:pt x="4283216" y="346693"/>
                  </a:moveTo>
                  <a:cubicBezTo>
                    <a:pt x="4333286" y="325452"/>
                    <a:pt x="4380321" y="304969"/>
                    <a:pt x="4428114" y="286762"/>
                  </a:cubicBezTo>
                  <a:cubicBezTo>
                    <a:pt x="4457700" y="275382"/>
                    <a:pt x="4474390" y="255658"/>
                    <a:pt x="4480459" y="226071"/>
                  </a:cubicBezTo>
                  <a:cubicBezTo>
                    <a:pt x="4494873" y="150967"/>
                    <a:pt x="4478183" y="84208"/>
                    <a:pt x="4422804" y="29587"/>
                  </a:cubicBezTo>
                  <a:cubicBezTo>
                    <a:pt x="4417493" y="24276"/>
                    <a:pt x="4408389" y="17448"/>
                    <a:pt x="4401562" y="17448"/>
                  </a:cubicBezTo>
                  <a:cubicBezTo>
                    <a:pt x="4340872" y="16690"/>
                    <a:pt x="4280182" y="16690"/>
                    <a:pt x="4217974" y="16690"/>
                  </a:cubicBezTo>
                  <a:cubicBezTo>
                    <a:pt x="4300665" y="114553"/>
                    <a:pt x="4334803" y="220002"/>
                    <a:pt x="4283216" y="346693"/>
                  </a:cubicBezTo>
                  <a:close/>
                  <a:moveTo>
                    <a:pt x="4755842" y="842836"/>
                  </a:moveTo>
                  <a:cubicBezTo>
                    <a:pt x="4774807" y="794284"/>
                    <a:pt x="4792256" y="747249"/>
                    <a:pt x="4811221" y="701731"/>
                  </a:cubicBezTo>
                  <a:cubicBezTo>
                    <a:pt x="4829428" y="660007"/>
                    <a:pt x="4819566" y="624351"/>
                    <a:pt x="4790738" y="592489"/>
                  </a:cubicBezTo>
                  <a:cubicBezTo>
                    <a:pt x="4754324" y="552281"/>
                    <a:pt x="4708807" y="528005"/>
                    <a:pt x="4654944" y="517385"/>
                  </a:cubicBezTo>
                  <a:cubicBezTo>
                    <a:pt x="4628392" y="512074"/>
                    <a:pt x="4607909" y="518902"/>
                    <a:pt x="4588943" y="537868"/>
                  </a:cubicBezTo>
                  <a:cubicBezTo>
                    <a:pt x="4557839" y="570489"/>
                    <a:pt x="4525218" y="601592"/>
                    <a:pt x="4493356" y="634213"/>
                  </a:cubicBezTo>
                  <a:cubicBezTo>
                    <a:pt x="4488045" y="639524"/>
                    <a:pt x="4483494" y="645593"/>
                    <a:pt x="4478942" y="651662"/>
                  </a:cubicBezTo>
                  <a:cubicBezTo>
                    <a:pt x="4603357" y="669869"/>
                    <a:pt x="4705013" y="716145"/>
                    <a:pt x="4755842" y="842836"/>
                  </a:cubicBezTo>
                  <a:close/>
                  <a:moveTo>
                    <a:pt x="2442783" y="639524"/>
                  </a:moveTo>
                  <a:cubicBezTo>
                    <a:pt x="2482232" y="600075"/>
                    <a:pt x="2516370" y="564420"/>
                    <a:pt x="2552026" y="531040"/>
                  </a:cubicBezTo>
                  <a:cubicBezTo>
                    <a:pt x="2578578" y="506764"/>
                    <a:pt x="2586164" y="477936"/>
                    <a:pt x="2577061" y="444556"/>
                  </a:cubicBezTo>
                  <a:cubicBezTo>
                    <a:pt x="2561130" y="380073"/>
                    <a:pt x="2524715" y="330762"/>
                    <a:pt x="2465542" y="299658"/>
                  </a:cubicBezTo>
                  <a:cubicBezTo>
                    <a:pt x="2454922" y="293589"/>
                    <a:pt x="2438232" y="288279"/>
                    <a:pt x="2428370" y="292072"/>
                  </a:cubicBezTo>
                  <a:cubicBezTo>
                    <a:pt x="2371472" y="312555"/>
                    <a:pt x="2316092" y="336072"/>
                    <a:pt x="2256161" y="359590"/>
                  </a:cubicBezTo>
                  <a:cubicBezTo>
                    <a:pt x="2380576" y="421797"/>
                    <a:pt x="2445059" y="527247"/>
                    <a:pt x="2442783" y="639524"/>
                  </a:cubicBezTo>
                  <a:close/>
                  <a:moveTo>
                    <a:pt x="235175" y="361866"/>
                  </a:moveTo>
                  <a:cubicBezTo>
                    <a:pt x="298900" y="386142"/>
                    <a:pt x="339866" y="424832"/>
                    <a:pt x="374004" y="471867"/>
                  </a:cubicBezTo>
                  <a:cubicBezTo>
                    <a:pt x="408901" y="520419"/>
                    <a:pt x="428625" y="573523"/>
                    <a:pt x="427108" y="636489"/>
                  </a:cubicBezTo>
                  <a:cubicBezTo>
                    <a:pt x="466556" y="600834"/>
                    <a:pt x="501453" y="562902"/>
                    <a:pt x="537868" y="527247"/>
                  </a:cubicBezTo>
                  <a:cubicBezTo>
                    <a:pt x="560626" y="505246"/>
                    <a:pt x="567454" y="479453"/>
                    <a:pt x="561385" y="450625"/>
                  </a:cubicBezTo>
                  <a:cubicBezTo>
                    <a:pt x="546971" y="380831"/>
                    <a:pt x="508281" y="329245"/>
                    <a:pt x="444556" y="297382"/>
                  </a:cubicBezTo>
                  <a:cubicBezTo>
                    <a:pt x="433177" y="291313"/>
                    <a:pt x="415728" y="289037"/>
                    <a:pt x="404349" y="293589"/>
                  </a:cubicBezTo>
                  <a:cubicBezTo>
                    <a:pt x="349728" y="313314"/>
                    <a:pt x="296624" y="336831"/>
                    <a:pt x="235175" y="361866"/>
                  </a:cubicBezTo>
                  <a:close/>
                  <a:moveTo>
                    <a:pt x="5996957" y="15931"/>
                  </a:moveTo>
                  <a:cubicBezTo>
                    <a:pt x="5934750" y="15931"/>
                    <a:pt x="5875577" y="15173"/>
                    <a:pt x="5815645" y="16690"/>
                  </a:cubicBezTo>
                  <a:cubicBezTo>
                    <a:pt x="5805783" y="16690"/>
                    <a:pt x="5793645" y="27311"/>
                    <a:pt x="5786059" y="36414"/>
                  </a:cubicBezTo>
                  <a:cubicBezTo>
                    <a:pt x="5736748" y="91035"/>
                    <a:pt x="5723093" y="155519"/>
                    <a:pt x="5738265" y="226071"/>
                  </a:cubicBezTo>
                  <a:cubicBezTo>
                    <a:pt x="5742059" y="243520"/>
                    <a:pt x="5752679" y="265520"/>
                    <a:pt x="5766334" y="272348"/>
                  </a:cubicBezTo>
                  <a:cubicBezTo>
                    <a:pt x="5819438" y="299658"/>
                    <a:pt x="5874818" y="320900"/>
                    <a:pt x="5935509" y="347452"/>
                  </a:cubicBezTo>
                  <a:cubicBezTo>
                    <a:pt x="5883163" y="220002"/>
                    <a:pt x="5918819" y="116070"/>
                    <a:pt x="5996957" y="15931"/>
                  </a:cubicBezTo>
                  <a:close/>
                  <a:moveTo>
                    <a:pt x="1952709" y="15931"/>
                  </a:moveTo>
                  <a:cubicBezTo>
                    <a:pt x="1892019" y="15931"/>
                    <a:pt x="1833605" y="15173"/>
                    <a:pt x="1775190" y="16690"/>
                  </a:cubicBezTo>
                  <a:cubicBezTo>
                    <a:pt x="1763811" y="16690"/>
                    <a:pt x="1750156" y="25793"/>
                    <a:pt x="1741811" y="34897"/>
                  </a:cubicBezTo>
                  <a:cubicBezTo>
                    <a:pt x="1693259" y="91035"/>
                    <a:pt x="1676569" y="157036"/>
                    <a:pt x="1694017" y="229864"/>
                  </a:cubicBezTo>
                  <a:cubicBezTo>
                    <a:pt x="1700086" y="255658"/>
                    <a:pt x="1716017" y="274623"/>
                    <a:pt x="1741811" y="284486"/>
                  </a:cubicBezTo>
                  <a:cubicBezTo>
                    <a:pt x="1781259" y="299658"/>
                    <a:pt x="1819949" y="317107"/>
                    <a:pt x="1859398" y="333038"/>
                  </a:cubicBezTo>
                  <a:cubicBezTo>
                    <a:pt x="1869260" y="336831"/>
                    <a:pt x="1879122" y="340624"/>
                    <a:pt x="1890502" y="345176"/>
                  </a:cubicBezTo>
                  <a:cubicBezTo>
                    <a:pt x="1838157" y="220002"/>
                    <a:pt x="1874571" y="116070"/>
                    <a:pt x="1952709" y="15931"/>
                  </a:cubicBezTo>
                  <a:close/>
                  <a:moveTo>
                    <a:pt x="1886709" y="358831"/>
                  </a:moveTo>
                  <a:cubicBezTo>
                    <a:pt x="1832088" y="336072"/>
                    <a:pt x="1781259" y="314072"/>
                    <a:pt x="1729673" y="294348"/>
                  </a:cubicBezTo>
                  <a:cubicBezTo>
                    <a:pt x="1718293" y="289796"/>
                    <a:pt x="1700845" y="290555"/>
                    <a:pt x="1689465" y="295865"/>
                  </a:cubicBezTo>
                  <a:cubicBezTo>
                    <a:pt x="1624982" y="324693"/>
                    <a:pt x="1587051" y="376280"/>
                    <a:pt x="1570361" y="443798"/>
                  </a:cubicBezTo>
                  <a:cubicBezTo>
                    <a:pt x="1561257" y="480212"/>
                    <a:pt x="1571119" y="509798"/>
                    <a:pt x="1599947" y="534833"/>
                  </a:cubicBezTo>
                  <a:cubicBezTo>
                    <a:pt x="1624982" y="556833"/>
                    <a:pt x="1646982" y="581109"/>
                    <a:pt x="1669741" y="604627"/>
                  </a:cubicBezTo>
                  <a:cubicBezTo>
                    <a:pt x="1680362" y="615248"/>
                    <a:pt x="1690983" y="625868"/>
                    <a:pt x="1704638" y="639524"/>
                  </a:cubicBezTo>
                  <a:cubicBezTo>
                    <a:pt x="1704638" y="504488"/>
                    <a:pt x="1777466" y="422556"/>
                    <a:pt x="1886709" y="358831"/>
                  </a:cubicBezTo>
                  <a:close/>
                  <a:moveTo>
                    <a:pt x="3724865" y="630420"/>
                  </a:moveTo>
                  <a:cubicBezTo>
                    <a:pt x="3724107" y="505246"/>
                    <a:pt x="3797694" y="422556"/>
                    <a:pt x="3904660" y="358831"/>
                  </a:cubicBezTo>
                  <a:cubicBezTo>
                    <a:pt x="3854591" y="337590"/>
                    <a:pt x="3806797" y="315589"/>
                    <a:pt x="3757486" y="298141"/>
                  </a:cubicBezTo>
                  <a:cubicBezTo>
                    <a:pt x="3740797" y="292072"/>
                    <a:pt x="3717279" y="292072"/>
                    <a:pt x="3702107" y="299658"/>
                  </a:cubicBezTo>
                  <a:cubicBezTo>
                    <a:pt x="3640658" y="330762"/>
                    <a:pt x="3602726" y="382349"/>
                    <a:pt x="3589830" y="449867"/>
                  </a:cubicBezTo>
                  <a:cubicBezTo>
                    <a:pt x="3586036" y="468832"/>
                    <a:pt x="3586795" y="496143"/>
                    <a:pt x="3598174" y="508281"/>
                  </a:cubicBezTo>
                  <a:cubicBezTo>
                    <a:pt x="3638382" y="553040"/>
                    <a:pt x="3683899" y="591730"/>
                    <a:pt x="3724865" y="630420"/>
                  </a:cubicBezTo>
                  <a:close/>
                  <a:moveTo>
                    <a:pt x="5930957" y="358831"/>
                  </a:moveTo>
                  <a:cubicBezTo>
                    <a:pt x="5879370" y="337590"/>
                    <a:pt x="5830059" y="318624"/>
                    <a:pt x="5782266" y="296624"/>
                  </a:cubicBezTo>
                  <a:cubicBezTo>
                    <a:pt x="5761024" y="287520"/>
                    <a:pt x="5742817" y="288279"/>
                    <a:pt x="5723093" y="298900"/>
                  </a:cubicBezTo>
                  <a:cubicBezTo>
                    <a:pt x="5663161" y="333038"/>
                    <a:pt x="5624471" y="383107"/>
                    <a:pt x="5612333" y="450625"/>
                  </a:cubicBezTo>
                  <a:cubicBezTo>
                    <a:pt x="5609299" y="469591"/>
                    <a:pt x="5610815" y="496143"/>
                    <a:pt x="5622195" y="509040"/>
                  </a:cubicBezTo>
                  <a:cubicBezTo>
                    <a:pt x="5660126" y="552281"/>
                    <a:pt x="5703368" y="590972"/>
                    <a:pt x="5747369" y="633455"/>
                  </a:cubicBezTo>
                  <a:cubicBezTo>
                    <a:pt x="5751162" y="501453"/>
                    <a:pt x="5823990" y="420280"/>
                    <a:pt x="5930957" y="358831"/>
                  </a:cubicBezTo>
                  <a:close/>
                  <a:moveTo>
                    <a:pt x="2255402" y="346693"/>
                  </a:moveTo>
                  <a:cubicBezTo>
                    <a:pt x="2306989" y="325452"/>
                    <a:pt x="2352507" y="304210"/>
                    <a:pt x="2398783" y="287520"/>
                  </a:cubicBezTo>
                  <a:cubicBezTo>
                    <a:pt x="2435197" y="273865"/>
                    <a:pt x="2452646" y="247313"/>
                    <a:pt x="2457197" y="211657"/>
                  </a:cubicBezTo>
                  <a:cubicBezTo>
                    <a:pt x="2464784" y="150208"/>
                    <a:pt x="2450370" y="94070"/>
                    <a:pt x="2413197" y="44000"/>
                  </a:cubicBezTo>
                  <a:cubicBezTo>
                    <a:pt x="2397266" y="22759"/>
                    <a:pt x="2376783" y="12897"/>
                    <a:pt x="2350231" y="13655"/>
                  </a:cubicBezTo>
                  <a:cubicBezTo>
                    <a:pt x="2306230" y="14414"/>
                    <a:pt x="2261471" y="13655"/>
                    <a:pt x="2217471" y="13655"/>
                  </a:cubicBezTo>
                  <a:cubicBezTo>
                    <a:pt x="2209884" y="13655"/>
                    <a:pt x="2202298" y="15173"/>
                    <a:pt x="2196229" y="15931"/>
                  </a:cubicBezTo>
                  <a:cubicBezTo>
                    <a:pt x="2274368" y="115312"/>
                    <a:pt x="2306989" y="220002"/>
                    <a:pt x="2255402" y="346693"/>
                  </a:cubicBezTo>
                  <a:close/>
                  <a:moveTo>
                    <a:pt x="3972178" y="14414"/>
                  </a:moveTo>
                  <a:cubicBezTo>
                    <a:pt x="3916040" y="14414"/>
                    <a:pt x="3863694" y="12897"/>
                    <a:pt x="3811349" y="15173"/>
                  </a:cubicBezTo>
                  <a:cubicBezTo>
                    <a:pt x="3794659" y="15931"/>
                    <a:pt x="3773418" y="24276"/>
                    <a:pt x="3762038" y="36414"/>
                  </a:cubicBezTo>
                  <a:cubicBezTo>
                    <a:pt x="3712727" y="91794"/>
                    <a:pt x="3697555" y="157795"/>
                    <a:pt x="3715003" y="230623"/>
                  </a:cubicBezTo>
                  <a:cubicBezTo>
                    <a:pt x="3721072" y="257175"/>
                    <a:pt x="3737762" y="274623"/>
                    <a:pt x="3763555" y="285244"/>
                  </a:cubicBezTo>
                  <a:cubicBezTo>
                    <a:pt x="3804521" y="301175"/>
                    <a:pt x="3844729" y="320141"/>
                    <a:pt x="3885695" y="336831"/>
                  </a:cubicBezTo>
                  <a:cubicBezTo>
                    <a:pt x="3892522" y="339865"/>
                    <a:pt x="3900108" y="341383"/>
                    <a:pt x="3907695" y="343659"/>
                  </a:cubicBezTo>
                  <a:cubicBezTo>
                    <a:pt x="3856108" y="219244"/>
                    <a:pt x="3892522" y="115312"/>
                    <a:pt x="3972178" y="14414"/>
                  </a:cubicBezTo>
                  <a:close/>
                  <a:moveTo>
                    <a:pt x="1323048" y="655455"/>
                  </a:moveTo>
                  <a:cubicBezTo>
                    <a:pt x="1300289" y="601592"/>
                    <a:pt x="1280565" y="553799"/>
                    <a:pt x="1260082" y="506764"/>
                  </a:cubicBezTo>
                  <a:cubicBezTo>
                    <a:pt x="1257806" y="502212"/>
                    <a:pt x="1254013" y="496902"/>
                    <a:pt x="1248702" y="494626"/>
                  </a:cubicBezTo>
                  <a:cubicBezTo>
                    <a:pt x="1202426" y="471108"/>
                    <a:pt x="1157667" y="478694"/>
                    <a:pt x="1112908" y="499177"/>
                  </a:cubicBezTo>
                  <a:cubicBezTo>
                    <a:pt x="1076494" y="515867"/>
                    <a:pt x="1063597" y="546212"/>
                    <a:pt x="1068149" y="584902"/>
                  </a:cubicBezTo>
                  <a:cubicBezTo>
                    <a:pt x="1069666" y="600075"/>
                    <a:pt x="1068907" y="615248"/>
                    <a:pt x="1068907" y="630420"/>
                  </a:cubicBezTo>
                  <a:cubicBezTo>
                    <a:pt x="1068907" y="653938"/>
                    <a:pt x="1068907" y="677455"/>
                    <a:pt x="1068907" y="708559"/>
                  </a:cubicBezTo>
                  <a:cubicBezTo>
                    <a:pt x="1146288" y="638006"/>
                    <a:pt x="1227461" y="625110"/>
                    <a:pt x="1323048" y="655455"/>
                  </a:cubicBezTo>
                  <a:close/>
                  <a:moveTo>
                    <a:pt x="3342517" y="655455"/>
                  </a:moveTo>
                  <a:cubicBezTo>
                    <a:pt x="3320517" y="602351"/>
                    <a:pt x="3301551" y="555316"/>
                    <a:pt x="3281068" y="509040"/>
                  </a:cubicBezTo>
                  <a:cubicBezTo>
                    <a:pt x="3277275" y="499936"/>
                    <a:pt x="3265895" y="492350"/>
                    <a:pt x="3256033" y="489315"/>
                  </a:cubicBezTo>
                  <a:cubicBezTo>
                    <a:pt x="3202929" y="471108"/>
                    <a:pt x="3153618" y="481729"/>
                    <a:pt x="3110376" y="515867"/>
                  </a:cubicBezTo>
                  <a:cubicBezTo>
                    <a:pt x="3102031" y="522695"/>
                    <a:pt x="3092169" y="533316"/>
                    <a:pt x="3092169" y="543178"/>
                  </a:cubicBezTo>
                  <a:cubicBezTo>
                    <a:pt x="3090652" y="596282"/>
                    <a:pt x="3091411" y="648627"/>
                    <a:pt x="3091411" y="707042"/>
                  </a:cubicBezTo>
                  <a:cubicBezTo>
                    <a:pt x="3164998" y="638006"/>
                    <a:pt x="3246171" y="625110"/>
                    <a:pt x="3342517" y="655455"/>
                  </a:cubicBezTo>
                  <a:close/>
                  <a:moveTo>
                    <a:pt x="5116949" y="708559"/>
                  </a:moveTo>
                  <a:cubicBezTo>
                    <a:pt x="5191294" y="637248"/>
                    <a:pt x="5274743" y="625868"/>
                    <a:pt x="5366537" y="653938"/>
                  </a:cubicBezTo>
                  <a:cubicBezTo>
                    <a:pt x="5365020" y="647110"/>
                    <a:pt x="5365020" y="644834"/>
                    <a:pt x="5364261" y="643317"/>
                  </a:cubicBezTo>
                  <a:cubicBezTo>
                    <a:pt x="5349848" y="608420"/>
                    <a:pt x="5335433" y="573523"/>
                    <a:pt x="5321020" y="539385"/>
                  </a:cubicBezTo>
                  <a:cubicBezTo>
                    <a:pt x="5300537" y="490833"/>
                    <a:pt x="5284605" y="476419"/>
                    <a:pt x="5232260" y="481729"/>
                  </a:cubicBezTo>
                  <a:cubicBezTo>
                    <a:pt x="5200398" y="484764"/>
                    <a:pt x="5168535" y="500695"/>
                    <a:pt x="5138949" y="515109"/>
                  </a:cubicBezTo>
                  <a:cubicBezTo>
                    <a:pt x="5128328" y="520419"/>
                    <a:pt x="5118466" y="538626"/>
                    <a:pt x="5117707" y="551523"/>
                  </a:cubicBezTo>
                  <a:cubicBezTo>
                    <a:pt x="5115431" y="601592"/>
                    <a:pt x="5116949" y="650903"/>
                    <a:pt x="5116949" y="708559"/>
                  </a:cubicBezTo>
                  <a:close/>
                  <a:moveTo>
                    <a:pt x="1054493" y="707042"/>
                  </a:moveTo>
                  <a:cubicBezTo>
                    <a:pt x="1054493" y="649386"/>
                    <a:pt x="1056011" y="599316"/>
                    <a:pt x="1053735" y="548488"/>
                  </a:cubicBezTo>
                  <a:cubicBezTo>
                    <a:pt x="1052976" y="535592"/>
                    <a:pt x="1041597" y="520419"/>
                    <a:pt x="1030976" y="512074"/>
                  </a:cubicBezTo>
                  <a:cubicBezTo>
                    <a:pt x="989251" y="480970"/>
                    <a:pt x="942216" y="471867"/>
                    <a:pt x="892147" y="488557"/>
                  </a:cubicBezTo>
                  <a:cubicBezTo>
                    <a:pt x="883043" y="491591"/>
                    <a:pt x="871664" y="497660"/>
                    <a:pt x="867871" y="506005"/>
                  </a:cubicBezTo>
                  <a:cubicBezTo>
                    <a:pt x="846629" y="553799"/>
                    <a:pt x="826905" y="601592"/>
                    <a:pt x="804146" y="655455"/>
                  </a:cubicBezTo>
                  <a:cubicBezTo>
                    <a:pt x="898975" y="625110"/>
                    <a:pt x="979389" y="637248"/>
                    <a:pt x="1054493" y="707042"/>
                  </a:cubicBezTo>
                  <a:close/>
                  <a:moveTo>
                    <a:pt x="1547602" y="501453"/>
                  </a:moveTo>
                  <a:cubicBezTo>
                    <a:pt x="1514222" y="468074"/>
                    <a:pt x="1483119" y="442280"/>
                    <a:pt x="1458084" y="411177"/>
                  </a:cubicBezTo>
                  <a:cubicBezTo>
                    <a:pt x="1428497" y="375521"/>
                    <a:pt x="1393600" y="371728"/>
                    <a:pt x="1357945" y="390694"/>
                  </a:cubicBezTo>
                  <a:cubicBezTo>
                    <a:pt x="1330634" y="405108"/>
                    <a:pt x="1307117" y="427866"/>
                    <a:pt x="1285116" y="449867"/>
                  </a:cubicBezTo>
                  <a:cubicBezTo>
                    <a:pt x="1276772" y="458212"/>
                    <a:pt x="1271461" y="477936"/>
                    <a:pt x="1275254" y="488557"/>
                  </a:cubicBezTo>
                  <a:cubicBezTo>
                    <a:pt x="1291944" y="539385"/>
                    <a:pt x="1312427" y="588696"/>
                    <a:pt x="1334427" y="645593"/>
                  </a:cubicBezTo>
                  <a:cubicBezTo>
                    <a:pt x="1375393" y="550006"/>
                    <a:pt x="1446704" y="511316"/>
                    <a:pt x="1547602" y="501453"/>
                  </a:cubicBezTo>
                  <a:close/>
                  <a:moveTo>
                    <a:pt x="4850670" y="655455"/>
                  </a:moveTo>
                  <a:cubicBezTo>
                    <a:pt x="4945499" y="625110"/>
                    <a:pt x="5027430" y="637248"/>
                    <a:pt x="5101018" y="706283"/>
                  </a:cubicBezTo>
                  <a:cubicBezTo>
                    <a:pt x="5101018" y="653938"/>
                    <a:pt x="5100259" y="608420"/>
                    <a:pt x="5101018" y="562902"/>
                  </a:cubicBezTo>
                  <a:cubicBezTo>
                    <a:pt x="5101776" y="537868"/>
                    <a:pt x="5091155" y="519660"/>
                    <a:pt x="5070672" y="506005"/>
                  </a:cubicBezTo>
                  <a:cubicBezTo>
                    <a:pt x="5031224" y="480970"/>
                    <a:pt x="4988740" y="473384"/>
                    <a:pt x="4943981" y="487039"/>
                  </a:cubicBezTo>
                  <a:cubicBezTo>
                    <a:pt x="4931085" y="490833"/>
                    <a:pt x="4916670" y="502212"/>
                    <a:pt x="4911360" y="514350"/>
                  </a:cubicBezTo>
                  <a:cubicBezTo>
                    <a:pt x="4890118" y="557592"/>
                    <a:pt x="4872670" y="603110"/>
                    <a:pt x="4850670" y="655455"/>
                  </a:cubicBezTo>
                  <a:close/>
                  <a:moveTo>
                    <a:pt x="3354655" y="644834"/>
                  </a:moveTo>
                  <a:cubicBezTo>
                    <a:pt x="3394103" y="550006"/>
                    <a:pt x="3467690" y="509798"/>
                    <a:pt x="3565553" y="500695"/>
                  </a:cubicBezTo>
                  <a:cubicBezTo>
                    <a:pt x="3529139" y="464281"/>
                    <a:pt x="3495760" y="433935"/>
                    <a:pt x="3466173" y="400556"/>
                  </a:cubicBezTo>
                  <a:cubicBezTo>
                    <a:pt x="3442656" y="374004"/>
                    <a:pt x="3413069" y="371728"/>
                    <a:pt x="3359965" y="397521"/>
                  </a:cubicBezTo>
                  <a:cubicBezTo>
                    <a:pt x="3314447" y="419521"/>
                    <a:pt x="3287137" y="462763"/>
                    <a:pt x="3293965" y="496143"/>
                  </a:cubicBezTo>
                  <a:cubicBezTo>
                    <a:pt x="3293965" y="497660"/>
                    <a:pt x="3294723" y="499936"/>
                    <a:pt x="3295482" y="501453"/>
                  </a:cubicBezTo>
                  <a:cubicBezTo>
                    <a:pt x="3314447" y="547730"/>
                    <a:pt x="3333413" y="593247"/>
                    <a:pt x="3354655" y="644834"/>
                  </a:cubicBezTo>
                  <a:close/>
                  <a:moveTo>
                    <a:pt x="4839291" y="645593"/>
                  </a:moveTo>
                  <a:cubicBezTo>
                    <a:pt x="4858256" y="599316"/>
                    <a:pt x="4872670" y="559109"/>
                    <a:pt x="4890877" y="521178"/>
                  </a:cubicBezTo>
                  <a:cubicBezTo>
                    <a:pt x="4907567" y="486281"/>
                    <a:pt x="4900739" y="455177"/>
                    <a:pt x="4874187" y="431660"/>
                  </a:cubicBezTo>
                  <a:cubicBezTo>
                    <a:pt x="4853704" y="413452"/>
                    <a:pt x="4829428" y="397521"/>
                    <a:pt x="4803635" y="386900"/>
                  </a:cubicBezTo>
                  <a:cubicBezTo>
                    <a:pt x="4773290" y="373245"/>
                    <a:pt x="4744462" y="378556"/>
                    <a:pt x="4720186" y="407383"/>
                  </a:cubicBezTo>
                  <a:cubicBezTo>
                    <a:pt x="4698945" y="433177"/>
                    <a:pt x="4673151" y="455936"/>
                    <a:pt x="4648875" y="479453"/>
                  </a:cubicBezTo>
                  <a:cubicBezTo>
                    <a:pt x="4642806" y="485522"/>
                    <a:pt x="4637495" y="492350"/>
                    <a:pt x="4628392" y="501453"/>
                  </a:cubicBezTo>
                  <a:cubicBezTo>
                    <a:pt x="4727013" y="511316"/>
                    <a:pt x="4798325" y="550006"/>
                    <a:pt x="4839291" y="645593"/>
                  </a:cubicBezTo>
                  <a:close/>
                  <a:moveTo>
                    <a:pt x="3073962" y="704007"/>
                  </a:moveTo>
                  <a:cubicBezTo>
                    <a:pt x="3073962" y="649386"/>
                    <a:pt x="3075479" y="598558"/>
                    <a:pt x="3073204" y="548488"/>
                  </a:cubicBezTo>
                  <a:cubicBezTo>
                    <a:pt x="3072445" y="534833"/>
                    <a:pt x="3061066" y="518143"/>
                    <a:pt x="3048927" y="509798"/>
                  </a:cubicBezTo>
                  <a:cubicBezTo>
                    <a:pt x="3007962" y="479453"/>
                    <a:pt x="2961685" y="471867"/>
                    <a:pt x="2912374" y="487798"/>
                  </a:cubicBezTo>
                  <a:cubicBezTo>
                    <a:pt x="2904029" y="490833"/>
                    <a:pt x="2892650" y="495384"/>
                    <a:pt x="2889616" y="502971"/>
                  </a:cubicBezTo>
                  <a:cubicBezTo>
                    <a:pt x="2867615" y="552281"/>
                    <a:pt x="2847132" y="601592"/>
                    <a:pt x="2824373" y="654696"/>
                  </a:cubicBezTo>
                  <a:cubicBezTo>
                    <a:pt x="2916168" y="625868"/>
                    <a:pt x="2995823" y="635731"/>
                    <a:pt x="3073962" y="704007"/>
                  </a:cubicBezTo>
                  <a:close/>
                  <a:moveTo>
                    <a:pt x="792767" y="644834"/>
                  </a:moveTo>
                  <a:cubicBezTo>
                    <a:pt x="814008" y="592489"/>
                    <a:pt x="834491" y="547730"/>
                    <a:pt x="850422" y="499936"/>
                  </a:cubicBezTo>
                  <a:cubicBezTo>
                    <a:pt x="854974" y="485522"/>
                    <a:pt x="850422" y="463522"/>
                    <a:pt x="842078" y="449867"/>
                  </a:cubicBezTo>
                  <a:cubicBezTo>
                    <a:pt x="824629" y="418763"/>
                    <a:pt x="796560" y="398280"/>
                    <a:pt x="761663" y="386900"/>
                  </a:cubicBezTo>
                  <a:cubicBezTo>
                    <a:pt x="727525" y="376280"/>
                    <a:pt x="697938" y="377038"/>
                    <a:pt x="673662" y="408901"/>
                  </a:cubicBezTo>
                  <a:cubicBezTo>
                    <a:pt x="662283" y="424073"/>
                    <a:pt x="647869" y="435453"/>
                    <a:pt x="634213" y="449108"/>
                  </a:cubicBezTo>
                  <a:cubicBezTo>
                    <a:pt x="618282" y="465039"/>
                    <a:pt x="602351" y="481729"/>
                    <a:pt x="583385" y="501453"/>
                  </a:cubicBezTo>
                  <a:cubicBezTo>
                    <a:pt x="683524" y="509798"/>
                    <a:pt x="751801" y="553040"/>
                    <a:pt x="792767" y="644834"/>
                  </a:cubicBezTo>
                  <a:close/>
                  <a:moveTo>
                    <a:pt x="2812994" y="645593"/>
                  </a:moveTo>
                  <a:cubicBezTo>
                    <a:pt x="2834994" y="590213"/>
                    <a:pt x="2857753" y="543937"/>
                    <a:pt x="2871408" y="494626"/>
                  </a:cubicBezTo>
                  <a:cubicBezTo>
                    <a:pt x="2882788" y="454418"/>
                    <a:pt x="2850925" y="427866"/>
                    <a:pt x="2821339" y="407383"/>
                  </a:cubicBezTo>
                  <a:cubicBezTo>
                    <a:pt x="2790994" y="386142"/>
                    <a:pt x="2751545" y="364142"/>
                    <a:pt x="2719683" y="386900"/>
                  </a:cubicBezTo>
                  <a:cubicBezTo>
                    <a:pt x="2677200" y="417246"/>
                    <a:pt x="2645337" y="462005"/>
                    <a:pt x="2606647" y="501453"/>
                  </a:cubicBezTo>
                  <a:cubicBezTo>
                    <a:pt x="2699958" y="510557"/>
                    <a:pt x="2772028" y="550006"/>
                    <a:pt x="2812994" y="645593"/>
                  </a:cubicBezTo>
                  <a:close/>
                  <a:moveTo>
                    <a:pt x="5588815" y="499177"/>
                  </a:moveTo>
                  <a:cubicBezTo>
                    <a:pt x="5557711" y="468074"/>
                    <a:pt x="5529643" y="440763"/>
                    <a:pt x="5502332" y="412694"/>
                  </a:cubicBezTo>
                  <a:cubicBezTo>
                    <a:pt x="5463642" y="374004"/>
                    <a:pt x="5440883" y="368693"/>
                    <a:pt x="5393089" y="395245"/>
                  </a:cubicBezTo>
                  <a:cubicBezTo>
                    <a:pt x="5368813" y="408901"/>
                    <a:pt x="5349089" y="431660"/>
                    <a:pt x="5330123" y="453660"/>
                  </a:cubicBezTo>
                  <a:cubicBezTo>
                    <a:pt x="5322537" y="462005"/>
                    <a:pt x="5318744" y="480212"/>
                    <a:pt x="5321778" y="490833"/>
                  </a:cubicBezTo>
                  <a:cubicBezTo>
                    <a:pt x="5339227" y="541661"/>
                    <a:pt x="5359710" y="590972"/>
                    <a:pt x="5380193" y="644075"/>
                  </a:cubicBezTo>
                  <a:cubicBezTo>
                    <a:pt x="5435572" y="543178"/>
                    <a:pt x="5462124" y="524971"/>
                    <a:pt x="5588815" y="499177"/>
                  </a:cubicBezTo>
                  <a:close/>
                  <a:moveTo>
                    <a:pt x="1690224" y="277658"/>
                  </a:moveTo>
                  <a:cubicBezTo>
                    <a:pt x="1637879" y="256416"/>
                    <a:pt x="1589326" y="235933"/>
                    <a:pt x="1540774" y="217726"/>
                  </a:cubicBezTo>
                  <a:cubicBezTo>
                    <a:pt x="1530912" y="213933"/>
                    <a:pt x="1515740" y="217726"/>
                    <a:pt x="1505877" y="223037"/>
                  </a:cubicBezTo>
                  <a:cubicBezTo>
                    <a:pt x="1464153" y="245037"/>
                    <a:pt x="1439118" y="279934"/>
                    <a:pt x="1430773" y="326210"/>
                  </a:cubicBezTo>
                  <a:cubicBezTo>
                    <a:pt x="1428497" y="339107"/>
                    <a:pt x="1430015" y="358073"/>
                    <a:pt x="1437601" y="366417"/>
                  </a:cubicBezTo>
                  <a:cubicBezTo>
                    <a:pt x="1474774" y="403590"/>
                    <a:pt x="1514981" y="438487"/>
                    <a:pt x="1551395" y="471108"/>
                  </a:cubicBezTo>
                  <a:cubicBezTo>
                    <a:pt x="1556705" y="385383"/>
                    <a:pt x="1603740" y="320141"/>
                    <a:pt x="1690224" y="277658"/>
                  </a:cubicBezTo>
                  <a:close/>
                  <a:moveTo>
                    <a:pt x="2456439" y="278417"/>
                  </a:moveTo>
                  <a:cubicBezTo>
                    <a:pt x="2545198" y="321658"/>
                    <a:pt x="2592233" y="386900"/>
                    <a:pt x="2594509" y="471108"/>
                  </a:cubicBezTo>
                  <a:cubicBezTo>
                    <a:pt x="2630923" y="438487"/>
                    <a:pt x="2671131" y="404349"/>
                    <a:pt x="2709062" y="367176"/>
                  </a:cubicBezTo>
                  <a:cubicBezTo>
                    <a:pt x="2715890" y="360348"/>
                    <a:pt x="2718165" y="343659"/>
                    <a:pt x="2716648" y="333038"/>
                  </a:cubicBezTo>
                  <a:cubicBezTo>
                    <a:pt x="2710579" y="282968"/>
                    <a:pt x="2684027" y="245796"/>
                    <a:pt x="2639268" y="223037"/>
                  </a:cubicBezTo>
                  <a:cubicBezTo>
                    <a:pt x="2627889" y="217726"/>
                    <a:pt x="2610440" y="216209"/>
                    <a:pt x="2599061" y="220761"/>
                  </a:cubicBezTo>
                  <a:cubicBezTo>
                    <a:pt x="2552785" y="237451"/>
                    <a:pt x="2508784" y="257175"/>
                    <a:pt x="2456439" y="278417"/>
                  </a:cubicBezTo>
                  <a:close/>
                  <a:moveTo>
                    <a:pt x="5734472" y="277658"/>
                  </a:moveTo>
                  <a:cubicBezTo>
                    <a:pt x="5682885" y="256416"/>
                    <a:pt x="5636609" y="236692"/>
                    <a:pt x="5588815" y="219244"/>
                  </a:cubicBezTo>
                  <a:cubicBezTo>
                    <a:pt x="5577436" y="215450"/>
                    <a:pt x="5559988" y="217726"/>
                    <a:pt x="5548608" y="223795"/>
                  </a:cubicBezTo>
                  <a:cubicBezTo>
                    <a:pt x="5509160" y="244278"/>
                    <a:pt x="5484125" y="278417"/>
                    <a:pt x="5475780" y="322417"/>
                  </a:cubicBezTo>
                  <a:cubicBezTo>
                    <a:pt x="5472745" y="336831"/>
                    <a:pt x="5474262" y="358831"/>
                    <a:pt x="5482608" y="367935"/>
                  </a:cubicBezTo>
                  <a:cubicBezTo>
                    <a:pt x="5519022" y="405866"/>
                    <a:pt x="5559988" y="440763"/>
                    <a:pt x="5596402" y="474143"/>
                  </a:cubicBezTo>
                  <a:cubicBezTo>
                    <a:pt x="5600195" y="386142"/>
                    <a:pt x="5647230" y="321658"/>
                    <a:pt x="5734472" y="277658"/>
                  </a:cubicBezTo>
                  <a:close/>
                  <a:moveTo>
                    <a:pt x="4482735" y="261727"/>
                  </a:moveTo>
                  <a:cubicBezTo>
                    <a:pt x="4525977" y="243520"/>
                    <a:pt x="4563908" y="227589"/>
                    <a:pt x="4601840" y="211657"/>
                  </a:cubicBezTo>
                  <a:cubicBezTo>
                    <a:pt x="4648116" y="192692"/>
                    <a:pt x="4665565" y="170691"/>
                    <a:pt x="4658737" y="121381"/>
                  </a:cubicBezTo>
                  <a:cubicBezTo>
                    <a:pt x="4654185" y="91794"/>
                    <a:pt x="4639013" y="63725"/>
                    <a:pt x="4625357" y="36414"/>
                  </a:cubicBezTo>
                  <a:cubicBezTo>
                    <a:pt x="4620805" y="27311"/>
                    <a:pt x="4606392" y="17448"/>
                    <a:pt x="4596530" y="16690"/>
                  </a:cubicBezTo>
                  <a:cubicBezTo>
                    <a:pt x="4543426" y="14414"/>
                    <a:pt x="4491080" y="15931"/>
                    <a:pt x="4434941" y="15931"/>
                  </a:cubicBezTo>
                  <a:cubicBezTo>
                    <a:pt x="4497908" y="90277"/>
                    <a:pt x="4520667" y="167657"/>
                    <a:pt x="4482735" y="261727"/>
                  </a:cubicBezTo>
                  <a:close/>
                  <a:moveTo>
                    <a:pt x="5723851" y="257175"/>
                  </a:moveTo>
                  <a:cubicBezTo>
                    <a:pt x="5722334" y="214692"/>
                    <a:pt x="5713989" y="171450"/>
                    <a:pt x="5722334" y="132001"/>
                  </a:cubicBezTo>
                  <a:cubicBezTo>
                    <a:pt x="5730679" y="91794"/>
                    <a:pt x="5755714" y="54621"/>
                    <a:pt x="5773921" y="15931"/>
                  </a:cubicBezTo>
                  <a:cubicBezTo>
                    <a:pt x="5727644" y="15931"/>
                    <a:pt x="5678334" y="15173"/>
                    <a:pt x="5628264" y="16690"/>
                  </a:cubicBezTo>
                  <a:cubicBezTo>
                    <a:pt x="5619919" y="16690"/>
                    <a:pt x="5610057" y="22000"/>
                    <a:pt x="5603229" y="27311"/>
                  </a:cubicBezTo>
                  <a:cubicBezTo>
                    <a:pt x="5565298" y="57656"/>
                    <a:pt x="5546332" y="119105"/>
                    <a:pt x="5563781" y="165381"/>
                  </a:cubicBezTo>
                  <a:cubicBezTo>
                    <a:pt x="5569091" y="179795"/>
                    <a:pt x="5581988" y="195726"/>
                    <a:pt x="5594884" y="202554"/>
                  </a:cubicBezTo>
                  <a:cubicBezTo>
                    <a:pt x="5638126" y="223795"/>
                    <a:pt x="5682885" y="240485"/>
                    <a:pt x="5723851" y="257175"/>
                  </a:cubicBezTo>
                  <a:close/>
                  <a:moveTo>
                    <a:pt x="389176" y="15931"/>
                  </a:moveTo>
                  <a:cubicBezTo>
                    <a:pt x="455177" y="90277"/>
                    <a:pt x="474143" y="169174"/>
                    <a:pt x="440004" y="261727"/>
                  </a:cubicBezTo>
                  <a:cubicBezTo>
                    <a:pt x="486281" y="242002"/>
                    <a:pt x="526488" y="225313"/>
                    <a:pt x="565937" y="209381"/>
                  </a:cubicBezTo>
                  <a:cubicBezTo>
                    <a:pt x="570489" y="207864"/>
                    <a:pt x="575040" y="206347"/>
                    <a:pt x="578833" y="204071"/>
                  </a:cubicBezTo>
                  <a:cubicBezTo>
                    <a:pt x="588696" y="195726"/>
                    <a:pt x="600834" y="188140"/>
                    <a:pt x="606144" y="176760"/>
                  </a:cubicBezTo>
                  <a:cubicBezTo>
                    <a:pt x="628144" y="134277"/>
                    <a:pt x="609937" y="56138"/>
                    <a:pt x="571247" y="27311"/>
                  </a:cubicBezTo>
                  <a:cubicBezTo>
                    <a:pt x="563661" y="21242"/>
                    <a:pt x="552282" y="17448"/>
                    <a:pt x="543178" y="16690"/>
                  </a:cubicBezTo>
                  <a:cubicBezTo>
                    <a:pt x="494626" y="15173"/>
                    <a:pt x="445315" y="15931"/>
                    <a:pt x="389176" y="15931"/>
                  </a:cubicBezTo>
                  <a:close/>
                  <a:moveTo>
                    <a:pt x="3760521" y="15931"/>
                  </a:moveTo>
                  <a:cubicBezTo>
                    <a:pt x="3703624" y="15931"/>
                    <a:pt x="3654313" y="15173"/>
                    <a:pt x="3604244" y="16690"/>
                  </a:cubicBezTo>
                  <a:cubicBezTo>
                    <a:pt x="3593623" y="16690"/>
                    <a:pt x="3580726" y="24276"/>
                    <a:pt x="3572381" y="31862"/>
                  </a:cubicBezTo>
                  <a:cubicBezTo>
                    <a:pt x="3538243" y="66759"/>
                    <a:pt x="3529139" y="109242"/>
                    <a:pt x="3535967" y="156277"/>
                  </a:cubicBezTo>
                  <a:cubicBezTo>
                    <a:pt x="3542036" y="194967"/>
                    <a:pt x="3572381" y="204830"/>
                    <a:pt x="3602726" y="216209"/>
                  </a:cubicBezTo>
                  <a:cubicBezTo>
                    <a:pt x="3608795" y="218485"/>
                    <a:pt x="3614864" y="221519"/>
                    <a:pt x="3620933" y="223795"/>
                  </a:cubicBezTo>
                  <a:cubicBezTo>
                    <a:pt x="3649003" y="235175"/>
                    <a:pt x="3676313" y="246554"/>
                    <a:pt x="3709693" y="260968"/>
                  </a:cubicBezTo>
                  <a:cubicBezTo>
                    <a:pt x="3675555" y="166898"/>
                    <a:pt x="3694520" y="89518"/>
                    <a:pt x="3760521" y="15931"/>
                  </a:cubicBezTo>
                  <a:close/>
                  <a:moveTo>
                    <a:pt x="2407886" y="16690"/>
                  </a:moveTo>
                  <a:cubicBezTo>
                    <a:pt x="2472370" y="89518"/>
                    <a:pt x="2492094" y="168416"/>
                    <a:pt x="2456439" y="262485"/>
                  </a:cubicBezTo>
                  <a:cubicBezTo>
                    <a:pt x="2509543" y="239727"/>
                    <a:pt x="2556578" y="221519"/>
                    <a:pt x="2601337" y="198002"/>
                  </a:cubicBezTo>
                  <a:cubicBezTo>
                    <a:pt x="2615751" y="190416"/>
                    <a:pt x="2627130" y="169933"/>
                    <a:pt x="2630923" y="153243"/>
                  </a:cubicBezTo>
                  <a:cubicBezTo>
                    <a:pt x="2638509" y="115312"/>
                    <a:pt x="2630923" y="77380"/>
                    <a:pt x="2607406" y="46276"/>
                  </a:cubicBezTo>
                  <a:cubicBezTo>
                    <a:pt x="2597544" y="33380"/>
                    <a:pt x="2581612" y="18207"/>
                    <a:pt x="2567957" y="17448"/>
                  </a:cubicBezTo>
                  <a:cubicBezTo>
                    <a:pt x="2516370" y="14414"/>
                    <a:pt x="2464784" y="16690"/>
                    <a:pt x="2407886" y="16690"/>
                  </a:cubicBezTo>
                  <a:close/>
                  <a:moveTo>
                    <a:pt x="1740293" y="15931"/>
                  </a:moveTo>
                  <a:cubicBezTo>
                    <a:pt x="1690224" y="15931"/>
                    <a:pt x="1646982" y="17448"/>
                    <a:pt x="1603740" y="15173"/>
                  </a:cubicBezTo>
                  <a:cubicBezTo>
                    <a:pt x="1566568" y="12897"/>
                    <a:pt x="1543809" y="31104"/>
                    <a:pt x="1530912" y="61449"/>
                  </a:cubicBezTo>
                  <a:cubicBezTo>
                    <a:pt x="1521050" y="84966"/>
                    <a:pt x="1515740" y="111518"/>
                    <a:pt x="1514981" y="137312"/>
                  </a:cubicBezTo>
                  <a:cubicBezTo>
                    <a:pt x="1513464" y="172209"/>
                    <a:pt x="1530153" y="197243"/>
                    <a:pt x="1565809" y="210140"/>
                  </a:cubicBezTo>
                  <a:cubicBezTo>
                    <a:pt x="1597671" y="221519"/>
                    <a:pt x="1628017" y="235933"/>
                    <a:pt x="1659120" y="248830"/>
                  </a:cubicBezTo>
                  <a:cubicBezTo>
                    <a:pt x="1668224" y="252623"/>
                    <a:pt x="1676569" y="255658"/>
                    <a:pt x="1690224" y="260968"/>
                  </a:cubicBezTo>
                  <a:cubicBezTo>
                    <a:pt x="1654569" y="166898"/>
                    <a:pt x="1675052" y="89518"/>
                    <a:pt x="1740293" y="15931"/>
                  </a:cubicBezTo>
                  <a:close/>
                  <a:moveTo>
                    <a:pt x="4621564" y="477936"/>
                  </a:moveTo>
                  <a:cubicBezTo>
                    <a:pt x="4660254" y="441522"/>
                    <a:pt x="4698186" y="406625"/>
                    <a:pt x="4733841" y="370211"/>
                  </a:cubicBezTo>
                  <a:cubicBezTo>
                    <a:pt x="4741428" y="361866"/>
                    <a:pt x="4745221" y="345176"/>
                    <a:pt x="4743703" y="333796"/>
                  </a:cubicBezTo>
                  <a:cubicBezTo>
                    <a:pt x="4737634" y="285244"/>
                    <a:pt x="4712600" y="247313"/>
                    <a:pt x="4668599" y="224554"/>
                  </a:cubicBezTo>
                  <a:cubicBezTo>
                    <a:pt x="4657978" y="219244"/>
                    <a:pt x="4642047" y="215450"/>
                    <a:pt x="4631426" y="219244"/>
                  </a:cubicBezTo>
                  <a:cubicBezTo>
                    <a:pt x="4582874" y="236692"/>
                    <a:pt x="4535839" y="257175"/>
                    <a:pt x="4482735" y="278417"/>
                  </a:cubicBezTo>
                  <a:cubicBezTo>
                    <a:pt x="4571495" y="320900"/>
                    <a:pt x="4617771" y="386142"/>
                    <a:pt x="4621564" y="477936"/>
                  </a:cubicBezTo>
                  <a:close/>
                  <a:moveTo>
                    <a:pt x="438487" y="278417"/>
                  </a:moveTo>
                  <a:cubicBezTo>
                    <a:pt x="527247" y="321658"/>
                    <a:pt x="574282" y="386900"/>
                    <a:pt x="577316" y="470350"/>
                  </a:cubicBezTo>
                  <a:cubicBezTo>
                    <a:pt x="612213" y="439246"/>
                    <a:pt x="650145" y="406625"/>
                    <a:pt x="685800" y="372487"/>
                  </a:cubicBezTo>
                  <a:cubicBezTo>
                    <a:pt x="694145" y="364900"/>
                    <a:pt x="697938" y="348210"/>
                    <a:pt x="697180" y="336072"/>
                  </a:cubicBezTo>
                  <a:cubicBezTo>
                    <a:pt x="692628" y="291313"/>
                    <a:pt x="673662" y="251865"/>
                    <a:pt x="633455" y="229106"/>
                  </a:cubicBezTo>
                  <a:cubicBezTo>
                    <a:pt x="618282" y="220761"/>
                    <a:pt x="596282" y="215450"/>
                    <a:pt x="581109" y="220761"/>
                  </a:cubicBezTo>
                  <a:cubicBezTo>
                    <a:pt x="534833" y="235933"/>
                    <a:pt x="490074" y="257175"/>
                    <a:pt x="438487" y="278417"/>
                  </a:cubicBezTo>
                  <a:close/>
                  <a:moveTo>
                    <a:pt x="3571622" y="478694"/>
                  </a:moveTo>
                  <a:cubicBezTo>
                    <a:pt x="3576933" y="381590"/>
                    <a:pt x="3625485" y="319383"/>
                    <a:pt x="3711210" y="278417"/>
                  </a:cubicBezTo>
                  <a:cubicBezTo>
                    <a:pt x="3666451" y="260210"/>
                    <a:pt x="3625485" y="245037"/>
                    <a:pt x="3586795" y="226830"/>
                  </a:cubicBezTo>
                  <a:cubicBezTo>
                    <a:pt x="3550381" y="209381"/>
                    <a:pt x="3520036" y="217726"/>
                    <a:pt x="3495760" y="245796"/>
                  </a:cubicBezTo>
                  <a:cubicBezTo>
                    <a:pt x="3478311" y="265520"/>
                    <a:pt x="3462380" y="289796"/>
                    <a:pt x="3454794" y="314831"/>
                  </a:cubicBezTo>
                  <a:cubicBezTo>
                    <a:pt x="3449483" y="332279"/>
                    <a:pt x="3451759" y="359590"/>
                    <a:pt x="3462380" y="372487"/>
                  </a:cubicBezTo>
                  <a:cubicBezTo>
                    <a:pt x="3494242" y="408901"/>
                    <a:pt x="3531415" y="440763"/>
                    <a:pt x="3571622" y="478694"/>
                  </a:cubicBezTo>
                  <a:close/>
                  <a:moveTo>
                    <a:pt x="3268171" y="476419"/>
                  </a:moveTo>
                  <a:cubicBezTo>
                    <a:pt x="3249964" y="431660"/>
                    <a:pt x="3234033" y="393728"/>
                    <a:pt x="3218860" y="355797"/>
                  </a:cubicBezTo>
                  <a:cubicBezTo>
                    <a:pt x="3205205" y="322417"/>
                    <a:pt x="3184722" y="312555"/>
                    <a:pt x="3146790" y="319383"/>
                  </a:cubicBezTo>
                  <a:cubicBezTo>
                    <a:pt x="3105066" y="327727"/>
                    <a:pt x="3090652" y="342900"/>
                    <a:pt x="3090652" y="380073"/>
                  </a:cubicBezTo>
                  <a:cubicBezTo>
                    <a:pt x="3090652" y="411177"/>
                    <a:pt x="3090652" y="442280"/>
                    <a:pt x="3090652" y="473384"/>
                  </a:cubicBezTo>
                  <a:cubicBezTo>
                    <a:pt x="3090652" y="484764"/>
                    <a:pt x="3090652" y="496143"/>
                    <a:pt x="3090652" y="514350"/>
                  </a:cubicBezTo>
                  <a:cubicBezTo>
                    <a:pt x="3145273" y="464281"/>
                    <a:pt x="3200653" y="455936"/>
                    <a:pt x="3268171" y="476419"/>
                  </a:cubicBezTo>
                  <a:close/>
                  <a:moveTo>
                    <a:pt x="1053735" y="510557"/>
                  </a:moveTo>
                  <a:cubicBezTo>
                    <a:pt x="1053735" y="455936"/>
                    <a:pt x="1056011" y="406625"/>
                    <a:pt x="1052976" y="358831"/>
                  </a:cubicBezTo>
                  <a:cubicBezTo>
                    <a:pt x="1050700" y="329245"/>
                    <a:pt x="1021872" y="323176"/>
                    <a:pt x="997596" y="319383"/>
                  </a:cubicBezTo>
                  <a:cubicBezTo>
                    <a:pt x="974079" y="315589"/>
                    <a:pt x="948285" y="314831"/>
                    <a:pt x="936147" y="340624"/>
                  </a:cubicBezTo>
                  <a:cubicBezTo>
                    <a:pt x="916423" y="383866"/>
                    <a:pt x="898975" y="427866"/>
                    <a:pt x="878492" y="478694"/>
                  </a:cubicBezTo>
                  <a:cubicBezTo>
                    <a:pt x="944492" y="452901"/>
                    <a:pt x="999114" y="468074"/>
                    <a:pt x="1053735" y="510557"/>
                  </a:cubicBezTo>
                  <a:close/>
                  <a:moveTo>
                    <a:pt x="1247944" y="476419"/>
                  </a:moveTo>
                  <a:cubicBezTo>
                    <a:pt x="1227461" y="427108"/>
                    <a:pt x="1210771" y="384625"/>
                    <a:pt x="1191805" y="342900"/>
                  </a:cubicBezTo>
                  <a:cubicBezTo>
                    <a:pt x="1188012" y="335314"/>
                    <a:pt x="1181184" y="326969"/>
                    <a:pt x="1172840" y="323176"/>
                  </a:cubicBezTo>
                  <a:cubicBezTo>
                    <a:pt x="1123529" y="299658"/>
                    <a:pt x="1068907" y="334555"/>
                    <a:pt x="1068907" y="388418"/>
                  </a:cubicBezTo>
                  <a:cubicBezTo>
                    <a:pt x="1068907" y="403590"/>
                    <a:pt x="1069666" y="418763"/>
                    <a:pt x="1069666" y="433177"/>
                  </a:cubicBezTo>
                  <a:cubicBezTo>
                    <a:pt x="1069666" y="457453"/>
                    <a:pt x="1069666" y="482488"/>
                    <a:pt x="1069666" y="513591"/>
                  </a:cubicBezTo>
                  <a:cubicBezTo>
                    <a:pt x="1125046" y="464281"/>
                    <a:pt x="1181184" y="455936"/>
                    <a:pt x="1247944" y="476419"/>
                  </a:cubicBezTo>
                  <a:close/>
                  <a:moveTo>
                    <a:pt x="5100259" y="512074"/>
                  </a:moveTo>
                  <a:cubicBezTo>
                    <a:pt x="5100259" y="458212"/>
                    <a:pt x="5101018" y="411935"/>
                    <a:pt x="5100259" y="365659"/>
                  </a:cubicBezTo>
                  <a:cubicBezTo>
                    <a:pt x="5099500" y="333796"/>
                    <a:pt x="5074466" y="326210"/>
                    <a:pt x="5050948" y="320900"/>
                  </a:cubicBezTo>
                  <a:cubicBezTo>
                    <a:pt x="5026672" y="314831"/>
                    <a:pt x="4997844" y="313314"/>
                    <a:pt x="4984947" y="338348"/>
                  </a:cubicBezTo>
                  <a:cubicBezTo>
                    <a:pt x="4962947" y="381590"/>
                    <a:pt x="4946257" y="427108"/>
                    <a:pt x="4925016" y="477177"/>
                  </a:cubicBezTo>
                  <a:cubicBezTo>
                    <a:pt x="4991016" y="455177"/>
                    <a:pt x="5047155" y="464281"/>
                    <a:pt x="5100259" y="512074"/>
                  </a:cubicBezTo>
                  <a:close/>
                  <a:moveTo>
                    <a:pt x="5117707" y="513591"/>
                  </a:moveTo>
                  <a:cubicBezTo>
                    <a:pt x="5170811" y="463522"/>
                    <a:pt x="5227708" y="455936"/>
                    <a:pt x="5295226" y="476419"/>
                  </a:cubicBezTo>
                  <a:cubicBezTo>
                    <a:pt x="5273985" y="425590"/>
                    <a:pt x="5258053" y="379314"/>
                    <a:pt x="5236053" y="336831"/>
                  </a:cubicBezTo>
                  <a:cubicBezTo>
                    <a:pt x="5222398" y="310279"/>
                    <a:pt x="5192811" y="314831"/>
                    <a:pt x="5167777" y="320900"/>
                  </a:cubicBezTo>
                  <a:cubicBezTo>
                    <a:pt x="5143501" y="326969"/>
                    <a:pt x="5119224" y="336072"/>
                    <a:pt x="5119224" y="367176"/>
                  </a:cubicBezTo>
                  <a:cubicBezTo>
                    <a:pt x="5116949" y="413452"/>
                    <a:pt x="5117707" y="458970"/>
                    <a:pt x="5117707" y="513591"/>
                  </a:cubicBezTo>
                  <a:close/>
                  <a:moveTo>
                    <a:pt x="719180" y="364900"/>
                  </a:moveTo>
                  <a:cubicBezTo>
                    <a:pt x="789732" y="370211"/>
                    <a:pt x="836767" y="401314"/>
                    <a:pt x="865595" y="463522"/>
                  </a:cubicBezTo>
                  <a:cubicBezTo>
                    <a:pt x="885319" y="414970"/>
                    <a:pt x="903526" y="371728"/>
                    <a:pt x="920216" y="327727"/>
                  </a:cubicBezTo>
                  <a:cubicBezTo>
                    <a:pt x="930837" y="300417"/>
                    <a:pt x="914906" y="282210"/>
                    <a:pt x="894423" y="268554"/>
                  </a:cubicBezTo>
                  <a:cubicBezTo>
                    <a:pt x="874699" y="254899"/>
                    <a:pt x="849664" y="237451"/>
                    <a:pt x="827664" y="256416"/>
                  </a:cubicBezTo>
                  <a:cubicBezTo>
                    <a:pt x="791249" y="288279"/>
                    <a:pt x="758628" y="326210"/>
                    <a:pt x="719180" y="364900"/>
                  </a:cubicBezTo>
                  <a:close/>
                  <a:moveTo>
                    <a:pt x="1260840" y="465039"/>
                  </a:moveTo>
                  <a:cubicBezTo>
                    <a:pt x="1289668" y="397521"/>
                    <a:pt x="1341255" y="370969"/>
                    <a:pt x="1411049" y="364142"/>
                  </a:cubicBezTo>
                  <a:cubicBezTo>
                    <a:pt x="1373117" y="326969"/>
                    <a:pt x="1341255" y="295106"/>
                    <a:pt x="1308634" y="264003"/>
                  </a:cubicBezTo>
                  <a:cubicBezTo>
                    <a:pt x="1286634" y="243520"/>
                    <a:pt x="1263116" y="251106"/>
                    <a:pt x="1241116" y="263244"/>
                  </a:cubicBezTo>
                  <a:cubicBezTo>
                    <a:pt x="1219116" y="275382"/>
                    <a:pt x="1196357" y="292831"/>
                    <a:pt x="1205460" y="320900"/>
                  </a:cubicBezTo>
                  <a:cubicBezTo>
                    <a:pt x="1219874" y="367935"/>
                    <a:pt x="1240357" y="412694"/>
                    <a:pt x="1260840" y="465039"/>
                  </a:cubicBezTo>
                  <a:close/>
                  <a:moveTo>
                    <a:pt x="3073204" y="511316"/>
                  </a:moveTo>
                  <a:cubicBezTo>
                    <a:pt x="3073204" y="458970"/>
                    <a:pt x="3072445" y="414211"/>
                    <a:pt x="3073204" y="369452"/>
                  </a:cubicBezTo>
                  <a:cubicBezTo>
                    <a:pt x="3073962" y="342141"/>
                    <a:pt x="3058031" y="330003"/>
                    <a:pt x="3036031" y="323934"/>
                  </a:cubicBezTo>
                  <a:cubicBezTo>
                    <a:pt x="3009479" y="316348"/>
                    <a:pt x="2976858" y="307244"/>
                    <a:pt x="2960927" y="334555"/>
                  </a:cubicBezTo>
                  <a:cubicBezTo>
                    <a:pt x="2935892" y="377038"/>
                    <a:pt x="2919961" y="425590"/>
                    <a:pt x="2897960" y="477177"/>
                  </a:cubicBezTo>
                  <a:cubicBezTo>
                    <a:pt x="2965478" y="455936"/>
                    <a:pt x="3020100" y="464281"/>
                    <a:pt x="3073204" y="511316"/>
                  </a:cubicBezTo>
                  <a:close/>
                  <a:moveTo>
                    <a:pt x="2885822" y="465039"/>
                  </a:moveTo>
                  <a:cubicBezTo>
                    <a:pt x="2906305" y="412694"/>
                    <a:pt x="2926788" y="367176"/>
                    <a:pt x="2941961" y="320900"/>
                  </a:cubicBezTo>
                  <a:cubicBezTo>
                    <a:pt x="2950306" y="295865"/>
                    <a:pt x="2931340" y="276141"/>
                    <a:pt x="2910857" y="266279"/>
                  </a:cubicBezTo>
                  <a:cubicBezTo>
                    <a:pt x="2892650" y="257934"/>
                    <a:pt x="2862305" y="247313"/>
                    <a:pt x="2851684" y="256416"/>
                  </a:cubicBezTo>
                  <a:cubicBezTo>
                    <a:pt x="2812994" y="288279"/>
                    <a:pt x="2781132" y="327727"/>
                    <a:pt x="2745476" y="364900"/>
                  </a:cubicBezTo>
                  <a:cubicBezTo>
                    <a:pt x="2807684" y="371728"/>
                    <a:pt x="2856995" y="398280"/>
                    <a:pt x="2885822" y="465039"/>
                  </a:cubicBezTo>
                  <a:close/>
                  <a:moveTo>
                    <a:pt x="3431276" y="364142"/>
                  </a:moveTo>
                  <a:cubicBezTo>
                    <a:pt x="3394103" y="327727"/>
                    <a:pt x="3362241" y="298141"/>
                    <a:pt x="3331137" y="266279"/>
                  </a:cubicBezTo>
                  <a:cubicBezTo>
                    <a:pt x="3309137" y="243520"/>
                    <a:pt x="3286378" y="249589"/>
                    <a:pt x="3264378" y="260968"/>
                  </a:cubicBezTo>
                  <a:cubicBezTo>
                    <a:pt x="3240861" y="272348"/>
                    <a:pt x="3216584" y="289796"/>
                    <a:pt x="3224929" y="318624"/>
                  </a:cubicBezTo>
                  <a:cubicBezTo>
                    <a:pt x="3238585" y="366417"/>
                    <a:pt x="3259826" y="411935"/>
                    <a:pt x="3280309" y="463522"/>
                  </a:cubicBezTo>
                  <a:cubicBezTo>
                    <a:pt x="3310654" y="399038"/>
                    <a:pt x="3359206" y="370969"/>
                    <a:pt x="3431276" y="364142"/>
                  </a:cubicBezTo>
                  <a:close/>
                  <a:moveTo>
                    <a:pt x="5446193" y="364900"/>
                  </a:moveTo>
                  <a:cubicBezTo>
                    <a:pt x="5448469" y="361107"/>
                    <a:pt x="5451503" y="357314"/>
                    <a:pt x="5453780" y="353521"/>
                  </a:cubicBezTo>
                  <a:cubicBezTo>
                    <a:pt x="5420400" y="323176"/>
                    <a:pt x="5387779" y="292831"/>
                    <a:pt x="5353641" y="263244"/>
                  </a:cubicBezTo>
                  <a:cubicBezTo>
                    <a:pt x="5335433" y="247313"/>
                    <a:pt x="5306606" y="248830"/>
                    <a:pt x="5280812" y="267796"/>
                  </a:cubicBezTo>
                  <a:cubicBezTo>
                    <a:pt x="5261088" y="281451"/>
                    <a:pt x="5242122" y="298900"/>
                    <a:pt x="5251984" y="326210"/>
                  </a:cubicBezTo>
                  <a:cubicBezTo>
                    <a:pt x="5267916" y="370969"/>
                    <a:pt x="5286881" y="414970"/>
                    <a:pt x="5308123" y="465798"/>
                  </a:cubicBezTo>
                  <a:cubicBezTo>
                    <a:pt x="5335433" y="399797"/>
                    <a:pt x="5383986" y="372487"/>
                    <a:pt x="5446193" y="364900"/>
                  </a:cubicBezTo>
                  <a:close/>
                  <a:moveTo>
                    <a:pt x="4912877" y="464281"/>
                  </a:moveTo>
                  <a:cubicBezTo>
                    <a:pt x="4932602" y="414970"/>
                    <a:pt x="4951568" y="370211"/>
                    <a:pt x="4968258" y="324693"/>
                  </a:cubicBezTo>
                  <a:cubicBezTo>
                    <a:pt x="4977361" y="299658"/>
                    <a:pt x="4962188" y="280692"/>
                    <a:pt x="4943222" y="270830"/>
                  </a:cubicBezTo>
                  <a:cubicBezTo>
                    <a:pt x="4924257" y="260968"/>
                    <a:pt x="4891636" y="247313"/>
                    <a:pt x="4880256" y="256416"/>
                  </a:cubicBezTo>
                  <a:cubicBezTo>
                    <a:pt x="4840808" y="286003"/>
                    <a:pt x="4808187" y="324693"/>
                    <a:pt x="4768738" y="363383"/>
                  </a:cubicBezTo>
                  <a:cubicBezTo>
                    <a:pt x="4834739" y="375521"/>
                    <a:pt x="4886325" y="399797"/>
                    <a:pt x="4912877" y="464281"/>
                  </a:cubicBezTo>
                  <a:close/>
                  <a:moveTo>
                    <a:pt x="3435069" y="337590"/>
                  </a:moveTo>
                  <a:cubicBezTo>
                    <a:pt x="3439621" y="276141"/>
                    <a:pt x="3471484" y="232899"/>
                    <a:pt x="3532174" y="204830"/>
                  </a:cubicBezTo>
                  <a:cubicBezTo>
                    <a:pt x="3485139" y="185105"/>
                    <a:pt x="3442656" y="168416"/>
                    <a:pt x="3400173" y="150208"/>
                  </a:cubicBezTo>
                  <a:cubicBezTo>
                    <a:pt x="3371345" y="138070"/>
                    <a:pt x="3353137" y="154002"/>
                    <a:pt x="3337965" y="173726"/>
                  </a:cubicBezTo>
                  <a:cubicBezTo>
                    <a:pt x="3322034" y="194209"/>
                    <a:pt x="3312172" y="219244"/>
                    <a:pt x="3332654" y="240485"/>
                  </a:cubicBezTo>
                  <a:cubicBezTo>
                    <a:pt x="3364517" y="274623"/>
                    <a:pt x="3400173" y="304969"/>
                    <a:pt x="3435069" y="337590"/>
                  </a:cubicBezTo>
                  <a:close/>
                  <a:moveTo>
                    <a:pt x="3567071" y="15931"/>
                  </a:moveTo>
                  <a:cubicBezTo>
                    <a:pt x="3511691" y="15931"/>
                    <a:pt x="3463897" y="14414"/>
                    <a:pt x="3416104" y="16690"/>
                  </a:cubicBezTo>
                  <a:cubicBezTo>
                    <a:pt x="3389552" y="18207"/>
                    <a:pt x="3379689" y="41725"/>
                    <a:pt x="3374379" y="63725"/>
                  </a:cubicBezTo>
                  <a:cubicBezTo>
                    <a:pt x="3368310" y="86484"/>
                    <a:pt x="3368310" y="112277"/>
                    <a:pt x="3391828" y="124415"/>
                  </a:cubicBezTo>
                  <a:cubicBezTo>
                    <a:pt x="3434311" y="146415"/>
                    <a:pt x="3479829" y="163864"/>
                    <a:pt x="3529898" y="186623"/>
                  </a:cubicBezTo>
                  <a:cubicBezTo>
                    <a:pt x="3509415" y="120622"/>
                    <a:pt x="3519277" y="67518"/>
                    <a:pt x="3567071" y="15931"/>
                  </a:cubicBezTo>
                  <a:close/>
                  <a:moveTo>
                    <a:pt x="4626116" y="15173"/>
                  </a:moveTo>
                  <a:cubicBezTo>
                    <a:pt x="4673909" y="66759"/>
                    <a:pt x="4685289" y="119863"/>
                    <a:pt x="4663289" y="186623"/>
                  </a:cubicBezTo>
                  <a:cubicBezTo>
                    <a:pt x="4713358" y="164622"/>
                    <a:pt x="4757359" y="147933"/>
                    <a:pt x="4798325" y="126691"/>
                  </a:cubicBezTo>
                  <a:cubicBezTo>
                    <a:pt x="4824118" y="113794"/>
                    <a:pt x="4825635" y="88001"/>
                    <a:pt x="4818049" y="62208"/>
                  </a:cubicBezTo>
                  <a:cubicBezTo>
                    <a:pt x="4810463" y="37173"/>
                    <a:pt x="4799842" y="14414"/>
                    <a:pt x="4767221" y="15173"/>
                  </a:cubicBezTo>
                  <a:cubicBezTo>
                    <a:pt x="4723220" y="15931"/>
                    <a:pt x="4679220" y="15173"/>
                    <a:pt x="4626116" y="15173"/>
                  </a:cubicBezTo>
                  <a:close/>
                  <a:moveTo>
                    <a:pt x="2599820" y="15931"/>
                  </a:moveTo>
                  <a:cubicBezTo>
                    <a:pt x="2646854" y="67518"/>
                    <a:pt x="2659751" y="120622"/>
                    <a:pt x="2636992" y="186623"/>
                  </a:cubicBezTo>
                  <a:cubicBezTo>
                    <a:pt x="2686303" y="165381"/>
                    <a:pt x="2730304" y="147933"/>
                    <a:pt x="2772028" y="127450"/>
                  </a:cubicBezTo>
                  <a:cubicBezTo>
                    <a:pt x="2793270" y="116829"/>
                    <a:pt x="2800856" y="94829"/>
                    <a:pt x="2794028" y="71311"/>
                  </a:cubicBezTo>
                  <a:cubicBezTo>
                    <a:pt x="2787201" y="47035"/>
                    <a:pt x="2781890" y="18207"/>
                    <a:pt x="2750028" y="16690"/>
                  </a:cubicBezTo>
                  <a:cubicBezTo>
                    <a:pt x="2702234" y="14414"/>
                    <a:pt x="2654441" y="15931"/>
                    <a:pt x="2599820" y="15931"/>
                  </a:cubicBezTo>
                  <a:close/>
                  <a:moveTo>
                    <a:pt x="1545326" y="15931"/>
                  </a:moveTo>
                  <a:cubicBezTo>
                    <a:pt x="1492981" y="15931"/>
                    <a:pt x="1448222" y="15931"/>
                    <a:pt x="1403463" y="15931"/>
                  </a:cubicBezTo>
                  <a:cubicBezTo>
                    <a:pt x="1374635" y="15931"/>
                    <a:pt x="1363255" y="36414"/>
                    <a:pt x="1355669" y="59932"/>
                  </a:cubicBezTo>
                  <a:cubicBezTo>
                    <a:pt x="1347324" y="84208"/>
                    <a:pt x="1347324" y="112277"/>
                    <a:pt x="1372359" y="125174"/>
                  </a:cubicBezTo>
                  <a:cubicBezTo>
                    <a:pt x="1414842" y="147933"/>
                    <a:pt x="1460360" y="164622"/>
                    <a:pt x="1511188" y="187381"/>
                  </a:cubicBezTo>
                  <a:cubicBezTo>
                    <a:pt x="1486912" y="119863"/>
                    <a:pt x="1501326" y="67518"/>
                    <a:pt x="1545326" y="15931"/>
                  </a:cubicBezTo>
                  <a:close/>
                  <a:moveTo>
                    <a:pt x="2635475" y="204830"/>
                  </a:moveTo>
                  <a:cubicBezTo>
                    <a:pt x="2698441" y="233658"/>
                    <a:pt x="2728028" y="279175"/>
                    <a:pt x="2732580" y="334555"/>
                  </a:cubicBezTo>
                  <a:cubicBezTo>
                    <a:pt x="2765959" y="304210"/>
                    <a:pt x="2802373" y="273865"/>
                    <a:pt x="2834236" y="240485"/>
                  </a:cubicBezTo>
                  <a:cubicBezTo>
                    <a:pt x="2851684" y="222278"/>
                    <a:pt x="2847132" y="198002"/>
                    <a:pt x="2831960" y="178278"/>
                  </a:cubicBezTo>
                  <a:cubicBezTo>
                    <a:pt x="2817546" y="159312"/>
                    <a:pt x="2801615" y="138070"/>
                    <a:pt x="2774304" y="147933"/>
                  </a:cubicBezTo>
                  <a:cubicBezTo>
                    <a:pt x="2729545" y="163864"/>
                    <a:pt x="2685545" y="183588"/>
                    <a:pt x="2635475" y="204830"/>
                  </a:cubicBezTo>
                  <a:close/>
                  <a:moveTo>
                    <a:pt x="4759635" y="347452"/>
                  </a:moveTo>
                  <a:cubicBezTo>
                    <a:pt x="4797566" y="307244"/>
                    <a:pt x="4833221" y="273865"/>
                    <a:pt x="4863566" y="236692"/>
                  </a:cubicBezTo>
                  <a:cubicBezTo>
                    <a:pt x="4879498" y="216968"/>
                    <a:pt x="4871912" y="194209"/>
                    <a:pt x="4855980" y="174485"/>
                  </a:cubicBezTo>
                  <a:cubicBezTo>
                    <a:pt x="4841567" y="157036"/>
                    <a:pt x="4825635" y="137312"/>
                    <a:pt x="4799842" y="147174"/>
                  </a:cubicBezTo>
                  <a:cubicBezTo>
                    <a:pt x="4755083" y="163864"/>
                    <a:pt x="4711841" y="183588"/>
                    <a:pt x="4662530" y="204071"/>
                  </a:cubicBezTo>
                  <a:cubicBezTo>
                    <a:pt x="4723220" y="233658"/>
                    <a:pt x="4754324" y="277658"/>
                    <a:pt x="4759635" y="347452"/>
                  </a:cubicBezTo>
                  <a:close/>
                  <a:moveTo>
                    <a:pt x="5592609" y="15931"/>
                  </a:moveTo>
                  <a:cubicBezTo>
                    <a:pt x="5541022" y="15931"/>
                    <a:pt x="5497780" y="18207"/>
                    <a:pt x="5455297" y="15173"/>
                  </a:cubicBezTo>
                  <a:cubicBezTo>
                    <a:pt x="5422676" y="12897"/>
                    <a:pt x="5413572" y="34138"/>
                    <a:pt x="5404469" y="57656"/>
                  </a:cubicBezTo>
                  <a:cubicBezTo>
                    <a:pt x="5393848" y="82690"/>
                    <a:pt x="5393089" y="110001"/>
                    <a:pt x="5417365" y="123656"/>
                  </a:cubicBezTo>
                  <a:cubicBezTo>
                    <a:pt x="5459849" y="147933"/>
                    <a:pt x="5505366" y="166140"/>
                    <a:pt x="5556953" y="190416"/>
                  </a:cubicBezTo>
                  <a:cubicBezTo>
                    <a:pt x="5531159" y="120622"/>
                    <a:pt x="5543298" y="67518"/>
                    <a:pt x="5592609" y="15931"/>
                  </a:cubicBezTo>
                  <a:close/>
                  <a:moveTo>
                    <a:pt x="1511946" y="204830"/>
                  </a:moveTo>
                  <a:cubicBezTo>
                    <a:pt x="1464153" y="185105"/>
                    <a:pt x="1422428" y="169174"/>
                    <a:pt x="1380704" y="150967"/>
                  </a:cubicBezTo>
                  <a:cubicBezTo>
                    <a:pt x="1354152" y="139588"/>
                    <a:pt x="1334427" y="150208"/>
                    <a:pt x="1319255" y="170691"/>
                  </a:cubicBezTo>
                  <a:cubicBezTo>
                    <a:pt x="1302565" y="192692"/>
                    <a:pt x="1293461" y="220002"/>
                    <a:pt x="1312427" y="241244"/>
                  </a:cubicBezTo>
                  <a:cubicBezTo>
                    <a:pt x="1342772" y="276141"/>
                    <a:pt x="1379186" y="306486"/>
                    <a:pt x="1414842" y="339865"/>
                  </a:cubicBezTo>
                  <a:cubicBezTo>
                    <a:pt x="1418635" y="277658"/>
                    <a:pt x="1449739" y="234416"/>
                    <a:pt x="1511946" y="204830"/>
                  </a:cubicBezTo>
                  <a:close/>
                  <a:moveTo>
                    <a:pt x="625868" y="201795"/>
                  </a:moveTo>
                  <a:cubicBezTo>
                    <a:pt x="647869" y="223037"/>
                    <a:pt x="671386" y="239727"/>
                    <a:pt x="686559" y="262485"/>
                  </a:cubicBezTo>
                  <a:cubicBezTo>
                    <a:pt x="701731" y="285244"/>
                    <a:pt x="707042" y="313314"/>
                    <a:pt x="714628" y="333038"/>
                  </a:cubicBezTo>
                  <a:cubicBezTo>
                    <a:pt x="746490" y="304210"/>
                    <a:pt x="782904" y="274623"/>
                    <a:pt x="814767" y="240485"/>
                  </a:cubicBezTo>
                  <a:cubicBezTo>
                    <a:pt x="832974" y="221519"/>
                    <a:pt x="826905" y="196485"/>
                    <a:pt x="810215" y="176002"/>
                  </a:cubicBezTo>
                  <a:cubicBezTo>
                    <a:pt x="795043" y="157036"/>
                    <a:pt x="778353" y="138070"/>
                    <a:pt x="751042" y="148691"/>
                  </a:cubicBezTo>
                  <a:cubicBezTo>
                    <a:pt x="708559" y="165381"/>
                    <a:pt x="666076" y="184347"/>
                    <a:pt x="625868" y="201795"/>
                  </a:cubicBezTo>
                  <a:close/>
                  <a:moveTo>
                    <a:pt x="5553160" y="203312"/>
                  </a:moveTo>
                  <a:cubicBezTo>
                    <a:pt x="5508401" y="184347"/>
                    <a:pt x="5467435" y="168416"/>
                    <a:pt x="5427986" y="150208"/>
                  </a:cubicBezTo>
                  <a:cubicBezTo>
                    <a:pt x="5401434" y="138070"/>
                    <a:pt x="5383986" y="150967"/>
                    <a:pt x="5368813" y="168416"/>
                  </a:cubicBezTo>
                  <a:cubicBezTo>
                    <a:pt x="5351365" y="187381"/>
                    <a:pt x="5339227" y="213175"/>
                    <a:pt x="5356675" y="235175"/>
                  </a:cubicBezTo>
                  <a:cubicBezTo>
                    <a:pt x="5386262" y="273106"/>
                    <a:pt x="5421158" y="306486"/>
                    <a:pt x="5456056" y="344417"/>
                  </a:cubicBezTo>
                  <a:cubicBezTo>
                    <a:pt x="5476539" y="259451"/>
                    <a:pt x="5484125" y="248071"/>
                    <a:pt x="5553160" y="203312"/>
                  </a:cubicBezTo>
                  <a:close/>
                  <a:moveTo>
                    <a:pt x="583385" y="16690"/>
                  </a:moveTo>
                  <a:cubicBezTo>
                    <a:pt x="629662" y="67518"/>
                    <a:pt x="641041" y="121381"/>
                    <a:pt x="619041" y="186623"/>
                  </a:cubicBezTo>
                  <a:cubicBezTo>
                    <a:pt x="665317" y="166140"/>
                    <a:pt x="706283" y="149450"/>
                    <a:pt x="746490" y="130484"/>
                  </a:cubicBezTo>
                  <a:cubicBezTo>
                    <a:pt x="771525" y="119105"/>
                    <a:pt x="779111" y="97863"/>
                    <a:pt x="773801" y="71311"/>
                  </a:cubicBezTo>
                  <a:cubicBezTo>
                    <a:pt x="768491" y="47035"/>
                    <a:pt x="761663" y="18966"/>
                    <a:pt x="732835" y="16690"/>
                  </a:cubicBezTo>
                  <a:cubicBezTo>
                    <a:pt x="685041" y="13655"/>
                    <a:pt x="637248" y="16690"/>
                    <a:pt x="583385" y="16690"/>
                  </a:cubicBezTo>
                  <a:close/>
                  <a:moveTo>
                    <a:pt x="3194584" y="298900"/>
                  </a:moveTo>
                  <a:cubicBezTo>
                    <a:pt x="3163480" y="223795"/>
                    <a:pt x="3130859" y="147174"/>
                    <a:pt x="3098997" y="69794"/>
                  </a:cubicBezTo>
                  <a:cubicBezTo>
                    <a:pt x="3097480" y="70552"/>
                    <a:pt x="3095963" y="70552"/>
                    <a:pt x="3093686" y="71311"/>
                  </a:cubicBezTo>
                  <a:cubicBezTo>
                    <a:pt x="3093686" y="155519"/>
                    <a:pt x="3093686" y="239727"/>
                    <a:pt x="3093686" y="318624"/>
                  </a:cubicBezTo>
                  <a:cubicBezTo>
                    <a:pt x="3127066" y="311796"/>
                    <a:pt x="3158929" y="305727"/>
                    <a:pt x="3194584" y="298900"/>
                  </a:cubicBezTo>
                  <a:close/>
                  <a:moveTo>
                    <a:pt x="1174357" y="298900"/>
                  </a:moveTo>
                  <a:cubicBezTo>
                    <a:pt x="1143253" y="224554"/>
                    <a:pt x="1110632" y="147174"/>
                    <a:pt x="1078770" y="69794"/>
                  </a:cubicBezTo>
                  <a:cubicBezTo>
                    <a:pt x="1076494" y="70552"/>
                    <a:pt x="1074976" y="71311"/>
                    <a:pt x="1072701" y="71311"/>
                  </a:cubicBezTo>
                  <a:cubicBezTo>
                    <a:pt x="1072701" y="154760"/>
                    <a:pt x="1072701" y="238968"/>
                    <a:pt x="1072701" y="317865"/>
                  </a:cubicBezTo>
                  <a:cubicBezTo>
                    <a:pt x="1106080" y="311796"/>
                    <a:pt x="1138701" y="305727"/>
                    <a:pt x="1174357" y="298900"/>
                  </a:cubicBezTo>
                  <a:close/>
                  <a:moveTo>
                    <a:pt x="5125293" y="69035"/>
                  </a:moveTo>
                  <a:cubicBezTo>
                    <a:pt x="5123776" y="69794"/>
                    <a:pt x="5121500" y="69794"/>
                    <a:pt x="5119983" y="70552"/>
                  </a:cubicBezTo>
                  <a:cubicBezTo>
                    <a:pt x="5119983" y="154002"/>
                    <a:pt x="5119983" y="238209"/>
                    <a:pt x="5119983" y="317865"/>
                  </a:cubicBezTo>
                  <a:cubicBezTo>
                    <a:pt x="5154122" y="311038"/>
                    <a:pt x="5186742" y="304969"/>
                    <a:pt x="5220881" y="298900"/>
                  </a:cubicBezTo>
                  <a:cubicBezTo>
                    <a:pt x="5189777" y="223795"/>
                    <a:pt x="5157156" y="146415"/>
                    <a:pt x="5125293" y="69035"/>
                  </a:cubicBezTo>
                  <a:close/>
                  <a:moveTo>
                    <a:pt x="3069411" y="315589"/>
                  </a:moveTo>
                  <a:cubicBezTo>
                    <a:pt x="3069411" y="239727"/>
                    <a:pt x="3069411" y="160071"/>
                    <a:pt x="3069411" y="81173"/>
                  </a:cubicBezTo>
                  <a:cubicBezTo>
                    <a:pt x="3067893" y="81173"/>
                    <a:pt x="3065617" y="80415"/>
                    <a:pt x="3064100" y="80415"/>
                  </a:cubicBezTo>
                  <a:cubicBezTo>
                    <a:pt x="3032996" y="154760"/>
                    <a:pt x="3002651" y="229106"/>
                    <a:pt x="2973065" y="298900"/>
                  </a:cubicBezTo>
                  <a:cubicBezTo>
                    <a:pt x="3007962" y="304969"/>
                    <a:pt x="3039065" y="310279"/>
                    <a:pt x="3069411" y="315589"/>
                  </a:cubicBezTo>
                  <a:close/>
                  <a:moveTo>
                    <a:pt x="3207481" y="282210"/>
                  </a:moveTo>
                  <a:cubicBezTo>
                    <a:pt x="3237067" y="264003"/>
                    <a:pt x="3265137" y="247313"/>
                    <a:pt x="3284102" y="235175"/>
                  </a:cubicBezTo>
                  <a:cubicBezTo>
                    <a:pt x="3231757" y="181312"/>
                    <a:pt x="3174860" y="123656"/>
                    <a:pt x="3119480" y="67518"/>
                  </a:cubicBezTo>
                  <a:cubicBezTo>
                    <a:pt x="3149067" y="138829"/>
                    <a:pt x="3178653" y="212416"/>
                    <a:pt x="3207481" y="282210"/>
                  </a:cubicBezTo>
                  <a:close/>
                  <a:moveTo>
                    <a:pt x="939941" y="282968"/>
                  </a:moveTo>
                  <a:cubicBezTo>
                    <a:pt x="968010" y="213933"/>
                    <a:pt x="998355" y="139588"/>
                    <a:pt x="1027941" y="65242"/>
                  </a:cubicBezTo>
                  <a:cubicBezTo>
                    <a:pt x="1026424" y="65242"/>
                    <a:pt x="1025666" y="64483"/>
                    <a:pt x="1024148" y="64483"/>
                  </a:cubicBezTo>
                  <a:cubicBezTo>
                    <a:pt x="968010" y="121381"/>
                    <a:pt x="911871" y="179036"/>
                    <a:pt x="858767" y="232899"/>
                  </a:cubicBezTo>
                  <a:cubicBezTo>
                    <a:pt x="883043" y="247313"/>
                    <a:pt x="910354" y="264761"/>
                    <a:pt x="939941" y="282968"/>
                  </a:cubicBezTo>
                  <a:close/>
                  <a:moveTo>
                    <a:pt x="1049183" y="81173"/>
                  </a:moveTo>
                  <a:cubicBezTo>
                    <a:pt x="1047666" y="80415"/>
                    <a:pt x="1045390" y="80415"/>
                    <a:pt x="1043873" y="79656"/>
                  </a:cubicBezTo>
                  <a:cubicBezTo>
                    <a:pt x="1013528" y="153243"/>
                    <a:pt x="982424" y="227589"/>
                    <a:pt x="952837" y="298900"/>
                  </a:cubicBezTo>
                  <a:cubicBezTo>
                    <a:pt x="987734" y="304210"/>
                    <a:pt x="1018079" y="309520"/>
                    <a:pt x="1049942" y="314072"/>
                  </a:cubicBezTo>
                  <a:cubicBezTo>
                    <a:pt x="1049183" y="237451"/>
                    <a:pt x="1049183" y="159312"/>
                    <a:pt x="1049183" y="81173"/>
                  </a:cubicBezTo>
                  <a:close/>
                  <a:moveTo>
                    <a:pt x="5308881" y="235933"/>
                  </a:moveTo>
                  <a:cubicBezTo>
                    <a:pt x="5258053" y="183588"/>
                    <a:pt x="5202673" y="126691"/>
                    <a:pt x="5147294" y="69794"/>
                  </a:cubicBezTo>
                  <a:cubicBezTo>
                    <a:pt x="5176121" y="141105"/>
                    <a:pt x="5205708" y="214692"/>
                    <a:pt x="5233778" y="282210"/>
                  </a:cubicBezTo>
                  <a:cubicBezTo>
                    <a:pt x="5263364" y="264003"/>
                    <a:pt x="5290675" y="247313"/>
                    <a:pt x="5308881" y="235933"/>
                  </a:cubicBezTo>
                  <a:close/>
                  <a:moveTo>
                    <a:pt x="1096977" y="59173"/>
                  </a:moveTo>
                  <a:cubicBezTo>
                    <a:pt x="1129598" y="139588"/>
                    <a:pt x="1159184" y="213175"/>
                    <a:pt x="1187253" y="281451"/>
                  </a:cubicBezTo>
                  <a:cubicBezTo>
                    <a:pt x="1217599" y="263244"/>
                    <a:pt x="1244151" y="246554"/>
                    <a:pt x="1266151" y="232899"/>
                  </a:cubicBezTo>
                  <a:cubicBezTo>
                    <a:pt x="1213805" y="179795"/>
                    <a:pt x="1158426" y="122898"/>
                    <a:pt x="1096977" y="59173"/>
                  </a:cubicBezTo>
                  <a:close/>
                  <a:moveTo>
                    <a:pt x="5095707" y="88760"/>
                  </a:moveTo>
                  <a:cubicBezTo>
                    <a:pt x="5093431" y="88760"/>
                    <a:pt x="5090397" y="88001"/>
                    <a:pt x="5088121" y="88001"/>
                  </a:cubicBezTo>
                  <a:cubicBezTo>
                    <a:pt x="5058534" y="159312"/>
                    <a:pt x="5028948" y="230623"/>
                    <a:pt x="5000120" y="299658"/>
                  </a:cubicBezTo>
                  <a:cubicBezTo>
                    <a:pt x="5033499" y="304969"/>
                    <a:pt x="5064603" y="309520"/>
                    <a:pt x="5096465" y="314831"/>
                  </a:cubicBezTo>
                  <a:cubicBezTo>
                    <a:pt x="5095707" y="241244"/>
                    <a:pt x="5095707" y="165381"/>
                    <a:pt x="5095707" y="88760"/>
                  </a:cubicBezTo>
                  <a:close/>
                  <a:moveTo>
                    <a:pt x="4986464" y="282968"/>
                  </a:moveTo>
                  <a:cubicBezTo>
                    <a:pt x="5014534" y="213933"/>
                    <a:pt x="5044120" y="139588"/>
                    <a:pt x="5072948" y="68277"/>
                  </a:cubicBezTo>
                  <a:cubicBezTo>
                    <a:pt x="5016810" y="123656"/>
                    <a:pt x="4960671" y="179036"/>
                    <a:pt x="4907567" y="231382"/>
                  </a:cubicBezTo>
                  <a:cubicBezTo>
                    <a:pt x="4931085" y="247313"/>
                    <a:pt x="4957637" y="264003"/>
                    <a:pt x="4986464" y="282968"/>
                  </a:cubicBezTo>
                  <a:close/>
                  <a:moveTo>
                    <a:pt x="2881271" y="231382"/>
                  </a:moveTo>
                  <a:cubicBezTo>
                    <a:pt x="2906305" y="248071"/>
                    <a:pt x="2932857" y="265520"/>
                    <a:pt x="2960168" y="282968"/>
                  </a:cubicBezTo>
                  <a:cubicBezTo>
                    <a:pt x="2988237" y="213175"/>
                    <a:pt x="3017824" y="139588"/>
                    <a:pt x="3045893" y="70552"/>
                  </a:cubicBezTo>
                  <a:cubicBezTo>
                    <a:pt x="2991272" y="124415"/>
                    <a:pt x="2934375" y="179795"/>
                    <a:pt x="2881271" y="231382"/>
                  </a:cubicBezTo>
                  <a:close/>
                  <a:moveTo>
                    <a:pt x="2795546" y="18207"/>
                  </a:moveTo>
                  <a:cubicBezTo>
                    <a:pt x="2802373" y="49311"/>
                    <a:pt x="2808442" y="79656"/>
                    <a:pt x="2815270" y="110760"/>
                  </a:cubicBezTo>
                  <a:cubicBezTo>
                    <a:pt x="2882029" y="82690"/>
                    <a:pt x="2951823" y="53104"/>
                    <a:pt x="3021617" y="23517"/>
                  </a:cubicBezTo>
                  <a:cubicBezTo>
                    <a:pt x="3020858" y="22000"/>
                    <a:pt x="3020858" y="19724"/>
                    <a:pt x="3020100" y="18207"/>
                  </a:cubicBezTo>
                  <a:cubicBezTo>
                    <a:pt x="2944237" y="18207"/>
                    <a:pt x="2868374" y="18207"/>
                    <a:pt x="2795546" y="18207"/>
                  </a:cubicBezTo>
                  <a:close/>
                  <a:moveTo>
                    <a:pt x="5173846" y="17448"/>
                  </a:moveTo>
                  <a:cubicBezTo>
                    <a:pt x="5173087" y="19724"/>
                    <a:pt x="5172328" y="21242"/>
                    <a:pt x="5172328" y="23517"/>
                  </a:cubicBezTo>
                  <a:cubicBezTo>
                    <a:pt x="5242122" y="53104"/>
                    <a:pt x="5312675" y="82690"/>
                    <a:pt x="5378675" y="110760"/>
                  </a:cubicBezTo>
                  <a:cubicBezTo>
                    <a:pt x="5385503" y="78897"/>
                    <a:pt x="5392331" y="48552"/>
                    <a:pt x="5398399" y="17448"/>
                  </a:cubicBezTo>
                  <a:cubicBezTo>
                    <a:pt x="5325571" y="17448"/>
                    <a:pt x="5249709" y="17448"/>
                    <a:pt x="5173846" y="17448"/>
                  </a:cubicBezTo>
                  <a:close/>
                  <a:moveTo>
                    <a:pt x="1332910" y="130484"/>
                  </a:moveTo>
                  <a:cubicBezTo>
                    <a:pt x="1265392" y="103173"/>
                    <a:pt x="1195598" y="74346"/>
                    <a:pt x="1118218" y="42483"/>
                  </a:cubicBezTo>
                  <a:cubicBezTo>
                    <a:pt x="1178908" y="100898"/>
                    <a:pt x="1233530" y="153243"/>
                    <a:pt x="1282841" y="201037"/>
                  </a:cubicBezTo>
                  <a:cubicBezTo>
                    <a:pt x="1297255" y="182071"/>
                    <a:pt x="1314703" y="157036"/>
                    <a:pt x="1332910" y="130484"/>
                  </a:cubicBezTo>
                  <a:close/>
                  <a:moveTo>
                    <a:pt x="5173087" y="46276"/>
                  </a:moveTo>
                  <a:cubicBezTo>
                    <a:pt x="5172328" y="47794"/>
                    <a:pt x="5170811" y="49311"/>
                    <a:pt x="5170053" y="50828"/>
                  </a:cubicBezTo>
                  <a:cubicBezTo>
                    <a:pt x="5224674" y="103173"/>
                    <a:pt x="5279295" y="155519"/>
                    <a:pt x="5330123" y="203312"/>
                  </a:cubicBezTo>
                  <a:cubicBezTo>
                    <a:pt x="5343779" y="182829"/>
                    <a:pt x="5361227" y="157036"/>
                    <a:pt x="5379434" y="130484"/>
                  </a:cubicBezTo>
                  <a:cubicBezTo>
                    <a:pt x="5312675" y="103173"/>
                    <a:pt x="5242881" y="75104"/>
                    <a:pt x="5173087" y="46276"/>
                  </a:cubicBezTo>
                  <a:close/>
                  <a:moveTo>
                    <a:pt x="1331393" y="110760"/>
                  </a:moveTo>
                  <a:cubicBezTo>
                    <a:pt x="1338220" y="79656"/>
                    <a:pt x="1344289" y="49311"/>
                    <a:pt x="1351117" y="19724"/>
                  </a:cubicBezTo>
                  <a:cubicBezTo>
                    <a:pt x="1279048" y="19724"/>
                    <a:pt x="1205460" y="19724"/>
                    <a:pt x="1132632" y="19724"/>
                  </a:cubicBezTo>
                  <a:cubicBezTo>
                    <a:pt x="1132632" y="22000"/>
                    <a:pt x="1131874" y="23517"/>
                    <a:pt x="1131874" y="25793"/>
                  </a:cubicBezTo>
                  <a:cubicBezTo>
                    <a:pt x="1199392" y="54621"/>
                    <a:pt x="1267668" y="83449"/>
                    <a:pt x="1331393" y="110760"/>
                  </a:cubicBezTo>
                  <a:close/>
                  <a:moveTo>
                    <a:pt x="3350862" y="110760"/>
                  </a:moveTo>
                  <a:cubicBezTo>
                    <a:pt x="3358448" y="77380"/>
                    <a:pt x="3365276" y="48552"/>
                    <a:pt x="3372103" y="18966"/>
                  </a:cubicBezTo>
                  <a:cubicBezTo>
                    <a:pt x="3300792" y="18966"/>
                    <a:pt x="3226446" y="18966"/>
                    <a:pt x="3152860" y="18966"/>
                  </a:cubicBezTo>
                  <a:cubicBezTo>
                    <a:pt x="3152101" y="21242"/>
                    <a:pt x="3152101" y="23517"/>
                    <a:pt x="3151342" y="25793"/>
                  </a:cubicBezTo>
                  <a:cubicBezTo>
                    <a:pt x="3218860" y="53863"/>
                    <a:pt x="3285620" y="82690"/>
                    <a:pt x="3350862" y="110760"/>
                  </a:cubicBezTo>
                  <a:close/>
                  <a:moveTo>
                    <a:pt x="4889360" y="201037"/>
                  </a:moveTo>
                  <a:cubicBezTo>
                    <a:pt x="4937912" y="154002"/>
                    <a:pt x="4991016" y="103173"/>
                    <a:pt x="5044120" y="52345"/>
                  </a:cubicBezTo>
                  <a:cubicBezTo>
                    <a:pt x="5043362" y="50828"/>
                    <a:pt x="5043362" y="50069"/>
                    <a:pt x="5042603" y="48552"/>
                  </a:cubicBezTo>
                  <a:cubicBezTo>
                    <a:pt x="4974327" y="76621"/>
                    <a:pt x="4906050" y="104691"/>
                    <a:pt x="4840808" y="131243"/>
                  </a:cubicBezTo>
                  <a:cubicBezTo>
                    <a:pt x="4859773" y="157795"/>
                    <a:pt x="4876463" y="182071"/>
                    <a:pt x="4889360" y="201037"/>
                  </a:cubicBezTo>
                  <a:close/>
                  <a:moveTo>
                    <a:pt x="4843842" y="109242"/>
                  </a:moveTo>
                  <a:cubicBezTo>
                    <a:pt x="4908326" y="81173"/>
                    <a:pt x="4975085" y="53104"/>
                    <a:pt x="5041844" y="24276"/>
                  </a:cubicBezTo>
                  <a:cubicBezTo>
                    <a:pt x="5041086" y="22000"/>
                    <a:pt x="5039568" y="19724"/>
                    <a:pt x="5038810" y="17448"/>
                  </a:cubicBezTo>
                  <a:cubicBezTo>
                    <a:pt x="4965981" y="17448"/>
                    <a:pt x="4892395" y="17448"/>
                    <a:pt x="4821083" y="17448"/>
                  </a:cubicBezTo>
                  <a:cubicBezTo>
                    <a:pt x="4828670" y="47035"/>
                    <a:pt x="4835498" y="75863"/>
                    <a:pt x="4843842" y="109242"/>
                  </a:cubicBezTo>
                  <a:close/>
                  <a:moveTo>
                    <a:pt x="839802" y="196485"/>
                  </a:moveTo>
                  <a:cubicBezTo>
                    <a:pt x="887595" y="150967"/>
                    <a:pt x="940699" y="100139"/>
                    <a:pt x="995320" y="47794"/>
                  </a:cubicBezTo>
                  <a:cubicBezTo>
                    <a:pt x="927044" y="75863"/>
                    <a:pt x="859526" y="103173"/>
                    <a:pt x="794284" y="130484"/>
                  </a:cubicBezTo>
                  <a:cubicBezTo>
                    <a:pt x="812491" y="157036"/>
                    <a:pt x="829939" y="182071"/>
                    <a:pt x="839802" y="196485"/>
                  </a:cubicBezTo>
                  <a:close/>
                  <a:moveTo>
                    <a:pt x="796560" y="109242"/>
                  </a:moveTo>
                  <a:cubicBezTo>
                    <a:pt x="861802" y="81173"/>
                    <a:pt x="928561" y="53104"/>
                    <a:pt x="995320" y="24276"/>
                  </a:cubicBezTo>
                  <a:cubicBezTo>
                    <a:pt x="994562" y="22759"/>
                    <a:pt x="993045" y="20483"/>
                    <a:pt x="992286" y="18966"/>
                  </a:cubicBezTo>
                  <a:cubicBezTo>
                    <a:pt x="918699" y="18966"/>
                    <a:pt x="845112" y="18966"/>
                    <a:pt x="775318" y="18966"/>
                  </a:cubicBezTo>
                  <a:cubicBezTo>
                    <a:pt x="782146" y="48552"/>
                    <a:pt x="788974" y="76621"/>
                    <a:pt x="796560" y="109242"/>
                  </a:cubicBezTo>
                  <a:close/>
                  <a:moveTo>
                    <a:pt x="2863064" y="199519"/>
                  </a:moveTo>
                  <a:cubicBezTo>
                    <a:pt x="2913892" y="150967"/>
                    <a:pt x="2967754" y="99380"/>
                    <a:pt x="3023893" y="44759"/>
                  </a:cubicBezTo>
                  <a:cubicBezTo>
                    <a:pt x="2951064" y="75104"/>
                    <a:pt x="2880512" y="103932"/>
                    <a:pt x="2814511" y="131243"/>
                  </a:cubicBezTo>
                  <a:cubicBezTo>
                    <a:pt x="2832718" y="157795"/>
                    <a:pt x="2850167" y="181312"/>
                    <a:pt x="2863064" y="199519"/>
                  </a:cubicBezTo>
                  <a:close/>
                  <a:moveTo>
                    <a:pt x="3303827" y="201795"/>
                  </a:moveTo>
                  <a:cubicBezTo>
                    <a:pt x="3317482" y="182071"/>
                    <a:pt x="3335689" y="156277"/>
                    <a:pt x="3353137" y="130484"/>
                  </a:cubicBezTo>
                  <a:cubicBezTo>
                    <a:pt x="3284861" y="102415"/>
                    <a:pt x="3215067" y="73587"/>
                    <a:pt x="3144515" y="44759"/>
                  </a:cubicBezTo>
                  <a:cubicBezTo>
                    <a:pt x="3143756" y="45518"/>
                    <a:pt x="3143756" y="47035"/>
                    <a:pt x="3142997" y="47794"/>
                  </a:cubicBezTo>
                  <a:cubicBezTo>
                    <a:pt x="3197619" y="100898"/>
                    <a:pt x="3252240" y="153243"/>
                    <a:pt x="3303827" y="201795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06817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D7E74B0F-5EB3-4975-93A0-B36BEA30F543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3208017" y="6928"/>
            <a:ext cx="9003682" cy="6851073"/>
          </a:xfrm>
          <a:custGeom>
            <a:avLst/>
            <a:gdLst>
              <a:gd name="connsiteX0" fmla="*/ 6899224 w 9003682"/>
              <a:gd name="connsiteY0" fmla="*/ 6385158 h 6851073"/>
              <a:gd name="connsiteX1" fmla="*/ 6878519 w 9003682"/>
              <a:gd name="connsiteY1" fmla="*/ 6394766 h 6851073"/>
              <a:gd name="connsiteX2" fmla="*/ 6867110 w 9003682"/>
              <a:gd name="connsiteY2" fmla="*/ 6412841 h 6851073"/>
              <a:gd name="connsiteX3" fmla="*/ 6826714 w 9003682"/>
              <a:gd name="connsiteY3" fmla="*/ 6524656 h 6851073"/>
              <a:gd name="connsiteX4" fmla="*/ 6818657 w 9003682"/>
              <a:gd name="connsiteY4" fmla="*/ 6545762 h 6851073"/>
              <a:gd name="connsiteX5" fmla="*/ 6825427 w 9003682"/>
              <a:gd name="connsiteY5" fmla="*/ 6549588 h 6851073"/>
              <a:gd name="connsiteX6" fmla="*/ 6883457 w 9003682"/>
              <a:gd name="connsiteY6" fmla="*/ 6480168 h 6851073"/>
              <a:gd name="connsiteX7" fmla="*/ 6911755 w 9003682"/>
              <a:gd name="connsiteY7" fmla="*/ 6408795 h 6851073"/>
              <a:gd name="connsiteX8" fmla="*/ 6899224 w 9003682"/>
              <a:gd name="connsiteY8" fmla="*/ 6385158 h 6851073"/>
              <a:gd name="connsiteX9" fmla="*/ 6856100 w 9003682"/>
              <a:gd name="connsiteY9" fmla="*/ 6384601 h 6851073"/>
              <a:gd name="connsiteX10" fmla="*/ 6730418 w 9003682"/>
              <a:gd name="connsiteY10" fmla="*/ 6533822 h 6851073"/>
              <a:gd name="connsiteX11" fmla="*/ 6856100 w 9003682"/>
              <a:gd name="connsiteY11" fmla="*/ 6384601 h 6851073"/>
              <a:gd name="connsiteX12" fmla="*/ 7000544 w 9003682"/>
              <a:gd name="connsiteY12" fmla="*/ 6294257 h 6851073"/>
              <a:gd name="connsiteX13" fmla="*/ 6865527 w 9003682"/>
              <a:gd name="connsiteY13" fmla="*/ 6305241 h 6851073"/>
              <a:gd name="connsiteX14" fmla="*/ 6835348 w 9003682"/>
              <a:gd name="connsiteY14" fmla="*/ 6359505 h 6851073"/>
              <a:gd name="connsiteX15" fmla="*/ 6839813 w 9003682"/>
              <a:gd name="connsiteY15" fmla="*/ 6365498 h 6851073"/>
              <a:gd name="connsiteX16" fmla="*/ 6137130 w 9003682"/>
              <a:gd name="connsiteY16" fmla="*/ 6237092 h 6851073"/>
              <a:gd name="connsiteX17" fmla="*/ 5925359 w 9003682"/>
              <a:gd name="connsiteY17" fmla="*/ 6585526 h 6851073"/>
              <a:gd name="connsiteX18" fmla="*/ 5938474 w 9003682"/>
              <a:gd name="connsiteY18" fmla="*/ 6572077 h 6851073"/>
              <a:gd name="connsiteX19" fmla="*/ 6019371 w 9003682"/>
              <a:gd name="connsiteY19" fmla="*/ 6447451 h 6851073"/>
              <a:gd name="connsiteX20" fmla="*/ 6132858 w 9003682"/>
              <a:gd name="connsiteY20" fmla="*/ 6268846 h 6851073"/>
              <a:gd name="connsiteX21" fmla="*/ 6144222 w 9003682"/>
              <a:gd name="connsiteY21" fmla="*/ 6240600 h 6851073"/>
              <a:gd name="connsiteX22" fmla="*/ 6137130 w 9003682"/>
              <a:gd name="connsiteY22" fmla="*/ 6237092 h 6851073"/>
              <a:gd name="connsiteX23" fmla="*/ 6199552 w 9003682"/>
              <a:gd name="connsiteY23" fmla="*/ 6195994 h 6851073"/>
              <a:gd name="connsiteX24" fmla="*/ 6181067 w 9003682"/>
              <a:gd name="connsiteY24" fmla="*/ 6213657 h 6851073"/>
              <a:gd name="connsiteX25" fmla="*/ 6139622 w 9003682"/>
              <a:gd name="connsiteY25" fmla="*/ 6297069 h 6851073"/>
              <a:gd name="connsiteX26" fmla="*/ 6082939 w 9003682"/>
              <a:gd name="connsiteY26" fmla="*/ 6444509 h 6851073"/>
              <a:gd name="connsiteX27" fmla="*/ 6037002 w 9003682"/>
              <a:gd name="connsiteY27" fmla="*/ 6546829 h 6851073"/>
              <a:gd name="connsiteX28" fmla="*/ 6041481 w 9003682"/>
              <a:gd name="connsiteY28" fmla="*/ 6550020 h 6851073"/>
              <a:gd name="connsiteX29" fmla="*/ 6048143 w 9003682"/>
              <a:gd name="connsiteY29" fmla="*/ 6542426 h 6851073"/>
              <a:gd name="connsiteX30" fmla="*/ 6138722 w 9003682"/>
              <a:gd name="connsiteY30" fmla="*/ 6403495 h 6851073"/>
              <a:gd name="connsiteX31" fmla="*/ 6208316 w 9003682"/>
              <a:gd name="connsiteY31" fmla="*/ 6233300 h 6851073"/>
              <a:gd name="connsiteX32" fmla="*/ 6206473 w 9003682"/>
              <a:gd name="connsiteY32" fmla="*/ 6197271 h 6851073"/>
              <a:gd name="connsiteX33" fmla="*/ 6199552 w 9003682"/>
              <a:gd name="connsiteY33" fmla="*/ 6195994 h 6851073"/>
              <a:gd name="connsiteX34" fmla="*/ 6343401 w 9003682"/>
              <a:gd name="connsiteY34" fmla="*/ 5963585 h 6851073"/>
              <a:gd name="connsiteX35" fmla="*/ 6336235 w 9003682"/>
              <a:gd name="connsiteY35" fmla="*/ 5968025 h 6851073"/>
              <a:gd name="connsiteX36" fmla="*/ 6194547 w 9003682"/>
              <a:gd name="connsiteY36" fmla="*/ 6057913 h 6851073"/>
              <a:gd name="connsiteX37" fmla="*/ 6183053 w 9003682"/>
              <a:gd name="connsiteY37" fmla="*/ 6068905 h 6851073"/>
              <a:gd name="connsiteX38" fmla="*/ 6118986 w 9003682"/>
              <a:gd name="connsiteY38" fmla="*/ 6207938 h 6851073"/>
              <a:gd name="connsiteX39" fmla="*/ 6122923 w 9003682"/>
              <a:gd name="connsiteY39" fmla="*/ 6211950 h 6851073"/>
              <a:gd name="connsiteX40" fmla="*/ 6349412 w 9003682"/>
              <a:gd name="connsiteY40" fmla="*/ 5968730 h 6851073"/>
              <a:gd name="connsiteX41" fmla="*/ 6343401 w 9003682"/>
              <a:gd name="connsiteY41" fmla="*/ 5963585 h 6851073"/>
              <a:gd name="connsiteX42" fmla="*/ 5178389 w 9003682"/>
              <a:gd name="connsiteY42" fmla="*/ 5741740 h 6851073"/>
              <a:gd name="connsiteX43" fmla="*/ 5015875 w 9003682"/>
              <a:gd name="connsiteY43" fmla="*/ 6000631 h 6851073"/>
              <a:gd name="connsiteX44" fmla="*/ 5178389 w 9003682"/>
              <a:gd name="connsiteY44" fmla="*/ 5741740 h 6851073"/>
              <a:gd name="connsiteX45" fmla="*/ 5231334 w 9003682"/>
              <a:gd name="connsiteY45" fmla="*/ 5724256 h 6851073"/>
              <a:gd name="connsiteX46" fmla="*/ 5207829 w 9003682"/>
              <a:gd name="connsiteY46" fmla="*/ 5739544 h 6851073"/>
              <a:gd name="connsiteX47" fmla="*/ 5179205 w 9003682"/>
              <a:gd name="connsiteY47" fmla="*/ 5804610 h 6851073"/>
              <a:gd name="connsiteX48" fmla="*/ 5159033 w 9003682"/>
              <a:gd name="connsiteY48" fmla="*/ 5872904 h 6851073"/>
              <a:gd name="connsiteX49" fmla="*/ 5113578 w 9003682"/>
              <a:gd name="connsiteY49" fmla="*/ 5985892 h 6851073"/>
              <a:gd name="connsiteX50" fmla="*/ 5119257 w 9003682"/>
              <a:gd name="connsiteY50" fmla="*/ 5990113 h 6851073"/>
              <a:gd name="connsiteX51" fmla="*/ 5191726 w 9003682"/>
              <a:gd name="connsiteY51" fmla="*/ 5880384 h 6851073"/>
              <a:gd name="connsiteX52" fmla="*/ 5240050 w 9003682"/>
              <a:gd name="connsiteY52" fmla="*/ 5750945 h 6851073"/>
              <a:gd name="connsiteX53" fmla="*/ 5231334 w 9003682"/>
              <a:gd name="connsiteY53" fmla="*/ 5724256 h 6851073"/>
              <a:gd name="connsiteX54" fmla="*/ 5353100 w 9003682"/>
              <a:gd name="connsiteY54" fmla="*/ 5546649 h 6851073"/>
              <a:gd name="connsiteX55" fmla="*/ 5323841 w 9003682"/>
              <a:gd name="connsiteY55" fmla="*/ 5565665 h 6851073"/>
              <a:gd name="connsiteX56" fmla="*/ 5210815 w 9003682"/>
              <a:gd name="connsiteY56" fmla="*/ 5612152 h 6851073"/>
              <a:gd name="connsiteX57" fmla="*/ 5199255 w 9003682"/>
              <a:gd name="connsiteY57" fmla="*/ 5620040 h 6851073"/>
              <a:gd name="connsiteX58" fmla="*/ 5153965 w 9003682"/>
              <a:gd name="connsiteY58" fmla="*/ 5720671 h 6851073"/>
              <a:gd name="connsiteX59" fmla="*/ 5157414 w 9003682"/>
              <a:gd name="connsiteY59" fmla="*/ 5725064 h 6851073"/>
              <a:gd name="connsiteX60" fmla="*/ 5356547 w 9003682"/>
              <a:gd name="connsiteY60" fmla="*/ 5551043 h 6851073"/>
              <a:gd name="connsiteX61" fmla="*/ 4213961 w 9003682"/>
              <a:gd name="connsiteY61" fmla="*/ 5253217 h 6851073"/>
              <a:gd name="connsiteX62" fmla="*/ 4105137 w 9003682"/>
              <a:gd name="connsiteY62" fmla="*/ 5415144 h 6851073"/>
              <a:gd name="connsiteX63" fmla="*/ 4213961 w 9003682"/>
              <a:gd name="connsiteY63" fmla="*/ 5253217 h 6851073"/>
              <a:gd name="connsiteX64" fmla="*/ 4256893 w 9003682"/>
              <a:gd name="connsiteY64" fmla="*/ 5249112 h 6851073"/>
              <a:gd name="connsiteX65" fmla="*/ 4237348 w 9003682"/>
              <a:gd name="connsiteY65" fmla="*/ 5260900 h 6851073"/>
              <a:gd name="connsiteX66" fmla="*/ 4227959 w 9003682"/>
              <a:gd name="connsiteY66" fmla="*/ 5280102 h 6851073"/>
              <a:gd name="connsiteX67" fmla="*/ 4199879 w 9003682"/>
              <a:gd name="connsiteY67" fmla="*/ 5395628 h 6851073"/>
              <a:gd name="connsiteX68" fmla="*/ 4194150 w 9003682"/>
              <a:gd name="connsiteY68" fmla="*/ 5417480 h 6851073"/>
              <a:gd name="connsiteX69" fmla="*/ 4201295 w 9003682"/>
              <a:gd name="connsiteY69" fmla="*/ 5420553 h 6851073"/>
              <a:gd name="connsiteX70" fmla="*/ 4251483 w 9003682"/>
              <a:gd name="connsiteY70" fmla="*/ 5345269 h 6851073"/>
              <a:gd name="connsiteX71" fmla="*/ 4271905 w 9003682"/>
              <a:gd name="connsiteY71" fmla="*/ 5271256 h 6851073"/>
              <a:gd name="connsiteX72" fmla="*/ 4256893 w 9003682"/>
              <a:gd name="connsiteY72" fmla="*/ 5249112 h 6851073"/>
              <a:gd name="connsiteX73" fmla="*/ 3719177 w 9003682"/>
              <a:gd name="connsiteY73" fmla="*/ 5186388 h 6851073"/>
              <a:gd name="connsiteX74" fmla="*/ 3550650 w 9003682"/>
              <a:gd name="connsiteY74" fmla="*/ 5557673 h 6851073"/>
              <a:gd name="connsiteX75" fmla="*/ 3562061 w 9003682"/>
              <a:gd name="connsiteY75" fmla="*/ 5542751 h 6851073"/>
              <a:gd name="connsiteX76" fmla="*/ 3627453 w 9003682"/>
              <a:gd name="connsiteY76" fmla="*/ 5409334 h 6851073"/>
              <a:gd name="connsiteX77" fmla="*/ 3718738 w 9003682"/>
              <a:gd name="connsiteY77" fmla="*/ 5218425 h 6851073"/>
              <a:gd name="connsiteX78" fmla="*/ 3726638 w 9003682"/>
              <a:gd name="connsiteY78" fmla="*/ 5189022 h 6851073"/>
              <a:gd name="connsiteX79" fmla="*/ 3719177 w 9003682"/>
              <a:gd name="connsiteY79" fmla="*/ 5186388 h 6851073"/>
              <a:gd name="connsiteX80" fmla="*/ 4347797 w 9003682"/>
              <a:gd name="connsiteY80" fmla="*/ 5147795 h 6851073"/>
              <a:gd name="connsiteX81" fmla="*/ 4214759 w 9003682"/>
              <a:gd name="connsiteY81" fmla="*/ 5173303 h 6851073"/>
              <a:gd name="connsiteX82" fmla="*/ 4190620 w 9003682"/>
              <a:gd name="connsiteY82" fmla="*/ 5230510 h 6851073"/>
              <a:gd name="connsiteX83" fmla="*/ 4195706 w 9003682"/>
              <a:gd name="connsiteY83" fmla="*/ 5235986 h 6851073"/>
              <a:gd name="connsiteX84" fmla="*/ 3776230 w 9003682"/>
              <a:gd name="connsiteY84" fmla="*/ 5138112 h 6851073"/>
              <a:gd name="connsiteX85" fmla="*/ 3759992 w 9003682"/>
              <a:gd name="connsiteY85" fmla="*/ 5157861 h 6851073"/>
              <a:gd name="connsiteX86" fmla="*/ 3728832 w 9003682"/>
              <a:gd name="connsiteY86" fmla="*/ 5245635 h 6851073"/>
              <a:gd name="connsiteX87" fmla="*/ 3690212 w 9003682"/>
              <a:gd name="connsiteY87" fmla="*/ 5398802 h 6851073"/>
              <a:gd name="connsiteX88" fmla="*/ 3656858 w 9003682"/>
              <a:gd name="connsiteY88" fmla="*/ 5505886 h 6851073"/>
              <a:gd name="connsiteX89" fmla="*/ 3661686 w 9003682"/>
              <a:gd name="connsiteY89" fmla="*/ 5508519 h 6851073"/>
              <a:gd name="connsiteX90" fmla="*/ 3667391 w 9003682"/>
              <a:gd name="connsiteY90" fmla="*/ 5500181 h 6851073"/>
              <a:gd name="connsiteX91" fmla="*/ 3740681 w 9003682"/>
              <a:gd name="connsiteY91" fmla="*/ 5351404 h 6851073"/>
              <a:gd name="connsiteX92" fmla="*/ 3789397 w 9003682"/>
              <a:gd name="connsiteY92" fmla="*/ 5174100 h 6851073"/>
              <a:gd name="connsiteX93" fmla="*/ 3783253 w 9003682"/>
              <a:gd name="connsiteY93" fmla="*/ 5138551 h 6851073"/>
              <a:gd name="connsiteX94" fmla="*/ 3776230 w 9003682"/>
              <a:gd name="connsiteY94" fmla="*/ 5138112 h 6851073"/>
              <a:gd name="connsiteX95" fmla="*/ 3867237 w 9003682"/>
              <a:gd name="connsiteY95" fmla="*/ 4936476 h 6851073"/>
              <a:gd name="connsiteX96" fmla="*/ 3800165 w 9003682"/>
              <a:gd name="connsiteY96" fmla="*/ 5005659 h 6851073"/>
              <a:gd name="connsiteX97" fmla="*/ 3759296 w 9003682"/>
              <a:gd name="connsiteY97" fmla="*/ 5040949 h 6851073"/>
              <a:gd name="connsiteX98" fmla="*/ 3731086 w 9003682"/>
              <a:gd name="connsiteY98" fmla="*/ 5055940 h 6851073"/>
              <a:gd name="connsiteX99" fmla="*/ 3697672 w 9003682"/>
              <a:gd name="connsiteY99" fmla="*/ 5159617 h 6851073"/>
              <a:gd name="connsiteX100" fmla="*/ 3702061 w 9003682"/>
              <a:gd name="connsiteY100" fmla="*/ 5163129 h 6851073"/>
              <a:gd name="connsiteX101" fmla="*/ 2708020 w 9003682"/>
              <a:gd name="connsiteY101" fmla="*/ 4809399 h 6851073"/>
              <a:gd name="connsiteX102" fmla="*/ 2577676 w 9003682"/>
              <a:gd name="connsiteY102" fmla="*/ 5085887 h 6851073"/>
              <a:gd name="connsiteX103" fmla="*/ 2708020 w 9003682"/>
              <a:gd name="connsiteY103" fmla="*/ 4809399 h 6851073"/>
              <a:gd name="connsiteX104" fmla="*/ 2758492 w 9003682"/>
              <a:gd name="connsiteY104" fmla="*/ 4785701 h 6851073"/>
              <a:gd name="connsiteX105" fmla="*/ 2736987 w 9003682"/>
              <a:gd name="connsiteY105" fmla="*/ 4803694 h 6851073"/>
              <a:gd name="connsiteX106" fmla="*/ 2716360 w 9003682"/>
              <a:gd name="connsiteY106" fmla="*/ 4871719 h 6851073"/>
              <a:gd name="connsiteX107" fmla="*/ 2704509 w 9003682"/>
              <a:gd name="connsiteY107" fmla="*/ 4941937 h 6851073"/>
              <a:gd name="connsiteX108" fmla="*/ 2672911 w 9003682"/>
              <a:gd name="connsiteY108" fmla="*/ 5059555 h 6851073"/>
              <a:gd name="connsiteX109" fmla="*/ 2679055 w 9003682"/>
              <a:gd name="connsiteY109" fmla="*/ 5063065 h 6851073"/>
              <a:gd name="connsiteX110" fmla="*/ 2737863 w 9003682"/>
              <a:gd name="connsiteY110" fmla="*/ 4945449 h 6851073"/>
              <a:gd name="connsiteX111" fmla="*/ 2770341 w 9003682"/>
              <a:gd name="connsiteY111" fmla="*/ 4811155 h 6851073"/>
              <a:gd name="connsiteX112" fmla="*/ 2758492 w 9003682"/>
              <a:gd name="connsiteY112" fmla="*/ 4785701 h 6851073"/>
              <a:gd name="connsiteX113" fmla="*/ 3236694 w 9003682"/>
              <a:gd name="connsiteY113" fmla="*/ 4772238 h 6851073"/>
              <a:gd name="connsiteX114" fmla="*/ 3230964 w 9003682"/>
              <a:gd name="connsiteY114" fmla="*/ 4772622 h 6851073"/>
              <a:gd name="connsiteX115" fmla="*/ 3200708 w 9003682"/>
              <a:gd name="connsiteY115" fmla="*/ 4828649 h 6851073"/>
              <a:gd name="connsiteX116" fmla="*/ 3234672 w 9003682"/>
              <a:gd name="connsiteY116" fmla="*/ 4792287 h 6851073"/>
              <a:gd name="connsiteX117" fmla="*/ 3286940 w 9003682"/>
              <a:gd name="connsiteY117" fmla="*/ 4771567 h 6851073"/>
              <a:gd name="connsiteX118" fmla="*/ 3271529 w 9003682"/>
              <a:gd name="connsiteY118" fmla="*/ 4807204 h 6851073"/>
              <a:gd name="connsiteX119" fmla="*/ 3270255 w 9003682"/>
              <a:gd name="connsiteY119" fmla="*/ 4809737 h 6851073"/>
              <a:gd name="connsiteX120" fmla="*/ 3271253 w 9003682"/>
              <a:gd name="connsiteY120" fmla="*/ 4819641 h 6851073"/>
              <a:gd name="connsiteX121" fmla="*/ 3273162 w 9003682"/>
              <a:gd name="connsiteY121" fmla="*/ 4836340 h 6851073"/>
              <a:gd name="connsiteX122" fmla="*/ 3290797 w 9003682"/>
              <a:gd name="connsiteY122" fmla="*/ 4773624 h 6851073"/>
              <a:gd name="connsiteX123" fmla="*/ 3288921 w 9003682"/>
              <a:gd name="connsiteY123" fmla="*/ 4771654 h 6851073"/>
              <a:gd name="connsiteX124" fmla="*/ 3299616 w 9003682"/>
              <a:gd name="connsiteY124" fmla="*/ 4742252 h 6851073"/>
              <a:gd name="connsiteX125" fmla="*/ 3298950 w 9003682"/>
              <a:gd name="connsiteY125" fmla="*/ 4743796 h 6851073"/>
              <a:gd name="connsiteX126" fmla="*/ 3299190 w 9003682"/>
              <a:gd name="connsiteY126" fmla="*/ 4743773 h 6851073"/>
              <a:gd name="connsiteX127" fmla="*/ 3232372 w 9003682"/>
              <a:gd name="connsiteY127" fmla="*/ 4723724 h 6851073"/>
              <a:gd name="connsiteX128" fmla="*/ 3219754 w 9003682"/>
              <a:gd name="connsiteY128" fmla="*/ 4751377 h 6851073"/>
              <a:gd name="connsiteX129" fmla="*/ 3238985 w 9003682"/>
              <a:gd name="connsiteY129" fmla="*/ 4749536 h 6851073"/>
              <a:gd name="connsiteX130" fmla="*/ 3241479 w 9003682"/>
              <a:gd name="connsiteY130" fmla="*/ 4724822 h 6851073"/>
              <a:gd name="connsiteX131" fmla="*/ 2858114 w 9003682"/>
              <a:gd name="connsiteY131" fmla="*/ 4594792 h 6851073"/>
              <a:gd name="connsiteX132" fmla="*/ 2831344 w 9003682"/>
              <a:gd name="connsiteY132" fmla="*/ 4617175 h 6851073"/>
              <a:gd name="connsiteX133" fmla="*/ 2724696 w 9003682"/>
              <a:gd name="connsiteY133" fmla="*/ 4676861 h 6851073"/>
              <a:gd name="connsiteX134" fmla="*/ 2714164 w 9003682"/>
              <a:gd name="connsiteY134" fmla="*/ 4686076 h 6851073"/>
              <a:gd name="connsiteX135" fmla="*/ 2681250 w 9003682"/>
              <a:gd name="connsiteY135" fmla="*/ 4791406 h 6851073"/>
              <a:gd name="connsiteX136" fmla="*/ 2685199 w 9003682"/>
              <a:gd name="connsiteY136" fmla="*/ 4795355 h 6851073"/>
              <a:gd name="connsiteX137" fmla="*/ 2862064 w 9003682"/>
              <a:gd name="connsiteY137" fmla="*/ 4598741 h 6851073"/>
              <a:gd name="connsiteX138" fmla="*/ 1692036 w 9003682"/>
              <a:gd name="connsiteY138" fmla="*/ 4439871 h 6851073"/>
              <a:gd name="connsiteX139" fmla="*/ 1603384 w 9003682"/>
              <a:gd name="connsiteY139" fmla="*/ 4613663 h 6851073"/>
              <a:gd name="connsiteX140" fmla="*/ 1692036 w 9003682"/>
              <a:gd name="connsiteY140" fmla="*/ 4439871 h 6851073"/>
              <a:gd name="connsiteX141" fmla="*/ 1734166 w 9003682"/>
              <a:gd name="connsiteY141" fmla="*/ 4430654 h 6851073"/>
              <a:gd name="connsiteX142" fmla="*/ 1716173 w 9003682"/>
              <a:gd name="connsiteY142" fmla="*/ 4444698 h 6851073"/>
              <a:gd name="connsiteX143" fmla="*/ 1709151 w 9003682"/>
              <a:gd name="connsiteY143" fmla="*/ 4464886 h 6851073"/>
              <a:gd name="connsiteX144" fmla="*/ 1695108 w 9003682"/>
              <a:gd name="connsiteY144" fmla="*/ 4582943 h 6851073"/>
              <a:gd name="connsiteX145" fmla="*/ 1692036 w 9003682"/>
              <a:gd name="connsiteY145" fmla="*/ 4605324 h 6851073"/>
              <a:gd name="connsiteX146" fmla="*/ 1699498 w 9003682"/>
              <a:gd name="connsiteY146" fmla="*/ 4607519 h 6851073"/>
              <a:gd name="connsiteX147" fmla="*/ 1740311 w 9003682"/>
              <a:gd name="connsiteY147" fmla="*/ 4526767 h 6851073"/>
              <a:gd name="connsiteX148" fmla="*/ 1751723 w 9003682"/>
              <a:gd name="connsiteY148" fmla="*/ 4450842 h 6851073"/>
              <a:gd name="connsiteX149" fmla="*/ 1734166 w 9003682"/>
              <a:gd name="connsiteY149" fmla="*/ 4430654 h 6851073"/>
              <a:gd name="connsiteX150" fmla="*/ 1812287 w 9003682"/>
              <a:gd name="connsiteY150" fmla="*/ 4319182 h 6851073"/>
              <a:gd name="connsiteX151" fmla="*/ 1683259 w 9003682"/>
              <a:gd name="connsiteY151" fmla="*/ 4360436 h 6851073"/>
              <a:gd name="connsiteX152" fmla="*/ 1666144 w 9003682"/>
              <a:gd name="connsiteY152" fmla="*/ 4420122 h 6851073"/>
              <a:gd name="connsiteX153" fmla="*/ 1671849 w 9003682"/>
              <a:gd name="connsiteY153" fmla="*/ 4424949 h 6851073"/>
              <a:gd name="connsiteX154" fmla="*/ 681757 w 9003682"/>
              <a:gd name="connsiteY154" fmla="*/ 4076048 h 6851073"/>
              <a:gd name="connsiteX155" fmla="*/ 635237 w 9003682"/>
              <a:gd name="connsiteY155" fmla="*/ 4139683 h 6851073"/>
              <a:gd name="connsiteX156" fmla="*/ 681757 w 9003682"/>
              <a:gd name="connsiteY156" fmla="*/ 4076048 h 6851073"/>
              <a:gd name="connsiteX157" fmla="*/ 715989 w 9003682"/>
              <a:gd name="connsiteY157" fmla="*/ 4072537 h 6851073"/>
              <a:gd name="connsiteX158" fmla="*/ 696679 w 9003682"/>
              <a:gd name="connsiteY158" fmla="*/ 4088775 h 6851073"/>
              <a:gd name="connsiteX159" fmla="*/ 713357 w 9003682"/>
              <a:gd name="connsiteY159" fmla="*/ 4160750 h 6851073"/>
              <a:gd name="connsiteX160" fmla="*/ 739250 w 9003682"/>
              <a:gd name="connsiteY160" fmla="*/ 4117740 h 6851073"/>
              <a:gd name="connsiteX161" fmla="*/ 715989 w 9003682"/>
              <a:gd name="connsiteY161" fmla="*/ 4072537 h 6851073"/>
              <a:gd name="connsiteX162" fmla="*/ 654108 w 9003682"/>
              <a:gd name="connsiteY162" fmla="*/ 4031722 h 6851073"/>
              <a:gd name="connsiteX163" fmla="*/ 644893 w 9003682"/>
              <a:gd name="connsiteY163" fmla="*/ 4060687 h 6851073"/>
              <a:gd name="connsiteX164" fmla="*/ 761194 w 9003682"/>
              <a:gd name="connsiteY164" fmla="*/ 4035233 h 6851073"/>
              <a:gd name="connsiteX165" fmla="*/ 760316 w 9003682"/>
              <a:gd name="connsiteY165" fmla="*/ 4031722 h 6851073"/>
              <a:gd name="connsiteX166" fmla="*/ 230599 w 9003682"/>
              <a:gd name="connsiteY166" fmla="*/ 3689843 h 6851073"/>
              <a:gd name="connsiteX167" fmla="*/ 214361 w 9003682"/>
              <a:gd name="connsiteY167" fmla="*/ 3692037 h 6851073"/>
              <a:gd name="connsiteX168" fmla="*/ 192857 w 9003682"/>
              <a:gd name="connsiteY168" fmla="*/ 3721001 h 6851073"/>
              <a:gd name="connsiteX169" fmla="*/ 195929 w 9003682"/>
              <a:gd name="connsiteY169" fmla="*/ 3726706 h 6851073"/>
              <a:gd name="connsiteX170" fmla="*/ 231477 w 9003682"/>
              <a:gd name="connsiteY170" fmla="*/ 3705642 h 6851073"/>
              <a:gd name="connsiteX171" fmla="*/ 230599 w 9003682"/>
              <a:gd name="connsiteY171" fmla="*/ 3689843 h 6851073"/>
              <a:gd name="connsiteX172" fmla="*/ 1152666 w 9003682"/>
              <a:gd name="connsiteY172" fmla="*/ 3369904 h 6851073"/>
              <a:gd name="connsiteX173" fmla="*/ 1168902 w 9003682"/>
              <a:gd name="connsiteY173" fmla="*/ 3419936 h 6851073"/>
              <a:gd name="connsiteX174" fmla="*/ 1285643 w 9003682"/>
              <a:gd name="connsiteY174" fmla="*/ 3439685 h 6851073"/>
              <a:gd name="connsiteX175" fmla="*/ 1286959 w 9003682"/>
              <a:gd name="connsiteY175" fmla="*/ 3437930 h 6851073"/>
              <a:gd name="connsiteX176" fmla="*/ 1120188 w 9003682"/>
              <a:gd name="connsiteY176" fmla="*/ 3238684 h 6851073"/>
              <a:gd name="connsiteX177" fmla="*/ 1193041 w 9003682"/>
              <a:gd name="connsiteY177" fmla="*/ 3358055 h 6851073"/>
              <a:gd name="connsiteX178" fmla="*/ 1201379 w 9003682"/>
              <a:gd name="connsiteY178" fmla="*/ 3230783 h 6851073"/>
              <a:gd name="connsiteX179" fmla="*/ 1201379 w 9003682"/>
              <a:gd name="connsiteY179" fmla="*/ 3333918 h 6851073"/>
              <a:gd name="connsiteX180" fmla="*/ 1220691 w 9003682"/>
              <a:gd name="connsiteY180" fmla="*/ 3365078 h 6851073"/>
              <a:gd name="connsiteX181" fmla="*/ 1244827 w 9003682"/>
              <a:gd name="connsiteY181" fmla="*/ 3337867 h 6851073"/>
              <a:gd name="connsiteX182" fmla="*/ 1201379 w 9003682"/>
              <a:gd name="connsiteY182" fmla="*/ 3230783 h 6851073"/>
              <a:gd name="connsiteX183" fmla="*/ 2176987 w 9003682"/>
              <a:gd name="connsiteY183" fmla="*/ 3004766 h 6851073"/>
              <a:gd name="connsiteX184" fmla="*/ 2173477 w 9003682"/>
              <a:gd name="connsiteY184" fmla="*/ 3009594 h 6851073"/>
              <a:gd name="connsiteX185" fmla="*/ 2197176 w 9003682"/>
              <a:gd name="connsiteY185" fmla="*/ 3087272 h 6851073"/>
              <a:gd name="connsiteX186" fmla="*/ 2208586 w 9003682"/>
              <a:gd name="connsiteY186" fmla="*/ 3100000 h 6851073"/>
              <a:gd name="connsiteX187" fmla="*/ 2314353 w 9003682"/>
              <a:gd name="connsiteY187" fmla="*/ 3147836 h 6851073"/>
              <a:gd name="connsiteX188" fmla="*/ 2330593 w 9003682"/>
              <a:gd name="connsiteY188" fmla="*/ 3156615 h 6851073"/>
              <a:gd name="connsiteX189" fmla="*/ 2333225 w 9003682"/>
              <a:gd name="connsiteY189" fmla="*/ 3152666 h 6851073"/>
              <a:gd name="connsiteX190" fmla="*/ 2188398 w 9003682"/>
              <a:gd name="connsiteY190" fmla="*/ 2784014 h 6851073"/>
              <a:gd name="connsiteX191" fmla="*/ 2182254 w 9003682"/>
              <a:gd name="connsiteY191" fmla="*/ 2786648 h 6851073"/>
              <a:gd name="connsiteX192" fmla="*/ 2191032 w 9003682"/>
              <a:gd name="connsiteY192" fmla="*/ 2823511 h 6851073"/>
              <a:gd name="connsiteX193" fmla="*/ 2209903 w 9003682"/>
              <a:gd name="connsiteY193" fmla="*/ 2927963 h 6851073"/>
              <a:gd name="connsiteX194" fmla="*/ 2222191 w 9003682"/>
              <a:gd name="connsiteY194" fmla="*/ 2982383 h 6851073"/>
              <a:gd name="connsiteX195" fmla="*/ 2246767 w 9003682"/>
              <a:gd name="connsiteY195" fmla="*/ 3007399 h 6851073"/>
              <a:gd name="connsiteX196" fmla="*/ 2262568 w 9003682"/>
              <a:gd name="connsiteY196" fmla="*/ 2971413 h 6851073"/>
              <a:gd name="connsiteX197" fmla="*/ 2260812 w 9003682"/>
              <a:gd name="connsiteY197" fmla="*/ 2963074 h 6851073"/>
              <a:gd name="connsiteX198" fmla="*/ 2222191 w 9003682"/>
              <a:gd name="connsiteY198" fmla="*/ 2845895 h 6851073"/>
              <a:gd name="connsiteX199" fmla="*/ 2188398 w 9003682"/>
              <a:gd name="connsiteY199" fmla="*/ 2784014 h 6851073"/>
              <a:gd name="connsiteX200" fmla="*/ 2094479 w 9003682"/>
              <a:gd name="connsiteY200" fmla="*/ 2771725 h 6851073"/>
              <a:gd name="connsiteX201" fmla="*/ 2196297 w 9003682"/>
              <a:gd name="connsiteY201" fmla="*/ 2987211 h 6851073"/>
              <a:gd name="connsiteX202" fmla="*/ 2206392 w 9003682"/>
              <a:gd name="connsiteY202" fmla="*/ 2981945 h 6851073"/>
              <a:gd name="connsiteX203" fmla="*/ 2094479 w 9003682"/>
              <a:gd name="connsiteY203" fmla="*/ 2771725 h 6851073"/>
              <a:gd name="connsiteX204" fmla="*/ 3189899 w 9003682"/>
              <a:gd name="connsiteY204" fmla="*/ 2640066 h 6851073"/>
              <a:gd name="connsiteX205" fmla="*/ 3228960 w 9003682"/>
              <a:gd name="connsiteY205" fmla="*/ 2766021 h 6851073"/>
              <a:gd name="connsiteX206" fmla="*/ 3242125 w 9003682"/>
              <a:gd name="connsiteY206" fmla="*/ 2777430 h 6851073"/>
              <a:gd name="connsiteX207" fmla="*/ 3309712 w 9003682"/>
              <a:gd name="connsiteY207" fmla="*/ 2816053 h 6851073"/>
              <a:gd name="connsiteX208" fmla="*/ 3379052 w 9003682"/>
              <a:gd name="connsiteY208" fmla="*/ 2877056 h 6851073"/>
              <a:gd name="connsiteX209" fmla="*/ 3189899 w 9003682"/>
              <a:gd name="connsiteY209" fmla="*/ 2640066 h 6851073"/>
              <a:gd name="connsiteX210" fmla="*/ 4242209 w 9003682"/>
              <a:gd name="connsiteY210" fmla="*/ 2356445 h 6851073"/>
              <a:gd name="connsiteX211" fmla="*/ 4272098 w 9003682"/>
              <a:gd name="connsiteY211" fmla="*/ 2399728 h 6851073"/>
              <a:gd name="connsiteX212" fmla="*/ 4389602 w 9003682"/>
              <a:gd name="connsiteY212" fmla="*/ 2385207 h 6851073"/>
              <a:gd name="connsiteX213" fmla="*/ 4390362 w 9003682"/>
              <a:gd name="connsiteY213" fmla="*/ 2383147 h 6851073"/>
              <a:gd name="connsiteX214" fmla="*/ 3171028 w 9003682"/>
              <a:gd name="connsiteY214" fmla="*/ 2327150 h 6851073"/>
              <a:gd name="connsiteX215" fmla="*/ 3164006 w 9003682"/>
              <a:gd name="connsiteY215" fmla="*/ 2330662 h 6851073"/>
              <a:gd name="connsiteX216" fmla="*/ 3164884 w 9003682"/>
              <a:gd name="connsiteY216" fmla="*/ 2336807 h 6851073"/>
              <a:gd name="connsiteX217" fmla="*/ 3218426 w 9003682"/>
              <a:gd name="connsiteY217" fmla="*/ 2540004 h 6851073"/>
              <a:gd name="connsiteX218" fmla="*/ 3241247 w 9003682"/>
              <a:gd name="connsiteY218" fmla="*/ 2618561 h 6851073"/>
              <a:gd name="connsiteX219" fmla="*/ 3268896 w 9003682"/>
              <a:gd name="connsiteY219" fmla="*/ 2654110 h 6851073"/>
              <a:gd name="connsiteX220" fmla="*/ 3279429 w 9003682"/>
              <a:gd name="connsiteY220" fmla="*/ 2606273 h 6851073"/>
              <a:gd name="connsiteX221" fmla="*/ 3245197 w 9003682"/>
              <a:gd name="connsiteY221" fmla="*/ 2483389 h 6851073"/>
              <a:gd name="connsiteX222" fmla="*/ 3171028 w 9003682"/>
              <a:gd name="connsiteY222" fmla="*/ 2327150 h 6851073"/>
              <a:gd name="connsiteX223" fmla="*/ 3067895 w 9003682"/>
              <a:gd name="connsiteY223" fmla="*/ 2293796 h 6851073"/>
              <a:gd name="connsiteX224" fmla="*/ 3062627 w 9003682"/>
              <a:gd name="connsiteY224" fmla="*/ 2295992 h 6851073"/>
              <a:gd name="connsiteX225" fmla="*/ 3085448 w 9003682"/>
              <a:gd name="connsiteY225" fmla="*/ 2358749 h 6851073"/>
              <a:gd name="connsiteX226" fmla="*/ 3194728 w 9003682"/>
              <a:gd name="connsiteY226" fmla="*/ 2593107 h 6851073"/>
              <a:gd name="connsiteX227" fmla="*/ 3214038 w 9003682"/>
              <a:gd name="connsiteY227" fmla="*/ 2615049 h 6851073"/>
              <a:gd name="connsiteX228" fmla="*/ 3223252 w 9003682"/>
              <a:gd name="connsiteY228" fmla="*/ 2608905 h 6851073"/>
              <a:gd name="connsiteX229" fmla="*/ 3067895 w 9003682"/>
              <a:gd name="connsiteY229" fmla="*/ 2293796 h 6851073"/>
              <a:gd name="connsiteX230" fmla="*/ 4173500 w 9003682"/>
              <a:gd name="connsiteY230" fmla="*/ 2240027 h 6851073"/>
              <a:gd name="connsiteX231" fmla="*/ 4277497 w 9003682"/>
              <a:gd name="connsiteY231" fmla="*/ 2333527 h 6851073"/>
              <a:gd name="connsiteX232" fmla="*/ 4373042 w 9003682"/>
              <a:gd name="connsiteY232" fmla="*/ 2228770 h 6851073"/>
              <a:gd name="connsiteX233" fmla="*/ 4367776 w 9003682"/>
              <a:gd name="connsiteY233" fmla="*/ 2231405 h 6851073"/>
              <a:gd name="connsiteX234" fmla="*/ 4402611 w 9003682"/>
              <a:gd name="connsiteY234" fmla="*/ 2318924 h 6851073"/>
              <a:gd name="connsiteX235" fmla="*/ 4407443 w 9003682"/>
              <a:gd name="connsiteY235" fmla="*/ 2320782 h 6851073"/>
              <a:gd name="connsiteX236" fmla="*/ 4410567 w 9003682"/>
              <a:gd name="connsiteY236" fmla="*/ 2305511 h 6851073"/>
              <a:gd name="connsiteX237" fmla="*/ 4249026 w 9003682"/>
              <a:gd name="connsiteY237" fmla="*/ 2209200 h 6851073"/>
              <a:gd name="connsiteX238" fmla="*/ 4278572 w 9003682"/>
              <a:gd name="connsiteY238" fmla="*/ 2308012 h 6851073"/>
              <a:gd name="connsiteX239" fmla="*/ 4306001 w 9003682"/>
              <a:gd name="connsiteY239" fmla="*/ 2332333 h 6851073"/>
              <a:gd name="connsiteX240" fmla="*/ 4321330 w 9003682"/>
              <a:gd name="connsiteY240" fmla="*/ 2299348 h 6851073"/>
              <a:gd name="connsiteX241" fmla="*/ 4249026 w 9003682"/>
              <a:gd name="connsiteY241" fmla="*/ 2209200 h 6851073"/>
              <a:gd name="connsiteX242" fmla="*/ 5119000 w 9003682"/>
              <a:gd name="connsiteY242" fmla="*/ 1713172 h 6851073"/>
              <a:gd name="connsiteX243" fmla="*/ 5117018 w 9003682"/>
              <a:gd name="connsiteY243" fmla="*/ 1718802 h 6851073"/>
              <a:gd name="connsiteX244" fmla="*/ 5161976 w 9003682"/>
              <a:gd name="connsiteY244" fmla="*/ 1786436 h 6851073"/>
              <a:gd name="connsiteX245" fmla="*/ 5176555 w 9003682"/>
              <a:gd name="connsiteY245" fmla="*/ 1795362 h 6851073"/>
              <a:gd name="connsiteX246" fmla="*/ 5291593 w 9003682"/>
              <a:gd name="connsiteY246" fmla="*/ 1810895 h 6851073"/>
              <a:gd name="connsiteX247" fmla="*/ 5309666 w 9003682"/>
              <a:gd name="connsiteY247" fmla="*/ 1814652 h 6851073"/>
              <a:gd name="connsiteX248" fmla="*/ 5311058 w 9003682"/>
              <a:gd name="connsiteY248" fmla="*/ 1810114 h 6851073"/>
              <a:gd name="connsiteX249" fmla="*/ 4973191 w 9003682"/>
              <a:gd name="connsiteY249" fmla="*/ 1513533 h 6851073"/>
              <a:gd name="connsiteX250" fmla="*/ 5132471 w 9003682"/>
              <a:gd name="connsiteY250" fmla="*/ 1690820 h 6851073"/>
              <a:gd name="connsiteX251" fmla="*/ 5140632 w 9003682"/>
              <a:gd name="connsiteY251" fmla="*/ 1682884 h 6851073"/>
              <a:gd name="connsiteX252" fmla="*/ 4973191 w 9003682"/>
              <a:gd name="connsiteY252" fmla="*/ 1513533 h 6851073"/>
              <a:gd name="connsiteX253" fmla="*/ 5066693 w 9003682"/>
              <a:gd name="connsiteY253" fmla="*/ 1498403 h 6851073"/>
              <a:gd name="connsiteX254" fmla="*/ 5061561 w 9003682"/>
              <a:gd name="connsiteY254" fmla="*/ 1502686 h 6851073"/>
              <a:gd name="connsiteX255" fmla="*/ 5080531 w 9003682"/>
              <a:gd name="connsiteY255" fmla="*/ 1535490 h 6851073"/>
              <a:gd name="connsiteX256" fmla="*/ 5128533 w 9003682"/>
              <a:gd name="connsiteY256" fmla="*/ 1630158 h 6851073"/>
              <a:gd name="connsiteX257" fmla="*/ 5155897 w 9003682"/>
              <a:gd name="connsiteY257" fmla="*/ 1678777 h 6851073"/>
              <a:gd name="connsiteX258" fmla="*/ 5186608 w 9003682"/>
              <a:gd name="connsiteY258" fmla="*/ 1695703 h 6851073"/>
              <a:gd name="connsiteX259" fmla="*/ 5191437 w 9003682"/>
              <a:gd name="connsiteY259" fmla="*/ 1656699 h 6851073"/>
              <a:gd name="connsiteX260" fmla="*/ 5187366 w 9003682"/>
              <a:gd name="connsiteY260" fmla="*/ 1649213 h 6851073"/>
              <a:gd name="connsiteX261" fmla="*/ 5116796 w 9003682"/>
              <a:gd name="connsiteY261" fmla="*/ 1548008 h 6851073"/>
              <a:gd name="connsiteX262" fmla="*/ 5066693 w 9003682"/>
              <a:gd name="connsiteY262" fmla="*/ 1498403 h 6851073"/>
              <a:gd name="connsiteX263" fmla="*/ 5984982 w 9003682"/>
              <a:gd name="connsiteY263" fmla="*/ 1073587 h 6851073"/>
              <a:gd name="connsiteX264" fmla="*/ 6058488 w 9003682"/>
              <a:gd name="connsiteY264" fmla="*/ 1183073 h 6851073"/>
              <a:gd name="connsiteX265" fmla="*/ 6074371 w 9003682"/>
              <a:gd name="connsiteY265" fmla="*/ 1190233 h 6851073"/>
              <a:gd name="connsiteX266" fmla="*/ 6150189 w 9003682"/>
              <a:gd name="connsiteY266" fmla="*/ 1207875 h 6851073"/>
              <a:gd name="connsiteX267" fmla="*/ 6215201 w 9003682"/>
              <a:gd name="connsiteY267" fmla="*/ 1237769 h 6851073"/>
              <a:gd name="connsiteX268" fmla="*/ 6216198 w 9003682"/>
              <a:gd name="connsiteY268" fmla="*/ 1232850 h 6851073"/>
              <a:gd name="connsiteX269" fmla="*/ 6112793 w 9003682"/>
              <a:gd name="connsiteY269" fmla="*/ 1154240 h 6851073"/>
              <a:gd name="connsiteX270" fmla="*/ 5984982 w 9003682"/>
              <a:gd name="connsiteY270" fmla="*/ 1073587 h 6851073"/>
              <a:gd name="connsiteX271" fmla="*/ 5877261 w 9003682"/>
              <a:gd name="connsiteY271" fmla="*/ 779191 h 6851073"/>
              <a:gd name="connsiteX272" fmla="*/ 5871540 w 9003682"/>
              <a:gd name="connsiteY272" fmla="*/ 784568 h 6851073"/>
              <a:gd name="connsiteX273" fmla="*/ 5874141 w 9003682"/>
              <a:gd name="connsiteY273" fmla="*/ 790203 h 6851073"/>
              <a:gd name="connsiteX274" fmla="*/ 5983649 w 9003682"/>
              <a:gd name="connsiteY274" fmla="*/ 969545 h 6851073"/>
              <a:gd name="connsiteX275" fmla="*/ 6028018 w 9003682"/>
              <a:gd name="connsiteY275" fmla="*/ 1038272 h 6851073"/>
              <a:gd name="connsiteX276" fmla="*/ 6064692 w 9003682"/>
              <a:gd name="connsiteY276" fmla="*/ 1064411 h 6851073"/>
              <a:gd name="connsiteX277" fmla="*/ 6061079 w 9003682"/>
              <a:gd name="connsiteY277" fmla="*/ 1015562 h 6851073"/>
              <a:gd name="connsiteX278" fmla="*/ 5993079 w 9003682"/>
              <a:gd name="connsiteY278" fmla="*/ 907634 h 6851073"/>
              <a:gd name="connsiteX279" fmla="*/ 5877261 w 9003682"/>
              <a:gd name="connsiteY279" fmla="*/ 779191 h 6851073"/>
              <a:gd name="connsiteX280" fmla="*/ 5768895 w 9003682"/>
              <a:gd name="connsiteY280" fmla="*/ 776781 h 6851073"/>
              <a:gd name="connsiteX281" fmla="*/ 5764477 w 9003682"/>
              <a:gd name="connsiteY281" fmla="*/ 780392 h 6851073"/>
              <a:gd name="connsiteX282" fmla="*/ 5804321 w 9003682"/>
              <a:gd name="connsiteY282" fmla="*/ 833982 h 6851073"/>
              <a:gd name="connsiteX283" fmla="*/ 5976156 w 9003682"/>
              <a:gd name="connsiteY283" fmla="*/ 1027213 h 6851073"/>
              <a:gd name="connsiteX284" fmla="*/ 6000943 w 9003682"/>
              <a:gd name="connsiteY284" fmla="*/ 1042704 h 6851073"/>
              <a:gd name="connsiteX285" fmla="*/ 6008012 w 9003682"/>
              <a:gd name="connsiteY285" fmla="*/ 1034177 h 6851073"/>
              <a:gd name="connsiteX286" fmla="*/ 6559731 w 9003682"/>
              <a:gd name="connsiteY286" fmla="*/ 710072 h 6851073"/>
              <a:gd name="connsiteX287" fmla="*/ 6580502 w 9003682"/>
              <a:gd name="connsiteY287" fmla="*/ 749014 h 6851073"/>
              <a:gd name="connsiteX288" fmla="*/ 6583681 w 9003682"/>
              <a:gd name="connsiteY288" fmla="*/ 752628 h 6851073"/>
              <a:gd name="connsiteX289" fmla="*/ 6579293 w 9003682"/>
              <a:gd name="connsiteY289" fmla="*/ 726809 h 6851073"/>
              <a:gd name="connsiteX290" fmla="*/ 6634477 w 9003682"/>
              <a:gd name="connsiteY290" fmla="*/ 677400 h 6851073"/>
              <a:gd name="connsiteX291" fmla="*/ 6651015 w 9003682"/>
              <a:gd name="connsiteY291" fmla="*/ 728672 h 6851073"/>
              <a:gd name="connsiteX292" fmla="*/ 6651163 w 9003682"/>
              <a:gd name="connsiteY292" fmla="*/ 729119 h 6851073"/>
              <a:gd name="connsiteX293" fmla="*/ 6654009 w 9003682"/>
              <a:gd name="connsiteY293" fmla="*/ 729712 h 6851073"/>
              <a:gd name="connsiteX294" fmla="*/ 6685430 w 9003682"/>
              <a:gd name="connsiteY294" fmla="*/ 730022 h 6851073"/>
              <a:gd name="connsiteX295" fmla="*/ 6691937 w 9003682"/>
              <a:gd name="connsiteY295" fmla="*/ 726528 h 6851073"/>
              <a:gd name="connsiteX296" fmla="*/ 6683270 w 9003682"/>
              <a:gd name="connsiteY296" fmla="*/ 715042 h 6851073"/>
              <a:gd name="connsiteX297" fmla="*/ 6634477 w 9003682"/>
              <a:gd name="connsiteY297" fmla="*/ 677400 h 6851073"/>
              <a:gd name="connsiteX298" fmla="*/ 7492021 w 9003682"/>
              <a:gd name="connsiteY298" fmla="*/ 160181 h 6851073"/>
              <a:gd name="connsiteX299" fmla="*/ 7490178 w 9003682"/>
              <a:gd name="connsiteY299" fmla="*/ 165858 h 6851073"/>
              <a:gd name="connsiteX300" fmla="*/ 7536783 w 9003682"/>
              <a:gd name="connsiteY300" fmla="*/ 232370 h 6851073"/>
              <a:gd name="connsiteX301" fmla="*/ 7551575 w 9003682"/>
              <a:gd name="connsiteY301" fmla="*/ 240934 h 6851073"/>
              <a:gd name="connsiteX302" fmla="*/ 7666960 w 9003682"/>
              <a:gd name="connsiteY302" fmla="*/ 253641 h 6851073"/>
              <a:gd name="connsiteX303" fmla="*/ 7685120 w 9003682"/>
              <a:gd name="connsiteY303" fmla="*/ 256955 h 6851073"/>
              <a:gd name="connsiteX304" fmla="*/ 7686400 w 9003682"/>
              <a:gd name="connsiteY304" fmla="*/ 252383 h 6851073"/>
              <a:gd name="connsiteX305" fmla="*/ 6206938 w 9003682"/>
              <a:gd name="connsiteY305" fmla="*/ 0 h 6851073"/>
              <a:gd name="connsiteX306" fmla="*/ 6376202 w 9003682"/>
              <a:gd name="connsiteY306" fmla="*/ 0 h 6851073"/>
              <a:gd name="connsiteX307" fmla="*/ 6666701 w 9003682"/>
              <a:gd name="connsiteY307" fmla="*/ 318694 h 6851073"/>
              <a:gd name="connsiteX308" fmla="*/ 6821526 w 9003682"/>
              <a:gd name="connsiteY308" fmla="*/ 496398 h 6851073"/>
              <a:gd name="connsiteX309" fmla="*/ 6831271 w 9003682"/>
              <a:gd name="connsiteY309" fmla="*/ 504477 h 6851073"/>
              <a:gd name="connsiteX310" fmla="*/ 6877108 w 9003682"/>
              <a:gd name="connsiteY310" fmla="*/ 656070 h 6851073"/>
              <a:gd name="connsiteX311" fmla="*/ 6879154 w 9003682"/>
              <a:gd name="connsiteY311" fmla="*/ 658381 h 6851073"/>
              <a:gd name="connsiteX312" fmla="*/ 6935707 w 9003682"/>
              <a:gd name="connsiteY312" fmla="*/ 709391 h 6851073"/>
              <a:gd name="connsiteX313" fmla="*/ 7040500 w 9003682"/>
              <a:gd name="connsiteY313" fmla="*/ 770323 h 6851073"/>
              <a:gd name="connsiteX314" fmla="*/ 7129221 w 9003682"/>
              <a:gd name="connsiteY314" fmla="*/ 702632 h 6851073"/>
              <a:gd name="connsiteX315" fmla="*/ 7109725 w 9003682"/>
              <a:gd name="connsiteY315" fmla="*/ 587587 h 6851073"/>
              <a:gd name="connsiteX316" fmla="*/ 7101714 w 9003682"/>
              <a:gd name="connsiteY316" fmla="*/ 540346 h 6851073"/>
              <a:gd name="connsiteX317" fmla="*/ 7109234 w 9003682"/>
              <a:gd name="connsiteY317" fmla="*/ 536510 h 6851073"/>
              <a:gd name="connsiteX318" fmla="*/ 7167188 w 9003682"/>
              <a:gd name="connsiteY318" fmla="*/ 586860 h 6851073"/>
              <a:gd name="connsiteX319" fmla="*/ 7036125 w 9003682"/>
              <a:gd name="connsiteY319" fmla="*/ 407091 h 6851073"/>
              <a:gd name="connsiteX320" fmla="*/ 7161126 w 9003682"/>
              <a:gd name="connsiteY320" fmla="*/ 476207 h 6851073"/>
              <a:gd name="connsiteX321" fmla="*/ 7272374 w 9003682"/>
              <a:gd name="connsiteY321" fmla="*/ 568272 h 6851073"/>
              <a:gd name="connsiteX322" fmla="*/ 7231645 w 9003682"/>
              <a:gd name="connsiteY322" fmla="*/ 515537 h 6851073"/>
              <a:gd name="connsiteX323" fmla="*/ 7201517 w 9003682"/>
              <a:gd name="connsiteY323" fmla="*/ 475506 h 6851073"/>
              <a:gd name="connsiteX324" fmla="*/ 7224210 w 9003682"/>
              <a:gd name="connsiteY324" fmla="*/ 423335 h 6851073"/>
              <a:gd name="connsiteX325" fmla="*/ 7269637 w 9003682"/>
              <a:gd name="connsiteY325" fmla="*/ 416838 h 6851073"/>
              <a:gd name="connsiteX326" fmla="*/ 7329550 w 9003682"/>
              <a:gd name="connsiteY326" fmla="*/ 340073 h 6851073"/>
              <a:gd name="connsiteX327" fmla="*/ 7284513 w 9003682"/>
              <a:gd name="connsiteY327" fmla="*/ 225967 h 6851073"/>
              <a:gd name="connsiteX328" fmla="*/ 7183732 w 9003682"/>
              <a:gd name="connsiteY328" fmla="*/ 146186 h 6851073"/>
              <a:gd name="connsiteX329" fmla="*/ 7101483 w 9003682"/>
              <a:gd name="connsiteY329" fmla="*/ 55287 h 6851073"/>
              <a:gd name="connsiteX330" fmla="*/ 7073354 w 9003682"/>
              <a:gd name="connsiteY330" fmla="*/ 0 h 6851073"/>
              <a:gd name="connsiteX331" fmla="*/ 7233868 w 9003682"/>
              <a:gd name="connsiteY331" fmla="*/ 0 h 6851073"/>
              <a:gd name="connsiteX332" fmla="*/ 7254101 w 9003682"/>
              <a:gd name="connsiteY332" fmla="*/ 20778 h 6851073"/>
              <a:gd name="connsiteX333" fmla="*/ 7452337 w 9003682"/>
              <a:gd name="connsiteY333" fmla="*/ 221121 h 6851073"/>
              <a:gd name="connsiteX334" fmla="*/ 7484653 w 9003682"/>
              <a:gd name="connsiteY334" fmla="*/ 245207 h 6851073"/>
              <a:gd name="connsiteX335" fmla="*/ 7492317 w 9003682"/>
              <a:gd name="connsiteY335" fmla="*/ 240400 h 6851073"/>
              <a:gd name="connsiteX336" fmla="*/ 7472805 w 9003682"/>
              <a:gd name="connsiteY336" fmla="*/ 190446 h 6851073"/>
              <a:gd name="connsiteX337" fmla="*/ 7343653 w 9003682"/>
              <a:gd name="connsiteY337" fmla="*/ 0 h 6851073"/>
              <a:gd name="connsiteX338" fmla="*/ 7368029 w 9003682"/>
              <a:gd name="connsiteY338" fmla="*/ 0 h 6851073"/>
              <a:gd name="connsiteX339" fmla="*/ 7413195 w 9003682"/>
              <a:gd name="connsiteY339" fmla="*/ 60665 h 6851073"/>
              <a:gd name="connsiteX340" fmla="*/ 7504940 w 9003682"/>
              <a:gd name="connsiteY340" fmla="*/ 137505 h 6851073"/>
              <a:gd name="connsiteX341" fmla="*/ 7512905 w 9003682"/>
              <a:gd name="connsiteY341" fmla="*/ 129371 h 6851073"/>
              <a:gd name="connsiteX342" fmla="*/ 7428075 w 9003682"/>
              <a:gd name="connsiteY342" fmla="*/ 45949 h 6851073"/>
              <a:gd name="connsiteX343" fmla="*/ 7379346 w 9003682"/>
              <a:gd name="connsiteY343" fmla="*/ 0 h 6851073"/>
              <a:gd name="connsiteX344" fmla="*/ 7458089 w 9003682"/>
              <a:gd name="connsiteY344" fmla="*/ 0 h 6851073"/>
              <a:gd name="connsiteX345" fmla="*/ 7499516 w 9003682"/>
              <a:gd name="connsiteY345" fmla="*/ 76959 h 6851073"/>
              <a:gd name="connsiteX346" fmla="*/ 7528063 w 9003682"/>
              <a:gd name="connsiteY346" fmla="*/ 124892 h 6851073"/>
              <a:gd name="connsiteX347" fmla="*/ 7559181 w 9003682"/>
              <a:gd name="connsiteY347" fmla="*/ 141060 h 6851073"/>
              <a:gd name="connsiteX348" fmla="*/ 7563052 w 9003682"/>
              <a:gd name="connsiteY348" fmla="*/ 101949 h 6851073"/>
              <a:gd name="connsiteX349" fmla="*/ 7558798 w 9003682"/>
              <a:gd name="connsiteY349" fmla="*/ 94564 h 6851073"/>
              <a:gd name="connsiteX350" fmla="*/ 7489349 w 9003682"/>
              <a:gd name="connsiteY350" fmla="*/ 0 h 6851073"/>
              <a:gd name="connsiteX351" fmla="*/ 7505676 w 9003682"/>
              <a:gd name="connsiteY351" fmla="*/ 0 h 6851073"/>
              <a:gd name="connsiteX352" fmla="*/ 7613772 w 9003682"/>
              <a:gd name="connsiteY352" fmla="*/ 113114 h 6851073"/>
              <a:gd name="connsiteX353" fmla="*/ 7661379 w 9003682"/>
              <a:gd name="connsiteY353" fmla="*/ 154372 h 6851073"/>
              <a:gd name="connsiteX354" fmla="*/ 7677705 w 9003682"/>
              <a:gd name="connsiteY354" fmla="*/ 161975 h 6851073"/>
              <a:gd name="connsiteX355" fmla="*/ 7653697 w 9003682"/>
              <a:gd name="connsiteY355" fmla="*/ 78405 h 6851073"/>
              <a:gd name="connsiteX356" fmla="*/ 7607812 w 9003682"/>
              <a:gd name="connsiteY356" fmla="*/ 0 h 6851073"/>
              <a:gd name="connsiteX357" fmla="*/ 7738541 w 9003682"/>
              <a:gd name="connsiteY357" fmla="*/ 0 h 6851073"/>
              <a:gd name="connsiteX358" fmla="*/ 7781579 w 9003682"/>
              <a:gd name="connsiteY358" fmla="*/ 48726 h 6851073"/>
              <a:gd name="connsiteX359" fmla="*/ 7921128 w 9003682"/>
              <a:gd name="connsiteY359" fmla="*/ 183725 h 6851073"/>
              <a:gd name="connsiteX360" fmla="*/ 7994830 w 9003682"/>
              <a:gd name="connsiteY360" fmla="*/ 224325 h 6851073"/>
              <a:gd name="connsiteX361" fmla="*/ 8053814 w 9003682"/>
              <a:gd name="connsiteY361" fmla="*/ 182945 h 6851073"/>
              <a:gd name="connsiteX362" fmla="*/ 8045198 w 9003682"/>
              <a:gd name="connsiteY362" fmla="*/ 101281 h 6851073"/>
              <a:gd name="connsiteX363" fmla="*/ 8007897 w 9003682"/>
              <a:gd name="connsiteY363" fmla="*/ 0 h 6851073"/>
              <a:gd name="connsiteX364" fmla="*/ 8984032 w 9003682"/>
              <a:gd name="connsiteY364" fmla="*/ 0 h 6851073"/>
              <a:gd name="connsiteX365" fmla="*/ 8985033 w 9003682"/>
              <a:gd name="connsiteY365" fmla="*/ 139519 h 6851073"/>
              <a:gd name="connsiteX366" fmla="*/ 8983982 w 9003682"/>
              <a:gd name="connsiteY366" fmla="*/ 6851073 h 6851073"/>
              <a:gd name="connsiteX367" fmla="*/ 8337985 w 9003682"/>
              <a:gd name="connsiteY367" fmla="*/ 6851073 h 6851073"/>
              <a:gd name="connsiteX368" fmla="*/ 8336505 w 9003682"/>
              <a:gd name="connsiteY368" fmla="*/ 6819566 h 6851073"/>
              <a:gd name="connsiteX369" fmla="*/ 8265004 w 9003682"/>
              <a:gd name="connsiteY369" fmla="*/ 6789888 h 6851073"/>
              <a:gd name="connsiteX370" fmla="*/ 8220182 w 9003682"/>
              <a:gd name="connsiteY370" fmla="*/ 6824755 h 6851073"/>
              <a:gd name="connsiteX371" fmla="*/ 8194455 w 9003682"/>
              <a:gd name="connsiteY371" fmla="*/ 6851073 h 6851073"/>
              <a:gd name="connsiteX372" fmla="*/ 7892654 w 9003682"/>
              <a:gd name="connsiteY372" fmla="*/ 6851073 h 6851073"/>
              <a:gd name="connsiteX373" fmla="*/ 7959818 w 9003682"/>
              <a:gd name="connsiteY373" fmla="*/ 6804137 h 6851073"/>
              <a:gd name="connsiteX374" fmla="*/ 7956865 w 9003682"/>
              <a:gd name="connsiteY374" fmla="*/ 6799396 h 6851073"/>
              <a:gd name="connsiteX375" fmla="*/ 7925723 w 9003682"/>
              <a:gd name="connsiteY375" fmla="*/ 6815140 h 6851073"/>
              <a:gd name="connsiteX376" fmla="*/ 7808336 w 9003682"/>
              <a:gd name="connsiteY376" fmla="*/ 6849143 h 6851073"/>
              <a:gd name="connsiteX377" fmla="*/ 7804722 w 9003682"/>
              <a:gd name="connsiteY377" fmla="*/ 6851073 h 6851073"/>
              <a:gd name="connsiteX378" fmla="*/ 7560534 w 9003682"/>
              <a:gd name="connsiteY378" fmla="*/ 6851073 h 6851073"/>
              <a:gd name="connsiteX379" fmla="*/ 7571437 w 9003682"/>
              <a:gd name="connsiteY379" fmla="*/ 6776981 h 6851073"/>
              <a:gd name="connsiteX380" fmla="*/ 7497859 w 9003682"/>
              <a:gd name="connsiteY380" fmla="*/ 6705819 h 6851073"/>
              <a:gd name="connsiteX381" fmla="*/ 7454337 w 9003682"/>
              <a:gd name="connsiteY381" fmla="*/ 6706970 h 6851073"/>
              <a:gd name="connsiteX382" fmla="*/ 7430014 w 9003682"/>
              <a:gd name="connsiteY382" fmla="*/ 6672034 h 6851073"/>
              <a:gd name="connsiteX383" fmla="*/ 7454658 w 9003682"/>
              <a:gd name="connsiteY383" fmla="*/ 6624142 h 6851073"/>
              <a:gd name="connsiteX384" fmla="*/ 7515298 w 9003682"/>
              <a:gd name="connsiteY384" fmla="*/ 6526041 h 6851073"/>
              <a:gd name="connsiteX385" fmla="*/ 7514650 w 9003682"/>
              <a:gd name="connsiteY385" fmla="*/ 6519132 h 6851073"/>
              <a:gd name="connsiteX386" fmla="*/ 7255155 w 9003682"/>
              <a:gd name="connsiteY386" fmla="*/ 6776937 h 6851073"/>
              <a:gd name="connsiteX387" fmla="*/ 7412398 w 9003682"/>
              <a:gd name="connsiteY387" fmla="*/ 6528718 h 6851073"/>
              <a:gd name="connsiteX388" fmla="*/ 7406254 w 9003682"/>
              <a:gd name="connsiteY388" fmla="*/ 6524136 h 6851073"/>
              <a:gd name="connsiteX389" fmla="*/ 7338642 w 9003682"/>
              <a:gd name="connsiteY389" fmla="*/ 6599891 h 6851073"/>
              <a:gd name="connsiteX390" fmla="*/ 7329733 w 9003682"/>
              <a:gd name="connsiteY390" fmla="*/ 6595568 h 6851073"/>
              <a:gd name="connsiteX391" fmla="*/ 7341759 w 9003682"/>
              <a:gd name="connsiteY391" fmla="*/ 6537988 h 6851073"/>
              <a:gd name="connsiteX392" fmla="*/ 7365187 w 9003682"/>
              <a:gd name="connsiteY392" fmla="*/ 6378977 h 6851073"/>
              <a:gd name="connsiteX393" fmla="*/ 7273680 w 9003682"/>
              <a:gd name="connsiteY393" fmla="*/ 6330682 h 6851073"/>
              <a:gd name="connsiteX394" fmla="*/ 7196650 w 9003682"/>
              <a:gd name="connsiteY394" fmla="*/ 6390732 h 6851073"/>
              <a:gd name="connsiteX395" fmla="*/ 6993979 w 9003682"/>
              <a:gd name="connsiteY395" fmla="*/ 6659938 h 6851073"/>
              <a:gd name="connsiteX396" fmla="*/ 6953860 w 9003682"/>
              <a:gd name="connsiteY396" fmla="*/ 6762805 h 6851073"/>
              <a:gd name="connsiteX397" fmla="*/ 6901248 w 9003682"/>
              <a:gd name="connsiteY397" fmla="*/ 6837991 h 6851073"/>
              <a:gd name="connsiteX398" fmla="*/ 6889422 w 9003682"/>
              <a:gd name="connsiteY398" fmla="*/ 6851073 h 6851073"/>
              <a:gd name="connsiteX399" fmla="*/ 6711223 w 9003682"/>
              <a:gd name="connsiteY399" fmla="*/ 6851073 h 6851073"/>
              <a:gd name="connsiteX400" fmla="*/ 6816914 w 9003682"/>
              <a:gd name="connsiteY400" fmla="*/ 6735551 h 6851073"/>
              <a:gd name="connsiteX401" fmla="*/ 6917909 w 9003682"/>
              <a:gd name="connsiteY401" fmla="*/ 6605318 h 6851073"/>
              <a:gd name="connsiteX402" fmla="*/ 7006457 w 9003682"/>
              <a:gd name="connsiteY402" fmla="*/ 6431699 h 6851073"/>
              <a:gd name="connsiteX403" fmla="*/ 7016187 w 9003682"/>
              <a:gd name="connsiteY403" fmla="*/ 6370431 h 6851073"/>
              <a:gd name="connsiteX404" fmla="*/ 6985144 w 9003682"/>
              <a:gd name="connsiteY404" fmla="*/ 6385747 h 6851073"/>
              <a:gd name="connsiteX405" fmla="*/ 6891861 w 9003682"/>
              <a:gd name="connsiteY405" fmla="*/ 6492483 h 6851073"/>
              <a:gd name="connsiteX406" fmla="*/ 6695819 w 9003682"/>
              <a:gd name="connsiteY406" fmla="*/ 6706007 h 6851073"/>
              <a:gd name="connsiteX407" fmla="*/ 6657552 w 9003682"/>
              <a:gd name="connsiteY407" fmla="*/ 6734963 h 6851073"/>
              <a:gd name="connsiteX408" fmla="*/ 6631951 w 9003682"/>
              <a:gd name="connsiteY408" fmla="*/ 6719103 h 6851073"/>
              <a:gd name="connsiteX409" fmla="*/ 6656987 w 9003682"/>
              <a:gd name="connsiteY409" fmla="*/ 6650127 h 6851073"/>
              <a:gd name="connsiteX410" fmla="*/ 6801252 w 9003682"/>
              <a:gd name="connsiteY410" fmla="*/ 6370506 h 6851073"/>
              <a:gd name="connsiteX411" fmla="*/ 6818107 w 9003682"/>
              <a:gd name="connsiteY411" fmla="*/ 6296024 h 6851073"/>
              <a:gd name="connsiteX412" fmla="*/ 6784451 w 9003682"/>
              <a:gd name="connsiteY412" fmla="*/ 6320646 h 6851073"/>
              <a:gd name="connsiteX413" fmla="*/ 6601563 w 9003682"/>
              <a:gd name="connsiteY413" fmla="*/ 6537676 h 6851073"/>
              <a:gd name="connsiteX414" fmla="*/ 6489652 w 9003682"/>
              <a:gd name="connsiteY414" fmla="*/ 6650898 h 6851073"/>
              <a:gd name="connsiteX415" fmla="*/ 6461937 w 9003682"/>
              <a:gd name="connsiteY415" fmla="*/ 6661581 h 6851073"/>
              <a:gd name="connsiteX416" fmla="*/ 6453104 w 9003682"/>
              <a:gd name="connsiteY416" fmla="*/ 6629791 h 6851073"/>
              <a:gd name="connsiteX417" fmla="*/ 6471876 w 9003682"/>
              <a:gd name="connsiteY417" fmla="*/ 6548997 h 6851073"/>
              <a:gd name="connsiteX418" fmla="*/ 6507370 w 9003682"/>
              <a:gd name="connsiteY418" fmla="*/ 6436945 h 6851073"/>
              <a:gd name="connsiteX419" fmla="*/ 6553782 w 9003682"/>
              <a:gd name="connsiteY419" fmla="*/ 6372934 h 6851073"/>
              <a:gd name="connsiteX420" fmla="*/ 6631179 w 9003682"/>
              <a:gd name="connsiteY420" fmla="*/ 6309365 h 6851073"/>
              <a:gd name="connsiteX421" fmla="*/ 6648612 w 9003682"/>
              <a:gd name="connsiteY421" fmla="*/ 6199425 h 6851073"/>
              <a:gd name="connsiteX422" fmla="*/ 6572443 w 9003682"/>
              <a:gd name="connsiteY422" fmla="*/ 6145232 h 6851073"/>
              <a:gd name="connsiteX423" fmla="*/ 6527457 w 9003682"/>
              <a:gd name="connsiteY423" fmla="*/ 6135231 h 6851073"/>
              <a:gd name="connsiteX424" fmla="*/ 6508926 w 9003682"/>
              <a:gd name="connsiteY424" fmla="*/ 6120507 h 6851073"/>
              <a:gd name="connsiteX425" fmla="*/ 6297117 w 9003682"/>
              <a:gd name="connsiteY425" fmla="*/ 6501283 h 6851073"/>
              <a:gd name="connsiteX426" fmla="*/ 6211635 w 9003682"/>
              <a:gd name="connsiteY426" fmla="*/ 6674922 h 6851073"/>
              <a:gd name="connsiteX427" fmla="*/ 6135610 w 9003682"/>
              <a:gd name="connsiteY427" fmla="*/ 6851073 h 6851073"/>
              <a:gd name="connsiteX428" fmla="*/ 5980586 w 9003682"/>
              <a:gd name="connsiteY428" fmla="*/ 6851073 h 6851073"/>
              <a:gd name="connsiteX429" fmla="*/ 6004421 w 9003682"/>
              <a:gd name="connsiteY429" fmla="*/ 6818352 h 6851073"/>
              <a:gd name="connsiteX430" fmla="*/ 6136506 w 9003682"/>
              <a:gd name="connsiteY430" fmla="*/ 6608780 h 6851073"/>
              <a:gd name="connsiteX431" fmla="*/ 6295033 w 9003682"/>
              <a:gd name="connsiteY431" fmla="*/ 6283985 h 6851073"/>
              <a:gd name="connsiteX432" fmla="*/ 6340403 w 9003682"/>
              <a:gd name="connsiteY432" fmla="*/ 6138718 h 6851073"/>
              <a:gd name="connsiteX433" fmla="*/ 6343713 w 9003682"/>
              <a:gd name="connsiteY433" fmla="*/ 6111268 h 6851073"/>
              <a:gd name="connsiteX434" fmla="*/ 6337929 w 9003682"/>
              <a:gd name="connsiteY434" fmla="*/ 6107919 h 6851073"/>
              <a:gd name="connsiteX435" fmla="*/ 6320209 w 9003682"/>
              <a:gd name="connsiteY435" fmla="*/ 6126558 h 6851073"/>
              <a:gd name="connsiteX436" fmla="*/ 6159312 w 9003682"/>
              <a:gd name="connsiteY436" fmla="*/ 6394042 h 6851073"/>
              <a:gd name="connsiteX437" fmla="*/ 5986399 w 9003682"/>
              <a:gd name="connsiteY437" fmla="*/ 6668147 h 6851073"/>
              <a:gd name="connsiteX438" fmla="*/ 5846272 w 9003682"/>
              <a:gd name="connsiteY438" fmla="*/ 6851073 h 6851073"/>
              <a:gd name="connsiteX439" fmla="*/ 5765304 w 9003682"/>
              <a:gd name="connsiteY439" fmla="*/ 6851073 h 6851073"/>
              <a:gd name="connsiteX440" fmla="*/ 5946629 w 9003682"/>
              <a:gd name="connsiteY440" fmla="*/ 6519131 h 6851073"/>
              <a:gd name="connsiteX441" fmla="*/ 6123185 w 9003682"/>
              <a:gd name="connsiteY441" fmla="*/ 6121803 h 6851073"/>
              <a:gd name="connsiteX442" fmla="*/ 6129006 w 9003682"/>
              <a:gd name="connsiteY442" fmla="*/ 6095540 h 6851073"/>
              <a:gd name="connsiteX443" fmla="*/ 6124040 w 9003682"/>
              <a:gd name="connsiteY443" fmla="*/ 6092730 h 6851073"/>
              <a:gd name="connsiteX444" fmla="*/ 6106966 w 9003682"/>
              <a:gd name="connsiteY444" fmla="*/ 6109679 h 6851073"/>
              <a:gd name="connsiteX445" fmla="*/ 6088346 w 9003682"/>
              <a:gd name="connsiteY445" fmla="*/ 6139114 h 6851073"/>
              <a:gd name="connsiteX446" fmla="*/ 6085160 w 9003682"/>
              <a:gd name="connsiteY446" fmla="*/ 6149516 h 6851073"/>
              <a:gd name="connsiteX447" fmla="*/ 6076202 w 9003682"/>
              <a:gd name="connsiteY447" fmla="*/ 6158309 h 6851073"/>
              <a:gd name="connsiteX448" fmla="*/ 5978614 w 9003682"/>
              <a:gd name="connsiteY448" fmla="*/ 6312572 h 6851073"/>
              <a:gd name="connsiteX449" fmla="*/ 5716750 w 9003682"/>
              <a:gd name="connsiteY449" fmla="*/ 6720829 h 6851073"/>
              <a:gd name="connsiteX450" fmla="*/ 5621138 w 9003682"/>
              <a:gd name="connsiteY450" fmla="*/ 6851073 h 6851073"/>
              <a:gd name="connsiteX451" fmla="*/ 5516811 w 9003682"/>
              <a:gd name="connsiteY451" fmla="*/ 6851073 h 6851073"/>
              <a:gd name="connsiteX452" fmla="*/ 5522110 w 9003682"/>
              <a:gd name="connsiteY452" fmla="*/ 6839252 h 6851073"/>
              <a:gd name="connsiteX453" fmla="*/ 5666003 w 9003682"/>
              <a:gd name="connsiteY453" fmla="*/ 6529491 h 6851073"/>
              <a:gd name="connsiteX454" fmla="*/ 5680379 w 9003682"/>
              <a:gd name="connsiteY454" fmla="*/ 6505586 h 6851073"/>
              <a:gd name="connsiteX455" fmla="*/ 5828783 w 9003682"/>
              <a:gd name="connsiteY455" fmla="*/ 6319698 h 6851073"/>
              <a:gd name="connsiteX456" fmla="*/ 5917926 w 9003682"/>
              <a:gd name="connsiteY456" fmla="*/ 6163355 h 6851073"/>
              <a:gd name="connsiteX457" fmla="*/ 5943732 w 9003682"/>
              <a:gd name="connsiteY457" fmla="*/ 6000698 h 6851073"/>
              <a:gd name="connsiteX458" fmla="*/ 5923299 w 9003682"/>
              <a:gd name="connsiteY458" fmla="*/ 5963036 h 6851073"/>
              <a:gd name="connsiteX459" fmla="*/ 5911455 w 9003682"/>
              <a:gd name="connsiteY459" fmla="*/ 5958404 h 6851073"/>
              <a:gd name="connsiteX460" fmla="*/ 5909956 w 9003682"/>
              <a:gd name="connsiteY460" fmla="*/ 5959772 h 6851073"/>
              <a:gd name="connsiteX461" fmla="*/ 5883630 w 9003682"/>
              <a:gd name="connsiteY461" fmla="*/ 5966666 h 6851073"/>
              <a:gd name="connsiteX462" fmla="*/ 5878902 w 9003682"/>
              <a:gd name="connsiteY462" fmla="*/ 5957295 h 6851073"/>
              <a:gd name="connsiteX463" fmla="*/ 5819559 w 9003682"/>
              <a:gd name="connsiteY463" fmla="*/ 5974671 h 6851073"/>
              <a:gd name="connsiteX464" fmla="*/ 5792853 w 9003682"/>
              <a:gd name="connsiteY464" fmla="*/ 5954211 h 6851073"/>
              <a:gd name="connsiteX465" fmla="*/ 5821767 w 9003682"/>
              <a:gd name="connsiteY465" fmla="*/ 5868403 h 6851073"/>
              <a:gd name="connsiteX466" fmla="*/ 5873494 w 9003682"/>
              <a:gd name="connsiteY466" fmla="*/ 5758383 h 6851073"/>
              <a:gd name="connsiteX467" fmla="*/ 5881119 w 9003682"/>
              <a:gd name="connsiteY467" fmla="*/ 5737241 h 6851073"/>
              <a:gd name="connsiteX468" fmla="*/ 5874351 w 9003682"/>
              <a:gd name="connsiteY468" fmla="*/ 5739307 h 6851073"/>
              <a:gd name="connsiteX469" fmla="*/ 5755302 w 9003682"/>
              <a:gd name="connsiteY469" fmla="*/ 5931557 h 6851073"/>
              <a:gd name="connsiteX470" fmla="*/ 5594642 w 9003682"/>
              <a:gd name="connsiteY470" fmla="*/ 6127900 h 6851073"/>
              <a:gd name="connsiteX471" fmla="*/ 5692674 w 9003682"/>
              <a:gd name="connsiteY471" fmla="*/ 5940912 h 6851073"/>
              <a:gd name="connsiteX472" fmla="*/ 5734550 w 9003682"/>
              <a:gd name="connsiteY472" fmla="*/ 5848486 h 6851073"/>
              <a:gd name="connsiteX473" fmla="*/ 5729372 w 9003682"/>
              <a:gd name="connsiteY473" fmla="*/ 5843023 h 6851073"/>
              <a:gd name="connsiteX474" fmla="*/ 5724534 w 9003682"/>
              <a:gd name="connsiteY474" fmla="*/ 5827464 h 6851073"/>
              <a:gd name="connsiteX475" fmla="*/ 5698139 w 9003682"/>
              <a:gd name="connsiteY475" fmla="*/ 5867197 h 6851073"/>
              <a:gd name="connsiteX476" fmla="*/ 5689303 w 9003682"/>
              <a:gd name="connsiteY476" fmla="*/ 5863478 h 6851073"/>
              <a:gd name="connsiteX477" fmla="*/ 5701371 w 9003682"/>
              <a:gd name="connsiteY477" fmla="*/ 5796416 h 6851073"/>
              <a:gd name="connsiteX478" fmla="*/ 5708127 w 9003682"/>
              <a:gd name="connsiteY478" fmla="*/ 5766284 h 6851073"/>
              <a:gd name="connsiteX479" fmla="*/ 5695274 w 9003682"/>
              <a:gd name="connsiteY479" fmla="*/ 5700835 h 6851073"/>
              <a:gd name="connsiteX480" fmla="*/ 5720117 w 9003682"/>
              <a:gd name="connsiteY480" fmla="*/ 5696694 h 6851073"/>
              <a:gd name="connsiteX481" fmla="*/ 5724070 w 9003682"/>
              <a:gd name="connsiteY481" fmla="*/ 5695180 h 6851073"/>
              <a:gd name="connsiteX482" fmla="*/ 5727199 w 9003682"/>
              <a:gd name="connsiteY482" fmla="*/ 5681228 h 6851073"/>
              <a:gd name="connsiteX483" fmla="*/ 5731207 w 9003682"/>
              <a:gd name="connsiteY483" fmla="*/ 5640328 h 6851073"/>
              <a:gd name="connsiteX484" fmla="*/ 5692993 w 9003682"/>
              <a:gd name="connsiteY484" fmla="*/ 5607152 h 6851073"/>
              <a:gd name="connsiteX485" fmla="*/ 5639469 w 9003682"/>
              <a:gd name="connsiteY485" fmla="*/ 5578383 h 6851073"/>
              <a:gd name="connsiteX486" fmla="*/ 5604944 w 9003682"/>
              <a:gd name="connsiteY486" fmla="*/ 5559541 h 6851073"/>
              <a:gd name="connsiteX487" fmla="*/ 5582886 w 9003682"/>
              <a:gd name="connsiteY487" fmla="*/ 5587624 h 6851073"/>
              <a:gd name="connsiteX488" fmla="*/ 5396360 w 9003682"/>
              <a:gd name="connsiteY488" fmla="*/ 5895339 h 6851073"/>
              <a:gd name="connsiteX489" fmla="*/ 5290050 w 9003682"/>
              <a:gd name="connsiteY489" fmla="*/ 6109732 h 6851073"/>
              <a:gd name="connsiteX490" fmla="*/ 5240661 w 9003682"/>
              <a:gd name="connsiteY490" fmla="*/ 6244347 h 6851073"/>
              <a:gd name="connsiteX491" fmla="*/ 5182810 w 9003682"/>
              <a:gd name="connsiteY491" fmla="*/ 6335505 h 6851073"/>
              <a:gd name="connsiteX492" fmla="*/ 5137607 w 9003682"/>
              <a:gd name="connsiteY492" fmla="*/ 6406085 h 6851073"/>
              <a:gd name="connsiteX493" fmla="*/ 5068457 w 9003682"/>
              <a:gd name="connsiteY493" fmla="*/ 6502954 h 6851073"/>
              <a:gd name="connsiteX494" fmla="*/ 5043683 w 9003682"/>
              <a:gd name="connsiteY494" fmla="*/ 6514112 h 6851073"/>
              <a:gd name="connsiteX495" fmla="*/ 4899233 w 9003682"/>
              <a:gd name="connsiteY495" fmla="*/ 6531612 h 6851073"/>
              <a:gd name="connsiteX496" fmla="*/ 4877304 w 9003682"/>
              <a:gd name="connsiteY496" fmla="*/ 6533830 h 6851073"/>
              <a:gd name="connsiteX497" fmla="*/ 4902046 w 9003682"/>
              <a:gd name="connsiteY497" fmla="*/ 6489956 h 6851073"/>
              <a:gd name="connsiteX498" fmla="*/ 5058742 w 9003682"/>
              <a:gd name="connsiteY498" fmla="*/ 6282967 h 6851073"/>
              <a:gd name="connsiteX499" fmla="*/ 5291821 w 9003682"/>
              <a:gd name="connsiteY499" fmla="*/ 5889803 h 6851073"/>
              <a:gd name="connsiteX500" fmla="*/ 5354651 w 9003682"/>
              <a:gd name="connsiteY500" fmla="*/ 5691385 h 6851073"/>
              <a:gd name="connsiteX501" fmla="*/ 5354281 w 9003682"/>
              <a:gd name="connsiteY501" fmla="*/ 5668797 h 6851073"/>
              <a:gd name="connsiteX502" fmla="*/ 5348008 w 9003682"/>
              <a:gd name="connsiteY502" fmla="*/ 5665830 h 6851073"/>
              <a:gd name="connsiteX503" fmla="*/ 5318112 w 9003682"/>
              <a:gd name="connsiteY503" fmla="*/ 5701124 h 6851073"/>
              <a:gd name="connsiteX504" fmla="*/ 5137123 w 9003682"/>
              <a:gd name="connsiteY504" fmla="*/ 5992268 h 6851073"/>
              <a:gd name="connsiteX505" fmla="*/ 4914979 w 9003682"/>
              <a:gd name="connsiteY505" fmla="*/ 6283752 h 6851073"/>
              <a:gd name="connsiteX506" fmla="*/ 4892971 w 9003682"/>
              <a:gd name="connsiteY506" fmla="*/ 6304969 h 6851073"/>
              <a:gd name="connsiteX507" fmla="*/ 4867744 w 9003682"/>
              <a:gd name="connsiteY507" fmla="*/ 6312536 h 6851073"/>
              <a:gd name="connsiteX508" fmla="*/ 4866437 w 9003682"/>
              <a:gd name="connsiteY508" fmla="*/ 6286738 h 6851073"/>
              <a:gd name="connsiteX509" fmla="*/ 4925358 w 9003682"/>
              <a:gd name="connsiteY509" fmla="*/ 6153715 h 6851073"/>
              <a:gd name="connsiteX510" fmla="*/ 5101864 w 9003682"/>
              <a:gd name="connsiteY510" fmla="*/ 5782463 h 6851073"/>
              <a:gd name="connsiteX511" fmla="*/ 5145111 w 9003682"/>
              <a:gd name="connsiteY511" fmla="*/ 5662136 h 6851073"/>
              <a:gd name="connsiteX512" fmla="*/ 5148595 w 9003682"/>
              <a:gd name="connsiteY512" fmla="*/ 5636917 h 6851073"/>
              <a:gd name="connsiteX513" fmla="*/ 5142044 w 9003682"/>
              <a:gd name="connsiteY513" fmla="*/ 5632590 h 6851073"/>
              <a:gd name="connsiteX514" fmla="*/ 5105275 w 9003682"/>
              <a:gd name="connsiteY514" fmla="*/ 5677223 h 6851073"/>
              <a:gd name="connsiteX515" fmla="*/ 4872825 w 9003682"/>
              <a:gd name="connsiteY515" fmla="*/ 6039519 h 6851073"/>
              <a:gd name="connsiteX516" fmla="*/ 4697538 w 9003682"/>
              <a:gd name="connsiteY516" fmla="*/ 6265042 h 6851073"/>
              <a:gd name="connsiteX517" fmla="*/ 4663128 w 9003682"/>
              <a:gd name="connsiteY517" fmla="*/ 6301120 h 6851073"/>
              <a:gd name="connsiteX518" fmla="*/ 4661190 w 9003682"/>
              <a:gd name="connsiteY518" fmla="*/ 6218222 h 6851073"/>
              <a:gd name="connsiteX519" fmla="*/ 4737439 w 9003682"/>
              <a:gd name="connsiteY519" fmla="*/ 6025842 h 6851073"/>
              <a:gd name="connsiteX520" fmla="*/ 4765760 w 9003682"/>
              <a:gd name="connsiteY520" fmla="*/ 5941290 h 6851073"/>
              <a:gd name="connsiteX521" fmla="*/ 4797688 w 9003682"/>
              <a:gd name="connsiteY521" fmla="*/ 5885464 h 6851073"/>
              <a:gd name="connsiteX522" fmla="*/ 4929659 w 9003682"/>
              <a:gd name="connsiteY522" fmla="*/ 5725887 h 6851073"/>
              <a:gd name="connsiteX523" fmla="*/ 4967506 w 9003682"/>
              <a:gd name="connsiteY523" fmla="*/ 5566009 h 6851073"/>
              <a:gd name="connsiteX524" fmla="*/ 4886670 w 9003682"/>
              <a:gd name="connsiteY524" fmla="*/ 5503214 h 6851073"/>
              <a:gd name="connsiteX525" fmla="*/ 4843528 w 9003682"/>
              <a:gd name="connsiteY525" fmla="*/ 5509061 h 6851073"/>
              <a:gd name="connsiteX526" fmla="*/ 4815573 w 9003682"/>
              <a:gd name="connsiteY526" fmla="*/ 5476957 h 6851073"/>
              <a:gd name="connsiteX527" fmla="*/ 4834898 w 9003682"/>
              <a:gd name="connsiteY527" fmla="*/ 5426683 h 6851073"/>
              <a:gd name="connsiteX528" fmla="*/ 4884582 w 9003682"/>
              <a:gd name="connsiteY528" fmla="*/ 5322604 h 6851073"/>
              <a:gd name="connsiteX529" fmla="*/ 4883192 w 9003682"/>
              <a:gd name="connsiteY529" fmla="*/ 5315806 h 6851073"/>
              <a:gd name="connsiteX530" fmla="*/ 4720753 w 9003682"/>
              <a:gd name="connsiteY530" fmla="*/ 5538528 h 6851073"/>
              <a:gd name="connsiteX531" fmla="*/ 4691886 w 9003682"/>
              <a:gd name="connsiteY531" fmla="*/ 5564805 h 6851073"/>
              <a:gd name="connsiteX532" fmla="*/ 4691886 w 9003682"/>
              <a:gd name="connsiteY532" fmla="*/ 5677022 h 6851073"/>
              <a:gd name="connsiteX533" fmla="*/ 4595335 w 9003682"/>
              <a:gd name="connsiteY533" fmla="*/ 5813072 h 6851073"/>
              <a:gd name="connsiteX534" fmla="*/ 4551449 w 9003682"/>
              <a:gd name="connsiteY534" fmla="*/ 5813072 h 6851073"/>
              <a:gd name="connsiteX535" fmla="*/ 4630883 w 9003682"/>
              <a:gd name="connsiteY535" fmla="*/ 5604170 h 6851073"/>
              <a:gd name="connsiteX536" fmla="*/ 4691886 w 9003682"/>
              <a:gd name="connsiteY536" fmla="*/ 5457588 h 6851073"/>
              <a:gd name="connsiteX537" fmla="*/ 4691886 w 9003682"/>
              <a:gd name="connsiteY537" fmla="*/ 5521086 h 6851073"/>
              <a:gd name="connsiteX538" fmla="*/ 4782575 w 9003682"/>
              <a:gd name="connsiteY538" fmla="*/ 5336384 h 6851073"/>
              <a:gd name="connsiteX539" fmla="*/ 4775971 w 9003682"/>
              <a:gd name="connsiteY539" fmla="*/ 5332492 h 6851073"/>
              <a:gd name="connsiteX540" fmla="*/ 4716939 w 9003682"/>
              <a:gd name="connsiteY540" fmla="*/ 5415109 h 6851073"/>
              <a:gd name="connsiteX541" fmla="*/ 4707616 w 9003682"/>
              <a:gd name="connsiteY541" fmla="*/ 5411774 h 6851073"/>
              <a:gd name="connsiteX542" fmla="*/ 4713351 w 9003682"/>
              <a:gd name="connsiteY542" fmla="*/ 5353231 h 6851073"/>
              <a:gd name="connsiteX543" fmla="*/ 4719460 w 9003682"/>
              <a:gd name="connsiteY543" fmla="*/ 5192620 h 6851073"/>
              <a:gd name="connsiteX544" fmla="*/ 4623270 w 9003682"/>
              <a:gd name="connsiteY544" fmla="*/ 5154495 h 6851073"/>
              <a:gd name="connsiteX545" fmla="*/ 4553179 w 9003682"/>
              <a:gd name="connsiteY545" fmla="*/ 5222516 h 6851073"/>
              <a:gd name="connsiteX546" fmla="*/ 4380782 w 9003682"/>
              <a:gd name="connsiteY546" fmla="*/ 5512045 h 6851073"/>
              <a:gd name="connsiteX547" fmla="*/ 4352014 w 9003682"/>
              <a:gd name="connsiteY547" fmla="*/ 5618644 h 6851073"/>
              <a:gd name="connsiteX548" fmla="*/ 4307833 w 9003682"/>
              <a:gd name="connsiteY548" fmla="*/ 5699074 h 6851073"/>
              <a:gd name="connsiteX549" fmla="*/ 4278696 w 9003682"/>
              <a:gd name="connsiteY549" fmla="*/ 5746396 h 6851073"/>
              <a:gd name="connsiteX550" fmla="*/ 4252836 w 9003682"/>
              <a:gd name="connsiteY550" fmla="*/ 5795882 h 6851073"/>
              <a:gd name="connsiteX551" fmla="*/ 4202888 w 9003682"/>
              <a:gd name="connsiteY551" fmla="*/ 5814170 h 6851073"/>
              <a:gd name="connsiteX552" fmla="*/ 4100895 w 9003682"/>
              <a:gd name="connsiteY552" fmla="*/ 5805846 h 6851073"/>
              <a:gd name="connsiteX553" fmla="*/ 4074316 w 9003682"/>
              <a:gd name="connsiteY553" fmla="*/ 5802641 h 6851073"/>
              <a:gd name="connsiteX554" fmla="*/ 4115576 w 9003682"/>
              <a:gd name="connsiteY554" fmla="*/ 5739101 h 6851073"/>
              <a:gd name="connsiteX555" fmla="*/ 4299257 w 9003682"/>
              <a:gd name="connsiteY555" fmla="*/ 5465963 h 6851073"/>
              <a:gd name="connsiteX556" fmla="*/ 4368526 w 9003682"/>
              <a:gd name="connsiteY556" fmla="*/ 5283794 h 6851073"/>
              <a:gd name="connsiteX557" fmla="*/ 4371580 w 9003682"/>
              <a:gd name="connsiteY557" fmla="*/ 5221833 h 6851073"/>
              <a:gd name="connsiteX558" fmla="*/ 4342375 w 9003682"/>
              <a:gd name="connsiteY558" fmla="*/ 5240413 h 6851073"/>
              <a:gd name="connsiteX559" fmla="*/ 4261169 w 9003682"/>
              <a:gd name="connsiteY559" fmla="*/ 5356603 h 6851073"/>
              <a:gd name="connsiteX560" fmla="*/ 4089347 w 9003682"/>
              <a:gd name="connsiteY560" fmla="*/ 5590060 h 6851073"/>
              <a:gd name="connsiteX561" fmla="*/ 4054432 w 9003682"/>
              <a:gd name="connsiteY561" fmla="*/ 5622980 h 6851073"/>
              <a:gd name="connsiteX562" fmla="*/ 4027268 w 9003682"/>
              <a:gd name="connsiteY562" fmla="*/ 5609980 h 6851073"/>
              <a:gd name="connsiteX563" fmla="*/ 4044704 w 9003682"/>
              <a:gd name="connsiteY563" fmla="*/ 5538703 h 6851073"/>
              <a:gd name="connsiteX564" fmla="*/ 4157911 w 9003682"/>
              <a:gd name="connsiteY564" fmla="*/ 5245131 h 6851073"/>
              <a:gd name="connsiteX565" fmla="*/ 4166619 w 9003682"/>
              <a:gd name="connsiteY565" fmla="*/ 5169264 h 6851073"/>
              <a:gd name="connsiteX566" fmla="*/ 4135822 w 9003682"/>
              <a:gd name="connsiteY566" fmla="*/ 5197378 h 6851073"/>
              <a:gd name="connsiteX567" fmla="*/ 3977454 w 9003682"/>
              <a:gd name="connsiteY567" fmla="*/ 5432898 h 6851073"/>
              <a:gd name="connsiteX568" fmla="*/ 3878432 w 9003682"/>
              <a:gd name="connsiteY568" fmla="*/ 5557549 h 6851073"/>
              <a:gd name="connsiteX569" fmla="*/ 3866440 w 9003682"/>
              <a:gd name="connsiteY569" fmla="*/ 5565331 h 6851073"/>
              <a:gd name="connsiteX570" fmla="*/ 3861262 w 9003682"/>
              <a:gd name="connsiteY570" fmla="*/ 5567428 h 6851073"/>
              <a:gd name="connsiteX571" fmla="*/ 3845572 w 9003682"/>
              <a:gd name="connsiteY571" fmla="*/ 5612147 h 6851073"/>
              <a:gd name="connsiteX572" fmla="*/ 3790713 w 9003682"/>
              <a:gd name="connsiteY572" fmla="*/ 5797734 h 6851073"/>
              <a:gd name="connsiteX573" fmla="*/ 3741560 w 9003682"/>
              <a:gd name="connsiteY573" fmla="*/ 5903942 h 6851073"/>
              <a:gd name="connsiteX574" fmla="*/ 3662564 w 9003682"/>
              <a:gd name="connsiteY574" fmla="*/ 6055790 h 6851073"/>
              <a:gd name="connsiteX575" fmla="*/ 3601560 w 9003682"/>
              <a:gd name="connsiteY575" fmla="*/ 6161120 h 6851073"/>
              <a:gd name="connsiteX576" fmla="*/ 3538362 w 9003682"/>
              <a:gd name="connsiteY576" fmla="*/ 6194474 h 6851073"/>
              <a:gd name="connsiteX577" fmla="*/ 3412407 w 9003682"/>
              <a:gd name="connsiteY577" fmla="*/ 6248453 h 6851073"/>
              <a:gd name="connsiteX578" fmla="*/ 3385634 w 9003682"/>
              <a:gd name="connsiteY578" fmla="*/ 6262060 h 6851073"/>
              <a:gd name="connsiteX579" fmla="*/ 3394851 w 9003682"/>
              <a:gd name="connsiteY579" fmla="*/ 6233972 h 6851073"/>
              <a:gd name="connsiteX580" fmla="*/ 3536168 w 9003682"/>
              <a:gd name="connsiteY580" fmla="*/ 5995665 h 6851073"/>
              <a:gd name="connsiteX581" fmla="*/ 3763064 w 9003682"/>
              <a:gd name="connsiteY581" fmla="*/ 5555478 h 6851073"/>
              <a:gd name="connsiteX582" fmla="*/ 3881559 w 9003682"/>
              <a:gd name="connsiteY582" fmla="*/ 5214037 h 6851073"/>
              <a:gd name="connsiteX583" fmla="*/ 3909207 w 9003682"/>
              <a:gd name="connsiteY583" fmla="*/ 5064382 h 6851073"/>
              <a:gd name="connsiteX584" fmla="*/ 3909207 w 9003682"/>
              <a:gd name="connsiteY584" fmla="*/ 5046641 h 6851073"/>
              <a:gd name="connsiteX585" fmla="*/ 3906102 w 9003682"/>
              <a:gd name="connsiteY585" fmla="*/ 5045898 h 6851073"/>
              <a:gd name="connsiteX586" fmla="*/ 3895182 w 9003682"/>
              <a:gd name="connsiteY586" fmla="*/ 5044686 h 6851073"/>
              <a:gd name="connsiteX587" fmla="*/ 3887705 w 9003682"/>
              <a:gd name="connsiteY587" fmla="*/ 5054728 h 6851073"/>
              <a:gd name="connsiteX588" fmla="*/ 3759992 w 9003682"/>
              <a:gd name="connsiteY588" fmla="*/ 5339554 h 6851073"/>
              <a:gd name="connsiteX589" fmla="*/ 3456294 w 9003682"/>
              <a:gd name="connsiteY589" fmla="*/ 5911403 h 6851073"/>
              <a:gd name="connsiteX590" fmla="*/ 3407139 w 9003682"/>
              <a:gd name="connsiteY590" fmla="*/ 5978111 h 6851073"/>
              <a:gd name="connsiteX591" fmla="*/ 3381685 w 9003682"/>
              <a:gd name="connsiteY591" fmla="*/ 5994348 h 6851073"/>
              <a:gd name="connsiteX592" fmla="*/ 3379052 w 9003682"/>
              <a:gd name="connsiteY592" fmla="*/ 5961872 h 6851073"/>
              <a:gd name="connsiteX593" fmla="*/ 3404509 w 9003682"/>
              <a:gd name="connsiteY593" fmla="*/ 5888142 h 6851073"/>
              <a:gd name="connsiteX594" fmla="*/ 3563816 w 9003682"/>
              <a:gd name="connsiteY594" fmla="*/ 5489209 h 6851073"/>
              <a:gd name="connsiteX595" fmla="*/ 3691528 w 9003682"/>
              <a:gd name="connsiteY595" fmla="*/ 5073599 h 6851073"/>
              <a:gd name="connsiteX596" fmla="*/ 3694162 w 9003682"/>
              <a:gd name="connsiteY596" fmla="*/ 5046828 h 6851073"/>
              <a:gd name="connsiteX597" fmla="*/ 3688895 w 9003682"/>
              <a:gd name="connsiteY597" fmla="*/ 5044633 h 6851073"/>
              <a:gd name="connsiteX598" fmla="*/ 3673974 w 9003682"/>
              <a:gd name="connsiteY598" fmla="*/ 5063504 h 6851073"/>
              <a:gd name="connsiteX599" fmla="*/ 3570838 w 9003682"/>
              <a:gd name="connsiteY599" fmla="*/ 5280306 h 6851073"/>
              <a:gd name="connsiteX600" fmla="*/ 3359744 w 9003682"/>
              <a:gd name="connsiteY600" fmla="*/ 5716982 h 6851073"/>
              <a:gd name="connsiteX601" fmla="*/ 3175418 w 9003682"/>
              <a:gd name="connsiteY601" fmla="*/ 6007953 h 6851073"/>
              <a:gd name="connsiteX602" fmla="*/ 3146013 w 9003682"/>
              <a:gd name="connsiteY602" fmla="*/ 6038236 h 6851073"/>
              <a:gd name="connsiteX603" fmla="*/ 3137674 w 9003682"/>
              <a:gd name="connsiteY603" fmla="*/ 6035602 h 6851073"/>
              <a:gd name="connsiteX604" fmla="*/ 3138113 w 9003682"/>
              <a:gd name="connsiteY604" fmla="*/ 5994787 h 6851073"/>
              <a:gd name="connsiteX605" fmla="*/ 3180683 w 9003682"/>
              <a:gd name="connsiteY605" fmla="*/ 5857859 h 6851073"/>
              <a:gd name="connsiteX606" fmla="*/ 3286450 w 9003682"/>
              <a:gd name="connsiteY606" fmla="*/ 5533096 h 6851073"/>
              <a:gd name="connsiteX607" fmla="*/ 3297861 w 9003682"/>
              <a:gd name="connsiteY607" fmla="*/ 5507642 h 6851073"/>
              <a:gd name="connsiteX608" fmla="*/ 3422940 w 9003682"/>
              <a:gd name="connsiteY608" fmla="*/ 5305322 h 6851073"/>
              <a:gd name="connsiteX609" fmla="*/ 3492721 w 9003682"/>
              <a:gd name="connsiteY609" fmla="*/ 5139429 h 6851073"/>
              <a:gd name="connsiteX610" fmla="*/ 3498865 w 9003682"/>
              <a:gd name="connsiteY610" fmla="*/ 4974852 h 6851073"/>
              <a:gd name="connsiteX611" fmla="*/ 3474069 w 9003682"/>
              <a:gd name="connsiteY611" fmla="*/ 4939908 h 6851073"/>
              <a:gd name="connsiteX612" fmla="*/ 3461580 w 9003682"/>
              <a:gd name="connsiteY612" fmla="*/ 4936683 h 6851073"/>
              <a:gd name="connsiteX613" fmla="*/ 3453079 w 9003682"/>
              <a:gd name="connsiteY613" fmla="*/ 4968273 h 6851073"/>
              <a:gd name="connsiteX614" fmla="*/ 3453152 w 9003682"/>
              <a:gd name="connsiteY614" fmla="*/ 5022654 h 6851073"/>
              <a:gd name="connsiteX615" fmla="*/ 3437023 w 9003682"/>
              <a:gd name="connsiteY615" fmla="*/ 5057400 h 6851073"/>
              <a:gd name="connsiteX616" fmla="*/ 3426082 w 9003682"/>
              <a:gd name="connsiteY616" fmla="*/ 5082161 h 6851073"/>
              <a:gd name="connsiteX617" fmla="*/ 3377052 w 9003682"/>
              <a:gd name="connsiteY617" fmla="*/ 5111170 h 6851073"/>
              <a:gd name="connsiteX618" fmla="*/ 3298097 w 9003682"/>
              <a:gd name="connsiteY618" fmla="*/ 5080429 h 6851073"/>
              <a:gd name="connsiteX619" fmla="*/ 3285023 w 9003682"/>
              <a:gd name="connsiteY619" fmla="*/ 5053213 h 6851073"/>
              <a:gd name="connsiteX620" fmla="*/ 3324381 w 9003682"/>
              <a:gd name="connsiteY620" fmla="*/ 4990769 h 6851073"/>
              <a:gd name="connsiteX621" fmla="*/ 3346506 w 9003682"/>
              <a:gd name="connsiteY621" fmla="*/ 4954966 h 6851073"/>
              <a:gd name="connsiteX622" fmla="*/ 3343504 w 9003682"/>
              <a:gd name="connsiteY622" fmla="*/ 4946766 h 6851073"/>
              <a:gd name="connsiteX623" fmla="*/ 3361936 w 9003682"/>
              <a:gd name="connsiteY623" fmla="*/ 4858114 h 6851073"/>
              <a:gd name="connsiteX624" fmla="*/ 3383790 w 9003682"/>
              <a:gd name="connsiteY624" fmla="*/ 4792048 h 6851073"/>
              <a:gd name="connsiteX625" fmla="*/ 3377295 w 9003682"/>
              <a:gd name="connsiteY625" fmla="*/ 4782037 h 6851073"/>
              <a:gd name="connsiteX626" fmla="*/ 3370625 w 9003682"/>
              <a:gd name="connsiteY626" fmla="*/ 4784126 h 6851073"/>
              <a:gd name="connsiteX627" fmla="*/ 3303511 w 9003682"/>
              <a:gd name="connsiteY627" fmla="*/ 4928772 h 6851073"/>
              <a:gd name="connsiteX628" fmla="*/ 3167518 w 9003682"/>
              <a:gd name="connsiteY628" fmla="*/ 5142939 h 6851073"/>
              <a:gd name="connsiteX629" fmla="*/ 3242455 w 9003682"/>
              <a:gd name="connsiteY629" fmla="*/ 4945558 h 6851073"/>
              <a:gd name="connsiteX630" fmla="*/ 3254622 w 9003682"/>
              <a:gd name="connsiteY630" fmla="*/ 4902285 h 6851073"/>
              <a:gd name="connsiteX631" fmla="*/ 3227455 w 9003682"/>
              <a:gd name="connsiteY631" fmla="*/ 4933104 h 6851073"/>
              <a:gd name="connsiteX632" fmla="*/ 3187443 w 9003682"/>
              <a:gd name="connsiteY632" fmla="*/ 4920322 h 6851073"/>
              <a:gd name="connsiteX633" fmla="*/ 3186970 w 9003682"/>
              <a:gd name="connsiteY633" fmla="*/ 4836276 h 6851073"/>
              <a:gd name="connsiteX634" fmla="*/ 3198094 w 9003682"/>
              <a:gd name="connsiteY634" fmla="*/ 4740366 h 6851073"/>
              <a:gd name="connsiteX635" fmla="*/ 3190477 w 9003682"/>
              <a:gd name="connsiteY635" fmla="*/ 4715577 h 6851073"/>
              <a:gd name="connsiteX636" fmla="*/ 3163441 w 9003682"/>
              <a:gd name="connsiteY636" fmla="*/ 4719831 h 6851073"/>
              <a:gd name="connsiteX637" fmla="*/ 3102965 w 9003682"/>
              <a:gd name="connsiteY637" fmla="*/ 4796084 h 6851073"/>
              <a:gd name="connsiteX638" fmla="*/ 3071965 w 9003682"/>
              <a:gd name="connsiteY638" fmla="*/ 4840529 h 6851073"/>
              <a:gd name="connsiteX639" fmla="*/ 3035313 w 9003682"/>
              <a:gd name="connsiteY639" fmla="*/ 4836551 h 6851073"/>
              <a:gd name="connsiteX640" fmla="*/ 3012826 w 9003682"/>
              <a:gd name="connsiteY640" fmla="*/ 4784771 h 6851073"/>
              <a:gd name="connsiteX641" fmla="*/ 3012142 w 9003682"/>
              <a:gd name="connsiteY641" fmla="*/ 4782577 h 6851073"/>
              <a:gd name="connsiteX642" fmla="*/ 2942816 w 9003682"/>
              <a:gd name="connsiteY642" fmla="*/ 4935793 h 6851073"/>
              <a:gd name="connsiteX643" fmla="*/ 2862941 w 9003682"/>
              <a:gd name="connsiteY643" fmla="*/ 5161373 h 6851073"/>
              <a:gd name="connsiteX644" fmla="*/ 2830027 w 9003682"/>
              <a:gd name="connsiteY644" fmla="*/ 5300933 h 6851073"/>
              <a:gd name="connsiteX645" fmla="*/ 2783506 w 9003682"/>
              <a:gd name="connsiteY645" fmla="*/ 5398363 h 6851073"/>
              <a:gd name="connsiteX646" fmla="*/ 2747080 w 9003682"/>
              <a:gd name="connsiteY646" fmla="*/ 5473848 h 6851073"/>
              <a:gd name="connsiteX647" fmla="*/ 2690026 w 9003682"/>
              <a:gd name="connsiteY647" fmla="*/ 5578300 h 6851073"/>
              <a:gd name="connsiteX648" fmla="*/ 2666767 w 9003682"/>
              <a:gd name="connsiteY648" fmla="*/ 5592344 h 6851073"/>
              <a:gd name="connsiteX649" fmla="*/ 2525451 w 9003682"/>
              <a:gd name="connsiteY649" fmla="*/ 5627014 h 6851073"/>
              <a:gd name="connsiteX650" fmla="*/ 2503945 w 9003682"/>
              <a:gd name="connsiteY650" fmla="*/ 5631842 h 6851073"/>
              <a:gd name="connsiteX651" fmla="*/ 2523255 w 9003682"/>
              <a:gd name="connsiteY651" fmla="*/ 5585322 h 6851073"/>
              <a:gd name="connsiteX652" fmla="*/ 2654040 w 9003682"/>
              <a:gd name="connsiteY652" fmla="*/ 5361058 h 6851073"/>
              <a:gd name="connsiteX653" fmla="*/ 2838365 w 9003682"/>
              <a:gd name="connsiteY653" fmla="*/ 4942815 h 6851073"/>
              <a:gd name="connsiteX654" fmla="*/ 2876986 w 9003682"/>
              <a:gd name="connsiteY654" fmla="*/ 4738301 h 6851073"/>
              <a:gd name="connsiteX655" fmla="*/ 2873914 w 9003682"/>
              <a:gd name="connsiteY655" fmla="*/ 4715920 h 6851073"/>
              <a:gd name="connsiteX656" fmla="*/ 2867330 w 9003682"/>
              <a:gd name="connsiteY656" fmla="*/ 4713725 h 6851073"/>
              <a:gd name="connsiteX657" fmla="*/ 2841876 w 9003682"/>
              <a:gd name="connsiteY657" fmla="*/ 4752345 h 6851073"/>
              <a:gd name="connsiteX658" fmla="*/ 2697050 w 9003682"/>
              <a:gd name="connsiteY658" fmla="*/ 5063065 h 6851073"/>
              <a:gd name="connsiteX659" fmla="*/ 2511406 w 9003682"/>
              <a:gd name="connsiteY659" fmla="*/ 5379052 h 6851073"/>
              <a:gd name="connsiteX660" fmla="*/ 2492096 w 9003682"/>
              <a:gd name="connsiteY660" fmla="*/ 5402751 h 6851073"/>
              <a:gd name="connsiteX661" fmla="*/ 2467957 w 9003682"/>
              <a:gd name="connsiteY661" fmla="*/ 5413285 h 6851073"/>
              <a:gd name="connsiteX662" fmla="*/ 2463570 w 9003682"/>
              <a:gd name="connsiteY662" fmla="*/ 5387829 h 6851073"/>
              <a:gd name="connsiteX663" fmla="*/ 2506140 w 9003682"/>
              <a:gd name="connsiteY663" fmla="*/ 5248708 h 6851073"/>
              <a:gd name="connsiteX664" fmla="*/ 2636923 w 9003682"/>
              <a:gd name="connsiteY664" fmla="*/ 4858992 h 6851073"/>
              <a:gd name="connsiteX665" fmla="*/ 2665450 w 9003682"/>
              <a:gd name="connsiteY665" fmla="*/ 4734352 h 6851073"/>
              <a:gd name="connsiteX666" fmla="*/ 2665889 w 9003682"/>
              <a:gd name="connsiteY666" fmla="*/ 4708898 h 6851073"/>
              <a:gd name="connsiteX667" fmla="*/ 2658867 w 9003682"/>
              <a:gd name="connsiteY667" fmla="*/ 4705386 h 6851073"/>
              <a:gd name="connsiteX668" fmla="*/ 2627708 w 9003682"/>
              <a:gd name="connsiteY668" fmla="*/ 4754101 h 6851073"/>
              <a:gd name="connsiteX669" fmla="*/ 2440311 w 9003682"/>
              <a:gd name="connsiteY669" fmla="*/ 5141624 h 6851073"/>
              <a:gd name="connsiteX670" fmla="*/ 2293289 w 9003682"/>
              <a:gd name="connsiteY670" fmla="*/ 5386513 h 6851073"/>
              <a:gd name="connsiteX671" fmla="*/ 2263446 w 9003682"/>
              <a:gd name="connsiteY671" fmla="*/ 5426451 h 6851073"/>
              <a:gd name="connsiteX672" fmla="*/ 2251595 w 9003682"/>
              <a:gd name="connsiteY672" fmla="*/ 5344382 h 6851073"/>
              <a:gd name="connsiteX673" fmla="*/ 2304260 w 9003682"/>
              <a:gd name="connsiteY673" fmla="*/ 5144256 h 6851073"/>
              <a:gd name="connsiteX674" fmla="*/ 2322253 w 9003682"/>
              <a:gd name="connsiteY674" fmla="*/ 5056921 h 6851073"/>
              <a:gd name="connsiteX675" fmla="*/ 2347268 w 9003682"/>
              <a:gd name="connsiteY675" fmla="*/ 4997674 h 6851073"/>
              <a:gd name="connsiteX676" fmla="*/ 2459181 w 9003682"/>
              <a:gd name="connsiteY676" fmla="*/ 4823443 h 6851073"/>
              <a:gd name="connsiteX677" fmla="*/ 2477614 w 9003682"/>
              <a:gd name="connsiteY677" fmla="*/ 4660183 h 6851073"/>
              <a:gd name="connsiteX678" fmla="*/ 2389839 w 9003682"/>
              <a:gd name="connsiteY678" fmla="*/ 4607519 h 6851073"/>
              <a:gd name="connsiteX679" fmla="*/ 2347707 w 9003682"/>
              <a:gd name="connsiteY679" fmla="*/ 4618490 h 6851073"/>
              <a:gd name="connsiteX680" fmla="*/ 2316109 w 9003682"/>
              <a:gd name="connsiteY680" fmla="*/ 4589965 h 6851073"/>
              <a:gd name="connsiteX681" fmla="*/ 2329276 w 9003682"/>
              <a:gd name="connsiteY681" fmla="*/ 4537738 h 6851073"/>
              <a:gd name="connsiteX682" fmla="*/ 2366140 w 9003682"/>
              <a:gd name="connsiteY682" fmla="*/ 4428459 h 6851073"/>
              <a:gd name="connsiteX683" fmla="*/ 2363947 w 9003682"/>
              <a:gd name="connsiteY683" fmla="*/ 4421876 h 6851073"/>
              <a:gd name="connsiteX684" fmla="*/ 2169526 w 9003682"/>
              <a:gd name="connsiteY684" fmla="*/ 4731718 h 6851073"/>
              <a:gd name="connsiteX685" fmla="*/ 2266517 w 9003682"/>
              <a:gd name="connsiteY685" fmla="*/ 4454354 h 6851073"/>
              <a:gd name="connsiteX686" fmla="*/ 2259494 w 9003682"/>
              <a:gd name="connsiteY686" fmla="*/ 4451281 h 6851073"/>
              <a:gd name="connsiteX687" fmla="*/ 2210781 w 9003682"/>
              <a:gd name="connsiteY687" fmla="*/ 4540372 h 6851073"/>
              <a:gd name="connsiteX688" fmla="*/ 2201125 w 9003682"/>
              <a:gd name="connsiteY688" fmla="*/ 4538177 h 6851073"/>
              <a:gd name="connsiteX689" fmla="*/ 2199809 w 9003682"/>
              <a:gd name="connsiteY689" fmla="*/ 4479369 h 6851073"/>
              <a:gd name="connsiteX690" fmla="*/ 2186643 w 9003682"/>
              <a:gd name="connsiteY690" fmla="*/ 4319182 h 6851073"/>
              <a:gd name="connsiteX691" fmla="*/ 2086581 w 9003682"/>
              <a:gd name="connsiteY691" fmla="*/ 4292848 h 6851073"/>
              <a:gd name="connsiteX692" fmla="*/ 2025138 w 9003682"/>
              <a:gd name="connsiteY692" fmla="*/ 4368773 h 6851073"/>
              <a:gd name="connsiteX693" fmla="*/ 1888650 w 9003682"/>
              <a:gd name="connsiteY693" fmla="*/ 4676861 h 6851073"/>
              <a:gd name="connsiteX694" fmla="*/ 1872850 w 9003682"/>
              <a:gd name="connsiteY694" fmla="*/ 4786138 h 6851073"/>
              <a:gd name="connsiteX695" fmla="*/ 1838619 w 9003682"/>
              <a:gd name="connsiteY695" fmla="*/ 4871280 h 6851073"/>
              <a:gd name="connsiteX696" fmla="*/ 1815358 w 9003682"/>
              <a:gd name="connsiteY696" fmla="*/ 4921749 h 6851073"/>
              <a:gd name="connsiteX697" fmla="*/ 1795609 w 9003682"/>
              <a:gd name="connsiteY697" fmla="*/ 4973976 h 6851073"/>
              <a:gd name="connsiteX698" fmla="*/ 1748210 w 9003682"/>
              <a:gd name="connsiteY698" fmla="*/ 4998113 h 6851073"/>
              <a:gd name="connsiteX699" fmla="*/ 1645953 w 9003682"/>
              <a:gd name="connsiteY699" fmla="*/ 5002062 h 6851073"/>
              <a:gd name="connsiteX700" fmla="*/ 1619183 w 9003682"/>
              <a:gd name="connsiteY700" fmla="*/ 5002062 h 6851073"/>
              <a:gd name="connsiteX701" fmla="*/ 1652536 w 9003682"/>
              <a:gd name="connsiteY701" fmla="*/ 4934039 h 6851073"/>
              <a:gd name="connsiteX702" fmla="*/ 1802192 w 9003682"/>
              <a:gd name="connsiteY702" fmla="*/ 4640873 h 6851073"/>
              <a:gd name="connsiteX703" fmla="*/ 1849150 w 9003682"/>
              <a:gd name="connsiteY703" fmla="*/ 4451720 h 6851073"/>
              <a:gd name="connsiteX704" fmla="*/ 1844763 w 9003682"/>
              <a:gd name="connsiteY704" fmla="*/ 4389839 h 6851073"/>
              <a:gd name="connsiteX705" fmla="*/ 1817992 w 9003682"/>
              <a:gd name="connsiteY705" fmla="*/ 4411783 h 6851073"/>
              <a:gd name="connsiteX706" fmla="*/ 1751284 w 9003682"/>
              <a:gd name="connsiteY706" fmla="*/ 4536860 h 6851073"/>
              <a:gd name="connsiteX707" fmla="*/ 1608650 w 9003682"/>
              <a:gd name="connsiteY707" fmla="*/ 4789211 h 6851073"/>
              <a:gd name="connsiteX708" fmla="*/ 1577928 w 9003682"/>
              <a:gd name="connsiteY708" fmla="*/ 4826075 h 6851073"/>
              <a:gd name="connsiteX709" fmla="*/ 1549404 w 9003682"/>
              <a:gd name="connsiteY709" fmla="*/ 4816421 h 6851073"/>
              <a:gd name="connsiteX710" fmla="*/ 1558180 w 9003682"/>
              <a:gd name="connsiteY710" fmla="*/ 4743569 h 6851073"/>
              <a:gd name="connsiteX711" fmla="*/ 1635421 w 9003682"/>
              <a:gd name="connsiteY711" fmla="*/ 4438554 h 6851073"/>
              <a:gd name="connsiteX712" fmla="*/ 1634983 w 9003682"/>
              <a:gd name="connsiteY712" fmla="*/ 4362190 h 6851073"/>
              <a:gd name="connsiteX713" fmla="*/ 1607772 w 9003682"/>
              <a:gd name="connsiteY713" fmla="*/ 4393790 h 6851073"/>
              <a:gd name="connsiteX714" fmla="*/ 1478745 w 9003682"/>
              <a:gd name="connsiteY714" fmla="*/ 4646578 h 6851073"/>
              <a:gd name="connsiteX715" fmla="*/ 1395360 w 9003682"/>
              <a:gd name="connsiteY715" fmla="*/ 4782189 h 6851073"/>
              <a:gd name="connsiteX716" fmla="*/ 1370783 w 9003682"/>
              <a:gd name="connsiteY716" fmla="*/ 4798867 h 6851073"/>
              <a:gd name="connsiteX717" fmla="*/ 1354985 w 9003682"/>
              <a:gd name="connsiteY717" fmla="*/ 4769901 h 6851073"/>
              <a:gd name="connsiteX718" fmla="*/ 1354985 w 9003682"/>
              <a:gd name="connsiteY718" fmla="*/ 4686954 h 6851073"/>
              <a:gd name="connsiteX719" fmla="*/ 1364199 w 9003682"/>
              <a:gd name="connsiteY719" fmla="*/ 4569777 h 6851073"/>
              <a:gd name="connsiteX720" fmla="*/ 1394921 w 9003682"/>
              <a:gd name="connsiteY720" fmla="*/ 4496923 h 6851073"/>
              <a:gd name="connsiteX721" fmla="*/ 1455925 w 9003682"/>
              <a:gd name="connsiteY721" fmla="*/ 4417488 h 6851073"/>
              <a:gd name="connsiteX722" fmla="*/ 1448025 w 9003682"/>
              <a:gd name="connsiteY722" fmla="*/ 4306455 h 6851073"/>
              <a:gd name="connsiteX723" fmla="*/ 1361568 w 9003682"/>
              <a:gd name="connsiteY723" fmla="*/ 4270906 h 6851073"/>
              <a:gd name="connsiteX724" fmla="*/ 1315485 w 9003682"/>
              <a:gd name="connsiteY724" fmla="*/ 4271345 h 6851073"/>
              <a:gd name="connsiteX725" fmla="*/ 1290909 w 9003682"/>
              <a:gd name="connsiteY725" fmla="*/ 4235357 h 6851073"/>
              <a:gd name="connsiteX726" fmla="*/ 1317241 w 9003682"/>
              <a:gd name="connsiteY726" fmla="*/ 4157239 h 6851073"/>
              <a:gd name="connsiteX727" fmla="*/ 1169781 w 9003682"/>
              <a:gd name="connsiteY727" fmla="*/ 4315231 h 6851073"/>
              <a:gd name="connsiteX728" fmla="*/ 1222884 w 9003682"/>
              <a:gd name="connsiteY728" fmla="*/ 4164699 h 6851073"/>
              <a:gd name="connsiteX729" fmla="*/ 1216740 w 9003682"/>
              <a:gd name="connsiteY729" fmla="*/ 4161628 h 6851073"/>
              <a:gd name="connsiteX730" fmla="*/ 1176803 w 9003682"/>
              <a:gd name="connsiteY730" fmla="*/ 4212535 h 6851073"/>
              <a:gd name="connsiteX731" fmla="*/ 1164515 w 9003682"/>
              <a:gd name="connsiteY731" fmla="*/ 4173037 h 6851073"/>
              <a:gd name="connsiteX732" fmla="*/ 1150910 w 9003682"/>
              <a:gd name="connsiteY732" fmla="*/ 4113790 h 6851073"/>
              <a:gd name="connsiteX733" fmla="*/ 1013982 w 9003682"/>
              <a:gd name="connsiteY733" fmla="*/ 4061126 h 6851073"/>
              <a:gd name="connsiteX734" fmla="*/ 902510 w 9003682"/>
              <a:gd name="connsiteY734" fmla="*/ 4248084 h 6851073"/>
              <a:gd name="connsiteX735" fmla="*/ 909092 w 9003682"/>
              <a:gd name="connsiteY735" fmla="*/ 4302065 h 6851073"/>
              <a:gd name="connsiteX736" fmla="*/ 897242 w 9003682"/>
              <a:gd name="connsiteY736" fmla="*/ 4338492 h 6851073"/>
              <a:gd name="connsiteX737" fmla="*/ 889344 w 9003682"/>
              <a:gd name="connsiteY737" fmla="*/ 4364385 h 6851073"/>
              <a:gd name="connsiteX738" fmla="*/ 844139 w 9003682"/>
              <a:gd name="connsiteY738" fmla="*/ 4399056 h 6851073"/>
              <a:gd name="connsiteX739" fmla="*/ 762072 w 9003682"/>
              <a:gd name="connsiteY739" fmla="*/ 4377990 h 6851073"/>
              <a:gd name="connsiteX740" fmla="*/ 745833 w 9003682"/>
              <a:gd name="connsiteY740" fmla="*/ 4352536 h 6851073"/>
              <a:gd name="connsiteX741" fmla="*/ 777431 w 9003682"/>
              <a:gd name="connsiteY741" fmla="*/ 4285828 h 6851073"/>
              <a:gd name="connsiteX742" fmla="*/ 826585 w 9003682"/>
              <a:gd name="connsiteY742" fmla="*/ 4140562 h 6851073"/>
              <a:gd name="connsiteX743" fmla="*/ 819124 w 9003682"/>
              <a:gd name="connsiteY743" fmla="*/ 4089214 h 6851073"/>
              <a:gd name="connsiteX744" fmla="*/ 784892 w 9003682"/>
              <a:gd name="connsiteY744" fmla="*/ 4081314 h 6851073"/>
              <a:gd name="connsiteX745" fmla="*/ 745833 w 9003682"/>
              <a:gd name="connsiteY745" fmla="*/ 4136174 h 6851073"/>
              <a:gd name="connsiteX746" fmla="*/ 674297 w 9003682"/>
              <a:gd name="connsiteY746" fmla="*/ 4240184 h 6851073"/>
              <a:gd name="connsiteX747" fmla="*/ 633044 w 9003682"/>
              <a:gd name="connsiteY747" fmla="*/ 4232284 h 6851073"/>
              <a:gd name="connsiteX748" fmla="*/ 622510 w 9003682"/>
              <a:gd name="connsiteY748" fmla="*/ 4148900 h 6851073"/>
              <a:gd name="connsiteX749" fmla="*/ 622071 w 9003682"/>
              <a:gd name="connsiteY749" fmla="*/ 4052349 h 6851073"/>
              <a:gd name="connsiteX750" fmla="*/ 611539 w 9003682"/>
              <a:gd name="connsiteY750" fmla="*/ 4028651 h 6851073"/>
              <a:gd name="connsiteX751" fmla="*/ 585207 w 9003682"/>
              <a:gd name="connsiteY751" fmla="*/ 4036112 h 6851073"/>
              <a:gd name="connsiteX752" fmla="*/ 534297 w 9003682"/>
              <a:gd name="connsiteY752" fmla="*/ 4119056 h 6851073"/>
              <a:gd name="connsiteX753" fmla="*/ 508843 w 9003682"/>
              <a:gd name="connsiteY753" fmla="*/ 4166893 h 6851073"/>
              <a:gd name="connsiteX754" fmla="*/ 471977 w 9003682"/>
              <a:gd name="connsiteY754" fmla="*/ 4167333 h 6851073"/>
              <a:gd name="connsiteX755" fmla="*/ 443452 w 9003682"/>
              <a:gd name="connsiteY755" fmla="*/ 4118618 h 6851073"/>
              <a:gd name="connsiteX756" fmla="*/ 406586 w 9003682"/>
              <a:gd name="connsiteY756" fmla="*/ 4036549 h 6851073"/>
              <a:gd name="connsiteX757" fmla="*/ 429846 w 9003682"/>
              <a:gd name="connsiteY757" fmla="*/ 4026894 h 6851073"/>
              <a:gd name="connsiteX758" fmla="*/ 457057 w 9003682"/>
              <a:gd name="connsiteY758" fmla="*/ 4002317 h 6851073"/>
              <a:gd name="connsiteX759" fmla="*/ 436868 w 9003682"/>
              <a:gd name="connsiteY759" fmla="*/ 3974230 h 6851073"/>
              <a:gd name="connsiteX760" fmla="*/ 324517 w 9003682"/>
              <a:gd name="connsiteY760" fmla="*/ 3929903 h 6851073"/>
              <a:gd name="connsiteX761" fmla="*/ 258248 w 9003682"/>
              <a:gd name="connsiteY761" fmla="*/ 3911471 h 6851073"/>
              <a:gd name="connsiteX762" fmla="*/ 269219 w 9003682"/>
              <a:gd name="connsiteY762" fmla="*/ 3891283 h 6851073"/>
              <a:gd name="connsiteX763" fmla="*/ 171352 w 9003682"/>
              <a:gd name="connsiteY763" fmla="*/ 3903132 h 6851073"/>
              <a:gd name="connsiteX764" fmla="*/ 179691 w 9003682"/>
              <a:gd name="connsiteY764" fmla="*/ 3875045 h 6851073"/>
              <a:gd name="connsiteX765" fmla="*/ 18186 w 9003682"/>
              <a:gd name="connsiteY765" fmla="*/ 3821941 h 6851073"/>
              <a:gd name="connsiteX766" fmla="*/ 192 w 9003682"/>
              <a:gd name="connsiteY766" fmla="*/ 3792977 h 6851073"/>
              <a:gd name="connsiteX767" fmla="*/ 10286 w 9003682"/>
              <a:gd name="connsiteY767" fmla="*/ 3772349 h 6851073"/>
              <a:gd name="connsiteX768" fmla="*/ 53735 w 9003682"/>
              <a:gd name="connsiteY768" fmla="*/ 3740312 h 6851073"/>
              <a:gd name="connsiteX769" fmla="*/ 116493 w 9003682"/>
              <a:gd name="connsiteY769" fmla="*/ 3748211 h 6851073"/>
              <a:gd name="connsiteX770" fmla="*/ 174862 w 9003682"/>
              <a:gd name="connsiteY770" fmla="*/ 3672726 h 6851073"/>
              <a:gd name="connsiteX771" fmla="*/ 238938 w 9003682"/>
              <a:gd name="connsiteY771" fmla="*/ 3677554 h 6851073"/>
              <a:gd name="connsiteX772" fmla="*/ 293797 w 9003682"/>
              <a:gd name="connsiteY772" fmla="*/ 3702130 h 6851073"/>
              <a:gd name="connsiteX773" fmla="*/ 322763 w 9003682"/>
              <a:gd name="connsiteY773" fmla="*/ 3639810 h 6851073"/>
              <a:gd name="connsiteX774" fmla="*/ 303890 w 9003682"/>
              <a:gd name="connsiteY774" fmla="*/ 3586707 h 6851073"/>
              <a:gd name="connsiteX775" fmla="*/ 317934 w 9003682"/>
              <a:gd name="connsiteY775" fmla="*/ 3552036 h 6851073"/>
              <a:gd name="connsiteX776" fmla="*/ 395614 w 9003682"/>
              <a:gd name="connsiteY776" fmla="*/ 3516927 h 6851073"/>
              <a:gd name="connsiteX777" fmla="*/ 425457 w 9003682"/>
              <a:gd name="connsiteY777" fmla="*/ 3509905 h 6851073"/>
              <a:gd name="connsiteX778" fmla="*/ 422825 w 9003682"/>
              <a:gd name="connsiteY778" fmla="*/ 3540187 h 6851073"/>
              <a:gd name="connsiteX779" fmla="*/ 425896 w 9003682"/>
              <a:gd name="connsiteY779" fmla="*/ 3570030 h 6851073"/>
              <a:gd name="connsiteX780" fmla="*/ 413608 w 9003682"/>
              <a:gd name="connsiteY780" fmla="*/ 3590658 h 6851073"/>
              <a:gd name="connsiteX781" fmla="*/ 421508 w 9003682"/>
              <a:gd name="connsiteY781" fmla="*/ 3646394 h 6851073"/>
              <a:gd name="connsiteX782" fmla="*/ 640504 w 9003682"/>
              <a:gd name="connsiteY782" fmla="*/ 3613478 h 6851073"/>
              <a:gd name="connsiteX783" fmla="*/ 641381 w 9003682"/>
              <a:gd name="connsiteY783" fmla="*/ 3611723 h 6851073"/>
              <a:gd name="connsiteX784" fmla="*/ 700191 w 9003682"/>
              <a:gd name="connsiteY784" fmla="*/ 3602947 h 6851073"/>
              <a:gd name="connsiteX785" fmla="*/ 688779 w 9003682"/>
              <a:gd name="connsiteY785" fmla="*/ 3556864 h 6851073"/>
              <a:gd name="connsiteX786" fmla="*/ 670786 w 9003682"/>
              <a:gd name="connsiteY786" fmla="*/ 3511221 h 6851073"/>
              <a:gd name="connsiteX787" fmla="*/ 736177 w 9003682"/>
              <a:gd name="connsiteY787" fmla="*/ 3541943 h 6851073"/>
              <a:gd name="connsiteX788" fmla="*/ 782697 w 9003682"/>
              <a:gd name="connsiteY788" fmla="*/ 3600313 h 6851073"/>
              <a:gd name="connsiteX789" fmla="*/ 794548 w 9003682"/>
              <a:gd name="connsiteY789" fmla="*/ 3590218 h 6851073"/>
              <a:gd name="connsiteX790" fmla="*/ 780943 w 9003682"/>
              <a:gd name="connsiteY790" fmla="*/ 3560375 h 6851073"/>
              <a:gd name="connsiteX791" fmla="*/ 800253 w 9003682"/>
              <a:gd name="connsiteY791" fmla="*/ 3521316 h 6851073"/>
              <a:gd name="connsiteX792" fmla="*/ 862573 w 9003682"/>
              <a:gd name="connsiteY792" fmla="*/ 3512977 h 6851073"/>
              <a:gd name="connsiteX793" fmla="*/ 923137 w 9003682"/>
              <a:gd name="connsiteY793" fmla="*/ 3490595 h 6851073"/>
              <a:gd name="connsiteX794" fmla="*/ 930596 w 9003682"/>
              <a:gd name="connsiteY794" fmla="*/ 3369904 h 6851073"/>
              <a:gd name="connsiteX795" fmla="*/ 894171 w 9003682"/>
              <a:gd name="connsiteY795" fmla="*/ 3338745 h 6851073"/>
              <a:gd name="connsiteX796" fmla="*/ 888905 w 9003682"/>
              <a:gd name="connsiteY796" fmla="*/ 3316802 h 6851073"/>
              <a:gd name="connsiteX797" fmla="*/ 898998 w 9003682"/>
              <a:gd name="connsiteY797" fmla="*/ 3217179 h 6851073"/>
              <a:gd name="connsiteX798" fmla="*/ 914359 w 9003682"/>
              <a:gd name="connsiteY798" fmla="*/ 3145644 h 6851073"/>
              <a:gd name="connsiteX799" fmla="*/ 949030 w 9003682"/>
              <a:gd name="connsiteY799" fmla="*/ 3140816 h 6851073"/>
              <a:gd name="connsiteX800" fmla="*/ 1008716 w 9003682"/>
              <a:gd name="connsiteY800" fmla="*/ 3239122 h 6851073"/>
              <a:gd name="connsiteX801" fmla="*/ 1098245 w 9003682"/>
              <a:gd name="connsiteY801" fmla="*/ 3403699 h 6851073"/>
              <a:gd name="connsiteX802" fmla="*/ 1109656 w 9003682"/>
              <a:gd name="connsiteY802" fmla="*/ 3416427 h 6851073"/>
              <a:gd name="connsiteX803" fmla="*/ 1130283 w 9003682"/>
              <a:gd name="connsiteY803" fmla="*/ 3406770 h 6851073"/>
              <a:gd name="connsiteX804" fmla="*/ 1118434 w 9003682"/>
              <a:gd name="connsiteY804" fmla="*/ 3297052 h 6851073"/>
              <a:gd name="connsiteX805" fmla="*/ 1090346 w 9003682"/>
              <a:gd name="connsiteY805" fmla="*/ 3118873 h 6851073"/>
              <a:gd name="connsiteX806" fmla="*/ 1090785 w 9003682"/>
              <a:gd name="connsiteY806" fmla="*/ 3101317 h 6851073"/>
              <a:gd name="connsiteX807" fmla="*/ 1104828 w 9003682"/>
              <a:gd name="connsiteY807" fmla="*/ 3077180 h 6851073"/>
              <a:gd name="connsiteX808" fmla="*/ 1128088 w 9003682"/>
              <a:gd name="connsiteY808" fmla="*/ 3086397 h 6851073"/>
              <a:gd name="connsiteX809" fmla="*/ 1204890 w 9003682"/>
              <a:gd name="connsiteY809" fmla="*/ 3197430 h 6851073"/>
              <a:gd name="connsiteX810" fmla="*/ 1280376 w 9003682"/>
              <a:gd name="connsiteY810" fmla="*/ 3340501 h 6851073"/>
              <a:gd name="connsiteX811" fmla="*/ 1296175 w 9003682"/>
              <a:gd name="connsiteY811" fmla="*/ 3363761 h 6851073"/>
              <a:gd name="connsiteX812" fmla="*/ 1321192 w 9003682"/>
              <a:gd name="connsiteY812" fmla="*/ 3383071 h 6851073"/>
              <a:gd name="connsiteX813" fmla="*/ 1335236 w 9003682"/>
              <a:gd name="connsiteY813" fmla="*/ 3351034 h 6851073"/>
              <a:gd name="connsiteX814" fmla="*/ 1273355 w 9003682"/>
              <a:gd name="connsiteY814" fmla="*/ 3115800 h 6851073"/>
              <a:gd name="connsiteX815" fmla="*/ 1193480 w 9003682"/>
              <a:gd name="connsiteY815" fmla="*/ 2965267 h 6851073"/>
              <a:gd name="connsiteX816" fmla="*/ 1217178 w 9003682"/>
              <a:gd name="connsiteY816" fmla="*/ 2926208 h 6851073"/>
              <a:gd name="connsiteX817" fmla="*/ 1308025 w 9003682"/>
              <a:gd name="connsiteY817" fmla="*/ 2916554 h 6851073"/>
              <a:gd name="connsiteX818" fmla="*/ 1327776 w 9003682"/>
              <a:gd name="connsiteY818" fmla="*/ 2921820 h 6851073"/>
              <a:gd name="connsiteX819" fmla="*/ 1352350 w 9003682"/>
              <a:gd name="connsiteY819" fmla="*/ 2973167 h 6851073"/>
              <a:gd name="connsiteX820" fmla="*/ 1365078 w 9003682"/>
              <a:gd name="connsiteY820" fmla="*/ 3010472 h 6851073"/>
              <a:gd name="connsiteX821" fmla="*/ 1390532 w 9003682"/>
              <a:gd name="connsiteY821" fmla="*/ 3071036 h 6851073"/>
              <a:gd name="connsiteX822" fmla="*/ 1477867 w 9003682"/>
              <a:gd name="connsiteY822" fmla="*/ 3354545 h 6851073"/>
              <a:gd name="connsiteX823" fmla="*/ 1558618 w 9003682"/>
              <a:gd name="connsiteY823" fmla="*/ 3444952 h 6851073"/>
              <a:gd name="connsiteX824" fmla="*/ 1663949 w 9003682"/>
              <a:gd name="connsiteY824" fmla="*/ 3408087 h 6851073"/>
              <a:gd name="connsiteX825" fmla="*/ 1681064 w 9003682"/>
              <a:gd name="connsiteY825" fmla="*/ 3292664 h 6851073"/>
              <a:gd name="connsiteX826" fmla="*/ 1688086 w 9003682"/>
              <a:gd name="connsiteY826" fmla="*/ 3245266 h 6851073"/>
              <a:gd name="connsiteX827" fmla="*/ 1696424 w 9003682"/>
              <a:gd name="connsiteY827" fmla="*/ 3243949 h 6851073"/>
              <a:gd name="connsiteX828" fmla="*/ 1735922 w 9003682"/>
              <a:gd name="connsiteY828" fmla="*/ 3309781 h 6851073"/>
              <a:gd name="connsiteX829" fmla="*/ 1667019 w 9003682"/>
              <a:gd name="connsiteY829" fmla="*/ 3098246 h 6851073"/>
              <a:gd name="connsiteX830" fmla="*/ 1764450 w 9003682"/>
              <a:gd name="connsiteY830" fmla="*/ 3202696 h 6851073"/>
              <a:gd name="connsiteX831" fmla="*/ 1841692 w 9003682"/>
              <a:gd name="connsiteY831" fmla="*/ 3324701 h 6851073"/>
              <a:gd name="connsiteX832" fmla="*/ 1819309 w 9003682"/>
              <a:gd name="connsiteY832" fmla="*/ 3261942 h 6851073"/>
              <a:gd name="connsiteX833" fmla="*/ 1803070 w 9003682"/>
              <a:gd name="connsiteY833" fmla="*/ 3214546 h 6851073"/>
              <a:gd name="connsiteX834" fmla="*/ 1840813 w 9003682"/>
              <a:gd name="connsiteY834" fmla="*/ 3171976 h 6851073"/>
              <a:gd name="connsiteX835" fmla="*/ 1886016 w 9003682"/>
              <a:gd name="connsiteY835" fmla="*/ 3179876 h 6851073"/>
              <a:gd name="connsiteX836" fmla="*/ 1966769 w 9003682"/>
              <a:gd name="connsiteY836" fmla="*/ 3125455 h 6851073"/>
              <a:gd name="connsiteX837" fmla="*/ 1959308 w 9003682"/>
              <a:gd name="connsiteY837" fmla="*/ 3003011 h 6851073"/>
              <a:gd name="connsiteX838" fmla="*/ 1888211 w 9003682"/>
              <a:gd name="connsiteY838" fmla="*/ 2895926 h 6851073"/>
              <a:gd name="connsiteX839" fmla="*/ 1838180 w 9003682"/>
              <a:gd name="connsiteY839" fmla="*/ 2784014 h 6851073"/>
              <a:gd name="connsiteX840" fmla="*/ 1802631 w 9003682"/>
              <a:gd name="connsiteY840" fmla="*/ 2587400 h 6851073"/>
              <a:gd name="connsiteX841" fmla="*/ 1814042 w 9003682"/>
              <a:gd name="connsiteY841" fmla="*/ 2504015 h 6851073"/>
              <a:gd name="connsiteX842" fmla="*/ 1861440 w 9003682"/>
              <a:gd name="connsiteY842" fmla="*/ 2557996 h 6851073"/>
              <a:gd name="connsiteX843" fmla="*/ 1993978 w 9003682"/>
              <a:gd name="connsiteY843" fmla="*/ 2798496 h 6851073"/>
              <a:gd name="connsiteX844" fmla="*/ 2120373 w 9003682"/>
              <a:gd name="connsiteY844" fmla="*/ 3050408 h 6851073"/>
              <a:gd name="connsiteX845" fmla="*/ 2143634 w 9003682"/>
              <a:gd name="connsiteY845" fmla="*/ 3083323 h 6851073"/>
              <a:gd name="connsiteX846" fmla="*/ 2152410 w 9003682"/>
              <a:gd name="connsiteY846" fmla="*/ 3081129 h 6851073"/>
              <a:gd name="connsiteX847" fmla="*/ 2149339 w 9003682"/>
              <a:gd name="connsiteY847" fmla="*/ 3027587 h 6851073"/>
              <a:gd name="connsiteX848" fmla="*/ 2057175 w 9003682"/>
              <a:gd name="connsiteY848" fmla="*/ 2708090 h 6851073"/>
              <a:gd name="connsiteX849" fmla="*/ 2006266 w 9003682"/>
              <a:gd name="connsiteY849" fmla="*/ 2523765 h 6851073"/>
              <a:gd name="connsiteX850" fmla="*/ 2012410 w 9003682"/>
              <a:gd name="connsiteY850" fmla="*/ 2494798 h 6851073"/>
              <a:gd name="connsiteX851" fmla="*/ 2039181 w 9003682"/>
              <a:gd name="connsiteY851" fmla="*/ 2509281 h 6851073"/>
              <a:gd name="connsiteX852" fmla="*/ 2154606 w 9003682"/>
              <a:gd name="connsiteY852" fmla="*/ 2686146 h 6851073"/>
              <a:gd name="connsiteX853" fmla="*/ 2307332 w 9003682"/>
              <a:gd name="connsiteY853" fmla="*/ 2997744 h 6851073"/>
              <a:gd name="connsiteX854" fmla="*/ 2339808 w 9003682"/>
              <a:gd name="connsiteY854" fmla="*/ 3051725 h 6851073"/>
              <a:gd name="connsiteX855" fmla="*/ 2352974 w 9003682"/>
              <a:gd name="connsiteY855" fmla="*/ 3064014 h 6851073"/>
              <a:gd name="connsiteX856" fmla="*/ 2356047 w 9003682"/>
              <a:gd name="connsiteY856" fmla="*/ 2977118 h 6851073"/>
              <a:gd name="connsiteX857" fmla="*/ 2202003 w 9003682"/>
              <a:gd name="connsiteY857" fmla="*/ 2560190 h 6851073"/>
              <a:gd name="connsiteX858" fmla="*/ 2072976 w 9003682"/>
              <a:gd name="connsiteY858" fmla="*/ 2331978 h 6851073"/>
              <a:gd name="connsiteX859" fmla="*/ 2059371 w 9003682"/>
              <a:gd name="connsiteY859" fmla="*/ 2298185 h 6851073"/>
              <a:gd name="connsiteX860" fmla="*/ 2144072 w 9003682"/>
              <a:gd name="connsiteY860" fmla="*/ 2315740 h 6851073"/>
              <a:gd name="connsiteX861" fmla="*/ 2198054 w 9003682"/>
              <a:gd name="connsiteY861" fmla="*/ 2320568 h 6851073"/>
              <a:gd name="connsiteX862" fmla="*/ 2238429 w 9003682"/>
              <a:gd name="connsiteY862" fmla="*/ 2338122 h 6851073"/>
              <a:gd name="connsiteX863" fmla="*/ 2280561 w 9003682"/>
              <a:gd name="connsiteY863" fmla="*/ 2423263 h 6851073"/>
              <a:gd name="connsiteX864" fmla="*/ 2298555 w 9003682"/>
              <a:gd name="connsiteY864" fmla="*/ 2468906 h 6851073"/>
              <a:gd name="connsiteX865" fmla="*/ 2356486 w 9003682"/>
              <a:gd name="connsiteY865" fmla="*/ 2607150 h 6851073"/>
              <a:gd name="connsiteX866" fmla="*/ 2486830 w 9003682"/>
              <a:gd name="connsiteY866" fmla="*/ 2988528 h 6851073"/>
              <a:gd name="connsiteX867" fmla="*/ 2577676 w 9003682"/>
              <a:gd name="connsiteY867" fmla="*/ 3160126 h 6851073"/>
              <a:gd name="connsiteX868" fmla="*/ 2635169 w 9003682"/>
              <a:gd name="connsiteY868" fmla="*/ 3221568 h 6851073"/>
              <a:gd name="connsiteX869" fmla="*/ 2704072 w 9003682"/>
              <a:gd name="connsiteY869" fmla="*/ 3200503 h 6851073"/>
              <a:gd name="connsiteX870" fmla="*/ 2721187 w 9003682"/>
              <a:gd name="connsiteY870" fmla="*/ 3120188 h 6851073"/>
              <a:gd name="connsiteX871" fmla="*/ 2714164 w 9003682"/>
              <a:gd name="connsiteY871" fmla="*/ 2934546 h 6851073"/>
              <a:gd name="connsiteX872" fmla="*/ 2715921 w 9003682"/>
              <a:gd name="connsiteY872" fmla="*/ 2911724 h 6851073"/>
              <a:gd name="connsiteX873" fmla="*/ 2723821 w 9003682"/>
              <a:gd name="connsiteY873" fmla="*/ 2909092 h 6851073"/>
              <a:gd name="connsiteX874" fmla="*/ 2776046 w 9003682"/>
              <a:gd name="connsiteY874" fmla="*/ 3013982 h 6851073"/>
              <a:gd name="connsiteX875" fmla="*/ 2664572 w 9003682"/>
              <a:gd name="connsiteY875" fmla="*/ 2680442 h 6851073"/>
              <a:gd name="connsiteX876" fmla="*/ 2669840 w 9003682"/>
              <a:gd name="connsiteY876" fmla="*/ 2676930 h 6851073"/>
              <a:gd name="connsiteX877" fmla="*/ 2732159 w 9003682"/>
              <a:gd name="connsiteY877" fmla="*/ 2762948 h 6851073"/>
              <a:gd name="connsiteX878" fmla="*/ 2787895 w 9003682"/>
              <a:gd name="connsiteY878" fmla="*/ 2856429 h 6851073"/>
              <a:gd name="connsiteX879" fmla="*/ 2835293 w 9003682"/>
              <a:gd name="connsiteY879" fmla="*/ 2952100 h 6851073"/>
              <a:gd name="connsiteX880" fmla="*/ 2886640 w 9003682"/>
              <a:gd name="connsiteY880" fmla="*/ 3048652 h 6851073"/>
              <a:gd name="connsiteX881" fmla="*/ 2859871 w 9003682"/>
              <a:gd name="connsiteY881" fmla="*/ 2964830 h 6851073"/>
              <a:gd name="connsiteX882" fmla="*/ 2830027 w 9003682"/>
              <a:gd name="connsiteY882" fmla="*/ 2873983 h 6851073"/>
              <a:gd name="connsiteX883" fmla="*/ 2826075 w 9003682"/>
              <a:gd name="connsiteY883" fmla="*/ 2852478 h 6851073"/>
              <a:gd name="connsiteX884" fmla="*/ 2862502 w 9003682"/>
              <a:gd name="connsiteY884" fmla="*/ 2825267 h 6851073"/>
              <a:gd name="connsiteX885" fmla="*/ 2895417 w 9003682"/>
              <a:gd name="connsiteY885" fmla="*/ 2837556 h 6851073"/>
              <a:gd name="connsiteX886" fmla="*/ 2989774 w 9003682"/>
              <a:gd name="connsiteY886" fmla="*/ 2775677 h 6851073"/>
              <a:gd name="connsiteX887" fmla="*/ 2907267 w 9003682"/>
              <a:gd name="connsiteY887" fmla="*/ 2493482 h 6851073"/>
              <a:gd name="connsiteX888" fmla="*/ 2838803 w 9003682"/>
              <a:gd name="connsiteY888" fmla="*/ 2392542 h 6851073"/>
              <a:gd name="connsiteX889" fmla="*/ 2783946 w 9003682"/>
              <a:gd name="connsiteY889" fmla="*/ 2249911 h 6851073"/>
              <a:gd name="connsiteX890" fmla="*/ 2715482 w 9003682"/>
              <a:gd name="connsiteY890" fmla="*/ 2027401 h 6851073"/>
              <a:gd name="connsiteX891" fmla="*/ 2689589 w 9003682"/>
              <a:gd name="connsiteY891" fmla="*/ 1919878 h 6851073"/>
              <a:gd name="connsiteX892" fmla="*/ 2691343 w 9003682"/>
              <a:gd name="connsiteY892" fmla="*/ 1888720 h 6851073"/>
              <a:gd name="connsiteX893" fmla="*/ 2697926 w 9003682"/>
              <a:gd name="connsiteY893" fmla="*/ 1885209 h 6851073"/>
              <a:gd name="connsiteX894" fmla="*/ 2729965 w 9003682"/>
              <a:gd name="connsiteY894" fmla="*/ 1917245 h 6851073"/>
              <a:gd name="connsiteX895" fmla="*/ 2895417 w 9003682"/>
              <a:gd name="connsiteY895" fmla="*/ 2183640 h 6851073"/>
              <a:gd name="connsiteX896" fmla="*/ 3035416 w 9003682"/>
              <a:gd name="connsiteY896" fmla="*/ 2470222 h 6851073"/>
              <a:gd name="connsiteX897" fmla="*/ 3141624 w 9003682"/>
              <a:gd name="connsiteY897" fmla="*/ 2695362 h 6851073"/>
              <a:gd name="connsiteX898" fmla="*/ 3169275 w 9003682"/>
              <a:gd name="connsiteY898" fmla="*/ 2740128 h 6851073"/>
              <a:gd name="connsiteX899" fmla="*/ 3177172 w 9003682"/>
              <a:gd name="connsiteY899" fmla="*/ 2737494 h 6851073"/>
              <a:gd name="connsiteX900" fmla="*/ 3175418 w 9003682"/>
              <a:gd name="connsiteY900" fmla="*/ 2704579 h 6851073"/>
              <a:gd name="connsiteX901" fmla="*/ 3016985 w 9003682"/>
              <a:gd name="connsiteY901" fmla="*/ 2211728 h 6851073"/>
              <a:gd name="connsiteX902" fmla="*/ 2918679 w 9003682"/>
              <a:gd name="connsiteY902" fmla="*/ 1940944 h 6851073"/>
              <a:gd name="connsiteX903" fmla="*/ 2921310 w 9003682"/>
              <a:gd name="connsiteY903" fmla="*/ 1910662 h 6851073"/>
              <a:gd name="connsiteX904" fmla="*/ 2947643 w 9003682"/>
              <a:gd name="connsiteY904" fmla="*/ 1925584 h 6851073"/>
              <a:gd name="connsiteX905" fmla="*/ 3195606 w 9003682"/>
              <a:gd name="connsiteY905" fmla="*/ 2348217 h 6851073"/>
              <a:gd name="connsiteX906" fmla="*/ 3354476 w 9003682"/>
              <a:gd name="connsiteY906" fmla="*/ 2697557 h 6851073"/>
              <a:gd name="connsiteX907" fmla="*/ 3382124 w 9003682"/>
              <a:gd name="connsiteY907" fmla="*/ 2741884 h 6851073"/>
              <a:gd name="connsiteX908" fmla="*/ 3391781 w 9003682"/>
              <a:gd name="connsiteY908" fmla="*/ 2738372 h 6851073"/>
              <a:gd name="connsiteX909" fmla="*/ 3376859 w 9003682"/>
              <a:gd name="connsiteY909" fmla="*/ 2619878 h 6851073"/>
              <a:gd name="connsiteX910" fmla="*/ 3191654 w 9003682"/>
              <a:gd name="connsiteY910" fmla="*/ 2120883 h 6851073"/>
              <a:gd name="connsiteX911" fmla="*/ 3008647 w 9003682"/>
              <a:gd name="connsiteY911" fmla="*/ 1798311 h 6851073"/>
              <a:gd name="connsiteX912" fmla="*/ 2948960 w 9003682"/>
              <a:gd name="connsiteY912" fmla="*/ 1693861 h 6851073"/>
              <a:gd name="connsiteX913" fmla="*/ 2941060 w 9003682"/>
              <a:gd name="connsiteY913" fmla="*/ 1667968 h 6851073"/>
              <a:gd name="connsiteX914" fmla="*/ 3003818 w 9003682"/>
              <a:gd name="connsiteY914" fmla="*/ 1692983 h 6851073"/>
              <a:gd name="connsiteX915" fmla="*/ 3106076 w 9003682"/>
              <a:gd name="connsiteY915" fmla="*/ 1721511 h 6851073"/>
              <a:gd name="connsiteX916" fmla="*/ 3150401 w 9003682"/>
              <a:gd name="connsiteY916" fmla="*/ 1756620 h 6851073"/>
              <a:gd name="connsiteX917" fmla="*/ 3210967 w 9003682"/>
              <a:gd name="connsiteY917" fmla="*/ 1881258 h 6851073"/>
              <a:gd name="connsiteX918" fmla="*/ 3234665 w 9003682"/>
              <a:gd name="connsiteY918" fmla="*/ 1929535 h 6851073"/>
              <a:gd name="connsiteX919" fmla="*/ 3325949 w 9003682"/>
              <a:gd name="connsiteY919" fmla="*/ 2139314 h 6851073"/>
              <a:gd name="connsiteX920" fmla="*/ 3447077 w 9003682"/>
              <a:gd name="connsiteY920" fmla="*/ 2495677 h 6851073"/>
              <a:gd name="connsiteX921" fmla="*/ 3544520 w 9003682"/>
              <a:gd name="connsiteY921" fmla="*/ 2726755 h 6851073"/>
              <a:gd name="connsiteX922" fmla="*/ 3559004 w 9003682"/>
              <a:gd name="connsiteY922" fmla="*/ 2714178 h 6851073"/>
              <a:gd name="connsiteX923" fmla="*/ 3585584 w 9003682"/>
              <a:gd name="connsiteY923" fmla="*/ 2698902 h 6851073"/>
              <a:gd name="connsiteX924" fmla="*/ 3591737 w 9003682"/>
              <a:gd name="connsiteY924" fmla="*/ 2728667 h 6851073"/>
              <a:gd name="connsiteX925" fmla="*/ 3603229 w 9003682"/>
              <a:gd name="connsiteY925" fmla="*/ 2756381 h 6851073"/>
              <a:gd name="connsiteX926" fmla="*/ 3597364 w 9003682"/>
              <a:gd name="connsiteY926" fmla="*/ 2779664 h 6851073"/>
              <a:gd name="connsiteX927" fmla="*/ 3620899 w 9003682"/>
              <a:gd name="connsiteY927" fmla="*/ 2830800 h 6851073"/>
              <a:gd name="connsiteX928" fmla="*/ 3744616 w 9003682"/>
              <a:gd name="connsiteY928" fmla="*/ 2832460 h 6851073"/>
              <a:gd name="connsiteX929" fmla="*/ 3765363 w 9003682"/>
              <a:gd name="connsiteY929" fmla="*/ 2817776 h 6851073"/>
              <a:gd name="connsiteX930" fmla="*/ 3756921 w 9003682"/>
              <a:gd name="connsiteY930" fmla="*/ 2730472 h 6851073"/>
              <a:gd name="connsiteX931" fmla="*/ 3741120 w 9003682"/>
              <a:gd name="connsiteY931" fmla="*/ 2596178 h 6851073"/>
              <a:gd name="connsiteX932" fmla="*/ 3742876 w 9003682"/>
              <a:gd name="connsiteY932" fmla="*/ 2578184 h 6851073"/>
              <a:gd name="connsiteX933" fmla="*/ 3750776 w 9003682"/>
              <a:gd name="connsiteY933" fmla="*/ 2576428 h 6851073"/>
              <a:gd name="connsiteX934" fmla="*/ 3814412 w 9003682"/>
              <a:gd name="connsiteY934" fmla="*/ 2720379 h 6851073"/>
              <a:gd name="connsiteX935" fmla="*/ 3663440 w 9003682"/>
              <a:gd name="connsiteY935" fmla="*/ 2265269 h 6851073"/>
              <a:gd name="connsiteX936" fmla="*/ 3812876 w 9003682"/>
              <a:gd name="connsiteY936" fmla="*/ 2515207 h 6851073"/>
              <a:gd name="connsiteX937" fmla="*/ 3864928 w 9003682"/>
              <a:gd name="connsiteY937" fmla="*/ 2631296 h 6851073"/>
              <a:gd name="connsiteX938" fmla="*/ 3888351 w 9003682"/>
              <a:gd name="connsiteY938" fmla="*/ 2639199 h 6851073"/>
              <a:gd name="connsiteX939" fmla="*/ 3859177 w 9003682"/>
              <a:gd name="connsiteY939" fmla="*/ 2549219 h 6851073"/>
              <a:gd name="connsiteX940" fmla="*/ 3853032 w 9003682"/>
              <a:gd name="connsiteY940" fmla="*/ 2523765 h 6851073"/>
              <a:gd name="connsiteX941" fmla="*/ 3859177 w 9003682"/>
              <a:gd name="connsiteY941" fmla="*/ 2473733 h 6851073"/>
              <a:gd name="connsiteX942" fmla="*/ 3902625 w 9003682"/>
              <a:gd name="connsiteY942" fmla="*/ 2487777 h 6851073"/>
              <a:gd name="connsiteX943" fmla="*/ 3929395 w 9003682"/>
              <a:gd name="connsiteY943" fmla="*/ 2502260 h 6851073"/>
              <a:gd name="connsiteX944" fmla="*/ 4009710 w 9003682"/>
              <a:gd name="connsiteY944" fmla="*/ 2457496 h 6851073"/>
              <a:gd name="connsiteX945" fmla="*/ 4010667 w 9003682"/>
              <a:gd name="connsiteY945" fmla="*/ 2411741 h 6851073"/>
              <a:gd name="connsiteX946" fmla="*/ 3985620 w 9003682"/>
              <a:gd name="connsiteY946" fmla="*/ 2400643 h 6851073"/>
              <a:gd name="connsiteX947" fmla="*/ 3974289 w 9003682"/>
              <a:gd name="connsiteY947" fmla="*/ 2381128 h 6851073"/>
              <a:gd name="connsiteX948" fmla="*/ 3955421 w 9003682"/>
              <a:gd name="connsiteY948" fmla="*/ 2282788 h 6851073"/>
              <a:gd name="connsiteX949" fmla="*/ 3949645 w 9003682"/>
              <a:gd name="connsiteY949" fmla="*/ 2209850 h 6851073"/>
              <a:gd name="connsiteX950" fmla="*/ 3958986 w 9003682"/>
              <a:gd name="connsiteY950" fmla="*/ 2188046 h 6851073"/>
              <a:gd name="connsiteX951" fmla="*/ 3962247 w 9003682"/>
              <a:gd name="connsiteY951" fmla="*/ 2188006 h 6851073"/>
              <a:gd name="connsiteX952" fmla="*/ 3961433 w 9003682"/>
              <a:gd name="connsiteY952" fmla="*/ 2185835 h 6851073"/>
              <a:gd name="connsiteX953" fmla="*/ 3782813 w 9003682"/>
              <a:gd name="connsiteY953" fmla="*/ 1870726 h 6851073"/>
              <a:gd name="connsiteX954" fmla="*/ 3744193 w 9003682"/>
              <a:gd name="connsiteY954" fmla="*/ 1769786 h 6851073"/>
              <a:gd name="connsiteX955" fmla="*/ 3648958 w 9003682"/>
              <a:gd name="connsiteY955" fmla="*/ 1505146 h 6851073"/>
              <a:gd name="connsiteX956" fmla="*/ 3578739 w 9003682"/>
              <a:gd name="connsiteY956" fmla="*/ 1305898 h 6851073"/>
              <a:gd name="connsiteX957" fmla="*/ 3575227 w 9003682"/>
              <a:gd name="connsiteY957" fmla="*/ 1265961 h 6851073"/>
              <a:gd name="connsiteX958" fmla="*/ 3583127 w 9003682"/>
              <a:gd name="connsiteY958" fmla="*/ 1262012 h 6851073"/>
              <a:gd name="connsiteX959" fmla="*/ 3627892 w 9003682"/>
              <a:gd name="connsiteY959" fmla="*/ 1312483 h 6851073"/>
              <a:gd name="connsiteX960" fmla="*/ 3838550 w 9003682"/>
              <a:gd name="connsiteY960" fmla="*/ 1653484 h 6851073"/>
              <a:gd name="connsiteX961" fmla="*/ 4059301 w 9003682"/>
              <a:gd name="connsiteY961" fmla="*/ 2112104 h 6851073"/>
              <a:gd name="connsiteX962" fmla="*/ 4156730 w 9003682"/>
              <a:gd name="connsiteY962" fmla="*/ 2326712 h 6851073"/>
              <a:gd name="connsiteX963" fmla="*/ 4163752 w 9003682"/>
              <a:gd name="connsiteY963" fmla="*/ 2337245 h 6851073"/>
              <a:gd name="connsiteX964" fmla="*/ 4163808 w 9003682"/>
              <a:gd name="connsiteY964" fmla="*/ 2368710 h 6851073"/>
              <a:gd name="connsiteX965" fmla="*/ 4199750 w 9003682"/>
              <a:gd name="connsiteY965" fmla="*/ 2404411 h 6851073"/>
              <a:gd name="connsiteX966" fmla="*/ 4214329 w 9003682"/>
              <a:gd name="connsiteY966" fmla="*/ 2413338 h 6851073"/>
              <a:gd name="connsiteX967" fmla="*/ 4231325 w 9003682"/>
              <a:gd name="connsiteY967" fmla="*/ 2398178 h 6851073"/>
              <a:gd name="connsiteX968" fmla="*/ 4188542 w 9003682"/>
              <a:gd name="connsiteY968" fmla="*/ 2296453 h 6851073"/>
              <a:gd name="connsiteX969" fmla="*/ 4110587 w 9003682"/>
              <a:gd name="connsiteY969" fmla="*/ 2133787 h 6851073"/>
              <a:gd name="connsiteX970" fmla="*/ 4105979 w 9003682"/>
              <a:gd name="connsiteY970" fmla="*/ 2116841 h 6851073"/>
              <a:gd name="connsiteX971" fmla="*/ 4112520 w 9003682"/>
              <a:gd name="connsiteY971" fmla="*/ 2089691 h 6851073"/>
              <a:gd name="connsiteX972" fmla="*/ 4137445 w 9003682"/>
              <a:gd name="connsiteY972" fmla="*/ 2091860 h 6851073"/>
              <a:gd name="connsiteX973" fmla="*/ 4242836 w 9003682"/>
              <a:gd name="connsiteY973" fmla="*/ 2176238 h 6851073"/>
              <a:gd name="connsiteX974" fmla="*/ 4356143 w 9003682"/>
              <a:gd name="connsiteY974" fmla="*/ 2291688 h 6851073"/>
              <a:gd name="connsiteX975" fmla="*/ 4377943 w 9003682"/>
              <a:gd name="connsiteY975" fmla="*/ 2309446 h 6851073"/>
              <a:gd name="connsiteX976" fmla="*/ 4388694 w 9003682"/>
              <a:gd name="connsiteY976" fmla="*/ 2313578 h 6851073"/>
              <a:gd name="connsiteX977" fmla="*/ 4376006 w 9003682"/>
              <a:gd name="connsiteY977" fmla="*/ 2278418 h 6851073"/>
              <a:gd name="connsiteX978" fmla="*/ 4333923 w 9003682"/>
              <a:gd name="connsiteY978" fmla="*/ 2175988 h 6851073"/>
              <a:gd name="connsiteX979" fmla="*/ 4334009 w 9003682"/>
              <a:gd name="connsiteY979" fmla="*/ 2229778 h 6851073"/>
              <a:gd name="connsiteX980" fmla="*/ 4212441 w 9003682"/>
              <a:gd name="connsiteY980" fmla="*/ 2005075 h 6851073"/>
              <a:gd name="connsiteX981" fmla="*/ 4211999 w 9003682"/>
              <a:gd name="connsiteY981" fmla="*/ 2004336 h 6851073"/>
              <a:gd name="connsiteX982" fmla="*/ 4165396 w 9003682"/>
              <a:gd name="connsiteY982" fmla="*/ 1957074 h 6851073"/>
              <a:gd name="connsiteX983" fmla="*/ 4155804 w 9003682"/>
              <a:gd name="connsiteY983" fmla="*/ 1921550 h 6851073"/>
              <a:gd name="connsiteX984" fmla="*/ 4161190 w 9003682"/>
              <a:gd name="connsiteY984" fmla="*/ 1919332 h 6851073"/>
              <a:gd name="connsiteX985" fmla="*/ 4004418 w 9003682"/>
              <a:gd name="connsiteY985" fmla="*/ 1657053 h 6851073"/>
              <a:gd name="connsiteX986" fmla="*/ 3993884 w 9003682"/>
              <a:gd name="connsiteY986" fmla="*/ 1632036 h 6851073"/>
              <a:gd name="connsiteX987" fmla="*/ 3998272 w 9003682"/>
              <a:gd name="connsiteY987" fmla="*/ 1627209 h 6851073"/>
              <a:gd name="connsiteX988" fmla="*/ 4059715 w 9003682"/>
              <a:gd name="connsiteY988" fmla="*/ 1659684 h 6851073"/>
              <a:gd name="connsiteX989" fmla="*/ 4187425 w 9003682"/>
              <a:gd name="connsiteY989" fmla="*/ 1712788 h 6851073"/>
              <a:gd name="connsiteX990" fmla="*/ 4210687 w 9003682"/>
              <a:gd name="connsiteY990" fmla="*/ 1731222 h 6851073"/>
              <a:gd name="connsiteX991" fmla="*/ 4267300 w 9003682"/>
              <a:gd name="connsiteY991" fmla="*/ 1812412 h 6851073"/>
              <a:gd name="connsiteX992" fmla="*/ 4303279 w 9003682"/>
              <a:gd name="connsiteY992" fmla="*/ 1892105 h 6851073"/>
              <a:gd name="connsiteX993" fmla="*/ 4305208 w 9003682"/>
              <a:gd name="connsiteY993" fmla="*/ 1893453 h 6851073"/>
              <a:gd name="connsiteX994" fmla="*/ 4319871 w 9003682"/>
              <a:gd name="connsiteY994" fmla="*/ 1919130 h 6851073"/>
              <a:gd name="connsiteX995" fmla="*/ 4342752 w 9003682"/>
              <a:gd name="connsiteY995" fmla="*/ 1951225 h 6851073"/>
              <a:gd name="connsiteX996" fmla="*/ 4384488 w 9003682"/>
              <a:gd name="connsiteY996" fmla="*/ 2001960 h 6851073"/>
              <a:gd name="connsiteX997" fmla="*/ 4549380 w 9003682"/>
              <a:gd name="connsiteY997" fmla="*/ 2248568 h 6851073"/>
              <a:gd name="connsiteX998" fmla="*/ 4652647 w 9003682"/>
              <a:gd name="connsiteY998" fmla="*/ 2312053 h 6851073"/>
              <a:gd name="connsiteX999" fmla="*/ 4743002 w 9003682"/>
              <a:gd name="connsiteY999" fmla="*/ 2246559 h 6851073"/>
              <a:gd name="connsiteX1000" fmla="*/ 4726335 w 9003682"/>
              <a:gd name="connsiteY1000" fmla="*/ 2131072 h 6851073"/>
              <a:gd name="connsiteX1001" fmla="*/ 4719484 w 9003682"/>
              <a:gd name="connsiteY1001" fmla="*/ 2083649 h 6851073"/>
              <a:gd name="connsiteX1002" fmla="*/ 4727097 w 9003682"/>
              <a:gd name="connsiteY1002" fmla="*/ 2079998 h 6851073"/>
              <a:gd name="connsiteX1003" fmla="*/ 4783798 w 9003682"/>
              <a:gd name="connsiteY1003" fmla="*/ 2131754 h 6851073"/>
              <a:gd name="connsiteX1004" fmla="*/ 4657184 w 9003682"/>
              <a:gd name="connsiteY1004" fmla="*/ 1948824 h 6851073"/>
              <a:gd name="connsiteX1005" fmla="*/ 4780452 w 9003682"/>
              <a:gd name="connsiteY1005" fmla="*/ 2020986 h 6851073"/>
              <a:gd name="connsiteX1006" fmla="*/ 4889407 w 9003682"/>
              <a:gd name="connsiteY1006" fmla="*/ 2115751 h 6851073"/>
              <a:gd name="connsiteX1007" fmla="*/ 4849985 w 9003682"/>
              <a:gd name="connsiteY1007" fmla="*/ 2062034 h 6851073"/>
              <a:gd name="connsiteX1008" fmla="*/ 4820848 w 9003682"/>
              <a:gd name="connsiteY1008" fmla="*/ 2021274 h 6851073"/>
              <a:gd name="connsiteX1009" fmla="*/ 4844813 w 9003682"/>
              <a:gd name="connsiteY1009" fmla="*/ 1969677 h 6851073"/>
              <a:gd name="connsiteX1010" fmla="*/ 4890386 w 9003682"/>
              <a:gd name="connsiteY1010" fmla="*/ 1964296 h 6851073"/>
              <a:gd name="connsiteX1011" fmla="*/ 4952164 w 9003682"/>
              <a:gd name="connsiteY1011" fmla="*/ 1889024 h 6851073"/>
              <a:gd name="connsiteX1012" fmla="*/ 4909939 w 9003682"/>
              <a:gd name="connsiteY1012" fmla="*/ 1773849 h 6851073"/>
              <a:gd name="connsiteX1013" fmla="*/ 4811147 w 9003682"/>
              <a:gd name="connsiteY1013" fmla="*/ 1691619 h 6851073"/>
              <a:gd name="connsiteX1014" fmla="*/ 4731153 w 9003682"/>
              <a:gd name="connsiteY1014" fmla="*/ 1598729 h 6851073"/>
              <a:gd name="connsiteX1015" fmla="*/ 4640769 w 9003682"/>
              <a:gd name="connsiteY1015" fmla="*/ 1420540 h 6851073"/>
              <a:gd name="connsiteX1016" fmla="*/ 4627814 w 9003682"/>
              <a:gd name="connsiteY1016" fmla="*/ 1337381 h 6851073"/>
              <a:gd name="connsiteX1017" fmla="*/ 4688691 w 9003682"/>
              <a:gd name="connsiteY1017" fmla="*/ 1375520 h 6851073"/>
              <a:gd name="connsiteX1018" fmla="*/ 4884571 w 9003682"/>
              <a:gd name="connsiteY1018" fmla="*/ 1567974 h 6851073"/>
              <a:gd name="connsiteX1019" fmla="*/ 5077833 w 9003682"/>
              <a:gd name="connsiteY1019" fmla="*/ 1773120 h 6851073"/>
              <a:gd name="connsiteX1020" fmla="*/ 5109547 w 9003682"/>
              <a:gd name="connsiteY1020" fmla="*/ 1797991 h 6851073"/>
              <a:gd name="connsiteX1021" fmla="*/ 5117328 w 9003682"/>
              <a:gd name="connsiteY1021" fmla="*/ 1793374 h 6851073"/>
              <a:gd name="connsiteX1022" fmla="*/ 5099046 w 9003682"/>
              <a:gd name="connsiteY1022" fmla="*/ 1742956 h 6851073"/>
              <a:gd name="connsiteX1023" fmla="*/ 4919219 w 9003682"/>
              <a:gd name="connsiteY1023" fmla="*/ 1463251 h 6851073"/>
              <a:gd name="connsiteX1024" fmla="*/ 4817640 w 9003682"/>
              <a:gd name="connsiteY1024" fmla="*/ 1301235 h 6851073"/>
              <a:gd name="connsiteX1025" fmla="*/ 4815230 w 9003682"/>
              <a:gd name="connsiteY1025" fmla="*/ 1271722 h 6851073"/>
              <a:gd name="connsiteX1026" fmla="*/ 4845027 w 9003682"/>
              <a:gd name="connsiteY1026" fmla="*/ 1277929 h 6851073"/>
              <a:gd name="connsiteX1027" fmla="*/ 5006279 w 9003682"/>
              <a:gd name="connsiteY1027" fmla="*/ 1414318 h 6851073"/>
              <a:gd name="connsiteX1028" fmla="*/ 5241868 w 9003682"/>
              <a:gd name="connsiteY1028" fmla="*/ 1669105 h 6851073"/>
              <a:gd name="connsiteX1029" fmla="*/ 5288449 w 9003682"/>
              <a:gd name="connsiteY1029" fmla="*/ 1711520 h 6851073"/>
              <a:gd name="connsiteX1030" fmla="*/ 5304583 w 9003682"/>
              <a:gd name="connsiteY1030" fmla="*/ 1719520 h 6851073"/>
              <a:gd name="connsiteX1031" fmla="*/ 5282632 w 9003682"/>
              <a:gd name="connsiteY1031" fmla="*/ 1635387 h 6851073"/>
              <a:gd name="connsiteX1032" fmla="*/ 5015609 w 9003682"/>
              <a:gd name="connsiteY1032" fmla="*/ 1280061 h 6851073"/>
              <a:gd name="connsiteX1033" fmla="*/ 4826612 w 9003682"/>
              <a:gd name="connsiteY1033" fmla="*/ 1098377 h 6851073"/>
              <a:gd name="connsiteX1034" fmla="*/ 4803897 w 9003682"/>
              <a:gd name="connsiteY1034" fmla="*/ 1069897 h 6851073"/>
              <a:gd name="connsiteX1035" fmla="*/ 4890079 w 9003682"/>
              <a:gd name="connsiteY1035" fmla="*/ 1062451 h 6851073"/>
              <a:gd name="connsiteX1036" fmla="*/ 4943179 w 9003682"/>
              <a:gd name="connsiteY1036" fmla="*/ 1051612 h 6851073"/>
              <a:gd name="connsiteX1037" fmla="*/ 4986892 w 9003682"/>
              <a:gd name="connsiteY1037" fmla="*/ 1056865 h 6851073"/>
              <a:gd name="connsiteX1038" fmla="*/ 5051648 w 9003682"/>
              <a:gd name="connsiteY1038" fmla="*/ 1126370 h 6851073"/>
              <a:gd name="connsiteX1039" fmla="*/ 5081963 w 9003682"/>
              <a:gd name="connsiteY1039" fmla="*/ 1164944 h 6851073"/>
              <a:gd name="connsiteX1040" fmla="*/ 5177069 w 9003682"/>
              <a:gd name="connsiteY1040" fmla="*/ 1280798 h 6851073"/>
              <a:gd name="connsiteX1041" fmla="*/ 5411204 w 9003682"/>
              <a:gd name="connsiteY1041" fmla="*/ 1608852 h 6851073"/>
              <a:gd name="connsiteX1042" fmla="*/ 5547400 w 9003682"/>
              <a:gd name="connsiteY1042" fmla="*/ 1747235 h 6851073"/>
              <a:gd name="connsiteX1043" fmla="*/ 5620084 w 9003682"/>
              <a:gd name="connsiteY1043" fmla="*/ 1789630 h 6851073"/>
              <a:gd name="connsiteX1044" fmla="*/ 5680064 w 9003682"/>
              <a:gd name="connsiteY1044" fmla="*/ 1749710 h 6851073"/>
              <a:gd name="connsiteX1045" fmla="*/ 5673455 w 9003682"/>
              <a:gd name="connsiteY1045" fmla="*/ 1667858 h 6851073"/>
              <a:gd name="connsiteX1046" fmla="*/ 5613546 w 9003682"/>
              <a:gd name="connsiteY1046" fmla="*/ 1492010 h 6851073"/>
              <a:gd name="connsiteX1047" fmla="*/ 5608691 w 9003682"/>
              <a:gd name="connsiteY1047" fmla="*/ 1469641 h 6851073"/>
              <a:gd name="connsiteX1048" fmla="*/ 5615505 w 9003682"/>
              <a:gd name="connsiteY1048" fmla="*/ 1464856 h 6851073"/>
              <a:gd name="connsiteX1049" fmla="*/ 5685452 w 9003682"/>
              <a:gd name="connsiteY1049" fmla="*/ 1539562 h 6851073"/>
              <a:gd name="connsiteX1050" fmla="*/ 5687220 w 9003682"/>
              <a:gd name="connsiteY1050" fmla="*/ 1537087 h 6851073"/>
              <a:gd name="connsiteX1051" fmla="*/ 5601765 w 9003682"/>
              <a:gd name="connsiteY1051" fmla="*/ 1401285 h 6851073"/>
              <a:gd name="connsiteX1052" fmla="*/ 5493238 w 9003682"/>
              <a:gd name="connsiteY1052" fmla="*/ 1262760 h 6851073"/>
              <a:gd name="connsiteX1053" fmla="*/ 5497279 w 9003682"/>
              <a:gd name="connsiteY1053" fmla="*/ 1257887 h 6851073"/>
              <a:gd name="connsiteX1054" fmla="*/ 5581629 w 9003682"/>
              <a:gd name="connsiteY1054" fmla="*/ 1322448 h 6851073"/>
              <a:gd name="connsiteX1055" fmla="*/ 5661808 w 9003682"/>
              <a:gd name="connsiteY1055" fmla="*/ 1396044 h 6851073"/>
              <a:gd name="connsiteX1056" fmla="*/ 5734626 w 9003682"/>
              <a:gd name="connsiteY1056" fmla="*/ 1474128 h 6851073"/>
              <a:gd name="connsiteX1057" fmla="*/ 5763957 w 9003682"/>
              <a:gd name="connsiteY1057" fmla="*/ 1503818 h 6851073"/>
              <a:gd name="connsiteX1058" fmla="*/ 5768981 w 9003682"/>
              <a:gd name="connsiteY1058" fmla="*/ 1489757 h 6851073"/>
              <a:gd name="connsiteX1059" fmla="*/ 5761820 w 9003682"/>
              <a:gd name="connsiteY1059" fmla="*/ 1479283 h 6851073"/>
              <a:gd name="connsiteX1060" fmla="*/ 5707203 w 9003682"/>
              <a:gd name="connsiteY1060" fmla="*/ 1400792 h 6851073"/>
              <a:gd name="connsiteX1061" fmla="*/ 5697257 w 9003682"/>
              <a:gd name="connsiteY1061" fmla="*/ 1381322 h 6851073"/>
              <a:gd name="connsiteX1062" fmla="*/ 5724362 w 9003682"/>
              <a:gd name="connsiteY1062" fmla="*/ 1344816 h 6851073"/>
              <a:gd name="connsiteX1063" fmla="*/ 5759418 w 9003682"/>
              <a:gd name="connsiteY1063" fmla="*/ 1347160 h 6851073"/>
              <a:gd name="connsiteX1064" fmla="*/ 5832094 w 9003682"/>
              <a:gd name="connsiteY1064" fmla="*/ 1260843 h 6851073"/>
              <a:gd name="connsiteX1065" fmla="*/ 5672203 w 9003682"/>
              <a:gd name="connsiteY1065" fmla="*/ 1014112 h 6851073"/>
              <a:gd name="connsiteX1066" fmla="*/ 5577692 w 9003682"/>
              <a:gd name="connsiteY1066" fmla="*/ 937015 h 6851073"/>
              <a:gd name="connsiteX1067" fmla="*/ 5484275 w 9003682"/>
              <a:gd name="connsiteY1067" fmla="*/ 816076 h 6851073"/>
              <a:gd name="connsiteX1068" fmla="*/ 5354938 w 9003682"/>
              <a:gd name="connsiteY1068" fmla="*/ 622506 h 6851073"/>
              <a:gd name="connsiteX1069" fmla="*/ 5299328 w 9003682"/>
              <a:gd name="connsiteY1069" fmla="*/ 526907 h 6851073"/>
              <a:gd name="connsiteX1070" fmla="*/ 5292083 w 9003682"/>
              <a:gd name="connsiteY1070" fmla="*/ 496551 h 6851073"/>
              <a:gd name="connsiteX1071" fmla="*/ 5297384 w 9003682"/>
              <a:gd name="connsiteY1071" fmla="*/ 491303 h 6851073"/>
              <a:gd name="connsiteX1072" fmla="*/ 5337257 w 9003682"/>
              <a:gd name="connsiteY1072" fmla="*/ 512818 h 6851073"/>
              <a:gd name="connsiteX1073" fmla="*/ 5572090 w 9003682"/>
              <a:gd name="connsiteY1073" fmla="*/ 720649 h 6851073"/>
              <a:gd name="connsiteX1074" fmla="*/ 5788319 w 9003682"/>
              <a:gd name="connsiteY1074" fmla="*/ 955116 h 6851073"/>
              <a:gd name="connsiteX1075" fmla="*/ 5954572 w 9003682"/>
              <a:gd name="connsiteY1075" fmla="*/ 1140394 h 6851073"/>
              <a:gd name="connsiteX1076" fmla="*/ 5993886 w 9003682"/>
              <a:gd name="connsiteY1076" fmla="*/ 1175363 h 6851073"/>
              <a:gd name="connsiteX1077" fmla="*/ 6000699 w 9003682"/>
              <a:gd name="connsiteY1077" fmla="*/ 1170577 h 6851073"/>
              <a:gd name="connsiteX1078" fmla="*/ 5989589 w 9003682"/>
              <a:gd name="connsiteY1078" fmla="*/ 1139544 h 6851073"/>
              <a:gd name="connsiteX1079" fmla="*/ 5696609 w 9003682"/>
              <a:gd name="connsiteY1079" fmla="*/ 712735 h 6851073"/>
              <a:gd name="connsiteX1080" fmla="*/ 5524851 w 9003682"/>
              <a:gd name="connsiteY1080" fmla="*/ 481462 h 6851073"/>
              <a:gd name="connsiteX1081" fmla="*/ 5518699 w 9003682"/>
              <a:gd name="connsiteY1081" fmla="*/ 451696 h 6851073"/>
              <a:gd name="connsiteX1082" fmla="*/ 5548202 w 9003682"/>
              <a:gd name="connsiteY1082" fmla="*/ 458449 h 6851073"/>
              <a:gd name="connsiteX1083" fmla="*/ 5906843 w 9003682"/>
              <a:gd name="connsiteY1083" fmla="*/ 792334 h 6851073"/>
              <a:gd name="connsiteX1084" fmla="*/ 6159131 w 9003682"/>
              <a:gd name="connsiteY1084" fmla="*/ 1081521 h 6851073"/>
              <a:gd name="connsiteX1085" fmla="*/ 6198319 w 9003682"/>
              <a:gd name="connsiteY1085" fmla="*/ 1116071 h 6851073"/>
              <a:gd name="connsiteX1086" fmla="*/ 6206565 w 9003682"/>
              <a:gd name="connsiteY1086" fmla="*/ 1109939 h 6851073"/>
              <a:gd name="connsiteX1087" fmla="*/ 6158323 w 9003682"/>
              <a:gd name="connsiteY1087" fmla="*/ 1000686 h 6851073"/>
              <a:gd name="connsiteX1088" fmla="*/ 5837934 w 9003682"/>
              <a:gd name="connsiteY1088" fmla="*/ 575659 h 6851073"/>
              <a:gd name="connsiteX1089" fmla="*/ 5570189 w 9003682"/>
              <a:gd name="connsiteY1089" fmla="*/ 319035 h 6851073"/>
              <a:gd name="connsiteX1090" fmla="*/ 5483082 w 9003682"/>
              <a:gd name="connsiteY1090" fmla="*/ 236060 h 6851073"/>
              <a:gd name="connsiteX1091" fmla="*/ 5468095 w 9003682"/>
              <a:gd name="connsiteY1091" fmla="*/ 213516 h 6851073"/>
              <a:gd name="connsiteX1092" fmla="*/ 5535390 w 9003682"/>
              <a:gd name="connsiteY1092" fmla="*/ 219504 h 6851073"/>
              <a:gd name="connsiteX1093" fmla="*/ 5641533 w 9003682"/>
              <a:gd name="connsiteY1093" fmla="*/ 217541 h 6851073"/>
              <a:gd name="connsiteX1094" fmla="*/ 5694059 w 9003682"/>
              <a:gd name="connsiteY1094" fmla="*/ 238481 h 6851073"/>
              <a:gd name="connsiteX1095" fmla="*/ 5787791 w 9003682"/>
              <a:gd name="connsiteY1095" fmla="*/ 340546 h 6851073"/>
              <a:gd name="connsiteX1096" fmla="*/ 5824326 w 9003682"/>
              <a:gd name="connsiteY1096" fmla="*/ 380011 h 6851073"/>
              <a:gd name="connsiteX1097" fmla="*/ 5971880 w 9003682"/>
              <a:gd name="connsiteY1097" fmla="*/ 554847 h 6851073"/>
              <a:gd name="connsiteX1098" fmla="*/ 6190019 w 9003682"/>
              <a:gd name="connsiteY1098" fmla="*/ 861575 h 6851073"/>
              <a:gd name="connsiteX1099" fmla="*/ 6361257 w 9003682"/>
              <a:gd name="connsiteY1099" fmla="*/ 1069221 h 6851073"/>
              <a:gd name="connsiteX1100" fmla="*/ 6399797 w 9003682"/>
              <a:gd name="connsiteY1100" fmla="*/ 1050693 h 6851073"/>
              <a:gd name="connsiteX1101" fmla="*/ 6450443 w 9003682"/>
              <a:gd name="connsiteY1101" fmla="*/ 1010645 h 6851073"/>
              <a:gd name="connsiteX1102" fmla="*/ 6420136 w 9003682"/>
              <a:gd name="connsiteY1102" fmla="*/ 893586 h 6851073"/>
              <a:gd name="connsiteX1103" fmla="*/ 6375848 w 9003682"/>
              <a:gd name="connsiteY1103" fmla="*/ 875247 h 6851073"/>
              <a:gd name="connsiteX1104" fmla="*/ 6364041 w 9003682"/>
              <a:gd name="connsiteY1104" fmla="*/ 856015 h 6851073"/>
              <a:gd name="connsiteX1105" fmla="*/ 6342765 w 9003682"/>
              <a:gd name="connsiteY1105" fmla="*/ 758169 h 6851073"/>
              <a:gd name="connsiteX1106" fmla="*/ 6335202 w 9003682"/>
              <a:gd name="connsiteY1106" fmla="*/ 685395 h 6851073"/>
              <a:gd name="connsiteX1107" fmla="*/ 6366670 w 9003682"/>
              <a:gd name="connsiteY1107" fmla="*/ 670061 h 6851073"/>
              <a:gd name="connsiteX1108" fmla="*/ 6453882 w 9003682"/>
              <a:gd name="connsiteY1108" fmla="*/ 745032 h 6851073"/>
              <a:gd name="connsiteX1109" fmla="*/ 6470045 w 9003682"/>
              <a:gd name="connsiteY1109" fmla="*/ 760317 h 6851073"/>
              <a:gd name="connsiteX1110" fmla="*/ 6331309 w 9003682"/>
              <a:gd name="connsiteY1110" fmla="*/ 578843 h 6851073"/>
              <a:gd name="connsiteX1111" fmla="*/ 6546081 w 9003682"/>
              <a:gd name="connsiteY1111" fmla="*/ 775497 h 6851073"/>
              <a:gd name="connsiteX1112" fmla="*/ 6617684 w 9003682"/>
              <a:gd name="connsiteY1112" fmla="*/ 858456 h 6851073"/>
              <a:gd name="connsiteX1113" fmla="*/ 6576151 w 9003682"/>
              <a:gd name="connsiteY1113" fmla="*/ 766111 h 6851073"/>
              <a:gd name="connsiteX1114" fmla="*/ 6494230 w 9003682"/>
              <a:gd name="connsiteY1114" fmla="*/ 605406 h 6851073"/>
              <a:gd name="connsiteX1115" fmla="*/ 6489207 w 9003682"/>
              <a:gd name="connsiteY1115" fmla="*/ 588578 h 6851073"/>
              <a:gd name="connsiteX1116" fmla="*/ 6495080 w 9003682"/>
              <a:gd name="connsiteY1116" fmla="*/ 561277 h 6851073"/>
              <a:gd name="connsiteX1117" fmla="*/ 6520050 w 9003682"/>
              <a:gd name="connsiteY1117" fmla="*/ 562832 h 6851073"/>
              <a:gd name="connsiteX1118" fmla="*/ 6627480 w 9003682"/>
              <a:gd name="connsiteY1118" fmla="*/ 644600 h 6851073"/>
              <a:gd name="connsiteX1119" fmla="*/ 6704805 w 9003682"/>
              <a:gd name="connsiteY1119" fmla="*/ 719614 h 6851073"/>
              <a:gd name="connsiteX1120" fmla="*/ 6707427 w 9003682"/>
              <a:gd name="connsiteY1120" fmla="*/ 718206 h 6851073"/>
              <a:gd name="connsiteX1121" fmla="*/ 6718133 w 9003682"/>
              <a:gd name="connsiteY1121" fmla="*/ 663816 h 6851073"/>
              <a:gd name="connsiteX1122" fmla="*/ 6699441 w 9003682"/>
              <a:gd name="connsiteY1122" fmla="*/ 596179 h 6851073"/>
              <a:gd name="connsiteX1123" fmla="*/ 6688395 w 9003682"/>
              <a:gd name="connsiteY1123" fmla="*/ 570706 h 6851073"/>
              <a:gd name="connsiteX1124" fmla="*/ 6667278 w 9003682"/>
              <a:gd name="connsiteY1124" fmla="*/ 545773 h 6851073"/>
              <a:gd name="connsiteX1125" fmla="*/ 6544688 w 9003682"/>
              <a:gd name="connsiteY1125" fmla="*/ 427402 h 6851073"/>
              <a:gd name="connsiteX1126" fmla="*/ 6555115 w 9003682"/>
              <a:gd name="connsiteY1126" fmla="*/ 382921 h 6851073"/>
              <a:gd name="connsiteX1127" fmla="*/ 6558575 w 9003682"/>
              <a:gd name="connsiteY1127" fmla="*/ 381372 h 6851073"/>
              <a:gd name="connsiteX1128" fmla="*/ 6466906 w 9003682"/>
              <a:gd name="connsiteY1128" fmla="*/ 288366 h 6851073"/>
              <a:gd name="connsiteX1129" fmla="*/ 6332653 w 9003682"/>
              <a:gd name="connsiteY1129" fmla="*/ 166638 h 6851073"/>
              <a:gd name="connsiteX1130" fmla="*/ 6266735 w 9003682"/>
              <a:gd name="connsiteY1130" fmla="*/ 80992 h 6851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9003682" h="6851073">
                <a:moveTo>
                  <a:pt x="6899224" y="6385158"/>
                </a:moveTo>
                <a:cubicBezTo>
                  <a:pt x="6896629" y="6382753"/>
                  <a:pt x="6884184" y="6389774"/>
                  <a:pt x="6878519" y="6394766"/>
                </a:cubicBezTo>
                <a:cubicBezTo>
                  <a:pt x="6873480" y="6399001"/>
                  <a:pt x="6869555" y="6406200"/>
                  <a:pt x="6867110" y="6412841"/>
                </a:cubicBezTo>
                <a:cubicBezTo>
                  <a:pt x="6853569" y="6449794"/>
                  <a:pt x="6840354" y="6487274"/>
                  <a:pt x="6826714" y="6524656"/>
                </a:cubicBezTo>
                <a:cubicBezTo>
                  <a:pt x="6824697" y="6531397"/>
                  <a:pt x="6821627" y="6538792"/>
                  <a:pt x="6818657" y="6545762"/>
                </a:cubicBezTo>
                <a:cubicBezTo>
                  <a:pt x="6821022" y="6547213"/>
                  <a:pt x="6823061" y="6548137"/>
                  <a:pt x="6825427" y="6549588"/>
                </a:cubicBezTo>
                <a:cubicBezTo>
                  <a:pt x="6845164" y="6526690"/>
                  <a:pt x="6867269" y="6505243"/>
                  <a:pt x="6883457" y="6480168"/>
                </a:cubicBezTo>
                <a:cubicBezTo>
                  <a:pt x="6896943" y="6458970"/>
                  <a:pt x="6904712" y="6433291"/>
                  <a:pt x="6911755" y="6408795"/>
                </a:cubicBezTo>
                <a:cubicBezTo>
                  <a:pt x="6913672" y="6402482"/>
                  <a:pt x="6905597" y="6390695"/>
                  <a:pt x="6899224" y="6385158"/>
                </a:cubicBezTo>
                <a:close/>
                <a:moveTo>
                  <a:pt x="6856100" y="6384601"/>
                </a:moveTo>
                <a:cubicBezTo>
                  <a:pt x="6793418" y="6417797"/>
                  <a:pt x="6764025" y="6474497"/>
                  <a:pt x="6730418" y="6533822"/>
                </a:cubicBezTo>
                <a:cubicBezTo>
                  <a:pt x="6759789" y="6514063"/>
                  <a:pt x="6855119" y="6402395"/>
                  <a:pt x="6856100" y="6384601"/>
                </a:cubicBezTo>
                <a:close/>
                <a:moveTo>
                  <a:pt x="7000544" y="6294257"/>
                </a:moveTo>
                <a:lnTo>
                  <a:pt x="6865527" y="6305241"/>
                </a:lnTo>
                <a:cubicBezTo>
                  <a:pt x="6857151" y="6319964"/>
                  <a:pt x="6846299" y="6339521"/>
                  <a:pt x="6835348" y="6359505"/>
                </a:cubicBezTo>
                <a:cubicBezTo>
                  <a:pt x="6836660" y="6361611"/>
                  <a:pt x="6838073" y="6363291"/>
                  <a:pt x="6839813" y="6365498"/>
                </a:cubicBezTo>
                <a:close/>
                <a:moveTo>
                  <a:pt x="6137130" y="6237092"/>
                </a:moveTo>
                <a:cubicBezTo>
                  <a:pt x="6048472" y="6341774"/>
                  <a:pt x="5989399" y="6465055"/>
                  <a:pt x="5925359" y="6585526"/>
                </a:cubicBezTo>
                <a:cubicBezTo>
                  <a:pt x="5931113" y="6581799"/>
                  <a:pt x="5935230" y="6576990"/>
                  <a:pt x="5938474" y="6572077"/>
                </a:cubicBezTo>
                <a:cubicBezTo>
                  <a:pt x="5965568" y="6530698"/>
                  <a:pt x="5992661" y="6489318"/>
                  <a:pt x="6019371" y="6447451"/>
                </a:cubicBezTo>
                <a:cubicBezTo>
                  <a:pt x="6057490" y="6387950"/>
                  <a:pt x="6095611" y="6328452"/>
                  <a:pt x="6132858" y="6268846"/>
                </a:cubicBezTo>
                <a:cubicBezTo>
                  <a:pt x="6138266" y="6260658"/>
                  <a:pt x="6140399" y="6250305"/>
                  <a:pt x="6144222" y="6240600"/>
                </a:cubicBezTo>
                <a:cubicBezTo>
                  <a:pt x="6141712" y="6239413"/>
                  <a:pt x="6139640" y="6238279"/>
                  <a:pt x="6137130" y="6237092"/>
                </a:cubicBezTo>
                <a:close/>
                <a:moveTo>
                  <a:pt x="6199552" y="6195994"/>
                </a:moveTo>
                <a:cubicBezTo>
                  <a:pt x="6193102" y="6201847"/>
                  <a:pt x="6185010" y="6206618"/>
                  <a:pt x="6181067" y="6213657"/>
                </a:cubicBezTo>
                <a:cubicBezTo>
                  <a:pt x="6166271" y="6241048"/>
                  <a:pt x="6151475" y="6268440"/>
                  <a:pt x="6139622" y="6297069"/>
                </a:cubicBezTo>
                <a:cubicBezTo>
                  <a:pt x="6119583" y="6345930"/>
                  <a:pt x="6102977" y="6395647"/>
                  <a:pt x="6082939" y="6444509"/>
                </a:cubicBezTo>
                <a:cubicBezTo>
                  <a:pt x="6069480" y="6479133"/>
                  <a:pt x="6052588" y="6512902"/>
                  <a:pt x="6037002" y="6546829"/>
                </a:cubicBezTo>
                <a:cubicBezTo>
                  <a:pt x="6038640" y="6547911"/>
                  <a:pt x="6039843" y="6548940"/>
                  <a:pt x="6041481" y="6550020"/>
                </a:cubicBezTo>
                <a:cubicBezTo>
                  <a:pt x="6043538" y="6547617"/>
                  <a:pt x="6046032" y="6545265"/>
                  <a:pt x="6048143" y="6542426"/>
                </a:cubicBezTo>
                <a:cubicBezTo>
                  <a:pt x="6078481" y="6496133"/>
                  <a:pt x="6110840" y="6451410"/>
                  <a:pt x="6138722" y="6403495"/>
                </a:cubicBezTo>
                <a:cubicBezTo>
                  <a:pt x="6169900" y="6350231"/>
                  <a:pt x="6197803" y="6294804"/>
                  <a:pt x="6208316" y="6233300"/>
                </a:cubicBezTo>
                <a:cubicBezTo>
                  <a:pt x="6210171" y="6221589"/>
                  <a:pt x="6207232" y="6209298"/>
                  <a:pt x="6206473" y="6197271"/>
                </a:cubicBezTo>
                <a:cubicBezTo>
                  <a:pt x="6204294" y="6197008"/>
                  <a:pt x="6202115" y="6196746"/>
                  <a:pt x="6199552" y="6195994"/>
                </a:cubicBezTo>
                <a:close/>
                <a:moveTo>
                  <a:pt x="6343401" y="5963585"/>
                </a:moveTo>
                <a:lnTo>
                  <a:pt x="6336235" y="5968025"/>
                </a:lnTo>
                <a:cubicBezTo>
                  <a:pt x="6293718" y="6005335"/>
                  <a:pt x="6252734" y="6044596"/>
                  <a:pt x="6194547" y="6057913"/>
                </a:cubicBezTo>
                <a:cubicBezTo>
                  <a:pt x="6189980" y="6059131"/>
                  <a:pt x="6184939" y="6064269"/>
                  <a:pt x="6183053" y="6068905"/>
                </a:cubicBezTo>
                <a:cubicBezTo>
                  <a:pt x="6161100" y="6115324"/>
                  <a:pt x="6140069" y="6161413"/>
                  <a:pt x="6118986" y="6207938"/>
                </a:cubicBezTo>
                <a:cubicBezTo>
                  <a:pt x="6120135" y="6209403"/>
                  <a:pt x="6121338" y="6210433"/>
                  <a:pt x="6122923" y="6211950"/>
                </a:cubicBezTo>
                <a:lnTo>
                  <a:pt x="6349412" y="5968730"/>
                </a:lnTo>
                <a:cubicBezTo>
                  <a:pt x="6347390" y="5967161"/>
                  <a:pt x="6345421" y="5965156"/>
                  <a:pt x="6343401" y="5963585"/>
                </a:cubicBezTo>
                <a:close/>
                <a:moveTo>
                  <a:pt x="5178389" y="5741740"/>
                </a:moveTo>
                <a:cubicBezTo>
                  <a:pt x="5101043" y="5818611"/>
                  <a:pt x="5059904" y="5910459"/>
                  <a:pt x="5015875" y="6000631"/>
                </a:cubicBezTo>
                <a:cubicBezTo>
                  <a:pt x="5069508" y="5940793"/>
                  <a:pt x="5177483" y="5771249"/>
                  <a:pt x="5178389" y="5741740"/>
                </a:cubicBezTo>
                <a:close/>
                <a:moveTo>
                  <a:pt x="5231334" y="5724256"/>
                </a:moveTo>
                <a:cubicBezTo>
                  <a:pt x="5223244" y="5729026"/>
                  <a:pt x="5211772" y="5732505"/>
                  <a:pt x="5207829" y="5739544"/>
                </a:cubicBezTo>
                <a:cubicBezTo>
                  <a:pt x="5196487" y="5760279"/>
                  <a:pt x="5187166" y="5782583"/>
                  <a:pt x="5179205" y="5804610"/>
                </a:cubicBezTo>
                <a:cubicBezTo>
                  <a:pt x="5171193" y="5827071"/>
                  <a:pt x="5166994" y="5850879"/>
                  <a:pt x="5159033" y="5872904"/>
                </a:cubicBezTo>
                <a:cubicBezTo>
                  <a:pt x="5144665" y="5911398"/>
                  <a:pt x="5128711" y="5948375"/>
                  <a:pt x="5113578" y="5985892"/>
                </a:cubicBezTo>
                <a:cubicBezTo>
                  <a:pt x="5115600" y="5987463"/>
                  <a:pt x="5117237" y="5988544"/>
                  <a:pt x="5119257" y="5990113"/>
                </a:cubicBezTo>
                <a:cubicBezTo>
                  <a:pt x="5143541" y="5953699"/>
                  <a:pt x="5168645" y="5917827"/>
                  <a:pt x="5191726" y="5880384"/>
                </a:cubicBezTo>
                <a:cubicBezTo>
                  <a:pt x="5216432" y="5840485"/>
                  <a:pt x="5236936" y="5798753"/>
                  <a:pt x="5240050" y="5750945"/>
                </a:cubicBezTo>
                <a:cubicBezTo>
                  <a:pt x="5240665" y="5742178"/>
                  <a:pt x="5234204" y="5733442"/>
                  <a:pt x="5231334" y="5724256"/>
                </a:cubicBezTo>
                <a:close/>
                <a:moveTo>
                  <a:pt x="5353100" y="5546649"/>
                </a:moveTo>
                <a:cubicBezTo>
                  <a:pt x="5343491" y="5553005"/>
                  <a:pt x="5333831" y="5559797"/>
                  <a:pt x="5323841" y="5565665"/>
                </a:cubicBezTo>
                <a:cubicBezTo>
                  <a:pt x="5288167" y="5586559"/>
                  <a:pt x="5254965" y="5612613"/>
                  <a:pt x="5210815" y="5612152"/>
                </a:cubicBezTo>
                <a:cubicBezTo>
                  <a:pt x="5206842" y="5612115"/>
                  <a:pt x="5201035" y="5616277"/>
                  <a:pt x="5199255" y="5620040"/>
                </a:cubicBezTo>
                <a:cubicBezTo>
                  <a:pt x="5183723" y="5653531"/>
                  <a:pt x="5169062" y="5687127"/>
                  <a:pt x="5153965" y="5720671"/>
                </a:cubicBezTo>
                <a:lnTo>
                  <a:pt x="5157414" y="5725064"/>
                </a:lnTo>
                <a:lnTo>
                  <a:pt x="5356547" y="5551043"/>
                </a:lnTo>
                <a:close/>
                <a:moveTo>
                  <a:pt x="4213961" y="5253217"/>
                </a:moveTo>
                <a:cubicBezTo>
                  <a:pt x="4155233" y="5292992"/>
                  <a:pt x="4132139" y="5352536"/>
                  <a:pt x="4105137" y="5415144"/>
                </a:cubicBezTo>
                <a:cubicBezTo>
                  <a:pt x="4132201" y="5392328"/>
                  <a:pt x="4214908" y="5271013"/>
                  <a:pt x="4213961" y="5253217"/>
                </a:cubicBezTo>
                <a:close/>
                <a:moveTo>
                  <a:pt x="4256893" y="5249112"/>
                </a:moveTo>
                <a:cubicBezTo>
                  <a:pt x="4254054" y="5247001"/>
                  <a:pt x="4242440" y="5255326"/>
                  <a:pt x="4237348" y="5260900"/>
                </a:cubicBezTo>
                <a:cubicBezTo>
                  <a:pt x="4232796" y="5265655"/>
                  <a:pt x="4229670" y="5273236"/>
                  <a:pt x="4227959" y="5280102"/>
                </a:cubicBezTo>
                <a:cubicBezTo>
                  <a:pt x="4218489" y="5318302"/>
                  <a:pt x="4209401" y="5356990"/>
                  <a:pt x="4199879" y="5395628"/>
                </a:cubicBezTo>
                <a:cubicBezTo>
                  <a:pt x="4198603" y="5402547"/>
                  <a:pt x="4196351" y="5410231"/>
                  <a:pt x="4194150" y="5417480"/>
                </a:cubicBezTo>
                <a:cubicBezTo>
                  <a:pt x="4196659" y="5418667"/>
                  <a:pt x="4198785" y="5419366"/>
                  <a:pt x="4201295" y="5420553"/>
                </a:cubicBezTo>
                <a:cubicBezTo>
                  <a:pt x="4218442" y="5395656"/>
                  <a:pt x="4238101" y="5371946"/>
                  <a:pt x="4251483" y="5345269"/>
                </a:cubicBezTo>
                <a:cubicBezTo>
                  <a:pt x="4262601" y="5322738"/>
                  <a:pt x="4267550" y="5296370"/>
                  <a:pt x="4271905" y="5271256"/>
                </a:cubicBezTo>
                <a:cubicBezTo>
                  <a:pt x="4273129" y="5264773"/>
                  <a:pt x="4263827" y="5253927"/>
                  <a:pt x="4256893" y="5249112"/>
                </a:cubicBezTo>
                <a:close/>
                <a:moveTo>
                  <a:pt x="3719177" y="5186388"/>
                </a:moveTo>
                <a:cubicBezTo>
                  <a:pt x="3643691" y="5300933"/>
                  <a:pt x="3599806" y="5430400"/>
                  <a:pt x="3550650" y="5557673"/>
                </a:cubicBezTo>
                <a:cubicBezTo>
                  <a:pt x="3555916" y="5553284"/>
                  <a:pt x="3559429" y="5548017"/>
                  <a:pt x="3562061" y="5542751"/>
                </a:cubicBezTo>
                <a:cubicBezTo>
                  <a:pt x="3584004" y="5498425"/>
                  <a:pt x="3605949" y="5454099"/>
                  <a:pt x="3627453" y="5409334"/>
                </a:cubicBezTo>
                <a:cubicBezTo>
                  <a:pt x="3658174" y="5345698"/>
                  <a:pt x="3688895" y="5282062"/>
                  <a:pt x="3718738" y="5218425"/>
                </a:cubicBezTo>
                <a:cubicBezTo>
                  <a:pt x="3723127" y="5209649"/>
                  <a:pt x="3724005" y="5199115"/>
                  <a:pt x="3726638" y="5189022"/>
                </a:cubicBezTo>
                <a:cubicBezTo>
                  <a:pt x="3724005" y="5188144"/>
                  <a:pt x="3721810" y="5187266"/>
                  <a:pt x="3719177" y="5186388"/>
                </a:cubicBezTo>
                <a:close/>
                <a:moveTo>
                  <a:pt x="4347797" y="5147795"/>
                </a:moveTo>
                <a:lnTo>
                  <a:pt x="4214759" y="5173303"/>
                </a:lnTo>
                <a:cubicBezTo>
                  <a:pt x="4208022" y="5188845"/>
                  <a:pt x="4199346" y="5209460"/>
                  <a:pt x="4190620" y="5230510"/>
                </a:cubicBezTo>
                <a:cubicBezTo>
                  <a:pt x="4192151" y="5232462"/>
                  <a:pt x="4193737" y="5233979"/>
                  <a:pt x="4195706" y="5235986"/>
                </a:cubicBezTo>
                <a:close/>
                <a:moveTo>
                  <a:pt x="3776230" y="5138112"/>
                </a:moveTo>
                <a:cubicBezTo>
                  <a:pt x="3770526" y="5144695"/>
                  <a:pt x="3763064" y="5150400"/>
                  <a:pt x="3759992" y="5157861"/>
                </a:cubicBezTo>
                <a:cubicBezTo>
                  <a:pt x="3748582" y="5186827"/>
                  <a:pt x="3737172" y="5215793"/>
                  <a:pt x="3728832" y="5245635"/>
                </a:cubicBezTo>
                <a:cubicBezTo>
                  <a:pt x="3714789" y="5296545"/>
                  <a:pt x="3704256" y="5347892"/>
                  <a:pt x="3690212" y="5398802"/>
                </a:cubicBezTo>
                <a:cubicBezTo>
                  <a:pt x="3680996" y="5434789"/>
                  <a:pt x="3668269" y="5470338"/>
                  <a:pt x="3656858" y="5505886"/>
                </a:cubicBezTo>
                <a:cubicBezTo>
                  <a:pt x="3658612" y="5506764"/>
                  <a:pt x="3659930" y="5507642"/>
                  <a:pt x="3661686" y="5508519"/>
                </a:cubicBezTo>
                <a:cubicBezTo>
                  <a:pt x="3663440" y="5505886"/>
                  <a:pt x="3665635" y="5503253"/>
                  <a:pt x="3667391" y="5500181"/>
                </a:cubicBezTo>
                <a:cubicBezTo>
                  <a:pt x="3691967" y="5450588"/>
                  <a:pt x="3718738" y="5402312"/>
                  <a:pt x="3740681" y="5351404"/>
                </a:cubicBezTo>
                <a:cubicBezTo>
                  <a:pt x="3765258" y="5294789"/>
                  <a:pt x="3786324" y="5236420"/>
                  <a:pt x="3789397" y="5174100"/>
                </a:cubicBezTo>
                <a:cubicBezTo>
                  <a:pt x="3789835" y="5162251"/>
                  <a:pt x="3785447" y="5150400"/>
                  <a:pt x="3783253" y="5138551"/>
                </a:cubicBezTo>
                <a:cubicBezTo>
                  <a:pt x="3781058" y="5138551"/>
                  <a:pt x="3778863" y="5138551"/>
                  <a:pt x="3776230" y="5138112"/>
                </a:cubicBezTo>
                <a:close/>
                <a:moveTo>
                  <a:pt x="3867237" y="4936476"/>
                </a:moveTo>
                <a:lnTo>
                  <a:pt x="3800165" y="5005659"/>
                </a:lnTo>
                <a:cubicBezTo>
                  <a:pt x="3787384" y="5018401"/>
                  <a:pt x="3774010" y="5030450"/>
                  <a:pt x="3759296" y="5040949"/>
                </a:cubicBezTo>
                <a:lnTo>
                  <a:pt x="3731086" y="5055940"/>
                </a:lnTo>
                <a:lnTo>
                  <a:pt x="3697672" y="5159617"/>
                </a:lnTo>
                <a:cubicBezTo>
                  <a:pt x="3698989" y="5160934"/>
                  <a:pt x="3700306" y="5161812"/>
                  <a:pt x="3702061" y="5163129"/>
                </a:cubicBezTo>
                <a:close/>
                <a:moveTo>
                  <a:pt x="2708020" y="4809399"/>
                </a:moveTo>
                <a:cubicBezTo>
                  <a:pt x="2640435" y="4894978"/>
                  <a:pt x="2610590" y="4991091"/>
                  <a:pt x="2577676" y="5085887"/>
                </a:cubicBezTo>
                <a:cubicBezTo>
                  <a:pt x="2623757" y="5020057"/>
                  <a:pt x="2710655" y="4838804"/>
                  <a:pt x="2708020" y="4809399"/>
                </a:cubicBezTo>
                <a:close/>
                <a:moveTo>
                  <a:pt x="2758492" y="4785701"/>
                </a:moveTo>
                <a:cubicBezTo>
                  <a:pt x="2751030" y="4791406"/>
                  <a:pt x="2740058" y="4796233"/>
                  <a:pt x="2736987" y="4803694"/>
                </a:cubicBezTo>
                <a:cubicBezTo>
                  <a:pt x="2728209" y="4825638"/>
                  <a:pt x="2721626" y="4848897"/>
                  <a:pt x="2716360" y="4871719"/>
                </a:cubicBezTo>
                <a:cubicBezTo>
                  <a:pt x="2711094" y="4894978"/>
                  <a:pt x="2709777" y="4919117"/>
                  <a:pt x="2704509" y="4941937"/>
                </a:cubicBezTo>
                <a:cubicBezTo>
                  <a:pt x="2694854" y="4981874"/>
                  <a:pt x="2683443" y="5020496"/>
                  <a:pt x="2672911" y="5059555"/>
                </a:cubicBezTo>
                <a:cubicBezTo>
                  <a:pt x="2675106" y="5060872"/>
                  <a:pt x="2676860" y="5061750"/>
                  <a:pt x="2679055" y="5063065"/>
                </a:cubicBezTo>
                <a:cubicBezTo>
                  <a:pt x="2698804" y="5024006"/>
                  <a:pt x="2719430" y="4985386"/>
                  <a:pt x="2737863" y="4945449"/>
                </a:cubicBezTo>
                <a:cubicBezTo>
                  <a:pt x="2757613" y="4902878"/>
                  <a:pt x="2772973" y="4858992"/>
                  <a:pt x="2770341" y="4811155"/>
                </a:cubicBezTo>
                <a:cubicBezTo>
                  <a:pt x="2769901" y="4802377"/>
                  <a:pt x="2762440" y="4794477"/>
                  <a:pt x="2758492" y="4785701"/>
                </a:cubicBezTo>
                <a:close/>
                <a:moveTo>
                  <a:pt x="3236694" y="4772238"/>
                </a:moveTo>
                <a:lnTo>
                  <a:pt x="3230964" y="4772622"/>
                </a:lnTo>
                <a:cubicBezTo>
                  <a:pt x="3210994" y="4778419"/>
                  <a:pt x="3201552" y="4796923"/>
                  <a:pt x="3200708" y="4828649"/>
                </a:cubicBezTo>
                <a:lnTo>
                  <a:pt x="3234672" y="4792287"/>
                </a:lnTo>
                <a:close/>
                <a:moveTo>
                  <a:pt x="3286940" y="4771567"/>
                </a:moveTo>
                <a:lnTo>
                  <a:pt x="3271529" y="4807204"/>
                </a:lnTo>
                <a:lnTo>
                  <a:pt x="3270255" y="4809737"/>
                </a:lnTo>
                <a:cubicBezTo>
                  <a:pt x="3270588" y="4813038"/>
                  <a:pt x="3270920" y="4816340"/>
                  <a:pt x="3271253" y="4819641"/>
                </a:cubicBezTo>
                <a:lnTo>
                  <a:pt x="3273162" y="4836340"/>
                </a:lnTo>
                <a:lnTo>
                  <a:pt x="3290797" y="4773624"/>
                </a:lnTo>
                <a:lnTo>
                  <a:pt x="3288921" y="4771654"/>
                </a:lnTo>
                <a:close/>
                <a:moveTo>
                  <a:pt x="3299616" y="4742252"/>
                </a:moveTo>
                <a:lnTo>
                  <a:pt x="3298950" y="4743796"/>
                </a:lnTo>
                <a:lnTo>
                  <a:pt x="3299190" y="4743773"/>
                </a:lnTo>
                <a:close/>
                <a:moveTo>
                  <a:pt x="3232372" y="4723724"/>
                </a:moveTo>
                <a:cubicBezTo>
                  <a:pt x="3229353" y="4730432"/>
                  <a:pt x="3225688" y="4738832"/>
                  <a:pt x="3219754" y="4751377"/>
                </a:cubicBezTo>
                <a:lnTo>
                  <a:pt x="3238985" y="4749536"/>
                </a:lnTo>
                <a:lnTo>
                  <a:pt x="3241479" y="4724822"/>
                </a:lnTo>
                <a:close/>
                <a:moveTo>
                  <a:pt x="2858114" y="4594792"/>
                </a:moveTo>
                <a:cubicBezTo>
                  <a:pt x="2849337" y="4602253"/>
                  <a:pt x="2840560" y="4610153"/>
                  <a:pt x="2831344" y="4617175"/>
                </a:cubicBezTo>
                <a:cubicBezTo>
                  <a:pt x="2798429" y="4642190"/>
                  <a:pt x="2768584" y="4672032"/>
                  <a:pt x="2724696" y="4676861"/>
                </a:cubicBezTo>
                <a:cubicBezTo>
                  <a:pt x="2720748" y="4677300"/>
                  <a:pt x="2715482" y="4682127"/>
                  <a:pt x="2714164" y="4686076"/>
                </a:cubicBezTo>
                <a:cubicBezTo>
                  <a:pt x="2702755" y="4721186"/>
                  <a:pt x="2692220" y="4756296"/>
                  <a:pt x="2681250" y="4791406"/>
                </a:cubicBezTo>
                <a:lnTo>
                  <a:pt x="2685199" y="4795355"/>
                </a:lnTo>
                <a:lnTo>
                  <a:pt x="2862064" y="4598741"/>
                </a:lnTo>
                <a:close/>
                <a:moveTo>
                  <a:pt x="1692036" y="4439871"/>
                </a:moveTo>
                <a:cubicBezTo>
                  <a:pt x="1638493" y="4486391"/>
                  <a:pt x="1622694" y="4548272"/>
                  <a:pt x="1603384" y="4613663"/>
                </a:cubicBezTo>
                <a:cubicBezTo>
                  <a:pt x="1627521" y="4587770"/>
                  <a:pt x="1695108" y="4457425"/>
                  <a:pt x="1692036" y="4439871"/>
                </a:cubicBezTo>
                <a:close/>
                <a:moveTo>
                  <a:pt x="1734166" y="4430654"/>
                </a:moveTo>
                <a:cubicBezTo>
                  <a:pt x="1731096" y="4428898"/>
                  <a:pt x="1720562" y="4438554"/>
                  <a:pt x="1716173" y="4444698"/>
                </a:cubicBezTo>
                <a:cubicBezTo>
                  <a:pt x="1712225" y="4449964"/>
                  <a:pt x="1710030" y="4457864"/>
                  <a:pt x="1709151" y="4464886"/>
                </a:cubicBezTo>
                <a:cubicBezTo>
                  <a:pt x="1704324" y="4503945"/>
                  <a:pt x="1699935" y="4543443"/>
                  <a:pt x="1695108" y="4582943"/>
                </a:cubicBezTo>
                <a:cubicBezTo>
                  <a:pt x="1694669" y="4589965"/>
                  <a:pt x="1693352" y="4597863"/>
                  <a:pt x="1692036" y="4605324"/>
                </a:cubicBezTo>
                <a:cubicBezTo>
                  <a:pt x="1694669" y="4606202"/>
                  <a:pt x="1696863" y="4606641"/>
                  <a:pt x="1699498" y="4607519"/>
                </a:cubicBezTo>
                <a:cubicBezTo>
                  <a:pt x="1713540" y="4580748"/>
                  <a:pt x="1730217" y="4554855"/>
                  <a:pt x="1740311" y="4526767"/>
                </a:cubicBezTo>
                <a:cubicBezTo>
                  <a:pt x="1748649" y="4503067"/>
                  <a:pt x="1750406" y="4476296"/>
                  <a:pt x="1751723" y="4450842"/>
                </a:cubicBezTo>
                <a:cubicBezTo>
                  <a:pt x="1752162" y="4444259"/>
                  <a:pt x="1741627" y="4434605"/>
                  <a:pt x="1734166" y="4430654"/>
                </a:cubicBezTo>
                <a:close/>
                <a:moveTo>
                  <a:pt x="1812287" y="4319182"/>
                </a:moveTo>
                <a:lnTo>
                  <a:pt x="1683259" y="4360436"/>
                </a:lnTo>
                <a:cubicBezTo>
                  <a:pt x="1678431" y="4376673"/>
                  <a:pt x="1672288" y="4398178"/>
                  <a:pt x="1666144" y="4420122"/>
                </a:cubicBezTo>
                <a:cubicBezTo>
                  <a:pt x="1667898" y="4421876"/>
                  <a:pt x="1669654" y="4423193"/>
                  <a:pt x="1671849" y="4424949"/>
                </a:cubicBezTo>
                <a:close/>
                <a:moveTo>
                  <a:pt x="681757" y="4076048"/>
                </a:moveTo>
                <a:cubicBezTo>
                  <a:pt x="645332" y="4076927"/>
                  <a:pt x="631288" y="4097551"/>
                  <a:pt x="635237" y="4139683"/>
                </a:cubicBezTo>
                <a:cubicBezTo>
                  <a:pt x="652353" y="4116424"/>
                  <a:pt x="667275" y="4096236"/>
                  <a:pt x="681757" y="4076048"/>
                </a:cubicBezTo>
                <a:close/>
                <a:moveTo>
                  <a:pt x="715989" y="4072537"/>
                </a:moveTo>
                <a:cubicBezTo>
                  <a:pt x="702384" y="4069465"/>
                  <a:pt x="693608" y="4073415"/>
                  <a:pt x="696679" y="4088775"/>
                </a:cubicBezTo>
                <a:cubicBezTo>
                  <a:pt x="701069" y="4110717"/>
                  <a:pt x="706774" y="4132222"/>
                  <a:pt x="713357" y="4160750"/>
                </a:cubicBezTo>
                <a:cubicBezTo>
                  <a:pt x="723450" y="4144511"/>
                  <a:pt x="733545" y="4132222"/>
                  <a:pt x="739250" y="4117740"/>
                </a:cubicBezTo>
                <a:cubicBezTo>
                  <a:pt x="746272" y="4099307"/>
                  <a:pt x="733984" y="4076927"/>
                  <a:pt x="715989" y="4072537"/>
                </a:cubicBezTo>
                <a:close/>
                <a:moveTo>
                  <a:pt x="654108" y="4031722"/>
                </a:moveTo>
                <a:cubicBezTo>
                  <a:pt x="651915" y="4038743"/>
                  <a:pt x="649281" y="4047522"/>
                  <a:pt x="644893" y="4060687"/>
                </a:cubicBezTo>
                <a:lnTo>
                  <a:pt x="761194" y="4035233"/>
                </a:lnTo>
                <a:cubicBezTo>
                  <a:pt x="760755" y="4033916"/>
                  <a:pt x="760755" y="4033039"/>
                  <a:pt x="760316" y="4031722"/>
                </a:cubicBezTo>
                <a:close/>
                <a:moveTo>
                  <a:pt x="230599" y="3689843"/>
                </a:moveTo>
                <a:cubicBezTo>
                  <a:pt x="224894" y="3690281"/>
                  <a:pt x="216994" y="3688964"/>
                  <a:pt x="214361" y="3692037"/>
                </a:cubicBezTo>
                <a:cubicBezTo>
                  <a:pt x="206461" y="3700813"/>
                  <a:pt x="199878" y="3711347"/>
                  <a:pt x="192857" y="3721001"/>
                </a:cubicBezTo>
                <a:cubicBezTo>
                  <a:pt x="193735" y="3722757"/>
                  <a:pt x="195051" y="3724513"/>
                  <a:pt x="195929" y="3726706"/>
                </a:cubicBezTo>
                <a:cubicBezTo>
                  <a:pt x="207779" y="3719686"/>
                  <a:pt x="220506" y="3713540"/>
                  <a:pt x="231477" y="3705642"/>
                </a:cubicBezTo>
                <a:cubicBezTo>
                  <a:pt x="233672" y="3703886"/>
                  <a:pt x="231038" y="3695548"/>
                  <a:pt x="230599" y="3689843"/>
                </a:cubicBezTo>
                <a:close/>
                <a:moveTo>
                  <a:pt x="1152666" y="3369904"/>
                </a:moveTo>
                <a:cubicBezTo>
                  <a:pt x="1159688" y="3392287"/>
                  <a:pt x="1164954" y="3408526"/>
                  <a:pt x="1168902" y="3419936"/>
                </a:cubicBezTo>
                <a:lnTo>
                  <a:pt x="1285643" y="3439685"/>
                </a:lnTo>
                <a:cubicBezTo>
                  <a:pt x="1286082" y="3439247"/>
                  <a:pt x="1286521" y="3438369"/>
                  <a:pt x="1286959" y="3437930"/>
                </a:cubicBezTo>
                <a:close/>
                <a:moveTo>
                  <a:pt x="1120188" y="3238684"/>
                </a:moveTo>
                <a:cubicBezTo>
                  <a:pt x="1124139" y="3299248"/>
                  <a:pt x="1154858" y="3352789"/>
                  <a:pt x="1193041" y="3358055"/>
                </a:cubicBezTo>
                <a:close/>
                <a:moveTo>
                  <a:pt x="1201379" y="3230783"/>
                </a:moveTo>
                <a:cubicBezTo>
                  <a:pt x="1201379" y="3269404"/>
                  <a:pt x="1200940" y="3301442"/>
                  <a:pt x="1201379" y="3333918"/>
                </a:cubicBezTo>
                <a:cubicBezTo>
                  <a:pt x="1201818" y="3347962"/>
                  <a:pt x="1204452" y="3365956"/>
                  <a:pt x="1220691" y="3365078"/>
                </a:cubicBezTo>
                <a:cubicBezTo>
                  <a:pt x="1229467" y="3364639"/>
                  <a:pt x="1242633" y="3348402"/>
                  <a:pt x="1244827" y="3337867"/>
                </a:cubicBezTo>
                <a:cubicBezTo>
                  <a:pt x="1253167" y="3295737"/>
                  <a:pt x="1227711" y="3265893"/>
                  <a:pt x="1201379" y="3230783"/>
                </a:cubicBezTo>
                <a:close/>
                <a:moveTo>
                  <a:pt x="2176987" y="3004766"/>
                </a:moveTo>
                <a:cubicBezTo>
                  <a:pt x="2175671" y="3006521"/>
                  <a:pt x="2174795" y="3008277"/>
                  <a:pt x="2173477" y="3009594"/>
                </a:cubicBezTo>
                <a:cubicBezTo>
                  <a:pt x="2181377" y="3035487"/>
                  <a:pt x="2188838" y="3061819"/>
                  <a:pt x="2197176" y="3087272"/>
                </a:cubicBezTo>
                <a:cubicBezTo>
                  <a:pt x="2198932" y="3092540"/>
                  <a:pt x="2204198" y="3099562"/>
                  <a:pt x="2208586" y="3100000"/>
                </a:cubicBezTo>
                <a:cubicBezTo>
                  <a:pt x="2248963" y="3104390"/>
                  <a:pt x="2281878" y="3125455"/>
                  <a:pt x="2314353" y="3147836"/>
                </a:cubicBezTo>
                <a:cubicBezTo>
                  <a:pt x="2319181" y="3151349"/>
                  <a:pt x="2325327" y="3153982"/>
                  <a:pt x="2330593" y="3156615"/>
                </a:cubicBezTo>
                <a:lnTo>
                  <a:pt x="2333225" y="3152666"/>
                </a:lnTo>
                <a:close/>
                <a:moveTo>
                  <a:pt x="2188398" y="2784014"/>
                </a:moveTo>
                <a:cubicBezTo>
                  <a:pt x="2186204" y="2784892"/>
                  <a:pt x="2184448" y="2785770"/>
                  <a:pt x="2182254" y="2786648"/>
                </a:cubicBezTo>
                <a:cubicBezTo>
                  <a:pt x="2185326" y="2798935"/>
                  <a:pt x="2188838" y="2811224"/>
                  <a:pt x="2191032" y="2823511"/>
                </a:cubicBezTo>
                <a:cubicBezTo>
                  <a:pt x="2197615" y="2858182"/>
                  <a:pt x="2203320" y="2893292"/>
                  <a:pt x="2209903" y="2927963"/>
                </a:cubicBezTo>
                <a:cubicBezTo>
                  <a:pt x="2213413" y="2946396"/>
                  <a:pt x="2216487" y="2964830"/>
                  <a:pt x="2222191" y="2982383"/>
                </a:cubicBezTo>
                <a:cubicBezTo>
                  <a:pt x="2226140" y="2994233"/>
                  <a:pt x="2228775" y="3014860"/>
                  <a:pt x="2246767" y="3007399"/>
                </a:cubicBezTo>
                <a:cubicBezTo>
                  <a:pt x="2255546" y="3003450"/>
                  <a:pt x="2257739" y="2984139"/>
                  <a:pt x="2262568" y="2971413"/>
                </a:cubicBezTo>
                <a:cubicBezTo>
                  <a:pt x="2263446" y="2969218"/>
                  <a:pt x="2261690" y="2965706"/>
                  <a:pt x="2260812" y="2963074"/>
                </a:cubicBezTo>
                <a:cubicBezTo>
                  <a:pt x="2248085" y="2924015"/>
                  <a:pt x="2237113" y="2884078"/>
                  <a:pt x="2222191" y="2845895"/>
                </a:cubicBezTo>
                <a:cubicBezTo>
                  <a:pt x="2214291" y="2823511"/>
                  <a:pt x="2200248" y="2804202"/>
                  <a:pt x="2188398" y="2784014"/>
                </a:cubicBezTo>
                <a:close/>
                <a:moveTo>
                  <a:pt x="2094479" y="2771725"/>
                </a:moveTo>
                <a:cubicBezTo>
                  <a:pt x="2117741" y="2848968"/>
                  <a:pt x="2139684" y="2926647"/>
                  <a:pt x="2196297" y="2987211"/>
                </a:cubicBezTo>
                <a:cubicBezTo>
                  <a:pt x="2199809" y="2985455"/>
                  <a:pt x="2202881" y="2983700"/>
                  <a:pt x="2206392" y="2981945"/>
                </a:cubicBezTo>
                <a:cubicBezTo>
                  <a:pt x="2173916" y="2909532"/>
                  <a:pt x="2130029" y="2842824"/>
                  <a:pt x="2094479" y="2771725"/>
                </a:cubicBezTo>
                <a:close/>
                <a:moveTo>
                  <a:pt x="3189899" y="2640066"/>
                </a:moveTo>
                <a:cubicBezTo>
                  <a:pt x="3202629" y="2682195"/>
                  <a:pt x="3215355" y="2724328"/>
                  <a:pt x="3228960" y="2766021"/>
                </a:cubicBezTo>
                <a:cubicBezTo>
                  <a:pt x="3230715" y="2770848"/>
                  <a:pt x="3236859" y="2774360"/>
                  <a:pt x="3242125" y="2777430"/>
                </a:cubicBezTo>
                <a:cubicBezTo>
                  <a:pt x="3264507" y="2790158"/>
                  <a:pt x="3289085" y="2800691"/>
                  <a:pt x="3309712" y="2816053"/>
                </a:cubicBezTo>
                <a:cubicBezTo>
                  <a:pt x="3334288" y="2834046"/>
                  <a:pt x="3356232" y="2856429"/>
                  <a:pt x="3379052" y="2877056"/>
                </a:cubicBezTo>
                <a:cubicBezTo>
                  <a:pt x="3318927" y="2794987"/>
                  <a:pt x="3262753" y="2709844"/>
                  <a:pt x="3189899" y="2640066"/>
                </a:cubicBezTo>
                <a:close/>
                <a:moveTo>
                  <a:pt x="4242209" y="2356445"/>
                </a:moveTo>
                <a:cubicBezTo>
                  <a:pt x="4255349" y="2375877"/>
                  <a:pt x="4265046" y="2389928"/>
                  <a:pt x="4272098" y="2399728"/>
                </a:cubicBezTo>
                <a:lnTo>
                  <a:pt x="4389602" y="2385207"/>
                </a:lnTo>
                <a:cubicBezTo>
                  <a:pt x="4389897" y="2384661"/>
                  <a:pt x="4390066" y="2383694"/>
                  <a:pt x="4390362" y="2383147"/>
                </a:cubicBezTo>
                <a:close/>
                <a:moveTo>
                  <a:pt x="3171028" y="2327150"/>
                </a:moveTo>
                <a:cubicBezTo>
                  <a:pt x="3168835" y="2328467"/>
                  <a:pt x="3166200" y="2329346"/>
                  <a:pt x="3164006" y="2330662"/>
                </a:cubicBezTo>
                <a:cubicBezTo>
                  <a:pt x="3164445" y="2332855"/>
                  <a:pt x="3164445" y="2334611"/>
                  <a:pt x="3164884" y="2336807"/>
                </a:cubicBezTo>
                <a:cubicBezTo>
                  <a:pt x="3185072" y="2403954"/>
                  <a:pt x="3210086" y="2469783"/>
                  <a:pt x="3218426" y="2540004"/>
                </a:cubicBezTo>
                <a:cubicBezTo>
                  <a:pt x="3221499" y="2566773"/>
                  <a:pt x="3231153" y="2593546"/>
                  <a:pt x="3241247" y="2618561"/>
                </a:cubicBezTo>
                <a:cubicBezTo>
                  <a:pt x="3246514" y="2631727"/>
                  <a:pt x="3259679" y="2642258"/>
                  <a:pt x="3268896" y="2654110"/>
                </a:cubicBezTo>
                <a:cubicBezTo>
                  <a:pt x="3285136" y="2640944"/>
                  <a:pt x="3283380" y="2622948"/>
                  <a:pt x="3279429" y="2606273"/>
                </a:cubicBezTo>
                <a:cubicBezTo>
                  <a:pt x="3269336" y="2565019"/>
                  <a:pt x="3260997" y="2522448"/>
                  <a:pt x="3245197" y="2483389"/>
                </a:cubicBezTo>
                <a:cubicBezTo>
                  <a:pt x="3223693" y="2429847"/>
                  <a:pt x="3196045" y="2378937"/>
                  <a:pt x="3171028" y="2327150"/>
                </a:cubicBezTo>
                <a:close/>
                <a:moveTo>
                  <a:pt x="3067895" y="2293796"/>
                </a:moveTo>
                <a:cubicBezTo>
                  <a:pt x="3066138" y="2294675"/>
                  <a:pt x="3064382" y="2295114"/>
                  <a:pt x="3062627" y="2295992"/>
                </a:cubicBezTo>
                <a:cubicBezTo>
                  <a:pt x="3070088" y="2317057"/>
                  <a:pt x="3077109" y="2338122"/>
                  <a:pt x="3085448" y="2358749"/>
                </a:cubicBezTo>
                <a:cubicBezTo>
                  <a:pt x="3117046" y="2439061"/>
                  <a:pt x="3148207" y="2519814"/>
                  <a:pt x="3194728" y="2593107"/>
                </a:cubicBezTo>
                <a:cubicBezTo>
                  <a:pt x="3199994" y="2601443"/>
                  <a:pt x="3207455" y="2608027"/>
                  <a:pt x="3214038" y="2615049"/>
                </a:cubicBezTo>
                <a:cubicBezTo>
                  <a:pt x="3217111" y="2612856"/>
                  <a:pt x="3220182" y="2610661"/>
                  <a:pt x="3223252" y="2608905"/>
                </a:cubicBezTo>
                <a:cubicBezTo>
                  <a:pt x="3171905" y="2503577"/>
                  <a:pt x="3120120" y="2398686"/>
                  <a:pt x="3067895" y="2293796"/>
                </a:cubicBezTo>
                <a:close/>
                <a:moveTo>
                  <a:pt x="4173500" y="2240027"/>
                </a:moveTo>
                <a:cubicBezTo>
                  <a:pt x="4194636" y="2296921"/>
                  <a:pt x="4239406" y="2339419"/>
                  <a:pt x="4277497" y="2333527"/>
                </a:cubicBezTo>
                <a:close/>
                <a:moveTo>
                  <a:pt x="4373042" y="2228770"/>
                </a:moveTo>
                <a:lnTo>
                  <a:pt x="4367776" y="2231405"/>
                </a:lnTo>
                <a:lnTo>
                  <a:pt x="4402611" y="2318924"/>
                </a:lnTo>
                <a:lnTo>
                  <a:pt x="4407443" y="2320782"/>
                </a:lnTo>
                <a:lnTo>
                  <a:pt x="4410567" y="2305511"/>
                </a:lnTo>
                <a:close/>
                <a:moveTo>
                  <a:pt x="4249026" y="2209200"/>
                </a:moveTo>
                <a:cubicBezTo>
                  <a:pt x="4260089" y="2246201"/>
                  <a:pt x="4268848" y="2277022"/>
                  <a:pt x="4278572" y="2308012"/>
                </a:cubicBezTo>
                <a:cubicBezTo>
                  <a:pt x="4283015" y="2321341"/>
                  <a:pt x="4290692" y="2337827"/>
                  <a:pt x="4306001" y="2332333"/>
                </a:cubicBezTo>
                <a:cubicBezTo>
                  <a:pt x="4314283" y="2329398"/>
                  <a:pt x="4322245" y="2310070"/>
                  <a:pt x="4321330" y="2299348"/>
                </a:cubicBezTo>
                <a:cubicBezTo>
                  <a:pt x="4317250" y="2256595"/>
                  <a:pt x="4284313" y="2235295"/>
                  <a:pt x="4249026" y="2209200"/>
                </a:cubicBezTo>
                <a:close/>
                <a:moveTo>
                  <a:pt x="5119000" y="1713172"/>
                </a:moveTo>
                <a:cubicBezTo>
                  <a:pt x="5118241" y="1715229"/>
                  <a:pt x="5117903" y="1717164"/>
                  <a:pt x="5117018" y="1718802"/>
                </a:cubicBezTo>
                <a:cubicBezTo>
                  <a:pt x="5132005" y="1741347"/>
                  <a:pt x="5146695" y="1764439"/>
                  <a:pt x="5161976" y="1786436"/>
                </a:cubicBezTo>
                <a:cubicBezTo>
                  <a:pt x="5165169" y="1790981"/>
                  <a:pt x="5172225" y="1796199"/>
                  <a:pt x="5176555" y="1795362"/>
                </a:cubicBezTo>
                <a:cubicBezTo>
                  <a:pt x="5216496" y="1788001"/>
                  <a:pt x="5254066" y="1798755"/>
                  <a:pt x="5291593" y="1810895"/>
                </a:cubicBezTo>
                <a:cubicBezTo>
                  <a:pt x="5297224" y="1812877"/>
                  <a:pt x="5303866" y="1813638"/>
                  <a:pt x="5309666" y="1814652"/>
                </a:cubicBezTo>
                <a:lnTo>
                  <a:pt x="5311058" y="1810114"/>
                </a:lnTo>
                <a:close/>
                <a:moveTo>
                  <a:pt x="4973191" y="1513533"/>
                </a:moveTo>
                <a:cubicBezTo>
                  <a:pt x="5017604" y="1580874"/>
                  <a:pt x="5060880" y="1649013"/>
                  <a:pt x="5132471" y="1690820"/>
                </a:cubicBezTo>
                <a:cubicBezTo>
                  <a:pt x="5135332" y="1688133"/>
                  <a:pt x="5137772" y="1685570"/>
                  <a:pt x="5140632" y="1682884"/>
                </a:cubicBezTo>
                <a:cubicBezTo>
                  <a:pt x="5088774" y="1622809"/>
                  <a:pt x="5027617" y="1571468"/>
                  <a:pt x="4973191" y="1513533"/>
                </a:cubicBezTo>
                <a:close/>
                <a:moveTo>
                  <a:pt x="5066693" y="1498403"/>
                </a:moveTo>
                <a:cubicBezTo>
                  <a:pt x="5064841" y="1499871"/>
                  <a:pt x="5063412" y="1501216"/>
                  <a:pt x="5061561" y="1502686"/>
                </a:cubicBezTo>
                <a:cubicBezTo>
                  <a:pt x="5068024" y="1513578"/>
                  <a:pt x="5074908" y="1524346"/>
                  <a:pt x="5080531" y="1535490"/>
                </a:cubicBezTo>
                <a:cubicBezTo>
                  <a:pt x="5096770" y="1566822"/>
                  <a:pt x="5112294" y="1598827"/>
                  <a:pt x="5128533" y="1630158"/>
                </a:cubicBezTo>
                <a:cubicBezTo>
                  <a:pt x="5137176" y="1646812"/>
                  <a:pt x="5145401" y="1663594"/>
                  <a:pt x="5155897" y="1678777"/>
                </a:cubicBezTo>
                <a:cubicBezTo>
                  <a:pt x="5163074" y="1688998"/>
                  <a:pt x="5171507" y="1708007"/>
                  <a:pt x="5186608" y="1695703"/>
                </a:cubicBezTo>
                <a:cubicBezTo>
                  <a:pt x="5193887" y="1689406"/>
                  <a:pt x="5190458" y="1670277"/>
                  <a:pt x="5191437" y="1656699"/>
                </a:cubicBezTo>
                <a:cubicBezTo>
                  <a:pt x="5191649" y="1654346"/>
                  <a:pt x="5188961" y="1651483"/>
                  <a:pt x="5187366" y="1649213"/>
                </a:cubicBezTo>
                <a:cubicBezTo>
                  <a:pt x="5163982" y="1615436"/>
                  <a:pt x="5142030" y="1580316"/>
                  <a:pt x="5116796" y="1548008"/>
                </a:cubicBezTo>
                <a:cubicBezTo>
                  <a:pt x="5102815" y="1528827"/>
                  <a:pt x="5083829" y="1514349"/>
                  <a:pt x="5066693" y="1498403"/>
                </a:cubicBezTo>
                <a:close/>
                <a:moveTo>
                  <a:pt x="5984982" y="1073587"/>
                </a:moveTo>
                <a:cubicBezTo>
                  <a:pt x="6009246" y="1110305"/>
                  <a:pt x="6033510" y="1147026"/>
                  <a:pt x="6058488" y="1183073"/>
                </a:cubicBezTo>
                <a:cubicBezTo>
                  <a:pt x="6061553" y="1187195"/>
                  <a:pt x="6068446" y="1188799"/>
                  <a:pt x="6074371" y="1190233"/>
                </a:cubicBezTo>
                <a:cubicBezTo>
                  <a:pt x="6099460" y="1196016"/>
                  <a:pt x="6126026" y="1199067"/>
                  <a:pt x="6150189" y="1207875"/>
                </a:cubicBezTo>
                <a:lnTo>
                  <a:pt x="6215201" y="1237769"/>
                </a:lnTo>
                <a:lnTo>
                  <a:pt x="6216198" y="1232850"/>
                </a:lnTo>
                <a:lnTo>
                  <a:pt x="6112793" y="1154240"/>
                </a:lnTo>
                <a:cubicBezTo>
                  <a:pt x="6071877" y="1124446"/>
                  <a:pt x="6029877" y="1096580"/>
                  <a:pt x="5984982" y="1073587"/>
                </a:cubicBezTo>
                <a:close/>
                <a:moveTo>
                  <a:pt x="5877261" y="779191"/>
                </a:moveTo>
                <a:cubicBezTo>
                  <a:pt x="5875537" y="781081"/>
                  <a:pt x="5873265" y="782677"/>
                  <a:pt x="5871540" y="784568"/>
                </a:cubicBezTo>
                <a:cubicBezTo>
                  <a:pt x="5872588" y="786544"/>
                  <a:pt x="5873091" y="788226"/>
                  <a:pt x="5874141" y="790203"/>
                </a:cubicBezTo>
                <a:cubicBezTo>
                  <a:pt x="5912718" y="848752"/>
                  <a:pt x="5955543" y="904657"/>
                  <a:pt x="5983649" y="969545"/>
                </a:cubicBezTo>
                <a:cubicBezTo>
                  <a:pt x="5994261" y="994313"/>
                  <a:pt x="6011181" y="1017198"/>
                  <a:pt x="6028018" y="1038272"/>
                </a:cubicBezTo>
                <a:cubicBezTo>
                  <a:pt x="6036835" y="1049378"/>
                  <a:pt x="6052467" y="1055697"/>
                  <a:pt x="6064692" y="1064411"/>
                </a:cubicBezTo>
                <a:cubicBezTo>
                  <a:pt x="6076479" y="1047146"/>
                  <a:pt x="6069641" y="1030407"/>
                  <a:pt x="6061079" y="1015562"/>
                </a:cubicBezTo>
                <a:cubicBezTo>
                  <a:pt x="6039591" y="978929"/>
                  <a:pt x="6019406" y="940531"/>
                  <a:pt x="5993079" y="907634"/>
                </a:cubicBezTo>
                <a:cubicBezTo>
                  <a:pt x="5957139" y="862496"/>
                  <a:pt x="5916064" y="821642"/>
                  <a:pt x="5877261" y="779191"/>
                </a:cubicBezTo>
                <a:close/>
                <a:moveTo>
                  <a:pt x="5768895" y="776781"/>
                </a:moveTo>
                <a:cubicBezTo>
                  <a:pt x="5767464" y="778124"/>
                  <a:pt x="5765908" y="779048"/>
                  <a:pt x="5764477" y="780392"/>
                </a:cubicBezTo>
                <a:cubicBezTo>
                  <a:pt x="5777660" y="798438"/>
                  <a:pt x="5790422" y="816609"/>
                  <a:pt x="5804321" y="833982"/>
                </a:cubicBezTo>
                <a:cubicBezTo>
                  <a:pt x="5857602" y="901876"/>
                  <a:pt x="5910589" y="970318"/>
                  <a:pt x="5976156" y="1027213"/>
                </a:cubicBezTo>
                <a:cubicBezTo>
                  <a:pt x="5983590" y="1033691"/>
                  <a:pt x="5992624" y="1037861"/>
                  <a:pt x="6000943" y="1042704"/>
                </a:cubicBezTo>
                <a:cubicBezTo>
                  <a:pt x="6003258" y="1039721"/>
                  <a:pt x="6005572" y="1036739"/>
                  <a:pt x="6008012" y="1034177"/>
                </a:cubicBezTo>
                <a:close/>
                <a:moveTo>
                  <a:pt x="6559731" y="710072"/>
                </a:moveTo>
                <a:cubicBezTo>
                  <a:pt x="6565362" y="724161"/>
                  <a:pt x="6572448" y="737315"/>
                  <a:pt x="6580502" y="749014"/>
                </a:cubicBezTo>
                <a:lnTo>
                  <a:pt x="6583681" y="752628"/>
                </a:lnTo>
                <a:lnTo>
                  <a:pt x="6579293" y="726809"/>
                </a:lnTo>
                <a:close/>
                <a:moveTo>
                  <a:pt x="6634477" y="677400"/>
                </a:moveTo>
                <a:cubicBezTo>
                  <a:pt x="6640461" y="695760"/>
                  <a:pt x="6645831" y="712589"/>
                  <a:pt x="6651015" y="728672"/>
                </a:cubicBezTo>
                <a:cubicBezTo>
                  <a:pt x="6651064" y="728821"/>
                  <a:pt x="6651114" y="728970"/>
                  <a:pt x="6651163" y="729119"/>
                </a:cubicBezTo>
                <a:lnTo>
                  <a:pt x="6654009" y="729712"/>
                </a:lnTo>
                <a:cubicBezTo>
                  <a:pt x="6665914" y="731994"/>
                  <a:pt x="6676457" y="732018"/>
                  <a:pt x="6685430" y="730022"/>
                </a:cubicBezTo>
                <a:lnTo>
                  <a:pt x="6691937" y="726528"/>
                </a:lnTo>
                <a:lnTo>
                  <a:pt x="6683270" y="715042"/>
                </a:lnTo>
                <a:cubicBezTo>
                  <a:pt x="6669777" y="701438"/>
                  <a:pt x="6652435" y="690011"/>
                  <a:pt x="6634477" y="677400"/>
                </a:cubicBezTo>
                <a:close/>
                <a:moveTo>
                  <a:pt x="7492021" y="160181"/>
                </a:moveTo>
                <a:cubicBezTo>
                  <a:pt x="7491313" y="162258"/>
                  <a:pt x="7491022" y="164198"/>
                  <a:pt x="7490178" y="165858"/>
                </a:cubicBezTo>
                <a:cubicBezTo>
                  <a:pt x="7505713" y="188029"/>
                  <a:pt x="7520967" y="210753"/>
                  <a:pt x="7536783" y="232370"/>
                </a:cubicBezTo>
                <a:cubicBezTo>
                  <a:pt x="7540085" y="236834"/>
                  <a:pt x="7547268" y="241879"/>
                  <a:pt x="7551575" y="240934"/>
                </a:cubicBezTo>
                <a:cubicBezTo>
                  <a:pt x="7591324" y="232596"/>
                  <a:pt x="7629147" y="242426"/>
                  <a:pt x="7666960" y="253641"/>
                </a:cubicBezTo>
                <a:cubicBezTo>
                  <a:pt x="7672638" y="255484"/>
                  <a:pt x="7679297" y="256083"/>
                  <a:pt x="7685120" y="256955"/>
                </a:cubicBezTo>
                <a:lnTo>
                  <a:pt x="7686400" y="252383"/>
                </a:lnTo>
                <a:close/>
                <a:moveTo>
                  <a:pt x="6206938" y="0"/>
                </a:moveTo>
                <a:lnTo>
                  <a:pt x="6376202" y="0"/>
                </a:lnTo>
                <a:lnTo>
                  <a:pt x="6666701" y="318694"/>
                </a:lnTo>
                <a:cubicBezTo>
                  <a:pt x="6719446" y="377131"/>
                  <a:pt x="6769919" y="437163"/>
                  <a:pt x="6821526" y="496398"/>
                </a:cubicBezTo>
                <a:cubicBezTo>
                  <a:pt x="6824340" y="499679"/>
                  <a:pt x="6828163" y="501742"/>
                  <a:pt x="6831271" y="504477"/>
                </a:cubicBezTo>
                <a:lnTo>
                  <a:pt x="6877108" y="656070"/>
                </a:lnTo>
                <a:lnTo>
                  <a:pt x="6879154" y="658381"/>
                </a:lnTo>
                <a:cubicBezTo>
                  <a:pt x="6897009" y="676074"/>
                  <a:pt x="6916040" y="692952"/>
                  <a:pt x="6935707" y="709391"/>
                </a:cubicBezTo>
                <a:cubicBezTo>
                  <a:pt x="6967315" y="735555"/>
                  <a:pt x="6999767" y="760059"/>
                  <a:pt x="7040500" y="770323"/>
                </a:cubicBezTo>
                <a:cubicBezTo>
                  <a:pt x="7087883" y="782574"/>
                  <a:pt x="7131808" y="751642"/>
                  <a:pt x="7129221" y="702632"/>
                </a:cubicBezTo>
                <a:cubicBezTo>
                  <a:pt x="7127257" y="664037"/>
                  <a:pt x="7116686" y="625938"/>
                  <a:pt x="7109725" y="587587"/>
                </a:cubicBezTo>
                <a:cubicBezTo>
                  <a:pt x="7106916" y="571885"/>
                  <a:pt x="7104524" y="556048"/>
                  <a:pt x="7101714" y="540346"/>
                </a:cubicBezTo>
                <a:cubicBezTo>
                  <a:pt x="7104082" y="539113"/>
                  <a:pt x="7106866" y="537743"/>
                  <a:pt x="7109234" y="536510"/>
                </a:cubicBezTo>
                <a:lnTo>
                  <a:pt x="7167188" y="586860"/>
                </a:lnTo>
                <a:cubicBezTo>
                  <a:pt x="7134054" y="519188"/>
                  <a:pt x="7085716" y="462936"/>
                  <a:pt x="7036125" y="407091"/>
                </a:cubicBezTo>
                <a:cubicBezTo>
                  <a:pt x="7057087" y="406260"/>
                  <a:pt x="7115861" y="437878"/>
                  <a:pt x="7161126" y="476207"/>
                </a:cubicBezTo>
                <a:cubicBezTo>
                  <a:pt x="7197975" y="507125"/>
                  <a:pt x="7233011" y="539558"/>
                  <a:pt x="7272374" y="568272"/>
                </a:cubicBezTo>
                <a:lnTo>
                  <a:pt x="7231645" y="515537"/>
                </a:lnTo>
                <a:cubicBezTo>
                  <a:pt x="7221325" y="502285"/>
                  <a:pt x="7211139" y="489448"/>
                  <a:pt x="7201517" y="475506"/>
                </a:cubicBezTo>
                <a:cubicBezTo>
                  <a:pt x="7184196" y="450687"/>
                  <a:pt x="7194341" y="427993"/>
                  <a:pt x="7224210" y="423335"/>
                </a:cubicBezTo>
                <a:cubicBezTo>
                  <a:pt x="7239077" y="420797"/>
                  <a:pt x="7254761" y="420763"/>
                  <a:pt x="7269637" y="416838"/>
                </a:cubicBezTo>
                <a:cubicBezTo>
                  <a:pt x="7310511" y="406284"/>
                  <a:pt x="7329544" y="382541"/>
                  <a:pt x="7329550" y="340073"/>
                </a:cubicBezTo>
                <a:cubicBezTo>
                  <a:pt x="7329566" y="296217"/>
                  <a:pt x="7318179" y="255614"/>
                  <a:pt x="7284513" y="225967"/>
                </a:cubicBezTo>
                <a:cubicBezTo>
                  <a:pt x="7252225" y="197716"/>
                  <a:pt x="7218959" y="170709"/>
                  <a:pt x="7183732" y="146186"/>
                </a:cubicBezTo>
                <a:cubicBezTo>
                  <a:pt x="7149058" y="121945"/>
                  <a:pt x="7119664" y="96906"/>
                  <a:pt x="7101483" y="55287"/>
                </a:cubicBezTo>
                <a:lnTo>
                  <a:pt x="7073354" y="0"/>
                </a:lnTo>
                <a:lnTo>
                  <a:pt x="7233868" y="0"/>
                </a:lnTo>
                <a:lnTo>
                  <a:pt x="7254101" y="20778"/>
                </a:lnTo>
                <a:cubicBezTo>
                  <a:pt x="7319436" y="88109"/>
                  <a:pt x="7385886" y="154614"/>
                  <a:pt x="7452337" y="221121"/>
                </a:cubicBezTo>
                <a:cubicBezTo>
                  <a:pt x="7461851" y="230482"/>
                  <a:pt x="7473742" y="237225"/>
                  <a:pt x="7484653" y="245207"/>
                </a:cubicBezTo>
                <a:cubicBezTo>
                  <a:pt x="7487301" y="243420"/>
                  <a:pt x="7489669" y="242187"/>
                  <a:pt x="7492317" y="240400"/>
                </a:cubicBezTo>
                <a:cubicBezTo>
                  <a:pt x="7485906" y="223565"/>
                  <a:pt x="7482699" y="205225"/>
                  <a:pt x="7472805" y="190446"/>
                </a:cubicBezTo>
                <a:lnTo>
                  <a:pt x="7343653" y="0"/>
                </a:lnTo>
                <a:lnTo>
                  <a:pt x="7368029" y="0"/>
                </a:lnTo>
                <a:lnTo>
                  <a:pt x="7413195" y="60665"/>
                </a:lnTo>
                <a:cubicBezTo>
                  <a:pt x="7439260" y="90713"/>
                  <a:pt x="7468642" y="117486"/>
                  <a:pt x="7504940" y="137505"/>
                </a:cubicBezTo>
                <a:cubicBezTo>
                  <a:pt x="7507734" y="134748"/>
                  <a:pt x="7510112" y="132128"/>
                  <a:pt x="7512905" y="129371"/>
                </a:cubicBezTo>
                <a:cubicBezTo>
                  <a:pt x="7486247" y="99979"/>
                  <a:pt x="7457318" y="72826"/>
                  <a:pt x="7428075" y="45949"/>
                </a:cubicBezTo>
                <a:lnTo>
                  <a:pt x="7379346" y="0"/>
                </a:lnTo>
                <a:lnTo>
                  <a:pt x="7458089" y="0"/>
                </a:lnTo>
                <a:lnTo>
                  <a:pt x="7499516" y="76959"/>
                </a:lnTo>
                <a:cubicBezTo>
                  <a:pt x="7508565" y="93396"/>
                  <a:pt x="7517199" y="109970"/>
                  <a:pt x="7528063" y="124892"/>
                </a:cubicBezTo>
                <a:cubicBezTo>
                  <a:pt x="7535490" y="134934"/>
                  <a:pt x="7544386" y="153730"/>
                  <a:pt x="7559181" y="141060"/>
                </a:cubicBezTo>
                <a:cubicBezTo>
                  <a:pt x="7566303" y="134585"/>
                  <a:pt x="7562406" y="115545"/>
                  <a:pt x="7563052" y="101949"/>
                </a:cubicBezTo>
                <a:cubicBezTo>
                  <a:pt x="7563206" y="99590"/>
                  <a:pt x="7560448" y="96795"/>
                  <a:pt x="7558798" y="94564"/>
                </a:cubicBezTo>
                <a:lnTo>
                  <a:pt x="7489349" y="0"/>
                </a:lnTo>
                <a:lnTo>
                  <a:pt x="7505676" y="0"/>
                </a:lnTo>
                <a:lnTo>
                  <a:pt x="7613772" y="113114"/>
                </a:lnTo>
                <a:cubicBezTo>
                  <a:pt x="7628383" y="128200"/>
                  <a:pt x="7645089" y="141218"/>
                  <a:pt x="7661379" y="154372"/>
                </a:cubicBezTo>
                <a:cubicBezTo>
                  <a:pt x="7665241" y="157729"/>
                  <a:pt x="7671201" y="159018"/>
                  <a:pt x="7677705" y="161975"/>
                </a:cubicBezTo>
                <a:cubicBezTo>
                  <a:pt x="7685011" y="127744"/>
                  <a:pt x="7666301" y="102916"/>
                  <a:pt x="7653697" y="78405"/>
                </a:cubicBezTo>
                <a:lnTo>
                  <a:pt x="7607812" y="0"/>
                </a:lnTo>
                <a:lnTo>
                  <a:pt x="7738541" y="0"/>
                </a:lnTo>
                <a:lnTo>
                  <a:pt x="7781579" y="48726"/>
                </a:lnTo>
                <a:cubicBezTo>
                  <a:pt x="7825954" y="95654"/>
                  <a:pt x="7872561" y="140932"/>
                  <a:pt x="7921128" y="183725"/>
                </a:cubicBezTo>
                <a:cubicBezTo>
                  <a:pt x="7941825" y="201905"/>
                  <a:pt x="7968382" y="215406"/>
                  <a:pt x="7994830" y="224325"/>
                </a:cubicBezTo>
                <a:cubicBezTo>
                  <a:pt x="8027093" y="235505"/>
                  <a:pt x="8052057" y="217214"/>
                  <a:pt x="8053814" y="182945"/>
                </a:cubicBezTo>
                <a:cubicBezTo>
                  <a:pt x="8055105" y="155752"/>
                  <a:pt x="8053494" y="126734"/>
                  <a:pt x="8045198" y="101281"/>
                </a:cubicBezTo>
                <a:lnTo>
                  <a:pt x="8007897" y="0"/>
                </a:lnTo>
                <a:lnTo>
                  <a:pt x="8984032" y="0"/>
                </a:lnTo>
                <a:lnTo>
                  <a:pt x="8985033" y="139519"/>
                </a:lnTo>
                <a:cubicBezTo>
                  <a:pt x="8996354" y="1734722"/>
                  <a:pt x="9021175" y="5810899"/>
                  <a:pt x="8983982" y="6851073"/>
                </a:cubicBezTo>
                <a:lnTo>
                  <a:pt x="8337985" y="6851073"/>
                </a:lnTo>
                <a:cubicBezTo>
                  <a:pt x="8337492" y="6840571"/>
                  <a:pt x="8336998" y="6830068"/>
                  <a:pt x="8336505" y="6819566"/>
                </a:cubicBezTo>
                <a:cubicBezTo>
                  <a:pt x="8330125" y="6775281"/>
                  <a:pt x="8295300" y="6768091"/>
                  <a:pt x="8265004" y="6789888"/>
                </a:cubicBezTo>
                <a:cubicBezTo>
                  <a:pt x="8249856" y="6800786"/>
                  <a:pt x="8234559" y="6812326"/>
                  <a:pt x="8220182" y="6824755"/>
                </a:cubicBezTo>
                <a:lnTo>
                  <a:pt x="8194455" y="6851073"/>
                </a:lnTo>
                <a:lnTo>
                  <a:pt x="7892654" y="6851073"/>
                </a:lnTo>
                <a:lnTo>
                  <a:pt x="7959818" y="6804137"/>
                </a:lnTo>
                <a:lnTo>
                  <a:pt x="7956865" y="6799396"/>
                </a:lnTo>
                <a:cubicBezTo>
                  <a:pt x="7946626" y="6804677"/>
                  <a:pt x="7936288" y="6810386"/>
                  <a:pt x="7925723" y="6815140"/>
                </a:cubicBezTo>
                <a:cubicBezTo>
                  <a:pt x="7888001" y="6832057"/>
                  <a:pt x="7852178" y="6854371"/>
                  <a:pt x="7808336" y="6849143"/>
                </a:cubicBezTo>
                <a:lnTo>
                  <a:pt x="7804722" y="6851073"/>
                </a:lnTo>
                <a:lnTo>
                  <a:pt x="7560534" y="6851073"/>
                </a:lnTo>
                <a:lnTo>
                  <a:pt x="7571437" y="6776981"/>
                </a:lnTo>
                <a:cubicBezTo>
                  <a:pt x="7571149" y="6727802"/>
                  <a:pt x="7547464" y="6705630"/>
                  <a:pt x="7497859" y="6705819"/>
                </a:cubicBezTo>
                <a:cubicBezTo>
                  <a:pt x="7483385" y="6706060"/>
                  <a:pt x="7468612" y="6707585"/>
                  <a:pt x="7454337" y="6706970"/>
                </a:cubicBezTo>
                <a:cubicBezTo>
                  <a:pt x="7431642" y="6705754"/>
                  <a:pt x="7422286" y="6693667"/>
                  <a:pt x="7430014" y="6672034"/>
                </a:cubicBezTo>
                <a:cubicBezTo>
                  <a:pt x="7435698" y="6655331"/>
                  <a:pt x="7445655" y="6639623"/>
                  <a:pt x="7454658" y="6624142"/>
                </a:cubicBezTo>
                <a:cubicBezTo>
                  <a:pt x="7474443" y="6591343"/>
                  <a:pt x="7495084" y="6558742"/>
                  <a:pt x="7515298" y="6526041"/>
                </a:cubicBezTo>
                <a:cubicBezTo>
                  <a:pt x="7515924" y="6525287"/>
                  <a:pt x="7515039" y="6523279"/>
                  <a:pt x="7514650" y="6519132"/>
                </a:cubicBezTo>
                <a:cubicBezTo>
                  <a:pt x="7433391" y="6612893"/>
                  <a:pt x="7361401" y="6713313"/>
                  <a:pt x="7255155" y="6776937"/>
                </a:cubicBezTo>
                <a:lnTo>
                  <a:pt x="7412398" y="6528718"/>
                </a:lnTo>
                <a:cubicBezTo>
                  <a:pt x="7410460" y="6527366"/>
                  <a:pt x="7408093" y="6525915"/>
                  <a:pt x="7406254" y="6524136"/>
                </a:cubicBezTo>
                <a:lnTo>
                  <a:pt x="7338642" y="6599891"/>
                </a:lnTo>
                <a:cubicBezTo>
                  <a:pt x="7335848" y="6598341"/>
                  <a:pt x="7332627" y="6596691"/>
                  <a:pt x="7329733" y="6595568"/>
                </a:cubicBezTo>
                <a:cubicBezTo>
                  <a:pt x="7333775" y="6576232"/>
                  <a:pt x="7336536" y="6556598"/>
                  <a:pt x="7341759" y="6537988"/>
                </a:cubicBezTo>
                <a:cubicBezTo>
                  <a:pt x="7356114" y="6485904"/>
                  <a:pt x="7371322" y="6434018"/>
                  <a:pt x="7365187" y="6378977"/>
                </a:cubicBezTo>
                <a:cubicBezTo>
                  <a:pt x="7359281" y="6324888"/>
                  <a:pt x="7321779" y="6304011"/>
                  <a:pt x="7273680" y="6330682"/>
                </a:cubicBezTo>
                <a:cubicBezTo>
                  <a:pt x="7245730" y="6346265"/>
                  <a:pt x="7218824" y="6367048"/>
                  <a:pt x="7196650" y="6390732"/>
                </a:cubicBezTo>
                <a:cubicBezTo>
                  <a:pt x="7118601" y="6472623"/>
                  <a:pt x="7045184" y="6557842"/>
                  <a:pt x="6993979" y="6659938"/>
                </a:cubicBezTo>
                <a:cubicBezTo>
                  <a:pt x="6977386" y="6692577"/>
                  <a:pt x="6965095" y="6728020"/>
                  <a:pt x="6953860" y="6762805"/>
                </a:cubicBezTo>
                <a:cubicBezTo>
                  <a:pt x="6943945" y="6793844"/>
                  <a:pt x="6928382" y="6818163"/>
                  <a:pt x="6901248" y="6837991"/>
                </a:cubicBezTo>
                <a:lnTo>
                  <a:pt x="6889422" y="6851073"/>
                </a:lnTo>
                <a:lnTo>
                  <a:pt x="6711223" y="6851073"/>
                </a:lnTo>
                <a:lnTo>
                  <a:pt x="6816914" y="6735551"/>
                </a:lnTo>
                <a:cubicBezTo>
                  <a:pt x="6852884" y="6694177"/>
                  <a:pt x="6887167" y="6651342"/>
                  <a:pt x="6917909" y="6605318"/>
                </a:cubicBezTo>
                <a:cubicBezTo>
                  <a:pt x="6954044" y="6550635"/>
                  <a:pt x="6985345" y="6493477"/>
                  <a:pt x="7006457" y="6431699"/>
                </a:cubicBezTo>
                <a:cubicBezTo>
                  <a:pt x="7012140" y="6414998"/>
                  <a:pt x="7012465" y="6396149"/>
                  <a:pt x="7016187" y="6370431"/>
                </a:cubicBezTo>
                <a:cubicBezTo>
                  <a:pt x="7002032" y="6377055"/>
                  <a:pt x="6991206" y="6379045"/>
                  <a:pt x="6985144" y="6385747"/>
                </a:cubicBezTo>
                <a:cubicBezTo>
                  <a:pt x="6953151" y="6420666"/>
                  <a:pt x="6921587" y="6455686"/>
                  <a:pt x="6891861" y="6492483"/>
                </a:cubicBezTo>
                <a:cubicBezTo>
                  <a:pt x="6831057" y="6568017"/>
                  <a:pt x="6770353" y="6643125"/>
                  <a:pt x="6695819" y="6706007"/>
                </a:cubicBezTo>
                <a:cubicBezTo>
                  <a:pt x="6683534" y="6716219"/>
                  <a:pt x="6671150" y="6726859"/>
                  <a:pt x="6657552" y="6734963"/>
                </a:cubicBezTo>
                <a:cubicBezTo>
                  <a:pt x="6640794" y="6745038"/>
                  <a:pt x="6628009" y="6738012"/>
                  <a:pt x="6631951" y="6719103"/>
                </a:cubicBezTo>
                <a:cubicBezTo>
                  <a:pt x="6636986" y="6695493"/>
                  <a:pt x="6646067" y="6671920"/>
                  <a:pt x="6656987" y="6650127"/>
                </a:cubicBezTo>
                <a:cubicBezTo>
                  <a:pt x="6704397" y="6556612"/>
                  <a:pt x="6754272" y="6464121"/>
                  <a:pt x="6801252" y="6370506"/>
                </a:cubicBezTo>
                <a:cubicBezTo>
                  <a:pt x="6811547" y="6349468"/>
                  <a:pt x="6827041" y="6327387"/>
                  <a:pt x="6818107" y="6296024"/>
                </a:cubicBezTo>
                <a:cubicBezTo>
                  <a:pt x="6805594" y="6305282"/>
                  <a:pt x="6792591" y="6310822"/>
                  <a:pt x="6784451" y="6320646"/>
                </a:cubicBezTo>
                <a:cubicBezTo>
                  <a:pt x="6723161" y="6392462"/>
                  <a:pt x="6664038" y="6466586"/>
                  <a:pt x="6601563" y="6537676"/>
                </a:cubicBezTo>
                <a:cubicBezTo>
                  <a:pt x="6566569" y="6577756"/>
                  <a:pt x="6527896" y="6614278"/>
                  <a:pt x="6489652" y="6650898"/>
                </a:cubicBezTo>
                <a:cubicBezTo>
                  <a:pt x="6483260" y="6657073"/>
                  <a:pt x="6471252" y="6658337"/>
                  <a:pt x="6461937" y="6661581"/>
                </a:cubicBezTo>
                <a:cubicBezTo>
                  <a:pt x="6458565" y="6650885"/>
                  <a:pt x="6451246" y="6639722"/>
                  <a:pt x="6453104" y="6629791"/>
                </a:cubicBezTo>
                <a:cubicBezTo>
                  <a:pt x="6457223" y="6602363"/>
                  <a:pt x="6463908" y="6575531"/>
                  <a:pt x="6471876" y="6548997"/>
                </a:cubicBezTo>
                <a:cubicBezTo>
                  <a:pt x="6482852" y="6511447"/>
                  <a:pt x="6499386" y="6475189"/>
                  <a:pt x="6507370" y="6436945"/>
                </a:cubicBezTo>
                <a:cubicBezTo>
                  <a:pt x="6513567" y="6406394"/>
                  <a:pt x="6530533" y="6389610"/>
                  <a:pt x="6553782" y="6372934"/>
                </a:cubicBezTo>
                <a:cubicBezTo>
                  <a:pt x="6580816" y="6353533"/>
                  <a:pt x="6606867" y="6332553"/>
                  <a:pt x="6631179" y="6309365"/>
                </a:cubicBezTo>
                <a:cubicBezTo>
                  <a:pt x="6663659" y="6278164"/>
                  <a:pt x="6662141" y="6238161"/>
                  <a:pt x="6648612" y="6199425"/>
                </a:cubicBezTo>
                <a:cubicBezTo>
                  <a:pt x="6636527" y="6164175"/>
                  <a:pt x="6605558" y="6152024"/>
                  <a:pt x="6572443" y="6145232"/>
                </a:cubicBezTo>
                <a:cubicBezTo>
                  <a:pt x="6557381" y="6142183"/>
                  <a:pt x="6542220" y="6139562"/>
                  <a:pt x="6527457" y="6135231"/>
                </a:cubicBezTo>
                <a:lnTo>
                  <a:pt x="6508926" y="6120507"/>
                </a:lnTo>
                <a:lnTo>
                  <a:pt x="6297117" y="6501283"/>
                </a:lnTo>
                <a:cubicBezTo>
                  <a:pt x="6265980" y="6557868"/>
                  <a:pt x="6238075" y="6616058"/>
                  <a:pt x="6211635" y="6674922"/>
                </a:cubicBezTo>
                <a:lnTo>
                  <a:pt x="6135610" y="6851073"/>
                </a:lnTo>
                <a:lnTo>
                  <a:pt x="5980586" y="6851073"/>
                </a:lnTo>
                <a:lnTo>
                  <a:pt x="6004421" y="6818352"/>
                </a:lnTo>
                <a:cubicBezTo>
                  <a:pt x="6050933" y="6750194"/>
                  <a:pt x="6095146" y="6680488"/>
                  <a:pt x="6136506" y="6608780"/>
                </a:cubicBezTo>
                <a:cubicBezTo>
                  <a:pt x="6196860" y="6504222"/>
                  <a:pt x="6251373" y="6396747"/>
                  <a:pt x="6295033" y="6283985"/>
                </a:cubicBezTo>
                <a:cubicBezTo>
                  <a:pt x="6313555" y="6236709"/>
                  <a:pt x="6325697" y="6187338"/>
                  <a:pt x="6340403" y="6138718"/>
                </a:cubicBezTo>
                <a:cubicBezTo>
                  <a:pt x="6342761" y="6130162"/>
                  <a:pt x="6342610" y="6120418"/>
                  <a:pt x="6343713" y="6111268"/>
                </a:cubicBezTo>
                <a:cubicBezTo>
                  <a:pt x="6341640" y="6110133"/>
                  <a:pt x="6340001" y="6109053"/>
                  <a:pt x="6337929" y="6107919"/>
                </a:cubicBezTo>
                <a:cubicBezTo>
                  <a:pt x="6331860" y="6114259"/>
                  <a:pt x="6324641" y="6119135"/>
                  <a:pt x="6320209" y="6126558"/>
                </a:cubicBezTo>
                <a:cubicBezTo>
                  <a:pt x="6266159" y="6215522"/>
                  <a:pt x="6212108" y="6304486"/>
                  <a:pt x="6159312" y="6394042"/>
                </a:cubicBezTo>
                <a:cubicBezTo>
                  <a:pt x="6104518" y="6487338"/>
                  <a:pt x="6047472" y="6579145"/>
                  <a:pt x="5986399" y="6668147"/>
                </a:cubicBezTo>
                <a:lnTo>
                  <a:pt x="5846272" y="6851073"/>
                </a:lnTo>
                <a:lnTo>
                  <a:pt x="5765304" y="6851073"/>
                </a:lnTo>
                <a:lnTo>
                  <a:pt x="5946629" y="6519131"/>
                </a:lnTo>
                <a:cubicBezTo>
                  <a:pt x="6014280" y="6390696"/>
                  <a:pt x="6077733" y="6260430"/>
                  <a:pt x="6123185" y="6121803"/>
                </a:cubicBezTo>
                <a:cubicBezTo>
                  <a:pt x="6125980" y="6113299"/>
                  <a:pt x="6127083" y="6104150"/>
                  <a:pt x="6129006" y="6095540"/>
                </a:cubicBezTo>
                <a:cubicBezTo>
                  <a:pt x="6127368" y="6094458"/>
                  <a:pt x="6125677" y="6093812"/>
                  <a:pt x="6124040" y="6092730"/>
                </a:cubicBezTo>
                <a:cubicBezTo>
                  <a:pt x="6118075" y="6098200"/>
                  <a:pt x="6111292" y="6103128"/>
                  <a:pt x="6106966" y="6109679"/>
                </a:cubicBezTo>
                <a:lnTo>
                  <a:pt x="6088346" y="6139114"/>
                </a:lnTo>
                <a:lnTo>
                  <a:pt x="6085160" y="6149516"/>
                </a:lnTo>
                <a:lnTo>
                  <a:pt x="6076202" y="6158309"/>
                </a:lnTo>
                <a:lnTo>
                  <a:pt x="5978614" y="6312572"/>
                </a:lnTo>
                <a:cubicBezTo>
                  <a:pt x="5891888" y="6448874"/>
                  <a:pt x="5806367" y="6586204"/>
                  <a:pt x="5716750" y="6720829"/>
                </a:cubicBezTo>
                <a:lnTo>
                  <a:pt x="5621138" y="6851073"/>
                </a:lnTo>
                <a:lnTo>
                  <a:pt x="5516811" y="6851073"/>
                </a:lnTo>
                <a:lnTo>
                  <a:pt x="5522110" y="6839252"/>
                </a:lnTo>
                <a:lnTo>
                  <a:pt x="5666003" y="6529491"/>
                </a:lnTo>
                <a:cubicBezTo>
                  <a:pt x="5670105" y="6521144"/>
                  <a:pt x="5674641" y="6512850"/>
                  <a:pt x="5680379" y="6505586"/>
                </a:cubicBezTo>
                <a:cubicBezTo>
                  <a:pt x="5729865" y="6443477"/>
                  <a:pt x="5783010" y="6384022"/>
                  <a:pt x="5828783" y="6319698"/>
                </a:cubicBezTo>
                <a:cubicBezTo>
                  <a:pt x="5863411" y="6270829"/>
                  <a:pt x="5893229" y="6217844"/>
                  <a:pt x="5917926" y="6163355"/>
                </a:cubicBezTo>
                <a:cubicBezTo>
                  <a:pt x="5941277" y="6112683"/>
                  <a:pt x="5948439" y="6056964"/>
                  <a:pt x="5943732" y="6000698"/>
                </a:cubicBezTo>
                <a:cubicBezTo>
                  <a:pt x="5942217" y="5983938"/>
                  <a:pt x="5934621" y="5970866"/>
                  <a:pt x="5923299" y="5963036"/>
                </a:cubicBezTo>
                <a:lnTo>
                  <a:pt x="5911455" y="5958404"/>
                </a:lnTo>
                <a:lnTo>
                  <a:pt x="5909956" y="5959772"/>
                </a:lnTo>
                <a:cubicBezTo>
                  <a:pt x="5900191" y="5967866"/>
                  <a:pt x="5890722" y="5969834"/>
                  <a:pt x="5883630" y="5966666"/>
                </a:cubicBezTo>
                <a:lnTo>
                  <a:pt x="5878902" y="5957295"/>
                </a:lnTo>
                <a:lnTo>
                  <a:pt x="5819559" y="5974671"/>
                </a:lnTo>
                <a:cubicBezTo>
                  <a:pt x="5800367" y="5979871"/>
                  <a:pt x="5788414" y="5972683"/>
                  <a:pt x="5792853" y="5954211"/>
                </a:cubicBezTo>
                <a:cubicBezTo>
                  <a:pt x="5799475" y="5924949"/>
                  <a:pt x="5810020" y="5896161"/>
                  <a:pt x="5821767" y="5868403"/>
                </a:cubicBezTo>
                <a:cubicBezTo>
                  <a:pt x="5837772" y="5830992"/>
                  <a:pt x="5856671" y="5795254"/>
                  <a:pt x="5873494" y="5758383"/>
                </a:cubicBezTo>
                <a:lnTo>
                  <a:pt x="5881119" y="5737241"/>
                </a:lnTo>
                <a:lnTo>
                  <a:pt x="5874351" y="5739307"/>
                </a:lnTo>
                <a:lnTo>
                  <a:pt x="5755302" y="5931557"/>
                </a:lnTo>
                <a:cubicBezTo>
                  <a:pt x="5708642" y="6001852"/>
                  <a:pt x="5657450" y="6068947"/>
                  <a:pt x="5594642" y="6127900"/>
                </a:cubicBezTo>
                <a:cubicBezTo>
                  <a:pt x="5628615" y="6066133"/>
                  <a:pt x="5662056" y="6004190"/>
                  <a:pt x="5692674" y="5940912"/>
                </a:cubicBezTo>
                <a:lnTo>
                  <a:pt x="5734550" y="5848486"/>
                </a:lnTo>
                <a:lnTo>
                  <a:pt x="5729372" y="5843023"/>
                </a:lnTo>
                <a:lnTo>
                  <a:pt x="5724534" y="5827464"/>
                </a:lnTo>
                <a:lnTo>
                  <a:pt x="5698139" y="5867197"/>
                </a:lnTo>
                <a:lnTo>
                  <a:pt x="5689303" y="5863478"/>
                </a:lnTo>
                <a:cubicBezTo>
                  <a:pt x="5693343" y="5840980"/>
                  <a:pt x="5695206" y="5818217"/>
                  <a:pt x="5701371" y="5796416"/>
                </a:cubicBezTo>
                <a:lnTo>
                  <a:pt x="5708127" y="5766284"/>
                </a:lnTo>
                <a:lnTo>
                  <a:pt x="5695274" y="5700835"/>
                </a:lnTo>
                <a:cubicBezTo>
                  <a:pt x="5702710" y="5699859"/>
                  <a:pt x="5712184" y="5699807"/>
                  <a:pt x="5720117" y="5696694"/>
                </a:cubicBezTo>
                <a:lnTo>
                  <a:pt x="5724070" y="5695180"/>
                </a:lnTo>
                <a:lnTo>
                  <a:pt x="5727199" y="5681228"/>
                </a:lnTo>
                <a:lnTo>
                  <a:pt x="5731207" y="5640328"/>
                </a:lnTo>
                <a:lnTo>
                  <a:pt x="5692993" y="5607152"/>
                </a:lnTo>
                <a:cubicBezTo>
                  <a:pt x="5675940" y="5596431"/>
                  <a:pt x="5657614" y="5587555"/>
                  <a:pt x="5639469" y="5578383"/>
                </a:cubicBezTo>
                <a:lnTo>
                  <a:pt x="5604944" y="5559541"/>
                </a:lnTo>
                <a:lnTo>
                  <a:pt x="5582886" y="5587624"/>
                </a:lnTo>
                <a:cubicBezTo>
                  <a:pt x="5518492" y="5689044"/>
                  <a:pt x="5455788" y="5791110"/>
                  <a:pt x="5396360" y="5895339"/>
                </a:cubicBezTo>
                <a:cubicBezTo>
                  <a:pt x="5357085" y="5964424"/>
                  <a:pt x="5322722" y="6036755"/>
                  <a:pt x="5290050" y="6109732"/>
                </a:cubicBezTo>
                <a:cubicBezTo>
                  <a:pt x="5270259" y="6152876"/>
                  <a:pt x="5260505" y="6200767"/>
                  <a:pt x="5240661" y="6244347"/>
                </a:cubicBezTo>
                <a:cubicBezTo>
                  <a:pt x="5225721" y="6276583"/>
                  <a:pt x="5202383" y="6305153"/>
                  <a:pt x="5182810" y="6335505"/>
                </a:cubicBezTo>
                <a:cubicBezTo>
                  <a:pt x="5167614" y="6358869"/>
                  <a:pt x="5149475" y="6380993"/>
                  <a:pt x="5137607" y="6406085"/>
                </a:cubicBezTo>
                <a:cubicBezTo>
                  <a:pt x="5119911" y="6442852"/>
                  <a:pt x="5099099" y="6476147"/>
                  <a:pt x="5068457" y="6502954"/>
                </a:cubicBezTo>
                <a:cubicBezTo>
                  <a:pt x="5062006" y="6508807"/>
                  <a:pt x="5051579" y="6514622"/>
                  <a:pt x="5043683" y="6514112"/>
                </a:cubicBezTo>
                <a:cubicBezTo>
                  <a:pt x="4994185" y="6510351"/>
                  <a:pt x="4947032" y="6520136"/>
                  <a:pt x="4899233" y="6531612"/>
                </a:cubicBezTo>
                <a:cubicBezTo>
                  <a:pt x="4894229" y="6532776"/>
                  <a:pt x="4889383" y="6532633"/>
                  <a:pt x="4877304" y="6533830"/>
                </a:cubicBezTo>
                <a:cubicBezTo>
                  <a:pt x="4886919" y="6516424"/>
                  <a:pt x="4893062" y="6502134"/>
                  <a:pt x="4902046" y="6489956"/>
                </a:cubicBezTo>
                <a:cubicBezTo>
                  <a:pt x="4953731" y="6420599"/>
                  <a:pt x="5006618" y="6352271"/>
                  <a:pt x="5058742" y="6282967"/>
                </a:cubicBezTo>
                <a:cubicBezTo>
                  <a:pt x="5150425" y="6160526"/>
                  <a:pt x="5229390" y="6029918"/>
                  <a:pt x="5291821" y="5889803"/>
                </a:cubicBezTo>
                <a:cubicBezTo>
                  <a:pt x="5320285" y="5826045"/>
                  <a:pt x="5346191" y="5761536"/>
                  <a:pt x="5354651" y="5691385"/>
                </a:cubicBezTo>
                <a:cubicBezTo>
                  <a:pt x="5355544" y="5683980"/>
                  <a:pt x="5354259" y="5676309"/>
                  <a:pt x="5354281" y="5668797"/>
                </a:cubicBezTo>
                <a:cubicBezTo>
                  <a:pt x="5352208" y="5667663"/>
                  <a:pt x="5350082" y="5666964"/>
                  <a:pt x="5348008" y="5665830"/>
                </a:cubicBezTo>
                <a:cubicBezTo>
                  <a:pt x="5338205" y="5677467"/>
                  <a:pt x="5326330" y="5687970"/>
                  <a:pt x="5318112" y="5701124"/>
                </a:cubicBezTo>
                <a:cubicBezTo>
                  <a:pt x="5257346" y="5798120"/>
                  <a:pt x="5198271" y="5895761"/>
                  <a:pt x="5137123" y="5992268"/>
                </a:cubicBezTo>
                <a:cubicBezTo>
                  <a:pt x="5071596" y="6095762"/>
                  <a:pt x="4999184" y="6194004"/>
                  <a:pt x="4914979" y="6283752"/>
                </a:cubicBezTo>
                <a:cubicBezTo>
                  <a:pt x="4907881" y="6291295"/>
                  <a:pt x="4901167" y="6299327"/>
                  <a:pt x="4892971" y="6304969"/>
                </a:cubicBezTo>
                <a:cubicBezTo>
                  <a:pt x="4885804" y="6309409"/>
                  <a:pt x="4875956" y="6310432"/>
                  <a:pt x="4867744" y="6312536"/>
                </a:cubicBezTo>
                <a:cubicBezTo>
                  <a:pt x="4867002" y="6304047"/>
                  <a:pt x="4863364" y="6293883"/>
                  <a:pt x="4866437" y="6286738"/>
                </a:cubicBezTo>
                <a:cubicBezTo>
                  <a:pt x="4885077" y="6242130"/>
                  <a:pt x="4904591" y="6197626"/>
                  <a:pt x="4925358" y="6153715"/>
                </a:cubicBezTo>
                <a:cubicBezTo>
                  <a:pt x="4984049" y="6029947"/>
                  <a:pt x="5044431" y="5906824"/>
                  <a:pt x="5101864" y="5782463"/>
                </a:cubicBezTo>
                <a:cubicBezTo>
                  <a:pt x="5119771" y="5743954"/>
                  <a:pt x="5131404" y="5702478"/>
                  <a:pt x="5145111" y="5662136"/>
                </a:cubicBezTo>
                <a:cubicBezTo>
                  <a:pt x="5147852" y="5654067"/>
                  <a:pt x="5147596" y="5645196"/>
                  <a:pt x="5148595" y="5636917"/>
                </a:cubicBezTo>
                <a:cubicBezTo>
                  <a:pt x="5146572" y="5635347"/>
                  <a:pt x="5144065" y="5634160"/>
                  <a:pt x="5142044" y="5632590"/>
                </a:cubicBezTo>
                <a:cubicBezTo>
                  <a:pt x="5129643" y="5647451"/>
                  <a:pt x="5115604" y="5661230"/>
                  <a:pt x="5105275" y="5677223"/>
                </a:cubicBezTo>
                <a:lnTo>
                  <a:pt x="4872825" y="6039519"/>
                </a:lnTo>
                <a:cubicBezTo>
                  <a:pt x="4821132" y="6119927"/>
                  <a:pt x="4764578" y="6196654"/>
                  <a:pt x="4697538" y="6265042"/>
                </a:cubicBezTo>
                <a:cubicBezTo>
                  <a:pt x="4685940" y="6276904"/>
                  <a:pt x="4675491" y="6290232"/>
                  <a:pt x="4663128" y="6301120"/>
                </a:cubicBezTo>
                <a:cubicBezTo>
                  <a:pt x="4641152" y="6267083"/>
                  <a:pt x="4652582" y="6241938"/>
                  <a:pt x="4661190" y="6218222"/>
                </a:cubicBezTo>
                <a:cubicBezTo>
                  <a:pt x="4685350" y="6153503"/>
                  <a:pt x="4712458" y="6090021"/>
                  <a:pt x="4737439" y="6025842"/>
                </a:cubicBezTo>
                <a:cubicBezTo>
                  <a:pt x="4748262" y="5998414"/>
                  <a:pt x="4759187" y="5970115"/>
                  <a:pt x="4765760" y="5941290"/>
                </a:cubicBezTo>
                <a:cubicBezTo>
                  <a:pt x="4770724" y="5918461"/>
                  <a:pt x="4783281" y="5902293"/>
                  <a:pt x="4797688" y="5885464"/>
                </a:cubicBezTo>
                <a:cubicBezTo>
                  <a:pt x="4842097" y="5832470"/>
                  <a:pt x="4887707" y="5780504"/>
                  <a:pt x="4929659" y="5725887"/>
                </a:cubicBezTo>
                <a:cubicBezTo>
                  <a:pt x="4965330" y="5679353"/>
                  <a:pt x="4973799" y="5623793"/>
                  <a:pt x="4967506" y="5566009"/>
                </a:cubicBezTo>
                <a:cubicBezTo>
                  <a:pt x="4961907" y="5517150"/>
                  <a:pt x="4935964" y="5497666"/>
                  <a:pt x="4886670" y="5503214"/>
                </a:cubicBezTo>
                <a:cubicBezTo>
                  <a:pt x="4872307" y="5505017"/>
                  <a:pt x="4857786" y="5508129"/>
                  <a:pt x="4843528" y="5509061"/>
                </a:cubicBezTo>
                <a:cubicBezTo>
                  <a:pt x="4820835" y="5510303"/>
                  <a:pt x="4810226" y="5499298"/>
                  <a:pt x="4815573" y="5476957"/>
                </a:cubicBezTo>
                <a:cubicBezTo>
                  <a:pt x="4819418" y="5459738"/>
                  <a:pt x="4827620" y="5443046"/>
                  <a:pt x="4834898" y="5426683"/>
                </a:cubicBezTo>
                <a:cubicBezTo>
                  <a:pt x="4851022" y="5391938"/>
                  <a:pt x="4868020" y="5357298"/>
                  <a:pt x="4884582" y="5322604"/>
                </a:cubicBezTo>
                <a:cubicBezTo>
                  <a:pt x="4885123" y="5321787"/>
                  <a:pt x="4884026" y="5319886"/>
                  <a:pt x="4883192" y="5315806"/>
                </a:cubicBezTo>
                <a:cubicBezTo>
                  <a:pt x="4830203" y="5392300"/>
                  <a:pt x="4782801" y="5471954"/>
                  <a:pt x="4720753" y="5538528"/>
                </a:cubicBezTo>
                <a:lnTo>
                  <a:pt x="4691886" y="5564805"/>
                </a:lnTo>
                <a:lnTo>
                  <a:pt x="4691886" y="5677022"/>
                </a:lnTo>
                <a:lnTo>
                  <a:pt x="4595335" y="5813072"/>
                </a:lnTo>
                <a:lnTo>
                  <a:pt x="4551449" y="5813072"/>
                </a:lnTo>
                <a:cubicBezTo>
                  <a:pt x="4577781" y="5743293"/>
                  <a:pt x="4603673" y="5673512"/>
                  <a:pt x="4630883" y="5604170"/>
                </a:cubicBezTo>
                <a:cubicBezTo>
                  <a:pt x="4650193" y="5555016"/>
                  <a:pt x="4671260" y="5506303"/>
                  <a:pt x="4691886" y="5457588"/>
                </a:cubicBezTo>
                <a:lnTo>
                  <a:pt x="4691886" y="5521086"/>
                </a:lnTo>
                <a:lnTo>
                  <a:pt x="4782575" y="5336384"/>
                </a:lnTo>
                <a:cubicBezTo>
                  <a:pt x="4780502" y="5335249"/>
                  <a:pt x="4777991" y="5334063"/>
                  <a:pt x="4775971" y="5332492"/>
                </a:cubicBezTo>
                <a:lnTo>
                  <a:pt x="4716939" y="5415109"/>
                </a:lnTo>
                <a:cubicBezTo>
                  <a:pt x="4713995" y="5413870"/>
                  <a:pt x="4710615" y="5412578"/>
                  <a:pt x="4707616" y="5411774"/>
                </a:cubicBezTo>
                <a:cubicBezTo>
                  <a:pt x="4709546" y="5392115"/>
                  <a:pt x="4710168" y="5372298"/>
                  <a:pt x="4713351" y="5353231"/>
                </a:cubicBezTo>
                <a:cubicBezTo>
                  <a:pt x="4721994" y="5299902"/>
                  <a:pt x="4731507" y="5246677"/>
                  <a:pt x="4719460" y="5192620"/>
                </a:cubicBezTo>
                <a:cubicBezTo>
                  <a:pt x="4707744" y="5139486"/>
                  <a:pt x="4668207" y="5122783"/>
                  <a:pt x="4623270" y="5154495"/>
                </a:cubicBezTo>
                <a:cubicBezTo>
                  <a:pt x="4597169" y="5173007"/>
                  <a:pt x="4572666" y="5196575"/>
                  <a:pt x="4553179" y="5222516"/>
                </a:cubicBezTo>
                <a:cubicBezTo>
                  <a:pt x="4484437" y="5312361"/>
                  <a:pt x="4420657" y="5405014"/>
                  <a:pt x="4380782" y="5512045"/>
                </a:cubicBezTo>
                <a:cubicBezTo>
                  <a:pt x="4367814" y="5546285"/>
                  <a:pt x="4359424" y="5582849"/>
                  <a:pt x="4352014" y="5618644"/>
                </a:cubicBezTo>
                <a:cubicBezTo>
                  <a:pt x="4345510" y="5650573"/>
                  <a:pt x="4332665" y="5676431"/>
                  <a:pt x="4307833" y="5699074"/>
                </a:cubicBezTo>
                <a:cubicBezTo>
                  <a:pt x="4294875" y="5711215"/>
                  <a:pt x="4287718" y="5730244"/>
                  <a:pt x="4278696" y="5746396"/>
                </a:cubicBezTo>
                <a:cubicBezTo>
                  <a:pt x="4269676" y="5762548"/>
                  <a:pt x="4263060" y="5780758"/>
                  <a:pt x="4252836" y="5795882"/>
                </a:cubicBezTo>
                <a:cubicBezTo>
                  <a:pt x="4241480" y="5813078"/>
                  <a:pt x="4226590" y="5819239"/>
                  <a:pt x="4202888" y="5814170"/>
                </a:cubicBezTo>
                <a:cubicBezTo>
                  <a:pt x="4169706" y="5807073"/>
                  <a:pt x="4135091" y="5808203"/>
                  <a:pt x="4100895" y="5805846"/>
                </a:cubicBezTo>
                <a:cubicBezTo>
                  <a:pt x="4094307" y="5805494"/>
                  <a:pt x="4087389" y="5804218"/>
                  <a:pt x="4074316" y="5802641"/>
                </a:cubicBezTo>
                <a:cubicBezTo>
                  <a:pt x="4090052" y="5778458"/>
                  <a:pt x="4101831" y="5757776"/>
                  <a:pt x="4115576" y="5739101"/>
                </a:cubicBezTo>
                <a:cubicBezTo>
                  <a:pt x="4181443" y="5651120"/>
                  <a:pt x="4248076" y="5564115"/>
                  <a:pt x="4299257" y="5465963"/>
                </a:cubicBezTo>
                <a:cubicBezTo>
                  <a:pt x="4329272" y="5407696"/>
                  <a:pt x="4354214" y="5347491"/>
                  <a:pt x="4368526" y="5283794"/>
                </a:cubicBezTo>
                <a:cubicBezTo>
                  <a:pt x="4372372" y="5266576"/>
                  <a:pt x="4370658" y="5247803"/>
                  <a:pt x="4371580" y="5221833"/>
                </a:cubicBezTo>
                <a:cubicBezTo>
                  <a:pt x="4358224" y="5229948"/>
                  <a:pt x="4347676" y="5233096"/>
                  <a:pt x="4342375" y="5240413"/>
                </a:cubicBezTo>
                <a:cubicBezTo>
                  <a:pt x="4314341" y="5278585"/>
                  <a:pt x="4286746" y="5316810"/>
                  <a:pt x="4261169" y="5356603"/>
                </a:cubicBezTo>
                <a:cubicBezTo>
                  <a:pt x="4208884" y="5438265"/>
                  <a:pt x="4156650" y="5519493"/>
                  <a:pt x="4089347" y="5590060"/>
                </a:cubicBezTo>
                <a:cubicBezTo>
                  <a:pt x="4078235" y="5601539"/>
                  <a:pt x="4067074" y="5613454"/>
                  <a:pt x="4054432" y="5622980"/>
                </a:cubicBezTo>
                <a:cubicBezTo>
                  <a:pt x="4038861" y="5634808"/>
                  <a:pt x="4025390" y="5629204"/>
                  <a:pt x="4027268" y="5609980"/>
                </a:cubicBezTo>
                <a:cubicBezTo>
                  <a:pt x="4029721" y="5585964"/>
                  <a:pt x="4036202" y="5561547"/>
                  <a:pt x="4044704" y="5538703"/>
                </a:cubicBezTo>
                <a:cubicBezTo>
                  <a:pt x="4081731" y="5440613"/>
                  <a:pt x="4121321" y="5343274"/>
                  <a:pt x="4157911" y="5245131"/>
                </a:cubicBezTo>
                <a:cubicBezTo>
                  <a:pt x="4165873" y="5223104"/>
                  <a:pt x="4178891" y="5199478"/>
                  <a:pt x="4166619" y="5169264"/>
                </a:cubicBezTo>
                <a:cubicBezTo>
                  <a:pt x="4155181" y="5179819"/>
                  <a:pt x="4142853" y="5186732"/>
                  <a:pt x="4135822" y="5197378"/>
                </a:cubicBezTo>
                <a:cubicBezTo>
                  <a:pt x="4082651" y="5275396"/>
                  <a:pt x="4031881" y="5355474"/>
                  <a:pt x="3977454" y="5432898"/>
                </a:cubicBezTo>
                <a:cubicBezTo>
                  <a:pt x="3946995" y="5476524"/>
                  <a:pt x="3912495" y="5517011"/>
                  <a:pt x="3878432" y="5557549"/>
                </a:cubicBezTo>
                <a:cubicBezTo>
                  <a:pt x="3875588" y="5560964"/>
                  <a:pt x="3871215" y="5563310"/>
                  <a:pt x="3866440" y="5565331"/>
                </a:cubicBezTo>
                <a:lnTo>
                  <a:pt x="3861262" y="5567428"/>
                </a:lnTo>
                <a:lnTo>
                  <a:pt x="3845572" y="5612147"/>
                </a:lnTo>
                <a:cubicBezTo>
                  <a:pt x="3826371" y="5673754"/>
                  <a:pt x="3808706" y="5735854"/>
                  <a:pt x="3790713" y="5797734"/>
                </a:cubicBezTo>
                <a:cubicBezTo>
                  <a:pt x="3779741" y="5835039"/>
                  <a:pt x="3763943" y="5872781"/>
                  <a:pt x="3741560" y="5903942"/>
                </a:cubicBezTo>
                <a:cubicBezTo>
                  <a:pt x="3707766" y="5951340"/>
                  <a:pt x="3684068" y="6002248"/>
                  <a:pt x="3662564" y="6055790"/>
                </a:cubicBezTo>
                <a:cubicBezTo>
                  <a:pt x="3647642" y="6093095"/>
                  <a:pt x="3623064" y="6126449"/>
                  <a:pt x="3601560" y="6161120"/>
                </a:cubicBezTo>
                <a:cubicBezTo>
                  <a:pt x="3587078" y="6183940"/>
                  <a:pt x="3562499" y="6186574"/>
                  <a:pt x="3538362" y="6194474"/>
                </a:cubicBezTo>
                <a:cubicBezTo>
                  <a:pt x="3494913" y="6208516"/>
                  <a:pt x="3454101" y="6230021"/>
                  <a:pt x="3412407" y="6248453"/>
                </a:cubicBezTo>
                <a:cubicBezTo>
                  <a:pt x="3405385" y="6251526"/>
                  <a:pt x="3398364" y="6255477"/>
                  <a:pt x="3385634" y="6262060"/>
                </a:cubicBezTo>
                <a:cubicBezTo>
                  <a:pt x="3389586" y="6249333"/>
                  <a:pt x="3390903" y="6240994"/>
                  <a:pt x="3394851" y="6233972"/>
                </a:cubicBezTo>
                <a:lnTo>
                  <a:pt x="3536168" y="5995665"/>
                </a:lnTo>
                <a:cubicBezTo>
                  <a:pt x="3620870" y="5853471"/>
                  <a:pt x="3698111" y="5707767"/>
                  <a:pt x="3763064" y="5555478"/>
                </a:cubicBezTo>
                <a:cubicBezTo>
                  <a:pt x="3810462" y="5444444"/>
                  <a:pt x="3851716" y="5331216"/>
                  <a:pt x="3881559" y="5214037"/>
                </a:cubicBezTo>
                <a:cubicBezTo>
                  <a:pt x="3894287" y="5164883"/>
                  <a:pt x="3900431" y="5114414"/>
                  <a:pt x="3909207" y="5064382"/>
                </a:cubicBezTo>
                <a:lnTo>
                  <a:pt x="3909207" y="5046641"/>
                </a:lnTo>
                <a:lnTo>
                  <a:pt x="3906102" y="5045898"/>
                </a:lnTo>
                <a:lnTo>
                  <a:pt x="3895182" y="5044686"/>
                </a:lnTo>
                <a:lnTo>
                  <a:pt x="3887705" y="5054728"/>
                </a:lnTo>
                <a:cubicBezTo>
                  <a:pt x="3844695" y="5149524"/>
                  <a:pt x="3801686" y="5244320"/>
                  <a:pt x="3759992" y="5339554"/>
                </a:cubicBezTo>
                <a:cubicBezTo>
                  <a:pt x="3673535" y="5537924"/>
                  <a:pt x="3577421" y="5731465"/>
                  <a:pt x="3456294" y="5911403"/>
                </a:cubicBezTo>
                <a:cubicBezTo>
                  <a:pt x="3440933" y="5934223"/>
                  <a:pt x="3424696" y="5956606"/>
                  <a:pt x="3407139" y="5978111"/>
                </a:cubicBezTo>
                <a:cubicBezTo>
                  <a:pt x="3400995" y="5985572"/>
                  <a:pt x="3390464" y="5989082"/>
                  <a:pt x="3381685" y="5994348"/>
                </a:cubicBezTo>
                <a:cubicBezTo>
                  <a:pt x="3380808" y="5983377"/>
                  <a:pt x="3376420" y="5971528"/>
                  <a:pt x="3379052" y="5961872"/>
                </a:cubicBezTo>
                <a:cubicBezTo>
                  <a:pt x="3386076" y="5936857"/>
                  <a:pt x="3394851" y="5912279"/>
                  <a:pt x="3404509" y="5888142"/>
                </a:cubicBezTo>
                <a:cubicBezTo>
                  <a:pt x="3457610" y="5755165"/>
                  <a:pt x="3512469" y="5623064"/>
                  <a:pt x="3563816" y="5489209"/>
                </a:cubicBezTo>
                <a:cubicBezTo>
                  <a:pt x="3615604" y="5353597"/>
                  <a:pt x="3663002" y="5216671"/>
                  <a:pt x="3691528" y="5073599"/>
                </a:cubicBezTo>
                <a:cubicBezTo>
                  <a:pt x="3693284" y="5064821"/>
                  <a:pt x="3693284" y="5055606"/>
                  <a:pt x="3694162" y="5046828"/>
                </a:cubicBezTo>
                <a:cubicBezTo>
                  <a:pt x="3692406" y="5045950"/>
                  <a:pt x="3690651" y="5045511"/>
                  <a:pt x="3688895" y="5044633"/>
                </a:cubicBezTo>
                <a:cubicBezTo>
                  <a:pt x="3683628" y="5050777"/>
                  <a:pt x="3677483" y="5056482"/>
                  <a:pt x="3673974" y="5063504"/>
                </a:cubicBezTo>
                <a:cubicBezTo>
                  <a:pt x="3639302" y="5135919"/>
                  <a:pt x="3605510" y="5208332"/>
                  <a:pt x="3570838" y="5280306"/>
                </a:cubicBezTo>
                <a:cubicBezTo>
                  <a:pt x="3501057" y="5426012"/>
                  <a:pt x="3432595" y="5572595"/>
                  <a:pt x="3359744" y="5716982"/>
                </a:cubicBezTo>
                <a:cubicBezTo>
                  <a:pt x="3307956" y="5819678"/>
                  <a:pt x="3247391" y="5917547"/>
                  <a:pt x="3175418" y="6007953"/>
                </a:cubicBezTo>
                <a:cubicBezTo>
                  <a:pt x="3166639" y="6018926"/>
                  <a:pt x="3156108" y="6028141"/>
                  <a:pt x="3146013" y="6038236"/>
                </a:cubicBezTo>
                <a:cubicBezTo>
                  <a:pt x="3143379" y="6037358"/>
                  <a:pt x="3140307" y="6036480"/>
                  <a:pt x="3137674" y="6035602"/>
                </a:cubicBezTo>
                <a:cubicBezTo>
                  <a:pt x="3137674" y="6021997"/>
                  <a:pt x="3134602" y="6007514"/>
                  <a:pt x="3138113" y="5994787"/>
                </a:cubicBezTo>
                <a:cubicBezTo>
                  <a:pt x="3151279" y="5948706"/>
                  <a:pt x="3166200" y="5903064"/>
                  <a:pt x="3180683" y="5857859"/>
                </a:cubicBezTo>
                <a:cubicBezTo>
                  <a:pt x="3215793" y="5749459"/>
                  <a:pt x="3250904" y="5641058"/>
                  <a:pt x="3286450" y="5533096"/>
                </a:cubicBezTo>
                <a:cubicBezTo>
                  <a:pt x="3289524" y="5524319"/>
                  <a:pt x="3293033" y="5515541"/>
                  <a:pt x="3297861" y="5507642"/>
                </a:cubicBezTo>
                <a:cubicBezTo>
                  <a:pt x="3339554" y="5440055"/>
                  <a:pt x="3385198" y="5374663"/>
                  <a:pt x="3422940" y="5305322"/>
                </a:cubicBezTo>
                <a:cubicBezTo>
                  <a:pt x="3451466" y="5252657"/>
                  <a:pt x="3474726" y="5196483"/>
                  <a:pt x="3492721" y="5139429"/>
                </a:cubicBezTo>
                <a:cubicBezTo>
                  <a:pt x="3509836" y="5086326"/>
                  <a:pt x="3510275" y="5030150"/>
                  <a:pt x="3498865" y="4974852"/>
                </a:cubicBezTo>
                <a:cubicBezTo>
                  <a:pt x="3495353" y="4958395"/>
                  <a:pt x="3486246" y="4946326"/>
                  <a:pt x="3474069" y="4939908"/>
                </a:cubicBezTo>
                <a:lnTo>
                  <a:pt x="3461580" y="4936683"/>
                </a:lnTo>
                <a:lnTo>
                  <a:pt x="3453079" y="4968273"/>
                </a:lnTo>
                <a:cubicBezTo>
                  <a:pt x="3450925" y="4986139"/>
                  <a:pt x="3455742" y="5004843"/>
                  <a:pt x="3453152" y="5022654"/>
                </a:cubicBezTo>
                <a:cubicBezTo>
                  <a:pt x="3451244" y="5034801"/>
                  <a:pt x="3442417" y="5045673"/>
                  <a:pt x="3437023" y="5057400"/>
                </a:cubicBezTo>
                <a:cubicBezTo>
                  <a:pt x="3432924" y="5065745"/>
                  <a:pt x="3426208" y="5073777"/>
                  <a:pt x="3426082" y="5082161"/>
                </a:cubicBezTo>
                <a:cubicBezTo>
                  <a:pt x="3424702" y="5115590"/>
                  <a:pt x="3407599" y="5125462"/>
                  <a:pt x="3377052" y="5111170"/>
                </a:cubicBezTo>
                <a:cubicBezTo>
                  <a:pt x="3351524" y="5099249"/>
                  <a:pt x="3324915" y="5088967"/>
                  <a:pt x="3298097" y="5080429"/>
                </a:cubicBezTo>
                <a:cubicBezTo>
                  <a:pt x="3281471" y="5075329"/>
                  <a:pt x="3277730" y="5066037"/>
                  <a:pt x="3285023" y="5053213"/>
                </a:cubicBezTo>
                <a:cubicBezTo>
                  <a:pt x="3296903" y="5031659"/>
                  <a:pt x="3309658" y="5010210"/>
                  <a:pt x="3324381" y="4990769"/>
                </a:cubicBezTo>
                <a:lnTo>
                  <a:pt x="3346506" y="4954966"/>
                </a:lnTo>
                <a:lnTo>
                  <a:pt x="3343504" y="4946766"/>
                </a:lnTo>
                <a:cubicBezTo>
                  <a:pt x="3346576" y="4916922"/>
                  <a:pt x="3353598" y="4887078"/>
                  <a:pt x="3361936" y="4858114"/>
                </a:cubicBezTo>
                <a:lnTo>
                  <a:pt x="3383790" y="4792048"/>
                </a:lnTo>
                <a:lnTo>
                  <a:pt x="3377295" y="4782037"/>
                </a:lnTo>
                <a:lnTo>
                  <a:pt x="3370625" y="4784126"/>
                </a:lnTo>
                <a:lnTo>
                  <a:pt x="3303511" y="4928772"/>
                </a:lnTo>
                <a:cubicBezTo>
                  <a:pt x="3265605" y="5004147"/>
                  <a:pt x="3222814" y="5076890"/>
                  <a:pt x="3167518" y="5142939"/>
                </a:cubicBezTo>
                <a:cubicBezTo>
                  <a:pt x="3193850" y="5077548"/>
                  <a:pt x="3219634" y="5012047"/>
                  <a:pt x="3242455" y="4945558"/>
                </a:cubicBezTo>
                <a:lnTo>
                  <a:pt x="3254622" y="4902285"/>
                </a:lnTo>
                <a:lnTo>
                  <a:pt x="3227455" y="4933104"/>
                </a:lnTo>
                <a:cubicBezTo>
                  <a:pt x="3209786" y="4951308"/>
                  <a:pt x="3190652" y="4945022"/>
                  <a:pt x="3187443" y="4920322"/>
                </a:cubicBezTo>
                <a:cubicBezTo>
                  <a:pt x="3183678" y="4892904"/>
                  <a:pt x="3184966" y="4863883"/>
                  <a:pt x="3186970" y="4836276"/>
                </a:cubicBezTo>
                <a:cubicBezTo>
                  <a:pt x="3189063" y="4804259"/>
                  <a:pt x="3195130" y="4772278"/>
                  <a:pt x="3198094" y="4740366"/>
                </a:cubicBezTo>
                <a:cubicBezTo>
                  <a:pt x="3198658" y="4732036"/>
                  <a:pt x="3195931" y="4718002"/>
                  <a:pt x="3190477" y="4715577"/>
                </a:cubicBezTo>
                <a:cubicBezTo>
                  <a:pt x="3183331" y="4712505"/>
                  <a:pt x="3168097" y="4714204"/>
                  <a:pt x="3163441" y="4719831"/>
                </a:cubicBezTo>
                <a:cubicBezTo>
                  <a:pt x="3141936" y="4744203"/>
                  <a:pt x="3122451" y="4770143"/>
                  <a:pt x="3102965" y="4796084"/>
                </a:cubicBezTo>
                <a:cubicBezTo>
                  <a:pt x="3091925" y="4810667"/>
                  <a:pt x="3084156" y="4827411"/>
                  <a:pt x="3071965" y="4840529"/>
                </a:cubicBezTo>
                <a:cubicBezTo>
                  <a:pt x="3058205" y="4855668"/>
                  <a:pt x="3045518" y="4854580"/>
                  <a:pt x="3035313" y="4836551"/>
                </a:cubicBezTo>
                <a:cubicBezTo>
                  <a:pt x="3026208" y="4820422"/>
                  <a:pt x="3019108" y="4802327"/>
                  <a:pt x="3012826" y="4784771"/>
                </a:cubicBezTo>
                <a:lnTo>
                  <a:pt x="3012142" y="4782577"/>
                </a:lnTo>
                <a:lnTo>
                  <a:pt x="2942816" y="4935793"/>
                </a:lnTo>
                <a:cubicBezTo>
                  <a:pt x="2912096" y="5009084"/>
                  <a:pt x="2886640" y="5085009"/>
                  <a:pt x="2862941" y="5161373"/>
                </a:cubicBezTo>
                <a:cubicBezTo>
                  <a:pt x="2848459" y="5206576"/>
                  <a:pt x="2844509" y="5255291"/>
                  <a:pt x="2830027" y="5300933"/>
                </a:cubicBezTo>
                <a:cubicBezTo>
                  <a:pt x="2819053" y="5334726"/>
                  <a:pt x="2799305" y="5365886"/>
                  <a:pt x="2783506" y="5398363"/>
                </a:cubicBezTo>
                <a:cubicBezTo>
                  <a:pt x="2771217" y="5423378"/>
                  <a:pt x="2755857" y="5447516"/>
                  <a:pt x="2747080" y="5473848"/>
                </a:cubicBezTo>
                <a:cubicBezTo>
                  <a:pt x="2733914" y="5512469"/>
                  <a:pt x="2717238" y="5548017"/>
                  <a:pt x="2690026" y="5578300"/>
                </a:cubicBezTo>
                <a:cubicBezTo>
                  <a:pt x="2684323" y="5584883"/>
                  <a:pt x="2674666" y="5591905"/>
                  <a:pt x="2666767" y="5592344"/>
                </a:cubicBezTo>
                <a:cubicBezTo>
                  <a:pt x="2617173" y="5594537"/>
                  <a:pt x="2571532" y="5609898"/>
                  <a:pt x="2525451" y="5627014"/>
                </a:cubicBezTo>
                <a:cubicBezTo>
                  <a:pt x="2520624" y="5628769"/>
                  <a:pt x="2515794" y="5629208"/>
                  <a:pt x="2503945" y="5631842"/>
                </a:cubicBezTo>
                <a:cubicBezTo>
                  <a:pt x="2511406" y="5613410"/>
                  <a:pt x="2515794" y="5598488"/>
                  <a:pt x="2523255" y="5585322"/>
                </a:cubicBezTo>
                <a:cubicBezTo>
                  <a:pt x="2566265" y="5510275"/>
                  <a:pt x="2610590" y="5436105"/>
                  <a:pt x="2654040" y="5361058"/>
                </a:cubicBezTo>
                <a:cubicBezTo>
                  <a:pt x="2730404" y="5228520"/>
                  <a:pt x="2793161" y="5089397"/>
                  <a:pt x="2838365" y="4942815"/>
                </a:cubicBezTo>
                <a:cubicBezTo>
                  <a:pt x="2858991" y="4876107"/>
                  <a:pt x="2876986" y="4808960"/>
                  <a:pt x="2876986" y="4738301"/>
                </a:cubicBezTo>
                <a:cubicBezTo>
                  <a:pt x="2876986" y="4730842"/>
                  <a:pt x="2874791" y="4723381"/>
                  <a:pt x="2873914" y="4715920"/>
                </a:cubicBezTo>
                <a:cubicBezTo>
                  <a:pt x="2871719" y="4715042"/>
                  <a:pt x="2869524" y="4714603"/>
                  <a:pt x="2867330" y="4713725"/>
                </a:cubicBezTo>
                <a:cubicBezTo>
                  <a:pt x="2858991" y="4726452"/>
                  <a:pt x="2848459" y="4738301"/>
                  <a:pt x="2841876" y="4752345"/>
                </a:cubicBezTo>
                <a:cubicBezTo>
                  <a:pt x="2793161" y="4855919"/>
                  <a:pt x="2746202" y="4959932"/>
                  <a:pt x="2697050" y="5063065"/>
                </a:cubicBezTo>
                <a:cubicBezTo>
                  <a:pt x="2644385" y="5173661"/>
                  <a:pt x="2584259" y="5279867"/>
                  <a:pt x="2511406" y="5379052"/>
                </a:cubicBezTo>
                <a:cubicBezTo>
                  <a:pt x="2505262" y="5387391"/>
                  <a:pt x="2499557" y="5396168"/>
                  <a:pt x="2492096" y="5402751"/>
                </a:cubicBezTo>
                <a:cubicBezTo>
                  <a:pt x="2485514" y="5408017"/>
                  <a:pt x="2475858" y="5410212"/>
                  <a:pt x="2467957" y="5413285"/>
                </a:cubicBezTo>
                <a:cubicBezTo>
                  <a:pt x="2466203" y="5404946"/>
                  <a:pt x="2461374" y="5395290"/>
                  <a:pt x="2463570" y="5387829"/>
                </a:cubicBezTo>
                <a:cubicBezTo>
                  <a:pt x="2476737" y="5341309"/>
                  <a:pt x="2490779" y="5294789"/>
                  <a:pt x="2506140" y="5248708"/>
                </a:cubicBezTo>
                <a:cubicBezTo>
                  <a:pt x="2549587" y="5118802"/>
                  <a:pt x="2594793" y="4989335"/>
                  <a:pt x="2636923" y="4858992"/>
                </a:cubicBezTo>
                <a:cubicBezTo>
                  <a:pt x="2650088" y="4818616"/>
                  <a:pt x="2656673" y="4776045"/>
                  <a:pt x="2665450" y="4734352"/>
                </a:cubicBezTo>
                <a:cubicBezTo>
                  <a:pt x="2667205" y="4726013"/>
                  <a:pt x="2665889" y="4717237"/>
                  <a:pt x="2665889" y="4708898"/>
                </a:cubicBezTo>
                <a:cubicBezTo>
                  <a:pt x="2663694" y="4707581"/>
                  <a:pt x="2661061" y="4706703"/>
                  <a:pt x="2658867" y="4705386"/>
                </a:cubicBezTo>
                <a:cubicBezTo>
                  <a:pt x="2648334" y="4721625"/>
                  <a:pt x="2636047" y="4736986"/>
                  <a:pt x="2627708" y="4754101"/>
                </a:cubicBezTo>
                <a:cubicBezTo>
                  <a:pt x="2564949" y="4883129"/>
                  <a:pt x="2503068" y="5012596"/>
                  <a:pt x="2440311" y="5141624"/>
                </a:cubicBezTo>
                <a:cubicBezTo>
                  <a:pt x="2398617" y="5227642"/>
                  <a:pt x="2351659" y="5310589"/>
                  <a:pt x="2293289" y="5386513"/>
                </a:cubicBezTo>
                <a:cubicBezTo>
                  <a:pt x="2283195" y="5399679"/>
                  <a:pt x="2274417" y="5414162"/>
                  <a:pt x="2263446" y="5426451"/>
                </a:cubicBezTo>
                <a:cubicBezTo>
                  <a:pt x="2237552" y="5395290"/>
                  <a:pt x="2245890" y="5368958"/>
                  <a:pt x="2251595" y="5344382"/>
                </a:cubicBezTo>
                <a:cubicBezTo>
                  <a:pt x="2267834" y="5277235"/>
                  <a:pt x="2287144" y="5210964"/>
                  <a:pt x="2304260" y="5144256"/>
                </a:cubicBezTo>
                <a:cubicBezTo>
                  <a:pt x="2311722" y="5115729"/>
                  <a:pt x="2319181" y="5086326"/>
                  <a:pt x="2322253" y="5056921"/>
                </a:cubicBezTo>
                <a:cubicBezTo>
                  <a:pt x="2324449" y="5033662"/>
                  <a:pt x="2334981" y="5016106"/>
                  <a:pt x="2347268" y="4997674"/>
                </a:cubicBezTo>
                <a:cubicBezTo>
                  <a:pt x="2385013" y="4939744"/>
                  <a:pt x="2424072" y="4882690"/>
                  <a:pt x="2459181" y="4823443"/>
                </a:cubicBezTo>
                <a:cubicBezTo>
                  <a:pt x="2489025" y="4772972"/>
                  <a:pt x="2490779" y="4716798"/>
                  <a:pt x="2477614" y="4660183"/>
                </a:cubicBezTo>
                <a:cubicBezTo>
                  <a:pt x="2466203" y="4612346"/>
                  <a:pt x="2438116" y="4596109"/>
                  <a:pt x="2389839" y="4607519"/>
                </a:cubicBezTo>
                <a:cubicBezTo>
                  <a:pt x="2375796" y="4611029"/>
                  <a:pt x="2361752" y="4615858"/>
                  <a:pt x="2347707" y="4618490"/>
                </a:cubicBezTo>
                <a:cubicBezTo>
                  <a:pt x="2325327" y="4622441"/>
                  <a:pt x="2313477" y="4612785"/>
                  <a:pt x="2316109" y="4589965"/>
                </a:cubicBezTo>
                <a:cubicBezTo>
                  <a:pt x="2317866" y="4572409"/>
                  <a:pt x="2324010" y="4554855"/>
                  <a:pt x="2329276" y="4537738"/>
                </a:cubicBezTo>
                <a:cubicBezTo>
                  <a:pt x="2341125" y="4501313"/>
                  <a:pt x="2353851" y="4464886"/>
                  <a:pt x="2366140" y="4428459"/>
                </a:cubicBezTo>
                <a:cubicBezTo>
                  <a:pt x="2366579" y="4427583"/>
                  <a:pt x="2365263" y="4425827"/>
                  <a:pt x="2363947" y="4421876"/>
                </a:cubicBezTo>
                <a:cubicBezTo>
                  <a:pt x="2306015" y="4531594"/>
                  <a:pt x="2258617" y="4645700"/>
                  <a:pt x="2169526" y="4731718"/>
                </a:cubicBezTo>
                <a:cubicBezTo>
                  <a:pt x="2201564" y="4639556"/>
                  <a:pt x="2234041" y="4546955"/>
                  <a:pt x="2266517" y="4454354"/>
                </a:cubicBezTo>
                <a:cubicBezTo>
                  <a:pt x="2264322" y="4453476"/>
                  <a:pt x="2261690" y="4452598"/>
                  <a:pt x="2259494" y="4451281"/>
                </a:cubicBezTo>
                <a:lnTo>
                  <a:pt x="2210781" y="4540372"/>
                </a:lnTo>
                <a:cubicBezTo>
                  <a:pt x="2207708" y="4539494"/>
                  <a:pt x="2204198" y="4538616"/>
                  <a:pt x="2201125" y="4538177"/>
                </a:cubicBezTo>
                <a:cubicBezTo>
                  <a:pt x="2200687" y="4518428"/>
                  <a:pt x="2198932" y="4498679"/>
                  <a:pt x="2199809" y="4479369"/>
                </a:cubicBezTo>
                <a:cubicBezTo>
                  <a:pt x="2202003" y="4425388"/>
                  <a:pt x="2205075" y="4371407"/>
                  <a:pt x="2186643" y="4319182"/>
                </a:cubicBezTo>
                <a:cubicBezTo>
                  <a:pt x="2168650" y="4267833"/>
                  <a:pt x="2127396" y="4255984"/>
                  <a:pt x="2086581" y="4292848"/>
                </a:cubicBezTo>
                <a:cubicBezTo>
                  <a:pt x="2062881" y="4314353"/>
                  <a:pt x="2041377" y="4340685"/>
                  <a:pt x="2025138" y="4368773"/>
                </a:cubicBezTo>
                <a:cubicBezTo>
                  <a:pt x="1967646" y="4466203"/>
                  <a:pt x="1915421" y="4565826"/>
                  <a:pt x="1888650" y="4676861"/>
                </a:cubicBezTo>
                <a:cubicBezTo>
                  <a:pt x="1879872" y="4712408"/>
                  <a:pt x="1875923" y="4749713"/>
                  <a:pt x="1872850" y="4786138"/>
                </a:cubicBezTo>
                <a:cubicBezTo>
                  <a:pt x="1870217" y="4818616"/>
                  <a:pt x="1860562" y="4845826"/>
                  <a:pt x="1838619" y="4871280"/>
                </a:cubicBezTo>
                <a:cubicBezTo>
                  <a:pt x="1827209" y="4884885"/>
                  <a:pt x="1822379" y="4904634"/>
                  <a:pt x="1815358" y="4921749"/>
                </a:cubicBezTo>
                <a:cubicBezTo>
                  <a:pt x="1808336" y="4938866"/>
                  <a:pt x="1803947" y="4957737"/>
                  <a:pt x="1795609" y="4973976"/>
                </a:cubicBezTo>
                <a:cubicBezTo>
                  <a:pt x="1786393" y="4992408"/>
                  <a:pt x="1772349" y="5000308"/>
                  <a:pt x="1748210" y="4998113"/>
                </a:cubicBezTo>
                <a:cubicBezTo>
                  <a:pt x="1714418" y="4995040"/>
                  <a:pt x="1680186" y="5000308"/>
                  <a:pt x="1645953" y="5002062"/>
                </a:cubicBezTo>
                <a:cubicBezTo>
                  <a:pt x="1639371" y="5002501"/>
                  <a:pt x="1632351" y="5002062"/>
                  <a:pt x="1619183" y="5002062"/>
                </a:cubicBezTo>
                <a:cubicBezTo>
                  <a:pt x="1631910" y="4976169"/>
                  <a:pt x="1641126" y="4954225"/>
                  <a:pt x="1652536" y="4934039"/>
                </a:cubicBezTo>
                <a:cubicBezTo>
                  <a:pt x="1707396" y="4838804"/>
                  <a:pt x="1763133" y="4744447"/>
                  <a:pt x="1802192" y="4640873"/>
                </a:cubicBezTo>
                <a:cubicBezTo>
                  <a:pt x="1825013" y="4579431"/>
                  <a:pt x="1842567" y="4516672"/>
                  <a:pt x="1849150" y="4451720"/>
                </a:cubicBezTo>
                <a:cubicBezTo>
                  <a:pt x="1850907" y="4434166"/>
                  <a:pt x="1846958" y="4415732"/>
                  <a:pt x="1844763" y="4389839"/>
                </a:cubicBezTo>
                <a:cubicBezTo>
                  <a:pt x="1832475" y="4399495"/>
                  <a:pt x="1822379" y="4403883"/>
                  <a:pt x="1817992" y="4411783"/>
                </a:cubicBezTo>
                <a:cubicBezTo>
                  <a:pt x="1794731" y="4453037"/>
                  <a:pt x="1771910" y="4494291"/>
                  <a:pt x="1751284" y="4536860"/>
                </a:cubicBezTo>
                <a:cubicBezTo>
                  <a:pt x="1709151" y="4624195"/>
                  <a:pt x="1667019" y="4711093"/>
                  <a:pt x="1608650" y="4789211"/>
                </a:cubicBezTo>
                <a:cubicBezTo>
                  <a:pt x="1598995" y="4801938"/>
                  <a:pt x="1589340" y="4815104"/>
                  <a:pt x="1577928" y="4826075"/>
                </a:cubicBezTo>
                <a:cubicBezTo>
                  <a:pt x="1563886" y="4839682"/>
                  <a:pt x="1549843" y="4835731"/>
                  <a:pt x="1549404" y="4816421"/>
                </a:cubicBezTo>
                <a:cubicBezTo>
                  <a:pt x="1548965" y="4792284"/>
                  <a:pt x="1552474" y="4767267"/>
                  <a:pt x="1558180" y="4743569"/>
                </a:cubicBezTo>
                <a:cubicBezTo>
                  <a:pt x="1583197" y="4641751"/>
                  <a:pt x="1610846" y="4540372"/>
                  <a:pt x="1635421" y="4438554"/>
                </a:cubicBezTo>
                <a:cubicBezTo>
                  <a:pt x="1640687" y="4415732"/>
                  <a:pt x="1650783" y="4390717"/>
                  <a:pt x="1634983" y="4362190"/>
                </a:cubicBezTo>
                <a:cubicBezTo>
                  <a:pt x="1624890" y="4374039"/>
                  <a:pt x="1613478" y="4382378"/>
                  <a:pt x="1607772" y="4393790"/>
                </a:cubicBezTo>
                <a:cubicBezTo>
                  <a:pt x="1564325" y="4477613"/>
                  <a:pt x="1523511" y="4563194"/>
                  <a:pt x="1478745" y="4646578"/>
                </a:cubicBezTo>
                <a:cubicBezTo>
                  <a:pt x="1453730" y="4693537"/>
                  <a:pt x="1424325" y="4737864"/>
                  <a:pt x="1395360" y="4782189"/>
                </a:cubicBezTo>
                <a:cubicBezTo>
                  <a:pt x="1390532" y="4789650"/>
                  <a:pt x="1379122" y="4793599"/>
                  <a:pt x="1370783" y="4798867"/>
                </a:cubicBezTo>
                <a:cubicBezTo>
                  <a:pt x="1365078" y="4789211"/>
                  <a:pt x="1355421" y="4779994"/>
                  <a:pt x="1354985" y="4769901"/>
                </a:cubicBezTo>
                <a:cubicBezTo>
                  <a:pt x="1352790" y="4742252"/>
                  <a:pt x="1353229" y="4714603"/>
                  <a:pt x="1354985" y="4686954"/>
                </a:cubicBezTo>
                <a:cubicBezTo>
                  <a:pt x="1357177" y="4647895"/>
                  <a:pt x="1365078" y="4608836"/>
                  <a:pt x="1364199" y="4569777"/>
                </a:cubicBezTo>
                <a:cubicBezTo>
                  <a:pt x="1363321" y="4538616"/>
                  <a:pt x="1376048" y="4518428"/>
                  <a:pt x="1394921" y="4496923"/>
                </a:cubicBezTo>
                <a:cubicBezTo>
                  <a:pt x="1416864" y="4471908"/>
                  <a:pt x="1437490" y="4445576"/>
                  <a:pt x="1455925" y="4417488"/>
                </a:cubicBezTo>
                <a:cubicBezTo>
                  <a:pt x="1480501" y="4379746"/>
                  <a:pt x="1469968" y="4341124"/>
                  <a:pt x="1448025" y="4306455"/>
                </a:cubicBezTo>
                <a:cubicBezTo>
                  <a:pt x="1428276" y="4274855"/>
                  <a:pt x="1395360" y="4270028"/>
                  <a:pt x="1361568" y="4270906"/>
                </a:cubicBezTo>
                <a:cubicBezTo>
                  <a:pt x="1346207" y="4271345"/>
                  <a:pt x="1330845" y="4272223"/>
                  <a:pt x="1315485" y="4271345"/>
                </a:cubicBezTo>
                <a:cubicBezTo>
                  <a:pt x="1294421" y="4270028"/>
                  <a:pt x="1284326" y="4255984"/>
                  <a:pt x="1290909" y="4235357"/>
                </a:cubicBezTo>
                <a:cubicBezTo>
                  <a:pt x="1299247" y="4209464"/>
                  <a:pt x="1309341" y="4184010"/>
                  <a:pt x="1317241" y="4157239"/>
                </a:cubicBezTo>
                <a:cubicBezTo>
                  <a:pt x="1269842" y="4211659"/>
                  <a:pt x="1238683" y="4280560"/>
                  <a:pt x="1169781" y="4315231"/>
                </a:cubicBezTo>
                <a:cubicBezTo>
                  <a:pt x="1187774" y="4264762"/>
                  <a:pt x="1205329" y="4214730"/>
                  <a:pt x="1222884" y="4164699"/>
                </a:cubicBezTo>
                <a:cubicBezTo>
                  <a:pt x="1220691" y="4163822"/>
                  <a:pt x="1218934" y="4162945"/>
                  <a:pt x="1216740" y="4161628"/>
                </a:cubicBezTo>
                <a:cubicBezTo>
                  <a:pt x="1204890" y="4176549"/>
                  <a:pt x="1193041" y="4191908"/>
                  <a:pt x="1176803" y="4212535"/>
                </a:cubicBezTo>
                <a:cubicBezTo>
                  <a:pt x="1171537" y="4195420"/>
                  <a:pt x="1167146" y="4184449"/>
                  <a:pt x="1164515" y="4173037"/>
                </a:cubicBezTo>
                <a:cubicBezTo>
                  <a:pt x="1159688" y="4153288"/>
                  <a:pt x="1157054" y="4133101"/>
                  <a:pt x="1150910" y="4113790"/>
                </a:cubicBezTo>
                <a:cubicBezTo>
                  <a:pt x="1129843" y="4049716"/>
                  <a:pt x="1070158" y="4023821"/>
                  <a:pt x="1013982" y="4061126"/>
                </a:cubicBezTo>
                <a:cubicBezTo>
                  <a:pt x="948591" y="4104575"/>
                  <a:pt x="902949" y="4164261"/>
                  <a:pt x="902510" y="4248084"/>
                </a:cubicBezTo>
                <a:cubicBezTo>
                  <a:pt x="902510" y="4266079"/>
                  <a:pt x="909532" y="4284072"/>
                  <a:pt x="909092" y="4302065"/>
                </a:cubicBezTo>
                <a:cubicBezTo>
                  <a:pt x="908654" y="4314353"/>
                  <a:pt x="901193" y="4326204"/>
                  <a:pt x="897242" y="4338492"/>
                </a:cubicBezTo>
                <a:cubicBezTo>
                  <a:pt x="894171" y="4347268"/>
                  <a:pt x="888466" y="4356046"/>
                  <a:pt x="889344" y="4364385"/>
                </a:cubicBezTo>
                <a:cubicBezTo>
                  <a:pt x="891976" y="4397739"/>
                  <a:pt x="876178" y="4409588"/>
                  <a:pt x="844139" y="4399056"/>
                </a:cubicBezTo>
                <a:cubicBezTo>
                  <a:pt x="817368" y="4390278"/>
                  <a:pt x="789719" y="4383256"/>
                  <a:pt x="762072" y="4377990"/>
                </a:cubicBezTo>
                <a:cubicBezTo>
                  <a:pt x="744955" y="4374917"/>
                  <a:pt x="740128" y="4366141"/>
                  <a:pt x="745833" y="4352536"/>
                </a:cubicBezTo>
                <a:cubicBezTo>
                  <a:pt x="755048" y="4329714"/>
                  <a:pt x="765143" y="4306892"/>
                  <a:pt x="777431" y="4285828"/>
                </a:cubicBezTo>
                <a:cubicBezTo>
                  <a:pt x="803763" y="4240623"/>
                  <a:pt x="821319" y="4192347"/>
                  <a:pt x="826585" y="4140562"/>
                </a:cubicBezTo>
                <a:cubicBezTo>
                  <a:pt x="828341" y="4123885"/>
                  <a:pt x="823951" y="4105890"/>
                  <a:pt x="819124" y="4089214"/>
                </a:cubicBezTo>
                <a:cubicBezTo>
                  <a:pt x="813419" y="4069903"/>
                  <a:pt x="798497" y="4065953"/>
                  <a:pt x="784892" y="4081314"/>
                </a:cubicBezTo>
                <a:cubicBezTo>
                  <a:pt x="769970" y="4097991"/>
                  <a:pt x="758560" y="4117740"/>
                  <a:pt x="745833" y="4136174"/>
                </a:cubicBezTo>
                <a:cubicBezTo>
                  <a:pt x="722133" y="4170845"/>
                  <a:pt x="700191" y="4206830"/>
                  <a:pt x="674297" y="4240184"/>
                </a:cubicBezTo>
                <a:cubicBezTo>
                  <a:pt x="658937" y="4260372"/>
                  <a:pt x="639188" y="4256423"/>
                  <a:pt x="633044" y="4232284"/>
                </a:cubicBezTo>
                <a:cubicBezTo>
                  <a:pt x="626022" y="4205514"/>
                  <a:pt x="623827" y="4176549"/>
                  <a:pt x="622510" y="4148900"/>
                </a:cubicBezTo>
                <a:cubicBezTo>
                  <a:pt x="620754" y="4116864"/>
                  <a:pt x="622949" y="4084385"/>
                  <a:pt x="622071" y="4052349"/>
                </a:cubicBezTo>
                <a:cubicBezTo>
                  <a:pt x="621632" y="4044011"/>
                  <a:pt x="617244" y="4030405"/>
                  <a:pt x="611539" y="4028651"/>
                </a:cubicBezTo>
                <a:cubicBezTo>
                  <a:pt x="604078" y="4026456"/>
                  <a:pt x="589156" y="4029966"/>
                  <a:pt x="585207" y="4036112"/>
                </a:cubicBezTo>
                <a:cubicBezTo>
                  <a:pt x="566774" y="4062882"/>
                  <a:pt x="550536" y="4090969"/>
                  <a:pt x="534297" y="4119056"/>
                </a:cubicBezTo>
                <a:cubicBezTo>
                  <a:pt x="525082" y="4134856"/>
                  <a:pt x="519375" y="4152410"/>
                  <a:pt x="508843" y="4166893"/>
                </a:cubicBezTo>
                <a:cubicBezTo>
                  <a:pt x="496994" y="4183572"/>
                  <a:pt x="484267" y="4184010"/>
                  <a:pt x="471977" y="4167333"/>
                </a:cubicBezTo>
                <a:cubicBezTo>
                  <a:pt x="461006" y="4152410"/>
                  <a:pt x="451790" y="4135295"/>
                  <a:pt x="443452" y="4118618"/>
                </a:cubicBezTo>
                <a:cubicBezTo>
                  <a:pt x="430725" y="4092725"/>
                  <a:pt x="419752" y="4065953"/>
                  <a:pt x="406586" y="4036549"/>
                </a:cubicBezTo>
                <a:cubicBezTo>
                  <a:pt x="413608" y="4033916"/>
                  <a:pt x="422825" y="4031722"/>
                  <a:pt x="429846" y="4026894"/>
                </a:cubicBezTo>
                <a:cubicBezTo>
                  <a:pt x="440378" y="4019872"/>
                  <a:pt x="454862" y="4011972"/>
                  <a:pt x="457057" y="4002317"/>
                </a:cubicBezTo>
                <a:cubicBezTo>
                  <a:pt x="458811" y="3994857"/>
                  <a:pt x="446084" y="3981251"/>
                  <a:pt x="436868" y="3974230"/>
                </a:cubicBezTo>
                <a:cubicBezTo>
                  <a:pt x="403953" y="3947899"/>
                  <a:pt x="364017" y="3939560"/>
                  <a:pt x="324517" y="3929903"/>
                </a:cubicBezTo>
                <a:cubicBezTo>
                  <a:pt x="303013" y="3925076"/>
                  <a:pt x="281948" y="3918055"/>
                  <a:pt x="258248" y="3911471"/>
                </a:cubicBezTo>
                <a:cubicBezTo>
                  <a:pt x="263514" y="3901378"/>
                  <a:pt x="266586" y="3895671"/>
                  <a:pt x="269219" y="3891283"/>
                </a:cubicBezTo>
                <a:lnTo>
                  <a:pt x="171352" y="3903132"/>
                </a:lnTo>
                <a:cubicBezTo>
                  <a:pt x="175302" y="3889966"/>
                  <a:pt x="177496" y="3882505"/>
                  <a:pt x="179691" y="3875045"/>
                </a:cubicBezTo>
                <a:cubicBezTo>
                  <a:pt x="125270" y="3857051"/>
                  <a:pt x="71729" y="3838180"/>
                  <a:pt x="18186" y="3821941"/>
                </a:cubicBezTo>
                <a:cubicBezTo>
                  <a:pt x="1509" y="3817114"/>
                  <a:pt x="2825" y="3803949"/>
                  <a:pt x="192" y="3792977"/>
                </a:cubicBezTo>
                <a:cubicBezTo>
                  <a:pt x="-1125" y="3786832"/>
                  <a:pt x="4582" y="3777177"/>
                  <a:pt x="10286" y="3772349"/>
                </a:cubicBezTo>
                <a:cubicBezTo>
                  <a:pt x="23453" y="3760939"/>
                  <a:pt x="38814" y="3751284"/>
                  <a:pt x="53735" y="3740312"/>
                </a:cubicBezTo>
                <a:cubicBezTo>
                  <a:pt x="66023" y="3769277"/>
                  <a:pt x="96305" y="3772349"/>
                  <a:pt x="116493" y="3748211"/>
                </a:cubicBezTo>
                <a:cubicBezTo>
                  <a:pt x="136681" y="3723635"/>
                  <a:pt x="153798" y="3696425"/>
                  <a:pt x="174862" y="3672726"/>
                </a:cubicBezTo>
                <a:cubicBezTo>
                  <a:pt x="200757" y="3643761"/>
                  <a:pt x="215240" y="3645955"/>
                  <a:pt x="238938" y="3677554"/>
                </a:cubicBezTo>
                <a:cubicBezTo>
                  <a:pt x="257370" y="3702130"/>
                  <a:pt x="274926" y="3710030"/>
                  <a:pt x="293797" y="3702130"/>
                </a:cubicBezTo>
                <a:cubicBezTo>
                  <a:pt x="315741" y="3692914"/>
                  <a:pt x="328906" y="3666582"/>
                  <a:pt x="322763" y="3639810"/>
                </a:cubicBezTo>
                <a:cubicBezTo>
                  <a:pt x="318373" y="3621818"/>
                  <a:pt x="310035" y="3604262"/>
                  <a:pt x="303890" y="3586707"/>
                </a:cubicBezTo>
                <a:cubicBezTo>
                  <a:pt x="298624" y="3571347"/>
                  <a:pt x="299502" y="3559058"/>
                  <a:pt x="317934" y="3552036"/>
                </a:cubicBezTo>
                <a:cubicBezTo>
                  <a:pt x="344266" y="3541504"/>
                  <a:pt x="369283" y="3528337"/>
                  <a:pt x="395614" y="3516927"/>
                </a:cubicBezTo>
                <a:cubicBezTo>
                  <a:pt x="404830" y="3512977"/>
                  <a:pt x="415803" y="3512100"/>
                  <a:pt x="425457" y="3509905"/>
                </a:cubicBezTo>
                <a:cubicBezTo>
                  <a:pt x="424581" y="3519122"/>
                  <a:pt x="423703" y="3528777"/>
                  <a:pt x="422825" y="3540187"/>
                </a:cubicBezTo>
                <a:cubicBezTo>
                  <a:pt x="440818" y="3545892"/>
                  <a:pt x="435991" y="3557303"/>
                  <a:pt x="425896" y="3570030"/>
                </a:cubicBezTo>
                <a:cubicBezTo>
                  <a:pt x="421069" y="3576175"/>
                  <a:pt x="417559" y="3583635"/>
                  <a:pt x="413608" y="3590658"/>
                </a:cubicBezTo>
                <a:cubicBezTo>
                  <a:pt x="402637" y="3609968"/>
                  <a:pt x="405708" y="3629717"/>
                  <a:pt x="421508" y="3646394"/>
                </a:cubicBezTo>
                <a:cubicBezTo>
                  <a:pt x="475050" y="3703447"/>
                  <a:pt x="609783" y="3699059"/>
                  <a:pt x="640504" y="3613478"/>
                </a:cubicBezTo>
                <a:cubicBezTo>
                  <a:pt x="640942" y="3612600"/>
                  <a:pt x="641381" y="3612162"/>
                  <a:pt x="641381" y="3611723"/>
                </a:cubicBezTo>
                <a:cubicBezTo>
                  <a:pt x="662447" y="3571347"/>
                  <a:pt x="662447" y="3571347"/>
                  <a:pt x="700191" y="3602947"/>
                </a:cubicBezTo>
                <a:cubicBezTo>
                  <a:pt x="695801" y="3584513"/>
                  <a:pt x="693169" y="3570470"/>
                  <a:pt x="688779" y="3556864"/>
                </a:cubicBezTo>
                <a:cubicBezTo>
                  <a:pt x="683952" y="3542381"/>
                  <a:pt x="677369" y="3528337"/>
                  <a:pt x="670786" y="3511221"/>
                </a:cubicBezTo>
                <a:cubicBezTo>
                  <a:pt x="697996" y="3512977"/>
                  <a:pt x="719061" y="3526582"/>
                  <a:pt x="736177" y="3541943"/>
                </a:cubicBezTo>
                <a:cubicBezTo>
                  <a:pt x="754172" y="3558620"/>
                  <a:pt x="767338" y="3580563"/>
                  <a:pt x="782697" y="3600313"/>
                </a:cubicBezTo>
                <a:cubicBezTo>
                  <a:pt x="786648" y="3596802"/>
                  <a:pt x="790597" y="3593290"/>
                  <a:pt x="794548" y="3590218"/>
                </a:cubicBezTo>
                <a:cubicBezTo>
                  <a:pt x="789719" y="3580125"/>
                  <a:pt x="785331" y="3570470"/>
                  <a:pt x="780943" y="3560375"/>
                </a:cubicBezTo>
                <a:cubicBezTo>
                  <a:pt x="770409" y="3536238"/>
                  <a:pt x="774360" y="3526582"/>
                  <a:pt x="800253" y="3521316"/>
                </a:cubicBezTo>
                <a:cubicBezTo>
                  <a:pt x="820880" y="3516927"/>
                  <a:pt x="842385" y="3517805"/>
                  <a:pt x="862573" y="3512977"/>
                </a:cubicBezTo>
                <a:cubicBezTo>
                  <a:pt x="883637" y="3508149"/>
                  <a:pt x="906459" y="3502884"/>
                  <a:pt x="923137" y="3490595"/>
                </a:cubicBezTo>
                <a:cubicBezTo>
                  <a:pt x="975362" y="3451974"/>
                  <a:pt x="976679" y="3410720"/>
                  <a:pt x="930596" y="3369904"/>
                </a:cubicBezTo>
                <a:cubicBezTo>
                  <a:pt x="918747" y="3359374"/>
                  <a:pt x="905142" y="3350155"/>
                  <a:pt x="894171" y="3338745"/>
                </a:cubicBezTo>
                <a:cubicBezTo>
                  <a:pt x="889783" y="3333918"/>
                  <a:pt x="888027" y="3324263"/>
                  <a:pt x="888905" y="3316802"/>
                </a:cubicBezTo>
                <a:cubicBezTo>
                  <a:pt x="891537" y="3283448"/>
                  <a:pt x="894171" y="3250094"/>
                  <a:pt x="898998" y="3217179"/>
                </a:cubicBezTo>
                <a:cubicBezTo>
                  <a:pt x="902510" y="3193041"/>
                  <a:pt x="906020" y="3168025"/>
                  <a:pt x="914359" y="3145644"/>
                </a:cubicBezTo>
                <a:cubicBezTo>
                  <a:pt x="922698" y="3123261"/>
                  <a:pt x="934986" y="3121065"/>
                  <a:pt x="949030" y="3140816"/>
                </a:cubicBezTo>
                <a:cubicBezTo>
                  <a:pt x="971411" y="3171976"/>
                  <a:pt x="990284" y="3205769"/>
                  <a:pt x="1008716" y="3239122"/>
                </a:cubicBezTo>
                <a:cubicBezTo>
                  <a:pt x="1039436" y="3293542"/>
                  <a:pt x="1068401" y="3348840"/>
                  <a:pt x="1098245" y="3403699"/>
                </a:cubicBezTo>
                <a:cubicBezTo>
                  <a:pt x="1100878" y="3408526"/>
                  <a:pt x="1105267" y="3412915"/>
                  <a:pt x="1109656" y="3416427"/>
                </a:cubicBezTo>
                <a:cubicBezTo>
                  <a:pt x="1121505" y="3425202"/>
                  <a:pt x="1131599" y="3424324"/>
                  <a:pt x="1130283" y="3406770"/>
                </a:cubicBezTo>
                <a:cubicBezTo>
                  <a:pt x="1127210" y="3370343"/>
                  <a:pt x="1123699" y="3333479"/>
                  <a:pt x="1118434" y="3297052"/>
                </a:cubicBezTo>
                <a:cubicBezTo>
                  <a:pt x="1110094" y="3237367"/>
                  <a:pt x="1099560" y="3178119"/>
                  <a:pt x="1090346" y="3118873"/>
                </a:cubicBezTo>
                <a:cubicBezTo>
                  <a:pt x="1089468" y="3113167"/>
                  <a:pt x="1089029" y="3106584"/>
                  <a:pt x="1090785" y="3101317"/>
                </a:cubicBezTo>
                <a:cubicBezTo>
                  <a:pt x="1094295" y="3092540"/>
                  <a:pt x="1097806" y="3081129"/>
                  <a:pt x="1104828" y="3077180"/>
                </a:cubicBezTo>
                <a:cubicBezTo>
                  <a:pt x="1109656" y="3074546"/>
                  <a:pt x="1123699" y="3080690"/>
                  <a:pt x="1128088" y="3086397"/>
                </a:cubicBezTo>
                <a:cubicBezTo>
                  <a:pt x="1154858" y="3122822"/>
                  <a:pt x="1182068" y="3158809"/>
                  <a:pt x="1204890" y="3197430"/>
                </a:cubicBezTo>
                <a:cubicBezTo>
                  <a:pt x="1232100" y="3243949"/>
                  <a:pt x="1255359" y="3292664"/>
                  <a:pt x="1280376" y="3340501"/>
                </a:cubicBezTo>
                <a:cubicBezTo>
                  <a:pt x="1284765" y="3348840"/>
                  <a:pt x="1289593" y="3357178"/>
                  <a:pt x="1296175" y="3363761"/>
                </a:cubicBezTo>
                <a:cubicBezTo>
                  <a:pt x="1303636" y="3371222"/>
                  <a:pt x="1312853" y="3376489"/>
                  <a:pt x="1321192" y="3383071"/>
                </a:cubicBezTo>
                <a:cubicBezTo>
                  <a:pt x="1326019" y="3372538"/>
                  <a:pt x="1334358" y="3362006"/>
                  <a:pt x="1335236" y="3351034"/>
                </a:cubicBezTo>
                <a:cubicBezTo>
                  <a:pt x="1340063" y="3266332"/>
                  <a:pt x="1309780" y="3189969"/>
                  <a:pt x="1273355" y="3115800"/>
                </a:cubicBezTo>
                <a:cubicBezTo>
                  <a:pt x="1248338" y="3064892"/>
                  <a:pt x="1219374" y="3015737"/>
                  <a:pt x="1193480" y="2965267"/>
                </a:cubicBezTo>
                <a:cubicBezTo>
                  <a:pt x="1175486" y="2930158"/>
                  <a:pt x="1178120" y="2928842"/>
                  <a:pt x="1217178" y="2926208"/>
                </a:cubicBezTo>
                <a:cubicBezTo>
                  <a:pt x="1247462" y="2924452"/>
                  <a:pt x="1277744" y="2919186"/>
                  <a:pt x="1308025" y="2916554"/>
                </a:cubicBezTo>
                <a:cubicBezTo>
                  <a:pt x="1314609" y="2916114"/>
                  <a:pt x="1322947" y="2917869"/>
                  <a:pt x="1327776" y="2921820"/>
                </a:cubicBezTo>
                <a:cubicBezTo>
                  <a:pt x="1343573" y="2934985"/>
                  <a:pt x="1351472" y="2951661"/>
                  <a:pt x="1352350" y="2973167"/>
                </a:cubicBezTo>
                <a:cubicBezTo>
                  <a:pt x="1352790" y="2985894"/>
                  <a:pt x="1356738" y="3001693"/>
                  <a:pt x="1365078" y="3010472"/>
                </a:cubicBezTo>
                <a:cubicBezTo>
                  <a:pt x="1382194" y="3028026"/>
                  <a:pt x="1393166" y="3045581"/>
                  <a:pt x="1390532" y="3071036"/>
                </a:cubicBezTo>
                <a:cubicBezTo>
                  <a:pt x="1380878" y="3177241"/>
                  <a:pt x="1423447" y="3267649"/>
                  <a:pt x="1477867" y="3354545"/>
                </a:cubicBezTo>
                <a:cubicBezTo>
                  <a:pt x="1499811" y="3389217"/>
                  <a:pt x="1523073" y="3422570"/>
                  <a:pt x="1558618" y="3444952"/>
                </a:cubicBezTo>
                <a:cubicBezTo>
                  <a:pt x="1599873" y="3471284"/>
                  <a:pt x="1651222" y="3455486"/>
                  <a:pt x="1663949" y="3408087"/>
                </a:cubicBezTo>
                <a:cubicBezTo>
                  <a:pt x="1674042" y="3370783"/>
                  <a:pt x="1675798" y="3331284"/>
                  <a:pt x="1681064" y="3292664"/>
                </a:cubicBezTo>
                <a:cubicBezTo>
                  <a:pt x="1683259" y="3276865"/>
                  <a:pt x="1685892" y="3261066"/>
                  <a:pt x="1688086" y="3245266"/>
                </a:cubicBezTo>
                <a:lnTo>
                  <a:pt x="1696424" y="3243949"/>
                </a:lnTo>
                <a:lnTo>
                  <a:pt x="1735922" y="3309781"/>
                </a:lnTo>
                <a:cubicBezTo>
                  <a:pt x="1725391" y="3235171"/>
                  <a:pt x="1696863" y="3166710"/>
                  <a:pt x="1667019" y="3098246"/>
                </a:cubicBezTo>
                <a:cubicBezTo>
                  <a:pt x="1687208" y="3103951"/>
                  <a:pt x="1733291" y="3152226"/>
                  <a:pt x="1764450" y="3202696"/>
                </a:cubicBezTo>
                <a:cubicBezTo>
                  <a:pt x="1789904" y="3243510"/>
                  <a:pt x="1813165" y="3285203"/>
                  <a:pt x="1841692" y="3324701"/>
                </a:cubicBezTo>
                <a:cubicBezTo>
                  <a:pt x="1834230" y="3303636"/>
                  <a:pt x="1826770" y="3282569"/>
                  <a:pt x="1819309" y="3261942"/>
                </a:cubicBezTo>
                <a:cubicBezTo>
                  <a:pt x="1813604" y="3246144"/>
                  <a:pt x="1807898" y="3230783"/>
                  <a:pt x="1803070" y="3214546"/>
                </a:cubicBezTo>
                <a:cubicBezTo>
                  <a:pt x="1794293" y="3185581"/>
                  <a:pt x="1810969" y="3167148"/>
                  <a:pt x="1840813" y="3171976"/>
                </a:cubicBezTo>
                <a:cubicBezTo>
                  <a:pt x="1855733" y="3174170"/>
                  <a:pt x="1870656" y="3178997"/>
                  <a:pt x="1886016" y="3179876"/>
                </a:cubicBezTo>
                <a:cubicBezTo>
                  <a:pt x="1928149" y="3182508"/>
                  <a:pt x="1953603" y="3165832"/>
                  <a:pt x="1966769" y="3125455"/>
                </a:cubicBezTo>
                <a:cubicBezTo>
                  <a:pt x="1980374" y="3083763"/>
                  <a:pt x="1982129" y="3041630"/>
                  <a:pt x="1959308" y="3003011"/>
                </a:cubicBezTo>
                <a:cubicBezTo>
                  <a:pt x="1937363" y="2966145"/>
                  <a:pt x="1914105" y="2930158"/>
                  <a:pt x="1888211" y="2895926"/>
                </a:cubicBezTo>
                <a:cubicBezTo>
                  <a:pt x="1862755" y="2862134"/>
                  <a:pt x="1842567" y="2829218"/>
                  <a:pt x="1838180" y="2784014"/>
                </a:cubicBezTo>
                <a:cubicBezTo>
                  <a:pt x="1831597" y="2717745"/>
                  <a:pt x="1815358" y="2652793"/>
                  <a:pt x="1802631" y="2587400"/>
                </a:cubicBezTo>
                <a:cubicBezTo>
                  <a:pt x="1796048" y="2554045"/>
                  <a:pt x="1797803" y="2529030"/>
                  <a:pt x="1814042" y="2504015"/>
                </a:cubicBezTo>
                <a:cubicBezTo>
                  <a:pt x="1830280" y="2522448"/>
                  <a:pt x="1847395" y="2539125"/>
                  <a:pt x="1861440" y="2557996"/>
                </a:cubicBezTo>
                <a:cubicBezTo>
                  <a:pt x="1916299" y="2632166"/>
                  <a:pt x="1954042" y="2715989"/>
                  <a:pt x="1993978" y="2798496"/>
                </a:cubicBezTo>
                <a:cubicBezTo>
                  <a:pt x="2035233" y="2882761"/>
                  <a:pt x="2077803" y="2966584"/>
                  <a:pt x="2120373" y="3050408"/>
                </a:cubicBezTo>
                <a:cubicBezTo>
                  <a:pt x="2126517" y="3062258"/>
                  <a:pt x="2135734" y="3072353"/>
                  <a:pt x="2143634" y="3083323"/>
                </a:cubicBezTo>
                <a:cubicBezTo>
                  <a:pt x="2146705" y="3082445"/>
                  <a:pt x="2149339" y="3082007"/>
                  <a:pt x="2152410" y="3081129"/>
                </a:cubicBezTo>
                <a:cubicBezTo>
                  <a:pt x="2151533" y="3063136"/>
                  <a:pt x="2154167" y="3044703"/>
                  <a:pt x="2149339" y="3027587"/>
                </a:cubicBezTo>
                <a:cubicBezTo>
                  <a:pt x="2119495" y="2920942"/>
                  <a:pt x="2087896" y="2814735"/>
                  <a:pt x="2057175" y="2708090"/>
                </a:cubicBezTo>
                <a:cubicBezTo>
                  <a:pt x="2039621" y="2646649"/>
                  <a:pt x="2022506" y="2585207"/>
                  <a:pt x="2006266" y="2523765"/>
                </a:cubicBezTo>
                <a:cubicBezTo>
                  <a:pt x="2004073" y="2515426"/>
                  <a:pt x="2010218" y="2504455"/>
                  <a:pt x="2012410" y="2494798"/>
                </a:cubicBezTo>
                <a:cubicBezTo>
                  <a:pt x="2021628" y="2499625"/>
                  <a:pt x="2034355" y="2501820"/>
                  <a:pt x="2039181" y="2509281"/>
                </a:cubicBezTo>
                <a:cubicBezTo>
                  <a:pt x="2078681" y="2567651"/>
                  <a:pt x="2121690" y="2624265"/>
                  <a:pt x="2154606" y="2686146"/>
                </a:cubicBezTo>
                <a:cubicBezTo>
                  <a:pt x="2209025" y="2788404"/>
                  <a:pt x="2256424" y="2894170"/>
                  <a:pt x="2307332" y="2997744"/>
                </a:cubicBezTo>
                <a:cubicBezTo>
                  <a:pt x="2316549" y="3016616"/>
                  <a:pt x="2328397" y="3034170"/>
                  <a:pt x="2339808" y="3051725"/>
                </a:cubicBezTo>
                <a:cubicBezTo>
                  <a:pt x="2342442" y="3056114"/>
                  <a:pt x="2347707" y="3059187"/>
                  <a:pt x="2352974" y="3064014"/>
                </a:cubicBezTo>
                <a:cubicBezTo>
                  <a:pt x="2370530" y="3033731"/>
                  <a:pt x="2360434" y="3004327"/>
                  <a:pt x="2356047" y="2977118"/>
                </a:cubicBezTo>
                <a:cubicBezTo>
                  <a:pt x="2332787" y="2828341"/>
                  <a:pt x="2273540" y="2691852"/>
                  <a:pt x="2202003" y="2560190"/>
                </a:cubicBezTo>
                <a:cubicBezTo>
                  <a:pt x="2160311" y="2483389"/>
                  <a:pt x="2115985" y="2408342"/>
                  <a:pt x="2072976" y="2331978"/>
                </a:cubicBezTo>
                <a:cubicBezTo>
                  <a:pt x="2068147" y="2323202"/>
                  <a:pt x="2065515" y="2313546"/>
                  <a:pt x="2059371" y="2298185"/>
                </a:cubicBezTo>
                <a:cubicBezTo>
                  <a:pt x="2090969" y="2304768"/>
                  <a:pt x="2117301" y="2310912"/>
                  <a:pt x="2144072" y="2315740"/>
                </a:cubicBezTo>
                <a:cubicBezTo>
                  <a:pt x="2162067" y="2318812"/>
                  <a:pt x="2180499" y="2322762"/>
                  <a:pt x="2198054" y="2320568"/>
                </a:cubicBezTo>
                <a:cubicBezTo>
                  <a:pt x="2216925" y="2317934"/>
                  <a:pt x="2230530" y="2324080"/>
                  <a:pt x="2238429" y="2338122"/>
                </a:cubicBezTo>
                <a:cubicBezTo>
                  <a:pt x="2253789" y="2365771"/>
                  <a:pt x="2267395" y="2394297"/>
                  <a:pt x="2280561" y="2423263"/>
                </a:cubicBezTo>
                <a:cubicBezTo>
                  <a:pt x="2287583" y="2438185"/>
                  <a:pt x="2288022" y="2457935"/>
                  <a:pt x="2298555" y="2468906"/>
                </a:cubicBezTo>
                <a:cubicBezTo>
                  <a:pt x="2334981" y="2508404"/>
                  <a:pt x="2349464" y="2555362"/>
                  <a:pt x="2356486" y="2607150"/>
                </a:cubicBezTo>
                <a:cubicBezTo>
                  <a:pt x="2374040" y="2742759"/>
                  <a:pt x="2428898" y="2866522"/>
                  <a:pt x="2486830" y="2988528"/>
                </a:cubicBezTo>
                <a:cubicBezTo>
                  <a:pt x="2514480" y="3046897"/>
                  <a:pt x="2544761" y="3104390"/>
                  <a:pt x="2577676" y="3160126"/>
                </a:cubicBezTo>
                <a:cubicBezTo>
                  <a:pt x="2591720" y="3183825"/>
                  <a:pt x="2612785" y="3204890"/>
                  <a:pt x="2635169" y="3221568"/>
                </a:cubicBezTo>
                <a:cubicBezTo>
                  <a:pt x="2662378" y="3242195"/>
                  <a:pt x="2691782" y="3232540"/>
                  <a:pt x="2704072" y="3200503"/>
                </a:cubicBezTo>
                <a:cubicBezTo>
                  <a:pt x="2713726" y="3175047"/>
                  <a:pt x="2721187" y="3146958"/>
                  <a:pt x="2721187" y="3120188"/>
                </a:cubicBezTo>
                <a:cubicBezTo>
                  <a:pt x="2721626" y="3058309"/>
                  <a:pt x="2716799" y="2996428"/>
                  <a:pt x="2714164" y="2934546"/>
                </a:cubicBezTo>
                <a:cubicBezTo>
                  <a:pt x="2713726" y="2927085"/>
                  <a:pt x="2715043" y="2919186"/>
                  <a:pt x="2715921" y="2911724"/>
                </a:cubicBezTo>
                <a:lnTo>
                  <a:pt x="2723821" y="2909092"/>
                </a:lnTo>
                <a:cubicBezTo>
                  <a:pt x="2741375" y="2944203"/>
                  <a:pt x="2758492" y="2979310"/>
                  <a:pt x="2776046" y="3013982"/>
                </a:cubicBezTo>
                <a:cubicBezTo>
                  <a:pt x="2753224" y="2897683"/>
                  <a:pt x="2710216" y="2788842"/>
                  <a:pt x="2664572" y="2680442"/>
                </a:cubicBezTo>
                <a:cubicBezTo>
                  <a:pt x="2666328" y="2679124"/>
                  <a:pt x="2668083" y="2678247"/>
                  <a:pt x="2669840" y="2676930"/>
                </a:cubicBezTo>
                <a:cubicBezTo>
                  <a:pt x="2690906" y="2705457"/>
                  <a:pt x="2712847" y="2733545"/>
                  <a:pt x="2732159" y="2762948"/>
                </a:cubicBezTo>
                <a:cubicBezTo>
                  <a:pt x="2752346" y="2793231"/>
                  <a:pt x="2770779" y="2824828"/>
                  <a:pt x="2787895" y="2856429"/>
                </a:cubicBezTo>
                <a:cubicBezTo>
                  <a:pt x="2805012" y="2887588"/>
                  <a:pt x="2819934" y="2920064"/>
                  <a:pt x="2835293" y="2952100"/>
                </a:cubicBezTo>
                <a:cubicBezTo>
                  <a:pt x="2851092" y="2984579"/>
                  <a:pt x="2866015" y="3017494"/>
                  <a:pt x="2886640" y="3048652"/>
                </a:cubicBezTo>
                <a:cubicBezTo>
                  <a:pt x="2877863" y="3020564"/>
                  <a:pt x="2869085" y="2992916"/>
                  <a:pt x="2859871" y="2964830"/>
                </a:cubicBezTo>
                <a:cubicBezTo>
                  <a:pt x="2850214" y="2934546"/>
                  <a:pt x="2839682" y="2904265"/>
                  <a:pt x="2830027" y="2873983"/>
                </a:cubicBezTo>
                <a:cubicBezTo>
                  <a:pt x="2827832" y="2866960"/>
                  <a:pt x="2826516" y="2859939"/>
                  <a:pt x="2826075" y="2852478"/>
                </a:cubicBezTo>
                <a:cubicBezTo>
                  <a:pt x="2824322" y="2826146"/>
                  <a:pt x="2837488" y="2816492"/>
                  <a:pt x="2862502" y="2825267"/>
                </a:cubicBezTo>
                <a:cubicBezTo>
                  <a:pt x="2873474" y="2829218"/>
                  <a:pt x="2884446" y="2833607"/>
                  <a:pt x="2895417" y="2837556"/>
                </a:cubicBezTo>
                <a:cubicBezTo>
                  <a:pt x="2952910" y="2859500"/>
                  <a:pt x="2981436" y="2834046"/>
                  <a:pt x="2989774" y="2775677"/>
                </a:cubicBezTo>
                <a:cubicBezTo>
                  <a:pt x="3005136" y="2668591"/>
                  <a:pt x="2959931" y="2579940"/>
                  <a:pt x="2907267" y="2493482"/>
                </a:cubicBezTo>
                <a:cubicBezTo>
                  <a:pt x="2886203" y="2458813"/>
                  <a:pt x="2864258" y="2424141"/>
                  <a:pt x="2838803" y="2392542"/>
                </a:cubicBezTo>
                <a:cubicBezTo>
                  <a:pt x="2804573" y="2350412"/>
                  <a:pt x="2798866" y="2298624"/>
                  <a:pt x="2783946" y="2249911"/>
                </a:cubicBezTo>
                <a:cubicBezTo>
                  <a:pt x="2761563" y="2175741"/>
                  <a:pt x="2737425" y="2101572"/>
                  <a:pt x="2715482" y="2027401"/>
                </a:cubicBezTo>
                <a:cubicBezTo>
                  <a:pt x="2704947" y="1991854"/>
                  <a:pt x="2697489" y="1955867"/>
                  <a:pt x="2689589" y="1919878"/>
                </a:cubicBezTo>
                <a:cubicBezTo>
                  <a:pt x="2687393" y="1909784"/>
                  <a:pt x="2690467" y="1898814"/>
                  <a:pt x="2691343" y="1888720"/>
                </a:cubicBezTo>
                <a:cubicBezTo>
                  <a:pt x="2693537" y="1887403"/>
                  <a:pt x="2695733" y="1886525"/>
                  <a:pt x="2697926" y="1885209"/>
                </a:cubicBezTo>
                <a:cubicBezTo>
                  <a:pt x="2708899" y="1895742"/>
                  <a:pt x="2720748" y="1905396"/>
                  <a:pt x="2729965" y="1917245"/>
                </a:cubicBezTo>
                <a:cubicBezTo>
                  <a:pt x="2795794" y="1999314"/>
                  <a:pt x="2848898" y="2089722"/>
                  <a:pt x="2895417" y="2183640"/>
                </a:cubicBezTo>
                <a:cubicBezTo>
                  <a:pt x="2942816" y="2278875"/>
                  <a:pt x="2989336" y="2374548"/>
                  <a:pt x="3035416" y="2470222"/>
                </a:cubicBezTo>
                <a:cubicBezTo>
                  <a:pt x="3071404" y="2544830"/>
                  <a:pt x="3105637" y="2620756"/>
                  <a:pt x="3141624" y="2695362"/>
                </a:cubicBezTo>
                <a:cubicBezTo>
                  <a:pt x="3149086" y="2711161"/>
                  <a:pt x="3160056" y="2725206"/>
                  <a:pt x="3169275" y="2740128"/>
                </a:cubicBezTo>
                <a:lnTo>
                  <a:pt x="3177172" y="2737494"/>
                </a:lnTo>
                <a:cubicBezTo>
                  <a:pt x="3176733" y="2726523"/>
                  <a:pt x="3177613" y="2715112"/>
                  <a:pt x="3175418" y="2704579"/>
                </a:cubicBezTo>
                <a:cubicBezTo>
                  <a:pt x="3138991" y="2535174"/>
                  <a:pt x="3079304" y="2373231"/>
                  <a:pt x="3016985" y="2211728"/>
                </a:cubicBezTo>
                <a:cubicBezTo>
                  <a:pt x="2982313" y="2122197"/>
                  <a:pt x="2950716" y="2031352"/>
                  <a:pt x="2918679" y="1940944"/>
                </a:cubicBezTo>
                <a:cubicBezTo>
                  <a:pt x="2915606" y="1932168"/>
                  <a:pt x="2920432" y="1920756"/>
                  <a:pt x="2921310" y="1910662"/>
                </a:cubicBezTo>
                <a:cubicBezTo>
                  <a:pt x="2930089" y="1915491"/>
                  <a:pt x="2941938" y="1918124"/>
                  <a:pt x="2947643" y="1925584"/>
                </a:cubicBezTo>
                <a:cubicBezTo>
                  <a:pt x="3048145" y="2055929"/>
                  <a:pt x="3126703" y="2199001"/>
                  <a:pt x="3195606" y="2348217"/>
                </a:cubicBezTo>
                <a:cubicBezTo>
                  <a:pt x="3249586" y="2464517"/>
                  <a:pt x="3301373" y="2581255"/>
                  <a:pt x="3354476" y="2697557"/>
                </a:cubicBezTo>
                <a:cubicBezTo>
                  <a:pt x="3361497" y="2713357"/>
                  <a:pt x="3372910" y="2726961"/>
                  <a:pt x="3382124" y="2741884"/>
                </a:cubicBezTo>
                <a:cubicBezTo>
                  <a:pt x="3385198" y="2740567"/>
                  <a:pt x="3388707" y="2739689"/>
                  <a:pt x="3391781" y="2738372"/>
                </a:cubicBezTo>
                <a:cubicBezTo>
                  <a:pt x="3386951" y="2698874"/>
                  <a:pt x="3385198" y="2658498"/>
                  <a:pt x="3376859" y="2619878"/>
                </a:cubicBezTo>
                <a:cubicBezTo>
                  <a:pt x="3339554" y="2444769"/>
                  <a:pt x="3273284" y="2279314"/>
                  <a:pt x="3191654" y="2120883"/>
                </a:cubicBezTo>
                <a:cubicBezTo>
                  <a:pt x="3135478" y="2011165"/>
                  <a:pt x="3070088" y="1905396"/>
                  <a:pt x="3008647" y="1798311"/>
                </a:cubicBezTo>
                <a:cubicBezTo>
                  <a:pt x="2988897" y="1763642"/>
                  <a:pt x="2968709" y="1728971"/>
                  <a:pt x="2948960" y="1693861"/>
                </a:cubicBezTo>
                <a:cubicBezTo>
                  <a:pt x="2945888" y="1688155"/>
                  <a:pt x="2945010" y="1681134"/>
                  <a:pt x="2941060" y="1667968"/>
                </a:cubicBezTo>
                <a:cubicBezTo>
                  <a:pt x="2965638" y="1678061"/>
                  <a:pt x="2984508" y="1686839"/>
                  <a:pt x="3003818" y="1692983"/>
                </a:cubicBezTo>
                <a:cubicBezTo>
                  <a:pt x="3037612" y="1703516"/>
                  <a:pt x="3071404" y="1714927"/>
                  <a:pt x="3106076" y="1721511"/>
                </a:cubicBezTo>
                <a:cubicBezTo>
                  <a:pt x="3128895" y="1725898"/>
                  <a:pt x="3139430" y="1741698"/>
                  <a:pt x="3150401" y="1756620"/>
                </a:cubicBezTo>
                <a:cubicBezTo>
                  <a:pt x="3178928" y="1793923"/>
                  <a:pt x="3199554" y="1835177"/>
                  <a:pt x="3210967" y="1881258"/>
                </a:cubicBezTo>
                <a:cubicBezTo>
                  <a:pt x="3215355" y="1898375"/>
                  <a:pt x="3223693" y="1916367"/>
                  <a:pt x="3234665" y="1929535"/>
                </a:cubicBezTo>
                <a:cubicBezTo>
                  <a:pt x="3286011" y="1990537"/>
                  <a:pt x="3309273" y="2063389"/>
                  <a:pt x="3325949" y="2139314"/>
                </a:cubicBezTo>
                <a:cubicBezTo>
                  <a:pt x="3353159" y="2262638"/>
                  <a:pt x="3398800" y="2379375"/>
                  <a:pt x="3447077" y="2495677"/>
                </a:cubicBezTo>
                <a:lnTo>
                  <a:pt x="3544520" y="2726755"/>
                </a:lnTo>
                <a:lnTo>
                  <a:pt x="3559004" y="2714178"/>
                </a:lnTo>
                <a:cubicBezTo>
                  <a:pt x="3566701" y="2707753"/>
                  <a:pt x="3576962" y="2703768"/>
                  <a:pt x="3585584" y="2698902"/>
                </a:cubicBezTo>
                <a:cubicBezTo>
                  <a:pt x="3587384" y="2707981"/>
                  <a:pt x="3589309" y="2717484"/>
                  <a:pt x="3591737" y="2728667"/>
                </a:cubicBezTo>
                <a:cubicBezTo>
                  <a:pt x="3610609" y="2728980"/>
                  <a:pt x="3609254" y="2741296"/>
                  <a:pt x="3603229" y="2756381"/>
                </a:cubicBezTo>
                <a:cubicBezTo>
                  <a:pt x="3600363" y="2763651"/>
                  <a:pt x="3599137" y="2771805"/>
                  <a:pt x="3597364" y="2779664"/>
                </a:cubicBezTo>
                <a:cubicBezTo>
                  <a:pt x="3592384" y="2801307"/>
                  <a:pt x="3600985" y="2819349"/>
                  <a:pt x="3620899" y="2830800"/>
                </a:cubicBezTo>
                <a:cubicBezTo>
                  <a:pt x="3654720" y="2850463"/>
                  <a:pt x="3703589" y="2849594"/>
                  <a:pt x="3744616" y="2832460"/>
                </a:cubicBezTo>
                <a:lnTo>
                  <a:pt x="3765363" y="2817776"/>
                </a:lnTo>
                <a:lnTo>
                  <a:pt x="3756921" y="2730472"/>
                </a:lnTo>
                <a:cubicBezTo>
                  <a:pt x="3751215" y="2685708"/>
                  <a:pt x="3745947" y="2640944"/>
                  <a:pt x="3741120" y="2596178"/>
                </a:cubicBezTo>
                <a:cubicBezTo>
                  <a:pt x="3740681" y="2590473"/>
                  <a:pt x="3742438" y="2584329"/>
                  <a:pt x="3742876" y="2578184"/>
                </a:cubicBezTo>
                <a:cubicBezTo>
                  <a:pt x="3745508" y="2577746"/>
                  <a:pt x="3748142" y="2576867"/>
                  <a:pt x="3750776" y="2576428"/>
                </a:cubicBezTo>
                <a:cubicBezTo>
                  <a:pt x="3771841" y="2624265"/>
                  <a:pt x="3792907" y="2672542"/>
                  <a:pt x="3814412" y="2720379"/>
                </a:cubicBezTo>
                <a:cubicBezTo>
                  <a:pt x="3780619" y="2563263"/>
                  <a:pt x="3722688" y="2414046"/>
                  <a:pt x="3663440" y="2265269"/>
                </a:cubicBezTo>
                <a:cubicBezTo>
                  <a:pt x="3723785" y="2343168"/>
                  <a:pt x="3770854" y="2427871"/>
                  <a:pt x="3812876" y="2515207"/>
                </a:cubicBezTo>
                <a:lnTo>
                  <a:pt x="3864928" y="2631296"/>
                </a:lnTo>
                <a:lnTo>
                  <a:pt x="3888351" y="2639199"/>
                </a:lnTo>
                <a:lnTo>
                  <a:pt x="3859177" y="2549219"/>
                </a:lnTo>
                <a:cubicBezTo>
                  <a:pt x="3856544" y="2540880"/>
                  <a:pt x="3852594" y="2532103"/>
                  <a:pt x="3853032" y="2523765"/>
                </a:cubicBezTo>
                <a:cubicBezTo>
                  <a:pt x="3853910" y="2507087"/>
                  <a:pt x="3856983" y="2490410"/>
                  <a:pt x="3859177" y="2473733"/>
                </a:cubicBezTo>
                <a:cubicBezTo>
                  <a:pt x="3873659" y="2478562"/>
                  <a:pt x="3888142" y="2482511"/>
                  <a:pt x="3902625" y="2487777"/>
                </a:cubicBezTo>
                <a:cubicBezTo>
                  <a:pt x="3911840" y="2491289"/>
                  <a:pt x="3920619" y="2497433"/>
                  <a:pt x="3929395" y="2502260"/>
                </a:cubicBezTo>
                <a:cubicBezTo>
                  <a:pt x="3972406" y="2524643"/>
                  <a:pt x="4004881" y="2506208"/>
                  <a:pt x="4009710" y="2457496"/>
                </a:cubicBezTo>
                <a:lnTo>
                  <a:pt x="4010667" y="2411741"/>
                </a:lnTo>
                <a:lnTo>
                  <a:pt x="3985620" y="2400643"/>
                </a:lnTo>
                <a:cubicBezTo>
                  <a:pt x="3980034" y="2397275"/>
                  <a:pt x="3975585" y="2388526"/>
                  <a:pt x="3974289" y="2381128"/>
                </a:cubicBezTo>
                <a:cubicBezTo>
                  <a:pt x="3967257" y="2348416"/>
                  <a:pt x="3960225" y="2315706"/>
                  <a:pt x="3955421" y="2282788"/>
                </a:cubicBezTo>
                <a:cubicBezTo>
                  <a:pt x="3951871" y="2258657"/>
                  <a:pt x="3948067" y="2233682"/>
                  <a:pt x="3949645" y="2209850"/>
                </a:cubicBezTo>
                <a:cubicBezTo>
                  <a:pt x="3950434" y="2197933"/>
                  <a:pt x="3953615" y="2190568"/>
                  <a:pt x="3958986" y="2188046"/>
                </a:cubicBezTo>
                <a:lnTo>
                  <a:pt x="3962247" y="2188006"/>
                </a:lnTo>
                <a:lnTo>
                  <a:pt x="3961433" y="2185835"/>
                </a:lnTo>
                <a:cubicBezTo>
                  <a:pt x="3913158" y="2074362"/>
                  <a:pt x="3842939" y="1975615"/>
                  <a:pt x="3782813" y="1870726"/>
                </a:cubicBezTo>
                <a:cubicBezTo>
                  <a:pt x="3765258" y="1840005"/>
                  <a:pt x="3756481" y="1804017"/>
                  <a:pt x="3744193" y="1769786"/>
                </a:cubicBezTo>
                <a:cubicBezTo>
                  <a:pt x="3712155" y="1681572"/>
                  <a:pt x="3680557" y="1593360"/>
                  <a:pt x="3648958" y="1505146"/>
                </a:cubicBezTo>
                <a:cubicBezTo>
                  <a:pt x="3625259" y="1438877"/>
                  <a:pt x="3601121" y="1372608"/>
                  <a:pt x="3578739" y="1305898"/>
                </a:cubicBezTo>
                <a:cubicBezTo>
                  <a:pt x="3574790" y="1293611"/>
                  <a:pt x="3576105" y="1279567"/>
                  <a:pt x="3575227" y="1265961"/>
                </a:cubicBezTo>
                <a:lnTo>
                  <a:pt x="3583127" y="1262012"/>
                </a:lnTo>
                <a:cubicBezTo>
                  <a:pt x="3598049" y="1278691"/>
                  <a:pt x="3614288" y="1294927"/>
                  <a:pt x="3627892" y="1312483"/>
                </a:cubicBezTo>
                <a:cubicBezTo>
                  <a:pt x="3708644" y="1419567"/>
                  <a:pt x="3778863" y="1533674"/>
                  <a:pt x="3838550" y="1653484"/>
                </a:cubicBezTo>
                <a:cubicBezTo>
                  <a:pt x="3914036" y="1805333"/>
                  <a:pt x="3986449" y="1958939"/>
                  <a:pt x="4059301" y="2112104"/>
                </a:cubicBezTo>
                <a:cubicBezTo>
                  <a:pt x="4093094" y="2183201"/>
                  <a:pt x="4124254" y="2255177"/>
                  <a:pt x="4156730" y="2326712"/>
                </a:cubicBezTo>
                <a:cubicBezTo>
                  <a:pt x="4158487" y="2330662"/>
                  <a:pt x="4161557" y="2333734"/>
                  <a:pt x="4163752" y="2337245"/>
                </a:cubicBezTo>
                <a:cubicBezTo>
                  <a:pt x="4163771" y="2347733"/>
                  <a:pt x="4163789" y="2358222"/>
                  <a:pt x="4163808" y="2368710"/>
                </a:cubicBezTo>
                <a:lnTo>
                  <a:pt x="4199750" y="2404411"/>
                </a:lnTo>
                <a:cubicBezTo>
                  <a:pt x="4203655" y="2408284"/>
                  <a:pt x="4209118" y="2411230"/>
                  <a:pt x="4214329" y="2413338"/>
                </a:cubicBezTo>
                <a:cubicBezTo>
                  <a:pt x="4228195" y="2418351"/>
                  <a:pt x="4237616" y="2414619"/>
                  <a:pt x="4231325" y="2398178"/>
                </a:cubicBezTo>
                <a:cubicBezTo>
                  <a:pt x="4217945" y="2364158"/>
                  <a:pt x="4204021" y="2329845"/>
                  <a:pt x="4188542" y="2296453"/>
                </a:cubicBezTo>
                <a:cubicBezTo>
                  <a:pt x="4163454" y="2241657"/>
                  <a:pt x="4136388" y="2187911"/>
                  <a:pt x="4110587" y="2133787"/>
                </a:cubicBezTo>
                <a:cubicBezTo>
                  <a:pt x="4108112" y="2128570"/>
                  <a:pt x="4105805" y="2122390"/>
                  <a:pt x="4105979" y="2116841"/>
                </a:cubicBezTo>
                <a:cubicBezTo>
                  <a:pt x="4106827" y="2107427"/>
                  <a:pt x="4106922" y="2095487"/>
                  <a:pt x="4112520" y="2089691"/>
                </a:cubicBezTo>
                <a:cubicBezTo>
                  <a:pt x="4116389" y="2085786"/>
                  <a:pt x="4131605" y="2087648"/>
                  <a:pt x="4137445" y="2091860"/>
                </a:cubicBezTo>
                <a:cubicBezTo>
                  <a:pt x="4173527" y="2119088"/>
                  <a:pt x="4209907" y="2145774"/>
                  <a:pt x="4242836" y="2176238"/>
                </a:cubicBezTo>
                <a:cubicBezTo>
                  <a:pt x="4282232" y="2213012"/>
                  <a:pt x="4318471" y="2253022"/>
                  <a:pt x="4356143" y="2291688"/>
                </a:cubicBezTo>
                <a:cubicBezTo>
                  <a:pt x="4362737" y="2298420"/>
                  <a:pt x="4369750" y="2305026"/>
                  <a:pt x="4377943" y="2309446"/>
                </a:cubicBezTo>
                <a:lnTo>
                  <a:pt x="4388694" y="2313578"/>
                </a:lnTo>
                <a:lnTo>
                  <a:pt x="4376006" y="2278418"/>
                </a:lnTo>
                <a:lnTo>
                  <a:pt x="4333923" y="2175988"/>
                </a:lnTo>
                <a:cubicBezTo>
                  <a:pt x="4333952" y="2193918"/>
                  <a:pt x="4333980" y="2211848"/>
                  <a:pt x="4334009" y="2229778"/>
                </a:cubicBezTo>
                <a:cubicBezTo>
                  <a:pt x="4293633" y="2154730"/>
                  <a:pt x="4255012" y="2078805"/>
                  <a:pt x="4212441" y="2005075"/>
                </a:cubicBezTo>
                <a:lnTo>
                  <a:pt x="4211999" y="2004336"/>
                </a:lnTo>
                <a:lnTo>
                  <a:pt x="4165396" y="1957074"/>
                </a:lnTo>
                <a:cubicBezTo>
                  <a:pt x="4144923" y="1935711"/>
                  <a:pt x="4141011" y="1929238"/>
                  <a:pt x="4155804" y="1921550"/>
                </a:cubicBezTo>
                <a:lnTo>
                  <a:pt x="4161190" y="1919332"/>
                </a:lnTo>
                <a:lnTo>
                  <a:pt x="4004418" y="1657053"/>
                </a:lnTo>
                <a:cubicBezTo>
                  <a:pt x="3999589" y="1649153"/>
                  <a:pt x="3997395" y="1640374"/>
                  <a:pt x="3993884" y="1632036"/>
                </a:cubicBezTo>
                <a:cubicBezTo>
                  <a:pt x="3995202" y="1630280"/>
                  <a:pt x="3996956" y="1628964"/>
                  <a:pt x="3998272" y="1627209"/>
                </a:cubicBezTo>
                <a:cubicBezTo>
                  <a:pt x="4018900" y="1638179"/>
                  <a:pt x="4038649" y="1650469"/>
                  <a:pt x="4059715" y="1659684"/>
                </a:cubicBezTo>
                <a:cubicBezTo>
                  <a:pt x="4101847" y="1678116"/>
                  <a:pt x="4144855" y="1694795"/>
                  <a:pt x="4187425" y="1712788"/>
                </a:cubicBezTo>
                <a:cubicBezTo>
                  <a:pt x="4196204" y="1716739"/>
                  <a:pt x="4204542" y="1723761"/>
                  <a:pt x="4210687" y="1731222"/>
                </a:cubicBezTo>
                <a:cubicBezTo>
                  <a:pt x="4231970" y="1756895"/>
                  <a:pt x="4250952" y="1783885"/>
                  <a:pt x="4267300" y="1812412"/>
                </a:cubicBezTo>
                <a:lnTo>
                  <a:pt x="4303279" y="1892105"/>
                </a:lnTo>
                <a:lnTo>
                  <a:pt x="4305208" y="1893453"/>
                </a:lnTo>
                <a:cubicBezTo>
                  <a:pt x="4311534" y="1900438"/>
                  <a:pt x="4316370" y="1908954"/>
                  <a:pt x="4319871" y="1919130"/>
                </a:cubicBezTo>
                <a:cubicBezTo>
                  <a:pt x="4323938" y="1931198"/>
                  <a:pt x="4332247" y="1945205"/>
                  <a:pt x="4342752" y="1951225"/>
                </a:cubicBezTo>
                <a:cubicBezTo>
                  <a:pt x="4364180" y="1963141"/>
                  <a:pt x="4379721" y="1976818"/>
                  <a:pt x="4384488" y="2001960"/>
                </a:cubicBezTo>
                <a:cubicBezTo>
                  <a:pt x="4405664" y="2106481"/>
                  <a:pt x="4472348" y="2180905"/>
                  <a:pt x="4549380" y="2248568"/>
                </a:cubicBezTo>
                <a:cubicBezTo>
                  <a:pt x="4580337" y="2275500"/>
                  <a:pt x="4612178" y="2300793"/>
                  <a:pt x="4652647" y="2312053"/>
                </a:cubicBezTo>
                <a:cubicBezTo>
                  <a:pt x="4699715" y="2325464"/>
                  <a:pt x="4744386" y="2295618"/>
                  <a:pt x="4743002" y="2246559"/>
                </a:cubicBezTo>
                <a:cubicBezTo>
                  <a:pt x="4741985" y="2207926"/>
                  <a:pt x="4732353" y="2169582"/>
                  <a:pt x="4726335" y="2131072"/>
                </a:cubicBezTo>
                <a:cubicBezTo>
                  <a:pt x="4723912" y="2115306"/>
                  <a:pt x="4721908" y="2099414"/>
                  <a:pt x="4719484" y="2083649"/>
                </a:cubicBezTo>
                <a:cubicBezTo>
                  <a:pt x="4721882" y="2082473"/>
                  <a:pt x="4724699" y="2081172"/>
                  <a:pt x="4727097" y="2079998"/>
                </a:cubicBezTo>
                <a:lnTo>
                  <a:pt x="4783798" y="2131754"/>
                </a:lnTo>
                <a:cubicBezTo>
                  <a:pt x="4752333" y="2063290"/>
                  <a:pt x="4705389" y="2005868"/>
                  <a:pt x="4657184" y="1948824"/>
                </a:cubicBezTo>
                <a:cubicBezTo>
                  <a:pt x="4678160" y="1948507"/>
                  <a:pt x="4736141" y="1981558"/>
                  <a:pt x="4780452" y="2020986"/>
                </a:cubicBezTo>
                <a:cubicBezTo>
                  <a:pt x="4816532" y="2052798"/>
                  <a:pt x="4850762" y="2086081"/>
                  <a:pt x="4889407" y="2115751"/>
                </a:cubicBezTo>
                <a:lnTo>
                  <a:pt x="4849985" y="2062034"/>
                </a:lnTo>
                <a:cubicBezTo>
                  <a:pt x="4839992" y="2048532"/>
                  <a:pt x="4830124" y="2035449"/>
                  <a:pt x="4820848" y="2021274"/>
                </a:cubicBezTo>
                <a:cubicBezTo>
                  <a:pt x="4804141" y="1996038"/>
                  <a:pt x="4814840" y="1973601"/>
                  <a:pt x="4844813" y="1969677"/>
                </a:cubicBezTo>
                <a:cubicBezTo>
                  <a:pt x="4859738" y="1967504"/>
                  <a:pt x="4875419" y="1967855"/>
                  <a:pt x="4890386" y="1964296"/>
                </a:cubicBezTo>
                <a:cubicBezTo>
                  <a:pt x="4931506" y="1954749"/>
                  <a:pt x="4951118" y="1931479"/>
                  <a:pt x="4952164" y="1889024"/>
                </a:cubicBezTo>
                <a:cubicBezTo>
                  <a:pt x="4953256" y="1845182"/>
                  <a:pt x="4942869" y="1804312"/>
                  <a:pt x="4909939" y="1773849"/>
                </a:cubicBezTo>
                <a:cubicBezTo>
                  <a:pt x="4878355" y="1744814"/>
                  <a:pt x="4845760" y="1716998"/>
                  <a:pt x="4811147" y="1691619"/>
                </a:cubicBezTo>
                <a:cubicBezTo>
                  <a:pt x="4777078" y="1666535"/>
                  <a:pt x="4748307" y="1640782"/>
                  <a:pt x="4731153" y="1598729"/>
                </a:cubicBezTo>
                <a:cubicBezTo>
                  <a:pt x="4705860" y="1537123"/>
                  <a:pt x="4671696" y="1479546"/>
                  <a:pt x="4640769" y="1420540"/>
                </a:cubicBezTo>
                <a:cubicBezTo>
                  <a:pt x="4624907" y="1390468"/>
                  <a:pt x="4619424" y="1365998"/>
                  <a:pt x="4627814" y="1337381"/>
                </a:cubicBezTo>
                <a:cubicBezTo>
                  <a:pt x="4648652" y="1350389"/>
                  <a:pt x="4669827" y="1361465"/>
                  <a:pt x="4688691" y="1375520"/>
                </a:cubicBezTo>
                <a:cubicBezTo>
                  <a:pt x="4762497" y="1430867"/>
                  <a:pt x="4822672" y="1500364"/>
                  <a:pt x="4884571" y="1567974"/>
                </a:cubicBezTo>
                <a:cubicBezTo>
                  <a:pt x="4948235" y="1636887"/>
                  <a:pt x="5013032" y="1705004"/>
                  <a:pt x="5077833" y="1773120"/>
                </a:cubicBezTo>
                <a:cubicBezTo>
                  <a:pt x="5087114" y="1782712"/>
                  <a:pt x="5098836" y="1789744"/>
                  <a:pt x="5109547" y="1797991"/>
                </a:cubicBezTo>
                <a:cubicBezTo>
                  <a:pt x="5112239" y="1796270"/>
                  <a:pt x="5114636" y="1795096"/>
                  <a:pt x="5117328" y="1793374"/>
                </a:cubicBezTo>
                <a:cubicBezTo>
                  <a:pt x="5111331" y="1776386"/>
                  <a:pt x="5108575" y="1757973"/>
                  <a:pt x="5099046" y="1742956"/>
                </a:cubicBezTo>
                <a:cubicBezTo>
                  <a:pt x="5039903" y="1649330"/>
                  <a:pt x="4979204" y="1556627"/>
                  <a:pt x="4919219" y="1463251"/>
                </a:cubicBezTo>
                <a:cubicBezTo>
                  <a:pt x="4884799" y="1409413"/>
                  <a:pt x="4850800" y="1355450"/>
                  <a:pt x="4817640" y="1301235"/>
                </a:cubicBezTo>
                <a:cubicBezTo>
                  <a:pt x="4813150" y="1293875"/>
                  <a:pt x="4815895" y="1281602"/>
                  <a:pt x="4815230" y="1271722"/>
                </a:cubicBezTo>
                <a:cubicBezTo>
                  <a:pt x="4825443" y="1273708"/>
                  <a:pt x="4838266" y="1272164"/>
                  <a:pt x="4845027" y="1277929"/>
                </a:cubicBezTo>
                <a:cubicBezTo>
                  <a:pt x="4899591" y="1322537"/>
                  <a:pt x="4957017" y="1364458"/>
                  <a:pt x="5006279" y="1414318"/>
                </a:cubicBezTo>
                <a:cubicBezTo>
                  <a:pt x="5087713" y="1496698"/>
                  <a:pt x="5163424" y="1584454"/>
                  <a:pt x="5241868" y="1669105"/>
                </a:cubicBezTo>
                <a:cubicBezTo>
                  <a:pt x="5256105" y="1684545"/>
                  <a:pt x="5272486" y="1697968"/>
                  <a:pt x="5288449" y="1711520"/>
                </a:cubicBezTo>
                <a:cubicBezTo>
                  <a:pt x="5292228" y="1714969"/>
                  <a:pt x="5298153" y="1716404"/>
                  <a:pt x="5304583" y="1719520"/>
                </a:cubicBezTo>
                <a:cubicBezTo>
                  <a:pt x="5312726" y="1685478"/>
                  <a:pt x="5294632" y="1660199"/>
                  <a:pt x="5282632" y="1635387"/>
                </a:cubicBezTo>
                <a:cubicBezTo>
                  <a:pt x="5217728" y="1499508"/>
                  <a:pt x="5121865" y="1385712"/>
                  <a:pt x="5015609" y="1280061"/>
                </a:cubicBezTo>
                <a:cubicBezTo>
                  <a:pt x="4953661" y="1218422"/>
                  <a:pt x="4889695" y="1159218"/>
                  <a:pt x="4826612" y="1098377"/>
                </a:cubicBezTo>
                <a:cubicBezTo>
                  <a:pt x="4819473" y="1091351"/>
                  <a:pt x="4814184" y="1082853"/>
                  <a:pt x="4803897" y="1069897"/>
                </a:cubicBezTo>
                <a:cubicBezTo>
                  <a:pt x="4836058" y="1067153"/>
                  <a:pt x="4863044" y="1065495"/>
                  <a:pt x="4890079" y="1062451"/>
                </a:cubicBezTo>
                <a:cubicBezTo>
                  <a:pt x="4908197" y="1060239"/>
                  <a:pt x="4926989" y="1058744"/>
                  <a:pt x="4943179" y="1051612"/>
                </a:cubicBezTo>
                <a:cubicBezTo>
                  <a:pt x="4960506" y="1043684"/>
                  <a:pt x="4975301" y="1045674"/>
                  <a:pt x="4986892" y="1056865"/>
                </a:cubicBezTo>
                <a:cubicBezTo>
                  <a:pt x="5009529" y="1078954"/>
                  <a:pt x="5030736" y="1102389"/>
                  <a:pt x="5051648" y="1126370"/>
                </a:cubicBezTo>
                <a:cubicBezTo>
                  <a:pt x="5062650" y="1138654"/>
                  <a:pt x="5068729" y="1157451"/>
                  <a:pt x="5081963" y="1164944"/>
                </a:cubicBezTo>
                <a:cubicBezTo>
                  <a:pt x="5128178" y="1192352"/>
                  <a:pt x="5155506" y="1233193"/>
                  <a:pt x="5177069" y="1280798"/>
                </a:cubicBezTo>
                <a:cubicBezTo>
                  <a:pt x="5232735" y="1405696"/>
                  <a:pt x="5320749" y="1508555"/>
                  <a:pt x="5411204" y="1608852"/>
                </a:cubicBezTo>
                <a:cubicBezTo>
                  <a:pt x="5454415" y="1656855"/>
                  <a:pt x="5499897" y="1703264"/>
                  <a:pt x="5547400" y="1747235"/>
                </a:cubicBezTo>
                <a:cubicBezTo>
                  <a:pt x="5567644" y="1765917"/>
                  <a:pt x="5593862" y="1780065"/>
                  <a:pt x="5620084" y="1789630"/>
                </a:cubicBezTo>
                <a:cubicBezTo>
                  <a:pt x="5652062" y="1801598"/>
                  <a:pt x="5677468" y="1783925"/>
                  <a:pt x="5680064" y="1749710"/>
                </a:cubicBezTo>
                <a:cubicBezTo>
                  <a:pt x="5682022" y="1722556"/>
                  <a:pt x="5681124" y="1693508"/>
                  <a:pt x="5673455" y="1667858"/>
                </a:cubicBezTo>
                <a:cubicBezTo>
                  <a:pt x="5656149" y="1608447"/>
                  <a:pt x="5633797" y="1550543"/>
                  <a:pt x="5613546" y="1492010"/>
                </a:cubicBezTo>
                <a:cubicBezTo>
                  <a:pt x="5610988" y="1484988"/>
                  <a:pt x="5609987" y="1477040"/>
                  <a:pt x="5608691" y="1469641"/>
                </a:cubicBezTo>
                <a:lnTo>
                  <a:pt x="5615505" y="1464856"/>
                </a:lnTo>
                <a:lnTo>
                  <a:pt x="5685452" y="1539562"/>
                </a:lnTo>
                <a:lnTo>
                  <a:pt x="5687220" y="1537087"/>
                </a:lnTo>
                <a:lnTo>
                  <a:pt x="5601765" y="1401285"/>
                </a:lnTo>
                <a:cubicBezTo>
                  <a:pt x="5567423" y="1353837"/>
                  <a:pt x="5530631" y="1308153"/>
                  <a:pt x="5493238" y="1262760"/>
                </a:cubicBezTo>
                <a:cubicBezTo>
                  <a:pt x="5494543" y="1260996"/>
                  <a:pt x="5495974" y="1259652"/>
                  <a:pt x="5497279" y="1257887"/>
                </a:cubicBezTo>
                <a:cubicBezTo>
                  <a:pt x="5525634" y="1279183"/>
                  <a:pt x="5554703" y="1299809"/>
                  <a:pt x="5581629" y="1322448"/>
                </a:cubicBezTo>
                <a:cubicBezTo>
                  <a:pt x="5609644" y="1345679"/>
                  <a:pt x="5636357" y="1370672"/>
                  <a:pt x="5661808" y="1396044"/>
                </a:cubicBezTo>
                <a:cubicBezTo>
                  <a:pt x="5687133" y="1420994"/>
                  <a:pt x="5710733" y="1447834"/>
                  <a:pt x="5734626" y="1474128"/>
                </a:cubicBezTo>
                <a:lnTo>
                  <a:pt x="5763957" y="1503818"/>
                </a:lnTo>
                <a:lnTo>
                  <a:pt x="5768981" y="1489757"/>
                </a:lnTo>
                <a:lnTo>
                  <a:pt x="5761820" y="1479283"/>
                </a:lnTo>
                <a:cubicBezTo>
                  <a:pt x="5743894" y="1453035"/>
                  <a:pt x="5725129" y="1427040"/>
                  <a:pt x="5707203" y="1400792"/>
                </a:cubicBezTo>
                <a:cubicBezTo>
                  <a:pt x="5703088" y="1394693"/>
                  <a:pt x="5699816" y="1388344"/>
                  <a:pt x="5697257" y="1381322"/>
                </a:cubicBezTo>
                <a:cubicBezTo>
                  <a:pt x="5688033" y="1356595"/>
                  <a:pt x="5697881" y="1343574"/>
                  <a:pt x="5724362" y="1344816"/>
                </a:cubicBezTo>
                <a:cubicBezTo>
                  <a:pt x="5736005" y="1345458"/>
                  <a:pt x="5747775" y="1346520"/>
                  <a:pt x="5759418" y="1347160"/>
                </a:cubicBezTo>
                <a:cubicBezTo>
                  <a:pt x="5820787" y="1351714"/>
                  <a:pt x="5840825" y="1319155"/>
                  <a:pt x="5832094" y="1260843"/>
                </a:cubicBezTo>
                <a:cubicBezTo>
                  <a:pt x="5816134" y="1153846"/>
                  <a:pt x="5747428" y="1081860"/>
                  <a:pt x="5672203" y="1014112"/>
                </a:cubicBezTo>
                <a:cubicBezTo>
                  <a:pt x="5642090" y="986929"/>
                  <a:pt x="5611134" y="959999"/>
                  <a:pt x="5577692" y="937015"/>
                </a:cubicBezTo>
                <a:cubicBezTo>
                  <a:pt x="5532828" y="906456"/>
                  <a:pt x="5512525" y="858474"/>
                  <a:pt x="5484275" y="816076"/>
                </a:cubicBezTo>
                <a:cubicBezTo>
                  <a:pt x="5441583" y="751427"/>
                  <a:pt x="5397210" y="687282"/>
                  <a:pt x="5354938" y="622506"/>
                </a:cubicBezTo>
                <a:cubicBezTo>
                  <a:pt x="5334662" y="591466"/>
                  <a:pt x="5317206" y="559123"/>
                  <a:pt x="5299328" y="526907"/>
                </a:cubicBezTo>
                <a:cubicBezTo>
                  <a:pt x="5294334" y="517865"/>
                  <a:pt x="5294135" y="506474"/>
                  <a:pt x="5292083" y="496551"/>
                </a:cubicBezTo>
                <a:cubicBezTo>
                  <a:pt x="5293808" y="494660"/>
                  <a:pt x="5295659" y="493191"/>
                  <a:pt x="5297384" y="491303"/>
                </a:cubicBezTo>
                <a:cubicBezTo>
                  <a:pt x="5310914" y="498249"/>
                  <a:pt x="5325033" y="504106"/>
                  <a:pt x="5337257" y="512818"/>
                </a:cubicBezTo>
                <a:cubicBezTo>
                  <a:pt x="5423839" y="572589"/>
                  <a:pt x="5500615" y="643994"/>
                  <a:pt x="5572090" y="720649"/>
                </a:cubicBezTo>
                <a:cubicBezTo>
                  <a:pt x="5644784" y="798316"/>
                  <a:pt x="5716762" y="876652"/>
                  <a:pt x="5788319" y="955116"/>
                </a:cubicBezTo>
                <a:cubicBezTo>
                  <a:pt x="5844172" y="1016287"/>
                  <a:pt x="5898720" y="1079225"/>
                  <a:pt x="5954572" y="1140394"/>
                </a:cubicBezTo>
                <a:cubicBezTo>
                  <a:pt x="5966246" y="1153395"/>
                  <a:pt x="5980781" y="1163707"/>
                  <a:pt x="5993886" y="1175363"/>
                </a:cubicBezTo>
                <a:lnTo>
                  <a:pt x="6000699" y="1170577"/>
                </a:lnTo>
                <a:cubicBezTo>
                  <a:pt x="5997135" y="1160192"/>
                  <a:pt x="5994709" y="1149007"/>
                  <a:pt x="5989589" y="1139544"/>
                </a:cubicBezTo>
                <a:cubicBezTo>
                  <a:pt x="5906159" y="987676"/>
                  <a:pt x="5802583" y="849618"/>
                  <a:pt x="5696609" y="712735"/>
                </a:cubicBezTo>
                <a:cubicBezTo>
                  <a:pt x="5637743" y="636889"/>
                  <a:pt x="5581445" y="558903"/>
                  <a:pt x="5524851" y="481462"/>
                </a:cubicBezTo>
                <a:cubicBezTo>
                  <a:pt x="5519393" y="473934"/>
                  <a:pt x="5520749" y="461619"/>
                  <a:pt x="5518699" y="451696"/>
                </a:cubicBezTo>
                <a:cubicBezTo>
                  <a:pt x="5528491" y="453806"/>
                  <a:pt x="5540599" y="452935"/>
                  <a:pt x="5548202" y="458449"/>
                </a:cubicBezTo>
                <a:cubicBezTo>
                  <a:pt x="5681832" y="554540"/>
                  <a:pt x="5798083" y="669111"/>
                  <a:pt x="5906843" y="792334"/>
                </a:cubicBezTo>
                <a:cubicBezTo>
                  <a:pt x="5991879" y="888296"/>
                  <a:pt x="6074937" y="985308"/>
                  <a:pt x="6159131" y="1081521"/>
                </a:cubicBezTo>
                <a:cubicBezTo>
                  <a:pt x="6170385" y="1094647"/>
                  <a:pt x="6185216" y="1104413"/>
                  <a:pt x="6198319" y="1116071"/>
                </a:cubicBezTo>
                <a:cubicBezTo>
                  <a:pt x="6200886" y="1113929"/>
                  <a:pt x="6203998" y="1112081"/>
                  <a:pt x="6206565" y="1109939"/>
                </a:cubicBezTo>
                <a:cubicBezTo>
                  <a:pt x="6190623" y="1073480"/>
                  <a:pt x="6177376" y="1035298"/>
                  <a:pt x="6158323" y="1000686"/>
                </a:cubicBezTo>
                <a:cubicBezTo>
                  <a:pt x="6072418" y="843603"/>
                  <a:pt x="5961528" y="704067"/>
                  <a:pt x="5837934" y="575659"/>
                </a:cubicBezTo>
                <a:cubicBezTo>
                  <a:pt x="5752682" y="486633"/>
                  <a:pt x="5659732" y="404030"/>
                  <a:pt x="5570189" y="319035"/>
                </a:cubicBezTo>
                <a:lnTo>
                  <a:pt x="5483082" y="236060"/>
                </a:lnTo>
                <a:cubicBezTo>
                  <a:pt x="5478505" y="231474"/>
                  <a:pt x="5475652" y="224997"/>
                  <a:pt x="5468095" y="213516"/>
                </a:cubicBezTo>
                <a:cubicBezTo>
                  <a:pt x="5494534" y="216144"/>
                  <a:pt x="5515129" y="219148"/>
                  <a:pt x="5535390" y="219504"/>
                </a:cubicBezTo>
                <a:lnTo>
                  <a:pt x="5641533" y="217541"/>
                </a:lnTo>
                <a:cubicBezTo>
                  <a:pt x="5664654" y="215209"/>
                  <a:pt x="5679273" y="227328"/>
                  <a:pt x="5694059" y="238481"/>
                </a:cubicBezTo>
                <a:cubicBezTo>
                  <a:pt x="5732076" y="266049"/>
                  <a:pt x="5763657" y="299665"/>
                  <a:pt x="5787791" y="340546"/>
                </a:cubicBezTo>
                <a:cubicBezTo>
                  <a:pt x="5796899" y="355689"/>
                  <a:pt x="5810043" y="370538"/>
                  <a:pt x="5824326" y="380011"/>
                </a:cubicBezTo>
                <a:cubicBezTo>
                  <a:pt x="5890997" y="423747"/>
                  <a:pt x="5934152" y="486882"/>
                  <a:pt x="5971880" y="554847"/>
                </a:cubicBezTo>
                <a:cubicBezTo>
                  <a:pt x="6033278" y="665207"/>
                  <a:pt x="6110449" y="763978"/>
                  <a:pt x="6190019" y="861575"/>
                </a:cubicBezTo>
                <a:lnTo>
                  <a:pt x="6361257" y="1069221"/>
                </a:lnTo>
                <a:lnTo>
                  <a:pt x="6399797" y="1050693"/>
                </a:lnTo>
                <a:cubicBezTo>
                  <a:pt x="6418328" y="1039576"/>
                  <a:pt x="6438395" y="1027497"/>
                  <a:pt x="6450443" y="1010645"/>
                </a:cubicBezTo>
                <a:cubicBezTo>
                  <a:pt x="6488130" y="957742"/>
                  <a:pt x="6476598" y="918110"/>
                  <a:pt x="6420136" y="893586"/>
                </a:cubicBezTo>
                <a:cubicBezTo>
                  <a:pt x="6405606" y="887243"/>
                  <a:pt x="6389815" y="882696"/>
                  <a:pt x="6375848" y="875247"/>
                </a:cubicBezTo>
                <a:cubicBezTo>
                  <a:pt x="6370180" y="872017"/>
                  <a:pt x="6365518" y="863381"/>
                  <a:pt x="6364041" y="856015"/>
                </a:cubicBezTo>
                <a:cubicBezTo>
                  <a:pt x="6356207" y="823488"/>
                  <a:pt x="6348376" y="790959"/>
                  <a:pt x="6342765" y="758169"/>
                </a:cubicBezTo>
                <a:cubicBezTo>
                  <a:pt x="6338624" y="734132"/>
                  <a:pt x="6334209" y="709259"/>
                  <a:pt x="6335202" y="685395"/>
                </a:cubicBezTo>
                <a:cubicBezTo>
                  <a:pt x="6336194" y="661530"/>
                  <a:pt x="6347197" y="655636"/>
                  <a:pt x="6366670" y="670061"/>
                </a:cubicBezTo>
                <a:cubicBezTo>
                  <a:pt x="6397606" y="692752"/>
                  <a:pt x="6426022" y="719032"/>
                  <a:pt x="6453882" y="745032"/>
                </a:cubicBezTo>
                <a:lnTo>
                  <a:pt x="6470045" y="760317"/>
                </a:lnTo>
                <a:lnTo>
                  <a:pt x="6331309" y="578843"/>
                </a:lnTo>
                <a:cubicBezTo>
                  <a:pt x="6411440" y="636192"/>
                  <a:pt x="6480801" y="703859"/>
                  <a:pt x="6546081" y="775497"/>
                </a:cubicBezTo>
                <a:lnTo>
                  <a:pt x="6617684" y="858456"/>
                </a:lnTo>
                <a:lnTo>
                  <a:pt x="6576151" y="766111"/>
                </a:lnTo>
                <a:cubicBezTo>
                  <a:pt x="6549727" y="711948"/>
                  <a:pt x="6521352" y="658881"/>
                  <a:pt x="6494230" y="605406"/>
                </a:cubicBezTo>
                <a:cubicBezTo>
                  <a:pt x="6491627" y="600253"/>
                  <a:pt x="6489170" y="594129"/>
                  <a:pt x="6489207" y="588578"/>
                </a:cubicBezTo>
                <a:cubicBezTo>
                  <a:pt x="6489825" y="579146"/>
                  <a:pt x="6489627" y="567208"/>
                  <a:pt x="6495080" y="561277"/>
                </a:cubicBezTo>
                <a:cubicBezTo>
                  <a:pt x="6498853" y="557278"/>
                  <a:pt x="6514110" y="558766"/>
                  <a:pt x="6520050" y="562832"/>
                </a:cubicBezTo>
                <a:cubicBezTo>
                  <a:pt x="6556791" y="589169"/>
                  <a:pt x="6593814" y="614953"/>
                  <a:pt x="6627480" y="644600"/>
                </a:cubicBezTo>
                <a:lnTo>
                  <a:pt x="6704805" y="719614"/>
                </a:lnTo>
                <a:lnTo>
                  <a:pt x="6707427" y="718206"/>
                </a:lnTo>
                <a:cubicBezTo>
                  <a:pt x="6718672" y="706599"/>
                  <a:pt x="6722798" y="687844"/>
                  <a:pt x="6718133" y="663816"/>
                </a:cubicBezTo>
                <a:cubicBezTo>
                  <a:pt x="6713446" y="640483"/>
                  <a:pt x="6707172" y="617966"/>
                  <a:pt x="6699441" y="596179"/>
                </a:cubicBezTo>
                <a:lnTo>
                  <a:pt x="6688395" y="570706"/>
                </a:lnTo>
                <a:lnTo>
                  <a:pt x="6667278" y="545773"/>
                </a:lnTo>
                <a:cubicBezTo>
                  <a:pt x="6627717" y="505122"/>
                  <a:pt x="6584946" y="467363"/>
                  <a:pt x="6544688" y="427402"/>
                </a:cubicBezTo>
                <a:cubicBezTo>
                  <a:pt x="6516699" y="399598"/>
                  <a:pt x="6518795" y="397530"/>
                  <a:pt x="6555115" y="382921"/>
                </a:cubicBezTo>
                <a:lnTo>
                  <a:pt x="6558575" y="381372"/>
                </a:lnTo>
                <a:lnTo>
                  <a:pt x="6466906" y="288366"/>
                </a:lnTo>
                <a:cubicBezTo>
                  <a:pt x="6422285" y="247713"/>
                  <a:pt x="6376480" y="208273"/>
                  <a:pt x="6332653" y="166638"/>
                </a:cubicBezTo>
                <a:cubicBezTo>
                  <a:pt x="6307034" y="142234"/>
                  <a:pt x="6288315" y="110269"/>
                  <a:pt x="6266735" y="8099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875">
            <a:noFill/>
          </a:ln>
          <a:effectLst>
            <a:innerShdw blurRad="114300">
              <a:schemeClr val="bg1"/>
            </a:inn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90" r:id="rId5"/>
    <p:sldLayoutId id="2147483677" r:id="rId6"/>
    <p:sldLayoutId id="2147483678" r:id="rId7"/>
    <p:sldLayoutId id="2147483679" r:id="rId8"/>
    <p:sldLayoutId id="2147483681" r:id="rId9"/>
    <p:sldLayoutId id="2147483692" r:id="rId10"/>
    <p:sldLayoutId id="2147483682" r:id="rId11"/>
    <p:sldLayoutId id="2147483691" r:id="rId12"/>
    <p:sldLayoutId id="2147483684" r:id="rId13"/>
    <p:sldLayoutId id="2147483693" r:id="rId14"/>
    <p:sldLayoutId id="2147483686" r:id="rId15"/>
    <p:sldLayoutId id="2147483694" r:id="rId16"/>
    <p:sldLayoutId id="2147483688" r:id="rId17"/>
    <p:sldLayoutId id="2147483687" r:id="rId18"/>
    <p:sldLayoutId id="2147483671" r:id="rId19"/>
    <p:sldLayoutId id="214748367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4" Type="http://schemas.openxmlformats.org/officeDocument/2006/relationships/chart" Target="../charts/char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hlinkClick r:id="rId2"/>
            <a:extLst>
              <a:ext uri="{FF2B5EF4-FFF2-40B4-BE49-F238E27FC236}">
                <a16:creationId xmlns:a16="http://schemas.microsoft.com/office/drawing/2014/main" id="{65EB7FFB-6FB1-480A-A898-65150C03087A}"/>
              </a:ext>
            </a:extLst>
          </p:cNvPr>
          <p:cNvSpPr txBox="1"/>
          <p:nvPr/>
        </p:nvSpPr>
        <p:spPr>
          <a:xfrm>
            <a:off x="5254527" y="5955422"/>
            <a:ext cx="635394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5253701" y="2791775"/>
            <a:ext cx="6354772" cy="258532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Halloween Festival 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5253778" y="5428734"/>
            <a:ext cx="6354695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654B8B42-5803-41D1-913F-6C301EAD336B}"/>
              </a:ext>
            </a:extLst>
          </p:cNvPr>
          <p:cNvGrpSpPr/>
          <p:nvPr/>
        </p:nvGrpSpPr>
        <p:grpSpPr>
          <a:xfrm>
            <a:off x="9923874" y="519718"/>
            <a:ext cx="1684599" cy="432917"/>
            <a:chOff x="28575" y="1871662"/>
            <a:chExt cx="12134850" cy="3118484"/>
          </a:xfrm>
          <a:solidFill>
            <a:schemeClr val="bg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7391C43-A7C4-4450-A16A-F5658A36EA57}"/>
                </a:ext>
              </a:extLst>
            </p:cNvPr>
            <p:cNvSpPr/>
            <p:nvPr/>
          </p:nvSpPr>
          <p:spPr>
            <a:xfrm>
              <a:off x="28575" y="1871662"/>
              <a:ext cx="12134850" cy="3118484"/>
            </a:xfrm>
            <a:custGeom>
              <a:avLst/>
              <a:gdLst>
                <a:gd name="connsiteX0" fmla="*/ 10575608 w 12134850"/>
                <a:gd name="connsiteY0" fmla="*/ 3118485 h 3118484"/>
                <a:gd name="connsiteX1" fmla="*/ 1559243 w 12134850"/>
                <a:gd name="connsiteY1" fmla="*/ 3118485 h 3118484"/>
                <a:gd name="connsiteX2" fmla="*/ 0 w 12134850"/>
                <a:gd name="connsiteY2" fmla="*/ 1559243 h 3118484"/>
                <a:gd name="connsiteX3" fmla="*/ 1559243 w 12134850"/>
                <a:gd name="connsiteY3" fmla="*/ 0 h 3118484"/>
                <a:gd name="connsiteX4" fmla="*/ 10575608 w 12134850"/>
                <a:gd name="connsiteY4" fmla="*/ 0 h 3118484"/>
                <a:gd name="connsiteX5" fmla="*/ 12134850 w 12134850"/>
                <a:gd name="connsiteY5" fmla="*/ 1559243 h 3118484"/>
                <a:gd name="connsiteX6" fmla="*/ 10575608 w 12134850"/>
                <a:gd name="connsiteY6" fmla="*/ 3118485 h 3118484"/>
                <a:gd name="connsiteX7" fmla="*/ 1559243 w 12134850"/>
                <a:gd name="connsiteY7" fmla="*/ 135255 h 3118484"/>
                <a:gd name="connsiteX8" fmla="*/ 135255 w 12134850"/>
                <a:gd name="connsiteY8" fmla="*/ 1559243 h 3118484"/>
                <a:gd name="connsiteX9" fmla="*/ 1559243 w 12134850"/>
                <a:gd name="connsiteY9" fmla="*/ 2983230 h 3118484"/>
                <a:gd name="connsiteX10" fmla="*/ 10575608 w 12134850"/>
                <a:gd name="connsiteY10" fmla="*/ 2983230 h 3118484"/>
                <a:gd name="connsiteX11" fmla="*/ 11999595 w 12134850"/>
                <a:gd name="connsiteY11" fmla="*/ 1559243 h 3118484"/>
                <a:gd name="connsiteX12" fmla="*/ 10575608 w 12134850"/>
                <a:gd name="connsiteY12" fmla="*/ 135255 h 3118484"/>
                <a:gd name="connsiteX13" fmla="*/ 1559243 w 12134850"/>
                <a:gd name="connsiteY13" fmla="*/ 135255 h 31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34850" h="3118484">
                  <a:moveTo>
                    <a:pt x="10575608" y="3118485"/>
                  </a:moveTo>
                  <a:lnTo>
                    <a:pt x="1559243" y="3118485"/>
                  </a:lnTo>
                  <a:cubicBezTo>
                    <a:pt x="699135" y="3118485"/>
                    <a:pt x="0" y="2419350"/>
                    <a:pt x="0" y="1559243"/>
                  </a:cubicBezTo>
                  <a:cubicBezTo>
                    <a:pt x="0" y="699135"/>
                    <a:pt x="699135" y="0"/>
                    <a:pt x="1559243" y="0"/>
                  </a:cubicBezTo>
                  <a:lnTo>
                    <a:pt x="10575608" y="0"/>
                  </a:lnTo>
                  <a:cubicBezTo>
                    <a:pt x="11435715" y="0"/>
                    <a:pt x="12134850" y="699135"/>
                    <a:pt x="12134850" y="1559243"/>
                  </a:cubicBezTo>
                  <a:cubicBezTo>
                    <a:pt x="12134850" y="2419350"/>
                    <a:pt x="11435715" y="3118485"/>
                    <a:pt x="10575608" y="3118485"/>
                  </a:cubicBezTo>
                  <a:close/>
                  <a:moveTo>
                    <a:pt x="1559243" y="135255"/>
                  </a:moveTo>
                  <a:cubicBezTo>
                    <a:pt x="774383" y="135255"/>
                    <a:pt x="135255" y="774383"/>
                    <a:pt x="135255" y="1559243"/>
                  </a:cubicBezTo>
                  <a:cubicBezTo>
                    <a:pt x="135255" y="2344103"/>
                    <a:pt x="773430" y="2983230"/>
                    <a:pt x="1559243" y="2983230"/>
                  </a:cubicBezTo>
                  <a:lnTo>
                    <a:pt x="10575608" y="2983230"/>
                  </a:lnTo>
                  <a:cubicBezTo>
                    <a:pt x="11360467" y="2983230"/>
                    <a:pt x="11999595" y="2344103"/>
                    <a:pt x="11999595" y="1559243"/>
                  </a:cubicBezTo>
                  <a:cubicBezTo>
                    <a:pt x="11999595" y="774383"/>
                    <a:pt x="11361420" y="135255"/>
                    <a:pt x="10575608" y="135255"/>
                  </a:cubicBezTo>
                  <a:lnTo>
                    <a:pt x="1559243" y="13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654B8B42-5803-41D1-913F-6C301EAD336B}"/>
                </a:ext>
              </a:extLst>
            </p:cNvPr>
            <p:cNvGrpSpPr/>
            <p:nvPr/>
          </p:nvGrpSpPr>
          <p:grpSpPr>
            <a:xfrm>
              <a:off x="1795462" y="2549841"/>
              <a:ext cx="8943975" cy="1763077"/>
              <a:chOff x="1795462" y="2549841"/>
              <a:chExt cx="8943975" cy="1763077"/>
            </a:xfrm>
            <a:grpFill/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956A415-B8A2-4A60-9439-DDFE21A83E2F}"/>
                  </a:ext>
                </a:extLst>
              </p:cNvPr>
              <p:cNvSpPr/>
              <p:nvPr/>
            </p:nvSpPr>
            <p:spPr>
              <a:xfrm>
                <a:off x="5654992" y="2549841"/>
                <a:ext cx="3864292" cy="1695450"/>
              </a:xfrm>
              <a:custGeom>
                <a:avLst/>
                <a:gdLst>
                  <a:gd name="connsiteX0" fmla="*/ 1693545 w 3864292"/>
                  <a:gd name="connsiteY0" fmla="*/ 286703 h 1695450"/>
                  <a:gd name="connsiteX1" fmla="*/ 1693545 w 3864292"/>
                  <a:gd name="connsiteY1" fmla="*/ 767715 h 1695450"/>
                  <a:gd name="connsiteX2" fmla="*/ 1858327 w 3864292"/>
                  <a:gd name="connsiteY2" fmla="*/ 767715 h 1695450"/>
                  <a:gd name="connsiteX3" fmla="*/ 2096452 w 3864292"/>
                  <a:gd name="connsiteY3" fmla="*/ 741045 h 1695450"/>
                  <a:gd name="connsiteX4" fmla="*/ 2190750 w 3864292"/>
                  <a:gd name="connsiteY4" fmla="*/ 658178 h 1695450"/>
                  <a:gd name="connsiteX5" fmla="*/ 2225040 w 3864292"/>
                  <a:gd name="connsiteY5" fmla="*/ 526733 h 1695450"/>
                  <a:gd name="connsiteX6" fmla="*/ 2177415 w 3864292"/>
                  <a:gd name="connsiteY6" fmla="*/ 374333 h 1695450"/>
                  <a:gd name="connsiteX7" fmla="*/ 2056447 w 3864292"/>
                  <a:gd name="connsiteY7" fmla="*/ 299085 h 1695450"/>
                  <a:gd name="connsiteX8" fmla="*/ 1839277 w 3864292"/>
                  <a:gd name="connsiteY8" fmla="*/ 287655 h 1695450"/>
                  <a:gd name="connsiteX9" fmla="*/ 1693545 w 3864292"/>
                  <a:gd name="connsiteY9" fmla="*/ 287655 h 1695450"/>
                  <a:gd name="connsiteX10" fmla="*/ 301943 w 3864292"/>
                  <a:gd name="connsiteY10" fmla="*/ 286703 h 1695450"/>
                  <a:gd name="connsiteX11" fmla="*/ 301943 w 3864292"/>
                  <a:gd name="connsiteY11" fmla="*/ 767715 h 1695450"/>
                  <a:gd name="connsiteX12" fmla="*/ 466725 w 3864292"/>
                  <a:gd name="connsiteY12" fmla="*/ 767715 h 1695450"/>
                  <a:gd name="connsiteX13" fmla="*/ 704850 w 3864292"/>
                  <a:gd name="connsiteY13" fmla="*/ 741045 h 1695450"/>
                  <a:gd name="connsiteX14" fmla="*/ 799147 w 3864292"/>
                  <a:gd name="connsiteY14" fmla="*/ 658178 h 1695450"/>
                  <a:gd name="connsiteX15" fmla="*/ 833438 w 3864292"/>
                  <a:gd name="connsiteY15" fmla="*/ 526733 h 1695450"/>
                  <a:gd name="connsiteX16" fmla="*/ 785813 w 3864292"/>
                  <a:gd name="connsiteY16" fmla="*/ 374333 h 1695450"/>
                  <a:gd name="connsiteX17" fmla="*/ 664845 w 3864292"/>
                  <a:gd name="connsiteY17" fmla="*/ 299085 h 1695450"/>
                  <a:gd name="connsiteX18" fmla="*/ 447675 w 3864292"/>
                  <a:gd name="connsiteY18" fmla="*/ 287655 h 1695450"/>
                  <a:gd name="connsiteX19" fmla="*/ 301943 w 3864292"/>
                  <a:gd name="connsiteY19" fmla="*/ 287655 h 1695450"/>
                  <a:gd name="connsiteX20" fmla="*/ 2676525 w 3864292"/>
                  <a:gd name="connsiteY20" fmla="*/ 0 h 1695450"/>
                  <a:gd name="connsiteX21" fmla="*/ 3864293 w 3864292"/>
                  <a:gd name="connsiteY21" fmla="*/ 0 h 1695450"/>
                  <a:gd name="connsiteX22" fmla="*/ 3864293 w 3864292"/>
                  <a:gd name="connsiteY22" fmla="*/ 286703 h 1695450"/>
                  <a:gd name="connsiteX23" fmla="*/ 3422333 w 3864292"/>
                  <a:gd name="connsiteY23" fmla="*/ 286703 h 1695450"/>
                  <a:gd name="connsiteX24" fmla="*/ 3422333 w 3864292"/>
                  <a:gd name="connsiteY24" fmla="*/ 1695450 h 1695450"/>
                  <a:gd name="connsiteX25" fmla="*/ 3120390 w 3864292"/>
                  <a:gd name="connsiteY25" fmla="*/ 1695450 h 1695450"/>
                  <a:gd name="connsiteX26" fmla="*/ 3120390 w 3864292"/>
                  <a:gd name="connsiteY26" fmla="*/ 286703 h 1695450"/>
                  <a:gd name="connsiteX27" fmla="*/ 2676525 w 3864292"/>
                  <a:gd name="connsiteY27" fmla="*/ 286703 h 1695450"/>
                  <a:gd name="connsiteX28" fmla="*/ 2676525 w 3864292"/>
                  <a:gd name="connsiteY28" fmla="*/ 0 h 1695450"/>
                  <a:gd name="connsiteX29" fmla="*/ 2676525 w 3864292"/>
                  <a:gd name="connsiteY29" fmla="*/ 0 h 1695450"/>
                  <a:gd name="connsiteX30" fmla="*/ 1392555 w 3864292"/>
                  <a:gd name="connsiteY30" fmla="*/ 0 h 1695450"/>
                  <a:gd name="connsiteX31" fmla="*/ 1876425 w 3864292"/>
                  <a:gd name="connsiteY31" fmla="*/ 0 h 1695450"/>
                  <a:gd name="connsiteX32" fmla="*/ 2235518 w 3864292"/>
                  <a:gd name="connsiteY32" fmla="*/ 25718 h 1695450"/>
                  <a:gd name="connsiteX33" fmla="*/ 2450783 w 3864292"/>
                  <a:gd name="connsiteY33" fmla="*/ 191453 h 1695450"/>
                  <a:gd name="connsiteX34" fmla="*/ 2537460 w 3864292"/>
                  <a:gd name="connsiteY34" fmla="*/ 521970 h 1695450"/>
                  <a:gd name="connsiteX35" fmla="*/ 2487930 w 3864292"/>
                  <a:gd name="connsiteY35" fmla="*/ 784860 h 1695450"/>
                  <a:gd name="connsiteX36" fmla="*/ 2361247 w 3864292"/>
                  <a:gd name="connsiteY36" fmla="*/ 951548 h 1695450"/>
                  <a:gd name="connsiteX37" fmla="*/ 2205038 w 3864292"/>
                  <a:gd name="connsiteY37" fmla="*/ 1031558 h 1695450"/>
                  <a:gd name="connsiteX38" fmla="*/ 1891665 w 3864292"/>
                  <a:gd name="connsiteY38" fmla="*/ 1055370 h 1695450"/>
                  <a:gd name="connsiteX39" fmla="*/ 1694497 w 3864292"/>
                  <a:gd name="connsiteY39" fmla="*/ 1055370 h 1695450"/>
                  <a:gd name="connsiteX40" fmla="*/ 1694497 w 3864292"/>
                  <a:gd name="connsiteY40" fmla="*/ 1694498 h 1695450"/>
                  <a:gd name="connsiteX41" fmla="*/ 1392555 w 3864292"/>
                  <a:gd name="connsiteY41" fmla="*/ 1694498 h 1695450"/>
                  <a:gd name="connsiteX42" fmla="*/ 1392555 w 3864292"/>
                  <a:gd name="connsiteY42" fmla="*/ 0 h 1695450"/>
                  <a:gd name="connsiteX43" fmla="*/ 1392555 w 3864292"/>
                  <a:gd name="connsiteY43" fmla="*/ 0 h 1695450"/>
                  <a:gd name="connsiteX44" fmla="*/ 0 w 3864292"/>
                  <a:gd name="connsiteY44" fmla="*/ 0 h 1695450"/>
                  <a:gd name="connsiteX45" fmla="*/ 483870 w 3864292"/>
                  <a:gd name="connsiteY45" fmla="*/ 0 h 1695450"/>
                  <a:gd name="connsiteX46" fmla="*/ 842963 w 3864292"/>
                  <a:gd name="connsiteY46" fmla="*/ 25718 h 1695450"/>
                  <a:gd name="connsiteX47" fmla="*/ 1058227 w 3864292"/>
                  <a:gd name="connsiteY47" fmla="*/ 191453 h 1695450"/>
                  <a:gd name="connsiteX48" fmla="*/ 1144905 w 3864292"/>
                  <a:gd name="connsiteY48" fmla="*/ 521970 h 1695450"/>
                  <a:gd name="connsiteX49" fmla="*/ 1095375 w 3864292"/>
                  <a:gd name="connsiteY49" fmla="*/ 784860 h 1695450"/>
                  <a:gd name="connsiteX50" fmla="*/ 968693 w 3864292"/>
                  <a:gd name="connsiteY50" fmla="*/ 951548 h 1695450"/>
                  <a:gd name="connsiteX51" fmla="*/ 812482 w 3864292"/>
                  <a:gd name="connsiteY51" fmla="*/ 1031558 h 1695450"/>
                  <a:gd name="connsiteX52" fmla="*/ 499110 w 3864292"/>
                  <a:gd name="connsiteY52" fmla="*/ 1055370 h 1695450"/>
                  <a:gd name="connsiteX53" fmla="*/ 301943 w 3864292"/>
                  <a:gd name="connsiteY53" fmla="*/ 1055370 h 1695450"/>
                  <a:gd name="connsiteX54" fmla="*/ 301943 w 3864292"/>
                  <a:gd name="connsiteY54" fmla="*/ 1694498 h 1695450"/>
                  <a:gd name="connsiteX55" fmla="*/ 0 w 3864292"/>
                  <a:gd name="connsiteY55" fmla="*/ 1694498 h 1695450"/>
                  <a:gd name="connsiteX56" fmla="*/ 0 w 3864292"/>
                  <a:gd name="connsiteY56" fmla="*/ 0 h 1695450"/>
                  <a:gd name="connsiteX57" fmla="*/ 0 w 3864292"/>
                  <a:gd name="connsiteY57" fmla="*/ 0 h 169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3864292" h="1695450">
                    <a:moveTo>
                      <a:pt x="1693545" y="286703"/>
                    </a:moveTo>
                    <a:lnTo>
                      <a:pt x="1693545" y="767715"/>
                    </a:lnTo>
                    <a:lnTo>
                      <a:pt x="1858327" y="767715"/>
                    </a:lnTo>
                    <a:cubicBezTo>
                      <a:pt x="1977390" y="767715"/>
                      <a:pt x="2056447" y="759143"/>
                      <a:pt x="2096452" y="741045"/>
                    </a:cubicBezTo>
                    <a:cubicBezTo>
                      <a:pt x="2136458" y="722948"/>
                      <a:pt x="2167890" y="695325"/>
                      <a:pt x="2190750" y="658178"/>
                    </a:cubicBezTo>
                    <a:cubicBezTo>
                      <a:pt x="2213610" y="620078"/>
                      <a:pt x="2225040" y="576263"/>
                      <a:pt x="2225040" y="526733"/>
                    </a:cubicBezTo>
                    <a:cubicBezTo>
                      <a:pt x="2225040" y="464820"/>
                      <a:pt x="2208847" y="414338"/>
                      <a:pt x="2177415" y="374333"/>
                    </a:cubicBezTo>
                    <a:cubicBezTo>
                      <a:pt x="2145030" y="334328"/>
                      <a:pt x="2105025" y="309563"/>
                      <a:pt x="2056447" y="299085"/>
                    </a:cubicBezTo>
                    <a:cubicBezTo>
                      <a:pt x="2020252" y="291465"/>
                      <a:pt x="1947863" y="287655"/>
                      <a:pt x="1839277" y="287655"/>
                    </a:cubicBezTo>
                    <a:lnTo>
                      <a:pt x="1693545" y="287655"/>
                    </a:lnTo>
                    <a:close/>
                    <a:moveTo>
                      <a:pt x="301943" y="286703"/>
                    </a:moveTo>
                    <a:lnTo>
                      <a:pt x="301943" y="767715"/>
                    </a:lnTo>
                    <a:lnTo>
                      <a:pt x="466725" y="767715"/>
                    </a:lnTo>
                    <a:cubicBezTo>
                      <a:pt x="585788" y="767715"/>
                      <a:pt x="664845" y="759143"/>
                      <a:pt x="704850" y="741045"/>
                    </a:cubicBezTo>
                    <a:cubicBezTo>
                      <a:pt x="744855" y="722948"/>
                      <a:pt x="776288" y="695325"/>
                      <a:pt x="799147" y="658178"/>
                    </a:cubicBezTo>
                    <a:cubicBezTo>
                      <a:pt x="822007" y="620078"/>
                      <a:pt x="833438" y="576263"/>
                      <a:pt x="833438" y="526733"/>
                    </a:cubicBezTo>
                    <a:cubicBezTo>
                      <a:pt x="833438" y="464820"/>
                      <a:pt x="817245" y="414338"/>
                      <a:pt x="785813" y="374333"/>
                    </a:cubicBezTo>
                    <a:cubicBezTo>
                      <a:pt x="753427" y="334328"/>
                      <a:pt x="713422" y="309563"/>
                      <a:pt x="664845" y="299085"/>
                    </a:cubicBezTo>
                    <a:cubicBezTo>
                      <a:pt x="628650" y="291465"/>
                      <a:pt x="556260" y="287655"/>
                      <a:pt x="447675" y="287655"/>
                    </a:cubicBezTo>
                    <a:lnTo>
                      <a:pt x="301943" y="287655"/>
                    </a:lnTo>
                    <a:close/>
                    <a:moveTo>
                      <a:pt x="2676525" y="0"/>
                    </a:moveTo>
                    <a:lnTo>
                      <a:pt x="3864293" y="0"/>
                    </a:lnTo>
                    <a:lnTo>
                      <a:pt x="3864293" y="286703"/>
                    </a:lnTo>
                    <a:lnTo>
                      <a:pt x="3422333" y="286703"/>
                    </a:lnTo>
                    <a:lnTo>
                      <a:pt x="3422333" y="1695450"/>
                    </a:lnTo>
                    <a:lnTo>
                      <a:pt x="3120390" y="1695450"/>
                    </a:lnTo>
                    <a:lnTo>
                      <a:pt x="3120390" y="286703"/>
                    </a:lnTo>
                    <a:lnTo>
                      <a:pt x="2676525" y="286703"/>
                    </a:lnTo>
                    <a:lnTo>
                      <a:pt x="2676525" y="0"/>
                    </a:lnTo>
                    <a:lnTo>
                      <a:pt x="2676525" y="0"/>
                    </a:lnTo>
                    <a:close/>
                    <a:moveTo>
                      <a:pt x="1392555" y="0"/>
                    </a:moveTo>
                    <a:lnTo>
                      <a:pt x="1876425" y="0"/>
                    </a:lnTo>
                    <a:cubicBezTo>
                      <a:pt x="2060257" y="0"/>
                      <a:pt x="2179320" y="8573"/>
                      <a:pt x="2235518" y="25718"/>
                    </a:cubicBezTo>
                    <a:cubicBezTo>
                      <a:pt x="2321243" y="51435"/>
                      <a:pt x="2392680" y="106680"/>
                      <a:pt x="2450783" y="191453"/>
                    </a:cubicBezTo>
                    <a:cubicBezTo>
                      <a:pt x="2508885" y="276225"/>
                      <a:pt x="2537460" y="386715"/>
                      <a:pt x="2537460" y="521970"/>
                    </a:cubicBezTo>
                    <a:cubicBezTo>
                      <a:pt x="2537460" y="625793"/>
                      <a:pt x="2521268" y="713423"/>
                      <a:pt x="2487930" y="784860"/>
                    </a:cubicBezTo>
                    <a:cubicBezTo>
                      <a:pt x="2454593" y="855345"/>
                      <a:pt x="2412683" y="911543"/>
                      <a:pt x="2361247" y="951548"/>
                    </a:cubicBezTo>
                    <a:cubicBezTo>
                      <a:pt x="2309813" y="991553"/>
                      <a:pt x="2257425" y="1019175"/>
                      <a:pt x="2205038" y="1031558"/>
                    </a:cubicBezTo>
                    <a:cubicBezTo>
                      <a:pt x="2132647" y="1047750"/>
                      <a:pt x="2028825" y="1055370"/>
                      <a:pt x="1891665" y="1055370"/>
                    </a:cubicBezTo>
                    <a:lnTo>
                      <a:pt x="1694497" y="1055370"/>
                    </a:lnTo>
                    <a:lnTo>
                      <a:pt x="1694497" y="1694498"/>
                    </a:lnTo>
                    <a:lnTo>
                      <a:pt x="1392555" y="1694498"/>
                    </a:lnTo>
                    <a:lnTo>
                      <a:pt x="1392555" y="0"/>
                    </a:lnTo>
                    <a:lnTo>
                      <a:pt x="1392555" y="0"/>
                    </a:lnTo>
                    <a:close/>
                    <a:moveTo>
                      <a:pt x="0" y="0"/>
                    </a:moveTo>
                    <a:lnTo>
                      <a:pt x="483870" y="0"/>
                    </a:lnTo>
                    <a:cubicBezTo>
                      <a:pt x="667702" y="0"/>
                      <a:pt x="786765" y="8573"/>
                      <a:pt x="842963" y="25718"/>
                    </a:cubicBezTo>
                    <a:cubicBezTo>
                      <a:pt x="928688" y="51435"/>
                      <a:pt x="1000125" y="106680"/>
                      <a:pt x="1058227" y="191453"/>
                    </a:cubicBezTo>
                    <a:cubicBezTo>
                      <a:pt x="1116330" y="276225"/>
                      <a:pt x="1144905" y="386715"/>
                      <a:pt x="1144905" y="521970"/>
                    </a:cubicBezTo>
                    <a:cubicBezTo>
                      <a:pt x="1144905" y="625793"/>
                      <a:pt x="1128713" y="713423"/>
                      <a:pt x="1095375" y="784860"/>
                    </a:cubicBezTo>
                    <a:cubicBezTo>
                      <a:pt x="1062038" y="855345"/>
                      <a:pt x="1020127" y="911543"/>
                      <a:pt x="968693" y="951548"/>
                    </a:cubicBezTo>
                    <a:cubicBezTo>
                      <a:pt x="917257" y="991553"/>
                      <a:pt x="864870" y="1019175"/>
                      <a:pt x="812482" y="1031558"/>
                    </a:cubicBezTo>
                    <a:cubicBezTo>
                      <a:pt x="740093" y="1047750"/>
                      <a:pt x="636270" y="1055370"/>
                      <a:pt x="499110" y="1055370"/>
                    </a:cubicBezTo>
                    <a:lnTo>
                      <a:pt x="301943" y="1055370"/>
                    </a:lnTo>
                    <a:lnTo>
                      <a:pt x="301943" y="1694498"/>
                    </a:lnTo>
                    <a:lnTo>
                      <a:pt x="0" y="169449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4B8B42-5803-41D1-913F-6C301EAD336B}"/>
                  </a:ext>
                </a:extLst>
              </p:cNvPr>
              <p:cNvGrpSpPr/>
              <p:nvPr/>
            </p:nvGrpSpPr>
            <p:grpSpPr>
              <a:xfrm>
                <a:off x="1795462" y="2615564"/>
                <a:ext cx="8943975" cy="1697354"/>
                <a:chOff x="1795462" y="2615564"/>
                <a:chExt cx="8943975" cy="1697354"/>
              </a:xfrm>
              <a:grpFill/>
            </p:grpSpPr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4BF55E03-EA07-4906-BB8F-E8D00F3A60D3}"/>
                    </a:ext>
                  </a:extLst>
                </p:cNvPr>
                <p:cNvSpPr/>
                <p:nvPr/>
              </p:nvSpPr>
              <p:spPr>
                <a:xfrm>
                  <a:off x="1795462" y="2615564"/>
                  <a:ext cx="1414462" cy="1697354"/>
                </a:xfrm>
                <a:custGeom>
                  <a:avLst/>
                  <a:gdLst>
                    <a:gd name="connsiteX0" fmla="*/ 1288732 w 1414462"/>
                    <a:gd name="connsiteY0" fmla="*/ 1835468 h 1835467"/>
                    <a:gd name="connsiteX1" fmla="*/ 689610 w 1414462"/>
                    <a:gd name="connsiteY1" fmla="*/ 365760 h 1835467"/>
                    <a:gd name="connsiteX2" fmla="*/ 126683 w 1414462"/>
                    <a:gd name="connsiteY2" fmla="*/ 1798320 h 1835467"/>
                    <a:gd name="connsiteX3" fmla="*/ 0 w 1414462"/>
                    <a:gd name="connsiteY3" fmla="*/ 1747838 h 1835467"/>
                    <a:gd name="connsiteX4" fmla="*/ 687705 w 1414462"/>
                    <a:gd name="connsiteY4" fmla="*/ 0 h 1835467"/>
                    <a:gd name="connsiteX5" fmla="*/ 1414463 w 1414462"/>
                    <a:gd name="connsiteY5" fmla="*/ 1784985 h 183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4462" h="1835467">
                      <a:moveTo>
                        <a:pt x="1288732" y="1835468"/>
                      </a:moveTo>
                      <a:lnTo>
                        <a:pt x="689610" y="365760"/>
                      </a:lnTo>
                      <a:lnTo>
                        <a:pt x="126683" y="1798320"/>
                      </a:lnTo>
                      <a:lnTo>
                        <a:pt x="0" y="1747838"/>
                      </a:lnTo>
                      <a:lnTo>
                        <a:pt x="687705" y="0"/>
                      </a:lnTo>
                      <a:lnTo>
                        <a:pt x="1414463" y="178498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654B8B42-5803-41D1-913F-6C301EAD336B}"/>
                    </a:ext>
                  </a:extLst>
                </p:cNvPr>
                <p:cNvGrpSpPr/>
                <p:nvPr/>
              </p:nvGrpSpPr>
              <p:grpSpPr>
                <a:xfrm>
                  <a:off x="3416617" y="2615564"/>
                  <a:ext cx="7322820" cy="1697354"/>
                  <a:chOff x="3416617" y="2615564"/>
                  <a:chExt cx="7322820" cy="1697354"/>
                </a:xfrm>
                <a:grpFill/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91BD0B22-2415-4008-BFAE-7EE8BEC602DA}"/>
                      </a:ext>
                    </a:extLst>
                  </p:cNvPr>
                  <p:cNvSpPr/>
                  <p:nvPr/>
                </p:nvSpPr>
                <p:spPr>
                  <a:xfrm>
                    <a:off x="3416617" y="2615564"/>
                    <a:ext cx="815339" cy="1697354"/>
                  </a:xfrm>
                  <a:custGeom>
                    <a:avLst/>
                    <a:gdLst>
                      <a:gd name="connsiteX0" fmla="*/ 815340 w 815339"/>
                      <a:gd name="connsiteY0" fmla="*/ 1697355 h 1697354"/>
                      <a:gd name="connsiteX1" fmla="*/ 0 w 815339"/>
                      <a:gd name="connsiteY1" fmla="*/ 1697355 h 1697354"/>
                      <a:gd name="connsiteX2" fmla="*/ 37147 w 815339"/>
                      <a:gd name="connsiteY2" fmla="*/ 0 h 1697354"/>
                      <a:gd name="connsiteX3" fmla="*/ 172402 w 815339"/>
                      <a:gd name="connsiteY3" fmla="*/ 3810 h 1697354"/>
                      <a:gd name="connsiteX4" fmla="*/ 139065 w 815339"/>
                      <a:gd name="connsiteY4" fmla="*/ 1561148 h 1697354"/>
                      <a:gd name="connsiteX5" fmla="*/ 815340 w 815339"/>
                      <a:gd name="connsiteY5" fmla="*/ 1561148 h 1697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5339" h="1697354">
                        <a:moveTo>
                          <a:pt x="815340" y="1697355"/>
                        </a:moveTo>
                        <a:lnTo>
                          <a:pt x="0" y="1697355"/>
                        </a:lnTo>
                        <a:lnTo>
                          <a:pt x="37147" y="0"/>
                        </a:lnTo>
                        <a:lnTo>
                          <a:pt x="172402" y="3810"/>
                        </a:lnTo>
                        <a:lnTo>
                          <a:pt x="139065" y="1561148"/>
                        </a:lnTo>
                        <a:lnTo>
                          <a:pt x="815340" y="156114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bg1"/>
                      </a:solidFill>
                    </a:endParaRPr>
                  </a:p>
                </p:txBody>
              </p:sp>
              <p:grpSp>
                <p:nvGrpSpPr>
                  <p:cNvPr id="32" name="Graphic 1">
                    <a:extLst>
                      <a:ext uri="{FF2B5EF4-FFF2-40B4-BE49-F238E27FC236}">
                        <a16:creationId xmlns:a16="http://schemas.microsoft.com/office/drawing/2014/main" id="{654B8B42-5803-41D1-913F-6C301EAD336B}"/>
                      </a:ext>
                    </a:extLst>
                  </p:cNvPr>
                  <p:cNvGrpSpPr/>
                  <p:nvPr/>
                </p:nvGrpSpPr>
                <p:grpSpPr>
                  <a:xfrm>
                    <a:off x="4501515" y="2615564"/>
                    <a:ext cx="6237922" cy="1697354"/>
                    <a:chOff x="4501515" y="2615564"/>
                    <a:chExt cx="6237922" cy="1697354"/>
                  </a:xfrm>
                  <a:grpFill/>
                </p:grpSpPr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3B10E363-7F63-4F0C-B916-6CF34FC8F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1515" y="2615564"/>
                      <a:ext cx="882967" cy="1697354"/>
                    </a:xfrm>
                    <a:custGeom>
                      <a:avLst/>
                      <a:gdLst>
                        <a:gd name="connsiteX0" fmla="*/ 882967 w 882967"/>
                        <a:gd name="connsiteY0" fmla="*/ 1697355 h 1697354"/>
                        <a:gd name="connsiteX1" fmla="*/ 0 w 882967"/>
                        <a:gd name="connsiteY1" fmla="*/ 1697355 h 1697354"/>
                        <a:gd name="connsiteX2" fmla="*/ 40005 w 882967"/>
                        <a:gd name="connsiteY2" fmla="*/ 0 h 1697354"/>
                        <a:gd name="connsiteX3" fmla="*/ 175260 w 882967"/>
                        <a:gd name="connsiteY3" fmla="*/ 3810 h 1697354"/>
                        <a:gd name="connsiteX4" fmla="*/ 138113 w 882967"/>
                        <a:gd name="connsiteY4" fmla="*/ 1561148 h 1697354"/>
                        <a:gd name="connsiteX5" fmla="*/ 882967 w 882967"/>
                        <a:gd name="connsiteY5" fmla="*/ 1561148 h 1697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82967" h="1697354">
                          <a:moveTo>
                            <a:pt x="882967" y="1697355"/>
                          </a:moveTo>
                          <a:lnTo>
                            <a:pt x="0" y="1697355"/>
                          </a:lnTo>
                          <a:lnTo>
                            <a:pt x="40005" y="0"/>
                          </a:lnTo>
                          <a:lnTo>
                            <a:pt x="175260" y="3810"/>
                          </a:lnTo>
                          <a:lnTo>
                            <a:pt x="138113" y="1561148"/>
                          </a:lnTo>
                          <a:lnTo>
                            <a:pt x="882967" y="156114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078E0373-37EF-469E-89D2-6214E7756E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194" y="3837621"/>
                      <a:ext cx="1559242" cy="407670"/>
                    </a:xfrm>
                    <a:custGeom>
                      <a:avLst/>
                      <a:gdLst>
                        <a:gd name="connsiteX0" fmla="*/ 0 w 1559242"/>
                        <a:gd name="connsiteY0" fmla="*/ 324803 h 407670"/>
                        <a:gd name="connsiteX1" fmla="*/ 88582 w 1559242"/>
                        <a:gd name="connsiteY1" fmla="*/ 324803 h 407670"/>
                        <a:gd name="connsiteX2" fmla="*/ 88582 w 1559242"/>
                        <a:gd name="connsiteY2" fmla="*/ 400050 h 407670"/>
                        <a:gd name="connsiteX3" fmla="*/ 0 w 1559242"/>
                        <a:gd name="connsiteY3" fmla="*/ 400050 h 407670"/>
                        <a:gd name="connsiteX4" fmla="*/ 0 w 1559242"/>
                        <a:gd name="connsiteY4" fmla="*/ 324803 h 407670"/>
                        <a:gd name="connsiteX5" fmla="*/ 0 w 1559242"/>
                        <a:gd name="connsiteY5" fmla="*/ 324803 h 407670"/>
                        <a:gd name="connsiteX6" fmla="*/ 851535 w 1559242"/>
                        <a:gd name="connsiteY6" fmla="*/ 68580 h 407670"/>
                        <a:gd name="connsiteX7" fmla="*/ 758190 w 1559242"/>
                        <a:gd name="connsiteY7" fmla="*/ 101918 h 407670"/>
                        <a:gd name="connsiteX8" fmla="*/ 722947 w 1559242"/>
                        <a:gd name="connsiteY8" fmla="*/ 203835 h 407670"/>
                        <a:gd name="connsiteX9" fmla="*/ 759143 w 1559242"/>
                        <a:gd name="connsiteY9" fmla="*/ 304800 h 407670"/>
                        <a:gd name="connsiteX10" fmla="*/ 851535 w 1559242"/>
                        <a:gd name="connsiteY10" fmla="*/ 339090 h 407670"/>
                        <a:gd name="connsiteX11" fmla="*/ 942976 w 1559242"/>
                        <a:gd name="connsiteY11" fmla="*/ 304800 h 407670"/>
                        <a:gd name="connsiteX12" fmla="*/ 979170 w 1559242"/>
                        <a:gd name="connsiteY12" fmla="*/ 201930 h 407670"/>
                        <a:gd name="connsiteX13" fmla="*/ 943928 w 1559242"/>
                        <a:gd name="connsiteY13" fmla="*/ 100965 h 407670"/>
                        <a:gd name="connsiteX14" fmla="*/ 851535 w 1559242"/>
                        <a:gd name="connsiteY14" fmla="*/ 68580 h 407670"/>
                        <a:gd name="connsiteX15" fmla="*/ 851535 w 1559242"/>
                        <a:gd name="connsiteY15" fmla="*/ 68580 h 407670"/>
                        <a:gd name="connsiteX16" fmla="*/ 1113472 w 1559242"/>
                        <a:gd name="connsiteY16" fmla="*/ 6668 h 407670"/>
                        <a:gd name="connsiteX17" fmla="*/ 1252538 w 1559242"/>
                        <a:gd name="connsiteY17" fmla="*/ 6668 h 407670"/>
                        <a:gd name="connsiteX18" fmla="*/ 1336357 w 1559242"/>
                        <a:gd name="connsiteY18" fmla="*/ 275273 h 407670"/>
                        <a:gd name="connsiteX19" fmla="*/ 1419226 w 1559242"/>
                        <a:gd name="connsiteY19" fmla="*/ 6668 h 407670"/>
                        <a:gd name="connsiteX20" fmla="*/ 1559243 w 1559242"/>
                        <a:gd name="connsiteY20" fmla="*/ 6668 h 407670"/>
                        <a:gd name="connsiteX21" fmla="*/ 1559243 w 1559242"/>
                        <a:gd name="connsiteY21" fmla="*/ 400050 h 407670"/>
                        <a:gd name="connsiteX22" fmla="*/ 1472565 w 1559242"/>
                        <a:gd name="connsiteY22" fmla="*/ 400050 h 407670"/>
                        <a:gd name="connsiteX23" fmla="*/ 1472565 w 1559242"/>
                        <a:gd name="connsiteY23" fmla="*/ 90488 h 407670"/>
                        <a:gd name="connsiteX24" fmla="*/ 1381126 w 1559242"/>
                        <a:gd name="connsiteY24" fmla="*/ 400050 h 407670"/>
                        <a:gd name="connsiteX25" fmla="*/ 1291590 w 1559242"/>
                        <a:gd name="connsiteY25" fmla="*/ 400050 h 407670"/>
                        <a:gd name="connsiteX26" fmla="*/ 1200151 w 1559242"/>
                        <a:gd name="connsiteY26" fmla="*/ 90488 h 407670"/>
                        <a:gd name="connsiteX27" fmla="*/ 1200151 w 1559242"/>
                        <a:gd name="connsiteY27" fmla="*/ 400050 h 407670"/>
                        <a:gd name="connsiteX28" fmla="*/ 1113472 w 1559242"/>
                        <a:gd name="connsiteY28" fmla="*/ 400050 h 407670"/>
                        <a:gd name="connsiteX29" fmla="*/ 1113472 w 1559242"/>
                        <a:gd name="connsiteY29" fmla="*/ 6668 h 407670"/>
                        <a:gd name="connsiteX30" fmla="*/ 1113472 w 1559242"/>
                        <a:gd name="connsiteY30" fmla="*/ 6668 h 407670"/>
                        <a:gd name="connsiteX31" fmla="*/ 850582 w 1559242"/>
                        <a:gd name="connsiteY31" fmla="*/ 0 h 407670"/>
                        <a:gd name="connsiteX32" fmla="*/ 1013460 w 1559242"/>
                        <a:gd name="connsiteY32" fmla="*/ 54293 h 407670"/>
                        <a:gd name="connsiteX33" fmla="*/ 1074420 w 1559242"/>
                        <a:gd name="connsiteY33" fmla="*/ 203835 h 407670"/>
                        <a:gd name="connsiteX34" fmla="*/ 1013460 w 1559242"/>
                        <a:gd name="connsiteY34" fmla="*/ 352425 h 407670"/>
                        <a:gd name="connsiteX35" fmla="*/ 850582 w 1559242"/>
                        <a:gd name="connsiteY35" fmla="*/ 405765 h 407670"/>
                        <a:gd name="connsiteX36" fmla="*/ 686753 w 1559242"/>
                        <a:gd name="connsiteY36" fmla="*/ 352425 h 407670"/>
                        <a:gd name="connsiteX37" fmla="*/ 625793 w 1559242"/>
                        <a:gd name="connsiteY37" fmla="*/ 204788 h 407670"/>
                        <a:gd name="connsiteX38" fmla="*/ 646747 w 1559242"/>
                        <a:gd name="connsiteY38" fmla="*/ 103823 h 407670"/>
                        <a:gd name="connsiteX39" fmla="*/ 689610 w 1559242"/>
                        <a:gd name="connsiteY39" fmla="*/ 49530 h 407670"/>
                        <a:gd name="connsiteX40" fmla="*/ 749618 w 1559242"/>
                        <a:gd name="connsiteY40" fmla="*/ 14288 h 407670"/>
                        <a:gd name="connsiteX41" fmla="*/ 850582 w 1559242"/>
                        <a:gd name="connsiteY41" fmla="*/ 0 h 407670"/>
                        <a:gd name="connsiteX42" fmla="*/ 850582 w 1559242"/>
                        <a:gd name="connsiteY42" fmla="*/ 0 h 407670"/>
                        <a:gd name="connsiteX43" fmla="*/ 376238 w 1559242"/>
                        <a:gd name="connsiteY43" fmla="*/ 0 h 407670"/>
                        <a:gd name="connsiteX44" fmla="*/ 513398 w 1559242"/>
                        <a:gd name="connsiteY44" fmla="*/ 42863 h 407670"/>
                        <a:gd name="connsiteX45" fmla="*/ 561023 w 1559242"/>
                        <a:gd name="connsiteY45" fmla="*/ 115253 h 407670"/>
                        <a:gd name="connsiteX46" fmla="*/ 468630 w 1559242"/>
                        <a:gd name="connsiteY46" fmla="*/ 134303 h 407670"/>
                        <a:gd name="connsiteX47" fmla="*/ 434340 w 1559242"/>
                        <a:gd name="connsiteY47" fmla="*/ 85725 h 407670"/>
                        <a:gd name="connsiteX48" fmla="*/ 371475 w 1559242"/>
                        <a:gd name="connsiteY48" fmla="*/ 67628 h 407670"/>
                        <a:gd name="connsiteX49" fmla="*/ 288607 w 1559242"/>
                        <a:gd name="connsiteY49" fmla="*/ 99060 h 407670"/>
                        <a:gd name="connsiteX50" fmla="*/ 256223 w 1559242"/>
                        <a:gd name="connsiteY50" fmla="*/ 200978 h 407670"/>
                        <a:gd name="connsiteX51" fmla="*/ 287655 w 1559242"/>
                        <a:gd name="connsiteY51" fmla="*/ 307658 h 407670"/>
                        <a:gd name="connsiteX52" fmla="*/ 369570 w 1559242"/>
                        <a:gd name="connsiteY52" fmla="*/ 339090 h 407670"/>
                        <a:gd name="connsiteX53" fmla="*/ 433388 w 1559242"/>
                        <a:gd name="connsiteY53" fmla="*/ 319088 h 407670"/>
                        <a:gd name="connsiteX54" fmla="*/ 471488 w 1559242"/>
                        <a:gd name="connsiteY54" fmla="*/ 256223 h 407670"/>
                        <a:gd name="connsiteX55" fmla="*/ 561975 w 1559242"/>
                        <a:gd name="connsiteY55" fmla="*/ 280988 h 407670"/>
                        <a:gd name="connsiteX56" fmla="*/ 492443 w 1559242"/>
                        <a:gd name="connsiteY56" fmla="*/ 376238 h 407670"/>
                        <a:gd name="connsiteX57" fmla="*/ 369570 w 1559242"/>
                        <a:gd name="connsiteY57" fmla="*/ 407670 h 407670"/>
                        <a:gd name="connsiteX58" fmla="*/ 218123 w 1559242"/>
                        <a:gd name="connsiteY58" fmla="*/ 354330 h 407670"/>
                        <a:gd name="connsiteX59" fmla="*/ 159068 w 1559242"/>
                        <a:gd name="connsiteY59" fmla="*/ 207645 h 407670"/>
                        <a:gd name="connsiteX60" fmla="*/ 218123 w 1559242"/>
                        <a:gd name="connsiteY60" fmla="*/ 55245 h 407670"/>
                        <a:gd name="connsiteX61" fmla="*/ 376238 w 1559242"/>
                        <a:gd name="connsiteY61" fmla="*/ 0 h 407670"/>
                        <a:gd name="connsiteX62" fmla="*/ 376238 w 1559242"/>
                        <a:gd name="connsiteY62" fmla="*/ 0 h 407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1559242" h="407670">
                          <a:moveTo>
                            <a:pt x="0" y="324803"/>
                          </a:moveTo>
                          <a:lnTo>
                            <a:pt x="88582" y="324803"/>
                          </a:lnTo>
                          <a:lnTo>
                            <a:pt x="88582" y="400050"/>
                          </a:lnTo>
                          <a:lnTo>
                            <a:pt x="0" y="400050"/>
                          </a:lnTo>
                          <a:lnTo>
                            <a:pt x="0" y="324803"/>
                          </a:lnTo>
                          <a:lnTo>
                            <a:pt x="0" y="324803"/>
                          </a:lnTo>
                          <a:close/>
                          <a:moveTo>
                            <a:pt x="851535" y="68580"/>
                          </a:moveTo>
                          <a:cubicBezTo>
                            <a:pt x="813435" y="68580"/>
                            <a:pt x="782003" y="80010"/>
                            <a:pt x="758190" y="101918"/>
                          </a:cubicBezTo>
                          <a:cubicBezTo>
                            <a:pt x="734378" y="124778"/>
                            <a:pt x="722947" y="158115"/>
                            <a:pt x="722947" y="203835"/>
                          </a:cubicBezTo>
                          <a:cubicBezTo>
                            <a:pt x="722947" y="248603"/>
                            <a:pt x="735330" y="281940"/>
                            <a:pt x="759143" y="304800"/>
                          </a:cubicBezTo>
                          <a:cubicBezTo>
                            <a:pt x="782955" y="327660"/>
                            <a:pt x="814388" y="339090"/>
                            <a:pt x="851535" y="339090"/>
                          </a:cubicBezTo>
                          <a:cubicBezTo>
                            <a:pt x="888682" y="339090"/>
                            <a:pt x="919163" y="327660"/>
                            <a:pt x="942976" y="304800"/>
                          </a:cubicBezTo>
                          <a:cubicBezTo>
                            <a:pt x="966788" y="281940"/>
                            <a:pt x="979170" y="247650"/>
                            <a:pt x="979170" y="201930"/>
                          </a:cubicBezTo>
                          <a:cubicBezTo>
                            <a:pt x="979170" y="157163"/>
                            <a:pt x="967740" y="122873"/>
                            <a:pt x="943928" y="100965"/>
                          </a:cubicBezTo>
                          <a:cubicBezTo>
                            <a:pt x="920115" y="79058"/>
                            <a:pt x="889635" y="68580"/>
                            <a:pt x="851535" y="68580"/>
                          </a:cubicBezTo>
                          <a:lnTo>
                            <a:pt x="851535" y="68580"/>
                          </a:lnTo>
                          <a:close/>
                          <a:moveTo>
                            <a:pt x="1113472" y="6668"/>
                          </a:moveTo>
                          <a:lnTo>
                            <a:pt x="1252538" y="6668"/>
                          </a:lnTo>
                          <a:lnTo>
                            <a:pt x="1336357" y="275273"/>
                          </a:lnTo>
                          <a:lnTo>
                            <a:pt x="1419226" y="6668"/>
                          </a:lnTo>
                          <a:lnTo>
                            <a:pt x="1559243" y="6668"/>
                          </a:lnTo>
                          <a:lnTo>
                            <a:pt x="1559243" y="400050"/>
                          </a:lnTo>
                          <a:lnTo>
                            <a:pt x="1472565" y="400050"/>
                          </a:lnTo>
                          <a:lnTo>
                            <a:pt x="1472565" y="90488"/>
                          </a:lnTo>
                          <a:lnTo>
                            <a:pt x="1381126" y="400050"/>
                          </a:lnTo>
                          <a:lnTo>
                            <a:pt x="1291590" y="400050"/>
                          </a:lnTo>
                          <a:lnTo>
                            <a:pt x="1200151" y="90488"/>
                          </a:lnTo>
                          <a:lnTo>
                            <a:pt x="1200151" y="400050"/>
                          </a:lnTo>
                          <a:lnTo>
                            <a:pt x="1113472" y="400050"/>
                          </a:lnTo>
                          <a:lnTo>
                            <a:pt x="1113472" y="6668"/>
                          </a:lnTo>
                          <a:lnTo>
                            <a:pt x="1113472" y="6668"/>
                          </a:lnTo>
                          <a:close/>
                          <a:moveTo>
                            <a:pt x="850582" y="0"/>
                          </a:moveTo>
                          <a:cubicBezTo>
                            <a:pt x="918210" y="0"/>
                            <a:pt x="973455" y="18098"/>
                            <a:pt x="1013460" y="54293"/>
                          </a:cubicBezTo>
                          <a:cubicBezTo>
                            <a:pt x="1054418" y="90488"/>
                            <a:pt x="1074420" y="140018"/>
                            <a:pt x="1074420" y="203835"/>
                          </a:cubicBezTo>
                          <a:cubicBezTo>
                            <a:pt x="1074420" y="267653"/>
                            <a:pt x="1054418" y="317183"/>
                            <a:pt x="1013460" y="352425"/>
                          </a:cubicBezTo>
                          <a:cubicBezTo>
                            <a:pt x="972503" y="388620"/>
                            <a:pt x="919163" y="405765"/>
                            <a:pt x="850582" y="405765"/>
                          </a:cubicBezTo>
                          <a:cubicBezTo>
                            <a:pt x="782003" y="405765"/>
                            <a:pt x="727710" y="387668"/>
                            <a:pt x="686753" y="352425"/>
                          </a:cubicBezTo>
                          <a:cubicBezTo>
                            <a:pt x="645795" y="317183"/>
                            <a:pt x="625793" y="267653"/>
                            <a:pt x="625793" y="204788"/>
                          </a:cubicBezTo>
                          <a:cubicBezTo>
                            <a:pt x="625793" y="164783"/>
                            <a:pt x="632460" y="131445"/>
                            <a:pt x="646747" y="103823"/>
                          </a:cubicBezTo>
                          <a:cubicBezTo>
                            <a:pt x="657226" y="83820"/>
                            <a:pt x="671513" y="65723"/>
                            <a:pt x="689610" y="49530"/>
                          </a:cubicBezTo>
                          <a:cubicBezTo>
                            <a:pt x="707707" y="33338"/>
                            <a:pt x="727710" y="21908"/>
                            <a:pt x="749618" y="14288"/>
                          </a:cubicBezTo>
                          <a:cubicBezTo>
                            <a:pt x="779145" y="5715"/>
                            <a:pt x="812482" y="0"/>
                            <a:pt x="850582" y="0"/>
                          </a:cubicBezTo>
                          <a:lnTo>
                            <a:pt x="850582" y="0"/>
                          </a:lnTo>
                          <a:close/>
                          <a:moveTo>
                            <a:pt x="376238" y="0"/>
                          </a:moveTo>
                          <a:cubicBezTo>
                            <a:pt x="432435" y="0"/>
                            <a:pt x="478155" y="14288"/>
                            <a:pt x="513398" y="42863"/>
                          </a:cubicBezTo>
                          <a:cubicBezTo>
                            <a:pt x="534353" y="60008"/>
                            <a:pt x="550545" y="83820"/>
                            <a:pt x="561023" y="115253"/>
                          </a:cubicBezTo>
                          <a:lnTo>
                            <a:pt x="468630" y="134303"/>
                          </a:lnTo>
                          <a:cubicBezTo>
                            <a:pt x="462915" y="114300"/>
                            <a:pt x="451485" y="98108"/>
                            <a:pt x="434340" y="85725"/>
                          </a:cubicBezTo>
                          <a:cubicBezTo>
                            <a:pt x="417195" y="74295"/>
                            <a:pt x="396240" y="67628"/>
                            <a:pt x="371475" y="67628"/>
                          </a:cubicBezTo>
                          <a:cubicBezTo>
                            <a:pt x="337185" y="67628"/>
                            <a:pt x="309563" y="78105"/>
                            <a:pt x="288607" y="99060"/>
                          </a:cubicBezTo>
                          <a:cubicBezTo>
                            <a:pt x="267653" y="120015"/>
                            <a:pt x="256223" y="154305"/>
                            <a:pt x="256223" y="200978"/>
                          </a:cubicBezTo>
                          <a:cubicBezTo>
                            <a:pt x="256223" y="250508"/>
                            <a:pt x="266700" y="285750"/>
                            <a:pt x="287655" y="307658"/>
                          </a:cubicBezTo>
                          <a:cubicBezTo>
                            <a:pt x="308610" y="328613"/>
                            <a:pt x="336232" y="339090"/>
                            <a:pt x="369570" y="339090"/>
                          </a:cubicBezTo>
                          <a:cubicBezTo>
                            <a:pt x="394335" y="339090"/>
                            <a:pt x="415290" y="332423"/>
                            <a:pt x="433388" y="319088"/>
                          </a:cubicBezTo>
                          <a:cubicBezTo>
                            <a:pt x="451485" y="305753"/>
                            <a:pt x="463868" y="284798"/>
                            <a:pt x="471488" y="256223"/>
                          </a:cubicBezTo>
                          <a:lnTo>
                            <a:pt x="561975" y="280988"/>
                          </a:lnTo>
                          <a:cubicBezTo>
                            <a:pt x="547688" y="323850"/>
                            <a:pt x="524828" y="356235"/>
                            <a:pt x="492443" y="376238"/>
                          </a:cubicBezTo>
                          <a:cubicBezTo>
                            <a:pt x="460057" y="397193"/>
                            <a:pt x="419100" y="407670"/>
                            <a:pt x="369570" y="407670"/>
                          </a:cubicBezTo>
                          <a:cubicBezTo>
                            <a:pt x="308610" y="407670"/>
                            <a:pt x="258128" y="389573"/>
                            <a:pt x="218123" y="354330"/>
                          </a:cubicBezTo>
                          <a:cubicBezTo>
                            <a:pt x="179070" y="319088"/>
                            <a:pt x="159068" y="269558"/>
                            <a:pt x="159068" y="207645"/>
                          </a:cubicBezTo>
                          <a:cubicBezTo>
                            <a:pt x="159068" y="141923"/>
                            <a:pt x="179070" y="91440"/>
                            <a:pt x="218123" y="55245"/>
                          </a:cubicBezTo>
                          <a:cubicBezTo>
                            <a:pt x="257175" y="19050"/>
                            <a:pt x="311468" y="0"/>
                            <a:pt x="376238" y="0"/>
                          </a:cubicBezTo>
                          <a:lnTo>
                            <a:pt x="376238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30573403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C55545D-5182-4CD9-B2EB-D76ED0E37E07}"/>
              </a:ext>
            </a:extLst>
          </p:cNvPr>
          <p:cNvGrpSpPr/>
          <p:nvPr/>
        </p:nvGrpSpPr>
        <p:grpSpPr>
          <a:xfrm>
            <a:off x="7537744" y="1414289"/>
            <a:ext cx="3615165" cy="5008403"/>
            <a:chOff x="9380399" y="3193660"/>
            <a:chExt cx="2596141" cy="359666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DD3E4AF-97E2-498E-B437-015298F1C60E}"/>
                </a:ext>
              </a:extLst>
            </p:cNvPr>
            <p:cNvSpPr/>
            <p:nvPr/>
          </p:nvSpPr>
          <p:spPr>
            <a:xfrm>
              <a:off x="9380399" y="3193660"/>
              <a:ext cx="2596141" cy="3596660"/>
            </a:xfrm>
            <a:custGeom>
              <a:avLst/>
              <a:gdLst>
                <a:gd name="connsiteX0" fmla="*/ 738 w 4951523"/>
                <a:gd name="connsiteY0" fmla="*/ 3756029 h 6859778"/>
                <a:gd name="connsiteX1" fmla="*/ 138784 w 4951523"/>
                <a:gd name="connsiteY1" fmla="*/ 3700663 h 6859778"/>
                <a:gd name="connsiteX2" fmla="*/ 473933 w 4951523"/>
                <a:gd name="connsiteY2" fmla="*/ 3638653 h 6859778"/>
                <a:gd name="connsiteX3" fmla="*/ 614932 w 4951523"/>
                <a:gd name="connsiteY3" fmla="*/ 3581810 h 6859778"/>
                <a:gd name="connsiteX4" fmla="*/ 1043095 w 4951523"/>
                <a:gd name="connsiteY4" fmla="*/ 3394304 h 6859778"/>
                <a:gd name="connsiteX5" fmla="*/ 1129466 w 4951523"/>
                <a:gd name="connsiteY5" fmla="*/ 3369943 h 6859778"/>
                <a:gd name="connsiteX6" fmla="*/ 1168591 w 4951523"/>
                <a:gd name="connsiteY6" fmla="*/ 3341153 h 6859778"/>
                <a:gd name="connsiteX7" fmla="*/ 1218052 w 4951523"/>
                <a:gd name="connsiteY7" fmla="*/ 3220086 h 6859778"/>
                <a:gd name="connsiteX8" fmla="*/ 1239460 w 4951523"/>
                <a:gd name="connsiteY8" fmla="*/ 3194987 h 6859778"/>
                <a:gd name="connsiteX9" fmla="*/ 1376767 w 4951523"/>
                <a:gd name="connsiteY9" fmla="*/ 3107877 h 6859778"/>
                <a:gd name="connsiteX10" fmla="*/ 1403343 w 4951523"/>
                <a:gd name="connsiteY10" fmla="*/ 3071705 h 6859778"/>
                <a:gd name="connsiteX11" fmla="*/ 1508908 w 4951523"/>
                <a:gd name="connsiteY11" fmla="*/ 2952853 h 6859778"/>
                <a:gd name="connsiteX12" fmla="*/ 1643262 w 4951523"/>
                <a:gd name="connsiteY12" fmla="*/ 2926277 h 6859778"/>
                <a:gd name="connsiteX13" fmla="*/ 1762853 w 4951523"/>
                <a:gd name="connsiteY13" fmla="*/ 2935874 h 6859778"/>
                <a:gd name="connsiteX14" fmla="*/ 1782047 w 4951523"/>
                <a:gd name="connsiteY14" fmla="*/ 2927753 h 6859778"/>
                <a:gd name="connsiteX15" fmla="*/ 1909019 w 4951523"/>
                <a:gd name="connsiteY15" fmla="*/ 2901178 h 6859778"/>
                <a:gd name="connsiteX16" fmla="*/ 1979888 w 4951523"/>
                <a:gd name="connsiteY16" fmla="*/ 2934397 h 6859778"/>
                <a:gd name="connsiteX17" fmla="*/ 1987270 w 4951523"/>
                <a:gd name="connsiteY17" fmla="*/ 2862791 h 6859778"/>
                <a:gd name="connsiteX18" fmla="*/ 2060353 w 4951523"/>
                <a:gd name="connsiteY18" fmla="*/ 2326110 h 6859778"/>
                <a:gd name="connsiteX19" fmla="*/ 2141556 w 4951523"/>
                <a:gd name="connsiteY19" fmla="*/ 1877276 h 6859778"/>
                <a:gd name="connsiteX20" fmla="*/ 2200613 w 4951523"/>
                <a:gd name="connsiteY20" fmla="*/ 1265297 h 6859778"/>
                <a:gd name="connsiteX21" fmla="*/ 2223498 w 4951523"/>
                <a:gd name="connsiteY21" fmla="*/ 1055645 h 6859778"/>
                <a:gd name="connsiteX22" fmla="*/ 2241215 w 4951523"/>
                <a:gd name="connsiteY22" fmla="*/ 989206 h 6859778"/>
                <a:gd name="connsiteX23" fmla="*/ 2341612 w 4951523"/>
                <a:gd name="connsiteY23" fmla="*/ 716805 h 6859778"/>
                <a:gd name="connsiteX24" fmla="*/ 2804472 w 4951523"/>
                <a:gd name="connsiteY24" fmla="*/ 169789 h 6859778"/>
                <a:gd name="connsiteX25" fmla="*/ 3199416 w 4951523"/>
                <a:gd name="connsiteY25" fmla="*/ 11073 h 6859778"/>
                <a:gd name="connsiteX26" fmla="*/ 3225253 w 4951523"/>
                <a:gd name="connsiteY26" fmla="*/ 0 h 6859778"/>
                <a:gd name="connsiteX27" fmla="*/ 3450408 w 4951523"/>
                <a:gd name="connsiteY27" fmla="*/ 0 h 6859778"/>
                <a:gd name="connsiteX28" fmla="*/ 3534565 w 4951523"/>
                <a:gd name="connsiteY28" fmla="*/ 7382 h 6859778"/>
                <a:gd name="connsiteX29" fmla="*/ 3933200 w 4951523"/>
                <a:gd name="connsiteY29" fmla="*/ 145428 h 6859778"/>
                <a:gd name="connsiteX30" fmla="*/ 4367269 w 4951523"/>
                <a:gd name="connsiteY30" fmla="*/ 653319 h 6859778"/>
                <a:gd name="connsiteX31" fmla="*/ 4530414 w 4951523"/>
                <a:gd name="connsiteY31" fmla="*/ 1470521 h 6859778"/>
                <a:gd name="connsiteX32" fmla="*/ 4566587 w 4951523"/>
                <a:gd name="connsiteY32" fmla="*/ 1762115 h 6859778"/>
                <a:gd name="connsiteX33" fmla="*/ 4716444 w 4951523"/>
                <a:gd name="connsiteY33" fmla="*/ 2729912 h 6859778"/>
                <a:gd name="connsiteX34" fmla="*/ 4760737 w 4951523"/>
                <a:gd name="connsiteY34" fmla="*/ 3026674 h 6859778"/>
                <a:gd name="connsiteX35" fmla="*/ 4774763 w 4951523"/>
                <a:gd name="connsiteY35" fmla="*/ 3218609 h 6859778"/>
                <a:gd name="connsiteX36" fmla="*/ 4847108 w 4951523"/>
                <a:gd name="connsiteY36" fmla="*/ 3985613 h 6859778"/>
                <a:gd name="connsiteX37" fmla="*/ 4887709 w 4951523"/>
                <a:gd name="connsiteY37" fmla="*/ 4362840 h 6859778"/>
                <a:gd name="connsiteX38" fmla="*/ 4903212 w 4951523"/>
                <a:gd name="connsiteY38" fmla="*/ 5138702 h 6859778"/>
                <a:gd name="connsiteX39" fmla="*/ 4926834 w 4951523"/>
                <a:gd name="connsiteY39" fmla="*/ 5471636 h 6859778"/>
                <a:gd name="connsiteX40" fmla="*/ 4943813 w 4951523"/>
                <a:gd name="connsiteY40" fmla="*/ 5701220 h 6859778"/>
                <a:gd name="connsiteX41" fmla="*/ 4951195 w 4951523"/>
                <a:gd name="connsiteY41" fmla="*/ 6184750 h 6859778"/>
                <a:gd name="connsiteX42" fmla="*/ 4946766 w 4951523"/>
                <a:gd name="connsiteY42" fmla="*/ 6296958 h 6859778"/>
                <a:gd name="connsiteX43" fmla="*/ 4853752 w 4951523"/>
                <a:gd name="connsiteY43" fmla="*/ 6452721 h 6859778"/>
                <a:gd name="connsiteX44" fmla="*/ 4604235 w 4951523"/>
                <a:gd name="connsiteY44" fmla="*/ 6552380 h 6859778"/>
                <a:gd name="connsiteX45" fmla="*/ 4303783 w 4951523"/>
                <a:gd name="connsiteY45" fmla="*/ 6579694 h 6859778"/>
                <a:gd name="connsiteX46" fmla="*/ 4259490 w 4951523"/>
                <a:gd name="connsiteY46" fmla="*/ 6619557 h 6859778"/>
                <a:gd name="connsiteX47" fmla="*/ 4162784 w 4951523"/>
                <a:gd name="connsiteY47" fmla="*/ 6812231 h 6859778"/>
                <a:gd name="connsiteX48" fmla="*/ 4028429 w 4951523"/>
                <a:gd name="connsiteY48" fmla="*/ 6854309 h 6859778"/>
                <a:gd name="connsiteX49" fmla="*/ 3713950 w 4951523"/>
                <a:gd name="connsiteY49" fmla="*/ 6851357 h 6859778"/>
                <a:gd name="connsiteX50" fmla="*/ 3483628 w 4951523"/>
                <a:gd name="connsiteY50" fmla="*/ 6774582 h 6859778"/>
                <a:gd name="connsiteX51" fmla="*/ 3305719 w 4951523"/>
                <a:gd name="connsiteY51" fmla="*/ 6688950 h 6859778"/>
                <a:gd name="connsiteX52" fmla="*/ 3146264 w 4951523"/>
                <a:gd name="connsiteY52" fmla="*/ 6705928 h 6859778"/>
                <a:gd name="connsiteX53" fmla="*/ 3064323 w 4951523"/>
                <a:gd name="connsiteY53" fmla="*/ 6692641 h 6859778"/>
                <a:gd name="connsiteX54" fmla="*/ 3060632 w 4951523"/>
                <a:gd name="connsiteY54" fmla="*/ 6659421 h 6859778"/>
                <a:gd name="connsiteX55" fmla="*/ 3025936 w 4951523"/>
                <a:gd name="connsiteY55" fmla="*/ 6607008 h 6859778"/>
                <a:gd name="connsiteX56" fmla="*/ 3002313 w 4951523"/>
                <a:gd name="connsiteY56" fmla="*/ 6602579 h 6859778"/>
                <a:gd name="connsiteX57" fmla="*/ 2970570 w 4951523"/>
                <a:gd name="connsiteY57" fmla="*/ 6570836 h 6859778"/>
                <a:gd name="connsiteX58" fmla="*/ 2927015 w 4951523"/>
                <a:gd name="connsiteY58" fmla="*/ 6533186 h 6859778"/>
                <a:gd name="connsiteX59" fmla="*/ 2566029 w 4951523"/>
                <a:gd name="connsiteY59" fmla="*/ 6568621 h 6859778"/>
                <a:gd name="connsiteX60" fmla="*/ 2324633 w 4951523"/>
                <a:gd name="connsiteY60" fmla="*/ 6598888 h 6859778"/>
                <a:gd name="connsiteX61" fmla="*/ 2007940 w 4951523"/>
                <a:gd name="connsiteY61" fmla="*/ 6495538 h 6859778"/>
                <a:gd name="connsiteX62" fmla="*/ 1922307 w 4951523"/>
                <a:gd name="connsiteY62" fmla="*/ 6485941 h 6859778"/>
                <a:gd name="connsiteX63" fmla="*/ 1775403 w 4951523"/>
                <a:gd name="connsiteY63" fmla="*/ 6557547 h 6859778"/>
                <a:gd name="connsiteX64" fmla="*/ 1662456 w 4951523"/>
                <a:gd name="connsiteY64" fmla="*/ 6598149 h 6859778"/>
                <a:gd name="connsiteX65" fmla="*/ 1601184 w 4951523"/>
                <a:gd name="connsiteY65" fmla="*/ 6585600 h 6859778"/>
                <a:gd name="connsiteX66" fmla="*/ 1347239 w 4951523"/>
                <a:gd name="connsiteY66" fmla="*/ 6430575 h 6859778"/>
                <a:gd name="connsiteX67" fmla="*/ 1278585 w 4951523"/>
                <a:gd name="connsiteY67" fmla="*/ 6401047 h 6859778"/>
                <a:gd name="connsiteX68" fmla="*/ 1000279 w 4951523"/>
                <a:gd name="connsiteY68" fmla="*/ 6291791 h 6859778"/>
                <a:gd name="connsiteX69" fmla="*/ 476147 w 4951523"/>
                <a:gd name="connsiteY69" fmla="*/ 6035631 h 6859778"/>
                <a:gd name="connsiteX70" fmla="*/ 358033 w 4951523"/>
                <a:gd name="connsiteY70" fmla="*/ 5978788 h 6859778"/>
                <a:gd name="connsiteX71" fmla="*/ 327767 w 4951523"/>
                <a:gd name="connsiteY71" fmla="*/ 5918255 h 6859778"/>
                <a:gd name="connsiteX72" fmla="*/ 369107 w 4951523"/>
                <a:gd name="connsiteY72" fmla="*/ 5724843 h 6859778"/>
                <a:gd name="connsiteX73" fmla="*/ 410447 w 4951523"/>
                <a:gd name="connsiteY73" fmla="*/ 5366072 h 6859778"/>
                <a:gd name="connsiteX74" fmla="*/ 414876 w 4951523"/>
                <a:gd name="connsiteY74" fmla="*/ 5213999 h 6859778"/>
                <a:gd name="connsiteX75" fmla="*/ 332196 w 4951523"/>
                <a:gd name="connsiteY75" fmla="*/ 4750402 h 6859778"/>
                <a:gd name="connsiteX76" fmla="*/ 211129 w 4951523"/>
                <a:gd name="connsiteY76" fmla="*/ 4410086 h 6859778"/>
                <a:gd name="connsiteX77" fmla="*/ 196365 w 4951523"/>
                <a:gd name="connsiteY77" fmla="*/ 4325929 h 6859778"/>
                <a:gd name="connsiteX78" fmla="*/ 129926 w 4951523"/>
                <a:gd name="connsiteY78" fmla="*/ 4104465 h 6859778"/>
                <a:gd name="connsiteX79" fmla="*/ 34696 w 4951523"/>
                <a:gd name="connsiteY79" fmla="*/ 3909577 h 6859778"/>
                <a:gd name="connsiteX80" fmla="*/ 0 w 4951523"/>
                <a:gd name="connsiteY80" fmla="*/ 3792939 h 6859778"/>
                <a:gd name="connsiteX81" fmla="*/ 738 w 4951523"/>
                <a:gd name="connsiteY81" fmla="*/ 3756029 h 6859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951523" h="6859778">
                  <a:moveTo>
                    <a:pt x="738" y="3756029"/>
                  </a:moveTo>
                  <a:cubicBezTo>
                    <a:pt x="33958" y="3706568"/>
                    <a:pt x="84156" y="3695495"/>
                    <a:pt x="138784" y="3700663"/>
                  </a:cubicBezTo>
                  <a:cubicBezTo>
                    <a:pt x="256160" y="3710998"/>
                    <a:pt x="366892" y="3684422"/>
                    <a:pt x="473933" y="3638653"/>
                  </a:cubicBezTo>
                  <a:cubicBezTo>
                    <a:pt x="520440" y="3618721"/>
                    <a:pt x="567686" y="3601004"/>
                    <a:pt x="614932" y="3581810"/>
                  </a:cubicBezTo>
                  <a:cubicBezTo>
                    <a:pt x="758883" y="3522753"/>
                    <a:pt x="900620" y="3457791"/>
                    <a:pt x="1043095" y="3394304"/>
                  </a:cubicBezTo>
                  <a:cubicBezTo>
                    <a:pt x="1071147" y="3381754"/>
                    <a:pt x="1098461" y="3369943"/>
                    <a:pt x="1129466" y="3369943"/>
                  </a:cubicBezTo>
                  <a:cubicBezTo>
                    <a:pt x="1149398" y="3369943"/>
                    <a:pt x="1161209" y="3361085"/>
                    <a:pt x="1168591" y="3341153"/>
                  </a:cubicBezTo>
                  <a:cubicBezTo>
                    <a:pt x="1184094" y="3300551"/>
                    <a:pt x="1201811" y="3260688"/>
                    <a:pt x="1218052" y="3220086"/>
                  </a:cubicBezTo>
                  <a:cubicBezTo>
                    <a:pt x="1222481" y="3209013"/>
                    <a:pt x="1227648" y="3200154"/>
                    <a:pt x="1239460" y="3194987"/>
                  </a:cubicBezTo>
                  <a:cubicBezTo>
                    <a:pt x="1288920" y="3172102"/>
                    <a:pt x="1332475" y="3138882"/>
                    <a:pt x="1376767" y="3107877"/>
                  </a:cubicBezTo>
                  <a:cubicBezTo>
                    <a:pt x="1390055" y="3098281"/>
                    <a:pt x="1395961" y="3084993"/>
                    <a:pt x="1403343" y="3071705"/>
                  </a:cubicBezTo>
                  <a:cubicBezTo>
                    <a:pt x="1429919" y="3024459"/>
                    <a:pt x="1462400" y="2982381"/>
                    <a:pt x="1508908" y="2952853"/>
                  </a:cubicBezTo>
                  <a:cubicBezTo>
                    <a:pt x="1549509" y="2927015"/>
                    <a:pt x="1592326" y="2912251"/>
                    <a:pt x="1643262" y="2926277"/>
                  </a:cubicBezTo>
                  <a:cubicBezTo>
                    <a:pt x="1681650" y="2936612"/>
                    <a:pt x="1722989" y="2936612"/>
                    <a:pt x="1762853" y="2935874"/>
                  </a:cubicBezTo>
                  <a:cubicBezTo>
                    <a:pt x="1770235" y="2935874"/>
                    <a:pt x="1776879" y="2934397"/>
                    <a:pt x="1782047" y="2927753"/>
                  </a:cubicBezTo>
                  <a:cubicBezTo>
                    <a:pt x="1816743" y="2883461"/>
                    <a:pt x="1862512" y="2890104"/>
                    <a:pt x="1909019" y="2901178"/>
                  </a:cubicBezTo>
                  <a:cubicBezTo>
                    <a:pt x="1933380" y="2907083"/>
                    <a:pt x="1954788" y="2919633"/>
                    <a:pt x="1979888" y="2934397"/>
                  </a:cubicBezTo>
                  <a:cubicBezTo>
                    <a:pt x="1982840" y="2909298"/>
                    <a:pt x="1985055" y="2885675"/>
                    <a:pt x="1987270" y="2862791"/>
                  </a:cubicBezTo>
                  <a:cubicBezTo>
                    <a:pt x="2002772" y="2682667"/>
                    <a:pt x="2027133" y="2504019"/>
                    <a:pt x="2060353" y="2326110"/>
                  </a:cubicBezTo>
                  <a:cubicBezTo>
                    <a:pt x="2087667" y="2176252"/>
                    <a:pt x="2117195" y="2027133"/>
                    <a:pt x="2141556" y="1877276"/>
                  </a:cubicBezTo>
                  <a:cubicBezTo>
                    <a:pt x="2152630" y="1807884"/>
                    <a:pt x="2186587" y="1399652"/>
                    <a:pt x="2200613" y="1265297"/>
                  </a:cubicBezTo>
                  <a:cubicBezTo>
                    <a:pt x="2207996" y="1195167"/>
                    <a:pt x="2216116" y="1125775"/>
                    <a:pt x="2223498" y="1055645"/>
                  </a:cubicBezTo>
                  <a:cubicBezTo>
                    <a:pt x="2225713" y="1032760"/>
                    <a:pt x="2229404" y="1009876"/>
                    <a:pt x="2241215" y="989206"/>
                  </a:cubicBezTo>
                  <a:cubicBezTo>
                    <a:pt x="2289937" y="904311"/>
                    <a:pt x="2306916" y="806867"/>
                    <a:pt x="2341612" y="716805"/>
                  </a:cubicBezTo>
                  <a:cubicBezTo>
                    <a:pt x="2432412" y="480577"/>
                    <a:pt x="2579317" y="293809"/>
                    <a:pt x="2804472" y="169789"/>
                  </a:cubicBezTo>
                  <a:cubicBezTo>
                    <a:pt x="2929968" y="101135"/>
                    <a:pt x="3059893" y="45031"/>
                    <a:pt x="3199416" y="11073"/>
                  </a:cubicBezTo>
                  <a:cubicBezTo>
                    <a:pt x="3208274" y="8859"/>
                    <a:pt x="3218609" y="9597"/>
                    <a:pt x="3225253" y="0"/>
                  </a:cubicBezTo>
                  <a:cubicBezTo>
                    <a:pt x="3300551" y="0"/>
                    <a:pt x="3375111" y="0"/>
                    <a:pt x="3450408" y="0"/>
                  </a:cubicBezTo>
                  <a:cubicBezTo>
                    <a:pt x="3478460" y="6644"/>
                    <a:pt x="3506512" y="5906"/>
                    <a:pt x="3534565" y="7382"/>
                  </a:cubicBezTo>
                  <a:cubicBezTo>
                    <a:pt x="3680731" y="16979"/>
                    <a:pt x="3810656" y="70868"/>
                    <a:pt x="3933200" y="145428"/>
                  </a:cubicBezTo>
                  <a:cubicBezTo>
                    <a:pt x="4128088" y="264280"/>
                    <a:pt x="4258014" y="456216"/>
                    <a:pt x="4367269" y="653319"/>
                  </a:cubicBezTo>
                  <a:cubicBezTo>
                    <a:pt x="4475786" y="888809"/>
                    <a:pt x="4524508" y="1387841"/>
                    <a:pt x="4530414" y="1470521"/>
                  </a:cubicBezTo>
                  <a:cubicBezTo>
                    <a:pt x="4537058" y="1568703"/>
                    <a:pt x="4551822" y="1665409"/>
                    <a:pt x="4566587" y="1762115"/>
                  </a:cubicBezTo>
                  <a:cubicBezTo>
                    <a:pt x="4616785" y="2084714"/>
                    <a:pt x="4667722" y="2407313"/>
                    <a:pt x="4716444" y="2729912"/>
                  </a:cubicBezTo>
                  <a:cubicBezTo>
                    <a:pt x="4731208" y="2828833"/>
                    <a:pt x="4750402" y="2927015"/>
                    <a:pt x="4760737" y="3026674"/>
                  </a:cubicBezTo>
                  <a:cubicBezTo>
                    <a:pt x="4767381" y="3090160"/>
                    <a:pt x="4771072" y="3154385"/>
                    <a:pt x="4774763" y="3218609"/>
                  </a:cubicBezTo>
                  <a:cubicBezTo>
                    <a:pt x="4779930" y="3296860"/>
                    <a:pt x="4836772" y="3895551"/>
                    <a:pt x="4847108" y="3985613"/>
                  </a:cubicBezTo>
                  <a:cubicBezTo>
                    <a:pt x="4861872" y="4111109"/>
                    <a:pt x="4875898" y="4237344"/>
                    <a:pt x="4887709" y="4362840"/>
                  </a:cubicBezTo>
                  <a:cubicBezTo>
                    <a:pt x="4911332" y="4621214"/>
                    <a:pt x="4901736" y="4879589"/>
                    <a:pt x="4903212" y="5138702"/>
                  </a:cubicBezTo>
                  <a:cubicBezTo>
                    <a:pt x="4903950" y="5250172"/>
                    <a:pt x="4913547" y="5360904"/>
                    <a:pt x="4926834" y="5471636"/>
                  </a:cubicBezTo>
                  <a:cubicBezTo>
                    <a:pt x="4936431" y="5547672"/>
                    <a:pt x="4941599" y="5624446"/>
                    <a:pt x="4943813" y="5701220"/>
                  </a:cubicBezTo>
                  <a:cubicBezTo>
                    <a:pt x="4948981" y="5862151"/>
                    <a:pt x="4952672" y="6023819"/>
                    <a:pt x="4951195" y="6184750"/>
                  </a:cubicBezTo>
                  <a:cubicBezTo>
                    <a:pt x="4950457" y="6221660"/>
                    <a:pt x="4948243" y="6259309"/>
                    <a:pt x="4946766" y="6296958"/>
                  </a:cubicBezTo>
                  <a:cubicBezTo>
                    <a:pt x="4944552" y="6367088"/>
                    <a:pt x="4905427" y="6413596"/>
                    <a:pt x="4853752" y="6452721"/>
                  </a:cubicBezTo>
                  <a:cubicBezTo>
                    <a:pt x="4779930" y="6508087"/>
                    <a:pt x="4692821" y="6531710"/>
                    <a:pt x="4604235" y="6552380"/>
                  </a:cubicBezTo>
                  <a:cubicBezTo>
                    <a:pt x="4505315" y="6576003"/>
                    <a:pt x="4404918" y="6582647"/>
                    <a:pt x="4303783" y="6579694"/>
                  </a:cubicBezTo>
                  <a:cubicBezTo>
                    <a:pt x="4265396" y="6578956"/>
                    <a:pt x="4263919" y="6581909"/>
                    <a:pt x="4259490" y="6619557"/>
                  </a:cubicBezTo>
                  <a:cubicBezTo>
                    <a:pt x="4250631" y="6694855"/>
                    <a:pt x="4227747" y="6762771"/>
                    <a:pt x="4162784" y="6812231"/>
                  </a:cubicBezTo>
                  <a:cubicBezTo>
                    <a:pt x="4122182" y="6843236"/>
                    <a:pt x="4076413" y="6850618"/>
                    <a:pt x="4028429" y="6854309"/>
                  </a:cubicBezTo>
                  <a:cubicBezTo>
                    <a:pt x="3923603" y="6861691"/>
                    <a:pt x="3818038" y="6862430"/>
                    <a:pt x="3713950" y="6851357"/>
                  </a:cubicBezTo>
                  <a:cubicBezTo>
                    <a:pt x="3632009" y="6842498"/>
                    <a:pt x="3553020" y="6821090"/>
                    <a:pt x="3483628" y="6774582"/>
                  </a:cubicBezTo>
                  <a:cubicBezTo>
                    <a:pt x="3428262" y="6737672"/>
                    <a:pt x="3369205" y="6708881"/>
                    <a:pt x="3305719" y="6688950"/>
                  </a:cubicBezTo>
                  <a:cubicBezTo>
                    <a:pt x="3249614" y="6671232"/>
                    <a:pt x="3196463" y="6675661"/>
                    <a:pt x="3146264" y="6705928"/>
                  </a:cubicBezTo>
                  <a:cubicBezTo>
                    <a:pt x="3120427" y="6721431"/>
                    <a:pt x="3083516" y="6714787"/>
                    <a:pt x="3064323" y="6692641"/>
                  </a:cubicBezTo>
                  <a:cubicBezTo>
                    <a:pt x="3055464" y="6682306"/>
                    <a:pt x="3058417" y="6671232"/>
                    <a:pt x="3060632" y="6659421"/>
                  </a:cubicBezTo>
                  <a:cubicBezTo>
                    <a:pt x="3067276" y="6624725"/>
                    <a:pt x="3060632" y="6614390"/>
                    <a:pt x="3025936" y="6607008"/>
                  </a:cubicBezTo>
                  <a:cubicBezTo>
                    <a:pt x="3017815" y="6605531"/>
                    <a:pt x="3010433" y="6603317"/>
                    <a:pt x="3002313" y="6602579"/>
                  </a:cubicBezTo>
                  <a:cubicBezTo>
                    <a:pt x="2982381" y="6601102"/>
                    <a:pt x="2972784" y="6591505"/>
                    <a:pt x="2970570" y="6570836"/>
                  </a:cubicBezTo>
                  <a:cubicBezTo>
                    <a:pt x="2966879" y="6539092"/>
                    <a:pt x="2959496" y="6534663"/>
                    <a:pt x="2927015" y="6533186"/>
                  </a:cubicBezTo>
                  <a:cubicBezTo>
                    <a:pt x="2804472" y="6526543"/>
                    <a:pt x="2684881" y="6544998"/>
                    <a:pt x="2566029" y="6568621"/>
                  </a:cubicBezTo>
                  <a:cubicBezTo>
                    <a:pt x="2486302" y="6584123"/>
                    <a:pt x="2406575" y="6595934"/>
                    <a:pt x="2324633" y="6598888"/>
                  </a:cubicBezTo>
                  <a:cubicBezTo>
                    <a:pt x="2205043" y="6603317"/>
                    <a:pt x="2102431" y="6563453"/>
                    <a:pt x="2007940" y="6495538"/>
                  </a:cubicBezTo>
                  <a:cubicBezTo>
                    <a:pt x="1979149" y="6474868"/>
                    <a:pt x="1954788" y="6470438"/>
                    <a:pt x="1922307" y="6485941"/>
                  </a:cubicBezTo>
                  <a:cubicBezTo>
                    <a:pt x="1872847" y="6509563"/>
                    <a:pt x="1824863" y="6534663"/>
                    <a:pt x="1775403" y="6557547"/>
                  </a:cubicBezTo>
                  <a:cubicBezTo>
                    <a:pt x="1739230" y="6574527"/>
                    <a:pt x="1702320" y="6590029"/>
                    <a:pt x="1662456" y="6598149"/>
                  </a:cubicBezTo>
                  <a:cubicBezTo>
                    <a:pt x="1640310" y="6602579"/>
                    <a:pt x="1620378" y="6598149"/>
                    <a:pt x="1601184" y="6585600"/>
                  </a:cubicBezTo>
                  <a:cubicBezTo>
                    <a:pt x="1517766" y="6532448"/>
                    <a:pt x="1432872" y="6481511"/>
                    <a:pt x="1347239" y="6430575"/>
                  </a:cubicBezTo>
                  <a:cubicBezTo>
                    <a:pt x="1325831" y="6418025"/>
                    <a:pt x="1302946" y="6408429"/>
                    <a:pt x="1278585" y="6401047"/>
                  </a:cubicBezTo>
                  <a:cubicBezTo>
                    <a:pt x="1183356" y="6371518"/>
                    <a:pt x="1089603" y="6338298"/>
                    <a:pt x="1000279" y="6291791"/>
                  </a:cubicBezTo>
                  <a:cubicBezTo>
                    <a:pt x="827537" y="6201729"/>
                    <a:pt x="651842" y="6119049"/>
                    <a:pt x="476147" y="6035631"/>
                  </a:cubicBezTo>
                  <a:cubicBezTo>
                    <a:pt x="436284" y="6017176"/>
                    <a:pt x="398635" y="5995767"/>
                    <a:pt x="358033" y="5978788"/>
                  </a:cubicBezTo>
                  <a:cubicBezTo>
                    <a:pt x="324076" y="5964024"/>
                    <a:pt x="319646" y="5953689"/>
                    <a:pt x="327767" y="5918255"/>
                  </a:cubicBezTo>
                  <a:cubicBezTo>
                    <a:pt x="343269" y="5854030"/>
                    <a:pt x="357295" y="5789806"/>
                    <a:pt x="369107" y="5724843"/>
                  </a:cubicBezTo>
                  <a:cubicBezTo>
                    <a:pt x="389777" y="5605991"/>
                    <a:pt x="406017" y="5487138"/>
                    <a:pt x="410447" y="5366072"/>
                  </a:cubicBezTo>
                  <a:cubicBezTo>
                    <a:pt x="412661" y="5315135"/>
                    <a:pt x="414876" y="5264198"/>
                    <a:pt x="414876" y="5213999"/>
                  </a:cubicBezTo>
                  <a:cubicBezTo>
                    <a:pt x="414876" y="5054546"/>
                    <a:pt x="390515" y="4900259"/>
                    <a:pt x="332196" y="4750402"/>
                  </a:cubicBezTo>
                  <a:cubicBezTo>
                    <a:pt x="288641" y="4638193"/>
                    <a:pt x="252469" y="4523032"/>
                    <a:pt x="211129" y="4410086"/>
                  </a:cubicBezTo>
                  <a:cubicBezTo>
                    <a:pt x="200794" y="4382772"/>
                    <a:pt x="200056" y="4353981"/>
                    <a:pt x="196365" y="4325929"/>
                  </a:cubicBezTo>
                  <a:cubicBezTo>
                    <a:pt x="186030" y="4248417"/>
                    <a:pt x="166098" y="4173857"/>
                    <a:pt x="129926" y="4104465"/>
                  </a:cubicBezTo>
                  <a:cubicBezTo>
                    <a:pt x="96706" y="4040240"/>
                    <a:pt x="65701" y="3974540"/>
                    <a:pt x="34696" y="3909577"/>
                  </a:cubicBezTo>
                  <a:cubicBezTo>
                    <a:pt x="16979" y="3871928"/>
                    <a:pt x="8859" y="3832803"/>
                    <a:pt x="0" y="3792939"/>
                  </a:cubicBezTo>
                  <a:cubicBezTo>
                    <a:pt x="738" y="3781128"/>
                    <a:pt x="738" y="3768578"/>
                    <a:pt x="738" y="3756029"/>
                  </a:cubicBezTo>
                  <a:close/>
                </a:path>
              </a:pathLst>
            </a:custGeom>
            <a:solidFill>
              <a:srgbClr val="000000"/>
            </a:solidFill>
            <a:ln w="73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89E5FD0-3A42-44B4-B081-14E014004632}"/>
                </a:ext>
              </a:extLst>
            </p:cNvPr>
            <p:cNvSpPr/>
            <p:nvPr/>
          </p:nvSpPr>
          <p:spPr>
            <a:xfrm>
              <a:off x="9463713" y="4977081"/>
              <a:ext cx="1408004" cy="1586175"/>
            </a:xfrm>
            <a:custGeom>
              <a:avLst/>
              <a:gdLst>
                <a:gd name="connsiteX0" fmla="*/ 1080508 w 1408004"/>
                <a:gd name="connsiteY0" fmla="*/ 1057553 h 1586175"/>
                <a:gd name="connsiteX1" fmla="*/ 1098360 w 1408004"/>
                <a:gd name="connsiteY1" fmla="*/ 1069939 h 1586175"/>
                <a:gd name="connsiteX2" fmla="*/ 1308531 w 1408004"/>
                <a:gd name="connsiteY2" fmla="*/ 1264239 h 1586175"/>
                <a:gd name="connsiteX3" fmla="*/ 1408004 w 1408004"/>
                <a:gd name="connsiteY3" fmla="*/ 1337005 h 1586175"/>
                <a:gd name="connsiteX4" fmla="*/ 893221 w 1408004"/>
                <a:gd name="connsiteY4" fmla="*/ 1558787 h 1586175"/>
                <a:gd name="connsiteX5" fmla="*/ 889351 w 1408004"/>
                <a:gd name="connsiteY5" fmla="*/ 1555303 h 1586175"/>
                <a:gd name="connsiteX6" fmla="*/ 939281 w 1408004"/>
                <a:gd name="connsiteY6" fmla="*/ 1415577 h 1586175"/>
                <a:gd name="connsiteX7" fmla="*/ 1069331 w 1408004"/>
                <a:gd name="connsiteY7" fmla="*/ 1076518 h 1586175"/>
                <a:gd name="connsiteX8" fmla="*/ 1080508 w 1408004"/>
                <a:gd name="connsiteY8" fmla="*/ 1057553 h 1586175"/>
                <a:gd name="connsiteX9" fmla="*/ 945860 w 1408004"/>
                <a:gd name="connsiteY9" fmla="*/ 256932 h 1586175"/>
                <a:gd name="connsiteX10" fmla="*/ 950117 w 1408004"/>
                <a:gd name="connsiteY10" fmla="*/ 266801 h 1586175"/>
                <a:gd name="connsiteX11" fmla="*/ 1018239 w 1408004"/>
                <a:gd name="connsiteY11" fmla="*/ 707656 h 1586175"/>
                <a:gd name="connsiteX12" fmla="*/ 1047655 w 1408004"/>
                <a:gd name="connsiteY12" fmla="*/ 962724 h 1586175"/>
                <a:gd name="connsiteX13" fmla="*/ 1038752 w 1408004"/>
                <a:gd name="connsiteY13" fmla="*/ 1031232 h 1586175"/>
                <a:gd name="connsiteX14" fmla="*/ 969857 w 1408004"/>
                <a:gd name="connsiteY14" fmla="*/ 1186441 h 1586175"/>
                <a:gd name="connsiteX15" fmla="*/ 913734 w 1408004"/>
                <a:gd name="connsiteY15" fmla="*/ 1336231 h 1586175"/>
                <a:gd name="connsiteX16" fmla="*/ 847161 w 1408004"/>
                <a:gd name="connsiteY16" fmla="*/ 1518146 h 1586175"/>
                <a:gd name="connsiteX17" fmla="*/ 842129 w 1408004"/>
                <a:gd name="connsiteY17" fmla="*/ 1529757 h 1586175"/>
                <a:gd name="connsiteX18" fmla="*/ 835936 w 1408004"/>
                <a:gd name="connsiteY18" fmla="*/ 1480214 h 1586175"/>
                <a:gd name="connsiteX19" fmla="*/ 820841 w 1408004"/>
                <a:gd name="connsiteY19" fmla="*/ 1199988 h 1586175"/>
                <a:gd name="connsiteX20" fmla="*/ 804198 w 1408004"/>
                <a:gd name="connsiteY20" fmla="*/ 848156 h 1586175"/>
                <a:gd name="connsiteX21" fmla="*/ 769750 w 1408004"/>
                <a:gd name="connsiteY21" fmla="*/ 555930 h 1586175"/>
                <a:gd name="connsiteX22" fmla="*/ 737625 w 1408004"/>
                <a:gd name="connsiteY22" fmla="*/ 338019 h 1586175"/>
                <a:gd name="connsiteX23" fmla="*/ 748462 w 1408004"/>
                <a:gd name="connsiteY23" fmla="*/ 319441 h 1586175"/>
                <a:gd name="connsiteX24" fmla="*/ 934635 w 1408004"/>
                <a:gd name="connsiteY24" fmla="*/ 257512 h 1586175"/>
                <a:gd name="connsiteX25" fmla="*/ 945860 w 1408004"/>
                <a:gd name="connsiteY25" fmla="*/ 256932 h 1586175"/>
                <a:gd name="connsiteX26" fmla="*/ 5900 w 1408004"/>
                <a:gd name="connsiteY26" fmla="*/ 228386 h 1586175"/>
                <a:gd name="connsiteX27" fmla="*/ 12287 w 1408004"/>
                <a:gd name="connsiteY27" fmla="*/ 228870 h 1586175"/>
                <a:gd name="connsiteX28" fmla="*/ 136918 w 1408004"/>
                <a:gd name="connsiteY28" fmla="*/ 237385 h 1586175"/>
                <a:gd name="connsiteX29" fmla="*/ 246454 w 1408004"/>
                <a:gd name="connsiteY29" fmla="*/ 241642 h 1586175"/>
                <a:gd name="connsiteX30" fmla="*/ 265807 w 1408004"/>
                <a:gd name="connsiteY30" fmla="*/ 255189 h 1586175"/>
                <a:gd name="connsiteX31" fmla="*/ 287482 w 1408004"/>
                <a:gd name="connsiteY31" fmla="*/ 300475 h 1586175"/>
                <a:gd name="connsiteX32" fmla="*/ 391599 w 1408004"/>
                <a:gd name="connsiteY32" fmla="*/ 335697 h 1586175"/>
                <a:gd name="connsiteX33" fmla="*/ 439981 w 1408004"/>
                <a:gd name="connsiteY33" fmla="*/ 310152 h 1586175"/>
                <a:gd name="connsiteX34" fmla="*/ 537131 w 1408004"/>
                <a:gd name="connsiteY34" fmla="*/ 290411 h 1586175"/>
                <a:gd name="connsiteX35" fmla="*/ 662537 w 1408004"/>
                <a:gd name="connsiteY35" fmla="*/ 320989 h 1586175"/>
                <a:gd name="connsiteX36" fmla="*/ 675310 w 1408004"/>
                <a:gd name="connsiteY36" fmla="*/ 339954 h 1586175"/>
                <a:gd name="connsiteX37" fmla="*/ 695824 w 1408004"/>
                <a:gd name="connsiteY37" fmla="*/ 505613 h 1586175"/>
                <a:gd name="connsiteX38" fmla="*/ 716337 w 1408004"/>
                <a:gd name="connsiteY38" fmla="*/ 644178 h 1586175"/>
                <a:gd name="connsiteX39" fmla="*/ 736852 w 1408004"/>
                <a:gd name="connsiteY39" fmla="*/ 700688 h 1586175"/>
                <a:gd name="connsiteX40" fmla="*/ 751172 w 1408004"/>
                <a:gd name="connsiteY40" fmla="*/ 764165 h 1586175"/>
                <a:gd name="connsiteX41" fmla="*/ 753107 w 1408004"/>
                <a:gd name="connsiteY41" fmla="*/ 911245 h 1586175"/>
                <a:gd name="connsiteX42" fmla="*/ 769364 w 1408004"/>
                <a:gd name="connsiteY42" fmla="*/ 1088903 h 1586175"/>
                <a:gd name="connsiteX43" fmla="*/ 781750 w 1408004"/>
                <a:gd name="connsiteY43" fmla="*/ 1270819 h 1586175"/>
                <a:gd name="connsiteX44" fmla="*/ 788330 w 1408004"/>
                <a:gd name="connsiteY44" fmla="*/ 1568462 h 1586175"/>
                <a:gd name="connsiteX45" fmla="*/ 770138 w 1408004"/>
                <a:gd name="connsiteY45" fmla="*/ 1581235 h 1586175"/>
                <a:gd name="connsiteX46" fmla="*/ 198460 w 1408004"/>
                <a:gd name="connsiteY46" fmla="*/ 1333521 h 1586175"/>
                <a:gd name="connsiteX47" fmla="*/ 172140 w 1408004"/>
                <a:gd name="connsiteY47" fmla="*/ 1278946 h 1586175"/>
                <a:gd name="connsiteX48" fmla="*/ 206201 w 1408004"/>
                <a:gd name="connsiteY48" fmla="*/ 1077292 h 1586175"/>
                <a:gd name="connsiteX49" fmla="*/ 214716 w 1408004"/>
                <a:gd name="connsiteY49" fmla="*/ 961175 h 1586175"/>
                <a:gd name="connsiteX50" fmla="*/ 199621 w 1408004"/>
                <a:gd name="connsiteY50" fmla="*/ 853575 h 1586175"/>
                <a:gd name="connsiteX51" fmla="*/ 54089 w 1408004"/>
                <a:gd name="connsiteY51" fmla="*/ 362403 h 1586175"/>
                <a:gd name="connsiteX52" fmla="*/ 4546 w 1408004"/>
                <a:gd name="connsiteY52" fmla="*/ 242029 h 1586175"/>
                <a:gd name="connsiteX53" fmla="*/ 675 w 1408004"/>
                <a:gd name="connsiteY53" fmla="*/ 230805 h 1586175"/>
                <a:gd name="connsiteX54" fmla="*/ 5900 w 1408004"/>
                <a:gd name="connsiteY54" fmla="*/ 228386 h 1586175"/>
                <a:gd name="connsiteX55" fmla="*/ 1246020 w 1408004"/>
                <a:gd name="connsiteY55" fmla="*/ 137042 h 1586175"/>
                <a:gd name="connsiteX56" fmla="*/ 1249310 w 1408004"/>
                <a:gd name="connsiteY56" fmla="*/ 146815 h 1586175"/>
                <a:gd name="connsiteX57" fmla="*/ 1249310 w 1408004"/>
                <a:gd name="connsiteY57" fmla="*/ 312474 h 1586175"/>
                <a:gd name="connsiteX58" fmla="*/ 1245440 w 1408004"/>
                <a:gd name="connsiteY58" fmla="*/ 389498 h 1586175"/>
                <a:gd name="connsiteX59" fmla="*/ 1243891 w 1408004"/>
                <a:gd name="connsiteY59" fmla="*/ 392207 h 1586175"/>
                <a:gd name="connsiteX60" fmla="*/ 1243891 w 1408004"/>
                <a:gd name="connsiteY60" fmla="*/ 516064 h 1586175"/>
                <a:gd name="connsiteX61" fmla="*/ 1243891 w 1408004"/>
                <a:gd name="connsiteY61" fmla="*/ 517612 h 1586175"/>
                <a:gd name="connsiteX62" fmla="*/ 1245827 w 1408004"/>
                <a:gd name="connsiteY62" fmla="*/ 516838 h 1586175"/>
                <a:gd name="connsiteX63" fmla="*/ 1249310 w 1408004"/>
                <a:gd name="connsiteY63" fmla="*/ 567155 h 1586175"/>
                <a:gd name="connsiteX64" fmla="*/ 1288015 w 1408004"/>
                <a:gd name="connsiteY64" fmla="*/ 776551 h 1586175"/>
                <a:gd name="connsiteX65" fmla="*/ 1392133 w 1408004"/>
                <a:gd name="connsiteY65" fmla="*/ 1211986 h 1586175"/>
                <a:gd name="connsiteX66" fmla="*/ 1408002 w 1408004"/>
                <a:gd name="connsiteY66" fmla="*/ 1265787 h 1586175"/>
                <a:gd name="connsiteX67" fmla="*/ 1392907 w 1408004"/>
                <a:gd name="connsiteY67" fmla="*/ 1260368 h 1586175"/>
                <a:gd name="connsiteX68" fmla="*/ 1247762 w 1408004"/>
                <a:gd name="connsiteY68" fmla="*/ 1146574 h 1586175"/>
                <a:gd name="connsiteX69" fmla="*/ 1137064 w 1408004"/>
                <a:gd name="connsiteY69" fmla="*/ 1032781 h 1586175"/>
                <a:gd name="connsiteX70" fmla="*/ 1104939 w 1408004"/>
                <a:gd name="connsiteY70" fmla="*/ 965047 h 1586175"/>
                <a:gd name="connsiteX71" fmla="*/ 1084038 w 1408004"/>
                <a:gd name="connsiteY71" fmla="*/ 778487 h 1586175"/>
                <a:gd name="connsiteX72" fmla="*/ 1058493 w 1408004"/>
                <a:gd name="connsiteY72" fmla="*/ 637986 h 1586175"/>
                <a:gd name="connsiteX73" fmla="*/ 1007401 w 1408004"/>
                <a:gd name="connsiteY73" fmla="*/ 298153 h 1586175"/>
                <a:gd name="connsiteX74" fmla="*/ 1004305 w 1408004"/>
                <a:gd name="connsiteY74" fmla="*/ 250545 h 1586175"/>
                <a:gd name="connsiteX75" fmla="*/ 1014368 w 1408004"/>
                <a:gd name="connsiteY75" fmla="*/ 234289 h 1586175"/>
                <a:gd name="connsiteX76" fmla="*/ 1235763 w 1408004"/>
                <a:gd name="connsiteY76" fmla="*/ 138299 h 1586175"/>
                <a:gd name="connsiteX77" fmla="*/ 1246020 w 1408004"/>
                <a:gd name="connsiteY77" fmla="*/ 137042 h 1586175"/>
                <a:gd name="connsiteX78" fmla="*/ 534954 w 1408004"/>
                <a:gd name="connsiteY78" fmla="*/ 30940 h 1586175"/>
                <a:gd name="connsiteX79" fmla="*/ 540615 w 1408004"/>
                <a:gd name="connsiteY79" fmla="*/ 41923 h 1586175"/>
                <a:gd name="connsiteX80" fmla="*/ 554549 w 1408004"/>
                <a:gd name="connsiteY80" fmla="*/ 90304 h 1586175"/>
                <a:gd name="connsiteX81" fmla="*/ 620348 w 1408004"/>
                <a:gd name="connsiteY81" fmla="*/ 129397 h 1586175"/>
                <a:gd name="connsiteX82" fmla="*/ 657892 w 1408004"/>
                <a:gd name="connsiteY82" fmla="*/ 125913 h 1586175"/>
                <a:gd name="connsiteX83" fmla="*/ 679954 w 1408004"/>
                <a:gd name="connsiteY83" fmla="*/ 111592 h 1586175"/>
                <a:gd name="connsiteX84" fmla="*/ 690404 w 1408004"/>
                <a:gd name="connsiteY84" fmla="*/ 110044 h 1586175"/>
                <a:gd name="connsiteX85" fmla="*/ 719433 w 1408004"/>
                <a:gd name="connsiteY85" fmla="*/ 158813 h 1586175"/>
                <a:gd name="connsiteX86" fmla="*/ 742657 w 1408004"/>
                <a:gd name="connsiteY86" fmla="*/ 243965 h 1586175"/>
                <a:gd name="connsiteX87" fmla="*/ 733368 w 1408004"/>
                <a:gd name="connsiteY87" fmla="*/ 257125 h 1586175"/>
                <a:gd name="connsiteX88" fmla="*/ 621896 w 1408004"/>
                <a:gd name="connsiteY88" fmla="*/ 249383 h 1586175"/>
                <a:gd name="connsiteX89" fmla="*/ 447722 w 1408004"/>
                <a:gd name="connsiteY89" fmla="*/ 220354 h 1586175"/>
                <a:gd name="connsiteX90" fmla="*/ 426047 w 1408004"/>
                <a:gd name="connsiteY90" fmla="*/ 231966 h 1586175"/>
                <a:gd name="connsiteX91" fmla="*/ 396631 w 1408004"/>
                <a:gd name="connsiteY91" fmla="*/ 277639 h 1586175"/>
                <a:gd name="connsiteX92" fmla="*/ 331219 w 1408004"/>
                <a:gd name="connsiteY92" fmla="*/ 265253 h 1586175"/>
                <a:gd name="connsiteX93" fmla="*/ 321542 w 1408004"/>
                <a:gd name="connsiteY93" fmla="*/ 211839 h 1586175"/>
                <a:gd name="connsiteX94" fmla="*/ 307221 w 1408004"/>
                <a:gd name="connsiteY94" fmla="*/ 195583 h 1586175"/>
                <a:gd name="connsiteX95" fmla="*/ 201943 w 1408004"/>
                <a:gd name="connsiteY95" fmla="*/ 180488 h 1586175"/>
                <a:gd name="connsiteX96" fmla="*/ 186848 w 1408004"/>
                <a:gd name="connsiteY96" fmla="*/ 175456 h 1586175"/>
                <a:gd name="connsiteX97" fmla="*/ 321542 w 1408004"/>
                <a:gd name="connsiteY97" fmla="*/ 130558 h 1586175"/>
                <a:gd name="connsiteX98" fmla="*/ 511973 w 1408004"/>
                <a:gd name="connsiteY98" fmla="*/ 37665 h 1586175"/>
                <a:gd name="connsiteX99" fmla="*/ 523197 w 1408004"/>
                <a:gd name="connsiteY99" fmla="*/ 31859 h 1586175"/>
                <a:gd name="connsiteX100" fmla="*/ 534954 w 1408004"/>
                <a:gd name="connsiteY100" fmla="*/ 30940 h 1586175"/>
                <a:gd name="connsiteX101" fmla="*/ 770912 w 1408004"/>
                <a:gd name="connsiteY101" fmla="*/ 121 h 1586175"/>
                <a:gd name="connsiteX102" fmla="*/ 802263 w 1408004"/>
                <a:gd name="connsiteY102" fmla="*/ 121 h 1586175"/>
                <a:gd name="connsiteX103" fmla="*/ 984952 w 1408004"/>
                <a:gd name="connsiteY103" fmla="*/ 15603 h 1586175"/>
                <a:gd name="connsiteX104" fmla="*/ 1061589 w 1408004"/>
                <a:gd name="connsiteY104" fmla="*/ 22957 h 1586175"/>
                <a:gd name="connsiteX105" fmla="*/ 1074362 w 1408004"/>
                <a:gd name="connsiteY105" fmla="*/ 37278 h 1586175"/>
                <a:gd name="connsiteX106" fmla="*/ 1068169 w 1408004"/>
                <a:gd name="connsiteY106" fmla="*/ 122430 h 1586175"/>
                <a:gd name="connsiteX107" fmla="*/ 1056945 w 1408004"/>
                <a:gd name="connsiteY107" fmla="*/ 139073 h 1586175"/>
                <a:gd name="connsiteX108" fmla="*/ 1020949 w 1408004"/>
                <a:gd name="connsiteY108" fmla="*/ 157652 h 1586175"/>
                <a:gd name="connsiteX109" fmla="*/ 814649 w 1408004"/>
                <a:gd name="connsiteY109" fmla="*/ 238546 h 1586175"/>
                <a:gd name="connsiteX110" fmla="*/ 794135 w 1408004"/>
                <a:gd name="connsiteY110" fmla="*/ 228096 h 1586175"/>
                <a:gd name="connsiteX111" fmla="*/ 740334 w 1408004"/>
                <a:gd name="connsiteY111" fmla="*/ 40762 h 1586175"/>
                <a:gd name="connsiteX112" fmla="*/ 746528 w 1408004"/>
                <a:gd name="connsiteY112" fmla="*/ 24892 h 1586175"/>
                <a:gd name="connsiteX113" fmla="*/ 752720 w 1408004"/>
                <a:gd name="connsiteY113" fmla="*/ 14829 h 1586175"/>
                <a:gd name="connsiteX114" fmla="*/ 770912 w 1408004"/>
                <a:gd name="connsiteY114" fmla="*/ 121 h 15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408004" h="1586175">
                  <a:moveTo>
                    <a:pt x="1080508" y="1057553"/>
                  </a:moveTo>
                  <a:cubicBezTo>
                    <a:pt x="1084136" y="1056779"/>
                    <a:pt x="1088878" y="1061230"/>
                    <a:pt x="1098360" y="1069939"/>
                  </a:cubicBezTo>
                  <a:cubicBezTo>
                    <a:pt x="1168417" y="1134576"/>
                    <a:pt x="1234990" y="1203085"/>
                    <a:pt x="1308531" y="1264239"/>
                  </a:cubicBezTo>
                  <a:cubicBezTo>
                    <a:pt x="1339108" y="1289785"/>
                    <a:pt x="1371233" y="1312621"/>
                    <a:pt x="1408004" y="1337005"/>
                  </a:cubicBezTo>
                  <a:cubicBezTo>
                    <a:pt x="1234216" y="1411320"/>
                    <a:pt x="1066622" y="1491826"/>
                    <a:pt x="893221" y="1558787"/>
                  </a:cubicBezTo>
                  <a:cubicBezTo>
                    <a:pt x="891286" y="1557625"/>
                    <a:pt x="890512" y="1556465"/>
                    <a:pt x="889351" y="1555303"/>
                  </a:cubicBezTo>
                  <a:cubicBezTo>
                    <a:pt x="905994" y="1508857"/>
                    <a:pt x="922251" y="1462023"/>
                    <a:pt x="939281" y="1415577"/>
                  </a:cubicBezTo>
                  <a:cubicBezTo>
                    <a:pt x="980696" y="1301783"/>
                    <a:pt x="1022497" y="1188377"/>
                    <a:pt x="1069331" y="1076518"/>
                  </a:cubicBezTo>
                  <a:cubicBezTo>
                    <a:pt x="1074363" y="1064326"/>
                    <a:pt x="1076879" y="1058327"/>
                    <a:pt x="1080508" y="1057553"/>
                  </a:cubicBezTo>
                  <a:close/>
                  <a:moveTo>
                    <a:pt x="945860" y="256932"/>
                  </a:moveTo>
                  <a:cubicBezTo>
                    <a:pt x="948182" y="258383"/>
                    <a:pt x="949343" y="261576"/>
                    <a:pt x="950117" y="266801"/>
                  </a:cubicBezTo>
                  <a:cubicBezTo>
                    <a:pt x="973727" y="413495"/>
                    <a:pt x="997725" y="560188"/>
                    <a:pt x="1018239" y="707656"/>
                  </a:cubicBezTo>
                  <a:cubicBezTo>
                    <a:pt x="1029850" y="792420"/>
                    <a:pt x="1041074" y="877185"/>
                    <a:pt x="1047655" y="962724"/>
                  </a:cubicBezTo>
                  <a:cubicBezTo>
                    <a:pt x="1049590" y="986334"/>
                    <a:pt x="1048428" y="1008396"/>
                    <a:pt x="1038752" y="1031232"/>
                  </a:cubicBezTo>
                  <a:cubicBezTo>
                    <a:pt x="1016303" y="1083098"/>
                    <a:pt x="993854" y="1134963"/>
                    <a:pt x="969857" y="1186441"/>
                  </a:cubicBezTo>
                  <a:cubicBezTo>
                    <a:pt x="947408" y="1234823"/>
                    <a:pt x="932312" y="1286301"/>
                    <a:pt x="913734" y="1336231"/>
                  </a:cubicBezTo>
                  <a:cubicBezTo>
                    <a:pt x="891285" y="1396611"/>
                    <a:pt x="869223" y="1457378"/>
                    <a:pt x="847161" y="1518146"/>
                  </a:cubicBezTo>
                  <a:cubicBezTo>
                    <a:pt x="846000" y="1520855"/>
                    <a:pt x="844452" y="1524339"/>
                    <a:pt x="842129" y="1529757"/>
                  </a:cubicBezTo>
                  <a:cubicBezTo>
                    <a:pt x="836711" y="1511953"/>
                    <a:pt x="837098" y="1496084"/>
                    <a:pt x="835936" y="1480214"/>
                  </a:cubicBezTo>
                  <a:cubicBezTo>
                    <a:pt x="830131" y="1386935"/>
                    <a:pt x="824712" y="1293655"/>
                    <a:pt x="820841" y="1199988"/>
                  </a:cubicBezTo>
                  <a:cubicBezTo>
                    <a:pt x="815810" y="1082710"/>
                    <a:pt x="813100" y="965433"/>
                    <a:pt x="804198" y="848156"/>
                  </a:cubicBezTo>
                  <a:cubicBezTo>
                    <a:pt x="796844" y="750231"/>
                    <a:pt x="785233" y="652694"/>
                    <a:pt x="769750" y="555930"/>
                  </a:cubicBezTo>
                  <a:cubicBezTo>
                    <a:pt x="758139" y="483551"/>
                    <a:pt x="748462" y="410785"/>
                    <a:pt x="737625" y="338019"/>
                  </a:cubicBezTo>
                  <a:cubicBezTo>
                    <a:pt x="736077" y="328343"/>
                    <a:pt x="738012" y="322924"/>
                    <a:pt x="748462" y="319441"/>
                  </a:cubicBezTo>
                  <a:cubicBezTo>
                    <a:pt x="810778" y="299314"/>
                    <a:pt x="872707" y="278413"/>
                    <a:pt x="934635" y="257512"/>
                  </a:cubicBezTo>
                  <a:cubicBezTo>
                    <a:pt x="940054" y="255770"/>
                    <a:pt x="943537" y="255480"/>
                    <a:pt x="945860" y="256932"/>
                  </a:cubicBezTo>
                  <a:close/>
                  <a:moveTo>
                    <a:pt x="5900" y="228386"/>
                  </a:moveTo>
                  <a:cubicBezTo>
                    <a:pt x="8029" y="228386"/>
                    <a:pt x="10352" y="228870"/>
                    <a:pt x="12287" y="228870"/>
                  </a:cubicBezTo>
                  <a:cubicBezTo>
                    <a:pt x="53702" y="231579"/>
                    <a:pt x="95116" y="235062"/>
                    <a:pt x="136918" y="237385"/>
                  </a:cubicBezTo>
                  <a:cubicBezTo>
                    <a:pt x="173301" y="239320"/>
                    <a:pt x="209684" y="240868"/>
                    <a:pt x="246454" y="241642"/>
                  </a:cubicBezTo>
                  <a:cubicBezTo>
                    <a:pt x="256905" y="242029"/>
                    <a:pt x="262324" y="244739"/>
                    <a:pt x="265807" y="255189"/>
                  </a:cubicBezTo>
                  <a:cubicBezTo>
                    <a:pt x="270839" y="271446"/>
                    <a:pt x="277806" y="286541"/>
                    <a:pt x="287482" y="300475"/>
                  </a:cubicBezTo>
                  <a:cubicBezTo>
                    <a:pt x="313415" y="338019"/>
                    <a:pt x="347862" y="349631"/>
                    <a:pt x="391599" y="335697"/>
                  </a:cubicBezTo>
                  <a:cubicBezTo>
                    <a:pt x="409404" y="329891"/>
                    <a:pt x="425660" y="321376"/>
                    <a:pt x="439981" y="310152"/>
                  </a:cubicBezTo>
                  <a:cubicBezTo>
                    <a:pt x="469397" y="286928"/>
                    <a:pt x="502297" y="285380"/>
                    <a:pt x="537131" y="290411"/>
                  </a:cubicBezTo>
                  <a:cubicBezTo>
                    <a:pt x="579708" y="296604"/>
                    <a:pt x="621122" y="308216"/>
                    <a:pt x="662537" y="320989"/>
                  </a:cubicBezTo>
                  <a:cubicBezTo>
                    <a:pt x="673374" y="324473"/>
                    <a:pt x="674149" y="331439"/>
                    <a:pt x="675310" y="339954"/>
                  </a:cubicBezTo>
                  <a:cubicBezTo>
                    <a:pt x="682277" y="395303"/>
                    <a:pt x="688470" y="450265"/>
                    <a:pt x="695824" y="505613"/>
                  </a:cubicBezTo>
                  <a:cubicBezTo>
                    <a:pt x="702016" y="552060"/>
                    <a:pt x="708983" y="598119"/>
                    <a:pt x="716337" y="644178"/>
                  </a:cubicBezTo>
                  <a:cubicBezTo>
                    <a:pt x="719434" y="664306"/>
                    <a:pt x="727949" y="682884"/>
                    <a:pt x="736852" y="700688"/>
                  </a:cubicBezTo>
                  <a:cubicBezTo>
                    <a:pt x="746915" y="721202"/>
                    <a:pt x="750785" y="742103"/>
                    <a:pt x="751172" y="764165"/>
                  </a:cubicBezTo>
                  <a:cubicBezTo>
                    <a:pt x="751560" y="806741"/>
                    <a:pt x="755430" y="849317"/>
                    <a:pt x="753107" y="911245"/>
                  </a:cubicBezTo>
                  <a:cubicBezTo>
                    <a:pt x="748076" y="958466"/>
                    <a:pt x="763945" y="1023104"/>
                    <a:pt x="769364" y="1088903"/>
                  </a:cubicBezTo>
                  <a:cubicBezTo>
                    <a:pt x="774396" y="1149671"/>
                    <a:pt x="779040" y="1210051"/>
                    <a:pt x="781750" y="1270819"/>
                  </a:cubicBezTo>
                  <a:cubicBezTo>
                    <a:pt x="786394" y="1369904"/>
                    <a:pt x="788716" y="1468989"/>
                    <a:pt x="788330" y="1568462"/>
                  </a:cubicBezTo>
                  <a:cubicBezTo>
                    <a:pt x="788330" y="1588977"/>
                    <a:pt x="788330" y="1589364"/>
                    <a:pt x="770138" y="1581235"/>
                  </a:cubicBezTo>
                  <a:cubicBezTo>
                    <a:pt x="581643" y="1494148"/>
                    <a:pt x="388890" y="1416738"/>
                    <a:pt x="198460" y="1333521"/>
                  </a:cubicBezTo>
                  <a:cubicBezTo>
                    <a:pt x="171366" y="1321909"/>
                    <a:pt x="163238" y="1306427"/>
                    <a:pt x="172140" y="1278946"/>
                  </a:cubicBezTo>
                  <a:cubicBezTo>
                    <a:pt x="193041" y="1213148"/>
                    <a:pt x="197686" y="1145026"/>
                    <a:pt x="206201" y="1077292"/>
                  </a:cubicBezTo>
                  <a:cubicBezTo>
                    <a:pt x="210846" y="1038586"/>
                    <a:pt x="213555" y="999881"/>
                    <a:pt x="214716" y="961175"/>
                  </a:cubicBezTo>
                  <a:cubicBezTo>
                    <a:pt x="215877" y="924406"/>
                    <a:pt x="210071" y="888796"/>
                    <a:pt x="199621" y="853575"/>
                  </a:cubicBezTo>
                  <a:cubicBezTo>
                    <a:pt x="150852" y="689851"/>
                    <a:pt x="102857" y="526127"/>
                    <a:pt x="54089" y="362403"/>
                  </a:cubicBezTo>
                  <a:cubicBezTo>
                    <a:pt x="41703" y="320602"/>
                    <a:pt x="25834" y="279961"/>
                    <a:pt x="4546" y="242029"/>
                  </a:cubicBezTo>
                  <a:cubicBezTo>
                    <a:pt x="2611" y="238546"/>
                    <a:pt x="-1647" y="234675"/>
                    <a:pt x="675" y="230805"/>
                  </a:cubicBezTo>
                  <a:cubicBezTo>
                    <a:pt x="1836" y="228870"/>
                    <a:pt x="3771" y="228386"/>
                    <a:pt x="5900" y="228386"/>
                  </a:cubicBezTo>
                  <a:close/>
                  <a:moveTo>
                    <a:pt x="1246020" y="137042"/>
                  </a:moveTo>
                  <a:cubicBezTo>
                    <a:pt x="1248052" y="138396"/>
                    <a:pt x="1248923" y="141590"/>
                    <a:pt x="1249310" y="146815"/>
                  </a:cubicBezTo>
                  <a:cubicBezTo>
                    <a:pt x="1252407" y="202163"/>
                    <a:pt x="1252019" y="257126"/>
                    <a:pt x="1249310" y="312474"/>
                  </a:cubicBezTo>
                  <a:cubicBezTo>
                    <a:pt x="1248149" y="338019"/>
                    <a:pt x="1250471" y="363952"/>
                    <a:pt x="1245440" y="389498"/>
                  </a:cubicBezTo>
                  <a:cubicBezTo>
                    <a:pt x="1241956" y="388724"/>
                    <a:pt x="1243891" y="391433"/>
                    <a:pt x="1243891" y="392207"/>
                  </a:cubicBezTo>
                  <a:cubicBezTo>
                    <a:pt x="1243891" y="433622"/>
                    <a:pt x="1243891" y="474649"/>
                    <a:pt x="1243891" y="516064"/>
                  </a:cubicBezTo>
                  <a:cubicBezTo>
                    <a:pt x="1243891" y="517999"/>
                    <a:pt x="1243504" y="515677"/>
                    <a:pt x="1243891" y="517612"/>
                  </a:cubicBezTo>
                  <a:cubicBezTo>
                    <a:pt x="1243891" y="517612"/>
                    <a:pt x="1244665" y="517612"/>
                    <a:pt x="1245827" y="516838"/>
                  </a:cubicBezTo>
                  <a:cubicBezTo>
                    <a:pt x="1250084" y="533482"/>
                    <a:pt x="1248149" y="550512"/>
                    <a:pt x="1249310" y="567155"/>
                  </a:cubicBezTo>
                  <a:cubicBezTo>
                    <a:pt x="1253181" y="638760"/>
                    <a:pt x="1272146" y="707268"/>
                    <a:pt x="1288015" y="776551"/>
                  </a:cubicBezTo>
                  <a:cubicBezTo>
                    <a:pt x="1321302" y="922084"/>
                    <a:pt x="1353814" y="1067616"/>
                    <a:pt x="1392133" y="1211986"/>
                  </a:cubicBezTo>
                  <a:cubicBezTo>
                    <a:pt x="1396778" y="1229791"/>
                    <a:pt x="1402583" y="1247596"/>
                    <a:pt x="1408002" y="1265787"/>
                  </a:cubicBezTo>
                  <a:cubicBezTo>
                    <a:pt x="1401035" y="1266561"/>
                    <a:pt x="1397164" y="1262690"/>
                    <a:pt x="1392907" y="1260368"/>
                  </a:cubicBezTo>
                  <a:cubicBezTo>
                    <a:pt x="1339106" y="1229404"/>
                    <a:pt x="1290338" y="1191860"/>
                    <a:pt x="1247762" y="1146574"/>
                  </a:cubicBezTo>
                  <a:cubicBezTo>
                    <a:pt x="1211379" y="1108256"/>
                    <a:pt x="1174221" y="1070712"/>
                    <a:pt x="1137064" y="1032781"/>
                  </a:cubicBezTo>
                  <a:cubicBezTo>
                    <a:pt x="1118098" y="1013041"/>
                    <a:pt x="1108809" y="991753"/>
                    <a:pt x="1104939" y="965047"/>
                  </a:cubicBezTo>
                  <a:cubicBezTo>
                    <a:pt x="1096424" y="903118"/>
                    <a:pt x="1089069" y="840802"/>
                    <a:pt x="1084038" y="778487"/>
                  </a:cubicBezTo>
                  <a:cubicBezTo>
                    <a:pt x="1080168" y="731266"/>
                    <a:pt x="1067007" y="684820"/>
                    <a:pt x="1058493" y="637986"/>
                  </a:cubicBezTo>
                  <a:cubicBezTo>
                    <a:pt x="1037591" y="525353"/>
                    <a:pt x="1018239" y="412334"/>
                    <a:pt x="1007401" y="298153"/>
                  </a:cubicBezTo>
                  <a:cubicBezTo>
                    <a:pt x="1005853" y="282284"/>
                    <a:pt x="1005466" y="266415"/>
                    <a:pt x="1004305" y="250545"/>
                  </a:cubicBezTo>
                  <a:cubicBezTo>
                    <a:pt x="1003531" y="242417"/>
                    <a:pt x="1007014" y="237772"/>
                    <a:pt x="1014368" y="234289"/>
                  </a:cubicBezTo>
                  <a:cubicBezTo>
                    <a:pt x="1088295" y="202163"/>
                    <a:pt x="1161449" y="168877"/>
                    <a:pt x="1235763" y="138299"/>
                  </a:cubicBezTo>
                  <a:cubicBezTo>
                    <a:pt x="1240795" y="136171"/>
                    <a:pt x="1243988" y="135687"/>
                    <a:pt x="1246020" y="137042"/>
                  </a:cubicBezTo>
                  <a:close/>
                  <a:moveTo>
                    <a:pt x="534954" y="30940"/>
                  </a:moveTo>
                  <a:cubicBezTo>
                    <a:pt x="537906" y="32343"/>
                    <a:pt x="539841" y="35730"/>
                    <a:pt x="540615" y="41923"/>
                  </a:cubicBezTo>
                  <a:cubicBezTo>
                    <a:pt x="542550" y="58566"/>
                    <a:pt x="547195" y="74822"/>
                    <a:pt x="554549" y="90304"/>
                  </a:cubicBezTo>
                  <a:cubicBezTo>
                    <a:pt x="568870" y="120495"/>
                    <a:pt x="587449" y="131332"/>
                    <a:pt x="620348" y="129397"/>
                  </a:cubicBezTo>
                  <a:cubicBezTo>
                    <a:pt x="633121" y="128623"/>
                    <a:pt x="645507" y="127462"/>
                    <a:pt x="657892" y="125913"/>
                  </a:cubicBezTo>
                  <a:cubicBezTo>
                    <a:pt x="667569" y="125140"/>
                    <a:pt x="676083" y="122043"/>
                    <a:pt x="679954" y="111592"/>
                  </a:cubicBezTo>
                  <a:cubicBezTo>
                    <a:pt x="682276" y="104625"/>
                    <a:pt x="685760" y="104238"/>
                    <a:pt x="690404" y="110044"/>
                  </a:cubicBezTo>
                  <a:cubicBezTo>
                    <a:pt x="702403" y="124752"/>
                    <a:pt x="714789" y="138686"/>
                    <a:pt x="719433" y="158813"/>
                  </a:cubicBezTo>
                  <a:cubicBezTo>
                    <a:pt x="726014" y="187455"/>
                    <a:pt x="734529" y="215710"/>
                    <a:pt x="742657" y="243965"/>
                  </a:cubicBezTo>
                  <a:cubicBezTo>
                    <a:pt x="745366" y="253254"/>
                    <a:pt x="743044" y="256351"/>
                    <a:pt x="733368" y="257125"/>
                  </a:cubicBezTo>
                  <a:cubicBezTo>
                    <a:pt x="695823" y="259835"/>
                    <a:pt x="658666" y="255189"/>
                    <a:pt x="621896" y="249383"/>
                  </a:cubicBezTo>
                  <a:cubicBezTo>
                    <a:pt x="563838" y="240094"/>
                    <a:pt x="505780" y="230418"/>
                    <a:pt x="447722" y="220354"/>
                  </a:cubicBezTo>
                  <a:cubicBezTo>
                    <a:pt x="436885" y="218419"/>
                    <a:pt x="430692" y="221129"/>
                    <a:pt x="426047" y="231966"/>
                  </a:cubicBezTo>
                  <a:cubicBezTo>
                    <a:pt x="419080" y="248997"/>
                    <a:pt x="410178" y="264866"/>
                    <a:pt x="396631" y="277639"/>
                  </a:cubicBezTo>
                  <a:cubicBezTo>
                    <a:pt x="374569" y="299314"/>
                    <a:pt x="343604" y="293508"/>
                    <a:pt x="331219" y="265253"/>
                  </a:cubicBezTo>
                  <a:cubicBezTo>
                    <a:pt x="323865" y="248223"/>
                    <a:pt x="321156" y="230031"/>
                    <a:pt x="321542" y="211839"/>
                  </a:cubicBezTo>
                  <a:cubicBezTo>
                    <a:pt x="321929" y="201002"/>
                    <a:pt x="317672" y="197131"/>
                    <a:pt x="307221" y="195583"/>
                  </a:cubicBezTo>
                  <a:cubicBezTo>
                    <a:pt x="272000" y="190938"/>
                    <a:pt x="236778" y="185520"/>
                    <a:pt x="201943" y="180488"/>
                  </a:cubicBezTo>
                  <a:cubicBezTo>
                    <a:pt x="197299" y="179714"/>
                    <a:pt x="191880" y="180488"/>
                    <a:pt x="186848" y="175456"/>
                  </a:cubicBezTo>
                  <a:cubicBezTo>
                    <a:pt x="233295" y="163458"/>
                    <a:pt x="277806" y="148362"/>
                    <a:pt x="321542" y="130558"/>
                  </a:cubicBezTo>
                  <a:cubicBezTo>
                    <a:pt x="386955" y="103851"/>
                    <a:pt x="450044" y="72113"/>
                    <a:pt x="511973" y="37665"/>
                  </a:cubicBezTo>
                  <a:cubicBezTo>
                    <a:pt x="515456" y="35730"/>
                    <a:pt x="519327" y="33021"/>
                    <a:pt x="523197" y="31859"/>
                  </a:cubicBezTo>
                  <a:cubicBezTo>
                    <a:pt x="528036" y="30118"/>
                    <a:pt x="532003" y="29537"/>
                    <a:pt x="534954" y="30940"/>
                  </a:cubicBezTo>
                  <a:close/>
                  <a:moveTo>
                    <a:pt x="770912" y="121"/>
                  </a:moveTo>
                  <a:cubicBezTo>
                    <a:pt x="780201" y="895"/>
                    <a:pt x="789103" y="121"/>
                    <a:pt x="802263" y="121"/>
                  </a:cubicBezTo>
                  <a:cubicBezTo>
                    <a:pt x="860708" y="2443"/>
                    <a:pt x="923024" y="9797"/>
                    <a:pt x="984952" y="15603"/>
                  </a:cubicBezTo>
                  <a:cubicBezTo>
                    <a:pt x="1010498" y="17925"/>
                    <a:pt x="1036044" y="21022"/>
                    <a:pt x="1061589" y="22957"/>
                  </a:cubicBezTo>
                  <a:cubicBezTo>
                    <a:pt x="1071653" y="23731"/>
                    <a:pt x="1075523" y="26441"/>
                    <a:pt x="1074362" y="37278"/>
                  </a:cubicBezTo>
                  <a:cubicBezTo>
                    <a:pt x="1071653" y="65533"/>
                    <a:pt x="1069717" y="94175"/>
                    <a:pt x="1068169" y="122430"/>
                  </a:cubicBezTo>
                  <a:cubicBezTo>
                    <a:pt x="1067782" y="130558"/>
                    <a:pt x="1063137" y="135590"/>
                    <a:pt x="1056945" y="139073"/>
                  </a:cubicBezTo>
                  <a:cubicBezTo>
                    <a:pt x="1044946" y="145653"/>
                    <a:pt x="1033334" y="152233"/>
                    <a:pt x="1020949" y="157652"/>
                  </a:cubicBezTo>
                  <a:cubicBezTo>
                    <a:pt x="953214" y="187068"/>
                    <a:pt x="884706" y="214162"/>
                    <a:pt x="814649" y="238546"/>
                  </a:cubicBezTo>
                  <a:cubicBezTo>
                    <a:pt x="802263" y="242804"/>
                    <a:pt x="797619" y="240482"/>
                    <a:pt x="794135" y="228096"/>
                  </a:cubicBezTo>
                  <a:cubicBezTo>
                    <a:pt x="776717" y="165393"/>
                    <a:pt x="758139" y="103077"/>
                    <a:pt x="740334" y="40762"/>
                  </a:cubicBezTo>
                  <a:cubicBezTo>
                    <a:pt x="738399" y="33795"/>
                    <a:pt x="735690" y="27215"/>
                    <a:pt x="746528" y="24892"/>
                  </a:cubicBezTo>
                  <a:cubicBezTo>
                    <a:pt x="751172" y="24118"/>
                    <a:pt x="752720" y="18699"/>
                    <a:pt x="752720" y="14829"/>
                  </a:cubicBezTo>
                  <a:cubicBezTo>
                    <a:pt x="752720" y="2056"/>
                    <a:pt x="760074" y="-653"/>
                    <a:pt x="770912" y="121"/>
                  </a:cubicBezTo>
                  <a:close/>
                </a:path>
              </a:pathLst>
            </a:custGeom>
            <a:solidFill>
              <a:schemeClr val="accent1"/>
            </a:solidFill>
            <a:ln w="73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033A013-6173-40D3-AEAC-5BCFB49EAE20}"/>
                </a:ext>
              </a:extLst>
            </p:cNvPr>
            <p:cNvSpPr/>
            <p:nvPr/>
          </p:nvSpPr>
          <p:spPr>
            <a:xfrm>
              <a:off x="10594973" y="4922898"/>
              <a:ext cx="315835" cy="466250"/>
            </a:xfrm>
            <a:custGeom>
              <a:avLst/>
              <a:gdLst>
                <a:gd name="connsiteX0" fmla="*/ 602382 w 602381"/>
                <a:gd name="connsiteY0" fmla="*/ 559789 h 889262"/>
                <a:gd name="connsiteX1" fmla="*/ 588356 w 602381"/>
                <a:gd name="connsiteY1" fmla="*/ 684547 h 889262"/>
                <a:gd name="connsiteX2" fmla="*/ 584665 w 602381"/>
                <a:gd name="connsiteY2" fmla="*/ 753939 h 889262"/>
                <a:gd name="connsiteX3" fmla="*/ 582450 w 602381"/>
                <a:gd name="connsiteY3" fmla="*/ 787896 h 889262"/>
                <a:gd name="connsiteX4" fmla="*/ 404541 w 602381"/>
                <a:gd name="connsiteY4" fmla="*/ 886817 h 889262"/>
                <a:gd name="connsiteX5" fmla="*/ 369107 w 602381"/>
                <a:gd name="connsiteY5" fmla="*/ 838833 h 889262"/>
                <a:gd name="connsiteX6" fmla="*/ 428164 w 602381"/>
                <a:gd name="connsiteY6" fmla="*/ 713337 h 889262"/>
                <a:gd name="connsiteX7" fmla="*/ 445142 w 602381"/>
                <a:gd name="connsiteY7" fmla="*/ 594484 h 889262"/>
                <a:gd name="connsiteX8" fmla="*/ 321123 w 602381"/>
                <a:gd name="connsiteY8" fmla="*/ 264503 h 889262"/>
                <a:gd name="connsiteX9" fmla="*/ 245087 w 602381"/>
                <a:gd name="connsiteY9" fmla="*/ 232760 h 889262"/>
                <a:gd name="connsiteX10" fmla="*/ 0 w 602381"/>
                <a:gd name="connsiteY10" fmla="*/ 331681 h 889262"/>
                <a:gd name="connsiteX11" fmla="*/ 19932 w 602381"/>
                <a:gd name="connsiteY11" fmla="*/ 202493 h 889262"/>
                <a:gd name="connsiteX12" fmla="*/ 45031 w 602381"/>
                <a:gd name="connsiteY12" fmla="*/ 43778 h 889262"/>
                <a:gd name="connsiteX13" fmla="*/ 66439 w 602381"/>
                <a:gd name="connsiteY13" fmla="*/ 17940 h 889262"/>
                <a:gd name="connsiteX14" fmla="*/ 120329 w 602381"/>
                <a:gd name="connsiteY14" fmla="*/ 3176 h 889262"/>
                <a:gd name="connsiteX15" fmla="*/ 194888 w 602381"/>
                <a:gd name="connsiteY15" fmla="*/ 11296 h 889262"/>
                <a:gd name="connsiteX16" fmla="*/ 455477 w 602381"/>
                <a:gd name="connsiteY16" fmla="*/ 81427 h 889262"/>
                <a:gd name="connsiteX17" fmla="*/ 516749 w 602381"/>
                <a:gd name="connsiteY17" fmla="*/ 144913 h 889262"/>
                <a:gd name="connsiteX18" fmla="*/ 532990 w 602381"/>
                <a:gd name="connsiteY18" fmla="*/ 184038 h 889262"/>
                <a:gd name="connsiteX19" fmla="*/ 602382 w 602381"/>
                <a:gd name="connsiteY19" fmla="*/ 437245 h 889262"/>
                <a:gd name="connsiteX20" fmla="*/ 602382 w 602381"/>
                <a:gd name="connsiteY20" fmla="*/ 559789 h 88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381" h="889262">
                  <a:moveTo>
                    <a:pt x="602382" y="559789"/>
                  </a:moveTo>
                  <a:cubicBezTo>
                    <a:pt x="602382" y="601867"/>
                    <a:pt x="597953" y="643945"/>
                    <a:pt x="588356" y="684547"/>
                  </a:cubicBezTo>
                  <a:cubicBezTo>
                    <a:pt x="580235" y="707431"/>
                    <a:pt x="586879" y="731054"/>
                    <a:pt x="584665" y="753939"/>
                  </a:cubicBezTo>
                  <a:cubicBezTo>
                    <a:pt x="583926" y="765012"/>
                    <a:pt x="586141" y="776823"/>
                    <a:pt x="582450" y="787896"/>
                  </a:cubicBezTo>
                  <a:cubicBezTo>
                    <a:pt x="532990" y="838095"/>
                    <a:pt x="471718" y="867623"/>
                    <a:pt x="404541" y="886817"/>
                  </a:cubicBezTo>
                  <a:cubicBezTo>
                    <a:pt x="371321" y="896414"/>
                    <a:pt x="357295" y="877220"/>
                    <a:pt x="369107" y="838833"/>
                  </a:cubicBezTo>
                  <a:cubicBezTo>
                    <a:pt x="382394" y="794540"/>
                    <a:pt x="400850" y="750248"/>
                    <a:pt x="428164" y="713337"/>
                  </a:cubicBezTo>
                  <a:cubicBezTo>
                    <a:pt x="456216" y="674950"/>
                    <a:pt x="454739" y="636563"/>
                    <a:pt x="445142" y="594484"/>
                  </a:cubicBezTo>
                  <a:cubicBezTo>
                    <a:pt x="418567" y="479323"/>
                    <a:pt x="369845" y="371544"/>
                    <a:pt x="321123" y="264503"/>
                  </a:cubicBezTo>
                  <a:cubicBezTo>
                    <a:pt x="297500" y="212828"/>
                    <a:pt x="297500" y="212828"/>
                    <a:pt x="245087" y="232760"/>
                  </a:cubicBezTo>
                  <a:cubicBezTo>
                    <a:pt x="164621" y="263765"/>
                    <a:pt x="83418" y="294032"/>
                    <a:pt x="0" y="331681"/>
                  </a:cubicBezTo>
                  <a:cubicBezTo>
                    <a:pt x="7382" y="285911"/>
                    <a:pt x="13288" y="243833"/>
                    <a:pt x="19932" y="202493"/>
                  </a:cubicBezTo>
                  <a:cubicBezTo>
                    <a:pt x="28052" y="149342"/>
                    <a:pt x="37649" y="96929"/>
                    <a:pt x="45031" y="43778"/>
                  </a:cubicBezTo>
                  <a:cubicBezTo>
                    <a:pt x="47246" y="29013"/>
                    <a:pt x="51675" y="20893"/>
                    <a:pt x="66439" y="17940"/>
                  </a:cubicBezTo>
                  <a:cubicBezTo>
                    <a:pt x="84895" y="14249"/>
                    <a:pt x="102612" y="8343"/>
                    <a:pt x="120329" y="3176"/>
                  </a:cubicBezTo>
                  <a:cubicBezTo>
                    <a:pt x="146166" y="-4206"/>
                    <a:pt x="169789" y="2438"/>
                    <a:pt x="194888" y="11296"/>
                  </a:cubicBezTo>
                  <a:cubicBezTo>
                    <a:pt x="279783" y="40825"/>
                    <a:pt x="367630" y="62233"/>
                    <a:pt x="455477" y="81427"/>
                  </a:cubicBezTo>
                  <a:cubicBezTo>
                    <a:pt x="493865" y="89547"/>
                    <a:pt x="510105" y="110955"/>
                    <a:pt x="516749" y="144913"/>
                  </a:cubicBezTo>
                  <a:cubicBezTo>
                    <a:pt x="519702" y="159677"/>
                    <a:pt x="526346" y="171488"/>
                    <a:pt x="532990" y="184038"/>
                  </a:cubicBezTo>
                  <a:cubicBezTo>
                    <a:pt x="575806" y="263027"/>
                    <a:pt x="598691" y="347183"/>
                    <a:pt x="602382" y="437245"/>
                  </a:cubicBezTo>
                  <a:cubicBezTo>
                    <a:pt x="599429" y="477847"/>
                    <a:pt x="599429" y="518449"/>
                    <a:pt x="602382" y="559789"/>
                  </a:cubicBezTo>
                  <a:close/>
                </a:path>
              </a:pathLst>
            </a:custGeom>
            <a:solidFill>
              <a:schemeClr val="accent4"/>
            </a:solidFill>
            <a:ln w="73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2942853-288A-4E5E-9CEB-58036C12E19E}"/>
                </a:ext>
              </a:extLst>
            </p:cNvPr>
            <p:cNvSpPr/>
            <p:nvPr/>
          </p:nvSpPr>
          <p:spPr>
            <a:xfrm>
              <a:off x="10047773" y="4883864"/>
              <a:ext cx="118796" cy="178878"/>
            </a:xfrm>
            <a:custGeom>
              <a:avLst/>
              <a:gdLst>
                <a:gd name="connsiteX0" fmla="*/ 560 w 226575"/>
                <a:gd name="connsiteY0" fmla="*/ 143326 h 341167"/>
                <a:gd name="connsiteX1" fmla="*/ 24182 w 226575"/>
                <a:gd name="connsiteY1" fmla="*/ 95342 h 341167"/>
                <a:gd name="connsiteX2" fmla="*/ 115721 w 226575"/>
                <a:gd name="connsiteY2" fmla="*/ 9709 h 341167"/>
                <a:gd name="connsiteX3" fmla="*/ 151893 w 226575"/>
                <a:gd name="connsiteY3" fmla="*/ 7495 h 341167"/>
                <a:gd name="connsiteX4" fmla="*/ 190280 w 226575"/>
                <a:gd name="connsiteY4" fmla="*/ 31117 h 341167"/>
                <a:gd name="connsiteX5" fmla="*/ 226453 w 226575"/>
                <a:gd name="connsiteY5" fmla="*/ 90174 h 341167"/>
                <a:gd name="connsiteX6" fmla="*/ 165181 w 226575"/>
                <a:gd name="connsiteY6" fmla="*/ 242984 h 341167"/>
                <a:gd name="connsiteX7" fmla="*/ 72166 w 226575"/>
                <a:gd name="connsiteY7" fmla="*/ 334523 h 341167"/>
                <a:gd name="connsiteX8" fmla="*/ 42638 w 226575"/>
                <a:gd name="connsiteY8" fmla="*/ 327141 h 341167"/>
                <a:gd name="connsiteX9" fmla="*/ 560 w 226575"/>
                <a:gd name="connsiteY9" fmla="*/ 143326 h 34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575" h="341167">
                  <a:moveTo>
                    <a:pt x="560" y="143326"/>
                  </a:moveTo>
                  <a:cubicBezTo>
                    <a:pt x="-2393" y="127823"/>
                    <a:pt x="6465" y="110844"/>
                    <a:pt x="24182" y="95342"/>
                  </a:cubicBezTo>
                  <a:cubicBezTo>
                    <a:pt x="55926" y="68028"/>
                    <a:pt x="86192" y="39238"/>
                    <a:pt x="115721" y="9709"/>
                  </a:cubicBezTo>
                  <a:cubicBezTo>
                    <a:pt x="128270" y="-2840"/>
                    <a:pt x="138606" y="-2840"/>
                    <a:pt x="151893" y="7495"/>
                  </a:cubicBezTo>
                  <a:cubicBezTo>
                    <a:pt x="163705" y="17091"/>
                    <a:pt x="176993" y="25950"/>
                    <a:pt x="190280" y="31117"/>
                  </a:cubicBezTo>
                  <a:cubicBezTo>
                    <a:pt x="219071" y="41452"/>
                    <a:pt x="224976" y="64337"/>
                    <a:pt x="226453" y="90174"/>
                  </a:cubicBezTo>
                  <a:cubicBezTo>
                    <a:pt x="228667" y="149970"/>
                    <a:pt x="200615" y="197953"/>
                    <a:pt x="165181" y="242984"/>
                  </a:cubicBezTo>
                  <a:cubicBezTo>
                    <a:pt x="137867" y="277681"/>
                    <a:pt x="101695" y="302780"/>
                    <a:pt x="72166" y="334523"/>
                  </a:cubicBezTo>
                  <a:cubicBezTo>
                    <a:pt x="64046" y="343381"/>
                    <a:pt x="48543" y="345596"/>
                    <a:pt x="42638" y="327141"/>
                  </a:cubicBezTo>
                  <a:cubicBezTo>
                    <a:pt x="24921" y="269560"/>
                    <a:pt x="4989" y="212718"/>
                    <a:pt x="560" y="143326"/>
                  </a:cubicBezTo>
                  <a:close/>
                </a:path>
              </a:pathLst>
            </a:custGeom>
            <a:solidFill>
              <a:schemeClr val="accent4"/>
            </a:solidFill>
            <a:ln w="73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D8DE56D-BFBD-4511-8EF7-00705EE4C5F3}"/>
                </a:ext>
              </a:extLst>
            </p:cNvPr>
            <p:cNvSpPr/>
            <p:nvPr/>
          </p:nvSpPr>
          <p:spPr>
            <a:xfrm>
              <a:off x="10149861" y="3267681"/>
              <a:ext cx="1735316" cy="3475373"/>
            </a:xfrm>
            <a:custGeom>
              <a:avLst/>
              <a:gdLst>
                <a:gd name="connsiteX0" fmla="*/ 773720 w 1735316"/>
                <a:gd name="connsiteY0" fmla="*/ 3059469 h 3475373"/>
                <a:gd name="connsiteX1" fmla="*/ 778752 w 1735316"/>
                <a:gd name="connsiteY1" fmla="*/ 3069243 h 3475373"/>
                <a:gd name="connsiteX2" fmla="*/ 794622 w 1735316"/>
                <a:gd name="connsiteY2" fmla="*/ 3239159 h 3475373"/>
                <a:gd name="connsiteX3" fmla="*/ 794622 w 1735316"/>
                <a:gd name="connsiteY3" fmla="*/ 3285605 h 3475373"/>
                <a:gd name="connsiteX4" fmla="*/ 786106 w 1735316"/>
                <a:gd name="connsiteY4" fmla="*/ 3294508 h 3475373"/>
                <a:gd name="connsiteX5" fmla="*/ 544198 w 1735316"/>
                <a:gd name="connsiteY5" fmla="*/ 3323924 h 3475373"/>
                <a:gd name="connsiteX6" fmla="*/ 366927 w 1735316"/>
                <a:gd name="connsiteY6" fmla="*/ 3322762 h 3475373"/>
                <a:gd name="connsiteX7" fmla="*/ 332479 w 1735316"/>
                <a:gd name="connsiteY7" fmla="*/ 3310764 h 3475373"/>
                <a:gd name="connsiteX8" fmla="*/ 312352 w 1735316"/>
                <a:gd name="connsiteY8" fmla="*/ 3291798 h 3475373"/>
                <a:gd name="connsiteX9" fmla="*/ 319706 w 1735316"/>
                <a:gd name="connsiteY9" fmla="*/ 3271671 h 3475373"/>
                <a:gd name="connsiteX10" fmla="*/ 529877 w 1735316"/>
                <a:gd name="connsiteY10" fmla="*/ 3179940 h 3475373"/>
                <a:gd name="connsiteX11" fmla="*/ 764044 w 1735316"/>
                <a:gd name="connsiteY11" fmla="*/ 3063050 h 3475373"/>
                <a:gd name="connsiteX12" fmla="*/ 773720 w 1735316"/>
                <a:gd name="connsiteY12" fmla="*/ 3059469 h 3475373"/>
                <a:gd name="connsiteX13" fmla="*/ 739175 w 1735316"/>
                <a:gd name="connsiteY13" fmla="*/ 2129863 h 3475373"/>
                <a:gd name="connsiteX14" fmla="*/ 741594 w 1735316"/>
                <a:gd name="connsiteY14" fmla="*/ 2138379 h 3475373"/>
                <a:gd name="connsiteX15" fmla="*/ 767527 w 1735316"/>
                <a:gd name="connsiteY15" fmla="*/ 2480921 h 3475373"/>
                <a:gd name="connsiteX16" fmla="*/ 780687 w 1735316"/>
                <a:gd name="connsiteY16" fmla="*/ 2978672 h 3475373"/>
                <a:gd name="connsiteX17" fmla="*/ 780687 w 1735316"/>
                <a:gd name="connsiteY17" fmla="*/ 2984865 h 3475373"/>
                <a:gd name="connsiteX18" fmla="*/ 711017 w 1735316"/>
                <a:gd name="connsiteY18" fmla="*/ 2720894 h 3475373"/>
                <a:gd name="connsiteX19" fmla="*/ 658765 w 1735316"/>
                <a:gd name="connsiteY19" fmla="*/ 2458859 h 3475373"/>
                <a:gd name="connsiteX20" fmla="*/ 627801 w 1735316"/>
                <a:gd name="connsiteY20" fmla="*/ 2199146 h 3475373"/>
                <a:gd name="connsiteX21" fmla="*/ 639413 w 1735316"/>
                <a:gd name="connsiteY21" fmla="*/ 2178632 h 3475373"/>
                <a:gd name="connsiteX22" fmla="*/ 730370 w 1735316"/>
                <a:gd name="connsiteY22" fmla="*/ 2131799 h 3475373"/>
                <a:gd name="connsiteX23" fmla="*/ 739175 w 1735316"/>
                <a:gd name="connsiteY23" fmla="*/ 2129863 h 3475373"/>
                <a:gd name="connsiteX24" fmla="*/ 65364 w 1735316"/>
                <a:gd name="connsiteY24" fmla="*/ 1524365 h 3475373"/>
                <a:gd name="connsiteX25" fmla="*/ 97538 w 1735316"/>
                <a:gd name="connsiteY25" fmla="*/ 1526833 h 3475373"/>
                <a:gd name="connsiteX26" fmla="*/ 144758 w 1735316"/>
                <a:gd name="connsiteY26" fmla="*/ 1555862 h 3475373"/>
                <a:gd name="connsiteX27" fmla="*/ 232619 w 1735316"/>
                <a:gd name="connsiteY27" fmla="*/ 1689395 h 3475373"/>
                <a:gd name="connsiteX28" fmla="*/ 171464 w 1735316"/>
                <a:gd name="connsiteY28" fmla="*/ 1676235 h 3475373"/>
                <a:gd name="connsiteX29" fmla="*/ 122309 w 1735316"/>
                <a:gd name="connsiteY29" fmla="*/ 1622048 h 3475373"/>
                <a:gd name="connsiteX30" fmla="*/ 111859 w 1735316"/>
                <a:gd name="connsiteY30" fmla="*/ 1613532 h 3475373"/>
                <a:gd name="connsiteX31" fmla="*/ 4645 w 1735316"/>
                <a:gd name="connsiteY31" fmla="*/ 1555862 h 3475373"/>
                <a:gd name="connsiteX32" fmla="*/ 0 w 1735316"/>
                <a:gd name="connsiteY32" fmla="*/ 1550056 h 3475373"/>
                <a:gd name="connsiteX33" fmla="*/ 36383 w 1735316"/>
                <a:gd name="connsiteY33" fmla="*/ 1537283 h 3475373"/>
                <a:gd name="connsiteX34" fmla="*/ 65364 w 1735316"/>
                <a:gd name="connsiteY34" fmla="*/ 1524365 h 3475373"/>
                <a:gd name="connsiteX35" fmla="*/ 208235 w 1735316"/>
                <a:gd name="connsiteY35" fmla="*/ 1519091 h 3475373"/>
                <a:gd name="connsiteX36" fmla="*/ 372734 w 1735316"/>
                <a:gd name="connsiteY36" fmla="*/ 1694427 h 3475373"/>
                <a:gd name="connsiteX37" fmla="*/ 293000 w 1735316"/>
                <a:gd name="connsiteY37" fmla="*/ 1690556 h 3475373"/>
                <a:gd name="connsiteX38" fmla="*/ 283711 w 1735316"/>
                <a:gd name="connsiteY38" fmla="*/ 1683976 h 3475373"/>
                <a:gd name="connsiteX39" fmla="*/ 208622 w 1735316"/>
                <a:gd name="connsiteY39" fmla="*/ 1524897 h 3475373"/>
                <a:gd name="connsiteX40" fmla="*/ 208235 w 1735316"/>
                <a:gd name="connsiteY40" fmla="*/ 1519091 h 3475373"/>
                <a:gd name="connsiteX41" fmla="*/ 1335335 w 1735316"/>
                <a:gd name="connsiteY41" fmla="*/ 881615 h 3475373"/>
                <a:gd name="connsiteX42" fmla="*/ 1328755 w 1735316"/>
                <a:gd name="connsiteY42" fmla="*/ 894775 h 3475373"/>
                <a:gd name="connsiteX43" fmla="*/ 1331465 w 1735316"/>
                <a:gd name="connsiteY43" fmla="*/ 991538 h 3475373"/>
                <a:gd name="connsiteX44" fmla="*/ 1343463 w 1735316"/>
                <a:gd name="connsiteY44" fmla="*/ 1200160 h 3475373"/>
                <a:gd name="connsiteX45" fmla="*/ 1357010 w 1735316"/>
                <a:gd name="connsiteY45" fmla="*/ 1385946 h 3475373"/>
                <a:gd name="connsiteX46" fmla="*/ 1359719 w 1735316"/>
                <a:gd name="connsiteY46" fmla="*/ 1479226 h 3475373"/>
                <a:gd name="connsiteX47" fmla="*/ 1384878 w 1735316"/>
                <a:gd name="connsiteY47" fmla="*/ 1443230 h 3475373"/>
                <a:gd name="connsiteX48" fmla="*/ 1390683 w 1735316"/>
                <a:gd name="connsiteY48" fmla="*/ 1387494 h 3475373"/>
                <a:gd name="connsiteX49" fmla="*/ 1373266 w 1735316"/>
                <a:gd name="connsiteY49" fmla="*/ 1022502 h 3475373"/>
                <a:gd name="connsiteX50" fmla="*/ 1353526 w 1735316"/>
                <a:gd name="connsiteY50" fmla="*/ 892452 h 3475373"/>
                <a:gd name="connsiteX51" fmla="*/ 1335335 w 1735316"/>
                <a:gd name="connsiteY51" fmla="*/ 881615 h 3475373"/>
                <a:gd name="connsiteX52" fmla="*/ 870919 w 1735316"/>
                <a:gd name="connsiteY52" fmla="*/ 493787 h 3475373"/>
                <a:gd name="connsiteX53" fmla="*/ 801201 w 1735316"/>
                <a:gd name="connsiteY53" fmla="*/ 553007 h 3475373"/>
                <a:gd name="connsiteX54" fmla="*/ 794621 w 1735316"/>
                <a:gd name="connsiteY54" fmla="*/ 571585 h 3475373"/>
                <a:gd name="connsiteX55" fmla="*/ 776042 w 1735316"/>
                <a:gd name="connsiteY55" fmla="*/ 721375 h 3475373"/>
                <a:gd name="connsiteX56" fmla="*/ 819005 w 1735316"/>
                <a:gd name="connsiteY56" fmla="*/ 1032566 h 3475373"/>
                <a:gd name="connsiteX57" fmla="*/ 868161 w 1735316"/>
                <a:gd name="connsiteY57" fmla="*/ 1133974 h 3475373"/>
                <a:gd name="connsiteX58" fmla="*/ 971892 w 1735316"/>
                <a:gd name="connsiteY58" fmla="*/ 1131264 h 3475373"/>
                <a:gd name="connsiteX59" fmla="*/ 1005952 w 1735316"/>
                <a:gd name="connsiteY59" fmla="*/ 1055015 h 3475373"/>
                <a:gd name="connsiteX60" fmla="*/ 1028014 w 1735316"/>
                <a:gd name="connsiteY60" fmla="*/ 828201 h 3475373"/>
                <a:gd name="connsiteX61" fmla="*/ 1005565 w 1735316"/>
                <a:gd name="connsiteY61" fmla="*/ 612612 h 3475373"/>
                <a:gd name="connsiteX62" fmla="*/ 958344 w 1735316"/>
                <a:gd name="connsiteY62" fmla="*/ 521655 h 3475373"/>
                <a:gd name="connsiteX63" fmla="*/ 870919 w 1735316"/>
                <a:gd name="connsiteY63" fmla="*/ 493787 h 3475373"/>
                <a:gd name="connsiteX64" fmla="*/ 608448 w 1735316"/>
                <a:gd name="connsiteY64" fmla="*/ 489142 h 3475373"/>
                <a:gd name="connsiteX65" fmla="*/ 526005 w 1735316"/>
                <a:gd name="connsiteY65" fmla="*/ 526300 h 3475373"/>
                <a:gd name="connsiteX66" fmla="*/ 486526 w 1735316"/>
                <a:gd name="connsiteY66" fmla="*/ 661381 h 3475373"/>
                <a:gd name="connsiteX67" fmla="*/ 466786 w 1735316"/>
                <a:gd name="connsiteY67" fmla="*/ 931545 h 3475373"/>
                <a:gd name="connsiteX68" fmla="*/ 467174 w 1735316"/>
                <a:gd name="connsiteY68" fmla="*/ 1060047 h 3475373"/>
                <a:gd name="connsiteX69" fmla="*/ 480333 w 1735316"/>
                <a:gd name="connsiteY69" fmla="*/ 1119266 h 3475373"/>
                <a:gd name="connsiteX70" fmla="*/ 519813 w 1735316"/>
                <a:gd name="connsiteY70" fmla="*/ 1132813 h 3475373"/>
                <a:gd name="connsiteX71" fmla="*/ 568969 w 1735316"/>
                <a:gd name="connsiteY71" fmla="*/ 1088689 h 3475373"/>
                <a:gd name="connsiteX72" fmla="*/ 598772 w 1735316"/>
                <a:gd name="connsiteY72" fmla="*/ 1020954 h 3475373"/>
                <a:gd name="connsiteX73" fmla="*/ 649089 w 1735316"/>
                <a:gd name="connsiteY73" fmla="*/ 813106 h 3475373"/>
                <a:gd name="connsiteX74" fmla="*/ 668054 w 1735316"/>
                <a:gd name="connsiteY74" fmla="*/ 631578 h 3475373"/>
                <a:gd name="connsiteX75" fmla="*/ 651798 w 1735316"/>
                <a:gd name="connsiteY75" fmla="*/ 534041 h 3475373"/>
                <a:gd name="connsiteX76" fmla="*/ 608448 w 1735316"/>
                <a:gd name="connsiteY76" fmla="*/ 489142 h 3475373"/>
                <a:gd name="connsiteX77" fmla="*/ 1019838 w 1735316"/>
                <a:gd name="connsiteY77" fmla="*/ 2858 h 3475373"/>
                <a:gd name="connsiteX78" fmla="*/ 1151485 w 1735316"/>
                <a:gd name="connsiteY78" fmla="*/ 29323 h 3475373"/>
                <a:gd name="connsiteX79" fmla="*/ 1291985 w 1735316"/>
                <a:gd name="connsiteY79" fmla="*/ 98605 h 3475373"/>
                <a:gd name="connsiteX80" fmla="*/ 1500994 w 1735316"/>
                <a:gd name="connsiteY80" fmla="*/ 419086 h 3475373"/>
                <a:gd name="connsiteX81" fmla="*/ 1529636 w 1735316"/>
                <a:gd name="connsiteY81" fmla="*/ 600227 h 3475373"/>
                <a:gd name="connsiteX82" fmla="*/ 1536215 w 1735316"/>
                <a:gd name="connsiteY82" fmla="*/ 717891 h 3475373"/>
                <a:gd name="connsiteX83" fmla="*/ 1548989 w 1735316"/>
                <a:gd name="connsiteY83" fmla="*/ 865746 h 3475373"/>
                <a:gd name="connsiteX84" fmla="*/ 1567180 w 1735316"/>
                <a:gd name="connsiteY84" fmla="*/ 1022889 h 3475373"/>
                <a:gd name="connsiteX85" fmla="*/ 1588468 w 1735316"/>
                <a:gd name="connsiteY85" fmla="*/ 1237704 h 3475373"/>
                <a:gd name="connsiteX86" fmla="*/ 1598144 w 1735316"/>
                <a:gd name="connsiteY86" fmla="*/ 1418458 h 3475373"/>
                <a:gd name="connsiteX87" fmla="*/ 1610917 w 1735316"/>
                <a:gd name="connsiteY87" fmla="*/ 1564765 h 3475373"/>
                <a:gd name="connsiteX88" fmla="*/ 1634528 w 1735316"/>
                <a:gd name="connsiteY88" fmla="*/ 1765258 h 3475373"/>
                <a:gd name="connsiteX89" fmla="*/ 1658137 w 1735316"/>
                <a:gd name="connsiteY89" fmla="*/ 1971171 h 3475373"/>
                <a:gd name="connsiteX90" fmla="*/ 1679425 w 1735316"/>
                <a:gd name="connsiteY90" fmla="*/ 2163537 h 3475373"/>
                <a:gd name="connsiteX91" fmla="*/ 1701487 w 1735316"/>
                <a:gd name="connsiteY91" fmla="*/ 2368287 h 3475373"/>
                <a:gd name="connsiteX92" fmla="*/ 1708455 w 1735316"/>
                <a:gd name="connsiteY92" fmla="*/ 2592392 h 3475373"/>
                <a:gd name="connsiteX93" fmla="*/ 1704584 w 1735316"/>
                <a:gd name="connsiteY93" fmla="*/ 2829268 h 3475373"/>
                <a:gd name="connsiteX94" fmla="*/ 1719292 w 1735316"/>
                <a:gd name="connsiteY94" fmla="*/ 2944611 h 3475373"/>
                <a:gd name="connsiteX95" fmla="*/ 1732839 w 1735316"/>
                <a:gd name="connsiteY95" fmla="*/ 3196582 h 3475373"/>
                <a:gd name="connsiteX96" fmla="*/ 1734774 w 1735316"/>
                <a:gd name="connsiteY96" fmla="*/ 3234513 h 3475373"/>
                <a:gd name="connsiteX97" fmla="*/ 1722389 w 1735316"/>
                <a:gd name="connsiteY97" fmla="*/ 3254640 h 3475373"/>
                <a:gd name="connsiteX98" fmla="*/ 1617884 w 1735316"/>
                <a:gd name="connsiteY98" fmla="*/ 3292571 h 3475373"/>
                <a:gd name="connsiteX99" fmla="*/ 1471191 w 1735316"/>
                <a:gd name="connsiteY99" fmla="*/ 3304570 h 3475373"/>
                <a:gd name="connsiteX100" fmla="*/ 1458031 w 1735316"/>
                <a:gd name="connsiteY100" fmla="*/ 3291023 h 3475373"/>
                <a:gd name="connsiteX101" fmla="*/ 1456870 w 1735316"/>
                <a:gd name="connsiteY101" fmla="*/ 3013119 h 3475373"/>
                <a:gd name="connsiteX102" fmla="*/ 1445645 w 1735316"/>
                <a:gd name="connsiteY102" fmla="*/ 2698831 h 3475373"/>
                <a:gd name="connsiteX103" fmla="*/ 1429002 w 1735316"/>
                <a:gd name="connsiteY103" fmla="*/ 2541301 h 3475373"/>
                <a:gd name="connsiteX104" fmla="*/ 1422422 w 1735316"/>
                <a:gd name="connsiteY104" fmla="*/ 2365965 h 3475373"/>
                <a:gd name="connsiteX105" fmla="*/ 1426679 w 1735316"/>
                <a:gd name="connsiteY105" fmla="*/ 2106252 h 3475373"/>
                <a:gd name="connsiteX106" fmla="*/ 1406553 w 1735316"/>
                <a:gd name="connsiteY106" fmla="*/ 1856216 h 3475373"/>
                <a:gd name="connsiteX107" fmla="*/ 1387974 w 1735316"/>
                <a:gd name="connsiteY107" fmla="*/ 1646820 h 3475373"/>
                <a:gd name="connsiteX108" fmla="*/ 1374040 w 1735316"/>
                <a:gd name="connsiteY108" fmla="*/ 1638304 h 3475373"/>
                <a:gd name="connsiteX109" fmla="*/ 1350817 w 1735316"/>
                <a:gd name="connsiteY109" fmla="*/ 1675075 h 3475373"/>
                <a:gd name="connsiteX110" fmla="*/ 1350817 w 1735316"/>
                <a:gd name="connsiteY110" fmla="*/ 1804351 h 3475373"/>
                <a:gd name="connsiteX111" fmla="*/ 1363590 w 1735316"/>
                <a:gd name="connsiteY111" fmla="*/ 1883696 h 3475373"/>
                <a:gd name="connsiteX112" fmla="*/ 1391070 w 1735316"/>
                <a:gd name="connsiteY112" fmla="*/ 2041227 h 3475373"/>
                <a:gd name="connsiteX113" fmla="*/ 1382555 w 1735316"/>
                <a:gd name="connsiteY113" fmla="*/ 2401961 h 3475373"/>
                <a:gd name="connsiteX114" fmla="*/ 1384104 w 1735316"/>
                <a:gd name="connsiteY114" fmla="*/ 2564911 h 3475373"/>
                <a:gd name="connsiteX115" fmla="*/ 1391070 w 1735316"/>
                <a:gd name="connsiteY115" fmla="*/ 3080079 h 3475373"/>
                <a:gd name="connsiteX116" fmla="*/ 1376750 w 1735316"/>
                <a:gd name="connsiteY116" fmla="*/ 3388174 h 3475373"/>
                <a:gd name="connsiteX117" fmla="*/ 1375975 w 1735316"/>
                <a:gd name="connsiteY117" fmla="*/ 3407914 h 3475373"/>
                <a:gd name="connsiteX118" fmla="*/ 1349269 w 1735316"/>
                <a:gd name="connsiteY118" fmla="*/ 3447393 h 3475373"/>
                <a:gd name="connsiteX119" fmla="*/ 1164257 w 1735316"/>
                <a:gd name="connsiteY119" fmla="*/ 3465197 h 3475373"/>
                <a:gd name="connsiteX120" fmla="*/ 1077557 w 1735316"/>
                <a:gd name="connsiteY120" fmla="*/ 3430363 h 3475373"/>
                <a:gd name="connsiteX121" fmla="*/ 916156 w 1735316"/>
                <a:gd name="connsiteY121" fmla="*/ 3385852 h 3475373"/>
                <a:gd name="connsiteX122" fmla="*/ 901835 w 1735316"/>
                <a:gd name="connsiteY122" fmla="*/ 3370756 h 3475373"/>
                <a:gd name="connsiteX123" fmla="*/ 884805 w 1735316"/>
                <a:gd name="connsiteY123" fmla="*/ 3052985 h 3475373"/>
                <a:gd name="connsiteX124" fmla="*/ 853066 w 1735316"/>
                <a:gd name="connsiteY124" fmla="*/ 2801401 h 3475373"/>
                <a:gd name="connsiteX125" fmla="*/ 844550 w 1735316"/>
                <a:gd name="connsiteY125" fmla="*/ 2610970 h 3475373"/>
                <a:gd name="connsiteX126" fmla="*/ 865452 w 1735316"/>
                <a:gd name="connsiteY126" fmla="*/ 2232819 h 3475373"/>
                <a:gd name="connsiteX127" fmla="*/ 868161 w 1735316"/>
                <a:gd name="connsiteY127" fmla="*/ 1969235 h 3475373"/>
                <a:gd name="connsiteX128" fmla="*/ 823650 w 1735316"/>
                <a:gd name="connsiteY128" fmla="*/ 1765258 h 3475373"/>
                <a:gd name="connsiteX129" fmla="*/ 797330 w 1735316"/>
                <a:gd name="connsiteY129" fmla="*/ 1721521 h 3475373"/>
                <a:gd name="connsiteX130" fmla="*/ 924284 w 1735316"/>
                <a:gd name="connsiteY130" fmla="*/ 1937884 h 3475373"/>
                <a:gd name="connsiteX131" fmla="*/ 942863 w 1735316"/>
                <a:gd name="connsiteY131" fmla="*/ 1844217 h 3475373"/>
                <a:gd name="connsiteX132" fmla="*/ 851517 w 1735316"/>
                <a:gd name="connsiteY132" fmla="*/ 1703330 h 3475373"/>
                <a:gd name="connsiteX133" fmla="*/ 795008 w 1735316"/>
                <a:gd name="connsiteY133" fmla="*/ 1660754 h 3475373"/>
                <a:gd name="connsiteX134" fmla="*/ 916156 w 1735316"/>
                <a:gd name="connsiteY134" fmla="*/ 1653012 h 3475373"/>
                <a:gd name="connsiteX135" fmla="*/ 961441 w 1735316"/>
                <a:gd name="connsiteY135" fmla="*/ 1689395 h 3475373"/>
                <a:gd name="connsiteX136" fmla="*/ 985438 w 1735316"/>
                <a:gd name="connsiteY136" fmla="*/ 1703330 h 3475373"/>
                <a:gd name="connsiteX137" fmla="*/ 1003243 w 1735316"/>
                <a:gd name="connsiteY137" fmla="*/ 1717264 h 3475373"/>
                <a:gd name="connsiteX138" fmla="*/ 1033433 w 1735316"/>
                <a:gd name="connsiteY138" fmla="*/ 1774160 h 3475373"/>
                <a:gd name="connsiteX139" fmla="*/ 1045819 w 1735316"/>
                <a:gd name="connsiteY139" fmla="*/ 1778418 h 3475373"/>
                <a:gd name="connsiteX140" fmla="*/ 1058204 w 1735316"/>
                <a:gd name="connsiteY140" fmla="*/ 1771838 h 3475373"/>
                <a:gd name="connsiteX141" fmla="*/ 1062462 w 1735316"/>
                <a:gd name="connsiteY141" fmla="*/ 1747067 h 3475373"/>
                <a:gd name="connsiteX142" fmla="*/ 972279 w 1735316"/>
                <a:gd name="connsiteY142" fmla="*/ 1629015 h 3475373"/>
                <a:gd name="connsiteX143" fmla="*/ 967247 w 1735316"/>
                <a:gd name="connsiteY143" fmla="*/ 1620113 h 3475373"/>
                <a:gd name="connsiteX144" fmla="*/ 1070203 w 1735316"/>
                <a:gd name="connsiteY144" fmla="*/ 1585665 h 3475373"/>
                <a:gd name="connsiteX145" fmla="*/ 1113166 w 1735316"/>
                <a:gd name="connsiteY145" fmla="*/ 1565538 h 3475373"/>
                <a:gd name="connsiteX146" fmla="*/ 1140647 w 1735316"/>
                <a:gd name="connsiteY146" fmla="*/ 1557411 h 3475373"/>
                <a:gd name="connsiteX147" fmla="*/ 1149162 w 1735316"/>
                <a:gd name="connsiteY147" fmla="*/ 1541928 h 3475373"/>
                <a:gd name="connsiteX148" fmla="*/ 1139099 w 1735316"/>
                <a:gd name="connsiteY148" fmla="*/ 1536896 h 3475373"/>
                <a:gd name="connsiteX149" fmla="*/ 1040400 w 1735316"/>
                <a:gd name="connsiteY149" fmla="*/ 1551217 h 3475373"/>
                <a:gd name="connsiteX150" fmla="*/ 1125939 w 1735316"/>
                <a:gd name="connsiteY150" fmla="*/ 1449809 h 3475373"/>
                <a:gd name="connsiteX151" fmla="*/ 1089556 w 1735316"/>
                <a:gd name="connsiteY151" fmla="*/ 1454841 h 3475373"/>
                <a:gd name="connsiteX152" fmla="*/ 1043109 w 1735316"/>
                <a:gd name="connsiteY152" fmla="*/ 1480774 h 3475373"/>
                <a:gd name="connsiteX153" fmla="*/ 921961 w 1735316"/>
                <a:gd name="connsiteY153" fmla="*/ 1578311 h 3475373"/>
                <a:gd name="connsiteX154" fmla="*/ 904157 w 1735316"/>
                <a:gd name="connsiteY154" fmla="*/ 1581408 h 3475373"/>
                <a:gd name="connsiteX155" fmla="*/ 825198 w 1735316"/>
                <a:gd name="connsiteY155" fmla="*/ 1570957 h 3475373"/>
                <a:gd name="connsiteX156" fmla="*/ 769075 w 1735316"/>
                <a:gd name="connsiteY156" fmla="*/ 1602308 h 3475373"/>
                <a:gd name="connsiteX157" fmla="*/ 760173 w 1735316"/>
                <a:gd name="connsiteY157" fmla="*/ 1616629 h 3475373"/>
                <a:gd name="connsiteX158" fmla="*/ 723016 w 1735316"/>
                <a:gd name="connsiteY158" fmla="*/ 1632499 h 3475373"/>
                <a:gd name="connsiteX159" fmla="*/ 673473 w 1735316"/>
                <a:gd name="connsiteY159" fmla="*/ 1642562 h 3475373"/>
                <a:gd name="connsiteX160" fmla="*/ 640573 w 1735316"/>
                <a:gd name="connsiteY160" fmla="*/ 1637143 h 3475373"/>
                <a:gd name="connsiteX161" fmla="*/ 560840 w 1735316"/>
                <a:gd name="connsiteY161" fmla="*/ 1579473 h 3475373"/>
                <a:gd name="connsiteX162" fmla="*/ 423823 w 1735316"/>
                <a:gd name="connsiteY162" fmla="*/ 1630177 h 3475373"/>
                <a:gd name="connsiteX163" fmla="*/ 400600 w 1735316"/>
                <a:gd name="connsiteY163" fmla="*/ 1666172 h 3475373"/>
                <a:gd name="connsiteX164" fmla="*/ 394794 w 1735316"/>
                <a:gd name="connsiteY164" fmla="*/ 1659206 h 3475373"/>
                <a:gd name="connsiteX165" fmla="*/ 325899 w 1735316"/>
                <a:gd name="connsiteY165" fmla="*/ 1524898 h 3475373"/>
                <a:gd name="connsiteX166" fmla="*/ 322028 w 1735316"/>
                <a:gd name="connsiteY166" fmla="*/ 1496256 h 3475373"/>
                <a:gd name="connsiteX167" fmla="*/ 340220 w 1735316"/>
                <a:gd name="connsiteY167" fmla="*/ 1394461 h 3475373"/>
                <a:gd name="connsiteX168" fmla="*/ 367701 w 1735316"/>
                <a:gd name="connsiteY168" fmla="*/ 1230350 h 3475373"/>
                <a:gd name="connsiteX169" fmla="*/ 412212 w 1735316"/>
                <a:gd name="connsiteY169" fmla="*/ 925352 h 3475373"/>
                <a:gd name="connsiteX170" fmla="*/ 447434 w 1735316"/>
                <a:gd name="connsiteY170" fmla="*/ 664478 h 3475373"/>
                <a:gd name="connsiteX171" fmla="*/ 480720 w 1735316"/>
                <a:gd name="connsiteY171" fmla="*/ 391218 h 3475373"/>
                <a:gd name="connsiteX172" fmla="*/ 614254 w 1735316"/>
                <a:gd name="connsiteY172" fmla="*/ 157050 h 3475373"/>
                <a:gd name="connsiteX173" fmla="*/ 885578 w 1735316"/>
                <a:gd name="connsiteY173" fmla="*/ 5712 h 3475373"/>
                <a:gd name="connsiteX174" fmla="*/ 1019838 w 1735316"/>
                <a:gd name="connsiteY174" fmla="*/ 2858 h 347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735316" h="3475373">
                  <a:moveTo>
                    <a:pt x="773720" y="3059469"/>
                  </a:moveTo>
                  <a:cubicBezTo>
                    <a:pt x="776042" y="3059953"/>
                    <a:pt x="777591" y="3062662"/>
                    <a:pt x="778752" y="3069243"/>
                  </a:cubicBezTo>
                  <a:cubicBezTo>
                    <a:pt x="788041" y="3125365"/>
                    <a:pt x="791525" y="3182262"/>
                    <a:pt x="794622" y="3239159"/>
                  </a:cubicBezTo>
                  <a:cubicBezTo>
                    <a:pt x="794622" y="3254641"/>
                    <a:pt x="794234" y="3270123"/>
                    <a:pt x="794622" y="3285605"/>
                  </a:cubicBezTo>
                  <a:cubicBezTo>
                    <a:pt x="794622" y="3292185"/>
                    <a:pt x="792686" y="3294508"/>
                    <a:pt x="786106" y="3294508"/>
                  </a:cubicBezTo>
                  <a:cubicBezTo>
                    <a:pt x="704825" y="3297217"/>
                    <a:pt x="625092" y="3313473"/>
                    <a:pt x="544198" y="3323924"/>
                  </a:cubicBezTo>
                  <a:cubicBezTo>
                    <a:pt x="484978" y="3331278"/>
                    <a:pt x="426146" y="3334374"/>
                    <a:pt x="366927" y="3322762"/>
                  </a:cubicBezTo>
                  <a:cubicBezTo>
                    <a:pt x="354928" y="3320440"/>
                    <a:pt x="343317" y="3316570"/>
                    <a:pt x="332479" y="3310764"/>
                  </a:cubicBezTo>
                  <a:cubicBezTo>
                    <a:pt x="323964" y="3306119"/>
                    <a:pt x="316997" y="3300313"/>
                    <a:pt x="312352" y="3291798"/>
                  </a:cubicBezTo>
                  <a:cubicBezTo>
                    <a:pt x="307708" y="3282509"/>
                    <a:pt x="307321" y="3276703"/>
                    <a:pt x="319706" y="3271671"/>
                  </a:cubicBezTo>
                  <a:cubicBezTo>
                    <a:pt x="390537" y="3242642"/>
                    <a:pt x="460594" y="3212065"/>
                    <a:pt x="529877" y="3179940"/>
                  </a:cubicBezTo>
                  <a:cubicBezTo>
                    <a:pt x="609222" y="3143556"/>
                    <a:pt x="687795" y="3105626"/>
                    <a:pt x="764044" y="3063050"/>
                  </a:cubicBezTo>
                  <a:cubicBezTo>
                    <a:pt x="768302" y="3060728"/>
                    <a:pt x="771398" y="3058986"/>
                    <a:pt x="773720" y="3059469"/>
                  </a:cubicBezTo>
                  <a:close/>
                  <a:moveTo>
                    <a:pt x="739175" y="2129863"/>
                  </a:moveTo>
                  <a:cubicBezTo>
                    <a:pt x="740723" y="2131121"/>
                    <a:pt x="741207" y="2134121"/>
                    <a:pt x="741594" y="2138379"/>
                  </a:cubicBezTo>
                  <a:cubicBezTo>
                    <a:pt x="752432" y="2252172"/>
                    <a:pt x="761334" y="2366353"/>
                    <a:pt x="767527" y="2480921"/>
                  </a:cubicBezTo>
                  <a:cubicBezTo>
                    <a:pt x="776429" y="2646967"/>
                    <a:pt x="779139" y="2812626"/>
                    <a:pt x="780687" y="2978672"/>
                  </a:cubicBezTo>
                  <a:cubicBezTo>
                    <a:pt x="781074" y="2980607"/>
                    <a:pt x="781074" y="2982543"/>
                    <a:pt x="780687" y="2984865"/>
                  </a:cubicBezTo>
                  <a:cubicBezTo>
                    <a:pt x="747787" y="2898552"/>
                    <a:pt x="730757" y="2809142"/>
                    <a:pt x="711017" y="2720894"/>
                  </a:cubicBezTo>
                  <a:cubicBezTo>
                    <a:pt x="691664" y="2633807"/>
                    <a:pt x="673860" y="2546720"/>
                    <a:pt x="658765" y="2458859"/>
                  </a:cubicBezTo>
                  <a:cubicBezTo>
                    <a:pt x="644057" y="2372933"/>
                    <a:pt x="630510" y="2286620"/>
                    <a:pt x="627801" y="2199146"/>
                  </a:cubicBezTo>
                  <a:cubicBezTo>
                    <a:pt x="627414" y="2189083"/>
                    <a:pt x="629736" y="2183277"/>
                    <a:pt x="639413" y="2178632"/>
                  </a:cubicBezTo>
                  <a:cubicBezTo>
                    <a:pt x="670377" y="2164698"/>
                    <a:pt x="700954" y="2149603"/>
                    <a:pt x="730370" y="2131799"/>
                  </a:cubicBezTo>
                  <a:cubicBezTo>
                    <a:pt x="735015" y="2129089"/>
                    <a:pt x="737627" y="2128605"/>
                    <a:pt x="739175" y="2129863"/>
                  </a:cubicBezTo>
                  <a:close/>
                  <a:moveTo>
                    <a:pt x="65364" y="1524365"/>
                  </a:moveTo>
                  <a:cubicBezTo>
                    <a:pt x="75766" y="1523059"/>
                    <a:pt x="86701" y="1524317"/>
                    <a:pt x="97538" y="1526833"/>
                  </a:cubicBezTo>
                  <a:cubicBezTo>
                    <a:pt x="116503" y="1531090"/>
                    <a:pt x="131211" y="1542702"/>
                    <a:pt x="144758" y="1555862"/>
                  </a:cubicBezTo>
                  <a:cubicBezTo>
                    <a:pt x="183076" y="1593793"/>
                    <a:pt x="207847" y="1640626"/>
                    <a:pt x="232619" y="1689395"/>
                  </a:cubicBezTo>
                  <a:cubicBezTo>
                    <a:pt x="209783" y="1691330"/>
                    <a:pt x="189656" y="1692104"/>
                    <a:pt x="171464" y="1676235"/>
                  </a:cubicBezTo>
                  <a:cubicBezTo>
                    <a:pt x="152886" y="1659979"/>
                    <a:pt x="132372" y="1645658"/>
                    <a:pt x="122309" y="1622048"/>
                  </a:cubicBezTo>
                  <a:cubicBezTo>
                    <a:pt x="120373" y="1617016"/>
                    <a:pt x="115729" y="1615855"/>
                    <a:pt x="111859" y="1613532"/>
                  </a:cubicBezTo>
                  <a:cubicBezTo>
                    <a:pt x="76636" y="1593019"/>
                    <a:pt x="41415" y="1573279"/>
                    <a:pt x="4645" y="1555862"/>
                  </a:cubicBezTo>
                  <a:cubicBezTo>
                    <a:pt x="2322" y="1554701"/>
                    <a:pt x="387" y="1554701"/>
                    <a:pt x="0" y="1550056"/>
                  </a:cubicBezTo>
                  <a:cubicBezTo>
                    <a:pt x="15482" y="1554314"/>
                    <a:pt x="25545" y="1546960"/>
                    <a:pt x="36383" y="1537283"/>
                  </a:cubicBezTo>
                  <a:cubicBezTo>
                    <a:pt x="45092" y="1529542"/>
                    <a:pt x="54962" y="1525672"/>
                    <a:pt x="65364" y="1524365"/>
                  </a:cubicBezTo>
                  <a:close/>
                  <a:moveTo>
                    <a:pt x="208235" y="1519091"/>
                  </a:moveTo>
                  <a:cubicBezTo>
                    <a:pt x="301902" y="1540766"/>
                    <a:pt x="337124" y="1615855"/>
                    <a:pt x="372734" y="1694427"/>
                  </a:cubicBezTo>
                  <a:cubicBezTo>
                    <a:pt x="344091" y="1692878"/>
                    <a:pt x="318546" y="1691717"/>
                    <a:pt x="293000" y="1690556"/>
                  </a:cubicBezTo>
                  <a:cubicBezTo>
                    <a:pt x="287968" y="1690169"/>
                    <a:pt x="285646" y="1688234"/>
                    <a:pt x="283711" y="1683976"/>
                  </a:cubicBezTo>
                  <a:cubicBezTo>
                    <a:pt x="258939" y="1630950"/>
                    <a:pt x="233394" y="1577923"/>
                    <a:pt x="208622" y="1524897"/>
                  </a:cubicBezTo>
                  <a:cubicBezTo>
                    <a:pt x="208235" y="1523736"/>
                    <a:pt x="208235" y="1522188"/>
                    <a:pt x="208235" y="1519091"/>
                  </a:cubicBezTo>
                  <a:close/>
                  <a:moveTo>
                    <a:pt x="1335335" y="881615"/>
                  </a:moveTo>
                  <a:cubicBezTo>
                    <a:pt x="1324110" y="881615"/>
                    <a:pt x="1328755" y="890130"/>
                    <a:pt x="1328755" y="894775"/>
                  </a:cubicBezTo>
                  <a:cubicBezTo>
                    <a:pt x="1329529" y="926900"/>
                    <a:pt x="1329916" y="959412"/>
                    <a:pt x="1331465" y="991538"/>
                  </a:cubicBezTo>
                  <a:cubicBezTo>
                    <a:pt x="1334947" y="1061208"/>
                    <a:pt x="1338431" y="1130877"/>
                    <a:pt x="1343463" y="1200160"/>
                  </a:cubicBezTo>
                  <a:cubicBezTo>
                    <a:pt x="1348108" y="1262089"/>
                    <a:pt x="1354300" y="1324017"/>
                    <a:pt x="1357010" y="1385946"/>
                  </a:cubicBezTo>
                  <a:cubicBezTo>
                    <a:pt x="1358558" y="1416136"/>
                    <a:pt x="1360493" y="1446326"/>
                    <a:pt x="1359719" y="1479226"/>
                  </a:cubicBezTo>
                  <a:cubicBezTo>
                    <a:pt x="1374427" y="1468775"/>
                    <a:pt x="1382168" y="1457551"/>
                    <a:pt x="1384878" y="1443230"/>
                  </a:cubicBezTo>
                  <a:cubicBezTo>
                    <a:pt x="1388361" y="1424651"/>
                    <a:pt x="1390296" y="1406072"/>
                    <a:pt x="1390683" y="1387494"/>
                  </a:cubicBezTo>
                  <a:cubicBezTo>
                    <a:pt x="1393005" y="1265572"/>
                    <a:pt x="1387974" y="1143650"/>
                    <a:pt x="1373266" y="1022502"/>
                  </a:cubicBezTo>
                  <a:cubicBezTo>
                    <a:pt x="1367847" y="978765"/>
                    <a:pt x="1360493" y="935802"/>
                    <a:pt x="1353526" y="892452"/>
                  </a:cubicBezTo>
                  <a:cubicBezTo>
                    <a:pt x="1351204" y="879292"/>
                    <a:pt x="1343463" y="881615"/>
                    <a:pt x="1335335" y="881615"/>
                  </a:cubicBezTo>
                  <a:close/>
                  <a:moveTo>
                    <a:pt x="870919" y="493787"/>
                  </a:moveTo>
                  <a:cubicBezTo>
                    <a:pt x="841358" y="499690"/>
                    <a:pt x="814748" y="520107"/>
                    <a:pt x="801201" y="553007"/>
                  </a:cubicBezTo>
                  <a:cubicBezTo>
                    <a:pt x="798491" y="559199"/>
                    <a:pt x="796556" y="565392"/>
                    <a:pt x="794621" y="571585"/>
                  </a:cubicBezTo>
                  <a:cubicBezTo>
                    <a:pt x="779526" y="620354"/>
                    <a:pt x="776816" y="671058"/>
                    <a:pt x="776042" y="721375"/>
                  </a:cubicBezTo>
                  <a:cubicBezTo>
                    <a:pt x="774494" y="827040"/>
                    <a:pt x="790363" y="930770"/>
                    <a:pt x="819005" y="1032566"/>
                  </a:cubicBezTo>
                  <a:cubicBezTo>
                    <a:pt x="829456" y="1069336"/>
                    <a:pt x="842228" y="1104945"/>
                    <a:pt x="868161" y="1133974"/>
                  </a:cubicBezTo>
                  <a:cubicBezTo>
                    <a:pt x="899126" y="1168809"/>
                    <a:pt x="942476" y="1167647"/>
                    <a:pt x="971892" y="1131264"/>
                  </a:cubicBezTo>
                  <a:cubicBezTo>
                    <a:pt x="990083" y="1108816"/>
                    <a:pt x="998985" y="1082109"/>
                    <a:pt x="1005952" y="1055015"/>
                  </a:cubicBezTo>
                  <a:cubicBezTo>
                    <a:pt x="1024918" y="980701"/>
                    <a:pt x="1026079" y="904451"/>
                    <a:pt x="1028014" y="828201"/>
                  </a:cubicBezTo>
                  <a:cubicBezTo>
                    <a:pt x="1026853" y="755822"/>
                    <a:pt x="1024918" y="683056"/>
                    <a:pt x="1005565" y="612612"/>
                  </a:cubicBezTo>
                  <a:cubicBezTo>
                    <a:pt x="996276" y="578939"/>
                    <a:pt x="983890" y="546813"/>
                    <a:pt x="958344" y="521655"/>
                  </a:cubicBezTo>
                  <a:cubicBezTo>
                    <a:pt x="932992" y="496496"/>
                    <a:pt x="900480" y="487884"/>
                    <a:pt x="870919" y="493787"/>
                  </a:cubicBezTo>
                  <a:close/>
                  <a:moveTo>
                    <a:pt x="608448" y="489142"/>
                  </a:moveTo>
                  <a:cubicBezTo>
                    <a:pt x="574387" y="477918"/>
                    <a:pt x="544971" y="491078"/>
                    <a:pt x="526005" y="526300"/>
                  </a:cubicBezTo>
                  <a:cubicBezTo>
                    <a:pt x="503170" y="568488"/>
                    <a:pt x="493880" y="614935"/>
                    <a:pt x="486526" y="661381"/>
                  </a:cubicBezTo>
                  <a:cubicBezTo>
                    <a:pt x="471818" y="756209"/>
                    <a:pt x="468721" y="851812"/>
                    <a:pt x="466786" y="931545"/>
                  </a:cubicBezTo>
                  <a:cubicBezTo>
                    <a:pt x="466786" y="985345"/>
                    <a:pt x="466399" y="1022502"/>
                    <a:pt x="467174" y="1060047"/>
                  </a:cubicBezTo>
                  <a:cubicBezTo>
                    <a:pt x="467560" y="1080173"/>
                    <a:pt x="468334" y="1101074"/>
                    <a:pt x="480333" y="1119266"/>
                  </a:cubicBezTo>
                  <a:cubicBezTo>
                    <a:pt x="490009" y="1134361"/>
                    <a:pt x="502782" y="1139392"/>
                    <a:pt x="519813" y="1132813"/>
                  </a:cubicBezTo>
                  <a:cubicBezTo>
                    <a:pt x="541488" y="1124297"/>
                    <a:pt x="557357" y="1108816"/>
                    <a:pt x="568969" y="1088689"/>
                  </a:cubicBezTo>
                  <a:cubicBezTo>
                    <a:pt x="581354" y="1067014"/>
                    <a:pt x="590644" y="1044177"/>
                    <a:pt x="598772" y="1020954"/>
                  </a:cubicBezTo>
                  <a:cubicBezTo>
                    <a:pt x="621995" y="953220"/>
                    <a:pt x="635542" y="883163"/>
                    <a:pt x="649089" y="813106"/>
                  </a:cubicBezTo>
                  <a:cubicBezTo>
                    <a:pt x="660700" y="753113"/>
                    <a:pt x="669602" y="692345"/>
                    <a:pt x="668054" y="631578"/>
                  </a:cubicBezTo>
                  <a:cubicBezTo>
                    <a:pt x="667280" y="598291"/>
                    <a:pt x="664958" y="565392"/>
                    <a:pt x="651798" y="534041"/>
                  </a:cubicBezTo>
                  <a:cubicBezTo>
                    <a:pt x="643283" y="513527"/>
                    <a:pt x="630510" y="496496"/>
                    <a:pt x="608448" y="489142"/>
                  </a:cubicBezTo>
                  <a:close/>
                  <a:moveTo>
                    <a:pt x="1019838" y="2858"/>
                  </a:moveTo>
                  <a:cubicBezTo>
                    <a:pt x="1064107" y="7261"/>
                    <a:pt x="1107941" y="16550"/>
                    <a:pt x="1151485" y="29323"/>
                  </a:cubicBezTo>
                  <a:cubicBezTo>
                    <a:pt x="1202188" y="44418"/>
                    <a:pt x="1251731" y="62222"/>
                    <a:pt x="1291985" y="98605"/>
                  </a:cubicBezTo>
                  <a:cubicBezTo>
                    <a:pt x="1359719" y="150084"/>
                    <a:pt x="1466933" y="242589"/>
                    <a:pt x="1500994" y="419086"/>
                  </a:cubicBezTo>
                  <a:cubicBezTo>
                    <a:pt x="1516476" y="465145"/>
                    <a:pt x="1522282" y="552232"/>
                    <a:pt x="1529636" y="600227"/>
                  </a:cubicBezTo>
                  <a:cubicBezTo>
                    <a:pt x="1535829" y="638932"/>
                    <a:pt x="1538151" y="678412"/>
                    <a:pt x="1536215" y="717891"/>
                  </a:cubicBezTo>
                  <a:cubicBezTo>
                    <a:pt x="1533893" y="767821"/>
                    <a:pt x="1543957" y="816590"/>
                    <a:pt x="1548989" y="865746"/>
                  </a:cubicBezTo>
                  <a:cubicBezTo>
                    <a:pt x="1554407" y="917998"/>
                    <a:pt x="1561761" y="970250"/>
                    <a:pt x="1567180" y="1022889"/>
                  </a:cubicBezTo>
                  <a:cubicBezTo>
                    <a:pt x="1574534" y="1094494"/>
                    <a:pt x="1582275" y="1166099"/>
                    <a:pt x="1588468" y="1237704"/>
                  </a:cubicBezTo>
                  <a:cubicBezTo>
                    <a:pt x="1593887" y="1297698"/>
                    <a:pt x="1599692" y="1358078"/>
                    <a:pt x="1598144" y="1418458"/>
                  </a:cubicBezTo>
                  <a:cubicBezTo>
                    <a:pt x="1596983" y="1467614"/>
                    <a:pt x="1605499" y="1515996"/>
                    <a:pt x="1610917" y="1564765"/>
                  </a:cubicBezTo>
                  <a:cubicBezTo>
                    <a:pt x="1617884" y="1631725"/>
                    <a:pt x="1626786" y="1698298"/>
                    <a:pt x="1634528" y="1765258"/>
                  </a:cubicBezTo>
                  <a:cubicBezTo>
                    <a:pt x="1642655" y="1833767"/>
                    <a:pt x="1650396" y="1902662"/>
                    <a:pt x="1658137" y="1971171"/>
                  </a:cubicBezTo>
                  <a:cubicBezTo>
                    <a:pt x="1665105" y="2035422"/>
                    <a:pt x="1672458" y="2099285"/>
                    <a:pt x="1679425" y="2163537"/>
                  </a:cubicBezTo>
                  <a:cubicBezTo>
                    <a:pt x="1687166" y="2231658"/>
                    <a:pt x="1693747" y="2300166"/>
                    <a:pt x="1701487" y="2368287"/>
                  </a:cubicBezTo>
                  <a:cubicBezTo>
                    <a:pt x="1709616" y="2442989"/>
                    <a:pt x="1711938" y="2517303"/>
                    <a:pt x="1708455" y="2592392"/>
                  </a:cubicBezTo>
                  <a:cubicBezTo>
                    <a:pt x="1704971" y="2671350"/>
                    <a:pt x="1698391" y="2749923"/>
                    <a:pt x="1704584" y="2829268"/>
                  </a:cubicBezTo>
                  <a:cubicBezTo>
                    <a:pt x="1707681" y="2867974"/>
                    <a:pt x="1715035" y="2905905"/>
                    <a:pt x="1719292" y="2944611"/>
                  </a:cubicBezTo>
                  <a:cubicBezTo>
                    <a:pt x="1728969" y="3028214"/>
                    <a:pt x="1732839" y="3112205"/>
                    <a:pt x="1732839" y="3196582"/>
                  </a:cubicBezTo>
                  <a:cubicBezTo>
                    <a:pt x="1732839" y="3208581"/>
                    <a:pt x="1736710" y="3220580"/>
                    <a:pt x="1734774" y="3234513"/>
                  </a:cubicBezTo>
                  <a:cubicBezTo>
                    <a:pt x="1733613" y="3243416"/>
                    <a:pt x="1730129" y="3249609"/>
                    <a:pt x="1722389" y="3254640"/>
                  </a:cubicBezTo>
                  <a:cubicBezTo>
                    <a:pt x="1690650" y="3275928"/>
                    <a:pt x="1654654" y="3285992"/>
                    <a:pt x="1617884" y="3292571"/>
                  </a:cubicBezTo>
                  <a:cubicBezTo>
                    <a:pt x="1569503" y="3301474"/>
                    <a:pt x="1520347" y="3303796"/>
                    <a:pt x="1471191" y="3304570"/>
                  </a:cubicBezTo>
                  <a:cubicBezTo>
                    <a:pt x="1459966" y="3304570"/>
                    <a:pt x="1458031" y="3301087"/>
                    <a:pt x="1458031" y="3291023"/>
                  </a:cubicBezTo>
                  <a:cubicBezTo>
                    <a:pt x="1458031" y="3198517"/>
                    <a:pt x="1458418" y="3105624"/>
                    <a:pt x="1456870" y="3013119"/>
                  </a:cubicBezTo>
                  <a:cubicBezTo>
                    <a:pt x="1455321" y="2908227"/>
                    <a:pt x="1453386" y="2803336"/>
                    <a:pt x="1445645" y="2698831"/>
                  </a:cubicBezTo>
                  <a:cubicBezTo>
                    <a:pt x="1441775" y="2646192"/>
                    <a:pt x="1434420" y="2593940"/>
                    <a:pt x="1429002" y="2541301"/>
                  </a:cubicBezTo>
                  <a:cubicBezTo>
                    <a:pt x="1423196" y="2482856"/>
                    <a:pt x="1422035" y="2424410"/>
                    <a:pt x="1422422" y="2365965"/>
                  </a:cubicBezTo>
                  <a:cubicBezTo>
                    <a:pt x="1422809" y="2279265"/>
                    <a:pt x="1425518" y="2192952"/>
                    <a:pt x="1426679" y="2106252"/>
                  </a:cubicBezTo>
                  <a:cubicBezTo>
                    <a:pt x="1427841" y="2022262"/>
                    <a:pt x="1417390" y="1939045"/>
                    <a:pt x="1406553" y="1856216"/>
                  </a:cubicBezTo>
                  <a:cubicBezTo>
                    <a:pt x="1397263" y="1786546"/>
                    <a:pt x="1389135" y="1716876"/>
                    <a:pt x="1387974" y="1646820"/>
                  </a:cubicBezTo>
                  <a:cubicBezTo>
                    <a:pt x="1387974" y="1633273"/>
                    <a:pt x="1384104" y="1633660"/>
                    <a:pt x="1374040" y="1638304"/>
                  </a:cubicBezTo>
                  <a:cubicBezTo>
                    <a:pt x="1358171" y="1645658"/>
                    <a:pt x="1350043" y="1655722"/>
                    <a:pt x="1350817" y="1675075"/>
                  </a:cubicBezTo>
                  <a:cubicBezTo>
                    <a:pt x="1352365" y="1718038"/>
                    <a:pt x="1351978" y="1761388"/>
                    <a:pt x="1350817" y="1804351"/>
                  </a:cubicBezTo>
                  <a:cubicBezTo>
                    <a:pt x="1350043" y="1831831"/>
                    <a:pt x="1352752" y="1858538"/>
                    <a:pt x="1363590" y="1883696"/>
                  </a:cubicBezTo>
                  <a:cubicBezTo>
                    <a:pt x="1385265" y="1934013"/>
                    <a:pt x="1389523" y="1987427"/>
                    <a:pt x="1391070" y="2041227"/>
                  </a:cubicBezTo>
                  <a:cubicBezTo>
                    <a:pt x="1394167" y="2161601"/>
                    <a:pt x="1386039" y="2281975"/>
                    <a:pt x="1382555" y="2401961"/>
                  </a:cubicBezTo>
                  <a:cubicBezTo>
                    <a:pt x="1381007" y="2456149"/>
                    <a:pt x="1383716" y="2510723"/>
                    <a:pt x="1384104" y="2564911"/>
                  </a:cubicBezTo>
                  <a:cubicBezTo>
                    <a:pt x="1385652" y="2736762"/>
                    <a:pt x="1391070" y="2908227"/>
                    <a:pt x="1391070" y="3080079"/>
                  </a:cubicBezTo>
                  <a:cubicBezTo>
                    <a:pt x="1391070" y="3183035"/>
                    <a:pt x="1386426" y="3285604"/>
                    <a:pt x="1376750" y="3388174"/>
                  </a:cubicBezTo>
                  <a:cubicBezTo>
                    <a:pt x="1376362" y="3394753"/>
                    <a:pt x="1375589" y="3401333"/>
                    <a:pt x="1375975" y="3407914"/>
                  </a:cubicBezTo>
                  <a:cubicBezTo>
                    <a:pt x="1377137" y="3428040"/>
                    <a:pt x="1365525" y="3438878"/>
                    <a:pt x="1349269" y="3447393"/>
                  </a:cubicBezTo>
                  <a:cubicBezTo>
                    <a:pt x="1290050" y="3479518"/>
                    <a:pt x="1228121" y="3481840"/>
                    <a:pt x="1164257" y="3465197"/>
                  </a:cubicBezTo>
                  <a:cubicBezTo>
                    <a:pt x="1133680" y="3457069"/>
                    <a:pt x="1104651" y="3447006"/>
                    <a:pt x="1077557" y="3430363"/>
                  </a:cubicBezTo>
                  <a:cubicBezTo>
                    <a:pt x="1028401" y="3400560"/>
                    <a:pt x="973440" y="3387399"/>
                    <a:pt x="916156" y="3385852"/>
                  </a:cubicBezTo>
                  <a:cubicBezTo>
                    <a:pt x="904544" y="3385464"/>
                    <a:pt x="901835" y="3381981"/>
                    <a:pt x="901835" y="3370756"/>
                  </a:cubicBezTo>
                  <a:cubicBezTo>
                    <a:pt x="902609" y="3264704"/>
                    <a:pt x="894868" y="3158651"/>
                    <a:pt x="884805" y="3052985"/>
                  </a:cubicBezTo>
                  <a:cubicBezTo>
                    <a:pt x="876676" y="2968995"/>
                    <a:pt x="863903" y="2885391"/>
                    <a:pt x="853066" y="2801401"/>
                  </a:cubicBezTo>
                  <a:cubicBezTo>
                    <a:pt x="844938" y="2738311"/>
                    <a:pt x="843390" y="2674834"/>
                    <a:pt x="844550" y="2610970"/>
                  </a:cubicBezTo>
                  <a:cubicBezTo>
                    <a:pt x="847260" y="2484791"/>
                    <a:pt x="858485" y="2358998"/>
                    <a:pt x="865452" y="2232819"/>
                  </a:cubicBezTo>
                  <a:cubicBezTo>
                    <a:pt x="870097" y="2144958"/>
                    <a:pt x="875128" y="2057097"/>
                    <a:pt x="868161" y="1969235"/>
                  </a:cubicBezTo>
                  <a:cubicBezTo>
                    <a:pt x="862355" y="1899179"/>
                    <a:pt x="853840" y="1829896"/>
                    <a:pt x="823650" y="1765258"/>
                  </a:cubicBezTo>
                  <a:cubicBezTo>
                    <a:pt x="816683" y="1749776"/>
                    <a:pt x="807781" y="1735455"/>
                    <a:pt x="797330" y="1721521"/>
                  </a:cubicBezTo>
                  <a:cubicBezTo>
                    <a:pt x="871644" y="1774160"/>
                    <a:pt x="896803" y="1856216"/>
                    <a:pt x="924284" y="1937884"/>
                  </a:cubicBezTo>
                  <a:cubicBezTo>
                    <a:pt x="949442" y="1908855"/>
                    <a:pt x="950217" y="1877504"/>
                    <a:pt x="942863" y="1844217"/>
                  </a:cubicBezTo>
                  <a:cubicBezTo>
                    <a:pt x="930090" y="1785772"/>
                    <a:pt x="895255" y="1741648"/>
                    <a:pt x="851517" y="1703330"/>
                  </a:cubicBezTo>
                  <a:cubicBezTo>
                    <a:pt x="834487" y="1688235"/>
                    <a:pt x="815909" y="1675462"/>
                    <a:pt x="795008" y="1660754"/>
                  </a:cubicBezTo>
                  <a:cubicBezTo>
                    <a:pt x="837196" y="1650303"/>
                    <a:pt x="875902" y="1641401"/>
                    <a:pt x="916156" y="1653012"/>
                  </a:cubicBezTo>
                  <a:cubicBezTo>
                    <a:pt x="936282" y="1658818"/>
                    <a:pt x="952926" y="1669656"/>
                    <a:pt x="961441" y="1689395"/>
                  </a:cubicBezTo>
                  <a:cubicBezTo>
                    <a:pt x="966085" y="1700620"/>
                    <a:pt x="976536" y="1701007"/>
                    <a:pt x="985438" y="1703330"/>
                  </a:cubicBezTo>
                  <a:cubicBezTo>
                    <a:pt x="993954" y="1705652"/>
                    <a:pt x="999372" y="1709522"/>
                    <a:pt x="1003243" y="1717264"/>
                  </a:cubicBezTo>
                  <a:cubicBezTo>
                    <a:pt x="1012919" y="1736229"/>
                    <a:pt x="1024143" y="1754808"/>
                    <a:pt x="1033433" y="1774160"/>
                  </a:cubicBezTo>
                  <a:cubicBezTo>
                    <a:pt x="1036917" y="1781127"/>
                    <a:pt x="1040013" y="1781514"/>
                    <a:pt x="1045819" y="1778418"/>
                  </a:cubicBezTo>
                  <a:cubicBezTo>
                    <a:pt x="1050076" y="1776096"/>
                    <a:pt x="1054334" y="1774160"/>
                    <a:pt x="1058204" y="1771838"/>
                  </a:cubicBezTo>
                  <a:cubicBezTo>
                    <a:pt x="1070203" y="1764097"/>
                    <a:pt x="1071364" y="1758678"/>
                    <a:pt x="1062462" y="1747067"/>
                  </a:cubicBezTo>
                  <a:cubicBezTo>
                    <a:pt x="1032659" y="1707587"/>
                    <a:pt x="1002469" y="1668495"/>
                    <a:pt x="972279" y="1629015"/>
                  </a:cubicBezTo>
                  <a:cubicBezTo>
                    <a:pt x="970343" y="1626693"/>
                    <a:pt x="967247" y="1624758"/>
                    <a:pt x="967247" y="1620113"/>
                  </a:cubicBezTo>
                  <a:cubicBezTo>
                    <a:pt x="1001695" y="1609662"/>
                    <a:pt x="1036529" y="1599599"/>
                    <a:pt x="1070203" y="1585665"/>
                  </a:cubicBezTo>
                  <a:cubicBezTo>
                    <a:pt x="1084524" y="1579473"/>
                    <a:pt x="1099232" y="1572892"/>
                    <a:pt x="1113166" y="1565538"/>
                  </a:cubicBezTo>
                  <a:cubicBezTo>
                    <a:pt x="1122068" y="1560507"/>
                    <a:pt x="1130197" y="1556249"/>
                    <a:pt x="1140647" y="1557411"/>
                  </a:cubicBezTo>
                  <a:cubicBezTo>
                    <a:pt x="1154581" y="1558959"/>
                    <a:pt x="1148388" y="1547734"/>
                    <a:pt x="1149162" y="1541928"/>
                  </a:cubicBezTo>
                  <a:cubicBezTo>
                    <a:pt x="1150323" y="1532252"/>
                    <a:pt x="1143743" y="1536122"/>
                    <a:pt x="1139099" y="1536896"/>
                  </a:cubicBezTo>
                  <a:cubicBezTo>
                    <a:pt x="1106586" y="1542315"/>
                    <a:pt x="1072912" y="1541154"/>
                    <a:pt x="1040400" y="1551217"/>
                  </a:cubicBezTo>
                  <a:cubicBezTo>
                    <a:pt x="1064397" y="1514061"/>
                    <a:pt x="1091491" y="1480000"/>
                    <a:pt x="1125939" y="1449809"/>
                  </a:cubicBezTo>
                  <a:cubicBezTo>
                    <a:pt x="1112005" y="1446326"/>
                    <a:pt x="1100393" y="1450584"/>
                    <a:pt x="1089556" y="1454841"/>
                  </a:cubicBezTo>
                  <a:cubicBezTo>
                    <a:pt x="1072912" y="1461421"/>
                    <a:pt x="1057430" y="1470324"/>
                    <a:pt x="1043109" y="1480774"/>
                  </a:cubicBezTo>
                  <a:cubicBezTo>
                    <a:pt x="1001308" y="1511351"/>
                    <a:pt x="959506" y="1541928"/>
                    <a:pt x="921961" y="1578311"/>
                  </a:cubicBezTo>
                  <a:cubicBezTo>
                    <a:pt x="916156" y="1583730"/>
                    <a:pt x="910737" y="1582956"/>
                    <a:pt x="904157" y="1581408"/>
                  </a:cubicBezTo>
                  <a:cubicBezTo>
                    <a:pt x="878224" y="1574828"/>
                    <a:pt x="851905" y="1570183"/>
                    <a:pt x="825198" y="1570957"/>
                  </a:cubicBezTo>
                  <a:cubicBezTo>
                    <a:pt x="801201" y="1571344"/>
                    <a:pt x="780300" y="1578311"/>
                    <a:pt x="769075" y="1602308"/>
                  </a:cubicBezTo>
                  <a:cubicBezTo>
                    <a:pt x="766753" y="1607340"/>
                    <a:pt x="763270" y="1611985"/>
                    <a:pt x="760173" y="1616629"/>
                  </a:cubicBezTo>
                  <a:cubicBezTo>
                    <a:pt x="747787" y="1635982"/>
                    <a:pt x="744304" y="1639466"/>
                    <a:pt x="723016" y="1632499"/>
                  </a:cubicBezTo>
                  <a:cubicBezTo>
                    <a:pt x="702889" y="1625919"/>
                    <a:pt x="688568" y="1632499"/>
                    <a:pt x="673473" y="1642562"/>
                  </a:cubicBezTo>
                  <a:cubicBezTo>
                    <a:pt x="655281" y="1654561"/>
                    <a:pt x="655281" y="1654174"/>
                    <a:pt x="640573" y="1637143"/>
                  </a:cubicBezTo>
                  <a:cubicBezTo>
                    <a:pt x="618511" y="1611598"/>
                    <a:pt x="594127" y="1589149"/>
                    <a:pt x="560840" y="1579473"/>
                  </a:cubicBezTo>
                  <a:cubicBezTo>
                    <a:pt x="510136" y="1564765"/>
                    <a:pt x="458271" y="1584504"/>
                    <a:pt x="423823" y="1630177"/>
                  </a:cubicBezTo>
                  <a:cubicBezTo>
                    <a:pt x="415308" y="1641401"/>
                    <a:pt x="407180" y="1653787"/>
                    <a:pt x="400600" y="1666172"/>
                  </a:cubicBezTo>
                  <a:cubicBezTo>
                    <a:pt x="395181" y="1666172"/>
                    <a:pt x="395955" y="1661915"/>
                    <a:pt x="394794" y="1659206"/>
                  </a:cubicBezTo>
                  <a:cubicBezTo>
                    <a:pt x="374668" y="1613146"/>
                    <a:pt x="354541" y="1566700"/>
                    <a:pt x="325899" y="1524898"/>
                  </a:cubicBezTo>
                  <a:cubicBezTo>
                    <a:pt x="319706" y="1516383"/>
                    <a:pt x="321641" y="1505932"/>
                    <a:pt x="322028" y="1496256"/>
                  </a:cubicBezTo>
                  <a:cubicBezTo>
                    <a:pt x="323577" y="1461421"/>
                    <a:pt x="329382" y="1427360"/>
                    <a:pt x="340220" y="1394461"/>
                  </a:cubicBezTo>
                  <a:cubicBezTo>
                    <a:pt x="357637" y="1341047"/>
                    <a:pt x="360347" y="1285312"/>
                    <a:pt x="367701" y="1230350"/>
                  </a:cubicBezTo>
                  <a:cubicBezTo>
                    <a:pt x="381247" y="1128555"/>
                    <a:pt x="394020" y="1026373"/>
                    <a:pt x="412212" y="925352"/>
                  </a:cubicBezTo>
                  <a:cubicBezTo>
                    <a:pt x="428081" y="839039"/>
                    <a:pt x="438918" y="751952"/>
                    <a:pt x="447434" y="664478"/>
                  </a:cubicBezTo>
                  <a:cubicBezTo>
                    <a:pt x="455562" y="583583"/>
                    <a:pt x="476076" y="400894"/>
                    <a:pt x="480720" y="391218"/>
                  </a:cubicBezTo>
                  <a:cubicBezTo>
                    <a:pt x="518265" y="309162"/>
                    <a:pt x="556196" y="227494"/>
                    <a:pt x="614254" y="157050"/>
                  </a:cubicBezTo>
                  <a:cubicBezTo>
                    <a:pt x="684698" y="71125"/>
                    <a:pt x="776042" y="21969"/>
                    <a:pt x="885578" y="5712"/>
                  </a:cubicBezTo>
                  <a:cubicBezTo>
                    <a:pt x="930864" y="-1061"/>
                    <a:pt x="975568" y="-1545"/>
                    <a:pt x="1019838" y="285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73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7B3591B-C867-4C95-9E3F-7AC0AB2652A0}"/>
                </a:ext>
              </a:extLst>
            </p:cNvPr>
            <p:cNvSpPr/>
            <p:nvPr/>
          </p:nvSpPr>
          <p:spPr>
            <a:xfrm>
              <a:off x="10707219" y="5349548"/>
              <a:ext cx="2322" cy="161014"/>
            </a:xfrm>
            <a:custGeom>
              <a:avLst/>
              <a:gdLst>
                <a:gd name="connsiteX0" fmla="*/ 4429 w 4429"/>
                <a:gd name="connsiteY0" fmla="*/ 275353 h 307096"/>
                <a:gd name="connsiteX1" fmla="*/ 3691 w 4429"/>
                <a:gd name="connsiteY1" fmla="*/ 291594 h 307096"/>
                <a:gd name="connsiteX2" fmla="*/ 0 w 4429"/>
                <a:gd name="connsiteY2" fmla="*/ 307097 h 307096"/>
                <a:gd name="connsiteX3" fmla="*/ 0 w 4429"/>
                <a:gd name="connsiteY3" fmla="*/ 738 h 307096"/>
                <a:gd name="connsiteX4" fmla="*/ 2215 w 4429"/>
                <a:gd name="connsiteY4" fmla="*/ 0 h 307096"/>
                <a:gd name="connsiteX5" fmla="*/ 4429 w 4429"/>
                <a:gd name="connsiteY5" fmla="*/ 31005 h 307096"/>
                <a:gd name="connsiteX6" fmla="*/ 4429 w 4429"/>
                <a:gd name="connsiteY6" fmla="*/ 275353 h 30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9" h="307096">
                  <a:moveTo>
                    <a:pt x="4429" y="275353"/>
                  </a:moveTo>
                  <a:cubicBezTo>
                    <a:pt x="4429" y="280521"/>
                    <a:pt x="3691" y="285689"/>
                    <a:pt x="3691" y="291594"/>
                  </a:cubicBezTo>
                  <a:cubicBezTo>
                    <a:pt x="3691" y="296762"/>
                    <a:pt x="3691" y="301929"/>
                    <a:pt x="0" y="307097"/>
                  </a:cubicBezTo>
                  <a:cubicBezTo>
                    <a:pt x="0" y="205223"/>
                    <a:pt x="0" y="102612"/>
                    <a:pt x="0" y="738"/>
                  </a:cubicBezTo>
                  <a:cubicBezTo>
                    <a:pt x="738" y="738"/>
                    <a:pt x="1476" y="738"/>
                    <a:pt x="2215" y="0"/>
                  </a:cubicBezTo>
                  <a:cubicBezTo>
                    <a:pt x="2953" y="10335"/>
                    <a:pt x="3691" y="20670"/>
                    <a:pt x="4429" y="31005"/>
                  </a:cubicBezTo>
                  <a:cubicBezTo>
                    <a:pt x="4429" y="112208"/>
                    <a:pt x="4429" y="194150"/>
                    <a:pt x="4429" y="275353"/>
                  </a:cubicBezTo>
                  <a:close/>
                </a:path>
              </a:pathLst>
            </a:custGeom>
            <a:solidFill>
              <a:srgbClr val="818181"/>
            </a:solidFill>
            <a:ln w="73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798449B-96BE-435F-8A6E-C13D46816449}"/>
              </a:ext>
            </a:extLst>
          </p:cNvPr>
          <p:cNvGrpSpPr/>
          <p:nvPr/>
        </p:nvGrpSpPr>
        <p:grpSpPr>
          <a:xfrm>
            <a:off x="7208658" y="2414685"/>
            <a:ext cx="492871" cy="374804"/>
            <a:chOff x="8520661" y="1785319"/>
            <a:chExt cx="714019" cy="542976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453186B-AC20-4FBE-A3AF-D542E0C06977}"/>
                </a:ext>
              </a:extLst>
            </p:cNvPr>
            <p:cNvSpPr/>
            <p:nvPr/>
          </p:nvSpPr>
          <p:spPr>
            <a:xfrm>
              <a:off x="8810097" y="1785319"/>
              <a:ext cx="424583" cy="542976"/>
            </a:xfrm>
            <a:custGeom>
              <a:avLst/>
              <a:gdLst>
                <a:gd name="connsiteX0" fmla="*/ 1000125 w 990600"/>
                <a:gd name="connsiteY0" fmla="*/ 1223963 h 1266825"/>
                <a:gd name="connsiteX1" fmla="*/ 1000125 w 990600"/>
                <a:gd name="connsiteY1" fmla="*/ 1274445 h 1266825"/>
                <a:gd name="connsiteX2" fmla="*/ 622935 w 990600"/>
                <a:gd name="connsiteY2" fmla="*/ 1138238 h 1266825"/>
                <a:gd name="connsiteX3" fmla="*/ 552450 w 990600"/>
                <a:gd name="connsiteY3" fmla="*/ 1119188 h 1266825"/>
                <a:gd name="connsiteX4" fmla="*/ 484822 w 990600"/>
                <a:gd name="connsiteY4" fmla="*/ 1118235 h 1266825"/>
                <a:gd name="connsiteX5" fmla="*/ 503872 w 990600"/>
                <a:gd name="connsiteY5" fmla="*/ 1071563 h 1266825"/>
                <a:gd name="connsiteX6" fmla="*/ 529590 w 990600"/>
                <a:gd name="connsiteY6" fmla="*/ 1015365 h 1266825"/>
                <a:gd name="connsiteX7" fmla="*/ 430530 w 990600"/>
                <a:gd name="connsiteY7" fmla="*/ 749618 h 1266825"/>
                <a:gd name="connsiteX8" fmla="*/ 314325 w 990600"/>
                <a:gd name="connsiteY8" fmla="*/ 535305 h 1266825"/>
                <a:gd name="connsiteX9" fmla="*/ 250508 w 990600"/>
                <a:gd name="connsiteY9" fmla="*/ 622935 h 1266825"/>
                <a:gd name="connsiteX10" fmla="*/ 277178 w 990600"/>
                <a:gd name="connsiteY10" fmla="*/ 878205 h 1266825"/>
                <a:gd name="connsiteX11" fmla="*/ 359092 w 990600"/>
                <a:gd name="connsiteY11" fmla="*/ 986790 h 1266825"/>
                <a:gd name="connsiteX12" fmla="*/ 392430 w 990600"/>
                <a:gd name="connsiteY12" fmla="*/ 1051560 h 1266825"/>
                <a:gd name="connsiteX13" fmla="*/ 0 w 990600"/>
                <a:gd name="connsiteY13" fmla="*/ 1015365 h 1266825"/>
                <a:gd name="connsiteX14" fmla="*/ 38100 w 990600"/>
                <a:gd name="connsiteY14" fmla="*/ 987743 h 1266825"/>
                <a:gd name="connsiteX15" fmla="*/ 91440 w 990600"/>
                <a:gd name="connsiteY15" fmla="*/ 969645 h 1266825"/>
                <a:gd name="connsiteX16" fmla="*/ 140970 w 990600"/>
                <a:gd name="connsiteY16" fmla="*/ 902018 h 1266825"/>
                <a:gd name="connsiteX17" fmla="*/ 138113 w 990600"/>
                <a:gd name="connsiteY17" fmla="*/ 260033 h 1266825"/>
                <a:gd name="connsiteX18" fmla="*/ 136207 w 990600"/>
                <a:gd name="connsiteY18" fmla="*/ 202883 h 1266825"/>
                <a:gd name="connsiteX19" fmla="*/ 37147 w 990600"/>
                <a:gd name="connsiteY19" fmla="*/ 44768 h 1266825"/>
                <a:gd name="connsiteX20" fmla="*/ 5715 w 990600"/>
                <a:gd name="connsiteY20" fmla="*/ 16193 h 1266825"/>
                <a:gd name="connsiteX21" fmla="*/ 15240 w 990600"/>
                <a:gd name="connsiteY21" fmla="*/ 0 h 1266825"/>
                <a:gd name="connsiteX22" fmla="*/ 101917 w 990600"/>
                <a:gd name="connsiteY22" fmla="*/ 22860 h 1266825"/>
                <a:gd name="connsiteX23" fmla="*/ 172403 w 990600"/>
                <a:gd name="connsiteY23" fmla="*/ 31433 h 1266825"/>
                <a:gd name="connsiteX24" fmla="*/ 441960 w 990600"/>
                <a:gd name="connsiteY24" fmla="*/ 11430 h 1266825"/>
                <a:gd name="connsiteX25" fmla="*/ 636270 w 990600"/>
                <a:gd name="connsiteY25" fmla="*/ 247650 h 1266825"/>
                <a:gd name="connsiteX26" fmla="*/ 470535 w 990600"/>
                <a:gd name="connsiteY26" fmla="*/ 483870 h 1266825"/>
                <a:gd name="connsiteX27" fmla="*/ 426720 w 990600"/>
                <a:gd name="connsiteY27" fmla="*/ 512445 h 1266825"/>
                <a:gd name="connsiteX28" fmla="*/ 569595 w 990600"/>
                <a:gd name="connsiteY28" fmla="*/ 892493 h 1266825"/>
                <a:gd name="connsiteX29" fmla="*/ 633412 w 990600"/>
                <a:gd name="connsiteY29" fmla="*/ 980123 h 1266825"/>
                <a:gd name="connsiteX30" fmla="*/ 718185 w 990600"/>
                <a:gd name="connsiteY30" fmla="*/ 1082040 h 1266825"/>
                <a:gd name="connsiteX31" fmla="*/ 964883 w 990600"/>
                <a:gd name="connsiteY31" fmla="*/ 1221105 h 1266825"/>
                <a:gd name="connsiteX32" fmla="*/ 1000125 w 990600"/>
                <a:gd name="connsiteY32" fmla="*/ 1223963 h 1266825"/>
                <a:gd name="connsiteX33" fmla="*/ 239078 w 990600"/>
                <a:gd name="connsiteY33" fmla="*/ 280988 h 1266825"/>
                <a:gd name="connsiteX34" fmla="*/ 239078 w 990600"/>
                <a:gd name="connsiteY34" fmla="*/ 280988 h 1266825"/>
                <a:gd name="connsiteX35" fmla="*/ 238125 w 990600"/>
                <a:gd name="connsiteY35" fmla="*/ 371475 h 1266825"/>
                <a:gd name="connsiteX36" fmla="*/ 291465 w 990600"/>
                <a:gd name="connsiteY36" fmla="*/ 459105 h 1266825"/>
                <a:gd name="connsiteX37" fmla="*/ 376237 w 990600"/>
                <a:gd name="connsiteY37" fmla="*/ 433388 h 1266825"/>
                <a:gd name="connsiteX38" fmla="*/ 471487 w 990600"/>
                <a:gd name="connsiteY38" fmla="*/ 193358 h 1266825"/>
                <a:gd name="connsiteX39" fmla="*/ 361950 w 990600"/>
                <a:gd name="connsiteY39" fmla="*/ 82868 h 1266825"/>
                <a:gd name="connsiteX40" fmla="*/ 239078 w 990600"/>
                <a:gd name="connsiteY40" fmla="*/ 195263 h 1266825"/>
                <a:gd name="connsiteX41" fmla="*/ 239078 w 990600"/>
                <a:gd name="connsiteY41" fmla="*/ 28098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0600" h="1266825">
                  <a:moveTo>
                    <a:pt x="1000125" y="1223963"/>
                  </a:moveTo>
                  <a:cubicBezTo>
                    <a:pt x="1000125" y="1240155"/>
                    <a:pt x="1000125" y="1253490"/>
                    <a:pt x="1000125" y="1274445"/>
                  </a:cubicBezTo>
                  <a:cubicBezTo>
                    <a:pt x="863917" y="1249680"/>
                    <a:pt x="724853" y="1250633"/>
                    <a:pt x="622935" y="1138238"/>
                  </a:cubicBezTo>
                  <a:cubicBezTo>
                    <a:pt x="608647" y="1122998"/>
                    <a:pt x="577215" y="1122998"/>
                    <a:pt x="552450" y="1119188"/>
                  </a:cubicBezTo>
                  <a:cubicBezTo>
                    <a:pt x="534353" y="1116330"/>
                    <a:pt x="514350" y="1118235"/>
                    <a:pt x="484822" y="1118235"/>
                  </a:cubicBezTo>
                  <a:cubicBezTo>
                    <a:pt x="491490" y="1100138"/>
                    <a:pt x="494347" y="1075373"/>
                    <a:pt x="503872" y="1071563"/>
                  </a:cubicBezTo>
                  <a:cubicBezTo>
                    <a:pt x="535305" y="1060133"/>
                    <a:pt x="531495" y="1041083"/>
                    <a:pt x="529590" y="1015365"/>
                  </a:cubicBezTo>
                  <a:cubicBezTo>
                    <a:pt x="522922" y="916305"/>
                    <a:pt x="472440" y="835343"/>
                    <a:pt x="430530" y="749618"/>
                  </a:cubicBezTo>
                  <a:cubicBezTo>
                    <a:pt x="395287" y="677228"/>
                    <a:pt x="353378" y="607695"/>
                    <a:pt x="314325" y="535305"/>
                  </a:cubicBezTo>
                  <a:cubicBezTo>
                    <a:pt x="269558" y="550545"/>
                    <a:pt x="244792" y="574358"/>
                    <a:pt x="250508" y="622935"/>
                  </a:cubicBezTo>
                  <a:cubicBezTo>
                    <a:pt x="260033" y="707708"/>
                    <a:pt x="266700" y="793433"/>
                    <a:pt x="277178" y="878205"/>
                  </a:cubicBezTo>
                  <a:cubicBezTo>
                    <a:pt x="283845" y="928688"/>
                    <a:pt x="313372" y="967740"/>
                    <a:pt x="359092" y="986790"/>
                  </a:cubicBezTo>
                  <a:cubicBezTo>
                    <a:pt x="397192" y="1002030"/>
                    <a:pt x="396240" y="1026795"/>
                    <a:pt x="392430" y="1051560"/>
                  </a:cubicBezTo>
                  <a:cubicBezTo>
                    <a:pt x="263842" y="1040130"/>
                    <a:pt x="139065" y="1027748"/>
                    <a:pt x="0" y="1015365"/>
                  </a:cubicBezTo>
                  <a:cubicBezTo>
                    <a:pt x="17145" y="1002030"/>
                    <a:pt x="26670" y="992505"/>
                    <a:pt x="38100" y="987743"/>
                  </a:cubicBezTo>
                  <a:cubicBezTo>
                    <a:pt x="55245" y="980123"/>
                    <a:pt x="79057" y="981075"/>
                    <a:pt x="91440" y="969645"/>
                  </a:cubicBezTo>
                  <a:cubicBezTo>
                    <a:pt x="112395" y="950595"/>
                    <a:pt x="140970" y="924878"/>
                    <a:pt x="140970" y="902018"/>
                  </a:cubicBezTo>
                  <a:cubicBezTo>
                    <a:pt x="142875" y="687705"/>
                    <a:pt x="140017" y="474345"/>
                    <a:pt x="138113" y="260033"/>
                  </a:cubicBezTo>
                  <a:cubicBezTo>
                    <a:pt x="138113" y="240983"/>
                    <a:pt x="136207" y="221933"/>
                    <a:pt x="136207" y="202883"/>
                  </a:cubicBezTo>
                  <a:cubicBezTo>
                    <a:pt x="138113" y="128588"/>
                    <a:pt x="114300" y="70485"/>
                    <a:pt x="37147" y="44768"/>
                  </a:cubicBezTo>
                  <a:cubicBezTo>
                    <a:pt x="24765" y="40958"/>
                    <a:pt x="16192" y="25718"/>
                    <a:pt x="5715" y="16193"/>
                  </a:cubicBezTo>
                  <a:cubicBezTo>
                    <a:pt x="8572" y="10478"/>
                    <a:pt x="11430" y="5715"/>
                    <a:pt x="15240" y="0"/>
                  </a:cubicBezTo>
                  <a:cubicBezTo>
                    <a:pt x="43815" y="7620"/>
                    <a:pt x="72390" y="17145"/>
                    <a:pt x="101917" y="22860"/>
                  </a:cubicBezTo>
                  <a:cubicBezTo>
                    <a:pt x="124778" y="27623"/>
                    <a:pt x="148590" y="33338"/>
                    <a:pt x="172403" y="31433"/>
                  </a:cubicBezTo>
                  <a:cubicBezTo>
                    <a:pt x="261937" y="26670"/>
                    <a:pt x="352425" y="19050"/>
                    <a:pt x="441960" y="11430"/>
                  </a:cubicBezTo>
                  <a:cubicBezTo>
                    <a:pt x="566737" y="953"/>
                    <a:pt x="663892" y="117158"/>
                    <a:pt x="636270" y="247650"/>
                  </a:cubicBezTo>
                  <a:cubicBezTo>
                    <a:pt x="615315" y="349567"/>
                    <a:pt x="551497" y="422910"/>
                    <a:pt x="470535" y="483870"/>
                  </a:cubicBezTo>
                  <a:cubicBezTo>
                    <a:pt x="459105" y="492442"/>
                    <a:pt x="446722" y="499110"/>
                    <a:pt x="426720" y="512445"/>
                  </a:cubicBezTo>
                  <a:cubicBezTo>
                    <a:pt x="473392" y="639128"/>
                    <a:pt x="519112" y="766763"/>
                    <a:pt x="569595" y="892493"/>
                  </a:cubicBezTo>
                  <a:cubicBezTo>
                    <a:pt x="582930" y="924878"/>
                    <a:pt x="610553" y="951548"/>
                    <a:pt x="633412" y="980123"/>
                  </a:cubicBezTo>
                  <a:cubicBezTo>
                    <a:pt x="661035" y="1014413"/>
                    <a:pt x="695325" y="1044893"/>
                    <a:pt x="718185" y="1082040"/>
                  </a:cubicBezTo>
                  <a:cubicBezTo>
                    <a:pt x="775335" y="1175385"/>
                    <a:pt x="862012" y="1211580"/>
                    <a:pt x="964883" y="1221105"/>
                  </a:cubicBezTo>
                  <a:cubicBezTo>
                    <a:pt x="977265" y="1222058"/>
                    <a:pt x="987742" y="1223010"/>
                    <a:pt x="1000125" y="1223963"/>
                  </a:cubicBezTo>
                  <a:close/>
                  <a:moveTo>
                    <a:pt x="239078" y="280988"/>
                  </a:moveTo>
                  <a:cubicBezTo>
                    <a:pt x="239078" y="280988"/>
                    <a:pt x="239078" y="280988"/>
                    <a:pt x="239078" y="280988"/>
                  </a:cubicBezTo>
                  <a:cubicBezTo>
                    <a:pt x="239078" y="311467"/>
                    <a:pt x="242887" y="341948"/>
                    <a:pt x="238125" y="371475"/>
                  </a:cubicBezTo>
                  <a:cubicBezTo>
                    <a:pt x="230505" y="418148"/>
                    <a:pt x="260985" y="447675"/>
                    <a:pt x="291465" y="459105"/>
                  </a:cubicBezTo>
                  <a:cubicBezTo>
                    <a:pt x="313372" y="467678"/>
                    <a:pt x="352425" y="450533"/>
                    <a:pt x="376237" y="433388"/>
                  </a:cubicBezTo>
                  <a:cubicBezTo>
                    <a:pt x="461010" y="376238"/>
                    <a:pt x="482917" y="292417"/>
                    <a:pt x="471487" y="193358"/>
                  </a:cubicBezTo>
                  <a:cubicBezTo>
                    <a:pt x="462915" y="120968"/>
                    <a:pt x="429578" y="81915"/>
                    <a:pt x="361950" y="82868"/>
                  </a:cubicBezTo>
                  <a:cubicBezTo>
                    <a:pt x="292417" y="83820"/>
                    <a:pt x="240983" y="129540"/>
                    <a:pt x="239078" y="195263"/>
                  </a:cubicBezTo>
                  <a:cubicBezTo>
                    <a:pt x="238125" y="223838"/>
                    <a:pt x="239078" y="252413"/>
                    <a:pt x="239078" y="28098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31AF95-E3F4-4AA5-A9B4-D3D78C5C8DAB}"/>
                </a:ext>
              </a:extLst>
            </p:cNvPr>
            <p:cNvSpPr/>
            <p:nvPr/>
          </p:nvSpPr>
          <p:spPr>
            <a:xfrm>
              <a:off x="8520661" y="1791035"/>
              <a:ext cx="265364" cy="461325"/>
            </a:xfrm>
            <a:custGeom>
              <a:avLst/>
              <a:gdLst>
                <a:gd name="connsiteX0" fmla="*/ 339056 w 619125"/>
                <a:gd name="connsiteY0" fmla="*/ 0 h 1076325"/>
                <a:gd name="connsiteX1" fmla="*/ 465739 w 619125"/>
                <a:gd name="connsiteY1" fmla="*/ 81915 h 1076325"/>
                <a:gd name="connsiteX2" fmla="*/ 562894 w 619125"/>
                <a:gd name="connsiteY2" fmla="*/ 211455 h 1076325"/>
                <a:gd name="connsiteX3" fmla="*/ 620044 w 619125"/>
                <a:gd name="connsiteY3" fmla="*/ 679132 h 1076325"/>
                <a:gd name="connsiteX4" fmla="*/ 444784 w 619125"/>
                <a:gd name="connsiteY4" fmla="*/ 1020128 h 1076325"/>
                <a:gd name="connsiteX5" fmla="*/ 168559 w 619125"/>
                <a:gd name="connsiteY5" fmla="*/ 1008698 h 1076325"/>
                <a:gd name="connsiteX6" fmla="*/ 5681 w 619125"/>
                <a:gd name="connsiteY6" fmla="*/ 516255 h 1076325"/>
                <a:gd name="connsiteX7" fmla="*/ 23779 w 619125"/>
                <a:gd name="connsiteY7" fmla="*/ 389573 h 1076325"/>
                <a:gd name="connsiteX8" fmla="*/ 280954 w 619125"/>
                <a:gd name="connsiteY8" fmla="*/ 47625 h 1076325"/>
                <a:gd name="connsiteX9" fmla="*/ 314291 w 619125"/>
                <a:gd name="connsiteY9" fmla="*/ 29527 h 1076325"/>
                <a:gd name="connsiteX10" fmla="*/ 339056 w 619125"/>
                <a:gd name="connsiteY10" fmla="*/ 0 h 1076325"/>
                <a:gd name="connsiteX11" fmla="*/ 326674 w 619125"/>
                <a:gd name="connsiteY11" fmla="*/ 97155 h 1076325"/>
                <a:gd name="connsiteX12" fmla="*/ 302861 w 619125"/>
                <a:gd name="connsiteY12" fmla="*/ 97155 h 1076325"/>
                <a:gd name="connsiteX13" fmla="*/ 222851 w 619125"/>
                <a:gd name="connsiteY13" fmla="*/ 251460 h 1076325"/>
                <a:gd name="connsiteX14" fmla="*/ 220946 w 619125"/>
                <a:gd name="connsiteY14" fmla="*/ 875348 h 1076325"/>
                <a:gd name="connsiteX15" fmla="*/ 276191 w 619125"/>
                <a:gd name="connsiteY15" fmla="*/ 966788 h 1076325"/>
                <a:gd name="connsiteX16" fmla="*/ 361916 w 619125"/>
                <a:gd name="connsiteY16" fmla="*/ 990600 h 1076325"/>
                <a:gd name="connsiteX17" fmla="*/ 418114 w 619125"/>
                <a:gd name="connsiteY17" fmla="*/ 904875 h 1076325"/>
                <a:gd name="connsiteX18" fmla="*/ 429543 w 619125"/>
                <a:gd name="connsiteY18" fmla="*/ 817245 h 1076325"/>
                <a:gd name="connsiteX19" fmla="*/ 456214 w 619125"/>
                <a:gd name="connsiteY19" fmla="*/ 506730 h 1076325"/>
                <a:gd name="connsiteX20" fmla="*/ 406684 w 619125"/>
                <a:gd name="connsiteY20" fmla="*/ 260985 h 1076325"/>
                <a:gd name="connsiteX21" fmla="*/ 326674 w 619125"/>
                <a:gd name="connsiteY21" fmla="*/ 9715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9125" h="1076325">
                  <a:moveTo>
                    <a:pt x="339056" y="0"/>
                  </a:moveTo>
                  <a:cubicBezTo>
                    <a:pt x="383824" y="28575"/>
                    <a:pt x="430496" y="48577"/>
                    <a:pt x="465739" y="81915"/>
                  </a:cubicBezTo>
                  <a:cubicBezTo>
                    <a:pt x="504791" y="119063"/>
                    <a:pt x="547654" y="162877"/>
                    <a:pt x="562894" y="211455"/>
                  </a:cubicBezTo>
                  <a:cubicBezTo>
                    <a:pt x="609566" y="362903"/>
                    <a:pt x="641951" y="519113"/>
                    <a:pt x="620044" y="679132"/>
                  </a:cubicBezTo>
                  <a:cubicBezTo>
                    <a:pt x="601946" y="811530"/>
                    <a:pt x="539081" y="926782"/>
                    <a:pt x="444784" y="1020128"/>
                  </a:cubicBezTo>
                  <a:cubicBezTo>
                    <a:pt x="358106" y="1105853"/>
                    <a:pt x="253331" y="1102043"/>
                    <a:pt x="168559" y="1008698"/>
                  </a:cubicBezTo>
                  <a:cubicBezTo>
                    <a:pt x="42829" y="870585"/>
                    <a:pt x="-20036" y="706755"/>
                    <a:pt x="5681" y="516255"/>
                  </a:cubicBezTo>
                  <a:cubicBezTo>
                    <a:pt x="11396" y="474345"/>
                    <a:pt x="19968" y="431482"/>
                    <a:pt x="23779" y="389573"/>
                  </a:cubicBezTo>
                  <a:cubicBezTo>
                    <a:pt x="37114" y="220980"/>
                    <a:pt x="141889" y="121920"/>
                    <a:pt x="280954" y="47625"/>
                  </a:cubicBezTo>
                  <a:cubicBezTo>
                    <a:pt x="292384" y="41910"/>
                    <a:pt x="304766" y="37148"/>
                    <a:pt x="314291" y="29527"/>
                  </a:cubicBezTo>
                  <a:cubicBezTo>
                    <a:pt x="322864" y="21908"/>
                    <a:pt x="328579" y="12383"/>
                    <a:pt x="339056" y="0"/>
                  </a:cubicBezTo>
                  <a:close/>
                  <a:moveTo>
                    <a:pt x="326674" y="97155"/>
                  </a:moveTo>
                  <a:cubicBezTo>
                    <a:pt x="319054" y="97155"/>
                    <a:pt x="311434" y="97155"/>
                    <a:pt x="302861" y="97155"/>
                  </a:cubicBezTo>
                  <a:cubicBezTo>
                    <a:pt x="276191" y="148590"/>
                    <a:pt x="240949" y="197168"/>
                    <a:pt x="222851" y="251460"/>
                  </a:cubicBezTo>
                  <a:cubicBezTo>
                    <a:pt x="157129" y="458153"/>
                    <a:pt x="145699" y="667703"/>
                    <a:pt x="220946" y="875348"/>
                  </a:cubicBezTo>
                  <a:cubicBezTo>
                    <a:pt x="232376" y="907732"/>
                    <a:pt x="256189" y="937260"/>
                    <a:pt x="276191" y="966788"/>
                  </a:cubicBezTo>
                  <a:cubicBezTo>
                    <a:pt x="297146" y="999173"/>
                    <a:pt x="332389" y="1012507"/>
                    <a:pt x="361916" y="990600"/>
                  </a:cubicBezTo>
                  <a:cubicBezTo>
                    <a:pt x="387634" y="970598"/>
                    <a:pt x="405731" y="936307"/>
                    <a:pt x="418114" y="904875"/>
                  </a:cubicBezTo>
                  <a:cubicBezTo>
                    <a:pt x="428591" y="878205"/>
                    <a:pt x="426686" y="846773"/>
                    <a:pt x="429543" y="817245"/>
                  </a:cubicBezTo>
                  <a:cubicBezTo>
                    <a:pt x="440021" y="713423"/>
                    <a:pt x="459071" y="610553"/>
                    <a:pt x="456214" y="506730"/>
                  </a:cubicBezTo>
                  <a:cubicBezTo>
                    <a:pt x="454309" y="423863"/>
                    <a:pt x="431449" y="340043"/>
                    <a:pt x="406684" y="260985"/>
                  </a:cubicBezTo>
                  <a:cubicBezTo>
                    <a:pt x="390491" y="202882"/>
                    <a:pt x="354296" y="151448"/>
                    <a:pt x="326674" y="9715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A7C88EB-ECB7-4EA1-870B-51B0F26C0823}"/>
              </a:ext>
            </a:extLst>
          </p:cNvPr>
          <p:cNvGrpSpPr/>
          <p:nvPr/>
        </p:nvGrpSpPr>
        <p:grpSpPr>
          <a:xfrm>
            <a:off x="6830475" y="2847051"/>
            <a:ext cx="1778756" cy="804257"/>
            <a:chOff x="9246928" y="1865564"/>
            <a:chExt cx="1778756" cy="804257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89C38FB-2C21-4FC2-B56C-A69D6974790D}"/>
                </a:ext>
              </a:extLst>
            </p:cNvPr>
            <p:cNvSpPr/>
            <p:nvPr/>
          </p:nvSpPr>
          <p:spPr>
            <a:xfrm>
              <a:off x="9936874" y="2002510"/>
              <a:ext cx="775680" cy="547058"/>
            </a:xfrm>
            <a:custGeom>
              <a:avLst/>
              <a:gdLst>
                <a:gd name="connsiteX0" fmla="*/ 1115378 w 1809750"/>
                <a:gd name="connsiteY0" fmla="*/ 1156335 h 1276350"/>
                <a:gd name="connsiteX1" fmla="*/ 857250 w 1809750"/>
                <a:gd name="connsiteY1" fmla="*/ 1097280 h 1276350"/>
                <a:gd name="connsiteX2" fmla="*/ 565785 w 1809750"/>
                <a:gd name="connsiteY2" fmla="*/ 1260158 h 1276350"/>
                <a:gd name="connsiteX3" fmla="*/ 330518 w 1809750"/>
                <a:gd name="connsiteY3" fmla="*/ 1170623 h 1276350"/>
                <a:gd name="connsiteX4" fmla="*/ 82868 w 1809750"/>
                <a:gd name="connsiteY4" fmla="*/ 1105853 h 1276350"/>
                <a:gd name="connsiteX5" fmla="*/ 32385 w 1809750"/>
                <a:gd name="connsiteY5" fmla="*/ 1076325 h 1276350"/>
                <a:gd name="connsiteX6" fmla="*/ 37148 w 1809750"/>
                <a:gd name="connsiteY6" fmla="*/ 1062990 h 1276350"/>
                <a:gd name="connsiteX7" fmla="*/ 75248 w 1809750"/>
                <a:gd name="connsiteY7" fmla="*/ 1052513 h 1276350"/>
                <a:gd name="connsiteX8" fmla="*/ 111443 w 1809750"/>
                <a:gd name="connsiteY8" fmla="*/ 999172 h 1276350"/>
                <a:gd name="connsiteX9" fmla="*/ 106680 w 1809750"/>
                <a:gd name="connsiteY9" fmla="*/ 872490 h 1276350"/>
                <a:gd name="connsiteX10" fmla="*/ 113348 w 1809750"/>
                <a:gd name="connsiteY10" fmla="*/ 224790 h 1276350"/>
                <a:gd name="connsiteX11" fmla="*/ 43815 w 1809750"/>
                <a:gd name="connsiteY11" fmla="*/ 102870 h 1276350"/>
                <a:gd name="connsiteX12" fmla="*/ 0 w 1809750"/>
                <a:gd name="connsiteY12" fmla="*/ 66675 h 1276350"/>
                <a:gd name="connsiteX13" fmla="*/ 621030 w 1809750"/>
                <a:gd name="connsiteY13" fmla="*/ 19050 h 1276350"/>
                <a:gd name="connsiteX14" fmla="*/ 598170 w 1809750"/>
                <a:gd name="connsiteY14" fmla="*/ 231458 h 1276350"/>
                <a:gd name="connsiteX15" fmla="*/ 414338 w 1809750"/>
                <a:gd name="connsiteY15" fmla="*/ 129540 h 1276350"/>
                <a:gd name="connsiteX16" fmla="*/ 273368 w 1809750"/>
                <a:gd name="connsiteY16" fmla="*/ 129540 h 1276350"/>
                <a:gd name="connsiteX17" fmla="*/ 277178 w 1809750"/>
                <a:gd name="connsiteY17" fmla="*/ 356235 h 1276350"/>
                <a:gd name="connsiteX18" fmla="*/ 348615 w 1809750"/>
                <a:gd name="connsiteY18" fmla="*/ 413385 h 1276350"/>
                <a:gd name="connsiteX19" fmla="*/ 493395 w 1809750"/>
                <a:gd name="connsiteY19" fmla="*/ 395288 h 1276350"/>
                <a:gd name="connsiteX20" fmla="*/ 523875 w 1809750"/>
                <a:gd name="connsiteY20" fmla="*/ 392430 h 1276350"/>
                <a:gd name="connsiteX21" fmla="*/ 523875 w 1809750"/>
                <a:gd name="connsiteY21" fmla="*/ 579120 h 1276350"/>
                <a:gd name="connsiteX22" fmla="*/ 456248 w 1809750"/>
                <a:gd name="connsiteY22" fmla="*/ 538163 h 1276350"/>
                <a:gd name="connsiteX23" fmla="*/ 401955 w 1809750"/>
                <a:gd name="connsiteY23" fmla="*/ 498158 h 1276350"/>
                <a:gd name="connsiteX24" fmla="*/ 264795 w 1809750"/>
                <a:gd name="connsiteY24" fmla="*/ 508635 h 1276350"/>
                <a:gd name="connsiteX25" fmla="*/ 264795 w 1809750"/>
                <a:gd name="connsiteY25" fmla="*/ 842963 h 1276350"/>
                <a:gd name="connsiteX26" fmla="*/ 267653 w 1809750"/>
                <a:gd name="connsiteY26" fmla="*/ 1000125 h 1276350"/>
                <a:gd name="connsiteX27" fmla="*/ 305753 w 1809750"/>
                <a:gd name="connsiteY27" fmla="*/ 1056323 h 1276350"/>
                <a:gd name="connsiteX28" fmla="*/ 536258 w 1809750"/>
                <a:gd name="connsiteY28" fmla="*/ 1144905 h 1276350"/>
                <a:gd name="connsiteX29" fmla="*/ 602933 w 1809750"/>
                <a:gd name="connsiteY29" fmla="*/ 1178243 h 1276350"/>
                <a:gd name="connsiteX30" fmla="*/ 812483 w 1809750"/>
                <a:gd name="connsiteY30" fmla="*/ 1093470 h 1276350"/>
                <a:gd name="connsiteX31" fmla="*/ 720090 w 1809750"/>
                <a:gd name="connsiteY31" fmla="*/ 1072515 h 1276350"/>
                <a:gd name="connsiteX32" fmla="*/ 764858 w 1809750"/>
                <a:gd name="connsiteY32" fmla="*/ 1044893 h 1276350"/>
                <a:gd name="connsiteX33" fmla="*/ 904875 w 1809750"/>
                <a:gd name="connsiteY33" fmla="*/ 895350 h 1276350"/>
                <a:gd name="connsiteX34" fmla="*/ 954405 w 1809750"/>
                <a:gd name="connsiteY34" fmla="*/ 692468 h 1276350"/>
                <a:gd name="connsiteX35" fmla="*/ 993458 w 1809750"/>
                <a:gd name="connsiteY35" fmla="*/ 96203 h 1276350"/>
                <a:gd name="connsiteX36" fmla="*/ 842963 w 1809750"/>
                <a:gd name="connsiteY36" fmla="*/ 157163 h 1276350"/>
                <a:gd name="connsiteX37" fmla="*/ 827723 w 1809750"/>
                <a:gd name="connsiteY37" fmla="*/ 87630 h 1276350"/>
                <a:gd name="connsiteX38" fmla="*/ 1018223 w 1809750"/>
                <a:gd name="connsiteY38" fmla="*/ 0 h 1276350"/>
                <a:gd name="connsiteX39" fmla="*/ 1228725 w 1809750"/>
                <a:gd name="connsiteY39" fmla="*/ 118110 h 1276350"/>
                <a:gd name="connsiteX40" fmla="*/ 1331596 w 1809750"/>
                <a:gd name="connsiteY40" fmla="*/ 115253 h 1276350"/>
                <a:gd name="connsiteX41" fmla="*/ 1364933 w 1809750"/>
                <a:gd name="connsiteY41" fmla="*/ 100965 h 1276350"/>
                <a:gd name="connsiteX42" fmla="*/ 1389698 w 1809750"/>
                <a:gd name="connsiteY42" fmla="*/ 189548 h 1276350"/>
                <a:gd name="connsiteX43" fmla="*/ 1319213 w 1809750"/>
                <a:gd name="connsiteY43" fmla="*/ 185738 h 1276350"/>
                <a:gd name="connsiteX44" fmla="*/ 1350646 w 1809750"/>
                <a:gd name="connsiteY44" fmla="*/ 525780 h 1276350"/>
                <a:gd name="connsiteX45" fmla="*/ 1354455 w 1809750"/>
                <a:gd name="connsiteY45" fmla="*/ 549593 h 1276350"/>
                <a:gd name="connsiteX46" fmla="*/ 1374458 w 1809750"/>
                <a:gd name="connsiteY46" fmla="*/ 596265 h 1276350"/>
                <a:gd name="connsiteX47" fmla="*/ 1425893 w 1809750"/>
                <a:gd name="connsiteY47" fmla="*/ 562928 h 1276350"/>
                <a:gd name="connsiteX48" fmla="*/ 1456373 w 1809750"/>
                <a:gd name="connsiteY48" fmla="*/ 468630 h 1276350"/>
                <a:gd name="connsiteX49" fmla="*/ 1483043 w 1809750"/>
                <a:gd name="connsiteY49" fmla="*/ 381953 h 1276350"/>
                <a:gd name="connsiteX50" fmla="*/ 1505903 w 1809750"/>
                <a:gd name="connsiteY50" fmla="*/ 386715 h 1276350"/>
                <a:gd name="connsiteX51" fmla="*/ 1476375 w 1809750"/>
                <a:gd name="connsiteY51" fmla="*/ 587693 h 1276350"/>
                <a:gd name="connsiteX52" fmla="*/ 1391603 w 1809750"/>
                <a:gd name="connsiteY52" fmla="*/ 657225 h 1276350"/>
                <a:gd name="connsiteX53" fmla="*/ 1367790 w 1809750"/>
                <a:gd name="connsiteY53" fmla="*/ 699135 h 1276350"/>
                <a:gd name="connsiteX54" fmla="*/ 1403033 w 1809750"/>
                <a:gd name="connsiteY54" fmla="*/ 967740 h 1276350"/>
                <a:gd name="connsiteX55" fmla="*/ 1635443 w 1809750"/>
                <a:gd name="connsiteY55" fmla="*/ 1229678 h 1276350"/>
                <a:gd name="connsiteX56" fmla="*/ 1750696 w 1809750"/>
                <a:gd name="connsiteY56" fmla="*/ 1207770 h 1276350"/>
                <a:gd name="connsiteX57" fmla="*/ 1811655 w 1809750"/>
                <a:gd name="connsiteY57" fmla="*/ 1163955 h 1276350"/>
                <a:gd name="connsiteX58" fmla="*/ 1807846 w 1809750"/>
                <a:gd name="connsiteY58" fmla="*/ 1199198 h 1276350"/>
                <a:gd name="connsiteX59" fmla="*/ 1712596 w 1809750"/>
                <a:gd name="connsiteY59" fmla="*/ 1264920 h 1276350"/>
                <a:gd name="connsiteX60" fmla="*/ 1423988 w 1809750"/>
                <a:gd name="connsiteY60" fmla="*/ 1223010 h 1276350"/>
                <a:gd name="connsiteX61" fmla="*/ 1267778 w 1809750"/>
                <a:gd name="connsiteY61" fmla="*/ 1177290 h 1276350"/>
                <a:gd name="connsiteX62" fmla="*/ 1187768 w 1809750"/>
                <a:gd name="connsiteY62" fmla="*/ 1177290 h 1276350"/>
                <a:gd name="connsiteX63" fmla="*/ 1180148 w 1809750"/>
                <a:gd name="connsiteY63" fmla="*/ 1162050 h 1276350"/>
                <a:gd name="connsiteX64" fmla="*/ 1211580 w 1809750"/>
                <a:gd name="connsiteY64" fmla="*/ 1139190 h 1276350"/>
                <a:gd name="connsiteX65" fmla="*/ 1263968 w 1809750"/>
                <a:gd name="connsiteY65" fmla="*/ 1058228 h 1276350"/>
                <a:gd name="connsiteX66" fmla="*/ 1250633 w 1809750"/>
                <a:gd name="connsiteY66" fmla="*/ 806768 h 1276350"/>
                <a:gd name="connsiteX67" fmla="*/ 1239203 w 1809750"/>
                <a:gd name="connsiteY67" fmla="*/ 717233 h 1276350"/>
                <a:gd name="connsiteX68" fmla="*/ 1126808 w 1809750"/>
                <a:gd name="connsiteY68" fmla="*/ 770573 h 1276350"/>
                <a:gd name="connsiteX69" fmla="*/ 1046798 w 1809750"/>
                <a:gd name="connsiteY69" fmla="*/ 894397 h 1276350"/>
                <a:gd name="connsiteX70" fmla="*/ 1040130 w 1809750"/>
                <a:gd name="connsiteY70" fmla="*/ 1031558 h 1276350"/>
                <a:gd name="connsiteX71" fmla="*/ 1082993 w 1809750"/>
                <a:gd name="connsiteY71" fmla="*/ 1109663 h 1276350"/>
                <a:gd name="connsiteX72" fmla="*/ 1115378 w 1809750"/>
                <a:gd name="connsiteY72" fmla="*/ 1156335 h 1276350"/>
                <a:gd name="connsiteX73" fmla="*/ 1074421 w 1809750"/>
                <a:gd name="connsiteY73" fmla="*/ 652463 h 1276350"/>
                <a:gd name="connsiteX74" fmla="*/ 1124903 w 1809750"/>
                <a:gd name="connsiteY74" fmla="*/ 701993 h 1276350"/>
                <a:gd name="connsiteX75" fmla="*/ 1230630 w 1809750"/>
                <a:gd name="connsiteY75" fmla="*/ 664845 h 1276350"/>
                <a:gd name="connsiteX76" fmla="*/ 1223010 w 1809750"/>
                <a:gd name="connsiteY76" fmla="*/ 587693 h 1276350"/>
                <a:gd name="connsiteX77" fmla="*/ 1221105 w 1809750"/>
                <a:gd name="connsiteY77" fmla="*/ 573405 h 1276350"/>
                <a:gd name="connsiteX78" fmla="*/ 1181100 w 1809750"/>
                <a:gd name="connsiteY78" fmla="*/ 334328 h 1276350"/>
                <a:gd name="connsiteX79" fmla="*/ 1160146 w 1809750"/>
                <a:gd name="connsiteY79" fmla="*/ 302895 h 1276350"/>
                <a:gd name="connsiteX80" fmla="*/ 1145858 w 1809750"/>
                <a:gd name="connsiteY80" fmla="*/ 322898 h 1276350"/>
                <a:gd name="connsiteX81" fmla="*/ 1074421 w 1809750"/>
                <a:gd name="connsiteY81" fmla="*/ 652463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809750" h="1276350">
                  <a:moveTo>
                    <a:pt x="1115378" y="1156335"/>
                  </a:moveTo>
                  <a:cubicBezTo>
                    <a:pt x="1019175" y="1134428"/>
                    <a:pt x="937260" y="1115378"/>
                    <a:pt x="857250" y="1097280"/>
                  </a:cubicBezTo>
                  <a:cubicBezTo>
                    <a:pt x="816293" y="1228725"/>
                    <a:pt x="691515" y="1300163"/>
                    <a:pt x="565785" y="1260158"/>
                  </a:cubicBezTo>
                  <a:cubicBezTo>
                    <a:pt x="485775" y="1234440"/>
                    <a:pt x="410528" y="1196340"/>
                    <a:pt x="330518" y="1170623"/>
                  </a:cubicBezTo>
                  <a:cubicBezTo>
                    <a:pt x="249555" y="1144905"/>
                    <a:pt x="164783" y="1128713"/>
                    <a:pt x="82868" y="1105853"/>
                  </a:cubicBezTo>
                  <a:cubicBezTo>
                    <a:pt x="64770" y="1101090"/>
                    <a:pt x="48578" y="1085850"/>
                    <a:pt x="32385" y="1076325"/>
                  </a:cubicBezTo>
                  <a:cubicBezTo>
                    <a:pt x="34290" y="1071563"/>
                    <a:pt x="35243" y="1067753"/>
                    <a:pt x="37148" y="1062990"/>
                  </a:cubicBezTo>
                  <a:cubicBezTo>
                    <a:pt x="50483" y="1060133"/>
                    <a:pt x="67628" y="1061085"/>
                    <a:pt x="75248" y="1052513"/>
                  </a:cubicBezTo>
                  <a:cubicBezTo>
                    <a:pt x="90488" y="1037272"/>
                    <a:pt x="109538" y="1018222"/>
                    <a:pt x="111443" y="999172"/>
                  </a:cubicBezTo>
                  <a:cubicBezTo>
                    <a:pt x="115253" y="957263"/>
                    <a:pt x="105728" y="914400"/>
                    <a:pt x="106680" y="872490"/>
                  </a:cubicBezTo>
                  <a:cubicBezTo>
                    <a:pt x="107633" y="656273"/>
                    <a:pt x="109538" y="441008"/>
                    <a:pt x="113348" y="224790"/>
                  </a:cubicBezTo>
                  <a:cubicBezTo>
                    <a:pt x="114300" y="167640"/>
                    <a:pt x="98108" y="127635"/>
                    <a:pt x="43815" y="102870"/>
                  </a:cubicBezTo>
                  <a:cubicBezTo>
                    <a:pt x="26670" y="95250"/>
                    <a:pt x="14288" y="78105"/>
                    <a:pt x="0" y="66675"/>
                  </a:cubicBezTo>
                  <a:cubicBezTo>
                    <a:pt x="210503" y="73343"/>
                    <a:pt x="416243" y="72390"/>
                    <a:pt x="621030" y="19050"/>
                  </a:cubicBezTo>
                  <a:cubicBezTo>
                    <a:pt x="626745" y="85725"/>
                    <a:pt x="627698" y="158115"/>
                    <a:pt x="598170" y="231458"/>
                  </a:cubicBezTo>
                  <a:cubicBezTo>
                    <a:pt x="566738" y="132398"/>
                    <a:pt x="492443" y="128588"/>
                    <a:pt x="414338" y="129540"/>
                  </a:cubicBezTo>
                  <a:cubicBezTo>
                    <a:pt x="365760" y="130493"/>
                    <a:pt x="317183" y="129540"/>
                    <a:pt x="273368" y="129540"/>
                  </a:cubicBezTo>
                  <a:cubicBezTo>
                    <a:pt x="273368" y="211455"/>
                    <a:pt x="267653" y="284798"/>
                    <a:pt x="277178" y="356235"/>
                  </a:cubicBezTo>
                  <a:cubicBezTo>
                    <a:pt x="280035" y="379095"/>
                    <a:pt x="321945" y="408623"/>
                    <a:pt x="348615" y="413385"/>
                  </a:cubicBezTo>
                  <a:cubicBezTo>
                    <a:pt x="396240" y="421005"/>
                    <a:pt x="449580" y="434340"/>
                    <a:pt x="493395" y="395288"/>
                  </a:cubicBezTo>
                  <a:cubicBezTo>
                    <a:pt x="499110" y="390525"/>
                    <a:pt x="511493" y="393383"/>
                    <a:pt x="523875" y="392430"/>
                  </a:cubicBezTo>
                  <a:cubicBezTo>
                    <a:pt x="523875" y="455295"/>
                    <a:pt x="523875" y="516255"/>
                    <a:pt x="523875" y="579120"/>
                  </a:cubicBezTo>
                  <a:cubicBezTo>
                    <a:pt x="488633" y="584835"/>
                    <a:pt x="470535" y="572453"/>
                    <a:pt x="456248" y="538163"/>
                  </a:cubicBezTo>
                  <a:cubicBezTo>
                    <a:pt x="448628" y="520065"/>
                    <a:pt x="421005" y="499110"/>
                    <a:pt x="401955" y="498158"/>
                  </a:cubicBezTo>
                  <a:cubicBezTo>
                    <a:pt x="357188" y="495300"/>
                    <a:pt x="311468" y="504825"/>
                    <a:pt x="264795" y="508635"/>
                  </a:cubicBezTo>
                  <a:cubicBezTo>
                    <a:pt x="264795" y="621983"/>
                    <a:pt x="264795" y="732473"/>
                    <a:pt x="264795" y="842963"/>
                  </a:cubicBezTo>
                  <a:cubicBezTo>
                    <a:pt x="264795" y="895350"/>
                    <a:pt x="269558" y="947738"/>
                    <a:pt x="267653" y="1000125"/>
                  </a:cubicBezTo>
                  <a:cubicBezTo>
                    <a:pt x="266700" y="1030605"/>
                    <a:pt x="277178" y="1045845"/>
                    <a:pt x="305753" y="1056323"/>
                  </a:cubicBezTo>
                  <a:cubicBezTo>
                    <a:pt x="382905" y="1084898"/>
                    <a:pt x="460058" y="1114425"/>
                    <a:pt x="536258" y="1144905"/>
                  </a:cubicBezTo>
                  <a:cubicBezTo>
                    <a:pt x="559118" y="1154430"/>
                    <a:pt x="581978" y="1165860"/>
                    <a:pt x="602933" y="1178243"/>
                  </a:cubicBezTo>
                  <a:cubicBezTo>
                    <a:pt x="676275" y="1223010"/>
                    <a:pt x="775335" y="1184910"/>
                    <a:pt x="812483" y="1093470"/>
                  </a:cubicBezTo>
                  <a:cubicBezTo>
                    <a:pt x="786765" y="1087755"/>
                    <a:pt x="761048" y="1082040"/>
                    <a:pt x="720090" y="1072515"/>
                  </a:cubicBezTo>
                  <a:cubicBezTo>
                    <a:pt x="742950" y="1058228"/>
                    <a:pt x="753428" y="1047750"/>
                    <a:pt x="764858" y="1044893"/>
                  </a:cubicBezTo>
                  <a:cubicBezTo>
                    <a:pt x="882015" y="1024890"/>
                    <a:pt x="890588" y="1011555"/>
                    <a:pt x="904875" y="895350"/>
                  </a:cubicBezTo>
                  <a:cubicBezTo>
                    <a:pt x="913448" y="826770"/>
                    <a:pt x="936308" y="760095"/>
                    <a:pt x="954405" y="692468"/>
                  </a:cubicBezTo>
                  <a:cubicBezTo>
                    <a:pt x="1006793" y="496253"/>
                    <a:pt x="997268" y="297180"/>
                    <a:pt x="993458" y="96203"/>
                  </a:cubicBezTo>
                  <a:cubicBezTo>
                    <a:pt x="929640" y="80963"/>
                    <a:pt x="887730" y="113348"/>
                    <a:pt x="842963" y="157163"/>
                  </a:cubicBezTo>
                  <a:cubicBezTo>
                    <a:pt x="837248" y="128588"/>
                    <a:pt x="832485" y="106680"/>
                    <a:pt x="827723" y="87630"/>
                  </a:cubicBezTo>
                  <a:cubicBezTo>
                    <a:pt x="893445" y="57150"/>
                    <a:pt x="953453" y="29528"/>
                    <a:pt x="1018223" y="0"/>
                  </a:cubicBezTo>
                  <a:cubicBezTo>
                    <a:pt x="1082993" y="37148"/>
                    <a:pt x="1154430" y="80010"/>
                    <a:pt x="1228725" y="118110"/>
                  </a:cubicBezTo>
                  <a:cubicBezTo>
                    <a:pt x="1260158" y="134303"/>
                    <a:pt x="1297305" y="144780"/>
                    <a:pt x="1331596" y="115253"/>
                  </a:cubicBezTo>
                  <a:cubicBezTo>
                    <a:pt x="1339215" y="108585"/>
                    <a:pt x="1350646" y="106680"/>
                    <a:pt x="1364933" y="100965"/>
                  </a:cubicBezTo>
                  <a:cubicBezTo>
                    <a:pt x="1373505" y="130493"/>
                    <a:pt x="1381125" y="157163"/>
                    <a:pt x="1389698" y="189548"/>
                  </a:cubicBezTo>
                  <a:cubicBezTo>
                    <a:pt x="1363980" y="188595"/>
                    <a:pt x="1343978" y="186690"/>
                    <a:pt x="1319213" y="185738"/>
                  </a:cubicBezTo>
                  <a:cubicBezTo>
                    <a:pt x="1329690" y="300038"/>
                    <a:pt x="1340168" y="413385"/>
                    <a:pt x="1350646" y="525780"/>
                  </a:cubicBezTo>
                  <a:cubicBezTo>
                    <a:pt x="1351598" y="533400"/>
                    <a:pt x="1351598" y="541973"/>
                    <a:pt x="1354455" y="549593"/>
                  </a:cubicBezTo>
                  <a:cubicBezTo>
                    <a:pt x="1360171" y="565785"/>
                    <a:pt x="1367790" y="581025"/>
                    <a:pt x="1374458" y="596265"/>
                  </a:cubicBezTo>
                  <a:cubicBezTo>
                    <a:pt x="1392555" y="585788"/>
                    <a:pt x="1417321" y="579120"/>
                    <a:pt x="1425893" y="562928"/>
                  </a:cubicBezTo>
                  <a:cubicBezTo>
                    <a:pt x="1441133" y="534353"/>
                    <a:pt x="1446848" y="501015"/>
                    <a:pt x="1456373" y="468630"/>
                  </a:cubicBezTo>
                  <a:cubicBezTo>
                    <a:pt x="1464946" y="440055"/>
                    <a:pt x="1474471" y="411480"/>
                    <a:pt x="1483043" y="381953"/>
                  </a:cubicBezTo>
                  <a:cubicBezTo>
                    <a:pt x="1490663" y="383858"/>
                    <a:pt x="1498283" y="384810"/>
                    <a:pt x="1505903" y="386715"/>
                  </a:cubicBezTo>
                  <a:cubicBezTo>
                    <a:pt x="1497330" y="454343"/>
                    <a:pt x="1496378" y="523875"/>
                    <a:pt x="1476375" y="587693"/>
                  </a:cubicBezTo>
                  <a:cubicBezTo>
                    <a:pt x="1467803" y="617220"/>
                    <a:pt x="1419225" y="632460"/>
                    <a:pt x="1391603" y="657225"/>
                  </a:cubicBezTo>
                  <a:cubicBezTo>
                    <a:pt x="1380173" y="667703"/>
                    <a:pt x="1366838" y="685800"/>
                    <a:pt x="1367790" y="699135"/>
                  </a:cubicBezTo>
                  <a:cubicBezTo>
                    <a:pt x="1377315" y="788670"/>
                    <a:pt x="1386840" y="879158"/>
                    <a:pt x="1403033" y="967740"/>
                  </a:cubicBezTo>
                  <a:cubicBezTo>
                    <a:pt x="1426846" y="1101090"/>
                    <a:pt x="1516380" y="1179195"/>
                    <a:pt x="1635443" y="1229678"/>
                  </a:cubicBezTo>
                  <a:cubicBezTo>
                    <a:pt x="1676400" y="1246823"/>
                    <a:pt x="1716405" y="1237298"/>
                    <a:pt x="1750696" y="1207770"/>
                  </a:cubicBezTo>
                  <a:cubicBezTo>
                    <a:pt x="1768793" y="1192530"/>
                    <a:pt x="1788796" y="1180148"/>
                    <a:pt x="1811655" y="1163955"/>
                  </a:cubicBezTo>
                  <a:cubicBezTo>
                    <a:pt x="1810703" y="1172528"/>
                    <a:pt x="1815465" y="1192530"/>
                    <a:pt x="1807846" y="1199198"/>
                  </a:cubicBezTo>
                  <a:cubicBezTo>
                    <a:pt x="1778318" y="1223963"/>
                    <a:pt x="1747838" y="1254443"/>
                    <a:pt x="1712596" y="1264920"/>
                  </a:cubicBezTo>
                  <a:cubicBezTo>
                    <a:pt x="1611630" y="1292543"/>
                    <a:pt x="1511618" y="1295400"/>
                    <a:pt x="1423988" y="1223010"/>
                  </a:cubicBezTo>
                  <a:cubicBezTo>
                    <a:pt x="1378268" y="1184910"/>
                    <a:pt x="1323975" y="1177290"/>
                    <a:pt x="1267778" y="1177290"/>
                  </a:cubicBezTo>
                  <a:cubicBezTo>
                    <a:pt x="1241108" y="1177290"/>
                    <a:pt x="1214438" y="1177290"/>
                    <a:pt x="1187768" y="1177290"/>
                  </a:cubicBezTo>
                  <a:cubicBezTo>
                    <a:pt x="1184910" y="1172528"/>
                    <a:pt x="1183005" y="1166813"/>
                    <a:pt x="1180148" y="1162050"/>
                  </a:cubicBezTo>
                  <a:cubicBezTo>
                    <a:pt x="1190625" y="1154430"/>
                    <a:pt x="1199198" y="1142048"/>
                    <a:pt x="1211580" y="1139190"/>
                  </a:cubicBezTo>
                  <a:cubicBezTo>
                    <a:pt x="1255396" y="1127760"/>
                    <a:pt x="1271588" y="1108710"/>
                    <a:pt x="1263968" y="1058228"/>
                  </a:cubicBezTo>
                  <a:cubicBezTo>
                    <a:pt x="1252538" y="975360"/>
                    <a:pt x="1255396" y="890588"/>
                    <a:pt x="1250633" y="806768"/>
                  </a:cubicBezTo>
                  <a:cubicBezTo>
                    <a:pt x="1248728" y="779145"/>
                    <a:pt x="1243965" y="751523"/>
                    <a:pt x="1239203" y="717233"/>
                  </a:cubicBezTo>
                  <a:cubicBezTo>
                    <a:pt x="1198246" y="736283"/>
                    <a:pt x="1161098" y="751523"/>
                    <a:pt x="1126808" y="770573"/>
                  </a:cubicBezTo>
                  <a:cubicBezTo>
                    <a:pt x="1080135" y="797243"/>
                    <a:pt x="1043940" y="831533"/>
                    <a:pt x="1046798" y="894397"/>
                  </a:cubicBezTo>
                  <a:cubicBezTo>
                    <a:pt x="1048703" y="940118"/>
                    <a:pt x="1035368" y="986790"/>
                    <a:pt x="1040130" y="1031558"/>
                  </a:cubicBezTo>
                  <a:cubicBezTo>
                    <a:pt x="1042988" y="1059180"/>
                    <a:pt x="1067753" y="1083945"/>
                    <a:pt x="1082993" y="1109663"/>
                  </a:cubicBezTo>
                  <a:cubicBezTo>
                    <a:pt x="1092518" y="1122998"/>
                    <a:pt x="1102043" y="1136333"/>
                    <a:pt x="1115378" y="1156335"/>
                  </a:cubicBezTo>
                  <a:close/>
                  <a:moveTo>
                    <a:pt x="1074421" y="652463"/>
                  </a:moveTo>
                  <a:cubicBezTo>
                    <a:pt x="1073468" y="690563"/>
                    <a:pt x="1097280" y="706755"/>
                    <a:pt x="1124903" y="701993"/>
                  </a:cubicBezTo>
                  <a:cubicBezTo>
                    <a:pt x="1162050" y="696278"/>
                    <a:pt x="1201103" y="685800"/>
                    <a:pt x="1230630" y="664845"/>
                  </a:cubicBezTo>
                  <a:cubicBezTo>
                    <a:pt x="1241108" y="657225"/>
                    <a:pt x="1225868" y="614363"/>
                    <a:pt x="1223010" y="587693"/>
                  </a:cubicBezTo>
                  <a:cubicBezTo>
                    <a:pt x="1222058" y="582930"/>
                    <a:pt x="1222058" y="578168"/>
                    <a:pt x="1221105" y="573405"/>
                  </a:cubicBezTo>
                  <a:cubicBezTo>
                    <a:pt x="1207771" y="493395"/>
                    <a:pt x="1195388" y="414338"/>
                    <a:pt x="1181100" y="334328"/>
                  </a:cubicBezTo>
                  <a:cubicBezTo>
                    <a:pt x="1179196" y="322898"/>
                    <a:pt x="1166813" y="313373"/>
                    <a:pt x="1160146" y="302895"/>
                  </a:cubicBezTo>
                  <a:cubicBezTo>
                    <a:pt x="1155383" y="309563"/>
                    <a:pt x="1147763" y="316230"/>
                    <a:pt x="1145858" y="322898"/>
                  </a:cubicBezTo>
                  <a:cubicBezTo>
                    <a:pt x="1121093" y="433388"/>
                    <a:pt x="1098233" y="542925"/>
                    <a:pt x="1074421" y="65246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6DE3C6-3A3A-4ACB-ACC4-F53B7B986BF8}"/>
                </a:ext>
              </a:extLst>
            </p:cNvPr>
            <p:cNvSpPr/>
            <p:nvPr/>
          </p:nvSpPr>
          <p:spPr>
            <a:xfrm>
              <a:off x="9246928" y="1865564"/>
              <a:ext cx="698112" cy="804257"/>
            </a:xfrm>
            <a:custGeom>
              <a:avLst/>
              <a:gdLst>
                <a:gd name="connsiteX0" fmla="*/ 838200 w 1628775"/>
                <a:gd name="connsiteY0" fmla="*/ 244264 h 1876425"/>
                <a:gd name="connsiteX1" fmla="*/ 832485 w 1628775"/>
                <a:gd name="connsiteY1" fmla="*/ 318559 h 1876425"/>
                <a:gd name="connsiteX2" fmla="*/ 853440 w 1628775"/>
                <a:gd name="connsiteY2" fmla="*/ 1608244 h 1876425"/>
                <a:gd name="connsiteX3" fmla="*/ 916305 w 1628775"/>
                <a:gd name="connsiteY3" fmla="*/ 1716829 h 1876425"/>
                <a:gd name="connsiteX4" fmla="*/ 982028 w 1628775"/>
                <a:gd name="connsiteY4" fmla="*/ 1770169 h 1876425"/>
                <a:gd name="connsiteX5" fmla="*/ 1098233 w 1628775"/>
                <a:gd name="connsiteY5" fmla="*/ 1834939 h 1876425"/>
                <a:gd name="connsiteX6" fmla="*/ 1132523 w 1628775"/>
                <a:gd name="connsiteY6" fmla="*/ 1859704 h 1876425"/>
                <a:gd name="connsiteX7" fmla="*/ 1126808 w 1628775"/>
                <a:gd name="connsiteY7" fmla="*/ 1877802 h 1876425"/>
                <a:gd name="connsiteX8" fmla="*/ 953453 w 1628775"/>
                <a:gd name="connsiteY8" fmla="*/ 1880659 h 1876425"/>
                <a:gd name="connsiteX9" fmla="*/ 860108 w 1628775"/>
                <a:gd name="connsiteY9" fmla="*/ 1824462 h 1876425"/>
                <a:gd name="connsiteX10" fmla="*/ 645795 w 1628775"/>
                <a:gd name="connsiteY10" fmla="*/ 1734927 h 1876425"/>
                <a:gd name="connsiteX11" fmla="*/ 576263 w 1628775"/>
                <a:gd name="connsiteY11" fmla="*/ 1727307 h 1876425"/>
                <a:gd name="connsiteX12" fmla="*/ 575310 w 1628775"/>
                <a:gd name="connsiteY12" fmla="*/ 1711114 h 1876425"/>
                <a:gd name="connsiteX13" fmla="*/ 634365 w 1628775"/>
                <a:gd name="connsiteY13" fmla="*/ 1686349 h 1876425"/>
                <a:gd name="connsiteX14" fmla="*/ 670560 w 1628775"/>
                <a:gd name="connsiteY14" fmla="*/ 1611102 h 1876425"/>
                <a:gd name="connsiteX15" fmla="*/ 664845 w 1628775"/>
                <a:gd name="connsiteY15" fmla="*/ 1535854 h 1876425"/>
                <a:gd name="connsiteX16" fmla="*/ 688658 w 1628775"/>
                <a:gd name="connsiteY16" fmla="*/ 250931 h 1876425"/>
                <a:gd name="connsiteX17" fmla="*/ 688658 w 1628775"/>
                <a:gd name="connsiteY17" fmla="*/ 189972 h 1876425"/>
                <a:gd name="connsiteX18" fmla="*/ 349568 w 1628775"/>
                <a:gd name="connsiteY18" fmla="*/ 140442 h 1876425"/>
                <a:gd name="connsiteX19" fmla="*/ 220028 w 1628775"/>
                <a:gd name="connsiteY19" fmla="*/ 246169 h 1876425"/>
                <a:gd name="connsiteX20" fmla="*/ 195263 w 1628775"/>
                <a:gd name="connsiteY20" fmla="*/ 313797 h 1876425"/>
                <a:gd name="connsiteX21" fmla="*/ 0 w 1628775"/>
                <a:gd name="connsiteY21" fmla="*/ 72814 h 1876425"/>
                <a:gd name="connsiteX22" fmla="*/ 164783 w 1628775"/>
                <a:gd name="connsiteY22" fmla="*/ 36619 h 1876425"/>
                <a:gd name="connsiteX23" fmla="*/ 376238 w 1628775"/>
                <a:gd name="connsiteY23" fmla="*/ 5186 h 1876425"/>
                <a:gd name="connsiteX24" fmla="*/ 765810 w 1628775"/>
                <a:gd name="connsiteY24" fmla="*/ 82339 h 1876425"/>
                <a:gd name="connsiteX25" fmla="*/ 1363980 w 1628775"/>
                <a:gd name="connsiteY25" fmla="*/ 268077 h 1876425"/>
                <a:gd name="connsiteX26" fmla="*/ 1550671 w 1628775"/>
                <a:gd name="connsiteY26" fmla="*/ 182352 h 1876425"/>
                <a:gd name="connsiteX27" fmla="*/ 1604010 w 1628775"/>
                <a:gd name="connsiteY27" fmla="*/ 61384 h 1876425"/>
                <a:gd name="connsiteX28" fmla="*/ 1630680 w 1628775"/>
                <a:gd name="connsiteY28" fmla="*/ 37572 h 1876425"/>
                <a:gd name="connsiteX29" fmla="*/ 1544003 w 1628775"/>
                <a:gd name="connsiteY29" fmla="*/ 269029 h 1876425"/>
                <a:gd name="connsiteX30" fmla="*/ 1431608 w 1628775"/>
                <a:gd name="connsiteY30" fmla="*/ 318559 h 1876425"/>
                <a:gd name="connsiteX31" fmla="*/ 942023 w 1628775"/>
                <a:gd name="connsiteY31" fmla="*/ 267124 h 1876425"/>
                <a:gd name="connsiteX32" fmla="*/ 838200 w 1628775"/>
                <a:gd name="connsiteY32" fmla="*/ 244264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8775" h="1876425">
                  <a:moveTo>
                    <a:pt x="838200" y="244264"/>
                  </a:moveTo>
                  <a:cubicBezTo>
                    <a:pt x="836295" y="271886"/>
                    <a:pt x="832485" y="294747"/>
                    <a:pt x="832485" y="318559"/>
                  </a:cubicBezTo>
                  <a:cubicBezTo>
                    <a:pt x="839153" y="748136"/>
                    <a:pt x="845820" y="1178667"/>
                    <a:pt x="853440" y="1608244"/>
                  </a:cubicBezTo>
                  <a:cubicBezTo>
                    <a:pt x="854393" y="1655869"/>
                    <a:pt x="869633" y="1693017"/>
                    <a:pt x="916305" y="1716829"/>
                  </a:cubicBezTo>
                  <a:cubicBezTo>
                    <a:pt x="941070" y="1729212"/>
                    <a:pt x="963930" y="1749214"/>
                    <a:pt x="982028" y="1770169"/>
                  </a:cubicBezTo>
                  <a:cubicBezTo>
                    <a:pt x="1013460" y="1806364"/>
                    <a:pt x="1047750" y="1833034"/>
                    <a:pt x="1098233" y="1834939"/>
                  </a:cubicBezTo>
                  <a:cubicBezTo>
                    <a:pt x="1109663" y="1834939"/>
                    <a:pt x="1121093" y="1851132"/>
                    <a:pt x="1132523" y="1859704"/>
                  </a:cubicBezTo>
                  <a:cubicBezTo>
                    <a:pt x="1130618" y="1865419"/>
                    <a:pt x="1128713" y="1872087"/>
                    <a:pt x="1126808" y="1877802"/>
                  </a:cubicBezTo>
                  <a:cubicBezTo>
                    <a:pt x="1068705" y="1879707"/>
                    <a:pt x="1009650" y="1889232"/>
                    <a:pt x="953453" y="1880659"/>
                  </a:cubicBezTo>
                  <a:cubicBezTo>
                    <a:pt x="920115" y="1875896"/>
                    <a:pt x="882968" y="1851132"/>
                    <a:pt x="860108" y="1824462"/>
                  </a:cubicBezTo>
                  <a:cubicBezTo>
                    <a:pt x="802005" y="1757787"/>
                    <a:pt x="733425" y="1727307"/>
                    <a:pt x="645795" y="1734927"/>
                  </a:cubicBezTo>
                  <a:cubicBezTo>
                    <a:pt x="622935" y="1736832"/>
                    <a:pt x="599123" y="1730164"/>
                    <a:pt x="576263" y="1727307"/>
                  </a:cubicBezTo>
                  <a:cubicBezTo>
                    <a:pt x="576263" y="1721592"/>
                    <a:pt x="575310" y="1716829"/>
                    <a:pt x="575310" y="1711114"/>
                  </a:cubicBezTo>
                  <a:cubicBezTo>
                    <a:pt x="595313" y="1702542"/>
                    <a:pt x="615315" y="1695874"/>
                    <a:pt x="634365" y="1686349"/>
                  </a:cubicBezTo>
                  <a:cubicBezTo>
                    <a:pt x="665798" y="1671109"/>
                    <a:pt x="683895" y="1651107"/>
                    <a:pt x="670560" y="1611102"/>
                  </a:cubicBezTo>
                  <a:cubicBezTo>
                    <a:pt x="662940" y="1588242"/>
                    <a:pt x="664845" y="1560619"/>
                    <a:pt x="664845" y="1535854"/>
                  </a:cubicBezTo>
                  <a:cubicBezTo>
                    <a:pt x="672465" y="1107229"/>
                    <a:pt x="681038" y="679557"/>
                    <a:pt x="688658" y="250931"/>
                  </a:cubicBezTo>
                  <a:cubicBezTo>
                    <a:pt x="688658" y="231881"/>
                    <a:pt x="688658" y="212831"/>
                    <a:pt x="688658" y="189972"/>
                  </a:cubicBezTo>
                  <a:cubicBezTo>
                    <a:pt x="578168" y="157586"/>
                    <a:pt x="465773" y="129011"/>
                    <a:pt x="349568" y="140442"/>
                  </a:cubicBezTo>
                  <a:cubicBezTo>
                    <a:pt x="284798" y="147109"/>
                    <a:pt x="244793" y="189019"/>
                    <a:pt x="220028" y="246169"/>
                  </a:cubicBezTo>
                  <a:cubicBezTo>
                    <a:pt x="211455" y="266172"/>
                    <a:pt x="204788" y="287127"/>
                    <a:pt x="195263" y="313797"/>
                  </a:cubicBezTo>
                  <a:cubicBezTo>
                    <a:pt x="126683" y="229024"/>
                    <a:pt x="61913" y="149014"/>
                    <a:pt x="0" y="72814"/>
                  </a:cubicBezTo>
                  <a:cubicBezTo>
                    <a:pt x="56198" y="60431"/>
                    <a:pt x="109538" y="46144"/>
                    <a:pt x="164783" y="36619"/>
                  </a:cubicBezTo>
                  <a:cubicBezTo>
                    <a:pt x="235268" y="24236"/>
                    <a:pt x="305753" y="16617"/>
                    <a:pt x="376238" y="5186"/>
                  </a:cubicBezTo>
                  <a:cubicBezTo>
                    <a:pt x="516255" y="-18626"/>
                    <a:pt x="638175" y="45192"/>
                    <a:pt x="765810" y="82339"/>
                  </a:cubicBezTo>
                  <a:cubicBezTo>
                    <a:pt x="965835" y="141394"/>
                    <a:pt x="1163955" y="207117"/>
                    <a:pt x="1363980" y="268077"/>
                  </a:cubicBezTo>
                  <a:cubicBezTo>
                    <a:pt x="1451610" y="294747"/>
                    <a:pt x="1512571" y="266172"/>
                    <a:pt x="1550671" y="182352"/>
                  </a:cubicBezTo>
                  <a:cubicBezTo>
                    <a:pt x="1568768" y="142347"/>
                    <a:pt x="1585913" y="101389"/>
                    <a:pt x="1604010" y="61384"/>
                  </a:cubicBezTo>
                  <a:cubicBezTo>
                    <a:pt x="1608773" y="50906"/>
                    <a:pt x="1619250" y="44239"/>
                    <a:pt x="1630680" y="37572"/>
                  </a:cubicBezTo>
                  <a:cubicBezTo>
                    <a:pt x="1618298" y="122344"/>
                    <a:pt x="1602105" y="206164"/>
                    <a:pt x="1544003" y="269029"/>
                  </a:cubicBezTo>
                  <a:cubicBezTo>
                    <a:pt x="1518285" y="296652"/>
                    <a:pt x="1470660" y="313797"/>
                    <a:pt x="1431608" y="318559"/>
                  </a:cubicBezTo>
                  <a:cubicBezTo>
                    <a:pt x="1264921" y="338561"/>
                    <a:pt x="1103948" y="301414"/>
                    <a:pt x="942023" y="267124"/>
                  </a:cubicBezTo>
                  <a:cubicBezTo>
                    <a:pt x="907733" y="261409"/>
                    <a:pt x="877253" y="253789"/>
                    <a:pt x="838200" y="24426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CAC951F-583D-4FDA-8E43-2C42768B1760}"/>
                </a:ext>
              </a:extLst>
            </p:cNvPr>
            <p:cNvSpPr/>
            <p:nvPr/>
          </p:nvSpPr>
          <p:spPr>
            <a:xfrm>
              <a:off x="9621703" y="2033129"/>
              <a:ext cx="428665" cy="542976"/>
            </a:xfrm>
            <a:custGeom>
              <a:avLst/>
              <a:gdLst>
                <a:gd name="connsiteX0" fmla="*/ 393382 w 1000125"/>
                <a:gd name="connsiteY0" fmla="*/ 1051560 h 1266825"/>
                <a:gd name="connsiteX1" fmla="*/ 7620 w 1000125"/>
                <a:gd name="connsiteY1" fmla="*/ 1015365 h 1266825"/>
                <a:gd name="connsiteX2" fmla="*/ 4763 w 1000125"/>
                <a:gd name="connsiteY2" fmla="*/ 1002030 h 1266825"/>
                <a:gd name="connsiteX3" fmla="*/ 50482 w 1000125"/>
                <a:gd name="connsiteY3" fmla="*/ 983933 h 1266825"/>
                <a:gd name="connsiteX4" fmla="*/ 140017 w 1000125"/>
                <a:gd name="connsiteY4" fmla="*/ 915353 h 1266825"/>
                <a:gd name="connsiteX5" fmla="*/ 137160 w 1000125"/>
                <a:gd name="connsiteY5" fmla="*/ 842010 h 1266825"/>
                <a:gd name="connsiteX6" fmla="*/ 131445 w 1000125"/>
                <a:gd name="connsiteY6" fmla="*/ 166688 h 1266825"/>
                <a:gd name="connsiteX7" fmla="*/ 54292 w 1000125"/>
                <a:gd name="connsiteY7" fmla="*/ 54293 h 1266825"/>
                <a:gd name="connsiteX8" fmla="*/ 0 w 1000125"/>
                <a:gd name="connsiteY8" fmla="*/ 21908 h 1266825"/>
                <a:gd name="connsiteX9" fmla="*/ 8572 w 1000125"/>
                <a:gd name="connsiteY9" fmla="*/ 0 h 1266825"/>
                <a:gd name="connsiteX10" fmla="*/ 92392 w 1000125"/>
                <a:gd name="connsiteY10" fmla="*/ 20003 h 1266825"/>
                <a:gd name="connsiteX11" fmla="*/ 157163 w 1000125"/>
                <a:gd name="connsiteY11" fmla="*/ 32385 h 1266825"/>
                <a:gd name="connsiteX12" fmla="*/ 445770 w 1000125"/>
                <a:gd name="connsiteY12" fmla="*/ 12383 h 1266825"/>
                <a:gd name="connsiteX13" fmla="*/ 632460 w 1000125"/>
                <a:gd name="connsiteY13" fmla="*/ 164783 h 1266825"/>
                <a:gd name="connsiteX14" fmla="*/ 599122 w 1000125"/>
                <a:gd name="connsiteY14" fmla="*/ 337185 h 1266825"/>
                <a:gd name="connsiteX15" fmla="*/ 436245 w 1000125"/>
                <a:gd name="connsiteY15" fmla="*/ 526733 h 1266825"/>
                <a:gd name="connsiteX16" fmla="*/ 591502 w 1000125"/>
                <a:gd name="connsiteY16" fmla="*/ 930593 h 1266825"/>
                <a:gd name="connsiteX17" fmla="*/ 766763 w 1000125"/>
                <a:gd name="connsiteY17" fmla="*/ 1142048 h 1266825"/>
                <a:gd name="connsiteX18" fmla="*/ 951547 w 1000125"/>
                <a:gd name="connsiteY18" fmla="*/ 1219200 h 1266825"/>
                <a:gd name="connsiteX19" fmla="*/ 1001077 w 1000125"/>
                <a:gd name="connsiteY19" fmla="*/ 1223963 h 1266825"/>
                <a:gd name="connsiteX20" fmla="*/ 996315 w 1000125"/>
                <a:gd name="connsiteY20" fmla="*/ 1274445 h 1266825"/>
                <a:gd name="connsiteX21" fmla="*/ 674370 w 1000125"/>
                <a:gd name="connsiteY21" fmla="*/ 1182053 h 1266825"/>
                <a:gd name="connsiteX22" fmla="*/ 490538 w 1000125"/>
                <a:gd name="connsiteY22" fmla="*/ 1123950 h 1266825"/>
                <a:gd name="connsiteX23" fmla="*/ 481965 w 1000125"/>
                <a:gd name="connsiteY23" fmla="*/ 1109663 h 1266825"/>
                <a:gd name="connsiteX24" fmla="*/ 522922 w 1000125"/>
                <a:gd name="connsiteY24" fmla="*/ 1049655 h 1266825"/>
                <a:gd name="connsiteX25" fmla="*/ 313372 w 1000125"/>
                <a:gd name="connsiteY25" fmla="*/ 534353 h 1266825"/>
                <a:gd name="connsiteX26" fmla="*/ 249555 w 1000125"/>
                <a:gd name="connsiteY26" fmla="*/ 625793 h 1266825"/>
                <a:gd name="connsiteX27" fmla="*/ 272415 w 1000125"/>
                <a:gd name="connsiteY27" fmla="*/ 862013 h 1266825"/>
                <a:gd name="connsiteX28" fmla="*/ 356235 w 1000125"/>
                <a:gd name="connsiteY28" fmla="*/ 985838 h 1266825"/>
                <a:gd name="connsiteX29" fmla="*/ 393382 w 1000125"/>
                <a:gd name="connsiteY29" fmla="*/ 1051560 h 1266825"/>
                <a:gd name="connsiteX30" fmla="*/ 471488 w 1000125"/>
                <a:gd name="connsiteY30" fmla="*/ 208598 h 1266825"/>
                <a:gd name="connsiteX31" fmla="*/ 469582 w 1000125"/>
                <a:gd name="connsiteY31" fmla="*/ 180023 h 1266825"/>
                <a:gd name="connsiteX32" fmla="*/ 358140 w 1000125"/>
                <a:gd name="connsiteY32" fmla="*/ 81915 h 1266825"/>
                <a:gd name="connsiteX33" fmla="*/ 237172 w 1000125"/>
                <a:gd name="connsiteY33" fmla="*/ 187643 h 1266825"/>
                <a:gd name="connsiteX34" fmla="*/ 234315 w 1000125"/>
                <a:gd name="connsiteY34" fmla="*/ 372428 h 1266825"/>
                <a:gd name="connsiteX35" fmla="*/ 288607 w 1000125"/>
                <a:gd name="connsiteY35" fmla="*/ 455295 h 1266825"/>
                <a:gd name="connsiteX36" fmla="*/ 369570 w 1000125"/>
                <a:gd name="connsiteY36" fmla="*/ 435293 h 1266825"/>
                <a:gd name="connsiteX37" fmla="*/ 471488 w 1000125"/>
                <a:gd name="connsiteY37" fmla="*/ 20859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5" h="1266825">
                  <a:moveTo>
                    <a:pt x="393382" y="1051560"/>
                  </a:moveTo>
                  <a:cubicBezTo>
                    <a:pt x="262890" y="1039178"/>
                    <a:pt x="135255" y="1027747"/>
                    <a:pt x="7620" y="1015365"/>
                  </a:cubicBezTo>
                  <a:cubicBezTo>
                    <a:pt x="6667" y="1010603"/>
                    <a:pt x="5715" y="1006793"/>
                    <a:pt x="4763" y="1002030"/>
                  </a:cubicBezTo>
                  <a:cubicBezTo>
                    <a:pt x="20002" y="995363"/>
                    <a:pt x="35242" y="987743"/>
                    <a:pt x="50482" y="983933"/>
                  </a:cubicBezTo>
                  <a:cubicBezTo>
                    <a:pt x="90488" y="973455"/>
                    <a:pt x="129540" y="960120"/>
                    <a:pt x="140017" y="915353"/>
                  </a:cubicBezTo>
                  <a:cubicBezTo>
                    <a:pt x="145732" y="892493"/>
                    <a:pt x="138113" y="866775"/>
                    <a:pt x="137160" y="842010"/>
                  </a:cubicBezTo>
                  <a:cubicBezTo>
                    <a:pt x="135255" y="617220"/>
                    <a:pt x="132397" y="391478"/>
                    <a:pt x="131445" y="166688"/>
                  </a:cubicBezTo>
                  <a:cubicBezTo>
                    <a:pt x="131445" y="109538"/>
                    <a:pt x="104775" y="75248"/>
                    <a:pt x="54292" y="54293"/>
                  </a:cubicBezTo>
                  <a:cubicBezTo>
                    <a:pt x="35242" y="46673"/>
                    <a:pt x="18097" y="32385"/>
                    <a:pt x="0" y="21908"/>
                  </a:cubicBezTo>
                  <a:cubicBezTo>
                    <a:pt x="2857" y="14288"/>
                    <a:pt x="5715" y="7620"/>
                    <a:pt x="8572" y="0"/>
                  </a:cubicBezTo>
                  <a:cubicBezTo>
                    <a:pt x="36195" y="6668"/>
                    <a:pt x="64770" y="13335"/>
                    <a:pt x="92392" y="20003"/>
                  </a:cubicBezTo>
                  <a:cubicBezTo>
                    <a:pt x="113347" y="24765"/>
                    <a:pt x="135255" y="33338"/>
                    <a:pt x="157163" y="32385"/>
                  </a:cubicBezTo>
                  <a:cubicBezTo>
                    <a:pt x="253365" y="27623"/>
                    <a:pt x="349567" y="21908"/>
                    <a:pt x="445770" y="12383"/>
                  </a:cubicBezTo>
                  <a:cubicBezTo>
                    <a:pt x="534352" y="3810"/>
                    <a:pt x="615315" y="67628"/>
                    <a:pt x="632460" y="164783"/>
                  </a:cubicBezTo>
                  <a:cubicBezTo>
                    <a:pt x="642938" y="226695"/>
                    <a:pt x="636270" y="287655"/>
                    <a:pt x="599122" y="337185"/>
                  </a:cubicBezTo>
                  <a:cubicBezTo>
                    <a:pt x="552450" y="399098"/>
                    <a:pt x="497205" y="456248"/>
                    <a:pt x="436245" y="526733"/>
                  </a:cubicBezTo>
                  <a:cubicBezTo>
                    <a:pt x="479107" y="650558"/>
                    <a:pt x="506730" y="802005"/>
                    <a:pt x="591502" y="930593"/>
                  </a:cubicBezTo>
                  <a:cubicBezTo>
                    <a:pt x="641985" y="1006793"/>
                    <a:pt x="705802" y="1074420"/>
                    <a:pt x="766763" y="1142048"/>
                  </a:cubicBezTo>
                  <a:cubicBezTo>
                    <a:pt x="815340" y="1195388"/>
                    <a:pt x="882967" y="1209675"/>
                    <a:pt x="951547" y="1219200"/>
                  </a:cubicBezTo>
                  <a:cubicBezTo>
                    <a:pt x="966788" y="1221105"/>
                    <a:pt x="982027" y="1222058"/>
                    <a:pt x="1001077" y="1223963"/>
                  </a:cubicBezTo>
                  <a:cubicBezTo>
                    <a:pt x="999172" y="1242060"/>
                    <a:pt x="998220" y="1255395"/>
                    <a:pt x="996315" y="1274445"/>
                  </a:cubicBezTo>
                  <a:cubicBezTo>
                    <a:pt x="883920" y="1254443"/>
                    <a:pt x="766763" y="1255395"/>
                    <a:pt x="674370" y="1182053"/>
                  </a:cubicBezTo>
                  <a:cubicBezTo>
                    <a:pt x="618172" y="1137285"/>
                    <a:pt x="565785" y="1103948"/>
                    <a:pt x="490538" y="1123950"/>
                  </a:cubicBezTo>
                  <a:cubicBezTo>
                    <a:pt x="487680" y="1119188"/>
                    <a:pt x="484822" y="1114425"/>
                    <a:pt x="481965" y="1109663"/>
                  </a:cubicBezTo>
                  <a:cubicBezTo>
                    <a:pt x="495300" y="1089660"/>
                    <a:pt x="509588" y="1069658"/>
                    <a:pt x="522922" y="1049655"/>
                  </a:cubicBezTo>
                  <a:cubicBezTo>
                    <a:pt x="518160" y="856297"/>
                    <a:pt x="398145" y="703898"/>
                    <a:pt x="313372" y="534353"/>
                  </a:cubicBezTo>
                  <a:cubicBezTo>
                    <a:pt x="267652" y="553403"/>
                    <a:pt x="243840" y="576263"/>
                    <a:pt x="249555" y="625793"/>
                  </a:cubicBezTo>
                  <a:cubicBezTo>
                    <a:pt x="259080" y="703898"/>
                    <a:pt x="263842" y="783908"/>
                    <a:pt x="272415" y="862013"/>
                  </a:cubicBezTo>
                  <a:cubicBezTo>
                    <a:pt x="278130" y="917258"/>
                    <a:pt x="304800" y="962978"/>
                    <a:pt x="356235" y="985838"/>
                  </a:cubicBezTo>
                  <a:cubicBezTo>
                    <a:pt x="394335" y="1002030"/>
                    <a:pt x="398145" y="1026795"/>
                    <a:pt x="393382" y="1051560"/>
                  </a:cubicBezTo>
                  <a:close/>
                  <a:moveTo>
                    <a:pt x="471488" y="208598"/>
                  </a:moveTo>
                  <a:cubicBezTo>
                    <a:pt x="470535" y="199073"/>
                    <a:pt x="470535" y="189548"/>
                    <a:pt x="469582" y="180023"/>
                  </a:cubicBezTo>
                  <a:cubicBezTo>
                    <a:pt x="460057" y="113348"/>
                    <a:pt x="421005" y="80010"/>
                    <a:pt x="358140" y="81915"/>
                  </a:cubicBezTo>
                  <a:cubicBezTo>
                    <a:pt x="291465" y="84773"/>
                    <a:pt x="239077" y="127635"/>
                    <a:pt x="237172" y="187643"/>
                  </a:cubicBezTo>
                  <a:cubicBezTo>
                    <a:pt x="234315" y="249555"/>
                    <a:pt x="240982" y="311468"/>
                    <a:pt x="234315" y="372428"/>
                  </a:cubicBezTo>
                  <a:cubicBezTo>
                    <a:pt x="229552" y="419100"/>
                    <a:pt x="261938" y="441960"/>
                    <a:pt x="288607" y="455295"/>
                  </a:cubicBezTo>
                  <a:cubicBezTo>
                    <a:pt x="307657" y="464820"/>
                    <a:pt x="347663" y="450533"/>
                    <a:pt x="369570" y="435293"/>
                  </a:cubicBezTo>
                  <a:cubicBezTo>
                    <a:pt x="447675" y="381953"/>
                    <a:pt x="490538" y="307658"/>
                    <a:pt x="471488" y="20859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00E0C10-BD65-489E-9544-CA49F3794527}"/>
                </a:ext>
              </a:extLst>
            </p:cNvPr>
            <p:cNvSpPr/>
            <p:nvPr/>
          </p:nvSpPr>
          <p:spPr>
            <a:xfrm>
              <a:off x="10584771" y="2024933"/>
              <a:ext cx="440913" cy="493986"/>
            </a:xfrm>
            <a:custGeom>
              <a:avLst/>
              <a:gdLst>
                <a:gd name="connsiteX0" fmla="*/ 709613 w 1028700"/>
                <a:gd name="connsiteY0" fmla="*/ 1136403 h 1152525"/>
                <a:gd name="connsiteX1" fmla="*/ 542925 w 1028700"/>
                <a:gd name="connsiteY1" fmla="*/ 1109733 h 1152525"/>
                <a:gd name="connsiteX2" fmla="*/ 425768 w 1028700"/>
                <a:gd name="connsiteY2" fmla="*/ 1044963 h 1152525"/>
                <a:gd name="connsiteX3" fmla="*/ 377190 w 1028700"/>
                <a:gd name="connsiteY3" fmla="*/ 1031628 h 1152525"/>
                <a:gd name="connsiteX4" fmla="*/ 414338 w 1028700"/>
                <a:gd name="connsiteY4" fmla="*/ 1005911 h 1152525"/>
                <a:gd name="connsiteX5" fmla="*/ 434340 w 1028700"/>
                <a:gd name="connsiteY5" fmla="*/ 972573 h 1152525"/>
                <a:gd name="connsiteX6" fmla="*/ 440055 w 1028700"/>
                <a:gd name="connsiteY6" fmla="*/ 278201 h 1152525"/>
                <a:gd name="connsiteX7" fmla="*/ 440055 w 1028700"/>
                <a:gd name="connsiteY7" fmla="*/ 120086 h 1152525"/>
                <a:gd name="connsiteX8" fmla="*/ 143828 w 1028700"/>
                <a:gd name="connsiteY8" fmla="*/ 188666 h 1152525"/>
                <a:gd name="connsiteX9" fmla="*/ 69532 w 1028700"/>
                <a:gd name="connsiteY9" fmla="*/ 103893 h 1152525"/>
                <a:gd name="connsiteX10" fmla="*/ 0 w 1028700"/>
                <a:gd name="connsiteY10" fmla="*/ 22931 h 1152525"/>
                <a:gd name="connsiteX11" fmla="*/ 267653 w 1028700"/>
                <a:gd name="connsiteY11" fmla="*/ 3881 h 1152525"/>
                <a:gd name="connsiteX12" fmla="*/ 546735 w 1028700"/>
                <a:gd name="connsiteY12" fmla="*/ 51506 h 1152525"/>
                <a:gd name="connsiteX13" fmla="*/ 855345 w 1028700"/>
                <a:gd name="connsiteY13" fmla="*/ 145803 h 1152525"/>
                <a:gd name="connsiteX14" fmla="*/ 1001078 w 1028700"/>
                <a:gd name="connsiteY14" fmla="*/ 78176 h 1152525"/>
                <a:gd name="connsiteX15" fmla="*/ 1029653 w 1028700"/>
                <a:gd name="connsiteY15" fmla="*/ 27693 h 1152525"/>
                <a:gd name="connsiteX16" fmla="*/ 875348 w 1028700"/>
                <a:gd name="connsiteY16" fmla="*/ 197238 h 1152525"/>
                <a:gd name="connsiteX17" fmla="*/ 563880 w 1028700"/>
                <a:gd name="connsiteY17" fmla="*/ 161043 h 1152525"/>
                <a:gd name="connsiteX18" fmla="*/ 559118 w 1028700"/>
                <a:gd name="connsiteY18" fmla="*/ 207716 h 1152525"/>
                <a:gd name="connsiteX19" fmla="*/ 573405 w 1028700"/>
                <a:gd name="connsiteY19" fmla="*/ 964001 h 1152525"/>
                <a:gd name="connsiteX20" fmla="*/ 709613 w 1028700"/>
                <a:gd name="connsiteY20" fmla="*/ 113640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8700" h="1152525">
                  <a:moveTo>
                    <a:pt x="709613" y="1136403"/>
                  </a:moveTo>
                  <a:cubicBezTo>
                    <a:pt x="645795" y="1180218"/>
                    <a:pt x="569595" y="1164978"/>
                    <a:pt x="542925" y="1109733"/>
                  </a:cubicBezTo>
                  <a:cubicBezTo>
                    <a:pt x="519113" y="1060203"/>
                    <a:pt x="477203" y="1044963"/>
                    <a:pt x="425768" y="1044963"/>
                  </a:cubicBezTo>
                  <a:cubicBezTo>
                    <a:pt x="410528" y="1044963"/>
                    <a:pt x="394335" y="1043058"/>
                    <a:pt x="377190" y="1031628"/>
                  </a:cubicBezTo>
                  <a:cubicBezTo>
                    <a:pt x="389573" y="1023055"/>
                    <a:pt x="403860" y="1016388"/>
                    <a:pt x="414338" y="1005911"/>
                  </a:cubicBezTo>
                  <a:cubicBezTo>
                    <a:pt x="423863" y="996386"/>
                    <a:pt x="434340" y="984003"/>
                    <a:pt x="434340" y="972573"/>
                  </a:cubicBezTo>
                  <a:cubicBezTo>
                    <a:pt x="437198" y="741116"/>
                    <a:pt x="438150" y="509658"/>
                    <a:pt x="440055" y="278201"/>
                  </a:cubicBezTo>
                  <a:cubicBezTo>
                    <a:pt x="440055" y="225813"/>
                    <a:pt x="440055" y="173426"/>
                    <a:pt x="440055" y="120086"/>
                  </a:cubicBezTo>
                  <a:cubicBezTo>
                    <a:pt x="300038" y="50553"/>
                    <a:pt x="194310" y="72461"/>
                    <a:pt x="143828" y="188666"/>
                  </a:cubicBezTo>
                  <a:cubicBezTo>
                    <a:pt x="118110" y="159138"/>
                    <a:pt x="93345" y="131516"/>
                    <a:pt x="69532" y="103893"/>
                  </a:cubicBezTo>
                  <a:cubicBezTo>
                    <a:pt x="44768" y="75318"/>
                    <a:pt x="20003" y="46743"/>
                    <a:pt x="0" y="22931"/>
                  </a:cubicBezTo>
                  <a:cubicBezTo>
                    <a:pt x="88582" y="17216"/>
                    <a:pt x="180023" y="18168"/>
                    <a:pt x="267653" y="3881"/>
                  </a:cubicBezTo>
                  <a:cubicBezTo>
                    <a:pt x="368618" y="-12312"/>
                    <a:pt x="456248" y="25788"/>
                    <a:pt x="546735" y="51506"/>
                  </a:cubicBezTo>
                  <a:cubicBezTo>
                    <a:pt x="650557" y="80081"/>
                    <a:pt x="751523" y="116276"/>
                    <a:pt x="855345" y="145803"/>
                  </a:cubicBezTo>
                  <a:cubicBezTo>
                    <a:pt x="942023" y="170568"/>
                    <a:pt x="962026" y="158186"/>
                    <a:pt x="1001078" y="78176"/>
                  </a:cubicBezTo>
                  <a:cubicBezTo>
                    <a:pt x="1009651" y="61031"/>
                    <a:pt x="1018222" y="43886"/>
                    <a:pt x="1029653" y="27693"/>
                  </a:cubicBezTo>
                  <a:cubicBezTo>
                    <a:pt x="1035368" y="141993"/>
                    <a:pt x="982980" y="203906"/>
                    <a:pt x="875348" y="197238"/>
                  </a:cubicBezTo>
                  <a:cubicBezTo>
                    <a:pt x="773430" y="191523"/>
                    <a:pt x="671513" y="174378"/>
                    <a:pt x="563880" y="161043"/>
                  </a:cubicBezTo>
                  <a:cubicBezTo>
                    <a:pt x="562928" y="171521"/>
                    <a:pt x="559118" y="189618"/>
                    <a:pt x="559118" y="207716"/>
                  </a:cubicBezTo>
                  <a:cubicBezTo>
                    <a:pt x="562928" y="460128"/>
                    <a:pt x="566738" y="711588"/>
                    <a:pt x="573405" y="964001"/>
                  </a:cubicBezTo>
                  <a:cubicBezTo>
                    <a:pt x="575310" y="1047821"/>
                    <a:pt x="603885" y="1119258"/>
                    <a:pt x="709613" y="113640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BE4E97A-2A16-4E52-BBEC-938BDDAA42AA}"/>
              </a:ext>
            </a:extLst>
          </p:cNvPr>
          <p:cNvGrpSpPr/>
          <p:nvPr/>
        </p:nvGrpSpPr>
        <p:grpSpPr>
          <a:xfrm>
            <a:off x="5778760" y="1461725"/>
            <a:ext cx="1541450" cy="808340"/>
            <a:chOff x="6815375" y="1328710"/>
            <a:chExt cx="1541450" cy="80834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E076AEE-B3D8-434E-8B96-FEF660BB9BEC}"/>
                </a:ext>
              </a:extLst>
            </p:cNvPr>
            <p:cNvSpPr/>
            <p:nvPr/>
          </p:nvSpPr>
          <p:spPr>
            <a:xfrm>
              <a:off x="7683208" y="1479947"/>
              <a:ext cx="673617" cy="624626"/>
            </a:xfrm>
            <a:custGeom>
              <a:avLst/>
              <a:gdLst>
                <a:gd name="connsiteX0" fmla="*/ 623196 w 1571625"/>
                <a:gd name="connsiteY0" fmla="*/ 1360170 h 1457325"/>
                <a:gd name="connsiteX1" fmla="*/ 670821 w 1571625"/>
                <a:gd name="connsiteY1" fmla="*/ 1305878 h 1457325"/>
                <a:gd name="connsiteX2" fmla="*/ 711779 w 1571625"/>
                <a:gd name="connsiteY2" fmla="*/ 1229678 h 1457325"/>
                <a:gd name="connsiteX3" fmla="*/ 713684 w 1571625"/>
                <a:gd name="connsiteY3" fmla="*/ 1021080 h 1457325"/>
                <a:gd name="connsiteX4" fmla="*/ 220289 w 1571625"/>
                <a:gd name="connsiteY4" fmla="*/ 933450 h 1457325"/>
                <a:gd name="connsiteX5" fmla="*/ 19311 w 1571625"/>
                <a:gd name="connsiteY5" fmla="*/ 362903 h 1457325"/>
                <a:gd name="connsiteX6" fmla="*/ 216479 w 1571625"/>
                <a:gd name="connsiteY6" fmla="*/ 134302 h 1457325"/>
                <a:gd name="connsiteX7" fmla="*/ 423171 w 1571625"/>
                <a:gd name="connsiteY7" fmla="*/ 66675 h 1457325"/>
                <a:gd name="connsiteX8" fmla="*/ 528899 w 1571625"/>
                <a:gd name="connsiteY8" fmla="*/ 0 h 1457325"/>
                <a:gd name="connsiteX9" fmla="*/ 548901 w 1571625"/>
                <a:gd name="connsiteY9" fmla="*/ 64770 h 1457325"/>
                <a:gd name="connsiteX10" fmla="*/ 432696 w 1571625"/>
                <a:gd name="connsiteY10" fmla="*/ 237172 h 1457325"/>
                <a:gd name="connsiteX11" fmla="*/ 391739 w 1571625"/>
                <a:gd name="connsiteY11" fmla="*/ 158115 h 1457325"/>
                <a:gd name="connsiteX12" fmla="*/ 160281 w 1571625"/>
                <a:gd name="connsiteY12" fmla="*/ 337185 h 1457325"/>
                <a:gd name="connsiteX13" fmla="*/ 182189 w 1571625"/>
                <a:gd name="connsiteY13" fmla="*/ 700088 h 1457325"/>
                <a:gd name="connsiteX14" fmla="*/ 333636 w 1571625"/>
                <a:gd name="connsiteY14" fmla="*/ 893445 h 1457325"/>
                <a:gd name="connsiteX15" fmla="*/ 529851 w 1571625"/>
                <a:gd name="connsiteY15" fmla="*/ 998220 h 1457325"/>
                <a:gd name="connsiteX16" fmla="*/ 599384 w 1571625"/>
                <a:gd name="connsiteY16" fmla="*/ 1002982 h 1457325"/>
                <a:gd name="connsiteX17" fmla="*/ 694634 w 1571625"/>
                <a:gd name="connsiteY17" fmla="*/ 973455 h 1457325"/>
                <a:gd name="connsiteX18" fmla="*/ 715589 w 1571625"/>
                <a:gd name="connsiteY18" fmla="*/ 938212 h 1457325"/>
                <a:gd name="connsiteX19" fmla="*/ 691776 w 1571625"/>
                <a:gd name="connsiteY19" fmla="*/ 497205 h 1457325"/>
                <a:gd name="connsiteX20" fmla="*/ 682251 w 1571625"/>
                <a:gd name="connsiteY20" fmla="*/ 263842 h 1457325"/>
                <a:gd name="connsiteX21" fmla="*/ 623196 w 1571625"/>
                <a:gd name="connsiteY21" fmla="*/ 124777 h 1457325"/>
                <a:gd name="connsiteX22" fmla="*/ 575571 w 1571625"/>
                <a:gd name="connsiteY22" fmla="*/ 69532 h 1457325"/>
                <a:gd name="connsiteX23" fmla="*/ 762261 w 1571625"/>
                <a:gd name="connsiteY23" fmla="*/ 70485 h 1457325"/>
                <a:gd name="connsiteX24" fmla="*/ 937521 w 1571625"/>
                <a:gd name="connsiteY24" fmla="*/ 34290 h 1457325"/>
                <a:gd name="connsiteX25" fmla="*/ 890849 w 1571625"/>
                <a:gd name="connsiteY25" fmla="*/ 70485 h 1457325"/>
                <a:gd name="connsiteX26" fmla="*/ 796551 w 1571625"/>
                <a:gd name="connsiteY26" fmla="*/ 264795 h 1457325"/>
                <a:gd name="connsiteX27" fmla="*/ 849891 w 1571625"/>
                <a:gd name="connsiteY27" fmla="*/ 1022985 h 1457325"/>
                <a:gd name="connsiteX28" fmla="*/ 866084 w 1571625"/>
                <a:gd name="connsiteY28" fmla="*/ 1032510 h 1457325"/>
                <a:gd name="connsiteX29" fmla="*/ 908946 w 1571625"/>
                <a:gd name="connsiteY29" fmla="*/ 990600 h 1457325"/>
                <a:gd name="connsiteX30" fmla="*/ 1153739 w 1571625"/>
                <a:gd name="connsiteY30" fmla="*/ 401955 h 1457325"/>
                <a:gd name="connsiteX31" fmla="*/ 1111829 w 1571625"/>
                <a:gd name="connsiteY31" fmla="*/ 142875 h 1457325"/>
                <a:gd name="connsiteX32" fmla="*/ 1100399 w 1571625"/>
                <a:gd name="connsiteY32" fmla="*/ 127635 h 1457325"/>
                <a:gd name="connsiteX33" fmla="*/ 1101352 w 1571625"/>
                <a:gd name="connsiteY33" fmla="*/ 114300 h 1457325"/>
                <a:gd name="connsiteX34" fmla="*/ 1513784 w 1571625"/>
                <a:gd name="connsiteY34" fmla="*/ 69532 h 1457325"/>
                <a:gd name="connsiteX35" fmla="*/ 1520452 w 1571625"/>
                <a:gd name="connsiteY35" fmla="*/ 85725 h 1457325"/>
                <a:gd name="connsiteX36" fmla="*/ 1486161 w 1571625"/>
                <a:gd name="connsiteY36" fmla="*/ 117157 h 1457325"/>
                <a:gd name="connsiteX37" fmla="*/ 1288994 w 1571625"/>
                <a:gd name="connsiteY37" fmla="*/ 345757 h 1457325"/>
                <a:gd name="connsiteX38" fmla="*/ 1103256 w 1571625"/>
                <a:gd name="connsiteY38" fmla="*/ 793432 h 1457325"/>
                <a:gd name="connsiteX39" fmla="*/ 1110877 w 1571625"/>
                <a:gd name="connsiteY39" fmla="*/ 842963 h 1457325"/>
                <a:gd name="connsiteX40" fmla="*/ 1243274 w 1571625"/>
                <a:gd name="connsiteY40" fmla="*/ 1050608 h 1457325"/>
                <a:gd name="connsiteX41" fmla="*/ 1353764 w 1571625"/>
                <a:gd name="connsiteY41" fmla="*/ 1198245 h 1457325"/>
                <a:gd name="connsiteX42" fmla="*/ 1399484 w 1571625"/>
                <a:gd name="connsiteY42" fmla="*/ 1252537 h 1457325"/>
                <a:gd name="connsiteX43" fmla="*/ 1575696 w 1571625"/>
                <a:gd name="connsiteY43" fmla="*/ 1365885 h 1457325"/>
                <a:gd name="connsiteX44" fmla="*/ 1551884 w 1571625"/>
                <a:gd name="connsiteY44" fmla="*/ 1459230 h 1457325"/>
                <a:gd name="connsiteX45" fmla="*/ 1377577 w 1571625"/>
                <a:gd name="connsiteY45" fmla="*/ 1419225 h 1457325"/>
                <a:gd name="connsiteX46" fmla="*/ 1191839 w 1571625"/>
                <a:gd name="connsiteY46" fmla="*/ 1387793 h 1457325"/>
                <a:gd name="connsiteX47" fmla="*/ 1182314 w 1571625"/>
                <a:gd name="connsiteY47" fmla="*/ 1378268 h 1457325"/>
                <a:gd name="connsiteX48" fmla="*/ 1215652 w 1571625"/>
                <a:gd name="connsiteY48" fmla="*/ 1318260 h 1457325"/>
                <a:gd name="connsiteX49" fmla="*/ 1040391 w 1571625"/>
                <a:gd name="connsiteY49" fmla="*/ 949643 h 1457325"/>
                <a:gd name="connsiteX50" fmla="*/ 941331 w 1571625"/>
                <a:gd name="connsiteY50" fmla="*/ 1212533 h 1457325"/>
                <a:gd name="connsiteX51" fmla="*/ 967049 w 1571625"/>
                <a:gd name="connsiteY51" fmla="*/ 1310640 h 1457325"/>
                <a:gd name="connsiteX52" fmla="*/ 980384 w 1571625"/>
                <a:gd name="connsiteY52" fmla="*/ 1361123 h 1457325"/>
                <a:gd name="connsiteX53" fmla="*/ 623196 w 1571625"/>
                <a:gd name="connsiteY53" fmla="*/ 1360170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1625" h="1457325">
                  <a:moveTo>
                    <a:pt x="623196" y="1360170"/>
                  </a:moveTo>
                  <a:cubicBezTo>
                    <a:pt x="643199" y="1337310"/>
                    <a:pt x="659391" y="1323023"/>
                    <a:pt x="670821" y="1305878"/>
                  </a:cubicBezTo>
                  <a:cubicBezTo>
                    <a:pt x="687014" y="1282065"/>
                    <a:pt x="709874" y="1256348"/>
                    <a:pt x="711779" y="1229678"/>
                  </a:cubicBezTo>
                  <a:cubicBezTo>
                    <a:pt x="717494" y="1161098"/>
                    <a:pt x="713684" y="1090612"/>
                    <a:pt x="713684" y="1021080"/>
                  </a:cubicBezTo>
                  <a:cubicBezTo>
                    <a:pt x="520326" y="1118235"/>
                    <a:pt x="361259" y="1039178"/>
                    <a:pt x="220289" y="933450"/>
                  </a:cubicBezTo>
                  <a:cubicBezTo>
                    <a:pt x="32646" y="791528"/>
                    <a:pt x="-37839" y="590550"/>
                    <a:pt x="19311" y="362903"/>
                  </a:cubicBezTo>
                  <a:cubicBezTo>
                    <a:pt x="44076" y="263842"/>
                    <a:pt x="122181" y="181927"/>
                    <a:pt x="216479" y="134302"/>
                  </a:cubicBezTo>
                  <a:cubicBezTo>
                    <a:pt x="280296" y="101917"/>
                    <a:pt x="352686" y="83820"/>
                    <a:pt x="423171" y="66675"/>
                  </a:cubicBezTo>
                  <a:cubicBezTo>
                    <a:pt x="467939" y="56197"/>
                    <a:pt x="510801" y="49530"/>
                    <a:pt x="528899" y="0"/>
                  </a:cubicBezTo>
                  <a:cubicBezTo>
                    <a:pt x="567951" y="14288"/>
                    <a:pt x="571761" y="33338"/>
                    <a:pt x="548901" y="64770"/>
                  </a:cubicBezTo>
                  <a:cubicBezTo>
                    <a:pt x="507944" y="120967"/>
                    <a:pt x="470796" y="180022"/>
                    <a:pt x="432696" y="237172"/>
                  </a:cubicBezTo>
                  <a:cubicBezTo>
                    <a:pt x="378404" y="214313"/>
                    <a:pt x="378404" y="214313"/>
                    <a:pt x="391739" y="158115"/>
                  </a:cubicBezTo>
                  <a:cubicBezTo>
                    <a:pt x="296489" y="142875"/>
                    <a:pt x="173616" y="231458"/>
                    <a:pt x="160281" y="337185"/>
                  </a:cubicBezTo>
                  <a:cubicBezTo>
                    <a:pt x="144089" y="458153"/>
                    <a:pt x="145041" y="581025"/>
                    <a:pt x="182189" y="700088"/>
                  </a:cubicBezTo>
                  <a:cubicBezTo>
                    <a:pt x="207906" y="783907"/>
                    <a:pt x="256484" y="850582"/>
                    <a:pt x="333636" y="893445"/>
                  </a:cubicBezTo>
                  <a:cubicBezTo>
                    <a:pt x="398406" y="929640"/>
                    <a:pt x="463176" y="965835"/>
                    <a:pt x="529851" y="998220"/>
                  </a:cubicBezTo>
                  <a:cubicBezTo>
                    <a:pt x="549854" y="1007745"/>
                    <a:pt x="576524" y="1006793"/>
                    <a:pt x="599384" y="1002982"/>
                  </a:cubicBezTo>
                  <a:cubicBezTo>
                    <a:pt x="631769" y="997268"/>
                    <a:pt x="664154" y="986790"/>
                    <a:pt x="694634" y="973455"/>
                  </a:cubicBezTo>
                  <a:cubicBezTo>
                    <a:pt x="705111" y="968693"/>
                    <a:pt x="715589" y="950595"/>
                    <a:pt x="715589" y="938212"/>
                  </a:cubicBezTo>
                  <a:cubicBezTo>
                    <a:pt x="708921" y="790575"/>
                    <a:pt x="699396" y="643890"/>
                    <a:pt x="691776" y="497205"/>
                  </a:cubicBezTo>
                  <a:cubicBezTo>
                    <a:pt x="687966" y="419100"/>
                    <a:pt x="683204" y="341948"/>
                    <a:pt x="682251" y="263842"/>
                  </a:cubicBezTo>
                  <a:cubicBezTo>
                    <a:pt x="681299" y="208597"/>
                    <a:pt x="667011" y="161925"/>
                    <a:pt x="623196" y="124777"/>
                  </a:cubicBezTo>
                  <a:cubicBezTo>
                    <a:pt x="605099" y="109538"/>
                    <a:pt x="592716" y="89535"/>
                    <a:pt x="575571" y="69532"/>
                  </a:cubicBezTo>
                  <a:cubicBezTo>
                    <a:pt x="645104" y="69532"/>
                    <a:pt x="704159" y="64770"/>
                    <a:pt x="762261" y="70485"/>
                  </a:cubicBezTo>
                  <a:cubicBezTo>
                    <a:pt x="822269" y="77152"/>
                    <a:pt x="864179" y="7620"/>
                    <a:pt x="937521" y="34290"/>
                  </a:cubicBezTo>
                  <a:cubicBezTo>
                    <a:pt x="917519" y="49530"/>
                    <a:pt x="903231" y="59055"/>
                    <a:pt x="890849" y="70485"/>
                  </a:cubicBezTo>
                  <a:cubicBezTo>
                    <a:pt x="833699" y="122872"/>
                    <a:pt x="791789" y="183833"/>
                    <a:pt x="796551" y="264795"/>
                  </a:cubicBezTo>
                  <a:cubicBezTo>
                    <a:pt x="812744" y="518160"/>
                    <a:pt x="831794" y="770573"/>
                    <a:pt x="849891" y="1022985"/>
                  </a:cubicBezTo>
                  <a:cubicBezTo>
                    <a:pt x="855606" y="1025843"/>
                    <a:pt x="860369" y="1029653"/>
                    <a:pt x="866084" y="1032510"/>
                  </a:cubicBezTo>
                  <a:cubicBezTo>
                    <a:pt x="880371" y="1018223"/>
                    <a:pt x="901326" y="1007745"/>
                    <a:pt x="908946" y="990600"/>
                  </a:cubicBezTo>
                  <a:cubicBezTo>
                    <a:pt x="992766" y="795338"/>
                    <a:pt x="1080396" y="601028"/>
                    <a:pt x="1153739" y="401955"/>
                  </a:cubicBezTo>
                  <a:cubicBezTo>
                    <a:pt x="1185171" y="317182"/>
                    <a:pt x="1197554" y="217170"/>
                    <a:pt x="1111829" y="142875"/>
                  </a:cubicBezTo>
                  <a:cubicBezTo>
                    <a:pt x="1107066" y="139065"/>
                    <a:pt x="1103256" y="133350"/>
                    <a:pt x="1100399" y="127635"/>
                  </a:cubicBezTo>
                  <a:cubicBezTo>
                    <a:pt x="1099446" y="125730"/>
                    <a:pt x="1100399" y="121920"/>
                    <a:pt x="1101352" y="114300"/>
                  </a:cubicBezTo>
                  <a:cubicBezTo>
                    <a:pt x="1240416" y="120015"/>
                    <a:pt x="1379481" y="125730"/>
                    <a:pt x="1513784" y="69532"/>
                  </a:cubicBezTo>
                  <a:cubicBezTo>
                    <a:pt x="1515689" y="75247"/>
                    <a:pt x="1517594" y="80963"/>
                    <a:pt x="1520452" y="85725"/>
                  </a:cubicBezTo>
                  <a:cubicBezTo>
                    <a:pt x="1509021" y="96202"/>
                    <a:pt x="1499496" y="109538"/>
                    <a:pt x="1486161" y="117157"/>
                  </a:cubicBezTo>
                  <a:cubicBezTo>
                    <a:pt x="1391864" y="168592"/>
                    <a:pt x="1328046" y="244792"/>
                    <a:pt x="1288994" y="345757"/>
                  </a:cubicBezTo>
                  <a:cubicBezTo>
                    <a:pt x="1229939" y="496253"/>
                    <a:pt x="1164216" y="643890"/>
                    <a:pt x="1103256" y="793432"/>
                  </a:cubicBezTo>
                  <a:cubicBezTo>
                    <a:pt x="1097541" y="806768"/>
                    <a:pt x="1102304" y="829628"/>
                    <a:pt x="1110877" y="842963"/>
                  </a:cubicBezTo>
                  <a:cubicBezTo>
                    <a:pt x="1153739" y="913448"/>
                    <a:pt x="1197554" y="982980"/>
                    <a:pt x="1243274" y="1050608"/>
                  </a:cubicBezTo>
                  <a:cubicBezTo>
                    <a:pt x="1277564" y="1101090"/>
                    <a:pt x="1316616" y="1149668"/>
                    <a:pt x="1353764" y="1198245"/>
                  </a:cubicBezTo>
                  <a:cubicBezTo>
                    <a:pt x="1368052" y="1217295"/>
                    <a:pt x="1388054" y="1232535"/>
                    <a:pt x="1399484" y="1252537"/>
                  </a:cubicBezTo>
                  <a:cubicBezTo>
                    <a:pt x="1437584" y="1319212"/>
                    <a:pt x="1487114" y="1369695"/>
                    <a:pt x="1575696" y="1365885"/>
                  </a:cubicBezTo>
                  <a:cubicBezTo>
                    <a:pt x="1568077" y="1396365"/>
                    <a:pt x="1561409" y="1422083"/>
                    <a:pt x="1551884" y="1459230"/>
                  </a:cubicBezTo>
                  <a:cubicBezTo>
                    <a:pt x="1491877" y="1446848"/>
                    <a:pt x="1428059" y="1444943"/>
                    <a:pt x="1377577" y="1419225"/>
                  </a:cubicBezTo>
                  <a:cubicBezTo>
                    <a:pt x="1316616" y="1387793"/>
                    <a:pt x="1258514" y="1373505"/>
                    <a:pt x="1191839" y="1387793"/>
                  </a:cubicBezTo>
                  <a:cubicBezTo>
                    <a:pt x="1188981" y="1384935"/>
                    <a:pt x="1185171" y="1381125"/>
                    <a:pt x="1182314" y="1378268"/>
                  </a:cubicBezTo>
                  <a:cubicBezTo>
                    <a:pt x="1193744" y="1358265"/>
                    <a:pt x="1205174" y="1338262"/>
                    <a:pt x="1215652" y="1318260"/>
                  </a:cubicBezTo>
                  <a:cubicBezTo>
                    <a:pt x="1220414" y="1172528"/>
                    <a:pt x="1106114" y="1080135"/>
                    <a:pt x="1040391" y="949643"/>
                  </a:cubicBezTo>
                  <a:cubicBezTo>
                    <a:pt x="1004196" y="1044893"/>
                    <a:pt x="969906" y="1127760"/>
                    <a:pt x="941331" y="1212533"/>
                  </a:cubicBezTo>
                  <a:cubicBezTo>
                    <a:pt x="929901" y="1246823"/>
                    <a:pt x="928949" y="1283970"/>
                    <a:pt x="967049" y="1310640"/>
                  </a:cubicBezTo>
                  <a:cubicBezTo>
                    <a:pt x="977526" y="1318260"/>
                    <a:pt x="975621" y="1343025"/>
                    <a:pt x="980384" y="1361123"/>
                  </a:cubicBezTo>
                  <a:cubicBezTo>
                    <a:pt x="859416" y="1360170"/>
                    <a:pt x="747974" y="1360170"/>
                    <a:pt x="623196" y="136017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CE7F75B-1F89-427E-BB11-48CFA4BF2ECA}"/>
                </a:ext>
              </a:extLst>
            </p:cNvPr>
            <p:cNvSpPr/>
            <p:nvPr/>
          </p:nvSpPr>
          <p:spPr>
            <a:xfrm>
              <a:off x="6815375" y="1328710"/>
              <a:ext cx="698112" cy="808340"/>
            </a:xfrm>
            <a:custGeom>
              <a:avLst/>
              <a:gdLst>
                <a:gd name="connsiteX0" fmla="*/ 1634490 w 1628775"/>
                <a:gd name="connsiteY0" fmla="*/ 43290 h 1885950"/>
                <a:gd name="connsiteX1" fmla="*/ 1544955 w 1628775"/>
                <a:gd name="connsiteY1" fmla="*/ 271890 h 1885950"/>
                <a:gd name="connsiteX2" fmla="*/ 1397318 w 1628775"/>
                <a:gd name="connsiteY2" fmla="*/ 325230 h 1885950"/>
                <a:gd name="connsiteX3" fmla="*/ 884873 w 1628775"/>
                <a:gd name="connsiteY3" fmla="*/ 255698 h 1885950"/>
                <a:gd name="connsiteX4" fmla="*/ 839153 w 1628775"/>
                <a:gd name="connsiteY4" fmla="*/ 246173 h 1885950"/>
                <a:gd name="connsiteX5" fmla="*/ 835343 w 1628775"/>
                <a:gd name="connsiteY5" fmla="*/ 325230 h 1885950"/>
                <a:gd name="connsiteX6" fmla="*/ 855345 w 1628775"/>
                <a:gd name="connsiteY6" fmla="*/ 1614915 h 1885950"/>
                <a:gd name="connsiteX7" fmla="*/ 913448 w 1628775"/>
                <a:gd name="connsiteY7" fmla="*/ 1715880 h 1885950"/>
                <a:gd name="connsiteX8" fmla="*/ 982980 w 1628775"/>
                <a:gd name="connsiteY8" fmla="*/ 1772078 h 1885950"/>
                <a:gd name="connsiteX9" fmla="*/ 1100138 w 1628775"/>
                <a:gd name="connsiteY9" fmla="*/ 1834943 h 1885950"/>
                <a:gd name="connsiteX10" fmla="*/ 1142048 w 1628775"/>
                <a:gd name="connsiteY10" fmla="*/ 1870185 h 1885950"/>
                <a:gd name="connsiteX11" fmla="*/ 930593 w 1628775"/>
                <a:gd name="connsiteY11" fmla="*/ 1878758 h 1885950"/>
                <a:gd name="connsiteX12" fmla="*/ 864870 w 1628775"/>
                <a:gd name="connsiteY12" fmla="*/ 1834943 h 1885950"/>
                <a:gd name="connsiteX13" fmla="*/ 641033 w 1628775"/>
                <a:gd name="connsiteY13" fmla="*/ 1736835 h 1885950"/>
                <a:gd name="connsiteX14" fmla="*/ 574358 w 1628775"/>
                <a:gd name="connsiteY14" fmla="*/ 1728263 h 1885950"/>
                <a:gd name="connsiteX15" fmla="*/ 582930 w 1628775"/>
                <a:gd name="connsiteY15" fmla="*/ 1710165 h 1885950"/>
                <a:gd name="connsiteX16" fmla="*/ 667703 w 1628775"/>
                <a:gd name="connsiteY16" fmla="*/ 1553955 h 1885950"/>
                <a:gd name="connsiteX17" fmla="*/ 686753 w 1628775"/>
                <a:gd name="connsiteY17" fmla="*/ 221408 h 1885950"/>
                <a:gd name="connsiteX18" fmla="*/ 686753 w 1628775"/>
                <a:gd name="connsiteY18" fmla="*/ 184260 h 1885950"/>
                <a:gd name="connsiteX19" fmla="*/ 415290 w 1628775"/>
                <a:gd name="connsiteY19" fmla="*/ 140445 h 1885950"/>
                <a:gd name="connsiteX20" fmla="*/ 205740 w 1628775"/>
                <a:gd name="connsiteY20" fmla="*/ 284273 h 1885950"/>
                <a:gd name="connsiteX21" fmla="*/ 193358 w 1628775"/>
                <a:gd name="connsiteY21" fmla="*/ 316658 h 1885950"/>
                <a:gd name="connsiteX22" fmla="*/ 0 w 1628775"/>
                <a:gd name="connsiteY22" fmla="*/ 72818 h 1885950"/>
                <a:gd name="connsiteX23" fmla="*/ 159068 w 1628775"/>
                <a:gd name="connsiteY23" fmla="*/ 37575 h 1885950"/>
                <a:gd name="connsiteX24" fmla="*/ 393383 w 1628775"/>
                <a:gd name="connsiteY24" fmla="*/ 3285 h 1885950"/>
                <a:gd name="connsiteX25" fmla="*/ 764858 w 1628775"/>
                <a:gd name="connsiteY25" fmla="*/ 81390 h 1885950"/>
                <a:gd name="connsiteX26" fmla="*/ 1353503 w 1628775"/>
                <a:gd name="connsiteY26" fmla="*/ 267128 h 1885950"/>
                <a:gd name="connsiteX27" fmla="*/ 1551623 w 1628775"/>
                <a:gd name="connsiteY27" fmla="*/ 178545 h 1885950"/>
                <a:gd name="connsiteX28" fmla="*/ 1604963 w 1628775"/>
                <a:gd name="connsiteY28" fmla="*/ 56625 h 1885950"/>
                <a:gd name="connsiteX29" fmla="*/ 1615440 w 1628775"/>
                <a:gd name="connsiteY29" fmla="*/ 25193 h 1885950"/>
                <a:gd name="connsiteX30" fmla="*/ 1634490 w 1628775"/>
                <a:gd name="connsiteY30" fmla="*/ 43290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28775" h="1885950">
                  <a:moveTo>
                    <a:pt x="1634490" y="43290"/>
                  </a:moveTo>
                  <a:cubicBezTo>
                    <a:pt x="1616393" y="124253"/>
                    <a:pt x="1598295" y="205215"/>
                    <a:pt x="1544955" y="271890"/>
                  </a:cubicBezTo>
                  <a:cubicBezTo>
                    <a:pt x="1507808" y="318563"/>
                    <a:pt x="1451610" y="322373"/>
                    <a:pt x="1397318" y="325230"/>
                  </a:cubicBezTo>
                  <a:cubicBezTo>
                    <a:pt x="1223010" y="331898"/>
                    <a:pt x="1053465" y="294750"/>
                    <a:pt x="884873" y="255698"/>
                  </a:cubicBezTo>
                  <a:cubicBezTo>
                    <a:pt x="871538" y="252840"/>
                    <a:pt x="857250" y="249983"/>
                    <a:pt x="839153" y="246173"/>
                  </a:cubicBezTo>
                  <a:cubicBezTo>
                    <a:pt x="837248" y="274748"/>
                    <a:pt x="835343" y="299513"/>
                    <a:pt x="835343" y="325230"/>
                  </a:cubicBezTo>
                  <a:cubicBezTo>
                    <a:pt x="842010" y="754808"/>
                    <a:pt x="849630" y="1185338"/>
                    <a:pt x="855345" y="1614915"/>
                  </a:cubicBezTo>
                  <a:cubicBezTo>
                    <a:pt x="856298" y="1660635"/>
                    <a:pt x="872490" y="1693021"/>
                    <a:pt x="913448" y="1715880"/>
                  </a:cubicBezTo>
                  <a:cubicBezTo>
                    <a:pt x="939165" y="1730168"/>
                    <a:pt x="962978" y="1750171"/>
                    <a:pt x="982980" y="1772078"/>
                  </a:cubicBezTo>
                  <a:cubicBezTo>
                    <a:pt x="1015365" y="1807321"/>
                    <a:pt x="1047750" y="1835896"/>
                    <a:pt x="1100138" y="1834943"/>
                  </a:cubicBezTo>
                  <a:cubicBezTo>
                    <a:pt x="1110615" y="1834943"/>
                    <a:pt x="1121093" y="1852088"/>
                    <a:pt x="1142048" y="1870185"/>
                  </a:cubicBezTo>
                  <a:cubicBezTo>
                    <a:pt x="1061085" y="1885425"/>
                    <a:pt x="996315" y="1901618"/>
                    <a:pt x="930593" y="1878758"/>
                  </a:cubicBezTo>
                  <a:cubicBezTo>
                    <a:pt x="906780" y="1870185"/>
                    <a:pt x="880110" y="1854946"/>
                    <a:pt x="864870" y="1834943"/>
                  </a:cubicBezTo>
                  <a:cubicBezTo>
                    <a:pt x="807720" y="1758743"/>
                    <a:pt x="734378" y="1729215"/>
                    <a:pt x="641033" y="1736835"/>
                  </a:cubicBezTo>
                  <a:cubicBezTo>
                    <a:pt x="620078" y="1738740"/>
                    <a:pt x="598170" y="1731121"/>
                    <a:pt x="574358" y="1728263"/>
                  </a:cubicBezTo>
                  <a:cubicBezTo>
                    <a:pt x="580073" y="1715880"/>
                    <a:pt x="581025" y="1711118"/>
                    <a:pt x="582930" y="1710165"/>
                  </a:cubicBezTo>
                  <a:cubicBezTo>
                    <a:pt x="677228" y="1693021"/>
                    <a:pt x="667703" y="1628250"/>
                    <a:pt x="667703" y="1553955"/>
                  </a:cubicBezTo>
                  <a:cubicBezTo>
                    <a:pt x="670560" y="1110090"/>
                    <a:pt x="680085" y="665273"/>
                    <a:pt x="686753" y="221408"/>
                  </a:cubicBezTo>
                  <a:cubicBezTo>
                    <a:pt x="686753" y="211883"/>
                    <a:pt x="686753" y="203310"/>
                    <a:pt x="686753" y="184260"/>
                  </a:cubicBezTo>
                  <a:cubicBezTo>
                    <a:pt x="595313" y="169020"/>
                    <a:pt x="505778" y="149018"/>
                    <a:pt x="415290" y="140445"/>
                  </a:cubicBezTo>
                  <a:cubicBezTo>
                    <a:pt x="300990" y="129968"/>
                    <a:pt x="241935" y="174735"/>
                    <a:pt x="205740" y="284273"/>
                  </a:cubicBezTo>
                  <a:cubicBezTo>
                    <a:pt x="202883" y="292845"/>
                    <a:pt x="199073" y="302370"/>
                    <a:pt x="193358" y="316658"/>
                  </a:cubicBezTo>
                  <a:cubicBezTo>
                    <a:pt x="126683" y="229980"/>
                    <a:pt x="61913" y="149018"/>
                    <a:pt x="0" y="72818"/>
                  </a:cubicBezTo>
                  <a:cubicBezTo>
                    <a:pt x="54293" y="60435"/>
                    <a:pt x="105728" y="47100"/>
                    <a:pt x="159068" y="37575"/>
                  </a:cubicBezTo>
                  <a:cubicBezTo>
                    <a:pt x="237173" y="24240"/>
                    <a:pt x="315278" y="14715"/>
                    <a:pt x="393383" y="3285"/>
                  </a:cubicBezTo>
                  <a:cubicBezTo>
                    <a:pt x="525780" y="-14812"/>
                    <a:pt x="642938" y="46148"/>
                    <a:pt x="764858" y="81390"/>
                  </a:cubicBezTo>
                  <a:cubicBezTo>
                    <a:pt x="962025" y="139493"/>
                    <a:pt x="1157288" y="205215"/>
                    <a:pt x="1353503" y="267128"/>
                  </a:cubicBezTo>
                  <a:cubicBezTo>
                    <a:pt x="1445895" y="296655"/>
                    <a:pt x="1512570" y="266175"/>
                    <a:pt x="1551623" y="178545"/>
                  </a:cubicBezTo>
                  <a:cubicBezTo>
                    <a:pt x="1569720" y="138540"/>
                    <a:pt x="1587818" y="97583"/>
                    <a:pt x="1604963" y="56625"/>
                  </a:cubicBezTo>
                  <a:cubicBezTo>
                    <a:pt x="1609725" y="46148"/>
                    <a:pt x="1611630" y="35670"/>
                    <a:pt x="1615440" y="25193"/>
                  </a:cubicBezTo>
                  <a:cubicBezTo>
                    <a:pt x="1621155" y="32813"/>
                    <a:pt x="1627823" y="37575"/>
                    <a:pt x="1634490" y="4329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187F09E-FFC3-42DC-A3FC-112A45CA2B30}"/>
                </a:ext>
              </a:extLst>
            </p:cNvPr>
            <p:cNvSpPr/>
            <p:nvPr/>
          </p:nvSpPr>
          <p:spPr>
            <a:xfrm>
              <a:off x="7190559" y="1496277"/>
              <a:ext cx="424583" cy="542976"/>
            </a:xfrm>
            <a:custGeom>
              <a:avLst/>
              <a:gdLst>
                <a:gd name="connsiteX0" fmla="*/ 313373 w 990600"/>
                <a:gd name="connsiteY0" fmla="*/ 534353 h 1266825"/>
                <a:gd name="connsiteX1" fmla="*/ 250507 w 990600"/>
                <a:gd name="connsiteY1" fmla="*/ 636270 h 1266825"/>
                <a:gd name="connsiteX2" fmla="*/ 276225 w 990600"/>
                <a:gd name="connsiteY2" fmla="*/ 872490 h 1266825"/>
                <a:gd name="connsiteX3" fmla="*/ 355282 w 990600"/>
                <a:gd name="connsiteY3" fmla="*/ 983932 h 1266825"/>
                <a:gd name="connsiteX4" fmla="*/ 396240 w 990600"/>
                <a:gd name="connsiteY4" fmla="*/ 1051560 h 1266825"/>
                <a:gd name="connsiteX5" fmla="*/ 0 w 990600"/>
                <a:gd name="connsiteY5" fmla="*/ 1015365 h 1266825"/>
                <a:gd name="connsiteX6" fmla="*/ 33338 w 990600"/>
                <a:gd name="connsiteY6" fmla="*/ 988695 h 1266825"/>
                <a:gd name="connsiteX7" fmla="*/ 91440 w 990600"/>
                <a:gd name="connsiteY7" fmla="*/ 969645 h 1266825"/>
                <a:gd name="connsiteX8" fmla="*/ 140017 w 990600"/>
                <a:gd name="connsiteY8" fmla="*/ 906780 h 1266825"/>
                <a:gd name="connsiteX9" fmla="*/ 140017 w 990600"/>
                <a:gd name="connsiteY9" fmla="*/ 241935 h 1266825"/>
                <a:gd name="connsiteX10" fmla="*/ 138113 w 990600"/>
                <a:gd name="connsiteY10" fmla="*/ 213360 h 1266825"/>
                <a:gd name="connsiteX11" fmla="*/ 29527 w 990600"/>
                <a:gd name="connsiteY11" fmla="*/ 40957 h 1266825"/>
                <a:gd name="connsiteX12" fmla="*/ 4763 w 990600"/>
                <a:gd name="connsiteY12" fmla="*/ 15240 h 1266825"/>
                <a:gd name="connsiteX13" fmla="*/ 13335 w 990600"/>
                <a:gd name="connsiteY13" fmla="*/ 0 h 1266825"/>
                <a:gd name="connsiteX14" fmla="*/ 102870 w 990600"/>
                <a:gd name="connsiteY14" fmla="*/ 23813 h 1266825"/>
                <a:gd name="connsiteX15" fmla="*/ 168592 w 990600"/>
                <a:gd name="connsiteY15" fmla="*/ 32385 h 1266825"/>
                <a:gd name="connsiteX16" fmla="*/ 438150 w 990600"/>
                <a:gd name="connsiteY16" fmla="*/ 11430 h 1266825"/>
                <a:gd name="connsiteX17" fmla="*/ 631507 w 990600"/>
                <a:gd name="connsiteY17" fmla="*/ 268605 h 1266825"/>
                <a:gd name="connsiteX18" fmla="*/ 464820 w 990600"/>
                <a:gd name="connsiteY18" fmla="*/ 487680 h 1266825"/>
                <a:gd name="connsiteX19" fmla="*/ 443865 w 990600"/>
                <a:gd name="connsiteY19" fmla="*/ 548640 h 1266825"/>
                <a:gd name="connsiteX20" fmla="*/ 524828 w 990600"/>
                <a:gd name="connsiteY20" fmla="*/ 792480 h 1266825"/>
                <a:gd name="connsiteX21" fmla="*/ 655320 w 990600"/>
                <a:gd name="connsiteY21" fmla="*/ 1003935 h 1266825"/>
                <a:gd name="connsiteX22" fmla="*/ 699135 w 990600"/>
                <a:gd name="connsiteY22" fmla="*/ 1054418 h 1266825"/>
                <a:gd name="connsiteX23" fmla="*/ 997268 w 990600"/>
                <a:gd name="connsiteY23" fmla="*/ 1226820 h 1266825"/>
                <a:gd name="connsiteX24" fmla="*/ 997268 w 990600"/>
                <a:gd name="connsiteY24" fmla="*/ 1275398 h 1266825"/>
                <a:gd name="connsiteX25" fmla="*/ 664845 w 990600"/>
                <a:gd name="connsiteY25" fmla="*/ 1180148 h 1266825"/>
                <a:gd name="connsiteX26" fmla="*/ 478155 w 990600"/>
                <a:gd name="connsiteY26" fmla="*/ 1120140 h 1266825"/>
                <a:gd name="connsiteX27" fmla="*/ 514350 w 990600"/>
                <a:gd name="connsiteY27" fmla="*/ 1067753 h 1266825"/>
                <a:gd name="connsiteX28" fmla="*/ 528637 w 990600"/>
                <a:gd name="connsiteY28" fmla="*/ 1026795 h 1266825"/>
                <a:gd name="connsiteX29" fmla="*/ 413385 w 990600"/>
                <a:gd name="connsiteY29" fmla="*/ 718185 h 1266825"/>
                <a:gd name="connsiteX30" fmla="*/ 313373 w 990600"/>
                <a:gd name="connsiteY30" fmla="*/ 534353 h 1266825"/>
                <a:gd name="connsiteX31" fmla="*/ 238125 w 990600"/>
                <a:gd name="connsiteY31" fmla="*/ 282892 h 1266825"/>
                <a:gd name="connsiteX32" fmla="*/ 237173 w 990600"/>
                <a:gd name="connsiteY32" fmla="*/ 373380 h 1266825"/>
                <a:gd name="connsiteX33" fmla="*/ 289560 w 990600"/>
                <a:gd name="connsiteY33" fmla="*/ 457200 h 1266825"/>
                <a:gd name="connsiteX34" fmla="*/ 366712 w 990600"/>
                <a:gd name="connsiteY34" fmla="*/ 439103 h 1266825"/>
                <a:gd name="connsiteX35" fmla="*/ 471487 w 990600"/>
                <a:gd name="connsiteY35" fmla="*/ 189547 h 1266825"/>
                <a:gd name="connsiteX36" fmla="*/ 360045 w 990600"/>
                <a:gd name="connsiteY36" fmla="*/ 82867 h 1266825"/>
                <a:gd name="connsiteX37" fmla="*/ 238125 w 990600"/>
                <a:gd name="connsiteY37" fmla="*/ 197167 h 1266825"/>
                <a:gd name="connsiteX38" fmla="*/ 238125 w 990600"/>
                <a:gd name="connsiteY38" fmla="*/ 282892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0600" h="1266825">
                  <a:moveTo>
                    <a:pt x="313373" y="534353"/>
                  </a:moveTo>
                  <a:cubicBezTo>
                    <a:pt x="262890" y="554355"/>
                    <a:pt x="243840" y="584835"/>
                    <a:pt x="250507" y="636270"/>
                  </a:cubicBezTo>
                  <a:cubicBezTo>
                    <a:pt x="261938" y="714375"/>
                    <a:pt x="265748" y="794385"/>
                    <a:pt x="276225" y="872490"/>
                  </a:cubicBezTo>
                  <a:cubicBezTo>
                    <a:pt x="282892" y="922973"/>
                    <a:pt x="309563" y="963930"/>
                    <a:pt x="355282" y="983932"/>
                  </a:cubicBezTo>
                  <a:cubicBezTo>
                    <a:pt x="389573" y="999173"/>
                    <a:pt x="396240" y="1022032"/>
                    <a:pt x="396240" y="1051560"/>
                  </a:cubicBezTo>
                  <a:cubicBezTo>
                    <a:pt x="267653" y="1040130"/>
                    <a:pt x="140017" y="1027748"/>
                    <a:pt x="0" y="1015365"/>
                  </a:cubicBezTo>
                  <a:cubicBezTo>
                    <a:pt x="15240" y="1002982"/>
                    <a:pt x="22860" y="992505"/>
                    <a:pt x="33338" y="988695"/>
                  </a:cubicBezTo>
                  <a:cubicBezTo>
                    <a:pt x="52388" y="981075"/>
                    <a:pt x="76200" y="981075"/>
                    <a:pt x="91440" y="969645"/>
                  </a:cubicBezTo>
                  <a:cubicBezTo>
                    <a:pt x="112395" y="952500"/>
                    <a:pt x="140017" y="927735"/>
                    <a:pt x="140017" y="906780"/>
                  </a:cubicBezTo>
                  <a:cubicBezTo>
                    <a:pt x="142875" y="684848"/>
                    <a:pt x="140970" y="462915"/>
                    <a:pt x="140017" y="241935"/>
                  </a:cubicBezTo>
                  <a:cubicBezTo>
                    <a:pt x="140017" y="232410"/>
                    <a:pt x="138113" y="222885"/>
                    <a:pt x="138113" y="213360"/>
                  </a:cubicBezTo>
                  <a:cubicBezTo>
                    <a:pt x="140970" y="131445"/>
                    <a:pt x="116205" y="67627"/>
                    <a:pt x="29527" y="40957"/>
                  </a:cubicBezTo>
                  <a:cubicBezTo>
                    <a:pt x="20002" y="38100"/>
                    <a:pt x="13335" y="23813"/>
                    <a:pt x="4763" y="15240"/>
                  </a:cubicBezTo>
                  <a:cubicBezTo>
                    <a:pt x="7620" y="10477"/>
                    <a:pt x="10477" y="4763"/>
                    <a:pt x="13335" y="0"/>
                  </a:cubicBezTo>
                  <a:cubicBezTo>
                    <a:pt x="42863" y="8572"/>
                    <a:pt x="72390" y="17145"/>
                    <a:pt x="102870" y="23813"/>
                  </a:cubicBezTo>
                  <a:cubicBezTo>
                    <a:pt x="123825" y="28575"/>
                    <a:pt x="146685" y="33338"/>
                    <a:pt x="168592" y="32385"/>
                  </a:cubicBezTo>
                  <a:cubicBezTo>
                    <a:pt x="258127" y="26670"/>
                    <a:pt x="348615" y="20002"/>
                    <a:pt x="438150" y="11430"/>
                  </a:cubicBezTo>
                  <a:cubicBezTo>
                    <a:pt x="572453" y="0"/>
                    <a:pt x="671512" y="128588"/>
                    <a:pt x="631507" y="268605"/>
                  </a:cubicBezTo>
                  <a:cubicBezTo>
                    <a:pt x="604837" y="362903"/>
                    <a:pt x="544830" y="433388"/>
                    <a:pt x="464820" y="487680"/>
                  </a:cubicBezTo>
                  <a:cubicBezTo>
                    <a:pt x="438150" y="505778"/>
                    <a:pt x="433387" y="520065"/>
                    <a:pt x="443865" y="548640"/>
                  </a:cubicBezTo>
                  <a:cubicBezTo>
                    <a:pt x="472440" y="629603"/>
                    <a:pt x="496253" y="711518"/>
                    <a:pt x="524828" y="792480"/>
                  </a:cubicBezTo>
                  <a:cubicBezTo>
                    <a:pt x="552450" y="872490"/>
                    <a:pt x="589598" y="947737"/>
                    <a:pt x="655320" y="1003935"/>
                  </a:cubicBezTo>
                  <a:cubicBezTo>
                    <a:pt x="672465" y="1018223"/>
                    <a:pt x="685800" y="1036320"/>
                    <a:pt x="699135" y="1054418"/>
                  </a:cubicBezTo>
                  <a:cubicBezTo>
                    <a:pt x="808673" y="1196340"/>
                    <a:pt x="820103" y="1203008"/>
                    <a:pt x="997268" y="1226820"/>
                  </a:cubicBezTo>
                  <a:cubicBezTo>
                    <a:pt x="997268" y="1241108"/>
                    <a:pt x="997268" y="1256348"/>
                    <a:pt x="997268" y="1275398"/>
                  </a:cubicBezTo>
                  <a:cubicBezTo>
                    <a:pt x="880110" y="1256348"/>
                    <a:pt x="762953" y="1251585"/>
                    <a:pt x="664845" y="1180148"/>
                  </a:cubicBezTo>
                  <a:cubicBezTo>
                    <a:pt x="584835" y="1122045"/>
                    <a:pt x="584835" y="1122045"/>
                    <a:pt x="478155" y="1120140"/>
                  </a:cubicBezTo>
                  <a:cubicBezTo>
                    <a:pt x="493395" y="1099185"/>
                    <a:pt x="504825" y="1083945"/>
                    <a:pt x="514350" y="1067753"/>
                  </a:cubicBezTo>
                  <a:cubicBezTo>
                    <a:pt x="521018" y="1055370"/>
                    <a:pt x="528637" y="1040130"/>
                    <a:pt x="528637" y="1026795"/>
                  </a:cubicBezTo>
                  <a:cubicBezTo>
                    <a:pt x="525780" y="911543"/>
                    <a:pt x="461962" y="817245"/>
                    <a:pt x="413385" y="718185"/>
                  </a:cubicBezTo>
                  <a:cubicBezTo>
                    <a:pt x="384810" y="654368"/>
                    <a:pt x="348615" y="596265"/>
                    <a:pt x="313373" y="534353"/>
                  </a:cubicBezTo>
                  <a:close/>
                  <a:moveTo>
                    <a:pt x="238125" y="282892"/>
                  </a:moveTo>
                  <a:cubicBezTo>
                    <a:pt x="238125" y="313373"/>
                    <a:pt x="241935" y="343853"/>
                    <a:pt x="237173" y="373380"/>
                  </a:cubicBezTo>
                  <a:cubicBezTo>
                    <a:pt x="229552" y="419100"/>
                    <a:pt x="261938" y="442913"/>
                    <a:pt x="289560" y="457200"/>
                  </a:cubicBezTo>
                  <a:cubicBezTo>
                    <a:pt x="307657" y="466725"/>
                    <a:pt x="344805" y="453390"/>
                    <a:pt x="366712" y="439103"/>
                  </a:cubicBezTo>
                  <a:cubicBezTo>
                    <a:pt x="459105" y="381000"/>
                    <a:pt x="483870" y="293370"/>
                    <a:pt x="471487" y="189547"/>
                  </a:cubicBezTo>
                  <a:cubicBezTo>
                    <a:pt x="462915" y="117157"/>
                    <a:pt x="427673" y="80010"/>
                    <a:pt x="360045" y="82867"/>
                  </a:cubicBezTo>
                  <a:cubicBezTo>
                    <a:pt x="288607" y="85725"/>
                    <a:pt x="240030" y="130492"/>
                    <a:pt x="238125" y="197167"/>
                  </a:cubicBezTo>
                  <a:cubicBezTo>
                    <a:pt x="238125" y="226695"/>
                    <a:pt x="238125" y="255270"/>
                    <a:pt x="238125" y="28289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04F6E58-101C-4BC8-AFE9-45EC6703BF44}"/>
                </a:ext>
              </a:extLst>
            </p:cNvPr>
            <p:cNvSpPr/>
            <p:nvPr/>
          </p:nvSpPr>
          <p:spPr>
            <a:xfrm>
              <a:off x="7498790" y="1490153"/>
              <a:ext cx="216374" cy="510316"/>
            </a:xfrm>
            <a:custGeom>
              <a:avLst/>
              <a:gdLst>
                <a:gd name="connsiteX0" fmla="*/ 493395 w 504825"/>
                <a:gd name="connsiteY0" fmla="*/ 1191578 h 1190625"/>
                <a:gd name="connsiteX1" fmla="*/ 283845 w 504825"/>
                <a:gd name="connsiteY1" fmla="*/ 1122998 h 1190625"/>
                <a:gd name="connsiteX2" fmla="*/ 67628 w 504825"/>
                <a:gd name="connsiteY2" fmla="*/ 1120140 h 1190625"/>
                <a:gd name="connsiteX3" fmla="*/ 69533 w 504825"/>
                <a:gd name="connsiteY3" fmla="*/ 1115378 h 1190625"/>
                <a:gd name="connsiteX4" fmla="*/ 146685 w 504825"/>
                <a:gd name="connsiteY4" fmla="*/ 942023 h 1190625"/>
                <a:gd name="connsiteX5" fmla="*/ 130493 w 504825"/>
                <a:gd name="connsiteY5" fmla="*/ 290513 h 1190625"/>
                <a:gd name="connsiteX6" fmla="*/ 36195 w 504825"/>
                <a:gd name="connsiteY6" fmla="*/ 167640 h 1190625"/>
                <a:gd name="connsiteX7" fmla="*/ 0 w 504825"/>
                <a:gd name="connsiteY7" fmla="*/ 138113 h 1190625"/>
                <a:gd name="connsiteX8" fmla="*/ 134303 w 504825"/>
                <a:gd name="connsiteY8" fmla="*/ 125730 h 1190625"/>
                <a:gd name="connsiteX9" fmla="*/ 335280 w 504825"/>
                <a:gd name="connsiteY9" fmla="*/ 14288 h 1190625"/>
                <a:gd name="connsiteX10" fmla="*/ 374333 w 504825"/>
                <a:gd name="connsiteY10" fmla="*/ 0 h 1190625"/>
                <a:gd name="connsiteX11" fmla="*/ 380048 w 504825"/>
                <a:gd name="connsiteY11" fmla="*/ 14288 h 1190625"/>
                <a:gd name="connsiteX12" fmla="*/ 365760 w 504825"/>
                <a:gd name="connsiteY12" fmla="*/ 32385 h 1190625"/>
                <a:gd name="connsiteX13" fmla="*/ 254318 w 504825"/>
                <a:gd name="connsiteY13" fmla="*/ 336232 h 1190625"/>
                <a:gd name="connsiteX14" fmla="*/ 279083 w 504825"/>
                <a:gd name="connsiteY14" fmla="*/ 948690 h 1190625"/>
                <a:gd name="connsiteX15" fmla="*/ 302895 w 504825"/>
                <a:gd name="connsiteY15" fmla="*/ 1002030 h 1190625"/>
                <a:gd name="connsiteX16" fmla="*/ 446723 w 504825"/>
                <a:gd name="connsiteY16" fmla="*/ 1118235 h 1190625"/>
                <a:gd name="connsiteX17" fmla="*/ 505778 w 504825"/>
                <a:gd name="connsiteY17" fmla="*/ 1179195 h 1190625"/>
                <a:gd name="connsiteX18" fmla="*/ 493395 w 504825"/>
                <a:gd name="connsiteY18" fmla="*/ 119157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825" h="1190625">
                  <a:moveTo>
                    <a:pt x="493395" y="1191578"/>
                  </a:moveTo>
                  <a:cubicBezTo>
                    <a:pt x="423863" y="1167765"/>
                    <a:pt x="355283" y="1134428"/>
                    <a:pt x="283845" y="1122998"/>
                  </a:cubicBezTo>
                  <a:cubicBezTo>
                    <a:pt x="213360" y="1111568"/>
                    <a:pt x="139065" y="1120140"/>
                    <a:pt x="67628" y="1120140"/>
                  </a:cubicBezTo>
                  <a:cubicBezTo>
                    <a:pt x="66675" y="1122998"/>
                    <a:pt x="66675" y="1116330"/>
                    <a:pt x="69533" y="1115378"/>
                  </a:cubicBezTo>
                  <a:cubicBezTo>
                    <a:pt x="153353" y="1083945"/>
                    <a:pt x="146685" y="1007745"/>
                    <a:pt x="146685" y="942023"/>
                  </a:cubicBezTo>
                  <a:cubicBezTo>
                    <a:pt x="144780" y="724853"/>
                    <a:pt x="138113" y="507682"/>
                    <a:pt x="130493" y="290513"/>
                  </a:cubicBezTo>
                  <a:cubicBezTo>
                    <a:pt x="127635" y="211455"/>
                    <a:pt x="110490" y="193358"/>
                    <a:pt x="36195" y="167640"/>
                  </a:cubicBezTo>
                  <a:cubicBezTo>
                    <a:pt x="24765" y="163830"/>
                    <a:pt x="17145" y="152400"/>
                    <a:pt x="0" y="138113"/>
                  </a:cubicBezTo>
                  <a:cubicBezTo>
                    <a:pt x="53340" y="133350"/>
                    <a:pt x="95250" y="133350"/>
                    <a:pt x="134303" y="125730"/>
                  </a:cubicBezTo>
                  <a:cubicBezTo>
                    <a:pt x="212408" y="109538"/>
                    <a:pt x="278130" y="68580"/>
                    <a:pt x="335280" y="14288"/>
                  </a:cubicBezTo>
                  <a:cubicBezTo>
                    <a:pt x="344805" y="5715"/>
                    <a:pt x="360998" y="4763"/>
                    <a:pt x="374333" y="0"/>
                  </a:cubicBezTo>
                  <a:cubicBezTo>
                    <a:pt x="376238" y="4763"/>
                    <a:pt x="378143" y="9525"/>
                    <a:pt x="380048" y="14288"/>
                  </a:cubicBezTo>
                  <a:cubicBezTo>
                    <a:pt x="375285" y="20002"/>
                    <a:pt x="371475" y="27622"/>
                    <a:pt x="365760" y="32385"/>
                  </a:cubicBezTo>
                  <a:cubicBezTo>
                    <a:pt x="274320" y="113347"/>
                    <a:pt x="247650" y="217170"/>
                    <a:pt x="254318" y="336232"/>
                  </a:cubicBezTo>
                  <a:cubicBezTo>
                    <a:pt x="265748" y="540068"/>
                    <a:pt x="270510" y="744855"/>
                    <a:pt x="279083" y="948690"/>
                  </a:cubicBezTo>
                  <a:cubicBezTo>
                    <a:pt x="280035" y="966787"/>
                    <a:pt x="289560" y="989648"/>
                    <a:pt x="302895" y="1002030"/>
                  </a:cubicBezTo>
                  <a:cubicBezTo>
                    <a:pt x="348615" y="1042987"/>
                    <a:pt x="399098" y="1079183"/>
                    <a:pt x="446723" y="1118235"/>
                  </a:cubicBezTo>
                  <a:cubicBezTo>
                    <a:pt x="467678" y="1136333"/>
                    <a:pt x="485775" y="1158240"/>
                    <a:pt x="505778" y="1179195"/>
                  </a:cubicBezTo>
                  <a:cubicBezTo>
                    <a:pt x="501968" y="1183005"/>
                    <a:pt x="498158" y="1186815"/>
                    <a:pt x="493395" y="119157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1569FDFD-7929-40BB-B279-769C9944826E}"/>
              </a:ext>
            </a:extLst>
          </p:cNvPr>
          <p:cNvSpPr txBox="1"/>
          <p:nvPr/>
        </p:nvSpPr>
        <p:spPr>
          <a:xfrm>
            <a:off x="685809" y="2624748"/>
            <a:ext cx="5776366" cy="369332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b="1" dirty="0">
                <a:solidFill>
                  <a:schemeClr val="accent4"/>
                </a:solidFill>
                <a:cs typeface="Arial" pitchFamily="34" charset="0"/>
              </a:rPr>
              <a:t>Power PowerPoint Presentation </a:t>
            </a:r>
            <a:endParaRPr lang="ko-KR" altLang="en-US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6" name="직사각형 1">
            <a:extLst>
              <a:ext uri="{FF2B5EF4-FFF2-40B4-BE49-F238E27FC236}">
                <a16:creationId xmlns:a16="http://schemas.microsoft.com/office/drawing/2014/main" id="{0CD70962-CAE1-425B-B1A6-E030CF54E1D6}"/>
              </a:ext>
            </a:extLst>
          </p:cNvPr>
          <p:cNvSpPr/>
          <p:nvPr/>
        </p:nvSpPr>
        <p:spPr>
          <a:xfrm>
            <a:off x="685809" y="3107361"/>
            <a:ext cx="5776365" cy="307776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defTabSz="1005840"/>
            <a:r>
              <a:rPr lang="en-US" altLang="ko-KR" sz="1400" dirty="0"/>
              <a:t>2008 ~ 2011  Text here</a:t>
            </a:r>
          </a:p>
          <a:p>
            <a:pPr defTabSz="1005840"/>
            <a:r>
              <a:rPr lang="en-US" altLang="ko-KR" sz="1200" dirty="0"/>
              <a:t>Example Text : Get a modern PowerPoint  Presentation that is beautifully designed.</a:t>
            </a:r>
          </a:p>
          <a:p>
            <a:pPr defTabSz="1005840"/>
            <a:r>
              <a:rPr lang="en-US" altLang="ko-KR" sz="1200" dirty="0"/>
              <a:t>                       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</a:t>
            </a:r>
          </a:p>
          <a:p>
            <a:pPr defTabSz="1005840"/>
            <a:endParaRPr lang="en-US" altLang="ko-KR" sz="1400" dirty="0"/>
          </a:p>
          <a:p>
            <a:pPr defTabSz="1005840"/>
            <a:r>
              <a:rPr lang="en-US" altLang="ko-KR" sz="1400" dirty="0"/>
              <a:t>2011 ~ 2015  Text here</a:t>
            </a:r>
          </a:p>
          <a:p>
            <a:pPr defTabSz="1005840"/>
            <a:r>
              <a:rPr lang="en-US" altLang="ko-KR" sz="1200" dirty="0"/>
              <a:t>Example Text : Get a modern PowerPoint  Presentation that is beautifully designed.</a:t>
            </a:r>
          </a:p>
          <a:p>
            <a:pPr defTabSz="1005840"/>
            <a:r>
              <a:rPr lang="en-US" altLang="ko-KR" sz="1200" dirty="0"/>
              <a:t>                       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</a:t>
            </a:r>
            <a:endParaRPr lang="en-US" altLang="ko-KR" sz="1200" dirty="0"/>
          </a:p>
          <a:p>
            <a:pPr defTabSz="1005840"/>
            <a:endParaRPr lang="en-US" altLang="ko-KR" sz="1400" dirty="0"/>
          </a:p>
          <a:p>
            <a:pPr defTabSz="1005840"/>
            <a:r>
              <a:rPr lang="en-US" altLang="ko-KR" sz="1400" dirty="0"/>
              <a:t>2015~ 2018 Text here</a:t>
            </a:r>
          </a:p>
          <a:p>
            <a:pPr defTabSz="1005840"/>
            <a:r>
              <a:rPr lang="en-US" altLang="ko-KR" sz="1200" dirty="0"/>
              <a:t>Example Text : Get a modern PowerPoint  Presentation that is beautifully designed.</a:t>
            </a:r>
          </a:p>
          <a:p>
            <a:pPr defTabSz="1005840"/>
            <a:r>
              <a:rPr lang="en-US" altLang="ko-KR" sz="1200" dirty="0"/>
              <a:t>                       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</a:t>
            </a:r>
            <a:endParaRPr lang="en-US" altLang="ko-KR" sz="1200" dirty="0"/>
          </a:p>
          <a:p>
            <a:pPr defTabSz="1005840"/>
            <a:endParaRPr lang="en-US" altLang="ko-KR" sz="1400" dirty="0"/>
          </a:p>
          <a:p>
            <a:pPr defTabSz="1005840"/>
            <a:r>
              <a:rPr lang="en-US" altLang="ko-KR" sz="1400" dirty="0"/>
              <a:t>2018 ~ 2020 Text here</a:t>
            </a:r>
          </a:p>
          <a:p>
            <a:pPr defTabSz="1005840"/>
            <a:r>
              <a:rPr lang="en-US" altLang="ko-KR" sz="1200" dirty="0"/>
              <a:t>Example Text : Get a modern PowerPoint  Presentation that is beautifully designed.</a:t>
            </a:r>
          </a:p>
          <a:p>
            <a:pPr defTabSz="1005840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                       I hope and I believe that this Template will your Time.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995F1B2-5157-4039-957F-DA822E243A17}"/>
              </a:ext>
            </a:extLst>
          </p:cNvPr>
          <p:cNvSpPr txBox="1"/>
          <p:nvPr/>
        </p:nvSpPr>
        <p:spPr>
          <a:xfrm>
            <a:off x="685809" y="1514238"/>
            <a:ext cx="4694396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2800" dirty="0">
                <a:solidFill>
                  <a:schemeClr val="tx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Professional</a:t>
            </a:r>
            <a:r>
              <a:rPr lang="en-US" altLang="ko-KR" sz="2800" dirty="0">
                <a:solidFill>
                  <a:schemeClr val="tx1"/>
                </a:solidFill>
                <a:latin typeface="+mj-lt"/>
                <a:cs typeface="Arial" pitchFamily="34" charset="0"/>
              </a:rPr>
              <a:t> Presentation</a:t>
            </a:r>
            <a:endParaRPr lang="ko-KR" altLang="en-US" sz="2800" dirty="0">
              <a:solidFill>
                <a:schemeClr val="tx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7BDC409-6CFD-4A3D-AD20-D3D12F41E04C}"/>
              </a:ext>
            </a:extLst>
          </p:cNvPr>
          <p:cNvSpPr/>
          <p:nvPr/>
        </p:nvSpPr>
        <p:spPr>
          <a:xfrm>
            <a:off x="522315" y="4022697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678FE61-4869-4C25-8C74-33CA40A5080D}"/>
              </a:ext>
            </a:extLst>
          </p:cNvPr>
          <p:cNvSpPr txBox="1"/>
          <p:nvPr/>
        </p:nvSpPr>
        <p:spPr>
          <a:xfrm>
            <a:off x="1141196" y="4433496"/>
            <a:ext cx="2288084" cy="1846659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We Create Quality </a:t>
            </a:r>
          </a:p>
          <a:p>
            <a:r>
              <a:rPr lang="en-US" altLang="ko-KR" sz="2400" dirty="0">
                <a:solidFill>
                  <a:schemeClr val="bg1"/>
                </a:solidFill>
              </a:rPr>
              <a:t>Professional PPT Presentation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470EED6-2554-4831-AB9F-9C3001D25151}"/>
              </a:ext>
            </a:extLst>
          </p:cNvPr>
          <p:cNvSpPr txBox="1"/>
          <p:nvPr/>
        </p:nvSpPr>
        <p:spPr>
          <a:xfrm rot="16200000">
            <a:off x="8240686" y="3044279"/>
            <a:ext cx="6858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HALLOWEEN FESTIVAL</a:t>
            </a:r>
          </a:p>
        </p:txBody>
      </p:sp>
      <p:sp>
        <p:nvSpPr>
          <p:cNvPr id="7" name="Graphic 141">
            <a:extLst>
              <a:ext uri="{FF2B5EF4-FFF2-40B4-BE49-F238E27FC236}">
                <a16:creationId xmlns:a16="http://schemas.microsoft.com/office/drawing/2014/main" id="{29A5D405-79C7-4773-A3C0-539240F48F04}"/>
              </a:ext>
            </a:extLst>
          </p:cNvPr>
          <p:cNvSpPr/>
          <p:nvPr/>
        </p:nvSpPr>
        <p:spPr>
          <a:xfrm flipH="1">
            <a:off x="1141196" y="2932605"/>
            <a:ext cx="856703" cy="1362211"/>
          </a:xfrm>
          <a:custGeom>
            <a:avLst/>
            <a:gdLst>
              <a:gd name="connsiteX0" fmla="*/ 1388589 w 1533525"/>
              <a:gd name="connsiteY0" fmla="*/ 1502240 h 2438400"/>
              <a:gd name="connsiteX1" fmla="*/ 1458597 w 1533525"/>
              <a:gd name="connsiteY1" fmla="*/ 1420324 h 2438400"/>
              <a:gd name="connsiteX2" fmla="*/ 1536226 w 1533525"/>
              <a:gd name="connsiteY2" fmla="*/ 1251256 h 2438400"/>
              <a:gd name="connsiteX3" fmla="*/ 1519081 w 1533525"/>
              <a:gd name="connsiteY3" fmla="*/ 1107428 h 2438400"/>
              <a:gd name="connsiteX4" fmla="*/ 1403829 w 1533525"/>
              <a:gd name="connsiteY4" fmla="*/ 881686 h 2438400"/>
              <a:gd name="connsiteX5" fmla="*/ 1333820 w 1533525"/>
              <a:gd name="connsiteY5" fmla="*/ 775006 h 2438400"/>
              <a:gd name="connsiteX6" fmla="*/ 1314294 w 1533525"/>
              <a:gd name="connsiteY6" fmla="*/ 692614 h 2438400"/>
              <a:gd name="connsiteX7" fmla="*/ 1302864 w 1533525"/>
              <a:gd name="connsiteY7" fmla="*/ 565456 h 2438400"/>
              <a:gd name="connsiteX8" fmla="*/ 1199994 w 1533525"/>
              <a:gd name="connsiteY8" fmla="*/ 449727 h 2438400"/>
              <a:gd name="connsiteX9" fmla="*/ 1009970 w 1533525"/>
              <a:gd name="connsiteY9" fmla="*/ 465443 h 2438400"/>
              <a:gd name="connsiteX10" fmla="*/ 866619 w 1533525"/>
              <a:gd name="connsiteY10" fmla="*/ 543072 h 2438400"/>
              <a:gd name="connsiteX11" fmla="*/ 856617 w 1533525"/>
              <a:gd name="connsiteY11" fmla="*/ 544501 h 2438400"/>
              <a:gd name="connsiteX12" fmla="*/ 857570 w 1533525"/>
              <a:gd name="connsiteY12" fmla="*/ 534976 h 2438400"/>
              <a:gd name="connsiteX13" fmla="*/ 871381 w 1533525"/>
              <a:gd name="connsiteY13" fmla="*/ 416865 h 2438400"/>
              <a:gd name="connsiteX14" fmla="*/ 875667 w 1533525"/>
              <a:gd name="connsiteY14" fmla="*/ 271133 h 2438400"/>
              <a:gd name="connsiteX15" fmla="*/ 949486 w 1533525"/>
              <a:gd name="connsiteY15" fmla="*/ 178740 h 2438400"/>
              <a:gd name="connsiteX16" fmla="*/ 1075216 w 1533525"/>
              <a:gd name="connsiteY16" fmla="*/ 76823 h 2438400"/>
              <a:gd name="connsiteX17" fmla="*/ 1090933 w 1533525"/>
              <a:gd name="connsiteY17" fmla="*/ 68727 h 2438400"/>
              <a:gd name="connsiteX18" fmla="*/ 1171895 w 1533525"/>
              <a:gd name="connsiteY18" fmla="*/ 47772 h 2438400"/>
              <a:gd name="connsiteX19" fmla="*/ 1100458 w 1533525"/>
              <a:gd name="connsiteY19" fmla="*/ 33960 h 2438400"/>
              <a:gd name="connsiteX20" fmla="*/ 925198 w 1533525"/>
              <a:gd name="connsiteY20" fmla="*/ 100159 h 2438400"/>
              <a:gd name="connsiteX21" fmla="*/ 865190 w 1533525"/>
              <a:gd name="connsiteY21" fmla="*/ 109684 h 2438400"/>
              <a:gd name="connsiteX22" fmla="*/ 721363 w 1533525"/>
              <a:gd name="connsiteY22" fmla="*/ 193028 h 2438400"/>
              <a:gd name="connsiteX23" fmla="*/ 584679 w 1533525"/>
              <a:gd name="connsiteY23" fmla="*/ 360668 h 2438400"/>
              <a:gd name="connsiteX24" fmla="*/ 568963 w 1533525"/>
              <a:gd name="connsiteY24" fmla="*/ 362097 h 2438400"/>
              <a:gd name="connsiteX25" fmla="*/ 536101 w 1533525"/>
              <a:gd name="connsiteY25" fmla="*/ 338284 h 2438400"/>
              <a:gd name="connsiteX26" fmla="*/ 427993 w 1533525"/>
              <a:gd name="connsiteY26" fmla="*/ 143022 h 2438400"/>
              <a:gd name="connsiteX27" fmla="*/ 418468 w 1533525"/>
              <a:gd name="connsiteY27" fmla="*/ 130639 h 2438400"/>
              <a:gd name="connsiteX28" fmla="*/ 412752 w 1533525"/>
              <a:gd name="connsiteY28" fmla="*/ 146832 h 2438400"/>
              <a:gd name="connsiteX29" fmla="*/ 451329 w 1533525"/>
              <a:gd name="connsiteY29" fmla="*/ 385433 h 2438400"/>
              <a:gd name="connsiteX30" fmla="*/ 452281 w 1533525"/>
              <a:gd name="connsiteY30" fmla="*/ 420199 h 2438400"/>
              <a:gd name="connsiteX31" fmla="*/ 430850 w 1533525"/>
              <a:gd name="connsiteY31" fmla="*/ 466396 h 2438400"/>
              <a:gd name="connsiteX32" fmla="*/ 440375 w 1533525"/>
              <a:gd name="connsiteY32" fmla="*/ 497352 h 2438400"/>
              <a:gd name="connsiteX33" fmla="*/ 473712 w 1533525"/>
              <a:gd name="connsiteY33" fmla="*/ 505448 h 2438400"/>
              <a:gd name="connsiteX34" fmla="*/ 481809 w 1533525"/>
              <a:gd name="connsiteY34" fmla="*/ 510687 h 2438400"/>
              <a:gd name="connsiteX35" fmla="*/ 480856 w 1533525"/>
              <a:gd name="connsiteY35" fmla="*/ 559264 h 2438400"/>
              <a:gd name="connsiteX36" fmla="*/ 433707 w 1533525"/>
              <a:gd name="connsiteY36" fmla="*/ 587839 h 2438400"/>
              <a:gd name="connsiteX37" fmla="*/ 414657 w 1533525"/>
              <a:gd name="connsiteY37" fmla="*/ 603556 h 2438400"/>
              <a:gd name="connsiteX38" fmla="*/ 418944 w 1533525"/>
              <a:gd name="connsiteY38" fmla="*/ 659753 h 2438400"/>
              <a:gd name="connsiteX39" fmla="*/ 430850 w 1533525"/>
              <a:gd name="connsiteY39" fmla="*/ 667849 h 2438400"/>
              <a:gd name="connsiteX40" fmla="*/ 436565 w 1533525"/>
              <a:gd name="connsiteY40" fmla="*/ 659753 h 2438400"/>
              <a:gd name="connsiteX41" fmla="*/ 448948 w 1533525"/>
              <a:gd name="connsiteY41" fmla="*/ 645466 h 2438400"/>
              <a:gd name="connsiteX42" fmla="*/ 470855 w 1533525"/>
              <a:gd name="connsiteY42" fmla="*/ 643561 h 2438400"/>
              <a:gd name="connsiteX43" fmla="*/ 494191 w 1533525"/>
              <a:gd name="connsiteY43" fmla="*/ 667849 h 2438400"/>
              <a:gd name="connsiteX44" fmla="*/ 496096 w 1533525"/>
              <a:gd name="connsiteY44" fmla="*/ 685471 h 2438400"/>
              <a:gd name="connsiteX45" fmla="*/ 460377 w 1533525"/>
              <a:gd name="connsiteY45" fmla="*/ 755479 h 2438400"/>
              <a:gd name="connsiteX46" fmla="*/ 458949 w 1533525"/>
              <a:gd name="connsiteY46" fmla="*/ 782626 h 2438400"/>
              <a:gd name="connsiteX47" fmla="*/ 480856 w 1533525"/>
              <a:gd name="connsiteY47" fmla="*/ 791198 h 2438400"/>
              <a:gd name="connsiteX48" fmla="*/ 578011 w 1533525"/>
              <a:gd name="connsiteY48" fmla="*/ 749288 h 2438400"/>
              <a:gd name="connsiteX49" fmla="*/ 601824 w 1533525"/>
              <a:gd name="connsiteY49" fmla="*/ 749288 h 2438400"/>
              <a:gd name="connsiteX50" fmla="*/ 617540 w 1533525"/>
              <a:gd name="connsiteY50" fmla="*/ 765481 h 2438400"/>
              <a:gd name="connsiteX51" fmla="*/ 607539 w 1533525"/>
              <a:gd name="connsiteY51" fmla="*/ 789769 h 2438400"/>
              <a:gd name="connsiteX52" fmla="*/ 518956 w 1533525"/>
              <a:gd name="connsiteY52" fmla="*/ 837394 h 2438400"/>
              <a:gd name="connsiteX53" fmla="*/ 435136 w 1533525"/>
              <a:gd name="connsiteY53" fmla="*/ 835489 h 2438400"/>
              <a:gd name="connsiteX54" fmla="*/ 238921 w 1533525"/>
              <a:gd name="connsiteY54" fmla="*/ 745954 h 2438400"/>
              <a:gd name="connsiteX55" fmla="*/ 207489 w 1533525"/>
              <a:gd name="connsiteY55" fmla="*/ 710236 h 2438400"/>
              <a:gd name="connsiteX56" fmla="*/ 203202 w 1533525"/>
              <a:gd name="connsiteY56" fmla="*/ 698329 h 2438400"/>
              <a:gd name="connsiteX57" fmla="*/ 208441 w 1533525"/>
              <a:gd name="connsiteY57" fmla="*/ 631654 h 2438400"/>
              <a:gd name="connsiteX58" fmla="*/ 194154 w 1533525"/>
              <a:gd name="connsiteY58" fmla="*/ 575933 h 2438400"/>
              <a:gd name="connsiteX59" fmla="*/ 189867 w 1533525"/>
              <a:gd name="connsiteY59" fmla="*/ 567837 h 2438400"/>
              <a:gd name="connsiteX60" fmla="*/ 186534 w 1533525"/>
              <a:gd name="connsiteY60" fmla="*/ 494971 h 2438400"/>
              <a:gd name="connsiteX61" fmla="*/ 238445 w 1533525"/>
              <a:gd name="connsiteY61" fmla="*/ 323044 h 2438400"/>
              <a:gd name="connsiteX62" fmla="*/ 257019 w 1533525"/>
              <a:gd name="connsiteY62" fmla="*/ 256845 h 2438400"/>
              <a:gd name="connsiteX63" fmla="*/ 243684 w 1533525"/>
              <a:gd name="connsiteY63" fmla="*/ 192075 h 2438400"/>
              <a:gd name="connsiteX64" fmla="*/ 259400 w 1533525"/>
              <a:gd name="connsiteY64" fmla="*/ 118733 h 2438400"/>
              <a:gd name="connsiteX65" fmla="*/ 276545 w 1533525"/>
              <a:gd name="connsiteY65" fmla="*/ 94920 h 2438400"/>
              <a:gd name="connsiteX66" fmla="*/ 226539 w 1533525"/>
              <a:gd name="connsiteY66" fmla="*/ 1099 h 2438400"/>
              <a:gd name="connsiteX67" fmla="*/ 193201 w 1533525"/>
              <a:gd name="connsiteY67" fmla="*/ 36342 h 2438400"/>
              <a:gd name="connsiteX68" fmla="*/ 183200 w 1533525"/>
              <a:gd name="connsiteY68" fmla="*/ 101112 h 2438400"/>
              <a:gd name="connsiteX69" fmla="*/ 187010 w 1533525"/>
              <a:gd name="connsiteY69" fmla="*/ 132068 h 2438400"/>
              <a:gd name="connsiteX70" fmla="*/ 168436 w 1533525"/>
              <a:gd name="connsiteY70" fmla="*/ 299708 h 2438400"/>
              <a:gd name="connsiteX71" fmla="*/ 133670 w 1533525"/>
              <a:gd name="connsiteY71" fmla="*/ 430677 h 2438400"/>
              <a:gd name="connsiteX72" fmla="*/ 128431 w 1533525"/>
              <a:gd name="connsiteY72" fmla="*/ 531642 h 2438400"/>
              <a:gd name="connsiteX73" fmla="*/ 113667 w 1533525"/>
              <a:gd name="connsiteY73" fmla="*/ 547358 h 2438400"/>
              <a:gd name="connsiteX74" fmla="*/ 89855 w 1533525"/>
              <a:gd name="connsiteY74" fmla="*/ 566884 h 2438400"/>
              <a:gd name="connsiteX75" fmla="*/ 81282 w 1533525"/>
              <a:gd name="connsiteY75" fmla="*/ 574981 h 2438400"/>
              <a:gd name="connsiteX76" fmla="*/ 64137 w 1533525"/>
              <a:gd name="connsiteY76" fmla="*/ 598793 h 2438400"/>
              <a:gd name="connsiteX77" fmla="*/ 62709 w 1533525"/>
              <a:gd name="connsiteY77" fmla="*/ 657848 h 2438400"/>
              <a:gd name="connsiteX78" fmla="*/ 69852 w 1533525"/>
              <a:gd name="connsiteY78" fmla="*/ 696901 h 2438400"/>
              <a:gd name="connsiteX79" fmla="*/ 87474 w 1533525"/>
              <a:gd name="connsiteY79" fmla="*/ 733572 h 2438400"/>
              <a:gd name="connsiteX80" fmla="*/ 96999 w 1533525"/>
              <a:gd name="connsiteY80" fmla="*/ 745002 h 2438400"/>
              <a:gd name="connsiteX81" fmla="*/ 105571 w 1533525"/>
              <a:gd name="connsiteY81" fmla="*/ 761671 h 2438400"/>
              <a:gd name="connsiteX82" fmla="*/ 88426 w 1533525"/>
              <a:gd name="connsiteY82" fmla="*/ 844538 h 2438400"/>
              <a:gd name="connsiteX83" fmla="*/ 78901 w 1533525"/>
              <a:gd name="connsiteY83" fmla="*/ 898831 h 2438400"/>
              <a:gd name="connsiteX84" fmla="*/ 73186 w 1533525"/>
              <a:gd name="connsiteY84" fmla="*/ 994081 h 2438400"/>
              <a:gd name="connsiteX85" fmla="*/ 94141 w 1533525"/>
              <a:gd name="connsiteY85" fmla="*/ 1087426 h 2438400"/>
              <a:gd name="connsiteX86" fmla="*/ 81759 w 1533525"/>
              <a:gd name="connsiteY86" fmla="*/ 1120287 h 2438400"/>
              <a:gd name="connsiteX87" fmla="*/ 67471 w 1533525"/>
              <a:gd name="connsiteY87" fmla="*/ 1166483 h 2438400"/>
              <a:gd name="connsiteX88" fmla="*/ 71757 w 1533525"/>
              <a:gd name="connsiteY88" fmla="*/ 1182199 h 2438400"/>
              <a:gd name="connsiteX89" fmla="*/ 83187 w 1533525"/>
              <a:gd name="connsiteY89" fmla="*/ 1215061 h 2438400"/>
              <a:gd name="connsiteX90" fmla="*/ 85569 w 1533525"/>
              <a:gd name="connsiteY90" fmla="*/ 1232682 h 2438400"/>
              <a:gd name="connsiteX91" fmla="*/ 83664 w 1533525"/>
              <a:gd name="connsiteY91" fmla="*/ 1255066 h 2438400"/>
              <a:gd name="connsiteX92" fmla="*/ 77949 w 1533525"/>
              <a:gd name="connsiteY92" fmla="*/ 1317454 h 2438400"/>
              <a:gd name="connsiteX93" fmla="*/ 64137 w 1533525"/>
              <a:gd name="connsiteY93" fmla="*/ 1476522 h 2438400"/>
              <a:gd name="connsiteX94" fmla="*/ 64614 w 1533525"/>
              <a:gd name="connsiteY94" fmla="*/ 1630351 h 2438400"/>
              <a:gd name="connsiteX95" fmla="*/ 42706 w 1533525"/>
              <a:gd name="connsiteY95" fmla="*/ 1854665 h 2438400"/>
              <a:gd name="connsiteX96" fmla="*/ 40801 w 1533525"/>
              <a:gd name="connsiteY96" fmla="*/ 2003255 h 2438400"/>
              <a:gd name="connsiteX97" fmla="*/ 2701 w 1533525"/>
              <a:gd name="connsiteY97" fmla="*/ 2272812 h 2438400"/>
              <a:gd name="connsiteX98" fmla="*/ 9845 w 1533525"/>
              <a:gd name="connsiteY98" fmla="*/ 2353775 h 2438400"/>
              <a:gd name="connsiteX99" fmla="*/ 32705 w 1533525"/>
              <a:gd name="connsiteY99" fmla="*/ 2403781 h 2438400"/>
              <a:gd name="connsiteX100" fmla="*/ 59851 w 1533525"/>
              <a:gd name="connsiteY100" fmla="*/ 2344250 h 2438400"/>
              <a:gd name="connsiteX101" fmla="*/ 79377 w 1533525"/>
              <a:gd name="connsiteY101" fmla="*/ 2167561 h 2438400"/>
              <a:gd name="connsiteX102" fmla="*/ 88902 w 1533525"/>
              <a:gd name="connsiteY102" fmla="*/ 2119460 h 2438400"/>
              <a:gd name="connsiteX103" fmla="*/ 83664 w 1533525"/>
              <a:gd name="connsiteY103" fmla="*/ 1977537 h 2438400"/>
              <a:gd name="connsiteX104" fmla="*/ 89855 w 1533525"/>
              <a:gd name="connsiteY104" fmla="*/ 1965631 h 2438400"/>
              <a:gd name="connsiteX105" fmla="*/ 96999 w 1533525"/>
              <a:gd name="connsiteY105" fmla="*/ 1948486 h 2438400"/>
              <a:gd name="connsiteX106" fmla="*/ 103190 w 1533525"/>
              <a:gd name="connsiteY106" fmla="*/ 1932293 h 2438400"/>
              <a:gd name="connsiteX107" fmla="*/ 111762 w 1533525"/>
              <a:gd name="connsiteY107" fmla="*/ 1908957 h 2438400"/>
              <a:gd name="connsiteX108" fmla="*/ 112715 w 1533525"/>
              <a:gd name="connsiteY108" fmla="*/ 1880858 h 2438400"/>
              <a:gd name="connsiteX109" fmla="*/ 104619 w 1533525"/>
              <a:gd name="connsiteY109" fmla="*/ 1845140 h 2438400"/>
              <a:gd name="connsiteX110" fmla="*/ 110334 w 1533525"/>
              <a:gd name="connsiteY110" fmla="*/ 1784180 h 2438400"/>
              <a:gd name="connsiteX111" fmla="*/ 110810 w 1533525"/>
              <a:gd name="connsiteY111" fmla="*/ 1727982 h 2438400"/>
              <a:gd name="connsiteX112" fmla="*/ 104142 w 1533525"/>
              <a:gd name="connsiteY112" fmla="*/ 1688453 h 2438400"/>
              <a:gd name="connsiteX113" fmla="*/ 104142 w 1533525"/>
              <a:gd name="connsiteY113" fmla="*/ 1537958 h 2438400"/>
              <a:gd name="connsiteX114" fmla="*/ 110334 w 1533525"/>
              <a:gd name="connsiteY114" fmla="*/ 1525099 h 2438400"/>
              <a:gd name="connsiteX115" fmla="*/ 110334 w 1533525"/>
              <a:gd name="connsiteY115" fmla="*/ 1466521 h 2438400"/>
              <a:gd name="connsiteX116" fmla="*/ 122240 w 1533525"/>
              <a:gd name="connsiteY116" fmla="*/ 1370318 h 2438400"/>
              <a:gd name="connsiteX117" fmla="*/ 133670 w 1533525"/>
              <a:gd name="connsiteY117" fmla="*/ 1288403 h 2438400"/>
              <a:gd name="connsiteX118" fmla="*/ 144624 w 1533525"/>
              <a:gd name="connsiteY118" fmla="*/ 1278878 h 2438400"/>
              <a:gd name="connsiteX119" fmla="*/ 270354 w 1533525"/>
              <a:gd name="connsiteY119" fmla="*/ 1250303 h 2438400"/>
              <a:gd name="connsiteX120" fmla="*/ 418944 w 1533525"/>
              <a:gd name="connsiteY120" fmla="*/ 1234111 h 2438400"/>
              <a:gd name="connsiteX121" fmla="*/ 638019 w 1533525"/>
              <a:gd name="connsiteY121" fmla="*/ 1157911 h 2438400"/>
              <a:gd name="connsiteX122" fmla="*/ 799467 w 1533525"/>
              <a:gd name="connsiteY122" fmla="*/ 1043611 h 2438400"/>
              <a:gd name="connsiteX123" fmla="*/ 889002 w 1533525"/>
              <a:gd name="connsiteY123" fmla="*/ 977888 h 2438400"/>
              <a:gd name="connsiteX124" fmla="*/ 941866 w 1533525"/>
              <a:gd name="connsiteY124" fmla="*/ 961219 h 2438400"/>
              <a:gd name="connsiteX125" fmla="*/ 1040926 w 1533525"/>
              <a:gd name="connsiteY125" fmla="*/ 1012654 h 2438400"/>
              <a:gd name="connsiteX126" fmla="*/ 1072359 w 1533525"/>
              <a:gd name="connsiteY126" fmla="*/ 1147909 h 2438400"/>
              <a:gd name="connsiteX127" fmla="*/ 964250 w 1533525"/>
              <a:gd name="connsiteY127" fmla="*/ 1303643 h 2438400"/>
              <a:gd name="connsiteX128" fmla="*/ 737555 w 1533525"/>
              <a:gd name="connsiteY128" fmla="*/ 1497477 h 2438400"/>
              <a:gd name="connsiteX129" fmla="*/ 704217 w 1533525"/>
              <a:gd name="connsiteY129" fmla="*/ 1541292 h 2438400"/>
              <a:gd name="connsiteX130" fmla="*/ 618016 w 1533525"/>
              <a:gd name="connsiteY130" fmla="*/ 1687977 h 2438400"/>
              <a:gd name="connsiteX131" fmla="*/ 614683 w 1533525"/>
              <a:gd name="connsiteY131" fmla="*/ 1812755 h 2438400"/>
              <a:gd name="connsiteX132" fmla="*/ 716600 w 1533525"/>
              <a:gd name="connsiteY132" fmla="*/ 1934675 h 2438400"/>
              <a:gd name="connsiteX133" fmla="*/ 884240 w 1533525"/>
              <a:gd name="connsiteY133" fmla="*/ 1993730 h 2438400"/>
              <a:gd name="connsiteX134" fmla="*/ 895670 w 1533525"/>
              <a:gd name="connsiteY134" fmla="*/ 2058023 h 2438400"/>
              <a:gd name="connsiteX135" fmla="*/ 887098 w 1533525"/>
              <a:gd name="connsiteY135" fmla="*/ 2074692 h 2438400"/>
              <a:gd name="connsiteX136" fmla="*/ 865666 w 1533525"/>
              <a:gd name="connsiteY136" fmla="*/ 2095171 h 2438400"/>
              <a:gd name="connsiteX137" fmla="*/ 840425 w 1533525"/>
              <a:gd name="connsiteY137" fmla="*/ 2099933 h 2438400"/>
              <a:gd name="connsiteX138" fmla="*/ 807564 w 1533525"/>
              <a:gd name="connsiteY138" fmla="*/ 2092790 h 2438400"/>
              <a:gd name="connsiteX139" fmla="*/ 790895 w 1533525"/>
              <a:gd name="connsiteY139" fmla="*/ 2103267 h 2438400"/>
              <a:gd name="connsiteX140" fmla="*/ 759939 w 1533525"/>
              <a:gd name="connsiteY140" fmla="*/ 2131842 h 2438400"/>
              <a:gd name="connsiteX141" fmla="*/ 712790 w 1533525"/>
              <a:gd name="connsiteY141" fmla="*/ 2138986 h 2438400"/>
              <a:gd name="connsiteX142" fmla="*/ 687549 w 1533525"/>
              <a:gd name="connsiteY142" fmla="*/ 2134700 h 2438400"/>
              <a:gd name="connsiteX143" fmla="*/ 673738 w 1533525"/>
              <a:gd name="connsiteY143" fmla="*/ 2125651 h 2438400"/>
              <a:gd name="connsiteX144" fmla="*/ 655640 w 1533525"/>
              <a:gd name="connsiteY144" fmla="*/ 2105172 h 2438400"/>
              <a:gd name="connsiteX145" fmla="*/ 645639 w 1533525"/>
              <a:gd name="connsiteY145" fmla="*/ 2100886 h 2438400"/>
              <a:gd name="connsiteX146" fmla="*/ 641352 w 1533525"/>
              <a:gd name="connsiteY146" fmla="*/ 2109935 h 2438400"/>
              <a:gd name="connsiteX147" fmla="*/ 645639 w 1533525"/>
              <a:gd name="connsiteY147" fmla="*/ 2164704 h 2438400"/>
              <a:gd name="connsiteX148" fmla="*/ 678024 w 1533525"/>
              <a:gd name="connsiteY148" fmla="*/ 2197088 h 2438400"/>
              <a:gd name="connsiteX149" fmla="*/ 819470 w 1533525"/>
              <a:gd name="connsiteY149" fmla="*/ 2230426 h 2438400"/>
              <a:gd name="connsiteX150" fmla="*/ 885669 w 1533525"/>
              <a:gd name="connsiteY150" fmla="*/ 2205185 h 2438400"/>
              <a:gd name="connsiteX151" fmla="*/ 948058 w 1533525"/>
              <a:gd name="connsiteY151" fmla="*/ 2178991 h 2438400"/>
              <a:gd name="connsiteX152" fmla="*/ 957106 w 1533525"/>
              <a:gd name="connsiteY152" fmla="*/ 2189468 h 2438400"/>
              <a:gd name="connsiteX153" fmla="*/ 949963 w 1533525"/>
              <a:gd name="connsiteY153" fmla="*/ 2235665 h 2438400"/>
              <a:gd name="connsiteX154" fmla="*/ 959488 w 1533525"/>
              <a:gd name="connsiteY154" fmla="*/ 2251857 h 2438400"/>
              <a:gd name="connsiteX155" fmla="*/ 971870 w 1533525"/>
              <a:gd name="connsiteY155" fmla="*/ 2257096 h 2438400"/>
              <a:gd name="connsiteX156" fmla="*/ 1000445 w 1533525"/>
              <a:gd name="connsiteY156" fmla="*/ 2250429 h 2438400"/>
              <a:gd name="connsiteX157" fmla="*/ 1014256 w 1533525"/>
              <a:gd name="connsiteY157" fmla="*/ 2214234 h 2438400"/>
              <a:gd name="connsiteX158" fmla="*/ 1029496 w 1533525"/>
              <a:gd name="connsiteY158" fmla="*/ 2155655 h 2438400"/>
              <a:gd name="connsiteX159" fmla="*/ 1028544 w 1533525"/>
              <a:gd name="connsiteY159" fmla="*/ 2115173 h 2438400"/>
              <a:gd name="connsiteX160" fmla="*/ 1023781 w 1533525"/>
              <a:gd name="connsiteY160" fmla="*/ 2097076 h 2438400"/>
              <a:gd name="connsiteX161" fmla="*/ 1001398 w 1533525"/>
              <a:gd name="connsiteY161" fmla="*/ 2018018 h 2438400"/>
              <a:gd name="connsiteX162" fmla="*/ 998064 w 1533525"/>
              <a:gd name="connsiteY162" fmla="*/ 1999921 h 2438400"/>
              <a:gd name="connsiteX163" fmla="*/ 1033306 w 1533525"/>
              <a:gd name="connsiteY163" fmla="*/ 2002778 h 2438400"/>
              <a:gd name="connsiteX164" fmla="*/ 1115221 w 1533525"/>
              <a:gd name="connsiteY164" fmla="*/ 2027543 h 2438400"/>
              <a:gd name="connsiteX165" fmla="*/ 1173800 w 1533525"/>
              <a:gd name="connsiteY165" fmla="*/ 2037545 h 2438400"/>
              <a:gd name="connsiteX166" fmla="*/ 1249047 w 1533525"/>
              <a:gd name="connsiteY166" fmla="*/ 2006588 h 2438400"/>
              <a:gd name="connsiteX167" fmla="*/ 1283338 w 1533525"/>
              <a:gd name="connsiteY167" fmla="*/ 2028020 h 2438400"/>
              <a:gd name="connsiteX168" fmla="*/ 1319056 w 1533525"/>
              <a:gd name="connsiteY168" fmla="*/ 2125651 h 2438400"/>
              <a:gd name="connsiteX169" fmla="*/ 1317628 w 1533525"/>
              <a:gd name="connsiteY169" fmla="*/ 2141843 h 2438400"/>
              <a:gd name="connsiteX170" fmla="*/ 1308579 w 1533525"/>
              <a:gd name="connsiteY170" fmla="*/ 2175181 h 2438400"/>
              <a:gd name="connsiteX171" fmla="*/ 1302864 w 1533525"/>
              <a:gd name="connsiteY171" fmla="*/ 2184230 h 2438400"/>
              <a:gd name="connsiteX172" fmla="*/ 1301435 w 1533525"/>
              <a:gd name="connsiteY172" fmla="*/ 2204232 h 2438400"/>
              <a:gd name="connsiteX173" fmla="*/ 1290481 w 1533525"/>
              <a:gd name="connsiteY173" fmla="*/ 2235665 h 2438400"/>
              <a:gd name="connsiteX174" fmla="*/ 1270003 w 1533525"/>
              <a:gd name="connsiteY174" fmla="*/ 2251381 h 2438400"/>
              <a:gd name="connsiteX175" fmla="*/ 1249047 w 1533525"/>
              <a:gd name="connsiteY175" fmla="*/ 2261859 h 2438400"/>
              <a:gd name="connsiteX176" fmla="*/ 1232379 w 1533525"/>
              <a:gd name="connsiteY176" fmla="*/ 2288052 h 2438400"/>
              <a:gd name="connsiteX177" fmla="*/ 1208090 w 1533525"/>
              <a:gd name="connsiteY177" fmla="*/ 2320437 h 2438400"/>
              <a:gd name="connsiteX178" fmla="*/ 1080931 w 1533525"/>
              <a:gd name="connsiteY178" fmla="*/ 2349489 h 2438400"/>
              <a:gd name="connsiteX179" fmla="*/ 1063786 w 1533525"/>
              <a:gd name="connsiteY179" fmla="*/ 2339011 h 2438400"/>
              <a:gd name="connsiteX180" fmla="*/ 1056166 w 1533525"/>
              <a:gd name="connsiteY180" fmla="*/ 2336630 h 2438400"/>
              <a:gd name="connsiteX181" fmla="*/ 1055214 w 1533525"/>
              <a:gd name="connsiteY181" fmla="*/ 2344726 h 2438400"/>
              <a:gd name="connsiteX182" fmla="*/ 1075216 w 1533525"/>
              <a:gd name="connsiteY182" fmla="*/ 2418545 h 2438400"/>
              <a:gd name="connsiteX183" fmla="*/ 1121889 w 1533525"/>
              <a:gd name="connsiteY183" fmla="*/ 2438071 h 2438400"/>
              <a:gd name="connsiteX184" fmla="*/ 1216663 w 1533525"/>
              <a:gd name="connsiteY184" fmla="*/ 2427117 h 2438400"/>
              <a:gd name="connsiteX185" fmla="*/ 1364776 w 1533525"/>
              <a:gd name="connsiteY185" fmla="*/ 2368539 h 2438400"/>
              <a:gd name="connsiteX186" fmla="*/ 1380493 w 1533525"/>
              <a:gd name="connsiteY186" fmla="*/ 2348536 h 2438400"/>
              <a:gd name="connsiteX187" fmla="*/ 1394780 w 1533525"/>
              <a:gd name="connsiteY187" fmla="*/ 2308531 h 2438400"/>
              <a:gd name="connsiteX188" fmla="*/ 1408591 w 1533525"/>
              <a:gd name="connsiteY188" fmla="*/ 2300911 h 2438400"/>
              <a:gd name="connsiteX189" fmla="*/ 1413354 w 1533525"/>
              <a:gd name="connsiteY189" fmla="*/ 2315198 h 2438400"/>
              <a:gd name="connsiteX190" fmla="*/ 1422403 w 1533525"/>
              <a:gd name="connsiteY190" fmla="*/ 2354727 h 2438400"/>
              <a:gd name="connsiteX191" fmla="*/ 1448120 w 1533525"/>
              <a:gd name="connsiteY191" fmla="*/ 2347584 h 2438400"/>
              <a:gd name="connsiteX192" fmla="*/ 1466694 w 1533525"/>
              <a:gd name="connsiteY192" fmla="*/ 2321866 h 2438400"/>
              <a:gd name="connsiteX193" fmla="*/ 1477171 w 1533525"/>
              <a:gd name="connsiteY193" fmla="*/ 2258048 h 2438400"/>
              <a:gd name="connsiteX194" fmla="*/ 1471456 w 1533525"/>
              <a:gd name="connsiteY194" fmla="*/ 2210423 h 2438400"/>
              <a:gd name="connsiteX195" fmla="*/ 1417164 w 1533525"/>
              <a:gd name="connsiteY195" fmla="*/ 2067072 h 2438400"/>
              <a:gd name="connsiteX196" fmla="*/ 1418116 w 1533525"/>
              <a:gd name="connsiteY196" fmla="*/ 2058023 h 2438400"/>
              <a:gd name="connsiteX197" fmla="*/ 1426689 w 1533525"/>
              <a:gd name="connsiteY197" fmla="*/ 2058500 h 2438400"/>
              <a:gd name="connsiteX198" fmla="*/ 1460503 w 1533525"/>
              <a:gd name="connsiteY198" fmla="*/ 2075645 h 2438400"/>
              <a:gd name="connsiteX199" fmla="*/ 1493840 w 1533525"/>
              <a:gd name="connsiteY199" fmla="*/ 2081836 h 2438400"/>
              <a:gd name="connsiteX200" fmla="*/ 1514319 w 1533525"/>
              <a:gd name="connsiteY200" fmla="*/ 2056595 h 2438400"/>
              <a:gd name="connsiteX201" fmla="*/ 1469551 w 1533525"/>
              <a:gd name="connsiteY201" fmla="*/ 1976585 h 2438400"/>
              <a:gd name="connsiteX202" fmla="*/ 1357156 w 1533525"/>
              <a:gd name="connsiteY202" fmla="*/ 1793705 h 2438400"/>
              <a:gd name="connsiteX203" fmla="*/ 1314770 w 1533525"/>
              <a:gd name="connsiteY203" fmla="*/ 1725601 h 2438400"/>
              <a:gd name="connsiteX204" fmla="*/ 1312389 w 1533525"/>
              <a:gd name="connsiteY204" fmla="*/ 1706551 h 2438400"/>
              <a:gd name="connsiteX205" fmla="*/ 1283814 w 1533525"/>
              <a:gd name="connsiteY205" fmla="*/ 1666070 h 2438400"/>
              <a:gd name="connsiteX206" fmla="*/ 1266193 w 1533525"/>
              <a:gd name="connsiteY206" fmla="*/ 1645591 h 2438400"/>
              <a:gd name="connsiteX207" fmla="*/ 1268097 w 1533525"/>
              <a:gd name="connsiteY207" fmla="*/ 1626065 h 2438400"/>
              <a:gd name="connsiteX208" fmla="*/ 1388589 w 1533525"/>
              <a:gd name="connsiteY208" fmla="*/ 1502240 h 2438400"/>
              <a:gd name="connsiteX209" fmla="*/ 634209 w 1533525"/>
              <a:gd name="connsiteY209" fmla="*/ 974554 h 2438400"/>
              <a:gd name="connsiteX210" fmla="*/ 579916 w 1533525"/>
              <a:gd name="connsiteY210" fmla="*/ 1025989 h 2438400"/>
              <a:gd name="connsiteX211" fmla="*/ 547531 w 1533525"/>
              <a:gd name="connsiteY211" fmla="*/ 1063137 h 2438400"/>
              <a:gd name="connsiteX212" fmla="*/ 533244 w 1533525"/>
              <a:gd name="connsiteY212" fmla="*/ 1076472 h 2438400"/>
              <a:gd name="connsiteX213" fmla="*/ 414657 w 1533525"/>
              <a:gd name="connsiteY213" fmla="*/ 1141242 h 2438400"/>
              <a:gd name="connsiteX214" fmla="*/ 292261 w 1533525"/>
              <a:gd name="connsiteY214" fmla="*/ 1159816 h 2438400"/>
              <a:gd name="connsiteX215" fmla="*/ 254637 w 1533525"/>
              <a:gd name="connsiteY215" fmla="*/ 1144099 h 2438400"/>
              <a:gd name="connsiteX216" fmla="*/ 218442 w 1533525"/>
              <a:gd name="connsiteY216" fmla="*/ 1113143 h 2438400"/>
              <a:gd name="connsiteX217" fmla="*/ 173199 w 1533525"/>
              <a:gd name="connsiteY217" fmla="*/ 1092188 h 2438400"/>
              <a:gd name="connsiteX218" fmla="*/ 153196 w 1533525"/>
              <a:gd name="connsiteY218" fmla="*/ 1074567 h 2438400"/>
              <a:gd name="connsiteX219" fmla="*/ 162721 w 1533525"/>
              <a:gd name="connsiteY219" fmla="*/ 796913 h 2438400"/>
              <a:gd name="connsiteX220" fmla="*/ 435612 w 1533525"/>
              <a:gd name="connsiteY220" fmla="*/ 958838 h 2438400"/>
              <a:gd name="connsiteX221" fmla="*/ 494668 w 1533525"/>
              <a:gd name="connsiteY221" fmla="*/ 978841 h 2438400"/>
              <a:gd name="connsiteX222" fmla="*/ 551818 w 1533525"/>
              <a:gd name="connsiteY222" fmla="*/ 971221 h 2438400"/>
              <a:gd name="connsiteX223" fmla="*/ 619445 w 1533525"/>
              <a:gd name="connsiteY223" fmla="*/ 936454 h 2438400"/>
              <a:gd name="connsiteX224" fmla="*/ 629923 w 1533525"/>
              <a:gd name="connsiteY224" fmla="*/ 941217 h 2438400"/>
              <a:gd name="connsiteX225" fmla="*/ 629923 w 1533525"/>
              <a:gd name="connsiteY225" fmla="*/ 942169 h 2438400"/>
              <a:gd name="connsiteX226" fmla="*/ 634209 w 1533525"/>
              <a:gd name="connsiteY226" fmla="*/ 974554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533525" h="2438400">
                <a:moveTo>
                  <a:pt x="1388589" y="1502240"/>
                </a:moveTo>
                <a:cubicBezTo>
                  <a:pt x="1413354" y="1476522"/>
                  <a:pt x="1437643" y="1449852"/>
                  <a:pt x="1458597" y="1420324"/>
                </a:cubicBezTo>
                <a:cubicBezTo>
                  <a:pt x="1494793" y="1368890"/>
                  <a:pt x="1528606" y="1316026"/>
                  <a:pt x="1536226" y="1251256"/>
                </a:cubicBezTo>
                <a:cubicBezTo>
                  <a:pt x="1536226" y="1228396"/>
                  <a:pt x="1532893" y="1167912"/>
                  <a:pt x="1519081" y="1107428"/>
                </a:cubicBezTo>
                <a:cubicBezTo>
                  <a:pt x="1494316" y="996938"/>
                  <a:pt x="1419069" y="906927"/>
                  <a:pt x="1403829" y="881686"/>
                </a:cubicBezTo>
                <a:cubicBezTo>
                  <a:pt x="1381445" y="845491"/>
                  <a:pt x="1357156" y="810724"/>
                  <a:pt x="1333820" y="775006"/>
                </a:cubicBezTo>
                <a:cubicBezTo>
                  <a:pt x="1317628" y="749764"/>
                  <a:pt x="1310484" y="722618"/>
                  <a:pt x="1314294" y="692614"/>
                </a:cubicBezTo>
                <a:cubicBezTo>
                  <a:pt x="1319533" y="649752"/>
                  <a:pt x="1316199" y="606889"/>
                  <a:pt x="1302864" y="565456"/>
                </a:cubicBezTo>
                <a:cubicBezTo>
                  <a:pt x="1285719" y="511639"/>
                  <a:pt x="1255239" y="468301"/>
                  <a:pt x="1199994" y="449727"/>
                </a:cubicBezTo>
                <a:cubicBezTo>
                  <a:pt x="1135224" y="427819"/>
                  <a:pt x="1070930" y="434011"/>
                  <a:pt x="1009970" y="465443"/>
                </a:cubicBezTo>
                <a:cubicBezTo>
                  <a:pt x="994730" y="473539"/>
                  <a:pt x="926150" y="531166"/>
                  <a:pt x="866619" y="543072"/>
                </a:cubicBezTo>
                <a:cubicBezTo>
                  <a:pt x="863285" y="543548"/>
                  <a:pt x="859475" y="546882"/>
                  <a:pt x="856617" y="544501"/>
                </a:cubicBezTo>
                <a:cubicBezTo>
                  <a:pt x="853760" y="542119"/>
                  <a:pt x="856617" y="537833"/>
                  <a:pt x="857570" y="534976"/>
                </a:cubicBezTo>
                <a:cubicBezTo>
                  <a:pt x="867095" y="509734"/>
                  <a:pt x="876620" y="430201"/>
                  <a:pt x="871381" y="416865"/>
                </a:cubicBezTo>
                <a:cubicBezTo>
                  <a:pt x="852808" y="367812"/>
                  <a:pt x="852808" y="318758"/>
                  <a:pt x="875667" y="271133"/>
                </a:cubicBezTo>
                <a:cubicBezTo>
                  <a:pt x="893289" y="234938"/>
                  <a:pt x="920435" y="205410"/>
                  <a:pt x="949486" y="178740"/>
                </a:cubicBezTo>
                <a:cubicBezTo>
                  <a:pt x="989491" y="142069"/>
                  <a:pt x="1033306" y="110637"/>
                  <a:pt x="1075216" y="76823"/>
                </a:cubicBezTo>
                <a:cubicBezTo>
                  <a:pt x="1079979" y="73013"/>
                  <a:pt x="1085218" y="70155"/>
                  <a:pt x="1090933" y="68727"/>
                </a:cubicBezTo>
                <a:cubicBezTo>
                  <a:pt x="1109030" y="64917"/>
                  <a:pt x="1176658" y="61583"/>
                  <a:pt x="1171895" y="47772"/>
                </a:cubicBezTo>
                <a:cubicBezTo>
                  <a:pt x="1167609" y="35389"/>
                  <a:pt x="1118555" y="33960"/>
                  <a:pt x="1100458" y="33960"/>
                </a:cubicBezTo>
                <a:cubicBezTo>
                  <a:pt x="1073788" y="33960"/>
                  <a:pt x="960440" y="89205"/>
                  <a:pt x="925198" y="100159"/>
                </a:cubicBezTo>
                <a:cubicBezTo>
                  <a:pt x="905671" y="106350"/>
                  <a:pt x="885192" y="105874"/>
                  <a:pt x="865190" y="109684"/>
                </a:cubicBezTo>
                <a:cubicBezTo>
                  <a:pt x="807088" y="119685"/>
                  <a:pt x="760415" y="149689"/>
                  <a:pt x="721363" y="193028"/>
                </a:cubicBezTo>
                <a:cubicBezTo>
                  <a:pt x="695169" y="222079"/>
                  <a:pt x="637066" y="321139"/>
                  <a:pt x="584679" y="360668"/>
                </a:cubicBezTo>
                <a:cubicBezTo>
                  <a:pt x="579440" y="364478"/>
                  <a:pt x="575154" y="365430"/>
                  <a:pt x="568963" y="362097"/>
                </a:cubicBezTo>
                <a:cubicBezTo>
                  <a:pt x="557056" y="355429"/>
                  <a:pt x="545626" y="347809"/>
                  <a:pt x="536101" y="338284"/>
                </a:cubicBezTo>
                <a:cubicBezTo>
                  <a:pt x="506574" y="310185"/>
                  <a:pt x="448948" y="218745"/>
                  <a:pt x="427993" y="143022"/>
                </a:cubicBezTo>
                <a:cubicBezTo>
                  <a:pt x="426564" y="137783"/>
                  <a:pt x="423706" y="129210"/>
                  <a:pt x="418468" y="130639"/>
                </a:cubicBezTo>
                <a:cubicBezTo>
                  <a:pt x="411800" y="132068"/>
                  <a:pt x="413229" y="141117"/>
                  <a:pt x="412752" y="146832"/>
                </a:cubicBezTo>
                <a:cubicBezTo>
                  <a:pt x="405132" y="225413"/>
                  <a:pt x="424182" y="345904"/>
                  <a:pt x="451329" y="385433"/>
                </a:cubicBezTo>
                <a:cubicBezTo>
                  <a:pt x="462759" y="402578"/>
                  <a:pt x="463235" y="402102"/>
                  <a:pt x="452281" y="420199"/>
                </a:cubicBezTo>
                <a:cubicBezTo>
                  <a:pt x="443232" y="434963"/>
                  <a:pt x="433707" y="449251"/>
                  <a:pt x="430850" y="466396"/>
                </a:cubicBezTo>
                <a:cubicBezTo>
                  <a:pt x="428469" y="478302"/>
                  <a:pt x="430374" y="489732"/>
                  <a:pt x="440375" y="497352"/>
                </a:cubicBezTo>
                <a:cubicBezTo>
                  <a:pt x="449900" y="504496"/>
                  <a:pt x="459901" y="513068"/>
                  <a:pt x="473712" y="505448"/>
                </a:cubicBezTo>
                <a:cubicBezTo>
                  <a:pt x="478951" y="502114"/>
                  <a:pt x="480856" y="505924"/>
                  <a:pt x="481809" y="510687"/>
                </a:cubicBezTo>
                <a:cubicBezTo>
                  <a:pt x="484190" y="526879"/>
                  <a:pt x="483237" y="543072"/>
                  <a:pt x="480856" y="559264"/>
                </a:cubicBezTo>
                <a:cubicBezTo>
                  <a:pt x="480380" y="562598"/>
                  <a:pt x="470379" y="590221"/>
                  <a:pt x="433707" y="587839"/>
                </a:cubicBezTo>
                <a:cubicBezTo>
                  <a:pt x="421801" y="586887"/>
                  <a:pt x="417515" y="592126"/>
                  <a:pt x="414657" y="603556"/>
                </a:cubicBezTo>
                <a:cubicBezTo>
                  <a:pt x="409419" y="622606"/>
                  <a:pt x="415134" y="641179"/>
                  <a:pt x="418944" y="659753"/>
                </a:cubicBezTo>
                <a:cubicBezTo>
                  <a:pt x="419896" y="665468"/>
                  <a:pt x="425611" y="667373"/>
                  <a:pt x="430850" y="667849"/>
                </a:cubicBezTo>
                <a:cubicBezTo>
                  <a:pt x="436565" y="668326"/>
                  <a:pt x="435136" y="662611"/>
                  <a:pt x="436565" y="659753"/>
                </a:cubicBezTo>
                <a:cubicBezTo>
                  <a:pt x="439423" y="654038"/>
                  <a:pt x="440375" y="645942"/>
                  <a:pt x="448948" y="645466"/>
                </a:cubicBezTo>
                <a:cubicBezTo>
                  <a:pt x="456091" y="644989"/>
                  <a:pt x="463711" y="648799"/>
                  <a:pt x="470855" y="643561"/>
                </a:cubicBezTo>
                <a:cubicBezTo>
                  <a:pt x="472284" y="642608"/>
                  <a:pt x="488000" y="660706"/>
                  <a:pt x="494191" y="667849"/>
                </a:cubicBezTo>
                <a:cubicBezTo>
                  <a:pt x="498477" y="673088"/>
                  <a:pt x="499906" y="678803"/>
                  <a:pt x="496096" y="685471"/>
                </a:cubicBezTo>
                <a:cubicBezTo>
                  <a:pt x="488476" y="698806"/>
                  <a:pt x="463235" y="745002"/>
                  <a:pt x="460377" y="755479"/>
                </a:cubicBezTo>
                <a:cubicBezTo>
                  <a:pt x="457996" y="764528"/>
                  <a:pt x="455615" y="773101"/>
                  <a:pt x="458949" y="782626"/>
                </a:cubicBezTo>
                <a:cubicBezTo>
                  <a:pt x="462759" y="794056"/>
                  <a:pt x="470379" y="796913"/>
                  <a:pt x="480856" y="791198"/>
                </a:cubicBezTo>
                <a:cubicBezTo>
                  <a:pt x="518480" y="771672"/>
                  <a:pt x="548484" y="753574"/>
                  <a:pt x="578011" y="749288"/>
                </a:cubicBezTo>
                <a:cubicBezTo>
                  <a:pt x="587060" y="747859"/>
                  <a:pt x="593727" y="746431"/>
                  <a:pt x="601824" y="749288"/>
                </a:cubicBezTo>
                <a:cubicBezTo>
                  <a:pt x="609920" y="752146"/>
                  <a:pt x="616588" y="755956"/>
                  <a:pt x="617540" y="765481"/>
                </a:cubicBezTo>
                <a:cubicBezTo>
                  <a:pt x="618492" y="775006"/>
                  <a:pt x="616588" y="780721"/>
                  <a:pt x="607539" y="789769"/>
                </a:cubicBezTo>
                <a:cubicBezTo>
                  <a:pt x="584202" y="813106"/>
                  <a:pt x="549436" y="830727"/>
                  <a:pt x="518956" y="837394"/>
                </a:cubicBezTo>
                <a:cubicBezTo>
                  <a:pt x="490857" y="843586"/>
                  <a:pt x="462759" y="845014"/>
                  <a:pt x="435136" y="835489"/>
                </a:cubicBezTo>
                <a:cubicBezTo>
                  <a:pt x="410848" y="826917"/>
                  <a:pt x="288927" y="797866"/>
                  <a:pt x="238921" y="745954"/>
                </a:cubicBezTo>
                <a:cubicBezTo>
                  <a:pt x="227967" y="734524"/>
                  <a:pt x="219871" y="720713"/>
                  <a:pt x="207489" y="710236"/>
                </a:cubicBezTo>
                <a:cubicBezTo>
                  <a:pt x="203679" y="706902"/>
                  <a:pt x="202726" y="703568"/>
                  <a:pt x="203202" y="698329"/>
                </a:cubicBezTo>
                <a:cubicBezTo>
                  <a:pt x="205107" y="675946"/>
                  <a:pt x="206060" y="654038"/>
                  <a:pt x="208441" y="631654"/>
                </a:cubicBezTo>
                <a:cubicBezTo>
                  <a:pt x="210346" y="611176"/>
                  <a:pt x="207489" y="592602"/>
                  <a:pt x="194154" y="575933"/>
                </a:cubicBezTo>
                <a:cubicBezTo>
                  <a:pt x="192249" y="573552"/>
                  <a:pt x="189867" y="571171"/>
                  <a:pt x="189867" y="567837"/>
                </a:cubicBezTo>
                <a:cubicBezTo>
                  <a:pt x="189867" y="543548"/>
                  <a:pt x="187486" y="519736"/>
                  <a:pt x="186534" y="494971"/>
                </a:cubicBezTo>
                <a:cubicBezTo>
                  <a:pt x="185105" y="442583"/>
                  <a:pt x="218919" y="356382"/>
                  <a:pt x="238445" y="323044"/>
                </a:cubicBezTo>
                <a:cubicBezTo>
                  <a:pt x="250351" y="302565"/>
                  <a:pt x="257495" y="281134"/>
                  <a:pt x="257019" y="256845"/>
                </a:cubicBezTo>
                <a:cubicBezTo>
                  <a:pt x="257019" y="248749"/>
                  <a:pt x="246541" y="206363"/>
                  <a:pt x="243684" y="192075"/>
                </a:cubicBezTo>
                <a:cubicBezTo>
                  <a:pt x="238445" y="165405"/>
                  <a:pt x="240350" y="140164"/>
                  <a:pt x="259400" y="118733"/>
                </a:cubicBezTo>
                <a:cubicBezTo>
                  <a:pt x="266068" y="111589"/>
                  <a:pt x="272735" y="103969"/>
                  <a:pt x="276545" y="94920"/>
                </a:cubicBezTo>
                <a:cubicBezTo>
                  <a:pt x="287975" y="68727"/>
                  <a:pt x="283212" y="14910"/>
                  <a:pt x="226539" y="1099"/>
                </a:cubicBezTo>
                <a:cubicBezTo>
                  <a:pt x="197487" y="-6045"/>
                  <a:pt x="199392" y="23483"/>
                  <a:pt x="193201" y="36342"/>
                </a:cubicBezTo>
                <a:cubicBezTo>
                  <a:pt x="184152" y="56344"/>
                  <a:pt x="177961" y="77775"/>
                  <a:pt x="183200" y="101112"/>
                </a:cubicBezTo>
                <a:cubicBezTo>
                  <a:pt x="185581" y="111113"/>
                  <a:pt x="187010" y="121590"/>
                  <a:pt x="187010" y="132068"/>
                </a:cubicBezTo>
                <a:cubicBezTo>
                  <a:pt x="188915" y="188742"/>
                  <a:pt x="184629" y="244939"/>
                  <a:pt x="168436" y="299708"/>
                </a:cubicBezTo>
                <a:cubicBezTo>
                  <a:pt x="159387" y="330188"/>
                  <a:pt x="136527" y="388767"/>
                  <a:pt x="133670" y="430677"/>
                </a:cubicBezTo>
                <a:cubicBezTo>
                  <a:pt x="131289" y="464490"/>
                  <a:pt x="129384" y="497828"/>
                  <a:pt x="128431" y="531642"/>
                </a:cubicBezTo>
                <a:cubicBezTo>
                  <a:pt x="127955" y="543072"/>
                  <a:pt x="123669" y="546406"/>
                  <a:pt x="113667" y="547358"/>
                </a:cubicBezTo>
                <a:cubicBezTo>
                  <a:pt x="101761" y="548787"/>
                  <a:pt x="92712" y="554502"/>
                  <a:pt x="89855" y="566884"/>
                </a:cubicBezTo>
                <a:cubicBezTo>
                  <a:pt x="88902" y="571647"/>
                  <a:pt x="85569" y="574028"/>
                  <a:pt x="81282" y="574981"/>
                </a:cubicBezTo>
                <a:cubicBezTo>
                  <a:pt x="69376" y="578314"/>
                  <a:pt x="65566" y="587839"/>
                  <a:pt x="64137" y="598793"/>
                </a:cubicBezTo>
                <a:cubicBezTo>
                  <a:pt x="62232" y="618319"/>
                  <a:pt x="61280" y="638322"/>
                  <a:pt x="62709" y="657848"/>
                </a:cubicBezTo>
                <a:cubicBezTo>
                  <a:pt x="63661" y="671183"/>
                  <a:pt x="62709" y="684994"/>
                  <a:pt x="69852" y="696901"/>
                </a:cubicBezTo>
                <a:cubicBezTo>
                  <a:pt x="76996" y="708807"/>
                  <a:pt x="82711" y="720713"/>
                  <a:pt x="87474" y="733572"/>
                </a:cubicBezTo>
                <a:cubicBezTo>
                  <a:pt x="89379" y="738334"/>
                  <a:pt x="91284" y="743573"/>
                  <a:pt x="96999" y="745002"/>
                </a:cubicBezTo>
                <a:cubicBezTo>
                  <a:pt x="106524" y="747383"/>
                  <a:pt x="106524" y="753574"/>
                  <a:pt x="105571" y="761671"/>
                </a:cubicBezTo>
                <a:cubicBezTo>
                  <a:pt x="102714" y="789769"/>
                  <a:pt x="94617" y="816916"/>
                  <a:pt x="88426" y="844538"/>
                </a:cubicBezTo>
                <a:cubicBezTo>
                  <a:pt x="84140" y="862636"/>
                  <a:pt x="85092" y="881209"/>
                  <a:pt x="78901" y="898831"/>
                </a:cubicBezTo>
                <a:cubicBezTo>
                  <a:pt x="67947" y="930263"/>
                  <a:pt x="68900" y="962172"/>
                  <a:pt x="73186" y="994081"/>
                </a:cubicBezTo>
                <a:cubicBezTo>
                  <a:pt x="77472" y="1025513"/>
                  <a:pt x="87950" y="1055993"/>
                  <a:pt x="94141" y="1087426"/>
                </a:cubicBezTo>
                <a:cubicBezTo>
                  <a:pt x="96999" y="1102666"/>
                  <a:pt x="94617" y="1111714"/>
                  <a:pt x="81759" y="1120287"/>
                </a:cubicBezTo>
                <a:cubicBezTo>
                  <a:pt x="65090" y="1131241"/>
                  <a:pt x="61280" y="1146957"/>
                  <a:pt x="67471" y="1166483"/>
                </a:cubicBezTo>
                <a:cubicBezTo>
                  <a:pt x="68900" y="1171722"/>
                  <a:pt x="71281" y="1176961"/>
                  <a:pt x="71757" y="1182199"/>
                </a:cubicBezTo>
                <a:cubicBezTo>
                  <a:pt x="72710" y="1194106"/>
                  <a:pt x="75567" y="1205059"/>
                  <a:pt x="83187" y="1215061"/>
                </a:cubicBezTo>
                <a:cubicBezTo>
                  <a:pt x="87474" y="1220299"/>
                  <a:pt x="88426" y="1226014"/>
                  <a:pt x="85569" y="1232682"/>
                </a:cubicBezTo>
                <a:cubicBezTo>
                  <a:pt x="82711" y="1239826"/>
                  <a:pt x="82235" y="1247922"/>
                  <a:pt x="83664" y="1255066"/>
                </a:cubicBezTo>
                <a:cubicBezTo>
                  <a:pt x="88426" y="1276497"/>
                  <a:pt x="85092" y="1297452"/>
                  <a:pt x="77949" y="1317454"/>
                </a:cubicBezTo>
                <a:cubicBezTo>
                  <a:pt x="67947" y="1345553"/>
                  <a:pt x="64137" y="1452710"/>
                  <a:pt x="64137" y="1476522"/>
                </a:cubicBezTo>
                <a:cubicBezTo>
                  <a:pt x="64137" y="1527957"/>
                  <a:pt x="64137" y="1578916"/>
                  <a:pt x="64614" y="1630351"/>
                </a:cubicBezTo>
                <a:cubicBezTo>
                  <a:pt x="64614" y="1635113"/>
                  <a:pt x="35562" y="1809421"/>
                  <a:pt x="42706" y="1854665"/>
                </a:cubicBezTo>
                <a:cubicBezTo>
                  <a:pt x="50326" y="1903718"/>
                  <a:pt x="44135" y="1953725"/>
                  <a:pt x="40801" y="2003255"/>
                </a:cubicBezTo>
                <a:cubicBezTo>
                  <a:pt x="36991" y="2058500"/>
                  <a:pt x="21751" y="2194231"/>
                  <a:pt x="2701" y="2272812"/>
                </a:cubicBezTo>
                <a:cubicBezTo>
                  <a:pt x="-2538" y="2293767"/>
                  <a:pt x="-156" y="2331867"/>
                  <a:pt x="9845" y="2353775"/>
                </a:cubicBezTo>
                <a:cubicBezTo>
                  <a:pt x="11750" y="2358061"/>
                  <a:pt x="26037" y="2386636"/>
                  <a:pt x="32705" y="2403781"/>
                </a:cubicBezTo>
                <a:cubicBezTo>
                  <a:pt x="52707" y="2458550"/>
                  <a:pt x="57946" y="2389493"/>
                  <a:pt x="59851" y="2344250"/>
                </a:cubicBezTo>
                <a:cubicBezTo>
                  <a:pt x="61280" y="2308055"/>
                  <a:pt x="59851" y="2245666"/>
                  <a:pt x="79377" y="2167561"/>
                </a:cubicBezTo>
                <a:cubicBezTo>
                  <a:pt x="81759" y="2157560"/>
                  <a:pt x="89379" y="2120888"/>
                  <a:pt x="88902" y="2119460"/>
                </a:cubicBezTo>
                <a:cubicBezTo>
                  <a:pt x="87950" y="2114221"/>
                  <a:pt x="82235" y="2014685"/>
                  <a:pt x="83664" y="1977537"/>
                </a:cubicBezTo>
                <a:cubicBezTo>
                  <a:pt x="84140" y="1972298"/>
                  <a:pt x="85092" y="1968488"/>
                  <a:pt x="89855" y="1965631"/>
                </a:cubicBezTo>
                <a:cubicBezTo>
                  <a:pt x="96522" y="1961821"/>
                  <a:pt x="98427" y="1955630"/>
                  <a:pt x="96999" y="1948486"/>
                </a:cubicBezTo>
                <a:cubicBezTo>
                  <a:pt x="95570" y="1941818"/>
                  <a:pt x="96522" y="1936580"/>
                  <a:pt x="103190" y="1932293"/>
                </a:cubicBezTo>
                <a:cubicBezTo>
                  <a:pt x="111286" y="1926578"/>
                  <a:pt x="114144" y="1918958"/>
                  <a:pt x="111762" y="1908957"/>
                </a:cubicBezTo>
                <a:cubicBezTo>
                  <a:pt x="109381" y="1899908"/>
                  <a:pt x="109857" y="1890383"/>
                  <a:pt x="112715" y="1880858"/>
                </a:cubicBezTo>
                <a:cubicBezTo>
                  <a:pt x="116525" y="1867523"/>
                  <a:pt x="116525" y="1855141"/>
                  <a:pt x="104619" y="1845140"/>
                </a:cubicBezTo>
                <a:cubicBezTo>
                  <a:pt x="100809" y="1841806"/>
                  <a:pt x="110334" y="1794657"/>
                  <a:pt x="110334" y="1784180"/>
                </a:cubicBezTo>
                <a:cubicBezTo>
                  <a:pt x="110810" y="1765606"/>
                  <a:pt x="110810" y="1746556"/>
                  <a:pt x="110810" y="1727982"/>
                </a:cubicBezTo>
                <a:cubicBezTo>
                  <a:pt x="110810" y="1714171"/>
                  <a:pt x="112239" y="1700360"/>
                  <a:pt x="104142" y="1688453"/>
                </a:cubicBezTo>
                <a:cubicBezTo>
                  <a:pt x="103190" y="1687025"/>
                  <a:pt x="103666" y="1586060"/>
                  <a:pt x="104142" y="1537958"/>
                </a:cubicBezTo>
                <a:cubicBezTo>
                  <a:pt x="104142" y="1534624"/>
                  <a:pt x="111762" y="1527957"/>
                  <a:pt x="110334" y="1525099"/>
                </a:cubicBezTo>
                <a:cubicBezTo>
                  <a:pt x="106047" y="1517003"/>
                  <a:pt x="112715" y="1471760"/>
                  <a:pt x="110334" y="1466521"/>
                </a:cubicBezTo>
                <a:cubicBezTo>
                  <a:pt x="106524" y="1458901"/>
                  <a:pt x="120335" y="1393178"/>
                  <a:pt x="122240" y="1370318"/>
                </a:cubicBezTo>
                <a:cubicBezTo>
                  <a:pt x="124145" y="1342696"/>
                  <a:pt x="130336" y="1316026"/>
                  <a:pt x="133670" y="1288403"/>
                </a:cubicBezTo>
                <a:cubicBezTo>
                  <a:pt x="134622" y="1280307"/>
                  <a:pt x="138432" y="1278878"/>
                  <a:pt x="144624" y="1278878"/>
                </a:cubicBezTo>
                <a:cubicBezTo>
                  <a:pt x="172246" y="1280307"/>
                  <a:pt x="244160" y="1256494"/>
                  <a:pt x="270354" y="1250303"/>
                </a:cubicBezTo>
                <a:cubicBezTo>
                  <a:pt x="302739" y="1243160"/>
                  <a:pt x="387035" y="1239826"/>
                  <a:pt x="418944" y="1234111"/>
                </a:cubicBezTo>
                <a:cubicBezTo>
                  <a:pt x="496096" y="1220776"/>
                  <a:pt x="568963" y="1196011"/>
                  <a:pt x="638019" y="1157911"/>
                </a:cubicBezTo>
                <a:cubicBezTo>
                  <a:pt x="696121" y="1126002"/>
                  <a:pt x="748033" y="1085044"/>
                  <a:pt x="799467" y="1043611"/>
                </a:cubicBezTo>
                <a:cubicBezTo>
                  <a:pt x="828519" y="1020274"/>
                  <a:pt x="856141" y="995509"/>
                  <a:pt x="889002" y="977888"/>
                </a:cubicBezTo>
                <a:cubicBezTo>
                  <a:pt x="905671" y="968839"/>
                  <a:pt x="922816" y="961696"/>
                  <a:pt x="941866" y="961219"/>
                </a:cubicBezTo>
                <a:cubicBezTo>
                  <a:pt x="983776" y="960743"/>
                  <a:pt x="1015209" y="983603"/>
                  <a:pt x="1040926" y="1012654"/>
                </a:cubicBezTo>
                <a:cubicBezTo>
                  <a:pt x="1074740" y="1051231"/>
                  <a:pt x="1080455" y="1098856"/>
                  <a:pt x="1072359" y="1147909"/>
                </a:cubicBezTo>
                <a:cubicBezTo>
                  <a:pt x="1061405" y="1216966"/>
                  <a:pt x="1015685" y="1263162"/>
                  <a:pt x="964250" y="1303643"/>
                </a:cubicBezTo>
                <a:cubicBezTo>
                  <a:pt x="928055" y="1332218"/>
                  <a:pt x="746604" y="1487952"/>
                  <a:pt x="737555" y="1497477"/>
                </a:cubicBezTo>
                <a:cubicBezTo>
                  <a:pt x="724696" y="1510812"/>
                  <a:pt x="716600" y="1527481"/>
                  <a:pt x="704217" y="1541292"/>
                </a:cubicBezTo>
                <a:cubicBezTo>
                  <a:pt x="666117" y="1584631"/>
                  <a:pt x="634685" y="1631779"/>
                  <a:pt x="618016" y="1687977"/>
                </a:cubicBezTo>
                <a:cubicBezTo>
                  <a:pt x="605634" y="1728935"/>
                  <a:pt x="602776" y="1770845"/>
                  <a:pt x="614683" y="1812755"/>
                </a:cubicBezTo>
                <a:cubicBezTo>
                  <a:pt x="630875" y="1868000"/>
                  <a:pt x="668023" y="1906100"/>
                  <a:pt x="716600" y="1934675"/>
                </a:cubicBezTo>
                <a:cubicBezTo>
                  <a:pt x="765654" y="1963250"/>
                  <a:pt x="882811" y="1988967"/>
                  <a:pt x="884240" y="1993730"/>
                </a:cubicBezTo>
                <a:cubicBezTo>
                  <a:pt x="891860" y="2014685"/>
                  <a:pt x="895670" y="2035640"/>
                  <a:pt x="895670" y="2058023"/>
                </a:cubicBezTo>
                <a:cubicBezTo>
                  <a:pt x="895670" y="2065167"/>
                  <a:pt x="893289" y="2070882"/>
                  <a:pt x="887098" y="2074692"/>
                </a:cubicBezTo>
                <a:cubicBezTo>
                  <a:pt x="879001" y="2079931"/>
                  <a:pt x="871858" y="2087075"/>
                  <a:pt x="865666" y="2095171"/>
                </a:cubicBezTo>
                <a:cubicBezTo>
                  <a:pt x="857570" y="2105172"/>
                  <a:pt x="850902" y="2107077"/>
                  <a:pt x="840425" y="2099933"/>
                </a:cubicBezTo>
                <a:cubicBezTo>
                  <a:pt x="829948" y="2093266"/>
                  <a:pt x="819470" y="2092313"/>
                  <a:pt x="807564" y="2092790"/>
                </a:cubicBezTo>
                <a:cubicBezTo>
                  <a:pt x="799944" y="2093266"/>
                  <a:pt x="794705" y="2096600"/>
                  <a:pt x="790895" y="2103267"/>
                </a:cubicBezTo>
                <a:cubicBezTo>
                  <a:pt x="783275" y="2115173"/>
                  <a:pt x="772798" y="2124698"/>
                  <a:pt x="759939" y="2131842"/>
                </a:cubicBezTo>
                <a:cubicBezTo>
                  <a:pt x="744699" y="2140415"/>
                  <a:pt x="728506" y="2138986"/>
                  <a:pt x="712790" y="2138986"/>
                </a:cubicBezTo>
                <a:cubicBezTo>
                  <a:pt x="704694" y="2138986"/>
                  <a:pt x="696121" y="2135176"/>
                  <a:pt x="687549" y="2134700"/>
                </a:cubicBezTo>
                <a:cubicBezTo>
                  <a:pt x="681834" y="2134223"/>
                  <a:pt x="676119" y="2131366"/>
                  <a:pt x="673738" y="2125651"/>
                </a:cubicBezTo>
                <a:cubicBezTo>
                  <a:pt x="669451" y="2117079"/>
                  <a:pt x="661831" y="2112316"/>
                  <a:pt x="655640" y="2105172"/>
                </a:cubicBezTo>
                <a:cubicBezTo>
                  <a:pt x="653259" y="2102315"/>
                  <a:pt x="650401" y="2098981"/>
                  <a:pt x="645639" y="2100886"/>
                </a:cubicBezTo>
                <a:cubicBezTo>
                  <a:pt x="641829" y="2102315"/>
                  <a:pt x="641829" y="2106125"/>
                  <a:pt x="641352" y="2109935"/>
                </a:cubicBezTo>
                <a:cubicBezTo>
                  <a:pt x="638971" y="2128508"/>
                  <a:pt x="640876" y="2147082"/>
                  <a:pt x="645639" y="2164704"/>
                </a:cubicBezTo>
                <a:cubicBezTo>
                  <a:pt x="649925" y="2180420"/>
                  <a:pt x="661831" y="2193279"/>
                  <a:pt x="678024" y="2197088"/>
                </a:cubicBezTo>
                <a:cubicBezTo>
                  <a:pt x="725173" y="2208995"/>
                  <a:pt x="771845" y="2220901"/>
                  <a:pt x="819470" y="2230426"/>
                </a:cubicBezTo>
                <a:cubicBezTo>
                  <a:pt x="847569" y="2236141"/>
                  <a:pt x="869476" y="2229473"/>
                  <a:pt x="885669" y="2205185"/>
                </a:cubicBezTo>
                <a:cubicBezTo>
                  <a:pt x="900433" y="2182801"/>
                  <a:pt x="923292" y="2177562"/>
                  <a:pt x="948058" y="2178991"/>
                </a:cubicBezTo>
                <a:cubicBezTo>
                  <a:pt x="954725" y="2179467"/>
                  <a:pt x="958059" y="2182801"/>
                  <a:pt x="957106" y="2189468"/>
                </a:cubicBezTo>
                <a:cubicBezTo>
                  <a:pt x="954725" y="2204709"/>
                  <a:pt x="952820" y="2220425"/>
                  <a:pt x="949963" y="2235665"/>
                </a:cubicBezTo>
                <a:cubicBezTo>
                  <a:pt x="948534" y="2244237"/>
                  <a:pt x="948534" y="2250905"/>
                  <a:pt x="959488" y="2251857"/>
                </a:cubicBezTo>
                <a:cubicBezTo>
                  <a:pt x="963774" y="2252334"/>
                  <a:pt x="967584" y="2255191"/>
                  <a:pt x="971870" y="2257096"/>
                </a:cubicBezTo>
                <a:cubicBezTo>
                  <a:pt x="985205" y="2264240"/>
                  <a:pt x="991873" y="2262811"/>
                  <a:pt x="1000445" y="2250429"/>
                </a:cubicBezTo>
                <a:cubicBezTo>
                  <a:pt x="1008065" y="2239475"/>
                  <a:pt x="1011399" y="2227092"/>
                  <a:pt x="1014256" y="2214234"/>
                </a:cubicBezTo>
                <a:cubicBezTo>
                  <a:pt x="1019019" y="2194707"/>
                  <a:pt x="1021400" y="2174229"/>
                  <a:pt x="1029496" y="2155655"/>
                </a:cubicBezTo>
                <a:cubicBezTo>
                  <a:pt x="1035211" y="2142320"/>
                  <a:pt x="1035688" y="2128508"/>
                  <a:pt x="1028544" y="2115173"/>
                </a:cubicBezTo>
                <a:cubicBezTo>
                  <a:pt x="1025686" y="2109458"/>
                  <a:pt x="1024734" y="2103267"/>
                  <a:pt x="1023781" y="2097076"/>
                </a:cubicBezTo>
                <a:cubicBezTo>
                  <a:pt x="1019495" y="2069930"/>
                  <a:pt x="1016161" y="2042307"/>
                  <a:pt x="1001398" y="2018018"/>
                </a:cubicBezTo>
                <a:cubicBezTo>
                  <a:pt x="998540" y="2013256"/>
                  <a:pt x="996635" y="2007065"/>
                  <a:pt x="998064" y="1999921"/>
                </a:cubicBezTo>
                <a:cubicBezTo>
                  <a:pt x="1009970" y="2006588"/>
                  <a:pt x="1021400" y="2005160"/>
                  <a:pt x="1033306" y="2002778"/>
                </a:cubicBezTo>
                <a:cubicBezTo>
                  <a:pt x="1085694" y="1992301"/>
                  <a:pt x="1105220" y="2018971"/>
                  <a:pt x="1115221" y="2027543"/>
                </a:cubicBezTo>
                <a:cubicBezTo>
                  <a:pt x="1132843" y="2042783"/>
                  <a:pt x="1151893" y="2045641"/>
                  <a:pt x="1173800" y="2037545"/>
                </a:cubicBezTo>
                <a:cubicBezTo>
                  <a:pt x="1187611" y="2032306"/>
                  <a:pt x="1208566" y="2010398"/>
                  <a:pt x="1249047" y="2006588"/>
                </a:cubicBezTo>
                <a:cubicBezTo>
                  <a:pt x="1266193" y="2005160"/>
                  <a:pt x="1276194" y="2013732"/>
                  <a:pt x="1283338" y="2028020"/>
                </a:cubicBezTo>
                <a:cubicBezTo>
                  <a:pt x="1288576" y="2039450"/>
                  <a:pt x="1319056" y="2103267"/>
                  <a:pt x="1319056" y="2125651"/>
                </a:cubicBezTo>
                <a:cubicBezTo>
                  <a:pt x="1319056" y="2131842"/>
                  <a:pt x="1320485" y="2136605"/>
                  <a:pt x="1317628" y="2141843"/>
                </a:cubicBezTo>
                <a:cubicBezTo>
                  <a:pt x="1311913" y="2152321"/>
                  <a:pt x="1306674" y="2162798"/>
                  <a:pt x="1308579" y="2175181"/>
                </a:cubicBezTo>
                <a:cubicBezTo>
                  <a:pt x="1309055" y="2179467"/>
                  <a:pt x="1306197" y="2181848"/>
                  <a:pt x="1302864" y="2184230"/>
                </a:cubicBezTo>
                <a:cubicBezTo>
                  <a:pt x="1295244" y="2190421"/>
                  <a:pt x="1294291" y="2198041"/>
                  <a:pt x="1301435" y="2204232"/>
                </a:cubicBezTo>
                <a:cubicBezTo>
                  <a:pt x="1304769" y="2207090"/>
                  <a:pt x="1293815" y="2227568"/>
                  <a:pt x="1290481" y="2235665"/>
                </a:cubicBezTo>
                <a:cubicBezTo>
                  <a:pt x="1286671" y="2245190"/>
                  <a:pt x="1280480" y="2250429"/>
                  <a:pt x="1270003" y="2251381"/>
                </a:cubicBezTo>
                <a:cubicBezTo>
                  <a:pt x="1261906" y="2251857"/>
                  <a:pt x="1255239" y="2256143"/>
                  <a:pt x="1249047" y="2261859"/>
                </a:cubicBezTo>
                <a:cubicBezTo>
                  <a:pt x="1240951" y="2269002"/>
                  <a:pt x="1236665" y="2278527"/>
                  <a:pt x="1232379" y="2288052"/>
                </a:cubicBezTo>
                <a:cubicBezTo>
                  <a:pt x="1226664" y="2300435"/>
                  <a:pt x="1219520" y="2312341"/>
                  <a:pt x="1208090" y="2320437"/>
                </a:cubicBezTo>
                <a:cubicBezTo>
                  <a:pt x="1195231" y="2329486"/>
                  <a:pt x="1124746" y="2379016"/>
                  <a:pt x="1080931" y="2349489"/>
                </a:cubicBezTo>
                <a:cubicBezTo>
                  <a:pt x="1075693" y="2345679"/>
                  <a:pt x="1069501" y="2342345"/>
                  <a:pt x="1063786" y="2339011"/>
                </a:cubicBezTo>
                <a:cubicBezTo>
                  <a:pt x="1061405" y="2337582"/>
                  <a:pt x="1058548" y="2335201"/>
                  <a:pt x="1056166" y="2336630"/>
                </a:cubicBezTo>
                <a:cubicBezTo>
                  <a:pt x="1053309" y="2338059"/>
                  <a:pt x="1055214" y="2341868"/>
                  <a:pt x="1055214" y="2344726"/>
                </a:cubicBezTo>
                <a:cubicBezTo>
                  <a:pt x="1055214" y="2346631"/>
                  <a:pt x="1042355" y="2394256"/>
                  <a:pt x="1075216" y="2418545"/>
                </a:cubicBezTo>
                <a:cubicBezTo>
                  <a:pt x="1089028" y="2428546"/>
                  <a:pt x="1106173" y="2432356"/>
                  <a:pt x="1121889" y="2438071"/>
                </a:cubicBezTo>
                <a:cubicBezTo>
                  <a:pt x="1154274" y="2444262"/>
                  <a:pt x="1199041" y="2433785"/>
                  <a:pt x="1216663" y="2427117"/>
                </a:cubicBezTo>
                <a:cubicBezTo>
                  <a:pt x="1266193" y="2408067"/>
                  <a:pt x="1313341" y="2383302"/>
                  <a:pt x="1364776" y="2368539"/>
                </a:cubicBezTo>
                <a:cubicBezTo>
                  <a:pt x="1375254" y="2365681"/>
                  <a:pt x="1379540" y="2359014"/>
                  <a:pt x="1380493" y="2348536"/>
                </a:cubicBezTo>
                <a:cubicBezTo>
                  <a:pt x="1381921" y="2334248"/>
                  <a:pt x="1387636" y="2320914"/>
                  <a:pt x="1394780" y="2308531"/>
                </a:cubicBezTo>
                <a:cubicBezTo>
                  <a:pt x="1397638" y="2303292"/>
                  <a:pt x="1401447" y="2298530"/>
                  <a:pt x="1408591" y="2300911"/>
                </a:cubicBezTo>
                <a:cubicBezTo>
                  <a:pt x="1414783" y="2303292"/>
                  <a:pt x="1413830" y="2309484"/>
                  <a:pt x="1413354" y="2315198"/>
                </a:cubicBezTo>
                <a:cubicBezTo>
                  <a:pt x="1412878" y="2317580"/>
                  <a:pt x="1413354" y="2355680"/>
                  <a:pt x="1422403" y="2354727"/>
                </a:cubicBezTo>
                <a:cubicBezTo>
                  <a:pt x="1431451" y="2353775"/>
                  <a:pt x="1440024" y="2350917"/>
                  <a:pt x="1448120" y="2347584"/>
                </a:cubicBezTo>
                <a:cubicBezTo>
                  <a:pt x="1459074" y="2342821"/>
                  <a:pt x="1465265" y="2334248"/>
                  <a:pt x="1466694" y="2321866"/>
                </a:cubicBezTo>
                <a:cubicBezTo>
                  <a:pt x="1468122" y="2310912"/>
                  <a:pt x="1476219" y="2268526"/>
                  <a:pt x="1477171" y="2258048"/>
                </a:cubicBezTo>
                <a:cubicBezTo>
                  <a:pt x="1478600" y="2241856"/>
                  <a:pt x="1479553" y="2225187"/>
                  <a:pt x="1471456" y="2210423"/>
                </a:cubicBezTo>
                <a:cubicBezTo>
                  <a:pt x="1446691" y="2165180"/>
                  <a:pt x="1434785" y="2115173"/>
                  <a:pt x="1417164" y="2067072"/>
                </a:cubicBezTo>
                <a:cubicBezTo>
                  <a:pt x="1416211" y="2064215"/>
                  <a:pt x="1415259" y="2060405"/>
                  <a:pt x="1418116" y="2058023"/>
                </a:cubicBezTo>
                <a:cubicBezTo>
                  <a:pt x="1420974" y="2055642"/>
                  <a:pt x="1424308" y="2057071"/>
                  <a:pt x="1426689" y="2058500"/>
                </a:cubicBezTo>
                <a:cubicBezTo>
                  <a:pt x="1437166" y="2065643"/>
                  <a:pt x="1449549" y="2069930"/>
                  <a:pt x="1460503" y="2075645"/>
                </a:cubicBezTo>
                <a:cubicBezTo>
                  <a:pt x="1470980" y="2081360"/>
                  <a:pt x="1482410" y="2082312"/>
                  <a:pt x="1493840" y="2081836"/>
                </a:cubicBezTo>
                <a:cubicBezTo>
                  <a:pt x="1508128" y="2080883"/>
                  <a:pt x="1516224" y="2070406"/>
                  <a:pt x="1514319" y="2056595"/>
                </a:cubicBezTo>
                <a:cubicBezTo>
                  <a:pt x="1512890" y="2048498"/>
                  <a:pt x="1483839" y="1994206"/>
                  <a:pt x="1469551" y="1976585"/>
                </a:cubicBezTo>
                <a:cubicBezTo>
                  <a:pt x="1423355" y="1920863"/>
                  <a:pt x="1383826" y="1861332"/>
                  <a:pt x="1357156" y="1793705"/>
                </a:cubicBezTo>
                <a:cubicBezTo>
                  <a:pt x="1347155" y="1768463"/>
                  <a:pt x="1336201" y="1743698"/>
                  <a:pt x="1314770" y="1725601"/>
                </a:cubicBezTo>
                <a:cubicBezTo>
                  <a:pt x="1308579" y="1720362"/>
                  <a:pt x="1309055" y="1713695"/>
                  <a:pt x="1312389" y="1706551"/>
                </a:cubicBezTo>
                <a:cubicBezTo>
                  <a:pt x="1318104" y="1694168"/>
                  <a:pt x="1290481" y="1666546"/>
                  <a:pt x="1283814" y="1666070"/>
                </a:cubicBezTo>
                <a:cubicBezTo>
                  <a:pt x="1278099" y="1665593"/>
                  <a:pt x="1268574" y="1649401"/>
                  <a:pt x="1266193" y="1645591"/>
                </a:cubicBezTo>
                <a:cubicBezTo>
                  <a:pt x="1261430" y="1638447"/>
                  <a:pt x="1261906" y="1631779"/>
                  <a:pt x="1268097" y="1626065"/>
                </a:cubicBezTo>
                <a:cubicBezTo>
                  <a:pt x="1278099" y="1617968"/>
                  <a:pt x="1356680" y="1535101"/>
                  <a:pt x="1388589" y="1502240"/>
                </a:cubicBezTo>
                <a:close/>
                <a:moveTo>
                  <a:pt x="634209" y="974554"/>
                </a:moveTo>
                <a:cubicBezTo>
                  <a:pt x="626589" y="983127"/>
                  <a:pt x="591823" y="1018846"/>
                  <a:pt x="579916" y="1025989"/>
                </a:cubicBezTo>
                <a:cubicBezTo>
                  <a:pt x="565629" y="1034562"/>
                  <a:pt x="556104" y="1048849"/>
                  <a:pt x="547531" y="1063137"/>
                </a:cubicBezTo>
                <a:cubicBezTo>
                  <a:pt x="544198" y="1068852"/>
                  <a:pt x="539435" y="1073614"/>
                  <a:pt x="533244" y="1076472"/>
                </a:cubicBezTo>
                <a:cubicBezTo>
                  <a:pt x="520861" y="1082187"/>
                  <a:pt x="445614" y="1133146"/>
                  <a:pt x="414657" y="1141242"/>
                </a:cubicBezTo>
                <a:cubicBezTo>
                  <a:pt x="376557" y="1151243"/>
                  <a:pt x="337029" y="1156958"/>
                  <a:pt x="292261" y="1159816"/>
                </a:cubicBezTo>
                <a:cubicBezTo>
                  <a:pt x="280355" y="1162197"/>
                  <a:pt x="267020" y="1154101"/>
                  <a:pt x="254637" y="1144099"/>
                </a:cubicBezTo>
                <a:cubicBezTo>
                  <a:pt x="242255" y="1134098"/>
                  <a:pt x="229872" y="1124097"/>
                  <a:pt x="218442" y="1113143"/>
                </a:cubicBezTo>
                <a:cubicBezTo>
                  <a:pt x="205584" y="1100761"/>
                  <a:pt x="190820" y="1093617"/>
                  <a:pt x="173199" y="1092188"/>
                </a:cubicBezTo>
                <a:cubicBezTo>
                  <a:pt x="160340" y="1091236"/>
                  <a:pt x="155577" y="1086473"/>
                  <a:pt x="153196" y="1074567"/>
                </a:cubicBezTo>
                <a:cubicBezTo>
                  <a:pt x="142242" y="1015036"/>
                  <a:pt x="142242" y="886448"/>
                  <a:pt x="162721" y="796913"/>
                </a:cubicBezTo>
                <a:cubicBezTo>
                  <a:pt x="163674" y="793103"/>
                  <a:pt x="340839" y="927406"/>
                  <a:pt x="435612" y="958838"/>
                </a:cubicBezTo>
                <a:cubicBezTo>
                  <a:pt x="455139" y="965506"/>
                  <a:pt x="473712" y="975983"/>
                  <a:pt x="494668" y="978841"/>
                </a:cubicBezTo>
                <a:cubicBezTo>
                  <a:pt x="514670" y="981698"/>
                  <a:pt x="533720" y="981698"/>
                  <a:pt x="551818" y="971221"/>
                </a:cubicBezTo>
                <a:cubicBezTo>
                  <a:pt x="573725" y="958838"/>
                  <a:pt x="597061" y="948361"/>
                  <a:pt x="619445" y="936454"/>
                </a:cubicBezTo>
                <a:cubicBezTo>
                  <a:pt x="625636" y="933597"/>
                  <a:pt x="628970" y="934073"/>
                  <a:pt x="629923" y="941217"/>
                </a:cubicBezTo>
                <a:cubicBezTo>
                  <a:pt x="629923" y="941693"/>
                  <a:pt x="629923" y="941693"/>
                  <a:pt x="629923" y="942169"/>
                </a:cubicBezTo>
                <a:cubicBezTo>
                  <a:pt x="632304" y="953123"/>
                  <a:pt x="645163" y="962172"/>
                  <a:pt x="634209" y="974554"/>
                </a:cubicBezTo>
                <a:close/>
              </a:path>
            </a:pathLst>
          </a:custGeom>
          <a:solidFill>
            <a:schemeClr val="bg1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Group 186">
            <a:extLst>
              <a:ext uri="{FF2B5EF4-FFF2-40B4-BE49-F238E27FC236}">
                <a16:creationId xmlns:a16="http://schemas.microsoft.com/office/drawing/2014/main" id="{5BDC2DF8-5BDA-4A47-BBED-AC1067AC1FC8}"/>
              </a:ext>
            </a:extLst>
          </p:cNvPr>
          <p:cNvGrpSpPr/>
          <p:nvPr/>
        </p:nvGrpSpPr>
        <p:grpSpPr>
          <a:xfrm>
            <a:off x="4498779" y="751719"/>
            <a:ext cx="7390636" cy="5354561"/>
            <a:chOff x="615606" y="932675"/>
            <a:chExt cx="7390636" cy="5354561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47B1777-8E0D-4AE3-B3B4-BBD56C920A39}"/>
                </a:ext>
              </a:extLst>
            </p:cNvPr>
            <p:cNvSpPr/>
            <p:nvPr/>
          </p:nvSpPr>
          <p:spPr>
            <a:xfrm>
              <a:off x="615606" y="932675"/>
              <a:ext cx="7390636" cy="5354561"/>
            </a:xfrm>
            <a:custGeom>
              <a:avLst/>
              <a:gdLst>
                <a:gd name="connsiteX0" fmla="*/ 9457204 w 9464400"/>
                <a:gd name="connsiteY0" fmla="*/ 5426302 h 6857015"/>
                <a:gd name="connsiteX1" fmla="*/ 9452167 w 9464400"/>
                <a:gd name="connsiteY1" fmla="*/ 5331311 h 6857015"/>
                <a:gd name="connsiteX2" fmla="*/ 9449288 w 9464400"/>
                <a:gd name="connsiteY2" fmla="*/ 5320517 h 6857015"/>
                <a:gd name="connsiteX3" fmla="*/ 9447130 w 9464400"/>
                <a:gd name="connsiteY3" fmla="*/ 5253592 h 6857015"/>
                <a:gd name="connsiteX4" fmla="*/ 9451448 w 9464400"/>
                <a:gd name="connsiteY4" fmla="*/ 5164359 h 6857015"/>
                <a:gd name="connsiteX5" fmla="*/ 9458644 w 9464400"/>
                <a:gd name="connsiteY5" fmla="*/ 5060014 h 6857015"/>
                <a:gd name="connsiteX6" fmla="*/ 9456485 w 9464400"/>
                <a:gd name="connsiteY6" fmla="*/ 5003883 h 6857015"/>
                <a:gd name="connsiteX7" fmla="*/ 9452887 w 9464400"/>
                <a:gd name="connsiteY7" fmla="*/ 4945594 h 6857015"/>
                <a:gd name="connsiteX8" fmla="*/ 9423382 w 9464400"/>
                <a:gd name="connsiteY8" fmla="*/ 4774324 h 6857015"/>
                <a:gd name="connsiteX9" fmla="*/ 9370849 w 9464400"/>
                <a:gd name="connsiteY9" fmla="*/ 4595138 h 6857015"/>
                <a:gd name="connsiteX10" fmla="*/ 9283056 w 9464400"/>
                <a:gd name="connsiteY10" fmla="*/ 4400120 h 6857015"/>
                <a:gd name="connsiteX11" fmla="*/ 9233402 w 9464400"/>
                <a:gd name="connsiteY11" fmla="*/ 4323840 h 6857015"/>
                <a:gd name="connsiteX12" fmla="*/ 9169355 w 9464400"/>
                <a:gd name="connsiteY12" fmla="*/ 4250439 h 6857015"/>
                <a:gd name="connsiteX13" fmla="*/ 9105310 w 9464400"/>
                <a:gd name="connsiteY13" fmla="*/ 4199346 h 6857015"/>
                <a:gd name="connsiteX14" fmla="*/ 9100991 w 9464400"/>
                <a:gd name="connsiteY14" fmla="*/ 4200065 h 6857015"/>
                <a:gd name="connsiteX15" fmla="*/ 9034067 w 9464400"/>
                <a:gd name="connsiteY15" fmla="*/ 4141056 h 6857015"/>
                <a:gd name="connsiteX16" fmla="*/ 8836171 w 9464400"/>
                <a:gd name="connsiteY16" fmla="*/ 4009365 h 6857015"/>
                <a:gd name="connsiteX17" fmla="*/ 8693685 w 9464400"/>
                <a:gd name="connsiteY17" fmla="*/ 3954674 h 6857015"/>
                <a:gd name="connsiteX18" fmla="*/ 8538966 w 9464400"/>
                <a:gd name="connsiteY18" fmla="*/ 3924450 h 6857015"/>
                <a:gd name="connsiteX19" fmla="*/ 8524574 w 9464400"/>
                <a:gd name="connsiteY19" fmla="*/ 3906459 h 6857015"/>
                <a:gd name="connsiteX20" fmla="*/ 8415192 w 9464400"/>
                <a:gd name="connsiteY20" fmla="*/ 3875516 h 6857015"/>
                <a:gd name="connsiteX21" fmla="*/ 8114389 w 9464400"/>
                <a:gd name="connsiteY21" fmla="*/ 3875516 h 6857015"/>
                <a:gd name="connsiteX22" fmla="*/ 8064016 w 9464400"/>
                <a:gd name="connsiteY22" fmla="*/ 3889908 h 6857015"/>
                <a:gd name="connsiteX23" fmla="*/ 7974063 w 9464400"/>
                <a:gd name="connsiteY23" fmla="*/ 3884871 h 6857015"/>
                <a:gd name="connsiteX24" fmla="*/ 7768251 w 9464400"/>
                <a:gd name="connsiteY24" fmla="*/ 3794918 h 6857015"/>
                <a:gd name="connsiteX25" fmla="*/ 7704205 w 9464400"/>
                <a:gd name="connsiteY25" fmla="*/ 3722236 h 6857015"/>
                <a:gd name="connsiteX26" fmla="*/ 7697008 w 9464400"/>
                <a:gd name="connsiteY26" fmla="*/ 3669704 h 6857015"/>
                <a:gd name="connsiteX27" fmla="*/ 7664625 w 9464400"/>
                <a:gd name="connsiteY27" fmla="*/ 3582629 h 6857015"/>
                <a:gd name="connsiteX28" fmla="*/ 7635841 w 9464400"/>
                <a:gd name="connsiteY28" fmla="*/ 3564639 h 6857015"/>
                <a:gd name="connsiteX29" fmla="*/ 7549486 w 9464400"/>
                <a:gd name="connsiteY29" fmla="*/ 3573994 h 6857015"/>
                <a:gd name="connsiteX30" fmla="*/ 7511346 w 9464400"/>
                <a:gd name="connsiteY30" fmla="*/ 3594143 h 6857015"/>
                <a:gd name="connsiteX31" fmla="*/ 7481122 w 9464400"/>
                <a:gd name="connsiteY31" fmla="*/ 3650993 h 6857015"/>
                <a:gd name="connsiteX32" fmla="*/ 7485439 w 9464400"/>
                <a:gd name="connsiteY32" fmla="*/ 3661068 h 6857015"/>
                <a:gd name="connsiteX33" fmla="*/ 7519262 w 9464400"/>
                <a:gd name="connsiteY33" fmla="*/ 3779806 h 6857015"/>
                <a:gd name="connsiteX34" fmla="*/ 7498393 w 9464400"/>
                <a:gd name="connsiteY34" fmla="*/ 3812189 h 6857015"/>
                <a:gd name="connsiteX35" fmla="*/ 7375338 w 9464400"/>
                <a:gd name="connsiteY35" fmla="*/ 3858964 h 6857015"/>
                <a:gd name="connsiteX36" fmla="*/ 7362384 w 9464400"/>
                <a:gd name="connsiteY36" fmla="*/ 3861123 h 6857015"/>
                <a:gd name="connsiteX37" fmla="*/ 7352310 w 9464400"/>
                <a:gd name="connsiteY37" fmla="*/ 3866161 h 6857015"/>
                <a:gd name="connsiteX38" fmla="*/ 7241488 w 9464400"/>
                <a:gd name="connsiteY38" fmla="*/ 3882712 h 6857015"/>
                <a:gd name="connsiteX39" fmla="*/ 7201908 w 9464400"/>
                <a:gd name="connsiteY39" fmla="*/ 3869759 h 6857015"/>
                <a:gd name="connsiteX40" fmla="*/ 7061582 w 9464400"/>
                <a:gd name="connsiteY40" fmla="*/ 3855366 h 6857015"/>
                <a:gd name="connsiteX41" fmla="*/ 6973788 w 9464400"/>
                <a:gd name="connsiteY41" fmla="*/ 3852488 h 6857015"/>
                <a:gd name="connsiteX42" fmla="*/ 6781649 w 9464400"/>
                <a:gd name="connsiteY42" fmla="*/ 3887749 h 6857015"/>
                <a:gd name="connsiteX43" fmla="*/ 6755023 w 9464400"/>
                <a:gd name="connsiteY43" fmla="*/ 3892786 h 6857015"/>
                <a:gd name="connsiteX44" fmla="*/ 6706808 w 9464400"/>
                <a:gd name="connsiteY44" fmla="*/ 3894945 h 6857015"/>
                <a:gd name="connsiteX45" fmla="*/ 6643482 w 9464400"/>
                <a:gd name="connsiteY45" fmla="*/ 3914375 h 6857015"/>
                <a:gd name="connsiteX46" fmla="*/ 6588790 w 9464400"/>
                <a:gd name="connsiteY46" fmla="*/ 3935244 h 6857015"/>
                <a:gd name="connsiteX47" fmla="*/ 6483006 w 9464400"/>
                <a:gd name="connsiteY47" fmla="*/ 3978421 h 6857015"/>
                <a:gd name="connsiteX48" fmla="*/ 6571519 w 9464400"/>
                <a:gd name="connsiteY48" fmla="*/ 3778367 h 6857015"/>
                <a:gd name="connsiteX49" fmla="*/ 6583753 w 9464400"/>
                <a:gd name="connsiteY49" fmla="*/ 3748142 h 6857015"/>
                <a:gd name="connsiteX50" fmla="*/ 6597426 w 9464400"/>
                <a:gd name="connsiteY50" fmla="*/ 3716479 h 6857015"/>
                <a:gd name="connsiteX51" fmla="*/ 6620454 w 9464400"/>
                <a:gd name="connsiteY51" fmla="*/ 3598461 h 6857015"/>
                <a:gd name="connsiteX52" fmla="*/ 6625491 w 9464400"/>
                <a:gd name="connsiteY52" fmla="*/ 3547368 h 6857015"/>
                <a:gd name="connsiteX53" fmla="*/ 6629809 w 9464400"/>
                <a:gd name="connsiteY53" fmla="*/ 3511387 h 6857015"/>
                <a:gd name="connsiteX54" fmla="*/ 6621893 w 9464400"/>
                <a:gd name="connsiteY54" fmla="*/ 3430789 h 6857015"/>
                <a:gd name="connsiteX55" fmla="*/ 6588790 w 9464400"/>
                <a:gd name="connsiteY55" fmla="*/ 3383294 h 6857015"/>
                <a:gd name="connsiteX56" fmla="*/ 6462856 w 9464400"/>
                <a:gd name="connsiteY56" fmla="*/ 3365303 h 6857015"/>
                <a:gd name="connsiteX57" fmla="*/ 6202353 w 9464400"/>
                <a:gd name="connsiteY57" fmla="*/ 3451658 h 6857015"/>
                <a:gd name="connsiteX58" fmla="*/ 6187961 w 9464400"/>
                <a:gd name="connsiteY58" fmla="*/ 3460293 h 6857015"/>
                <a:gd name="connsiteX59" fmla="*/ 5958401 w 9464400"/>
                <a:gd name="connsiteY59" fmla="*/ 3534414 h 6857015"/>
                <a:gd name="connsiteX60" fmla="*/ 5924579 w 9464400"/>
                <a:gd name="connsiteY60" fmla="*/ 3545928 h 6857015"/>
                <a:gd name="connsiteX61" fmla="*/ 5682066 w 9464400"/>
                <a:gd name="connsiteY61" fmla="*/ 3565358 h 6857015"/>
                <a:gd name="connsiteX62" fmla="*/ 5620179 w 9464400"/>
                <a:gd name="connsiteY62" fmla="*/ 3539452 h 6857015"/>
                <a:gd name="connsiteX63" fmla="*/ 5512955 w 9464400"/>
                <a:gd name="connsiteY63" fmla="*/ 3447340 h 6857015"/>
                <a:gd name="connsiteX64" fmla="*/ 5443152 w 9464400"/>
                <a:gd name="connsiteY64" fmla="*/ 3379696 h 6857015"/>
                <a:gd name="connsiteX65" fmla="*/ 5407171 w 9464400"/>
                <a:gd name="connsiteY65" fmla="*/ 3346593 h 6857015"/>
                <a:gd name="connsiteX66" fmla="*/ 5356077 w 9464400"/>
                <a:gd name="connsiteY66" fmla="*/ 3301976 h 6857015"/>
                <a:gd name="connsiteX67" fmla="*/ 5325853 w 9464400"/>
                <a:gd name="connsiteY67" fmla="*/ 3273192 h 6857015"/>
                <a:gd name="connsiteX68" fmla="*/ 5219349 w 9464400"/>
                <a:gd name="connsiteY68" fmla="*/ 3126389 h 6857015"/>
                <a:gd name="connsiteX69" fmla="*/ 5146667 w 9464400"/>
                <a:gd name="connsiteY69" fmla="*/ 3065940 h 6857015"/>
                <a:gd name="connsiteX70" fmla="*/ 5121481 w 9464400"/>
                <a:gd name="connsiteY70" fmla="*/ 3047950 h 6857015"/>
                <a:gd name="connsiteX71" fmla="*/ 5030089 w 9464400"/>
                <a:gd name="connsiteY71" fmla="*/ 2961595 h 6857015"/>
                <a:gd name="connsiteX72" fmla="*/ 5010659 w 9464400"/>
                <a:gd name="connsiteY72" fmla="*/ 2928493 h 6857015"/>
                <a:gd name="connsiteX73" fmla="*/ 4973958 w 9464400"/>
                <a:gd name="connsiteY73" fmla="*/ 2879558 h 6857015"/>
                <a:gd name="connsiteX74" fmla="*/ 4907753 w 9464400"/>
                <a:gd name="connsiteY74" fmla="*/ 2825586 h 6857015"/>
                <a:gd name="connsiteX75" fmla="*/ 4850902 w 9464400"/>
                <a:gd name="connsiteY75" fmla="*/ 2781690 h 6857015"/>
                <a:gd name="connsiteX76" fmla="*/ 4776062 w 9464400"/>
                <a:gd name="connsiteY76" fmla="*/ 2667270 h 6857015"/>
                <a:gd name="connsiteX77" fmla="*/ 4740800 w 9464400"/>
                <a:gd name="connsiteY77" fmla="*/ 2614737 h 6857015"/>
                <a:gd name="connsiteX78" fmla="*/ 4580325 w 9464400"/>
                <a:gd name="connsiteY78" fmla="*/ 2309617 h 6857015"/>
                <a:gd name="connsiteX79" fmla="*/ 4571689 w 9464400"/>
                <a:gd name="connsiteY79" fmla="*/ 2279393 h 6857015"/>
                <a:gd name="connsiteX80" fmla="*/ 4554418 w 9464400"/>
                <a:gd name="connsiteY80" fmla="*/ 2252767 h 6857015"/>
                <a:gd name="connsiteX81" fmla="*/ 4513400 w 9464400"/>
                <a:gd name="connsiteY81" fmla="*/ 2147702 h 6857015"/>
                <a:gd name="connsiteX82" fmla="*/ 4506204 w 9464400"/>
                <a:gd name="connsiteY82" fmla="*/ 2134030 h 6857015"/>
                <a:gd name="connsiteX83" fmla="*/ 4479577 w 9464400"/>
                <a:gd name="connsiteY83" fmla="*/ 2082217 h 6857015"/>
                <a:gd name="connsiteX84" fmla="*/ 4469503 w 9464400"/>
                <a:gd name="connsiteY84" fmla="*/ 2064946 h 6857015"/>
                <a:gd name="connsiteX85" fmla="*/ 4439279 w 9464400"/>
                <a:gd name="connsiteY85" fmla="*/ 2015292 h 6857015"/>
                <a:gd name="connsiteX86" fmla="*/ 4395382 w 9464400"/>
                <a:gd name="connsiteY86" fmla="*/ 1956283 h 6857015"/>
                <a:gd name="connsiteX87" fmla="*/ 4353644 w 9464400"/>
                <a:gd name="connsiteY87" fmla="*/ 1942610 h 6857015"/>
                <a:gd name="connsiteX88" fmla="*/ 4244981 w 9464400"/>
                <a:gd name="connsiteY88" fmla="*/ 1936853 h 6857015"/>
                <a:gd name="connsiteX89" fmla="*/ 4228429 w 9464400"/>
                <a:gd name="connsiteY89" fmla="*/ 1945489 h 6857015"/>
                <a:gd name="connsiteX90" fmla="*/ 4087383 w 9464400"/>
                <a:gd name="connsiteY90" fmla="*/ 1992264 h 6857015"/>
                <a:gd name="connsiteX91" fmla="*/ 4047085 w 9464400"/>
                <a:gd name="connsiteY91" fmla="*/ 2002339 h 6857015"/>
                <a:gd name="connsiteX92" fmla="*/ 3944178 w 9464400"/>
                <a:gd name="connsiteY92" fmla="*/ 2005937 h 6857015"/>
                <a:gd name="connsiteX93" fmla="*/ 3911795 w 9464400"/>
                <a:gd name="connsiteY93" fmla="*/ 1962759 h 6857015"/>
                <a:gd name="connsiteX94" fmla="*/ 4037010 w 9464400"/>
                <a:gd name="connsiteY94" fmla="*/ 1763424 h 6857015"/>
                <a:gd name="connsiteX95" fmla="*/ 4086664 w 9464400"/>
                <a:gd name="connsiteY95" fmla="*/ 1749751 h 6857015"/>
                <a:gd name="connsiteX96" fmla="*/ 4115449 w 9464400"/>
                <a:gd name="connsiteY96" fmla="*/ 1738237 h 6857015"/>
                <a:gd name="connsiteX97" fmla="*/ 4183813 w 9464400"/>
                <a:gd name="connsiteY97" fmla="*/ 1695060 h 6857015"/>
                <a:gd name="connsiteX98" fmla="*/ 4280962 w 9464400"/>
                <a:gd name="connsiteY98" fmla="*/ 1572005 h 6857015"/>
                <a:gd name="connsiteX99" fmla="*/ 4411213 w 9464400"/>
                <a:gd name="connsiteY99" fmla="*/ 1448229 h 6857015"/>
                <a:gd name="connsiteX100" fmla="*/ 4420568 w 9464400"/>
                <a:gd name="connsiteY100" fmla="*/ 1430959 h 6857015"/>
                <a:gd name="connsiteX101" fmla="*/ 4563053 w 9464400"/>
                <a:gd name="connsiteY101" fmla="*/ 1284875 h 6857015"/>
                <a:gd name="connsiteX102" fmla="*/ 4599754 w 9464400"/>
                <a:gd name="connsiteY102" fmla="*/ 1217950 h 6857015"/>
                <a:gd name="connsiteX103" fmla="*/ 4634296 w 9464400"/>
                <a:gd name="connsiteY103" fmla="*/ 1169016 h 6857015"/>
                <a:gd name="connsiteX104" fmla="*/ 4683230 w 9464400"/>
                <a:gd name="connsiteY104" fmla="*/ 1043802 h 6857015"/>
                <a:gd name="connsiteX105" fmla="*/ 4725688 w 9464400"/>
                <a:gd name="connsiteY105" fmla="*/ 929382 h 6857015"/>
                <a:gd name="connsiteX106" fmla="*/ 4730726 w 9464400"/>
                <a:gd name="connsiteY106" fmla="*/ 922905 h 6857015"/>
                <a:gd name="connsiteX107" fmla="*/ 4759511 w 9464400"/>
                <a:gd name="connsiteY107" fmla="*/ 863896 h 6857015"/>
                <a:gd name="connsiteX108" fmla="*/ 4785417 w 9464400"/>
                <a:gd name="connsiteY108" fmla="*/ 802728 h 6857015"/>
                <a:gd name="connsiteX109" fmla="*/ 4822118 w 9464400"/>
                <a:gd name="connsiteY109" fmla="*/ 643692 h 6857015"/>
                <a:gd name="connsiteX110" fmla="*/ 4838669 w 9464400"/>
                <a:gd name="connsiteY110" fmla="*/ 584683 h 6857015"/>
                <a:gd name="connsiteX111" fmla="*/ 4857379 w 9464400"/>
                <a:gd name="connsiteY111" fmla="*/ 532870 h 6857015"/>
                <a:gd name="connsiteX112" fmla="*/ 4995547 w 9464400"/>
                <a:gd name="connsiteY112" fmla="*/ 438599 h 6857015"/>
                <a:gd name="connsiteX113" fmla="*/ 5016416 w 9464400"/>
                <a:gd name="connsiteY113" fmla="*/ 434282 h 6857015"/>
                <a:gd name="connsiteX114" fmla="*/ 5068228 w 9464400"/>
                <a:gd name="connsiteY114" fmla="*/ 414852 h 6857015"/>
                <a:gd name="connsiteX115" fmla="*/ 5100611 w 9464400"/>
                <a:gd name="connsiteY115" fmla="*/ 395422 h 6857015"/>
                <a:gd name="connsiteX116" fmla="*/ 5185527 w 9464400"/>
                <a:gd name="connsiteY116" fmla="*/ 393983 h 6857015"/>
                <a:gd name="connsiteX117" fmla="*/ 5279078 w 9464400"/>
                <a:gd name="connsiteY117" fmla="*/ 408375 h 6857015"/>
                <a:gd name="connsiteX118" fmla="*/ 5371909 w 9464400"/>
                <a:gd name="connsiteY118" fmla="*/ 406936 h 6857015"/>
                <a:gd name="connsiteX119" fmla="*/ 5375507 w 9464400"/>
                <a:gd name="connsiteY119" fmla="*/ 350086 h 6857015"/>
                <a:gd name="connsiteX120" fmla="*/ 5310741 w 9464400"/>
                <a:gd name="connsiteY120" fmla="*/ 277404 h 6857015"/>
                <a:gd name="connsiteX121" fmla="*/ 5111406 w 9464400"/>
                <a:gd name="connsiteY121" fmla="*/ 165863 h 6857015"/>
                <a:gd name="connsiteX122" fmla="*/ 5045920 w 9464400"/>
                <a:gd name="connsiteY122" fmla="*/ 136358 h 6857015"/>
                <a:gd name="connsiteX123" fmla="*/ 5036565 w 9464400"/>
                <a:gd name="connsiteY123" fmla="*/ 129162 h 6857015"/>
                <a:gd name="connsiteX124" fmla="*/ 5019294 w 9464400"/>
                <a:gd name="connsiteY124" fmla="*/ 114050 h 6857015"/>
                <a:gd name="connsiteX125" fmla="*/ 4994107 w 9464400"/>
                <a:gd name="connsiteY125" fmla="*/ 88143 h 6857015"/>
                <a:gd name="connsiteX126" fmla="*/ 4955968 w 9464400"/>
                <a:gd name="connsiteY126" fmla="*/ 60078 h 6857015"/>
                <a:gd name="connsiteX127" fmla="*/ 4807006 w 9464400"/>
                <a:gd name="connsiteY127" fmla="*/ 350 h 6857015"/>
                <a:gd name="connsiteX128" fmla="*/ 4700502 w 9464400"/>
                <a:gd name="connsiteY128" fmla="*/ 4667 h 6857015"/>
                <a:gd name="connsiteX129" fmla="*/ 4678913 w 9464400"/>
                <a:gd name="connsiteY129" fmla="*/ 9705 h 6857015"/>
                <a:gd name="connsiteX130" fmla="*/ 4632137 w 9464400"/>
                <a:gd name="connsiteY130" fmla="*/ 22658 h 6857015"/>
                <a:gd name="connsiteX131" fmla="*/ 4595436 w 9464400"/>
                <a:gd name="connsiteY131" fmla="*/ 34172 h 6857015"/>
                <a:gd name="connsiteX132" fmla="*/ 4517717 w 9464400"/>
                <a:gd name="connsiteY132" fmla="*/ 77349 h 6857015"/>
                <a:gd name="connsiteX133" fmla="*/ 4489652 w 9464400"/>
                <a:gd name="connsiteY133" fmla="*/ 98938 h 6857015"/>
                <a:gd name="connsiteX134" fmla="*/ 4408335 w 9464400"/>
                <a:gd name="connsiteY134" fmla="*/ 151470 h 6857015"/>
                <a:gd name="connsiteX135" fmla="*/ 4298233 w 9464400"/>
                <a:gd name="connsiteY135" fmla="*/ 234227 h 6857015"/>
                <a:gd name="connsiteX136" fmla="*/ 4249298 w 9464400"/>
                <a:gd name="connsiteY136" fmla="*/ 282441 h 6857015"/>
                <a:gd name="connsiteX137" fmla="*/ 4134159 w 9464400"/>
                <a:gd name="connsiteY137" fmla="*/ 389665 h 6857015"/>
                <a:gd name="connsiteX138" fmla="*/ 4075150 w 9464400"/>
                <a:gd name="connsiteY138" fmla="*/ 432842 h 6857015"/>
                <a:gd name="connsiteX139" fmla="*/ 3749161 w 9464400"/>
                <a:gd name="connsiteY139" fmla="*/ 580365 h 6857015"/>
                <a:gd name="connsiteX140" fmla="*/ 3636180 w 9464400"/>
                <a:gd name="connsiteY140" fmla="*/ 628580 h 6857015"/>
                <a:gd name="connsiteX141" fmla="*/ 3593003 w 9464400"/>
                <a:gd name="connsiteY141" fmla="*/ 661682 h 6857015"/>
                <a:gd name="connsiteX142" fmla="*/ 3499452 w 9464400"/>
                <a:gd name="connsiteY142" fmla="*/ 704860 h 6857015"/>
                <a:gd name="connsiteX143" fmla="*/ 3278528 w 9464400"/>
                <a:gd name="connsiteY143" fmla="*/ 858139 h 6857015"/>
                <a:gd name="connsiteX144" fmla="*/ 3024501 w 9464400"/>
                <a:gd name="connsiteY144" fmla="*/ 973279 h 6857015"/>
                <a:gd name="connsiteX145" fmla="*/ 2866904 w 9464400"/>
                <a:gd name="connsiteY145" fmla="*/ 1041643 h 6857015"/>
                <a:gd name="connsiteX146" fmla="*/ 2803577 w 9464400"/>
                <a:gd name="connsiteY146" fmla="*/ 1068269 h 6857015"/>
                <a:gd name="connsiteX147" fmla="*/ 2718662 w 9464400"/>
                <a:gd name="connsiteY147" fmla="*/ 1108568 h 6857015"/>
                <a:gd name="connsiteX148" fmla="*/ 2682680 w 9464400"/>
                <a:gd name="connsiteY148" fmla="*/ 1120801 h 6857015"/>
                <a:gd name="connsiteX149" fmla="*/ 2646699 w 9464400"/>
                <a:gd name="connsiteY149" fmla="*/ 1144549 h 6857015"/>
                <a:gd name="connsiteX150" fmla="*/ 2627989 w 9464400"/>
                <a:gd name="connsiteY150" fmla="*/ 1151745 h 6857015"/>
                <a:gd name="connsiteX151" fmla="*/ 2533719 w 9464400"/>
                <a:gd name="connsiteY151" fmla="*/ 1194203 h 6857015"/>
                <a:gd name="connsiteX152" fmla="*/ 2476149 w 9464400"/>
                <a:gd name="connsiteY152" fmla="*/ 1215072 h 6857015"/>
                <a:gd name="connsiteX153" fmla="*/ 2453841 w 9464400"/>
                <a:gd name="connsiteY153" fmla="*/ 1227305 h 6857015"/>
                <a:gd name="connsiteX154" fmla="*/ 2415701 w 9464400"/>
                <a:gd name="connsiteY154" fmla="*/ 1250333 h 6857015"/>
                <a:gd name="connsiteX155" fmla="*/ 2313514 w 9464400"/>
                <a:gd name="connsiteY155" fmla="*/ 1317978 h 6857015"/>
                <a:gd name="connsiteX156" fmla="*/ 2222122 w 9464400"/>
                <a:gd name="connsiteY156" fmla="*/ 1387062 h 6857015"/>
                <a:gd name="connsiteX157" fmla="*/ 2216365 w 9464400"/>
                <a:gd name="connsiteY157" fmla="*/ 1392819 h 6857015"/>
                <a:gd name="connsiteX158" fmla="*/ 2138646 w 9464400"/>
                <a:gd name="connsiteY158" fmla="*/ 1505080 h 6857015"/>
                <a:gd name="connsiteX159" fmla="*/ 2117058 w 9464400"/>
                <a:gd name="connsiteY159" fmla="*/ 1542500 h 6857015"/>
                <a:gd name="connsiteX160" fmla="*/ 2089712 w 9464400"/>
                <a:gd name="connsiteY160" fmla="*/ 1626696 h 6857015"/>
                <a:gd name="connsiteX161" fmla="*/ 2112740 w 9464400"/>
                <a:gd name="connsiteY161" fmla="*/ 1660518 h 6857015"/>
                <a:gd name="connsiteX162" fmla="*/ 2217085 w 9464400"/>
                <a:gd name="connsiteY162" fmla="*/ 1691462 h 6857015"/>
                <a:gd name="connsiteX163" fmla="*/ 2224281 w 9464400"/>
                <a:gd name="connsiteY163" fmla="*/ 1690023 h 6857015"/>
                <a:gd name="connsiteX164" fmla="*/ 2220683 w 9464400"/>
                <a:gd name="connsiteY164" fmla="*/ 1682826 h 6857015"/>
                <a:gd name="connsiteX165" fmla="*/ 2220683 w 9464400"/>
                <a:gd name="connsiteY165" fmla="*/ 1682826 h 6857015"/>
                <a:gd name="connsiteX166" fmla="*/ 2220683 w 9464400"/>
                <a:gd name="connsiteY166" fmla="*/ 1682826 h 6857015"/>
                <a:gd name="connsiteX167" fmla="*/ 2220683 w 9464400"/>
                <a:gd name="connsiteY167" fmla="*/ 1676350 h 6857015"/>
                <a:gd name="connsiteX168" fmla="*/ 2302000 w 9464400"/>
                <a:gd name="connsiteY168" fmla="*/ 1684266 h 6857015"/>
                <a:gd name="connsiteX169" fmla="*/ 2254505 w 9464400"/>
                <a:gd name="connsiteY169" fmla="*/ 1720966 h 6857015"/>
                <a:gd name="connsiteX170" fmla="*/ 2227160 w 9464400"/>
                <a:gd name="connsiteY170" fmla="*/ 1728882 h 6857015"/>
                <a:gd name="connsiteX171" fmla="*/ 2224281 w 9464400"/>
                <a:gd name="connsiteY171" fmla="*/ 1715929 h 6857015"/>
                <a:gd name="connsiteX172" fmla="*/ 2150880 w 9464400"/>
                <a:gd name="connsiteY172" fmla="*/ 1743275 h 6857015"/>
                <a:gd name="connsiteX173" fmla="*/ 2120656 w 9464400"/>
                <a:gd name="connsiteY173" fmla="*/ 1755508 h 6857015"/>
                <a:gd name="connsiteX174" fmla="*/ 2112740 w 9464400"/>
                <a:gd name="connsiteY174" fmla="*/ 1759106 h 6857015"/>
                <a:gd name="connsiteX175" fmla="*/ 2106263 w 9464400"/>
                <a:gd name="connsiteY175" fmla="*/ 1764863 h 6857015"/>
                <a:gd name="connsiteX176" fmla="*/ 2097628 w 9464400"/>
                <a:gd name="connsiteY176" fmla="*/ 1774218 h 6857015"/>
                <a:gd name="connsiteX177" fmla="*/ 2077478 w 9464400"/>
                <a:gd name="connsiteY177" fmla="*/ 1797246 h 6857015"/>
                <a:gd name="connsiteX178" fmla="*/ 2027824 w 9464400"/>
                <a:gd name="connsiteY178" fmla="*/ 1828910 h 6857015"/>
                <a:gd name="connsiteX179" fmla="*/ 1988245 w 9464400"/>
                <a:gd name="connsiteY179" fmla="*/ 1850498 h 6857015"/>
                <a:gd name="connsiteX180" fmla="*/ 1974572 w 9464400"/>
                <a:gd name="connsiteY180" fmla="*/ 1859853 h 6857015"/>
                <a:gd name="connsiteX181" fmla="*/ 1961619 w 9464400"/>
                <a:gd name="connsiteY181" fmla="*/ 1869209 h 6857015"/>
                <a:gd name="connsiteX182" fmla="*/ 1612602 w 9464400"/>
                <a:gd name="connsiteY182" fmla="*/ 1995142 h 6857015"/>
                <a:gd name="connsiteX183" fmla="*/ 1547836 w 9464400"/>
                <a:gd name="connsiteY183" fmla="*/ 2021049 h 6857015"/>
                <a:gd name="connsiteX184" fmla="*/ 1503220 w 9464400"/>
                <a:gd name="connsiteY184" fmla="*/ 2034722 h 6857015"/>
                <a:gd name="connsiteX185" fmla="*/ 1470117 w 9464400"/>
                <a:gd name="connsiteY185" fmla="*/ 2044077 h 6857015"/>
                <a:gd name="connsiteX186" fmla="*/ 1446369 w 9464400"/>
                <a:gd name="connsiteY186" fmla="*/ 2060628 h 6857015"/>
                <a:gd name="connsiteX187" fmla="*/ 1392398 w 9464400"/>
                <a:gd name="connsiteY187" fmla="*/ 2086535 h 6857015"/>
                <a:gd name="connsiteX188" fmla="*/ 1279417 w 9464400"/>
                <a:gd name="connsiteY188" fmla="*/ 2159216 h 6857015"/>
                <a:gd name="connsiteX189" fmla="*/ 1234801 w 9464400"/>
                <a:gd name="connsiteY189" fmla="*/ 2234057 h 6857015"/>
                <a:gd name="connsiteX190" fmla="*/ 1221847 w 9464400"/>
                <a:gd name="connsiteY190" fmla="*/ 2269319 h 6857015"/>
                <a:gd name="connsiteX191" fmla="*/ 1201698 w 9464400"/>
                <a:gd name="connsiteY191" fmla="*/ 2311057 h 6857015"/>
                <a:gd name="connsiteX192" fmla="*/ 1136932 w 9464400"/>
                <a:gd name="connsiteY192" fmla="*/ 2471532 h 6857015"/>
                <a:gd name="connsiteX193" fmla="*/ 1140530 w 9464400"/>
                <a:gd name="connsiteY193" fmla="*/ 2542055 h 6857015"/>
                <a:gd name="connsiteX194" fmla="*/ 1159240 w 9464400"/>
                <a:gd name="connsiteY194" fmla="*/ 2557887 h 6857015"/>
                <a:gd name="connsiteX195" fmla="*/ 1236240 w 9464400"/>
                <a:gd name="connsiteY195" fmla="*/ 2585233 h 6857015"/>
                <a:gd name="connsiteX196" fmla="*/ 1349220 w 9464400"/>
                <a:gd name="connsiteY196" fmla="*/ 2632008 h 6857015"/>
                <a:gd name="connsiteX197" fmla="*/ 1439893 w 9464400"/>
                <a:gd name="connsiteY197" fmla="*/ 2665111 h 6857015"/>
                <a:gd name="connsiteX198" fmla="*/ 1673050 w 9464400"/>
                <a:gd name="connsiteY198" fmla="*/ 2607541 h 6857015"/>
                <a:gd name="connsiteX199" fmla="*/ 1886059 w 9464400"/>
                <a:gd name="connsiteY199" fmla="*/ 2501756 h 6857015"/>
                <a:gd name="connsiteX200" fmla="*/ 1940750 w 9464400"/>
                <a:gd name="connsiteY200" fmla="*/ 2472252 h 6857015"/>
                <a:gd name="connsiteX201" fmla="*/ 2006955 w 9464400"/>
                <a:gd name="connsiteY201" fmla="*/ 2417561 h 6857015"/>
                <a:gd name="connsiteX202" fmla="*/ 2177506 w 9464400"/>
                <a:gd name="connsiteY202" fmla="*/ 2310337 h 6857015"/>
                <a:gd name="connsiteX203" fmla="*/ 2468233 w 9464400"/>
                <a:gd name="connsiteY203" fmla="*/ 2183684 h 6857015"/>
                <a:gd name="connsiteX204" fmla="*/ 2532279 w 9464400"/>
                <a:gd name="connsiteY204" fmla="*/ 2164254 h 6857015"/>
                <a:gd name="connsiteX205" fmla="*/ 2578335 w 9464400"/>
                <a:gd name="connsiteY205" fmla="*/ 2149861 h 6857015"/>
                <a:gd name="connsiteX206" fmla="*/ 2756082 w 9464400"/>
                <a:gd name="connsiteY206" fmla="*/ 2059908 h 6857015"/>
                <a:gd name="connsiteX207" fmla="*/ 2971969 w 9464400"/>
                <a:gd name="connsiteY207" fmla="*/ 1972115 h 6857015"/>
                <a:gd name="connsiteX208" fmla="*/ 3030258 w 9464400"/>
                <a:gd name="connsiteY208" fmla="*/ 1994423 h 6857015"/>
                <a:gd name="connsiteX209" fmla="*/ 3105819 w 9464400"/>
                <a:gd name="connsiteY209" fmla="*/ 2188001 h 6857015"/>
                <a:gd name="connsiteX210" fmla="*/ 3092865 w 9464400"/>
                <a:gd name="connsiteY210" fmla="*/ 2239814 h 6857015"/>
                <a:gd name="connsiteX211" fmla="*/ 3066959 w 9464400"/>
                <a:gd name="connsiteY211" fmla="*/ 2265720 h 6857015"/>
                <a:gd name="connsiteX212" fmla="*/ 3002912 w 9464400"/>
                <a:gd name="connsiteY212" fmla="*/ 2274356 h 6857015"/>
                <a:gd name="connsiteX213" fmla="*/ 2935988 w 9464400"/>
                <a:gd name="connsiteY213" fmla="*/ 2244851 h 6857015"/>
                <a:gd name="connsiteX214" fmla="*/ 2857549 w 9464400"/>
                <a:gd name="connsiteY214" fmla="*/ 2254206 h 6857015"/>
                <a:gd name="connsiteX215" fmla="*/ 2810773 w 9464400"/>
                <a:gd name="connsiteY215" fmla="*/ 2294505 h 6857015"/>
                <a:gd name="connsiteX216" fmla="*/ 2702830 w 9464400"/>
                <a:gd name="connsiteY216" fmla="*/ 2347038 h 6857015"/>
                <a:gd name="connsiteX217" fmla="*/ 2646699 w 9464400"/>
                <a:gd name="connsiteY217" fmla="*/ 2362869 h 6857015"/>
                <a:gd name="connsiteX218" fmla="*/ 2420738 w 9464400"/>
                <a:gd name="connsiteY218" fmla="*/ 2495280 h 6857015"/>
                <a:gd name="connsiteX219" fmla="*/ 2268178 w 9464400"/>
                <a:gd name="connsiteY219" fmla="*/ 2526224 h 6857015"/>
                <a:gd name="connsiteX220" fmla="*/ 2189739 w 9464400"/>
                <a:gd name="connsiteY220" fmla="*/ 2642083 h 6857015"/>
                <a:gd name="connsiteX221" fmla="*/ 2299122 w 9464400"/>
                <a:gd name="connsiteY221" fmla="*/ 2734195 h 6857015"/>
                <a:gd name="connsiteX222" fmla="*/ 2887053 w 9464400"/>
                <a:gd name="connsiteY222" fmla="*/ 2733475 h 6857015"/>
                <a:gd name="connsiteX223" fmla="*/ 3067678 w 9464400"/>
                <a:gd name="connsiteY223" fmla="*/ 2700372 h 6857015"/>
                <a:gd name="connsiteX224" fmla="*/ 3103660 w 9464400"/>
                <a:gd name="connsiteY224" fmla="*/ 2695335 h 6857015"/>
                <a:gd name="connsiteX225" fmla="*/ 3193612 w 9464400"/>
                <a:gd name="connsiteY225" fmla="*/ 2677344 h 6857015"/>
                <a:gd name="connsiteX226" fmla="*/ 3336817 w 9464400"/>
                <a:gd name="connsiteY226" fmla="*/ 2649279 h 6857015"/>
                <a:gd name="connsiteX227" fmla="*/ 3365602 w 9464400"/>
                <a:gd name="connsiteY227" fmla="*/ 2639204 h 6857015"/>
                <a:gd name="connsiteX228" fmla="*/ 3502330 w 9464400"/>
                <a:gd name="connsiteY228" fmla="*/ 2607541 h 6857015"/>
                <a:gd name="connsiteX229" fmla="*/ 3567816 w 9464400"/>
                <a:gd name="connsiteY229" fmla="*/ 2604663 h 6857015"/>
                <a:gd name="connsiteX230" fmla="*/ 3592283 w 9464400"/>
                <a:gd name="connsiteY230" fmla="*/ 2602504 h 6857015"/>
                <a:gd name="connsiteX231" fmla="*/ 3769310 w 9464400"/>
                <a:gd name="connsiteY231" fmla="*/ 2570840 h 6857015"/>
                <a:gd name="connsiteX232" fmla="*/ 3790179 w 9464400"/>
                <a:gd name="connsiteY232" fmla="*/ 2585952 h 6857015"/>
                <a:gd name="connsiteX233" fmla="*/ 3790179 w 9464400"/>
                <a:gd name="connsiteY233" fmla="*/ 2652158 h 6857015"/>
                <a:gd name="connsiteX234" fmla="*/ 3782263 w 9464400"/>
                <a:gd name="connsiteY234" fmla="*/ 2762979 h 6857015"/>
                <a:gd name="connsiteX235" fmla="*/ 3777946 w 9464400"/>
                <a:gd name="connsiteY235" fmla="*/ 2783848 h 6857015"/>
                <a:gd name="connsiteX236" fmla="*/ 3764993 w 9464400"/>
                <a:gd name="connsiteY236" fmla="*/ 2865166 h 6857015"/>
                <a:gd name="connsiteX237" fmla="*/ 3767151 w 9464400"/>
                <a:gd name="connsiteY237" fmla="*/ 2915539 h 6857015"/>
                <a:gd name="connsiteX238" fmla="*/ 3754918 w 9464400"/>
                <a:gd name="connsiteY238" fmla="*/ 3001894 h 6857015"/>
                <a:gd name="connsiteX239" fmla="*/ 3753478 w 9464400"/>
                <a:gd name="connsiteY239" fmla="*/ 3045791 h 6857015"/>
                <a:gd name="connsiteX240" fmla="*/ 3747721 w 9464400"/>
                <a:gd name="connsiteY240" fmla="*/ 3129987 h 6857015"/>
                <a:gd name="connsiteX241" fmla="*/ 3746282 w 9464400"/>
                <a:gd name="connsiteY241" fmla="*/ 3268874 h 6857015"/>
                <a:gd name="connsiteX242" fmla="*/ 3740525 w 9464400"/>
                <a:gd name="connsiteY242" fmla="*/ 3415677 h 6857015"/>
                <a:gd name="connsiteX243" fmla="*/ 3706703 w 9464400"/>
                <a:gd name="connsiteY243" fmla="*/ 3504910 h 6857015"/>
                <a:gd name="connsiteX244" fmla="*/ 3670002 w 9464400"/>
                <a:gd name="connsiteY244" fmla="*/ 3591984 h 6857015"/>
                <a:gd name="connsiteX245" fmla="*/ 3647694 w 9464400"/>
                <a:gd name="connsiteY245" fmla="*/ 3654591 h 6857015"/>
                <a:gd name="connsiteX246" fmla="*/ 3618189 w 9464400"/>
                <a:gd name="connsiteY246" fmla="*/ 3732311 h 6857015"/>
                <a:gd name="connsiteX247" fmla="*/ 3608834 w 9464400"/>
                <a:gd name="connsiteY247" fmla="*/ 3749582 h 6857015"/>
                <a:gd name="connsiteX248" fmla="*/ 3602358 w 9464400"/>
                <a:gd name="connsiteY248" fmla="*/ 3764694 h 6857015"/>
                <a:gd name="connsiteX249" fmla="*/ 3569975 w 9464400"/>
                <a:gd name="connsiteY249" fmla="*/ 3822983 h 6857015"/>
                <a:gd name="connsiteX250" fmla="*/ 3524639 w 9464400"/>
                <a:gd name="connsiteY250" fmla="*/ 3892067 h 6857015"/>
                <a:gd name="connsiteX251" fmla="*/ 3508807 w 9464400"/>
                <a:gd name="connsiteY251" fmla="*/ 3938842 h 6857015"/>
                <a:gd name="connsiteX252" fmla="*/ 3392948 w 9464400"/>
                <a:gd name="connsiteY252" fmla="*/ 4049664 h 6857015"/>
                <a:gd name="connsiteX253" fmla="*/ 3164108 w 9464400"/>
                <a:gd name="connsiteY253" fmla="*/ 4211579 h 6857015"/>
                <a:gd name="connsiteX254" fmla="*/ 3101501 w 9464400"/>
                <a:gd name="connsiteY254" fmla="*/ 4209420 h 6857015"/>
                <a:gd name="connsiteX255" fmla="*/ 3074875 w 9464400"/>
                <a:gd name="connsiteY255" fmla="*/ 4188551 h 6857015"/>
                <a:gd name="connsiteX256" fmla="*/ 2999314 w 9464400"/>
                <a:gd name="connsiteY256" fmla="*/ 4115869 h 6857015"/>
                <a:gd name="connsiteX257" fmla="*/ 2838839 w 9464400"/>
                <a:gd name="connsiteY257" fmla="*/ 4018001 h 6857015"/>
                <a:gd name="connsiteX258" fmla="*/ 2757521 w 9464400"/>
                <a:gd name="connsiteY258" fmla="*/ 3990655 h 6857015"/>
                <a:gd name="connsiteX259" fmla="*/ 2737372 w 9464400"/>
                <a:gd name="connsiteY259" fmla="*/ 3983459 h 6857015"/>
                <a:gd name="connsiteX260" fmla="*/ 2709307 w 9464400"/>
                <a:gd name="connsiteY260" fmla="*/ 3976982 h 6857015"/>
                <a:gd name="connsiteX261" fmla="*/ 2696353 w 9464400"/>
                <a:gd name="connsiteY261" fmla="*/ 3974823 h 6857015"/>
                <a:gd name="connsiteX262" fmla="*/ 2660372 w 9464400"/>
                <a:gd name="connsiteY262" fmla="*/ 3961150 h 6857015"/>
                <a:gd name="connsiteX263" fmla="*/ 2593447 w 9464400"/>
                <a:gd name="connsiteY263" fmla="*/ 3941001 h 6857015"/>
                <a:gd name="connsiteX264" fmla="*/ 2445925 w 9464400"/>
                <a:gd name="connsiteY264" fmla="*/ 3928048 h 6857015"/>
                <a:gd name="connsiteX265" fmla="*/ 2264580 w 9464400"/>
                <a:gd name="connsiteY265" fmla="*/ 3930927 h 6857015"/>
                <a:gd name="connsiteX266" fmla="*/ 2193337 w 9464400"/>
                <a:gd name="connsiteY266" fmla="*/ 3931646 h 6857015"/>
                <a:gd name="connsiteX267" fmla="*/ 2150880 w 9464400"/>
                <a:gd name="connsiteY267" fmla="*/ 3896384 h 6857015"/>
                <a:gd name="connsiteX268" fmla="*/ 2164552 w 9464400"/>
                <a:gd name="connsiteY268" fmla="*/ 3788441 h 6857015"/>
                <a:gd name="connsiteX269" fmla="*/ 2201253 w 9464400"/>
                <a:gd name="connsiteY269" fmla="*/ 3674741 h 6857015"/>
                <a:gd name="connsiteX270" fmla="*/ 2158076 w 9464400"/>
                <a:gd name="connsiteY270" fmla="*/ 3554564 h 6857015"/>
                <a:gd name="connsiteX271" fmla="*/ 2122095 w 9464400"/>
                <a:gd name="connsiteY271" fmla="*/ 3515704 h 6857015"/>
                <a:gd name="connsiteX272" fmla="*/ 1990404 w 9464400"/>
                <a:gd name="connsiteY272" fmla="*/ 3455256 h 6857015"/>
                <a:gd name="connsiteX273" fmla="*/ 1938591 w 9464400"/>
                <a:gd name="connsiteY273" fmla="*/ 3502751 h 6857015"/>
                <a:gd name="connsiteX274" fmla="*/ 1880302 w 9464400"/>
                <a:gd name="connsiteY274" fmla="*/ 3540172 h 6857015"/>
                <a:gd name="connsiteX275" fmla="*/ 1809779 w 9464400"/>
                <a:gd name="connsiteY275" fmla="*/ 3597022 h 6857015"/>
                <a:gd name="connsiteX276" fmla="*/ 1689602 w 9464400"/>
                <a:gd name="connsiteY276" fmla="*/ 3718638 h 6857015"/>
                <a:gd name="connsiteX277" fmla="*/ 1603247 w 9464400"/>
                <a:gd name="connsiteY277" fmla="*/ 3814348 h 6857015"/>
                <a:gd name="connsiteX278" fmla="*/ 1542799 w 9464400"/>
                <a:gd name="connsiteY278" fmla="*/ 3883431 h 6857015"/>
                <a:gd name="connsiteX279" fmla="*/ 1489547 w 9464400"/>
                <a:gd name="connsiteY279" fmla="*/ 3964029 h 6857015"/>
                <a:gd name="connsiteX280" fmla="*/ 1431977 w 9464400"/>
                <a:gd name="connsiteY280" fmla="*/ 3991375 h 6857015"/>
                <a:gd name="connsiteX281" fmla="*/ 1353538 w 9464400"/>
                <a:gd name="connsiteY281" fmla="*/ 3971225 h 6857015"/>
                <a:gd name="connsiteX282" fmla="*/ 1049858 w 9464400"/>
                <a:gd name="connsiteY282" fmla="*/ 3948917 h 6857015"/>
                <a:gd name="connsiteX283" fmla="*/ 918167 w 9464400"/>
                <a:gd name="connsiteY283" fmla="*/ 3971225 h 6857015"/>
                <a:gd name="connsiteX284" fmla="*/ 645430 w 9464400"/>
                <a:gd name="connsiteY284" fmla="*/ 4048225 h 6857015"/>
                <a:gd name="connsiteX285" fmla="*/ 553318 w 9464400"/>
                <a:gd name="connsiteY285" fmla="*/ 4089963 h 6857015"/>
                <a:gd name="connsiteX286" fmla="*/ 290656 w 9464400"/>
                <a:gd name="connsiteY286" fmla="*/ 4275625 h 6857015"/>
                <a:gd name="connsiteX287" fmla="*/ 277703 w 9464400"/>
                <a:gd name="connsiteY287" fmla="*/ 4290018 h 6857015"/>
                <a:gd name="connsiteX288" fmla="*/ 273385 w 9464400"/>
                <a:gd name="connsiteY288" fmla="*/ 4310887 h 6857015"/>
                <a:gd name="connsiteX289" fmla="*/ 252516 w 9464400"/>
                <a:gd name="connsiteY289" fmla="*/ 4329597 h 6857015"/>
                <a:gd name="connsiteX290" fmla="*/ 223731 w 9464400"/>
                <a:gd name="connsiteY290" fmla="*/ 4346148 h 6857015"/>
                <a:gd name="connsiteX291" fmla="*/ 162563 w 9464400"/>
                <a:gd name="connsiteY291" fmla="*/ 4418830 h 6857015"/>
                <a:gd name="connsiteX292" fmla="*/ 133778 w 9464400"/>
                <a:gd name="connsiteY292" fmla="*/ 4487914 h 6857015"/>
                <a:gd name="connsiteX293" fmla="*/ 23676 w 9464400"/>
                <a:gd name="connsiteY293" fmla="*/ 4816781 h 6857015"/>
                <a:gd name="connsiteX294" fmla="*/ 13601 w 9464400"/>
                <a:gd name="connsiteY294" fmla="*/ 4925444 h 6857015"/>
                <a:gd name="connsiteX295" fmla="*/ 11443 w 9464400"/>
                <a:gd name="connsiteY295" fmla="*/ 5072967 h 6857015"/>
                <a:gd name="connsiteX296" fmla="*/ 7844 w 9464400"/>
                <a:gd name="connsiteY296" fmla="*/ 5128378 h 6857015"/>
                <a:gd name="connsiteX297" fmla="*/ 1368 w 9464400"/>
                <a:gd name="connsiteY297" fmla="*/ 5174434 h 6857015"/>
                <a:gd name="connsiteX298" fmla="*/ 4246 w 9464400"/>
                <a:gd name="connsiteY298" fmla="*/ 5227686 h 6857015"/>
                <a:gd name="connsiteX299" fmla="*/ 20078 w 9464400"/>
                <a:gd name="connsiteY299" fmla="*/ 5302526 h 6857015"/>
                <a:gd name="connsiteX300" fmla="*/ 36629 w 9464400"/>
                <a:gd name="connsiteY300" fmla="*/ 5342825 h 6857015"/>
                <a:gd name="connsiteX301" fmla="*/ 43106 w 9464400"/>
                <a:gd name="connsiteY301" fmla="*/ 5357937 h 6857015"/>
                <a:gd name="connsiteX302" fmla="*/ 60377 w 9464400"/>
                <a:gd name="connsiteY302" fmla="*/ 5477395 h 6857015"/>
                <a:gd name="connsiteX303" fmla="*/ 112190 w 9464400"/>
                <a:gd name="connsiteY303" fmla="*/ 5651543 h 6857015"/>
                <a:gd name="connsiteX304" fmla="*/ 170479 w 9464400"/>
                <a:gd name="connsiteY304" fmla="*/ 5775318 h 6857015"/>
                <a:gd name="connsiteX305" fmla="*/ 382768 w 9464400"/>
                <a:gd name="connsiteY305" fmla="*/ 6028625 h 6857015"/>
                <a:gd name="connsiteX306" fmla="*/ 425945 w 9464400"/>
                <a:gd name="connsiteY306" fmla="*/ 6058849 h 6857015"/>
                <a:gd name="connsiteX307" fmla="*/ 685729 w 9464400"/>
                <a:gd name="connsiteY307" fmla="*/ 6221484 h 6857015"/>
                <a:gd name="connsiteX308" fmla="*/ 802307 w 9464400"/>
                <a:gd name="connsiteY308" fmla="*/ 6270418 h 6857015"/>
                <a:gd name="connsiteX309" fmla="*/ 931840 w 9464400"/>
                <a:gd name="connsiteY309" fmla="*/ 6309998 h 6857015"/>
                <a:gd name="connsiteX310" fmla="*/ 951269 w 9464400"/>
                <a:gd name="connsiteY310" fmla="*/ 6329427 h 6857015"/>
                <a:gd name="connsiteX311" fmla="*/ 1034026 w 9464400"/>
                <a:gd name="connsiteY311" fmla="*/ 6355334 h 6857015"/>
                <a:gd name="connsiteX312" fmla="*/ 1174352 w 9464400"/>
                <a:gd name="connsiteY312" fmla="*/ 6357493 h 6857015"/>
                <a:gd name="connsiteX313" fmla="*/ 1421183 w 9464400"/>
                <a:gd name="connsiteY313" fmla="*/ 6296325 h 6857015"/>
                <a:gd name="connsiteX314" fmla="*/ 1487388 w 9464400"/>
                <a:gd name="connsiteY314" fmla="*/ 6294166 h 6857015"/>
                <a:gd name="connsiteX315" fmla="*/ 1619079 w 9464400"/>
                <a:gd name="connsiteY315" fmla="*/ 6330147 h 6857015"/>
                <a:gd name="connsiteX316" fmla="*/ 1807620 w 9464400"/>
                <a:gd name="connsiteY316" fmla="*/ 6356054 h 6857015"/>
                <a:gd name="connsiteX317" fmla="*/ 1829928 w 9464400"/>
                <a:gd name="connsiteY317" fmla="*/ 6356773 h 6857015"/>
                <a:gd name="connsiteX318" fmla="*/ 2019908 w 9464400"/>
                <a:gd name="connsiteY318" fmla="*/ 6349577 h 6857015"/>
                <a:gd name="connsiteX319" fmla="*/ 2223562 w 9464400"/>
                <a:gd name="connsiteY319" fmla="*/ 6327269 h 6857015"/>
                <a:gd name="connsiteX320" fmla="*/ 2317112 w 9464400"/>
                <a:gd name="connsiteY320" fmla="*/ 6299203 h 6857015"/>
                <a:gd name="connsiteX321" fmla="*/ 2453121 w 9464400"/>
                <a:gd name="connsiteY321" fmla="*/ 6242353 h 6857015"/>
                <a:gd name="connsiteX322" fmla="*/ 2522924 w 9464400"/>
                <a:gd name="connsiteY322" fmla="*/ 6202054 h 6857015"/>
                <a:gd name="connsiteX323" fmla="*/ 2542354 w 9464400"/>
                <a:gd name="connsiteY323" fmla="*/ 6202774 h 6857015"/>
                <a:gd name="connsiteX324" fmla="*/ 2765437 w 9464400"/>
                <a:gd name="connsiteY324" fmla="*/ 6217166 h 6857015"/>
                <a:gd name="connsiteX325" fmla="*/ 2873380 w 9464400"/>
                <a:gd name="connsiteY325" fmla="*/ 6177587 h 6857015"/>
                <a:gd name="connsiteX326" fmla="*/ 3002193 w 9464400"/>
                <a:gd name="connsiteY326" fmla="*/ 6053092 h 6857015"/>
                <a:gd name="connsiteX327" fmla="*/ 3026660 w 9464400"/>
                <a:gd name="connsiteY327" fmla="*/ 6036541 h 6857015"/>
                <a:gd name="connsiteX328" fmla="*/ 3042492 w 9464400"/>
                <a:gd name="connsiteY328" fmla="*/ 6061008 h 6857015"/>
                <a:gd name="connsiteX329" fmla="*/ 3130286 w 9464400"/>
                <a:gd name="connsiteY329" fmla="*/ 6248830 h 6857015"/>
                <a:gd name="connsiteX330" fmla="*/ 3177781 w 9464400"/>
                <a:gd name="connsiteY330" fmla="*/ 6333745 h 6857015"/>
                <a:gd name="connsiteX331" fmla="*/ 3209444 w 9464400"/>
                <a:gd name="connsiteY331" fmla="*/ 6370446 h 6857015"/>
                <a:gd name="connsiteX332" fmla="*/ 3242547 w 9464400"/>
                <a:gd name="connsiteY332" fmla="*/ 6415062 h 6857015"/>
                <a:gd name="connsiteX333" fmla="*/ 3356247 w 9464400"/>
                <a:gd name="connsiteY333" fmla="*/ 6516529 h 6857015"/>
                <a:gd name="connsiteX334" fmla="*/ 3441882 w 9464400"/>
                <a:gd name="connsiteY334" fmla="*/ 6573379 h 6857015"/>
                <a:gd name="connsiteX335" fmla="*/ 3499452 w 9464400"/>
                <a:gd name="connsiteY335" fmla="*/ 6605762 h 6857015"/>
                <a:gd name="connsiteX336" fmla="*/ 3531115 w 9464400"/>
                <a:gd name="connsiteY336" fmla="*/ 6628790 h 6857015"/>
                <a:gd name="connsiteX337" fmla="*/ 3612433 w 9464400"/>
                <a:gd name="connsiteY337" fmla="*/ 6653977 h 6857015"/>
                <a:gd name="connsiteX338" fmla="*/ 3718937 w 9464400"/>
                <a:gd name="connsiteY338" fmla="*/ 6692837 h 6857015"/>
                <a:gd name="connsiteX339" fmla="*/ 3792338 w 9464400"/>
                <a:gd name="connsiteY339" fmla="*/ 6705070 h 6857015"/>
                <a:gd name="connsiteX340" fmla="*/ 3879412 w 9464400"/>
                <a:gd name="connsiteY340" fmla="*/ 6724500 h 6857015"/>
                <a:gd name="connsiteX341" fmla="*/ 4033412 w 9464400"/>
                <a:gd name="connsiteY341" fmla="*/ 6730257 h 6857015"/>
                <a:gd name="connsiteX342" fmla="*/ 4085224 w 9464400"/>
                <a:gd name="connsiteY342" fmla="*/ 6738892 h 6857015"/>
                <a:gd name="connsiteX343" fmla="*/ 4122645 w 9464400"/>
                <a:gd name="connsiteY343" fmla="*/ 6751846 h 6857015"/>
                <a:gd name="connsiteX344" fmla="*/ 4165102 w 9464400"/>
                <a:gd name="connsiteY344" fmla="*/ 6762640 h 6857015"/>
                <a:gd name="connsiteX345" fmla="*/ 4335653 w 9464400"/>
                <a:gd name="connsiteY345" fmla="*/ 6805098 h 6857015"/>
                <a:gd name="connsiteX346" fmla="*/ 4382428 w 9464400"/>
                <a:gd name="connsiteY346" fmla="*/ 6803658 h 6857015"/>
                <a:gd name="connsiteX347" fmla="*/ 4555138 w 9464400"/>
                <a:gd name="connsiteY347" fmla="*/ 6823808 h 6857015"/>
                <a:gd name="connsiteX348" fmla="*/ 4604072 w 9464400"/>
                <a:gd name="connsiteY348" fmla="*/ 6828126 h 6857015"/>
                <a:gd name="connsiteX349" fmla="*/ 4705539 w 9464400"/>
                <a:gd name="connsiteY349" fmla="*/ 6852593 h 6857015"/>
                <a:gd name="connsiteX350" fmla="*/ 4847304 w 9464400"/>
                <a:gd name="connsiteY350" fmla="*/ 6855471 h 6857015"/>
                <a:gd name="connsiteX351" fmla="*/ 4995547 w 9464400"/>
                <a:gd name="connsiteY351" fmla="*/ 6837481 h 6857015"/>
                <a:gd name="connsiteX352" fmla="*/ 5038004 w 9464400"/>
                <a:gd name="connsiteY352" fmla="*/ 6825967 h 6857015"/>
                <a:gd name="connsiteX353" fmla="*/ 5128677 w 9464400"/>
                <a:gd name="connsiteY353" fmla="*/ 6811574 h 6857015"/>
                <a:gd name="connsiteX354" fmla="*/ 5289872 w 9464400"/>
                <a:gd name="connsiteY354" fmla="*/ 6796462 h 6857015"/>
                <a:gd name="connsiteX355" fmla="*/ 5353919 w 9464400"/>
                <a:gd name="connsiteY355" fmla="*/ 6788546 h 6857015"/>
                <a:gd name="connsiteX356" fmla="*/ 5504320 w 9464400"/>
                <a:gd name="connsiteY356" fmla="*/ 6750407 h 6857015"/>
                <a:gd name="connsiteX357" fmla="*/ 5649683 w 9464400"/>
                <a:gd name="connsiteY357" fmla="*/ 6723780 h 6857015"/>
                <a:gd name="connsiteX358" fmla="*/ 5879962 w 9464400"/>
                <a:gd name="connsiteY358" fmla="*/ 6668369 h 6857015"/>
                <a:gd name="connsiteX359" fmla="*/ 5941130 w 9464400"/>
                <a:gd name="connsiteY359" fmla="*/ 6647501 h 6857015"/>
                <a:gd name="connsiteX360" fmla="*/ 6017410 w 9464400"/>
                <a:gd name="connsiteY360" fmla="*/ 6607202 h 6857015"/>
                <a:gd name="connsiteX361" fmla="*/ 6128232 w 9464400"/>
                <a:gd name="connsiteY361" fmla="*/ 6535959 h 6857015"/>
                <a:gd name="connsiteX362" fmla="*/ 6162054 w 9464400"/>
                <a:gd name="connsiteY362" fmla="*/ 6508613 h 6857015"/>
                <a:gd name="connsiteX363" fmla="*/ 6291586 w 9464400"/>
                <a:gd name="connsiteY363" fmla="*/ 6386277 h 6857015"/>
                <a:gd name="connsiteX364" fmla="*/ 6336203 w 9464400"/>
                <a:gd name="connsiteY364" fmla="*/ 6336624 h 6857015"/>
                <a:gd name="connsiteX365" fmla="*/ 6367866 w 9464400"/>
                <a:gd name="connsiteY365" fmla="*/ 6277615 h 6857015"/>
                <a:gd name="connsiteX366" fmla="*/ 6393053 w 9464400"/>
                <a:gd name="connsiteY366" fmla="*/ 6256026 h 6857015"/>
                <a:gd name="connsiteX367" fmla="*/ 6419679 w 9464400"/>
                <a:gd name="connsiteY367" fmla="*/ 6235157 h 6857015"/>
                <a:gd name="connsiteX368" fmla="*/ 6513950 w 9464400"/>
                <a:gd name="connsiteY368" fmla="*/ 6276895 h 6857015"/>
                <a:gd name="connsiteX369" fmla="*/ 6624052 w 9464400"/>
                <a:gd name="connsiteY369" fmla="*/ 6322231 h 6857015"/>
                <a:gd name="connsiteX370" fmla="*/ 6680902 w 9464400"/>
                <a:gd name="connsiteY370" fmla="*/ 6329427 h 6857015"/>
                <a:gd name="connsiteX371" fmla="*/ 6742790 w 9464400"/>
                <a:gd name="connsiteY371" fmla="*/ 6350296 h 6857015"/>
                <a:gd name="connsiteX372" fmla="*/ 6914779 w 9464400"/>
                <a:gd name="connsiteY372" fmla="*/ 6376203 h 6857015"/>
                <a:gd name="connsiteX373" fmla="*/ 7393328 w 9464400"/>
                <a:gd name="connsiteY373" fmla="*/ 6438810 h 6857015"/>
                <a:gd name="connsiteX374" fmla="*/ 7435786 w 9464400"/>
                <a:gd name="connsiteY374" fmla="*/ 6442408 h 6857015"/>
                <a:gd name="connsiteX375" fmla="*/ 7482562 w 9464400"/>
                <a:gd name="connsiteY375" fmla="*/ 6442408 h 6857015"/>
                <a:gd name="connsiteX376" fmla="*/ 7496954 w 9464400"/>
                <a:gd name="connsiteY376" fmla="*/ 6442408 h 6857015"/>
                <a:gd name="connsiteX377" fmla="*/ 7515664 w 9464400"/>
                <a:gd name="connsiteY377" fmla="*/ 6443128 h 6857015"/>
                <a:gd name="connsiteX378" fmla="*/ 7595542 w 9464400"/>
                <a:gd name="connsiteY378" fmla="*/ 6440249 h 6857015"/>
                <a:gd name="connsiteX379" fmla="*/ 7614252 w 9464400"/>
                <a:gd name="connsiteY379" fmla="*/ 6438090 h 6857015"/>
                <a:gd name="connsiteX380" fmla="*/ 7727953 w 9464400"/>
                <a:gd name="connsiteY380" fmla="*/ 6440969 h 6857015"/>
                <a:gd name="connsiteX381" fmla="*/ 7805671 w 9464400"/>
                <a:gd name="connsiteY381" fmla="*/ 6440249 h 6857015"/>
                <a:gd name="connsiteX382" fmla="*/ 7865400 w 9464400"/>
                <a:gd name="connsiteY382" fmla="*/ 6447445 h 6857015"/>
                <a:gd name="connsiteX383" fmla="*/ 7901381 w 9464400"/>
                <a:gd name="connsiteY383" fmla="*/ 6454642 h 6857015"/>
                <a:gd name="connsiteX384" fmla="*/ 8025876 w 9464400"/>
                <a:gd name="connsiteY384" fmla="*/ 6464716 h 6857015"/>
                <a:gd name="connsiteX385" fmla="*/ 8039548 w 9464400"/>
                <a:gd name="connsiteY385" fmla="*/ 6462558 h 6857015"/>
                <a:gd name="connsiteX386" fmla="*/ 8081287 w 9464400"/>
                <a:gd name="connsiteY386" fmla="*/ 6453203 h 6857015"/>
                <a:gd name="connsiteX387" fmla="*/ 8110791 w 9464400"/>
                <a:gd name="connsiteY387" fmla="*/ 6448885 h 6857015"/>
                <a:gd name="connsiteX388" fmla="*/ 8118707 w 9464400"/>
                <a:gd name="connsiteY388" fmla="*/ 6446006 h 6857015"/>
                <a:gd name="connsiteX389" fmla="*/ 8200744 w 9464400"/>
                <a:gd name="connsiteY389" fmla="*/ 6438810 h 6857015"/>
                <a:gd name="connsiteX390" fmla="*/ 8354743 w 9464400"/>
                <a:gd name="connsiteY390" fmla="*/ 6414343 h 6857015"/>
                <a:gd name="connsiteX391" fmla="*/ 8491471 w 9464400"/>
                <a:gd name="connsiteY391" fmla="*/ 6374764 h 6857015"/>
                <a:gd name="connsiteX392" fmla="*/ 8520976 w 9464400"/>
                <a:gd name="connsiteY392" fmla="*/ 6368287 h 6857015"/>
                <a:gd name="connsiteX393" fmla="*/ 8605172 w 9464400"/>
                <a:gd name="connsiteY393" fmla="*/ 6369726 h 6857015"/>
                <a:gd name="connsiteX394" fmla="*/ 8770685 w 9464400"/>
                <a:gd name="connsiteY394" fmla="*/ 6337343 h 6857015"/>
                <a:gd name="connsiteX395" fmla="*/ 8848404 w 9464400"/>
                <a:gd name="connsiteY395" fmla="*/ 6317194 h 6857015"/>
                <a:gd name="connsiteX396" fmla="*/ 8952030 w 9464400"/>
                <a:gd name="connsiteY396" fmla="*/ 6271858 h 6857015"/>
                <a:gd name="connsiteX397" fmla="*/ 8995926 w 9464400"/>
                <a:gd name="connsiteY397" fmla="*/ 6230839 h 6857015"/>
                <a:gd name="connsiteX398" fmla="*/ 9019674 w 9464400"/>
                <a:gd name="connsiteY398" fmla="*/ 6212849 h 6857015"/>
                <a:gd name="connsiteX399" fmla="*/ 9057814 w 9464400"/>
                <a:gd name="connsiteY399" fmla="*/ 6190540 h 6857015"/>
                <a:gd name="connsiteX400" fmla="*/ 9162879 w 9464400"/>
                <a:gd name="connsiteY400" fmla="*/ 6089793 h 6857015"/>
                <a:gd name="connsiteX401" fmla="*/ 9174393 w 9464400"/>
                <a:gd name="connsiteY401" fmla="*/ 6078999 h 6857015"/>
                <a:gd name="connsiteX402" fmla="*/ 9228365 w 9464400"/>
                <a:gd name="connsiteY402" fmla="*/ 6036541 h 6857015"/>
                <a:gd name="connsiteX403" fmla="*/ 9321196 w 9464400"/>
                <a:gd name="connsiteY403" fmla="*/ 5925000 h 6857015"/>
                <a:gd name="connsiteX404" fmla="*/ 9367972 w 9464400"/>
                <a:gd name="connsiteY404" fmla="*/ 5827131 h 6857015"/>
                <a:gd name="connsiteX405" fmla="*/ 9464400 w 9464400"/>
                <a:gd name="connsiteY405" fmla="*/ 5604768 h 6857015"/>
                <a:gd name="connsiteX406" fmla="*/ 9457204 w 9464400"/>
                <a:gd name="connsiteY406" fmla="*/ 5426302 h 6857015"/>
                <a:gd name="connsiteX407" fmla="*/ 3696628 w 9464400"/>
                <a:gd name="connsiteY407" fmla="*/ 2014572 h 6857015"/>
                <a:gd name="connsiteX408" fmla="*/ 3516723 w 9464400"/>
                <a:gd name="connsiteY408" fmla="*/ 2123235 h 6857015"/>
                <a:gd name="connsiteX409" fmla="*/ 3436125 w 9464400"/>
                <a:gd name="connsiteY409" fmla="*/ 2137628 h 6857015"/>
                <a:gd name="connsiteX410" fmla="*/ 3343294 w 9464400"/>
                <a:gd name="connsiteY410" fmla="*/ 2165693 h 6857015"/>
                <a:gd name="connsiteX411" fmla="*/ 3316668 w 9464400"/>
                <a:gd name="connsiteY411" fmla="*/ 2169291 h 6857015"/>
                <a:gd name="connsiteX412" fmla="*/ 3194332 w 9464400"/>
                <a:gd name="connsiteY412" fmla="*/ 2142665 h 6857015"/>
                <a:gd name="connsiteX413" fmla="*/ 3180659 w 9464400"/>
                <a:gd name="connsiteY413" fmla="*/ 2134749 h 6857015"/>
                <a:gd name="connsiteX414" fmla="*/ 3139641 w 9464400"/>
                <a:gd name="connsiteY414" fmla="*/ 2026086 h 6857015"/>
                <a:gd name="connsiteX415" fmla="*/ 3158351 w 9464400"/>
                <a:gd name="connsiteY415" fmla="*/ 1990825 h 6857015"/>
                <a:gd name="connsiteX416" fmla="*/ 3182818 w 9464400"/>
                <a:gd name="connsiteY416" fmla="*/ 1985068 h 6857015"/>
                <a:gd name="connsiteX417" fmla="*/ 3202968 w 9464400"/>
                <a:gd name="connsiteY417" fmla="*/ 2000900 h 6857015"/>
                <a:gd name="connsiteX418" fmla="*/ 3221678 w 9464400"/>
                <a:gd name="connsiteY418" fmla="*/ 2028245 h 6857015"/>
                <a:gd name="connsiteX419" fmla="*/ 3298677 w 9464400"/>
                <a:gd name="connsiteY419" fmla="*/ 2018170 h 6857015"/>
                <a:gd name="connsiteX420" fmla="*/ 3366322 w 9464400"/>
                <a:gd name="connsiteY420" fmla="*/ 1987946 h 6857015"/>
                <a:gd name="connsiteX421" fmla="*/ 3407340 w 9464400"/>
                <a:gd name="connsiteY421" fmla="*/ 2016011 h 6857015"/>
                <a:gd name="connsiteX422" fmla="*/ 3428929 w 9464400"/>
                <a:gd name="connsiteY422" fmla="*/ 2030404 h 6857015"/>
                <a:gd name="connsiteX423" fmla="*/ 3467788 w 9464400"/>
                <a:gd name="connsiteY423" fmla="*/ 2028245 h 6857015"/>
                <a:gd name="connsiteX424" fmla="*/ 3497293 w 9464400"/>
                <a:gd name="connsiteY424" fmla="*/ 2052712 h 6857015"/>
                <a:gd name="connsiteX425" fmla="*/ 3535433 w 9464400"/>
                <a:gd name="connsiteY425" fmla="*/ 2071422 h 6857015"/>
                <a:gd name="connsiteX426" fmla="*/ 3599479 w 9464400"/>
                <a:gd name="connsiteY426" fmla="*/ 2026806 h 6857015"/>
                <a:gd name="connsiteX427" fmla="*/ 3628264 w 9464400"/>
                <a:gd name="connsiteY427" fmla="*/ 2001619 h 6857015"/>
                <a:gd name="connsiteX428" fmla="*/ 3631862 w 9464400"/>
                <a:gd name="connsiteY428" fmla="*/ 2005937 h 6857015"/>
                <a:gd name="connsiteX429" fmla="*/ 3621788 w 9464400"/>
                <a:gd name="connsiteY429" fmla="*/ 2037600 h 6857015"/>
                <a:gd name="connsiteX430" fmla="*/ 3682236 w 9464400"/>
                <a:gd name="connsiteY430" fmla="*/ 1992264 h 6857015"/>
                <a:gd name="connsiteX431" fmla="*/ 3701666 w 9464400"/>
                <a:gd name="connsiteY431" fmla="*/ 1987227 h 6857015"/>
                <a:gd name="connsiteX432" fmla="*/ 3696628 w 9464400"/>
                <a:gd name="connsiteY432" fmla="*/ 2014572 h 685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</a:cxnLst>
              <a:rect l="l" t="t" r="r" b="b"/>
              <a:pathLst>
                <a:path w="9464400" h="6857015">
                  <a:moveTo>
                    <a:pt x="9457204" y="5426302"/>
                  </a:moveTo>
                  <a:cubicBezTo>
                    <a:pt x="9444971" y="5395358"/>
                    <a:pt x="9441373" y="5363694"/>
                    <a:pt x="9452167" y="5331311"/>
                  </a:cubicBezTo>
                  <a:cubicBezTo>
                    <a:pt x="9452887" y="5327713"/>
                    <a:pt x="9450008" y="5324115"/>
                    <a:pt x="9449288" y="5320517"/>
                  </a:cubicBezTo>
                  <a:cubicBezTo>
                    <a:pt x="9444251" y="5298209"/>
                    <a:pt x="9450008" y="5275900"/>
                    <a:pt x="9447130" y="5253592"/>
                  </a:cubicBezTo>
                  <a:cubicBezTo>
                    <a:pt x="9437055" y="5223368"/>
                    <a:pt x="9450008" y="5193864"/>
                    <a:pt x="9451448" y="5164359"/>
                  </a:cubicBezTo>
                  <a:cubicBezTo>
                    <a:pt x="9456485" y="5129817"/>
                    <a:pt x="9466560" y="5095995"/>
                    <a:pt x="9458644" y="5060014"/>
                  </a:cubicBezTo>
                  <a:cubicBezTo>
                    <a:pt x="9454326" y="5041304"/>
                    <a:pt x="9455046" y="5023313"/>
                    <a:pt x="9456485" y="5003883"/>
                  </a:cubicBezTo>
                  <a:cubicBezTo>
                    <a:pt x="9457924" y="4985173"/>
                    <a:pt x="9459363" y="4965023"/>
                    <a:pt x="9452887" y="4945594"/>
                  </a:cubicBezTo>
                  <a:cubicBezTo>
                    <a:pt x="9435615" y="4890183"/>
                    <a:pt x="9436336" y="4831174"/>
                    <a:pt x="9423382" y="4774324"/>
                  </a:cubicBezTo>
                  <a:cubicBezTo>
                    <a:pt x="9409709" y="4713156"/>
                    <a:pt x="9391719" y="4653427"/>
                    <a:pt x="9370849" y="4595138"/>
                  </a:cubicBezTo>
                  <a:cubicBezTo>
                    <a:pt x="9347102" y="4528213"/>
                    <a:pt x="9311121" y="4465606"/>
                    <a:pt x="9283056" y="4400120"/>
                  </a:cubicBezTo>
                  <a:cubicBezTo>
                    <a:pt x="9270823" y="4372055"/>
                    <a:pt x="9261467" y="4338952"/>
                    <a:pt x="9233402" y="4323840"/>
                  </a:cubicBezTo>
                  <a:cubicBezTo>
                    <a:pt x="9201738" y="4306569"/>
                    <a:pt x="9182309" y="4279224"/>
                    <a:pt x="9169355" y="4250439"/>
                  </a:cubicBezTo>
                  <a:cubicBezTo>
                    <a:pt x="9155683" y="4219495"/>
                    <a:pt x="9135533" y="4205103"/>
                    <a:pt x="9105310" y="4199346"/>
                  </a:cubicBezTo>
                  <a:cubicBezTo>
                    <a:pt x="9103870" y="4199346"/>
                    <a:pt x="9102431" y="4200065"/>
                    <a:pt x="9100991" y="4200065"/>
                  </a:cubicBezTo>
                  <a:cubicBezTo>
                    <a:pt x="9077964" y="4180635"/>
                    <a:pt x="9058534" y="4157608"/>
                    <a:pt x="9034067" y="4141056"/>
                  </a:cubicBezTo>
                  <a:cubicBezTo>
                    <a:pt x="8968581" y="4096440"/>
                    <a:pt x="8903815" y="4051103"/>
                    <a:pt x="8836171" y="4009365"/>
                  </a:cubicBezTo>
                  <a:cubicBezTo>
                    <a:pt x="8791553" y="3982020"/>
                    <a:pt x="8742620" y="3963310"/>
                    <a:pt x="8693685" y="3954674"/>
                  </a:cubicBezTo>
                  <a:cubicBezTo>
                    <a:pt x="8641873" y="3945319"/>
                    <a:pt x="8592938" y="3922291"/>
                    <a:pt x="8538966" y="3924450"/>
                  </a:cubicBezTo>
                  <a:cubicBezTo>
                    <a:pt x="8534649" y="3917973"/>
                    <a:pt x="8527452" y="3913655"/>
                    <a:pt x="8524574" y="3906459"/>
                  </a:cubicBezTo>
                  <a:cubicBezTo>
                    <a:pt x="8488593" y="3894226"/>
                    <a:pt x="8455490" y="3872637"/>
                    <a:pt x="8415192" y="3875516"/>
                  </a:cubicBezTo>
                  <a:cubicBezTo>
                    <a:pt x="8315164" y="3874076"/>
                    <a:pt x="8214417" y="3876955"/>
                    <a:pt x="8114389" y="3875516"/>
                  </a:cubicBezTo>
                  <a:cubicBezTo>
                    <a:pt x="8096399" y="3875516"/>
                    <a:pt x="8079848" y="3879114"/>
                    <a:pt x="8064016" y="3889908"/>
                  </a:cubicBezTo>
                  <a:cubicBezTo>
                    <a:pt x="8031633" y="3911497"/>
                    <a:pt x="8004288" y="3910777"/>
                    <a:pt x="7974063" y="3884871"/>
                  </a:cubicBezTo>
                  <a:cubicBezTo>
                    <a:pt x="7914335" y="3833058"/>
                    <a:pt x="7845250" y="3807151"/>
                    <a:pt x="7768251" y="3794918"/>
                  </a:cubicBezTo>
                  <a:cubicBezTo>
                    <a:pt x="7720037" y="3787002"/>
                    <a:pt x="7706364" y="3771170"/>
                    <a:pt x="7704205" y="3722236"/>
                  </a:cubicBezTo>
                  <a:cubicBezTo>
                    <a:pt x="7703485" y="3704246"/>
                    <a:pt x="7704205" y="3686974"/>
                    <a:pt x="7697008" y="3669704"/>
                  </a:cubicBezTo>
                  <a:cubicBezTo>
                    <a:pt x="7684775" y="3641638"/>
                    <a:pt x="7673261" y="3612853"/>
                    <a:pt x="7664625" y="3582629"/>
                  </a:cubicBezTo>
                  <a:cubicBezTo>
                    <a:pt x="7660308" y="3566797"/>
                    <a:pt x="7651673" y="3562480"/>
                    <a:pt x="7635841" y="3564639"/>
                  </a:cubicBezTo>
                  <a:cubicBezTo>
                    <a:pt x="7607056" y="3568956"/>
                    <a:pt x="7578271" y="3573274"/>
                    <a:pt x="7549486" y="3573994"/>
                  </a:cubicBezTo>
                  <a:cubicBezTo>
                    <a:pt x="7532935" y="3572555"/>
                    <a:pt x="7526458" y="3589825"/>
                    <a:pt x="7511346" y="3594143"/>
                  </a:cubicBezTo>
                  <a:cubicBezTo>
                    <a:pt x="7466010" y="3605657"/>
                    <a:pt x="7466729" y="3607096"/>
                    <a:pt x="7481122" y="3650993"/>
                  </a:cubicBezTo>
                  <a:cubicBezTo>
                    <a:pt x="7482562" y="3654591"/>
                    <a:pt x="7483281" y="3658190"/>
                    <a:pt x="7485439" y="3661068"/>
                  </a:cubicBezTo>
                  <a:cubicBezTo>
                    <a:pt x="7511346" y="3696329"/>
                    <a:pt x="7517822" y="3737348"/>
                    <a:pt x="7519262" y="3779806"/>
                  </a:cubicBezTo>
                  <a:cubicBezTo>
                    <a:pt x="7519982" y="3795637"/>
                    <a:pt x="7513505" y="3808591"/>
                    <a:pt x="7498393" y="3812189"/>
                  </a:cubicBezTo>
                  <a:cubicBezTo>
                    <a:pt x="7455216" y="3822983"/>
                    <a:pt x="7417075" y="3846011"/>
                    <a:pt x="7375338" y="3858964"/>
                  </a:cubicBezTo>
                  <a:cubicBezTo>
                    <a:pt x="7371020" y="3859684"/>
                    <a:pt x="7366702" y="3859684"/>
                    <a:pt x="7362384" y="3861123"/>
                  </a:cubicBezTo>
                  <a:cubicBezTo>
                    <a:pt x="7358786" y="3861843"/>
                    <a:pt x="7355188" y="3863282"/>
                    <a:pt x="7352310" y="3866161"/>
                  </a:cubicBezTo>
                  <a:cubicBezTo>
                    <a:pt x="7312011" y="3914375"/>
                    <a:pt x="7288263" y="3907179"/>
                    <a:pt x="7241488" y="3882712"/>
                  </a:cubicBezTo>
                  <a:cubicBezTo>
                    <a:pt x="7228535" y="3876235"/>
                    <a:pt x="7215581" y="3871198"/>
                    <a:pt x="7201908" y="3869759"/>
                  </a:cubicBezTo>
                  <a:cubicBezTo>
                    <a:pt x="7155133" y="3866161"/>
                    <a:pt x="7106199" y="3877674"/>
                    <a:pt x="7061582" y="3855366"/>
                  </a:cubicBezTo>
                  <a:cubicBezTo>
                    <a:pt x="7032078" y="3866161"/>
                    <a:pt x="7002573" y="3853207"/>
                    <a:pt x="6973788" y="3852488"/>
                  </a:cubicBezTo>
                  <a:cubicBezTo>
                    <a:pt x="6906863" y="3851048"/>
                    <a:pt x="6845695" y="3876235"/>
                    <a:pt x="6781649" y="3887749"/>
                  </a:cubicBezTo>
                  <a:cubicBezTo>
                    <a:pt x="6773014" y="3892786"/>
                    <a:pt x="6763659" y="3892067"/>
                    <a:pt x="6755023" y="3892786"/>
                  </a:cubicBezTo>
                  <a:cubicBezTo>
                    <a:pt x="6739191" y="3904300"/>
                    <a:pt x="6722640" y="3891347"/>
                    <a:pt x="6706808" y="3894945"/>
                  </a:cubicBezTo>
                  <a:cubicBezTo>
                    <a:pt x="6686659" y="3903581"/>
                    <a:pt x="6666510" y="3914375"/>
                    <a:pt x="6643482" y="3914375"/>
                  </a:cubicBezTo>
                  <a:cubicBezTo>
                    <a:pt x="6622613" y="3915095"/>
                    <a:pt x="6604622" y="3922291"/>
                    <a:pt x="6588790" y="3935244"/>
                  </a:cubicBezTo>
                  <a:cubicBezTo>
                    <a:pt x="6556407" y="3954674"/>
                    <a:pt x="6518267" y="3958272"/>
                    <a:pt x="6483006" y="3978421"/>
                  </a:cubicBezTo>
                  <a:cubicBezTo>
                    <a:pt x="6525463" y="3915814"/>
                    <a:pt x="6543454" y="3845291"/>
                    <a:pt x="6571519" y="3778367"/>
                  </a:cubicBezTo>
                  <a:cubicBezTo>
                    <a:pt x="6575118" y="3768292"/>
                    <a:pt x="6576557" y="3757497"/>
                    <a:pt x="6583753" y="3748142"/>
                  </a:cubicBezTo>
                  <a:cubicBezTo>
                    <a:pt x="6585912" y="3736629"/>
                    <a:pt x="6596706" y="3728712"/>
                    <a:pt x="6597426" y="3716479"/>
                  </a:cubicBezTo>
                  <a:cubicBezTo>
                    <a:pt x="6603183" y="3676900"/>
                    <a:pt x="6611818" y="3638040"/>
                    <a:pt x="6620454" y="3598461"/>
                  </a:cubicBezTo>
                  <a:cubicBezTo>
                    <a:pt x="6624052" y="3581190"/>
                    <a:pt x="6613257" y="3563199"/>
                    <a:pt x="6625491" y="3547368"/>
                  </a:cubicBezTo>
                  <a:cubicBezTo>
                    <a:pt x="6630529" y="3535854"/>
                    <a:pt x="6633407" y="3523620"/>
                    <a:pt x="6629809" y="3511387"/>
                  </a:cubicBezTo>
                  <a:cubicBezTo>
                    <a:pt x="6622613" y="3484761"/>
                    <a:pt x="6623332" y="3457415"/>
                    <a:pt x="6621893" y="3430789"/>
                  </a:cubicBezTo>
                  <a:cubicBezTo>
                    <a:pt x="6620454" y="3407041"/>
                    <a:pt x="6609659" y="3391929"/>
                    <a:pt x="6588790" y="3383294"/>
                  </a:cubicBezTo>
                  <a:cubicBezTo>
                    <a:pt x="6548491" y="3366742"/>
                    <a:pt x="6506753" y="3358827"/>
                    <a:pt x="6462856" y="3365303"/>
                  </a:cubicBezTo>
                  <a:cubicBezTo>
                    <a:pt x="6370745" y="3378256"/>
                    <a:pt x="6289427" y="3424312"/>
                    <a:pt x="6202353" y="3451658"/>
                  </a:cubicBezTo>
                  <a:cubicBezTo>
                    <a:pt x="6197316" y="3453097"/>
                    <a:pt x="6192278" y="3456695"/>
                    <a:pt x="6187961" y="3460293"/>
                  </a:cubicBezTo>
                  <a:cubicBezTo>
                    <a:pt x="6118877" y="3509228"/>
                    <a:pt x="6038999" y="3523620"/>
                    <a:pt x="5958401" y="3534414"/>
                  </a:cubicBezTo>
                  <a:cubicBezTo>
                    <a:pt x="5946168" y="3534414"/>
                    <a:pt x="5936813" y="3544489"/>
                    <a:pt x="5924579" y="3545928"/>
                  </a:cubicBezTo>
                  <a:cubicBezTo>
                    <a:pt x="5843981" y="3557442"/>
                    <a:pt x="5763384" y="3565358"/>
                    <a:pt x="5682066" y="3565358"/>
                  </a:cubicBezTo>
                  <a:cubicBezTo>
                    <a:pt x="5657599" y="3565358"/>
                    <a:pt x="5636011" y="3558882"/>
                    <a:pt x="5620179" y="3539452"/>
                  </a:cubicBezTo>
                  <a:cubicBezTo>
                    <a:pt x="5578441" y="3515704"/>
                    <a:pt x="5550375" y="3475406"/>
                    <a:pt x="5512955" y="3447340"/>
                  </a:cubicBezTo>
                  <a:cubicBezTo>
                    <a:pt x="5487049" y="3427910"/>
                    <a:pt x="5459703" y="3408481"/>
                    <a:pt x="5443152" y="3379696"/>
                  </a:cubicBezTo>
                  <a:cubicBezTo>
                    <a:pt x="5434516" y="3363864"/>
                    <a:pt x="5423722" y="3353070"/>
                    <a:pt x="5407171" y="3346593"/>
                  </a:cubicBezTo>
                  <a:cubicBezTo>
                    <a:pt x="5392058" y="3329322"/>
                    <a:pt x="5371190" y="3319247"/>
                    <a:pt x="5356077" y="3301976"/>
                  </a:cubicBezTo>
                  <a:cubicBezTo>
                    <a:pt x="5337367" y="3301257"/>
                    <a:pt x="5330891" y="3287584"/>
                    <a:pt x="5325853" y="3273192"/>
                  </a:cubicBezTo>
                  <a:cubicBezTo>
                    <a:pt x="5290592" y="3224257"/>
                    <a:pt x="5258209" y="3172444"/>
                    <a:pt x="5219349" y="3126389"/>
                  </a:cubicBezTo>
                  <a:cubicBezTo>
                    <a:pt x="5196321" y="3105520"/>
                    <a:pt x="5168976" y="3088249"/>
                    <a:pt x="5146667" y="3065940"/>
                  </a:cubicBezTo>
                  <a:cubicBezTo>
                    <a:pt x="5137312" y="3060903"/>
                    <a:pt x="5129396" y="3054426"/>
                    <a:pt x="5121481" y="3047950"/>
                  </a:cubicBezTo>
                  <a:cubicBezTo>
                    <a:pt x="5089098" y="3020604"/>
                    <a:pt x="5065350" y="2985343"/>
                    <a:pt x="5030089" y="2961595"/>
                  </a:cubicBezTo>
                  <a:cubicBezTo>
                    <a:pt x="5020014" y="2952960"/>
                    <a:pt x="5017855" y="2939287"/>
                    <a:pt x="5010659" y="2928493"/>
                  </a:cubicBezTo>
                  <a:cubicBezTo>
                    <a:pt x="4992668" y="2916259"/>
                    <a:pt x="4991229" y="2891792"/>
                    <a:pt x="4973958" y="2879558"/>
                  </a:cubicBezTo>
                  <a:cubicBezTo>
                    <a:pt x="4952369" y="2860848"/>
                    <a:pt x="4932220" y="2839979"/>
                    <a:pt x="4907753" y="2825586"/>
                  </a:cubicBezTo>
                  <a:cubicBezTo>
                    <a:pt x="4886884" y="2813353"/>
                    <a:pt x="4865295" y="2801839"/>
                    <a:pt x="4850902" y="2781690"/>
                  </a:cubicBezTo>
                  <a:cubicBezTo>
                    <a:pt x="4824277" y="2744989"/>
                    <a:pt x="4798370" y="2707568"/>
                    <a:pt x="4776062" y="2667270"/>
                  </a:cubicBezTo>
                  <a:cubicBezTo>
                    <a:pt x="4765987" y="2648560"/>
                    <a:pt x="4751595" y="2633447"/>
                    <a:pt x="4740800" y="2614737"/>
                  </a:cubicBezTo>
                  <a:cubicBezTo>
                    <a:pt x="4679632" y="2516869"/>
                    <a:pt x="4621343" y="2418280"/>
                    <a:pt x="4580325" y="2309617"/>
                  </a:cubicBezTo>
                  <a:cubicBezTo>
                    <a:pt x="4570250" y="2301702"/>
                    <a:pt x="4573848" y="2289468"/>
                    <a:pt x="4571689" y="2279393"/>
                  </a:cubicBezTo>
                  <a:cubicBezTo>
                    <a:pt x="4564493" y="2271477"/>
                    <a:pt x="4556577" y="2264281"/>
                    <a:pt x="4554418" y="2252767"/>
                  </a:cubicBezTo>
                  <a:cubicBezTo>
                    <a:pt x="4545783" y="2216067"/>
                    <a:pt x="4526353" y="2183684"/>
                    <a:pt x="4513400" y="2147702"/>
                  </a:cubicBezTo>
                  <a:cubicBezTo>
                    <a:pt x="4510521" y="2143385"/>
                    <a:pt x="4507643" y="2139067"/>
                    <a:pt x="4506204" y="2134030"/>
                  </a:cubicBezTo>
                  <a:cubicBezTo>
                    <a:pt x="4500447" y="2114600"/>
                    <a:pt x="4486774" y="2100207"/>
                    <a:pt x="4479577" y="2082217"/>
                  </a:cubicBezTo>
                  <a:cubicBezTo>
                    <a:pt x="4475260" y="2077179"/>
                    <a:pt x="4474540" y="2069983"/>
                    <a:pt x="4469503" y="2064946"/>
                  </a:cubicBezTo>
                  <a:cubicBezTo>
                    <a:pt x="4462306" y="2046955"/>
                    <a:pt x="4452951" y="2028245"/>
                    <a:pt x="4439279" y="2015292"/>
                  </a:cubicBezTo>
                  <a:cubicBezTo>
                    <a:pt x="4420568" y="1998021"/>
                    <a:pt x="4419129" y="1968517"/>
                    <a:pt x="4395382" y="1956283"/>
                  </a:cubicBezTo>
                  <a:cubicBezTo>
                    <a:pt x="4381709" y="1949806"/>
                    <a:pt x="4367317" y="1946928"/>
                    <a:pt x="4353644" y="1942610"/>
                  </a:cubicBezTo>
                  <a:cubicBezTo>
                    <a:pt x="4317662" y="1938292"/>
                    <a:pt x="4280962" y="1935414"/>
                    <a:pt x="4244981" y="1936853"/>
                  </a:cubicBezTo>
                  <a:cubicBezTo>
                    <a:pt x="4239223" y="1939732"/>
                    <a:pt x="4232747" y="1940451"/>
                    <a:pt x="4228429" y="1945489"/>
                  </a:cubicBezTo>
                  <a:cubicBezTo>
                    <a:pt x="4183093" y="1966358"/>
                    <a:pt x="4134878" y="1977872"/>
                    <a:pt x="4087383" y="1992264"/>
                  </a:cubicBezTo>
                  <a:cubicBezTo>
                    <a:pt x="4074430" y="1996582"/>
                    <a:pt x="4062196" y="2005217"/>
                    <a:pt x="4047085" y="2002339"/>
                  </a:cubicBezTo>
                  <a:cubicBezTo>
                    <a:pt x="4012542" y="2005217"/>
                    <a:pt x="3978720" y="2006656"/>
                    <a:pt x="3944178" y="2005937"/>
                  </a:cubicBezTo>
                  <a:cubicBezTo>
                    <a:pt x="3908917" y="2005217"/>
                    <a:pt x="3902440" y="1998021"/>
                    <a:pt x="3911795" y="1962759"/>
                  </a:cubicBezTo>
                  <a:cubicBezTo>
                    <a:pt x="3933384" y="1883601"/>
                    <a:pt x="3980159" y="1820274"/>
                    <a:pt x="4037010" y="1763424"/>
                  </a:cubicBezTo>
                  <a:cubicBezTo>
                    <a:pt x="4051402" y="1749032"/>
                    <a:pt x="4066514" y="1741116"/>
                    <a:pt x="4086664" y="1749751"/>
                  </a:cubicBezTo>
                  <a:cubicBezTo>
                    <a:pt x="4098178" y="1751190"/>
                    <a:pt x="4106093" y="1743275"/>
                    <a:pt x="4115449" y="1738237"/>
                  </a:cubicBezTo>
                  <a:cubicBezTo>
                    <a:pt x="4140635" y="1727443"/>
                    <a:pt x="4165102" y="1715929"/>
                    <a:pt x="4183813" y="1695060"/>
                  </a:cubicBezTo>
                  <a:cubicBezTo>
                    <a:pt x="4212598" y="1651163"/>
                    <a:pt x="4242102" y="1606546"/>
                    <a:pt x="4280962" y="1572005"/>
                  </a:cubicBezTo>
                  <a:cubicBezTo>
                    <a:pt x="4325578" y="1532425"/>
                    <a:pt x="4365877" y="1487809"/>
                    <a:pt x="4411213" y="1448229"/>
                  </a:cubicBezTo>
                  <a:cubicBezTo>
                    <a:pt x="4412653" y="1441753"/>
                    <a:pt x="4415531" y="1434557"/>
                    <a:pt x="4420568" y="1430959"/>
                  </a:cubicBezTo>
                  <a:cubicBezTo>
                    <a:pt x="4475979" y="1389940"/>
                    <a:pt x="4513400" y="1331651"/>
                    <a:pt x="4563053" y="1284875"/>
                  </a:cubicBezTo>
                  <a:cubicBezTo>
                    <a:pt x="4581764" y="1267604"/>
                    <a:pt x="4598315" y="1246016"/>
                    <a:pt x="4599754" y="1217950"/>
                  </a:cubicBezTo>
                  <a:cubicBezTo>
                    <a:pt x="4602633" y="1195642"/>
                    <a:pt x="4629979" y="1190605"/>
                    <a:pt x="4634296" y="1169016"/>
                  </a:cubicBezTo>
                  <a:cubicBezTo>
                    <a:pt x="4653006" y="1127998"/>
                    <a:pt x="4673156" y="1088418"/>
                    <a:pt x="4683230" y="1043802"/>
                  </a:cubicBezTo>
                  <a:cubicBezTo>
                    <a:pt x="4692585" y="1004223"/>
                    <a:pt x="4701941" y="963924"/>
                    <a:pt x="4725688" y="929382"/>
                  </a:cubicBezTo>
                  <a:cubicBezTo>
                    <a:pt x="4727128" y="927223"/>
                    <a:pt x="4729286" y="925064"/>
                    <a:pt x="4730726" y="922905"/>
                  </a:cubicBezTo>
                  <a:cubicBezTo>
                    <a:pt x="4738641" y="902036"/>
                    <a:pt x="4741520" y="879728"/>
                    <a:pt x="4759511" y="863896"/>
                  </a:cubicBezTo>
                  <a:cubicBezTo>
                    <a:pt x="4763828" y="841588"/>
                    <a:pt x="4774623" y="822158"/>
                    <a:pt x="4785417" y="802728"/>
                  </a:cubicBezTo>
                  <a:cubicBezTo>
                    <a:pt x="4812763" y="753074"/>
                    <a:pt x="4819239" y="698383"/>
                    <a:pt x="4822118" y="643692"/>
                  </a:cubicBezTo>
                  <a:cubicBezTo>
                    <a:pt x="4823557" y="621384"/>
                    <a:pt x="4824277" y="601954"/>
                    <a:pt x="4838669" y="584683"/>
                  </a:cubicBezTo>
                  <a:cubicBezTo>
                    <a:pt x="4839389" y="565253"/>
                    <a:pt x="4844426" y="547982"/>
                    <a:pt x="4857379" y="532870"/>
                  </a:cubicBezTo>
                  <a:cubicBezTo>
                    <a:pt x="4894800" y="488973"/>
                    <a:pt x="4944453" y="462347"/>
                    <a:pt x="4995547" y="438599"/>
                  </a:cubicBezTo>
                  <a:cubicBezTo>
                    <a:pt x="5003462" y="440758"/>
                    <a:pt x="5009219" y="436441"/>
                    <a:pt x="5016416" y="434282"/>
                  </a:cubicBezTo>
                  <a:cubicBezTo>
                    <a:pt x="5030808" y="420609"/>
                    <a:pt x="5047360" y="411973"/>
                    <a:pt x="5068228" y="414852"/>
                  </a:cubicBezTo>
                  <a:cubicBezTo>
                    <a:pt x="5080462" y="410534"/>
                    <a:pt x="5085500" y="394703"/>
                    <a:pt x="5100611" y="395422"/>
                  </a:cubicBezTo>
                  <a:cubicBezTo>
                    <a:pt x="5128677" y="396861"/>
                    <a:pt x="5157462" y="393263"/>
                    <a:pt x="5185527" y="393983"/>
                  </a:cubicBezTo>
                  <a:cubicBezTo>
                    <a:pt x="5217910" y="394703"/>
                    <a:pt x="5246695" y="414132"/>
                    <a:pt x="5279078" y="408375"/>
                  </a:cubicBezTo>
                  <a:cubicBezTo>
                    <a:pt x="5310022" y="405497"/>
                    <a:pt x="5340965" y="396142"/>
                    <a:pt x="5371909" y="406936"/>
                  </a:cubicBezTo>
                  <a:cubicBezTo>
                    <a:pt x="5400694" y="391824"/>
                    <a:pt x="5400694" y="386787"/>
                    <a:pt x="5375507" y="350086"/>
                  </a:cubicBezTo>
                  <a:cubicBezTo>
                    <a:pt x="5346722" y="332095"/>
                    <a:pt x="5335209" y="298993"/>
                    <a:pt x="5310741" y="277404"/>
                  </a:cubicBezTo>
                  <a:cubicBezTo>
                    <a:pt x="5252452" y="226311"/>
                    <a:pt x="5184807" y="191049"/>
                    <a:pt x="5111406" y="165863"/>
                  </a:cubicBezTo>
                  <a:cubicBezTo>
                    <a:pt x="5088378" y="157947"/>
                    <a:pt x="5063911" y="152909"/>
                    <a:pt x="5045920" y="136358"/>
                  </a:cubicBezTo>
                  <a:cubicBezTo>
                    <a:pt x="5043042" y="133480"/>
                    <a:pt x="5040163" y="131321"/>
                    <a:pt x="5036565" y="129162"/>
                  </a:cubicBezTo>
                  <a:cubicBezTo>
                    <a:pt x="5030089" y="124844"/>
                    <a:pt x="5024332" y="120526"/>
                    <a:pt x="5019294" y="114050"/>
                  </a:cubicBezTo>
                  <a:cubicBezTo>
                    <a:pt x="5011379" y="104695"/>
                    <a:pt x="5000584" y="98938"/>
                    <a:pt x="4994107" y="88143"/>
                  </a:cubicBezTo>
                  <a:cubicBezTo>
                    <a:pt x="4981874" y="78069"/>
                    <a:pt x="4968921" y="68714"/>
                    <a:pt x="4955968" y="60078"/>
                  </a:cubicBezTo>
                  <a:cubicBezTo>
                    <a:pt x="4910631" y="29854"/>
                    <a:pt x="4863856" y="4667"/>
                    <a:pt x="4807006" y="350"/>
                  </a:cubicBezTo>
                  <a:cubicBezTo>
                    <a:pt x="4771025" y="-1809"/>
                    <a:pt x="4736483" y="6826"/>
                    <a:pt x="4700502" y="4667"/>
                  </a:cubicBezTo>
                  <a:cubicBezTo>
                    <a:pt x="4693305" y="4667"/>
                    <a:pt x="4684670" y="3948"/>
                    <a:pt x="4678913" y="9705"/>
                  </a:cubicBezTo>
                  <a:cubicBezTo>
                    <a:pt x="4665960" y="23377"/>
                    <a:pt x="4648689" y="23377"/>
                    <a:pt x="4632137" y="22658"/>
                  </a:cubicBezTo>
                  <a:cubicBezTo>
                    <a:pt x="4619904" y="27695"/>
                    <a:pt x="4606951" y="29134"/>
                    <a:pt x="4595436" y="34172"/>
                  </a:cubicBezTo>
                  <a:cubicBezTo>
                    <a:pt x="4568811" y="47845"/>
                    <a:pt x="4542904" y="61517"/>
                    <a:pt x="4517717" y="77349"/>
                  </a:cubicBezTo>
                  <a:cubicBezTo>
                    <a:pt x="4505484" y="80228"/>
                    <a:pt x="4497568" y="90302"/>
                    <a:pt x="4489652" y="98938"/>
                  </a:cubicBezTo>
                  <a:cubicBezTo>
                    <a:pt x="4460148" y="112611"/>
                    <a:pt x="4439998" y="141395"/>
                    <a:pt x="4408335" y="151470"/>
                  </a:cubicBezTo>
                  <a:cubicBezTo>
                    <a:pt x="4373073" y="180975"/>
                    <a:pt x="4340690" y="214077"/>
                    <a:pt x="4298233" y="234227"/>
                  </a:cubicBezTo>
                  <a:cubicBezTo>
                    <a:pt x="4288158" y="256535"/>
                    <a:pt x="4263691" y="264451"/>
                    <a:pt x="4249298" y="282441"/>
                  </a:cubicBezTo>
                  <a:cubicBezTo>
                    <a:pt x="4213317" y="320581"/>
                    <a:pt x="4180215" y="361600"/>
                    <a:pt x="4134159" y="389665"/>
                  </a:cubicBezTo>
                  <a:cubicBezTo>
                    <a:pt x="4121925" y="414132"/>
                    <a:pt x="4099617" y="425646"/>
                    <a:pt x="4075150" y="432842"/>
                  </a:cubicBezTo>
                  <a:cubicBezTo>
                    <a:pt x="3960730" y="468824"/>
                    <a:pt x="3854945" y="524235"/>
                    <a:pt x="3749161" y="580365"/>
                  </a:cubicBezTo>
                  <a:cubicBezTo>
                    <a:pt x="3711740" y="596197"/>
                    <a:pt x="3677199" y="619944"/>
                    <a:pt x="3636180" y="628580"/>
                  </a:cubicBezTo>
                  <a:cubicBezTo>
                    <a:pt x="3616031" y="632178"/>
                    <a:pt x="3612433" y="656645"/>
                    <a:pt x="3593003" y="661682"/>
                  </a:cubicBezTo>
                  <a:cubicBezTo>
                    <a:pt x="3559181" y="670318"/>
                    <a:pt x="3528956" y="688308"/>
                    <a:pt x="3499452" y="704860"/>
                  </a:cubicBezTo>
                  <a:cubicBezTo>
                    <a:pt x="3420293" y="748037"/>
                    <a:pt x="3349770" y="804168"/>
                    <a:pt x="3278528" y="858139"/>
                  </a:cubicBezTo>
                  <a:cubicBezTo>
                    <a:pt x="3201528" y="915709"/>
                    <a:pt x="3123809" y="964643"/>
                    <a:pt x="3024501" y="973279"/>
                  </a:cubicBezTo>
                  <a:cubicBezTo>
                    <a:pt x="2964772" y="978316"/>
                    <a:pt x="2914399" y="1006381"/>
                    <a:pt x="2866904" y="1041643"/>
                  </a:cubicBezTo>
                  <a:cubicBezTo>
                    <a:pt x="2846754" y="1052437"/>
                    <a:pt x="2826605" y="1063951"/>
                    <a:pt x="2803577" y="1068269"/>
                  </a:cubicBezTo>
                  <a:cubicBezTo>
                    <a:pt x="2780549" y="1092016"/>
                    <a:pt x="2746007" y="1092016"/>
                    <a:pt x="2718662" y="1108568"/>
                  </a:cubicBezTo>
                  <a:cubicBezTo>
                    <a:pt x="2709307" y="1120801"/>
                    <a:pt x="2697073" y="1123680"/>
                    <a:pt x="2682680" y="1120801"/>
                  </a:cubicBezTo>
                  <a:cubicBezTo>
                    <a:pt x="2669727" y="1127278"/>
                    <a:pt x="2663251" y="1143110"/>
                    <a:pt x="2646699" y="1144549"/>
                  </a:cubicBezTo>
                  <a:cubicBezTo>
                    <a:pt x="2640223" y="1145988"/>
                    <a:pt x="2633746" y="1148147"/>
                    <a:pt x="2627989" y="1151745"/>
                  </a:cubicBezTo>
                  <a:cubicBezTo>
                    <a:pt x="2595606" y="1163259"/>
                    <a:pt x="2562504" y="1175493"/>
                    <a:pt x="2533719" y="1194203"/>
                  </a:cubicBezTo>
                  <a:cubicBezTo>
                    <a:pt x="2515728" y="1205717"/>
                    <a:pt x="2498457" y="1216511"/>
                    <a:pt x="2476149" y="1215072"/>
                  </a:cubicBezTo>
                  <a:cubicBezTo>
                    <a:pt x="2468233" y="1217950"/>
                    <a:pt x="2461757" y="1224427"/>
                    <a:pt x="2453841" y="1227305"/>
                  </a:cubicBezTo>
                  <a:cubicBezTo>
                    <a:pt x="2440888" y="1235221"/>
                    <a:pt x="2432972" y="1251053"/>
                    <a:pt x="2415701" y="1250333"/>
                  </a:cubicBezTo>
                  <a:cubicBezTo>
                    <a:pt x="2381878" y="1273361"/>
                    <a:pt x="2346617" y="1292791"/>
                    <a:pt x="2313514" y="1317978"/>
                  </a:cubicBezTo>
                  <a:cubicBezTo>
                    <a:pt x="2283290" y="1341006"/>
                    <a:pt x="2255225" y="1366912"/>
                    <a:pt x="2222122" y="1387062"/>
                  </a:cubicBezTo>
                  <a:cubicBezTo>
                    <a:pt x="2219963" y="1388501"/>
                    <a:pt x="2217805" y="1390660"/>
                    <a:pt x="2216365" y="1392819"/>
                  </a:cubicBezTo>
                  <a:cubicBezTo>
                    <a:pt x="2183982" y="1425202"/>
                    <a:pt x="2155197" y="1461183"/>
                    <a:pt x="2138646" y="1505080"/>
                  </a:cubicBezTo>
                  <a:cubicBezTo>
                    <a:pt x="2135048" y="1519472"/>
                    <a:pt x="2128571" y="1532425"/>
                    <a:pt x="2117058" y="1542500"/>
                  </a:cubicBezTo>
                  <a:cubicBezTo>
                    <a:pt x="2105544" y="1569846"/>
                    <a:pt x="2089712" y="1595752"/>
                    <a:pt x="2089712" y="1626696"/>
                  </a:cubicBezTo>
                  <a:cubicBezTo>
                    <a:pt x="2089712" y="1644686"/>
                    <a:pt x="2096188" y="1655481"/>
                    <a:pt x="2112740" y="1660518"/>
                  </a:cubicBezTo>
                  <a:cubicBezTo>
                    <a:pt x="2147282" y="1671312"/>
                    <a:pt x="2181824" y="1683546"/>
                    <a:pt x="2217085" y="1691462"/>
                  </a:cubicBezTo>
                  <a:cubicBezTo>
                    <a:pt x="2219963" y="1690742"/>
                    <a:pt x="2222122" y="1690023"/>
                    <a:pt x="2224281" y="1690023"/>
                  </a:cubicBezTo>
                  <a:cubicBezTo>
                    <a:pt x="2223562" y="1687864"/>
                    <a:pt x="2222122" y="1684985"/>
                    <a:pt x="2220683" y="1682826"/>
                  </a:cubicBezTo>
                  <a:cubicBezTo>
                    <a:pt x="2220683" y="1682826"/>
                    <a:pt x="2220683" y="1682826"/>
                    <a:pt x="2220683" y="1682826"/>
                  </a:cubicBezTo>
                  <a:cubicBezTo>
                    <a:pt x="2220683" y="1682826"/>
                    <a:pt x="2220683" y="1682826"/>
                    <a:pt x="2220683" y="1682826"/>
                  </a:cubicBezTo>
                  <a:cubicBezTo>
                    <a:pt x="2220683" y="1680667"/>
                    <a:pt x="2220683" y="1678509"/>
                    <a:pt x="2220683" y="1676350"/>
                  </a:cubicBezTo>
                  <a:cubicBezTo>
                    <a:pt x="2248029" y="1669873"/>
                    <a:pt x="2273935" y="1678509"/>
                    <a:pt x="2302000" y="1684266"/>
                  </a:cubicBezTo>
                  <a:cubicBezTo>
                    <a:pt x="2291206" y="1705135"/>
                    <a:pt x="2280412" y="1722406"/>
                    <a:pt x="2254505" y="1720966"/>
                  </a:cubicBezTo>
                  <a:cubicBezTo>
                    <a:pt x="2245150" y="1723845"/>
                    <a:pt x="2236515" y="1726723"/>
                    <a:pt x="2227160" y="1728882"/>
                  </a:cubicBezTo>
                  <a:cubicBezTo>
                    <a:pt x="2225001" y="1724564"/>
                    <a:pt x="2224281" y="1720247"/>
                    <a:pt x="2224281" y="1715929"/>
                  </a:cubicBezTo>
                  <a:cubicBezTo>
                    <a:pt x="2199094" y="1722406"/>
                    <a:pt x="2172468" y="1726723"/>
                    <a:pt x="2150880" y="1743275"/>
                  </a:cubicBezTo>
                  <a:cubicBezTo>
                    <a:pt x="2141525" y="1750471"/>
                    <a:pt x="2131450" y="1753349"/>
                    <a:pt x="2120656" y="1755508"/>
                  </a:cubicBezTo>
                  <a:cubicBezTo>
                    <a:pt x="2117777" y="1756228"/>
                    <a:pt x="2115618" y="1757667"/>
                    <a:pt x="2112740" y="1759106"/>
                  </a:cubicBezTo>
                  <a:cubicBezTo>
                    <a:pt x="2110581" y="1761265"/>
                    <a:pt x="2108422" y="1762704"/>
                    <a:pt x="2106263" y="1764863"/>
                  </a:cubicBezTo>
                  <a:cubicBezTo>
                    <a:pt x="2103385" y="1767742"/>
                    <a:pt x="2100506" y="1770620"/>
                    <a:pt x="2097628" y="1774218"/>
                  </a:cubicBezTo>
                  <a:cubicBezTo>
                    <a:pt x="2092590" y="1783573"/>
                    <a:pt x="2086114" y="1790770"/>
                    <a:pt x="2077478" y="1797246"/>
                  </a:cubicBezTo>
                  <a:cubicBezTo>
                    <a:pt x="2061646" y="1808760"/>
                    <a:pt x="2042217" y="1814517"/>
                    <a:pt x="2027824" y="1828910"/>
                  </a:cubicBezTo>
                  <a:cubicBezTo>
                    <a:pt x="2019908" y="1845461"/>
                    <a:pt x="2001918" y="1844022"/>
                    <a:pt x="1988245" y="1850498"/>
                  </a:cubicBezTo>
                  <a:cubicBezTo>
                    <a:pt x="1983927" y="1853377"/>
                    <a:pt x="1978890" y="1855536"/>
                    <a:pt x="1974572" y="1859853"/>
                  </a:cubicBezTo>
                  <a:cubicBezTo>
                    <a:pt x="1970254" y="1862732"/>
                    <a:pt x="1967376" y="1866330"/>
                    <a:pt x="1961619" y="1869209"/>
                  </a:cubicBezTo>
                  <a:cubicBezTo>
                    <a:pt x="1847919" y="1918862"/>
                    <a:pt x="1729181" y="1954124"/>
                    <a:pt x="1612602" y="1995142"/>
                  </a:cubicBezTo>
                  <a:cubicBezTo>
                    <a:pt x="1590294" y="2003058"/>
                    <a:pt x="1565827" y="2006656"/>
                    <a:pt x="1547836" y="2021049"/>
                  </a:cubicBezTo>
                  <a:cubicBezTo>
                    <a:pt x="1533444" y="2033283"/>
                    <a:pt x="1520491" y="2038320"/>
                    <a:pt x="1503220" y="2034722"/>
                  </a:cubicBezTo>
                  <a:cubicBezTo>
                    <a:pt x="1490986" y="2032563"/>
                    <a:pt x="1480911" y="2041198"/>
                    <a:pt x="1470117" y="2044077"/>
                  </a:cubicBezTo>
                  <a:cubicBezTo>
                    <a:pt x="1463640" y="2051993"/>
                    <a:pt x="1456444" y="2057750"/>
                    <a:pt x="1446369" y="2060628"/>
                  </a:cubicBezTo>
                  <a:cubicBezTo>
                    <a:pt x="1426940" y="2065666"/>
                    <a:pt x="1408949" y="2075021"/>
                    <a:pt x="1392398" y="2086535"/>
                  </a:cubicBezTo>
                  <a:cubicBezTo>
                    <a:pt x="1355697" y="2112441"/>
                    <a:pt x="1315398" y="2131871"/>
                    <a:pt x="1279417" y="2159216"/>
                  </a:cubicBezTo>
                  <a:cubicBezTo>
                    <a:pt x="1254230" y="2177926"/>
                    <a:pt x="1251352" y="2210309"/>
                    <a:pt x="1234801" y="2234057"/>
                  </a:cubicBezTo>
                  <a:cubicBezTo>
                    <a:pt x="1227604" y="2244851"/>
                    <a:pt x="1227604" y="2258524"/>
                    <a:pt x="1221847" y="2269319"/>
                  </a:cubicBezTo>
                  <a:cubicBezTo>
                    <a:pt x="1217530" y="2284431"/>
                    <a:pt x="1214651" y="2299543"/>
                    <a:pt x="1201698" y="2311057"/>
                  </a:cubicBezTo>
                  <a:cubicBezTo>
                    <a:pt x="1154203" y="2354234"/>
                    <a:pt x="1144848" y="2412523"/>
                    <a:pt x="1136932" y="2471532"/>
                  </a:cubicBezTo>
                  <a:cubicBezTo>
                    <a:pt x="1139091" y="2495280"/>
                    <a:pt x="1132614" y="2519028"/>
                    <a:pt x="1140530" y="2542055"/>
                  </a:cubicBezTo>
                  <a:cubicBezTo>
                    <a:pt x="1144848" y="2549971"/>
                    <a:pt x="1151324" y="2554289"/>
                    <a:pt x="1159240" y="2557887"/>
                  </a:cubicBezTo>
                  <a:cubicBezTo>
                    <a:pt x="1181548" y="2576597"/>
                    <a:pt x="1207455" y="2580915"/>
                    <a:pt x="1236240" y="2585233"/>
                  </a:cubicBezTo>
                  <a:cubicBezTo>
                    <a:pt x="1277258" y="2590990"/>
                    <a:pt x="1316118" y="2611139"/>
                    <a:pt x="1349220" y="2632008"/>
                  </a:cubicBezTo>
                  <a:cubicBezTo>
                    <a:pt x="1379445" y="2651438"/>
                    <a:pt x="1408229" y="2659354"/>
                    <a:pt x="1439893" y="2665111"/>
                  </a:cubicBezTo>
                  <a:cubicBezTo>
                    <a:pt x="1520491" y="2659354"/>
                    <a:pt x="1597490" y="2635606"/>
                    <a:pt x="1673050" y="2607541"/>
                  </a:cubicBezTo>
                  <a:cubicBezTo>
                    <a:pt x="1747172" y="2578756"/>
                    <a:pt x="1815536" y="2538457"/>
                    <a:pt x="1886059" y="2501756"/>
                  </a:cubicBezTo>
                  <a:cubicBezTo>
                    <a:pt x="1904049" y="2491682"/>
                    <a:pt x="1919881" y="2477289"/>
                    <a:pt x="1940750" y="2472252"/>
                  </a:cubicBezTo>
                  <a:cubicBezTo>
                    <a:pt x="1961619" y="2452103"/>
                    <a:pt x="1981049" y="2430514"/>
                    <a:pt x="2006955" y="2417561"/>
                  </a:cubicBezTo>
                  <a:cubicBezTo>
                    <a:pt x="2068123" y="2388056"/>
                    <a:pt x="2122095" y="2347757"/>
                    <a:pt x="2177506" y="2310337"/>
                  </a:cubicBezTo>
                  <a:cubicBezTo>
                    <a:pt x="2266739" y="2250608"/>
                    <a:pt x="2360290" y="2200954"/>
                    <a:pt x="2468233" y="2183684"/>
                  </a:cubicBezTo>
                  <a:cubicBezTo>
                    <a:pt x="2490541" y="2180085"/>
                    <a:pt x="2511410" y="2172889"/>
                    <a:pt x="2532279" y="2164254"/>
                  </a:cubicBezTo>
                  <a:cubicBezTo>
                    <a:pt x="2545952" y="2155618"/>
                    <a:pt x="2563223" y="2155618"/>
                    <a:pt x="2578335" y="2149861"/>
                  </a:cubicBezTo>
                  <a:cubicBezTo>
                    <a:pt x="2640942" y="2126833"/>
                    <a:pt x="2695634" y="2087254"/>
                    <a:pt x="2756082" y="2059908"/>
                  </a:cubicBezTo>
                  <a:cubicBezTo>
                    <a:pt x="2827325" y="2028245"/>
                    <a:pt x="2897128" y="1993703"/>
                    <a:pt x="2971969" y="1972115"/>
                  </a:cubicBezTo>
                  <a:cubicBezTo>
                    <a:pt x="3004352" y="1962759"/>
                    <a:pt x="3017305" y="1967077"/>
                    <a:pt x="3030258" y="1994423"/>
                  </a:cubicBezTo>
                  <a:cubicBezTo>
                    <a:pt x="3060482" y="2057030"/>
                    <a:pt x="3084949" y="2121796"/>
                    <a:pt x="3105819" y="2188001"/>
                  </a:cubicBezTo>
                  <a:cubicBezTo>
                    <a:pt x="3111575" y="2207431"/>
                    <a:pt x="3107258" y="2224702"/>
                    <a:pt x="3092865" y="2239814"/>
                  </a:cubicBezTo>
                  <a:cubicBezTo>
                    <a:pt x="3084230" y="2248450"/>
                    <a:pt x="3076314" y="2257805"/>
                    <a:pt x="3066959" y="2265720"/>
                  </a:cubicBezTo>
                  <a:cubicBezTo>
                    <a:pt x="3046090" y="2284431"/>
                    <a:pt x="3028099" y="2288029"/>
                    <a:pt x="3002912" y="2274356"/>
                  </a:cubicBezTo>
                  <a:cubicBezTo>
                    <a:pt x="2981324" y="2262842"/>
                    <a:pt x="2959016" y="2253487"/>
                    <a:pt x="2935988" y="2244851"/>
                  </a:cubicBezTo>
                  <a:cubicBezTo>
                    <a:pt x="2907922" y="2234057"/>
                    <a:pt x="2882016" y="2239814"/>
                    <a:pt x="2857549" y="2254206"/>
                  </a:cubicBezTo>
                  <a:cubicBezTo>
                    <a:pt x="2840278" y="2265001"/>
                    <a:pt x="2823726" y="2277954"/>
                    <a:pt x="2810773" y="2294505"/>
                  </a:cubicBezTo>
                  <a:cubicBezTo>
                    <a:pt x="2783428" y="2329047"/>
                    <a:pt x="2751045" y="2351355"/>
                    <a:pt x="2702830" y="2347038"/>
                  </a:cubicBezTo>
                  <a:cubicBezTo>
                    <a:pt x="2684120" y="2345599"/>
                    <a:pt x="2660372" y="2342000"/>
                    <a:pt x="2646699" y="2362869"/>
                  </a:cubicBezTo>
                  <a:cubicBezTo>
                    <a:pt x="2594887" y="2447065"/>
                    <a:pt x="2513569" y="2485205"/>
                    <a:pt x="2420738" y="2495280"/>
                  </a:cubicBezTo>
                  <a:cubicBezTo>
                    <a:pt x="2368206" y="2501037"/>
                    <a:pt x="2317832" y="2507514"/>
                    <a:pt x="2268178" y="2526224"/>
                  </a:cubicBezTo>
                  <a:cubicBezTo>
                    <a:pt x="2217085" y="2544934"/>
                    <a:pt x="2181824" y="2593149"/>
                    <a:pt x="2189739" y="2642083"/>
                  </a:cubicBezTo>
                  <a:cubicBezTo>
                    <a:pt x="2198375" y="2698213"/>
                    <a:pt x="2240113" y="2734195"/>
                    <a:pt x="2299122" y="2734195"/>
                  </a:cubicBezTo>
                  <a:cubicBezTo>
                    <a:pt x="2494859" y="2734195"/>
                    <a:pt x="2690596" y="2735634"/>
                    <a:pt x="2887053" y="2733475"/>
                  </a:cubicBezTo>
                  <a:cubicBezTo>
                    <a:pt x="2947502" y="2723400"/>
                    <a:pt x="3009389" y="2719802"/>
                    <a:pt x="3067678" y="2700372"/>
                  </a:cubicBezTo>
                  <a:cubicBezTo>
                    <a:pt x="3079192" y="2696774"/>
                    <a:pt x="3091426" y="2695335"/>
                    <a:pt x="3103660" y="2695335"/>
                  </a:cubicBezTo>
                  <a:cubicBezTo>
                    <a:pt x="3135323" y="2696054"/>
                    <a:pt x="3164108" y="2685260"/>
                    <a:pt x="3193612" y="2677344"/>
                  </a:cubicBezTo>
                  <a:cubicBezTo>
                    <a:pt x="3240388" y="2665111"/>
                    <a:pt x="3284285" y="2634887"/>
                    <a:pt x="3336817" y="2649279"/>
                  </a:cubicBezTo>
                  <a:cubicBezTo>
                    <a:pt x="3346172" y="2644961"/>
                    <a:pt x="3354808" y="2639924"/>
                    <a:pt x="3365602" y="2639204"/>
                  </a:cubicBezTo>
                  <a:cubicBezTo>
                    <a:pt x="3412378" y="2633447"/>
                    <a:pt x="3458433" y="2624812"/>
                    <a:pt x="3502330" y="2607541"/>
                  </a:cubicBezTo>
                  <a:cubicBezTo>
                    <a:pt x="3523919" y="2599625"/>
                    <a:pt x="3545508" y="2596747"/>
                    <a:pt x="3567816" y="2604663"/>
                  </a:cubicBezTo>
                  <a:cubicBezTo>
                    <a:pt x="3576451" y="2607541"/>
                    <a:pt x="3585087" y="2606102"/>
                    <a:pt x="3592283" y="2602504"/>
                  </a:cubicBezTo>
                  <a:cubicBezTo>
                    <a:pt x="3648414" y="2575878"/>
                    <a:pt x="3710301" y="2579476"/>
                    <a:pt x="3769310" y="2570840"/>
                  </a:cubicBezTo>
                  <a:cubicBezTo>
                    <a:pt x="3781544" y="2569401"/>
                    <a:pt x="3790899" y="2572999"/>
                    <a:pt x="3790179" y="2585952"/>
                  </a:cubicBezTo>
                  <a:cubicBezTo>
                    <a:pt x="3789459" y="2608261"/>
                    <a:pt x="3798095" y="2629849"/>
                    <a:pt x="3790179" y="2652158"/>
                  </a:cubicBezTo>
                  <a:cubicBezTo>
                    <a:pt x="3782983" y="2688858"/>
                    <a:pt x="3775787" y="2725559"/>
                    <a:pt x="3782263" y="2762979"/>
                  </a:cubicBezTo>
                  <a:cubicBezTo>
                    <a:pt x="3783703" y="2771615"/>
                    <a:pt x="3781544" y="2778092"/>
                    <a:pt x="3777946" y="2783848"/>
                  </a:cubicBezTo>
                  <a:cubicBezTo>
                    <a:pt x="3762834" y="2809755"/>
                    <a:pt x="3762114" y="2837100"/>
                    <a:pt x="3764993" y="2865166"/>
                  </a:cubicBezTo>
                  <a:cubicBezTo>
                    <a:pt x="3767871" y="2881717"/>
                    <a:pt x="3766432" y="2898988"/>
                    <a:pt x="3767151" y="2915539"/>
                  </a:cubicBezTo>
                  <a:cubicBezTo>
                    <a:pt x="3767871" y="2945044"/>
                    <a:pt x="3747002" y="2971670"/>
                    <a:pt x="3754918" y="3001894"/>
                  </a:cubicBezTo>
                  <a:cubicBezTo>
                    <a:pt x="3758516" y="3017006"/>
                    <a:pt x="3756357" y="3031398"/>
                    <a:pt x="3753478" y="3045791"/>
                  </a:cubicBezTo>
                  <a:cubicBezTo>
                    <a:pt x="3741965" y="3073137"/>
                    <a:pt x="3747002" y="3101922"/>
                    <a:pt x="3747721" y="3129987"/>
                  </a:cubicBezTo>
                  <a:cubicBezTo>
                    <a:pt x="3749161" y="3176043"/>
                    <a:pt x="3738366" y="3222818"/>
                    <a:pt x="3746282" y="3268874"/>
                  </a:cubicBezTo>
                  <a:cubicBezTo>
                    <a:pt x="3751320" y="3317808"/>
                    <a:pt x="3744843" y="3366742"/>
                    <a:pt x="3740525" y="3415677"/>
                  </a:cubicBezTo>
                  <a:cubicBezTo>
                    <a:pt x="3736208" y="3448060"/>
                    <a:pt x="3732610" y="3480443"/>
                    <a:pt x="3706703" y="3504910"/>
                  </a:cubicBezTo>
                  <a:cubicBezTo>
                    <a:pt x="3693750" y="3533695"/>
                    <a:pt x="3687273" y="3565358"/>
                    <a:pt x="3670002" y="3591984"/>
                  </a:cubicBezTo>
                  <a:cubicBezTo>
                    <a:pt x="3670002" y="3615732"/>
                    <a:pt x="3659208" y="3635162"/>
                    <a:pt x="3647694" y="3654591"/>
                  </a:cubicBezTo>
                  <a:cubicBezTo>
                    <a:pt x="3647694" y="3684096"/>
                    <a:pt x="3636180" y="3709283"/>
                    <a:pt x="3618189" y="3732311"/>
                  </a:cubicBezTo>
                  <a:cubicBezTo>
                    <a:pt x="3614591" y="3737348"/>
                    <a:pt x="3610993" y="3743105"/>
                    <a:pt x="3608834" y="3749582"/>
                  </a:cubicBezTo>
                  <a:cubicBezTo>
                    <a:pt x="3606676" y="3754619"/>
                    <a:pt x="3604517" y="3759656"/>
                    <a:pt x="3602358" y="3764694"/>
                  </a:cubicBezTo>
                  <a:cubicBezTo>
                    <a:pt x="3594442" y="3785563"/>
                    <a:pt x="3575732" y="3801395"/>
                    <a:pt x="3569975" y="3822983"/>
                  </a:cubicBezTo>
                  <a:cubicBezTo>
                    <a:pt x="3562059" y="3851768"/>
                    <a:pt x="3544068" y="3871917"/>
                    <a:pt x="3524639" y="3892067"/>
                  </a:cubicBezTo>
                  <a:cubicBezTo>
                    <a:pt x="3510966" y="3905020"/>
                    <a:pt x="3518882" y="3923730"/>
                    <a:pt x="3508807" y="3938842"/>
                  </a:cubicBezTo>
                  <a:cubicBezTo>
                    <a:pt x="3477863" y="3984178"/>
                    <a:pt x="3440443" y="4020879"/>
                    <a:pt x="3392948" y="4049664"/>
                  </a:cubicBezTo>
                  <a:cubicBezTo>
                    <a:pt x="3313070" y="4098598"/>
                    <a:pt x="3238229" y="4154009"/>
                    <a:pt x="3164108" y="4211579"/>
                  </a:cubicBezTo>
                  <a:cubicBezTo>
                    <a:pt x="3134603" y="4234607"/>
                    <a:pt x="3128127" y="4233887"/>
                    <a:pt x="3101501" y="4209420"/>
                  </a:cubicBezTo>
                  <a:cubicBezTo>
                    <a:pt x="3093585" y="4201504"/>
                    <a:pt x="3083510" y="4195748"/>
                    <a:pt x="3074875" y="4188551"/>
                  </a:cubicBezTo>
                  <a:cubicBezTo>
                    <a:pt x="3048249" y="4166243"/>
                    <a:pt x="3018024" y="4146813"/>
                    <a:pt x="2999314" y="4115869"/>
                  </a:cubicBezTo>
                  <a:cubicBezTo>
                    <a:pt x="2952539" y="4071972"/>
                    <a:pt x="2898567" y="4041029"/>
                    <a:pt x="2838839" y="4018001"/>
                  </a:cubicBezTo>
                  <a:cubicBezTo>
                    <a:pt x="2812212" y="4007926"/>
                    <a:pt x="2781269" y="4010085"/>
                    <a:pt x="2757521" y="3990655"/>
                  </a:cubicBezTo>
                  <a:cubicBezTo>
                    <a:pt x="2751045" y="3987776"/>
                    <a:pt x="2744568" y="3985618"/>
                    <a:pt x="2737372" y="3983459"/>
                  </a:cubicBezTo>
                  <a:cubicBezTo>
                    <a:pt x="2727297" y="3984178"/>
                    <a:pt x="2718662" y="3976982"/>
                    <a:pt x="2709307" y="3976982"/>
                  </a:cubicBezTo>
                  <a:cubicBezTo>
                    <a:pt x="2704989" y="3976263"/>
                    <a:pt x="2700671" y="3975543"/>
                    <a:pt x="2696353" y="3974823"/>
                  </a:cubicBezTo>
                  <a:cubicBezTo>
                    <a:pt x="2683400" y="3973384"/>
                    <a:pt x="2670447" y="3970506"/>
                    <a:pt x="2660372" y="3961150"/>
                  </a:cubicBezTo>
                  <a:cubicBezTo>
                    <a:pt x="2641662" y="3943160"/>
                    <a:pt x="2618634" y="3938842"/>
                    <a:pt x="2593447" y="3941001"/>
                  </a:cubicBezTo>
                  <a:cubicBezTo>
                    <a:pt x="2543793" y="3939562"/>
                    <a:pt x="2494140" y="3943160"/>
                    <a:pt x="2445925" y="3928048"/>
                  </a:cubicBezTo>
                  <a:cubicBezTo>
                    <a:pt x="2385477" y="3927328"/>
                    <a:pt x="2325028" y="3923730"/>
                    <a:pt x="2264580" y="3930927"/>
                  </a:cubicBezTo>
                  <a:cubicBezTo>
                    <a:pt x="2240832" y="3928767"/>
                    <a:pt x="2217805" y="3927328"/>
                    <a:pt x="2193337" y="3931646"/>
                  </a:cubicBezTo>
                  <a:cubicBezTo>
                    <a:pt x="2167431" y="3935964"/>
                    <a:pt x="2148001" y="3918693"/>
                    <a:pt x="2150880" y="3896384"/>
                  </a:cubicBezTo>
                  <a:cubicBezTo>
                    <a:pt x="2155197" y="3860403"/>
                    <a:pt x="2155917" y="3824422"/>
                    <a:pt x="2164552" y="3788441"/>
                  </a:cubicBezTo>
                  <a:cubicBezTo>
                    <a:pt x="2173908" y="3749582"/>
                    <a:pt x="2187580" y="3712161"/>
                    <a:pt x="2201253" y="3674741"/>
                  </a:cubicBezTo>
                  <a:cubicBezTo>
                    <a:pt x="2217085" y="3623648"/>
                    <a:pt x="2204851" y="3583349"/>
                    <a:pt x="2158076" y="3554564"/>
                  </a:cubicBezTo>
                  <a:cubicBezTo>
                    <a:pt x="2142964" y="3545209"/>
                    <a:pt x="2132889" y="3529377"/>
                    <a:pt x="2122095" y="3515704"/>
                  </a:cubicBezTo>
                  <a:cubicBezTo>
                    <a:pt x="2088273" y="3473247"/>
                    <a:pt x="2050132" y="3440864"/>
                    <a:pt x="1990404" y="3455256"/>
                  </a:cubicBezTo>
                  <a:cubicBezTo>
                    <a:pt x="1972413" y="3470368"/>
                    <a:pt x="1960180" y="3491957"/>
                    <a:pt x="1938591" y="3502751"/>
                  </a:cubicBezTo>
                  <a:cubicBezTo>
                    <a:pt x="1922040" y="3519303"/>
                    <a:pt x="1901171" y="3530816"/>
                    <a:pt x="1880302" y="3540172"/>
                  </a:cubicBezTo>
                  <a:cubicBezTo>
                    <a:pt x="1857274" y="3560321"/>
                    <a:pt x="1834246" y="3579031"/>
                    <a:pt x="1809779" y="3597022"/>
                  </a:cubicBezTo>
                  <a:cubicBezTo>
                    <a:pt x="1764442" y="3632283"/>
                    <a:pt x="1730620" y="3679059"/>
                    <a:pt x="1689602" y="3718638"/>
                  </a:cubicBezTo>
                  <a:cubicBezTo>
                    <a:pt x="1658658" y="3748862"/>
                    <a:pt x="1626995" y="3778367"/>
                    <a:pt x="1603247" y="3814348"/>
                  </a:cubicBezTo>
                  <a:cubicBezTo>
                    <a:pt x="1585976" y="3840974"/>
                    <a:pt x="1567266" y="3864721"/>
                    <a:pt x="1542799" y="3883431"/>
                  </a:cubicBezTo>
                  <a:cubicBezTo>
                    <a:pt x="1526967" y="3911497"/>
                    <a:pt x="1503939" y="3935244"/>
                    <a:pt x="1489547" y="3964029"/>
                  </a:cubicBezTo>
                  <a:cubicBezTo>
                    <a:pt x="1473715" y="3995693"/>
                    <a:pt x="1465799" y="3998571"/>
                    <a:pt x="1431977" y="3991375"/>
                  </a:cubicBezTo>
                  <a:cubicBezTo>
                    <a:pt x="1405351" y="3986337"/>
                    <a:pt x="1380164" y="3976982"/>
                    <a:pt x="1353538" y="3971225"/>
                  </a:cubicBezTo>
                  <a:cubicBezTo>
                    <a:pt x="1252791" y="3951795"/>
                    <a:pt x="1151324" y="3948917"/>
                    <a:pt x="1049858" y="3948917"/>
                  </a:cubicBezTo>
                  <a:cubicBezTo>
                    <a:pt x="1004521" y="3948917"/>
                    <a:pt x="960624" y="3956833"/>
                    <a:pt x="918167" y="3971225"/>
                  </a:cubicBezTo>
                  <a:cubicBezTo>
                    <a:pt x="823177" y="3982020"/>
                    <a:pt x="731784" y="4007206"/>
                    <a:pt x="645430" y="4048225"/>
                  </a:cubicBezTo>
                  <a:cubicBezTo>
                    <a:pt x="615206" y="4062617"/>
                    <a:pt x="582823" y="4073412"/>
                    <a:pt x="553318" y="4089963"/>
                  </a:cubicBezTo>
                  <a:cubicBezTo>
                    <a:pt x="459767" y="4143215"/>
                    <a:pt x="379170" y="4215177"/>
                    <a:pt x="290656" y="4275625"/>
                  </a:cubicBezTo>
                  <a:cubicBezTo>
                    <a:pt x="284899" y="4279224"/>
                    <a:pt x="280581" y="4284261"/>
                    <a:pt x="277703" y="4290018"/>
                  </a:cubicBezTo>
                  <a:cubicBezTo>
                    <a:pt x="276264" y="4297214"/>
                    <a:pt x="279862" y="4305130"/>
                    <a:pt x="273385" y="4310887"/>
                  </a:cubicBezTo>
                  <a:cubicBezTo>
                    <a:pt x="266189" y="4317363"/>
                    <a:pt x="258993" y="4323121"/>
                    <a:pt x="252516" y="4329597"/>
                  </a:cubicBezTo>
                  <a:cubicBezTo>
                    <a:pt x="243161" y="4334635"/>
                    <a:pt x="231647" y="4336074"/>
                    <a:pt x="223731" y="4346148"/>
                  </a:cubicBezTo>
                  <a:cubicBezTo>
                    <a:pt x="205021" y="4371335"/>
                    <a:pt x="182713" y="4394363"/>
                    <a:pt x="162563" y="4418830"/>
                  </a:cubicBezTo>
                  <a:cubicBezTo>
                    <a:pt x="146012" y="4438260"/>
                    <a:pt x="128741" y="4459129"/>
                    <a:pt x="133778" y="4487914"/>
                  </a:cubicBezTo>
                  <a:cubicBezTo>
                    <a:pt x="72610" y="4589381"/>
                    <a:pt x="50302" y="4703801"/>
                    <a:pt x="23676" y="4816781"/>
                  </a:cubicBezTo>
                  <a:cubicBezTo>
                    <a:pt x="15041" y="4852763"/>
                    <a:pt x="27274" y="4890183"/>
                    <a:pt x="13601" y="4925444"/>
                  </a:cubicBezTo>
                  <a:cubicBezTo>
                    <a:pt x="8564" y="4974379"/>
                    <a:pt x="12882" y="5024033"/>
                    <a:pt x="11443" y="5072967"/>
                  </a:cubicBezTo>
                  <a:cubicBezTo>
                    <a:pt x="10723" y="5091677"/>
                    <a:pt x="15760" y="5110387"/>
                    <a:pt x="7844" y="5128378"/>
                  </a:cubicBezTo>
                  <a:cubicBezTo>
                    <a:pt x="-71" y="5142770"/>
                    <a:pt x="-1511" y="5157883"/>
                    <a:pt x="1368" y="5174434"/>
                  </a:cubicBezTo>
                  <a:cubicBezTo>
                    <a:pt x="4246" y="5191704"/>
                    <a:pt x="4966" y="5209695"/>
                    <a:pt x="4246" y="5227686"/>
                  </a:cubicBezTo>
                  <a:cubicBezTo>
                    <a:pt x="12882" y="5252153"/>
                    <a:pt x="15760" y="5277340"/>
                    <a:pt x="20078" y="5302526"/>
                  </a:cubicBezTo>
                  <a:cubicBezTo>
                    <a:pt x="22237" y="5317638"/>
                    <a:pt x="17200" y="5334909"/>
                    <a:pt x="36629" y="5342825"/>
                  </a:cubicBezTo>
                  <a:cubicBezTo>
                    <a:pt x="38788" y="5347863"/>
                    <a:pt x="43106" y="5352900"/>
                    <a:pt x="43106" y="5357937"/>
                  </a:cubicBezTo>
                  <a:cubicBezTo>
                    <a:pt x="43106" y="5398956"/>
                    <a:pt x="55340" y="5437096"/>
                    <a:pt x="60377" y="5477395"/>
                  </a:cubicBezTo>
                  <a:cubicBezTo>
                    <a:pt x="68293" y="5537843"/>
                    <a:pt x="93480" y="5593973"/>
                    <a:pt x="112190" y="5651543"/>
                  </a:cubicBezTo>
                  <a:cubicBezTo>
                    <a:pt x="126582" y="5695440"/>
                    <a:pt x="152489" y="5733580"/>
                    <a:pt x="170479" y="5775318"/>
                  </a:cubicBezTo>
                  <a:cubicBezTo>
                    <a:pt x="216535" y="5881103"/>
                    <a:pt x="298572" y="5955224"/>
                    <a:pt x="382768" y="6028625"/>
                  </a:cubicBezTo>
                  <a:cubicBezTo>
                    <a:pt x="395721" y="6040139"/>
                    <a:pt x="414431" y="6044457"/>
                    <a:pt x="425945" y="6058849"/>
                  </a:cubicBezTo>
                  <a:cubicBezTo>
                    <a:pt x="494309" y="6142326"/>
                    <a:pt x="587140" y="6186222"/>
                    <a:pt x="685729" y="6221484"/>
                  </a:cubicBezTo>
                  <a:cubicBezTo>
                    <a:pt x="725308" y="6235877"/>
                    <a:pt x="763448" y="6253867"/>
                    <a:pt x="802307" y="6270418"/>
                  </a:cubicBezTo>
                  <a:cubicBezTo>
                    <a:pt x="845485" y="6283371"/>
                    <a:pt x="888662" y="6296325"/>
                    <a:pt x="931840" y="6309998"/>
                  </a:cubicBezTo>
                  <a:cubicBezTo>
                    <a:pt x="933998" y="6320792"/>
                    <a:pt x="942634" y="6324390"/>
                    <a:pt x="951269" y="6329427"/>
                  </a:cubicBezTo>
                  <a:cubicBezTo>
                    <a:pt x="977176" y="6343820"/>
                    <a:pt x="1005241" y="6351736"/>
                    <a:pt x="1034026" y="6355334"/>
                  </a:cubicBezTo>
                  <a:cubicBezTo>
                    <a:pt x="1080801" y="6360371"/>
                    <a:pt x="1127577" y="6353175"/>
                    <a:pt x="1174352" y="6357493"/>
                  </a:cubicBezTo>
                  <a:cubicBezTo>
                    <a:pt x="1264305" y="6366848"/>
                    <a:pt x="1343463" y="6333745"/>
                    <a:pt x="1421183" y="6296325"/>
                  </a:cubicBezTo>
                  <a:cubicBezTo>
                    <a:pt x="1444930" y="6284811"/>
                    <a:pt x="1465080" y="6281213"/>
                    <a:pt x="1487388" y="6294166"/>
                  </a:cubicBezTo>
                  <a:cubicBezTo>
                    <a:pt x="1528406" y="6317194"/>
                    <a:pt x="1573743" y="6324390"/>
                    <a:pt x="1619079" y="6330147"/>
                  </a:cubicBezTo>
                  <a:cubicBezTo>
                    <a:pt x="1681686" y="6338063"/>
                    <a:pt x="1746452" y="6337343"/>
                    <a:pt x="1807620" y="6356054"/>
                  </a:cubicBezTo>
                  <a:cubicBezTo>
                    <a:pt x="1814816" y="6358212"/>
                    <a:pt x="1822732" y="6358212"/>
                    <a:pt x="1829928" y="6356773"/>
                  </a:cubicBezTo>
                  <a:cubicBezTo>
                    <a:pt x="1892535" y="6344539"/>
                    <a:pt x="1956582" y="6361091"/>
                    <a:pt x="2019908" y="6349577"/>
                  </a:cubicBezTo>
                  <a:cubicBezTo>
                    <a:pt x="2088992" y="6352455"/>
                    <a:pt x="2156637" y="6340941"/>
                    <a:pt x="2223562" y="6327269"/>
                  </a:cubicBezTo>
                  <a:cubicBezTo>
                    <a:pt x="2252346" y="6309278"/>
                    <a:pt x="2282571" y="6297764"/>
                    <a:pt x="2317112" y="6299203"/>
                  </a:cubicBezTo>
                  <a:cubicBezTo>
                    <a:pt x="2363888" y="6284811"/>
                    <a:pt x="2408505" y="6262503"/>
                    <a:pt x="2453121" y="6242353"/>
                  </a:cubicBezTo>
                  <a:cubicBezTo>
                    <a:pt x="2471831" y="6220764"/>
                    <a:pt x="2499177" y="6213568"/>
                    <a:pt x="2522924" y="6202054"/>
                  </a:cubicBezTo>
                  <a:cubicBezTo>
                    <a:pt x="2528681" y="6199176"/>
                    <a:pt x="2535878" y="6200615"/>
                    <a:pt x="2542354" y="6202774"/>
                  </a:cubicBezTo>
                  <a:cubicBezTo>
                    <a:pt x="2615756" y="6225082"/>
                    <a:pt x="2691316" y="6217166"/>
                    <a:pt x="2765437" y="6217166"/>
                  </a:cubicBezTo>
                  <a:cubicBezTo>
                    <a:pt x="2805736" y="6217166"/>
                    <a:pt x="2841717" y="6205652"/>
                    <a:pt x="2873380" y="6177587"/>
                  </a:cubicBezTo>
                  <a:cubicBezTo>
                    <a:pt x="2917997" y="6138008"/>
                    <a:pt x="2964772" y="6100588"/>
                    <a:pt x="3002193" y="6053092"/>
                  </a:cubicBezTo>
                  <a:cubicBezTo>
                    <a:pt x="3008669" y="6045177"/>
                    <a:pt x="3015146" y="6035102"/>
                    <a:pt x="3026660" y="6036541"/>
                  </a:cubicBezTo>
                  <a:cubicBezTo>
                    <a:pt x="3038893" y="6038700"/>
                    <a:pt x="3039613" y="6051653"/>
                    <a:pt x="3042492" y="6061008"/>
                  </a:cubicBezTo>
                  <a:cubicBezTo>
                    <a:pt x="3064080" y="6127213"/>
                    <a:pt x="3094305" y="6189101"/>
                    <a:pt x="3130286" y="6248830"/>
                  </a:cubicBezTo>
                  <a:cubicBezTo>
                    <a:pt x="3146837" y="6276895"/>
                    <a:pt x="3167706" y="6302082"/>
                    <a:pt x="3177781" y="6333745"/>
                  </a:cubicBezTo>
                  <a:cubicBezTo>
                    <a:pt x="3184977" y="6348857"/>
                    <a:pt x="3204407" y="6353175"/>
                    <a:pt x="3209444" y="6370446"/>
                  </a:cubicBezTo>
                  <a:cubicBezTo>
                    <a:pt x="3219519" y="6386277"/>
                    <a:pt x="3228874" y="6402109"/>
                    <a:pt x="3242547" y="6415062"/>
                  </a:cubicBezTo>
                  <a:cubicBezTo>
                    <a:pt x="3279967" y="6449605"/>
                    <a:pt x="3316668" y="6484146"/>
                    <a:pt x="3356247" y="6516529"/>
                  </a:cubicBezTo>
                  <a:cubicBezTo>
                    <a:pt x="3382873" y="6538118"/>
                    <a:pt x="3410938" y="6557548"/>
                    <a:pt x="3441882" y="6573379"/>
                  </a:cubicBezTo>
                  <a:cubicBezTo>
                    <a:pt x="3464910" y="6577697"/>
                    <a:pt x="3478583" y="6597847"/>
                    <a:pt x="3499452" y="6605762"/>
                  </a:cubicBezTo>
                  <a:cubicBezTo>
                    <a:pt x="3513844" y="6607921"/>
                    <a:pt x="3521040" y="6620155"/>
                    <a:pt x="3531115" y="6628790"/>
                  </a:cubicBezTo>
                  <a:cubicBezTo>
                    <a:pt x="3557022" y="6641024"/>
                    <a:pt x="3582928" y="6653258"/>
                    <a:pt x="3612433" y="6653977"/>
                  </a:cubicBezTo>
                  <a:cubicBezTo>
                    <a:pt x="3646974" y="6669809"/>
                    <a:pt x="3683675" y="6680603"/>
                    <a:pt x="3718937" y="6692837"/>
                  </a:cubicBezTo>
                  <a:cubicBezTo>
                    <a:pt x="3743404" y="6697874"/>
                    <a:pt x="3767151" y="6704351"/>
                    <a:pt x="3792338" y="6705070"/>
                  </a:cubicBezTo>
                  <a:cubicBezTo>
                    <a:pt x="3822562" y="6707229"/>
                    <a:pt x="3849908" y="6720182"/>
                    <a:pt x="3879412" y="6724500"/>
                  </a:cubicBezTo>
                  <a:cubicBezTo>
                    <a:pt x="3930506" y="6732416"/>
                    <a:pt x="3982319" y="6728098"/>
                    <a:pt x="4033412" y="6730257"/>
                  </a:cubicBezTo>
                  <a:cubicBezTo>
                    <a:pt x="4050683" y="6730977"/>
                    <a:pt x="4069393" y="6728098"/>
                    <a:pt x="4085224" y="6738892"/>
                  </a:cubicBezTo>
                  <a:cubicBezTo>
                    <a:pt x="4097458" y="6743930"/>
                    <a:pt x="4113289" y="6741052"/>
                    <a:pt x="4122645" y="6751846"/>
                  </a:cubicBezTo>
                  <a:cubicBezTo>
                    <a:pt x="4134878" y="6764799"/>
                    <a:pt x="4149271" y="6766238"/>
                    <a:pt x="4165102" y="6762640"/>
                  </a:cubicBezTo>
                  <a:cubicBezTo>
                    <a:pt x="4223392" y="6771275"/>
                    <a:pt x="4281681" y="6779191"/>
                    <a:pt x="4335653" y="6805098"/>
                  </a:cubicBezTo>
                  <a:cubicBezTo>
                    <a:pt x="4351485" y="6810135"/>
                    <a:pt x="4366597" y="6799341"/>
                    <a:pt x="4382428" y="6803658"/>
                  </a:cubicBezTo>
                  <a:cubicBezTo>
                    <a:pt x="4438559" y="6820210"/>
                    <a:pt x="4498287" y="6807256"/>
                    <a:pt x="4555138" y="6823808"/>
                  </a:cubicBezTo>
                  <a:cubicBezTo>
                    <a:pt x="4571689" y="6821649"/>
                    <a:pt x="4588240" y="6824528"/>
                    <a:pt x="4604072" y="6828126"/>
                  </a:cubicBezTo>
                  <a:cubicBezTo>
                    <a:pt x="4637894" y="6836761"/>
                    <a:pt x="4670277" y="6851154"/>
                    <a:pt x="4705539" y="6852593"/>
                  </a:cubicBezTo>
                  <a:cubicBezTo>
                    <a:pt x="4753034" y="6850434"/>
                    <a:pt x="4800529" y="6852593"/>
                    <a:pt x="4847304" y="6855471"/>
                  </a:cubicBezTo>
                  <a:cubicBezTo>
                    <a:pt x="4899117" y="6859069"/>
                    <a:pt x="4948051" y="6857630"/>
                    <a:pt x="4995547" y="6837481"/>
                  </a:cubicBezTo>
                  <a:cubicBezTo>
                    <a:pt x="5008500" y="6828845"/>
                    <a:pt x="5023612" y="6828845"/>
                    <a:pt x="5038004" y="6825967"/>
                  </a:cubicBezTo>
                  <a:cubicBezTo>
                    <a:pt x="5066070" y="6810135"/>
                    <a:pt x="5097733" y="6814453"/>
                    <a:pt x="5128677" y="6811574"/>
                  </a:cubicBezTo>
                  <a:cubicBezTo>
                    <a:pt x="5182649" y="6807256"/>
                    <a:pt x="5236620" y="6805098"/>
                    <a:pt x="5289872" y="6796462"/>
                  </a:cubicBezTo>
                  <a:cubicBezTo>
                    <a:pt x="5311461" y="6797182"/>
                    <a:pt x="5332330" y="6785668"/>
                    <a:pt x="5353919" y="6788546"/>
                  </a:cubicBezTo>
                  <a:cubicBezTo>
                    <a:pt x="5406451" y="6784948"/>
                    <a:pt x="5456105" y="6769117"/>
                    <a:pt x="5504320" y="6750407"/>
                  </a:cubicBezTo>
                  <a:cubicBezTo>
                    <a:pt x="5551095" y="6731696"/>
                    <a:pt x="5599310" y="6722341"/>
                    <a:pt x="5649683" y="6723780"/>
                  </a:cubicBezTo>
                  <a:cubicBezTo>
                    <a:pt x="5725243" y="6700752"/>
                    <a:pt x="5808000" y="6705790"/>
                    <a:pt x="5879962" y="6668369"/>
                  </a:cubicBezTo>
                  <a:cubicBezTo>
                    <a:pt x="5900112" y="6661173"/>
                    <a:pt x="5922420" y="6659734"/>
                    <a:pt x="5941130" y="6647501"/>
                  </a:cubicBezTo>
                  <a:cubicBezTo>
                    <a:pt x="5964158" y="6629510"/>
                    <a:pt x="5994382" y="6625192"/>
                    <a:pt x="6017410" y="6607202"/>
                  </a:cubicBezTo>
                  <a:cubicBezTo>
                    <a:pt x="6050513" y="6576977"/>
                    <a:pt x="6093690" y="6563305"/>
                    <a:pt x="6128232" y="6535959"/>
                  </a:cubicBezTo>
                  <a:cubicBezTo>
                    <a:pt x="6143344" y="6531641"/>
                    <a:pt x="6151980" y="6517969"/>
                    <a:pt x="6162054" y="6508613"/>
                  </a:cubicBezTo>
                  <a:cubicBezTo>
                    <a:pt x="6205232" y="6467595"/>
                    <a:pt x="6257044" y="6436651"/>
                    <a:pt x="6291586" y="6386277"/>
                  </a:cubicBezTo>
                  <a:cubicBezTo>
                    <a:pt x="6304539" y="6367567"/>
                    <a:pt x="6318212" y="6350296"/>
                    <a:pt x="6336203" y="6336624"/>
                  </a:cubicBezTo>
                  <a:cubicBezTo>
                    <a:pt x="6341240" y="6314315"/>
                    <a:pt x="6348437" y="6292007"/>
                    <a:pt x="6367866" y="6277615"/>
                  </a:cubicBezTo>
                  <a:cubicBezTo>
                    <a:pt x="6376502" y="6271138"/>
                    <a:pt x="6386576" y="6265381"/>
                    <a:pt x="6393053" y="6256026"/>
                  </a:cubicBezTo>
                  <a:cubicBezTo>
                    <a:pt x="6398810" y="6245232"/>
                    <a:pt x="6398810" y="6222923"/>
                    <a:pt x="6419679" y="6235157"/>
                  </a:cubicBezTo>
                  <a:cubicBezTo>
                    <a:pt x="6449903" y="6252428"/>
                    <a:pt x="6483006" y="6261063"/>
                    <a:pt x="6513950" y="6276895"/>
                  </a:cubicBezTo>
                  <a:cubicBezTo>
                    <a:pt x="6549211" y="6294886"/>
                    <a:pt x="6587351" y="6306399"/>
                    <a:pt x="6624052" y="6322231"/>
                  </a:cubicBezTo>
                  <a:cubicBezTo>
                    <a:pt x="6643482" y="6321511"/>
                    <a:pt x="6662192" y="6322951"/>
                    <a:pt x="6680902" y="6329427"/>
                  </a:cubicBezTo>
                  <a:cubicBezTo>
                    <a:pt x="6701771" y="6336624"/>
                    <a:pt x="6722640" y="6343100"/>
                    <a:pt x="6742790" y="6350296"/>
                  </a:cubicBezTo>
                  <a:cubicBezTo>
                    <a:pt x="6799640" y="6360371"/>
                    <a:pt x="6857210" y="6370446"/>
                    <a:pt x="6914779" y="6376203"/>
                  </a:cubicBezTo>
                  <a:cubicBezTo>
                    <a:pt x="7074535" y="6394193"/>
                    <a:pt x="7231413" y="6437371"/>
                    <a:pt x="7393328" y="6438810"/>
                  </a:cubicBezTo>
                  <a:cubicBezTo>
                    <a:pt x="7407001" y="6438810"/>
                    <a:pt x="7422113" y="6436651"/>
                    <a:pt x="7435786" y="6442408"/>
                  </a:cubicBezTo>
                  <a:cubicBezTo>
                    <a:pt x="7451617" y="6445287"/>
                    <a:pt x="7466729" y="6441688"/>
                    <a:pt x="7482562" y="6442408"/>
                  </a:cubicBezTo>
                  <a:cubicBezTo>
                    <a:pt x="7487599" y="6442408"/>
                    <a:pt x="7491916" y="6442408"/>
                    <a:pt x="7496954" y="6442408"/>
                  </a:cubicBezTo>
                  <a:cubicBezTo>
                    <a:pt x="7503430" y="6442408"/>
                    <a:pt x="7509187" y="6443847"/>
                    <a:pt x="7515664" y="6443128"/>
                  </a:cubicBezTo>
                  <a:cubicBezTo>
                    <a:pt x="7542290" y="6435212"/>
                    <a:pt x="7568916" y="6434492"/>
                    <a:pt x="7595542" y="6440249"/>
                  </a:cubicBezTo>
                  <a:cubicBezTo>
                    <a:pt x="7602019" y="6441688"/>
                    <a:pt x="7607775" y="6439530"/>
                    <a:pt x="7614252" y="6438090"/>
                  </a:cubicBezTo>
                  <a:cubicBezTo>
                    <a:pt x="7652392" y="6424418"/>
                    <a:pt x="7690532" y="6435212"/>
                    <a:pt x="7727953" y="6440969"/>
                  </a:cubicBezTo>
                  <a:cubicBezTo>
                    <a:pt x="7753859" y="6444567"/>
                    <a:pt x="7779765" y="6438810"/>
                    <a:pt x="7805671" y="6440249"/>
                  </a:cubicBezTo>
                  <a:cubicBezTo>
                    <a:pt x="7825821" y="6442408"/>
                    <a:pt x="7845250" y="6452483"/>
                    <a:pt x="7865400" y="6447445"/>
                  </a:cubicBezTo>
                  <a:cubicBezTo>
                    <a:pt x="7879793" y="6443847"/>
                    <a:pt x="7889868" y="6447445"/>
                    <a:pt x="7901381" y="6454642"/>
                  </a:cubicBezTo>
                  <a:cubicBezTo>
                    <a:pt x="7943120" y="6456081"/>
                    <a:pt x="7984138" y="6466875"/>
                    <a:pt x="8025876" y="6464716"/>
                  </a:cubicBezTo>
                  <a:cubicBezTo>
                    <a:pt x="8030194" y="6464716"/>
                    <a:pt x="8035231" y="6464716"/>
                    <a:pt x="8039548" y="6462558"/>
                  </a:cubicBezTo>
                  <a:cubicBezTo>
                    <a:pt x="8053221" y="6456801"/>
                    <a:pt x="8067614" y="6456081"/>
                    <a:pt x="8081287" y="6453203"/>
                  </a:cubicBezTo>
                  <a:cubicBezTo>
                    <a:pt x="8090642" y="6448885"/>
                    <a:pt x="8101437" y="6453922"/>
                    <a:pt x="8110791" y="6448885"/>
                  </a:cubicBezTo>
                  <a:cubicBezTo>
                    <a:pt x="8113670" y="6447445"/>
                    <a:pt x="8116549" y="6446726"/>
                    <a:pt x="8118707" y="6446006"/>
                  </a:cubicBezTo>
                  <a:cubicBezTo>
                    <a:pt x="8146053" y="6440969"/>
                    <a:pt x="8174838" y="6453922"/>
                    <a:pt x="8200744" y="6438810"/>
                  </a:cubicBezTo>
                  <a:cubicBezTo>
                    <a:pt x="8251837" y="6430894"/>
                    <a:pt x="8303650" y="6422259"/>
                    <a:pt x="8354743" y="6414343"/>
                  </a:cubicBezTo>
                  <a:cubicBezTo>
                    <a:pt x="8401519" y="6406427"/>
                    <a:pt x="8451892" y="6407866"/>
                    <a:pt x="8491471" y="6374764"/>
                  </a:cubicBezTo>
                  <a:cubicBezTo>
                    <a:pt x="8499387" y="6368287"/>
                    <a:pt x="8510181" y="6367567"/>
                    <a:pt x="8520976" y="6368287"/>
                  </a:cubicBezTo>
                  <a:cubicBezTo>
                    <a:pt x="8549041" y="6371165"/>
                    <a:pt x="8577107" y="6368287"/>
                    <a:pt x="8605172" y="6369726"/>
                  </a:cubicBezTo>
                  <a:cubicBezTo>
                    <a:pt x="8662742" y="6372605"/>
                    <a:pt x="8718152" y="6361091"/>
                    <a:pt x="8770685" y="6337343"/>
                  </a:cubicBezTo>
                  <a:cubicBezTo>
                    <a:pt x="8795152" y="6326549"/>
                    <a:pt x="8819619" y="6313596"/>
                    <a:pt x="8848404" y="6317194"/>
                  </a:cubicBezTo>
                  <a:cubicBezTo>
                    <a:pt x="8882227" y="6300643"/>
                    <a:pt x="8919647" y="6291288"/>
                    <a:pt x="8952030" y="6271858"/>
                  </a:cubicBezTo>
                  <a:cubicBezTo>
                    <a:pt x="8967861" y="6259624"/>
                    <a:pt x="8980095" y="6243792"/>
                    <a:pt x="8995926" y="6230839"/>
                  </a:cubicBezTo>
                  <a:cubicBezTo>
                    <a:pt x="9001684" y="6221484"/>
                    <a:pt x="9009599" y="6216447"/>
                    <a:pt x="9019674" y="6212849"/>
                  </a:cubicBezTo>
                  <a:cubicBezTo>
                    <a:pt x="9034067" y="6208531"/>
                    <a:pt x="9047019" y="6200615"/>
                    <a:pt x="9057814" y="6190540"/>
                  </a:cubicBezTo>
                  <a:cubicBezTo>
                    <a:pt x="9094515" y="6158157"/>
                    <a:pt x="9136972" y="6132971"/>
                    <a:pt x="9162879" y="6089793"/>
                  </a:cubicBezTo>
                  <a:cubicBezTo>
                    <a:pt x="9166477" y="6085475"/>
                    <a:pt x="9170795" y="6082597"/>
                    <a:pt x="9174393" y="6078999"/>
                  </a:cubicBezTo>
                  <a:cubicBezTo>
                    <a:pt x="9185187" y="6055971"/>
                    <a:pt x="9212533" y="6052373"/>
                    <a:pt x="9228365" y="6036541"/>
                  </a:cubicBezTo>
                  <a:cubicBezTo>
                    <a:pt x="9262187" y="6001279"/>
                    <a:pt x="9293131" y="5964579"/>
                    <a:pt x="9321196" y="5925000"/>
                  </a:cubicBezTo>
                  <a:cubicBezTo>
                    <a:pt x="9343504" y="5894775"/>
                    <a:pt x="9348541" y="5857355"/>
                    <a:pt x="9367972" y="5827131"/>
                  </a:cubicBezTo>
                  <a:cubicBezTo>
                    <a:pt x="9412588" y="5758047"/>
                    <a:pt x="9434177" y="5679609"/>
                    <a:pt x="9464400" y="5604768"/>
                  </a:cubicBezTo>
                  <a:cubicBezTo>
                    <a:pt x="9455765" y="5547917"/>
                    <a:pt x="9455765" y="5486750"/>
                    <a:pt x="9457204" y="5426302"/>
                  </a:cubicBezTo>
                  <a:close/>
                  <a:moveTo>
                    <a:pt x="3696628" y="2014572"/>
                  </a:moveTo>
                  <a:cubicBezTo>
                    <a:pt x="3623227" y="2029684"/>
                    <a:pt x="3577171" y="2087974"/>
                    <a:pt x="3516723" y="2123235"/>
                  </a:cubicBezTo>
                  <a:cubicBezTo>
                    <a:pt x="3490097" y="2139067"/>
                    <a:pt x="3470667" y="2153459"/>
                    <a:pt x="3436125" y="2137628"/>
                  </a:cubicBezTo>
                  <a:cubicBezTo>
                    <a:pt x="3402303" y="2122516"/>
                    <a:pt x="3367761" y="2136188"/>
                    <a:pt x="3343294" y="2165693"/>
                  </a:cubicBezTo>
                  <a:cubicBezTo>
                    <a:pt x="3334658" y="2176487"/>
                    <a:pt x="3329621" y="2177926"/>
                    <a:pt x="3316668" y="2169291"/>
                  </a:cubicBezTo>
                  <a:cubicBezTo>
                    <a:pt x="3279967" y="2144824"/>
                    <a:pt x="3241827" y="2120357"/>
                    <a:pt x="3194332" y="2142665"/>
                  </a:cubicBezTo>
                  <a:cubicBezTo>
                    <a:pt x="3184977" y="2146983"/>
                    <a:pt x="3181379" y="2140506"/>
                    <a:pt x="3180659" y="2134749"/>
                  </a:cubicBezTo>
                  <a:cubicBezTo>
                    <a:pt x="3174902" y="2095170"/>
                    <a:pt x="3150435" y="2063507"/>
                    <a:pt x="3139641" y="2026086"/>
                  </a:cubicBezTo>
                  <a:cubicBezTo>
                    <a:pt x="3133884" y="2005937"/>
                    <a:pt x="3139641" y="1995862"/>
                    <a:pt x="3158351" y="1990825"/>
                  </a:cubicBezTo>
                  <a:cubicBezTo>
                    <a:pt x="3166267" y="1988666"/>
                    <a:pt x="3174902" y="1987227"/>
                    <a:pt x="3182818" y="1985068"/>
                  </a:cubicBezTo>
                  <a:cubicBezTo>
                    <a:pt x="3198650" y="1979311"/>
                    <a:pt x="3205126" y="1982909"/>
                    <a:pt x="3202968" y="2000900"/>
                  </a:cubicBezTo>
                  <a:cubicBezTo>
                    <a:pt x="3200809" y="2014572"/>
                    <a:pt x="3209444" y="2026806"/>
                    <a:pt x="3221678" y="2028245"/>
                  </a:cubicBezTo>
                  <a:cubicBezTo>
                    <a:pt x="3247584" y="2031843"/>
                    <a:pt x="3274210" y="2040479"/>
                    <a:pt x="3298677" y="2018170"/>
                  </a:cubicBezTo>
                  <a:cubicBezTo>
                    <a:pt x="3317387" y="2000900"/>
                    <a:pt x="3340415" y="1990105"/>
                    <a:pt x="3366322" y="1987946"/>
                  </a:cubicBezTo>
                  <a:cubicBezTo>
                    <a:pt x="3388630" y="1985787"/>
                    <a:pt x="3404462" y="1994423"/>
                    <a:pt x="3407340" y="2016011"/>
                  </a:cubicBezTo>
                  <a:cubicBezTo>
                    <a:pt x="3409499" y="2032563"/>
                    <a:pt x="3415976" y="2033283"/>
                    <a:pt x="3428929" y="2030404"/>
                  </a:cubicBezTo>
                  <a:cubicBezTo>
                    <a:pt x="3441882" y="2028245"/>
                    <a:pt x="3454835" y="2028245"/>
                    <a:pt x="3467788" y="2028245"/>
                  </a:cubicBezTo>
                  <a:cubicBezTo>
                    <a:pt x="3483620" y="2028245"/>
                    <a:pt x="3496573" y="2035441"/>
                    <a:pt x="3497293" y="2052712"/>
                  </a:cubicBezTo>
                  <a:cubicBezTo>
                    <a:pt x="3498732" y="2084376"/>
                    <a:pt x="3516003" y="2079338"/>
                    <a:pt x="3535433" y="2071422"/>
                  </a:cubicBezTo>
                  <a:cubicBezTo>
                    <a:pt x="3559900" y="2061348"/>
                    <a:pt x="3580050" y="2044077"/>
                    <a:pt x="3599479" y="2026806"/>
                  </a:cubicBezTo>
                  <a:cubicBezTo>
                    <a:pt x="3608834" y="2018170"/>
                    <a:pt x="3618909" y="2010255"/>
                    <a:pt x="3628264" y="2001619"/>
                  </a:cubicBezTo>
                  <a:cubicBezTo>
                    <a:pt x="3629703" y="2003058"/>
                    <a:pt x="3631143" y="2004498"/>
                    <a:pt x="3631862" y="2005937"/>
                  </a:cubicBezTo>
                  <a:cubicBezTo>
                    <a:pt x="3628984" y="2013853"/>
                    <a:pt x="3626825" y="2021769"/>
                    <a:pt x="3621788" y="2037600"/>
                  </a:cubicBezTo>
                  <a:cubicBezTo>
                    <a:pt x="3646255" y="2018890"/>
                    <a:pt x="3663526" y="2005217"/>
                    <a:pt x="3682236" y="1992264"/>
                  </a:cubicBezTo>
                  <a:cubicBezTo>
                    <a:pt x="3687993" y="1988666"/>
                    <a:pt x="3695189" y="1974993"/>
                    <a:pt x="3701666" y="1987227"/>
                  </a:cubicBezTo>
                  <a:cubicBezTo>
                    <a:pt x="3708862" y="1994423"/>
                    <a:pt x="3709582" y="2011694"/>
                    <a:pt x="3696628" y="2014572"/>
                  </a:cubicBezTo>
                  <a:close/>
                </a:path>
              </a:pathLst>
            </a:custGeom>
            <a:solidFill>
              <a:schemeClr val="accent2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D3D5BF-9098-4981-B180-583FE8EC0C28}"/>
                </a:ext>
              </a:extLst>
            </p:cNvPr>
            <p:cNvSpPr/>
            <p:nvPr/>
          </p:nvSpPr>
          <p:spPr>
            <a:xfrm>
              <a:off x="3583329" y="4004287"/>
              <a:ext cx="359738" cy="575696"/>
            </a:xfrm>
            <a:custGeom>
              <a:avLst/>
              <a:gdLst>
                <a:gd name="connsiteX0" fmla="*/ 96237 w 460678"/>
                <a:gd name="connsiteY0" fmla="*/ 263698 h 737233"/>
                <a:gd name="connsiteX1" fmla="*/ 50181 w 460678"/>
                <a:gd name="connsiteY1" fmla="*/ 195334 h 737233"/>
                <a:gd name="connsiteX2" fmla="*/ 24994 w 460678"/>
                <a:gd name="connsiteY2" fmla="*/ 206129 h 737233"/>
                <a:gd name="connsiteX3" fmla="*/ 18517 w 460678"/>
                <a:gd name="connsiteY3" fmla="*/ 241390 h 737233"/>
                <a:gd name="connsiteX4" fmla="*/ 14919 w 460678"/>
                <a:gd name="connsiteY4" fmla="*/ 137045 h 737233"/>
                <a:gd name="connsiteX5" fmla="*/ 73209 w 460678"/>
                <a:gd name="connsiteY5" fmla="*/ 80195 h 737233"/>
                <a:gd name="connsiteX6" fmla="*/ 116386 w 460678"/>
                <a:gd name="connsiteY6" fmla="*/ 36297 h 737233"/>
                <a:gd name="connsiteX7" fmla="*/ 192666 w 460678"/>
                <a:gd name="connsiteY7" fmla="*/ 13989 h 737233"/>
                <a:gd name="connsiteX8" fmla="*/ 230086 w 460678"/>
                <a:gd name="connsiteY8" fmla="*/ 6073 h 737233"/>
                <a:gd name="connsiteX9" fmla="*/ 277581 w 460678"/>
                <a:gd name="connsiteY9" fmla="*/ 13989 h 737233"/>
                <a:gd name="connsiteX10" fmla="*/ 316441 w 460678"/>
                <a:gd name="connsiteY10" fmla="*/ 19746 h 737233"/>
                <a:gd name="connsiteX11" fmla="*/ 365375 w 460678"/>
                <a:gd name="connsiteY11" fmla="*/ 33419 h 737233"/>
                <a:gd name="connsiteX12" fmla="*/ 408553 w 460678"/>
                <a:gd name="connsiteY12" fmla="*/ 64363 h 737233"/>
                <a:gd name="connsiteX13" fmla="*/ 423665 w 460678"/>
                <a:gd name="connsiteY13" fmla="*/ 75157 h 737233"/>
                <a:gd name="connsiteX14" fmla="*/ 458926 w 460678"/>
                <a:gd name="connsiteY14" fmla="*/ 196054 h 737233"/>
                <a:gd name="connsiteX15" fmla="*/ 452450 w 460678"/>
                <a:gd name="connsiteY15" fmla="*/ 368763 h 737233"/>
                <a:gd name="connsiteX16" fmla="*/ 451730 w 460678"/>
                <a:gd name="connsiteY16" fmla="*/ 385314 h 737233"/>
                <a:gd name="connsiteX17" fmla="*/ 439497 w 460678"/>
                <a:gd name="connsiteY17" fmla="*/ 406183 h 737233"/>
                <a:gd name="connsiteX18" fmla="*/ 430141 w 460678"/>
                <a:gd name="connsiteY18" fmla="*/ 385314 h 737233"/>
                <a:gd name="connsiteX19" fmla="*/ 436618 w 460678"/>
                <a:gd name="connsiteY19" fmla="*/ 265137 h 737233"/>
                <a:gd name="connsiteX20" fmla="*/ 438777 w 460678"/>
                <a:gd name="connsiteY20" fmla="*/ 205409 h 737233"/>
                <a:gd name="connsiteX21" fmla="*/ 411431 w 460678"/>
                <a:gd name="connsiteY21" fmla="*/ 246427 h 737233"/>
                <a:gd name="connsiteX22" fmla="*/ 402796 w 460678"/>
                <a:gd name="connsiteY22" fmla="*/ 310474 h 737233"/>
                <a:gd name="connsiteX23" fmla="*/ 392721 w 460678"/>
                <a:gd name="connsiteY23" fmla="*/ 321268 h 737233"/>
                <a:gd name="connsiteX24" fmla="*/ 386244 w 460678"/>
                <a:gd name="connsiteY24" fmla="*/ 310474 h 737233"/>
                <a:gd name="connsiteX25" fmla="*/ 383366 w 460678"/>
                <a:gd name="connsiteY25" fmla="*/ 285287 h 737233"/>
                <a:gd name="connsiteX26" fmla="*/ 350983 w 460678"/>
                <a:gd name="connsiteY26" fmla="*/ 298240 h 737233"/>
                <a:gd name="connsiteX27" fmla="*/ 337310 w 460678"/>
                <a:gd name="connsiteY27" fmla="*/ 311913 h 737233"/>
                <a:gd name="connsiteX28" fmla="*/ 313563 w 460678"/>
                <a:gd name="connsiteY28" fmla="*/ 322707 h 737233"/>
                <a:gd name="connsiteX29" fmla="*/ 254553 w 460678"/>
                <a:gd name="connsiteY29" fmla="*/ 368044 h 737233"/>
                <a:gd name="connsiteX30" fmla="*/ 296291 w 460678"/>
                <a:gd name="connsiteY30" fmla="*/ 410501 h 737233"/>
                <a:gd name="connsiteX31" fmla="*/ 366095 w 460678"/>
                <a:gd name="connsiteY31" fmla="*/ 395389 h 737233"/>
                <a:gd name="connsiteX32" fmla="*/ 425104 w 460678"/>
                <a:gd name="connsiteY32" fmla="*/ 417697 h 737233"/>
                <a:gd name="connsiteX33" fmla="*/ 435898 w 460678"/>
                <a:gd name="connsiteY33" fmla="*/ 505491 h 737233"/>
                <a:gd name="connsiteX34" fmla="*/ 430141 w 460678"/>
                <a:gd name="connsiteY34" fmla="*/ 713462 h 737233"/>
                <a:gd name="connsiteX35" fmla="*/ 420067 w 460678"/>
                <a:gd name="connsiteY35" fmla="*/ 737210 h 737233"/>
                <a:gd name="connsiteX36" fmla="*/ 409992 w 460678"/>
                <a:gd name="connsiteY36" fmla="*/ 712742 h 737233"/>
                <a:gd name="connsiteX37" fmla="*/ 409992 w 460678"/>
                <a:gd name="connsiteY37" fmla="*/ 544351 h 737233"/>
                <a:gd name="connsiteX38" fmla="*/ 380487 w 460678"/>
                <a:gd name="connsiteY38" fmla="*/ 511968 h 737233"/>
                <a:gd name="connsiteX39" fmla="*/ 315002 w 460678"/>
                <a:gd name="connsiteY39" fmla="*/ 574575 h 737233"/>
                <a:gd name="connsiteX40" fmla="*/ 316441 w 460678"/>
                <a:gd name="connsiteY40" fmla="*/ 670285 h 737233"/>
                <a:gd name="connsiteX41" fmla="*/ 305646 w 460678"/>
                <a:gd name="connsiteY41" fmla="*/ 686836 h 737233"/>
                <a:gd name="connsiteX42" fmla="*/ 292693 w 460678"/>
                <a:gd name="connsiteY42" fmla="*/ 668846 h 737233"/>
                <a:gd name="connsiteX43" fmla="*/ 297011 w 460678"/>
                <a:gd name="connsiteY43" fmla="*/ 629986 h 737233"/>
                <a:gd name="connsiteX44" fmla="*/ 294852 w 460678"/>
                <a:gd name="connsiteY44" fmla="*/ 573855 h 737233"/>
                <a:gd name="connsiteX45" fmla="*/ 228647 w 460678"/>
                <a:gd name="connsiteY45" fmla="*/ 529239 h 737233"/>
                <a:gd name="connsiteX46" fmla="*/ 214255 w 460678"/>
                <a:gd name="connsiteY46" fmla="*/ 557304 h 737233"/>
                <a:gd name="connsiteX47" fmla="*/ 206339 w 460678"/>
                <a:gd name="connsiteY47" fmla="*/ 591846 h 737233"/>
                <a:gd name="connsiteX48" fmla="*/ 194105 w 460678"/>
                <a:gd name="connsiteY48" fmla="*/ 559463 h 737233"/>
                <a:gd name="connsiteX49" fmla="*/ 161003 w 460678"/>
                <a:gd name="connsiteY49" fmla="*/ 523482 h 737233"/>
                <a:gd name="connsiteX50" fmla="*/ 119265 w 460678"/>
                <a:gd name="connsiteY50" fmla="*/ 565220 h 737233"/>
                <a:gd name="connsiteX51" fmla="*/ 111348 w 460678"/>
                <a:gd name="connsiteY51" fmla="*/ 696911 h 737233"/>
                <a:gd name="connsiteX52" fmla="*/ 109190 w 460678"/>
                <a:gd name="connsiteY52" fmla="*/ 722097 h 737233"/>
                <a:gd name="connsiteX53" fmla="*/ 95517 w 460678"/>
                <a:gd name="connsiteY53" fmla="*/ 735770 h 737233"/>
                <a:gd name="connsiteX54" fmla="*/ 87601 w 460678"/>
                <a:gd name="connsiteY54" fmla="*/ 717780 h 737233"/>
                <a:gd name="connsiteX55" fmla="*/ 95517 w 460678"/>
                <a:gd name="connsiteY55" fmla="*/ 580332 h 737233"/>
                <a:gd name="connsiteX56" fmla="*/ 24274 w 460678"/>
                <a:gd name="connsiteY56" fmla="*/ 483903 h 737233"/>
                <a:gd name="connsiteX57" fmla="*/ 31471 w 460678"/>
                <a:gd name="connsiteY57" fmla="*/ 598323 h 737233"/>
                <a:gd name="connsiteX58" fmla="*/ 26433 w 460678"/>
                <a:gd name="connsiteY58" fmla="*/ 621350 h 737233"/>
                <a:gd name="connsiteX59" fmla="*/ 10601 w 460678"/>
                <a:gd name="connsiteY59" fmla="*/ 622070 h 737233"/>
                <a:gd name="connsiteX60" fmla="*/ 6284 w 460678"/>
                <a:gd name="connsiteY60" fmla="*/ 601201 h 737233"/>
                <a:gd name="connsiteX61" fmla="*/ 1246 w 460678"/>
                <a:gd name="connsiteY61" fmla="*/ 472389 h 737233"/>
                <a:gd name="connsiteX62" fmla="*/ 20676 w 460678"/>
                <a:gd name="connsiteY62" fmla="*/ 442165 h 737233"/>
                <a:gd name="connsiteX63" fmla="*/ 48022 w 460678"/>
                <a:gd name="connsiteY63" fmla="*/ 409782 h 737233"/>
                <a:gd name="connsiteX64" fmla="*/ 129339 w 460678"/>
                <a:gd name="connsiteY64" fmla="*/ 337099 h 737233"/>
                <a:gd name="connsiteX65" fmla="*/ 178274 w 460678"/>
                <a:gd name="connsiteY65" fmla="*/ 308315 h 737233"/>
                <a:gd name="connsiteX66" fmla="*/ 206339 w 460678"/>
                <a:gd name="connsiteY66" fmla="*/ 286006 h 737233"/>
                <a:gd name="connsiteX67" fmla="*/ 246638 w 460678"/>
                <a:gd name="connsiteY67" fmla="*/ 252184 h 737233"/>
                <a:gd name="connsiteX68" fmla="*/ 286936 w 460678"/>
                <a:gd name="connsiteY68" fmla="*/ 222680 h 737233"/>
                <a:gd name="connsiteX69" fmla="*/ 308525 w 460678"/>
                <a:gd name="connsiteY69" fmla="*/ 193175 h 737233"/>
                <a:gd name="connsiteX70" fmla="*/ 253834 w 460678"/>
                <a:gd name="connsiteY70" fmla="*/ 132727 h 737233"/>
                <a:gd name="connsiteX71" fmla="*/ 195544 w 460678"/>
                <a:gd name="connsiteY71" fmla="*/ 125531 h 737233"/>
                <a:gd name="connsiteX72" fmla="*/ 154526 w 460678"/>
                <a:gd name="connsiteY72" fmla="*/ 153596 h 737233"/>
                <a:gd name="connsiteX73" fmla="*/ 128620 w 460678"/>
                <a:gd name="connsiteY73" fmla="*/ 201091 h 737233"/>
                <a:gd name="connsiteX74" fmla="*/ 96237 w 460678"/>
                <a:gd name="connsiteY74" fmla="*/ 263698 h 73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60678" h="737233">
                  <a:moveTo>
                    <a:pt x="96237" y="263698"/>
                  </a:moveTo>
                  <a:cubicBezTo>
                    <a:pt x="94797" y="229876"/>
                    <a:pt x="73209" y="212605"/>
                    <a:pt x="50181" y="195334"/>
                  </a:cubicBezTo>
                  <a:cubicBezTo>
                    <a:pt x="34349" y="183820"/>
                    <a:pt x="25714" y="182381"/>
                    <a:pt x="24994" y="206129"/>
                  </a:cubicBezTo>
                  <a:cubicBezTo>
                    <a:pt x="24994" y="217642"/>
                    <a:pt x="27153" y="230595"/>
                    <a:pt x="18517" y="241390"/>
                  </a:cubicBezTo>
                  <a:cubicBezTo>
                    <a:pt x="-3071" y="219082"/>
                    <a:pt x="-6669" y="160073"/>
                    <a:pt x="14919" y="137045"/>
                  </a:cubicBezTo>
                  <a:cubicBezTo>
                    <a:pt x="32910" y="116895"/>
                    <a:pt x="53059" y="98905"/>
                    <a:pt x="73209" y="80195"/>
                  </a:cubicBezTo>
                  <a:cubicBezTo>
                    <a:pt x="88321" y="66522"/>
                    <a:pt x="103433" y="52849"/>
                    <a:pt x="116386" y="36297"/>
                  </a:cubicBezTo>
                  <a:cubicBezTo>
                    <a:pt x="140853" y="5354"/>
                    <a:pt x="153806" y="1756"/>
                    <a:pt x="192666" y="13989"/>
                  </a:cubicBezTo>
                  <a:cubicBezTo>
                    <a:pt x="206339" y="18307"/>
                    <a:pt x="217853" y="11831"/>
                    <a:pt x="230086" y="6073"/>
                  </a:cubicBezTo>
                  <a:cubicBezTo>
                    <a:pt x="247357" y="-1123"/>
                    <a:pt x="263189" y="-5441"/>
                    <a:pt x="277581" y="13989"/>
                  </a:cubicBezTo>
                  <a:cubicBezTo>
                    <a:pt x="286936" y="26942"/>
                    <a:pt x="303488" y="25503"/>
                    <a:pt x="316441" y="19746"/>
                  </a:cubicBezTo>
                  <a:cubicBezTo>
                    <a:pt x="337310" y="11111"/>
                    <a:pt x="352422" y="17587"/>
                    <a:pt x="365375" y="33419"/>
                  </a:cubicBezTo>
                  <a:cubicBezTo>
                    <a:pt x="376889" y="47092"/>
                    <a:pt x="391282" y="57886"/>
                    <a:pt x="408553" y="64363"/>
                  </a:cubicBezTo>
                  <a:cubicBezTo>
                    <a:pt x="414310" y="66522"/>
                    <a:pt x="423665" y="70839"/>
                    <a:pt x="423665" y="75157"/>
                  </a:cubicBezTo>
                  <a:cubicBezTo>
                    <a:pt x="427263" y="117615"/>
                    <a:pt x="469721" y="147839"/>
                    <a:pt x="458926" y="196054"/>
                  </a:cubicBezTo>
                  <a:cubicBezTo>
                    <a:pt x="445973" y="252904"/>
                    <a:pt x="461805" y="311193"/>
                    <a:pt x="452450" y="368763"/>
                  </a:cubicBezTo>
                  <a:cubicBezTo>
                    <a:pt x="451730" y="374520"/>
                    <a:pt x="452450" y="380277"/>
                    <a:pt x="451730" y="385314"/>
                  </a:cubicBezTo>
                  <a:cubicBezTo>
                    <a:pt x="450291" y="393950"/>
                    <a:pt x="452450" y="406903"/>
                    <a:pt x="439497" y="406183"/>
                  </a:cubicBezTo>
                  <a:cubicBezTo>
                    <a:pt x="429422" y="405464"/>
                    <a:pt x="430141" y="393950"/>
                    <a:pt x="430141" y="385314"/>
                  </a:cubicBezTo>
                  <a:cubicBezTo>
                    <a:pt x="430141" y="345016"/>
                    <a:pt x="427982" y="304716"/>
                    <a:pt x="436618" y="265137"/>
                  </a:cubicBezTo>
                  <a:cubicBezTo>
                    <a:pt x="440936" y="246427"/>
                    <a:pt x="443095" y="226997"/>
                    <a:pt x="438777" y="205409"/>
                  </a:cubicBezTo>
                  <a:cubicBezTo>
                    <a:pt x="420067" y="214764"/>
                    <a:pt x="412870" y="228437"/>
                    <a:pt x="411431" y="246427"/>
                  </a:cubicBezTo>
                  <a:cubicBezTo>
                    <a:pt x="409272" y="268016"/>
                    <a:pt x="406394" y="288885"/>
                    <a:pt x="402796" y="310474"/>
                  </a:cubicBezTo>
                  <a:cubicBezTo>
                    <a:pt x="402076" y="316231"/>
                    <a:pt x="399197" y="321988"/>
                    <a:pt x="392721" y="321268"/>
                  </a:cubicBezTo>
                  <a:cubicBezTo>
                    <a:pt x="386964" y="320548"/>
                    <a:pt x="386964" y="314791"/>
                    <a:pt x="386244" y="310474"/>
                  </a:cubicBezTo>
                  <a:cubicBezTo>
                    <a:pt x="384085" y="301838"/>
                    <a:pt x="394160" y="288885"/>
                    <a:pt x="383366" y="285287"/>
                  </a:cubicBezTo>
                  <a:cubicBezTo>
                    <a:pt x="371852" y="280969"/>
                    <a:pt x="361057" y="291763"/>
                    <a:pt x="350983" y="298240"/>
                  </a:cubicBezTo>
                  <a:cubicBezTo>
                    <a:pt x="345946" y="301838"/>
                    <a:pt x="339469" y="306156"/>
                    <a:pt x="337310" y="311913"/>
                  </a:cubicBezTo>
                  <a:cubicBezTo>
                    <a:pt x="332992" y="324866"/>
                    <a:pt x="325796" y="324146"/>
                    <a:pt x="313563" y="322707"/>
                  </a:cubicBezTo>
                  <a:cubicBezTo>
                    <a:pt x="282619" y="319109"/>
                    <a:pt x="253114" y="342857"/>
                    <a:pt x="254553" y="368044"/>
                  </a:cubicBezTo>
                  <a:cubicBezTo>
                    <a:pt x="255273" y="394669"/>
                    <a:pt x="269665" y="409782"/>
                    <a:pt x="296291" y="410501"/>
                  </a:cubicBezTo>
                  <a:cubicBezTo>
                    <a:pt x="320039" y="410501"/>
                    <a:pt x="343787" y="411221"/>
                    <a:pt x="366095" y="395389"/>
                  </a:cubicBezTo>
                  <a:cubicBezTo>
                    <a:pt x="385525" y="381716"/>
                    <a:pt x="409272" y="401146"/>
                    <a:pt x="425104" y="417697"/>
                  </a:cubicBezTo>
                  <a:cubicBezTo>
                    <a:pt x="453169" y="447202"/>
                    <a:pt x="440216" y="474548"/>
                    <a:pt x="435898" y="505491"/>
                  </a:cubicBezTo>
                  <a:cubicBezTo>
                    <a:pt x="426543" y="574575"/>
                    <a:pt x="431580" y="643659"/>
                    <a:pt x="430141" y="713462"/>
                  </a:cubicBezTo>
                  <a:cubicBezTo>
                    <a:pt x="430141" y="722097"/>
                    <a:pt x="436618" y="737929"/>
                    <a:pt x="420067" y="737210"/>
                  </a:cubicBezTo>
                  <a:cubicBezTo>
                    <a:pt x="404955" y="736490"/>
                    <a:pt x="409992" y="721378"/>
                    <a:pt x="409992" y="712742"/>
                  </a:cubicBezTo>
                  <a:cubicBezTo>
                    <a:pt x="409272" y="656612"/>
                    <a:pt x="408553" y="600481"/>
                    <a:pt x="409992" y="544351"/>
                  </a:cubicBezTo>
                  <a:cubicBezTo>
                    <a:pt x="410712" y="522042"/>
                    <a:pt x="400637" y="512687"/>
                    <a:pt x="380487" y="511968"/>
                  </a:cubicBezTo>
                  <a:cubicBezTo>
                    <a:pt x="313563" y="510529"/>
                    <a:pt x="309964" y="504052"/>
                    <a:pt x="315002" y="574575"/>
                  </a:cubicBezTo>
                  <a:cubicBezTo>
                    <a:pt x="317161" y="606238"/>
                    <a:pt x="316441" y="637902"/>
                    <a:pt x="316441" y="670285"/>
                  </a:cubicBezTo>
                  <a:cubicBezTo>
                    <a:pt x="316441" y="677481"/>
                    <a:pt x="316441" y="686836"/>
                    <a:pt x="305646" y="686836"/>
                  </a:cubicBezTo>
                  <a:cubicBezTo>
                    <a:pt x="294852" y="686836"/>
                    <a:pt x="291974" y="677481"/>
                    <a:pt x="292693" y="668846"/>
                  </a:cubicBezTo>
                  <a:cubicBezTo>
                    <a:pt x="293413" y="655892"/>
                    <a:pt x="297011" y="642939"/>
                    <a:pt x="297011" y="629986"/>
                  </a:cubicBezTo>
                  <a:cubicBezTo>
                    <a:pt x="297731" y="611276"/>
                    <a:pt x="297011" y="592565"/>
                    <a:pt x="294852" y="573855"/>
                  </a:cubicBezTo>
                  <a:cubicBezTo>
                    <a:pt x="289095" y="527080"/>
                    <a:pt x="277581" y="526360"/>
                    <a:pt x="228647" y="529239"/>
                  </a:cubicBezTo>
                  <a:cubicBezTo>
                    <a:pt x="209937" y="529959"/>
                    <a:pt x="215694" y="546510"/>
                    <a:pt x="214255" y="557304"/>
                  </a:cubicBezTo>
                  <a:cubicBezTo>
                    <a:pt x="212096" y="569538"/>
                    <a:pt x="220012" y="591126"/>
                    <a:pt x="206339" y="591846"/>
                  </a:cubicBezTo>
                  <a:cubicBezTo>
                    <a:pt x="191227" y="593285"/>
                    <a:pt x="195544" y="570977"/>
                    <a:pt x="194105" y="559463"/>
                  </a:cubicBezTo>
                  <a:cubicBezTo>
                    <a:pt x="191227" y="538594"/>
                    <a:pt x="190507" y="520603"/>
                    <a:pt x="161003" y="523482"/>
                  </a:cubicBezTo>
                  <a:cubicBezTo>
                    <a:pt x="131498" y="526360"/>
                    <a:pt x="121423" y="533557"/>
                    <a:pt x="119265" y="565220"/>
                  </a:cubicBezTo>
                  <a:cubicBezTo>
                    <a:pt x="117106" y="609117"/>
                    <a:pt x="109190" y="653014"/>
                    <a:pt x="111348" y="696911"/>
                  </a:cubicBezTo>
                  <a:cubicBezTo>
                    <a:pt x="112068" y="705546"/>
                    <a:pt x="109910" y="713462"/>
                    <a:pt x="109190" y="722097"/>
                  </a:cubicBezTo>
                  <a:cubicBezTo>
                    <a:pt x="107750" y="730013"/>
                    <a:pt x="106311" y="737929"/>
                    <a:pt x="95517" y="735770"/>
                  </a:cubicBezTo>
                  <a:cubicBezTo>
                    <a:pt x="85442" y="733612"/>
                    <a:pt x="86162" y="724976"/>
                    <a:pt x="87601" y="717780"/>
                  </a:cubicBezTo>
                  <a:cubicBezTo>
                    <a:pt x="96237" y="672444"/>
                    <a:pt x="95517" y="626388"/>
                    <a:pt x="95517" y="580332"/>
                  </a:cubicBezTo>
                  <a:cubicBezTo>
                    <a:pt x="95517" y="534276"/>
                    <a:pt x="71769" y="501893"/>
                    <a:pt x="24274" y="483903"/>
                  </a:cubicBezTo>
                  <a:cubicBezTo>
                    <a:pt x="27153" y="522762"/>
                    <a:pt x="22835" y="560902"/>
                    <a:pt x="31471" y="598323"/>
                  </a:cubicBezTo>
                  <a:cubicBezTo>
                    <a:pt x="33629" y="606958"/>
                    <a:pt x="33629" y="615593"/>
                    <a:pt x="26433" y="621350"/>
                  </a:cubicBezTo>
                  <a:cubicBezTo>
                    <a:pt x="22116" y="624948"/>
                    <a:pt x="15639" y="625668"/>
                    <a:pt x="10601" y="622070"/>
                  </a:cubicBezTo>
                  <a:cubicBezTo>
                    <a:pt x="4125" y="616313"/>
                    <a:pt x="5564" y="608397"/>
                    <a:pt x="6284" y="601201"/>
                  </a:cubicBezTo>
                  <a:cubicBezTo>
                    <a:pt x="12041" y="558024"/>
                    <a:pt x="7003" y="515566"/>
                    <a:pt x="1246" y="472389"/>
                  </a:cubicBezTo>
                  <a:cubicBezTo>
                    <a:pt x="-912" y="456557"/>
                    <a:pt x="-3071" y="443604"/>
                    <a:pt x="20676" y="442165"/>
                  </a:cubicBezTo>
                  <a:cubicBezTo>
                    <a:pt x="35788" y="440725"/>
                    <a:pt x="44424" y="424174"/>
                    <a:pt x="48022" y="409782"/>
                  </a:cubicBezTo>
                  <a:cubicBezTo>
                    <a:pt x="58097" y="370922"/>
                    <a:pt x="89760" y="341417"/>
                    <a:pt x="129339" y="337099"/>
                  </a:cubicBezTo>
                  <a:cubicBezTo>
                    <a:pt x="150928" y="334941"/>
                    <a:pt x="168918" y="331343"/>
                    <a:pt x="178274" y="308315"/>
                  </a:cubicBezTo>
                  <a:cubicBezTo>
                    <a:pt x="182591" y="297520"/>
                    <a:pt x="195544" y="291763"/>
                    <a:pt x="206339" y="286006"/>
                  </a:cubicBezTo>
                  <a:cubicBezTo>
                    <a:pt x="222170" y="277371"/>
                    <a:pt x="236563" y="267296"/>
                    <a:pt x="246638" y="252184"/>
                  </a:cubicBezTo>
                  <a:cubicBezTo>
                    <a:pt x="255993" y="237072"/>
                    <a:pt x="264628" y="222680"/>
                    <a:pt x="286936" y="222680"/>
                  </a:cubicBezTo>
                  <a:cubicBezTo>
                    <a:pt x="301329" y="222680"/>
                    <a:pt x="307086" y="206848"/>
                    <a:pt x="308525" y="193175"/>
                  </a:cubicBezTo>
                  <a:cubicBezTo>
                    <a:pt x="312123" y="162951"/>
                    <a:pt x="284778" y="134166"/>
                    <a:pt x="253834" y="132727"/>
                  </a:cubicBezTo>
                  <a:cubicBezTo>
                    <a:pt x="234404" y="132007"/>
                    <a:pt x="214974" y="129129"/>
                    <a:pt x="195544" y="125531"/>
                  </a:cubicBezTo>
                  <a:cubicBezTo>
                    <a:pt x="171797" y="121213"/>
                    <a:pt x="157404" y="129129"/>
                    <a:pt x="154526" y="153596"/>
                  </a:cubicBezTo>
                  <a:cubicBezTo>
                    <a:pt x="152367" y="173746"/>
                    <a:pt x="145171" y="190297"/>
                    <a:pt x="128620" y="201091"/>
                  </a:cubicBezTo>
                  <a:cubicBezTo>
                    <a:pt x="110629" y="216923"/>
                    <a:pt x="113508" y="243549"/>
                    <a:pt x="96237" y="263698"/>
                  </a:cubicBezTo>
                  <a:close/>
                </a:path>
              </a:pathLst>
            </a:custGeom>
            <a:solidFill>
              <a:schemeClr val="accent3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0" name="Graphic 2">
              <a:extLst>
                <a:ext uri="{FF2B5EF4-FFF2-40B4-BE49-F238E27FC236}">
                  <a16:creationId xmlns:a16="http://schemas.microsoft.com/office/drawing/2014/main" id="{6AE14511-FAFC-4EE7-B186-42BD2756032B}"/>
                </a:ext>
              </a:extLst>
            </p:cNvPr>
            <p:cNvGrpSpPr/>
            <p:nvPr/>
          </p:nvGrpSpPr>
          <p:grpSpPr>
            <a:xfrm>
              <a:off x="3683947" y="4769729"/>
              <a:ext cx="1436369" cy="394704"/>
              <a:chOff x="5293851" y="4911199"/>
              <a:chExt cx="1839405" cy="505455"/>
            </a:xfrm>
            <a:solidFill>
              <a:schemeClr val="accent3"/>
            </a:solidFill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AAD97A7-E646-4D73-BD1E-4A8F0988A1D4}"/>
                  </a:ext>
                </a:extLst>
              </p:cNvPr>
              <p:cNvSpPr/>
              <p:nvPr/>
            </p:nvSpPr>
            <p:spPr>
              <a:xfrm>
                <a:off x="6562621" y="4911199"/>
                <a:ext cx="570636" cy="505455"/>
              </a:xfrm>
              <a:custGeom>
                <a:avLst/>
                <a:gdLst>
                  <a:gd name="connsiteX0" fmla="*/ 570354 w 570636"/>
                  <a:gd name="connsiteY0" fmla="*/ 159979 h 505455"/>
                  <a:gd name="connsiteX1" fmla="*/ 546606 w 570636"/>
                  <a:gd name="connsiteY1" fmla="*/ 14615 h 505455"/>
                  <a:gd name="connsiteX2" fmla="*/ 518541 w 570636"/>
                  <a:gd name="connsiteY2" fmla="*/ 5980 h 505455"/>
                  <a:gd name="connsiteX3" fmla="*/ 451616 w 570636"/>
                  <a:gd name="connsiteY3" fmla="*/ 46998 h 505455"/>
                  <a:gd name="connsiteX4" fmla="*/ 16965 w 570636"/>
                  <a:gd name="connsiteY4" fmla="*/ 235539 h 505455"/>
                  <a:gd name="connsiteX5" fmla="*/ 4731 w 570636"/>
                  <a:gd name="connsiteY5" fmla="*/ 265044 h 505455"/>
                  <a:gd name="connsiteX6" fmla="*/ 98282 w 570636"/>
                  <a:gd name="connsiteY6" fmla="*/ 408249 h 505455"/>
                  <a:gd name="connsiteX7" fmla="*/ 245804 w 570636"/>
                  <a:gd name="connsiteY7" fmla="*/ 499641 h 505455"/>
                  <a:gd name="connsiteX8" fmla="*/ 261636 w 570636"/>
                  <a:gd name="connsiteY8" fmla="*/ 504678 h 505455"/>
                  <a:gd name="connsiteX9" fmla="*/ 421392 w 570636"/>
                  <a:gd name="connsiteY9" fmla="*/ 503958 h 505455"/>
                  <a:gd name="connsiteX10" fmla="*/ 493355 w 570636"/>
                  <a:gd name="connsiteY10" fmla="*/ 442790 h 505455"/>
                  <a:gd name="connsiteX11" fmla="*/ 562438 w 570636"/>
                  <a:gd name="connsiteY11" fmla="*/ 319735 h 505455"/>
                  <a:gd name="connsiteX12" fmla="*/ 568915 w 570636"/>
                  <a:gd name="connsiteY12" fmla="*/ 284474 h 505455"/>
                  <a:gd name="connsiteX13" fmla="*/ 570354 w 570636"/>
                  <a:gd name="connsiteY13" fmla="*/ 159979 h 505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0636" h="505455">
                    <a:moveTo>
                      <a:pt x="570354" y="159979"/>
                    </a:moveTo>
                    <a:cubicBezTo>
                      <a:pt x="569634" y="110325"/>
                      <a:pt x="564597" y="61391"/>
                      <a:pt x="546606" y="14615"/>
                    </a:cubicBezTo>
                    <a:cubicBezTo>
                      <a:pt x="540130" y="-2656"/>
                      <a:pt x="532934" y="-3375"/>
                      <a:pt x="518541" y="5980"/>
                    </a:cubicBezTo>
                    <a:cubicBezTo>
                      <a:pt x="496953" y="20372"/>
                      <a:pt x="473925" y="34045"/>
                      <a:pt x="451616" y="46998"/>
                    </a:cubicBezTo>
                    <a:cubicBezTo>
                      <a:pt x="313449" y="126157"/>
                      <a:pt x="168805" y="188764"/>
                      <a:pt x="16965" y="235539"/>
                    </a:cubicBezTo>
                    <a:cubicBezTo>
                      <a:pt x="-2465" y="241296"/>
                      <a:pt x="-3185" y="248492"/>
                      <a:pt x="4731" y="265044"/>
                    </a:cubicBezTo>
                    <a:cubicBezTo>
                      <a:pt x="30637" y="316137"/>
                      <a:pt x="64459" y="362193"/>
                      <a:pt x="98282" y="408249"/>
                    </a:cubicBezTo>
                    <a:cubicBezTo>
                      <a:pt x="135702" y="459342"/>
                      <a:pt x="187515" y="483809"/>
                      <a:pt x="245804" y="499641"/>
                    </a:cubicBezTo>
                    <a:cubicBezTo>
                      <a:pt x="250842" y="501080"/>
                      <a:pt x="256599" y="503958"/>
                      <a:pt x="261636" y="504678"/>
                    </a:cubicBezTo>
                    <a:cubicBezTo>
                      <a:pt x="314888" y="504678"/>
                      <a:pt x="368140" y="506837"/>
                      <a:pt x="421392" y="503958"/>
                    </a:cubicBezTo>
                    <a:cubicBezTo>
                      <a:pt x="457373" y="501800"/>
                      <a:pt x="480401" y="476613"/>
                      <a:pt x="493355" y="442790"/>
                    </a:cubicBezTo>
                    <a:cubicBezTo>
                      <a:pt x="527177" y="408249"/>
                      <a:pt x="535812" y="358595"/>
                      <a:pt x="562438" y="319735"/>
                    </a:cubicBezTo>
                    <a:cubicBezTo>
                      <a:pt x="569634" y="309660"/>
                      <a:pt x="568915" y="295987"/>
                      <a:pt x="568915" y="284474"/>
                    </a:cubicBezTo>
                    <a:cubicBezTo>
                      <a:pt x="570354" y="242736"/>
                      <a:pt x="571074" y="201717"/>
                      <a:pt x="570354" y="159979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A4F8C6E8-6605-4504-8EC1-9F2903037EAB}"/>
                  </a:ext>
                </a:extLst>
              </p:cNvPr>
              <p:cNvSpPr/>
              <p:nvPr/>
            </p:nvSpPr>
            <p:spPr>
              <a:xfrm>
                <a:off x="5293851" y="5185424"/>
                <a:ext cx="510027" cy="225415"/>
              </a:xfrm>
              <a:custGeom>
                <a:avLst/>
                <a:gdLst>
                  <a:gd name="connsiteX0" fmla="*/ 493430 w 510027"/>
                  <a:gd name="connsiteY0" fmla="*/ 59902 h 225415"/>
                  <a:gd name="connsiteX1" fmla="*/ 281141 w 510027"/>
                  <a:gd name="connsiteY1" fmla="*/ 41912 h 225415"/>
                  <a:gd name="connsiteX2" fmla="*/ 23517 w 510027"/>
                  <a:gd name="connsiteY2" fmla="*/ 893 h 225415"/>
                  <a:gd name="connsiteX3" fmla="*/ 1208 w 510027"/>
                  <a:gd name="connsiteY3" fmla="*/ 23921 h 225415"/>
                  <a:gd name="connsiteX4" fmla="*/ 24236 w 510027"/>
                  <a:gd name="connsiteY4" fmla="*/ 77893 h 225415"/>
                  <a:gd name="connsiteX5" fmla="*/ 73171 w 510027"/>
                  <a:gd name="connsiteY5" fmla="*/ 164967 h 225415"/>
                  <a:gd name="connsiteX6" fmla="*/ 167441 w 510027"/>
                  <a:gd name="connsiteY6" fmla="*/ 205985 h 225415"/>
                  <a:gd name="connsiteX7" fmla="*/ 305609 w 510027"/>
                  <a:gd name="connsiteY7" fmla="*/ 225415 h 225415"/>
                  <a:gd name="connsiteX8" fmla="*/ 358141 w 510027"/>
                  <a:gd name="connsiteY8" fmla="*/ 219658 h 225415"/>
                  <a:gd name="connsiteX9" fmla="*/ 505664 w 510027"/>
                  <a:gd name="connsiteY9" fmla="*/ 80771 h 225415"/>
                  <a:gd name="connsiteX10" fmla="*/ 493430 w 510027"/>
                  <a:gd name="connsiteY10" fmla="*/ 59902 h 22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0027" h="225415">
                    <a:moveTo>
                      <a:pt x="493430" y="59902"/>
                    </a:moveTo>
                    <a:cubicBezTo>
                      <a:pt x="422188" y="56304"/>
                      <a:pt x="351665" y="51986"/>
                      <a:pt x="281141" y="41912"/>
                    </a:cubicBezTo>
                    <a:cubicBezTo>
                      <a:pt x="195506" y="28958"/>
                      <a:pt x="109152" y="15285"/>
                      <a:pt x="23517" y="893"/>
                    </a:cubicBezTo>
                    <a:cubicBezTo>
                      <a:pt x="1208" y="-2705"/>
                      <a:pt x="-2390" y="4491"/>
                      <a:pt x="1208" y="23921"/>
                    </a:cubicBezTo>
                    <a:cubicBezTo>
                      <a:pt x="4807" y="44070"/>
                      <a:pt x="16320" y="59902"/>
                      <a:pt x="24236" y="77893"/>
                    </a:cubicBezTo>
                    <a:cubicBezTo>
                      <a:pt x="37909" y="108116"/>
                      <a:pt x="53021" y="138341"/>
                      <a:pt x="73171" y="164967"/>
                    </a:cubicBezTo>
                    <a:cubicBezTo>
                      <a:pt x="95479" y="195191"/>
                      <a:pt x="132180" y="198789"/>
                      <a:pt x="167441" y="205985"/>
                    </a:cubicBezTo>
                    <a:cubicBezTo>
                      <a:pt x="214936" y="215340"/>
                      <a:pt x="263151" y="219658"/>
                      <a:pt x="305609" y="225415"/>
                    </a:cubicBezTo>
                    <a:cubicBezTo>
                      <a:pt x="326478" y="223256"/>
                      <a:pt x="342309" y="225415"/>
                      <a:pt x="358141" y="219658"/>
                    </a:cubicBezTo>
                    <a:cubicBezTo>
                      <a:pt x="427944" y="195191"/>
                      <a:pt x="471841" y="143378"/>
                      <a:pt x="505664" y="80771"/>
                    </a:cubicBezTo>
                    <a:cubicBezTo>
                      <a:pt x="513580" y="65659"/>
                      <a:pt x="511420" y="60622"/>
                      <a:pt x="493430" y="59902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34DF83F-7EDA-4C75-811F-49CC5AF05991}"/>
                </a:ext>
              </a:extLst>
            </p:cNvPr>
            <p:cNvSpPr/>
            <p:nvPr/>
          </p:nvSpPr>
          <p:spPr>
            <a:xfrm>
              <a:off x="1186486" y="4454678"/>
              <a:ext cx="1565015" cy="1046071"/>
            </a:xfrm>
            <a:custGeom>
              <a:avLst/>
              <a:gdLst>
                <a:gd name="connsiteX0" fmla="*/ 1562768 w 1565015"/>
                <a:gd name="connsiteY0" fmla="*/ 514715 h 1046071"/>
                <a:gd name="connsiteX1" fmla="*/ 1565015 w 1565015"/>
                <a:gd name="connsiteY1" fmla="*/ 515277 h 1046071"/>
                <a:gd name="connsiteX2" fmla="*/ 1475105 w 1565015"/>
                <a:gd name="connsiteY2" fmla="*/ 750732 h 1046071"/>
                <a:gd name="connsiteX3" fmla="*/ 1453750 w 1565015"/>
                <a:gd name="connsiteY3" fmla="*/ 778267 h 1046071"/>
                <a:gd name="connsiteX4" fmla="*/ 1363277 w 1565015"/>
                <a:gd name="connsiteY4" fmla="*/ 874359 h 1046071"/>
                <a:gd name="connsiteX5" fmla="*/ 1349229 w 1565015"/>
                <a:gd name="connsiteY5" fmla="*/ 887846 h 1046071"/>
                <a:gd name="connsiteX6" fmla="*/ 1259879 w 1565015"/>
                <a:gd name="connsiteY6" fmla="*/ 934488 h 1046071"/>
                <a:gd name="connsiteX7" fmla="*/ 1174464 w 1565015"/>
                <a:gd name="connsiteY7" fmla="*/ 967081 h 1046071"/>
                <a:gd name="connsiteX8" fmla="*/ 1154234 w 1565015"/>
                <a:gd name="connsiteY8" fmla="*/ 983377 h 1046071"/>
                <a:gd name="connsiteX9" fmla="*/ 1125013 w 1565015"/>
                <a:gd name="connsiteY9" fmla="*/ 994616 h 1046071"/>
                <a:gd name="connsiteX10" fmla="*/ 1094106 w 1565015"/>
                <a:gd name="connsiteY10" fmla="*/ 1003045 h 1046071"/>
                <a:gd name="connsiteX11" fmla="*/ 1015433 w 1565015"/>
                <a:gd name="connsiteY11" fmla="*/ 1017656 h 1046071"/>
                <a:gd name="connsiteX12" fmla="*/ 988461 w 1565015"/>
                <a:gd name="connsiteY12" fmla="*/ 1024398 h 1046071"/>
                <a:gd name="connsiteX13" fmla="*/ 922713 w 1565015"/>
                <a:gd name="connsiteY13" fmla="*/ 1039009 h 1046071"/>
                <a:gd name="connsiteX14" fmla="*/ 728842 w 1565015"/>
                <a:gd name="connsiteY14" fmla="*/ 1037324 h 1046071"/>
                <a:gd name="connsiteX15" fmla="*/ 582736 w 1565015"/>
                <a:gd name="connsiteY15" fmla="*/ 1015970 h 1046071"/>
                <a:gd name="connsiteX16" fmla="*/ 573184 w 1565015"/>
                <a:gd name="connsiteY16" fmla="*/ 1012598 h 1046071"/>
                <a:gd name="connsiteX17" fmla="*/ 505188 w 1565015"/>
                <a:gd name="connsiteY17" fmla="*/ 928306 h 1046071"/>
                <a:gd name="connsiteX18" fmla="*/ 414715 w 1565015"/>
                <a:gd name="connsiteY18" fmla="*/ 897961 h 1046071"/>
                <a:gd name="connsiteX19" fmla="*/ 386618 w 1565015"/>
                <a:gd name="connsiteY19" fmla="*/ 896837 h 1046071"/>
                <a:gd name="connsiteX20" fmla="*/ 343910 w 1565015"/>
                <a:gd name="connsiteY20" fmla="*/ 889532 h 1046071"/>
                <a:gd name="connsiteX21" fmla="*/ 322556 w 1565015"/>
                <a:gd name="connsiteY21" fmla="*/ 898523 h 1046071"/>
                <a:gd name="connsiteX22" fmla="*/ 284906 w 1565015"/>
                <a:gd name="connsiteY22" fmla="*/ 937859 h 1046071"/>
                <a:gd name="connsiteX23" fmla="*/ 165774 w 1565015"/>
                <a:gd name="connsiteY23" fmla="*/ 933926 h 1046071"/>
                <a:gd name="connsiteX24" fmla="*/ 65748 w 1565015"/>
                <a:gd name="connsiteY24" fmla="*/ 790068 h 1046071"/>
                <a:gd name="connsiteX25" fmla="*/ 0 w 1565015"/>
                <a:gd name="connsiteY25" fmla="*/ 594511 h 1046071"/>
                <a:gd name="connsiteX26" fmla="*/ 264676 w 1565015"/>
                <a:gd name="connsiteY26" fmla="*/ 730502 h 1046071"/>
                <a:gd name="connsiteX27" fmla="*/ 447308 w 1565015"/>
                <a:gd name="connsiteY27" fmla="*/ 770400 h 1046071"/>
                <a:gd name="connsiteX28" fmla="*/ 461919 w 1565015"/>
                <a:gd name="connsiteY28" fmla="*/ 774895 h 1046071"/>
                <a:gd name="connsiteX29" fmla="*/ 474281 w 1565015"/>
                <a:gd name="connsiteY29" fmla="*/ 776019 h 1046071"/>
                <a:gd name="connsiteX30" fmla="*/ 565878 w 1565015"/>
                <a:gd name="connsiteY30" fmla="*/ 777144 h 1046071"/>
                <a:gd name="connsiteX31" fmla="*/ 575993 w 1565015"/>
                <a:gd name="connsiteY31" fmla="*/ 779391 h 1046071"/>
                <a:gd name="connsiteX32" fmla="*/ 650732 w 1565015"/>
                <a:gd name="connsiteY32" fmla="*/ 778829 h 1046071"/>
                <a:gd name="connsiteX33" fmla="*/ 689506 w 1565015"/>
                <a:gd name="connsiteY33" fmla="*/ 806364 h 1046071"/>
                <a:gd name="connsiteX34" fmla="*/ 736147 w 1565015"/>
                <a:gd name="connsiteY34" fmla="*/ 864245 h 1046071"/>
                <a:gd name="connsiteX35" fmla="*/ 812572 w 1565015"/>
                <a:gd name="connsiteY35" fmla="*/ 894589 h 1046071"/>
                <a:gd name="connsiteX36" fmla="*/ 1032292 w 1565015"/>
                <a:gd name="connsiteY36" fmla="*/ 868740 h 1046071"/>
                <a:gd name="connsiteX37" fmla="*/ 1067694 w 1565015"/>
                <a:gd name="connsiteY37" fmla="*/ 859187 h 1046071"/>
                <a:gd name="connsiteX38" fmla="*/ 1101411 w 1565015"/>
                <a:gd name="connsiteY38" fmla="*/ 801869 h 1046071"/>
                <a:gd name="connsiteX39" fmla="*/ 1100849 w 1565015"/>
                <a:gd name="connsiteY39" fmla="*/ 788944 h 1046071"/>
                <a:gd name="connsiteX40" fmla="*/ 1164349 w 1565015"/>
                <a:gd name="connsiteY40" fmla="*/ 715329 h 1046071"/>
                <a:gd name="connsiteX41" fmla="*/ 1233468 w 1565015"/>
                <a:gd name="connsiteY41" fmla="*/ 704652 h 1046071"/>
                <a:gd name="connsiteX42" fmla="*/ 1237964 w 1565015"/>
                <a:gd name="connsiteY42" fmla="*/ 702966 h 1046071"/>
                <a:gd name="connsiteX43" fmla="*/ 1395870 w 1565015"/>
                <a:gd name="connsiteY43" fmla="*/ 633848 h 1046071"/>
                <a:gd name="connsiteX44" fmla="*/ 1562768 w 1565015"/>
                <a:gd name="connsiteY44" fmla="*/ 514715 h 1046071"/>
                <a:gd name="connsiteX45" fmla="*/ 1090945 w 1565015"/>
                <a:gd name="connsiteY45" fmla="*/ 59470 h 1046071"/>
                <a:gd name="connsiteX46" fmla="*/ 1105907 w 1565015"/>
                <a:gd name="connsiteY46" fmla="*/ 69656 h 1046071"/>
                <a:gd name="connsiteX47" fmla="*/ 1198627 w 1565015"/>
                <a:gd name="connsiteY47" fmla="*/ 219694 h 1046071"/>
                <a:gd name="connsiteX48" fmla="*/ 1219982 w 1565015"/>
                <a:gd name="connsiteY48" fmla="*/ 257906 h 1046071"/>
                <a:gd name="connsiteX49" fmla="*/ 1213800 w 1565015"/>
                <a:gd name="connsiteY49" fmla="*/ 280384 h 1046071"/>
                <a:gd name="connsiteX50" fmla="*/ 1157044 w 1565015"/>
                <a:gd name="connsiteY50" fmla="*/ 302300 h 1046071"/>
                <a:gd name="connsiteX51" fmla="*/ 1049713 w 1565015"/>
                <a:gd name="connsiteY51" fmla="*/ 340512 h 1046071"/>
                <a:gd name="connsiteX52" fmla="*/ 959801 w 1565015"/>
                <a:gd name="connsiteY52" fmla="*/ 373105 h 1046071"/>
                <a:gd name="connsiteX53" fmla="*/ 1014872 w 1565015"/>
                <a:gd name="connsiteY53" fmla="*/ 218008 h 1046071"/>
                <a:gd name="connsiteX54" fmla="*/ 1078934 w 1565015"/>
                <a:gd name="connsiteY54" fmla="*/ 72465 h 1046071"/>
                <a:gd name="connsiteX55" fmla="*/ 1090945 w 1565015"/>
                <a:gd name="connsiteY55" fmla="*/ 59470 h 1046071"/>
                <a:gd name="connsiteX56" fmla="*/ 442390 w 1565015"/>
                <a:gd name="connsiteY56" fmla="*/ 115 h 1046071"/>
                <a:gd name="connsiteX57" fmla="*/ 453488 w 1565015"/>
                <a:gd name="connsiteY57" fmla="*/ 16833 h 1046071"/>
                <a:gd name="connsiteX58" fmla="*/ 465289 w 1565015"/>
                <a:gd name="connsiteY58" fmla="*/ 103372 h 1046071"/>
                <a:gd name="connsiteX59" fmla="*/ 470347 w 1565015"/>
                <a:gd name="connsiteY59" fmla="*/ 276451 h 1046071"/>
                <a:gd name="connsiteX60" fmla="*/ 456860 w 1565015"/>
                <a:gd name="connsiteY60" fmla="*/ 286566 h 1046071"/>
                <a:gd name="connsiteX61" fmla="*/ 276476 w 1565015"/>
                <a:gd name="connsiteY61" fmla="*/ 242734 h 1046071"/>
                <a:gd name="connsiteX62" fmla="*/ 216349 w 1565015"/>
                <a:gd name="connsiteY62" fmla="*/ 231496 h 1046071"/>
                <a:gd name="connsiteX63" fmla="*/ 199490 w 1565015"/>
                <a:gd name="connsiteY63" fmla="*/ 222505 h 1046071"/>
                <a:gd name="connsiteX64" fmla="*/ 256246 w 1565015"/>
                <a:gd name="connsiteY64" fmla="*/ 183730 h 1046071"/>
                <a:gd name="connsiteX65" fmla="*/ 286029 w 1565015"/>
                <a:gd name="connsiteY65" fmla="*/ 157881 h 1046071"/>
                <a:gd name="connsiteX66" fmla="*/ 413590 w 1565015"/>
                <a:gd name="connsiteY66" fmla="*/ 25824 h 1046071"/>
                <a:gd name="connsiteX67" fmla="*/ 427077 w 1565015"/>
                <a:gd name="connsiteY67" fmla="*/ 11214 h 1046071"/>
                <a:gd name="connsiteX68" fmla="*/ 442390 w 1565015"/>
                <a:gd name="connsiteY68" fmla="*/ 115 h 104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65015" h="1046071">
                  <a:moveTo>
                    <a:pt x="1562768" y="514715"/>
                  </a:moveTo>
                  <a:cubicBezTo>
                    <a:pt x="1562768" y="514715"/>
                    <a:pt x="1565015" y="515839"/>
                    <a:pt x="1565015" y="515277"/>
                  </a:cubicBezTo>
                  <a:cubicBezTo>
                    <a:pt x="1540851" y="596197"/>
                    <a:pt x="1523994" y="679365"/>
                    <a:pt x="1475105" y="750732"/>
                  </a:cubicBezTo>
                  <a:cubicBezTo>
                    <a:pt x="1468361" y="760285"/>
                    <a:pt x="1462179" y="770400"/>
                    <a:pt x="1453750" y="778267"/>
                  </a:cubicBezTo>
                  <a:cubicBezTo>
                    <a:pt x="1421719" y="808050"/>
                    <a:pt x="1403175" y="851320"/>
                    <a:pt x="1363277" y="874359"/>
                  </a:cubicBezTo>
                  <a:cubicBezTo>
                    <a:pt x="1357658" y="877731"/>
                    <a:pt x="1353724" y="883351"/>
                    <a:pt x="1349229" y="887846"/>
                  </a:cubicBezTo>
                  <a:cubicBezTo>
                    <a:pt x="1322817" y="909762"/>
                    <a:pt x="1289662" y="918754"/>
                    <a:pt x="1259879" y="934488"/>
                  </a:cubicBezTo>
                  <a:cubicBezTo>
                    <a:pt x="1232906" y="949098"/>
                    <a:pt x="1202561" y="955280"/>
                    <a:pt x="1174464" y="967081"/>
                  </a:cubicBezTo>
                  <a:cubicBezTo>
                    <a:pt x="1166597" y="970452"/>
                    <a:pt x="1160978" y="977758"/>
                    <a:pt x="1154234" y="983377"/>
                  </a:cubicBezTo>
                  <a:cubicBezTo>
                    <a:pt x="1145805" y="990682"/>
                    <a:pt x="1137376" y="997426"/>
                    <a:pt x="1125013" y="994616"/>
                  </a:cubicBezTo>
                  <a:cubicBezTo>
                    <a:pt x="1114898" y="998550"/>
                    <a:pt x="1103097" y="995739"/>
                    <a:pt x="1094106" y="1003045"/>
                  </a:cubicBezTo>
                  <a:cubicBezTo>
                    <a:pt x="1069380" y="1015970"/>
                    <a:pt x="1041283" y="1012036"/>
                    <a:pt x="1015433" y="1017656"/>
                  </a:cubicBezTo>
                  <a:cubicBezTo>
                    <a:pt x="1006443" y="1019341"/>
                    <a:pt x="996890" y="1019904"/>
                    <a:pt x="988461" y="1024398"/>
                  </a:cubicBezTo>
                  <a:cubicBezTo>
                    <a:pt x="965421" y="1023837"/>
                    <a:pt x="944629" y="1033952"/>
                    <a:pt x="922713" y="1039009"/>
                  </a:cubicBezTo>
                  <a:cubicBezTo>
                    <a:pt x="857527" y="1054182"/>
                    <a:pt x="793466" y="1040695"/>
                    <a:pt x="728842" y="1037324"/>
                  </a:cubicBezTo>
                  <a:cubicBezTo>
                    <a:pt x="679391" y="1035076"/>
                    <a:pt x="633311" y="1010912"/>
                    <a:pt x="582736" y="1015970"/>
                  </a:cubicBezTo>
                  <a:cubicBezTo>
                    <a:pt x="579365" y="1015970"/>
                    <a:pt x="574307" y="1016532"/>
                    <a:pt x="573184" y="1012598"/>
                  </a:cubicBezTo>
                  <a:cubicBezTo>
                    <a:pt x="560821" y="976072"/>
                    <a:pt x="525418" y="958089"/>
                    <a:pt x="505188" y="928306"/>
                  </a:cubicBezTo>
                  <a:cubicBezTo>
                    <a:pt x="481025" y="900209"/>
                    <a:pt x="448993" y="896276"/>
                    <a:pt x="414715" y="897961"/>
                  </a:cubicBezTo>
                  <a:cubicBezTo>
                    <a:pt x="405162" y="898523"/>
                    <a:pt x="396171" y="897400"/>
                    <a:pt x="386618" y="896837"/>
                  </a:cubicBezTo>
                  <a:cubicBezTo>
                    <a:pt x="372570" y="894589"/>
                    <a:pt x="358521" y="891779"/>
                    <a:pt x="343910" y="889532"/>
                  </a:cubicBezTo>
                  <a:cubicBezTo>
                    <a:pt x="335481" y="888408"/>
                    <a:pt x="328175" y="892342"/>
                    <a:pt x="322556" y="898523"/>
                  </a:cubicBezTo>
                  <a:cubicBezTo>
                    <a:pt x="310194" y="912010"/>
                    <a:pt x="297831" y="924934"/>
                    <a:pt x="284906" y="937859"/>
                  </a:cubicBezTo>
                  <a:cubicBezTo>
                    <a:pt x="253999" y="968766"/>
                    <a:pt x="194432" y="966518"/>
                    <a:pt x="165774" y="933926"/>
                  </a:cubicBezTo>
                  <a:cubicBezTo>
                    <a:pt x="127000" y="890094"/>
                    <a:pt x="85977" y="846262"/>
                    <a:pt x="65748" y="790068"/>
                  </a:cubicBezTo>
                  <a:cubicBezTo>
                    <a:pt x="43270" y="726569"/>
                    <a:pt x="15734" y="664192"/>
                    <a:pt x="0" y="594511"/>
                  </a:cubicBezTo>
                  <a:cubicBezTo>
                    <a:pt x="88787" y="643401"/>
                    <a:pt x="167459" y="705214"/>
                    <a:pt x="264676" y="730502"/>
                  </a:cubicBezTo>
                  <a:cubicBezTo>
                    <a:pt x="325366" y="743989"/>
                    <a:pt x="386618" y="756913"/>
                    <a:pt x="447308" y="770400"/>
                  </a:cubicBezTo>
                  <a:cubicBezTo>
                    <a:pt x="452365" y="771524"/>
                    <a:pt x="456861" y="773209"/>
                    <a:pt x="461919" y="774895"/>
                  </a:cubicBezTo>
                  <a:cubicBezTo>
                    <a:pt x="465852" y="775458"/>
                    <a:pt x="470348" y="775458"/>
                    <a:pt x="474281" y="776019"/>
                  </a:cubicBezTo>
                  <a:cubicBezTo>
                    <a:pt x="504626" y="776581"/>
                    <a:pt x="535533" y="772086"/>
                    <a:pt x="565878" y="777144"/>
                  </a:cubicBezTo>
                  <a:cubicBezTo>
                    <a:pt x="569249" y="777705"/>
                    <a:pt x="572621" y="777705"/>
                    <a:pt x="575993" y="779391"/>
                  </a:cubicBezTo>
                  <a:cubicBezTo>
                    <a:pt x="601281" y="779391"/>
                    <a:pt x="626006" y="780515"/>
                    <a:pt x="650732" y="778829"/>
                  </a:cubicBezTo>
                  <a:cubicBezTo>
                    <a:pt x="672648" y="777144"/>
                    <a:pt x="687258" y="782201"/>
                    <a:pt x="689506" y="806364"/>
                  </a:cubicBezTo>
                  <a:cubicBezTo>
                    <a:pt x="705240" y="826033"/>
                    <a:pt x="719289" y="845701"/>
                    <a:pt x="736147" y="864245"/>
                  </a:cubicBezTo>
                  <a:cubicBezTo>
                    <a:pt x="756378" y="886722"/>
                    <a:pt x="785598" y="888408"/>
                    <a:pt x="812572" y="894589"/>
                  </a:cubicBezTo>
                  <a:cubicBezTo>
                    <a:pt x="887311" y="898523"/>
                    <a:pt x="960925" y="896837"/>
                    <a:pt x="1032292" y="868740"/>
                  </a:cubicBezTo>
                  <a:cubicBezTo>
                    <a:pt x="1042969" y="864245"/>
                    <a:pt x="1056456" y="865368"/>
                    <a:pt x="1067694" y="859187"/>
                  </a:cubicBezTo>
                  <a:cubicBezTo>
                    <a:pt x="1089611" y="846262"/>
                    <a:pt x="1101411" y="827719"/>
                    <a:pt x="1101411" y="801869"/>
                  </a:cubicBezTo>
                  <a:cubicBezTo>
                    <a:pt x="1100849" y="797935"/>
                    <a:pt x="1100849" y="793439"/>
                    <a:pt x="1100849" y="788944"/>
                  </a:cubicBezTo>
                  <a:cubicBezTo>
                    <a:pt x="1101973" y="709148"/>
                    <a:pt x="1088486" y="732188"/>
                    <a:pt x="1164349" y="715329"/>
                  </a:cubicBezTo>
                  <a:cubicBezTo>
                    <a:pt x="1186826" y="710271"/>
                    <a:pt x="1210428" y="709710"/>
                    <a:pt x="1233468" y="704652"/>
                  </a:cubicBezTo>
                  <a:cubicBezTo>
                    <a:pt x="1235154" y="703528"/>
                    <a:pt x="1236278" y="702966"/>
                    <a:pt x="1237964" y="702966"/>
                  </a:cubicBezTo>
                  <a:cubicBezTo>
                    <a:pt x="1291348" y="681613"/>
                    <a:pt x="1344171" y="659135"/>
                    <a:pt x="1395870" y="633848"/>
                  </a:cubicBezTo>
                  <a:cubicBezTo>
                    <a:pt x="1455436" y="599569"/>
                    <a:pt x="1511068" y="559671"/>
                    <a:pt x="1562768" y="514715"/>
                  </a:cubicBezTo>
                  <a:close/>
                  <a:moveTo>
                    <a:pt x="1090945" y="59470"/>
                  </a:moveTo>
                  <a:cubicBezTo>
                    <a:pt x="1095230" y="59119"/>
                    <a:pt x="1100007" y="62631"/>
                    <a:pt x="1105907" y="69656"/>
                  </a:cubicBezTo>
                  <a:cubicBezTo>
                    <a:pt x="1143558" y="115735"/>
                    <a:pt x="1171655" y="166871"/>
                    <a:pt x="1198627" y="219694"/>
                  </a:cubicBezTo>
                  <a:cubicBezTo>
                    <a:pt x="1205371" y="232619"/>
                    <a:pt x="1212114" y="245544"/>
                    <a:pt x="1219982" y="257906"/>
                  </a:cubicBezTo>
                  <a:cubicBezTo>
                    <a:pt x="1226725" y="268583"/>
                    <a:pt x="1227849" y="274203"/>
                    <a:pt x="1213800" y="280384"/>
                  </a:cubicBezTo>
                  <a:cubicBezTo>
                    <a:pt x="1195256" y="288252"/>
                    <a:pt x="1176150" y="296119"/>
                    <a:pt x="1157044" y="302300"/>
                  </a:cubicBezTo>
                  <a:cubicBezTo>
                    <a:pt x="1120517" y="313539"/>
                    <a:pt x="1085115" y="325340"/>
                    <a:pt x="1049713" y="340512"/>
                  </a:cubicBezTo>
                  <a:cubicBezTo>
                    <a:pt x="1021615" y="353437"/>
                    <a:pt x="992956" y="366361"/>
                    <a:pt x="959801" y="373105"/>
                  </a:cubicBezTo>
                  <a:cubicBezTo>
                    <a:pt x="973288" y="318035"/>
                    <a:pt x="1000261" y="270269"/>
                    <a:pt x="1014872" y="218008"/>
                  </a:cubicBezTo>
                  <a:cubicBezTo>
                    <a:pt x="1032292" y="167996"/>
                    <a:pt x="1056456" y="120230"/>
                    <a:pt x="1078934" y="72465"/>
                  </a:cubicBezTo>
                  <a:cubicBezTo>
                    <a:pt x="1082867" y="64036"/>
                    <a:pt x="1086660" y="59821"/>
                    <a:pt x="1090945" y="59470"/>
                  </a:cubicBezTo>
                  <a:close/>
                  <a:moveTo>
                    <a:pt x="442390" y="115"/>
                  </a:moveTo>
                  <a:cubicBezTo>
                    <a:pt x="446323" y="958"/>
                    <a:pt x="449555" y="6437"/>
                    <a:pt x="453488" y="16833"/>
                  </a:cubicBezTo>
                  <a:cubicBezTo>
                    <a:pt x="464165" y="44930"/>
                    <a:pt x="460793" y="74713"/>
                    <a:pt x="465289" y="103372"/>
                  </a:cubicBezTo>
                  <a:cubicBezTo>
                    <a:pt x="474280" y="161253"/>
                    <a:pt x="468099" y="219133"/>
                    <a:pt x="470347" y="276451"/>
                  </a:cubicBezTo>
                  <a:cubicBezTo>
                    <a:pt x="470908" y="287128"/>
                    <a:pt x="465289" y="288813"/>
                    <a:pt x="456860" y="286566"/>
                  </a:cubicBezTo>
                  <a:cubicBezTo>
                    <a:pt x="397294" y="270270"/>
                    <a:pt x="334356" y="266898"/>
                    <a:pt x="276476" y="242734"/>
                  </a:cubicBezTo>
                  <a:cubicBezTo>
                    <a:pt x="257932" y="235429"/>
                    <a:pt x="236578" y="234868"/>
                    <a:pt x="216349" y="231496"/>
                  </a:cubicBezTo>
                  <a:cubicBezTo>
                    <a:pt x="210729" y="230372"/>
                    <a:pt x="204548" y="230372"/>
                    <a:pt x="199490" y="222505"/>
                  </a:cubicBezTo>
                  <a:cubicBezTo>
                    <a:pt x="218034" y="209580"/>
                    <a:pt x="237702" y="197217"/>
                    <a:pt x="256246" y="183730"/>
                  </a:cubicBezTo>
                  <a:cubicBezTo>
                    <a:pt x="266924" y="175863"/>
                    <a:pt x="278724" y="167996"/>
                    <a:pt x="286029" y="157881"/>
                  </a:cubicBezTo>
                  <a:cubicBezTo>
                    <a:pt x="321994" y="107868"/>
                    <a:pt x="374816" y="73589"/>
                    <a:pt x="413590" y="25824"/>
                  </a:cubicBezTo>
                  <a:cubicBezTo>
                    <a:pt x="418086" y="20766"/>
                    <a:pt x="423144" y="16271"/>
                    <a:pt x="427077" y="11214"/>
                  </a:cubicBezTo>
                  <a:cubicBezTo>
                    <a:pt x="433820" y="3066"/>
                    <a:pt x="438456" y="-728"/>
                    <a:pt x="442390" y="115"/>
                  </a:cubicBezTo>
                  <a:close/>
                </a:path>
              </a:pathLst>
            </a:custGeom>
            <a:solidFill>
              <a:schemeClr val="accent3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2" name="Graphic 2">
              <a:extLst>
                <a:ext uri="{FF2B5EF4-FFF2-40B4-BE49-F238E27FC236}">
                  <a16:creationId xmlns:a16="http://schemas.microsoft.com/office/drawing/2014/main" id="{42FA8AC6-C9C4-4DCD-81AC-6BBAE1739F10}"/>
                </a:ext>
              </a:extLst>
            </p:cNvPr>
            <p:cNvGrpSpPr/>
            <p:nvPr/>
          </p:nvGrpSpPr>
          <p:grpSpPr>
            <a:xfrm>
              <a:off x="3567109" y="4703533"/>
              <a:ext cx="1666290" cy="519824"/>
              <a:chOff x="5144229" y="4826428"/>
              <a:chExt cx="2133840" cy="665683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5D810505-5BBD-4AB3-BA1B-F793B9380F7A}"/>
                  </a:ext>
                </a:extLst>
              </p:cNvPr>
              <p:cNvSpPr/>
              <p:nvPr/>
            </p:nvSpPr>
            <p:spPr>
              <a:xfrm>
                <a:off x="5144229" y="5165108"/>
                <a:ext cx="433641" cy="316735"/>
              </a:xfrm>
              <a:custGeom>
                <a:avLst/>
                <a:gdLst>
                  <a:gd name="connsiteX0" fmla="*/ 291876 w 433641"/>
                  <a:gd name="connsiteY0" fmla="*/ 244292 h 316735"/>
                  <a:gd name="connsiteX1" fmla="*/ 174578 w 433641"/>
                  <a:gd name="connsiteY1" fmla="*/ 149302 h 316735"/>
                  <a:gd name="connsiteX2" fmla="*/ 174578 w 433641"/>
                  <a:gd name="connsiteY2" fmla="*/ 149302 h 316735"/>
                  <a:gd name="connsiteX3" fmla="*/ 136438 w 433641"/>
                  <a:gd name="connsiteY3" fmla="*/ 75901 h 316735"/>
                  <a:gd name="connsiteX4" fmla="*/ 108372 w 433641"/>
                  <a:gd name="connsiteY4" fmla="*/ 13293 h 316735"/>
                  <a:gd name="connsiteX5" fmla="*/ 45765 w 433641"/>
                  <a:gd name="connsiteY5" fmla="*/ 1780 h 316735"/>
                  <a:gd name="connsiteX6" fmla="*/ 4027 w 433641"/>
                  <a:gd name="connsiteY6" fmla="*/ 49274 h 316735"/>
                  <a:gd name="connsiteX7" fmla="*/ 16261 w 433641"/>
                  <a:gd name="connsiteY7" fmla="*/ 76620 h 316735"/>
                  <a:gd name="connsiteX8" fmla="*/ 16261 w 433641"/>
                  <a:gd name="connsiteY8" fmla="*/ 76620 h 316735"/>
                  <a:gd name="connsiteX9" fmla="*/ 50083 w 433641"/>
                  <a:gd name="connsiteY9" fmla="*/ 178087 h 316735"/>
                  <a:gd name="connsiteX10" fmla="*/ 90382 w 433641"/>
                  <a:gd name="connsiteY10" fmla="*/ 242134 h 316735"/>
                  <a:gd name="connsiteX11" fmla="*/ 275325 w 433641"/>
                  <a:gd name="connsiteY11" fmla="*/ 312656 h 316735"/>
                  <a:gd name="connsiteX12" fmla="*/ 433642 w 433641"/>
                  <a:gd name="connsiteY12" fmla="*/ 270918 h 316735"/>
                  <a:gd name="connsiteX13" fmla="*/ 422847 w 433641"/>
                  <a:gd name="connsiteY13" fmla="*/ 263722 h 316735"/>
                  <a:gd name="connsiteX14" fmla="*/ 291876 w 433641"/>
                  <a:gd name="connsiteY14" fmla="*/ 244292 h 3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3641" h="316735">
                    <a:moveTo>
                      <a:pt x="291876" y="244292"/>
                    </a:moveTo>
                    <a:cubicBezTo>
                      <a:pt x="238624" y="237096"/>
                      <a:pt x="191129" y="195358"/>
                      <a:pt x="174578" y="149302"/>
                    </a:cubicBezTo>
                    <a:lnTo>
                      <a:pt x="174578" y="149302"/>
                    </a:lnTo>
                    <a:cubicBezTo>
                      <a:pt x="161624" y="124835"/>
                      <a:pt x="149391" y="100368"/>
                      <a:pt x="136438" y="75901"/>
                    </a:cubicBezTo>
                    <a:cubicBezTo>
                      <a:pt x="129241" y="54312"/>
                      <a:pt x="123484" y="32004"/>
                      <a:pt x="108372" y="13293"/>
                    </a:cubicBezTo>
                    <a:cubicBezTo>
                      <a:pt x="87503" y="9695"/>
                      <a:pt x="66634" y="5378"/>
                      <a:pt x="45765" y="1780"/>
                    </a:cubicBezTo>
                    <a:cubicBezTo>
                      <a:pt x="5466" y="-5417"/>
                      <a:pt x="-7487" y="8976"/>
                      <a:pt x="4027" y="49274"/>
                    </a:cubicBezTo>
                    <a:cubicBezTo>
                      <a:pt x="6906" y="58630"/>
                      <a:pt x="11943" y="67985"/>
                      <a:pt x="16261" y="76620"/>
                    </a:cubicBezTo>
                    <a:cubicBezTo>
                      <a:pt x="16261" y="76620"/>
                      <a:pt x="16261" y="76620"/>
                      <a:pt x="16261" y="76620"/>
                    </a:cubicBezTo>
                    <a:cubicBezTo>
                      <a:pt x="17700" y="113321"/>
                      <a:pt x="35690" y="144985"/>
                      <a:pt x="50083" y="178087"/>
                    </a:cubicBezTo>
                    <a:cubicBezTo>
                      <a:pt x="63755" y="199676"/>
                      <a:pt x="75989" y="221264"/>
                      <a:pt x="90382" y="242134"/>
                    </a:cubicBezTo>
                    <a:cubicBezTo>
                      <a:pt x="128521" y="296825"/>
                      <a:pt x="212717" y="328488"/>
                      <a:pt x="275325" y="312656"/>
                    </a:cubicBezTo>
                    <a:cubicBezTo>
                      <a:pt x="328577" y="304740"/>
                      <a:pt x="382549" y="298264"/>
                      <a:pt x="433642" y="270918"/>
                    </a:cubicBezTo>
                    <a:cubicBezTo>
                      <a:pt x="428604" y="267320"/>
                      <a:pt x="425726" y="263722"/>
                      <a:pt x="422847" y="263722"/>
                    </a:cubicBezTo>
                    <a:cubicBezTo>
                      <a:pt x="379670" y="260844"/>
                      <a:pt x="335773" y="250049"/>
                      <a:pt x="291876" y="244292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FF011231-DD45-4146-A6F3-1BB20F7ACCCD}"/>
                  </a:ext>
                </a:extLst>
              </p:cNvPr>
              <p:cNvSpPr/>
              <p:nvPr/>
            </p:nvSpPr>
            <p:spPr>
              <a:xfrm>
                <a:off x="6793313" y="4826428"/>
                <a:ext cx="484757" cy="665683"/>
              </a:xfrm>
              <a:custGeom>
                <a:avLst/>
                <a:gdLst>
                  <a:gd name="connsiteX0" fmla="*/ 467035 w 484757"/>
                  <a:gd name="connsiteY0" fmla="*/ 128171 h 665683"/>
                  <a:gd name="connsiteX1" fmla="*/ 467035 w 484757"/>
                  <a:gd name="connsiteY1" fmla="*/ 128171 h 665683"/>
                  <a:gd name="connsiteX2" fmla="*/ 467035 w 484757"/>
                  <a:gd name="connsiteY2" fmla="*/ 128171 h 665683"/>
                  <a:gd name="connsiteX3" fmla="*/ 442568 w 484757"/>
                  <a:gd name="connsiteY3" fmla="*/ 15190 h 665683"/>
                  <a:gd name="connsiteX4" fmla="*/ 416661 w 484757"/>
                  <a:gd name="connsiteY4" fmla="*/ 5835 h 665683"/>
                  <a:gd name="connsiteX5" fmla="*/ 348297 w 484757"/>
                  <a:gd name="connsiteY5" fmla="*/ 54770 h 665683"/>
                  <a:gd name="connsiteX6" fmla="*/ 348297 w 484757"/>
                  <a:gd name="connsiteY6" fmla="*/ 54770 h 665683"/>
                  <a:gd name="connsiteX7" fmla="*/ 334624 w 484757"/>
                  <a:gd name="connsiteY7" fmla="*/ 86433 h 665683"/>
                  <a:gd name="connsiteX8" fmla="*/ 362689 w 484757"/>
                  <a:gd name="connsiteY8" fmla="*/ 216685 h 665683"/>
                  <a:gd name="connsiteX9" fmla="*/ 360531 w 484757"/>
                  <a:gd name="connsiteY9" fmla="*/ 392992 h 665683"/>
                  <a:gd name="connsiteX10" fmla="*/ 360531 w 484757"/>
                  <a:gd name="connsiteY10" fmla="*/ 392992 h 665683"/>
                  <a:gd name="connsiteX11" fmla="*/ 360531 w 484757"/>
                  <a:gd name="connsiteY11" fmla="*/ 392992 h 665683"/>
                  <a:gd name="connsiteX12" fmla="*/ 321671 w 484757"/>
                  <a:gd name="connsiteY12" fmla="*/ 472870 h 665683"/>
                  <a:gd name="connsiteX13" fmla="*/ 264821 w 484757"/>
                  <a:gd name="connsiteY13" fmla="*/ 571458 h 665683"/>
                  <a:gd name="connsiteX14" fmla="*/ 180625 w 484757"/>
                  <a:gd name="connsiteY14" fmla="*/ 613197 h 665683"/>
                  <a:gd name="connsiteX15" fmla="*/ 51812 w 484757"/>
                  <a:gd name="connsiteY15" fmla="*/ 613197 h 665683"/>
                  <a:gd name="connsiteX16" fmla="*/ 0 w 484757"/>
                  <a:gd name="connsiteY16" fmla="*/ 609599 h 665683"/>
                  <a:gd name="connsiteX17" fmla="*/ 20149 w 484757"/>
                  <a:gd name="connsiteY17" fmla="*/ 623991 h 665683"/>
                  <a:gd name="connsiteX18" fmla="*/ 160476 w 484757"/>
                  <a:gd name="connsiteY18" fmla="*/ 661411 h 665683"/>
                  <a:gd name="connsiteX19" fmla="*/ 421698 w 484757"/>
                  <a:gd name="connsiteY19" fmla="*/ 544833 h 665683"/>
                  <a:gd name="connsiteX20" fmla="*/ 438970 w 484757"/>
                  <a:gd name="connsiteY20" fmla="*/ 513169 h 665683"/>
                  <a:gd name="connsiteX21" fmla="*/ 438970 w 484757"/>
                  <a:gd name="connsiteY21" fmla="*/ 513169 h 665683"/>
                  <a:gd name="connsiteX22" fmla="*/ 449764 w 484757"/>
                  <a:gd name="connsiteY22" fmla="*/ 495178 h 665683"/>
                  <a:gd name="connsiteX23" fmla="*/ 449764 w 484757"/>
                  <a:gd name="connsiteY23" fmla="*/ 495178 h 665683"/>
                  <a:gd name="connsiteX24" fmla="*/ 449764 w 484757"/>
                  <a:gd name="connsiteY24" fmla="*/ 495178 h 665683"/>
                  <a:gd name="connsiteX25" fmla="*/ 472791 w 484757"/>
                  <a:gd name="connsiteY25" fmla="*/ 434011 h 665683"/>
                  <a:gd name="connsiteX26" fmla="*/ 472791 w 484757"/>
                  <a:gd name="connsiteY26" fmla="*/ 434011 h 665683"/>
                  <a:gd name="connsiteX27" fmla="*/ 472791 w 484757"/>
                  <a:gd name="connsiteY27" fmla="*/ 434011 h 665683"/>
                  <a:gd name="connsiteX28" fmla="*/ 467035 w 484757"/>
                  <a:gd name="connsiteY28" fmla="*/ 128171 h 665683"/>
                  <a:gd name="connsiteX29" fmla="*/ 473511 w 484757"/>
                  <a:gd name="connsiteY29" fmla="*/ 385796 h 665683"/>
                  <a:gd name="connsiteX30" fmla="*/ 472791 w 484757"/>
                  <a:gd name="connsiteY30" fmla="*/ 387235 h 665683"/>
                  <a:gd name="connsiteX31" fmla="*/ 472791 w 484757"/>
                  <a:gd name="connsiteY31" fmla="*/ 385796 h 665683"/>
                  <a:gd name="connsiteX32" fmla="*/ 473511 w 484757"/>
                  <a:gd name="connsiteY32" fmla="*/ 385796 h 66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4757" h="665683">
                    <a:moveTo>
                      <a:pt x="467035" y="128171"/>
                    </a:moveTo>
                    <a:cubicBezTo>
                      <a:pt x="467035" y="128171"/>
                      <a:pt x="467035" y="128171"/>
                      <a:pt x="467035" y="128171"/>
                    </a:cubicBezTo>
                    <a:lnTo>
                      <a:pt x="467035" y="128171"/>
                    </a:lnTo>
                    <a:cubicBezTo>
                      <a:pt x="461278" y="89311"/>
                      <a:pt x="454801" y="51891"/>
                      <a:pt x="442568" y="15190"/>
                    </a:cubicBezTo>
                    <a:cubicBezTo>
                      <a:pt x="437530" y="-1361"/>
                      <a:pt x="430334" y="-4240"/>
                      <a:pt x="416661" y="5835"/>
                    </a:cubicBezTo>
                    <a:cubicBezTo>
                      <a:pt x="393633" y="22387"/>
                      <a:pt x="370605" y="38218"/>
                      <a:pt x="348297" y="54770"/>
                    </a:cubicBezTo>
                    <a:cubicBezTo>
                      <a:pt x="348297" y="54770"/>
                      <a:pt x="348297" y="54770"/>
                      <a:pt x="348297" y="54770"/>
                    </a:cubicBezTo>
                    <a:cubicBezTo>
                      <a:pt x="332465" y="60526"/>
                      <a:pt x="328867" y="72041"/>
                      <a:pt x="334624" y="86433"/>
                    </a:cubicBezTo>
                    <a:cubicBezTo>
                      <a:pt x="351895" y="128171"/>
                      <a:pt x="359811" y="172068"/>
                      <a:pt x="362689" y="216685"/>
                    </a:cubicBezTo>
                    <a:cubicBezTo>
                      <a:pt x="366287" y="275694"/>
                      <a:pt x="368446" y="333983"/>
                      <a:pt x="360531" y="392992"/>
                    </a:cubicBezTo>
                    <a:cubicBezTo>
                      <a:pt x="360531" y="392992"/>
                      <a:pt x="360531" y="392992"/>
                      <a:pt x="360531" y="392992"/>
                    </a:cubicBezTo>
                    <a:lnTo>
                      <a:pt x="360531" y="392992"/>
                    </a:lnTo>
                    <a:cubicBezTo>
                      <a:pt x="357652" y="424656"/>
                      <a:pt x="331746" y="444805"/>
                      <a:pt x="321671" y="472870"/>
                    </a:cubicBezTo>
                    <a:cubicBezTo>
                      <a:pt x="308718" y="509571"/>
                      <a:pt x="288568" y="541235"/>
                      <a:pt x="264821" y="571458"/>
                    </a:cubicBezTo>
                    <a:cubicBezTo>
                      <a:pt x="242512" y="599524"/>
                      <a:pt x="215167" y="612477"/>
                      <a:pt x="180625" y="613197"/>
                    </a:cubicBezTo>
                    <a:cubicBezTo>
                      <a:pt x="137448" y="613916"/>
                      <a:pt x="94270" y="613916"/>
                      <a:pt x="51812" y="613197"/>
                    </a:cubicBezTo>
                    <a:cubicBezTo>
                      <a:pt x="35261" y="613197"/>
                      <a:pt x="18710" y="611038"/>
                      <a:pt x="0" y="609599"/>
                    </a:cubicBezTo>
                    <a:cubicBezTo>
                      <a:pt x="5757" y="619673"/>
                      <a:pt x="13673" y="621112"/>
                      <a:pt x="20149" y="623991"/>
                    </a:cubicBezTo>
                    <a:cubicBezTo>
                      <a:pt x="64766" y="644860"/>
                      <a:pt x="112980" y="651337"/>
                      <a:pt x="160476" y="661411"/>
                    </a:cubicBezTo>
                    <a:cubicBezTo>
                      <a:pt x="256905" y="680841"/>
                      <a:pt x="377802" y="632626"/>
                      <a:pt x="421698" y="544833"/>
                    </a:cubicBezTo>
                    <a:cubicBezTo>
                      <a:pt x="426736" y="534038"/>
                      <a:pt x="433212" y="523963"/>
                      <a:pt x="438970" y="513169"/>
                    </a:cubicBezTo>
                    <a:cubicBezTo>
                      <a:pt x="438970" y="513169"/>
                      <a:pt x="438970" y="513169"/>
                      <a:pt x="438970" y="513169"/>
                    </a:cubicBezTo>
                    <a:cubicBezTo>
                      <a:pt x="442568" y="507412"/>
                      <a:pt x="446166" y="500935"/>
                      <a:pt x="449764" y="495178"/>
                    </a:cubicBezTo>
                    <a:cubicBezTo>
                      <a:pt x="449764" y="495178"/>
                      <a:pt x="449764" y="495178"/>
                      <a:pt x="449764" y="495178"/>
                    </a:cubicBezTo>
                    <a:cubicBezTo>
                      <a:pt x="449764" y="495178"/>
                      <a:pt x="449764" y="495178"/>
                      <a:pt x="449764" y="495178"/>
                    </a:cubicBezTo>
                    <a:cubicBezTo>
                      <a:pt x="466315" y="477907"/>
                      <a:pt x="465595" y="454880"/>
                      <a:pt x="472791" y="434011"/>
                    </a:cubicBezTo>
                    <a:cubicBezTo>
                      <a:pt x="472791" y="434011"/>
                      <a:pt x="472791" y="434011"/>
                      <a:pt x="472791" y="434011"/>
                    </a:cubicBezTo>
                    <a:cubicBezTo>
                      <a:pt x="472791" y="434011"/>
                      <a:pt x="472791" y="434011"/>
                      <a:pt x="472791" y="434011"/>
                    </a:cubicBezTo>
                    <a:cubicBezTo>
                      <a:pt x="493661" y="330385"/>
                      <a:pt x="484306" y="228918"/>
                      <a:pt x="467035" y="128171"/>
                    </a:cubicBezTo>
                    <a:close/>
                    <a:moveTo>
                      <a:pt x="473511" y="385796"/>
                    </a:moveTo>
                    <a:cubicBezTo>
                      <a:pt x="473511" y="386516"/>
                      <a:pt x="472791" y="386516"/>
                      <a:pt x="472791" y="387235"/>
                    </a:cubicBezTo>
                    <a:cubicBezTo>
                      <a:pt x="472791" y="386516"/>
                      <a:pt x="472791" y="385796"/>
                      <a:pt x="472791" y="385796"/>
                    </a:cubicBezTo>
                    <a:cubicBezTo>
                      <a:pt x="472791" y="385796"/>
                      <a:pt x="472791" y="385796"/>
                      <a:pt x="473511" y="385796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3DB5DBF3-B582-423C-8F67-4203C783E5BD}"/>
                </a:ext>
              </a:extLst>
            </p:cNvPr>
            <p:cNvSpPr/>
            <p:nvPr/>
          </p:nvSpPr>
          <p:spPr>
            <a:xfrm>
              <a:off x="1089561" y="4395112"/>
              <a:ext cx="1780511" cy="1255762"/>
            </a:xfrm>
            <a:custGeom>
              <a:avLst/>
              <a:gdLst>
                <a:gd name="connsiteX0" fmla="*/ 447578 w 1780511"/>
                <a:gd name="connsiteY0" fmla="*/ 1005292 h 1255762"/>
                <a:gd name="connsiteX1" fmla="*/ 598741 w 1780511"/>
                <a:gd name="connsiteY1" fmla="*/ 1069354 h 1255762"/>
                <a:gd name="connsiteX2" fmla="*/ 508268 w 1780511"/>
                <a:gd name="connsiteY2" fmla="*/ 1056991 h 1255762"/>
                <a:gd name="connsiteX3" fmla="*/ 447578 w 1780511"/>
                <a:gd name="connsiteY3" fmla="*/ 1005292 h 1255762"/>
                <a:gd name="connsiteX4" fmla="*/ 883648 w 1780511"/>
                <a:gd name="connsiteY4" fmla="*/ 832775 h 1255762"/>
                <a:gd name="connsiteX5" fmla="*/ 916240 w 1780511"/>
                <a:gd name="connsiteY5" fmla="*/ 866492 h 1255762"/>
                <a:gd name="connsiteX6" fmla="*/ 925793 w 1780511"/>
                <a:gd name="connsiteY6" fmla="*/ 901332 h 1255762"/>
                <a:gd name="connsiteX7" fmla="*/ 891514 w 1780511"/>
                <a:gd name="connsiteY7" fmla="*/ 896837 h 1255762"/>
                <a:gd name="connsiteX8" fmla="*/ 834759 w 1780511"/>
                <a:gd name="connsiteY8" fmla="*/ 843452 h 1255762"/>
                <a:gd name="connsiteX9" fmla="*/ 842064 w 1780511"/>
                <a:gd name="connsiteY9" fmla="*/ 834461 h 1255762"/>
                <a:gd name="connsiteX10" fmla="*/ 883648 w 1780511"/>
                <a:gd name="connsiteY10" fmla="*/ 832775 h 1255762"/>
                <a:gd name="connsiteX11" fmla="*/ 2519 w 1780511"/>
                <a:gd name="connsiteY11" fmla="*/ 548993 h 1255762"/>
                <a:gd name="connsiteX12" fmla="*/ 24434 w 1780511"/>
                <a:gd name="connsiteY12" fmla="*/ 581024 h 1255762"/>
                <a:gd name="connsiteX13" fmla="*/ 50846 w 1780511"/>
                <a:gd name="connsiteY13" fmla="*/ 682174 h 1255762"/>
                <a:gd name="connsiteX14" fmla="*/ 54779 w 1780511"/>
                <a:gd name="connsiteY14" fmla="*/ 711957 h 1255762"/>
                <a:gd name="connsiteX15" fmla="*/ 53094 w 1780511"/>
                <a:gd name="connsiteY15" fmla="*/ 715891 h 1255762"/>
                <a:gd name="connsiteX16" fmla="*/ 90744 w 1780511"/>
                <a:gd name="connsiteY16" fmla="*/ 819288 h 1255762"/>
                <a:gd name="connsiteX17" fmla="*/ 117155 w 1780511"/>
                <a:gd name="connsiteY17" fmla="*/ 873235 h 1255762"/>
                <a:gd name="connsiteX18" fmla="*/ 243031 w 1780511"/>
                <a:gd name="connsiteY18" fmla="*/ 1045190 h 1255762"/>
                <a:gd name="connsiteX19" fmla="*/ 394756 w 1780511"/>
                <a:gd name="connsiteY19" fmla="*/ 1050248 h 1255762"/>
                <a:gd name="connsiteX20" fmla="*/ 419481 w 1780511"/>
                <a:gd name="connsiteY20" fmla="*/ 1047999 h 1255762"/>
                <a:gd name="connsiteX21" fmla="*/ 422853 w 1780511"/>
                <a:gd name="connsiteY21" fmla="*/ 1076097 h 1255762"/>
                <a:gd name="connsiteX22" fmla="*/ 362724 w 1780511"/>
                <a:gd name="connsiteY22" fmla="*/ 1141283 h 1255762"/>
                <a:gd name="connsiteX23" fmla="*/ 309340 w 1780511"/>
                <a:gd name="connsiteY23" fmla="*/ 1145216 h 1255762"/>
                <a:gd name="connsiteX24" fmla="*/ 176159 w 1780511"/>
                <a:gd name="connsiteY24" fmla="*/ 1059801 h 1255762"/>
                <a:gd name="connsiteX25" fmla="*/ 153119 w 1780511"/>
                <a:gd name="connsiteY25" fmla="*/ 1029456 h 1255762"/>
                <a:gd name="connsiteX26" fmla="*/ 100297 w 1780511"/>
                <a:gd name="connsiteY26" fmla="*/ 927182 h 1255762"/>
                <a:gd name="connsiteX27" fmla="*/ 38483 w 1780511"/>
                <a:gd name="connsiteY27" fmla="*/ 760284 h 1255762"/>
                <a:gd name="connsiteX28" fmla="*/ 18815 w 1780511"/>
                <a:gd name="connsiteY28" fmla="*/ 711957 h 1255762"/>
                <a:gd name="connsiteX29" fmla="*/ 2519 w 1780511"/>
                <a:gd name="connsiteY29" fmla="*/ 548993 h 1255762"/>
                <a:gd name="connsiteX30" fmla="*/ 1777701 w 1780511"/>
                <a:gd name="connsiteY30" fmla="*/ 500525 h 1255762"/>
                <a:gd name="connsiteX31" fmla="*/ 1780511 w 1780511"/>
                <a:gd name="connsiteY31" fmla="*/ 509656 h 1255762"/>
                <a:gd name="connsiteX32" fmla="*/ 1772644 w 1780511"/>
                <a:gd name="connsiteY32" fmla="*/ 538316 h 1255762"/>
                <a:gd name="connsiteX33" fmla="*/ 1767024 w 1780511"/>
                <a:gd name="connsiteY33" fmla="*/ 561356 h 1255762"/>
                <a:gd name="connsiteX34" fmla="*/ 1726564 w 1780511"/>
                <a:gd name="connsiteY34" fmla="*/ 694536 h 1255762"/>
                <a:gd name="connsiteX35" fmla="*/ 1656883 w 1780511"/>
                <a:gd name="connsiteY35" fmla="*/ 882226 h 1255762"/>
                <a:gd name="connsiteX36" fmla="*/ 1584392 w 1780511"/>
                <a:gd name="connsiteY36" fmla="*/ 969889 h 1255762"/>
                <a:gd name="connsiteX37" fmla="*/ 1537751 w 1780511"/>
                <a:gd name="connsiteY37" fmla="*/ 1008663 h 1255762"/>
                <a:gd name="connsiteX38" fmla="*/ 1494481 w 1780511"/>
                <a:gd name="connsiteY38" fmla="*/ 1040694 h 1255762"/>
                <a:gd name="connsiteX39" fmla="*/ 1415809 w 1780511"/>
                <a:gd name="connsiteY39" fmla="*/ 1083964 h 1255762"/>
                <a:gd name="connsiteX40" fmla="*/ 1363548 w 1780511"/>
                <a:gd name="connsiteY40" fmla="*/ 1115433 h 1255762"/>
                <a:gd name="connsiteX41" fmla="*/ 1278132 w 1780511"/>
                <a:gd name="connsiteY41" fmla="*/ 1157579 h 1255762"/>
                <a:gd name="connsiteX42" fmla="*/ 1179231 w 1780511"/>
                <a:gd name="connsiteY42" fmla="*/ 1190172 h 1255762"/>
                <a:gd name="connsiteX43" fmla="*/ 995474 w 1780511"/>
                <a:gd name="connsiteY43" fmla="*/ 1235689 h 1255762"/>
                <a:gd name="connsiteX44" fmla="*/ 818462 w 1780511"/>
                <a:gd name="connsiteY44" fmla="*/ 1255357 h 1255762"/>
                <a:gd name="connsiteX45" fmla="*/ 703825 w 1780511"/>
                <a:gd name="connsiteY45" fmla="*/ 1240747 h 1255762"/>
                <a:gd name="connsiteX46" fmla="*/ 686405 w 1780511"/>
                <a:gd name="connsiteY46" fmla="*/ 1214897 h 1255762"/>
                <a:gd name="connsiteX47" fmla="*/ 693710 w 1780511"/>
                <a:gd name="connsiteY47" fmla="*/ 1167131 h 1255762"/>
                <a:gd name="connsiteX48" fmla="*/ 745409 w 1780511"/>
                <a:gd name="connsiteY48" fmla="*/ 1142406 h 1255762"/>
                <a:gd name="connsiteX49" fmla="*/ 763391 w 1780511"/>
                <a:gd name="connsiteY49" fmla="*/ 1149149 h 1255762"/>
                <a:gd name="connsiteX50" fmla="*/ 942652 w 1780511"/>
                <a:gd name="connsiteY50" fmla="*/ 1154769 h 1255762"/>
                <a:gd name="connsiteX51" fmla="*/ 1063470 w 1780511"/>
                <a:gd name="connsiteY51" fmla="*/ 1139034 h 1255762"/>
                <a:gd name="connsiteX52" fmla="*/ 1130341 w 1780511"/>
                <a:gd name="connsiteY52" fmla="*/ 1128919 h 1255762"/>
                <a:gd name="connsiteX53" fmla="*/ 1306229 w 1780511"/>
                <a:gd name="connsiteY53" fmla="*/ 1085088 h 1255762"/>
                <a:gd name="connsiteX54" fmla="*/ 1361862 w 1780511"/>
                <a:gd name="connsiteY54" fmla="*/ 1058114 h 1255762"/>
                <a:gd name="connsiteX55" fmla="*/ 1437725 w 1780511"/>
                <a:gd name="connsiteY55" fmla="*/ 1012597 h 1255762"/>
                <a:gd name="connsiteX56" fmla="*/ 1546180 w 1780511"/>
                <a:gd name="connsiteY56" fmla="*/ 920438 h 1255762"/>
                <a:gd name="connsiteX57" fmla="*/ 1586078 w 1780511"/>
                <a:gd name="connsiteY57" fmla="*/ 877168 h 1255762"/>
                <a:gd name="connsiteX58" fmla="*/ 1677675 w 1780511"/>
                <a:gd name="connsiteY58" fmla="*/ 705213 h 1255762"/>
                <a:gd name="connsiteX59" fmla="*/ 1719259 w 1780511"/>
                <a:gd name="connsiteY59" fmla="*/ 554051 h 1255762"/>
                <a:gd name="connsiteX60" fmla="*/ 1766462 w 1780511"/>
                <a:gd name="connsiteY60" fmla="*/ 502351 h 1255762"/>
                <a:gd name="connsiteX61" fmla="*/ 1777701 w 1780511"/>
                <a:gd name="connsiteY61" fmla="*/ 500525 h 1255762"/>
                <a:gd name="connsiteX62" fmla="*/ 1228567 w 1780511"/>
                <a:gd name="connsiteY62" fmla="*/ 41364 h 1255762"/>
                <a:gd name="connsiteX63" fmla="*/ 1246663 w 1780511"/>
                <a:gd name="connsiteY63" fmla="*/ 49424 h 1255762"/>
                <a:gd name="connsiteX64" fmla="*/ 1296677 w 1780511"/>
                <a:gd name="connsiteY64" fmla="*/ 103371 h 1255762"/>
                <a:gd name="connsiteX65" fmla="*/ 1389959 w 1780511"/>
                <a:gd name="connsiteY65" fmla="*/ 225314 h 1255762"/>
                <a:gd name="connsiteX66" fmla="*/ 1423114 w 1780511"/>
                <a:gd name="connsiteY66" fmla="*/ 281508 h 1255762"/>
                <a:gd name="connsiteX67" fmla="*/ 1463574 w 1780511"/>
                <a:gd name="connsiteY67" fmla="*/ 360180 h 1255762"/>
                <a:gd name="connsiteX68" fmla="*/ 1487175 w 1780511"/>
                <a:gd name="connsiteY68" fmla="*/ 401764 h 1255762"/>
                <a:gd name="connsiteX69" fmla="*/ 1477623 w 1780511"/>
                <a:gd name="connsiteY69" fmla="*/ 420870 h 1255762"/>
                <a:gd name="connsiteX70" fmla="*/ 1406818 w 1780511"/>
                <a:gd name="connsiteY70" fmla="*/ 427614 h 1255762"/>
                <a:gd name="connsiteX71" fmla="*/ 1297238 w 1780511"/>
                <a:gd name="connsiteY71" fmla="*/ 444472 h 1255762"/>
                <a:gd name="connsiteX72" fmla="*/ 1287686 w 1780511"/>
                <a:gd name="connsiteY72" fmla="*/ 446158 h 1255762"/>
                <a:gd name="connsiteX73" fmla="*/ 1228120 w 1780511"/>
                <a:gd name="connsiteY73" fmla="*/ 456835 h 1255762"/>
                <a:gd name="connsiteX74" fmla="*/ 1139332 w 1780511"/>
                <a:gd name="connsiteY74" fmla="*/ 479312 h 1255762"/>
                <a:gd name="connsiteX75" fmla="*/ 1087633 w 1780511"/>
                <a:gd name="connsiteY75" fmla="*/ 483246 h 1255762"/>
                <a:gd name="connsiteX76" fmla="*/ 1340508 w 1780511"/>
                <a:gd name="connsiteY76" fmla="*/ 382658 h 1255762"/>
                <a:gd name="connsiteX77" fmla="*/ 1352309 w 1780511"/>
                <a:gd name="connsiteY77" fmla="*/ 377600 h 1255762"/>
                <a:gd name="connsiteX78" fmla="*/ 1380968 w 1780511"/>
                <a:gd name="connsiteY78" fmla="*/ 321406 h 1255762"/>
                <a:gd name="connsiteX79" fmla="*/ 1293305 w 1780511"/>
                <a:gd name="connsiteY79" fmla="*/ 170242 h 1255762"/>
                <a:gd name="connsiteX80" fmla="*/ 1223624 w 1780511"/>
                <a:gd name="connsiteY80" fmla="*/ 80332 h 1255762"/>
                <a:gd name="connsiteX81" fmla="*/ 1221376 w 1780511"/>
                <a:gd name="connsiteY81" fmla="*/ 48300 h 1255762"/>
                <a:gd name="connsiteX82" fmla="*/ 1228567 w 1780511"/>
                <a:gd name="connsiteY82" fmla="*/ 41364 h 1255762"/>
                <a:gd name="connsiteX83" fmla="*/ 592210 w 1780511"/>
                <a:gd name="connsiteY83" fmla="*/ 0 h 1255762"/>
                <a:gd name="connsiteX84" fmla="*/ 600429 w 1780511"/>
                <a:gd name="connsiteY84" fmla="*/ 11775 h 1255762"/>
                <a:gd name="connsiteX85" fmla="*/ 646508 w 1780511"/>
                <a:gd name="connsiteY85" fmla="*/ 133716 h 1255762"/>
                <a:gd name="connsiteX86" fmla="*/ 656061 w 1780511"/>
                <a:gd name="connsiteY86" fmla="*/ 205083 h 1255762"/>
                <a:gd name="connsiteX87" fmla="*/ 662804 w 1780511"/>
                <a:gd name="connsiteY87" fmla="*/ 255097 h 1255762"/>
                <a:gd name="connsiteX88" fmla="*/ 671796 w 1780511"/>
                <a:gd name="connsiteY88" fmla="*/ 436043 h 1255762"/>
                <a:gd name="connsiteX89" fmla="*/ 645946 w 1780511"/>
                <a:gd name="connsiteY89" fmla="*/ 456273 h 1255762"/>
                <a:gd name="connsiteX90" fmla="*/ 473991 w 1780511"/>
                <a:gd name="connsiteY90" fmla="*/ 413003 h 1255762"/>
                <a:gd name="connsiteX91" fmla="*/ 303721 w 1780511"/>
                <a:gd name="connsiteY91" fmla="*/ 382096 h 1255762"/>
                <a:gd name="connsiteX92" fmla="*/ 273376 w 1780511"/>
                <a:gd name="connsiteY92" fmla="*/ 378162 h 1255762"/>
                <a:gd name="connsiteX93" fmla="*/ 253708 w 1780511"/>
                <a:gd name="connsiteY93" fmla="*/ 373667 h 1255762"/>
                <a:gd name="connsiteX94" fmla="*/ 264385 w 1780511"/>
                <a:gd name="connsiteY94" fmla="*/ 334893 h 1255762"/>
                <a:gd name="connsiteX95" fmla="*/ 283492 w 1780511"/>
                <a:gd name="connsiteY95" fmla="*/ 334330 h 1255762"/>
                <a:gd name="connsiteX96" fmla="*/ 346991 w 1780511"/>
                <a:gd name="connsiteY96" fmla="*/ 347256 h 1255762"/>
                <a:gd name="connsiteX97" fmla="*/ 531309 w 1780511"/>
                <a:gd name="connsiteY97" fmla="*/ 391088 h 1255762"/>
                <a:gd name="connsiteX98" fmla="*/ 581322 w 1780511"/>
                <a:gd name="connsiteY98" fmla="*/ 397268 h 1255762"/>
                <a:gd name="connsiteX99" fmla="*/ 616163 w 1780511"/>
                <a:gd name="connsiteY99" fmla="*/ 363552 h 1255762"/>
                <a:gd name="connsiteX100" fmla="*/ 616725 w 1780511"/>
                <a:gd name="connsiteY100" fmla="*/ 214637 h 1255762"/>
                <a:gd name="connsiteX101" fmla="*/ 611105 w 1780511"/>
                <a:gd name="connsiteY101" fmla="*/ 136526 h 1255762"/>
                <a:gd name="connsiteX102" fmla="*/ 579074 w 1780511"/>
                <a:gd name="connsiteY102" fmla="*/ 27509 h 1255762"/>
                <a:gd name="connsiteX103" fmla="*/ 585817 w 1780511"/>
                <a:gd name="connsiteY103" fmla="*/ 3346 h 1255762"/>
                <a:gd name="connsiteX104" fmla="*/ 592210 w 1780511"/>
                <a:gd name="connsiteY104" fmla="*/ 0 h 125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780511" h="1255762">
                  <a:moveTo>
                    <a:pt x="447578" y="1005292"/>
                  </a:moveTo>
                  <a:cubicBezTo>
                    <a:pt x="507707" y="1007540"/>
                    <a:pt x="570082" y="993491"/>
                    <a:pt x="598741" y="1069354"/>
                  </a:cubicBezTo>
                  <a:cubicBezTo>
                    <a:pt x="567834" y="1064858"/>
                    <a:pt x="538051" y="1058115"/>
                    <a:pt x="508268" y="1056991"/>
                  </a:cubicBezTo>
                  <a:cubicBezTo>
                    <a:pt x="472866" y="1055867"/>
                    <a:pt x="467808" y="1025522"/>
                    <a:pt x="447578" y="1005292"/>
                  </a:cubicBezTo>
                  <a:close/>
                  <a:moveTo>
                    <a:pt x="883648" y="832775"/>
                  </a:moveTo>
                  <a:cubicBezTo>
                    <a:pt x="907811" y="830527"/>
                    <a:pt x="912306" y="851881"/>
                    <a:pt x="916240" y="866492"/>
                  </a:cubicBezTo>
                  <a:cubicBezTo>
                    <a:pt x="919612" y="878292"/>
                    <a:pt x="933098" y="892341"/>
                    <a:pt x="925793" y="901332"/>
                  </a:cubicBezTo>
                  <a:cubicBezTo>
                    <a:pt x="919050" y="909199"/>
                    <a:pt x="903877" y="897399"/>
                    <a:pt x="891514" y="896837"/>
                  </a:cubicBezTo>
                  <a:cubicBezTo>
                    <a:pt x="871847" y="895713"/>
                    <a:pt x="841501" y="864806"/>
                    <a:pt x="834759" y="843452"/>
                  </a:cubicBezTo>
                  <a:cubicBezTo>
                    <a:pt x="832510" y="835585"/>
                    <a:pt x="836444" y="834461"/>
                    <a:pt x="842064" y="834461"/>
                  </a:cubicBezTo>
                  <a:cubicBezTo>
                    <a:pt x="856112" y="833899"/>
                    <a:pt x="869599" y="833337"/>
                    <a:pt x="883648" y="832775"/>
                  </a:cubicBezTo>
                  <a:close/>
                  <a:moveTo>
                    <a:pt x="2519" y="548993"/>
                  </a:moveTo>
                  <a:cubicBezTo>
                    <a:pt x="16005" y="557422"/>
                    <a:pt x="23872" y="567537"/>
                    <a:pt x="24434" y="581024"/>
                  </a:cubicBezTo>
                  <a:cubicBezTo>
                    <a:pt x="26120" y="616988"/>
                    <a:pt x="40731" y="649020"/>
                    <a:pt x="50846" y="682174"/>
                  </a:cubicBezTo>
                  <a:cubicBezTo>
                    <a:pt x="53655" y="691727"/>
                    <a:pt x="58151" y="701842"/>
                    <a:pt x="54779" y="711957"/>
                  </a:cubicBezTo>
                  <a:cubicBezTo>
                    <a:pt x="54779" y="713081"/>
                    <a:pt x="54218" y="714205"/>
                    <a:pt x="53094" y="715891"/>
                  </a:cubicBezTo>
                  <a:cubicBezTo>
                    <a:pt x="69390" y="749045"/>
                    <a:pt x="83438" y="782762"/>
                    <a:pt x="90744" y="819288"/>
                  </a:cubicBezTo>
                  <a:cubicBezTo>
                    <a:pt x="94678" y="838394"/>
                    <a:pt x="108726" y="855253"/>
                    <a:pt x="117155" y="873235"/>
                  </a:cubicBezTo>
                  <a:cubicBezTo>
                    <a:pt x="148062" y="938983"/>
                    <a:pt x="194142" y="992930"/>
                    <a:pt x="243031" y="1045190"/>
                  </a:cubicBezTo>
                  <a:cubicBezTo>
                    <a:pt x="283491" y="1076097"/>
                    <a:pt x="349800" y="1078345"/>
                    <a:pt x="394756" y="1050248"/>
                  </a:cubicBezTo>
                  <a:cubicBezTo>
                    <a:pt x="402623" y="1045190"/>
                    <a:pt x="409366" y="1037323"/>
                    <a:pt x="419481" y="1047999"/>
                  </a:cubicBezTo>
                  <a:cubicBezTo>
                    <a:pt x="427910" y="1057553"/>
                    <a:pt x="429034" y="1063172"/>
                    <a:pt x="422853" y="1076097"/>
                  </a:cubicBezTo>
                  <a:cubicBezTo>
                    <a:pt x="408804" y="1104194"/>
                    <a:pt x="386327" y="1122738"/>
                    <a:pt x="362724" y="1141283"/>
                  </a:cubicBezTo>
                  <a:cubicBezTo>
                    <a:pt x="346990" y="1153645"/>
                    <a:pt x="329008" y="1154769"/>
                    <a:pt x="309340" y="1145216"/>
                  </a:cubicBezTo>
                  <a:cubicBezTo>
                    <a:pt x="261574" y="1122177"/>
                    <a:pt x="215495" y="1095765"/>
                    <a:pt x="176159" y="1059801"/>
                  </a:cubicBezTo>
                  <a:cubicBezTo>
                    <a:pt x="166606" y="1050810"/>
                    <a:pt x="156491" y="1042942"/>
                    <a:pt x="153119" y="1029456"/>
                  </a:cubicBezTo>
                  <a:cubicBezTo>
                    <a:pt x="131766" y="997424"/>
                    <a:pt x="118841" y="960898"/>
                    <a:pt x="100297" y="927182"/>
                  </a:cubicBezTo>
                  <a:cubicBezTo>
                    <a:pt x="71638" y="874359"/>
                    <a:pt x="57027" y="816479"/>
                    <a:pt x="38483" y="760284"/>
                  </a:cubicBezTo>
                  <a:cubicBezTo>
                    <a:pt x="32863" y="743426"/>
                    <a:pt x="22186" y="729378"/>
                    <a:pt x="18815" y="711957"/>
                  </a:cubicBezTo>
                  <a:cubicBezTo>
                    <a:pt x="-2539" y="660258"/>
                    <a:pt x="-1977" y="606312"/>
                    <a:pt x="2519" y="548993"/>
                  </a:cubicBezTo>
                  <a:close/>
                  <a:moveTo>
                    <a:pt x="1777701" y="500525"/>
                  </a:moveTo>
                  <a:cubicBezTo>
                    <a:pt x="1779668" y="501790"/>
                    <a:pt x="1780230" y="504880"/>
                    <a:pt x="1780511" y="509656"/>
                  </a:cubicBezTo>
                  <a:cubicBezTo>
                    <a:pt x="1780511" y="519771"/>
                    <a:pt x="1778825" y="529887"/>
                    <a:pt x="1772644" y="538316"/>
                  </a:cubicBezTo>
                  <a:cubicBezTo>
                    <a:pt x="1767586" y="545059"/>
                    <a:pt x="1767586" y="553488"/>
                    <a:pt x="1767024" y="561356"/>
                  </a:cubicBezTo>
                  <a:cubicBezTo>
                    <a:pt x="1752975" y="605749"/>
                    <a:pt x="1733869" y="648457"/>
                    <a:pt x="1726564" y="694536"/>
                  </a:cubicBezTo>
                  <a:cubicBezTo>
                    <a:pt x="1715325" y="761970"/>
                    <a:pt x="1688351" y="823221"/>
                    <a:pt x="1656883" y="882226"/>
                  </a:cubicBezTo>
                  <a:cubicBezTo>
                    <a:pt x="1639462" y="915381"/>
                    <a:pt x="1614175" y="945164"/>
                    <a:pt x="1584392" y="969889"/>
                  </a:cubicBezTo>
                  <a:cubicBezTo>
                    <a:pt x="1568658" y="982814"/>
                    <a:pt x="1550675" y="992929"/>
                    <a:pt x="1537751" y="1008663"/>
                  </a:cubicBezTo>
                  <a:cubicBezTo>
                    <a:pt x="1526512" y="1024398"/>
                    <a:pt x="1512463" y="1034513"/>
                    <a:pt x="1494481" y="1040694"/>
                  </a:cubicBezTo>
                  <a:cubicBezTo>
                    <a:pt x="1465822" y="1050809"/>
                    <a:pt x="1440534" y="1067106"/>
                    <a:pt x="1415809" y="1083964"/>
                  </a:cubicBezTo>
                  <a:cubicBezTo>
                    <a:pt x="1398950" y="1095764"/>
                    <a:pt x="1381530" y="1105879"/>
                    <a:pt x="1363548" y="1115433"/>
                  </a:cubicBezTo>
                  <a:cubicBezTo>
                    <a:pt x="1332641" y="1124424"/>
                    <a:pt x="1305106" y="1140720"/>
                    <a:pt x="1278132" y="1157579"/>
                  </a:cubicBezTo>
                  <a:cubicBezTo>
                    <a:pt x="1247788" y="1176685"/>
                    <a:pt x="1213509" y="1183429"/>
                    <a:pt x="1179231" y="1190172"/>
                  </a:cubicBezTo>
                  <a:cubicBezTo>
                    <a:pt x="1120788" y="1216021"/>
                    <a:pt x="1057850" y="1225012"/>
                    <a:pt x="995474" y="1235689"/>
                  </a:cubicBezTo>
                  <a:cubicBezTo>
                    <a:pt x="937033" y="1245804"/>
                    <a:pt x="878028" y="1258167"/>
                    <a:pt x="818462" y="1255357"/>
                  </a:cubicBezTo>
                  <a:cubicBezTo>
                    <a:pt x="780250" y="1253109"/>
                    <a:pt x="740914" y="1254795"/>
                    <a:pt x="703825" y="1240747"/>
                  </a:cubicBezTo>
                  <a:cubicBezTo>
                    <a:pt x="690901" y="1235689"/>
                    <a:pt x="684157" y="1228946"/>
                    <a:pt x="686405" y="1214897"/>
                  </a:cubicBezTo>
                  <a:cubicBezTo>
                    <a:pt x="689215" y="1199163"/>
                    <a:pt x="690901" y="1182866"/>
                    <a:pt x="693710" y="1167131"/>
                  </a:cubicBezTo>
                  <a:cubicBezTo>
                    <a:pt x="698768" y="1139597"/>
                    <a:pt x="720122" y="1128919"/>
                    <a:pt x="745409" y="1142406"/>
                  </a:cubicBezTo>
                  <a:cubicBezTo>
                    <a:pt x="751591" y="1145778"/>
                    <a:pt x="756648" y="1149149"/>
                    <a:pt x="763391" y="1149149"/>
                  </a:cubicBezTo>
                  <a:cubicBezTo>
                    <a:pt x="822957" y="1148025"/>
                    <a:pt x="883086" y="1151397"/>
                    <a:pt x="942652" y="1154769"/>
                  </a:cubicBezTo>
                  <a:cubicBezTo>
                    <a:pt x="983674" y="1157579"/>
                    <a:pt x="1023572" y="1149711"/>
                    <a:pt x="1063470" y="1139034"/>
                  </a:cubicBezTo>
                  <a:cubicBezTo>
                    <a:pt x="1084824" y="1133415"/>
                    <a:pt x="1107864" y="1132291"/>
                    <a:pt x="1130341" y="1128919"/>
                  </a:cubicBezTo>
                  <a:cubicBezTo>
                    <a:pt x="1190469" y="1119366"/>
                    <a:pt x="1248349" y="1103070"/>
                    <a:pt x="1306229" y="1085088"/>
                  </a:cubicBezTo>
                  <a:cubicBezTo>
                    <a:pt x="1324774" y="1076096"/>
                    <a:pt x="1343318" y="1067106"/>
                    <a:pt x="1361862" y="1058114"/>
                  </a:cubicBezTo>
                  <a:cubicBezTo>
                    <a:pt x="1382654" y="1035637"/>
                    <a:pt x="1410751" y="1021588"/>
                    <a:pt x="1437725" y="1012597"/>
                  </a:cubicBezTo>
                  <a:cubicBezTo>
                    <a:pt x="1488300" y="996300"/>
                    <a:pt x="1517520" y="959212"/>
                    <a:pt x="1546180" y="920438"/>
                  </a:cubicBezTo>
                  <a:cubicBezTo>
                    <a:pt x="1557981" y="904704"/>
                    <a:pt x="1572030" y="890655"/>
                    <a:pt x="1586078" y="877168"/>
                  </a:cubicBezTo>
                  <a:cubicBezTo>
                    <a:pt x="1625414" y="824907"/>
                    <a:pt x="1659693" y="768151"/>
                    <a:pt x="1677675" y="705213"/>
                  </a:cubicBezTo>
                  <a:cubicBezTo>
                    <a:pt x="1692285" y="655201"/>
                    <a:pt x="1706896" y="604626"/>
                    <a:pt x="1719259" y="554051"/>
                  </a:cubicBezTo>
                  <a:cubicBezTo>
                    <a:pt x="1727126" y="529887"/>
                    <a:pt x="1741737" y="512466"/>
                    <a:pt x="1766462" y="502351"/>
                  </a:cubicBezTo>
                  <a:cubicBezTo>
                    <a:pt x="1772362" y="499823"/>
                    <a:pt x="1775734" y="499261"/>
                    <a:pt x="1777701" y="500525"/>
                  </a:cubicBezTo>
                  <a:close/>
                  <a:moveTo>
                    <a:pt x="1228567" y="41364"/>
                  </a:moveTo>
                  <a:cubicBezTo>
                    <a:pt x="1235389" y="38678"/>
                    <a:pt x="1241184" y="46896"/>
                    <a:pt x="1246663" y="49424"/>
                  </a:cubicBezTo>
                  <a:cubicBezTo>
                    <a:pt x="1270265" y="60663"/>
                    <a:pt x="1281504" y="83704"/>
                    <a:pt x="1296677" y="103371"/>
                  </a:cubicBezTo>
                  <a:cubicBezTo>
                    <a:pt x="1328145" y="143831"/>
                    <a:pt x="1358490" y="184854"/>
                    <a:pt x="1389959" y="225314"/>
                  </a:cubicBezTo>
                  <a:cubicBezTo>
                    <a:pt x="1403446" y="242734"/>
                    <a:pt x="1413561" y="261840"/>
                    <a:pt x="1423114" y="281508"/>
                  </a:cubicBezTo>
                  <a:cubicBezTo>
                    <a:pt x="1436600" y="307919"/>
                    <a:pt x="1450087" y="333769"/>
                    <a:pt x="1463574" y="360180"/>
                  </a:cubicBezTo>
                  <a:cubicBezTo>
                    <a:pt x="1471441" y="374229"/>
                    <a:pt x="1478184" y="388839"/>
                    <a:pt x="1487175" y="401764"/>
                  </a:cubicBezTo>
                  <a:cubicBezTo>
                    <a:pt x="1496729" y="415812"/>
                    <a:pt x="1488861" y="419746"/>
                    <a:pt x="1477623" y="420870"/>
                  </a:cubicBezTo>
                  <a:cubicBezTo>
                    <a:pt x="1454021" y="423680"/>
                    <a:pt x="1430420" y="425366"/>
                    <a:pt x="1406818" y="427614"/>
                  </a:cubicBezTo>
                  <a:cubicBezTo>
                    <a:pt x="1370291" y="433233"/>
                    <a:pt x="1333765" y="438852"/>
                    <a:pt x="1297238" y="444472"/>
                  </a:cubicBezTo>
                  <a:cubicBezTo>
                    <a:pt x="1293866" y="446158"/>
                    <a:pt x="1291057" y="446158"/>
                    <a:pt x="1287686" y="446158"/>
                  </a:cubicBezTo>
                  <a:cubicBezTo>
                    <a:pt x="1267455" y="450091"/>
                    <a:pt x="1247787" y="454587"/>
                    <a:pt x="1228120" y="456835"/>
                  </a:cubicBezTo>
                  <a:cubicBezTo>
                    <a:pt x="1197212" y="460768"/>
                    <a:pt x="1168553" y="471445"/>
                    <a:pt x="1139332" y="479312"/>
                  </a:cubicBezTo>
                  <a:cubicBezTo>
                    <a:pt x="1122474" y="483808"/>
                    <a:pt x="1105053" y="482684"/>
                    <a:pt x="1087633" y="483246"/>
                  </a:cubicBezTo>
                  <a:cubicBezTo>
                    <a:pt x="1168553" y="440538"/>
                    <a:pt x="1256217" y="416375"/>
                    <a:pt x="1340508" y="382658"/>
                  </a:cubicBezTo>
                  <a:cubicBezTo>
                    <a:pt x="1344441" y="380972"/>
                    <a:pt x="1348376" y="378724"/>
                    <a:pt x="1352309" y="377600"/>
                  </a:cubicBezTo>
                  <a:cubicBezTo>
                    <a:pt x="1391083" y="368609"/>
                    <a:pt x="1396702" y="356808"/>
                    <a:pt x="1380968" y="321406"/>
                  </a:cubicBezTo>
                  <a:cubicBezTo>
                    <a:pt x="1351747" y="270831"/>
                    <a:pt x="1321402" y="221380"/>
                    <a:pt x="1293305" y="170242"/>
                  </a:cubicBezTo>
                  <a:cubicBezTo>
                    <a:pt x="1274760" y="136526"/>
                    <a:pt x="1251721" y="106181"/>
                    <a:pt x="1223624" y="80332"/>
                  </a:cubicBezTo>
                  <a:cubicBezTo>
                    <a:pt x="1209575" y="67969"/>
                    <a:pt x="1213508" y="60663"/>
                    <a:pt x="1221376" y="48300"/>
                  </a:cubicBezTo>
                  <a:cubicBezTo>
                    <a:pt x="1223905" y="44367"/>
                    <a:pt x="1226293" y="42260"/>
                    <a:pt x="1228567" y="41364"/>
                  </a:cubicBezTo>
                  <a:close/>
                  <a:moveTo>
                    <a:pt x="592210" y="0"/>
                  </a:moveTo>
                  <a:cubicBezTo>
                    <a:pt x="597162" y="-27"/>
                    <a:pt x="598321" y="8403"/>
                    <a:pt x="600429" y="11775"/>
                  </a:cubicBezTo>
                  <a:cubicBezTo>
                    <a:pt x="625154" y="48863"/>
                    <a:pt x="633583" y="92133"/>
                    <a:pt x="646508" y="133716"/>
                  </a:cubicBezTo>
                  <a:cubicBezTo>
                    <a:pt x="653813" y="156194"/>
                    <a:pt x="656623" y="180920"/>
                    <a:pt x="656061" y="205083"/>
                  </a:cubicBezTo>
                  <a:cubicBezTo>
                    <a:pt x="658309" y="221942"/>
                    <a:pt x="663366" y="238800"/>
                    <a:pt x="662804" y="255097"/>
                  </a:cubicBezTo>
                  <a:cubicBezTo>
                    <a:pt x="661680" y="315787"/>
                    <a:pt x="675729" y="375915"/>
                    <a:pt x="671796" y="436043"/>
                  </a:cubicBezTo>
                  <a:cubicBezTo>
                    <a:pt x="670671" y="454587"/>
                    <a:pt x="666738" y="461892"/>
                    <a:pt x="645946" y="456273"/>
                  </a:cubicBezTo>
                  <a:cubicBezTo>
                    <a:pt x="588628" y="440538"/>
                    <a:pt x="531309" y="427051"/>
                    <a:pt x="473991" y="413003"/>
                  </a:cubicBezTo>
                  <a:cubicBezTo>
                    <a:pt x="414986" y="416937"/>
                    <a:pt x="359916" y="396707"/>
                    <a:pt x="303721" y="382096"/>
                  </a:cubicBezTo>
                  <a:cubicBezTo>
                    <a:pt x="293606" y="380972"/>
                    <a:pt x="283492" y="379848"/>
                    <a:pt x="273376" y="378162"/>
                  </a:cubicBezTo>
                  <a:cubicBezTo>
                    <a:pt x="266633" y="377039"/>
                    <a:pt x="255394" y="380972"/>
                    <a:pt x="253708" y="373667"/>
                  </a:cubicBezTo>
                  <a:cubicBezTo>
                    <a:pt x="250899" y="360180"/>
                    <a:pt x="257642" y="346693"/>
                    <a:pt x="264385" y="334893"/>
                  </a:cubicBezTo>
                  <a:cubicBezTo>
                    <a:pt x="270005" y="325340"/>
                    <a:pt x="277310" y="332645"/>
                    <a:pt x="283492" y="334330"/>
                  </a:cubicBezTo>
                  <a:cubicBezTo>
                    <a:pt x="304283" y="340513"/>
                    <a:pt x="325637" y="344446"/>
                    <a:pt x="346991" y="347256"/>
                  </a:cubicBezTo>
                  <a:cubicBezTo>
                    <a:pt x="406557" y="368610"/>
                    <a:pt x="469495" y="378725"/>
                    <a:pt x="531309" y="391088"/>
                  </a:cubicBezTo>
                  <a:cubicBezTo>
                    <a:pt x="548168" y="393897"/>
                    <a:pt x="564464" y="396707"/>
                    <a:pt x="581322" y="397268"/>
                  </a:cubicBezTo>
                  <a:cubicBezTo>
                    <a:pt x="605486" y="397831"/>
                    <a:pt x="615600" y="389401"/>
                    <a:pt x="616163" y="363552"/>
                  </a:cubicBezTo>
                  <a:cubicBezTo>
                    <a:pt x="617286" y="314101"/>
                    <a:pt x="616725" y="264088"/>
                    <a:pt x="616725" y="214637"/>
                  </a:cubicBezTo>
                  <a:cubicBezTo>
                    <a:pt x="615039" y="188788"/>
                    <a:pt x="612229" y="162376"/>
                    <a:pt x="611105" y="136526"/>
                  </a:cubicBezTo>
                  <a:cubicBezTo>
                    <a:pt x="609420" y="97753"/>
                    <a:pt x="603800" y="60102"/>
                    <a:pt x="579074" y="27509"/>
                  </a:cubicBezTo>
                  <a:cubicBezTo>
                    <a:pt x="570645" y="16270"/>
                    <a:pt x="579074" y="8965"/>
                    <a:pt x="585817" y="3346"/>
                  </a:cubicBezTo>
                  <a:cubicBezTo>
                    <a:pt x="588487" y="958"/>
                    <a:pt x="590559" y="9"/>
                    <a:pt x="59221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3389D61-D8E7-42EA-822B-045C61977E1F}"/>
                </a:ext>
              </a:extLst>
            </p:cNvPr>
            <p:cNvSpPr/>
            <p:nvPr/>
          </p:nvSpPr>
          <p:spPr>
            <a:xfrm>
              <a:off x="5846690" y="4546811"/>
              <a:ext cx="315812" cy="417946"/>
            </a:xfrm>
            <a:custGeom>
              <a:avLst/>
              <a:gdLst>
                <a:gd name="connsiteX0" fmla="*/ 390755 w 404427"/>
                <a:gd name="connsiteY0" fmla="*/ 473511 h 535219"/>
                <a:gd name="connsiteX1" fmla="*/ 277774 w 404427"/>
                <a:gd name="connsiteY1" fmla="*/ 346858 h 535219"/>
                <a:gd name="connsiteX2" fmla="*/ 260503 w 404427"/>
                <a:gd name="connsiteY2" fmla="*/ 323111 h 535219"/>
                <a:gd name="connsiteX3" fmla="*/ 213008 w 404427"/>
                <a:gd name="connsiteY3" fmla="*/ 251148 h 535219"/>
                <a:gd name="connsiteX4" fmla="*/ 152560 w 404427"/>
                <a:gd name="connsiteY4" fmla="*/ 165513 h 535219"/>
                <a:gd name="connsiteX5" fmla="*/ 151121 w 404427"/>
                <a:gd name="connsiteY5" fmla="*/ 159037 h 535219"/>
                <a:gd name="connsiteX6" fmla="*/ 150401 w 404427"/>
                <a:gd name="connsiteY6" fmla="*/ 155439 h 535219"/>
                <a:gd name="connsiteX7" fmla="*/ 107223 w 404427"/>
                <a:gd name="connsiteY7" fmla="*/ 92112 h 535219"/>
                <a:gd name="connsiteX8" fmla="*/ 0 w 404427"/>
                <a:gd name="connsiteY8" fmla="*/ 0 h 535219"/>
                <a:gd name="connsiteX9" fmla="*/ 106504 w 404427"/>
                <a:gd name="connsiteY9" fmla="*/ 228840 h 535219"/>
                <a:gd name="connsiteX10" fmla="*/ 106504 w 404427"/>
                <a:gd name="connsiteY10" fmla="*/ 228840 h 535219"/>
                <a:gd name="connsiteX11" fmla="*/ 144644 w 404427"/>
                <a:gd name="connsiteY11" fmla="*/ 285690 h 535219"/>
                <a:gd name="connsiteX12" fmla="*/ 207971 w 404427"/>
                <a:gd name="connsiteY12" fmla="*/ 380680 h 535219"/>
                <a:gd name="connsiteX13" fmla="*/ 207971 w 404427"/>
                <a:gd name="connsiteY13" fmla="*/ 380680 h 535219"/>
                <a:gd name="connsiteX14" fmla="*/ 207971 w 404427"/>
                <a:gd name="connsiteY14" fmla="*/ 380680 h 535219"/>
                <a:gd name="connsiteX15" fmla="*/ 299363 w 404427"/>
                <a:gd name="connsiteY15" fmla="*/ 505894 h 535219"/>
                <a:gd name="connsiteX16" fmla="*/ 361970 w 404427"/>
                <a:gd name="connsiteY16" fmla="*/ 515250 h 535219"/>
                <a:gd name="connsiteX17" fmla="*/ 404427 w 404427"/>
                <a:gd name="connsiteY17" fmla="*/ 497259 h 535219"/>
                <a:gd name="connsiteX18" fmla="*/ 404427 w 404427"/>
                <a:gd name="connsiteY18" fmla="*/ 497259 h 535219"/>
                <a:gd name="connsiteX19" fmla="*/ 390755 w 404427"/>
                <a:gd name="connsiteY19" fmla="*/ 473511 h 53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4427" h="535219">
                  <a:moveTo>
                    <a:pt x="390755" y="473511"/>
                  </a:moveTo>
                  <a:cubicBezTo>
                    <a:pt x="354054" y="430334"/>
                    <a:pt x="312316" y="392194"/>
                    <a:pt x="277774" y="346858"/>
                  </a:cubicBezTo>
                  <a:cubicBezTo>
                    <a:pt x="272017" y="338942"/>
                    <a:pt x="265540" y="331026"/>
                    <a:pt x="260503" y="323111"/>
                  </a:cubicBezTo>
                  <a:cubicBezTo>
                    <a:pt x="244672" y="299363"/>
                    <a:pt x="229559" y="274896"/>
                    <a:pt x="213008" y="251148"/>
                  </a:cubicBezTo>
                  <a:cubicBezTo>
                    <a:pt x="193578" y="222363"/>
                    <a:pt x="172709" y="194298"/>
                    <a:pt x="152560" y="165513"/>
                  </a:cubicBezTo>
                  <a:cubicBezTo>
                    <a:pt x="151840" y="163354"/>
                    <a:pt x="151840" y="161196"/>
                    <a:pt x="151121" y="159037"/>
                  </a:cubicBezTo>
                  <a:cubicBezTo>
                    <a:pt x="151121" y="157597"/>
                    <a:pt x="150401" y="156878"/>
                    <a:pt x="150401" y="155439"/>
                  </a:cubicBezTo>
                  <a:cubicBezTo>
                    <a:pt x="130971" y="137448"/>
                    <a:pt x="126653" y="110102"/>
                    <a:pt x="107223" y="92112"/>
                  </a:cubicBezTo>
                  <a:cubicBezTo>
                    <a:pt x="94990" y="36701"/>
                    <a:pt x="55411" y="12953"/>
                    <a:pt x="0" y="0"/>
                  </a:cubicBezTo>
                  <a:cubicBezTo>
                    <a:pt x="23028" y="84915"/>
                    <a:pt x="56130" y="160476"/>
                    <a:pt x="106504" y="228840"/>
                  </a:cubicBezTo>
                  <a:cubicBezTo>
                    <a:pt x="106504" y="228840"/>
                    <a:pt x="106504" y="228840"/>
                    <a:pt x="106504" y="228840"/>
                  </a:cubicBezTo>
                  <a:cubicBezTo>
                    <a:pt x="108663" y="254027"/>
                    <a:pt x="133130" y="265541"/>
                    <a:pt x="144644" y="285690"/>
                  </a:cubicBezTo>
                  <a:cubicBezTo>
                    <a:pt x="163354" y="318793"/>
                    <a:pt x="182064" y="351895"/>
                    <a:pt x="207971" y="380680"/>
                  </a:cubicBezTo>
                  <a:cubicBezTo>
                    <a:pt x="207971" y="380680"/>
                    <a:pt x="207971" y="380680"/>
                    <a:pt x="207971" y="380680"/>
                  </a:cubicBezTo>
                  <a:cubicBezTo>
                    <a:pt x="207971" y="380680"/>
                    <a:pt x="207971" y="380680"/>
                    <a:pt x="207971" y="380680"/>
                  </a:cubicBezTo>
                  <a:cubicBezTo>
                    <a:pt x="239634" y="421699"/>
                    <a:pt x="274176" y="459839"/>
                    <a:pt x="299363" y="505894"/>
                  </a:cubicBezTo>
                  <a:cubicBezTo>
                    <a:pt x="320951" y="544035"/>
                    <a:pt x="323830" y="542595"/>
                    <a:pt x="361970" y="515250"/>
                  </a:cubicBezTo>
                  <a:cubicBezTo>
                    <a:pt x="377802" y="513091"/>
                    <a:pt x="390035" y="503736"/>
                    <a:pt x="404427" y="497259"/>
                  </a:cubicBezTo>
                  <a:lnTo>
                    <a:pt x="404427" y="497259"/>
                  </a:lnTo>
                  <a:cubicBezTo>
                    <a:pt x="400110" y="489343"/>
                    <a:pt x="397231" y="480708"/>
                    <a:pt x="390755" y="4735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97EBCC9-21DF-4072-86FA-6C7C3150C345}"/>
                </a:ext>
              </a:extLst>
            </p:cNvPr>
            <p:cNvSpPr/>
            <p:nvPr/>
          </p:nvSpPr>
          <p:spPr>
            <a:xfrm>
              <a:off x="5777572" y="5284243"/>
              <a:ext cx="1739139" cy="471531"/>
            </a:xfrm>
            <a:custGeom>
              <a:avLst/>
              <a:gdLst>
                <a:gd name="connsiteX0" fmla="*/ 2220754 w 2227130"/>
                <a:gd name="connsiteY0" fmla="*/ 12027 h 603840"/>
                <a:gd name="connsiteX1" fmla="*/ 2214998 w 2227130"/>
                <a:gd name="connsiteY1" fmla="*/ 513 h 603840"/>
                <a:gd name="connsiteX2" fmla="*/ 2201325 w 2227130"/>
                <a:gd name="connsiteY2" fmla="*/ 8429 h 603840"/>
                <a:gd name="connsiteX3" fmla="*/ 2169661 w 2227130"/>
                <a:gd name="connsiteY3" fmla="*/ 53765 h 603840"/>
                <a:gd name="connsiteX4" fmla="*/ 2121447 w 2227130"/>
                <a:gd name="connsiteY4" fmla="*/ 111335 h 603840"/>
                <a:gd name="connsiteX5" fmla="*/ 2060279 w 2227130"/>
                <a:gd name="connsiteY5" fmla="*/ 208484 h 603840"/>
                <a:gd name="connsiteX6" fmla="*/ 2017102 w 2227130"/>
                <a:gd name="connsiteY6" fmla="*/ 255979 h 603840"/>
                <a:gd name="connsiteX7" fmla="*/ 1932186 w 2227130"/>
                <a:gd name="connsiteY7" fmla="*/ 254540 h 603840"/>
                <a:gd name="connsiteX8" fmla="*/ 1840075 w 2227130"/>
                <a:gd name="connsiteY8" fmla="*/ 173223 h 603840"/>
                <a:gd name="connsiteX9" fmla="*/ 1815607 w 2227130"/>
                <a:gd name="connsiteY9" fmla="*/ 178260 h 603840"/>
                <a:gd name="connsiteX10" fmla="*/ 1740047 w 2227130"/>
                <a:gd name="connsiteY10" fmla="*/ 332979 h 603840"/>
                <a:gd name="connsiteX11" fmla="*/ 1716299 w 2227130"/>
                <a:gd name="connsiteY11" fmla="*/ 371119 h 603840"/>
                <a:gd name="connsiteX12" fmla="*/ 1700468 w 2227130"/>
                <a:gd name="connsiteY12" fmla="*/ 409978 h 603840"/>
                <a:gd name="connsiteX13" fmla="*/ 1668804 w 2227130"/>
                <a:gd name="connsiteY13" fmla="*/ 423651 h 603840"/>
                <a:gd name="connsiteX14" fmla="*/ 1529917 w 2227130"/>
                <a:gd name="connsiteY14" fmla="*/ 345932 h 603840"/>
                <a:gd name="connsiteX15" fmla="*/ 1519122 w 2227130"/>
                <a:gd name="connsiteY15" fmla="*/ 337297 h 603840"/>
                <a:gd name="connsiteX16" fmla="*/ 1460833 w 2227130"/>
                <a:gd name="connsiteY16" fmla="*/ 342334 h 603840"/>
                <a:gd name="connsiteX17" fmla="*/ 1365843 w 2227130"/>
                <a:gd name="connsiteY17" fmla="*/ 447399 h 603840"/>
                <a:gd name="connsiteX18" fmla="*/ 1337059 w 2227130"/>
                <a:gd name="connsiteY18" fmla="*/ 445960 h 603840"/>
                <a:gd name="connsiteX19" fmla="*/ 1184498 w 2227130"/>
                <a:gd name="connsiteY19" fmla="*/ 323624 h 603840"/>
                <a:gd name="connsiteX20" fmla="*/ 1137723 w 2227130"/>
                <a:gd name="connsiteY20" fmla="*/ 290521 h 603840"/>
                <a:gd name="connsiteX21" fmla="*/ 1090228 w 2227130"/>
                <a:gd name="connsiteY21" fmla="*/ 321465 h 603840"/>
                <a:gd name="connsiteX22" fmla="*/ 978686 w 2227130"/>
                <a:gd name="connsiteY22" fmla="*/ 422212 h 603840"/>
                <a:gd name="connsiteX23" fmla="*/ 924715 w 2227130"/>
                <a:gd name="connsiteY23" fmla="*/ 474744 h 603840"/>
                <a:gd name="connsiteX24" fmla="*/ 890893 w 2227130"/>
                <a:gd name="connsiteY24" fmla="*/ 472586 h 603840"/>
                <a:gd name="connsiteX25" fmla="*/ 775753 w 2227130"/>
                <a:gd name="connsiteY25" fmla="*/ 343773 h 603840"/>
                <a:gd name="connsiteX26" fmla="*/ 775753 w 2227130"/>
                <a:gd name="connsiteY26" fmla="*/ 343773 h 603840"/>
                <a:gd name="connsiteX27" fmla="*/ 759921 w 2227130"/>
                <a:gd name="connsiteY27" fmla="*/ 327941 h 603840"/>
                <a:gd name="connsiteX28" fmla="*/ 726819 w 2227130"/>
                <a:gd name="connsiteY28" fmla="*/ 327941 h 603840"/>
                <a:gd name="connsiteX29" fmla="*/ 695155 w 2227130"/>
                <a:gd name="connsiteY29" fmla="*/ 354567 h 603840"/>
                <a:gd name="connsiteX30" fmla="*/ 562025 w 2227130"/>
                <a:gd name="connsiteY30" fmla="*/ 422932 h 603840"/>
                <a:gd name="connsiteX31" fmla="*/ 529642 w 2227130"/>
                <a:gd name="connsiteY31" fmla="*/ 404941 h 603840"/>
                <a:gd name="connsiteX32" fmla="*/ 442568 w 2227130"/>
                <a:gd name="connsiteY32" fmla="*/ 230073 h 603840"/>
                <a:gd name="connsiteX33" fmla="*/ 412344 w 2227130"/>
                <a:gd name="connsiteY33" fmla="*/ 219998 h 603840"/>
                <a:gd name="connsiteX34" fmla="*/ 276335 w 2227130"/>
                <a:gd name="connsiteY34" fmla="*/ 297718 h 603840"/>
                <a:gd name="connsiteX35" fmla="*/ 233877 w 2227130"/>
                <a:gd name="connsiteY35" fmla="*/ 287643 h 603840"/>
                <a:gd name="connsiteX36" fmla="*/ 172709 w 2227130"/>
                <a:gd name="connsiteY36" fmla="*/ 220718 h 603840"/>
                <a:gd name="connsiteX37" fmla="*/ 138887 w 2227130"/>
                <a:gd name="connsiteY37" fmla="*/ 179699 h 603840"/>
                <a:gd name="connsiteX38" fmla="*/ 18710 w 2227130"/>
                <a:gd name="connsiteY38" fmla="*/ 27139 h 603840"/>
                <a:gd name="connsiteX39" fmla="*/ 0 w 2227130"/>
                <a:gd name="connsiteY39" fmla="*/ 11308 h 603840"/>
                <a:gd name="connsiteX40" fmla="*/ 0 w 2227130"/>
                <a:gd name="connsiteY40" fmla="*/ 11308 h 603840"/>
                <a:gd name="connsiteX41" fmla="*/ 13673 w 2227130"/>
                <a:gd name="connsiteY41" fmla="*/ 79672 h 603840"/>
                <a:gd name="connsiteX42" fmla="*/ 29505 w 2227130"/>
                <a:gd name="connsiteY42" fmla="*/ 128606 h 603840"/>
                <a:gd name="connsiteX43" fmla="*/ 123056 w 2227130"/>
                <a:gd name="connsiteY43" fmla="*/ 253820 h 603840"/>
                <a:gd name="connsiteX44" fmla="*/ 192859 w 2227130"/>
                <a:gd name="connsiteY44" fmla="*/ 333699 h 603840"/>
                <a:gd name="connsiteX45" fmla="*/ 242513 w 2227130"/>
                <a:gd name="connsiteY45" fmla="*/ 339456 h 603840"/>
                <a:gd name="connsiteX46" fmla="*/ 354054 w 2227130"/>
                <a:gd name="connsiteY46" fmla="*/ 268933 h 603840"/>
                <a:gd name="connsiteX47" fmla="*/ 413063 w 2227130"/>
                <a:gd name="connsiteY47" fmla="*/ 284045 h 603840"/>
                <a:gd name="connsiteX48" fmla="*/ 450484 w 2227130"/>
                <a:gd name="connsiteY48" fmla="*/ 359605 h 603840"/>
                <a:gd name="connsiteX49" fmla="*/ 513091 w 2227130"/>
                <a:gd name="connsiteY49" fmla="*/ 475464 h 603840"/>
                <a:gd name="connsiteX50" fmla="*/ 546194 w 2227130"/>
                <a:gd name="connsiteY50" fmla="*/ 482660 h 603840"/>
                <a:gd name="connsiteX51" fmla="*/ 685081 w 2227130"/>
                <a:gd name="connsiteY51" fmla="*/ 392707 h 603840"/>
                <a:gd name="connsiteX52" fmla="*/ 750566 w 2227130"/>
                <a:gd name="connsiteY52" fmla="*/ 407820 h 603840"/>
                <a:gd name="connsiteX53" fmla="*/ 893771 w 2227130"/>
                <a:gd name="connsiteY53" fmla="*/ 591323 h 603840"/>
                <a:gd name="connsiteX54" fmla="*/ 931911 w 2227130"/>
                <a:gd name="connsiteY54" fmla="*/ 592043 h 603840"/>
                <a:gd name="connsiteX55" fmla="*/ 1047050 w 2227130"/>
                <a:gd name="connsiteY55" fmla="*/ 465389 h 603840"/>
                <a:gd name="connsiteX56" fmla="*/ 1104620 w 2227130"/>
                <a:gd name="connsiteY56" fmla="*/ 412857 h 603840"/>
                <a:gd name="connsiteX57" fmla="*/ 1173704 w 2227130"/>
                <a:gd name="connsiteY57" fmla="*/ 405661 h 603840"/>
                <a:gd name="connsiteX58" fmla="*/ 1183779 w 2227130"/>
                <a:gd name="connsiteY58" fmla="*/ 418614 h 603840"/>
                <a:gd name="connsiteX59" fmla="*/ 1308993 w 2227130"/>
                <a:gd name="connsiteY59" fmla="*/ 538791 h 603840"/>
                <a:gd name="connsiteX60" fmla="*/ 1381675 w 2227130"/>
                <a:gd name="connsiteY60" fmla="*/ 530875 h 603840"/>
                <a:gd name="connsiteX61" fmla="*/ 1480983 w 2227130"/>
                <a:gd name="connsiteY61" fmla="*/ 409259 h 603840"/>
                <a:gd name="connsiteX62" fmla="*/ 1568777 w 2227130"/>
                <a:gd name="connsiteY62" fmla="*/ 389829 h 603840"/>
                <a:gd name="connsiteX63" fmla="*/ 1698309 w 2227130"/>
                <a:gd name="connsiteY63" fmla="*/ 477623 h 603840"/>
                <a:gd name="connsiteX64" fmla="*/ 1719178 w 2227130"/>
                <a:gd name="connsiteY64" fmla="*/ 473305 h 603840"/>
                <a:gd name="connsiteX65" fmla="*/ 1837916 w 2227130"/>
                <a:gd name="connsiteY65" fmla="*/ 248063 h 603840"/>
                <a:gd name="connsiteX66" fmla="*/ 1889728 w 2227130"/>
                <a:gd name="connsiteY66" fmla="*/ 238708 h 603840"/>
                <a:gd name="connsiteX67" fmla="*/ 1957373 w 2227130"/>
                <a:gd name="connsiteY67" fmla="*/ 302035 h 603840"/>
                <a:gd name="connsiteX68" fmla="*/ 2008466 w 2227130"/>
                <a:gd name="connsiteY68" fmla="*/ 344493 h 603840"/>
                <a:gd name="connsiteX69" fmla="*/ 2058839 w 2227130"/>
                <a:gd name="connsiteY69" fmla="*/ 294119 h 603840"/>
                <a:gd name="connsiteX70" fmla="*/ 2202764 w 2227130"/>
                <a:gd name="connsiteY70" fmla="*/ 107737 h 603840"/>
                <a:gd name="connsiteX71" fmla="*/ 2220754 w 2227130"/>
                <a:gd name="connsiteY71" fmla="*/ 12027 h 60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27130" h="603840">
                  <a:moveTo>
                    <a:pt x="2220754" y="12027"/>
                  </a:moveTo>
                  <a:cubicBezTo>
                    <a:pt x="2219315" y="7709"/>
                    <a:pt x="2220754" y="1953"/>
                    <a:pt x="2214998" y="513"/>
                  </a:cubicBezTo>
                  <a:cubicBezTo>
                    <a:pt x="2208521" y="-1646"/>
                    <a:pt x="2203484" y="3392"/>
                    <a:pt x="2201325" y="8429"/>
                  </a:cubicBezTo>
                  <a:cubicBezTo>
                    <a:pt x="2194129" y="25700"/>
                    <a:pt x="2181175" y="39373"/>
                    <a:pt x="2169661" y="53765"/>
                  </a:cubicBezTo>
                  <a:cubicBezTo>
                    <a:pt x="2158867" y="77513"/>
                    <a:pt x="2135839" y="90466"/>
                    <a:pt x="2121447" y="111335"/>
                  </a:cubicBezTo>
                  <a:cubicBezTo>
                    <a:pt x="2100578" y="142999"/>
                    <a:pt x="2079708" y="175382"/>
                    <a:pt x="2060279" y="208484"/>
                  </a:cubicBezTo>
                  <a:cubicBezTo>
                    <a:pt x="2048765" y="227194"/>
                    <a:pt x="2034373" y="242307"/>
                    <a:pt x="2017102" y="255979"/>
                  </a:cubicBezTo>
                  <a:cubicBezTo>
                    <a:pt x="1984719" y="281166"/>
                    <a:pt x="1964569" y="279007"/>
                    <a:pt x="1932186" y="254540"/>
                  </a:cubicBezTo>
                  <a:cubicBezTo>
                    <a:pt x="1899083" y="229353"/>
                    <a:pt x="1868860" y="202007"/>
                    <a:pt x="1840075" y="173223"/>
                  </a:cubicBezTo>
                  <a:cubicBezTo>
                    <a:pt x="1827121" y="160269"/>
                    <a:pt x="1823523" y="163148"/>
                    <a:pt x="1815607" y="178260"/>
                  </a:cubicBezTo>
                  <a:cubicBezTo>
                    <a:pt x="1789701" y="229353"/>
                    <a:pt x="1760196" y="279007"/>
                    <a:pt x="1740047" y="332979"/>
                  </a:cubicBezTo>
                  <a:cubicBezTo>
                    <a:pt x="1735009" y="346652"/>
                    <a:pt x="1725655" y="358885"/>
                    <a:pt x="1716299" y="371119"/>
                  </a:cubicBezTo>
                  <a:cubicBezTo>
                    <a:pt x="1707664" y="382633"/>
                    <a:pt x="1702626" y="395586"/>
                    <a:pt x="1700468" y="409978"/>
                  </a:cubicBezTo>
                  <a:cubicBezTo>
                    <a:pt x="1696870" y="438763"/>
                    <a:pt x="1694710" y="440922"/>
                    <a:pt x="1668804" y="423651"/>
                  </a:cubicBezTo>
                  <a:cubicBezTo>
                    <a:pt x="1624188" y="394867"/>
                    <a:pt x="1573094" y="376876"/>
                    <a:pt x="1529917" y="345932"/>
                  </a:cubicBezTo>
                  <a:cubicBezTo>
                    <a:pt x="1526319" y="343054"/>
                    <a:pt x="1522721" y="340175"/>
                    <a:pt x="1519122" y="337297"/>
                  </a:cubicBezTo>
                  <a:cubicBezTo>
                    <a:pt x="1487460" y="304194"/>
                    <a:pt x="1488179" y="304194"/>
                    <a:pt x="1460833" y="342334"/>
                  </a:cubicBezTo>
                  <a:cubicBezTo>
                    <a:pt x="1432768" y="380474"/>
                    <a:pt x="1406142" y="420053"/>
                    <a:pt x="1365843" y="447399"/>
                  </a:cubicBezTo>
                  <a:cubicBezTo>
                    <a:pt x="1355049" y="454595"/>
                    <a:pt x="1347133" y="456754"/>
                    <a:pt x="1337059" y="445960"/>
                  </a:cubicBezTo>
                  <a:cubicBezTo>
                    <a:pt x="1293162" y="396305"/>
                    <a:pt x="1231994" y="368240"/>
                    <a:pt x="1184498" y="323624"/>
                  </a:cubicBezTo>
                  <a:cubicBezTo>
                    <a:pt x="1170106" y="309951"/>
                    <a:pt x="1153555" y="291241"/>
                    <a:pt x="1137723" y="290521"/>
                  </a:cubicBezTo>
                  <a:cubicBezTo>
                    <a:pt x="1121891" y="289801"/>
                    <a:pt x="1106779" y="311390"/>
                    <a:pt x="1090228" y="321465"/>
                  </a:cubicBezTo>
                  <a:cubicBezTo>
                    <a:pt x="1046331" y="347371"/>
                    <a:pt x="1016827" y="389829"/>
                    <a:pt x="978686" y="422212"/>
                  </a:cubicBezTo>
                  <a:cubicBezTo>
                    <a:pt x="959257" y="438044"/>
                    <a:pt x="941986" y="456754"/>
                    <a:pt x="924715" y="474744"/>
                  </a:cubicBezTo>
                  <a:cubicBezTo>
                    <a:pt x="911762" y="488417"/>
                    <a:pt x="899528" y="482660"/>
                    <a:pt x="890893" y="472586"/>
                  </a:cubicBezTo>
                  <a:cubicBezTo>
                    <a:pt x="854192" y="427969"/>
                    <a:pt x="810295" y="390549"/>
                    <a:pt x="775753" y="343773"/>
                  </a:cubicBezTo>
                  <a:cubicBezTo>
                    <a:pt x="775753" y="343773"/>
                    <a:pt x="775753" y="343773"/>
                    <a:pt x="775753" y="343773"/>
                  </a:cubicBezTo>
                  <a:cubicBezTo>
                    <a:pt x="770715" y="338736"/>
                    <a:pt x="764239" y="333699"/>
                    <a:pt x="759921" y="327941"/>
                  </a:cubicBezTo>
                  <a:cubicBezTo>
                    <a:pt x="748407" y="312110"/>
                    <a:pt x="739772" y="307792"/>
                    <a:pt x="726819" y="327941"/>
                  </a:cubicBezTo>
                  <a:cubicBezTo>
                    <a:pt x="719622" y="339456"/>
                    <a:pt x="707389" y="348091"/>
                    <a:pt x="695155" y="354567"/>
                  </a:cubicBezTo>
                  <a:cubicBezTo>
                    <a:pt x="651258" y="377595"/>
                    <a:pt x="613838" y="414296"/>
                    <a:pt x="562025" y="422932"/>
                  </a:cubicBezTo>
                  <a:cubicBezTo>
                    <a:pt x="544035" y="425810"/>
                    <a:pt x="538278" y="418614"/>
                    <a:pt x="529642" y="404941"/>
                  </a:cubicBezTo>
                  <a:cubicBezTo>
                    <a:pt x="494381" y="349530"/>
                    <a:pt x="464156" y="291960"/>
                    <a:pt x="442568" y="230073"/>
                  </a:cubicBezTo>
                  <a:cubicBezTo>
                    <a:pt x="437531" y="214241"/>
                    <a:pt x="428175" y="214241"/>
                    <a:pt x="412344" y="219998"/>
                  </a:cubicBezTo>
                  <a:cubicBezTo>
                    <a:pt x="361970" y="237989"/>
                    <a:pt x="325269" y="278288"/>
                    <a:pt x="276335" y="297718"/>
                  </a:cubicBezTo>
                  <a:cubicBezTo>
                    <a:pt x="257625" y="304914"/>
                    <a:pt x="241793" y="305633"/>
                    <a:pt x="233877" y="287643"/>
                  </a:cubicBezTo>
                  <a:cubicBezTo>
                    <a:pt x="220924" y="258138"/>
                    <a:pt x="198616" y="238708"/>
                    <a:pt x="172709" y="220718"/>
                  </a:cubicBezTo>
                  <a:cubicBezTo>
                    <a:pt x="158317" y="210643"/>
                    <a:pt x="146084" y="196970"/>
                    <a:pt x="138887" y="179699"/>
                  </a:cubicBezTo>
                  <a:cubicBezTo>
                    <a:pt x="85635" y="139401"/>
                    <a:pt x="55411" y="80392"/>
                    <a:pt x="18710" y="27139"/>
                  </a:cubicBezTo>
                  <a:cubicBezTo>
                    <a:pt x="13673" y="19943"/>
                    <a:pt x="13673" y="7709"/>
                    <a:pt x="0" y="11308"/>
                  </a:cubicBezTo>
                  <a:cubicBezTo>
                    <a:pt x="0" y="11308"/>
                    <a:pt x="0" y="11308"/>
                    <a:pt x="0" y="11308"/>
                  </a:cubicBezTo>
                  <a:cubicBezTo>
                    <a:pt x="5037" y="34336"/>
                    <a:pt x="13673" y="56644"/>
                    <a:pt x="13673" y="79672"/>
                  </a:cubicBezTo>
                  <a:cubicBezTo>
                    <a:pt x="13673" y="99102"/>
                    <a:pt x="16552" y="114933"/>
                    <a:pt x="29505" y="128606"/>
                  </a:cubicBezTo>
                  <a:cubicBezTo>
                    <a:pt x="64766" y="167466"/>
                    <a:pt x="87794" y="214961"/>
                    <a:pt x="123056" y="253820"/>
                  </a:cubicBezTo>
                  <a:cubicBezTo>
                    <a:pt x="146803" y="279727"/>
                    <a:pt x="169831" y="307073"/>
                    <a:pt x="192859" y="333699"/>
                  </a:cubicBezTo>
                  <a:cubicBezTo>
                    <a:pt x="207971" y="350969"/>
                    <a:pt x="221644" y="354567"/>
                    <a:pt x="242513" y="339456"/>
                  </a:cubicBezTo>
                  <a:cubicBezTo>
                    <a:pt x="278494" y="314269"/>
                    <a:pt x="316634" y="291960"/>
                    <a:pt x="354054" y="268933"/>
                  </a:cubicBezTo>
                  <a:cubicBezTo>
                    <a:pt x="382839" y="251662"/>
                    <a:pt x="397232" y="254540"/>
                    <a:pt x="413063" y="284045"/>
                  </a:cubicBezTo>
                  <a:cubicBezTo>
                    <a:pt x="426016" y="308512"/>
                    <a:pt x="437531" y="334418"/>
                    <a:pt x="450484" y="359605"/>
                  </a:cubicBezTo>
                  <a:cubicBezTo>
                    <a:pt x="470633" y="398465"/>
                    <a:pt x="491502" y="437324"/>
                    <a:pt x="513091" y="475464"/>
                  </a:cubicBezTo>
                  <a:cubicBezTo>
                    <a:pt x="521007" y="489856"/>
                    <a:pt x="529642" y="494174"/>
                    <a:pt x="546194" y="482660"/>
                  </a:cubicBezTo>
                  <a:cubicBezTo>
                    <a:pt x="591530" y="450997"/>
                    <a:pt x="636866" y="420053"/>
                    <a:pt x="685081" y="392707"/>
                  </a:cubicBezTo>
                  <a:cubicBezTo>
                    <a:pt x="718903" y="373997"/>
                    <a:pt x="730417" y="373997"/>
                    <a:pt x="750566" y="407820"/>
                  </a:cubicBezTo>
                  <a:cubicBezTo>
                    <a:pt x="790865" y="474744"/>
                    <a:pt x="847715" y="528716"/>
                    <a:pt x="893771" y="591323"/>
                  </a:cubicBezTo>
                  <a:cubicBezTo>
                    <a:pt x="906724" y="609314"/>
                    <a:pt x="917518" y="606435"/>
                    <a:pt x="931911" y="592043"/>
                  </a:cubicBezTo>
                  <a:cubicBezTo>
                    <a:pt x="972210" y="551744"/>
                    <a:pt x="1006032" y="505688"/>
                    <a:pt x="1047050" y="465389"/>
                  </a:cubicBezTo>
                  <a:cubicBezTo>
                    <a:pt x="1065760" y="447399"/>
                    <a:pt x="1089508" y="434446"/>
                    <a:pt x="1104620" y="412857"/>
                  </a:cubicBezTo>
                  <a:cubicBezTo>
                    <a:pt x="1131966" y="373997"/>
                    <a:pt x="1139882" y="373997"/>
                    <a:pt x="1173704" y="405661"/>
                  </a:cubicBezTo>
                  <a:cubicBezTo>
                    <a:pt x="1178022" y="409259"/>
                    <a:pt x="1180181" y="415016"/>
                    <a:pt x="1183779" y="418614"/>
                  </a:cubicBezTo>
                  <a:cubicBezTo>
                    <a:pt x="1222638" y="461791"/>
                    <a:pt x="1262937" y="503529"/>
                    <a:pt x="1308993" y="538791"/>
                  </a:cubicBezTo>
                  <a:cubicBezTo>
                    <a:pt x="1349292" y="570454"/>
                    <a:pt x="1350732" y="569735"/>
                    <a:pt x="1381675" y="530875"/>
                  </a:cubicBezTo>
                  <a:cubicBezTo>
                    <a:pt x="1414058" y="489856"/>
                    <a:pt x="1452918" y="453875"/>
                    <a:pt x="1480983" y="409259"/>
                  </a:cubicBezTo>
                  <a:cubicBezTo>
                    <a:pt x="1509048" y="365362"/>
                    <a:pt x="1523441" y="361764"/>
                    <a:pt x="1568777" y="389829"/>
                  </a:cubicBezTo>
                  <a:cubicBezTo>
                    <a:pt x="1613394" y="417894"/>
                    <a:pt x="1656571" y="446679"/>
                    <a:pt x="1698309" y="477623"/>
                  </a:cubicBezTo>
                  <a:cubicBezTo>
                    <a:pt x="1708383" y="484819"/>
                    <a:pt x="1712701" y="485539"/>
                    <a:pt x="1719178" y="473305"/>
                  </a:cubicBezTo>
                  <a:cubicBezTo>
                    <a:pt x="1758757" y="397745"/>
                    <a:pt x="1799056" y="323624"/>
                    <a:pt x="1837916" y="248063"/>
                  </a:cubicBezTo>
                  <a:cubicBezTo>
                    <a:pt x="1853027" y="218559"/>
                    <a:pt x="1868139" y="213522"/>
                    <a:pt x="1889728" y="238708"/>
                  </a:cubicBezTo>
                  <a:cubicBezTo>
                    <a:pt x="1910597" y="262456"/>
                    <a:pt x="1933626" y="281886"/>
                    <a:pt x="1957373" y="302035"/>
                  </a:cubicBezTo>
                  <a:cubicBezTo>
                    <a:pt x="1974644" y="317147"/>
                    <a:pt x="1988317" y="348811"/>
                    <a:pt x="2008466" y="344493"/>
                  </a:cubicBezTo>
                  <a:cubicBezTo>
                    <a:pt x="2027896" y="339456"/>
                    <a:pt x="2042288" y="312110"/>
                    <a:pt x="2058839" y="294119"/>
                  </a:cubicBezTo>
                  <a:cubicBezTo>
                    <a:pt x="2112091" y="235830"/>
                    <a:pt x="2149512" y="166026"/>
                    <a:pt x="2202764" y="107737"/>
                  </a:cubicBezTo>
                  <a:cubicBezTo>
                    <a:pt x="2227950" y="79672"/>
                    <a:pt x="2232988" y="48009"/>
                    <a:pt x="2220754" y="120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9" name="Graphic 2">
              <a:extLst>
                <a:ext uri="{FF2B5EF4-FFF2-40B4-BE49-F238E27FC236}">
                  <a16:creationId xmlns:a16="http://schemas.microsoft.com/office/drawing/2014/main" id="{98F953BB-0E41-4A61-B602-236B586193A1}"/>
                </a:ext>
              </a:extLst>
            </p:cNvPr>
            <p:cNvGrpSpPr/>
            <p:nvPr/>
          </p:nvGrpSpPr>
          <p:grpSpPr>
            <a:xfrm>
              <a:off x="6795252" y="4544001"/>
              <a:ext cx="635488" cy="454050"/>
              <a:chOff x="9278168" y="4622133"/>
              <a:chExt cx="813802" cy="581454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0D62F96-8EAE-4C29-8D89-0D1D3EB61421}"/>
                  </a:ext>
                </a:extLst>
              </p:cNvPr>
              <p:cNvSpPr/>
              <p:nvPr/>
            </p:nvSpPr>
            <p:spPr>
              <a:xfrm>
                <a:off x="9673593" y="4622133"/>
                <a:ext cx="418378" cy="560822"/>
              </a:xfrm>
              <a:custGeom>
                <a:avLst/>
                <a:gdLst>
                  <a:gd name="connsiteX0" fmla="*/ 416310 w 418378"/>
                  <a:gd name="connsiteY0" fmla="*/ 0 h 560822"/>
                  <a:gd name="connsiteX1" fmla="*/ 393282 w 418378"/>
                  <a:gd name="connsiteY1" fmla="*/ 12234 h 560822"/>
                  <a:gd name="connsiteX2" fmla="*/ 313404 w 418378"/>
                  <a:gd name="connsiteY2" fmla="*/ 45336 h 560822"/>
                  <a:gd name="connsiteX3" fmla="*/ 313404 w 418378"/>
                  <a:gd name="connsiteY3" fmla="*/ 45336 h 560822"/>
                  <a:gd name="connsiteX4" fmla="*/ 308367 w 418378"/>
                  <a:gd name="connsiteY4" fmla="*/ 49654 h 560822"/>
                  <a:gd name="connsiteX5" fmla="*/ 308367 w 418378"/>
                  <a:gd name="connsiteY5" fmla="*/ 49654 h 560822"/>
                  <a:gd name="connsiteX6" fmla="*/ 286058 w 418378"/>
                  <a:gd name="connsiteY6" fmla="*/ 74121 h 560822"/>
                  <a:gd name="connsiteX7" fmla="*/ 272385 w 418378"/>
                  <a:gd name="connsiteY7" fmla="*/ 123775 h 560822"/>
                  <a:gd name="connsiteX8" fmla="*/ 268787 w 418378"/>
                  <a:gd name="connsiteY8" fmla="*/ 135289 h 560822"/>
                  <a:gd name="connsiteX9" fmla="*/ 207619 w 418378"/>
                  <a:gd name="connsiteY9" fmla="*/ 218045 h 560822"/>
                  <a:gd name="connsiteX10" fmla="*/ 103274 w 418378"/>
                  <a:gd name="connsiteY10" fmla="*/ 361970 h 560822"/>
                  <a:gd name="connsiteX11" fmla="*/ 60816 w 418378"/>
                  <a:gd name="connsiteY11" fmla="*/ 416661 h 560822"/>
                  <a:gd name="connsiteX12" fmla="*/ 8284 w 418378"/>
                  <a:gd name="connsiteY12" fmla="*/ 480708 h 560822"/>
                  <a:gd name="connsiteX13" fmla="*/ 9004 w 418378"/>
                  <a:gd name="connsiteY13" fmla="*/ 514530 h 560822"/>
                  <a:gd name="connsiteX14" fmla="*/ 46424 w 418378"/>
                  <a:gd name="connsiteY14" fmla="*/ 554829 h 560822"/>
                  <a:gd name="connsiteX15" fmla="*/ 65854 w 418378"/>
                  <a:gd name="connsiteY15" fmla="*/ 551950 h 560822"/>
                  <a:gd name="connsiteX16" fmla="*/ 111190 w 418378"/>
                  <a:gd name="connsiteY16" fmla="*/ 495100 h 560822"/>
                  <a:gd name="connsiteX17" fmla="*/ 178834 w 418378"/>
                  <a:gd name="connsiteY17" fmla="*/ 392914 h 560822"/>
                  <a:gd name="connsiteX18" fmla="*/ 234965 w 418378"/>
                  <a:gd name="connsiteY18" fmla="*/ 320232 h 560822"/>
                  <a:gd name="connsiteX19" fmla="*/ 269507 w 418378"/>
                  <a:gd name="connsiteY19" fmla="*/ 270578 h 560822"/>
                  <a:gd name="connsiteX20" fmla="*/ 269507 w 418378"/>
                  <a:gd name="connsiteY20" fmla="*/ 270578 h 560822"/>
                  <a:gd name="connsiteX21" fmla="*/ 269507 w 418378"/>
                  <a:gd name="connsiteY21" fmla="*/ 270578 h 560822"/>
                  <a:gd name="connsiteX22" fmla="*/ 287497 w 418378"/>
                  <a:gd name="connsiteY22" fmla="*/ 238195 h 560822"/>
                  <a:gd name="connsiteX23" fmla="*/ 287497 w 418378"/>
                  <a:gd name="connsiteY23" fmla="*/ 238195 h 560822"/>
                  <a:gd name="connsiteX24" fmla="*/ 339311 w 418378"/>
                  <a:gd name="connsiteY24" fmla="*/ 149681 h 560822"/>
                  <a:gd name="connsiteX25" fmla="*/ 410553 w 418378"/>
                  <a:gd name="connsiteY25" fmla="*/ 27346 h 560822"/>
                  <a:gd name="connsiteX26" fmla="*/ 416310 w 418378"/>
                  <a:gd name="connsiteY26" fmla="*/ 0 h 56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18378" h="560822">
                    <a:moveTo>
                      <a:pt x="416310" y="0"/>
                    </a:moveTo>
                    <a:cubicBezTo>
                      <a:pt x="405516" y="0"/>
                      <a:pt x="401198" y="8636"/>
                      <a:pt x="393282" y="12234"/>
                    </a:cubicBezTo>
                    <a:cubicBezTo>
                      <a:pt x="365217" y="20149"/>
                      <a:pt x="338590" y="31664"/>
                      <a:pt x="313404" y="45336"/>
                    </a:cubicBezTo>
                    <a:cubicBezTo>
                      <a:pt x="313404" y="45336"/>
                      <a:pt x="313404" y="45336"/>
                      <a:pt x="313404" y="45336"/>
                    </a:cubicBezTo>
                    <a:cubicBezTo>
                      <a:pt x="311965" y="46775"/>
                      <a:pt x="310526" y="48215"/>
                      <a:pt x="308367" y="49654"/>
                    </a:cubicBezTo>
                    <a:cubicBezTo>
                      <a:pt x="308367" y="49654"/>
                      <a:pt x="308367" y="49654"/>
                      <a:pt x="308367" y="49654"/>
                    </a:cubicBezTo>
                    <a:cubicBezTo>
                      <a:pt x="291815" y="48934"/>
                      <a:pt x="293255" y="65486"/>
                      <a:pt x="286058" y="74121"/>
                    </a:cubicBezTo>
                    <a:cubicBezTo>
                      <a:pt x="281741" y="90673"/>
                      <a:pt x="276703" y="107224"/>
                      <a:pt x="272385" y="123775"/>
                    </a:cubicBezTo>
                    <a:cubicBezTo>
                      <a:pt x="270946" y="127373"/>
                      <a:pt x="270226" y="131691"/>
                      <a:pt x="268787" y="135289"/>
                    </a:cubicBezTo>
                    <a:cubicBezTo>
                      <a:pt x="242881" y="159037"/>
                      <a:pt x="222012" y="187822"/>
                      <a:pt x="207619" y="218045"/>
                    </a:cubicBezTo>
                    <a:cubicBezTo>
                      <a:pt x="180994" y="272737"/>
                      <a:pt x="139255" y="314475"/>
                      <a:pt x="103274" y="361970"/>
                    </a:cubicBezTo>
                    <a:cubicBezTo>
                      <a:pt x="89601" y="380680"/>
                      <a:pt x="75209" y="398671"/>
                      <a:pt x="60816" y="416661"/>
                    </a:cubicBezTo>
                    <a:cubicBezTo>
                      <a:pt x="43545" y="438250"/>
                      <a:pt x="26275" y="459839"/>
                      <a:pt x="8284" y="480708"/>
                    </a:cubicBezTo>
                    <a:cubicBezTo>
                      <a:pt x="-1791" y="492941"/>
                      <a:pt x="-3950" y="503736"/>
                      <a:pt x="9004" y="514530"/>
                    </a:cubicBezTo>
                    <a:cubicBezTo>
                      <a:pt x="23396" y="526044"/>
                      <a:pt x="38508" y="536119"/>
                      <a:pt x="46424" y="554829"/>
                    </a:cubicBezTo>
                    <a:cubicBezTo>
                      <a:pt x="52181" y="567062"/>
                      <a:pt x="60816" y="557707"/>
                      <a:pt x="65854" y="551950"/>
                    </a:cubicBezTo>
                    <a:cubicBezTo>
                      <a:pt x="80966" y="533240"/>
                      <a:pt x="96078" y="514530"/>
                      <a:pt x="111190" y="495100"/>
                    </a:cubicBezTo>
                    <a:cubicBezTo>
                      <a:pt x="133498" y="461278"/>
                      <a:pt x="156526" y="427456"/>
                      <a:pt x="178834" y="392914"/>
                    </a:cubicBezTo>
                    <a:cubicBezTo>
                      <a:pt x="201862" y="372045"/>
                      <a:pt x="209779" y="338942"/>
                      <a:pt x="234965" y="320232"/>
                    </a:cubicBezTo>
                    <a:cubicBezTo>
                      <a:pt x="252236" y="307279"/>
                      <a:pt x="263750" y="290728"/>
                      <a:pt x="269507" y="270578"/>
                    </a:cubicBezTo>
                    <a:cubicBezTo>
                      <a:pt x="269507" y="270578"/>
                      <a:pt x="269507" y="270578"/>
                      <a:pt x="269507" y="270578"/>
                    </a:cubicBezTo>
                    <a:cubicBezTo>
                      <a:pt x="269507" y="270578"/>
                      <a:pt x="269507" y="270578"/>
                      <a:pt x="269507" y="270578"/>
                    </a:cubicBezTo>
                    <a:cubicBezTo>
                      <a:pt x="275983" y="260503"/>
                      <a:pt x="277422" y="246830"/>
                      <a:pt x="287497" y="238195"/>
                    </a:cubicBezTo>
                    <a:cubicBezTo>
                      <a:pt x="287497" y="238195"/>
                      <a:pt x="287497" y="238195"/>
                      <a:pt x="287497" y="238195"/>
                    </a:cubicBezTo>
                    <a:cubicBezTo>
                      <a:pt x="314843" y="215167"/>
                      <a:pt x="317722" y="177027"/>
                      <a:pt x="339311" y="149681"/>
                    </a:cubicBezTo>
                    <a:cubicBezTo>
                      <a:pt x="368815" y="112261"/>
                      <a:pt x="387525" y="68364"/>
                      <a:pt x="410553" y="27346"/>
                    </a:cubicBezTo>
                    <a:cubicBezTo>
                      <a:pt x="416310" y="19430"/>
                      <a:pt x="421347" y="10794"/>
                      <a:pt x="416310" y="0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D5B6267-D070-49B9-A0FC-F58C6815809A}"/>
                  </a:ext>
                </a:extLst>
              </p:cNvPr>
              <p:cNvSpPr/>
              <p:nvPr/>
            </p:nvSpPr>
            <p:spPr>
              <a:xfrm>
                <a:off x="9278168" y="4894875"/>
                <a:ext cx="426157" cy="308713"/>
              </a:xfrm>
              <a:custGeom>
                <a:avLst/>
                <a:gdLst>
                  <a:gd name="connsiteX0" fmla="*/ 284251 w 426157"/>
                  <a:gd name="connsiteY0" fmla="*/ 182779 h 308713"/>
                  <a:gd name="connsiteX1" fmla="*/ 167672 w 426157"/>
                  <a:gd name="connsiteY1" fmla="*/ 93546 h 308713"/>
                  <a:gd name="connsiteX2" fmla="*/ 130252 w 426157"/>
                  <a:gd name="connsiteY2" fmla="*/ 66920 h 308713"/>
                  <a:gd name="connsiteX3" fmla="*/ 102906 w 426157"/>
                  <a:gd name="connsiteY3" fmla="*/ 48930 h 308713"/>
                  <a:gd name="connsiteX4" fmla="*/ 92112 w 426157"/>
                  <a:gd name="connsiteY4" fmla="*/ 43173 h 308713"/>
                  <a:gd name="connsiteX5" fmla="*/ 92112 w 426157"/>
                  <a:gd name="connsiteY5" fmla="*/ 43173 h 308713"/>
                  <a:gd name="connsiteX6" fmla="*/ 65486 w 426157"/>
                  <a:gd name="connsiteY6" fmla="*/ 15107 h 308713"/>
                  <a:gd name="connsiteX7" fmla="*/ 0 w 426157"/>
                  <a:gd name="connsiteY7" fmla="*/ 14388 h 308713"/>
                  <a:gd name="connsiteX8" fmla="*/ 81318 w 426157"/>
                  <a:gd name="connsiteY8" fmla="*/ 70518 h 308713"/>
                  <a:gd name="connsiteX9" fmla="*/ 132411 w 426157"/>
                  <a:gd name="connsiteY9" fmla="*/ 110097 h 308713"/>
                  <a:gd name="connsiteX10" fmla="*/ 277775 w 426157"/>
                  <a:gd name="connsiteY10" fmla="*/ 201490 h 308713"/>
                  <a:gd name="connsiteX11" fmla="*/ 360531 w 426157"/>
                  <a:gd name="connsiteY11" fmla="*/ 263377 h 308713"/>
                  <a:gd name="connsiteX12" fmla="*/ 423858 w 426157"/>
                  <a:gd name="connsiteY12" fmla="*/ 308713 h 308713"/>
                  <a:gd name="connsiteX13" fmla="*/ 411624 w 426157"/>
                  <a:gd name="connsiteY13" fmla="*/ 272012 h 308713"/>
                  <a:gd name="connsiteX14" fmla="*/ 284251 w 426157"/>
                  <a:gd name="connsiteY14" fmla="*/ 182779 h 30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157" h="308713">
                    <a:moveTo>
                      <a:pt x="284251" y="182779"/>
                    </a:moveTo>
                    <a:cubicBezTo>
                      <a:pt x="243233" y="155434"/>
                      <a:pt x="198616" y="133125"/>
                      <a:pt x="167672" y="93546"/>
                    </a:cubicBezTo>
                    <a:cubicBezTo>
                      <a:pt x="157597" y="79873"/>
                      <a:pt x="144645" y="71238"/>
                      <a:pt x="130252" y="66920"/>
                    </a:cubicBezTo>
                    <a:cubicBezTo>
                      <a:pt x="118738" y="63322"/>
                      <a:pt x="110822" y="56845"/>
                      <a:pt x="102906" y="48930"/>
                    </a:cubicBezTo>
                    <a:cubicBezTo>
                      <a:pt x="99308" y="46771"/>
                      <a:pt x="95710" y="45331"/>
                      <a:pt x="92112" y="43173"/>
                    </a:cubicBezTo>
                    <a:cubicBezTo>
                      <a:pt x="92112" y="43173"/>
                      <a:pt x="92112" y="43173"/>
                      <a:pt x="92112" y="43173"/>
                    </a:cubicBezTo>
                    <a:cubicBezTo>
                      <a:pt x="82757" y="33818"/>
                      <a:pt x="73402" y="25182"/>
                      <a:pt x="65486" y="15107"/>
                    </a:cubicBezTo>
                    <a:cubicBezTo>
                      <a:pt x="46056" y="-9360"/>
                      <a:pt x="26627" y="-5"/>
                      <a:pt x="0" y="14388"/>
                    </a:cubicBezTo>
                    <a:cubicBezTo>
                      <a:pt x="36701" y="25902"/>
                      <a:pt x="52533" y="56126"/>
                      <a:pt x="81318" y="70518"/>
                    </a:cubicBezTo>
                    <a:cubicBezTo>
                      <a:pt x="99308" y="82752"/>
                      <a:pt x="115140" y="97144"/>
                      <a:pt x="132411" y="110097"/>
                    </a:cubicBezTo>
                    <a:cubicBezTo>
                      <a:pt x="179186" y="143920"/>
                      <a:pt x="228840" y="171985"/>
                      <a:pt x="277775" y="201490"/>
                    </a:cubicBezTo>
                    <a:cubicBezTo>
                      <a:pt x="302241" y="226676"/>
                      <a:pt x="332466" y="243228"/>
                      <a:pt x="360531" y="263377"/>
                    </a:cubicBezTo>
                    <a:cubicBezTo>
                      <a:pt x="381400" y="278489"/>
                      <a:pt x="408026" y="286405"/>
                      <a:pt x="423858" y="308713"/>
                    </a:cubicBezTo>
                    <a:cubicBezTo>
                      <a:pt x="428896" y="297919"/>
                      <a:pt x="426017" y="289284"/>
                      <a:pt x="411624" y="272012"/>
                    </a:cubicBezTo>
                    <a:cubicBezTo>
                      <a:pt x="376363" y="230274"/>
                      <a:pt x="330307" y="206527"/>
                      <a:pt x="284251" y="182779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9C7E22D-3EA5-4B08-9387-53FCA010DAA6}"/>
                </a:ext>
              </a:extLst>
            </p:cNvPr>
            <p:cNvSpPr/>
            <p:nvPr/>
          </p:nvSpPr>
          <p:spPr>
            <a:xfrm>
              <a:off x="5778194" y="4584627"/>
              <a:ext cx="1727335" cy="1057014"/>
            </a:xfrm>
            <a:custGeom>
              <a:avLst/>
              <a:gdLst>
                <a:gd name="connsiteX0" fmla="*/ 17149 w 1727335"/>
                <a:gd name="connsiteY0" fmla="*/ 625630 h 1057014"/>
                <a:gd name="connsiteX1" fmla="*/ 25789 w 1727335"/>
                <a:gd name="connsiteY1" fmla="*/ 630336 h 1057014"/>
                <a:gd name="connsiteX2" fmla="*/ 46019 w 1727335"/>
                <a:gd name="connsiteY2" fmla="*/ 653375 h 1057014"/>
                <a:gd name="connsiteX3" fmla="*/ 153351 w 1727335"/>
                <a:gd name="connsiteY3" fmla="*/ 783185 h 1057014"/>
                <a:gd name="connsiteX4" fmla="*/ 182571 w 1727335"/>
                <a:gd name="connsiteY4" fmla="*/ 785432 h 1057014"/>
                <a:gd name="connsiteX5" fmla="*/ 246071 w 1727335"/>
                <a:gd name="connsiteY5" fmla="*/ 710694 h 1057014"/>
                <a:gd name="connsiteX6" fmla="*/ 274168 w 1727335"/>
                <a:gd name="connsiteY6" fmla="*/ 707885 h 1057014"/>
                <a:gd name="connsiteX7" fmla="*/ 405101 w 1727335"/>
                <a:gd name="connsiteY7" fmla="*/ 848932 h 1057014"/>
                <a:gd name="connsiteX8" fmla="*/ 441628 w 1727335"/>
                <a:gd name="connsiteY8" fmla="*/ 879839 h 1057014"/>
                <a:gd name="connsiteX9" fmla="*/ 483773 w 1727335"/>
                <a:gd name="connsiteY9" fmla="*/ 874220 h 1057014"/>
                <a:gd name="connsiteX10" fmla="*/ 557388 w 1727335"/>
                <a:gd name="connsiteY10" fmla="*/ 800043 h 1057014"/>
                <a:gd name="connsiteX11" fmla="*/ 615831 w 1727335"/>
                <a:gd name="connsiteY11" fmla="*/ 805663 h 1057014"/>
                <a:gd name="connsiteX12" fmla="*/ 696189 w 1727335"/>
                <a:gd name="connsiteY12" fmla="*/ 895574 h 1057014"/>
                <a:gd name="connsiteX13" fmla="*/ 706304 w 1727335"/>
                <a:gd name="connsiteY13" fmla="*/ 906813 h 1057014"/>
                <a:gd name="connsiteX14" fmla="*/ 761936 w 1727335"/>
                <a:gd name="connsiteY14" fmla="*/ 913556 h 1057014"/>
                <a:gd name="connsiteX15" fmla="*/ 883878 w 1727335"/>
                <a:gd name="connsiteY15" fmla="*/ 815215 h 1057014"/>
                <a:gd name="connsiteX16" fmla="*/ 902423 w 1727335"/>
                <a:gd name="connsiteY16" fmla="*/ 814654 h 1057014"/>
                <a:gd name="connsiteX17" fmla="*/ 1001325 w 1727335"/>
                <a:gd name="connsiteY17" fmla="*/ 887144 h 1057014"/>
                <a:gd name="connsiteX18" fmla="*/ 1064262 w 1727335"/>
                <a:gd name="connsiteY18" fmla="*/ 930977 h 1057014"/>
                <a:gd name="connsiteX19" fmla="*/ 1106408 w 1727335"/>
                <a:gd name="connsiteY19" fmla="*/ 928728 h 1057014"/>
                <a:gd name="connsiteX20" fmla="*/ 1178337 w 1727335"/>
                <a:gd name="connsiteY20" fmla="*/ 847247 h 1057014"/>
                <a:gd name="connsiteX21" fmla="*/ 1242961 w 1727335"/>
                <a:gd name="connsiteY21" fmla="*/ 770822 h 1057014"/>
                <a:gd name="connsiteX22" fmla="*/ 1260943 w 1727335"/>
                <a:gd name="connsiteY22" fmla="*/ 774756 h 1057014"/>
                <a:gd name="connsiteX23" fmla="*/ 1310394 w 1727335"/>
                <a:gd name="connsiteY23" fmla="*/ 827578 h 1057014"/>
                <a:gd name="connsiteX24" fmla="*/ 1351416 w 1727335"/>
                <a:gd name="connsiteY24" fmla="*/ 825892 h 1057014"/>
                <a:gd name="connsiteX25" fmla="*/ 1391314 w 1727335"/>
                <a:gd name="connsiteY25" fmla="*/ 765765 h 1057014"/>
                <a:gd name="connsiteX26" fmla="*/ 1434583 w 1727335"/>
                <a:gd name="connsiteY26" fmla="*/ 700017 h 1057014"/>
                <a:gd name="connsiteX27" fmla="*/ 1453690 w 1727335"/>
                <a:gd name="connsiteY27" fmla="*/ 697207 h 1057014"/>
                <a:gd name="connsiteX28" fmla="*/ 1555964 w 1727335"/>
                <a:gd name="connsiteY28" fmla="*/ 755650 h 1057014"/>
                <a:gd name="connsiteX29" fmla="*/ 1593614 w 1727335"/>
                <a:gd name="connsiteY29" fmla="*/ 744973 h 1057014"/>
                <a:gd name="connsiteX30" fmla="*/ 1653181 w 1727335"/>
                <a:gd name="connsiteY30" fmla="*/ 662367 h 1057014"/>
                <a:gd name="connsiteX31" fmla="*/ 1658238 w 1727335"/>
                <a:gd name="connsiteY31" fmla="*/ 652814 h 1057014"/>
                <a:gd name="connsiteX32" fmla="*/ 1714994 w 1727335"/>
                <a:gd name="connsiteY32" fmla="*/ 626964 h 1057014"/>
                <a:gd name="connsiteX33" fmla="*/ 1725109 w 1727335"/>
                <a:gd name="connsiteY33" fmla="*/ 674167 h 1057014"/>
                <a:gd name="connsiteX34" fmla="*/ 1687459 w 1727335"/>
                <a:gd name="connsiteY34" fmla="*/ 735419 h 1057014"/>
                <a:gd name="connsiteX35" fmla="*/ 1615529 w 1727335"/>
                <a:gd name="connsiteY35" fmla="*/ 825331 h 1057014"/>
                <a:gd name="connsiteX36" fmla="*/ 1552592 w 1727335"/>
                <a:gd name="connsiteY36" fmla="*/ 896136 h 1057014"/>
                <a:gd name="connsiteX37" fmla="*/ 1534610 w 1727335"/>
                <a:gd name="connsiteY37" fmla="*/ 897822 h 1057014"/>
                <a:gd name="connsiteX38" fmla="*/ 1447509 w 1727335"/>
                <a:gd name="connsiteY38" fmla="*/ 822521 h 1057014"/>
                <a:gd name="connsiteX39" fmla="*/ 1408734 w 1727335"/>
                <a:gd name="connsiteY39" fmla="*/ 824769 h 1057014"/>
                <a:gd name="connsiteX40" fmla="*/ 1318262 w 1727335"/>
                <a:gd name="connsiteY40" fmla="*/ 1003467 h 1057014"/>
                <a:gd name="connsiteX41" fmla="*/ 1301403 w 1727335"/>
                <a:gd name="connsiteY41" fmla="*/ 1009649 h 1057014"/>
                <a:gd name="connsiteX42" fmla="*/ 1183957 w 1727335"/>
                <a:gd name="connsiteY42" fmla="*/ 937157 h 1057014"/>
                <a:gd name="connsiteX43" fmla="*/ 1142373 w 1727335"/>
                <a:gd name="connsiteY43" fmla="*/ 941653 h 1057014"/>
                <a:gd name="connsiteX44" fmla="*/ 1106970 w 1727335"/>
                <a:gd name="connsiteY44" fmla="*/ 986609 h 1057014"/>
                <a:gd name="connsiteX45" fmla="*/ 1100227 w 1727335"/>
                <a:gd name="connsiteY45" fmla="*/ 995037 h 1057014"/>
                <a:gd name="connsiteX46" fmla="*/ 1069320 w 1727335"/>
                <a:gd name="connsiteY46" fmla="*/ 1028192 h 1057014"/>
                <a:gd name="connsiteX47" fmla="*/ 1050775 w 1727335"/>
                <a:gd name="connsiteY47" fmla="*/ 1031002 h 1057014"/>
                <a:gd name="connsiteX48" fmla="*/ 1036727 w 1727335"/>
                <a:gd name="connsiteY48" fmla="*/ 1019202 h 1057014"/>
                <a:gd name="connsiteX49" fmla="*/ 949064 w 1727335"/>
                <a:gd name="connsiteY49" fmla="*/ 952330 h 1057014"/>
                <a:gd name="connsiteX50" fmla="*/ 909166 w 1727335"/>
                <a:gd name="connsiteY50" fmla="*/ 918613 h 1057014"/>
                <a:gd name="connsiteX51" fmla="*/ 871515 w 1727335"/>
                <a:gd name="connsiteY51" fmla="*/ 915804 h 1057014"/>
                <a:gd name="connsiteX52" fmla="*/ 722038 w 1727335"/>
                <a:gd name="connsiteY52" fmla="*/ 1049547 h 1057014"/>
                <a:gd name="connsiteX53" fmla="*/ 696750 w 1727335"/>
                <a:gd name="connsiteY53" fmla="*/ 1048423 h 1057014"/>
                <a:gd name="connsiteX54" fmla="*/ 611335 w 1727335"/>
                <a:gd name="connsiteY54" fmla="*/ 956264 h 1057014"/>
                <a:gd name="connsiteX55" fmla="*/ 600096 w 1727335"/>
                <a:gd name="connsiteY55" fmla="*/ 938282 h 1057014"/>
                <a:gd name="connsiteX56" fmla="*/ 566941 w 1727335"/>
                <a:gd name="connsiteY56" fmla="*/ 933224 h 1057014"/>
                <a:gd name="connsiteX57" fmla="*/ 554016 w 1727335"/>
                <a:gd name="connsiteY57" fmla="*/ 946149 h 1057014"/>
                <a:gd name="connsiteX58" fmla="*/ 515804 w 1727335"/>
                <a:gd name="connsiteY58" fmla="*/ 974808 h 1057014"/>
                <a:gd name="connsiteX59" fmla="*/ 457362 w 1727335"/>
                <a:gd name="connsiteY59" fmla="*/ 1009086 h 1057014"/>
                <a:gd name="connsiteX60" fmla="*/ 425331 w 1727335"/>
                <a:gd name="connsiteY60" fmla="*/ 1006277 h 1057014"/>
                <a:gd name="connsiteX61" fmla="*/ 366889 w 1727335"/>
                <a:gd name="connsiteY61" fmla="*/ 889954 h 1057014"/>
                <a:gd name="connsiteX62" fmla="*/ 352279 w 1727335"/>
                <a:gd name="connsiteY62" fmla="*/ 858485 h 1057014"/>
                <a:gd name="connsiteX63" fmla="*/ 327553 w 1727335"/>
                <a:gd name="connsiteY63" fmla="*/ 852304 h 1057014"/>
                <a:gd name="connsiteX64" fmla="*/ 215726 w 1727335"/>
                <a:gd name="connsiteY64" fmla="*/ 915804 h 1057014"/>
                <a:gd name="connsiteX65" fmla="*/ 190439 w 1727335"/>
                <a:gd name="connsiteY65" fmla="*/ 910185 h 1057014"/>
                <a:gd name="connsiteX66" fmla="*/ 171894 w 1727335"/>
                <a:gd name="connsiteY66" fmla="*/ 880963 h 1057014"/>
                <a:gd name="connsiteX67" fmla="*/ 115700 w 1727335"/>
                <a:gd name="connsiteY67" fmla="*/ 832636 h 1057014"/>
                <a:gd name="connsiteX68" fmla="*/ 48266 w 1727335"/>
                <a:gd name="connsiteY68" fmla="*/ 744411 h 1057014"/>
                <a:gd name="connsiteX69" fmla="*/ 13988 w 1727335"/>
                <a:gd name="connsiteY69" fmla="*/ 696645 h 1057014"/>
                <a:gd name="connsiteX70" fmla="*/ 1063 w 1727335"/>
                <a:gd name="connsiteY70" fmla="*/ 641012 h 1057014"/>
                <a:gd name="connsiteX71" fmla="*/ 7245 w 1727335"/>
                <a:gd name="connsiteY71" fmla="*/ 626402 h 1057014"/>
                <a:gd name="connsiteX72" fmla="*/ 17149 w 1727335"/>
                <a:gd name="connsiteY72" fmla="*/ 625630 h 1057014"/>
                <a:gd name="connsiteX73" fmla="*/ 1527866 w 1727335"/>
                <a:gd name="connsiteY73" fmla="*/ 12759 h 1057014"/>
                <a:gd name="connsiteX74" fmla="*/ 1536857 w 1727335"/>
                <a:gd name="connsiteY74" fmla="*/ 17817 h 1057014"/>
                <a:gd name="connsiteX75" fmla="*/ 1527304 w 1727335"/>
                <a:gd name="connsiteY75" fmla="*/ 50971 h 1057014"/>
                <a:gd name="connsiteX76" fmla="*/ 1453689 w 1727335"/>
                <a:gd name="connsiteY76" fmla="*/ 166170 h 1057014"/>
                <a:gd name="connsiteX77" fmla="*/ 1379513 w 1727335"/>
                <a:gd name="connsiteY77" fmla="*/ 262825 h 1057014"/>
                <a:gd name="connsiteX78" fmla="*/ 1363779 w 1727335"/>
                <a:gd name="connsiteY78" fmla="*/ 278559 h 1057014"/>
                <a:gd name="connsiteX79" fmla="*/ 1340176 w 1727335"/>
                <a:gd name="connsiteY79" fmla="*/ 310028 h 1057014"/>
                <a:gd name="connsiteX80" fmla="*/ 1311518 w 1727335"/>
                <a:gd name="connsiteY80" fmla="*/ 339811 h 1057014"/>
                <a:gd name="connsiteX81" fmla="*/ 1273306 w 1727335"/>
                <a:gd name="connsiteY81" fmla="*/ 316772 h 1057014"/>
                <a:gd name="connsiteX82" fmla="*/ 1208120 w 1727335"/>
                <a:gd name="connsiteY82" fmla="*/ 272940 h 1057014"/>
                <a:gd name="connsiteX83" fmla="*/ 1177213 w 1727335"/>
                <a:gd name="connsiteY83" fmla="*/ 254396 h 1057014"/>
                <a:gd name="connsiteX84" fmla="*/ 1155298 w 1727335"/>
                <a:gd name="connsiteY84" fmla="*/ 232480 h 1057014"/>
                <a:gd name="connsiteX85" fmla="*/ 1151363 w 1727335"/>
                <a:gd name="connsiteY85" fmla="*/ 227984 h 1057014"/>
                <a:gd name="connsiteX86" fmla="*/ 1118208 w 1727335"/>
                <a:gd name="connsiteY86" fmla="*/ 209440 h 1057014"/>
                <a:gd name="connsiteX87" fmla="*/ 1114837 w 1727335"/>
                <a:gd name="connsiteY87" fmla="*/ 206631 h 1057014"/>
                <a:gd name="connsiteX88" fmla="*/ 1105846 w 1727335"/>
                <a:gd name="connsiteY88" fmla="*/ 202696 h 1057014"/>
                <a:gd name="connsiteX89" fmla="*/ 1101913 w 1727335"/>
                <a:gd name="connsiteY89" fmla="*/ 198201 h 1057014"/>
                <a:gd name="connsiteX90" fmla="*/ 1074377 w 1727335"/>
                <a:gd name="connsiteY90" fmla="*/ 169542 h 1057014"/>
                <a:gd name="connsiteX91" fmla="*/ 1114275 w 1727335"/>
                <a:gd name="connsiteY91" fmla="*/ 156618 h 1057014"/>
                <a:gd name="connsiteX92" fmla="*/ 1146306 w 1727335"/>
                <a:gd name="connsiteY92" fmla="*/ 144816 h 1057014"/>
                <a:gd name="connsiteX93" fmla="*/ 1304213 w 1727335"/>
                <a:gd name="connsiteY93" fmla="*/ 91994 h 1057014"/>
                <a:gd name="connsiteX94" fmla="*/ 1454252 w 1727335"/>
                <a:gd name="connsiteY94" fmla="*/ 36361 h 1057014"/>
                <a:gd name="connsiteX95" fmla="*/ 1508760 w 1727335"/>
                <a:gd name="connsiteY95" fmla="*/ 22313 h 1057014"/>
                <a:gd name="connsiteX96" fmla="*/ 1527866 w 1727335"/>
                <a:gd name="connsiteY96" fmla="*/ 12759 h 1057014"/>
                <a:gd name="connsiteX97" fmla="*/ 163185 w 1727335"/>
                <a:gd name="connsiteY97" fmla="*/ 325 h 1057014"/>
                <a:gd name="connsiteX98" fmla="*/ 171333 w 1727335"/>
                <a:gd name="connsiteY98" fmla="*/ 3205 h 1057014"/>
                <a:gd name="connsiteX99" fmla="*/ 310695 w 1727335"/>
                <a:gd name="connsiteY99" fmla="*/ 53781 h 1057014"/>
                <a:gd name="connsiteX100" fmla="*/ 392738 w 1727335"/>
                <a:gd name="connsiteY100" fmla="*/ 83564 h 1057014"/>
                <a:gd name="connsiteX101" fmla="*/ 437694 w 1727335"/>
                <a:gd name="connsiteY101" fmla="*/ 105480 h 1057014"/>
                <a:gd name="connsiteX102" fmla="*/ 509061 w 1727335"/>
                <a:gd name="connsiteY102" fmla="*/ 126272 h 1057014"/>
                <a:gd name="connsiteX103" fmla="*/ 574809 w 1727335"/>
                <a:gd name="connsiteY103" fmla="*/ 148188 h 1057014"/>
                <a:gd name="connsiteX104" fmla="*/ 624260 w 1727335"/>
                <a:gd name="connsiteY104" fmla="*/ 164484 h 1057014"/>
                <a:gd name="connsiteX105" fmla="*/ 626507 w 1727335"/>
                <a:gd name="connsiteY105" fmla="*/ 180781 h 1057014"/>
                <a:gd name="connsiteX106" fmla="*/ 549521 w 1727335"/>
                <a:gd name="connsiteY106" fmla="*/ 234165 h 1057014"/>
                <a:gd name="connsiteX107" fmla="*/ 474221 w 1727335"/>
                <a:gd name="connsiteY107" fmla="*/ 289798 h 1057014"/>
                <a:gd name="connsiteX108" fmla="*/ 455115 w 1727335"/>
                <a:gd name="connsiteY108" fmla="*/ 298227 h 1057014"/>
                <a:gd name="connsiteX109" fmla="*/ 416341 w 1727335"/>
                <a:gd name="connsiteY109" fmla="*/ 320705 h 1057014"/>
                <a:gd name="connsiteX110" fmla="*/ 397796 w 1727335"/>
                <a:gd name="connsiteY110" fmla="*/ 338687 h 1057014"/>
                <a:gd name="connsiteX111" fmla="*/ 342163 w 1727335"/>
                <a:gd name="connsiteY111" fmla="*/ 277997 h 1057014"/>
                <a:gd name="connsiteX112" fmla="*/ 304514 w 1727335"/>
                <a:gd name="connsiteY112" fmla="*/ 239784 h 1057014"/>
                <a:gd name="connsiteX113" fmla="*/ 235956 w 1727335"/>
                <a:gd name="connsiteY113" fmla="*/ 136949 h 1057014"/>
                <a:gd name="connsiteX114" fmla="*/ 192686 w 1727335"/>
                <a:gd name="connsiteY114" fmla="*/ 72325 h 1057014"/>
                <a:gd name="connsiteX115" fmla="*/ 156160 w 1727335"/>
                <a:gd name="connsiteY115" fmla="*/ 13883 h 1057014"/>
                <a:gd name="connsiteX116" fmla="*/ 155036 w 1727335"/>
                <a:gd name="connsiteY116" fmla="*/ 2082 h 1057014"/>
                <a:gd name="connsiteX117" fmla="*/ 163185 w 1727335"/>
                <a:gd name="connsiteY117" fmla="*/ 325 h 10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727335" h="1057014">
                  <a:moveTo>
                    <a:pt x="17149" y="625630"/>
                  </a:moveTo>
                  <a:cubicBezTo>
                    <a:pt x="20310" y="626122"/>
                    <a:pt x="23260" y="627526"/>
                    <a:pt x="25789" y="630336"/>
                  </a:cubicBezTo>
                  <a:cubicBezTo>
                    <a:pt x="32532" y="637641"/>
                    <a:pt x="39838" y="644947"/>
                    <a:pt x="46019" y="653375"/>
                  </a:cubicBezTo>
                  <a:cubicBezTo>
                    <a:pt x="78612" y="698893"/>
                    <a:pt x="121882" y="736543"/>
                    <a:pt x="153351" y="783185"/>
                  </a:cubicBezTo>
                  <a:cubicBezTo>
                    <a:pt x="161218" y="794986"/>
                    <a:pt x="170771" y="796109"/>
                    <a:pt x="182571" y="785432"/>
                  </a:cubicBezTo>
                  <a:cubicBezTo>
                    <a:pt x="206735" y="762955"/>
                    <a:pt x="227527" y="737668"/>
                    <a:pt x="246071" y="710694"/>
                  </a:cubicBezTo>
                  <a:cubicBezTo>
                    <a:pt x="255624" y="696645"/>
                    <a:pt x="261243" y="693274"/>
                    <a:pt x="274168" y="707885"/>
                  </a:cubicBezTo>
                  <a:cubicBezTo>
                    <a:pt x="316876" y="755650"/>
                    <a:pt x="360708" y="802291"/>
                    <a:pt x="405101" y="848932"/>
                  </a:cubicBezTo>
                  <a:cubicBezTo>
                    <a:pt x="415778" y="860733"/>
                    <a:pt x="428703" y="870287"/>
                    <a:pt x="441628" y="879839"/>
                  </a:cubicBezTo>
                  <a:cubicBezTo>
                    <a:pt x="457362" y="892202"/>
                    <a:pt x="470849" y="887707"/>
                    <a:pt x="483773" y="874220"/>
                  </a:cubicBezTo>
                  <a:cubicBezTo>
                    <a:pt x="507937" y="848932"/>
                    <a:pt x="530977" y="823083"/>
                    <a:pt x="557388" y="800043"/>
                  </a:cubicBezTo>
                  <a:cubicBezTo>
                    <a:pt x="587171" y="774194"/>
                    <a:pt x="590543" y="775317"/>
                    <a:pt x="615831" y="805663"/>
                  </a:cubicBezTo>
                  <a:cubicBezTo>
                    <a:pt x="641680" y="836569"/>
                    <a:pt x="666406" y="868038"/>
                    <a:pt x="696189" y="895574"/>
                  </a:cubicBezTo>
                  <a:cubicBezTo>
                    <a:pt x="699560" y="898945"/>
                    <a:pt x="703494" y="902879"/>
                    <a:pt x="706304" y="906813"/>
                  </a:cubicBezTo>
                  <a:cubicBezTo>
                    <a:pt x="723724" y="932100"/>
                    <a:pt x="738896" y="933224"/>
                    <a:pt x="761936" y="913556"/>
                  </a:cubicBezTo>
                  <a:cubicBezTo>
                    <a:pt x="801834" y="880402"/>
                    <a:pt x="843418" y="848370"/>
                    <a:pt x="883878" y="815215"/>
                  </a:cubicBezTo>
                  <a:cubicBezTo>
                    <a:pt x="890059" y="810158"/>
                    <a:pt x="895117" y="807910"/>
                    <a:pt x="902423" y="814654"/>
                  </a:cubicBezTo>
                  <a:cubicBezTo>
                    <a:pt x="932766" y="842751"/>
                    <a:pt x="969856" y="861295"/>
                    <a:pt x="1001325" y="887144"/>
                  </a:cubicBezTo>
                  <a:cubicBezTo>
                    <a:pt x="1022678" y="901755"/>
                    <a:pt x="1043471" y="915804"/>
                    <a:pt x="1064262" y="930977"/>
                  </a:cubicBezTo>
                  <a:cubicBezTo>
                    <a:pt x="1079436" y="941653"/>
                    <a:pt x="1094607" y="939405"/>
                    <a:pt x="1106408" y="928728"/>
                  </a:cubicBezTo>
                  <a:cubicBezTo>
                    <a:pt x="1133382" y="904003"/>
                    <a:pt x="1162603" y="881525"/>
                    <a:pt x="1178337" y="847247"/>
                  </a:cubicBezTo>
                  <a:cubicBezTo>
                    <a:pt x="1192386" y="816340"/>
                    <a:pt x="1223293" y="798357"/>
                    <a:pt x="1242961" y="770822"/>
                  </a:cubicBezTo>
                  <a:cubicBezTo>
                    <a:pt x="1249704" y="761269"/>
                    <a:pt x="1256448" y="769698"/>
                    <a:pt x="1260943" y="774756"/>
                  </a:cubicBezTo>
                  <a:cubicBezTo>
                    <a:pt x="1277801" y="792176"/>
                    <a:pt x="1293536" y="810158"/>
                    <a:pt x="1310394" y="827578"/>
                  </a:cubicBezTo>
                  <a:cubicBezTo>
                    <a:pt x="1326690" y="844437"/>
                    <a:pt x="1335682" y="844437"/>
                    <a:pt x="1351416" y="825892"/>
                  </a:cubicBezTo>
                  <a:cubicBezTo>
                    <a:pt x="1366588" y="807349"/>
                    <a:pt x="1381199" y="787680"/>
                    <a:pt x="1391314" y="765765"/>
                  </a:cubicBezTo>
                  <a:cubicBezTo>
                    <a:pt x="1401991" y="741601"/>
                    <a:pt x="1419412" y="721371"/>
                    <a:pt x="1434583" y="700017"/>
                  </a:cubicBezTo>
                  <a:cubicBezTo>
                    <a:pt x="1440203" y="691587"/>
                    <a:pt x="1444699" y="693836"/>
                    <a:pt x="1453690" y="697207"/>
                  </a:cubicBezTo>
                  <a:cubicBezTo>
                    <a:pt x="1491340" y="711256"/>
                    <a:pt x="1522247" y="735419"/>
                    <a:pt x="1555964" y="755650"/>
                  </a:cubicBezTo>
                  <a:cubicBezTo>
                    <a:pt x="1571698" y="765203"/>
                    <a:pt x="1581251" y="760145"/>
                    <a:pt x="1593614" y="744973"/>
                  </a:cubicBezTo>
                  <a:cubicBezTo>
                    <a:pt x="1614406" y="717999"/>
                    <a:pt x="1639132" y="694398"/>
                    <a:pt x="1653181" y="662367"/>
                  </a:cubicBezTo>
                  <a:cubicBezTo>
                    <a:pt x="1654866" y="658995"/>
                    <a:pt x="1656552" y="656185"/>
                    <a:pt x="1658238" y="652814"/>
                  </a:cubicBezTo>
                  <a:cubicBezTo>
                    <a:pt x="1668915" y="628650"/>
                    <a:pt x="1689707" y="619097"/>
                    <a:pt x="1714994" y="626964"/>
                  </a:cubicBezTo>
                  <a:cubicBezTo>
                    <a:pt x="1725109" y="630336"/>
                    <a:pt x="1730728" y="664053"/>
                    <a:pt x="1725109" y="674167"/>
                  </a:cubicBezTo>
                  <a:cubicBezTo>
                    <a:pt x="1712184" y="694959"/>
                    <a:pt x="1699821" y="715190"/>
                    <a:pt x="1687459" y="735419"/>
                  </a:cubicBezTo>
                  <a:cubicBezTo>
                    <a:pt x="1657114" y="760145"/>
                    <a:pt x="1632950" y="789928"/>
                    <a:pt x="1615529" y="825331"/>
                  </a:cubicBezTo>
                  <a:cubicBezTo>
                    <a:pt x="1601481" y="853990"/>
                    <a:pt x="1582937" y="880402"/>
                    <a:pt x="1552592" y="896136"/>
                  </a:cubicBezTo>
                  <a:cubicBezTo>
                    <a:pt x="1546410" y="899507"/>
                    <a:pt x="1540230" y="903441"/>
                    <a:pt x="1534610" y="897822"/>
                  </a:cubicBezTo>
                  <a:cubicBezTo>
                    <a:pt x="1507075" y="870848"/>
                    <a:pt x="1469987" y="855675"/>
                    <a:pt x="1447509" y="822521"/>
                  </a:cubicBezTo>
                  <a:cubicBezTo>
                    <a:pt x="1431774" y="798920"/>
                    <a:pt x="1421659" y="798920"/>
                    <a:pt x="1408734" y="824769"/>
                  </a:cubicBezTo>
                  <a:cubicBezTo>
                    <a:pt x="1378951" y="884335"/>
                    <a:pt x="1351416" y="945587"/>
                    <a:pt x="1318262" y="1003467"/>
                  </a:cubicBezTo>
                  <a:cubicBezTo>
                    <a:pt x="1312642" y="1013020"/>
                    <a:pt x="1309833" y="1014144"/>
                    <a:pt x="1301403" y="1009649"/>
                  </a:cubicBezTo>
                  <a:cubicBezTo>
                    <a:pt x="1259819" y="989418"/>
                    <a:pt x="1217112" y="971437"/>
                    <a:pt x="1183957" y="937157"/>
                  </a:cubicBezTo>
                  <a:cubicBezTo>
                    <a:pt x="1165412" y="918052"/>
                    <a:pt x="1159793" y="920862"/>
                    <a:pt x="1142373" y="941653"/>
                  </a:cubicBezTo>
                  <a:cubicBezTo>
                    <a:pt x="1130011" y="955702"/>
                    <a:pt x="1118771" y="971437"/>
                    <a:pt x="1106970" y="986609"/>
                  </a:cubicBezTo>
                  <a:cubicBezTo>
                    <a:pt x="1104723" y="989418"/>
                    <a:pt x="1102475" y="992228"/>
                    <a:pt x="1100227" y="995037"/>
                  </a:cubicBezTo>
                  <a:cubicBezTo>
                    <a:pt x="1091236" y="1006839"/>
                    <a:pt x="1081121" y="1018078"/>
                    <a:pt x="1069320" y="1028192"/>
                  </a:cubicBezTo>
                  <a:cubicBezTo>
                    <a:pt x="1063700" y="1033812"/>
                    <a:pt x="1058081" y="1038307"/>
                    <a:pt x="1050775" y="1031002"/>
                  </a:cubicBezTo>
                  <a:cubicBezTo>
                    <a:pt x="1046280" y="1027069"/>
                    <a:pt x="1041222" y="1023135"/>
                    <a:pt x="1036727" y="1019202"/>
                  </a:cubicBezTo>
                  <a:cubicBezTo>
                    <a:pt x="1008068" y="996162"/>
                    <a:pt x="975475" y="978180"/>
                    <a:pt x="949064" y="952330"/>
                  </a:cubicBezTo>
                  <a:cubicBezTo>
                    <a:pt x="937824" y="938843"/>
                    <a:pt x="919281" y="933224"/>
                    <a:pt x="909166" y="918613"/>
                  </a:cubicBezTo>
                  <a:cubicBezTo>
                    <a:pt x="897926" y="901755"/>
                    <a:pt x="886688" y="904003"/>
                    <a:pt x="871515" y="915804"/>
                  </a:cubicBezTo>
                  <a:cubicBezTo>
                    <a:pt x="818693" y="956825"/>
                    <a:pt x="771489" y="1004591"/>
                    <a:pt x="722038" y="1049547"/>
                  </a:cubicBezTo>
                  <a:cubicBezTo>
                    <a:pt x="710799" y="1060224"/>
                    <a:pt x="706304" y="1059100"/>
                    <a:pt x="696750" y="1048423"/>
                  </a:cubicBezTo>
                  <a:cubicBezTo>
                    <a:pt x="668653" y="1017515"/>
                    <a:pt x="639994" y="987171"/>
                    <a:pt x="611335" y="956264"/>
                  </a:cubicBezTo>
                  <a:cubicBezTo>
                    <a:pt x="607402" y="950083"/>
                    <a:pt x="602344" y="945025"/>
                    <a:pt x="600096" y="938282"/>
                  </a:cubicBezTo>
                  <a:cubicBezTo>
                    <a:pt x="591667" y="914118"/>
                    <a:pt x="580428" y="917490"/>
                    <a:pt x="566941" y="933224"/>
                  </a:cubicBezTo>
                  <a:cubicBezTo>
                    <a:pt x="562446" y="937719"/>
                    <a:pt x="558512" y="942215"/>
                    <a:pt x="554016" y="946149"/>
                  </a:cubicBezTo>
                  <a:cubicBezTo>
                    <a:pt x="542216" y="956825"/>
                    <a:pt x="529291" y="966379"/>
                    <a:pt x="515804" y="974808"/>
                  </a:cubicBezTo>
                  <a:cubicBezTo>
                    <a:pt x="496698" y="987171"/>
                    <a:pt x="476468" y="997286"/>
                    <a:pt x="457362" y="1009086"/>
                  </a:cubicBezTo>
                  <a:cubicBezTo>
                    <a:pt x="446123" y="1016954"/>
                    <a:pt x="433760" y="1020325"/>
                    <a:pt x="425331" y="1006277"/>
                  </a:cubicBezTo>
                  <a:cubicBezTo>
                    <a:pt x="402291" y="969189"/>
                    <a:pt x="379813" y="932100"/>
                    <a:pt x="366889" y="889954"/>
                  </a:cubicBezTo>
                  <a:cubicBezTo>
                    <a:pt x="363518" y="878716"/>
                    <a:pt x="359022" y="868600"/>
                    <a:pt x="352279" y="858485"/>
                  </a:cubicBezTo>
                  <a:cubicBezTo>
                    <a:pt x="344411" y="847809"/>
                    <a:pt x="339353" y="847247"/>
                    <a:pt x="327553" y="852304"/>
                  </a:cubicBezTo>
                  <a:cubicBezTo>
                    <a:pt x="288217" y="870287"/>
                    <a:pt x="253376" y="895574"/>
                    <a:pt x="215726" y="915804"/>
                  </a:cubicBezTo>
                  <a:cubicBezTo>
                    <a:pt x="203363" y="922547"/>
                    <a:pt x="198305" y="919175"/>
                    <a:pt x="190439" y="910185"/>
                  </a:cubicBezTo>
                  <a:cubicBezTo>
                    <a:pt x="183134" y="900631"/>
                    <a:pt x="183695" y="887144"/>
                    <a:pt x="171894" y="880963"/>
                  </a:cubicBezTo>
                  <a:cubicBezTo>
                    <a:pt x="149416" y="869162"/>
                    <a:pt x="134244" y="848932"/>
                    <a:pt x="115700" y="832636"/>
                  </a:cubicBezTo>
                  <a:cubicBezTo>
                    <a:pt x="93784" y="802853"/>
                    <a:pt x="66811" y="777003"/>
                    <a:pt x="48266" y="744411"/>
                  </a:cubicBezTo>
                  <a:cubicBezTo>
                    <a:pt x="38152" y="727552"/>
                    <a:pt x="28037" y="710694"/>
                    <a:pt x="13988" y="696645"/>
                  </a:cubicBezTo>
                  <a:cubicBezTo>
                    <a:pt x="501" y="680349"/>
                    <a:pt x="-1746" y="661243"/>
                    <a:pt x="1063" y="641012"/>
                  </a:cubicBezTo>
                  <a:cubicBezTo>
                    <a:pt x="2187" y="635955"/>
                    <a:pt x="-60" y="628650"/>
                    <a:pt x="7245" y="626402"/>
                  </a:cubicBezTo>
                  <a:cubicBezTo>
                    <a:pt x="10616" y="625559"/>
                    <a:pt x="13988" y="625138"/>
                    <a:pt x="17149" y="625630"/>
                  </a:cubicBezTo>
                  <a:close/>
                  <a:moveTo>
                    <a:pt x="1527866" y="12759"/>
                  </a:moveTo>
                  <a:cubicBezTo>
                    <a:pt x="1531238" y="13321"/>
                    <a:pt x="1536857" y="11635"/>
                    <a:pt x="1536857" y="17817"/>
                  </a:cubicBezTo>
                  <a:cubicBezTo>
                    <a:pt x="1534610" y="29056"/>
                    <a:pt x="1533485" y="41980"/>
                    <a:pt x="1527304" y="50971"/>
                  </a:cubicBezTo>
                  <a:cubicBezTo>
                    <a:pt x="1500331" y="88060"/>
                    <a:pt x="1477853" y="127396"/>
                    <a:pt x="1453689" y="166170"/>
                  </a:cubicBezTo>
                  <a:cubicBezTo>
                    <a:pt x="1431774" y="200449"/>
                    <a:pt x="1399743" y="226860"/>
                    <a:pt x="1379513" y="262825"/>
                  </a:cubicBezTo>
                  <a:cubicBezTo>
                    <a:pt x="1368274" y="262263"/>
                    <a:pt x="1367150" y="272378"/>
                    <a:pt x="1363779" y="278559"/>
                  </a:cubicBezTo>
                  <a:cubicBezTo>
                    <a:pt x="1357035" y="290361"/>
                    <a:pt x="1349168" y="300476"/>
                    <a:pt x="1340176" y="310028"/>
                  </a:cubicBezTo>
                  <a:cubicBezTo>
                    <a:pt x="1330624" y="320705"/>
                    <a:pt x="1321071" y="339811"/>
                    <a:pt x="1311518" y="339811"/>
                  </a:cubicBezTo>
                  <a:cubicBezTo>
                    <a:pt x="1299155" y="339811"/>
                    <a:pt x="1286230" y="325201"/>
                    <a:pt x="1273306" y="316772"/>
                  </a:cubicBezTo>
                  <a:cubicBezTo>
                    <a:pt x="1253638" y="299351"/>
                    <a:pt x="1227226" y="291484"/>
                    <a:pt x="1208120" y="272940"/>
                  </a:cubicBezTo>
                  <a:cubicBezTo>
                    <a:pt x="1199691" y="264511"/>
                    <a:pt x="1189014" y="257768"/>
                    <a:pt x="1177213" y="254396"/>
                  </a:cubicBezTo>
                  <a:cubicBezTo>
                    <a:pt x="1169908" y="247091"/>
                    <a:pt x="1162603" y="239786"/>
                    <a:pt x="1155298" y="232480"/>
                  </a:cubicBezTo>
                  <a:cubicBezTo>
                    <a:pt x="1154173" y="230794"/>
                    <a:pt x="1152488" y="229108"/>
                    <a:pt x="1151363" y="227984"/>
                  </a:cubicBezTo>
                  <a:cubicBezTo>
                    <a:pt x="1141811" y="218993"/>
                    <a:pt x="1128324" y="216745"/>
                    <a:pt x="1118208" y="209440"/>
                  </a:cubicBezTo>
                  <a:cubicBezTo>
                    <a:pt x="1117085" y="208316"/>
                    <a:pt x="1115962" y="207754"/>
                    <a:pt x="1114837" y="206631"/>
                  </a:cubicBezTo>
                  <a:cubicBezTo>
                    <a:pt x="1112028" y="205506"/>
                    <a:pt x="1108656" y="203821"/>
                    <a:pt x="1105846" y="202696"/>
                  </a:cubicBezTo>
                  <a:cubicBezTo>
                    <a:pt x="1104723" y="201573"/>
                    <a:pt x="1103037" y="199887"/>
                    <a:pt x="1101913" y="198201"/>
                  </a:cubicBezTo>
                  <a:cubicBezTo>
                    <a:pt x="1088426" y="192020"/>
                    <a:pt x="1071006" y="180219"/>
                    <a:pt x="1074377" y="169542"/>
                  </a:cubicBezTo>
                  <a:cubicBezTo>
                    <a:pt x="1078311" y="157179"/>
                    <a:pt x="1099665" y="158865"/>
                    <a:pt x="1114275" y="156618"/>
                  </a:cubicBezTo>
                  <a:cubicBezTo>
                    <a:pt x="1124391" y="150998"/>
                    <a:pt x="1134506" y="145378"/>
                    <a:pt x="1146306" y="144816"/>
                  </a:cubicBezTo>
                  <a:cubicBezTo>
                    <a:pt x="1198005" y="124024"/>
                    <a:pt x="1251390" y="108290"/>
                    <a:pt x="1304213" y="91994"/>
                  </a:cubicBezTo>
                  <a:cubicBezTo>
                    <a:pt x="1354788" y="74573"/>
                    <a:pt x="1405924" y="59401"/>
                    <a:pt x="1454252" y="36361"/>
                  </a:cubicBezTo>
                  <a:cubicBezTo>
                    <a:pt x="1471672" y="27932"/>
                    <a:pt x="1491340" y="31865"/>
                    <a:pt x="1508760" y="22313"/>
                  </a:cubicBezTo>
                  <a:cubicBezTo>
                    <a:pt x="1514941" y="18941"/>
                    <a:pt x="1522247" y="17817"/>
                    <a:pt x="1527866" y="12759"/>
                  </a:cubicBezTo>
                  <a:close/>
                  <a:moveTo>
                    <a:pt x="163185" y="325"/>
                  </a:moveTo>
                  <a:cubicBezTo>
                    <a:pt x="165994" y="958"/>
                    <a:pt x="168804" y="2362"/>
                    <a:pt x="171333" y="3205"/>
                  </a:cubicBezTo>
                  <a:cubicBezTo>
                    <a:pt x="219660" y="15007"/>
                    <a:pt x="265739" y="32989"/>
                    <a:pt x="310695" y="53781"/>
                  </a:cubicBezTo>
                  <a:cubicBezTo>
                    <a:pt x="337106" y="66144"/>
                    <a:pt x="365203" y="73449"/>
                    <a:pt x="392738" y="83564"/>
                  </a:cubicBezTo>
                  <a:cubicBezTo>
                    <a:pt x="408473" y="89745"/>
                    <a:pt x="424208" y="94803"/>
                    <a:pt x="437694" y="105480"/>
                  </a:cubicBezTo>
                  <a:cubicBezTo>
                    <a:pt x="461858" y="112223"/>
                    <a:pt x="485459" y="119528"/>
                    <a:pt x="509061" y="126272"/>
                  </a:cubicBezTo>
                  <a:cubicBezTo>
                    <a:pt x="531539" y="131329"/>
                    <a:pt x="555703" y="131891"/>
                    <a:pt x="574809" y="148188"/>
                  </a:cubicBezTo>
                  <a:cubicBezTo>
                    <a:pt x="591106" y="153807"/>
                    <a:pt x="607964" y="159427"/>
                    <a:pt x="624260" y="164484"/>
                  </a:cubicBezTo>
                  <a:cubicBezTo>
                    <a:pt x="636061" y="168417"/>
                    <a:pt x="639433" y="173475"/>
                    <a:pt x="626507" y="180781"/>
                  </a:cubicBezTo>
                  <a:cubicBezTo>
                    <a:pt x="601220" y="198763"/>
                    <a:pt x="575933" y="217307"/>
                    <a:pt x="549521" y="234165"/>
                  </a:cubicBezTo>
                  <a:cubicBezTo>
                    <a:pt x="523110" y="251024"/>
                    <a:pt x="503442" y="276873"/>
                    <a:pt x="474221" y="289798"/>
                  </a:cubicBezTo>
                  <a:cubicBezTo>
                    <a:pt x="468039" y="292608"/>
                    <a:pt x="462982" y="298789"/>
                    <a:pt x="455115" y="298227"/>
                  </a:cubicBezTo>
                  <a:cubicBezTo>
                    <a:pt x="445561" y="311714"/>
                    <a:pt x="425893" y="307780"/>
                    <a:pt x="416341" y="320705"/>
                  </a:cubicBezTo>
                  <a:cubicBezTo>
                    <a:pt x="410159" y="326886"/>
                    <a:pt x="403978" y="332506"/>
                    <a:pt x="397796" y="338687"/>
                  </a:cubicBezTo>
                  <a:cubicBezTo>
                    <a:pt x="373071" y="324077"/>
                    <a:pt x="357898" y="299913"/>
                    <a:pt x="342163" y="277997"/>
                  </a:cubicBezTo>
                  <a:cubicBezTo>
                    <a:pt x="331487" y="262825"/>
                    <a:pt x="314066" y="256643"/>
                    <a:pt x="304514" y="239784"/>
                  </a:cubicBezTo>
                  <a:cubicBezTo>
                    <a:pt x="284283" y="203820"/>
                    <a:pt x="258996" y="171227"/>
                    <a:pt x="235956" y="136949"/>
                  </a:cubicBezTo>
                  <a:cubicBezTo>
                    <a:pt x="221908" y="115595"/>
                    <a:pt x="203926" y="95927"/>
                    <a:pt x="192686" y="72325"/>
                  </a:cubicBezTo>
                  <a:cubicBezTo>
                    <a:pt x="175828" y="56029"/>
                    <a:pt x="170771" y="31865"/>
                    <a:pt x="156160" y="13883"/>
                  </a:cubicBezTo>
                  <a:cubicBezTo>
                    <a:pt x="153351" y="10511"/>
                    <a:pt x="151665" y="5453"/>
                    <a:pt x="155036" y="2082"/>
                  </a:cubicBezTo>
                  <a:cubicBezTo>
                    <a:pt x="157565" y="-166"/>
                    <a:pt x="160375" y="-307"/>
                    <a:pt x="163185" y="325"/>
                  </a:cubicBezTo>
                  <a:close/>
                </a:path>
              </a:pathLst>
            </a:custGeom>
            <a:solidFill>
              <a:schemeClr val="accent3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7AD755E5-F66B-4FB1-9989-75591475C0AA}"/>
                </a:ext>
              </a:extLst>
            </p:cNvPr>
            <p:cNvSpPr/>
            <p:nvPr/>
          </p:nvSpPr>
          <p:spPr>
            <a:xfrm>
              <a:off x="3088424" y="5050313"/>
              <a:ext cx="2570743" cy="834757"/>
            </a:xfrm>
            <a:custGeom>
              <a:avLst/>
              <a:gdLst>
                <a:gd name="connsiteX0" fmla="*/ 1119953 w 2570743"/>
                <a:gd name="connsiteY0" fmla="*/ 773631 h 834757"/>
                <a:gd name="connsiteX1" fmla="*/ 1134809 w 2570743"/>
                <a:gd name="connsiteY1" fmla="*/ 803581 h 834757"/>
                <a:gd name="connsiteX2" fmla="*/ 1123009 w 2570743"/>
                <a:gd name="connsiteY2" fmla="*/ 813134 h 834757"/>
                <a:gd name="connsiteX3" fmla="*/ 1035345 w 2570743"/>
                <a:gd name="connsiteY3" fmla="*/ 831116 h 834757"/>
                <a:gd name="connsiteX4" fmla="*/ 1013991 w 2570743"/>
                <a:gd name="connsiteY4" fmla="*/ 829992 h 834757"/>
                <a:gd name="connsiteX5" fmla="*/ 1027478 w 2570743"/>
                <a:gd name="connsiteY5" fmla="*/ 810886 h 834757"/>
                <a:gd name="connsiteX6" fmla="*/ 1084234 w 2570743"/>
                <a:gd name="connsiteY6" fmla="*/ 781103 h 834757"/>
                <a:gd name="connsiteX7" fmla="*/ 1101093 w 2570743"/>
                <a:gd name="connsiteY7" fmla="*/ 778294 h 834757"/>
                <a:gd name="connsiteX8" fmla="*/ 1119953 w 2570743"/>
                <a:gd name="connsiteY8" fmla="*/ 773631 h 834757"/>
                <a:gd name="connsiteX9" fmla="*/ 1399485 w 2570743"/>
                <a:gd name="connsiteY9" fmla="*/ 761997 h 834757"/>
                <a:gd name="connsiteX10" fmla="*/ 1464670 w 2570743"/>
                <a:gd name="connsiteY10" fmla="*/ 793466 h 834757"/>
                <a:gd name="connsiteX11" fmla="*/ 1464109 w 2570743"/>
                <a:gd name="connsiteY11" fmla="*/ 803581 h 834757"/>
                <a:gd name="connsiteX12" fmla="*/ 1424772 w 2570743"/>
                <a:gd name="connsiteY12" fmla="*/ 807515 h 834757"/>
                <a:gd name="connsiteX13" fmla="*/ 1340481 w 2570743"/>
                <a:gd name="connsiteY13" fmla="*/ 817068 h 834757"/>
                <a:gd name="connsiteX14" fmla="*/ 1326994 w 2570743"/>
                <a:gd name="connsiteY14" fmla="*/ 812010 h 834757"/>
                <a:gd name="connsiteX15" fmla="*/ 1365206 w 2570743"/>
                <a:gd name="connsiteY15" fmla="*/ 765368 h 834757"/>
                <a:gd name="connsiteX16" fmla="*/ 1399485 w 2570743"/>
                <a:gd name="connsiteY16" fmla="*/ 761997 h 834757"/>
                <a:gd name="connsiteX17" fmla="*/ 1020735 w 2570743"/>
                <a:gd name="connsiteY17" fmla="*/ 724347 h 834757"/>
                <a:gd name="connsiteX18" fmla="*/ 1024669 w 2570743"/>
                <a:gd name="connsiteY18" fmla="*/ 735585 h 834757"/>
                <a:gd name="connsiteX19" fmla="*/ 1024669 w 2570743"/>
                <a:gd name="connsiteY19" fmla="*/ 759749 h 834757"/>
                <a:gd name="connsiteX20" fmla="*/ 1019611 w 2570743"/>
                <a:gd name="connsiteY20" fmla="*/ 792904 h 834757"/>
                <a:gd name="connsiteX21" fmla="*/ 1003876 w 2570743"/>
                <a:gd name="connsiteY21" fmla="*/ 792342 h 834757"/>
                <a:gd name="connsiteX22" fmla="*/ 1010620 w 2570743"/>
                <a:gd name="connsiteY22" fmla="*/ 730528 h 834757"/>
                <a:gd name="connsiteX23" fmla="*/ 1020735 w 2570743"/>
                <a:gd name="connsiteY23" fmla="*/ 724347 h 834757"/>
                <a:gd name="connsiteX24" fmla="*/ 1812514 w 2570743"/>
                <a:gd name="connsiteY24" fmla="*/ 709526 h 834757"/>
                <a:gd name="connsiteX25" fmla="*/ 1815324 w 2570743"/>
                <a:gd name="connsiteY25" fmla="*/ 715918 h 834757"/>
                <a:gd name="connsiteX26" fmla="*/ 1826562 w 2570743"/>
                <a:gd name="connsiteY26" fmla="*/ 764245 h 834757"/>
                <a:gd name="connsiteX27" fmla="*/ 1819257 w 2570743"/>
                <a:gd name="connsiteY27" fmla="*/ 773236 h 834757"/>
                <a:gd name="connsiteX28" fmla="*/ 1734966 w 2570743"/>
                <a:gd name="connsiteY28" fmla="*/ 782790 h 834757"/>
                <a:gd name="connsiteX29" fmla="*/ 1719232 w 2570743"/>
                <a:gd name="connsiteY29" fmla="*/ 767617 h 834757"/>
                <a:gd name="connsiteX30" fmla="*/ 1765311 w 2570743"/>
                <a:gd name="connsiteY30" fmla="*/ 732215 h 834757"/>
                <a:gd name="connsiteX31" fmla="*/ 1804647 w 2570743"/>
                <a:gd name="connsiteY31" fmla="*/ 710298 h 834757"/>
                <a:gd name="connsiteX32" fmla="*/ 1812514 w 2570743"/>
                <a:gd name="connsiteY32" fmla="*/ 709526 h 834757"/>
                <a:gd name="connsiteX33" fmla="*/ 1849602 w 2570743"/>
                <a:gd name="connsiteY33" fmla="*/ 658037 h 834757"/>
                <a:gd name="connsiteX34" fmla="*/ 1844545 w 2570743"/>
                <a:gd name="connsiteY34" fmla="*/ 745701 h 834757"/>
                <a:gd name="connsiteX35" fmla="*/ 1849602 w 2570743"/>
                <a:gd name="connsiteY35" fmla="*/ 658037 h 834757"/>
                <a:gd name="connsiteX36" fmla="*/ 1467481 w 2570743"/>
                <a:gd name="connsiteY36" fmla="*/ 657475 h 834757"/>
                <a:gd name="connsiteX37" fmla="*/ 1474224 w 2570743"/>
                <a:gd name="connsiteY37" fmla="*/ 657475 h 834757"/>
                <a:gd name="connsiteX38" fmla="*/ 1494454 w 2570743"/>
                <a:gd name="connsiteY38" fmla="*/ 768178 h 834757"/>
                <a:gd name="connsiteX39" fmla="*/ 1487710 w 2570743"/>
                <a:gd name="connsiteY39" fmla="*/ 784474 h 834757"/>
                <a:gd name="connsiteX40" fmla="*/ 1475910 w 2570743"/>
                <a:gd name="connsiteY40" fmla="*/ 773797 h 834757"/>
                <a:gd name="connsiteX41" fmla="*/ 1468042 w 2570743"/>
                <a:gd name="connsiteY41" fmla="*/ 745700 h 834757"/>
                <a:gd name="connsiteX42" fmla="*/ 1467481 w 2570743"/>
                <a:gd name="connsiteY42" fmla="*/ 657475 h 834757"/>
                <a:gd name="connsiteX43" fmla="*/ 2080535 w 2570743"/>
                <a:gd name="connsiteY43" fmla="*/ 646377 h 834757"/>
                <a:gd name="connsiteX44" fmla="*/ 2109220 w 2570743"/>
                <a:gd name="connsiteY44" fmla="*/ 665342 h 834757"/>
                <a:gd name="connsiteX45" fmla="*/ 2105287 w 2570743"/>
                <a:gd name="connsiteY45" fmla="*/ 678268 h 834757"/>
                <a:gd name="connsiteX46" fmla="*/ 2065950 w 2570743"/>
                <a:gd name="connsiteY46" fmla="*/ 697935 h 834757"/>
                <a:gd name="connsiteX47" fmla="*/ 2023243 w 2570743"/>
                <a:gd name="connsiteY47" fmla="*/ 681077 h 834757"/>
                <a:gd name="connsiteX48" fmla="*/ 2039539 w 2570743"/>
                <a:gd name="connsiteY48" fmla="*/ 654666 h 834757"/>
                <a:gd name="connsiteX49" fmla="*/ 2067075 w 2570743"/>
                <a:gd name="connsiteY49" fmla="*/ 649047 h 834757"/>
                <a:gd name="connsiteX50" fmla="*/ 2080535 w 2570743"/>
                <a:gd name="connsiteY50" fmla="*/ 646377 h 834757"/>
                <a:gd name="connsiteX51" fmla="*/ 599839 w 2570743"/>
                <a:gd name="connsiteY51" fmla="*/ 640617 h 834757"/>
                <a:gd name="connsiteX52" fmla="*/ 608830 w 2570743"/>
                <a:gd name="connsiteY52" fmla="*/ 641179 h 834757"/>
                <a:gd name="connsiteX53" fmla="*/ 747630 w 2570743"/>
                <a:gd name="connsiteY53" fmla="*/ 706364 h 834757"/>
                <a:gd name="connsiteX54" fmla="*/ 756621 w 2570743"/>
                <a:gd name="connsiteY54" fmla="*/ 710298 h 834757"/>
                <a:gd name="connsiteX55" fmla="*/ 760555 w 2570743"/>
                <a:gd name="connsiteY55" fmla="*/ 781103 h 834757"/>
                <a:gd name="connsiteX56" fmla="*/ 729086 w 2570743"/>
                <a:gd name="connsiteY56" fmla="*/ 782227 h 834757"/>
                <a:gd name="connsiteX57" fmla="*/ 720095 w 2570743"/>
                <a:gd name="connsiteY57" fmla="*/ 777731 h 834757"/>
                <a:gd name="connsiteX58" fmla="*/ 604334 w 2570743"/>
                <a:gd name="connsiteY58" fmla="*/ 720975 h 834757"/>
                <a:gd name="connsiteX59" fmla="*/ 595905 w 2570743"/>
                <a:gd name="connsiteY59" fmla="*/ 706926 h 834757"/>
                <a:gd name="connsiteX60" fmla="*/ 597591 w 2570743"/>
                <a:gd name="connsiteY60" fmla="*/ 650170 h 834757"/>
                <a:gd name="connsiteX61" fmla="*/ 599839 w 2570743"/>
                <a:gd name="connsiteY61" fmla="*/ 640617 h 834757"/>
                <a:gd name="connsiteX62" fmla="*/ 1270800 w 2570743"/>
                <a:gd name="connsiteY62" fmla="*/ 613643 h 834757"/>
                <a:gd name="connsiteX63" fmla="*/ 1277544 w 2570743"/>
                <a:gd name="connsiteY63" fmla="*/ 613643 h 834757"/>
                <a:gd name="connsiteX64" fmla="*/ 1309013 w 2570743"/>
                <a:gd name="connsiteY64" fmla="*/ 658599 h 834757"/>
                <a:gd name="connsiteX65" fmla="*/ 1297212 w 2570743"/>
                <a:gd name="connsiteY65" fmla="*/ 665342 h 834757"/>
                <a:gd name="connsiteX66" fmla="*/ 1167964 w 2570743"/>
                <a:gd name="connsiteY66" fmla="*/ 689506 h 834757"/>
                <a:gd name="connsiteX67" fmla="*/ 1165717 w 2570743"/>
                <a:gd name="connsiteY67" fmla="*/ 690068 h 834757"/>
                <a:gd name="connsiteX68" fmla="*/ 1133124 w 2570743"/>
                <a:gd name="connsiteY68" fmla="*/ 690629 h 834757"/>
                <a:gd name="connsiteX69" fmla="*/ 1147734 w 2570743"/>
                <a:gd name="connsiteY69" fmla="*/ 643426 h 834757"/>
                <a:gd name="connsiteX70" fmla="*/ 1270800 w 2570743"/>
                <a:gd name="connsiteY70" fmla="*/ 613643 h 834757"/>
                <a:gd name="connsiteX71" fmla="*/ 967403 w 2570743"/>
                <a:gd name="connsiteY71" fmla="*/ 597638 h 834757"/>
                <a:gd name="connsiteX72" fmla="*/ 985894 w 2570743"/>
                <a:gd name="connsiteY72" fmla="*/ 615892 h 834757"/>
                <a:gd name="connsiteX73" fmla="*/ 1024668 w 2570743"/>
                <a:gd name="connsiteY73" fmla="*/ 685573 h 834757"/>
                <a:gd name="connsiteX74" fmla="*/ 997133 w 2570743"/>
                <a:gd name="connsiteY74" fmla="*/ 715918 h 834757"/>
                <a:gd name="connsiteX75" fmla="*/ 984208 w 2570743"/>
                <a:gd name="connsiteY75" fmla="*/ 709174 h 834757"/>
                <a:gd name="connsiteX76" fmla="*/ 958358 w 2570743"/>
                <a:gd name="connsiteY76" fmla="*/ 677706 h 834757"/>
                <a:gd name="connsiteX77" fmla="*/ 949929 w 2570743"/>
                <a:gd name="connsiteY77" fmla="*/ 632750 h 834757"/>
                <a:gd name="connsiteX78" fmla="*/ 958921 w 2570743"/>
                <a:gd name="connsiteY78" fmla="*/ 598472 h 834757"/>
                <a:gd name="connsiteX79" fmla="*/ 967403 w 2570743"/>
                <a:gd name="connsiteY79" fmla="*/ 597638 h 834757"/>
                <a:gd name="connsiteX80" fmla="*/ 1644887 w 2570743"/>
                <a:gd name="connsiteY80" fmla="*/ 590419 h 834757"/>
                <a:gd name="connsiteX81" fmla="*/ 1705182 w 2570743"/>
                <a:gd name="connsiteY81" fmla="*/ 614205 h 834757"/>
                <a:gd name="connsiteX82" fmla="*/ 1715860 w 2570743"/>
                <a:gd name="connsiteY82" fmla="*/ 652978 h 834757"/>
                <a:gd name="connsiteX83" fmla="*/ 1677085 w 2570743"/>
                <a:gd name="connsiteY83" fmla="*/ 674332 h 834757"/>
                <a:gd name="connsiteX84" fmla="*/ 1611338 w 2570743"/>
                <a:gd name="connsiteY84" fmla="*/ 667027 h 834757"/>
                <a:gd name="connsiteX85" fmla="*/ 1595042 w 2570743"/>
                <a:gd name="connsiteY85" fmla="*/ 667589 h 834757"/>
                <a:gd name="connsiteX86" fmla="*/ 1511312 w 2570743"/>
                <a:gd name="connsiteY86" fmla="*/ 671523 h 834757"/>
                <a:gd name="connsiteX87" fmla="*/ 1493892 w 2570743"/>
                <a:gd name="connsiteY87" fmla="*/ 662532 h 834757"/>
                <a:gd name="connsiteX88" fmla="*/ 1475347 w 2570743"/>
                <a:gd name="connsiteY88" fmla="*/ 621510 h 834757"/>
                <a:gd name="connsiteX89" fmla="*/ 1611338 w 2570743"/>
                <a:gd name="connsiteY89" fmla="*/ 600156 h 834757"/>
                <a:gd name="connsiteX90" fmla="*/ 1622015 w 2570743"/>
                <a:gd name="connsiteY90" fmla="*/ 597347 h 834757"/>
                <a:gd name="connsiteX91" fmla="*/ 1644887 w 2570743"/>
                <a:gd name="connsiteY91" fmla="*/ 590419 h 834757"/>
                <a:gd name="connsiteX92" fmla="*/ 804948 w 2570743"/>
                <a:gd name="connsiteY92" fmla="*/ 579364 h 834757"/>
                <a:gd name="connsiteX93" fmla="*/ 921270 w 2570743"/>
                <a:gd name="connsiteY93" fmla="*/ 582174 h 834757"/>
                <a:gd name="connsiteX94" fmla="*/ 934757 w 2570743"/>
                <a:gd name="connsiteY94" fmla="*/ 599033 h 834757"/>
                <a:gd name="connsiteX95" fmla="*/ 929699 w 2570743"/>
                <a:gd name="connsiteY95" fmla="*/ 642302 h 834757"/>
                <a:gd name="connsiteX96" fmla="*/ 908345 w 2570743"/>
                <a:gd name="connsiteY96" fmla="*/ 661971 h 834757"/>
                <a:gd name="connsiteX97" fmla="*/ 869009 w 2570743"/>
                <a:gd name="connsiteY97" fmla="*/ 661971 h 834757"/>
                <a:gd name="connsiteX98" fmla="*/ 869009 w 2570743"/>
                <a:gd name="connsiteY98" fmla="*/ 662532 h 834757"/>
                <a:gd name="connsiteX99" fmla="*/ 797080 w 2570743"/>
                <a:gd name="connsiteY99" fmla="*/ 658599 h 834757"/>
                <a:gd name="connsiteX100" fmla="*/ 785280 w 2570743"/>
                <a:gd name="connsiteY100" fmla="*/ 648484 h 834757"/>
                <a:gd name="connsiteX101" fmla="*/ 792023 w 2570743"/>
                <a:gd name="connsiteY101" fmla="*/ 592290 h 834757"/>
                <a:gd name="connsiteX102" fmla="*/ 804948 w 2570743"/>
                <a:gd name="connsiteY102" fmla="*/ 579364 h 834757"/>
                <a:gd name="connsiteX103" fmla="*/ 2114279 w 2570743"/>
                <a:gd name="connsiteY103" fmla="*/ 570374 h 834757"/>
                <a:gd name="connsiteX104" fmla="*/ 2121023 w 2570743"/>
                <a:gd name="connsiteY104" fmla="*/ 577679 h 834757"/>
                <a:gd name="connsiteX105" fmla="*/ 2120461 w 2570743"/>
                <a:gd name="connsiteY105" fmla="*/ 608586 h 834757"/>
                <a:gd name="connsiteX106" fmla="*/ 2121023 w 2570743"/>
                <a:gd name="connsiteY106" fmla="*/ 608586 h 834757"/>
                <a:gd name="connsiteX107" fmla="*/ 2121023 w 2570743"/>
                <a:gd name="connsiteY107" fmla="*/ 634998 h 834757"/>
                <a:gd name="connsiteX108" fmla="*/ 2116527 w 2570743"/>
                <a:gd name="connsiteY108" fmla="*/ 643427 h 834757"/>
                <a:gd name="connsiteX109" fmla="*/ 2110345 w 2570743"/>
                <a:gd name="connsiteY109" fmla="*/ 638369 h 834757"/>
                <a:gd name="connsiteX110" fmla="*/ 2109784 w 2570743"/>
                <a:gd name="connsiteY110" fmla="*/ 573746 h 834757"/>
                <a:gd name="connsiteX111" fmla="*/ 2114279 w 2570743"/>
                <a:gd name="connsiteY111" fmla="*/ 570374 h 834757"/>
                <a:gd name="connsiteX112" fmla="*/ 1976602 w 2570743"/>
                <a:gd name="connsiteY112" fmla="*/ 563068 h 834757"/>
                <a:gd name="connsiteX113" fmla="*/ 2003013 w 2570743"/>
                <a:gd name="connsiteY113" fmla="*/ 589480 h 834757"/>
                <a:gd name="connsiteX114" fmla="*/ 1982221 w 2570743"/>
                <a:gd name="connsiteY114" fmla="*/ 614205 h 834757"/>
                <a:gd name="connsiteX115" fmla="*/ 1892872 w 2570743"/>
                <a:gd name="connsiteY115" fmla="*/ 642302 h 834757"/>
                <a:gd name="connsiteX116" fmla="*/ 1866461 w 2570743"/>
                <a:gd name="connsiteY116" fmla="*/ 623758 h 834757"/>
                <a:gd name="connsiteX117" fmla="*/ 1867023 w 2570743"/>
                <a:gd name="connsiteY117" fmla="*/ 599595 h 834757"/>
                <a:gd name="connsiteX118" fmla="*/ 1877700 w 2570743"/>
                <a:gd name="connsiteY118" fmla="*/ 587794 h 834757"/>
                <a:gd name="connsiteX119" fmla="*/ 1961430 w 2570743"/>
                <a:gd name="connsiteY119" fmla="*/ 566439 h 834757"/>
                <a:gd name="connsiteX120" fmla="*/ 1976602 w 2570743"/>
                <a:gd name="connsiteY120" fmla="*/ 563068 h 834757"/>
                <a:gd name="connsiteX121" fmla="*/ 2170552 w 2570743"/>
                <a:gd name="connsiteY121" fmla="*/ 479918 h 834757"/>
                <a:gd name="connsiteX122" fmla="*/ 2200818 w 2570743"/>
                <a:gd name="connsiteY122" fmla="*/ 511369 h 834757"/>
                <a:gd name="connsiteX123" fmla="*/ 2189017 w 2570743"/>
                <a:gd name="connsiteY123" fmla="*/ 524294 h 834757"/>
                <a:gd name="connsiteX124" fmla="*/ 2169349 w 2570743"/>
                <a:gd name="connsiteY124" fmla="*/ 533285 h 834757"/>
                <a:gd name="connsiteX125" fmla="*/ 2104725 w 2570743"/>
                <a:gd name="connsiteY125" fmla="*/ 516989 h 834757"/>
                <a:gd name="connsiteX126" fmla="*/ 2110907 w 2570743"/>
                <a:gd name="connsiteY126" fmla="*/ 501817 h 834757"/>
                <a:gd name="connsiteX127" fmla="*/ 2154739 w 2570743"/>
                <a:gd name="connsiteY127" fmla="*/ 483272 h 834757"/>
                <a:gd name="connsiteX128" fmla="*/ 2170552 w 2570743"/>
                <a:gd name="connsiteY128" fmla="*/ 479918 h 834757"/>
                <a:gd name="connsiteX129" fmla="*/ 520042 w 2570743"/>
                <a:gd name="connsiteY129" fmla="*/ 469785 h 834757"/>
                <a:gd name="connsiteX130" fmla="*/ 538586 w 2570743"/>
                <a:gd name="connsiteY130" fmla="*/ 479900 h 834757"/>
                <a:gd name="connsiteX131" fmla="*/ 566683 w 2570743"/>
                <a:gd name="connsiteY131" fmla="*/ 506874 h 834757"/>
                <a:gd name="connsiteX132" fmla="*/ 584103 w 2570743"/>
                <a:gd name="connsiteY132" fmla="*/ 541715 h 834757"/>
                <a:gd name="connsiteX133" fmla="*/ 575674 w 2570743"/>
                <a:gd name="connsiteY133" fmla="*/ 581613 h 834757"/>
                <a:gd name="connsiteX134" fmla="*/ 461600 w 2570743"/>
                <a:gd name="connsiteY134" fmla="*/ 536657 h 834757"/>
                <a:gd name="connsiteX135" fmla="*/ 444742 w 2570743"/>
                <a:gd name="connsiteY135" fmla="*/ 504064 h 834757"/>
                <a:gd name="connsiteX136" fmla="*/ 520042 w 2570743"/>
                <a:gd name="connsiteY136" fmla="*/ 469785 h 834757"/>
                <a:gd name="connsiteX137" fmla="*/ 573988 w 2570743"/>
                <a:gd name="connsiteY137" fmla="*/ 314689 h 834757"/>
                <a:gd name="connsiteX138" fmla="*/ 581293 w 2570743"/>
                <a:gd name="connsiteY138" fmla="*/ 325929 h 834757"/>
                <a:gd name="connsiteX139" fmla="*/ 562187 w 2570743"/>
                <a:gd name="connsiteY139" fmla="*/ 390551 h 834757"/>
                <a:gd name="connsiteX140" fmla="*/ 540272 w 2570743"/>
                <a:gd name="connsiteY140" fmla="*/ 415277 h 834757"/>
                <a:gd name="connsiteX141" fmla="*/ 531843 w 2570743"/>
                <a:gd name="connsiteY141" fmla="*/ 417525 h 834757"/>
                <a:gd name="connsiteX142" fmla="*/ 483515 w 2570743"/>
                <a:gd name="connsiteY142" fmla="*/ 381560 h 834757"/>
                <a:gd name="connsiteX143" fmla="*/ 483515 w 2570743"/>
                <a:gd name="connsiteY143" fmla="*/ 370884 h 834757"/>
                <a:gd name="connsiteX144" fmla="*/ 485201 w 2570743"/>
                <a:gd name="connsiteY144" fmla="*/ 330424 h 834757"/>
                <a:gd name="connsiteX145" fmla="*/ 526785 w 2570743"/>
                <a:gd name="connsiteY145" fmla="*/ 323119 h 834757"/>
                <a:gd name="connsiteX146" fmla="*/ 573988 w 2570743"/>
                <a:gd name="connsiteY146" fmla="*/ 314689 h 834757"/>
                <a:gd name="connsiteX147" fmla="*/ 1822068 w 2570743"/>
                <a:gd name="connsiteY147" fmla="*/ 314127 h 834757"/>
                <a:gd name="connsiteX148" fmla="*/ 1838364 w 2570743"/>
                <a:gd name="connsiteY148" fmla="*/ 322556 h 834757"/>
                <a:gd name="connsiteX149" fmla="*/ 1873767 w 2570743"/>
                <a:gd name="connsiteY149" fmla="*/ 427640 h 834757"/>
                <a:gd name="connsiteX150" fmla="*/ 1865338 w 2570743"/>
                <a:gd name="connsiteY150" fmla="*/ 435507 h 834757"/>
                <a:gd name="connsiteX151" fmla="*/ 1824878 w 2570743"/>
                <a:gd name="connsiteY151" fmla="*/ 413592 h 834757"/>
                <a:gd name="connsiteX152" fmla="*/ 1810267 w 2570743"/>
                <a:gd name="connsiteY152" fmla="*/ 330424 h 834757"/>
                <a:gd name="connsiteX153" fmla="*/ 1822068 w 2570743"/>
                <a:gd name="connsiteY153" fmla="*/ 314127 h 834757"/>
                <a:gd name="connsiteX154" fmla="*/ 882355 w 2570743"/>
                <a:gd name="connsiteY154" fmla="*/ 310405 h 834757"/>
                <a:gd name="connsiteX155" fmla="*/ 904973 w 2570743"/>
                <a:gd name="connsiteY155" fmla="*/ 311880 h 834757"/>
                <a:gd name="connsiteX156" fmla="*/ 921270 w 2570743"/>
                <a:gd name="connsiteY156" fmla="*/ 329862 h 834757"/>
                <a:gd name="connsiteX157" fmla="*/ 922955 w 2570743"/>
                <a:gd name="connsiteY157" fmla="*/ 373131 h 834757"/>
                <a:gd name="connsiteX158" fmla="*/ 922394 w 2570743"/>
                <a:gd name="connsiteY158" fmla="*/ 373131 h 834757"/>
                <a:gd name="connsiteX159" fmla="*/ 922394 w 2570743"/>
                <a:gd name="connsiteY159" fmla="*/ 405724 h 834757"/>
                <a:gd name="connsiteX160" fmla="*/ 885305 w 2570743"/>
                <a:gd name="connsiteY160" fmla="*/ 434945 h 834757"/>
                <a:gd name="connsiteX161" fmla="*/ 874066 w 2570743"/>
                <a:gd name="connsiteY161" fmla="*/ 421459 h 834757"/>
                <a:gd name="connsiteX162" fmla="*/ 858894 w 2570743"/>
                <a:gd name="connsiteY162" fmla="*/ 327052 h 834757"/>
                <a:gd name="connsiteX163" fmla="*/ 860580 w 2570743"/>
                <a:gd name="connsiteY163" fmla="*/ 316937 h 834757"/>
                <a:gd name="connsiteX164" fmla="*/ 882355 w 2570743"/>
                <a:gd name="connsiteY164" fmla="*/ 310405 h 834757"/>
                <a:gd name="connsiteX165" fmla="*/ 1383751 w 2570743"/>
                <a:gd name="connsiteY165" fmla="*/ 290525 h 834757"/>
                <a:gd name="connsiteX166" fmla="*/ 1418591 w 2570743"/>
                <a:gd name="connsiteY166" fmla="*/ 305697 h 834757"/>
                <a:gd name="connsiteX167" fmla="*/ 1419153 w 2570743"/>
                <a:gd name="connsiteY167" fmla="*/ 318623 h 834757"/>
                <a:gd name="connsiteX168" fmla="*/ 1423087 w 2570743"/>
                <a:gd name="connsiteY168" fmla="*/ 425392 h 834757"/>
                <a:gd name="connsiteX169" fmla="*/ 1385999 w 2570743"/>
                <a:gd name="connsiteY169" fmla="*/ 349530 h 834757"/>
                <a:gd name="connsiteX170" fmla="*/ 1378131 w 2570743"/>
                <a:gd name="connsiteY170" fmla="*/ 313565 h 834757"/>
                <a:gd name="connsiteX171" fmla="*/ 1383751 w 2570743"/>
                <a:gd name="connsiteY171" fmla="*/ 290525 h 834757"/>
                <a:gd name="connsiteX172" fmla="*/ 2143149 w 2570743"/>
                <a:gd name="connsiteY172" fmla="*/ 274510 h 834757"/>
                <a:gd name="connsiteX173" fmla="*/ 2173282 w 2570743"/>
                <a:gd name="connsiteY173" fmla="*/ 300640 h 834757"/>
                <a:gd name="connsiteX174" fmla="*/ 2192389 w 2570743"/>
                <a:gd name="connsiteY174" fmla="*/ 339977 h 834757"/>
                <a:gd name="connsiteX175" fmla="*/ 2177216 w 2570743"/>
                <a:gd name="connsiteY175" fmla="*/ 364141 h 834757"/>
                <a:gd name="connsiteX176" fmla="*/ 2159796 w 2570743"/>
                <a:gd name="connsiteY176" fmla="*/ 364141 h 834757"/>
                <a:gd name="connsiteX177" fmla="*/ 2135632 w 2570743"/>
                <a:gd name="connsiteY177" fmla="*/ 364141 h 834757"/>
                <a:gd name="connsiteX178" fmla="*/ 2120460 w 2570743"/>
                <a:gd name="connsiteY178" fmla="*/ 351778 h 834757"/>
                <a:gd name="connsiteX179" fmla="*/ 2109221 w 2570743"/>
                <a:gd name="connsiteY179" fmla="*/ 290525 h 834757"/>
                <a:gd name="connsiteX180" fmla="*/ 2143149 w 2570743"/>
                <a:gd name="connsiteY180" fmla="*/ 274510 h 834757"/>
                <a:gd name="connsiteX181" fmla="*/ 806 w 2570743"/>
                <a:gd name="connsiteY181" fmla="*/ 44393 h 834757"/>
                <a:gd name="connsiteX182" fmla="*/ 16540 w 2570743"/>
                <a:gd name="connsiteY182" fmla="*/ 57318 h 834757"/>
                <a:gd name="connsiteX183" fmla="*/ 128367 w 2570743"/>
                <a:gd name="connsiteY183" fmla="*/ 201737 h 834757"/>
                <a:gd name="connsiteX184" fmla="*/ 150282 w 2570743"/>
                <a:gd name="connsiteY184" fmla="*/ 250627 h 834757"/>
                <a:gd name="connsiteX185" fmla="*/ 184561 w 2570743"/>
                <a:gd name="connsiteY185" fmla="*/ 355711 h 834757"/>
                <a:gd name="connsiteX186" fmla="*/ 214906 w 2570743"/>
                <a:gd name="connsiteY186" fmla="*/ 429887 h 834757"/>
                <a:gd name="connsiteX187" fmla="*/ 382365 w 2570743"/>
                <a:gd name="connsiteY187" fmla="*/ 549019 h 834757"/>
                <a:gd name="connsiteX188" fmla="*/ 398661 w 2570743"/>
                <a:gd name="connsiteY188" fmla="*/ 563067 h 834757"/>
                <a:gd name="connsiteX189" fmla="*/ 397538 w 2570743"/>
                <a:gd name="connsiteY189" fmla="*/ 591727 h 834757"/>
                <a:gd name="connsiteX190" fmla="*/ 377869 w 2570743"/>
                <a:gd name="connsiteY190" fmla="*/ 592852 h 834757"/>
                <a:gd name="connsiteX191" fmla="*/ 359888 w 2570743"/>
                <a:gd name="connsiteY191" fmla="*/ 585546 h 834757"/>
                <a:gd name="connsiteX192" fmla="*/ 355954 w 2570743"/>
                <a:gd name="connsiteY192" fmla="*/ 583860 h 834757"/>
                <a:gd name="connsiteX193" fmla="*/ 162645 w 2570743"/>
                <a:gd name="connsiteY193" fmla="*/ 465289 h 834757"/>
                <a:gd name="connsiteX194" fmla="*/ 126681 w 2570743"/>
                <a:gd name="connsiteY194" fmla="*/ 413029 h 834757"/>
                <a:gd name="connsiteX195" fmla="*/ 78354 w 2570743"/>
                <a:gd name="connsiteY195" fmla="*/ 325365 h 834757"/>
                <a:gd name="connsiteX196" fmla="*/ 38455 w 2570743"/>
                <a:gd name="connsiteY196" fmla="*/ 223092 h 834757"/>
                <a:gd name="connsiteX197" fmla="*/ 12044 w 2570743"/>
                <a:gd name="connsiteY197" fmla="*/ 103959 h 834757"/>
                <a:gd name="connsiteX198" fmla="*/ 806 w 2570743"/>
                <a:gd name="connsiteY198" fmla="*/ 44393 h 834757"/>
                <a:gd name="connsiteX199" fmla="*/ 2564958 w 2570743"/>
                <a:gd name="connsiteY199" fmla="*/ 0 h 834757"/>
                <a:gd name="connsiteX200" fmla="*/ 2570015 w 2570743"/>
                <a:gd name="connsiteY200" fmla="*/ 26973 h 834757"/>
                <a:gd name="connsiteX201" fmla="*/ 2529555 w 2570743"/>
                <a:gd name="connsiteY201" fmla="*/ 229835 h 834757"/>
                <a:gd name="connsiteX202" fmla="*/ 2517192 w 2570743"/>
                <a:gd name="connsiteY202" fmla="*/ 254561 h 834757"/>
                <a:gd name="connsiteX203" fmla="*/ 2477294 w 2570743"/>
                <a:gd name="connsiteY203" fmla="*/ 348406 h 834757"/>
                <a:gd name="connsiteX204" fmla="*/ 2437958 w 2570743"/>
                <a:gd name="connsiteY204" fmla="*/ 402914 h 834757"/>
                <a:gd name="connsiteX205" fmla="*/ 2262631 w 2570743"/>
                <a:gd name="connsiteY205" fmla="*/ 570935 h 834757"/>
                <a:gd name="connsiteX206" fmla="*/ 2237906 w 2570743"/>
                <a:gd name="connsiteY206" fmla="*/ 581613 h 834757"/>
                <a:gd name="connsiteX207" fmla="*/ 2235096 w 2570743"/>
                <a:gd name="connsiteY207" fmla="*/ 576555 h 834757"/>
                <a:gd name="connsiteX208" fmla="*/ 2258136 w 2570743"/>
                <a:gd name="connsiteY208" fmla="*/ 561944 h 834757"/>
                <a:gd name="connsiteX209" fmla="*/ 2354790 w 2570743"/>
                <a:gd name="connsiteY209" fmla="*/ 478776 h 834757"/>
                <a:gd name="connsiteX210" fmla="*/ 2398060 w 2570743"/>
                <a:gd name="connsiteY210" fmla="*/ 334919 h 834757"/>
                <a:gd name="connsiteX211" fmla="*/ 2403679 w 2570743"/>
                <a:gd name="connsiteY211" fmla="*/ 316374 h 834757"/>
                <a:gd name="connsiteX212" fmla="*/ 2401993 w 2570743"/>
                <a:gd name="connsiteY212" fmla="*/ 202300 h 834757"/>
                <a:gd name="connsiteX213" fmla="*/ 2411547 w 2570743"/>
                <a:gd name="connsiteY213" fmla="*/ 187689 h 834757"/>
                <a:gd name="connsiteX214" fmla="*/ 2421661 w 2570743"/>
                <a:gd name="connsiteY214" fmla="*/ 183755 h 834757"/>
                <a:gd name="connsiteX215" fmla="*/ 2531241 w 2570743"/>
                <a:gd name="connsiteY215" fmla="*/ 66871 h 834757"/>
                <a:gd name="connsiteX216" fmla="*/ 2564958 w 2570743"/>
                <a:gd name="connsiteY216" fmla="*/ 0 h 83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570743" h="834757">
                  <a:moveTo>
                    <a:pt x="1119953" y="773631"/>
                  </a:moveTo>
                  <a:cubicBezTo>
                    <a:pt x="1133756" y="771444"/>
                    <a:pt x="1133967" y="777872"/>
                    <a:pt x="1134809" y="803581"/>
                  </a:cubicBezTo>
                  <a:cubicBezTo>
                    <a:pt x="1135371" y="812010"/>
                    <a:pt x="1128628" y="812010"/>
                    <a:pt x="1123009" y="813134"/>
                  </a:cubicBezTo>
                  <a:cubicBezTo>
                    <a:pt x="1093788" y="818753"/>
                    <a:pt x="1064566" y="825497"/>
                    <a:pt x="1035345" y="831116"/>
                  </a:cubicBezTo>
                  <a:cubicBezTo>
                    <a:pt x="1028602" y="832802"/>
                    <a:pt x="1018487" y="838983"/>
                    <a:pt x="1013991" y="829992"/>
                  </a:cubicBezTo>
                  <a:cubicBezTo>
                    <a:pt x="1008934" y="819315"/>
                    <a:pt x="1021859" y="816506"/>
                    <a:pt x="1027478" y="810886"/>
                  </a:cubicBezTo>
                  <a:cubicBezTo>
                    <a:pt x="1039841" y="788408"/>
                    <a:pt x="1057261" y="776607"/>
                    <a:pt x="1084234" y="781103"/>
                  </a:cubicBezTo>
                  <a:cubicBezTo>
                    <a:pt x="1089292" y="782227"/>
                    <a:pt x="1095473" y="779979"/>
                    <a:pt x="1101093" y="778294"/>
                  </a:cubicBezTo>
                  <a:cubicBezTo>
                    <a:pt x="1109241" y="776046"/>
                    <a:pt x="1115352" y="774360"/>
                    <a:pt x="1119953" y="773631"/>
                  </a:cubicBezTo>
                  <a:close/>
                  <a:moveTo>
                    <a:pt x="1399485" y="761997"/>
                  </a:moveTo>
                  <a:cubicBezTo>
                    <a:pt x="1429830" y="756378"/>
                    <a:pt x="1453993" y="760311"/>
                    <a:pt x="1464670" y="793466"/>
                  </a:cubicBezTo>
                  <a:cubicBezTo>
                    <a:pt x="1471414" y="797400"/>
                    <a:pt x="1474223" y="802458"/>
                    <a:pt x="1464109" y="803581"/>
                  </a:cubicBezTo>
                  <a:cubicBezTo>
                    <a:pt x="1451183" y="805829"/>
                    <a:pt x="1437697" y="807515"/>
                    <a:pt x="1424772" y="807515"/>
                  </a:cubicBezTo>
                  <a:cubicBezTo>
                    <a:pt x="1396113" y="806953"/>
                    <a:pt x="1368578" y="811448"/>
                    <a:pt x="1340481" y="817068"/>
                  </a:cubicBezTo>
                  <a:cubicBezTo>
                    <a:pt x="1334861" y="818192"/>
                    <a:pt x="1328118" y="821564"/>
                    <a:pt x="1326994" y="812010"/>
                  </a:cubicBezTo>
                  <a:cubicBezTo>
                    <a:pt x="1326994" y="771550"/>
                    <a:pt x="1327556" y="772112"/>
                    <a:pt x="1365206" y="765368"/>
                  </a:cubicBezTo>
                  <a:cubicBezTo>
                    <a:pt x="1376445" y="763121"/>
                    <a:pt x="1388246" y="764245"/>
                    <a:pt x="1399485" y="761997"/>
                  </a:cubicBezTo>
                  <a:close/>
                  <a:moveTo>
                    <a:pt x="1020735" y="724347"/>
                  </a:moveTo>
                  <a:cubicBezTo>
                    <a:pt x="1025792" y="726033"/>
                    <a:pt x="1024669" y="731652"/>
                    <a:pt x="1024669" y="735585"/>
                  </a:cubicBezTo>
                  <a:cubicBezTo>
                    <a:pt x="1024669" y="742891"/>
                    <a:pt x="1024669" y="750197"/>
                    <a:pt x="1024669" y="759749"/>
                  </a:cubicBezTo>
                  <a:cubicBezTo>
                    <a:pt x="1022420" y="769303"/>
                    <a:pt x="1030288" y="782789"/>
                    <a:pt x="1019611" y="792904"/>
                  </a:cubicBezTo>
                  <a:cubicBezTo>
                    <a:pt x="1013991" y="798524"/>
                    <a:pt x="1005562" y="804143"/>
                    <a:pt x="1003876" y="792342"/>
                  </a:cubicBezTo>
                  <a:cubicBezTo>
                    <a:pt x="1001067" y="771550"/>
                    <a:pt x="990952" y="749072"/>
                    <a:pt x="1010620" y="730528"/>
                  </a:cubicBezTo>
                  <a:cubicBezTo>
                    <a:pt x="1013430" y="727719"/>
                    <a:pt x="1015677" y="722099"/>
                    <a:pt x="1020735" y="724347"/>
                  </a:cubicBezTo>
                  <a:close/>
                  <a:moveTo>
                    <a:pt x="1812514" y="709526"/>
                  </a:moveTo>
                  <a:cubicBezTo>
                    <a:pt x="1814621" y="710299"/>
                    <a:pt x="1815886" y="712266"/>
                    <a:pt x="1815324" y="715918"/>
                  </a:cubicBezTo>
                  <a:cubicBezTo>
                    <a:pt x="1812514" y="733900"/>
                    <a:pt x="1825439" y="747387"/>
                    <a:pt x="1826562" y="764245"/>
                  </a:cubicBezTo>
                  <a:cubicBezTo>
                    <a:pt x="1829372" y="771550"/>
                    <a:pt x="1825439" y="773236"/>
                    <a:pt x="1819257" y="773236"/>
                  </a:cubicBezTo>
                  <a:cubicBezTo>
                    <a:pt x="1791160" y="773236"/>
                    <a:pt x="1763063" y="777170"/>
                    <a:pt x="1734966" y="782790"/>
                  </a:cubicBezTo>
                  <a:cubicBezTo>
                    <a:pt x="1722041" y="785037"/>
                    <a:pt x="1718670" y="780541"/>
                    <a:pt x="1719232" y="767617"/>
                  </a:cubicBezTo>
                  <a:cubicBezTo>
                    <a:pt x="1721479" y="724347"/>
                    <a:pt x="1714174" y="733338"/>
                    <a:pt x="1765311" y="732215"/>
                  </a:cubicBezTo>
                  <a:cubicBezTo>
                    <a:pt x="1774864" y="718728"/>
                    <a:pt x="1791160" y="716480"/>
                    <a:pt x="1804647" y="710298"/>
                  </a:cubicBezTo>
                  <a:cubicBezTo>
                    <a:pt x="1807457" y="709175"/>
                    <a:pt x="1810407" y="708753"/>
                    <a:pt x="1812514" y="709526"/>
                  </a:cubicBezTo>
                  <a:close/>
                  <a:moveTo>
                    <a:pt x="1849602" y="658037"/>
                  </a:moveTo>
                  <a:cubicBezTo>
                    <a:pt x="1861966" y="687820"/>
                    <a:pt x="1845668" y="713670"/>
                    <a:pt x="1844545" y="745701"/>
                  </a:cubicBezTo>
                  <a:cubicBezTo>
                    <a:pt x="1826562" y="715356"/>
                    <a:pt x="1829372" y="685011"/>
                    <a:pt x="1849602" y="658037"/>
                  </a:cubicBezTo>
                  <a:close/>
                  <a:moveTo>
                    <a:pt x="1467481" y="657475"/>
                  </a:moveTo>
                  <a:cubicBezTo>
                    <a:pt x="1469728" y="657475"/>
                    <a:pt x="1471976" y="657475"/>
                    <a:pt x="1474224" y="657475"/>
                  </a:cubicBezTo>
                  <a:cubicBezTo>
                    <a:pt x="1485463" y="693440"/>
                    <a:pt x="1502883" y="728280"/>
                    <a:pt x="1494454" y="768178"/>
                  </a:cubicBezTo>
                  <a:cubicBezTo>
                    <a:pt x="1492768" y="773797"/>
                    <a:pt x="1496701" y="782789"/>
                    <a:pt x="1487710" y="784474"/>
                  </a:cubicBezTo>
                  <a:cubicBezTo>
                    <a:pt x="1480967" y="786160"/>
                    <a:pt x="1479844" y="777731"/>
                    <a:pt x="1475910" y="773797"/>
                  </a:cubicBezTo>
                  <a:cubicBezTo>
                    <a:pt x="1466919" y="765930"/>
                    <a:pt x="1468042" y="755253"/>
                    <a:pt x="1468042" y="745700"/>
                  </a:cubicBezTo>
                  <a:cubicBezTo>
                    <a:pt x="1466919" y="716479"/>
                    <a:pt x="1467481" y="686696"/>
                    <a:pt x="1467481" y="657475"/>
                  </a:cubicBezTo>
                  <a:close/>
                  <a:moveTo>
                    <a:pt x="2080535" y="646377"/>
                  </a:moveTo>
                  <a:cubicBezTo>
                    <a:pt x="2092468" y="647325"/>
                    <a:pt x="2100370" y="657756"/>
                    <a:pt x="2109220" y="665342"/>
                  </a:cubicBezTo>
                  <a:cubicBezTo>
                    <a:pt x="2116526" y="672086"/>
                    <a:pt x="2108658" y="676019"/>
                    <a:pt x="2105287" y="678268"/>
                  </a:cubicBezTo>
                  <a:cubicBezTo>
                    <a:pt x="2092363" y="685573"/>
                    <a:pt x="2078876" y="691755"/>
                    <a:pt x="2065950" y="697935"/>
                  </a:cubicBezTo>
                  <a:cubicBezTo>
                    <a:pt x="2035606" y="710298"/>
                    <a:pt x="2029424" y="707489"/>
                    <a:pt x="2023243" y="681077"/>
                  </a:cubicBezTo>
                  <a:cubicBezTo>
                    <a:pt x="2019871" y="666467"/>
                    <a:pt x="2023243" y="656913"/>
                    <a:pt x="2039539" y="654666"/>
                  </a:cubicBezTo>
                  <a:cubicBezTo>
                    <a:pt x="2048530" y="652980"/>
                    <a:pt x="2058645" y="652980"/>
                    <a:pt x="2067075" y="649047"/>
                  </a:cubicBezTo>
                  <a:cubicBezTo>
                    <a:pt x="2072132" y="646799"/>
                    <a:pt x="2076558" y="646061"/>
                    <a:pt x="2080535" y="646377"/>
                  </a:cubicBezTo>
                  <a:close/>
                  <a:moveTo>
                    <a:pt x="599839" y="640617"/>
                  </a:moveTo>
                  <a:cubicBezTo>
                    <a:pt x="601524" y="638229"/>
                    <a:pt x="604334" y="637526"/>
                    <a:pt x="608830" y="641179"/>
                  </a:cubicBezTo>
                  <a:cubicBezTo>
                    <a:pt x="650413" y="673771"/>
                    <a:pt x="698741" y="690068"/>
                    <a:pt x="747630" y="706364"/>
                  </a:cubicBezTo>
                  <a:cubicBezTo>
                    <a:pt x="750439" y="707488"/>
                    <a:pt x="753811" y="709174"/>
                    <a:pt x="756621" y="710298"/>
                  </a:cubicBezTo>
                  <a:cubicBezTo>
                    <a:pt x="771794" y="732775"/>
                    <a:pt x="766174" y="758625"/>
                    <a:pt x="760555" y="781103"/>
                  </a:cubicBezTo>
                  <a:cubicBezTo>
                    <a:pt x="757745" y="795713"/>
                    <a:pt x="740325" y="785599"/>
                    <a:pt x="729086" y="782227"/>
                  </a:cubicBezTo>
                  <a:cubicBezTo>
                    <a:pt x="726276" y="780541"/>
                    <a:pt x="722905" y="779417"/>
                    <a:pt x="720095" y="777731"/>
                  </a:cubicBezTo>
                  <a:cubicBezTo>
                    <a:pt x="679073" y="764245"/>
                    <a:pt x="643670" y="738395"/>
                    <a:pt x="604334" y="720975"/>
                  </a:cubicBezTo>
                  <a:cubicBezTo>
                    <a:pt x="598715" y="718165"/>
                    <a:pt x="595905" y="713670"/>
                    <a:pt x="595905" y="706926"/>
                  </a:cubicBezTo>
                  <a:cubicBezTo>
                    <a:pt x="596467" y="688383"/>
                    <a:pt x="596467" y="669276"/>
                    <a:pt x="597591" y="650170"/>
                  </a:cubicBezTo>
                  <a:cubicBezTo>
                    <a:pt x="597591" y="647079"/>
                    <a:pt x="598153" y="643005"/>
                    <a:pt x="599839" y="640617"/>
                  </a:cubicBezTo>
                  <a:close/>
                  <a:moveTo>
                    <a:pt x="1270800" y="613643"/>
                  </a:moveTo>
                  <a:cubicBezTo>
                    <a:pt x="1273048" y="613643"/>
                    <a:pt x="1275295" y="613643"/>
                    <a:pt x="1277544" y="613643"/>
                  </a:cubicBezTo>
                  <a:cubicBezTo>
                    <a:pt x="1307327" y="613643"/>
                    <a:pt x="1319127" y="630502"/>
                    <a:pt x="1309013" y="658599"/>
                  </a:cubicBezTo>
                  <a:cubicBezTo>
                    <a:pt x="1306764" y="664780"/>
                    <a:pt x="1302831" y="665904"/>
                    <a:pt x="1297212" y="665342"/>
                  </a:cubicBezTo>
                  <a:cubicBezTo>
                    <a:pt x="1251694" y="661409"/>
                    <a:pt x="1210672" y="678267"/>
                    <a:pt x="1167964" y="689506"/>
                  </a:cubicBezTo>
                  <a:cubicBezTo>
                    <a:pt x="1166840" y="689506"/>
                    <a:pt x="1166278" y="690068"/>
                    <a:pt x="1165717" y="690068"/>
                  </a:cubicBezTo>
                  <a:cubicBezTo>
                    <a:pt x="1154477" y="690068"/>
                    <a:pt x="1142115" y="706927"/>
                    <a:pt x="1133124" y="690629"/>
                  </a:cubicBezTo>
                  <a:cubicBezTo>
                    <a:pt x="1123571" y="673772"/>
                    <a:pt x="1132000" y="652980"/>
                    <a:pt x="1147734" y="643426"/>
                  </a:cubicBezTo>
                  <a:cubicBezTo>
                    <a:pt x="1182575" y="622634"/>
                    <a:pt x="1220225" y="614205"/>
                    <a:pt x="1270800" y="613643"/>
                  </a:cubicBezTo>
                  <a:close/>
                  <a:moveTo>
                    <a:pt x="967403" y="597638"/>
                  </a:moveTo>
                  <a:cubicBezTo>
                    <a:pt x="974831" y="600087"/>
                    <a:pt x="979572" y="610835"/>
                    <a:pt x="985894" y="615892"/>
                  </a:cubicBezTo>
                  <a:cubicBezTo>
                    <a:pt x="1013430" y="637808"/>
                    <a:pt x="1024106" y="656913"/>
                    <a:pt x="1024668" y="685573"/>
                  </a:cubicBezTo>
                  <a:cubicBezTo>
                    <a:pt x="1024106" y="695688"/>
                    <a:pt x="1008933" y="705241"/>
                    <a:pt x="997133" y="715918"/>
                  </a:cubicBezTo>
                  <a:cubicBezTo>
                    <a:pt x="990952" y="721537"/>
                    <a:pt x="986456" y="714794"/>
                    <a:pt x="984208" y="709174"/>
                  </a:cubicBezTo>
                  <a:cubicBezTo>
                    <a:pt x="978589" y="696250"/>
                    <a:pt x="969598" y="686135"/>
                    <a:pt x="958358" y="677706"/>
                  </a:cubicBezTo>
                  <a:cubicBezTo>
                    <a:pt x="942624" y="665905"/>
                    <a:pt x="951053" y="647923"/>
                    <a:pt x="949929" y="632750"/>
                  </a:cubicBezTo>
                  <a:cubicBezTo>
                    <a:pt x="949368" y="620387"/>
                    <a:pt x="947120" y="604653"/>
                    <a:pt x="958921" y="598472"/>
                  </a:cubicBezTo>
                  <a:cubicBezTo>
                    <a:pt x="962152" y="596926"/>
                    <a:pt x="964927" y="596821"/>
                    <a:pt x="967403" y="597638"/>
                  </a:cubicBezTo>
                  <a:close/>
                  <a:moveTo>
                    <a:pt x="1644887" y="590419"/>
                  </a:moveTo>
                  <a:cubicBezTo>
                    <a:pt x="1667040" y="587442"/>
                    <a:pt x="1687060" y="596082"/>
                    <a:pt x="1705182" y="614205"/>
                  </a:cubicBezTo>
                  <a:cubicBezTo>
                    <a:pt x="1720355" y="623758"/>
                    <a:pt x="1721479" y="634997"/>
                    <a:pt x="1715860" y="652978"/>
                  </a:cubicBezTo>
                  <a:cubicBezTo>
                    <a:pt x="1709116" y="676018"/>
                    <a:pt x="1704620" y="685572"/>
                    <a:pt x="1677085" y="674332"/>
                  </a:cubicBezTo>
                  <a:cubicBezTo>
                    <a:pt x="1656855" y="666466"/>
                    <a:pt x="1633816" y="665904"/>
                    <a:pt x="1611338" y="667027"/>
                  </a:cubicBezTo>
                  <a:cubicBezTo>
                    <a:pt x="1606280" y="667027"/>
                    <a:pt x="1600661" y="667589"/>
                    <a:pt x="1595042" y="667589"/>
                  </a:cubicBezTo>
                  <a:cubicBezTo>
                    <a:pt x="1567506" y="675456"/>
                    <a:pt x="1539409" y="672085"/>
                    <a:pt x="1511312" y="671523"/>
                  </a:cubicBezTo>
                  <a:cubicBezTo>
                    <a:pt x="1500635" y="678266"/>
                    <a:pt x="1492768" y="677704"/>
                    <a:pt x="1493892" y="662532"/>
                  </a:cubicBezTo>
                  <a:cubicBezTo>
                    <a:pt x="1495015" y="646798"/>
                    <a:pt x="1487710" y="634435"/>
                    <a:pt x="1475347" y="621510"/>
                  </a:cubicBezTo>
                  <a:cubicBezTo>
                    <a:pt x="1521989" y="611395"/>
                    <a:pt x="1568068" y="613643"/>
                    <a:pt x="1611338" y="600156"/>
                  </a:cubicBezTo>
                  <a:cubicBezTo>
                    <a:pt x="1615271" y="599594"/>
                    <a:pt x="1618643" y="599032"/>
                    <a:pt x="1622015" y="597347"/>
                  </a:cubicBezTo>
                  <a:cubicBezTo>
                    <a:pt x="1629882" y="593694"/>
                    <a:pt x="1637503" y="591411"/>
                    <a:pt x="1644887" y="590419"/>
                  </a:cubicBezTo>
                  <a:close/>
                  <a:moveTo>
                    <a:pt x="804948" y="579364"/>
                  </a:moveTo>
                  <a:cubicBezTo>
                    <a:pt x="843722" y="585546"/>
                    <a:pt x="882496" y="581050"/>
                    <a:pt x="921270" y="582174"/>
                  </a:cubicBezTo>
                  <a:cubicBezTo>
                    <a:pt x="933071" y="582736"/>
                    <a:pt x="941500" y="582736"/>
                    <a:pt x="934757" y="599033"/>
                  </a:cubicBezTo>
                  <a:cubicBezTo>
                    <a:pt x="930823" y="612519"/>
                    <a:pt x="929699" y="627692"/>
                    <a:pt x="929699" y="642302"/>
                  </a:cubicBezTo>
                  <a:cubicBezTo>
                    <a:pt x="929699" y="658037"/>
                    <a:pt x="922955" y="662532"/>
                    <a:pt x="908345" y="661971"/>
                  </a:cubicBezTo>
                  <a:cubicBezTo>
                    <a:pt x="895420" y="661409"/>
                    <a:pt x="881934" y="661971"/>
                    <a:pt x="869009" y="661971"/>
                  </a:cubicBezTo>
                  <a:cubicBezTo>
                    <a:pt x="869009" y="661971"/>
                    <a:pt x="869009" y="662532"/>
                    <a:pt x="869009" y="662532"/>
                  </a:cubicBezTo>
                  <a:cubicBezTo>
                    <a:pt x="845408" y="661409"/>
                    <a:pt x="821244" y="660285"/>
                    <a:pt x="797080" y="658599"/>
                  </a:cubicBezTo>
                  <a:cubicBezTo>
                    <a:pt x="790337" y="658599"/>
                    <a:pt x="780784" y="657475"/>
                    <a:pt x="785280" y="648484"/>
                  </a:cubicBezTo>
                  <a:cubicBezTo>
                    <a:pt x="793708" y="629939"/>
                    <a:pt x="789213" y="610833"/>
                    <a:pt x="792023" y="592290"/>
                  </a:cubicBezTo>
                  <a:cubicBezTo>
                    <a:pt x="793147" y="583860"/>
                    <a:pt x="794271" y="577679"/>
                    <a:pt x="804948" y="579364"/>
                  </a:cubicBezTo>
                  <a:close/>
                  <a:moveTo>
                    <a:pt x="2114279" y="570374"/>
                  </a:moveTo>
                  <a:cubicBezTo>
                    <a:pt x="2118774" y="570374"/>
                    <a:pt x="2121023" y="573746"/>
                    <a:pt x="2121023" y="577679"/>
                  </a:cubicBezTo>
                  <a:cubicBezTo>
                    <a:pt x="2121584" y="587794"/>
                    <a:pt x="2121584" y="598471"/>
                    <a:pt x="2120461" y="608586"/>
                  </a:cubicBezTo>
                  <a:cubicBezTo>
                    <a:pt x="2121023" y="608586"/>
                    <a:pt x="2121023" y="608586"/>
                    <a:pt x="2121023" y="608586"/>
                  </a:cubicBezTo>
                  <a:cubicBezTo>
                    <a:pt x="2121023" y="617577"/>
                    <a:pt x="2121023" y="626006"/>
                    <a:pt x="2121023" y="634998"/>
                  </a:cubicBezTo>
                  <a:cubicBezTo>
                    <a:pt x="2121023" y="638369"/>
                    <a:pt x="2121023" y="642865"/>
                    <a:pt x="2116527" y="643427"/>
                  </a:cubicBezTo>
                  <a:cubicBezTo>
                    <a:pt x="2114841" y="643427"/>
                    <a:pt x="2111469" y="640617"/>
                    <a:pt x="2110345" y="638369"/>
                  </a:cubicBezTo>
                  <a:cubicBezTo>
                    <a:pt x="2101354" y="617016"/>
                    <a:pt x="2109222" y="595099"/>
                    <a:pt x="2109784" y="573746"/>
                  </a:cubicBezTo>
                  <a:cubicBezTo>
                    <a:pt x="2109784" y="572621"/>
                    <a:pt x="2112594" y="570374"/>
                    <a:pt x="2114279" y="570374"/>
                  </a:cubicBezTo>
                  <a:close/>
                  <a:moveTo>
                    <a:pt x="1976602" y="563068"/>
                  </a:moveTo>
                  <a:cubicBezTo>
                    <a:pt x="2000765" y="559134"/>
                    <a:pt x="2004137" y="562506"/>
                    <a:pt x="2003013" y="589480"/>
                  </a:cubicBezTo>
                  <a:cubicBezTo>
                    <a:pt x="2006385" y="604653"/>
                    <a:pt x="1997394" y="610272"/>
                    <a:pt x="1982221" y="614205"/>
                  </a:cubicBezTo>
                  <a:cubicBezTo>
                    <a:pt x="1952438" y="622072"/>
                    <a:pt x="1922655" y="632749"/>
                    <a:pt x="1892872" y="642302"/>
                  </a:cubicBezTo>
                  <a:cubicBezTo>
                    <a:pt x="1869271" y="650169"/>
                    <a:pt x="1866461" y="648484"/>
                    <a:pt x="1866461" y="623758"/>
                  </a:cubicBezTo>
                  <a:cubicBezTo>
                    <a:pt x="1866461" y="615891"/>
                    <a:pt x="1866461" y="607462"/>
                    <a:pt x="1867023" y="599595"/>
                  </a:cubicBezTo>
                  <a:cubicBezTo>
                    <a:pt x="1867585" y="592852"/>
                    <a:pt x="1870957" y="587232"/>
                    <a:pt x="1877700" y="587794"/>
                  </a:cubicBezTo>
                  <a:cubicBezTo>
                    <a:pt x="1908045" y="590042"/>
                    <a:pt x="1933895" y="574307"/>
                    <a:pt x="1961430" y="566439"/>
                  </a:cubicBezTo>
                  <a:cubicBezTo>
                    <a:pt x="1966487" y="564754"/>
                    <a:pt x="1971544" y="563630"/>
                    <a:pt x="1976602" y="563068"/>
                  </a:cubicBezTo>
                  <a:close/>
                  <a:moveTo>
                    <a:pt x="2170552" y="479918"/>
                  </a:moveTo>
                  <a:cubicBezTo>
                    <a:pt x="2186173" y="480603"/>
                    <a:pt x="2199975" y="492825"/>
                    <a:pt x="2200818" y="511369"/>
                  </a:cubicBezTo>
                  <a:cubicBezTo>
                    <a:pt x="2200256" y="517551"/>
                    <a:pt x="2195199" y="521485"/>
                    <a:pt x="2189017" y="524294"/>
                  </a:cubicBezTo>
                  <a:cubicBezTo>
                    <a:pt x="2182836" y="527104"/>
                    <a:pt x="2175531" y="529914"/>
                    <a:pt x="2169349" y="533285"/>
                  </a:cubicBezTo>
                  <a:cubicBezTo>
                    <a:pt x="2124393" y="557448"/>
                    <a:pt x="2135070" y="558572"/>
                    <a:pt x="2104725" y="516989"/>
                  </a:cubicBezTo>
                  <a:cubicBezTo>
                    <a:pt x="2096296" y="505188"/>
                    <a:pt x="2102478" y="503503"/>
                    <a:pt x="2110907" y="501817"/>
                  </a:cubicBezTo>
                  <a:cubicBezTo>
                    <a:pt x="2126642" y="498445"/>
                    <a:pt x="2140128" y="490015"/>
                    <a:pt x="2154739" y="483272"/>
                  </a:cubicBezTo>
                  <a:cubicBezTo>
                    <a:pt x="2159937" y="480744"/>
                    <a:pt x="2165345" y="479690"/>
                    <a:pt x="2170552" y="479918"/>
                  </a:cubicBezTo>
                  <a:close/>
                  <a:moveTo>
                    <a:pt x="520042" y="469785"/>
                  </a:moveTo>
                  <a:cubicBezTo>
                    <a:pt x="527347" y="470909"/>
                    <a:pt x="533529" y="474281"/>
                    <a:pt x="538586" y="479900"/>
                  </a:cubicBezTo>
                  <a:cubicBezTo>
                    <a:pt x="547577" y="490015"/>
                    <a:pt x="555445" y="502378"/>
                    <a:pt x="566683" y="506874"/>
                  </a:cubicBezTo>
                  <a:cubicBezTo>
                    <a:pt x="585227" y="514741"/>
                    <a:pt x="584103" y="527666"/>
                    <a:pt x="584103" y="541715"/>
                  </a:cubicBezTo>
                  <a:cubicBezTo>
                    <a:pt x="584103" y="555763"/>
                    <a:pt x="581294" y="568687"/>
                    <a:pt x="575674" y="581613"/>
                  </a:cubicBezTo>
                  <a:cubicBezTo>
                    <a:pt x="537463" y="567002"/>
                    <a:pt x="498688" y="552953"/>
                    <a:pt x="461600" y="536657"/>
                  </a:cubicBezTo>
                  <a:cubicBezTo>
                    <a:pt x="450361" y="531600"/>
                    <a:pt x="432941" y="523732"/>
                    <a:pt x="444742" y="504064"/>
                  </a:cubicBezTo>
                  <a:cubicBezTo>
                    <a:pt x="464410" y="472033"/>
                    <a:pt x="481830" y="463604"/>
                    <a:pt x="520042" y="469785"/>
                  </a:cubicBezTo>
                  <a:close/>
                  <a:moveTo>
                    <a:pt x="573988" y="314689"/>
                  </a:moveTo>
                  <a:cubicBezTo>
                    <a:pt x="584103" y="313003"/>
                    <a:pt x="585789" y="318061"/>
                    <a:pt x="581293" y="325929"/>
                  </a:cubicBezTo>
                  <a:cubicBezTo>
                    <a:pt x="570055" y="346158"/>
                    <a:pt x="565559" y="368074"/>
                    <a:pt x="562187" y="390551"/>
                  </a:cubicBezTo>
                  <a:cubicBezTo>
                    <a:pt x="559940" y="402914"/>
                    <a:pt x="552072" y="411343"/>
                    <a:pt x="540272" y="415277"/>
                  </a:cubicBezTo>
                  <a:cubicBezTo>
                    <a:pt x="537462" y="416401"/>
                    <a:pt x="534652" y="416963"/>
                    <a:pt x="531843" y="417525"/>
                  </a:cubicBezTo>
                  <a:cubicBezTo>
                    <a:pt x="473963" y="428764"/>
                    <a:pt x="484639" y="425392"/>
                    <a:pt x="483515" y="381560"/>
                  </a:cubicBezTo>
                  <a:cubicBezTo>
                    <a:pt x="483515" y="378751"/>
                    <a:pt x="483515" y="375941"/>
                    <a:pt x="483515" y="370884"/>
                  </a:cubicBezTo>
                  <a:cubicBezTo>
                    <a:pt x="486325" y="358521"/>
                    <a:pt x="475648" y="342225"/>
                    <a:pt x="485201" y="330424"/>
                  </a:cubicBezTo>
                  <a:cubicBezTo>
                    <a:pt x="495316" y="318061"/>
                    <a:pt x="512736" y="326490"/>
                    <a:pt x="526785" y="323119"/>
                  </a:cubicBezTo>
                  <a:cubicBezTo>
                    <a:pt x="542519" y="319747"/>
                    <a:pt x="558254" y="317499"/>
                    <a:pt x="573988" y="314689"/>
                  </a:cubicBezTo>
                  <a:close/>
                  <a:moveTo>
                    <a:pt x="1822068" y="314127"/>
                  </a:moveTo>
                  <a:cubicBezTo>
                    <a:pt x="1829373" y="313003"/>
                    <a:pt x="1836116" y="315813"/>
                    <a:pt x="1838364" y="322556"/>
                  </a:cubicBezTo>
                  <a:cubicBezTo>
                    <a:pt x="1848479" y="356835"/>
                    <a:pt x="1868147" y="387742"/>
                    <a:pt x="1873767" y="427640"/>
                  </a:cubicBezTo>
                  <a:cubicBezTo>
                    <a:pt x="1874329" y="429888"/>
                    <a:pt x="1873205" y="437193"/>
                    <a:pt x="1865338" y="435507"/>
                  </a:cubicBezTo>
                  <a:cubicBezTo>
                    <a:pt x="1850165" y="432135"/>
                    <a:pt x="1830497" y="429888"/>
                    <a:pt x="1824878" y="413592"/>
                  </a:cubicBezTo>
                  <a:cubicBezTo>
                    <a:pt x="1815324" y="387180"/>
                    <a:pt x="1806333" y="359645"/>
                    <a:pt x="1810267" y="330424"/>
                  </a:cubicBezTo>
                  <a:cubicBezTo>
                    <a:pt x="1811391" y="322556"/>
                    <a:pt x="1813077" y="315813"/>
                    <a:pt x="1822068" y="314127"/>
                  </a:cubicBezTo>
                  <a:close/>
                  <a:moveTo>
                    <a:pt x="882355" y="310405"/>
                  </a:moveTo>
                  <a:cubicBezTo>
                    <a:pt x="889941" y="310475"/>
                    <a:pt x="897668" y="311880"/>
                    <a:pt x="904973" y="311880"/>
                  </a:cubicBezTo>
                  <a:cubicBezTo>
                    <a:pt x="915650" y="312442"/>
                    <a:pt x="920145" y="320871"/>
                    <a:pt x="921270" y="329862"/>
                  </a:cubicBezTo>
                  <a:cubicBezTo>
                    <a:pt x="922955" y="344473"/>
                    <a:pt x="922955" y="359083"/>
                    <a:pt x="922955" y="373131"/>
                  </a:cubicBezTo>
                  <a:cubicBezTo>
                    <a:pt x="922955" y="373131"/>
                    <a:pt x="922394" y="373131"/>
                    <a:pt x="922394" y="373131"/>
                  </a:cubicBezTo>
                  <a:cubicBezTo>
                    <a:pt x="922394" y="383808"/>
                    <a:pt x="923517" y="395048"/>
                    <a:pt x="922394" y="405724"/>
                  </a:cubicBezTo>
                  <a:cubicBezTo>
                    <a:pt x="921270" y="422020"/>
                    <a:pt x="901040" y="437193"/>
                    <a:pt x="885305" y="434945"/>
                  </a:cubicBezTo>
                  <a:cubicBezTo>
                    <a:pt x="876876" y="433821"/>
                    <a:pt x="875191" y="428202"/>
                    <a:pt x="874066" y="421459"/>
                  </a:cubicBezTo>
                  <a:cubicBezTo>
                    <a:pt x="869009" y="389990"/>
                    <a:pt x="868447" y="357959"/>
                    <a:pt x="858894" y="327052"/>
                  </a:cubicBezTo>
                  <a:cubicBezTo>
                    <a:pt x="857770" y="324243"/>
                    <a:pt x="858332" y="318623"/>
                    <a:pt x="860580" y="316937"/>
                  </a:cubicBezTo>
                  <a:cubicBezTo>
                    <a:pt x="867323" y="311599"/>
                    <a:pt x="874769" y="310334"/>
                    <a:pt x="882355" y="310405"/>
                  </a:cubicBezTo>
                  <a:close/>
                  <a:moveTo>
                    <a:pt x="1383751" y="290525"/>
                  </a:moveTo>
                  <a:cubicBezTo>
                    <a:pt x="1401733" y="285468"/>
                    <a:pt x="1416343" y="291649"/>
                    <a:pt x="1418591" y="305697"/>
                  </a:cubicBezTo>
                  <a:cubicBezTo>
                    <a:pt x="1419715" y="309631"/>
                    <a:pt x="1419715" y="314127"/>
                    <a:pt x="1419153" y="318623"/>
                  </a:cubicBezTo>
                  <a:cubicBezTo>
                    <a:pt x="1416343" y="354025"/>
                    <a:pt x="1410162" y="389428"/>
                    <a:pt x="1423087" y="425392"/>
                  </a:cubicBezTo>
                  <a:cubicBezTo>
                    <a:pt x="1397237" y="406286"/>
                    <a:pt x="1390494" y="377627"/>
                    <a:pt x="1385999" y="349530"/>
                  </a:cubicBezTo>
                  <a:cubicBezTo>
                    <a:pt x="1384313" y="337167"/>
                    <a:pt x="1382065" y="325366"/>
                    <a:pt x="1378131" y="313565"/>
                  </a:cubicBezTo>
                  <a:cubicBezTo>
                    <a:pt x="1375884" y="305136"/>
                    <a:pt x="1368017" y="295021"/>
                    <a:pt x="1383751" y="290525"/>
                  </a:cubicBezTo>
                  <a:close/>
                  <a:moveTo>
                    <a:pt x="2143149" y="274510"/>
                  </a:moveTo>
                  <a:cubicBezTo>
                    <a:pt x="2155019" y="276617"/>
                    <a:pt x="2166258" y="285749"/>
                    <a:pt x="2173282" y="300640"/>
                  </a:cubicBezTo>
                  <a:cubicBezTo>
                    <a:pt x="2179465" y="314127"/>
                    <a:pt x="2186208" y="327052"/>
                    <a:pt x="2192389" y="339977"/>
                  </a:cubicBezTo>
                  <a:cubicBezTo>
                    <a:pt x="2201942" y="360207"/>
                    <a:pt x="2199694" y="363579"/>
                    <a:pt x="2177216" y="364141"/>
                  </a:cubicBezTo>
                  <a:cubicBezTo>
                    <a:pt x="2171597" y="364141"/>
                    <a:pt x="2165416" y="364141"/>
                    <a:pt x="2159796" y="364141"/>
                  </a:cubicBezTo>
                  <a:cubicBezTo>
                    <a:pt x="2151929" y="364141"/>
                    <a:pt x="2143500" y="364141"/>
                    <a:pt x="2135632" y="364141"/>
                  </a:cubicBezTo>
                  <a:cubicBezTo>
                    <a:pt x="2127765" y="363579"/>
                    <a:pt x="2121022" y="361331"/>
                    <a:pt x="2120460" y="351778"/>
                  </a:cubicBezTo>
                  <a:cubicBezTo>
                    <a:pt x="2119336" y="330424"/>
                    <a:pt x="2093486" y="311318"/>
                    <a:pt x="2109221" y="290525"/>
                  </a:cubicBezTo>
                  <a:cubicBezTo>
                    <a:pt x="2118774" y="277320"/>
                    <a:pt x="2131278" y="272402"/>
                    <a:pt x="2143149" y="274510"/>
                  </a:cubicBezTo>
                  <a:close/>
                  <a:moveTo>
                    <a:pt x="806" y="44393"/>
                  </a:moveTo>
                  <a:cubicBezTo>
                    <a:pt x="10920" y="43832"/>
                    <a:pt x="13730" y="51137"/>
                    <a:pt x="16540" y="57318"/>
                  </a:cubicBezTo>
                  <a:cubicBezTo>
                    <a:pt x="44637" y="112389"/>
                    <a:pt x="85659" y="158468"/>
                    <a:pt x="128367" y="201737"/>
                  </a:cubicBezTo>
                  <a:cubicBezTo>
                    <a:pt x="142977" y="216349"/>
                    <a:pt x="148035" y="233769"/>
                    <a:pt x="150282" y="250627"/>
                  </a:cubicBezTo>
                  <a:cubicBezTo>
                    <a:pt x="154778" y="288277"/>
                    <a:pt x="171074" y="321432"/>
                    <a:pt x="184561" y="355711"/>
                  </a:cubicBezTo>
                  <a:cubicBezTo>
                    <a:pt x="194676" y="380436"/>
                    <a:pt x="204791" y="405162"/>
                    <a:pt x="214906" y="429887"/>
                  </a:cubicBezTo>
                  <a:cubicBezTo>
                    <a:pt x="254804" y="492263"/>
                    <a:pt x="317180" y="523170"/>
                    <a:pt x="382365" y="549019"/>
                  </a:cubicBezTo>
                  <a:cubicBezTo>
                    <a:pt x="387985" y="553515"/>
                    <a:pt x="394167" y="557448"/>
                    <a:pt x="398661" y="563067"/>
                  </a:cubicBezTo>
                  <a:cubicBezTo>
                    <a:pt x="405967" y="572621"/>
                    <a:pt x="402595" y="582736"/>
                    <a:pt x="397538" y="591727"/>
                  </a:cubicBezTo>
                  <a:cubicBezTo>
                    <a:pt x="392481" y="600718"/>
                    <a:pt x="384051" y="594537"/>
                    <a:pt x="377869" y="592852"/>
                  </a:cubicBezTo>
                  <a:cubicBezTo>
                    <a:pt x="371689" y="591165"/>
                    <a:pt x="365507" y="588355"/>
                    <a:pt x="359888" y="585546"/>
                  </a:cubicBezTo>
                  <a:cubicBezTo>
                    <a:pt x="358764" y="585546"/>
                    <a:pt x="357078" y="584984"/>
                    <a:pt x="355954" y="583860"/>
                  </a:cubicBezTo>
                  <a:cubicBezTo>
                    <a:pt x="284026" y="556887"/>
                    <a:pt x="216030" y="523170"/>
                    <a:pt x="162645" y="465289"/>
                  </a:cubicBezTo>
                  <a:cubicBezTo>
                    <a:pt x="150844" y="447307"/>
                    <a:pt x="131738" y="434945"/>
                    <a:pt x="126681" y="413029"/>
                  </a:cubicBezTo>
                  <a:cubicBezTo>
                    <a:pt x="107012" y="386055"/>
                    <a:pt x="86221" y="359082"/>
                    <a:pt x="78354" y="325365"/>
                  </a:cubicBezTo>
                  <a:cubicBezTo>
                    <a:pt x="63181" y="291649"/>
                    <a:pt x="58123" y="254561"/>
                    <a:pt x="38455" y="223092"/>
                  </a:cubicBezTo>
                  <a:cubicBezTo>
                    <a:pt x="24969" y="184317"/>
                    <a:pt x="26093" y="142734"/>
                    <a:pt x="12044" y="103959"/>
                  </a:cubicBezTo>
                  <a:cubicBezTo>
                    <a:pt x="5301" y="85415"/>
                    <a:pt x="-2566" y="65747"/>
                    <a:pt x="806" y="44393"/>
                  </a:cubicBezTo>
                  <a:close/>
                  <a:moveTo>
                    <a:pt x="2564958" y="0"/>
                  </a:moveTo>
                  <a:cubicBezTo>
                    <a:pt x="2572825" y="8429"/>
                    <a:pt x="2570577" y="17420"/>
                    <a:pt x="2570015" y="26973"/>
                  </a:cubicBezTo>
                  <a:cubicBezTo>
                    <a:pt x="2561586" y="95530"/>
                    <a:pt x="2544166" y="162402"/>
                    <a:pt x="2529555" y="229835"/>
                  </a:cubicBezTo>
                  <a:cubicBezTo>
                    <a:pt x="2527307" y="238826"/>
                    <a:pt x="2526183" y="248941"/>
                    <a:pt x="2517192" y="254561"/>
                  </a:cubicBezTo>
                  <a:cubicBezTo>
                    <a:pt x="2502020" y="284905"/>
                    <a:pt x="2494153" y="318622"/>
                    <a:pt x="2477294" y="348406"/>
                  </a:cubicBezTo>
                  <a:cubicBezTo>
                    <a:pt x="2466056" y="368074"/>
                    <a:pt x="2453130" y="386618"/>
                    <a:pt x="2437958" y="402914"/>
                  </a:cubicBezTo>
                  <a:cubicBezTo>
                    <a:pt x="2397498" y="477653"/>
                    <a:pt x="2339618" y="534409"/>
                    <a:pt x="2262631" y="570935"/>
                  </a:cubicBezTo>
                  <a:cubicBezTo>
                    <a:pt x="2255888" y="577679"/>
                    <a:pt x="2248583" y="583299"/>
                    <a:pt x="2237906" y="581613"/>
                  </a:cubicBezTo>
                  <a:cubicBezTo>
                    <a:pt x="2236781" y="581613"/>
                    <a:pt x="2234534" y="577679"/>
                    <a:pt x="2235096" y="576555"/>
                  </a:cubicBezTo>
                  <a:cubicBezTo>
                    <a:pt x="2239591" y="566440"/>
                    <a:pt x="2248583" y="564192"/>
                    <a:pt x="2258136" y="561944"/>
                  </a:cubicBezTo>
                  <a:cubicBezTo>
                    <a:pt x="2299158" y="544524"/>
                    <a:pt x="2328941" y="513617"/>
                    <a:pt x="2354790" y="478776"/>
                  </a:cubicBezTo>
                  <a:cubicBezTo>
                    <a:pt x="2378954" y="433821"/>
                    <a:pt x="2396374" y="386618"/>
                    <a:pt x="2398060" y="334919"/>
                  </a:cubicBezTo>
                  <a:cubicBezTo>
                    <a:pt x="2398060" y="328737"/>
                    <a:pt x="2401432" y="322556"/>
                    <a:pt x="2403679" y="316374"/>
                  </a:cubicBezTo>
                  <a:cubicBezTo>
                    <a:pt x="2403118" y="278162"/>
                    <a:pt x="2403118" y="240512"/>
                    <a:pt x="2401993" y="202300"/>
                  </a:cubicBezTo>
                  <a:cubicBezTo>
                    <a:pt x="2401432" y="194432"/>
                    <a:pt x="2404241" y="189937"/>
                    <a:pt x="2411547" y="187689"/>
                  </a:cubicBezTo>
                  <a:cubicBezTo>
                    <a:pt x="2414918" y="186565"/>
                    <a:pt x="2418290" y="184317"/>
                    <a:pt x="2421661" y="183755"/>
                  </a:cubicBezTo>
                  <a:cubicBezTo>
                    <a:pt x="2484037" y="169145"/>
                    <a:pt x="2513259" y="123065"/>
                    <a:pt x="2531241" y="66871"/>
                  </a:cubicBezTo>
                  <a:cubicBezTo>
                    <a:pt x="2539108" y="43270"/>
                    <a:pt x="2547538" y="20229"/>
                    <a:pt x="2564958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AD73D97-54F2-453E-B47E-0D9DE87532B3}"/>
                </a:ext>
              </a:extLst>
            </p:cNvPr>
            <p:cNvSpPr/>
            <p:nvPr/>
          </p:nvSpPr>
          <p:spPr>
            <a:xfrm>
              <a:off x="3260061" y="5252074"/>
              <a:ext cx="2213108" cy="563600"/>
            </a:xfrm>
            <a:custGeom>
              <a:avLst/>
              <a:gdLst>
                <a:gd name="connsiteX0" fmla="*/ 2784938 w 2834092"/>
                <a:gd name="connsiteY0" fmla="*/ 2130 h 721743"/>
                <a:gd name="connsiteX1" fmla="*/ 2762630 w 2834092"/>
                <a:gd name="connsiteY1" fmla="*/ 3569 h 721743"/>
                <a:gd name="connsiteX2" fmla="*/ 2740322 w 2834092"/>
                <a:gd name="connsiteY2" fmla="*/ 27316 h 721743"/>
                <a:gd name="connsiteX3" fmla="*/ 2751836 w 2834092"/>
                <a:gd name="connsiteY3" fmla="*/ 161166 h 721743"/>
                <a:gd name="connsiteX4" fmla="*/ 2728088 w 2834092"/>
                <a:gd name="connsiteY4" fmla="*/ 195708 h 721743"/>
                <a:gd name="connsiteX5" fmla="*/ 2531631 w 2834092"/>
                <a:gd name="connsiteY5" fmla="*/ 226652 h 721743"/>
                <a:gd name="connsiteX6" fmla="*/ 2500687 w 2834092"/>
                <a:gd name="connsiteY6" fmla="*/ 229530 h 721743"/>
                <a:gd name="connsiteX7" fmla="*/ 2464706 w 2834092"/>
                <a:gd name="connsiteY7" fmla="*/ 197147 h 721743"/>
                <a:gd name="connsiteX8" fmla="*/ 2463987 w 2834092"/>
                <a:gd name="connsiteY8" fmla="*/ 174839 h 721743"/>
                <a:gd name="connsiteX9" fmla="*/ 2463987 w 2834092"/>
                <a:gd name="connsiteY9" fmla="*/ 174839 h 721743"/>
                <a:gd name="connsiteX10" fmla="*/ 2463987 w 2834092"/>
                <a:gd name="connsiteY10" fmla="*/ 174839 h 721743"/>
                <a:gd name="connsiteX11" fmla="*/ 2445277 w 2834092"/>
                <a:gd name="connsiteY11" fmla="*/ 134540 h 721743"/>
                <a:gd name="connsiteX12" fmla="*/ 2423688 w 2834092"/>
                <a:gd name="connsiteY12" fmla="*/ 127344 h 721743"/>
                <a:gd name="connsiteX13" fmla="*/ 2415772 w 2834092"/>
                <a:gd name="connsiteY13" fmla="*/ 142456 h 721743"/>
                <a:gd name="connsiteX14" fmla="*/ 2434482 w 2834092"/>
                <a:gd name="connsiteY14" fmla="*/ 226652 h 721743"/>
                <a:gd name="connsiteX15" fmla="*/ 2407136 w 2834092"/>
                <a:gd name="connsiteY15" fmla="*/ 274867 h 721743"/>
                <a:gd name="connsiteX16" fmla="*/ 2237306 w 2834092"/>
                <a:gd name="connsiteY16" fmla="*/ 330997 h 721743"/>
                <a:gd name="connsiteX17" fmla="*/ 2217876 w 2834092"/>
                <a:gd name="connsiteY17" fmla="*/ 334595 h 721743"/>
                <a:gd name="connsiteX18" fmla="*/ 2110652 w 2834092"/>
                <a:gd name="connsiteY18" fmla="*/ 305810 h 721743"/>
                <a:gd name="connsiteX19" fmla="*/ 2093381 w 2834092"/>
                <a:gd name="connsiteY19" fmla="*/ 285661 h 721743"/>
                <a:gd name="connsiteX20" fmla="*/ 2076830 w 2834092"/>
                <a:gd name="connsiteY20" fmla="*/ 170521 h 721743"/>
                <a:gd name="connsiteX21" fmla="*/ 2046606 w 2834092"/>
                <a:gd name="connsiteY21" fmla="*/ 141017 h 721743"/>
                <a:gd name="connsiteX22" fmla="*/ 2024298 w 2834092"/>
                <a:gd name="connsiteY22" fmla="*/ 167643 h 721743"/>
                <a:gd name="connsiteX23" fmla="*/ 2018540 w 2834092"/>
                <a:gd name="connsiteY23" fmla="*/ 225932 h 721743"/>
                <a:gd name="connsiteX24" fmla="*/ 2001989 w 2834092"/>
                <a:gd name="connsiteY24" fmla="*/ 339633 h 721743"/>
                <a:gd name="connsiteX25" fmla="*/ 1962410 w 2834092"/>
                <a:gd name="connsiteY25" fmla="*/ 369137 h 721743"/>
                <a:gd name="connsiteX26" fmla="*/ 1906999 w 2834092"/>
                <a:gd name="connsiteY26" fmla="*/ 366978 h 721743"/>
                <a:gd name="connsiteX27" fmla="*/ 1648655 w 2834092"/>
                <a:gd name="connsiteY27" fmla="*/ 359782 h 721743"/>
                <a:gd name="connsiteX28" fmla="*/ 1577412 w 2834092"/>
                <a:gd name="connsiteY28" fmla="*/ 313006 h 721743"/>
                <a:gd name="connsiteX29" fmla="*/ 1541431 w 2834092"/>
                <a:gd name="connsiteY29" fmla="*/ 234568 h 721743"/>
                <a:gd name="connsiteX30" fmla="*/ 1520562 w 2834092"/>
                <a:gd name="connsiteY30" fmla="*/ 139578 h 721743"/>
                <a:gd name="connsiteX31" fmla="*/ 1458674 w 2834092"/>
                <a:gd name="connsiteY31" fmla="*/ 109353 h 721743"/>
                <a:gd name="connsiteX32" fmla="*/ 1439964 w 2834092"/>
                <a:gd name="connsiteY32" fmla="*/ 147493 h 721743"/>
                <a:gd name="connsiteX33" fmla="*/ 1438525 w 2834092"/>
                <a:gd name="connsiteY33" fmla="*/ 164045 h 721743"/>
                <a:gd name="connsiteX34" fmla="*/ 1436366 w 2834092"/>
                <a:gd name="connsiteY34" fmla="*/ 321642 h 721743"/>
                <a:gd name="connsiteX35" fmla="*/ 1400385 w 2834092"/>
                <a:gd name="connsiteY35" fmla="*/ 362661 h 721743"/>
                <a:gd name="connsiteX36" fmla="*/ 1113975 w 2834092"/>
                <a:gd name="connsiteY36" fmla="*/ 367698 h 721743"/>
                <a:gd name="connsiteX37" fmla="*/ 1083031 w 2834092"/>
                <a:gd name="connsiteY37" fmla="*/ 341072 h 721743"/>
                <a:gd name="connsiteX38" fmla="*/ 1072957 w 2834092"/>
                <a:gd name="connsiteY38" fmla="*/ 200746 h 721743"/>
                <a:gd name="connsiteX39" fmla="*/ 998836 w 2834092"/>
                <a:gd name="connsiteY39" fmla="*/ 139578 h 721743"/>
                <a:gd name="connsiteX40" fmla="*/ 983004 w 2834092"/>
                <a:gd name="connsiteY40" fmla="*/ 161166 h 721743"/>
                <a:gd name="connsiteX41" fmla="*/ 987322 w 2834092"/>
                <a:gd name="connsiteY41" fmla="*/ 287100 h 721743"/>
                <a:gd name="connsiteX42" fmla="*/ 924714 w 2834092"/>
                <a:gd name="connsiteY42" fmla="*/ 349707 h 721743"/>
                <a:gd name="connsiteX43" fmla="*/ 572819 w 2834092"/>
                <a:gd name="connsiteY43" fmla="*/ 318763 h 721743"/>
                <a:gd name="connsiteX44" fmla="*/ 552670 w 2834092"/>
                <a:gd name="connsiteY44" fmla="*/ 294296 h 721743"/>
                <a:gd name="connsiteX45" fmla="*/ 565623 w 2834092"/>
                <a:gd name="connsiteY45" fmla="*/ 185633 h 721743"/>
                <a:gd name="connsiteX46" fmla="*/ 559146 w 2834092"/>
                <a:gd name="connsiteY46" fmla="*/ 138858 h 721743"/>
                <a:gd name="connsiteX47" fmla="*/ 533240 w 2834092"/>
                <a:gd name="connsiteY47" fmla="*/ 203624 h 721743"/>
                <a:gd name="connsiteX48" fmla="*/ 525324 w 2834092"/>
                <a:gd name="connsiteY48" fmla="*/ 233129 h 721743"/>
                <a:gd name="connsiteX49" fmla="*/ 452642 w 2834092"/>
                <a:gd name="connsiteY49" fmla="*/ 297895 h 721743"/>
                <a:gd name="connsiteX50" fmla="*/ 406586 w 2834092"/>
                <a:gd name="connsiteY50" fmla="*/ 308689 h 721743"/>
                <a:gd name="connsiteX51" fmla="*/ 202933 w 2834092"/>
                <a:gd name="connsiteY51" fmla="*/ 274147 h 721743"/>
                <a:gd name="connsiteX52" fmla="*/ 185662 w 2834092"/>
                <a:gd name="connsiteY52" fmla="*/ 248960 h 721743"/>
                <a:gd name="connsiteX53" fmla="*/ 185662 w 2834092"/>
                <a:gd name="connsiteY53" fmla="*/ 159008 h 721743"/>
                <a:gd name="connsiteX54" fmla="*/ 164793 w 2834092"/>
                <a:gd name="connsiteY54" fmla="*/ 132381 h 721743"/>
                <a:gd name="connsiteX55" fmla="*/ 78439 w 2834092"/>
                <a:gd name="connsiteY55" fmla="*/ 94242 h 721743"/>
                <a:gd name="connsiteX56" fmla="*/ 0 w 2834092"/>
                <a:gd name="connsiteY56" fmla="*/ 48186 h 721743"/>
                <a:gd name="connsiteX57" fmla="*/ 1439 w 2834092"/>
                <a:gd name="connsiteY57" fmla="*/ 61859 h 721743"/>
                <a:gd name="connsiteX58" fmla="*/ 78439 w 2834092"/>
                <a:gd name="connsiteY58" fmla="*/ 276306 h 721743"/>
                <a:gd name="connsiteX59" fmla="*/ 171270 w 2834092"/>
                <a:gd name="connsiteY59" fmla="*/ 373455 h 721743"/>
                <a:gd name="connsiteX60" fmla="*/ 279213 w 2834092"/>
                <a:gd name="connsiteY60" fmla="*/ 424548 h 721743"/>
                <a:gd name="connsiteX61" fmla="*/ 310157 w 2834092"/>
                <a:gd name="connsiteY61" fmla="*/ 412314 h 721743"/>
                <a:gd name="connsiteX62" fmla="*/ 374923 w 2834092"/>
                <a:gd name="connsiteY62" fmla="*/ 326679 h 721743"/>
                <a:gd name="connsiteX63" fmla="*/ 506614 w 2834092"/>
                <a:gd name="connsiteY63" fmla="*/ 363380 h 721743"/>
                <a:gd name="connsiteX64" fmla="*/ 508773 w 2834092"/>
                <a:gd name="connsiteY64" fmla="*/ 364819 h 721743"/>
                <a:gd name="connsiteX65" fmla="*/ 548352 w 2834092"/>
                <a:gd name="connsiteY65" fmla="*/ 436062 h 721743"/>
                <a:gd name="connsiteX66" fmla="*/ 544035 w 2834092"/>
                <a:gd name="connsiteY66" fmla="*/ 480678 h 721743"/>
                <a:gd name="connsiteX67" fmla="*/ 567063 w 2834092"/>
                <a:gd name="connsiteY67" fmla="*/ 538248 h 721743"/>
                <a:gd name="connsiteX68" fmla="*/ 587212 w 2834092"/>
                <a:gd name="connsiteY68" fmla="*/ 553360 h 721743"/>
                <a:gd name="connsiteX69" fmla="*/ 740491 w 2834092"/>
                <a:gd name="connsiteY69" fmla="*/ 622444 h 721743"/>
                <a:gd name="connsiteX70" fmla="*/ 757043 w 2834092"/>
                <a:gd name="connsiteY70" fmla="*/ 610930 h 721743"/>
                <a:gd name="connsiteX71" fmla="*/ 771435 w 2834092"/>
                <a:gd name="connsiteY71" fmla="*/ 495071 h 721743"/>
                <a:gd name="connsiteX72" fmla="*/ 810295 w 2834092"/>
                <a:gd name="connsiteY72" fmla="*/ 463408 h 721743"/>
                <a:gd name="connsiteX73" fmla="*/ 993079 w 2834092"/>
                <a:gd name="connsiteY73" fmla="*/ 463408 h 721743"/>
                <a:gd name="connsiteX74" fmla="*/ 1023303 w 2834092"/>
                <a:gd name="connsiteY74" fmla="*/ 478520 h 721743"/>
                <a:gd name="connsiteX75" fmla="*/ 1057845 w 2834092"/>
                <a:gd name="connsiteY75" fmla="*/ 514501 h 721743"/>
                <a:gd name="connsiteX76" fmla="*/ 1113256 w 2834092"/>
                <a:gd name="connsiteY76" fmla="*/ 638276 h 721743"/>
                <a:gd name="connsiteX77" fmla="*/ 1175863 w 2834092"/>
                <a:gd name="connsiteY77" fmla="*/ 720313 h 721743"/>
                <a:gd name="connsiteX78" fmla="*/ 1192414 w 2834092"/>
                <a:gd name="connsiteY78" fmla="*/ 716715 h 721743"/>
                <a:gd name="connsiteX79" fmla="*/ 1208965 w 2834092"/>
                <a:gd name="connsiteY79" fmla="*/ 659145 h 721743"/>
                <a:gd name="connsiteX80" fmla="*/ 1239189 w 2834092"/>
                <a:gd name="connsiteY80" fmla="*/ 545444 h 721743"/>
                <a:gd name="connsiteX81" fmla="*/ 1451478 w 2834092"/>
                <a:gd name="connsiteY81" fmla="*/ 510183 h 721743"/>
                <a:gd name="connsiteX82" fmla="*/ 1479543 w 2834092"/>
                <a:gd name="connsiteY82" fmla="*/ 540407 h 721743"/>
                <a:gd name="connsiteX83" fmla="*/ 1478104 w 2834092"/>
                <a:gd name="connsiteY83" fmla="*/ 618846 h 721743"/>
                <a:gd name="connsiteX84" fmla="*/ 1476665 w 2834092"/>
                <a:gd name="connsiteY84" fmla="*/ 680014 h 721743"/>
                <a:gd name="connsiteX85" fmla="*/ 1502571 w 2834092"/>
                <a:gd name="connsiteY85" fmla="*/ 703042 h 721743"/>
                <a:gd name="connsiteX86" fmla="*/ 1629944 w 2834092"/>
                <a:gd name="connsiteY86" fmla="*/ 691528 h 721743"/>
                <a:gd name="connsiteX87" fmla="*/ 1632823 w 2834092"/>
                <a:gd name="connsiteY87" fmla="*/ 674976 h 721743"/>
                <a:gd name="connsiteX88" fmla="*/ 1634982 w 2834092"/>
                <a:gd name="connsiteY88" fmla="*/ 533931 h 721743"/>
                <a:gd name="connsiteX89" fmla="*/ 1662327 w 2834092"/>
                <a:gd name="connsiteY89" fmla="*/ 516659 h 721743"/>
                <a:gd name="connsiteX90" fmla="*/ 1791859 w 2834092"/>
                <a:gd name="connsiteY90" fmla="*/ 496510 h 721743"/>
                <a:gd name="connsiteX91" fmla="*/ 1968887 w 2834092"/>
                <a:gd name="connsiteY91" fmla="*/ 502987 h 721743"/>
                <a:gd name="connsiteX92" fmla="*/ 1999830 w 2834092"/>
                <a:gd name="connsiteY92" fmla="*/ 572070 h 721743"/>
                <a:gd name="connsiteX93" fmla="*/ 1984718 w 2834092"/>
                <a:gd name="connsiteY93" fmla="*/ 642593 h 721743"/>
                <a:gd name="connsiteX94" fmla="*/ 1997672 w 2834092"/>
                <a:gd name="connsiteY94" fmla="*/ 658425 h 721743"/>
                <a:gd name="connsiteX95" fmla="*/ 2076110 w 2834092"/>
                <a:gd name="connsiteY95" fmla="*/ 632519 h 721743"/>
                <a:gd name="connsiteX96" fmla="*/ 2109213 w 2834092"/>
                <a:gd name="connsiteY96" fmla="*/ 608052 h 721743"/>
                <a:gd name="connsiteX97" fmla="*/ 2145914 w 2834092"/>
                <a:gd name="connsiteY97" fmla="*/ 497230 h 721743"/>
                <a:gd name="connsiteX98" fmla="*/ 2178297 w 2834092"/>
                <a:gd name="connsiteY98" fmla="*/ 470604 h 721743"/>
                <a:gd name="connsiteX99" fmla="*/ 2236586 w 2834092"/>
                <a:gd name="connsiteY99" fmla="*/ 461249 h 721743"/>
                <a:gd name="connsiteX100" fmla="*/ 2339492 w 2834092"/>
                <a:gd name="connsiteY100" fmla="*/ 436062 h 721743"/>
                <a:gd name="connsiteX101" fmla="*/ 2368277 w 2834092"/>
                <a:gd name="connsiteY101" fmla="*/ 454772 h 721743"/>
                <a:gd name="connsiteX102" fmla="*/ 2371155 w 2834092"/>
                <a:gd name="connsiteY102" fmla="*/ 518819 h 721743"/>
                <a:gd name="connsiteX103" fmla="*/ 2373314 w 2834092"/>
                <a:gd name="connsiteY103" fmla="*/ 558398 h 721743"/>
                <a:gd name="connsiteX104" fmla="*/ 2416492 w 2834092"/>
                <a:gd name="connsiteY104" fmla="*/ 551921 h 721743"/>
                <a:gd name="connsiteX105" fmla="*/ 2452473 w 2834092"/>
                <a:gd name="connsiteY105" fmla="*/ 505146 h 721743"/>
                <a:gd name="connsiteX106" fmla="*/ 2439519 w 2834092"/>
                <a:gd name="connsiteY106" fmla="*/ 399361 h 721743"/>
                <a:gd name="connsiteX107" fmla="*/ 2451034 w 2834092"/>
                <a:gd name="connsiteY107" fmla="*/ 371296 h 721743"/>
                <a:gd name="connsiteX108" fmla="*/ 2479099 w 2834092"/>
                <a:gd name="connsiteY108" fmla="*/ 358343 h 721743"/>
                <a:gd name="connsiteX109" fmla="*/ 2536668 w 2834092"/>
                <a:gd name="connsiteY109" fmla="*/ 331717 h 721743"/>
                <a:gd name="connsiteX110" fmla="*/ 2573369 w 2834092"/>
                <a:gd name="connsiteY110" fmla="*/ 330997 h 721743"/>
                <a:gd name="connsiteX111" fmla="*/ 2617266 w 2834092"/>
                <a:gd name="connsiteY111" fmla="*/ 406557 h 721743"/>
                <a:gd name="connsiteX112" fmla="*/ 2623743 w 2834092"/>
                <a:gd name="connsiteY112" fmla="*/ 436062 h 721743"/>
                <a:gd name="connsiteX113" fmla="*/ 2642453 w 2834092"/>
                <a:gd name="connsiteY113" fmla="*/ 443978 h 721743"/>
                <a:gd name="connsiteX114" fmla="*/ 2759032 w 2834092"/>
                <a:gd name="connsiteY114" fmla="*/ 355464 h 721743"/>
                <a:gd name="connsiteX115" fmla="*/ 2820200 w 2834092"/>
                <a:gd name="connsiteY115" fmla="*/ 197147 h 721743"/>
                <a:gd name="connsiteX116" fmla="*/ 2833873 w 2834092"/>
                <a:gd name="connsiteY116" fmla="*/ 47466 h 721743"/>
                <a:gd name="connsiteX117" fmla="*/ 2784938 w 2834092"/>
                <a:gd name="connsiteY117" fmla="*/ 2130 h 7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34092" h="721743">
                  <a:moveTo>
                    <a:pt x="2784938" y="2130"/>
                  </a:moveTo>
                  <a:cubicBezTo>
                    <a:pt x="2777742" y="2849"/>
                    <a:pt x="2769826" y="3569"/>
                    <a:pt x="2762630" y="3569"/>
                  </a:cubicBezTo>
                  <a:cubicBezTo>
                    <a:pt x="2746079" y="3569"/>
                    <a:pt x="2741041" y="10046"/>
                    <a:pt x="2740322" y="27316"/>
                  </a:cubicBezTo>
                  <a:cubicBezTo>
                    <a:pt x="2738883" y="72653"/>
                    <a:pt x="2753994" y="115830"/>
                    <a:pt x="2751836" y="161166"/>
                  </a:cubicBezTo>
                  <a:cubicBezTo>
                    <a:pt x="2751116" y="179876"/>
                    <a:pt x="2746798" y="191391"/>
                    <a:pt x="2728088" y="195708"/>
                  </a:cubicBezTo>
                  <a:cubicBezTo>
                    <a:pt x="2663322" y="210101"/>
                    <a:pt x="2600715" y="236007"/>
                    <a:pt x="2531631" y="226652"/>
                  </a:cubicBezTo>
                  <a:cubicBezTo>
                    <a:pt x="2521556" y="225212"/>
                    <a:pt x="2511482" y="228811"/>
                    <a:pt x="2500687" y="229530"/>
                  </a:cubicBezTo>
                  <a:cubicBezTo>
                    <a:pt x="2478379" y="230250"/>
                    <a:pt x="2465426" y="220175"/>
                    <a:pt x="2464706" y="197147"/>
                  </a:cubicBezTo>
                  <a:cubicBezTo>
                    <a:pt x="2464706" y="189951"/>
                    <a:pt x="2463987" y="182035"/>
                    <a:pt x="2463987" y="174839"/>
                  </a:cubicBezTo>
                  <a:cubicBezTo>
                    <a:pt x="2463987" y="174839"/>
                    <a:pt x="2463987" y="174839"/>
                    <a:pt x="2463987" y="174839"/>
                  </a:cubicBezTo>
                  <a:cubicBezTo>
                    <a:pt x="2463987" y="174839"/>
                    <a:pt x="2463987" y="174839"/>
                    <a:pt x="2463987" y="174839"/>
                  </a:cubicBezTo>
                  <a:cubicBezTo>
                    <a:pt x="2457510" y="161166"/>
                    <a:pt x="2452473" y="147493"/>
                    <a:pt x="2445277" y="134540"/>
                  </a:cubicBezTo>
                  <a:cubicBezTo>
                    <a:pt x="2440959" y="126625"/>
                    <a:pt x="2433043" y="123746"/>
                    <a:pt x="2423688" y="127344"/>
                  </a:cubicBezTo>
                  <a:cubicBezTo>
                    <a:pt x="2416492" y="130223"/>
                    <a:pt x="2411454" y="135260"/>
                    <a:pt x="2415772" y="142456"/>
                  </a:cubicBezTo>
                  <a:cubicBezTo>
                    <a:pt x="2432323" y="168363"/>
                    <a:pt x="2425847" y="199306"/>
                    <a:pt x="2434482" y="226652"/>
                  </a:cubicBezTo>
                  <a:cubicBezTo>
                    <a:pt x="2443117" y="253278"/>
                    <a:pt x="2434482" y="267670"/>
                    <a:pt x="2407136" y="274867"/>
                  </a:cubicBezTo>
                  <a:cubicBezTo>
                    <a:pt x="2349567" y="290698"/>
                    <a:pt x="2290558" y="302932"/>
                    <a:pt x="2237306" y="330997"/>
                  </a:cubicBezTo>
                  <a:cubicBezTo>
                    <a:pt x="2231549" y="333876"/>
                    <a:pt x="2224353" y="334595"/>
                    <a:pt x="2217876" y="334595"/>
                  </a:cubicBezTo>
                  <a:cubicBezTo>
                    <a:pt x="2180455" y="332436"/>
                    <a:pt x="2145194" y="319483"/>
                    <a:pt x="2110652" y="305810"/>
                  </a:cubicBezTo>
                  <a:cubicBezTo>
                    <a:pt x="2101297" y="302212"/>
                    <a:pt x="2094101" y="295016"/>
                    <a:pt x="2093381" y="285661"/>
                  </a:cubicBezTo>
                  <a:cubicBezTo>
                    <a:pt x="2091222" y="246801"/>
                    <a:pt x="2069634" y="210101"/>
                    <a:pt x="2076830" y="170521"/>
                  </a:cubicBezTo>
                  <a:cubicBezTo>
                    <a:pt x="2081148" y="146054"/>
                    <a:pt x="2064596" y="143176"/>
                    <a:pt x="2046606" y="141017"/>
                  </a:cubicBezTo>
                  <a:cubicBezTo>
                    <a:pt x="2023578" y="138138"/>
                    <a:pt x="2026456" y="153970"/>
                    <a:pt x="2024298" y="167643"/>
                  </a:cubicBezTo>
                  <a:cubicBezTo>
                    <a:pt x="2020700" y="187073"/>
                    <a:pt x="2019260" y="206502"/>
                    <a:pt x="2018540" y="225932"/>
                  </a:cubicBezTo>
                  <a:cubicBezTo>
                    <a:pt x="2017821" y="264792"/>
                    <a:pt x="2009185" y="302212"/>
                    <a:pt x="2001989" y="339633"/>
                  </a:cubicBezTo>
                  <a:cubicBezTo>
                    <a:pt x="1997672" y="361221"/>
                    <a:pt x="1983279" y="374894"/>
                    <a:pt x="1962410" y="369137"/>
                  </a:cubicBezTo>
                  <a:cubicBezTo>
                    <a:pt x="1943700" y="364100"/>
                    <a:pt x="1925709" y="366259"/>
                    <a:pt x="1906999" y="366978"/>
                  </a:cubicBezTo>
                  <a:cubicBezTo>
                    <a:pt x="1821364" y="362661"/>
                    <a:pt x="1735009" y="372016"/>
                    <a:pt x="1648655" y="359782"/>
                  </a:cubicBezTo>
                  <a:cubicBezTo>
                    <a:pt x="1615552" y="354744"/>
                    <a:pt x="1592524" y="341072"/>
                    <a:pt x="1577412" y="313006"/>
                  </a:cubicBezTo>
                  <a:cubicBezTo>
                    <a:pt x="1563739" y="287820"/>
                    <a:pt x="1554384" y="260474"/>
                    <a:pt x="1541431" y="234568"/>
                  </a:cubicBezTo>
                  <a:cubicBezTo>
                    <a:pt x="1525599" y="204344"/>
                    <a:pt x="1533515" y="169802"/>
                    <a:pt x="1520562" y="139578"/>
                  </a:cubicBezTo>
                  <a:cubicBezTo>
                    <a:pt x="1509768" y="112952"/>
                    <a:pt x="1493936" y="103597"/>
                    <a:pt x="1458674" y="109353"/>
                  </a:cubicBezTo>
                  <a:cubicBezTo>
                    <a:pt x="1434927" y="112952"/>
                    <a:pt x="1445002" y="134540"/>
                    <a:pt x="1439964" y="147493"/>
                  </a:cubicBezTo>
                  <a:cubicBezTo>
                    <a:pt x="1438525" y="152531"/>
                    <a:pt x="1438525" y="158288"/>
                    <a:pt x="1438525" y="164045"/>
                  </a:cubicBezTo>
                  <a:cubicBezTo>
                    <a:pt x="1437805" y="216577"/>
                    <a:pt x="1436366" y="269110"/>
                    <a:pt x="1436366" y="321642"/>
                  </a:cubicBezTo>
                  <a:cubicBezTo>
                    <a:pt x="1436366" y="346109"/>
                    <a:pt x="1426291" y="360502"/>
                    <a:pt x="1400385" y="362661"/>
                  </a:cubicBezTo>
                  <a:cubicBezTo>
                    <a:pt x="1304675" y="369857"/>
                    <a:pt x="1209685" y="362661"/>
                    <a:pt x="1113975" y="367698"/>
                  </a:cubicBezTo>
                  <a:cubicBezTo>
                    <a:pt x="1095265" y="368417"/>
                    <a:pt x="1084471" y="361941"/>
                    <a:pt x="1083031" y="341072"/>
                  </a:cubicBezTo>
                  <a:cubicBezTo>
                    <a:pt x="1080153" y="294296"/>
                    <a:pt x="1075116" y="247521"/>
                    <a:pt x="1072957" y="200746"/>
                  </a:cubicBezTo>
                  <a:cubicBezTo>
                    <a:pt x="1069359" y="129503"/>
                    <a:pt x="1067919" y="128063"/>
                    <a:pt x="998836" y="139578"/>
                  </a:cubicBezTo>
                  <a:cubicBezTo>
                    <a:pt x="985163" y="141736"/>
                    <a:pt x="980125" y="145335"/>
                    <a:pt x="983004" y="161166"/>
                  </a:cubicBezTo>
                  <a:cubicBezTo>
                    <a:pt x="989480" y="202904"/>
                    <a:pt x="989480" y="244642"/>
                    <a:pt x="987322" y="287100"/>
                  </a:cubicBezTo>
                  <a:cubicBezTo>
                    <a:pt x="985882" y="317324"/>
                    <a:pt x="955659" y="348268"/>
                    <a:pt x="924714" y="349707"/>
                  </a:cubicBezTo>
                  <a:cubicBezTo>
                    <a:pt x="805977" y="355464"/>
                    <a:pt x="689398" y="335315"/>
                    <a:pt x="572819" y="318763"/>
                  </a:cubicBezTo>
                  <a:cubicBezTo>
                    <a:pt x="557707" y="316605"/>
                    <a:pt x="553390" y="309408"/>
                    <a:pt x="552670" y="294296"/>
                  </a:cubicBezTo>
                  <a:cubicBezTo>
                    <a:pt x="551231" y="257595"/>
                    <a:pt x="564184" y="222334"/>
                    <a:pt x="565623" y="185633"/>
                  </a:cubicBezTo>
                  <a:cubicBezTo>
                    <a:pt x="566343" y="171241"/>
                    <a:pt x="573539" y="155409"/>
                    <a:pt x="559146" y="138858"/>
                  </a:cubicBezTo>
                  <a:cubicBezTo>
                    <a:pt x="549791" y="162606"/>
                    <a:pt x="541156" y="182755"/>
                    <a:pt x="533240" y="203624"/>
                  </a:cubicBezTo>
                  <a:cubicBezTo>
                    <a:pt x="529642" y="212979"/>
                    <a:pt x="527483" y="223054"/>
                    <a:pt x="525324" y="233129"/>
                  </a:cubicBezTo>
                  <a:cubicBezTo>
                    <a:pt x="515969" y="280623"/>
                    <a:pt x="500857" y="293577"/>
                    <a:pt x="452642" y="297895"/>
                  </a:cubicBezTo>
                  <a:cubicBezTo>
                    <a:pt x="436811" y="299334"/>
                    <a:pt x="421699" y="303651"/>
                    <a:pt x="406586" y="308689"/>
                  </a:cubicBezTo>
                  <a:cubicBezTo>
                    <a:pt x="338222" y="300053"/>
                    <a:pt x="269858" y="289978"/>
                    <a:pt x="202933" y="274147"/>
                  </a:cubicBezTo>
                  <a:cubicBezTo>
                    <a:pt x="189261" y="270549"/>
                    <a:pt x="185662" y="261194"/>
                    <a:pt x="185662" y="248960"/>
                  </a:cubicBezTo>
                  <a:cubicBezTo>
                    <a:pt x="185662" y="218736"/>
                    <a:pt x="184943" y="189231"/>
                    <a:pt x="185662" y="159008"/>
                  </a:cubicBezTo>
                  <a:cubicBezTo>
                    <a:pt x="186382" y="143176"/>
                    <a:pt x="180625" y="135260"/>
                    <a:pt x="164793" y="132381"/>
                  </a:cubicBezTo>
                  <a:cubicBezTo>
                    <a:pt x="133850" y="125905"/>
                    <a:pt x="105065" y="113671"/>
                    <a:pt x="78439" y="94242"/>
                  </a:cubicBezTo>
                  <a:cubicBezTo>
                    <a:pt x="54691" y="76970"/>
                    <a:pt x="30224" y="60419"/>
                    <a:pt x="0" y="48186"/>
                  </a:cubicBezTo>
                  <a:cubicBezTo>
                    <a:pt x="720" y="54662"/>
                    <a:pt x="720" y="58260"/>
                    <a:pt x="1439" y="61859"/>
                  </a:cubicBezTo>
                  <a:cubicBezTo>
                    <a:pt x="12233" y="138858"/>
                    <a:pt x="46775" y="207222"/>
                    <a:pt x="78439" y="276306"/>
                  </a:cubicBezTo>
                  <a:cubicBezTo>
                    <a:pt x="97869" y="317324"/>
                    <a:pt x="126654" y="354025"/>
                    <a:pt x="171270" y="373455"/>
                  </a:cubicBezTo>
                  <a:cubicBezTo>
                    <a:pt x="207971" y="389287"/>
                    <a:pt x="243952" y="405838"/>
                    <a:pt x="279213" y="424548"/>
                  </a:cubicBezTo>
                  <a:cubicBezTo>
                    <a:pt x="297204" y="433903"/>
                    <a:pt x="302961" y="433183"/>
                    <a:pt x="310157" y="412314"/>
                  </a:cubicBezTo>
                  <a:cubicBezTo>
                    <a:pt x="321671" y="377053"/>
                    <a:pt x="338942" y="343950"/>
                    <a:pt x="374923" y="326679"/>
                  </a:cubicBezTo>
                  <a:cubicBezTo>
                    <a:pt x="421699" y="328119"/>
                    <a:pt x="473512" y="310848"/>
                    <a:pt x="506614" y="363380"/>
                  </a:cubicBezTo>
                  <a:cubicBezTo>
                    <a:pt x="507333" y="364100"/>
                    <a:pt x="508053" y="364100"/>
                    <a:pt x="508773" y="364819"/>
                  </a:cubicBezTo>
                  <a:cubicBezTo>
                    <a:pt x="545474" y="375614"/>
                    <a:pt x="552670" y="402240"/>
                    <a:pt x="548352" y="436062"/>
                  </a:cubicBezTo>
                  <a:cubicBezTo>
                    <a:pt x="546193" y="450455"/>
                    <a:pt x="546193" y="465566"/>
                    <a:pt x="544035" y="480678"/>
                  </a:cubicBezTo>
                  <a:cubicBezTo>
                    <a:pt x="540436" y="502987"/>
                    <a:pt x="538278" y="527454"/>
                    <a:pt x="567063" y="538248"/>
                  </a:cubicBezTo>
                  <a:cubicBezTo>
                    <a:pt x="574259" y="541127"/>
                    <a:pt x="581455" y="547604"/>
                    <a:pt x="587212" y="553360"/>
                  </a:cubicBezTo>
                  <a:cubicBezTo>
                    <a:pt x="630389" y="593659"/>
                    <a:pt x="685800" y="608052"/>
                    <a:pt x="740491" y="622444"/>
                  </a:cubicBezTo>
                  <a:cubicBezTo>
                    <a:pt x="752005" y="625323"/>
                    <a:pt x="756323" y="622444"/>
                    <a:pt x="757043" y="610930"/>
                  </a:cubicBezTo>
                  <a:cubicBezTo>
                    <a:pt x="757762" y="571351"/>
                    <a:pt x="771435" y="533931"/>
                    <a:pt x="771435" y="495071"/>
                  </a:cubicBezTo>
                  <a:cubicBezTo>
                    <a:pt x="771435" y="464127"/>
                    <a:pt x="786547" y="461968"/>
                    <a:pt x="810295" y="463408"/>
                  </a:cubicBezTo>
                  <a:cubicBezTo>
                    <a:pt x="870743" y="467725"/>
                    <a:pt x="931911" y="467006"/>
                    <a:pt x="993079" y="463408"/>
                  </a:cubicBezTo>
                  <a:cubicBezTo>
                    <a:pt x="1006752" y="462688"/>
                    <a:pt x="1017546" y="466286"/>
                    <a:pt x="1023303" y="478520"/>
                  </a:cubicBezTo>
                  <a:cubicBezTo>
                    <a:pt x="1030499" y="494351"/>
                    <a:pt x="1044891" y="503706"/>
                    <a:pt x="1057845" y="514501"/>
                  </a:cubicBezTo>
                  <a:cubicBezTo>
                    <a:pt x="1098144" y="546164"/>
                    <a:pt x="1119732" y="583585"/>
                    <a:pt x="1113256" y="638276"/>
                  </a:cubicBezTo>
                  <a:cubicBezTo>
                    <a:pt x="1103181" y="717434"/>
                    <a:pt x="1111816" y="726070"/>
                    <a:pt x="1175863" y="720313"/>
                  </a:cubicBezTo>
                  <a:cubicBezTo>
                    <a:pt x="1181620" y="719593"/>
                    <a:pt x="1186657" y="718874"/>
                    <a:pt x="1192414" y="716715"/>
                  </a:cubicBezTo>
                  <a:cubicBezTo>
                    <a:pt x="1227676" y="703761"/>
                    <a:pt x="1229834" y="693687"/>
                    <a:pt x="1208965" y="659145"/>
                  </a:cubicBezTo>
                  <a:cubicBezTo>
                    <a:pt x="1186657" y="622444"/>
                    <a:pt x="1203208" y="562715"/>
                    <a:pt x="1239189" y="545444"/>
                  </a:cubicBezTo>
                  <a:cubicBezTo>
                    <a:pt x="1306834" y="511622"/>
                    <a:pt x="1378076" y="507304"/>
                    <a:pt x="1451478" y="510183"/>
                  </a:cubicBezTo>
                  <a:cubicBezTo>
                    <a:pt x="1470908" y="510903"/>
                    <a:pt x="1480263" y="520977"/>
                    <a:pt x="1479543" y="540407"/>
                  </a:cubicBezTo>
                  <a:cubicBezTo>
                    <a:pt x="1478824" y="566314"/>
                    <a:pt x="1478824" y="592940"/>
                    <a:pt x="1478104" y="618846"/>
                  </a:cubicBezTo>
                  <a:cubicBezTo>
                    <a:pt x="1477385" y="638995"/>
                    <a:pt x="1477385" y="659864"/>
                    <a:pt x="1476665" y="680014"/>
                  </a:cubicBezTo>
                  <a:cubicBezTo>
                    <a:pt x="1475945" y="699444"/>
                    <a:pt x="1485300" y="704481"/>
                    <a:pt x="1502571" y="703042"/>
                  </a:cubicBezTo>
                  <a:cubicBezTo>
                    <a:pt x="1545029" y="699444"/>
                    <a:pt x="1587487" y="695846"/>
                    <a:pt x="1629944" y="691528"/>
                  </a:cubicBezTo>
                  <a:cubicBezTo>
                    <a:pt x="1632823" y="686491"/>
                    <a:pt x="1633542" y="680734"/>
                    <a:pt x="1632823" y="674976"/>
                  </a:cubicBezTo>
                  <a:cubicBezTo>
                    <a:pt x="1640019" y="628201"/>
                    <a:pt x="1634262" y="580706"/>
                    <a:pt x="1634982" y="533931"/>
                  </a:cubicBezTo>
                  <a:cubicBezTo>
                    <a:pt x="1637860" y="518099"/>
                    <a:pt x="1649374" y="518819"/>
                    <a:pt x="1662327" y="516659"/>
                  </a:cubicBezTo>
                  <a:cubicBezTo>
                    <a:pt x="1705505" y="510903"/>
                    <a:pt x="1748682" y="504426"/>
                    <a:pt x="1791859" y="496510"/>
                  </a:cubicBezTo>
                  <a:cubicBezTo>
                    <a:pt x="1850149" y="486436"/>
                    <a:pt x="1909878" y="454772"/>
                    <a:pt x="1968887" y="502987"/>
                  </a:cubicBezTo>
                  <a:cubicBezTo>
                    <a:pt x="1993354" y="523136"/>
                    <a:pt x="2010625" y="541846"/>
                    <a:pt x="1999830" y="572070"/>
                  </a:cubicBezTo>
                  <a:cubicBezTo>
                    <a:pt x="1991195" y="595098"/>
                    <a:pt x="1990475" y="619566"/>
                    <a:pt x="1984718" y="642593"/>
                  </a:cubicBezTo>
                  <a:cubicBezTo>
                    <a:pt x="1981120" y="656266"/>
                    <a:pt x="1985438" y="657706"/>
                    <a:pt x="1997672" y="658425"/>
                  </a:cubicBezTo>
                  <a:cubicBezTo>
                    <a:pt x="2027896" y="659864"/>
                    <a:pt x="2051643" y="644753"/>
                    <a:pt x="2076110" y="632519"/>
                  </a:cubicBezTo>
                  <a:cubicBezTo>
                    <a:pt x="2088344" y="626042"/>
                    <a:pt x="2104176" y="627481"/>
                    <a:pt x="2109213" y="608052"/>
                  </a:cubicBezTo>
                  <a:cubicBezTo>
                    <a:pt x="2118568" y="569912"/>
                    <a:pt x="2142315" y="536809"/>
                    <a:pt x="2145914" y="497230"/>
                  </a:cubicBezTo>
                  <a:cubicBezTo>
                    <a:pt x="2148072" y="476361"/>
                    <a:pt x="2160306" y="471323"/>
                    <a:pt x="2178297" y="470604"/>
                  </a:cubicBezTo>
                  <a:cubicBezTo>
                    <a:pt x="2197726" y="469884"/>
                    <a:pt x="2217876" y="469884"/>
                    <a:pt x="2236586" y="461249"/>
                  </a:cubicBezTo>
                  <a:cubicBezTo>
                    <a:pt x="2268969" y="446137"/>
                    <a:pt x="2304950" y="444697"/>
                    <a:pt x="2339492" y="436062"/>
                  </a:cubicBezTo>
                  <a:cubicBezTo>
                    <a:pt x="2358922" y="431025"/>
                    <a:pt x="2364679" y="438221"/>
                    <a:pt x="2368277" y="454772"/>
                  </a:cubicBezTo>
                  <a:cubicBezTo>
                    <a:pt x="2373314" y="476361"/>
                    <a:pt x="2366838" y="497949"/>
                    <a:pt x="2371155" y="518819"/>
                  </a:cubicBezTo>
                  <a:cubicBezTo>
                    <a:pt x="2374034" y="532491"/>
                    <a:pt x="2356763" y="551202"/>
                    <a:pt x="2373314" y="558398"/>
                  </a:cubicBezTo>
                  <a:cubicBezTo>
                    <a:pt x="2384828" y="563435"/>
                    <a:pt x="2402099" y="554080"/>
                    <a:pt x="2416492" y="551921"/>
                  </a:cubicBezTo>
                  <a:cubicBezTo>
                    <a:pt x="2442398" y="546884"/>
                    <a:pt x="2454632" y="533211"/>
                    <a:pt x="2452473" y="505146"/>
                  </a:cubicBezTo>
                  <a:cubicBezTo>
                    <a:pt x="2450314" y="469884"/>
                    <a:pt x="2451034" y="433903"/>
                    <a:pt x="2439519" y="399361"/>
                  </a:cubicBezTo>
                  <a:cubicBezTo>
                    <a:pt x="2434482" y="384969"/>
                    <a:pt x="2440959" y="377772"/>
                    <a:pt x="2451034" y="371296"/>
                  </a:cubicBezTo>
                  <a:cubicBezTo>
                    <a:pt x="2459669" y="366259"/>
                    <a:pt x="2469744" y="362661"/>
                    <a:pt x="2479099" y="358343"/>
                  </a:cubicBezTo>
                  <a:cubicBezTo>
                    <a:pt x="2498528" y="349707"/>
                    <a:pt x="2517958" y="341072"/>
                    <a:pt x="2536668" y="331717"/>
                  </a:cubicBezTo>
                  <a:cubicBezTo>
                    <a:pt x="2549622" y="325240"/>
                    <a:pt x="2561855" y="322361"/>
                    <a:pt x="2573369" y="330997"/>
                  </a:cubicBezTo>
                  <a:cubicBezTo>
                    <a:pt x="2598556" y="349707"/>
                    <a:pt x="2621584" y="370576"/>
                    <a:pt x="2617266" y="406557"/>
                  </a:cubicBezTo>
                  <a:cubicBezTo>
                    <a:pt x="2615827" y="417352"/>
                    <a:pt x="2620864" y="426707"/>
                    <a:pt x="2623743" y="436062"/>
                  </a:cubicBezTo>
                  <a:cubicBezTo>
                    <a:pt x="2626621" y="446856"/>
                    <a:pt x="2633098" y="449735"/>
                    <a:pt x="2642453" y="443978"/>
                  </a:cubicBezTo>
                  <a:cubicBezTo>
                    <a:pt x="2685630" y="420230"/>
                    <a:pt x="2732406" y="400800"/>
                    <a:pt x="2759032" y="355464"/>
                  </a:cubicBezTo>
                  <a:cubicBezTo>
                    <a:pt x="2787817" y="305810"/>
                    <a:pt x="2818760" y="259035"/>
                    <a:pt x="2820200" y="197147"/>
                  </a:cubicBezTo>
                  <a:cubicBezTo>
                    <a:pt x="2821639" y="147493"/>
                    <a:pt x="2836032" y="97840"/>
                    <a:pt x="2833873" y="47466"/>
                  </a:cubicBezTo>
                  <a:cubicBezTo>
                    <a:pt x="2834592" y="-2907"/>
                    <a:pt x="2834592" y="-2907"/>
                    <a:pt x="2784938" y="2130"/>
                  </a:cubicBezTo>
                  <a:close/>
                </a:path>
              </a:pathLst>
            </a:custGeom>
            <a:solidFill>
              <a:schemeClr val="accent3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2" name="Graphic 2">
              <a:extLst>
                <a:ext uri="{FF2B5EF4-FFF2-40B4-BE49-F238E27FC236}">
                  <a16:creationId xmlns:a16="http://schemas.microsoft.com/office/drawing/2014/main" id="{0686FE85-1D5C-40CE-BEC1-C954ADAC4619}"/>
                </a:ext>
              </a:extLst>
            </p:cNvPr>
            <p:cNvGrpSpPr/>
            <p:nvPr/>
          </p:nvGrpSpPr>
          <p:grpSpPr>
            <a:xfrm>
              <a:off x="3953461" y="3999886"/>
              <a:ext cx="385692" cy="543008"/>
              <a:chOff x="5638989" y="3925342"/>
              <a:chExt cx="493914" cy="695372"/>
            </a:xfrm>
            <a:solidFill>
              <a:schemeClr val="accent5"/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DF09969-27D9-4CE0-81A8-E4AC8899B792}"/>
                  </a:ext>
                </a:extLst>
              </p:cNvPr>
              <p:cNvSpPr/>
              <p:nvPr/>
            </p:nvSpPr>
            <p:spPr>
              <a:xfrm>
                <a:off x="5638989" y="3925342"/>
                <a:ext cx="493914" cy="695372"/>
              </a:xfrm>
              <a:custGeom>
                <a:avLst/>
                <a:gdLst>
                  <a:gd name="connsiteX0" fmla="*/ 462767 w 493914"/>
                  <a:gd name="connsiteY0" fmla="*/ 149159 h 695372"/>
                  <a:gd name="connsiteX1" fmla="*/ 408076 w 493914"/>
                  <a:gd name="connsiteY1" fmla="*/ 65682 h 695372"/>
                  <a:gd name="connsiteX2" fmla="*/ 354104 w 493914"/>
                  <a:gd name="connsiteY2" fmla="*/ 22505 h 695372"/>
                  <a:gd name="connsiteX3" fmla="*/ 280702 w 493914"/>
                  <a:gd name="connsiteY3" fmla="*/ 20346 h 695372"/>
                  <a:gd name="connsiteX4" fmla="*/ 246161 w 493914"/>
                  <a:gd name="connsiteY4" fmla="*/ 11711 h 695372"/>
                  <a:gd name="connsiteX5" fmla="*/ 173478 w 493914"/>
                  <a:gd name="connsiteY5" fmla="*/ 24664 h 695372"/>
                  <a:gd name="connsiteX6" fmla="*/ 123825 w 493914"/>
                  <a:gd name="connsiteY6" fmla="*/ 52010 h 695372"/>
                  <a:gd name="connsiteX7" fmla="*/ 67694 w 493914"/>
                  <a:gd name="connsiteY7" fmla="*/ 101664 h 695372"/>
                  <a:gd name="connsiteX8" fmla="*/ 61218 w 493914"/>
                  <a:gd name="connsiteY8" fmla="*/ 116776 h 695372"/>
                  <a:gd name="connsiteX9" fmla="*/ 34591 w 493914"/>
                  <a:gd name="connsiteY9" fmla="*/ 188018 h 695372"/>
                  <a:gd name="connsiteX10" fmla="*/ 6526 w 493914"/>
                  <a:gd name="connsiteY10" fmla="*/ 249906 h 695372"/>
                  <a:gd name="connsiteX11" fmla="*/ 769 w 493914"/>
                  <a:gd name="connsiteY11" fmla="*/ 262140 h 695372"/>
                  <a:gd name="connsiteX12" fmla="*/ 9405 w 493914"/>
                  <a:gd name="connsiteY12" fmla="*/ 430531 h 695372"/>
                  <a:gd name="connsiteX13" fmla="*/ 18040 w 493914"/>
                  <a:gd name="connsiteY13" fmla="*/ 439886 h 695372"/>
                  <a:gd name="connsiteX14" fmla="*/ 23797 w 493914"/>
                  <a:gd name="connsiteY14" fmla="*/ 429092 h 695372"/>
                  <a:gd name="connsiteX15" fmla="*/ 24517 w 493914"/>
                  <a:gd name="connsiteY15" fmla="*/ 378718 h 695372"/>
                  <a:gd name="connsiteX16" fmla="*/ 32433 w 493914"/>
                  <a:gd name="connsiteY16" fmla="*/ 360728 h 695372"/>
                  <a:gd name="connsiteX17" fmla="*/ 43946 w 493914"/>
                  <a:gd name="connsiteY17" fmla="*/ 377999 h 695372"/>
                  <a:gd name="connsiteX18" fmla="*/ 46106 w 493914"/>
                  <a:gd name="connsiteY18" fmla="*/ 394550 h 695372"/>
                  <a:gd name="connsiteX19" fmla="*/ 84246 w 493914"/>
                  <a:gd name="connsiteY19" fmla="*/ 461475 h 695372"/>
                  <a:gd name="connsiteX20" fmla="*/ 126703 w 493914"/>
                  <a:gd name="connsiteY20" fmla="*/ 544951 h 695372"/>
                  <a:gd name="connsiteX21" fmla="*/ 127423 w 493914"/>
                  <a:gd name="connsiteY21" fmla="*/ 626268 h 695372"/>
                  <a:gd name="connsiteX22" fmla="*/ 139657 w 493914"/>
                  <a:gd name="connsiteY22" fmla="*/ 647857 h 695372"/>
                  <a:gd name="connsiteX23" fmla="*/ 153329 w 493914"/>
                  <a:gd name="connsiteY23" fmla="*/ 625549 h 695372"/>
                  <a:gd name="connsiteX24" fmla="*/ 149012 w 493914"/>
                  <a:gd name="connsiteY24" fmla="*/ 547110 h 695372"/>
                  <a:gd name="connsiteX25" fmla="*/ 161245 w 493914"/>
                  <a:gd name="connsiteY25" fmla="*/ 524802 h 695372"/>
                  <a:gd name="connsiteX26" fmla="*/ 243282 w 493914"/>
                  <a:gd name="connsiteY26" fmla="*/ 580212 h 695372"/>
                  <a:gd name="connsiteX27" fmla="*/ 244002 w 493914"/>
                  <a:gd name="connsiteY27" fmla="*/ 667287 h 695372"/>
                  <a:gd name="connsiteX28" fmla="*/ 255516 w 493914"/>
                  <a:gd name="connsiteY28" fmla="*/ 695352 h 695372"/>
                  <a:gd name="connsiteX29" fmla="*/ 266310 w 493914"/>
                  <a:gd name="connsiteY29" fmla="*/ 665848 h 695372"/>
                  <a:gd name="connsiteX30" fmla="*/ 266310 w 493914"/>
                  <a:gd name="connsiteY30" fmla="*/ 561502 h 695372"/>
                  <a:gd name="connsiteX31" fmla="*/ 294375 w 493914"/>
                  <a:gd name="connsiteY31" fmla="*/ 521204 h 695372"/>
                  <a:gd name="connsiteX32" fmla="*/ 436141 w 493914"/>
                  <a:gd name="connsiteY32" fmla="*/ 454998 h 695372"/>
                  <a:gd name="connsiteX33" fmla="*/ 440459 w 493914"/>
                  <a:gd name="connsiteY33" fmla="*/ 533437 h 695372"/>
                  <a:gd name="connsiteX34" fmla="*/ 449094 w 493914"/>
                  <a:gd name="connsiteY34" fmla="*/ 569418 h 695372"/>
                  <a:gd name="connsiteX35" fmla="*/ 461327 w 493914"/>
                  <a:gd name="connsiteY35" fmla="*/ 535596 h 695372"/>
                  <a:gd name="connsiteX36" fmla="*/ 463487 w 493914"/>
                  <a:gd name="connsiteY36" fmla="*/ 448522 h 695372"/>
                  <a:gd name="connsiteX37" fmla="*/ 480038 w 493914"/>
                  <a:gd name="connsiteY37" fmla="*/ 312513 h 695372"/>
                  <a:gd name="connsiteX38" fmla="*/ 475000 w 493914"/>
                  <a:gd name="connsiteY38" fmla="*/ 376559 h 695372"/>
                  <a:gd name="connsiteX39" fmla="*/ 482916 w 493914"/>
                  <a:gd name="connsiteY39" fmla="*/ 395989 h 695372"/>
                  <a:gd name="connsiteX40" fmla="*/ 490832 w 493914"/>
                  <a:gd name="connsiteY40" fmla="*/ 377999 h 695372"/>
                  <a:gd name="connsiteX41" fmla="*/ 493710 w 493914"/>
                  <a:gd name="connsiteY41" fmla="*/ 237672 h 695372"/>
                  <a:gd name="connsiteX42" fmla="*/ 462767 w 493914"/>
                  <a:gd name="connsiteY42" fmla="*/ 149159 h 695372"/>
                  <a:gd name="connsiteX43" fmla="*/ 330356 w 493914"/>
                  <a:gd name="connsiteY43" fmla="*/ 363606 h 695372"/>
                  <a:gd name="connsiteX44" fmla="*/ 277824 w 493914"/>
                  <a:gd name="connsiteY44" fmla="*/ 422615 h 695372"/>
                  <a:gd name="connsiteX45" fmla="*/ 228889 w 493914"/>
                  <a:gd name="connsiteY45" fmla="*/ 411821 h 695372"/>
                  <a:gd name="connsiteX46" fmla="*/ 190750 w 493914"/>
                  <a:gd name="connsiteY46" fmla="*/ 394550 h 695372"/>
                  <a:gd name="connsiteX47" fmla="*/ 167002 w 493914"/>
                  <a:gd name="connsiteY47" fmla="*/ 357130 h 695372"/>
                  <a:gd name="connsiteX48" fmla="*/ 182114 w 493914"/>
                  <a:gd name="connsiteY48" fmla="*/ 285887 h 695372"/>
                  <a:gd name="connsiteX49" fmla="*/ 179236 w 493914"/>
                  <a:gd name="connsiteY49" fmla="*/ 217523 h 695372"/>
                  <a:gd name="connsiteX50" fmla="*/ 187151 w 493914"/>
                  <a:gd name="connsiteY50" fmla="*/ 150598 h 695372"/>
                  <a:gd name="connsiteX51" fmla="*/ 212338 w 493914"/>
                  <a:gd name="connsiteY51" fmla="*/ 136925 h 695372"/>
                  <a:gd name="connsiteX52" fmla="*/ 229609 w 493914"/>
                  <a:gd name="connsiteY52" fmla="*/ 159953 h 695372"/>
                  <a:gd name="connsiteX53" fmla="*/ 229609 w 493914"/>
                  <a:gd name="connsiteY53" fmla="*/ 229757 h 695372"/>
                  <a:gd name="connsiteX54" fmla="*/ 227450 w 493914"/>
                  <a:gd name="connsiteY54" fmla="*/ 252065 h 695372"/>
                  <a:gd name="connsiteX55" fmla="*/ 240404 w 493914"/>
                  <a:gd name="connsiteY55" fmla="*/ 273653 h 695372"/>
                  <a:gd name="connsiteX56" fmla="*/ 249039 w 493914"/>
                  <a:gd name="connsiteY56" fmla="*/ 251345 h 695372"/>
                  <a:gd name="connsiteX57" fmla="*/ 249039 w 493914"/>
                  <a:gd name="connsiteY57" fmla="*/ 206009 h 695372"/>
                  <a:gd name="connsiteX58" fmla="*/ 252637 w 493914"/>
                  <a:gd name="connsiteY58" fmla="*/ 158514 h 695372"/>
                  <a:gd name="connsiteX59" fmla="*/ 287179 w 493914"/>
                  <a:gd name="connsiteY59" fmla="*/ 127570 h 695372"/>
                  <a:gd name="connsiteX60" fmla="*/ 320282 w 493914"/>
                  <a:gd name="connsiteY60" fmla="*/ 168589 h 695372"/>
                  <a:gd name="connsiteX61" fmla="*/ 327478 w 493914"/>
                  <a:gd name="connsiteY61" fmla="*/ 252784 h 695372"/>
                  <a:gd name="connsiteX62" fmla="*/ 330356 w 493914"/>
                  <a:gd name="connsiteY62" fmla="*/ 363606 h 69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3914" h="695372">
                    <a:moveTo>
                      <a:pt x="462767" y="149159"/>
                    </a:moveTo>
                    <a:cubicBezTo>
                      <a:pt x="438300" y="126850"/>
                      <a:pt x="419589" y="97346"/>
                      <a:pt x="408076" y="65682"/>
                    </a:cubicBezTo>
                    <a:cubicBezTo>
                      <a:pt x="398001" y="37617"/>
                      <a:pt x="384328" y="23944"/>
                      <a:pt x="354104" y="22505"/>
                    </a:cubicBezTo>
                    <a:cubicBezTo>
                      <a:pt x="329637" y="21066"/>
                      <a:pt x="305170" y="21066"/>
                      <a:pt x="280702" y="20346"/>
                    </a:cubicBezTo>
                    <a:cubicBezTo>
                      <a:pt x="268469" y="19627"/>
                      <a:pt x="256235" y="18907"/>
                      <a:pt x="246161" y="11711"/>
                    </a:cubicBezTo>
                    <a:cubicBezTo>
                      <a:pt x="218815" y="-7719"/>
                      <a:pt x="195067" y="-2682"/>
                      <a:pt x="173478" y="24664"/>
                    </a:cubicBezTo>
                    <a:cubicBezTo>
                      <a:pt x="161245" y="40496"/>
                      <a:pt x="144694" y="53449"/>
                      <a:pt x="123825" y="52010"/>
                    </a:cubicBezTo>
                    <a:cubicBezTo>
                      <a:pt x="84246" y="48412"/>
                      <a:pt x="69133" y="61365"/>
                      <a:pt x="67694" y="101664"/>
                    </a:cubicBezTo>
                    <a:cubicBezTo>
                      <a:pt x="67694" y="106701"/>
                      <a:pt x="64816" y="113178"/>
                      <a:pt x="61218" y="116776"/>
                    </a:cubicBezTo>
                    <a:cubicBezTo>
                      <a:pt x="38190" y="135486"/>
                      <a:pt x="38909" y="162112"/>
                      <a:pt x="34591" y="188018"/>
                    </a:cubicBezTo>
                    <a:cubicBezTo>
                      <a:pt x="30993" y="210327"/>
                      <a:pt x="41068" y="240551"/>
                      <a:pt x="6526" y="249906"/>
                    </a:cubicBezTo>
                    <a:cubicBezTo>
                      <a:pt x="3648" y="250625"/>
                      <a:pt x="769" y="257822"/>
                      <a:pt x="769" y="262140"/>
                    </a:cubicBezTo>
                    <a:cubicBezTo>
                      <a:pt x="-2829" y="318270"/>
                      <a:pt x="7246" y="374401"/>
                      <a:pt x="9405" y="430531"/>
                    </a:cubicBezTo>
                    <a:cubicBezTo>
                      <a:pt x="9405" y="434849"/>
                      <a:pt x="11563" y="440606"/>
                      <a:pt x="18040" y="439886"/>
                    </a:cubicBezTo>
                    <a:cubicBezTo>
                      <a:pt x="24517" y="439167"/>
                      <a:pt x="23797" y="433410"/>
                      <a:pt x="23797" y="429092"/>
                    </a:cubicBezTo>
                    <a:cubicBezTo>
                      <a:pt x="23797" y="412541"/>
                      <a:pt x="23797" y="395270"/>
                      <a:pt x="24517" y="378718"/>
                    </a:cubicBezTo>
                    <a:cubicBezTo>
                      <a:pt x="24517" y="371522"/>
                      <a:pt x="22358" y="361447"/>
                      <a:pt x="32433" y="360728"/>
                    </a:cubicBezTo>
                    <a:cubicBezTo>
                      <a:pt x="41788" y="360728"/>
                      <a:pt x="42508" y="370803"/>
                      <a:pt x="43946" y="377999"/>
                    </a:cubicBezTo>
                    <a:cubicBezTo>
                      <a:pt x="45386" y="383036"/>
                      <a:pt x="46106" y="388793"/>
                      <a:pt x="46106" y="394550"/>
                    </a:cubicBezTo>
                    <a:cubicBezTo>
                      <a:pt x="45386" y="424774"/>
                      <a:pt x="58339" y="446363"/>
                      <a:pt x="84246" y="461475"/>
                    </a:cubicBezTo>
                    <a:cubicBezTo>
                      <a:pt x="115909" y="480185"/>
                      <a:pt x="125984" y="510409"/>
                      <a:pt x="126703" y="544951"/>
                    </a:cubicBezTo>
                    <a:cubicBezTo>
                      <a:pt x="127423" y="572297"/>
                      <a:pt x="126703" y="599642"/>
                      <a:pt x="127423" y="626268"/>
                    </a:cubicBezTo>
                    <a:cubicBezTo>
                      <a:pt x="127423" y="635623"/>
                      <a:pt x="125984" y="647138"/>
                      <a:pt x="139657" y="647857"/>
                    </a:cubicBezTo>
                    <a:cubicBezTo>
                      <a:pt x="154768" y="648577"/>
                      <a:pt x="154049" y="635623"/>
                      <a:pt x="153329" y="625549"/>
                    </a:cubicBezTo>
                    <a:cubicBezTo>
                      <a:pt x="151890" y="599642"/>
                      <a:pt x="149731" y="573016"/>
                      <a:pt x="149012" y="547110"/>
                    </a:cubicBezTo>
                    <a:cubicBezTo>
                      <a:pt x="148292" y="537755"/>
                      <a:pt x="149012" y="528400"/>
                      <a:pt x="161245" y="524802"/>
                    </a:cubicBezTo>
                    <a:cubicBezTo>
                      <a:pt x="187151" y="516886"/>
                      <a:pt x="241843" y="552147"/>
                      <a:pt x="243282" y="580212"/>
                    </a:cubicBezTo>
                    <a:cubicBezTo>
                      <a:pt x="244721" y="608997"/>
                      <a:pt x="243282" y="638502"/>
                      <a:pt x="244002" y="667287"/>
                    </a:cubicBezTo>
                    <a:cubicBezTo>
                      <a:pt x="244002" y="677361"/>
                      <a:pt x="235366" y="696072"/>
                      <a:pt x="255516" y="695352"/>
                    </a:cubicBezTo>
                    <a:cubicBezTo>
                      <a:pt x="274226" y="694633"/>
                      <a:pt x="266310" y="676642"/>
                      <a:pt x="266310" y="665848"/>
                    </a:cubicBezTo>
                    <a:cubicBezTo>
                      <a:pt x="267749" y="631306"/>
                      <a:pt x="267029" y="596764"/>
                      <a:pt x="266310" y="561502"/>
                    </a:cubicBezTo>
                    <a:cubicBezTo>
                      <a:pt x="265590" y="540633"/>
                      <a:pt x="275665" y="525521"/>
                      <a:pt x="294375" y="521204"/>
                    </a:cubicBezTo>
                    <a:cubicBezTo>
                      <a:pt x="346188" y="508970"/>
                      <a:pt x="397281" y="496736"/>
                      <a:pt x="436141" y="454998"/>
                    </a:cubicBezTo>
                    <a:cubicBezTo>
                      <a:pt x="451253" y="483063"/>
                      <a:pt x="439019" y="508250"/>
                      <a:pt x="440459" y="533437"/>
                    </a:cubicBezTo>
                    <a:cubicBezTo>
                      <a:pt x="441178" y="546391"/>
                      <a:pt x="431823" y="568699"/>
                      <a:pt x="449094" y="569418"/>
                    </a:cubicBezTo>
                    <a:cubicBezTo>
                      <a:pt x="467804" y="570857"/>
                      <a:pt x="460608" y="547829"/>
                      <a:pt x="461327" y="535596"/>
                    </a:cubicBezTo>
                    <a:cubicBezTo>
                      <a:pt x="463487" y="506811"/>
                      <a:pt x="462047" y="477307"/>
                      <a:pt x="463487" y="448522"/>
                    </a:cubicBezTo>
                    <a:cubicBezTo>
                      <a:pt x="465645" y="403186"/>
                      <a:pt x="464925" y="357130"/>
                      <a:pt x="480038" y="312513"/>
                    </a:cubicBezTo>
                    <a:cubicBezTo>
                      <a:pt x="478598" y="334102"/>
                      <a:pt x="477159" y="354971"/>
                      <a:pt x="475000" y="376559"/>
                    </a:cubicBezTo>
                    <a:cubicBezTo>
                      <a:pt x="474281" y="384475"/>
                      <a:pt x="470683" y="395989"/>
                      <a:pt x="482916" y="395989"/>
                    </a:cubicBezTo>
                    <a:cubicBezTo>
                      <a:pt x="493710" y="395989"/>
                      <a:pt x="490832" y="385195"/>
                      <a:pt x="490832" y="377999"/>
                    </a:cubicBezTo>
                    <a:cubicBezTo>
                      <a:pt x="492991" y="331223"/>
                      <a:pt x="491552" y="284448"/>
                      <a:pt x="493710" y="237672"/>
                    </a:cubicBezTo>
                    <a:cubicBezTo>
                      <a:pt x="495150" y="206009"/>
                      <a:pt x="489393" y="174346"/>
                      <a:pt x="462767" y="149159"/>
                    </a:cubicBezTo>
                    <a:close/>
                    <a:moveTo>
                      <a:pt x="330356" y="363606"/>
                    </a:moveTo>
                    <a:cubicBezTo>
                      <a:pt x="326038" y="388793"/>
                      <a:pt x="299412" y="406784"/>
                      <a:pt x="277824" y="422615"/>
                    </a:cubicBezTo>
                    <a:cubicBezTo>
                      <a:pt x="260553" y="434849"/>
                      <a:pt x="244721" y="418297"/>
                      <a:pt x="228889" y="411821"/>
                    </a:cubicBezTo>
                    <a:cubicBezTo>
                      <a:pt x="215936" y="406784"/>
                      <a:pt x="203703" y="396709"/>
                      <a:pt x="190750" y="394550"/>
                    </a:cubicBezTo>
                    <a:cubicBezTo>
                      <a:pt x="166282" y="390952"/>
                      <a:pt x="161965" y="377999"/>
                      <a:pt x="167002" y="357130"/>
                    </a:cubicBezTo>
                    <a:cubicBezTo>
                      <a:pt x="172759" y="333382"/>
                      <a:pt x="176357" y="309635"/>
                      <a:pt x="182114" y="285887"/>
                    </a:cubicBezTo>
                    <a:cubicBezTo>
                      <a:pt x="187871" y="262140"/>
                      <a:pt x="187871" y="240551"/>
                      <a:pt x="179236" y="217523"/>
                    </a:cubicBezTo>
                    <a:cubicBezTo>
                      <a:pt x="169880" y="194495"/>
                      <a:pt x="174198" y="171467"/>
                      <a:pt x="187151" y="150598"/>
                    </a:cubicBezTo>
                    <a:cubicBezTo>
                      <a:pt x="192908" y="141243"/>
                      <a:pt x="200105" y="134047"/>
                      <a:pt x="212338" y="136925"/>
                    </a:cubicBezTo>
                    <a:cubicBezTo>
                      <a:pt x="223852" y="139804"/>
                      <a:pt x="228889" y="148439"/>
                      <a:pt x="229609" y="159953"/>
                    </a:cubicBezTo>
                    <a:cubicBezTo>
                      <a:pt x="231768" y="182981"/>
                      <a:pt x="231768" y="206729"/>
                      <a:pt x="229609" y="229757"/>
                    </a:cubicBezTo>
                    <a:cubicBezTo>
                      <a:pt x="228889" y="236953"/>
                      <a:pt x="227450" y="244869"/>
                      <a:pt x="227450" y="252065"/>
                    </a:cubicBezTo>
                    <a:cubicBezTo>
                      <a:pt x="228170" y="261420"/>
                      <a:pt x="228889" y="274373"/>
                      <a:pt x="240404" y="273653"/>
                    </a:cubicBezTo>
                    <a:cubicBezTo>
                      <a:pt x="254076" y="272934"/>
                      <a:pt x="248319" y="259980"/>
                      <a:pt x="249039" y="251345"/>
                    </a:cubicBezTo>
                    <a:cubicBezTo>
                      <a:pt x="249759" y="238392"/>
                      <a:pt x="249039" y="225439"/>
                      <a:pt x="249039" y="206009"/>
                    </a:cubicBezTo>
                    <a:cubicBezTo>
                      <a:pt x="249759" y="194495"/>
                      <a:pt x="251198" y="176504"/>
                      <a:pt x="252637" y="158514"/>
                    </a:cubicBezTo>
                    <a:cubicBezTo>
                      <a:pt x="254796" y="137645"/>
                      <a:pt x="264151" y="124692"/>
                      <a:pt x="287179" y="127570"/>
                    </a:cubicBezTo>
                    <a:cubicBezTo>
                      <a:pt x="310207" y="130448"/>
                      <a:pt x="323880" y="146280"/>
                      <a:pt x="320282" y="168589"/>
                    </a:cubicBezTo>
                    <a:cubicBezTo>
                      <a:pt x="315244" y="198093"/>
                      <a:pt x="328197" y="226159"/>
                      <a:pt x="327478" y="252784"/>
                    </a:cubicBezTo>
                    <a:cubicBezTo>
                      <a:pt x="326038" y="290205"/>
                      <a:pt x="336833" y="327625"/>
                      <a:pt x="330356" y="363606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5F4F19D9-124F-4321-BB77-0A65E135FE02}"/>
                  </a:ext>
                </a:extLst>
              </p:cNvPr>
              <p:cNvSpPr/>
              <p:nvPr/>
            </p:nvSpPr>
            <p:spPr>
              <a:xfrm>
                <a:off x="5863343" y="4275965"/>
                <a:ext cx="29003" cy="43257"/>
              </a:xfrm>
              <a:custGeom>
                <a:avLst/>
                <a:gdLst>
                  <a:gd name="connsiteX0" fmla="*/ 18928 w 29003"/>
                  <a:gd name="connsiteY0" fmla="*/ 30 h 43257"/>
                  <a:gd name="connsiteX1" fmla="*/ 218 w 29003"/>
                  <a:gd name="connsiteY1" fmla="*/ 27376 h 43257"/>
                  <a:gd name="connsiteX2" fmla="*/ 15330 w 29003"/>
                  <a:gd name="connsiteY2" fmla="*/ 43208 h 43257"/>
                  <a:gd name="connsiteX3" fmla="*/ 29003 w 29003"/>
                  <a:gd name="connsiteY3" fmla="*/ 20180 h 43257"/>
                  <a:gd name="connsiteX4" fmla="*/ 18928 w 29003"/>
                  <a:gd name="connsiteY4" fmla="*/ 30 h 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03" h="43257">
                    <a:moveTo>
                      <a:pt x="18928" y="30"/>
                    </a:moveTo>
                    <a:cubicBezTo>
                      <a:pt x="4536" y="750"/>
                      <a:pt x="1657" y="15862"/>
                      <a:pt x="218" y="27376"/>
                    </a:cubicBezTo>
                    <a:cubicBezTo>
                      <a:pt x="-1221" y="36731"/>
                      <a:pt x="4536" y="43927"/>
                      <a:pt x="15330" y="43208"/>
                    </a:cubicBezTo>
                    <a:cubicBezTo>
                      <a:pt x="30442" y="41768"/>
                      <a:pt x="27564" y="29535"/>
                      <a:pt x="29003" y="20180"/>
                    </a:cubicBezTo>
                    <a:cubicBezTo>
                      <a:pt x="27564" y="11544"/>
                      <a:pt x="29722" y="-690"/>
                      <a:pt x="18928" y="30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89C1538-050C-43C4-924D-371FFDF1D8E4}"/>
                </a:ext>
              </a:extLst>
            </p:cNvPr>
            <p:cNvSpPr/>
            <p:nvPr/>
          </p:nvSpPr>
          <p:spPr>
            <a:xfrm>
              <a:off x="4361622" y="4004850"/>
              <a:ext cx="359738" cy="575696"/>
            </a:xfrm>
            <a:custGeom>
              <a:avLst/>
              <a:gdLst>
                <a:gd name="connsiteX0" fmla="*/ 96237 w 460678"/>
                <a:gd name="connsiteY0" fmla="*/ 263698 h 737233"/>
                <a:gd name="connsiteX1" fmla="*/ 50181 w 460678"/>
                <a:gd name="connsiteY1" fmla="*/ 195334 h 737233"/>
                <a:gd name="connsiteX2" fmla="*/ 24994 w 460678"/>
                <a:gd name="connsiteY2" fmla="*/ 206128 h 737233"/>
                <a:gd name="connsiteX3" fmla="*/ 18517 w 460678"/>
                <a:gd name="connsiteY3" fmla="*/ 241390 h 737233"/>
                <a:gd name="connsiteX4" fmla="*/ 14919 w 460678"/>
                <a:gd name="connsiteY4" fmla="*/ 137045 h 737233"/>
                <a:gd name="connsiteX5" fmla="*/ 73209 w 460678"/>
                <a:gd name="connsiteY5" fmla="*/ 80194 h 737233"/>
                <a:gd name="connsiteX6" fmla="*/ 116386 w 460678"/>
                <a:gd name="connsiteY6" fmla="*/ 36298 h 737233"/>
                <a:gd name="connsiteX7" fmla="*/ 192666 w 460678"/>
                <a:gd name="connsiteY7" fmla="*/ 13989 h 737233"/>
                <a:gd name="connsiteX8" fmla="*/ 230086 w 460678"/>
                <a:gd name="connsiteY8" fmla="*/ 6073 h 737233"/>
                <a:gd name="connsiteX9" fmla="*/ 277581 w 460678"/>
                <a:gd name="connsiteY9" fmla="*/ 13989 h 737233"/>
                <a:gd name="connsiteX10" fmla="*/ 316441 w 460678"/>
                <a:gd name="connsiteY10" fmla="*/ 19746 h 737233"/>
                <a:gd name="connsiteX11" fmla="*/ 365375 w 460678"/>
                <a:gd name="connsiteY11" fmla="*/ 33419 h 737233"/>
                <a:gd name="connsiteX12" fmla="*/ 408553 w 460678"/>
                <a:gd name="connsiteY12" fmla="*/ 64363 h 737233"/>
                <a:gd name="connsiteX13" fmla="*/ 423665 w 460678"/>
                <a:gd name="connsiteY13" fmla="*/ 75157 h 737233"/>
                <a:gd name="connsiteX14" fmla="*/ 458926 w 460678"/>
                <a:gd name="connsiteY14" fmla="*/ 196053 h 737233"/>
                <a:gd name="connsiteX15" fmla="*/ 452450 w 460678"/>
                <a:gd name="connsiteY15" fmla="*/ 368763 h 737233"/>
                <a:gd name="connsiteX16" fmla="*/ 451730 w 460678"/>
                <a:gd name="connsiteY16" fmla="*/ 385314 h 737233"/>
                <a:gd name="connsiteX17" fmla="*/ 439497 w 460678"/>
                <a:gd name="connsiteY17" fmla="*/ 406183 h 737233"/>
                <a:gd name="connsiteX18" fmla="*/ 430141 w 460678"/>
                <a:gd name="connsiteY18" fmla="*/ 385314 h 737233"/>
                <a:gd name="connsiteX19" fmla="*/ 436618 w 460678"/>
                <a:gd name="connsiteY19" fmla="*/ 265137 h 737233"/>
                <a:gd name="connsiteX20" fmla="*/ 438777 w 460678"/>
                <a:gd name="connsiteY20" fmla="*/ 205409 h 737233"/>
                <a:gd name="connsiteX21" fmla="*/ 411431 w 460678"/>
                <a:gd name="connsiteY21" fmla="*/ 246427 h 737233"/>
                <a:gd name="connsiteX22" fmla="*/ 402796 w 460678"/>
                <a:gd name="connsiteY22" fmla="*/ 310474 h 737233"/>
                <a:gd name="connsiteX23" fmla="*/ 392721 w 460678"/>
                <a:gd name="connsiteY23" fmla="*/ 321268 h 737233"/>
                <a:gd name="connsiteX24" fmla="*/ 386244 w 460678"/>
                <a:gd name="connsiteY24" fmla="*/ 310474 h 737233"/>
                <a:gd name="connsiteX25" fmla="*/ 383366 w 460678"/>
                <a:gd name="connsiteY25" fmla="*/ 285287 h 737233"/>
                <a:gd name="connsiteX26" fmla="*/ 350983 w 460678"/>
                <a:gd name="connsiteY26" fmla="*/ 298240 h 737233"/>
                <a:gd name="connsiteX27" fmla="*/ 337310 w 460678"/>
                <a:gd name="connsiteY27" fmla="*/ 311913 h 737233"/>
                <a:gd name="connsiteX28" fmla="*/ 313563 w 460678"/>
                <a:gd name="connsiteY28" fmla="*/ 322707 h 737233"/>
                <a:gd name="connsiteX29" fmla="*/ 254553 w 460678"/>
                <a:gd name="connsiteY29" fmla="*/ 368043 h 737233"/>
                <a:gd name="connsiteX30" fmla="*/ 296291 w 460678"/>
                <a:gd name="connsiteY30" fmla="*/ 410501 h 737233"/>
                <a:gd name="connsiteX31" fmla="*/ 366095 w 460678"/>
                <a:gd name="connsiteY31" fmla="*/ 395389 h 737233"/>
                <a:gd name="connsiteX32" fmla="*/ 425104 w 460678"/>
                <a:gd name="connsiteY32" fmla="*/ 417697 h 737233"/>
                <a:gd name="connsiteX33" fmla="*/ 435898 w 460678"/>
                <a:gd name="connsiteY33" fmla="*/ 505491 h 737233"/>
                <a:gd name="connsiteX34" fmla="*/ 430141 w 460678"/>
                <a:gd name="connsiteY34" fmla="*/ 713462 h 737233"/>
                <a:gd name="connsiteX35" fmla="*/ 420067 w 460678"/>
                <a:gd name="connsiteY35" fmla="*/ 737209 h 737233"/>
                <a:gd name="connsiteX36" fmla="*/ 409992 w 460678"/>
                <a:gd name="connsiteY36" fmla="*/ 712743 h 737233"/>
                <a:gd name="connsiteX37" fmla="*/ 409992 w 460678"/>
                <a:gd name="connsiteY37" fmla="*/ 544351 h 737233"/>
                <a:gd name="connsiteX38" fmla="*/ 380487 w 460678"/>
                <a:gd name="connsiteY38" fmla="*/ 511968 h 737233"/>
                <a:gd name="connsiteX39" fmla="*/ 315002 w 460678"/>
                <a:gd name="connsiteY39" fmla="*/ 574575 h 737233"/>
                <a:gd name="connsiteX40" fmla="*/ 316441 w 460678"/>
                <a:gd name="connsiteY40" fmla="*/ 670285 h 737233"/>
                <a:gd name="connsiteX41" fmla="*/ 305646 w 460678"/>
                <a:gd name="connsiteY41" fmla="*/ 686836 h 737233"/>
                <a:gd name="connsiteX42" fmla="*/ 292693 w 460678"/>
                <a:gd name="connsiteY42" fmla="*/ 668845 h 737233"/>
                <a:gd name="connsiteX43" fmla="*/ 297011 w 460678"/>
                <a:gd name="connsiteY43" fmla="*/ 629986 h 737233"/>
                <a:gd name="connsiteX44" fmla="*/ 294852 w 460678"/>
                <a:gd name="connsiteY44" fmla="*/ 573855 h 737233"/>
                <a:gd name="connsiteX45" fmla="*/ 228647 w 460678"/>
                <a:gd name="connsiteY45" fmla="*/ 529239 h 737233"/>
                <a:gd name="connsiteX46" fmla="*/ 214255 w 460678"/>
                <a:gd name="connsiteY46" fmla="*/ 557304 h 737233"/>
                <a:gd name="connsiteX47" fmla="*/ 206339 w 460678"/>
                <a:gd name="connsiteY47" fmla="*/ 591846 h 737233"/>
                <a:gd name="connsiteX48" fmla="*/ 194105 w 460678"/>
                <a:gd name="connsiteY48" fmla="*/ 559463 h 737233"/>
                <a:gd name="connsiteX49" fmla="*/ 161003 w 460678"/>
                <a:gd name="connsiteY49" fmla="*/ 523482 h 737233"/>
                <a:gd name="connsiteX50" fmla="*/ 119265 w 460678"/>
                <a:gd name="connsiteY50" fmla="*/ 565220 h 737233"/>
                <a:gd name="connsiteX51" fmla="*/ 111348 w 460678"/>
                <a:gd name="connsiteY51" fmla="*/ 696911 h 737233"/>
                <a:gd name="connsiteX52" fmla="*/ 109190 w 460678"/>
                <a:gd name="connsiteY52" fmla="*/ 722098 h 737233"/>
                <a:gd name="connsiteX53" fmla="*/ 95517 w 460678"/>
                <a:gd name="connsiteY53" fmla="*/ 735770 h 737233"/>
                <a:gd name="connsiteX54" fmla="*/ 87601 w 460678"/>
                <a:gd name="connsiteY54" fmla="*/ 717780 h 737233"/>
                <a:gd name="connsiteX55" fmla="*/ 95517 w 460678"/>
                <a:gd name="connsiteY55" fmla="*/ 580332 h 737233"/>
                <a:gd name="connsiteX56" fmla="*/ 24274 w 460678"/>
                <a:gd name="connsiteY56" fmla="*/ 483902 h 737233"/>
                <a:gd name="connsiteX57" fmla="*/ 31471 w 460678"/>
                <a:gd name="connsiteY57" fmla="*/ 598322 h 737233"/>
                <a:gd name="connsiteX58" fmla="*/ 26433 w 460678"/>
                <a:gd name="connsiteY58" fmla="*/ 621350 h 737233"/>
                <a:gd name="connsiteX59" fmla="*/ 10601 w 460678"/>
                <a:gd name="connsiteY59" fmla="*/ 622070 h 737233"/>
                <a:gd name="connsiteX60" fmla="*/ 6284 w 460678"/>
                <a:gd name="connsiteY60" fmla="*/ 601201 h 737233"/>
                <a:gd name="connsiteX61" fmla="*/ 1246 w 460678"/>
                <a:gd name="connsiteY61" fmla="*/ 472389 h 737233"/>
                <a:gd name="connsiteX62" fmla="*/ 20676 w 460678"/>
                <a:gd name="connsiteY62" fmla="*/ 442164 h 737233"/>
                <a:gd name="connsiteX63" fmla="*/ 48022 w 460678"/>
                <a:gd name="connsiteY63" fmla="*/ 409781 h 737233"/>
                <a:gd name="connsiteX64" fmla="*/ 129339 w 460678"/>
                <a:gd name="connsiteY64" fmla="*/ 337100 h 737233"/>
                <a:gd name="connsiteX65" fmla="*/ 178274 w 460678"/>
                <a:gd name="connsiteY65" fmla="*/ 308315 h 737233"/>
                <a:gd name="connsiteX66" fmla="*/ 206339 w 460678"/>
                <a:gd name="connsiteY66" fmla="*/ 286006 h 737233"/>
                <a:gd name="connsiteX67" fmla="*/ 246638 w 460678"/>
                <a:gd name="connsiteY67" fmla="*/ 252184 h 737233"/>
                <a:gd name="connsiteX68" fmla="*/ 286936 w 460678"/>
                <a:gd name="connsiteY68" fmla="*/ 222679 h 737233"/>
                <a:gd name="connsiteX69" fmla="*/ 308525 w 460678"/>
                <a:gd name="connsiteY69" fmla="*/ 193175 h 737233"/>
                <a:gd name="connsiteX70" fmla="*/ 253834 w 460678"/>
                <a:gd name="connsiteY70" fmla="*/ 132727 h 737233"/>
                <a:gd name="connsiteX71" fmla="*/ 195544 w 460678"/>
                <a:gd name="connsiteY71" fmla="*/ 125530 h 737233"/>
                <a:gd name="connsiteX72" fmla="*/ 154526 w 460678"/>
                <a:gd name="connsiteY72" fmla="*/ 153596 h 737233"/>
                <a:gd name="connsiteX73" fmla="*/ 128620 w 460678"/>
                <a:gd name="connsiteY73" fmla="*/ 201091 h 737233"/>
                <a:gd name="connsiteX74" fmla="*/ 96237 w 460678"/>
                <a:gd name="connsiteY74" fmla="*/ 263698 h 73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60678" h="737233">
                  <a:moveTo>
                    <a:pt x="96237" y="263698"/>
                  </a:moveTo>
                  <a:cubicBezTo>
                    <a:pt x="94797" y="229876"/>
                    <a:pt x="73209" y="212605"/>
                    <a:pt x="50181" y="195334"/>
                  </a:cubicBezTo>
                  <a:cubicBezTo>
                    <a:pt x="34349" y="183820"/>
                    <a:pt x="25714" y="182381"/>
                    <a:pt x="24994" y="206128"/>
                  </a:cubicBezTo>
                  <a:cubicBezTo>
                    <a:pt x="24994" y="217642"/>
                    <a:pt x="27153" y="230596"/>
                    <a:pt x="18517" y="241390"/>
                  </a:cubicBezTo>
                  <a:cubicBezTo>
                    <a:pt x="-3071" y="219081"/>
                    <a:pt x="-6669" y="160072"/>
                    <a:pt x="14919" y="137045"/>
                  </a:cubicBezTo>
                  <a:cubicBezTo>
                    <a:pt x="32910" y="116895"/>
                    <a:pt x="53059" y="98904"/>
                    <a:pt x="73209" y="80194"/>
                  </a:cubicBezTo>
                  <a:cubicBezTo>
                    <a:pt x="88321" y="66521"/>
                    <a:pt x="103433" y="52849"/>
                    <a:pt x="116386" y="36298"/>
                  </a:cubicBezTo>
                  <a:cubicBezTo>
                    <a:pt x="140853" y="5353"/>
                    <a:pt x="153806" y="1755"/>
                    <a:pt x="192666" y="13989"/>
                  </a:cubicBezTo>
                  <a:cubicBezTo>
                    <a:pt x="206339" y="18307"/>
                    <a:pt x="217853" y="11830"/>
                    <a:pt x="230086" y="6073"/>
                  </a:cubicBezTo>
                  <a:cubicBezTo>
                    <a:pt x="247357" y="-1123"/>
                    <a:pt x="263189" y="-5441"/>
                    <a:pt x="277581" y="13989"/>
                  </a:cubicBezTo>
                  <a:cubicBezTo>
                    <a:pt x="286936" y="26942"/>
                    <a:pt x="303488" y="25503"/>
                    <a:pt x="316441" y="19746"/>
                  </a:cubicBezTo>
                  <a:cubicBezTo>
                    <a:pt x="337310" y="11111"/>
                    <a:pt x="352422" y="17587"/>
                    <a:pt x="365375" y="33419"/>
                  </a:cubicBezTo>
                  <a:cubicBezTo>
                    <a:pt x="376889" y="47092"/>
                    <a:pt x="391282" y="57886"/>
                    <a:pt x="408553" y="64363"/>
                  </a:cubicBezTo>
                  <a:cubicBezTo>
                    <a:pt x="414310" y="66521"/>
                    <a:pt x="423665" y="70839"/>
                    <a:pt x="423665" y="75157"/>
                  </a:cubicBezTo>
                  <a:cubicBezTo>
                    <a:pt x="427263" y="117615"/>
                    <a:pt x="469721" y="147839"/>
                    <a:pt x="458926" y="196053"/>
                  </a:cubicBezTo>
                  <a:cubicBezTo>
                    <a:pt x="445973" y="252904"/>
                    <a:pt x="461805" y="311193"/>
                    <a:pt x="452450" y="368763"/>
                  </a:cubicBezTo>
                  <a:cubicBezTo>
                    <a:pt x="451730" y="374520"/>
                    <a:pt x="452450" y="380277"/>
                    <a:pt x="451730" y="385314"/>
                  </a:cubicBezTo>
                  <a:cubicBezTo>
                    <a:pt x="450291" y="393950"/>
                    <a:pt x="452450" y="406903"/>
                    <a:pt x="439497" y="406183"/>
                  </a:cubicBezTo>
                  <a:cubicBezTo>
                    <a:pt x="429422" y="405464"/>
                    <a:pt x="430141" y="393950"/>
                    <a:pt x="430141" y="385314"/>
                  </a:cubicBezTo>
                  <a:cubicBezTo>
                    <a:pt x="430141" y="345015"/>
                    <a:pt x="427982" y="304717"/>
                    <a:pt x="436618" y="265137"/>
                  </a:cubicBezTo>
                  <a:cubicBezTo>
                    <a:pt x="440936" y="246427"/>
                    <a:pt x="443095" y="226997"/>
                    <a:pt x="438777" y="205409"/>
                  </a:cubicBezTo>
                  <a:cubicBezTo>
                    <a:pt x="420067" y="214764"/>
                    <a:pt x="412870" y="228436"/>
                    <a:pt x="411431" y="246427"/>
                  </a:cubicBezTo>
                  <a:cubicBezTo>
                    <a:pt x="409272" y="268016"/>
                    <a:pt x="406394" y="288885"/>
                    <a:pt x="402796" y="310474"/>
                  </a:cubicBezTo>
                  <a:cubicBezTo>
                    <a:pt x="402076" y="316230"/>
                    <a:pt x="399197" y="321987"/>
                    <a:pt x="392721" y="321268"/>
                  </a:cubicBezTo>
                  <a:cubicBezTo>
                    <a:pt x="386964" y="320548"/>
                    <a:pt x="386964" y="314791"/>
                    <a:pt x="386244" y="310474"/>
                  </a:cubicBezTo>
                  <a:cubicBezTo>
                    <a:pt x="384085" y="301838"/>
                    <a:pt x="394160" y="288885"/>
                    <a:pt x="383366" y="285287"/>
                  </a:cubicBezTo>
                  <a:cubicBezTo>
                    <a:pt x="371852" y="280969"/>
                    <a:pt x="361057" y="291764"/>
                    <a:pt x="350983" y="298240"/>
                  </a:cubicBezTo>
                  <a:cubicBezTo>
                    <a:pt x="345946" y="301838"/>
                    <a:pt x="339469" y="306156"/>
                    <a:pt x="337310" y="311913"/>
                  </a:cubicBezTo>
                  <a:cubicBezTo>
                    <a:pt x="332992" y="324866"/>
                    <a:pt x="325796" y="324147"/>
                    <a:pt x="313563" y="322707"/>
                  </a:cubicBezTo>
                  <a:cubicBezTo>
                    <a:pt x="282619" y="319109"/>
                    <a:pt x="253114" y="342857"/>
                    <a:pt x="254553" y="368043"/>
                  </a:cubicBezTo>
                  <a:cubicBezTo>
                    <a:pt x="255273" y="394669"/>
                    <a:pt x="269665" y="409781"/>
                    <a:pt x="296291" y="410501"/>
                  </a:cubicBezTo>
                  <a:cubicBezTo>
                    <a:pt x="320039" y="410501"/>
                    <a:pt x="343787" y="411221"/>
                    <a:pt x="366095" y="395389"/>
                  </a:cubicBezTo>
                  <a:cubicBezTo>
                    <a:pt x="385525" y="381716"/>
                    <a:pt x="409272" y="401146"/>
                    <a:pt x="425104" y="417697"/>
                  </a:cubicBezTo>
                  <a:cubicBezTo>
                    <a:pt x="453169" y="447202"/>
                    <a:pt x="440216" y="474547"/>
                    <a:pt x="435898" y="505491"/>
                  </a:cubicBezTo>
                  <a:cubicBezTo>
                    <a:pt x="426543" y="574575"/>
                    <a:pt x="431580" y="643659"/>
                    <a:pt x="430141" y="713462"/>
                  </a:cubicBezTo>
                  <a:cubicBezTo>
                    <a:pt x="430141" y="722098"/>
                    <a:pt x="436618" y="737929"/>
                    <a:pt x="420067" y="737209"/>
                  </a:cubicBezTo>
                  <a:cubicBezTo>
                    <a:pt x="404955" y="736490"/>
                    <a:pt x="409992" y="721378"/>
                    <a:pt x="409992" y="712743"/>
                  </a:cubicBezTo>
                  <a:cubicBezTo>
                    <a:pt x="409272" y="656612"/>
                    <a:pt x="408553" y="600481"/>
                    <a:pt x="409992" y="544351"/>
                  </a:cubicBezTo>
                  <a:cubicBezTo>
                    <a:pt x="410712" y="522043"/>
                    <a:pt x="400637" y="512687"/>
                    <a:pt x="380487" y="511968"/>
                  </a:cubicBezTo>
                  <a:cubicBezTo>
                    <a:pt x="313563" y="510528"/>
                    <a:pt x="309964" y="504052"/>
                    <a:pt x="315002" y="574575"/>
                  </a:cubicBezTo>
                  <a:cubicBezTo>
                    <a:pt x="317161" y="606238"/>
                    <a:pt x="316441" y="637902"/>
                    <a:pt x="316441" y="670285"/>
                  </a:cubicBezTo>
                  <a:cubicBezTo>
                    <a:pt x="316441" y="677481"/>
                    <a:pt x="316441" y="686836"/>
                    <a:pt x="305646" y="686836"/>
                  </a:cubicBezTo>
                  <a:cubicBezTo>
                    <a:pt x="294852" y="686836"/>
                    <a:pt x="291974" y="677481"/>
                    <a:pt x="292693" y="668845"/>
                  </a:cubicBezTo>
                  <a:cubicBezTo>
                    <a:pt x="293413" y="655892"/>
                    <a:pt x="297011" y="642939"/>
                    <a:pt x="297011" y="629986"/>
                  </a:cubicBezTo>
                  <a:cubicBezTo>
                    <a:pt x="297731" y="611276"/>
                    <a:pt x="297011" y="592566"/>
                    <a:pt x="294852" y="573855"/>
                  </a:cubicBezTo>
                  <a:cubicBezTo>
                    <a:pt x="289095" y="527080"/>
                    <a:pt x="277581" y="526360"/>
                    <a:pt x="228647" y="529239"/>
                  </a:cubicBezTo>
                  <a:cubicBezTo>
                    <a:pt x="209937" y="529958"/>
                    <a:pt x="215694" y="546510"/>
                    <a:pt x="214255" y="557304"/>
                  </a:cubicBezTo>
                  <a:cubicBezTo>
                    <a:pt x="212096" y="569538"/>
                    <a:pt x="220012" y="591126"/>
                    <a:pt x="206339" y="591846"/>
                  </a:cubicBezTo>
                  <a:cubicBezTo>
                    <a:pt x="191227" y="593285"/>
                    <a:pt x="195544" y="570977"/>
                    <a:pt x="194105" y="559463"/>
                  </a:cubicBezTo>
                  <a:cubicBezTo>
                    <a:pt x="191227" y="538594"/>
                    <a:pt x="190507" y="520603"/>
                    <a:pt x="161003" y="523482"/>
                  </a:cubicBezTo>
                  <a:cubicBezTo>
                    <a:pt x="131498" y="526360"/>
                    <a:pt x="121423" y="533556"/>
                    <a:pt x="119265" y="565220"/>
                  </a:cubicBezTo>
                  <a:cubicBezTo>
                    <a:pt x="117106" y="609117"/>
                    <a:pt x="109190" y="653014"/>
                    <a:pt x="111348" y="696911"/>
                  </a:cubicBezTo>
                  <a:cubicBezTo>
                    <a:pt x="112068" y="705546"/>
                    <a:pt x="109910" y="713462"/>
                    <a:pt x="109190" y="722098"/>
                  </a:cubicBezTo>
                  <a:cubicBezTo>
                    <a:pt x="107750" y="730013"/>
                    <a:pt x="106311" y="737929"/>
                    <a:pt x="95517" y="735770"/>
                  </a:cubicBezTo>
                  <a:cubicBezTo>
                    <a:pt x="85442" y="733611"/>
                    <a:pt x="86162" y="724976"/>
                    <a:pt x="87601" y="717780"/>
                  </a:cubicBezTo>
                  <a:cubicBezTo>
                    <a:pt x="96237" y="672443"/>
                    <a:pt x="95517" y="626388"/>
                    <a:pt x="95517" y="580332"/>
                  </a:cubicBezTo>
                  <a:cubicBezTo>
                    <a:pt x="95517" y="534276"/>
                    <a:pt x="71769" y="501893"/>
                    <a:pt x="24274" y="483902"/>
                  </a:cubicBezTo>
                  <a:cubicBezTo>
                    <a:pt x="27153" y="522762"/>
                    <a:pt x="22835" y="560902"/>
                    <a:pt x="31471" y="598322"/>
                  </a:cubicBezTo>
                  <a:cubicBezTo>
                    <a:pt x="33629" y="606958"/>
                    <a:pt x="33629" y="615594"/>
                    <a:pt x="26433" y="621350"/>
                  </a:cubicBezTo>
                  <a:cubicBezTo>
                    <a:pt x="22116" y="624949"/>
                    <a:pt x="15639" y="625668"/>
                    <a:pt x="10601" y="622070"/>
                  </a:cubicBezTo>
                  <a:cubicBezTo>
                    <a:pt x="4125" y="616313"/>
                    <a:pt x="5564" y="608397"/>
                    <a:pt x="6284" y="601201"/>
                  </a:cubicBezTo>
                  <a:cubicBezTo>
                    <a:pt x="12041" y="558024"/>
                    <a:pt x="7003" y="515566"/>
                    <a:pt x="1246" y="472389"/>
                  </a:cubicBezTo>
                  <a:cubicBezTo>
                    <a:pt x="-912" y="456557"/>
                    <a:pt x="-3071" y="443604"/>
                    <a:pt x="20676" y="442164"/>
                  </a:cubicBezTo>
                  <a:cubicBezTo>
                    <a:pt x="35788" y="440725"/>
                    <a:pt x="44424" y="424174"/>
                    <a:pt x="48022" y="409781"/>
                  </a:cubicBezTo>
                  <a:cubicBezTo>
                    <a:pt x="58097" y="370922"/>
                    <a:pt x="89760" y="341417"/>
                    <a:pt x="129339" y="337100"/>
                  </a:cubicBezTo>
                  <a:cubicBezTo>
                    <a:pt x="150928" y="334941"/>
                    <a:pt x="168918" y="331343"/>
                    <a:pt x="178274" y="308315"/>
                  </a:cubicBezTo>
                  <a:cubicBezTo>
                    <a:pt x="182591" y="297520"/>
                    <a:pt x="195544" y="291764"/>
                    <a:pt x="206339" y="286006"/>
                  </a:cubicBezTo>
                  <a:cubicBezTo>
                    <a:pt x="222170" y="277371"/>
                    <a:pt x="236563" y="267296"/>
                    <a:pt x="246638" y="252184"/>
                  </a:cubicBezTo>
                  <a:cubicBezTo>
                    <a:pt x="255993" y="237072"/>
                    <a:pt x="264628" y="222679"/>
                    <a:pt x="286936" y="222679"/>
                  </a:cubicBezTo>
                  <a:cubicBezTo>
                    <a:pt x="301329" y="222679"/>
                    <a:pt x="307086" y="206848"/>
                    <a:pt x="308525" y="193175"/>
                  </a:cubicBezTo>
                  <a:cubicBezTo>
                    <a:pt x="312123" y="162951"/>
                    <a:pt x="284778" y="134166"/>
                    <a:pt x="253834" y="132727"/>
                  </a:cubicBezTo>
                  <a:cubicBezTo>
                    <a:pt x="234404" y="132007"/>
                    <a:pt x="214974" y="129129"/>
                    <a:pt x="195544" y="125530"/>
                  </a:cubicBezTo>
                  <a:cubicBezTo>
                    <a:pt x="171797" y="121213"/>
                    <a:pt x="157404" y="129129"/>
                    <a:pt x="154526" y="153596"/>
                  </a:cubicBezTo>
                  <a:cubicBezTo>
                    <a:pt x="152367" y="173745"/>
                    <a:pt x="145171" y="190296"/>
                    <a:pt x="128620" y="201091"/>
                  </a:cubicBezTo>
                  <a:cubicBezTo>
                    <a:pt x="110629" y="216203"/>
                    <a:pt x="113508" y="243549"/>
                    <a:pt x="96237" y="263698"/>
                  </a:cubicBezTo>
                  <a:close/>
                </a:path>
              </a:pathLst>
            </a:custGeom>
            <a:solidFill>
              <a:schemeClr val="bg1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71C82F8B-095B-48A2-AEFC-E07EBD298227}"/>
                </a:ext>
              </a:extLst>
            </p:cNvPr>
            <p:cNvGrpSpPr/>
            <p:nvPr/>
          </p:nvGrpSpPr>
          <p:grpSpPr>
            <a:xfrm>
              <a:off x="4731193" y="4000447"/>
              <a:ext cx="385706" cy="543008"/>
              <a:chOff x="6634947" y="3926061"/>
              <a:chExt cx="493932" cy="695372"/>
            </a:xfrm>
            <a:solidFill>
              <a:schemeClr val="accent4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C3F19A1-C409-45A9-A19F-AFD60DED1792}"/>
                  </a:ext>
                </a:extLst>
              </p:cNvPr>
              <p:cNvSpPr/>
              <p:nvPr/>
            </p:nvSpPr>
            <p:spPr>
              <a:xfrm>
                <a:off x="6634947" y="3926061"/>
                <a:ext cx="493932" cy="695372"/>
              </a:xfrm>
              <a:custGeom>
                <a:avLst/>
                <a:gdLst>
                  <a:gd name="connsiteX0" fmla="*/ 462767 w 493932"/>
                  <a:gd name="connsiteY0" fmla="*/ 149159 h 695372"/>
                  <a:gd name="connsiteX1" fmla="*/ 408075 w 493932"/>
                  <a:gd name="connsiteY1" fmla="*/ 65683 h 695372"/>
                  <a:gd name="connsiteX2" fmla="*/ 354103 w 493932"/>
                  <a:gd name="connsiteY2" fmla="*/ 22505 h 695372"/>
                  <a:gd name="connsiteX3" fmla="*/ 280702 w 493932"/>
                  <a:gd name="connsiteY3" fmla="*/ 20347 h 695372"/>
                  <a:gd name="connsiteX4" fmla="*/ 246160 w 493932"/>
                  <a:gd name="connsiteY4" fmla="*/ 11711 h 695372"/>
                  <a:gd name="connsiteX5" fmla="*/ 173478 w 493932"/>
                  <a:gd name="connsiteY5" fmla="*/ 24664 h 695372"/>
                  <a:gd name="connsiteX6" fmla="*/ 123824 w 493932"/>
                  <a:gd name="connsiteY6" fmla="*/ 52010 h 695372"/>
                  <a:gd name="connsiteX7" fmla="*/ 67694 w 493932"/>
                  <a:gd name="connsiteY7" fmla="*/ 101664 h 695372"/>
                  <a:gd name="connsiteX8" fmla="*/ 61218 w 493932"/>
                  <a:gd name="connsiteY8" fmla="*/ 116776 h 695372"/>
                  <a:gd name="connsiteX9" fmla="*/ 34591 w 493932"/>
                  <a:gd name="connsiteY9" fmla="*/ 188018 h 695372"/>
                  <a:gd name="connsiteX10" fmla="*/ 6526 w 493932"/>
                  <a:gd name="connsiteY10" fmla="*/ 249906 h 695372"/>
                  <a:gd name="connsiteX11" fmla="*/ 769 w 493932"/>
                  <a:gd name="connsiteY11" fmla="*/ 262139 h 695372"/>
                  <a:gd name="connsiteX12" fmla="*/ 9405 w 493932"/>
                  <a:gd name="connsiteY12" fmla="*/ 430531 h 695372"/>
                  <a:gd name="connsiteX13" fmla="*/ 18040 w 493932"/>
                  <a:gd name="connsiteY13" fmla="*/ 439886 h 695372"/>
                  <a:gd name="connsiteX14" fmla="*/ 23797 w 493932"/>
                  <a:gd name="connsiteY14" fmla="*/ 429092 h 695372"/>
                  <a:gd name="connsiteX15" fmla="*/ 24517 w 493932"/>
                  <a:gd name="connsiteY15" fmla="*/ 378718 h 695372"/>
                  <a:gd name="connsiteX16" fmla="*/ 32433 w 493932"/>
                  <a:gd name="connsiteY16" fmla="*/ 360728 h 695372"/>
                  <a:gd name="connsiteX17" fmla="*/ 43946 w 493932"/>
                  <a:gd name="connsiteY17" fmla="*/ 377999 h 695372"/>
                  <a:gd name="connsiteX18" fmla="*/ 46105 w 493932"/>
                  <a:gd name="connsiteY18" fmla="*/ 394550 h 695372"/>
                  <a:gd name="connsiteX19" fmla="*/ 84245 w 493932"/>
                  <a:gd name="connsiteY19" fmla="*/ 461475 h 695372"/>
                  <a:gd name="connsiteX20" fmla="*/ 126703 w 493932"/>
                  <a:gd name="connsiteY20" fmla="*/ 544951 h 695372"/>
                  <a:gd name="connsiteX21" fmla="*/ 127422 w 493932"/>
                  <a:gd name="connsiteY21" fmla="*/ 626268 h 695372"/>
                  <a:gd name="connsiteX22" fmla="*/ 139656 w 493932"/>
                  <a:gd name="connsiteY22" fmla="*/ 647857 h 695372"/>
                  <a:gd name="connsiteX23" fmla="*/ 153329 w 493932"/>
                  <a:gd name="connsiteY23" fmla="*/ 625549 h 695372"/>
                  <a:gd name="connsiteX24" fmla="*/ 149011 w 493932"/>
                  <a:gd name="connsiteY24" fmla="*/ 547110 h 695372"/>
                  <a:gd name="connsiteX25" fmla="*/ 161245 w 493932"/>
                  <a:gd name="connsiteY25" fmla="*/ 524802 h 695372"/>
                  <a:gd name="connsiteX26" fmla="*/ 243282 w 493932"/>
                  <a:gd name="connsiteY26" fmla="*/ 580213 h 695372"/>
                  <a:gd name="connsiteX27" fmla="*/ 244001 w 493932"/>
                  <a:gd name="connsiteY27" fmla="*/ 667287 h 695372"/>
                  <a:gd name="connsiteX28" fmla="*/ 255516 w 493932"/>
                  <a:gd name="connsiteY28" fmla="*/ 695352 h 695372"/>
                  <a:gd name="connsiteX29" fmla="*/ 266310 w 493932"/>
                  <a:gd name="connsiteY29" fmla="*/ 665847 h 695372"/>
                  <a:gd name="connsiteX30" fmla="*/ 266310 w 493932"/>
                  <a:gd name="connsiteY30" fmla="*/ 561502 h 695372"/>
                  <a:gd name="connsiteX31" fmla="*/ 294375 w 493932"/>
                  <a:gd name="connsiteY31" fmla="*/ 521204 h 695372"/>
                  <a:gd name="connsiteX32" fmla="*/ 436141 w 493932"/>
                  <a:gd name="connsiteY32" fmla="*/ 454998 h 695372"/>
                  <a:gd name="connsiteX33" fmla="*/ 440458 w 493932"/>
                  <a:gd name="connsiteY33" fmla="*/ 533437 h 695372"/>
                  <a:gd name="connsiteX34" fmla="*/ 449094 w 493932"/>
                  <a:gd name="connsiteY34" fmla="*/ 569418 h 695372"/>
                  <a:gd name="connsiteX35" fmla="*/ 461327 w 493932"/>
                  <a:gd name="connsiteY35" fmla="*/ 535596 h 695372"/>
                  <a:gd name="connsiteX36" fmla="*/ 463486 w 493932"/>
                  <a:gd name="connsiteY36" fmla="*/ 448522 h 695372"/>
                  <a:gd name="connsiteX37" fmla="*/ 480037 w 493932"/>
                  <a:gd name="connsiteY37" fmla="*/ 312513 h 695372"/>
                  <a:gd name="connsiteX38" fmla="*/ 475000 w 493932"/>
                  <a:gd name="connsiteY38" fmla="*/ 376560 h 695372"/>
                  <a:gd name="connsiteX39" fmla="*/ 482916 w 493932"/>
                  <a:gd name="connsiteY39" fmla="*/ 395989 h 695372"/>
                  <a:gd name="connsiteX40" fmla="*/ 490832 w 493932"/>
                  <a:gd name="connsiteY40" fmla="*/ 377999 h 695372"/>
                  <a:gd name="connsiteX41" fmla="*/ 493710 w 493932"/>
                  <a:gd name="connsiteY41" fmla="*/ 237672 h 695372"/>
                  <a:gd name="connsiteX42" fmla="*/ 462767 w 493932"/>
                  <a:gd name="connsiteY42" fmla="*/ 149159 h 695372"/>
                  <a:gd name="connsiteX43" fmla="*/ 331076 w 493932"/>
                  <a:gd name="connsiteY43" fmla="*/ 363606 h 695372"/>
                  <a:gd name="connsiteX44" fmla="*/ 278543 w 493932"/>
                  <a:gd name="connsiteY44" fmla="*/ 422615 h 695372"/>
                  <a:gd name="connsiteX45" fmla="*/ 229609 w 493932"/>
                  <a:gd name="connsiteY45" fmla="*/ 411821 h 695372"/>
                  <a:gd name="connsiteX46" fmla="*/ 191469 w 493932"/>
                  <a:gd name="connsiteY46" fmla="*/ 394550 h 695372"/>
                  <a:gd name="connsiteX47" fmla="*/ 167722 w 493932"/>
                  <a:gd name="connsiteY47" fmla="*/ 357130 h 695372"/>
                  <a:gd name="connsiteX48" fmla="*/ 182833 w 493932"/>
                  <a:gd name="connsiteY48" fmla="*/ 285887 h 695372"/>
                  <a:gd name="connsiteX49" fmla="*/ 179955 w 493932"/>
                  <a:gd name="connsiteY49" fmla="*/ 217523 h 695372"/>
                  <a:gd name="connsiteX50" fmla="*/ 187871 w 493932"/>
                  <a:gd name="connsiteY50" fmla="*/ 150598 h 695372"/>
                  <a:gd name="connsiteX51" fmla="*/ 213058 w 493932"/>
                  <a:gd name="connsiteY51" fmla="*/ 136925 h 695372"/>
                  <a:gd name="connsiteX52" fmla="*/ 230329 w 493932"/>
                  <a:gd name="connsiteY52" fmla="*/ 159953 h 695372"/>
                  <a:gd name="connsiteX53" fmla="*/ 230329 w 493932"/>
                  <a:gd name="connsiteY53" fmla="*/ 229756 h 695372"/>
                  <a:gd name="connsiteX54" fmla="*/ 228170 w 493932"/>
                  <a:gd name="connsiteY54" fmla="*/ 252065 h 695372"/>
                  <a:gd name="connsiteX55" fmla="*/ 241123 w 493932"/>
                  <a:gd name="connsiteY55" fmla="*/ 273653 h 695372"/>
                  <a:gd name="connsiteX56" fmla="*/ 249758 w 493932"/>
                  <a:gd name="connsiteY56" fmla="*/ 251345 h 695372"/>
                  <a:gd name="connsiteX57" fmla="*/ 249758 w 493932"/>
                  <a:gd name="connsiteY57" fmla="*/ 206009 h 695372"/>
                  <a:gd name="connsiteX58" fmla="*/ 253356 w 493932"/>
                  <a:gd name="connsiteY58" fmla="*/ 158514 h 695372"/>
                  <a:gd name="connsiteX59" fmla="*/ 287899 w 493932"/>
                  <a:gd name="connsiteY59" fmla="*/ 127570 h 695372"/>
                  <a:gd name="connsiteX60" fmla="*/ 321001 w 493932"/>
                  <a:gd name="connsiteY60" fmla="*/ 168589 h 695372"/>
                  <a:gd name="connsiteX61" fmla="*/ 328197 w 493932"/>
                  <a:gd name="connsiteY61" fmla="*/ 252784 h 695372"/>
                  <a:gd name="connsiteX62" fmla="*/ 331076 w 493932"/>
                  <a:gd name="connsiteY62" fmla="*/ 363606 h 69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3932" h="695372">
                    <a:moveTo>
                      <a:pt x="462767" y="149159"/>
                    </a:moveTo>
                    <a:cubicBezTo>
                      <a:pt x="438299" y="126851"/>
                      <a:pt x="419589" y="97346"/>
                      <a:pt x="408075" y="65683"/>
                    </a:cubicBezTo>
                    <a:cubicBezTo>
                      <a:pt x="398001" y="37617"/>
                      <a:pt x="384328" y="23945"/>
                      <a:pt x="354103" y="22505"/>
                    </a:cubicBezTo>
                    <a:cubicBezTo>
                      <a:pt x="329637" y="21066"/>
                      <a:pt x="305169" y="21066"/>
                      <a:pt x="280702" y="20347"/>
                    </a:cubicBezTo>
                    <a:cubicBezTo>
                      <a:pt x="268469" y="19627"/>
                      <a:pt x="256235" y="18907"/>
                      <a:pt x="246160" y="11711"/>
                    </a:cubicBezTo>
                    <a:cubicBezTo>
                      <a:pt x="218815" y="-7719"/>
                      <a:pt x="195067" y="-2681"/>
                      <a:pt x="173478" y="24664"/>
                    </a:cubicBezTo>
                    <a:cubicBezTo>
                      <a:pt x="161245" y="40496"/>
                      <a:pt x="144694" y="53449"/>
                      <a:pt x="123824" y="52010"/>
                    </a:cubicBezTo>
                    <a:cubicBezTo>
                      <a:pt x="84245" y="48412"/>
                      <a:pt x="69133" y="61365"/>
                      <a:pt x="67694" y="101664"/>
                    </a:cubicBezTo>
                    <a:cubicBezTo>
                      <a:pt x="67694" y="106701"/>
                      <a:pt x="64816" y="113178"/>
                      <a:pt x="61218" y="116776"/>
                    </a:cubicBezTo>
                    <a:cubicBezTo>
                      <a:pt x="38190" y="135486"/>
                      <a:pt x="38909" y="162112"/>
                      <a:pt x="34591" y="188018"/>
                    </a:cubicBezTo>
                    <a:cubicBezTo>
                      <a:pt x="30993" y="210327"/>
                      <a:pt x="41068" y="240551"/>
                      <a:pt x="6526" y="249906"/>
                    </a:cubicBezTo>
                    <a:cubicBezTo>
                      <a:pt x="3648" y="250626"/>
                      <a:pt x="769" y="257822"/>
                      <a:pt x="769" y="262139"/>
                    </a:cubicBezTo>
                    <a:cubicBezTo>
                      <a:pt x="-2829" y="318270"/>
                      <a:pt x="7246" y="374400"/>
                      <a:pt x="9405" y="430531"/>
                    </a:cubicBezTo>
                    <a:cubicBezTo>
                      <a:pt x="9405" y="434849"/>
                      <a:pt x="11563" y="440606"/>
                      <a:pt x="18040" y="439886"/>
                    </a:cubicBezTo>
                    <a:cubicBezTo>
                      <a:pt x="24517" y="439166"/>
                      <a:pt x="23797" y="433410"/>
                      <a:pt x="23797" y="429092"/>
                    </a:cubicBezTo>
                    <a:cubicBezTo>
                      <a:pt x="23797" y="412541"/>
                      <a:pt x="23797" y="395270"/>
                      <a:pt x="24517" y="378718"/>
                    </a:cubicBezTo>
                    <a:cubicBezTo>
                      <a:pt x="24517" y="371522"/>
                      <a:pt x="22358" y="361447"/>
                      <a:pt x="32433" y="360728"/>
                    </a:cubicBezTo>
                    <a:cubicBezTo>
                      <a:pt x="41788" y="360728"/>
                      <a:pt x="42507" y="370802"/>
                      <a:pt x="43946" y="377999"/>
                    </a:cubicBezTo>
                    <a:cubicBezTo>
                      <a:pt x="45386" y="383036"/>
                      <a:pt x="46105" y="388793"/>
                      <a:pt x="46105" y="394550"/>
                    </a:cubicBezTo>
                    <a:cubicBezTo>
                      <a:pt x="45386" y="424774"/>
                      <a:pt x="58339" y="446363"/>
                      <a:pt x="84245" y="461475"/>
                    </a:cubicBezTo>
                    <a:cubicBezTo>
                      <a:pt x="115909" y="480185"/>
                      <a:pt x="125984" y="510409"/>
                      <a:pt x="126703" y="544951"/>
                    </a:cubicBezTo>
                    <a:cubicBezTo>
                      <a:pt x="127422" y="572297"/>
                      <a:pt x="126703" y="599643"/>
                      <a:pt x="127422" y="626268"/>
                    </a:cubicBezTo>
                    <a:cubicBezTo>
                      <a:pt x="127422" y="635624"/>
                      <a:pt x="125984" y="647137"/>
                      <a:pt x="139656" y="647857"/>
                    </a:cubicBezTo>
                    <a:cubicBezTo>
                      <a:pt x="154768" y="648577"/>
                      <a:pt x="154049" y="635624"/>
                      <a:pt x="153329" y="625549"/>
                    </a:cubicBezTo>
                    <a:cubicBezTo>
                      <a:pt x="151890" y="599643"/>
                      <a:pt x="149731" y="573016"/>
                      <a:pt x="149011" y="547110"/>
                    </a:cubicBezTo>
                    <a:cubicBezTo>
                      <a:pt x="148292" y="537755"/>
                      <a:pt x="149011" y="528400"/>
                      <a:pt x="161245" y="524802"/>
                    </a:cubicBezTo>
                    <a:cubicBezTo>
                      <a:pt x="187151" y="516886"/>
                      <a:pt x="241843" y="552147"/>
                      <a:pt x="243282" y="580213"/>
                    </a:cubicBezTo>
                    <a:cubicBezTo>
                      <a:pt x="244721" y="608998"/>
                      <a:pt x="243282" y="638502"/>
                      <a:pt x="244001" y="667287"/>
                    </a:cubicBezTo>
                    <a:cubicBezTo>
                      <a:pt x="244001" y="677362"/>
                      <a:pt x="235366" y="696072"/>
                      <a:pt x="255516" y="695352"/>
                    </a:cubicBezTo>
                    <a:cubicBezTo>
                      <a:pt x="274226" y="694632"/>
                      <a:pt x="266310" y="676642"/>
                      <a:pt x="266310" y="665847"/>
                    </a:cubicBezTo>
                    <a:cubicBezTo>
                      <a:pt x="267749" y="631306"/>
                      <a:pt x="267029" y="596764"/>
                      <a:pt x="266310" y="561502"/>
                    </a:cubicBezTo>
                    <a:cubicBezTo>
                      <a:pt x="265590" y="540633"/>
                      <a:pt x="275665" y="525521"/>
                      <a:pt x="294375" y="521204"/>
                    </a:cubicBezTo>
                    <a:cubicBezTo>
                      <a:pt x="346188" y="508970"/>
                      <a:pt x="397281" y="496736"/>
                      <a:pt x="436141" y="454998"/>
                    </a:cubicBezTo>
                    <a:cubicBezTo>
                      <a:pt x="451252" y="483064"/>
                      <a:pt x="439019" y="508250"/>
                      <a:pt x="440458" y="533437"/>
                    </a:cubicBezTo>
                    <a:cubicBezTo>
                      <a:pt x="441178" y="546390"/>
                      <a:pt x="431823" y="568698"/>
                      <a:pt x="449094" y="569418"/>
                    </a:cubicBezTo>
                    <a:cubicBezTo>
                      <a:pt x="467804" y="570858"/>
                      <a:pt x="460608" y="547830"/>
                      <a:pt x="461327" y="535596"/>
                    </a:cubicBezTo>
                    <a:cubicBezTo>
                      <a:pt x="463486" y="506811"/>
                      <a:pt x="462047" y="477307"/>
                      <a:pt x="463486" y="448522"/>
                    </a:cubicBezTo>
                    <a:cubicBezTo>
                      <a:pt x="465645" y="403185"/>
                      <a:pt x="464925" y="357130"/>
                      <a:pt x="480037" y="312513"/>
                    </a:cubicBezTo>
                    <a:cubicBezTo>
                      <a:pt x="478598" y="334102"/>
                      <a:pt x="477159" y="354971"/>
                      <a:pt x="475000" y="376560"/>
                    </a:cubicBezTo>
                    <a:cubicBezTo>
                      <a:pt x="474280" y="384475"/>
                      <a:pt x="470682" y="395989"/>
                      <a:pt x="482916" y="395989"/>
                    </a:cubicBezTo>
                    <a:cubicBezTo>
                      <a:pt x="493710" y="395989"/>
                      <a:pt x="490832" y="385195"/>
                      <a:pt x="490832" y="377999"/>
                    </a:cubicBezTo>
                    <a:cubicBezTo>
                      <a:pt x="492991" y="331223"/>
                      <a:pt x="491552" y="284448"/>
                      <a:pt x="493710" y="237672"/>
                    </a:cubicBezTo>
                    <a:cubicBezTo>
                      <a:pt x="495150" y="206009"/>
                      <a:pt x="490112" y="173626"/>
                      <a:pt x="462767" y="149159"/>
                    </a:cubicBezTo>
                    <a:close/>
                    <a:moveTo>
                      <a:pt x="331076" y="363606"/>
                    </a:moveTo>
                    <a:cubicBezTo>
                      <a:pt x="326758" y="388793"/>
                      <a:pt x="300132" y="406783"/>
                      <a:pt x="278543" y="422615"/>
                    </a:cubicBezTo>
                    <a:cubicBezTo>
                      <a:pt x="261272" y="434849"/>
                      <a:pt x="245441" y="418298"/>
                      <a:pt x="229609" y="411821"/>
                    </a:cubicBezTo>
                    <a:cubicBezTo>
                      <a:pt x="216656" y="406783"/>
                      <a:pt x="204422" y="396709"/>
                      <a:pt x="191469" y="394550"/>
                    </a:cubicBezTo>
                    <a:cubicBezTo>
                      <a:pt x="167002" y="390952"/>
                      <a:pt x="162684" y="377999"/>
                      <a:pt x="167722" y="357130"/>
                    </a:cubicBezTo>
                    <a:cubicBezTo>
                      <a:pt x="173478" y="333382"/>
                      <a:pt x="177077" y="309634"/>
                      <a:pt x="182833" y="285887"/>
                    </a:cubicBezTo>
                    <a:cubicBezTo>
                      <a:pt x="188590" y="262139"/>
                      <a:pt x="188590" y="240551"/>
                      <a:pt x="179955" y="217523"/>
                    </a:cubicBezTo>
                    <a:cubicBezTo>
                      <a:pt x="170600" y="194495"/>
                      <a:pt x="174918" y="171467"/>
                      <a:pt x="187871" y="150598"/>
                    </a:cubicBezTo>
                    <a:cubicBezTo>
                      <a:pt x="193628" y="141243"/>
                      <a:pt x="200824" y="134047"/>
                      <a:pt x="213058" y="136925"/>
                    </a:cubicBezTo>
                    <a:cubicBezTo>
                      <a:pt x="224571" y="139804"/>
                      <a:pt x="229609" y="148439"/>
                      <a:pt x="230329" y="159953"/>
                    </a:cubicBezTo>
                    <a:cubicBezTo>
                      <a:pt x="232488" y="182981"/>
                      <a:pt x="232488" y="206728"/>
                      <a:pt x="230329" y="229756"/>
                    </a:cubicBezTo>
                    <a:cubicBezTo>
                      <a:pt x="229609" y="236953"/>
                      <a:pt x="228170" y="244868"/>
                      <a:pt x="228170" y="252065"/>
                    </a:cubicBezTo>
                    <a:cubicBezTo>
                      <a:pt x="228889" y="261420"/>
                      <a:pt x="229609" y="274373"/>
                      <a:pt x="241123" y="273653"/>
                    </a:cubicBezTo>
                    <a:cubicBezTo>
                      <a:pt x="254796" y="272934"/>
                      <a:pt x="249039" y="259981"/>
                      <a:pt x="249758" y="251345"/>
                    </a:cubicBezTo>
                    <a:cubicBezTo>
                      <a:pt x="250478" y="238392"/>
                      <a:pt x="249758" y="225439"/>
                      <a:pt x="249758" y="206009"/>
                    </a:cubicBezTo>
                    <a:cubicBezTo>
                      <a:pt x="250478" y="194495"/>
                      <a:pt x="251917" y="176504"/>
                      <a:pt x="253356" y="158514"/>
                    </a:cubicBezTo>
                    <a:cubicBezTo>
                      <a:pt x="255516" y="137645"/>
                      <a:pt x="264871" y="124692"/>
                      <a:pt x="287899" y="127570"/>
                    </a:cubicBezTo>
                    <a:cubicBezTo>
                      <a:pt x="310926" y="130449"/>
                      <a:pt x="324599" y="146280"/>
                      <a:pt x="321001" y="168589"/>
                    </a:cubicBezTo>
                    <a:cubicBezTo>
                      <a:pt x="315964" y="198093"/>
                      <a:pt x="328917" y="226158"/>
                      <a:pt x="328197" y="252784"/>
                    </a:cubicBezTo>
                    <a:cubicBezTo>
                      <a:pt x="326758" y="290205"/>
                      <a:pt x="337552" y="327625"/>
                      <a:pt x="331076" y="363606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31B96936-FA91-4BD2-89DE-759A9912C574}"/>
                  </a:ext>
                </a:extLst>
              </p:cNvPr>
              <p:cNvSpPr/>
              <p:nvPr/>
            </p:nvSpPr>
            <p:spPr>
              <a:xfrm>
                <a:off x="6859300" y="4275965"/>
                <a:ext cx="29002" cy="43257"/>
              </a:xfrm>
              <a:custGeom>
                <a:avLst/>
                <a:gdLst>
                  <a:gd name="connsiteX0" fmla="*/ 18928 w 29002"/>
                  <a:gd name="connsiteY0" fmla="*/ 30 h 43257"/>
                  <a:gd name="connsiteX1" fmla="*/ 218 w 29002"/>
                  <a:gd name="connsiteY1" fmla="*/ 27376 h 43257"/>
                  <a:gd name="connsiteX2" fmla="*/ 15330 w 29002"/>
                  <a:gd name="connsiteY2" fmla="*/ 43208 h 43257"/>
                  <a:gd name="connsiteX3" fmla="*/ 29003 w 29002"/>
                  <a:gd name="connsiteY3" fmla="*/ 20180 h 43257"/>
                  <a:gd name="connsiteX4" fmla="*/ 18928 w 29002"/>
                  <a:gd name="connsiteY4" fmla="*/ 30 h 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02" h="43257">
                    <a:moveTo>
                      <a:pt x="18928" y="30"/>
                    </a:moveTo>
                    <a:cubicBezTo>
                      <a:pt x="4536" y="750"/>
                      <a:pt x="1657" y="15862"/>
                      <a:pt x="218" y="27376"/>
                    </a:cubicBezTo>
                    <a:cubicBezTo>
                      <a:pt x="-1221" y="36731"/>
                      <a:pt x="4536" y="43927"/>
                      <a:pt x="15330" y="43208"/>
                    </a:cubicBezTo>
                    <a:cubicBezTo>
                      <a:pt x="30442" y="41768"/>
                      <a:pt x="27564" y="29535"/>
                      <a:pt x="29003" y="20180"/>
                    </a:cubicBezTo>
                    <a:cubicBezTo>
                      <a:pt x="28283" y="11544"/>
                      <a:pt x="29723" y="-690"/>
                      <a:pt x="18928" y="30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F211F3FD-2EEA-432E-82D3-4924340ABA03}"/>
              </a:ext>
            </a:extLst>
          </p:cNvPr>
          <p:cNvGrpSpPr/>
          <p:nvPr/>
        </p:nvGrpSpPr>
        <p:grpSpPr>
          <a:xfrm flipH="1">
            <a:off x="1041608" y="3447502"/>
            <a:ext cx="3283552" cy="2537429"/>
            <a:chOff x="8861521" y="1203023"/>
            <a:chExt cx="3283552" cy="2537429"/>
          </a:xfrm>
        </p:grpSpPr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5F3481BE-84EA-46AC-AE3A-229CB20C04F9}"/>
                </a:ext>
              </a:extLst>
            </p:cNvPr>
            <p:cNvSpPr txBox="1"/>
            <p:nvPr/>
          </p:nvSpPr>
          <p:spPr>
            <a:xfrm>
              <a:off x="8861521" y="1203023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285750" indent="-285750">
                <a:lnSpc>
                  <a:spcPct val="80000"/>
                </a:lnSpc>
                <a:buFont typeface="Wingdings" panose="05000000000000000000" pitchFamily="2" charset="2"/>
                <a:buChar char="ü"/>
              </a:pPr>
              <a:r>
                <a:rPr lang="en-US" altLang="ko-KR" sz="1600" dirty="0">
                  <a:cs typeface="Arial" pitchFamily="34" charset="0"/>
                </a:rPr>
                <a:t>Simple Portfolio Presentation</a:t>
              </a:r>
            </a:p>
          </p:txBody>
        </p: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6AF6C540-304E-435B-9F68-25B750396173}"/>
                </a:ext>
              </a:extLst>
            </p:cNvPr>
            <p:cNvSpPr txBox="1"/>
            <p:nvPr/>
          </p:nvSpPr>
          <p:spPr>
            <a:xfrm>
              <a:off x="8861521" y="1524183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285750" indent="-285750">
                <a:lnSpc>
                  <a:spcPct val="80000"/>
                </a:lnSpc>
                <a:buFont typeface="Wingdings" panose="05000000000000000000" pitchFamily="2" charset="2"/>
                <a:buChar char="ü"/>
              </a:pPr>
              <a:r>
                <a:rPr lang="en-US" altLang="ko-KR" sz="1600" dirty="0">
                  <a:cs typeface="Arial" pitchFamily="34" charset="0"/>
                </a:rPr>
                <a:t>Presentation</a:t>
              </a:r>
            </a:p>
          </p:txBody>
        </p: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1F0D4246-0A1B-4622-A0E6-BC755B5AE88E}"/>
                </a:ext>
              </a:extLst>
            </p:cNvPr>
            <p:cNvSpPr txBox="1"/>
            <p:nvPr/>
          </p:nvSpPr>
          <p:spPr>
            <a:xfrm>
              <a:off x="8861521" y="2487663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285750" indent="-285750">
                <a:lnSpc>
                  <a:spcPct val="80000"/>
                </a:lnSpc>
                <a:buFont typeface="Wingdings" panose="05000000000000000000" pitchFamily="2" charset="2"/>
                <a:buChar char="ü"/>
              </a:pPr>
              <a:r>
                <a:rPr lang="en-US" altLang="ko-KR" sz="1600" dirty="0">
                  <a:cs typeface="Arial" pitchFamily="34" charset="0"/>
                </a:rPr>
                <a:t>Portfolio Presentation</a:t>
              </a:r>
            </a:p>
          </p:txBody>
        </p:sp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6E8C28B0-4E83-42C9-8736-05E2CF411C0C}"/>
                </a:ext>
              </a:extLst>
            </p:cNvPr>
            <p:cNvSpPr txBox="1"/>
            <p:nvPr/>
          </p:nvSpPr>
          <p:spPr>
            <a:xfrm>
              <a:off x="8861521" y="2166503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285750" indent="-285750">
                <a:lnSpc>
                  <a:spcPct val="80000"/>
                </a:lnSpc>
                <a:buFont typeface="Wingdings" panose="05000000000000000000" pitchFamily="2" charset="2"/>
                <a:buChar char="ü"/>
              </a:pPr>
              <a:r>
                <a:rPr lang="en-US" altLang="ko-KR" sz="1600" dirty="0"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DF6716FD-68C3-4ABC-BF35-AC7F2905C8BF}"/>
                </a:ext>
              </a:extLst>
            </p:cNvPr>
            <p:cNvSpPr txBox="1"/>
            <p:nvPr/>
          </p:nvSpPr>
          <p:spPr>
            <a:xfrm>
              <a:off x="8861521" y="1845343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285750" indent="-285750">
                <a:lnSpc>
                  <a:spcPct val="80000"/>
                </a:lnSpc>
                <a:buFont typeface="Wingdings" panose="05000000000000000000" pitchFamily="2" charset="2"/>
                <a:buChar char="ü"/>
              </a:pPr>
              <a:r>
                <a:rPr lang="en-US" altLang="ko-KR" sz="1600" dirty="0">
                  <a:cs typeface="Arial" pitchFamily="34" charset="0"/>
                </a:rPr>
                <a:t>Portfolio</a:t>
              </a:r>
            </a:p>
          </p:txBody>
        </p:sp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F8BA3180-AFCA-41E1-B173-4E885FEEF340}"/>
                </a:ext>
              </a:extLst>
            </p:cNvPr>
            <p:cNvSpPr txBox="1"/>
            <p:nvPr/>
          </p:nvSpPr>
          <p:spPr>
            <a:xfrm>
              <a:off x="8861521" y="2808823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285750" indent="-285750">
                <a:lnSpc>
                  <a:spcPct val="80000"/>
                </a:lnSpc>
                <a:buFont typeface="Wingdings" panose="05000000000000000000" pitchFamily="2" charset="2"/>
                <a:buChar char="ü"/>
              </a:pPr>
              <a:r>
                <a:rPr lang="en-US" altLang="ko-KR" sz="1600" dirty="0">
                  <a:cs typeface="Arial" pitchFamily="34" charset="0"/>
                </a:rPr>
                <a:t>Presentation</a:t>
              </a: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949E0FDA-DC8B-49A9-A063-C447E45923C6}"/>
                </a:ext>
              </a:extLst>
            </p:cNvPr>
            <p:cNvSpPr txBox="1"/>
            <p:nvPr/>
          </p:nvSpPr>
          <p:spPr>
            <a:xfrm>
              <a:off x="8861521" y="345114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285750" indent="-285750">
                <a:lnSpc>
                  <a:spcPct val="80000"/>
                </a:lnSpc>
                <a:buFont typeface="Wingdings" panose="05000000000000000000" pitchFamily="2" charset="2"/>
                <a:buChar char="ü"/>
              </a:pPr>
              <a:r>
                <a:rPr lang="en-US" altLang="ko-KR" sz="1600" dirty="0"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9A16ADAC-2DEC-4208-B263-E5B158785730}"/>
                </a:ext>
              </a:extLst>
            </p:cNvPr>
            <p:cNvSpPr txBox="1"/>
            <p:nvPr/>
          </p:nvSpPr>
          <p:spPr>
            <a:xfrm>
              <a:off x="8861521" y="3129983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 anchorCtr="0">
              <a:noAutofit/>
            </a:bodyPr>
            <a:lstStyle/>
            <a:p>
              <a:pPr marL="285750" indent="-285750">
                <a:lnSpc>
                  <a:spcPct val="80000"/>
                </a:lnSpc>
                <a:buFont typeface="Wingdings" panose="05000000000000000000" pitchFamily="2" charset="2"/>
                <a:buChar char="ü"/>
              </a:pPr>
              <a:r>
                <a:rPr lang="en-US" altLang="ko-KR" sz="1600" dirty="0">
                  <a:cs typeface="Arial" pitchFamily="34" charset="0"/>
                </a:rPr>
                <a:t>Portfolio Presentation</a:t>
              </a:r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:a16="http://schemas.microsoft.com/office/drawing/2014/main" id="{35C34BEE-E715-4C31-9A37-5083519ECA98}"/>
              </a:ext>
            </a:extLst>
          </p:cNvPr>
          <p:cNvSpPr txBox="1"/>
          <p:nvPr/>
        </p:nvSpPr>
        <p:spPr>
          <a:xfrm>
            <a:off x="1507477" y="768577"/>
            <a:ext cx="41984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F6134DEE-4E3D-43BF-A335-D96FADBB428A}"/>
              </a:ext>
            </a:extLst>
          </p:cNvPr>
          <p:cNvSpPr txBox="1"/>
          <p:nvPr/>
        </p:nvSpPr>
        <p:spPr>
          <a:xfrm>
            <a:off x="1507477" y="1415739"/>
            <a:ext cx="41984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56243774-52F2-4A14-B69D-3C8459863369}"/>
              </a:ext>
            </a:extLst>
          </p:cNvPr>
          <p:cNvSpPr txBox="1"/>
          <p:nvPr/>
        </p:nvSpPr>
        <p:spPr>
          <a:xfrm>
            <a:off x="1507477" y="533755"/>
            <a:ext cx="41984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ko-KR" sz="1400" b="0" dirty="0">
                <a:ea typeface="FZShuTi" pitchFamily="2" charset="-122"/>
                <a:cs typeface="Arial" pitchFamily="34" charset="0"/>
              </a:rPr>
              <a:t>EASY TO CHANGE COLORS</a:t>
            </a:r>
            <a:endParaRPr lang="ko-KR" altLang="en-US" sz="1400" b="0" dirty="0">
              <a:cs typeface="Arial" pitchFamily="34" charset="0"/>
            </a:endParaRPr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4B007198-86E5-4769-B165-3633DCF9E9E2}"/>
              </a:ext>
            </a:extLst>
          </p:cNvPr>
          <p:cNvSpPr/>
          <p:nvPr/>
        </p:nvSpPr>
        <p:spPr>
          <a:xfrm flipH="1">
            <a:off x="375039" y="481414"/>
            <a:ext cx="1497172" cy="1351410"/>
          </a:xfrm>
          <a:custGeom>
            <a:avLst/>
            <a:gdLst>
              <a:gd name="connsiteX0" fmla="*/ 84966 w 3320516"/>
              <a:gd name="connsiteY0" fmla="*/ 695558 h 2997236"/>
              <a:gd name="connsiteX1" fmla="*/ 318624 w 3320516"/>
              <a:gd name="connsiteY1" fmla="*/ 669006 h 2997236"/>
              <a:gd name="connsiteX2" fmla="*/ 184347 w 3320516"/>
              <a:gd name="connsiteY2" fmla="*/ 519556 h 2997236"/>
              <a:gd name="connsiteX3" fmla="*/ 155519 w 3320516"/>
              <a:gd name="connsiteY3" fmla="*/ 511212 h 2997236"/>
              <a:gd name="connsiteX4" fmla="*/ 0 w 3320516"/>
              <a:gd name="connsiteY4" fmla="*/ 408797 h 2997236"/>
              <a:gd name="connsiteX5" fmla="*/ 25035 w 3320516"/>
              <a:gd name="connsiteY5" fmla="*/ 382245 h 2997236"/>
              <a:gd name="connsiteX6" fmla="*/ 154002 w 3320516"/>
              <a:gd name="connsiteY6" fmla="*/ 467970 h 2997236"/>
              <a:gd name="connsiteX7" fmla="*/ 149450 w 3320516"/>
              <a:gd name="connsiteY7" fmla="*/ 342796 h 2997236"/>
              <a:gd name="connsiteX8" fmla="*/ 389177 w 3320516"/>
              <a:gd name="connsiteY8" fmla="*/ 608316 h 2997236"/>
              <a:gd name="connsiteX9" fmla="*/ 738146 w 3320516"/>
              <a:gd name="connsiteY9" fmla="*/ 687972 h 2997236"/>
              <a:gd name="connsiteX10" fmla="*/ 1004424 w 3320516"/>
              <a:gd name="connsiteY10" fmla="*/ 1047562 h 2997236"/>
              <a:gd name="connsiteX11" fmla="*/ 1015045 w 3320516"/>
              <a:gd name="connsiteY11" fmla="*/ 1027837 h 2997236"/>
              <a:gd name="connsiteX12" fmla="*/ 1198633 w 3320516"/>
              <a:gd name="connsiteY12" fmla="*/ 470246 h 2997236"/>
              <a:gd name="connsiteX13" fmla="*/ 1257806 w 3320516"/>
              <a:gd name="connsiteY13" fmla="*/ 339761 h 2997236"/>
              <a:gd name="connsiteX14" fmla="*/ 1315462 w 3320516"/>
              <a:gd name="connsiteY14" fmla="*/ 230519 h 2997236"/>
              <a:gd name="connsiteX15" fmla="*/ 1266909 w 3320516"/>
              <a:gd name="connsiteY15" fmla="*/ 57552 h 2997236"/>
              <a:gd name="connsiteX16" fmla="*/ 1234288 w 3320516"/>
              <a:gd name="connsiteY16" fmla="*/ 22655 h 2997236"/>
              <a:gd name="connsiteX17" fmla="*/ 1364014 w 3320516"/>
              <a:gd name="connsiteY17" fmla="*/ 93207 h 2997236"/>
              <a:gd name="connsiteX18" fmla="*/ 1430015 w 3320516"/>
              <a:gd name="connsiteY18" fmla="*/ 229760 h 2997236"/>
              <a:gd name="connsiteX19" fmla="*/ 1678845 w 3320516"/>
              <a:gd name="connsiteY19" fmla="*/ 77276 h 2997236"/>
              <a:gd name="connsiteX20" fmla="*/ 1672017 w 3320516"/>
              <a:gd name="connsiteY20" fmla="*/ 90173 h 2997236"/>
              <a:gd name="connsiteX21" fmla="*/ 1660638 w 3320516"/>
              <a:gd name="connsiteY21" fmla="*/ 105346 h 2997236"/>
              <a:gd name="connsiteX22" fmla="*/ 1705397 w 3320516"/>
              <a:gd name="connsiteY22" fmla="*/ 99276 h 2997236"/>
              <a:gd name="connsiteX23" fmla="*/ 1667465 w 3320516"/>
              <a:gd name="connsiteY23" fmla="*/ 132656 h 2997236"/>
              <a:gd name="connsiteX24" fmla="*/ 1617396 w 3320516"/>
              <a:gd name="connsiteY24" fmla="*/ 206243 h 2997236"/>
              <a:gd name="connsiteX25" fmla="*/ 1660638 w 3320516"/>
              <a:gd name="connsiteY25" fmla="*/ 270726 h 2997236"/>
              <a:gd name="connsiteX26" fmla="*/ 1676569 w 3320516"/>
              <a:gd name="connsiteY26" fmla="*/ 284382 h 2997236"/>
              <a:gd name="connsiteX27" fmla="*/ 1753949 w 3320516"/>
              <a:gd name="connsiteY27" fmla="*/ 217622 h 2997236"/>
              <a:gd name="connsiteX28" fmla="*/ 1785811 w 3320516"/>
              <a:gd name="connsiteY28" fmla="*/ 80310 h 2997236"/>
              <a:gd name="connsiteX29" fmla="*/ 1700845 w 3320516"/>
              <a:gd name="connsiteY29" fmla="*/ 21896 h 2997236"/>
              <a:gd name="connsiteX30" fmla="*/ 1791122 w 3320516"/>
              <a:gd name="connsiteY30" fmla="*/ 655 h 2997236"/>
              <a:gd name="connsiteX31" fmla="*/ 1912502 w 3320516"/>
              <a:gd name="connsiteY31" fmla="*/ 61345 h 2997236"/>
              <a:gd name="connsiteX32" fmla="*/ 2007331 w 3320516"/>
              <a:gd name="connsiteY32" fmla="*/ 148587 h 2997236"/>
              <a:gd name="connsiteX33" fmla="*/ 2077125 w 3320516"/>
              <a:gd name="connsiteY33" fmla="*/ 41621 h 2997236"/>
              <a:gd name="connsiteX34" fmla="*/ 2090021 w 3320516"/>
              <a:gd name="connsiteY34" fmla="*/ 84104 h 2997236"/>
              <a:gd name="connsiteX35" fmla="*/ 2118090 w 3320516"/>
              <a:gd name="connsiteY35" fmla="*/ 42379 h 2997236"/>
              <a:gd name="connsiteX36" fmla="*/ 2130987 w 3320516"/>
              <a:gd name="connsiteY36" fmla="*/ 82587 h 2997236"/>
              <a:gd name="connsiteX37" fmla="*/ 2405611 w 3320516"/>
              <a:gd name="connsiteY37" fmla="*/ 175898 h 2997236"/>
              <a:gd name="connsiteX38" fmla="*/ 2445059 w 3320516"/>
              <a:gd name="connsiteY38" fmla="*/ 300313 h 2997236"/>
              <a:gd name="connsiteX39" fmla="*/ 2408645 w 3320516"/>
              <a:gd name="connsiteY39" fmla="*/ 270726 h 2997236"/>
              <a:gd name="connsiteX40" fmla="*/ 2153746 w 3320516"/>
              <a:gd name="connsiteY40" fmla="*/ 334451 h 2997236"/>
              <a:gd name="connsiteX41" fmla="*/ 2124160 w 3320516"/>
              <a:gd name="connsiteY41" fmla="*/ 449004 h 2997236"/>
              <a:gd name="connsiteX42" fmla="*/ 1987607 w 3320516"/>
              <a:gd name="connsiteY42" fmla="*/ 1007354 h 2997236"/>
              <a:gd name="connsiteX43" fmla="*/ 1880640 w 3320516"/>
              <a:gd name="connsiteY43" fmla="*/ 1337358 h 2997236"/>
              <a:gd name="connsiteX44" fmla="*/ 1870019 w 3320516"/>
              <a:gd name="connsiteY44" fmla="*/ 1373013 h 2997236"/>
              <a:gd name="connsiteX45" fmla="*/ 2350989 w 3320516"/>
              <a:gd name="connsiteY45" fmla="*/ 1222805 h 2997236"/>
              <a:gd name="connsiteX46" fmla="*/ 2475405 w 3320516"/>
              <a:gd name="connsiteY46" fmla="*/ 1237219 h 2997236"/>
              <a:gd name="connsiteX47" fmla="*/ 2712097 w 3320516"/>
              <a:gd name="connsiteY47" fmla="*/ 1050596 h 2997236"/>
              <a:gd name="connsiteX48" fmla="*/ 2894168 w 3320516"/>
              <a:gd name="connsiteY48" fmla="*/ 765352 h 2997236"/>
              <a:gd name="connsiteX49" fmla="*/ 2926788 w 3320516"/>
              <a:gd name="connsiteY49" fmla="*/ 708455 h 2997236"/>
              <a:gd name="connsiteX50" fmla="*/ 3139963 w 3320516"/>
              <a:gd name="connsiteY50" fmla="*/ 713007 h 2997236"/>
              <a:gd name="connsiteX51" fmla="*/ 3164998 w 3320516"/>
              <a:gd name="connsiteY51" fmla="*/ 755490 h 2997236"/>
              <a:gd name="connsiteX52" fmla="*/ 2936651 w 3320516"/>
              <a:gd name="connsiteY52" fmla="*/ 801766 h 2997236"/>
              <a:gd name="connsiteX53" fmla="*/ 2904788 w 3320516"/>
              <a:gd name="connsiteY53" fmla="*/ 904940 h 2997236"/>
              <a:gd name="connsiteX54" fmla="*/ 2908581 w 3320516"/>
              <a:gd name="connsiteY54" fmla="*/ 924664 h 2997236"/>
              <a:gd name="connsiteX55" fmla="*/ 3000376 w 3320516"/>
              <a:gd name="connsiteY55" fmla="*/ 1011906 h 2997236"/>
              <a:gd name="connsiteX56" fmla="*/ 3080032 w 3320516"/>
              <a:gd name="connsiteY56" fmla="*/ 1031631 h 2997236"/>
              <a:gd name="connsiteX57" fmla="*/ 3105825 w 3320516"/>
              <a:gd name="connsiteY57" fmla="*/ 1039217 h 2997236"/>
              <a:gd name="connsiteX58" fmla="*/ 3155894 w 3320516"/>
              <a:gd name="connsiteY58" fmla="*/ 1075631 h 2997236"/>
              <a:gd name="connsiteX59" fmla="*/ 3277275 w 3320516"/>
              <a:gd name="connsiteY59" fmla="*/ 1069562 h 2997236"/>
              <a:gd name="connsiteX60" fmla="*/ 3304585 w 3320516"/>
              <a:gd name="connsiteY60" fmla="*/ 1053631 h 2997236"/>
              <a:gd name="connsiteX61" fmla="*/ 3320516 w 3320516"/>
              <a:gd name="connsiteY61" fmla="*/ 1088528 h 2997236"/>
              <a:gd name="connsiteX62" fmla="*/ 3087618 w 3320516"/>
              <a:gd name="connsiteY62" fmla="*/ 1082459 h 2997236"/>
              <a:gd name="connsiteX63" fmla="*/ 3065617 w 3320516"/>
              <a:gd name="connsiteY63" fmla="*/ 1076390 h 2997236"/>
              <a:gd name="connsiteX64" fmla="*/ 2922995 w 3320516"/>
              <a:gd name="connsiteY64" fmla="*/ 1040734 h 2997236"/>
              <a:gd name="connsiteX65" fmla="*/ 2873684 w 3320516"/>
              <a:gd name="connsiteY65" fmla="*/ 995975 h 2997236"/>
              <a:gd name="connsiteX66" fmla="*/ 2877478 w 3320516"/>
              <a:gd name="connsiteY66" fmla="*/ 1086252 h 2997236"/>
              <a:gd name="connsiteX67" fmla="*/ 2993548 w 3320516"/>
              <a:gd name="connsiteY67" fmla="*/ 1192460 h 2997236"/>
              <a:gd name="connsiteX68" fmla="*/ 3007203 w 3320516"/>
              <a:gd name="connsiteY68" fmla="*/ 1217495 h 2997236"/>
              <a:gd name="connsiteX69" fmla="*/ 3072445 w 3320516"/>
              <a:gd name="connsiteY69" fmla="*/ 1385151 h 2997236"/>
              <a:gd name="connsiteX70" fmla="*/ 3152860 w 3320516"/>
              <a:gd name="connsiteY70" fmla="*/ 1457980 h 2997236"/>
              <a:gd name="connsiteX71" fmla="*/ 3105825 w 3320516"/>
              <a:gd name="connsiteY71" fmla="*/ 1458738 h 2997236"/>
              <a:gd name="connsiteX72" fmla="*/ 3007203 w 3320516"/>
              <a:gd name="connsiteY72" fmla="*/ 1361634 h 2997236"/>
              <a:gd name="connsiteX73" fmla="*/ 2954099 w 3320516"/>
              <a:gd name="connsiteY73" fmla="*/ 1245564 h 2997236"/>
              <a:gd name="connsiteX74" fmla="*/ 2938168 w 3320516"/>
              <a:gd name="connsiteY74" fmla="*/ 1215977 h 2997236"/>
              <a:gd name="connsiteX75" fmla="*/ 2829684 w 3320516"/>
              <a:gd name="connsiteY75" fmla="*/ 1100666 h 2997236"/>
              <a:gd name="connsiteX76" fmla="*/ 2816028 w 3320516"/>
              <a:gd name="connsiteY76" fmla="*/ 1119631 h 2997236"/>
              <a:gd name="connsiteX77" fmla="*/ 2746235 w 3320516"/>
              <a:gd name="connsiteY77" fmla="*/ 1242529 h 2997236"/>
              <a:gd name="connsiteX78" fmla="*/ 2646854 w 3320516"/>
              <a:gd name="connsiteY78" fmla="*/ 1356323 h 2997236"/>
              <a:gd name="connsiteX79" fmla="*/ 2464025 w 3320516"/>
              <a:gd name="connsiteY79" fmla="*/ 1395772 h 2997236"/>
              <a:gd name="connsiteX80" fmla="*/ 2428370 w 3320516"/>
              <a:gd name="connsiteY80" fmla="*/ 1399565 h 2997236"/>
              <a:gd name="connsiteX81" fmla="*/ 2148436 w 3320516"/>
              <a:gd name="connsiteY81" fmla="*/ 1558877 h 2997236"/>
              <a:gd name="connsiteX82" fmla="*/ 1836639 w 3320516"/>
              <a:gd name="connsiteY82" fmla="*/ 1646878 h 2997236"/>
              <a:gd name="connsiteX83" fmla="*/ 1787329 w 3320516"/>
              <a:gd name="connsiteY83" fmla="*/ 1700741 h 2997236"/>
              <a:gd name="connsiteX84" fmla="*/ 1829812 w 3320516"/>
              <a:gd name="connsiteY84" fmla="*/ 2408541 h 2997236"/>
              <a:gd name="connsiteX85" fmla="*/ 1973951 w 3320516"/>
              <a:gd name="connsiteY85" fmla="*/ 2790131 h 2997236"/>
              <a:gd name="connsiteX86" fmla="*/ 2030848 w 3320516"/>
              <a:gd name="connsiteY86" fmla="*/ 2862960 h 2997236"/>
              <a:gd name="connsiteX87" fmla="*/ 2190160 w 3320516"/>
              <a:gd name="connsiteY87" fmla="*/ 2997236 h 2997236"/>
              <a:gd name="connsiteX88" fmla="*/ 738146 w 3320516"/>
              <a:gd name="connsiteY88" fmla="*/ 2997236 h 2997236"/>
              <a:gd name="connsiteX89" fmla="*/ 736628 w 3320516"/>
              <a:gd name="connsiteY89" fmla="*/ 2991168 h 2997236"/>
              <a:gd name="connsiteX90" fmla="*/ 787456 w 3320516"/>
              <a:gd name="connsiteY90" fmla="*/ 2949443 h 2997236"/>
              <a:gd name="connsiteX91" fmla="*/ 886078 w 3320516"/>
              <a:gd name="connsiteY91" fmla="*/ 2715786 h 2997236"/>
              <a:gd name="connsiteX92" fmla="*/ 842836 w 3320516"/>
              <a:gd name="connsiteY92" fmla="*/ 2118745 h 2997236"/>
              <a:gd name="connsiteX93" fmla="*/ 911113 w 3320516"/>
              <a:gd name="connsiteY93" fmla="*/ 1365427 h 2997236"/>
              <a:gd name="connsiteX94" fmla="*/ 891388 w 3320516"/>
              <a:gd name="connsiteY94" fmla="*/ 1312323 h 2997236"/>
              <a:gd name="connsiteX95" fmla="*/ 732076 w 3320516"/>
              <a:gd name="connsiteY95" fmla="*/ 1131770 h 2997236"/>
              <a:gd name="connsiteX96" fmla="*/ 603110 w 3320516"/>
              <a:gd name="connsiteY96" fmla="*/ 862457 h 2997236"/>
              <a:gd name="connsiteX97" fmla="*/ 505247 w 3320516"/>
              <a:gd name="connsiteY97" fmla="*/ 779007 h 2997236"/>
              <a:gd name="connsiteX98" fmla="*/ 383107 w 3320516"/>
              <a:gd name="connsiteY98" fmla="*/ 729697 h 2997236"/>
              <a:gd name="connsiteX99" fmla="*/ 344417 w 3320516"/>
              <a:gd name="connsiteY99" fmla="*/ 726662 h 2997236"/>
              <a:gd name="connsiteX100" fmla="*/ 243520 w 3320516"/>
              <a:gd name="connsiteY100" fmla="*/ 762318 h 2997236"/>
              <a:gd name="connsiteX101" fmla="*/ 107725 w 3320516"/>
              <a:gd name="connsiteY101" fmla="*/ 746387 h 2997236"/>
              <a:gd name="connsiteX102" fmla="*/ 84966 w 3320516"/>
              <a:gd name="connsiteY102" fmla="*/ 695558 h 2997236"/>
              <a:gd name="connsiteX103" fmla="*/ 1832846 w 3320516"/>
              <a:gd name="connsiteY103" fmla="*/ 833629 h 2997236"/>
              <a:gd name="connsiteX104" fmla="*/ 1832846 w 3320516"/>
              <a:gd name="connsiteY104" fmla="*/ 782042 h 2997236"/>
              <a:gd name="connsiteX105" fmla="*/ 1772914 w 3320516"/>
              <a:gd name="connsiteY105" fmla="*/ 784318 h 2997236"/>
              <a:gd name="connsiteX106" fmla="*/ 1757742 w 3320516"/>
              <a:gd name="connsiteY106" fmla="*/ 791145 h 2997236"/>
              <a:gd name="connsiteX107" fmla="*/ 1503602 w 3320516"/>
              <a:gd name="connsiteY107" fmla="*/ 1094597 h 2997236"/>
              <a:gd name="connsiteX108" fmla="*/ 1536223 w 3320516"/>
              <a:gd name="connsiteY108" fmla="*/ 1130252 h 2997236"/>
              <a:gd name="connsiteX109" fmla="*/ 1680362 w 3320516"/>
              <a:gd name="connsiteY109" fmla="*/ 1074873 h 2997236"/>
              <a:gd name="connsiteX110" fmla="*/ 1817674 w 3320516"/>
              <a:gd name="connsiteY110" fmla="*/ 977768 h 2997236"/>
              <a:gd name="connsiteX111" fmla="*/ 1881399 w 3320516"/>
              <a:gd name="connsiteY111" fmla="*/ 854870 h 2997236"/>
              <a:gd name="connsiteX112" fmla="*/ 1848019 w 3320516"/>
              <a:gd name="connsiteY112" fmla="*/ 828318 h 2997236"/>
              <a:gd name="connsiteX113" fmla="*/ 1832846 w 3320516"/>
              <a:gd name="connsiteY113" fmla="*/ 833629 h 2997236"/>
              <a:gd name="connsiteX114" fmla="*/ 1184978 w 3320516"/>
              <a:gd name="connsiteY114" fmla="*/ 1442048 h 2997236"/>
              <a:gd name="connsiteX115" fmla="*/ 1206978 w 3320516"/>
              <a:gd name="connsiteY115" fmla="*/ 1400324 h 2997236"/>
              <a:gd name="connsiteX116" fmla="*/ 1244151 w 3320516"/>
              <a:gd name="connsiteY116" fmla="*/ 1347220 h 2997236"/>
              <a:gd name="connsiteX117" fmla="*/ 1313944 w 3320516"/>
              <a:gd name="connsiteY117" fmla="*/ 1349496 h 2997236"/>
              <a:gd name="connsiteX118" fmla="*/ 1369324 w 3320516"/>
              <a:gd name="connsiteY118" fmla="*/ 1361634 h 2997236"/>
              <a:gd name="connsiteX119" fmla="*/ 1436842 w 3320516"/>
              <a:gd name="connsiteY119" fmla="*/ 1380600 h 2997236"/>
              <a:gd name="connsiteX120" fmla="*/ 1480843 w 3320516"/>
              <a:gd name="connsiteY120" fmla="*/ 1439773 h 2997236"/>
              <a:gd name="connsiteX121" fmla="*/ 1605258 w 3320516"/>
              <a:gd name="connsiteY121" fmla="*/ 1424600 h 2997236"/>
              <a:gd name="connsiteX122" fmla="*/ 1540016 w 3320516"/>
              <a:gd name="connsiteY122" fmla="*/ 1334324 h 2997236"/>
              <a:gd name="connsiteX123" fmla="*/ 1526360 w 3320516"/>
              <a:gd name="connsiteY123" fmla="*/ 1325978 h 2997236"/>
              <a:gd name="connsiteX124" fmla="*/ 1450498 w 3320516"/>
              <a:gd name="connsiteY124" fmla="*/ 1245564 h 2997236"/>
              <a:gd name="connsiteX125" fmla="*/ 1362497 w 3320516"/>
              <a:gd name="connsiteY125" fmla="*/ 1214460 h 2997236"/>
              <a:gd name="connsiteX126" fmla="*/ 1250220 w 3320516"/>
              <a:gd name="connsiteY126" fmla="*/ 1250115 h 2997236"/>
              <a:gd name="connsiteX127" fmla="*/ 1245668 w 3320516"/>
              <a:gd name="connsiteY127" fmla="*/ 1259978 h 2997236"/>
              <a:gd name="connsiteX128" fmla="*/ 1166012 w 3320516"/>
              <a:gd name="connsiteY128" fmla="*/ 1322944 h 2997236"/>
              <a:gd name="connsiteX129" fmla="*/ 1147046 w 3320516"/>
              <a:gd name="connsiteY129" fmla="*/ 1330530 h 2997236"/>
              <a:gd name="connsiteX130" fmla="*/ 1096218 w 3320516"/>
              <a:gd name="connsiteY130" fmla="*/ 1391979 h 2997236"/>
              <a:gd name="connsiteX131" fmla="*/ 1184978 w 3320516"/>
              <a:gd name="connsiteY131" fmla="*/ 1442048 h 2997236"/>
              <a:gd name="connsiteX132" fmla="*/ 1255530 w 3320516"/>
              <a:gd name="connsiteY132" fmla="*/ 675834 h 2997236"/>
              <a:gd name="connsiteX133" fmla="*/ 1235047 w 3320516"/>
              <a:gd name="connsiteY133" fmla="*/ 743352 h 2997236"/>
              <a:gd name="connsiteX134" fmla="*/ 1250978 w 3320516"/>
              <a:gd name="connsiteY134" fmla="*/ 907974 h 2997236"/>
              <a:gd name="connsiteX135" fmla="*/ 1298013 w 3320516"/>
              <a:gd name="connsiteY135" fmla="*/ 1046045 h 2997236"/>
              <a:gd name="connsiteX136" fmla="*/ 1345807 w 3320516"/>
              <a:gd name="connsiteY136" fmla="*/ 1046045 h 2997236"/>
              <a:gd name="connsiteX137" fmla="*/ 1354152 w 3320516"/>
              <a:gd name="connsiteY137" fmla="*/ 1025562 h 2997236"/>
              <a:gd name="connsiteX138" fmla="*/ 1379945 w 3320516"/>
              <a:gd name="connsiteY138" fmla="*/ 816180 h 2997236"/>
              <a:gd name="connsiteX139" fmla="*/ 1329876 w 3320516"/>
              <a:gd name="connsiteY139" fmla="*/ 665972 h 2997236"/>
              <a:gd name="connsiteX140" fmla="*/ 1282082 w 3320516"/>
              <a:gd name="connsiteY140" fmla="*/ 669765 h 2997236"/>
              <a:gd name="connsiteX141" fmla="*/ 1272220 w 3320516"/>
              <a:gd name="connsiteY141" fmla="*/ 690248 h 2997236"/>
              <a:gd name="connsiteX142" fmla="*/ 1255530 w 3320516"/>
              <a:gd name="connsiteY142" fmla="*/ 675834 h 299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3320516" h="2997236">
                <a:moveTo>
                  <a:pt x="84966" y="695558"/>
                </a:moveTo>
                <a:cubicBezTo>
                  <a:pt x="167657" y="738041"/>
                  <a:pt x="242761" y="719076"/>
                  <a:pt x="318624" y="669006"/>
                </a:cubicBezTo>
                <a:cubicBezTo>
                  <a:pt x="272348" y="616661"/>
                  <a:pt x="229106" y="567350"/>
                  <a:pt x="184347" y="519556"/>
                </a:cubicBezTo>
                <a:cubicBezTo>
                  <a:pt x="178278" y="513488"/>
                  <a:pt x="165381" y="511970"/>
                  <a:pt x="155519" y="511212"/>
                </a:cubicBezTo>
                <a:cubicBezTo>
                  <a:pt x="88001" y="502108"/>
                  <a:pt x="36414" y="468728"/>
                  <a:pt x="0" y="408797"/>
                </a:cubicBezTo>
                <a:cubicBezTo>
                  <a:pt x="9104" y="398934"/>
                  <a:pt x="17449" y="389831"/>
                  <a:pt x="25035" y="382245"/>
                </a:cubicBezTo>
                <a:cubicBezTo>
                  <a:pt x="67518" y="413349"/>
                  <a:pt x="88001" y="468728"/>
                  <a:pt x="154002" y="467970"/>
                </a:cubicBezTo>
                <a:cubicBezTo>
                  <a:pt x="111518" y="423969"/>
                  <a:pt x="156277" y="384521"/>
                  <a:pt x="149450" y="342796"/>
                </a:cubicBezTo>
                <a:cubicBezTo>
                  <a:pt x="204071" y="455073"/>
                  <a:pt x="283727" y="543074"/>
                  <a:pt x="389177" y="608316"/>
                </a:cubicBezTo>
                <a:cubicBezTo>
                  <a:pt x="496143" y="674317"/>
                  <a:pt x="616006" y="683420"/>
                  <a:pt x="738146" y="687972"/>
                </a:cubicBezTo>
                <a:cubicBezTo>
                  <a:pt x="745732" y="869284"/>
                  <a:pt x="876974" y="955009"/>
                  <a:pt x="1004424" y="1047562"/>
                </a:cubicBezTo>
                <a:cubicBezTo>
                  <a:pt x="1008976" y="1038458"/>
                  <a:pt x="1012769" y="1033148"/>
                  <a:pt x="1015045" y="1027837"/>
                </a:cubicBezTo>
                <a:cubicBezTo>
                  <a:pt x="1083322" y="844249"/>
                  <a:pt x="1147805" y="659903"/>
                  <a:pt x="1198633" y="470246"/>
                </a:cubicBezTo>
                <a:cubicBezTo>
                  <a:pt x="1210771" y="424728"/>
                  <a:pt x="1236564" y="383003"/>
                  <a:pt x="1257806" y="339761"/>
                </a:cubicBezTo>
                <a:cubicBezTo>
                  <a:pt x="1276013" y="302589"/>
                  <a:pt x="1301048" y="268451"/>
                  <a:pt x="1315462" y="230519"/>
                </a:cubicBezTo>
                <a:cubicBezTo>
                  <a:pt x="1342772" y="159208"/>
                  <a:pt x="1325324" y="106104"/>
                  <a:pt x="1266909" y="57552"/>
                </a:cubicBezTo>
                <a:cubicBezTo>
                  <a:pt x="1254771" y="47690"/>
                  <a:pt x="1244151" y="35552"/>
                  <a:pt x="1234288" y="22655"/>
                </a:cubicBezTo>
                <a:cubicBezTo>
                  <a:pt x="1284358" y="34034"/>
                  <a:pt x="1326083" y="60586"/>
                  <a:pt x="1364014" y="93207"/>
                </a:cubicBezTo>
                <a:cubicBezTo>
                  <a:pt x="1404221" y="127346"/>
                  <a:pt x="1424704" y="170587"/>
                  <a:pt x="1430015" y="229760"/>
                </a:cubicBezTo>
                <a:cubicBezTo>
                  <a:pt x="1499050" y="148587"/>
                  <a:pt x="1562775" y="70448"/>
                  <a:pt x="1678845" y="77276"/>
                </a:cubicBezTo>
                <a:cubicBezTo>
                  <a:pt x="1675810" y="82587"/>
                  <a:pt x="1674293" y="86380"/>
                  <a:pt x="1672017" y="90173"/>
                </a:cubicBezTo>
                <a:cubicBezTo>
                  <a:pt x="1669741" y="93966"/>
                  <a:pt x="1666706" y="97759"/>
                  <a:pt x="1660638" y="105346"/>
                </a:cubicBezTo>
                <a:cubicBezTo>
                  <a:pt x="1676569" y="103069"/>
                  <a:pt x="1687948" y="101552"/>
                  <a:pt x="1705397" y="99276"/>
                </a:cubicBezTo>
                <a:cubicBezTo>
                  <a:pt x="1689465" y="112932"/>
                  <a:pt x="1676569" y="121277"/>
                  <a:pt x="1667465" y="132656"/>
                </a:cubicBezTo>
                <a:cubicBezTo>
                  <a:pt x="1649258" y="156173"/>
                  <a:pt x="1628775" y="179691"/>
                  <a:pt x="1617396" y="206243"/>
                </a:cubicBezTo>
                <a:cubicBezTo>
                  <a:pt x="1602223" y="241140"/>
                  <a:pt x="1621948" y="266174"/>
                  <a:pt x="1660638" y="270726"/>
                </a:cubicBezTo>
                <a:cubicBezTo>
                  <a:pt x="1665948" y="271485"/>
                  <a:pt x="1671258" y="279071"/>
                  <a:pt x="1676569" y="284382"/>
                </a:cubicBezTo>
                <a:cubicBezTo>
                  <a:pt x="1703121" y="261623"/>
                  <a:pt x="1728914" y="240381"/>
                  <a:pt x="1753949" y="217622"/>
                </a:cubicBezTo>
                <a:cubicBezTo>
                  <a:pt x="1794915" y="179691"/>
                  <a:pt x="1801743" y="131139"/>
                  <a:pt x="1785811" y="80310"/>
                </a:cubicBezTo>
                <a:cubicBezTo>
                  <a:pt x="1772914" y="40862"/>
                  <a:pt x="1738776" y="28724"/>
                  <a:pt x="1700845" y="21896"/>
                </a:cubicBezTo>
                <a:cubicBezTo>
                  <a:pt x="1728914" y="5207"/>
                  <a:pt x="1759259" y="-2380"/>
                  <a:pt x="1791122" y="655"/>
                </a:cubicBezTo>
                <a:cubicBezTo>
                  <a:pt x="1838915" y="5207"/>
                  <a:pt x="1878364" y="28724"/>
                  <a:pt x="1912502" y="61345"/>
                </a:cubicBezTo>
                <a:cubicBezTo>
                  <a:pt x="1943606" y="90173"/>
                  <a:pt x="1974710" y="118242"/>
                  <a:pt x="2007331" y="148587"/>
                </a:cubicBezTo>
                <a:cubicBezTo>
                  <a:pt x="2027814" y="117483"/>
                  <a:pt x="2051331" y="81828"/>
                  <a:pt x="2077125" y="41621"/>
                </a:cubicBezTo>
                <a:cubicBezTo>
                  <a:pt x="2081676" y="57552"/>
                  <a:pt x="2085469" y="68931"/>
                  <a:pt x="2090021" y="84104"/>
                </a:cubicBezTo>
                <a:cubicBezTo>
                  <a:pt x="2099884" y="69690"/>
                  <a:pt x="2108228" y="57552"/>
                  <a:pt x="2118090" y="42379"/>
                </a:cubicBezTo>
                <a:cubicBezTo>
                  <a:pt x="2122642" y="56793"/>
                  <a:pt x="2126436" y="68173"/>
                  <a:pt x="2130987" y="82587"/>
                </a:cubicBezTo>
                <a:cubicBezTo>
                  <a:pt x="2237195" y="67414"/>
                  <a:pt x="2331265" y="93966"/>
                  <a:pt x="2405611" y="175898"/>
                </a:cubicBezTo>
                <a:cubicBezTo>
                  <a:pt x="2435956" y="209277"/>
                  <a:pt x="2438232" y="252519"/>
                  <a:pt x="2445059" y="300313"/>
                </a:cubicBezTo>
                <a:cubicBezTo>
                  <a:pt x="2429887" y="288175"/>
                  <a:pt x="2418507" y="279830"/>
                  <a:pt x="2408645" y="270726"/>
                </a:cubicBezTo>
                <a:cubicBezTo>
                  <a:pt x="2320644" y="188795"/>
                  <a:pt x="2181057" y="254037"/>
                  <a:pt x="2153746" y="334451"/>
                </a:cubicBezTo>
                <a:cubicBezTo>
                  <a:pt x="2140849" y="371624"/>
                  <a:pt x="2128711" y="410314"/>
                  <a:pt x="2124160" y="449004"/>
                </a:cubicBezTo>
                <a:cubicBezTo>
                  <a:pt x="2102159" y="640937"/>
                  <a:pt x="2046780" y="824525"/>
                  <a:pt x="1987607" y="1007354"/>
                </a:cubicBezTo>
                <a:cubicBezTo>
                  <a:pt x="1951951" y="1117356"/>
                  <a:pt x="1916295" y="1227357"/>
                  <a:pt x="1880640" y="1337358"/>
                </a:cubicBezTo>
                <a:cubicBezTo>
                  <a:pt x="1876847" y="1347979"/>
                  <a:pt x="1873812" y="1358599"/>
                  <a:pt x="1870019" y="1373013"/>
                </a:cubicBezTo>
                <a:cubicBezTo>
                  <a:pt x="2060435" y="1413979"/>
                  <a:pt x="2212919" y="1346461"/>
                  <a:pt x="2350989" y="1222805"/>
                </a:cubicBezTo>
                <a:cubicBezTo>
                  <a:pt x="2388162" y="1264530"/>
                  <a:pt x="2432163" y="1257702"/>
                  <a:pt x="2475405" y="1237219"/>
                </a:cubicBezTo>
                <a:cubicBezTo>
                  <a:pt x="2567957" y="1192460"/>
                  <a:pt x="2652923" y="1134804"/>
                  <a:pt x="2712097" y="1050596"/>
                </a:cubicBezTo>
                <a:cubicBezTo>
                  <a:pt x="2776580" y="958044"/>
                  <a:pt x="2834236" y="860939"/>
                  <a:pt x="2894168" y="765352"/>
                </a:cubicBezTo>
                <a:cubicBezTo>
                  <a:pt x="2905547" y="747903"/>
                  <a:pt x="2914650" y="729697"/>
                  <a:pt x="2926788" y="708455"/>
                </a:cubicBezTo>
                <a:cubicBezTo>
                  <a:pt x="2995823" y="769904"/>
                  <a:pt x="3067893" y="741834"/>
                  <a:pt x="3139963" y="713007"/>
                </a:cubicBezTo>
                <a:cubicBezTo>
                  <a:pt x="3148308" y="727421"/>
                  <a:pt x="3155894" y="740317"/>
                  <a:pt x="3164998" y="755490"/>
                </a:cubicBezTo>
                <a:cubicBezTo>
                  <a:pt x="3095204" y="804801"/>
                  <a:pt x="3022375" y="829836"/>
                  <a:pt x="2936651" y="801766"/>
                </a:cubicBezTo>
                <a:cubicBezTo>
                  <a:pt x="2925271" y="837422"/>
                  <a:pt x="2914650" y="870801"/>
                  <a:pt x="2904788" y="904940"/>
                </a:cubicBezTo>
                <a:cubicBezTo>
                  <a:pt x="2903271" y="911009"/>
                  <a:pt x="2904788" y="920871"/>
                  <a:pt x="2908581" y="924664"/>
                </a:cubicBezTo>
                <a:cubicBezTo>
                  <a:pt x="2938926" y="954250"/>
                  <a:pt x="2968513" y="984596"/>
                  <a:pt x="3000376" y="1011906"/>
                </a:cubicBezTo>
                <a:cubicBezTo>
                  <a:pt x="3022375" y="1030872"/>
                  <a:pt x="3049686" y="1036941"/>
                  <a:pt x="3080032" y="1031631"/>
                </a:cubicBezTo>
                <a:cubicBezTo>
                  <a:pt x="3088376" y="1030113"/>
                  <a:pt x="3098997" y="1034665"/>
                  <a:pt x="3105825" y="1039217"/>
                </a:cubicBezTo>
                <a:cubicBezTo>
                  <a:pt x="3123273" y="1050596"/>
                  <a:pt x="3138446" y="1065010"/>
                  <a:pt x="3155894" y="1075631"/>
                </a:cubicBezTo>
                <a:cubicBezTo>
                  <a:pt x="3196860" y="1099907"/>
                  <a:pt x="3237826" y="1099907"/>
                  <a:pt x="3277275" y="1069562"/>
                </a:cubicBezTo>
                <a:cubicBezTo>
                  <a:pt x="3284861" y="1063493"/>
                  <a:pt x="3293206" y="1059700"/>
                  <a:pt x="3304585" y="1053631"/>
                </a:cubicBezTo>
                <a:cubicBezTo>
                  <a:pt x="3309896" y="1066527"/>
                  <a:pt x="3315206" y="1077148"/>
                  <a:pt x="3320516" y="1088528"/>
                </a:cubicBezTo>
                <a:cubicBezTo>
                  <a:pt x="3243137" y="1137839"/>
                  <a:pt x="3155894" y="1134804"/>
                  <a:pt x="3087618" y="1082459"/>
                </a:cubicBezTo>
                <a:cubicBezTo>
                  <a:pt x="3081548" y="1077907"/>
                  <a:pt x="3071686" y="1074114"/>
                  <a:pt x="3065617" y="1076390"/>
                </a:cubicBezTo>
                <a:cubicBezTo>
                  <a:pt x="3008720" y="1099907"/>
                  <a:pt x="2965478" y="1072597"/>
                  <a:pt x="2922995" y="1040734"/>
                </a:cubicBezTo>
                <a:cubicBezTo>
                  <a:pt x="2905547" y="1027079"/>
                  <a:pt x="2889616" y="1011148"/>
                  <a:pt x="2873684" y="995975"/>
                </a:cubicBezTo>
                <a:cubicBezTo>
                  <a:pt x="2850167" y="1024803"/>
                  <a:pt x="2853960" y="1055907"/>
                  <a:pt x="2877478" y="1086252"/>
                </a:cubicBezTo>
                <a:cubicBezTo>
                  <a:pt x="2910099" y="1127977"/>
                  <a:pt x="2945754" y="1166666"/>
                  <a:pt x="2993548" y="1192460"/>
                </a:cubicBezTo>
                <a:cubicBezTo>
                  <a:pt x="3000376" y="1196253"/>
                  <a:pt x="3007962" y="1209150"/>
                  <a:pt x="3007203" y="1217495"/>
                </a:cubicBezTo>
                <a:cubicBezTo>
                  <a:pt x="3000376" y="1285013"/>
                  <a:pt x="3026169" y="1338875"/>
                  <a:pt x="3072445" y="1385151"/>
                </a:cubicBezTo>
                <a:cubicBezTo>
                  <a:pt x="3097480" y="1410186"/>
                  <a:pt x="3124790" y="1432945"/>
                  <a:pt x="3152860" y="1457980"/>
                </a:cubicBezTo>
                <a:cubicBezTo>
                  <a:pt x="3135411" y="1471635"/>
                  <a:pt x="3120239" y="1472393"/>
                  <a:pt x="3105825" y="1458738"/>
                </a:cubicBezTo>
                <a:cubicBezTo>
                  <a:pt x="3072445" y="1426876"/>
                  <a:pt x="3039065" y="1395014"/>
                  <a:pt x="3007203" y="1361634"/>
                </a:cubicBezTo>
                <a:cubicBezTo>
                  <a:pt x="2976858" y="1329013"/>
                  <a:pt x="2959409" y="1290323"/>
                  <a:pt x="2954099" y="1245564"/>
                </a:cubicBezTo>
                <a:cubicBezTo>
                  <a:pt x="2952582" y="1234943"/>
                  <a:pt x="2946513" y="1219770"/>
                  <a:pt x="2938168" y="1215977"/>
                </a:cubicBezTo>
                <a:cubicBezTo>
                  <a:pt x="2887340" y="1192460"/>
                  <a:pt x="2854719" y="1153011"/>
                  <a:pt x="2829684" y="1100666"/>
                </a:cubicBezTo>
                <a:cubicBezTo>
                  <a:pt x="2823615" y="1108252"/>
                  <a:pt x="2819063" y="1113562"/>
                  <a:pt x="2816028" y="1119631"/>
                </a:cubicBezTo>
                <a:cubicBezTo>
                  <a:pt x="2793270" y="1160597"/>
                  <a:pt x="2773545" y="1203839"/>
                  <a:pt x="2746235" y="1242529"/>
                </a:cubicBezTo>
                <a:cubicBezTo>
                  <a:pt x="2717407" y="1283495"/>
                  <a:pt x="2684786" y="1323703"/>
                  <a:pt x="2646854" y="1356323"/>
                </a:cubicBezTo>
                <a:cubicBezTo>
                  <a:pt x="2595268" y="1402600"/>
                  <a:pt x="2532302" y="1413221"/>
                  <a:pt x="2464025" y="1395772"/>
                </a:cubicBezTo>
                <a:cubicBezTo>
                  <a:pt x="2452646" y="1392738"/>
                  <a:pt x="2435197" y="1392738"/>
                  <a:pt x="2428370" y="1399565"/>
                </a:cubicBezTo>
                <a:cubicBezTo>
                  <a:pt x="2348714" y="1477704"/>
                  <a:pt x="2251609" y="1524739"/>
                  <a:pt x="2148436" y="1558877"/>
                </a:cubicBezTo>
                <a:cubicBezTo>
                  <a:pt x="2046021" y="1593016"/>
                  <a:pt x="1941330" y="1621085"/>
                  <a:pt x="1836639" y="1646878"/>
                </a:cubicBezTo>
                <a:cubicBezTo>
                  <a:pt x="1803260" y="1655223"/>
                  <a:pt x="1792639" y="1668878"/>
                  <a:pt x="1787329" y="1700741"/>
                </a:cubicBezTo>
                <a:cubicBezTo>
                  <a:pt x="1744846" y="1940467"/>
                  <a:pt x="1770639" y="2175642"/>
                  <a:pt x="1829812" y="2408541"/>
                </a:cubicBezTo>
                <a:cubicBezTo>
                  <a:pt x="1863950" y="2541301"/>
                  <a:pt x="1907192" y="2670268"/>
                  <a:pt x="1973951" y="2790131"/>
                </a:cubicBezTo>
                <a:cubicBezTo>
                  <a:pt x="1989123" y="2816683"/>
                  <a:pt x="2008089" y="2842477"/>
                  <a:pt x="2030848" y="2862960"/>
                </a:cubicBezTo>
                <a:cubicBezTo>
                  <a:pt x="2083194" y="2910753"/>
                  <a:pt x="2139332" y="2954753"/>
                  <a:pt x="2190160" y="2997236"/>
                </a:cubicBezTo>
                <a:cubicBezTo>
                  <a:pt x="1709948" y="2997236"/>
                  <a:pt x="1223668" y="2997236"/>
                  <a:pt x="738146" y="2997236"/>
                </a:cubicBezTo>
                <a:cubicBezTo>
                  <a:pt x="737387" y="2994961"/>
                  <a:pt x="736628" y="2993443"/>
                  <a:pt x="736628" y="2991168"/>
                </a:cubicBezTo>
                <a:cubicBezTo>
                  <a:pt x="753318" y="2977512"/>
                  <a:pt x="770008" y="2962340"/>
                  <a:pt x="787456" y="2949443"/>
                </a:cubicBezTo>
                <a:cubicBezTo>
                  <a:pt x="864836" y="2890270"/>
                  <a:pt x="892906" y="2810614"/>
                  <a:pt x="886078" y="2715786"/>
                </a:cubicBezTo>
                <a:cubicBezTo>
                  <a:pt x="871664" y="2517025"/>
                  <a:pt x="857250" y="2317506"/>
                  <a:pt x="842836" y="2118745"/>
                </a:cubicBezTo>
                <a:cubicBezTo>
                  <a:pt x="824629" y="1863846"/>
                  <a:pt x="842836" y="1612740"/>
                  <a:pt x="911113" y="1365427"/>
                </a:cubicBezTo>
                <a:cubicBezTo>
                  <a:pt x="917940" y="1340392"/>
                  <a:pt x="911871" y="1326737"/>
                  <a:pt x="891388" y="1312323"/>
                </a:cubicBezTo>
                <a:cubicBezTo>
                  <a:pt x="824629" y="1265288"/>
                  <a:pt x="769249" y="1204598"/>
                  <a:pt x="732076" y="1131770"/>
                </a:cubicBezTo>
                <a:cubicBezTo>
                  <a:pt x="686559" y="1043010"/>
                  <a:pt x="643317" y="953492"/>
                  <a:pt x="603110" y="862457"/>
                </a:cubicBezTo>
                <a:cubicBezTo>
                  <a:pt x="582627" y="816939"/>
                  <a:pt x="553040" y="791904"/>
                  <a:pt x="505247" y="779007"/>
                </a:cubicBezTo>
                <a:cubicBezTo>
                  <a:pt x="463522" y="767628"/>
                  <a:pt x="422556" y="748662"/>
                  <a:pt x="383107" y="729697"/>
                </a:cubicBezTo>
                <a:cubicBezTo>
                  <a:pt x="368693" y="722869"/>
                  <a:pt x="358831" y="720593"/>
                  <a:pt x="344417" y="726662"/>
                </a:cubicBezTo>
                <a:cubicBezTo>
                  <a:pt x="311038" y="739559"/>
                  <a:pt x="278417" y="754731"/>
                  <a:pt x="243520" y="762318"/>
                </a:cubicBezTo>
                <a:cubicBezTo>
                  <a:pt x="197243" y="772180"/>
                  <a:pt x="152484" y="761559"/>
                  <a:pt x="107725" y="746387"/>
                </a:cubicBezTo>
                <a:cubicBezTo>
                  <a:pt x="82690" y="733490"/>
                  <a:pt x="76622" y="719076"/>
                  <a:pt x="84966" y="695558"/>
                </a:cubicBezTo>
                <a:close/>
                <a:moveTo>
                  <a:pt x="1832846" y="833629"/>
                </a:moveTo>
                <a:cubicBezTo>
                  <a:pt x="1832846" y="814663"/>
                  <a:pt x="1832846" y="798732"/>
                  <a:pt x="1832846" y="782042"/>
                </a:cubicBezTo>
                <a:cubicBezTo>
                  <a:pt x="1813122" y="782801"/>
                  <a:pt x="1793397" y="782801"/>
                  <a:pt x="1772914" y="784318"/>
                </a:cubicBezTo>
                <a:cubicBezTo>
                  <a:pt x="1767604" y="784318"/>
                  <a:pt x="1762294" y="788870"/>
                  <a:pt x="1757742" y="791145"/>
                </a:cubicBezTo>
                <a:cubicBezTo>
                  <a:pt x="1626499" y="853353"/>
                  <a:pt x="1555947" y="967147"/>
                  <a:pt x="1503602" y="1094597"/>
                </a:cubicBezTo>
                <a:cubicBezTo>
                  <a:pt x="1490705" y="1125701"/>
                  <a:pt x="1504360" y="1140114"/>
                  <a:pt x="1536223" y="1130252"/>
                </a:cubicBezTo>
                <a:cubicBezTo>
                  <a:pt x="1585534" y="1115080"/>
                  <a:pt x="1635603" y="1099149"/>
                  <a:pt x="1680362" y="1074873"/>
                </a:cubicBezTo>
                <a:cubicBezTo>
                  <a:pt x="1728914" y="1048321"/>
                  <a:pt x="1775949" y="1014941"/>
                  <a:pt x="1817674" y="977768"/>
                </a:cubicBezTo>
                <a:cubicBezTo>
                  <a:pt x="1852570" y="946664"/>
                  <a:pt x="1876088" y="904181"/>
                  <a:pt x="1881399" y="854870"/>
                </a:cubicBezTo>
                <a:cubicBezTo>
                  <a:pt x="1884433" y="828318"/>
                  <a:pt x="1873053" y="819973"/>
                  <a:pt x="1848019" y="828318"/>
                </a:cubicBezTo>
                <a:cubicBezTo>
                  <a:pt x="1842708" y="829836"/>
                  <a:pt x="1837398" y="832111"/>
                  <a:pt x="1832846" y="833629"/>
                </a:cubicBezTo>
                <a:close/>
                <a:moveTo>
                  <a:pt x="1184978" y="1442048"/>
                </a:moveTo>
                <a:cubicBezTo>
                  <a:pt x="1193323" y="1426876"/>
                  <a:pt x="1198633" y="1413221"/>
                  <a:pt x="1206978" y="1400324"/>
                </a:cubicBezTo>
                <a:cubicBezTo>
                  <a:pt x="1218357" y="1382117"/>
                  <a:pt x="1228978" y="1363151"/>
                  <a:pt x="1244151" y="1347220"/>
                </a:cubicBezTo>
                <a:cubicBezTo>
                  <a:pt x="1269185" y="1321427"/>
                  <a:pt x="1291186" y="1321427"/>
                  <a:pt x="1313944" y="1349496"/>
                </a:cubicBezTo>
                <a:cubicBezTo>
                  <a:pt x="1331393" y="1370738"/>
                  <a:pt x="1347324" y="1373013"/>
                  <a:pt x="1369324" y="1361634"/>
                </a:cubicBezTo>
                <a:cubicBezTo>
                  <a:pt x="1397394" y="1347220"/>
                  <a:pt x="1419394" y="1355565"/>
                  <a:pt x="1436842" y="1380600"/>
                </a:cubicBezTo>
                <a:cubicBezTo>
                  <a:pt x="1452773" y="1403359"/>
                  <a:pt x="1470222" y="1425359"/>
                  <a:pt x="1480843" y="1439773"/>
                </a:cubicBezTo>
                <a:cubicBezTo>
                  <a:pt x="1529395" y="1433704"/>
                  <a:pt x="1571119" y="1429152"/>
                  <a:pt x="1605258" y="1424600"/>
                </a:cubicBezTo>
                <a:cubicBezTo>
                  <a:pt x="1586292" y="1398048"/>
                  <a:pt x="1563533" y="1366186"/>
                  <a:pt x="1540016" y="1334324"/>
                </a:cubicBezTo>
                <a:cubicBezTo>
                  <a:pt x="1536981" y="1330530"/>
                  <a:pt x="1530912" y="1327496"/>
                  <a:pt x="1526360" y="1325978"/>
                </a:cubicBezTo>
                <a:cubicBezTo>
                  <a:pt x="1482360" y="1314599"/>
                  <a:pt x="1452015" y="1289564"/>
                  <a:pt x="1450498" y="1245564"/>
                </a:cubicBezTo>
                <a:cubicBezTo>
                  <a:pt x="1419394" y="1234943"/>
                  <a:pt x="1392842" y="1225081"/>
                  <a:pt x="1362497" y="1214460"/>
                </a:cubicBezTo>
                <a:cubicBezTo>
                  <a:pt x="1334427" y="1247081"/>
                  <a:pt x="1296496" y="1263012"/>
                  <a:pt x="1250220" y="1250115"/>
                </a:cubicBezTo>
                <a:cubicBezTo>
                  <a:pt x="1247944" y="1254668"/>
                  <a:pt x="1247185" y="1256943"/>
                  <a:pt x="1245668" y="1259978"/>
                </a:cubicBezTo>
                <a:cubicBezTo>
                  <a:pt x="1226702" y="1318392"/>
                  <a:pt x="1225944" y="1319151"/>
                  <a:pt x="1166012" y="1322944"/>
                </a:cubicBezTo>
                <a:cubicBezTo>
                  <a:pt x="1159184" y="1323703"/>
                  <a:pt x="1150839" y="1325978"/>
                  <a:pt x="1147046" y="1330530"/>
                </a:cubicBezTo>
                <a:cubicBezTo>
                  <a:pt x="1129598" y="1349496"/>
                  <a:pt x="1114425" y="1369979"/>
                  <a:pt x="1096218" y="1391979"/>
                </a:cubicBezTo>
                <a:cubicBezTo>
                  <a:pt x="1125046" y="1410186"/>
                  <a:pt x="1153874" y="1425359"/>
                  <a:pt x="1184978" y="1442048"/>
                </a:cubicBezTo>
                <a:close/>
                <a:moveTo>
                  <a:pt x="1255530" y="675834"/>
                </a:moveTo>
                <a:cubicBezTo>
                  <a:pt x="1247185" y="701627"/>
                  <a:pt x="1234288" y="722869"/>
                  <a:pt x="1235047" y="743352"/>
                </a:cubicBezTo>
                <a:cubicBezTo>
                  <a:pt x="1236564" y="798732"/>
                  <a:pt x="1240357" y="854111"/>
                  <a:pt x="1250978" y="907974"/>
                </a:cubicBezTo>
                <a:cubicBezTo>
                  <a:pt x="1260840" y="955009"/>
                  <a:pt x="1279048" y="1001285"/>
                  <a:pt x="1298013" y="1046045"/>
                </a:cubicBezTo>
                <a:cubicBezTo>
                  <a:pt x="1310151" y="1074114"/>
                  <a:pt x="1329876" y="1071838"/>
                  <a:pt x="1345807" y="1046045"/>
                </a:cubicBezTo>
                <a:cubicBezTo>
                  <a:pt x="1349600" y="1039975"/>
                  <a:pt x="1351876" y="1032389"/>
                  <a:pt x="1354152" y="1025562"/>
                </a:cubicBezTo>
                <a:cubicBezTo>
                  <a:pt x="1376152" y="957285"/>
                  <a:pt x="1382980" y="887491"/>
                  <a:pt x="1379945" y="816180"/>
                </a:cubicBezTo>
                <a:cubicBezTo>
                  <a:pt x="1377669" y="761559"/>
                  <a:pt x="1364772" y="709972"/>
                  <a:pt x="1329876" y="665972"/>
                </a:cubicBezTo>
                <a:cubicBezTo>
                  <a:pt x="1311668" y="643213"/>
                  <a:pt x="1296496" y="644730"/>
                  <a:pt x="1282082" y="669765"/>
                </a:cubicBezTo>
                <a:cubicBezTo>
                  <a:pt x="1278289" y="675834"/>
                  <a:pt x="1276013" y="682662"/>
                  <a:pt x="1272220" y="690248"/>
                </a:cubicBezTo>
                <a:cubicBezTo>
                  <a:pt x="1268427" y="687213"/>
                  <a:pt x="1264634" y="684179"/>
                  <a:pt x="1255530" y="675834"/>
                </a:cubicBezTo>
                <a:close/>
              </a:path>
            </a:pathLst>
          </a:custGeom>
          <a:solidFill>
            <a:schemeClr val="tx1"/>
          </a:solidFill>
          <a:ln w="75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31AD53F9-6261-41C0-95FC-821E2E271A45}"/>
              </a:ext>
            </a:extLst>
          </p:cNvPr>
          <p:cNvGrpSpPr/>
          <p:nvPr/>
        </p:nvGrpSpPr>
        <p:grpSpPr>
          <a:xfrm>
            <a:off x="749220" y="2339284"/>
            <a:ext cx="301202" cy="301202"/>
            <a:chOff x="4972700" y="3925047"/>
            <a:chExt cx="391388" cy="391388"/>
          </a:xfrm>
          <a:solidFill>
            <a:srgbClr val="FAB117"/>
          </a:solidFill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536BA97C-4170-469C-9DED-46F1498D67D7}"/>
                </a:ext>
              </a:extLst>
            </p:cNvPr>
            <p:cNvSpPr/>
            <p:nvPr/>
          </p:nvSpPr>
          <p:spPr>
            <a:xfrm>
              <a:off x="4972700" y="3925047"/>
              <a:ext cx="391388" cy="3913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205" name="Chevron 46">
              <a:extLst>
                <a:ext uri="{FF2B5EF4-FFF2-40B4-BE49-F238E27FC236}">
                  <a16:creationId xmlns:a16="http://schemas.microsoft.com/office/drawing/2014/main" id="{91DD1559-E62F-439F-A359-0329AD2A0C6A}"/>
                </a:ext>
              </a:extLst>
            </p:cNvPr>
            <p:cNvSpPr/>
            <p:nvPr/>
          </p:nvSpPr>
          <p:spPr>
            <a:xfrm>
              <a:off x="5096925" y="4011172"/>
              <a:ext cx="157394" cy="215077"/>
            </a:xfrm>
            <a:prstGeom prst="chevron">
              <a:avLst>
                <a:gd name="adj" fmla="val 5990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06" name="TextBox 205">
            <a:extLst>
              <a:ext uri="{FF2B5EF4-FFF2-40B4-BE49-F238E27FC236}">
                <a16:creationId xmlns:a16="http://schemas.microsoft.com/office/drawing/2014/main" id="{2D919704-0845-4801-A488-C4F1B6D8CE56}"/>
              </a:ext>
            </a:extLst>
          </p:cNvPr>
          <p:cNvSpPr txBox="1"/>
          <p:nvPr/>
        </p:nvSpPr>
        <p:spPr>
          <a:xfrm>
            <a:off x="1185460" y="2310709"/>
            <a:ext cx="3414588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813423ED-BCA4-4B0D-8EE4-9B9A66578C97}"/>
              </a:ext>
            </a:extLst>
          </p:cNvPr>
          <p:cNvSpPr txBox="1"/>
          <p:nvPr/>
        </p:nvSpPr>
        <p:spPr>
          <a:xfrm>
            <a:off x="1185461" y="2674044"/>
            <a:ext cx="34149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3">
            <a:extLst>
              <a:ext uri="{FF2B5EF4-FFF2-40B4-BE49-F238E27FC236}">
                <a16:creationId xmlns:a16="http://schemas.microsoft.com/office/drawing/2014/main" id="{C23B7107-B17E-4FE4-BC9C-E3B0CA17143E}"/>
              </a:ext>
            </a:extLst>
          </p:cNvPr>
          <p:cNvSpPr/>
          <p:nvPr/>
        </p:nvSpPr>
        <p:spPr>
          <a:xfrm>
            <a:off x="2162111" y="1816598"/>
            <a:ext cx="7836324" cy="2313226"/>
          </a:xfrm>
          <a:prstGeom prst="roundRect">
            <a:avLst>
              <a:gd name="adj" fmla="val 7009"/>
            </a:avLst>
          </a:prstGeom>
          <a:noFill/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3BD4D69E-474D-494C-A6B4-3DC6121D30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3328622"/>
              </p:ext>
            </p:extLst>
          </p:nvPr>
        </p:nvGraphicFramePr>
        <p:xfrm>
          <a:off x="874836" y="4204148"/>
          <a:ext cx="10442328" cy="18638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791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2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726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726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726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726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2765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276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276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76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76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89ABFEBA-D4FA-4688-A35A-40686FC1727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9093090"/>
              </p:ext>
            </p:extLst>
          </p:nvPr>
        </p:nvGraphicFramePr>
        <p:xfrm>
          <a:off x="829408" y="1798439"/>
          <a:ext cx="10533184" cy="22826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ADF534F-6451-4F6A-9252-DA1AD30DD61B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27B270F-F2EB-478E-9511-8D9626B9B4BD}"/>
              </a:ext>
            </a:extLst>
          </p:cNvPr>
          <p:cNvGrpSpPr/>
          <p:nvPr/>
        </p:nvGrpSpPr>
        <p:grpSpPr>
          <a:xfrm>
            <a:off x="1" y="155623"/>
            <a:ext cx="6345971" cy="6701847"/>
            <a:chOff x="1" y="155623"/>
            <a:chExt cx="6345971" cy="6701847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C648350-86DC-4B14-B87A-E0FC9568F701}"/>
                </a:ext>
              </a:extLst>
            </p:cNvPr>
            <p:cNvSpPr/>
            <p:nvPr/>
          </p:nvSpPr>
          <p:spPr>
            <a:xfrm>
              <a:off x="1" y="155623"/>
              <a:ext cx="6345971" cy="6701847"/>
            </a:xfrm>
            <a:custGeom>
              <a:avLst/>
              <a:gdLst>
                <a:gd name="connsiteX0" fmla="*/ 2449005 w 6345971"/>
                <a:gd name="connsiteY0" fmla="*/ 198 h 6701847"/>
                <a:gd name="connsiteX1" fmla="*/ 2557158 w 6345971"/>
                <a:gd name="connsiteY1" fmla="*/ 45127 h 6701847"/>
                <a:gd name="connsiteX2" fmla="*/ 2826911 w 6345971"/>
                <a:gd name="connsiteY2" fmla="*/ 273428 h 6701847"/>
                <a:gd name="connsiteX3" fmla="*/ 3331342 w 6345971"/>
                <a:gd name="connsiteY3" fmla="*/ 565502 h 6701847"/>
                <a:gd name="connsiteX4" fmla="*/ 4998328 w 6345971"/>
                <a:gd name="connsiteY4" fmla="*/ 1670023 h 6701847"/>
                <a:gd name="connsiteX5" fmla="*/ 6210624 w 6345971"/>
                <a:gd name="connsiteY5" fmla="*/ 3344024 h 6701847"/>
                <a:gd name="connsiteX6" fmla="*/ 6345819 w 6345971"/>
                <a:gd name="connsiteY6" fmla="*/ 4009797 h 6701847"/>
                <a:gd name="connsiteX7" fmla="*/ 6336253 w 6345971"/>
                <a:gd name="connsiteY7" fmla="*/ 4072931 h 6701847"/>
                <a:gd name="connsiteX8" fmla="*/ 6321586 w 6345971"/>
                <a:gd name="connsiteY8" fmla="*/ 4076757 h 6701847"/>
                <a:gd name="connsiteX9" fmla="*/ 6268656 w 6345971"/>
                <a:gd name="connsiteY9" fmla="*/ 4009160 h 6701847"/>
                <a:gd name="connsiteX10" fmla="*/ 5893042 w 6345971"/>
                <a:gd name="connsiteY10" fmla="*/ 3451797 h 6701847"/>
                <a:gd name="connsiteX11" fmla="*/ 5293590 w 6345971"/>
                <a:gd name="connsiteY11" fmla="*/ 2780284 h 6701847"/>
                <a:gd name="connsiteX12" fmla="*/ 5174976 w 6345971"/>
                <a:gd name="connsiteY12" fmla="*/ 2655929 h 6701847"/>
                <a:gd name="connsiteX13" fmla="*/ 5153293 w 6345971"/>
                <a:gd name="connsiteY13" fmla="*/ 2633610 h 6701847"/>
                <a:gd name="connsiteX14" fmla="*/ 4715822 w 6345971"/>
                <a:gd name="connsiteY14" fmla="*/ 2299448 h 6701847"/>
                <a:gd name="connsiteX15" fmla="*/ 4572973 w 6345971"/>
                <a:gd name="connsiteY15" fmla="*/ 2177644 h 6701847"/>
                <a:gd name="connsiteX16" fmla="*/ 4463286 w 6345971"/>
                <a:gd name="connsiteY16" fmla="*/ 2111322 h 6701847"/>
                <a:gd name="connsiteX17" fmla="*/ 4286639 w 6345971"/>
                <a:gd name="connsiteY17" fmla="*/ 1968473 h 6701847"/>
                <a:gd name="connsiteX18" fmla="*/ 4106166 w 6345971"/>
                <a:gd name="connsiteY18" fmla="*/ 1766318 h 6701847"/>
                <a:gd name="connsiteX19" fmla="*/ 3985638 w 6345971"/>
                <a:gd name="connsiteY19" fmla="*/ 1777159 h 6701847"/>
                <a:gd name="connsiteX20" fmla="*/ 3262470 w 6345971"/>
                <a:gd name="connsiteY20" fmla="*/ 1409198 h 6701847"/>
                <a:gd name="connsiteX21" fmla="*/ 2706382 w 6345971"/>
                <a:gd name="connsiteY21" fmla="*/ 1204492 h 6701847"/>
                <a:gd name="connsiteX22" fmla="*/ 2605624 w 6345971"/>
                <a:gd name="connsiteY22" fmla="*/ 1055904 h 6701847"/>
                <a:gd name="connsiteX23" fmla="*/ 2593507 w 6345971"/>
                <a:gd name="connsiteY23" fmla="*/ 619707 h 6701847"/>
                <a:gd name="connsiteX24" fmla="*/ 2585216 w 6345971"/>
                <a:gd name="connsiteY24" fmla="*/ 584634 h 6701847"/>
                <a:gd name="connsiteX25" fmla="*/ 2547592 w 6345971"/>
                <a:gd name="connsiteY25" fmla="*/ 520224 h 6701847"/>
                <a:gd name="connsiteX26" fmla="*/ 2480632 w 6345971"/>
                <a:gd name="connsiteY26" fmla="*/ 570603 h 6701847"/>
                <a:gd name="connsiteX27" fmla="*/ 2270823 w 6345971"/>
                <a:gd name="connsiteY27" fmla="*/ 1196839 h 6701847"/>
                <a:gd name="connsiteX28" fmla="*/ 2219806 w 6345971"/>
                <a:gd name="connsiteY28" fmla="*/ 2110684 h 6701847"/>
                <a:gd name="connsiteX29" fmla="*/ 2259982 w 6345971"/>
                <a:gd name="connsiteY29" fmla="*/ 2728629 h 6701847"/>
                <a:gd name="connsiteX30" fmla="*/ 2278476 w 6345971"/>
                <a:gd name="connsiteY30" fmla="*/ 2796865 h 6701847"/>
                <a:gd name="connsiteX31" fmla="*/ 2341610 w 6345971"/>
                <a:gd name="connsiteY31" fmla="*/ 2757326 h 6701847"/>
                <a:gd name="connsiteX32" fmla="*/ 2569274 w 6345971"/>
                <a:gd name="connsiteY32" fmla="*/ 2758601 h 6701847"/>
                <a:gd name="connsiteX33" fmla="*/ 2659192 w 6345971"/>
                <a:gd name="connsiteY33" fmla="*/ 2823648 h 6701847"/>
                <a:gd name="connsiteX34" fmla="*/ 2622842 w 6345971"/>
                <a:gd name="connsiteY34" fmla="*/ 3030906 h 6701847"/>
                <a:gd name="connsiteX35" fmla="*/ 2660467 w 6345971"/>
                <a:gd name="connsiteY35" fmla="*/ 3078734 h 6701847"/>
                <a:gd name="connsiteX36" fmla="*/ 2687251 w 6345971"/>
                <a:gd name="connsiteY36" fmla="*/ 3231786 h 6701847"/>
                <a:gd name="connsiteX37" fmla="*/ 2684701 w 6345971"/>
                <a:gd name="connsiteY37" fmla="*/ 3391852 h 6701847"/>
                <a:gd name="connsiteX38" fmla="*/ 2676410 w 6345971"/>
                <a:gd name="connsiteY38" fmla="*/ 3507916 h 6701847"/>
                <a:gd name="connsiteX39" fmla="*/ 2659192 w 6345971"/>
                <a:gd name="connsiteY39" fmla="*/ 3533425 h 6701847"/>
                <a:gd name="connsiteX40" fmla="*/ 2476167 w 6345971"/>
                <a:gd name="connsiteY40" fmla="*/ 3828049 h 6701847"/>
                <a:gd name="connsiteX41" fmla="*/ 2337146 w 6345971"/>
                <a:gd name="connsiteY41" fmla="*/ 3911589 h 6701847"/>
                <a:gd name="connsiteX42" fmla="*/ 2280389 w 6345971"/>
                <a:gd name="connsiteY42" fmla="*/ 3996405 h 6701847"/>
                <a:gd name="connsiteX43" fmla="*/ 2180906 w 6345971"/>
                <a:gd name="connsiteY43" fmla="*/ 4420485 h 6701847"/>
                <a:gd name="connsiteX44" fmla="*/ 1930921 w 6345971"/>
                <a:gd name="connsiteY44" fmla="*/ 5180641 h 6701847"/>
                <a:gd name="connsiteX45" fmla="*/ 1900949 w 6345971"/>
                <a:gd name="connsiteY45" fmla="*/ 5306270 h 6701847"/>
                <a:gd name="connsiteX46" fmla="*/ 1926458 w 6345971"/>
                <a:gd name="connsiteY46" fmla="*/ 5363028 h 6701847"/>
                <a:gd name="connsiteX47" fmla="*/ 1972373 w 6345971"/>
                <a:gd name="connsiteY47" fmla="*/ 5338794 h 6701847"/>
                <a:gd name="connsiteX48" fmla="*/ 2094177 w 6345971"/>
                <a:gd name="connsiteY48" fmla="*/ 5151944 h 6701847"/>
                <a:gd name="connsiteX49" fmla="*/ 2208965 w 6345971"/>
                <a:gd name="connsiteY49" fmla="*/ 4898771 h 6701847"/>
                <a:gd name="connsiteX50" fmla="*/ 2228096 w 6345971"/>
                <a:gd name="connsiteY50" fmla="*/ 4781432 h 6701847"/>
                <a:gd name="connsiteX51" fmla="*/ 2276563 w 6345971"/>
                <a:gd name="connsiteY51" fmla="*/ 4570986 h 6701847"/>
                <a:gd name="connsiteX52" fmla="*/ 2305898 w 6345971"/>
                <a:gd name="connsiteY52" fmla="*/ 4435153 h 6701847"/>
                <a:gd name="connsiteX53" fmla="*/ 2355640 w 6345971"/>
                <a:gd name="connsiteY53" fmla="*/ 4291667 h 6701847"/>
                <a:gd name="connsiteX54" fmla="*/ 2370944 w 6345971"/>
                <a:gd name="connsiteY54" fmla="*/ 4271260 h 6701847"/>
                <a:gd name="connsiteX55" fmla="*/ 2474892 w 6345971"/>
                <a:gd name="connsiteY55" fmla="*/ 4133514 h 6701847"/>
                <a:gd name="connsiteX56" fmla="*/ 2532286 w 6345971"/>
                <a:gd name="connsiteY56" fmla="*/ 4044234 h 6701847"/>
                <a:gd name="connsiteX57" fmla="*/ 2623480 w 6345971"/>
                <a:gd name="connsiteY57" fmla="*/ 3940287 h 6701847"/>
                <a:gd name="connsiteX58" fmla="*/ 2706382 w 6345971"/>
                <a:gd name="connsiteY58" fmla="*/ 3857384 h 6701847"/>
                <a:gd name="connsiteX59" fmla="*/ 2775893 w 6345971"/>
                <a:gd name="connsiteY59" fmla="*/ 3782771 h 6701847"/>
                <a:gd name="connsiteX60" fmla="*/ 2821809 w 6345971"/>
                <a:gd name="connsiteY60" fmla="*/ 3776394 h 6701847"/>
                <a:gd name="connsiteX61" fmla="*/ 2839665 w 6345971"/>
                <a:gd name="connsiteY61" fmla="*/ 3832512 h 6701847"/>
                <a:gd name="connsiteX62" fmla="*/ 2814157 w 6345971"/>
                <a:gd name="connsiteY62" fmla="*/ 3900110 h 6701847"/>
                <a:gd name="connsiteX63" fmla="*/ 2733804 w 6345971"/>
                <a:gd name="connsiteY63" fmla="*/ 4079308 h 6701847"/>
                <a:gd name="connsiteX64" fmla="*/ 2696179 w 6345971"/>
                <a:gd name="connsiteY64" fmla="*/ 4128413 h 6701847"/>
                <a:gd name="connsiteX65" fmla="*/ 2566723 w 6345971"/>
                <a:gd name="connsiteY65" fmla="*/ 4384135 h 6701847"/>
                <a:gd name="connsiteX66" fmla="*/ 2530374 w 6345971"/>
                <a:gd name="connsiteY66" fmla="*/ 4455560 h 6701847"/>
                <a:gd name="connsiteX67" fmla="*/ 2443006 w 6345971"/>
                <a:gd name="connsiteY67" fmla="*/ 4601596 h 6701847"/>
                <a:gd name="connsiteX68" fmla="*/ 2432803 w 6345971"/>
                <a:gd name="connsiteY68" fmla="*/ 4678759 h 6701847"/>
                <a:gd name="connsiteX69" fmla="*/ 2450022 w 6345971"/>
                <a:gd name="connsiteY69" fmla="*/ 4685775 h 6701847"/>
                <a:gd name="connsiteX70" fmla="*/ 2530374 w 6345971"/>
                <a:gd name="connsiteY70" fmla="*/ 4593944 h 6701847"/>
                <a:gd name="connsiteX71" fmla="*/ 2721050 w 6345971"/>
                <a:gd name="connsiteY71" fmla="*/ 4284652 h 6701847"/>
                <a:gd name="connsiteX72" fmla="*/ 2767604 w 6345971"/>
                <a:gd name="connsiteY72" fmla="*/ 4252128 h 6701847"/>
                <a:gd name="connsiteX73" fmla="*/ 2810968 w 6345971"/>
                <a:gd name="connsiteY73" fmla="*/ 4213866 h 6701847"/>
                <a:gd name="connsiteX74" fmla="*/ 2885580 w 6345971"/>
                <a:gd name="connsiteY74" fmla="*/ 4102904 h 6701847"/>
                <a:gd name="connsiteX75" fmla="*/ 3016949 w 6345971"/>
                <a:gd name="connsiteY75" fmla="*/ 3949215 h 6701847"/>
                <a:gd name="connsiteX76" fmla="*/ 3187220 w 6345971"/>
                <a:gd name="connsiteY76" fmla="*/ 3736218 h 6701847"/>
                <a:gd name="connsiteX77" fmla="*/ 3274586 w 6345971"/>
                <a:gd name="connsiteY77" fmla="*/ 3650764 h 6701847"/>
                <a:gd name="connsiteX78" fmla="*/ 3421899 w 6345971"/>
                <a:gd name="connsiteY78" fmla="*/ 3540440 h 6701847"/>
                <a:gd name="connsiteX79" fmla="*/ 3478655 w 6345971"/>
                <a:gd name="connsiteY79" fmla="*/ 3491335 h 6701847"/>
                <a:gd name="connsiteX80" fmla="*/ 3534136 w 6345971"/>
                <a:gd name="connsiteY80" fmla="*/ 3430115 h 6701847"/>
                <a:gd name="connsiteX81" fmla="*/ 3587704 w 6345971"/>
                <a:gd name="connsiteY81" fmla="*/ 3460088 h 6701847"/>
                <a:gd name="connsiteX82" fmla="*/ 3584515 w 6345971"/>
                <a:gd name="connsiteY82" fmla="*/ 3480494 h 6701847"/>
                <a:gd name="connsiteX83" fmla="*/ 3414245 w 6345971"/>
                <a:gd name="connsiteY83" fmla="*/ 3803178 h 6701847"/>
                <a:gd name="connsiteX84" fmla="*/ 3124086 w 6345971"/>
                <a:gd name="connsiteY84" fmla="*/ 4155834 h 6701847"/>
                <a:gd name="connsiteX85" fmla="*/ 3055213 w 6345971"/>
                <a:gd name="connsiteY85" fmla="*/ 4296769 h 6701847"/>
                <a:gd name="connsiteX86" fmla="*/ 3069880 w 6345971"/>
                <a:gd name="connsiteY86" fmla="*/ 4306973 h 6701847"/>
                <a:gd name="connsiteX87" fmla="*/ 3104317 w 6345971"/>
                <a:gd name="connsiteY87" fmla="*/ 4281464 h 6701847"/>
                <a:gd name="connsiteX88" fmla="*/ 3265658 w 6345971"/>
                <a:gd name="connsiteY88" fmla="*/ 4059539 h 6701847"/>
                <a:gd name="connsiteX89" fmla="*/ 3321777 w 6345971"/>
                <a:gd name="connsiteY89" fmla="*/ 3999594 h 6701847"/>
                <a:gd name="connsiteX90" fmla="*/ 3415521 w 6345971"/>
                <a:gd name="connsiteY90" fmla="*/ 3917329 h 6701847"/>
                <a:gd name="connsiteX91" fmla="*/ 3702493 w 6345971"/>
                <a:gd name="connsiteY91" fmla="*/ 3588268 h 6701847"/>
                <a:gd name="connsiteX92" fmla="*/ 3788584 w 6345971"/>
                <a:gd name="connsiteY92" fmla="*/ 3530236 h 6701847"/>
                <a:gd name="connsiteX93" fmla="*/ 3788584 w 6345971"/>
                <a:gd name="connsiteY93" fmla="*/ 3630357 h 6701847"/>
                <a:gd name="connsiteX94" fmla="*/ 3724175 w 6345971"/>
                <a:gd name="connsiteY94" fmla="*/ 3777032 h 6701847"/>
                <a:gd name="connsiteX95" fmla="*/ 3574950 w 6345971"/>
                <a:gd name="connsiteY95" fmla="*/ 4011711 h 6701847"/>
                <a:gd name="connsiteX96" fmla="*/ 3480569 w 6345971"/>
                <a:gd name="connsiteY96" fmla="*/ 4236186 h 6701847"/>
                <a:gd name="connsiteX97" fmla="*/ 3498424 w 6345971"/>
                <a:gd name="connsiteY97" fmla="*/ 4247665 h 6701847"/>
                <a:gd name="connsiteX98" fmla="*/ 3676984 w 6345971"/>
                <a:gd name="connsiteY98" fmla="*/ 4008522 h 6701847"/>
                <a:gd name="connsiteX99" fmla="*/ 3877227 w 6345971"/>
                <a:gd name="connsiteY99" fmla="*/ 3755987 h 6701847"/>
                <a:gd name="connsiteX100" fmla="*/ 3918678 w 6345971"/>
                <a:gd name="connsiteY100" fmla="*/ 3725377 h 6701847"/>
                <a:gd name="connsiteX101" fmla="*/ 3830035 w 6345971"/>
                <a:gd name="connsiteY101" fmla="*/ 3995768 h 6701847"/>
                <a:gd name="connsiteX102" fmla="*/ 3804527 w 6345971"/>
                <a:gd name="connsiteY102" fmla="*/ 4042958 h 6701847"/>
                <a:gd name="connsiteX103" fmla="*/ 3758612 w 6345971"/>
                <a:gd name="connsiteY103" fmla="*/ 4149457 h 6701847"/>
                <a:gd name="connsiteX104" fmla="*/ 3632344 w 6345971"/>
                <a:gd name="connsiteY104" fmla="*/ 4357351 h 6701847"/>
                <a:gd name="connsiteX105" fmla="*/ 3546252 w 6345971"/>
                <a:gd name="connsiteY105" fmla="*/ 4463850 h 6701847"/>
                <a:gd name="connsiteX106" fmla="*/ 3361315 w 6345971"/>
                <a:gd name="connsiteY106" fmla="*/ 4664093 h 6701847"/>
                <a:gd name="connsiteX107" fmla="*/ 3269485 w 6345971"/>
                <a:gd name="connsiteY107" fmla="*/ 4766764 h 6701847"/>
                <a:gd name="connsiteX108" fmla="*/ 3279688 w 6345971"/>
                <a:gd name="connsiteY108" fmla="*/ 4777605 h 6701847"/>
                <a:gd name="connsiteX109" fmla="*/ 3404680 w 6345971"/>
                <a:gd name="connsiteY109" fmla="*/ 4660904 h 6701847"/>
                <a:gd name="connsiteX110" fmla="*/ 3506076 w 6345971"/>
                <a:gd name="connsiteY110" fmla="*/ 4575450 h 6701847"/>
                <a:gd name="connsiteX111" fmla="*/ 3527122 w 6345971"/>
                <a:gd name="connsiteY111" fmla="*/ 4561420 h 6701847"/>
                <a:gd name="connsiteX112" fmla="*/ 3689101 w 6345971"/>
                <a:gd name="connsiteY112" fmla="*/ 4324828 h 6701847"/>
                <a:gd name="connsiteX113" fmla="*/ 3919954 w 6345971"/>
                <a:gd name="connsiteY113" fmla="*/ 4083134 h 6701847"/>
                <a:gd name="connsiteX114" fmla="*/ 3836412 w 6345971"/>
                <a:gd name="connsiteY114" fmla="*/ 4361178 h 6701847"/>
                <a:gd name="connsiteX115" fmla="*/ 3823021 w 6345971"/>
                <a:gd name="connsiteY115" fmla="*/ 4376483 h 6701847"/>
                <a:gd name="connsiteX116" fmla="*/ 3644461 w 6345971"/>
                <a:gd name="connsiteY116" fmla="*/ 4630931 h 6701847"/>
                <a:gd name="connsiteX117" fmla="*/ 3338357 w 6345971"/>
                <a:gd name="connsiteY117" fmla="*/ 4944687 h 6701847"/>
                <a:gd name="connsiteX118" fmla="*/ 3110694 w 6345971"/>
                <a:gd name="connsiteY118" fmla="*/ 5097100 h 6701847"/>
                <a:gd name="connsiteX119" fmla="*/ 2964657 w 6345971"/>
                <a:gd name="connsiteY119" fmla="*/ 5222730 h 6701847"/>
                <a:gd name="connsiteX120" fmla="*/ 2849869 w 6345971"/>
                <a:gd name="connsiteY120" fmla="*/ 5269283 h 6701847"/>
                <a:gd name="connsiteX121" fmla="*/ 2770792 w 6345971"/>
                <a:gd name="connsiteY121" fmla="*/ 5320939 h 6701847"/>
                <a:gd name="connsiteX122" fmla="*/ 2696817 w 6345971"/>
                <a:gd name="connsiteY122" fmla="*/ 5376420 h 6701847"/>
                <a:gd name="connsiteX123" fmla="*/ 2588405 w 6345971"/>
                <a:gd name="connsiteY123" fmla="*/ 5412131 h 6701847"/>
                <a:gd name="connsiteX124" fmla="*/ 2564810 w 6345971"/>
                <a:gd name="connsiteY124" fmla="*/ 5482918 h 6701847"/>
                <a:gd name="connsiteX125" fmla="*/ 2518257 w 6345971"/>
                <a:gd name="connsiteY125" fmla="*/ 5581126 h 6701847"/>
                <a:gd name="connsiteX126" fmla="*/ 2124787 w 6345971"/>
                <a:gd name="connsiteY126" fmla="*/ 5755222 h 6701847"/>
                <a:gd name="connsiteX127" fmla="*/ 1992142 w 6345971"/>
                <a:gd name="connsiteY127" fmla="*/ 5998829 h 6701847"/>
                <a:gd name="connsiteX128" fmla="*/ 1806568 w 6345971"/>
                <a:gd name="connsiteY128" fmla="*/ 6688198 h 6701847"/>
                <a:gd name="connsiteX129" fmla="*/ 1800828 w 6345971"/>
                <a:gd name="connsiteY129" fmla="*/ 6674805 h 6701847"/>
                <a:gd name="connsiteX130" fmla="*/ 1742158 w 6345971"/>
                <a:gd name="connsiteY130" fmla="*/ 6697125 h 6701847"/>
                <a:gd name="connsiteX131" fmla="*/ 0 w 6345971"/>
                <a:gd name="connsiteY131" fmla="*/ 6701847 h 6701847"/>
                <a:gd name="connsiteX132" fmla="*/ 0 w 6345971"/>
                <a:gd name="connsiteY132" fmla="*/ 22356 h 6701847"/>
                <a:gd name="connsiteX133" fmla="*/ 84100 w 6345971"/>
                <a:gd name="connsiteY133" fmla="*/ 10053 h 6701847"/>
                <a:gd name="connsiteX134" fmla="*/ 460352 w 6345971"/>
                <a:gd name="connsiteY134" fmla="*/ 38112 h 6701847"/>
                <a:gd name="connsiteX135" fmla="*/ 745410 w 6345971"/>
                <a:gd name="connsiteY135" fmla="*/ 57243 h 6701847"/>
                <a:gd name="connsiteX136" fmla="*/ 973074 w 6345971"/>
                <a:gd name="connsiteY136" fmla="*/ 152901 h 6701847"/>
                <a:gd name="connsiteX137" fmla="*/ 1462201 w 6345971"/>
                <a:gd name="connsiteY137" fmla="*/ 493440 h 6701847"/>
                <a:gd name="connsiteX138" fmla="*/ 1700069 w 6345971"/>
                <a:gd name="connsiteY138" fmla="*/ 684755 h 6701847"/>
                <a:gd name="connsiteX139" fmla="*/ 1715374 w 6345971"/>
                <a:gd name="connsiteY139" fmla="*/ 752352 h 6701847"/>
                <a:gd name="connsiteX140" fmla="*/ 1739607 w 6345971"/>
                <a:gd name="connsiteY140" fmla="*/ 1253596 h 6701847"/>
                <a:gd name="connsiteX141" fmla="*/ 1675198 w 6345971"/>
                <a:gd name="connsiteY141" fmla="*/ 1469143 h 6701847"/>
                <a:gd name="connsiteX142" fmla="*/ 1583367 w 6345971"/>
                <a:gd name="connsiteY142" fmla="*/ 1735708 h 6701847"/>
                <a:gd name="connsiteX143" fmla="*/ 1645226 w 6345971"/>
                <a:gd name="connsiteY143" fmla="*/ 2011839 h 6701847"/>
                <a:gd name="connsiteX144" fmla="*/ 1703258 w 6345971"/>
                <a:gd name="connsiteY144" fmla="*/ 2247155 h 6701847"/>
                <a:gd name="connsiteX145" fmla="*/ 1671372 w 6345971"/>
                <a:gd name="connsiteY145" fmla="*/ 2353016 h 6701847"/>
                <a:gd name="connsiteX146" fmla="*/ 1668183 w 6345971"/>
                <a:gd name="connsiteY146" fmla="*/ 2439745 h 6701847"/>
                <a:gd name="connsiteX147" fmla="*/ 1839729 w 6345971"/>
                <a:gd name="connsiteY147" fmla="*/ 2737557 h 6701847"/>
                <a:gd name="connsiteX148" fmla="*/ 1865237 w 6345971"/>
                <a:gd name="connsiteY148" fmla="*/ 2757964 h 6701847"/>
                <a:gd name="connsiteX149" fmla="*/ 1890108 w 6345971"/>
                <a:gd name="connsiteY149" fmla="*/ 2736282 h 6701847"/>
                <a:gd name="connsiteX150" fmla="*/ 1963445 w 6345971"/>
                <a:gd name="connsiteY150" fmla="*/ 2647002 h 6701847"/>
                <a:gd name="connsiteX151" fmla="*/ 2007447 w 6345971"/>
                <a:gd name="connsiteY151" fmla="*/ 2540503 h 6701847"/>
                <a:gd name="connsiteX152" fmla="*/ 1994055 w 6345971"/>
                <a:gd name="connsiteY152" fmla="*/ 1785450 h 6701847"/>
                <a:gd name="connsiteX153" fmla="*/ 2073132 w 6345971"/>
                <a:gd name="connsiteY153" fmla="*/ 999785 h 6701847"/>
                <a:gd name="connsiteX154" fmla="*/ 2150296 w 6345971"/>
                <a:gd name="connsiteY154" fmla="*/ 608229 h 6701847"/>
                <a:gd name="connsiteX155" fmla="*/ 2213429 w 6345971"/>
                <a:gd name="connsiteY155" fmla="*/ 298937 h 6701847"/>
                <a:gd name="connsiteX156" fmla="*/ 2271461 w 6345971"/>
                <a:gd name="connsiteY156" fmla="*/ 154814 h 6701847"/>
                <a:gd name="connsiteX157" fmla="*/ 2413034 w 6345971"/>
                <a:gd name="connsiteY157" fmla="*/ 10690 h 6701847"/>
                <a:gd name="connsiteX158" fmla="*/ 2449005 w 6345971"/>
                <a:gd name="connsiteY158" fmla="*/ 198 h 670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6345971" h="6701847">
                  <a:moveTo>
                    <a:pt x="2449005" y="198"/>
                  </a:moveTo>
                  <a:cubicBezTo>
                    <a:pt x="2486132" y="-2223"/>
                    <a:pt x="2525590" y="17865"/>
                    <a:pt x="2557158" y="45127"/>
                  </a:cubicBezTo>
                  <a:cubicBezTo>
                    <a:pt x="2646438" y="121652"/>
                    <a:pt x="2728703" y="209657"/>
                    <a:pt x="2826911" y="273428"/>
                  </a:cubicBezTo>
                  <a:cubicBezTo>
                    <a:pt x="2989528" y="378651"/>
                    <a:pt x="3164262" y="466019"/>
                    <a:pt x="3331342" y="565502"/>
                  </a:cubicBezTo>
                  <a:cubicBezTo>
                    <a:pt x="3904648" y="907317"/>
                    <a:pt x="4474765" y="1254233"/>
                    <a:pt x="4998328" y="1670023"/>
                  </a:cubicBezTo>
                  <a:cubicBezTo>
                    <a:pt x="5556967" y="2113873"/>
                    <a:pt x="5972756" y="2666133"/>
                    <a:pt x="6210624" y="3344024"/>
                  </a:cubicBezTo>
                  <a:cubicBezTo>
                    <a:pt x="6286511" y="3558933"/>
                    <a:pt x="6332427" y="3781496"/>
                    <a:pt x="6345819" y="4009797"/>
                  </a:cubicBezTo>
                  <a:cubicBezTo>
                    <a:pt x="6347094" y="4030204"/>
                    <a:pt x="6340079" y="4051249"/>
                    <a:pt x="6336253" y="4072931"/>
                  </a:cubicBezTo>
                  <a:cubicBezTo>
                    <a:pt x="6331152" y="4074206"/>
                    <a:pt x="6326688" y="4075482"/>
                    <a:pt x="6321586" y="4076757"/>
                  </a:cubicBezTo>
                  <a:cubicBezTo>
                    <a:pt x="6303730" y="4054437"/>
                    <a:pt x="6284599" y="4032755"/>
                    <a:pt x="6268656" y="4009160"/>
                  </a:cubicBezTo>
                  <a:cubicBezTo>
                    <a:pt x="6143664" y="3823585"/>
                    <a:pt x="6020585" y="3636097"/>
                    <a:pt x="5893042" y="3451797"/>
                  </a:cubicBezTo>
                  <a:cubicBezTo>
                    <a:pt x="5721497" y="3203726"/>
                    <a:pt x="5513602" y="2986266"/>
                    <a:pt x="5293590" y="2780284"/>
                  </a:cubicBezTo>
                  <a:cubicBezTo>
                    <a:pt x="5252139" y="2740746"/>
                    <a:pt x="5214514" y="2697381"/>
                    <a:pt x="5174976" y="2655929"/>
                  </a:cubicBezTo>
                  <a:cubicBezTo>
                    <a:pt x="5167961" y="2648277"/>
                    <a:pt x="5162222" y="2638074"/>
                    <a:pt x="5153293" y="2633610"/>
                  </a:cubicBezTo>
                  <a:cubicBezTo>
                    <a:pt x="4986212" y="2550070"/>
                    <a:pt x="4859944" y="2412961"/>
                    <a:pt x="4715822" y="2299448"/>
                  </a:cubicBezTo>
                  <a:cubicBezTo>
                    <a:pt x="4666079" y="2261185"/>
                    <a:pt x="4622714" y="2215907"/>
                    <a:pt x="4572973" y="2177644"/>
                  </a:cubicBezTo>
                  <a:cubicBezTo>
                    <a:pt x="4539174" y="2151498"/>
                    <a:pt x="4500273" y="2132366"/>
                    <a:pt x="4463286" y="2111322"/>
                  </a:cubicBezTo>
                  <a:cubicBezTo>
                    <a:pt x="4396326" y="2073696"/>
                    <a:pt x="4328728" y="2045000"/>
                    <a:pt x="4286639" y="1968473"/>
                  </a:cubicBezTo>
                  <a:cubicBezTo>
                    <a:pt x="4245188" y="1891310"/>
                    <a:pt x="4180141" y="1826263"/>
                    <a:pt x="4106166" y="1766318"/>
                  </a:cubicBezTo>
                  <a:cubicBezTo>
                    <a:pt x="4072367" y="1829451"/>
                    <a:pt x="4028364" y="1799479"/>
                    <a:pt x="3985638" y="1777159"/>
                  </a:cubicBezTo>
                  <a:cubicBezTo>
                    <a:pt x="3745220" y="1653443"/>
                    <a:pt x="3507990" y="1521436"/>
                    <a:pt x="3262470" y="1409198"/>
                  </a:cubicBezTo>
                  <a:cubicBezTo>
                    <a:pt x="3083272" y="1326933"/>
                    <a:pt x="2893233" y="1267625"/>
                    <a:pt x="2706382" y="1204492"/>
                  </a:cubicBezTo>
                  <a:cubicBezTo>
                    <a:pt x="2598609" y="1168142"/>
                    <a:pt x="2603073" y="1173882"/>
                    <a:pt x="2605624" y="1055904"/>
                  </a:cubicBezTo>
                  <a:cubicBezTo>
                    <a:pt x="2608813" y="910505"/>
                    <a:pt x="2598609" y="765106"/>
                    <a:pt x="2593507" y="619707"/>
                  </a:cubicBezTo>
                  <a:cubicBezTo>
                    <a:pt x="2592870" y="608229"/>
                    <a:pt x="2590318" y="594837"/>
                    <a:pt x="2585216" y="584634"/>
                  </a:cubicBezTo>
                  <a:cubicBezTo>
                    <a:pt x="2573738" y="562313"/>
                    <a:pt x="2560346" y="541268"/>
                    <a:pt x="2547592" y="520224"/>
                  </a:cubicBezTo>
                  <a:cubicBezTo>
                    <a:pt x="2524634" y="536805"/>
                    <a:pt x="2495299" y="548921"/>
                    <a:pt x="2480632" y="570603"/>
                  </a:cubicBezTo>
                  <a:cubicBezTo>
                    <a:pt x="2352451" y="759367"/>
                    <a:pt x="2304622" y="975552"/>
                    <a:pt x="2270823" y="1196839"/>
                  </a:cubicBezTo>
                  <a:cubicBezTo>
                    <a:pt x="2224908" y="1500392"/>
                    <a:pt x="2208965" y="1805219"/>
                    <a:pt x="2219806" y="2110684"/>
                  </a:cubicBezTo>
                  <a:cubicBezTo>
                    <a:pt x="2227459" y="2316666"/>
                    <a:pt x="2245953" y="2522647"/>
                    <a:pt x="2259982" y="2728629"/>
                  </a:cubicBezTo>
                  <a:cubicBezTo>
                    <a:pt x="2261257" y="2750311"/>
                    <a:pt x="2268272" y="2771356"/>
                    <a:pt x="2278476" y="2796865"/>
                  </a:cubicBezTo>
                  <a:cubicBezTo>
                    <a:pt x="2287404" y="2757326"/>
                    <a:pt x="2307173" y="2754775"/>
                    <a:pt x="2341610" y="2757326"/>
                  </a:cubicBezTo>
                  <a:cubicBezTo>
                    <a:pt x="2417498" y="2763066"/>
                    <a:pt x="2493386" y="2762428"/>
                    <a:pt x="2569274" y="2758601"/>
                  </a:cubicBezTo>
                  <a:cubicBezTo>
                    <a:pt x="2631770" y="2755413"/>
                    <a:pt x="2648351" y="2761152"/>
                    <a:pt x="2659192" y="2823648"/>
                  </a:cubicBezTo>
                  <a:cubicBezTo>
                    <a:pt x="2671309" y="2894434"/>
                    <a:pt x="2685976" y="2968410"/>
                    <a:pt x="2622842" y="3030906"/>
                  </a:cubicBezTo>
                  <a:cubicBezTo>
                    <a:pt x="2634959" y="3047486"/>
                    <a:pt x="2645800" y="3064705"/>
                    <a:pt x="2660467" y="3078734"/>
                  </a:cubicBezTo>
                  <a:cubicBezTo>
                    <a:pt x="2715948" y="3131664"/>
                    <a:pt x="2727427" y="3173754"/>
                    <a:pt x="2687251" y="3231786"/>
                  </a:cubicBezTo>
                  <a:cubicBezTo>
                    <a:pt x="2648351" y="3287905"/>
                    <a:pt x="2642611" y="3334458"/>
                    <a:pt x="2684701" y="3391852"/>
                  </a:cubicBezTo>
                  <a:cubicBezTo>
                    <a:pt x="2710846" y="3426927"/>
                    <a:pt x="2708296" y="3470929"/>
                    <a:pt x="2676410" y="3507916"/>
                  </a:cubicBezTo>
                  <a:cubicBezTo>
                    <a:pt x="2669395" y="3515569"/>
                    <a:pt x="2660467" y="3524497"/>
                    <a:pt x="2659192" y="3533425"/>
                  </a:cubicBezTo>
                  <a:cubicBezTo>
                    <a:pt x="2639423" y="3657141"/>
                    <a:pt x="2554606" y="3741320"/>
                    <a:pt x="2476167" y="3828049"/>
                  </a:cubicBezTo>
                  <a:cubicBezTo>
                    <a:pt x="2439818" y="3868224"/>
                    <a:pt x="2399004" y="3904574"/>
                    <a:pt x="2337146" y="3911589"/>
                  </a:cubicBezTo>
                  <a:cubicBezTo>
                    <a:pt x="2293781" y="3916691"/>
                    <a:pt x="2288680" y="3960693"/>
                    <a:pt x="2280389" y="3996405"/>
                  </a:cubicBezTo>
                  <a:cubicBezTo>
                    <a:pt x="2247866" y="4137978"/>
                    <a:pt x="2222995" y="4282101"/>
                    <a:pt x="2180906" y="4420485"/>
                  </a:cubicBezTo>
                  <a:cubicBezTo>
                    <a:pt x="2103104" y="4675572"/>
                    <a:pt x="2013824" y="4927469"/>
                    <a:pt x="1930921" y="5180641"/>
                  </a:cubicBezTo>
                  <a:cubicBezTo>
                    <a:pt x="1916892" y="5221455"/>
                    <a:pt x="1905413" y="5263544"/>
                    <a:pt x="1900949" y="5306270"/>
                  </a:cubicBezTo>
                  <a:cubicBezTo>
                    <a:pt x="1899036" y="5324127"/>
                    <a:pt x="1917529" y="5343896"/>
                    <a:pt x="1926458" y="5363028"/>
                  </a:cubicBezTo>
                  <a:cubicBezTo>
                    <a:pt x="1941762" y="5354737"/>
                    <a:pt x="1963445" y="5351549"/>
                    <a:pt x="1972373" y="5338794"/>
                  </a:cubicBezTo>
                  <a:cubicBezTo>
                    <a:pt x="2015738" y="5278212"/>
                    <a:pt x="2059740" y="5217629"/>
                    <a:pt x="2094177" y="5151944"/>
                  </a:cubicBezTo>
                  <a:cubicBezTo>
                    <a:pt x="2137541" y="5070316"/>
                    <a:pt x="2175166" y="4984863"/>
                    <a:pt x="2208965" y="4898771"/>
                  </a:cubicBezTo>
                  <a:cubicBezTo>
                    <a:pt x="2222995" y="4862422"/>
                    <a:pt x="2219806" y="4820332"/>
                    <a:pt x="2228096" y="4781432"/>
                  </a:cubicBezTo>
                  <a:cubicBezTo>
                    <a:pt x="2242764" y="4711283"/>
                    <a:pt x="2260620" y="4641135"/>
                    <a:pt x="2276563" y="4570986"/>
                  </a:cubicBezTo>
                  <a:cubicBezTo>
                    <a:pt x="2287404" y="4525708"/>
                    <a:pt x="2302072" y="4481069"/>
                    <a:pt x="2305898" y="4435153"/>
                  </a:cubicBezTo>
                  <a:cubicBezTo>
                    <a:pt x="2310999" y="4382223"/>
                    <a:pt x="2313550" y="4331205"/>
                    <a:pt x="2355640" y="4291667"/>
                  </a:cubicBezTo>
                  <a:cubicBezTo>
                    <a:pt x="2362017" y="4285928"/>
                    <a:pt x="2370944" y="4278275"/>
                    <a:pt x="2370944" y="4271260"/>
                  </a:cubicBezTo>
                  <a:cubicBezTo>
                    <a:pt x="2369669" y="4197286"/>
                    <a:pt x="2428977" y="4172414"/>
                    <a:pt x="2474892" y="4133514"/>
                  </a:cubicBezTo>
                  <a:cubicBezTo>
                    <a:pt x="2501038" y="4111194"/>
                    <a:pt x="2521445" y="4076757"/>
                    <a:pt x="2532286" y="4044234"/>
                  </a:cubicBezTo>
                  <a:cubicBezTo>
                    <a:pt x="2548867" y="3994492"/>
                    <a:pt x="2578202" y="3965157"/>
                    <a:pt x="2623480" y="3940287"/>
                  </a:cubicBezTo>
                  <a:cubicBezTo>
                    <a:pt x="2656641" y="3922431"/>
                    <a:pt x="2679598" y="3886081"/>
                    <a:pt x="2706382" y="3857384"/>
                  </a:cubicBezTo>
                  <a:cubicBezTo>
                    <a:pt x="2729340" y="3832512"/>
                    <a:pt x="2750385" y="3804453"/>
                    <a:pt x="2775893" y="3782771"/>
                  </a:cubicBezTo>
                  <a:cubicBezTo>
                    <a:pt x="2786734" y="3773843"/>
                    <a:pt x="2816069" y="3770016"/>
                    <a:pt x="2821809" y="3776394"/>
                  </a:cubicBezTo>
                  <a:cubicBezTo>
                    <a:pt x="2833288" y="3791061"/>
                    <a:pt x="2841578" y="3814019"/>
                    <a:pt x="2839665" y="3832512"/>
                  </a:cubicBezTo>
                  <a:cubicBezTo>
                    <a:pt x="2837114" y="3855470"/>
                    <a:pt x="2823722" y="3877790"/>
                    <a:pt x="2814157" y="3900110"/>
                  </a:cubicBezTo>
                  <a:cubicBezTo>
                    <a:pt x="2788010" y="3960056"/>
                    <a:pt x="2761864" y="4020638"/>
                    <a:pt x="2733804" y="4079308"/>
                  </a:cubicBezTo>
                  <a:cubicBezTo>
                    <a:pt x="2724877" y="4097802"/>
                    <a:pt x="2710846" y="4114383"/>
                    <a:pt x="2696179" y="4128413"/>
                  </a:cubicBezTo>
                  <a:cubicBezTo>
                    <a:pt x="2621566" y="4197923"/>
                    <a:pt x="2565447" y="4275086"/>
                    <a:pt x="2566723" y="4384135"/>
                  </a:cubicBezTo>
                  <a:cubicBezTo>
                    <a:pt x="2566723" y="4407731"/>
                    <a:pt x="2544403" y="4432602"/>
                    <a:pt x="2530374" y="4455560"/>
                  </a:cubicBezTo>
                  <a:cubicBezTo>
                    <a:pt x="2501676" y="4504664"/>
                    <a:pt x="2468515" y="4551217"/>
                    <a:pt x="2443006" y="4601596"/>
                  </a:cubicBezTo>
                  <a:cubicBezTo>
                    <a:pt x="2432165" y="4623279"/>
                    <a:pt x="2435992" y="4652614"/>
                    <a:pt x="2432803" y="4678759"/>
                  </a:cubicBezTo>
                  <a:cubicBezTo>
                    <a:pt x="2438542" y="4680673"/>
                    <a:pt x="2444282" y="4683224"/>
                    <a:pt x="2450022" y="4685775"/>
                  </a:cubicBezTo>
                  <a:cubicBezTo>
                    <a:pt x="2476806" y="4655164"/>
                    <a:pt x="2508691" y="4627743"/>
                    <a:pt x="2530374" y="4593944"/>
                  </a:cubicBezTo>
                  <a:cubicBezTo>
                    <a:pt x="2595421" y="4491910"/>
                    <a:pt x="2656641" y="4386687"/>
                    <a:pt x="2721050" y="4284652"/>
                  </a:cubicBezTo>
                  <a:cubicBezTo>
                    <a:pt x="2730615" y="4269985"/>
                    <a:pt x="2752298" y="4263608"/>
                    <a:pt x="2767604" y="4252128"/>
                  </a:cubicBezTo>
                  <a:cubicBezTo>
                    <a:pt x="2783546" y="4240013"/>
                    <a:pt x="2810968" y="4226621"/>
                    <a:pt x="2810968" y="4213866"/>
                  </a:cubicBezTo>
                  <a:cubicBezTo>
                    <a:pt x="2810330" y="4157110"/>
                    <a:pt x="2845404" y="4129050"/>
                    <a:pt x="2885580" y="4102904"/>
                  </a:cubicBezTo>
                  <a:cubicBezTo>
                    <a:pt x="2944888" y="4064641"/>
                    <a:pt x="3009297" y="4021276"/>
                    <a:pt x="3016949" y="3949215"/>
                  </a:cubicBezTo>
                  <a:cubicBezTo>
                    <a:pt x="3029066" y="3836977"/>
                    <a:pt x="3124086" y="3801265"/>
                    <a:pt x="3187220" y="3736218"/>
                  </a:cubicBezTo>
                  <a:cubicBezTo>
                    <a:pt x="3215916" y="3706883"/>
                    <a:pt x="3249716" y="3682650"/>
                    <a:pt x="3274586" y="3650764"/>
                  </a:cubicBezTo>
                  <a:cubicBezTo>
                    <a:pt x="3313487" y="3599747"/>
                    <a:pt x="3348562" y="3548092"/>
                    <a:pt x="3421899" y="3540440"/>
                  </a:cubicBezTo>
                  <a:cubicBezTo>
                    <a:pt x="3442305" y="3538526"/>
                    <a:pt x="3460799" y="3509830"/>
                    <a:pt x="3478655" y="3491335"/>
                  </a:cubicBezTo>
                  <a:cubicBezTo>
                    <a:pt x="3498424" y="3471566"/>
                    <a:pt x="3512454" y="3446059"/>
                    <a:pt x="3534136" y="3430115"/>
                  </a:cubicBezTo>
                  <a:cubicBezTo>
                    <a:pt x="3564746" y="3407795"/>
                    <a:pt x="3587704" y="3422462"/>
                    <a:pt x="3587704" y="3460088"/>
                  </a:cubicBezTo>
                  <a:cubicBezTo>
                    <a:pt x="3587704" y="3467103"/>
                    <a:pt x="3587067" y="3474117"/>
                    <a:pt x="3584515" y="3480494"/>
                  </a:cubicBezTo>
                  <a:cubicBezTo>
                    <a:pt x="3537962" y="3592732"/>
                    <a:pt x="3502888" y="3709434"/>
                    <a:pt x="3414245" y="3803178"/>
                  </a:cubicBezTo>
                  <a:cubicBezTo>
                    <a:pt x="3309661" y="3913503"/>
                    <a:pt x="3216555" y="4034668"/>
                    <a:pt x="3124086" y="4155834"/>
                  </a:cubicBezTo>
                  <a:cubicBezTo>
                    <a:pt x="3092838" y="4196010"/>
                    <a:pt x="3077533" y="4249579"/>
                    <a:pt x="3055213" y="4296769"/>
                  </a:cubicBezTo>
                  <a:cubicBezTo>
                    <a:pt x="3059676" y="4299958"/>
                    <a:pt x="3064779" y="4303784"/>
                    <a:pt x="3069880" y="4306973"/>
                  </a:cubicBezTo>
                  <a:cubicBezTo>
                    <a:pt x="3081359" y="4298682"/>
                    <a:pt x="3096026" y="4292305"/>
                    <a:pt x="3104317" y="4281464"/>
                  </a:cubicBezTo>
                  <a:cubicBezTo>
                    <a:pt x="3158522" y="4208127"/>
                    <a:pt x="3210815" y="4132876"/>
                    <a:pt x="3265658" y="4059539"/>
                  </a:cubicBezTo>
                  <a:cubicBezTo>
                    <a:pt x="3282238" y="4037856"/>
                    <a:pt x="3302008" y="4018087"/>
                    <a:pt x="3321777" y="3999594"/>
                  </a:cubicBezTo>
                  <a:cubicBezTo>
                    <a:pt x="3352388" y="3971534"/>
                    <a:pt x="3388100" y="3947939"/>
                    <a:pt x="3415521" y="3917329"/>
                  </a:cubicBezTo>
                  <a:cubicBezTo>
                    <a:pt x="3512454" y="3808280"/>
                    <a:pt x="3604922" y="3696679"/>
                    <a:pt x="3702493" y="3588268"/>
                  </a:cubicBezTo>
                  <a:cubicBezTo>
                    <a:pt x="3725451" y="3563397"/>
                    <a:pt x="3759887" y="3549368"/>
                    <a:pt x="3788584" y="3530236"/>
                  </a:cubicBezTo>
                  <a:cubicBezTo>
                    <a:pt x="3789222" y="3563397"/>
                    <a:pt x="3798150" y="3599747"/>
                    <a:pt x="3788584" y="3630357"/>
                  </a:cubicBezTo>
                  <a:cubicBezTo>
                    <a:pt x="3773279" y="3680736"/>
                    <a:pt x="3741394" y="3726652"/>
                    <a:pt x="3724175" y="3777032"/>
                  </a:cubicBezTo>
                  <a:cubicBezTo>
                    <a:pt x="3692290" y="3867587"/>
                    <a:pt x="3623416" y="3933272"/>
                    <a:pt x="3574950" y="4011711"/>
                  </a:cubicBezTo>
                  <a:cubicBezTo>
                    <a:pt x="3532860" y="4079946"/>
                    <a:pt x="3511179" y="4160936"/>
                    <a:pt x="3480569" y="4236186"/>
                  </a:cubicBezTo>
                  <a:cubicBezTo>
                    <a:pt x="3486945" y="4240013"/>
                    <a:pt x="3492684" y="4243839"/>
                    <a:pt x="3498424" y="4247665"/>
                  </a:cubicBezTo>
                  <a:cubicBezTo>
                    <a:pt x="3557732" y="4167951"/>
                    <a:pt x="3616402" y="4087598"/>
                    <a:pt x="3676984" y="4008522"/>
                  </a:cubicBezTo>
                  <a:cubicBezTo>
                    <a:pt x="3742031" y="3923706"/>
                    <a:pt x="3809628" y="3839527"/>
                    <a:pt x="3877227" y="3755987"/>
                  </a:cubicBezTo>
                  <a:cubicBezTo>
                    <a:pt x="3887430" y="3743870"/>
                    <a:pt x="3904011" y="3736218"/>
                    <a:pt x="3918678" y="3725377"/>
                  </a:cubicBezTo>
                  <a:cubicBezTo>
                    <a:pt x="3946100" y="3812106"/>
                    <a:pt x="3898271" y="3947301"/>
                    <a:pt x="3830035" y="3995768"/>
                  </a:cubicBezTo>
                  <a:cubicBezTo>
                    <a:pt x="3816643" y="4004695"/>
                    <a:pt x="3811542" y="4026378"/>
                    <a:pt x="3804527" y="4042958"/>
                  </a:cubicBezTo>
                  <a:cubicBezTo>
                    <a:pt x="3788584" y="4078033"/>
                    <a:pt x="3777743" y="4116295"/>
                    <a:pt x="3758612" y="4149457"/>
                  </a:cubicBezTo>
                  <a:cubicBezTo>
                    <a:pt x="3719073" y="4220243"/>
                    <a:pt x="3676984" y="4289754"/>
                    <a:pt x="3632344" y="4357351"/>
                  </a:cubicBezTo>
                  <a:cubicBezTo>
                    <a:pt x="3607473" y="4395615"/>
                    <a:pt x="3581327" y="4435791"/>
                    <a:pt x="3546252" y="4463850"/>
                  </a:cubicBezTo>
                  <a:cubicBezTo>
                    <a:pt x="3474191" y="4521882"/>
                    <a:pt x="3404042" y="4577363"/>
                    <a:pt x="3361315" y="4664093"/>
                  </a:cubicBezTo>
                  <a:cubicBezTo>
                    <a:pt x="3341546" y="4703631"/>
                    <a:pt x="3300732" y="4732966"/>
                    <a:pt x="3269485" y="4766764"/>
                  </a:cubicBezTo>
                  <a:cubicBezTo>
                    <a:pt x="3273311" y="4769953"/>
                    <a:pt x="3276500" y="4773779"/>
                    <a:pt x="3279688" y="4777605"/>
                  </a:cubicBezTo>
                  <a:cubicBezTo>
                    <a:pt x="3321139" y="4738705"/>
                    <a:pt x="3362591" y="4699167"/>
                    <a:pt x="3404680" y="4660904"/>
                  </a:cubicBezTo>
                  <a:cubicBezTo>
                    <a:pt x="3437842" y="4631569"/>
                    <a:pt x="3472278" y="4603510"/>
                    <a:pt x="3506076" y="4575450"/>
                  </a:cubicBezTo>
                  <a:cubicBezTo>
                    <a:pt x="3512454" y="4570349"/>
                    <a:pt x="3522657" y="4567798"/>
                    <a:pt x="3527122" y="4561420"/>
                  </a:cubicBezTo>
                  <a:cubicBezTo>
                    <a:pt x="3581327" y="4482344"/>
                    <a:pt x="3628518" y="4398166"/>
                    <a:pt x="3689101" y="4324828"/>
                  </a:cubicBezTo>
                  <a:cubicBezTo>
                    <a:pt x="3759887" y="4239375"/>
                    <a:pt x="3842152" y="4163486"/>
                    <a:pt x="3919954" y="4083134"/>
                  </a:cubicBezTo>
                  <a:cubicBezTo>
                    <a:pt x="3951201" y="4178792"/>
                    <a:pt x="3915489" y="4296769"/>
                    <a:pt x="3836412" y="4361178"/>
                  </a:cubicBezTo>
                  <a:cubicBezTo>
                    <a:pt x="3831311" y="4365005"/>
                    <a:pt x="3826847" y="4370744"/>
                    <a:pt x="3823021" y="4376483"/>
                  </a:cubicBezTo>
                  <a:cubicBezTo>
                    <a:pt x="3763075" y="4460661"/>
                    <a:pt x="3694840" y="4541014"/>
                    <a:pt x="3644461" y="4630931"/>
                  </a:cubicBezTo>
                  <a:cubicBezTo>
                    <a:pt x="3569849" y="4764852"/>
                    <a:pt x="3442943" y="4843927"/>
                    <a:pt x="3338357" y="4944687"/>
                  </a:cubicBezTo>
                  <a:cubicBezTo>
                    <a:pt x="3273948" y="5007183"/>
                    <a:pt x="3185306" y="5044170"/>
                    <a:pt x="3110694" y="5097100"/>
                  </a:cubicBezTo>
                  <a:cubicBezTo>
                    <a:pt x="3058401" y="5134725"/>
                    <a:pt x="3008021" y="5175539"/>
                    <a:pt x="2964657" y="5222730"/>
                  </a:cubicBezTo>
                  <a:cubicBezTo>
                    <a:pt x="2931495" y="5259717"/>
                    <a:pt x="2893233" y="5269283"/>
                    <a:pt x="2849869" y="5269283"/>
                  </a:cubicBezTo>
                  <a:cubicBezTo>
                    <a:pt x="2810968" y="5269921"/>
                    <a:pt x="2788648" y="5282038"/>
                    <a:pt x="2770792" y="5320939"/>
                  </a:cubicBezTo>
                  <a:cubicBezTo>
                    <a:pt x="2759313" y="5345809"/>
                    <a:pt x="2724877" y="5363665"/>
                    <a:pt x="2696817" y="5376420"/>
                  </a:cubicBezTo>
                  <a:cubicBezTo>
                    <a:pt x="2662381" y="5392362"/>
                    <a:pt x="2623480" y="5398102"/>
                    <a:pt x="2588405" y="5412131"/>
                  </a:cubicBezTo>
                  <a:cubicBezTo>
                    <a:pt x="2555882" y="5425523"/>
                    <a:pt x="2545678" y="5447843"/>
                    <a:pt x="2564810" y="5482918"/>
                  </a:cubicBezTo>
                  <a:cubicBezTo>
                    <a:pt x="2599247" y="5546689"/>
                    <a:pt x="2589044" y="5578575"/>
                    <a:pt x="2518257" y="5581126"/>
                  </a:cubicBezTo>
                  <a:cubicBezTo>
                    <a:pt x="2362017" y="5586865"/>
                    <a:pt x="2247228" y="5676782"/>
                    <a:pt x="2124787" y="5755222"/>
                  </a:cubicBezTo>
                  <a:cubicBezTo>
                    <a:pt x="2034231" y="5813254"/>
                    <a:pt x="1996606" y="5894243"/>
                    <a:pt x="1992142" y="5998829"/>
                  </a:cubicBezTo>
                  <a:cubicBezTo>
                    <a:pt x="1981939" y="6241160"/>
                    <a:pt x="1927095" y="6472013"/>
                    <a:pt x="1806568" y="6688198"/>
                  </a:cubicBezTo>
                  <a:cubicBezTo>
                    <a:pt x="1804016" y="6681821"/>
                    <a:pt x="1801466" y="6676082"/>
                    <a:pt x="1800828" y="6674805"/>
                  </a:cubicBezTo>
                  <a:cubicBezTo>
                    <a:pt x="1780421" y="6683096"/>
                    <a:pt x="1761289" y="6697125"/>
                    <a:pt x="1742158" y="6697125"/>
                  </a:cubicBezTo>
                  <a:lnTo>
                    <a:pt x="0" y="6701847"/>
                  </a:lnTo>
                  <a:lnTo>
                    <a:pt x="0" y="22356"/>
                  </a:lnTo>
                  <a:lnTo>
                    <a:pt x="84100" y="10053"/>
                  </a:lnTo>
                  <a:cubicBezTo>
                    <a:pt x="206541" y="-4615"/>
                    <a:pt x="334722" y="27908"/>
                    <a:pt x="460352" y="38112"/>
                  </a:cubicBezTo>
                  <a:cubicBezTo>
                    <a:pt x="555372" y="45765"/>
                    <a:pt x="650390" y="54055"/>
                    <a:pt x="745410" y="57243"/>
                  </a:cubicBezTo>
                  <a:cubicBezTo>
                    <a:pt x="834690" y="60432"/>
                    <a:pt x="911854" y="87216"/>
                    <a:pt x="973074" y="152901"/>
                  </a:cubicBezTo>
                  <a:cubicBezTo>
                    <a:pt x="1112733" y="300213"/>
                    <a:pt x="1286192" y="397145"/>
                    <a:pt x="1462201" y="493440"/>
                  </a:cubicBezTo>
                  <a:cubicBezTo>
                    <a:pt x="1550206" y="541907"/>
                    <a:pt x="1623543" y="617157"/>
                    <a:pt x="1700069" y="684755"/>
                  </a:cubicBezTo>
                  <a:cubicBezTo>
                    <a:pt x="1714736" y="697509"/>
                    <a:pt x="1717925" y="730033"/>
                    <a:pt x="1715374" y="752352"/>
                  </a:cubicBezTo>
                  <a:cubicBezTo>
                    <a:pt x="1695605" y="920708"/>
                    <a:pt x="1700707" y="1088428"/>
                    <a:pt x="1739607" y="1253596"/>
                  </a:cubicBezTo>
                  <a:cubicBezTo>
                    <a:pt x="1760014" y="1339050"/>
                    <a:pt x="1744072" y="1412387"/>
                    <a:pt x="1675198" y="1469143"/>
                  </a:cubicBezTo>
                  <a:cubicBezTo>
                    <a:pt x="1589107" y="1539930"/>
                    <a:pt x="1594208" y="1640051"/>
                    <a:pt x="1583367" y="1735708"/>
                  </a:cubicBezTo>
                  <a:cubicBezTo>
                    <a:pt x="1571888" y="1835829"/>
                    <a:pt x="1614615" y="1921283"/>
                    <a:pt x="1645226" y="2011839"/>
                  </a:cubicBezTo>
                  <a:cubicBezTo>
                    <a:pt x="1671372" y="2088364"/>
                    <a:pt x="1691779" y="2167441"/>
                    <a:pt x="1703258" y="2247155"/>
                  </a:cubicBezTo>
                  <a:cubicBezTo>
                    <a:pt x="1707722" y="2280954"/>
                    <a:pt x="1689865" y="2321767"/>
                    <a:pt x="1671372" y="2353016"/>
                  </a:cubicBezTo>
                  <a:cubicBezTo>
                    <a:pt x="1652878" y="2384263"/>
                    <a:pt x="1650964" y="2409772"/>
                    <a:pt x="1668183" y="2439745"/>
                  </a:cubicBezTo>
                  <a:cubicBezTo>
                    <a:pt x="1725577" y="2539228"/>
                    <a:pt x="1782334" y="2638711"/>
                    <a:pt x="1839729" y="2737557"/>
                  </a:cubicBezTo>
                  <a:cubicBezTo>
                    <a:pt x="1844830" y="2746485"/>
                    <a:pt x="1856947" y="2757964"/>
                    <a:pt x="1865237" y="2757964"/>
                  </a:cubicBezTo>
                  <a:cubicBezTo>
                    <a:pt x="1873527" y="2757964"/>
                    <a:pt x="1883093" y="2745209"/>
                    <a:pt x="1890108" y="2736282"/>
                  </a:cubicBezTo>
                  <a:cubicBezTo>
                    <a:pt x="1914341" y="2706309"/>
                    <a:pt x="1932835" y="2667409"/>
                    <a:pt x="1963445" y="2647002"/>
                  </a:cubicBezTo>
                  <a:cubicBezTo>
                    <a:pt x="2006172" y="2618305"/>
                    <a:pt x="2008723" y="2583868"/>
                    <a:pt x="2007447" y="2540503"/>
                  </a:cubicBezTo>
                  <a:cubicBezTo>
                    <a:pt x="2001070" y="2288606"/>
                    <a:pt x="1983214" y="2036709"/>
                    <a:pt x="1994055" y="1785450"/>
                  </a:cubicBezTo>
                  <a:cubicBezTo>
                    <a:pt x="2004897" y="1522711"/>
                    <a:pt x="2040608" y="1260610"/>
                    <a:pt x="2073132" y="999785"/>
                  </a:cubicBezTo>
                  <a:cubicBezTo>
                    <a:pt x="2089712" y="867778"/>
                    <a:pt x="2124149" y="738960"/>
                    <a:pt x="2150296" y="608229"/>
                  </a:cubicBezTo>
                  <a:cubicBezTo>
                    <a:pt x="2171340" y="504919"/>
                    <a:pt x="2188558" y="400972"/>
                    <a:pt x="2213429" y="298937"/>
                  </a:cubicBezTo>
                  <a:cubicBezTo>
                    <a:pt x="2225545" y="249195"/>
                    <a:pt x="2253605" y="203917"/>
                    <a:pt x="2271461" y="154814"/>
                  </a:cubicBezTo>
                  <a:cubicBezTo>
                    <a:pt x="2296969" y="84665"/>
                    <a:pt x="2355002" y="42576"/>
                    <a:pt x="2413034" y="10690"/>
                  </a:cubicBezTo>
                  <a:cubicBezTo>
                    <a:pt x="2424513" y="4313"/>
                    <a:pt x="2436629" y="1005"/>
                    <a:pt x="2449005" y="198"/>
                  </a:cubicBezTo>
                  <a:close/>
                </a:path>
              </a:pathLst>
            </a:custGeom>
            <a:solidFill>
              <a:srgbClr val="000000"/>
            </a:solidFill>
            <a:ln w="651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12" name="Graphic 260">
              <a:extLst>
                <a:ext uri="{FF2B5EF4-FFF2-40B4-BE49-F238E27FC236}">
                  <a16:creationId xmlns:a16="http://schemas.microsoft.com/office/drawing/2014/main" id="{9860F2C1-47A6-465E-A45B-E9FFC8BA2008}"/>
                </a:ext>
              </a:extLst>
            </p:cNvPr>
            <p:cNvGrpSpPr/>
            <p:nvPr/>
          </p:nvGrpSpPr>
          <p:grpSpPr>
            <a:xfrm>
              <a:off x="320497" y="321278"/>
              <a:ext cx="5962630" cy="5509852"/>
              <a:chOff x="4087339" y="169656"/>
              <a:chExt cx="6101075" cy="5637785"/>
            </a:xfrm>
            <a:solidFill>
              <a:srgbClr val="FFFFFF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F0DE68B9-0382-4E71-813D-FDCA2BFCEA22}"/>
                  </a:ext>
                </a:extLst>
              </p:cNvPr>
              <p:cNvSpPr/>
              <p:nvPr/>
            </p:nvSpPr>
            <p:spPr>
              <a:xfrm>
                <a:off x="5989108" y="186621"/>
                <a:ext cx="4195713" cy="3817250"/>
              </a:xfrm>
              <a:custGeom>
                <a:avLst/>
                <a:gdLst>
                  <a:gd name="connsiteX0" fmla="*/ 4189066 w 4195712"/>
                  <a:gd name="connsiteY0" fmla="*/ 3709584 h 3817250"/>
                  <a:gd name="connsiteX1" fmla="*/ 3628549 w 4195712"/>
                  <a:gd name="connsiteY1" fmla="*/ 2435210 h 3817250"/>
                  <a:gd name="connsiteX2" fmla="*/ 2628235 w 4195712"/>
                  <a:gd name="connsiteY2" fmla="*/ 1459690 h 3817250"/>
                  <a:gd name="connsiteX3" fmla="*/ 1671638 w 4195712"/>
                  <a:gd name="connsiteY3" fmla="*/ 827397 h 3817250"/>
                  <a:gd name="connsiteX4" fmla="*/ 537556 w 4195712"/>
                  <a:gd name="connsiteY4" fmla="*/ 201629 h 3817250"/>
                  <a:gd name="connsiteX5" fmla="*/ 566919 w 4195712"/>
                  <a:gd name="connsiteY5" fmla="*/ 247306 h 3817250"/>
                  <a:gd name="connsiteX6" fmla="*/ 507540 w 4195712"/>
                  <a:gd name="connsiteY6" fmla="*/ 241433 h 3817250"/>
                  <a:gd name="connsiteX7" fmla="*/ 430542 w 4195712"/>
                  <a:gd name="connsiteY7" fmla="*/ 257093 h 3817250"/>
                  <a:gd name="connsiteX8" fmla="*/ 363332 w 4195712"/>
                  <a:gd name="connsiteY8" fmla="*/ 252526 h 3817250"/>
                  <a:gd name="connsiteX9" fmla="*/ 286987 w 4195712"/>
                  <a:gd name="connsiteY9" fmla="*/ 259051 h 3817250"/>
                  <a:gd name="connsiteX10" fmla="*/ 227608 w 4195712"/>
                  <a:gd name="connsiteY10" fmla="*/ 347141 h 3817250"/>
                  <a:gd name="connsiteX11" fmla="*/ 145390 w 4195712"/>
                  <a:gd name="connsiteY11" fmla="*/ 410436 h 3817250"/>
                  <a:gd name="connsiteX12" fmla="*/ 144738 w 4195712"/>
                  <a:gd name="connsiteY12" fmla="*/ 307338 h 3817250"/>
                  <a:gd name="connsiteX13" fmla="*/ 178669 w 4195712"/>
                  <a:gd name="connsiteY13" fmla="*/ 182053 h 3817250"/>
                  <a:gd name="connsiteX14" fmla="*/ 250446 w 4195712"/>
                  <a:gd name="connsiteY14" fmla="*/ 122021 h 3817250"/>
                  <a:gd name="connsiteX15" fmla="*/ 431847 w 4195712"/>
                  <a:gd name="connsiteY15" fmla="*/ 160520 h 3817250"/>
                  <a:gd name="connsiteX16" fmla="*/ 379645 w 4195712"/>
                  <a:gd name="connsiteY16" fmla="*/ 135072 h 3817250"/>
                  <a:gd name="connsiteX17" fmla="*/ 211295 w 4195712"/>
                  <a:gd name="connsiteY17" fmla="*/ 69820 h 3817250"/>
                  <a:gd name="connsiteX18" fmla="*/ 111459 w 4195712"/>
                  <a:gd name="connsiteY18" fmla="*/ 0 h 3817250"/>
                  <a:gd name="connsiteX19" fmla="*/ 76876 w 4195712"/>
                  <a:gd name="connsiteY19" fmla="*/ 94616 h 3817250"/>
                  <a:gd name="connsiteX20" fmla="*/ 9013 w 4195712"/>
                  <a:gd name="connsiteY20" fmla="*/ 319083 h 3817250"/>
                  <a:gd name="connsiteX21" fmla="*/ 89926 w 4195712"/>
                  <a:gd name="connsiteY21" fmla="*/ 457418 h 3817250"/>
                  <a:gd name="connsiteX22" fmla="*/ 158441 w 4195712"/>
                  <a:gd name="connsiteY22" fmla="*/ 465900 h 3817250"/>
                  <a:gd name="connsiteX23" fmla="*/ 245226 w 4195712"/>
                  <a:gd name="connsiteY23" fmla="*/ 407173 h 3817250"/>
                  <a:gd name="connsiteX24" fmla="*/ 429237 w 4195712"/>
                  <a:gd name="connsiteY24" fmla="*/ 317125 h 3817250"/>
                  <a:gd name="connsiteX25" fmla="*/ 925154 w 4195712"/>
                  <a:gd name="connsiteY25" fmla="*/ 524627 h 3817250"/>
                  <a:gd name="connsiteX26" fmla="*/ 2416818 w 4195712"/>
                  <a:gd name="connsiteY26" fmla="*/ 1395091 h 3817250"/>
                  <a:gd name="connsiteX27" fmla="*/ 3596577 w 4195712"/>
                  <a:gd name="connsiteY27" fmla="*/ 2465879 h 3817250"/>
                  <a:gd name="connsiteX28" fmla="*/ 3660523 w 4195712"/>
                  <a:gd name="connsiteY28" fmla="*/ 2552011 h 3817250"/>
                  <a:gd name="connsiteX29" fmla="*/ 3644210 w 4195712"/>
                  <a:gd name="connsiteY29" fmla="*/ 2565714 h 3817250"/>
                  <a:gd name="connsiteX30" fmla="*/ 3621372 w 4195712"/>
                  <a:gd name="connsiteY30" fmla="*/ 2530478 h 3817250"/>
                  <a:gd name="connsiteX31" fmla="*/ 2648463 w 4195712"/>
                  <a:gd name="connsiteY31" fmla="*/ 1636524 h 3817250"/>
                  <a:gd name="connsiteX32" fmla="*/ 959084 w 4195712"/>
                  <a:gd name="connsiteY32" fmla="*/ 641429 h 3817250"/>
                  <a:gd name="connsiteX33" fmla="*/ 609333 w 4195712"/>
                  <a:gd name="connsiteY33" fmla="*/ 497874 h 3817250"/>
                  <a:gd name="connsiteX34" fmla="*/ 492532 w 4195712"/>
                  <a:gd name="connsiteY34" fmla="*/ 582702 h 3817250"/>
                  <a:gd name="connsiteX35" fmla="*/ 477524 w 4195712"/>
                  <a:gd name="connsiteY35" fmla="*/ 958554 h 3817250"/>
                  <a:gd name="connsiteX36" fmla="*/ 533641 w 4195712"/>
                  <a:gd name="connsiteY36" fmla="*/ 978782 h 3817250"/>
                  <a:gd name="connsiteX37" fmla="*/ 1262507 w 4195712"/>
                  <a:gd name="connsiteY37" fmla="*/ 1264587 h 3817250"/>
                  <a:gd name="connsiteX38" fmla="*/ 1829548 w 4195712"/>
                  <a:gd name="connsiteY38" fmla="*/ 1560831 h 3817250"/>
                  <a:gd name="connsiteX39" fmla="*/ 1943087 w 4195712"/>
                  <a:gd name="connsiteY39" fmla="*/ 1559526 h 3817250"/>
                  <a:gd name="connsiteX40" fmla="*/ 1977018 w 4195712"/>
                  <a:gd name="connsiteY40" fmla="*/ 1556916 h 3817250"/>
                  <a:gd name="connsiteX41" fmla="*/ 2062498 w 4195712"/>
                  <a:gd name="connsiteY41" fmla="*/ 1622821 h 3817250"/>
                  <a:gd name="connsiteX42" fmla="*/ 2095124 w 4195712"/>
                  <a:gd name="connsiteY42" fmla="*/ 1652837 h 3817250"/>
                  <a:gd name="connsiteX43" fmla="*/ 2145369 w 4195712"/>
                  <a:gd name="connsiteY43" fmla="*/ 1705691 h 3817250"/>
                  <a:gd name="connsiteX44" fmla="*/ 2343083 w 4195712"/>
                  <a:gd name="connsiteY44" fmla="*/ 1907320 h 3817250"/>
                  <a:gd name="connsiteX45" fmla="*/ 2467714 w 4195712"/>
                  <a:gd name="connsiteY45" fmla="*/ 1980403 h 3817250"/>
                  <a:gd name="connsiteX46" fmla="*/ 2945360 w 4195712"/>
                  <a:gd name="connsiteY46" fmla="*/ 2398016 h 3817250"/>
                  <a:gd name="connsiteX47" fmla="*/ 3047805 w 4195712"/>
                  <a:gd name="connsiteY47" fmla="*/ 2422160 h 3817250"/>
                  <a:gd name="connsiteX48" fmla="*/ 3169175 w 4195712"/>
                  <a:gd name="connsiteY48" fmla="*/ 2567019 h 3817250"/>
                  <a:gd name="connsiteX49" fmla="*/ 3398862 w 4195712"/>
                  <a:gd name="connsiteY49" fmla="*/ 2781699 h 3817250"/>
                  <a:gd name="connsiteX50" fmla="*/ 4128382 w 4195712"/>
                  <a:gd name="connsiteY50" fmla="*/ 3738948 h 3817250"/>
                  <a:gd name="connsiteX51" fmla="*/ 4187108 w 4195712"/>
                  <a:gd name="connsiteY51" fmla="*/ 3821166 h 3817250"/>
                  <a:gd name="connsiteX52" fmla="*/ 4200159 w 4195712"/>
                  <a:gd name="connsiteY52" fmla="*/ 3814640 h 3817250"/>
                  <a:gd name="connsiteX53" fmla="*/ 4189066 w 4195712"/>
                  <a:gd name="connsiteY53" fmla="*/ 3709584 h 381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95712" h="3817250">
                    <a:moveTo>
                      <a:pt x="4189066" y="3709584"/>
                    </a:moveTo>
                    <a:cubicBezTo>
                      <a:pt x="4099018" y="3242379"/>
                      <a:pt x="3932625" y="2810410"/>
                      <a:pt x="3628549" y="2435210"/>
                    </a:cubicBezTo>
                    <a:cubicBezTo>
                      <a:pt x="3332958" y="2070450"/>
                      <a:pt x="3025620" y="1719394"/>
                      <a:pt x="2628235" y="1459690"/>
                    </a:cubicBezTo>
                    <a:cubicBezTo>
                      <a:pt x="2308499" y="1250231"/>
                      <a:pt x="1991373" y="1036857"/>
                      <a:pt x="1671638" y="827397"/>
                    </a:cubicBezTo>
                    <a:cubicBezTo>
                      <a:pt x="1309489" y="589879"/>
                      <a:pt x="930374" y="383683"/>
                      <a:pt x="537556" y="201629"/>
                    </a:cubicBezTo>
                    <a:cubicBezTo>
                      <a:pt x="547996" y="217290"/>
                      <a:pt x="557784" y="233603"/>
                      <a:pt x="566919" y="247306"/>
                    </a:cubicBezTo>
                    <a:cubicBezTo>
                      <a:pt x="553869" y="246001"/>
                      <a:pt x="530378" y="240128"/>
                      <a:pt x="507540" y="241433"/>
                    </a:cubicBezTo>
                    <a:cubicBezTo>
                      <a:pt x="481439" y="243391"/>
                      <a:pt x="456643" y="254483"/>
                      <a:pt x="430542" y="257093"/>
                    </a:cubicBezTo>
                    <a:cubicBezTo>
                      <a:pt x="407704" y="259051"/>
                      <a:pt x="375078" y="264924"/>
                      <a:pt x="363332" y="252526"/>
                    </a:cubicBezTo>
                    <a:cubicBezTo>
                      <a:pt x="331359" y="219900"/>
                      <a:pt x="307868" y="234908"/>
                      <a:pt x="286987" y="259051"/>
                    </a:cubicBezTo>
                    <a:cubicBezTo>
                      <a:pt x="264149" y="285804"/>
                      <a:pt x="247184" y="317125"/>
                      <a:pt x="227608" y="347141"/>
                    </a:cubicBezTo>
                    <a:cubicBezTo>
                      <a:pt x="206727" y="378462"/>
                      <a:pt x="191067" y="432622"/>
                      <a:pt x="145390" y="410436"/>
                    </a:cubicBezTo>
                    <a:cubicBezTo>
                      <a:pt x="98409" y="387598"/>
                      <a:pt x="132340" y="343226"/>
                      <a:pt x="144738" y="307338"/>
                    </a:cubicBezTo>
                    <a:cubicBezTo>
                      <a:pt x="158441" y="266229"/>
                      <a:pt x="171491" y="224467"/>
                      <a:pt x="178669" y="182053"/>
                    </a:cubicBezTo>
                    <a:cubicBezTo>
                      <a:pt x="185846" y="138987"/>
                      <a:pt x="209990" y="115496"/>
                      <a:pt x="250446" y="122021"/>
                    </a:cubicBezTo>
                    <a:cubicBezTo>
                      <a:pt x="311783" y="131157"/>
                      <a:pt x="371815" y="146817"/>
                      <a:pt x="431847" y="160520"/>
                    </a:cubicBezTo>
                    <a:cubicBezTo>
                      <a:pt x="414229" y="152038"/>
                      <a:pt x="397916" y="142250"/>
                      <a:pt x="379645" y="135072"/>
                    </a:cubicBezTo>
                    <a:cubicBezTo>
                      <a:pt x="323529" y="112886"/>
                      <a:pt x="265454" y="95268"/>
                      <a:pt x="211295" y="69820"/>
                    </a:cubicBezTo>
                    <a:cubicBezTo>
                      <a:pt x="176059" y="52854"/>
                      <a:pt x="146043" y="24796"/>
                      <a:pt x="111459" y="0"/>
                    </a:cubicBezTo>
                    <a:cubicBezTo>
                      <a:pt x="98409" y="34584"/>
                      <a:pt x="86664" y="64600"/>
                      <a:pt x="76876" y="94616"/>
                    </a:cubicBezTo>
                    <a:cubicBezTo>
                      <a:pt x="53385" y="169003"/>
                      <a:pt x="29894" y="244043"/>
                      <a:pt x="9013" y="319083"/>
                    </a:cubicBezTo>
                    <a:cubicBezTo>
                      <a:pt x="-14477" y="403258"/>
                      <a:pt x="6403" y="437842"/>
                      <a:pt x="89926" y="457418"/>
                    </a:cubicBezTo>
                    <a:cubicBezTo>
                      <a:pt x="112112" y="462638"/>
                      <a:pt x="135603" y="463290"/>
                      <a:pt x="158441" y="465900"/>
                    </a:cubicBezTo>
                    <a:cubicBezTo>
                      <a:pt x="203465" y="470468"/>
                      <a:pt x="229565" y="452197"/>
                      <a:pt x="245226" y="407173"/>
                    </a:cubicBezTo>
                    <a:cubicBezTo>
                      <a:pt x="284377" y="295592"/>
                      <a:pt x="317656" y="275364"/>
                      <a:pt x="429237" y="317125"/>
                    </a:cubicBezTo>
                    <a:cubicBezTo>
                      <a:pt x="596935" y="380420"/>
                      <a:pt x="763981" y="447630"/>
                      <a:pt x="925154" y="524627"/>
                    </a:cubicBezTo>
                    <a:cubicBezTo>
                      <a:pt x="1445866" y="773890"/>
                      <a:pt x="1930689" y="1084491"/>
                      <a:pt x="2416818" y="1395091"/>
                    </a:cubicBezTo>
                    <a:cubicBezTo>
                      <a:pt x="2872278" y="1685463"/>
                      <a:pt x="3259223" y="2047612"/>
                      <a:pt x="3596577" y="2465879"/>
                    </a:cubicBezTo>
                    <a:cubicBezTo>
                      <a:pt x="3618762" y="2493937"/>
                      <a:pt x="3639643" y="2523300"/>
                      <a:pt x="3660523" y="2552011"/>
                    </a:cubicBezTo>
                    <a:cubicBezTo>
                      <a:pt x="3655303" y="2556579"/>
                      <a:pt x="3649431" y="2561147"/>
                      <a:pt x="3644210" y="2565714"/>
                    </a:cubicBezTo>
                    <a:cubicBezTo>
                      <a:pt x="3636380" y="2553969"/>
                      <a:pt x="3629855" y="2541571"/>
                      <a:pt x="3621372" y="2530478"/>
                    </a:cubicBezTo>
                    <a:cubicBezTo>
                      <a:pt x="3331000" y="2195735"/>
                      <a:pt x="3006697" y="1896880"/>
                      <a:pt x="2648463" y="1636524"/>
                    </a:cubicBezTo>
                    <a:cubicBezTo>
                      <a:pt x="2117963" y="1250231"/>
                      <a:pt x="1545701" y="933106"/>
                      <a:pt x="959084" y="641429"/>
                    </a:cubicBezTo>
                    <a:cubicBezTo>
                      <a:pt x="846851" y="585312"/>
                      <a:pt x="728092" y="539635"/>
                      <a:pt x="609333" y="497874"/>
                    </a:cubicBezTo>
                    <a:cubicBezTo>
                      <a:pt x="516023" y="464595"/>
                      <a:pt x="497752" y="481561"/>
                      <a:pt x="492532" y="582702"/>
                    </a:cubicBezTo>
                    <a:cubicBezTo>
                      <a:pt x="486659" y="706681"/>
                      <a:pt x="482744" y="830660"/>
                      <a:pt x="477524" y="958554"/>
                    </a:cubicBezTo>
                    <a:cubicBezTo>
                      <a:pt x="493837" y="964427"/>
                      <a:pt x="513412" y="971604"/>
                      <a:pt x="533641" y="978782"/>
                    </a:cubicBezTo>
                    <a:cubicBezTo>
                      <a:pt x="777031" y="1072745"/>
                      <a:pt x="1024337" y="1158878"/>
                      <a:pt x="1262507" y="1264587"/>
                    </a:cubicBezTo>
                    <a:cubicBezTo>
                      <a:pt x="1456959" y="1350719"/>
                      <a:pt x="1640317" y="1461648"/>
                      <a:pt x="1829548" y="1560831"/>
                    </a:cubicBezTo>
                    <a:cubicBezTo>
                      <a:pt x="1866089" y="1579754"/>
                      <a:pt x="1904588" y="1607160"/>
                      <a:pt x="1943087" y="1559526"/>
                    </a:cubicBezTo>
                    <a:cubicBezTo>
                      <a:pt x="1948307" y="1553001"/>
                      <a:pt x="1969188" y="1552348"/>
                      <a:pt x="1977018" y="1556916"/>
                    </a:cubicBezTo>
                    <a:cubicBezTo>
                      <a:pt x="2007034" y="1577144"/>
                      <a:pt x="2034440" y="1599982"/>
                      <a:pt x="2062498" y="1622821"/>
                    </a:cubicBezTo>
                    <a:cubicBezTo>
                      <a:pt x="2074244" y="1632609"/>
                      <a:pt x="2084684" y="1653489"/>
                      <a:pt x="2095124" y="1652837"/>
                    </a:cubicBezTo>
                    <a:cubicBezTo>
                      <a:pt x="2137538" y="1649574"/>
                      <a:pt x="2136886" y="1678285"/>
                      <a:pt x="2145369" y="1705691"/>
                    </a:cubicBezTo>
                    <a:cubicBezTo>
                      <a:pt x="2176037" y="1806832"/>
                      <a:pt x="2238679" y="1892965"/>
                      <a:pt x="2343083" y="1907320"/>
                    </a:cubicBezTo>
                    <a:cubicBezTo>
                      <a:pt x="2403767" y="1915803"/>
                      <a:pt x="2433783" y="1952344"/>
                      <a:pt x="2467714" y="1980403"/>
                    </a:cubicBezTo>
                    <a:cubicBezTo>
                      <a:pt x="2630192" y="2115474"/>
                      <a:pt x="2786797" y="2258377"/>
                      <a:pt x="2945360" y="2398016"/>
                    </a:cubicBezTo>
                    <a:cubicBezTo>
                      <a:pt x="2977986" y="2426727"/>
                      <a:pt x="3011917" y="2454786"/>
                      <a:pt x="3047805" y="2422160"/>
                    </a:cubicBezTo>
                    <a:cubicBezTo>
                      <a:pt x="3089567" y="2472404"/>
                      <a:pt x="3125456" y="2523953"/>
                      <a:pt x="3169175" y="2567019"/>
                    </a:cubicBezTo>
                    <a:cubicBezTo>
                      <a:pt x="3243562" y="2640754"/>
                      <a:pt x="3326433" y="2706006"/>
                      <a:pt x="3398862" y="2781699"/>
                    </a:cubicBezTo>
                    <a:cubicBezTo>
                      <a:pt x="3678794" y="3072723"/>
                      <a:pt x="3916312" y="3396374"/>
                      <a:pt x="4128382" y="3738948"/>
                    </a:cubicBezTo>
                    <a:cubicBezTo>
                      <a:pt x="4145999" y="3767659"/>
                      <a:pt x="4167533" y="3793760"/>
                      <a:pt x="4187108" y="3821166"/>
                    </a:cubicBezTo>
                    <a:cubicBezTo>
                      <a:pt x="4191676" y="3819208"/>
                      <a:pt x="4195591" y="3816598"/>
                      <a:pt x="4200159" y="3814640"/>
                    </a:cubicBezTo>
                    <a:cubicBezTo>
                      <a:pt x="4197549" y="3779404"/>
                      <a:pt x="4195591" y="3744168"/>
                      <a:pt x="4189066" y="37095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FBC0113-72BE-4443-B6FB-962F3EC1EBE6}"/>
                  </a:ext>
                </a:extLst>
              </p:cNvPr>
              <p:cNvSpPr/>
              <p:nvPr/>
            </p:nvSpPr>
            <p:spPr>
              <a:xfrm>
                <a:off x="4212338" y="792644"/>
                <a:ext cx="1265892" cy="1755283"/>
              </a:xfrm>
              <a:custGeom>
                <a:avLst/>
                <a:gdLst>
                  <a:gd name="connsiteX0" fmla="*/ 1200471 w 1265891"/>
                  <a:gd name="connsiteY0" fmla="*/ 519576 h 1755282"/>
                  <a:gd name="connsiteX1" fmla="*/ 1237013 w 1265891"/>
                  <a:gd name="connsiteY1" fmla="*/ 391030 h 1755282"/>
                  <a:gd name="connsiteX2" fmla="*/ 1219394 w 1265891"/>
                  <a:gd name="connsiteY2" fmla="*/ 174393 h 1755282"/>
                  <a:gd name="connsiteX3" fmla="*/ 883346 w 1265891"/>
                  <a:gd name="connsiteY3" fmla="*/ 35405 h 1755282"/>
                  <a:gd name="connsiteX4" fmla="*/ 500316 w 1265891"/>
                  <a:gd name="connsiteY4" fmla="*/ 364276 h 1755282"/>
                  <a:gd name="connsiteX5" fmla="*/ 206028 w 1265891"/>
                  <a:gd name="connsiteY5" fmla="*/ 896734 h 1755282"/>
                  <a:gd name="connsiteX6" fmla="*/ 186453 w 1265891"/>
                  <a:gd name="connsiteY6" fmla="*/ 1005705 h 1755282"/>
                  <a:gd name="connsiteX7" fmla="*/ 279111 w 1265891"/>
                  <a:gd name="connsiteY7" fmla="*/ 1318915 h 1755282"/>
                  <a:gd name="connsiteX8" fmla="*/ 144039 w 1265891"/>
                  <a:gd name="connsiteY8" fmla="*/ 1268018 h 1755282"/>
                  <a:gd name="connsiteX9" fmla="*/ 68346 w 1265891"/>
                  <a:gd name="connsiteY9" fmla="*/ 1248443 h 1755282"/>
                  <a:gd name="connsiteX10" fmla="*/ 5052 w 1265891"/>
                  <a:gd name="connsiteY10" fmla="*/ 1290204 h 1755282"/>
                  <a:gd name="connsiteX11" fmla="*/ 44856 w 1265891"/>
                  <a:gd name="connsiteY11" fmla="*/ 1358719 h 1755282"/>
                  <a:gd name="connsiteX12" fmla="*/ 315652 w 1265891"/>
                  <a:gd name="connsiteY12" fmla="*/ 1468995 h 1755282"/>
                  <a:gd name="connsiteX13" fmla="*/ 503578 w 1265891"/>
                  <a:gd name="connsiteY13" fmla="*/ 1450724 h 1755282"/>
                  <a:gd name="connsiteX14" fmla="*/ 644523 w 1265891"/>
                  <a:gd name="connsiteY14" fmla="*/ 1364592 h 1755282"/>
                  <a:gd name="connsiteX15" fmla="*/ 722173 w 1265891"/>
                  <a:gd name="connsiteY15" fmla="*/ 1386125 h 1755282"/>
                  <a:gd name="connsiteX16" fmla="*/ 767197 w 1265891"/>
                  <a:gd name="connsiteY16" fmla="*/ 1420056 h 1755282"/>
                  <a:gd name="connsiteX17" fmla="*/ 820051 w 1265891"/>
                  <a:gd name="connsiteY17" fmla="*/ 1448767 h 1755282"/>
                  <a:gd name="connsiteX18" fmla="*/ 817441 w 1265891"/>
                  <a:gd name="connsiteY18" fmla="*/ 1463122 h 1755282"/>
                  <a:gd name="connsiteX19" fmla="*/ 741749 w 1265891"/>
                  <a:gd name="connsiteY19" fmla="*/ 1472258 h 1755282"/>
                  <a:gd name="connsiteX20" fmla="*/ 597541 w 1265891"/>
                  <a:gd name="connsiteY20" fmla="*/ 1518587 h 1755282"/>
                  <a:gd name="connsiteX21" fmla="*/ 572093 w 1265891"/>
                  <a:gd name="connsiteY21" fmla="*/ 1601457 h 1755282"/>
                  <a:gd name="connsiteX22" fmla="*/ 638650 w 1265891"/>
                  <a:gd name="connsiteY22" fmla="*/ 1612550 h 1755282"/>
                  <a:gd name="connsiteX23" fmla="*/ 655616 w 1265891"/>
                  <a:gd name="connsiteY23" fmla="*/ 1613855 h 1755282"/>
                  <a:gd name="connsiteX24" fmla="*/ 777637 w 1265891"/>
                  <a:gd name="connsiteY24" fmla="*/ 1596237 h 1755282"/>
                  <a:gd name="connsiteX25" fmla="*/ 827229 w 1265891"/>
                  <a:gd name="connsiteY25" fmla="*/ 1642566 h 1755282"/>
                  <a:gd name="connsiteX26" fmla="*/ 850720 w 1265891"/>
                  <a:gd name="connsiteY26" fmla="*/ 1581881 h 1755282"/>
                  <a:gd name="connsiteX27" fmla="*/ 905532 w 1265891"/>
                  <a:gd name="connsiteY27" fmla="*/ 1649091 h 1755282"/>
                  <a:gd name="connsiteX28" fmla="*/ 816789 w 1265891"/>
                  <a:gd name="connsiteY28" fmla="*/ 1675192 h 1755282"/>
                  <a:gd name="connsiteX29" fmla="*/ 416793 w 1265891"/>
                  <a:gd name="connsiteY29" fmla="*/ 1604067 h 1755282"/>
                  <a:gd name="connsiteX30" fmla="*/ 389387 w 1265891"/>
                  <a:gd name="connsiteY30" fmla="*/ 1587754 h 1755282"/>
                  <a:gd name="connsiteX31" fmla="*/ 159047 w 1265891"/>
                  <a:gd name="connsiteY31" fmla="*/ 1483350 h 1755282"/>
                  <a:gd name="connsiteX32" fmla="*/ 161004 w 1265891"/>
                  <a:gd name="connsiteY32" fmla="*/ 1532290 h 1755282"/>
                  <a:gd name="connsiteX33" fmla="*/ 303254 w 1265891"/>
                  <a:gd name="connsiteY33" fmla="*/ 1581881 h 1755282"/>
                  <a:gd name="connsiteX34" fmla="*/ 453334 w 1265891"/>
                  <a:gd name="connsiteY34" fmla="*/ 1677149 h 1755282"/>
                  <a:gd name="connsiteX35" fmla="*/ 544687 w 1265891"/>
                  <a:gd name="connsiteY35" fmla="*/ 1706513 h 1755282"/>
                  <a:gd name="connsiteX36" fmla="*/ 639955 w 1265891"/>
                  <a:gd name="connsiteY36" fmla="*/ 1731309 h 1755282"/>
                  <a:gd name="connsiteX37" fmla="*/ 684327 w 1265891"/>
                  <a:gd name="connsiteY37" fmla="*/ 1707818 h 1755282"/>
                  <a:gd name="connsiteX38" fmla="*/ 747621 w 1265891"/>
                  <a:gd name="connsiteY38" fmla="*/ 1741096 h 1755282"/>
                  <a:gd name="connsiteX39" fmla="*/ 762629 w 1265891"/>
                  <a:gd name="connsiteY39" fmla="*/ 1740444 h 1755282"/>
                  <a:gd name="connsiteX40" fmla="*/ 869643 w 1265891"/>
                  <a:gd name="connsiteY40" fmla="*/ 1731309 h 1755282"/>
                  <a:gd name="connsiteX41" fmla="*/ 905532 w 1265891"/>
                  <a:gd name="connsiteY41" fmla="*/ 1591669 h 1755282"/>
                  <a:gd name="connsiteX42" fmla="*/ 896396 w 1265891"/>
                  <a:gd name="connsiteY42" fmla="*/ 1551213 h 1755282"/>
                  <a:gd name="connsiteX43" fmla="*/ 952513 w 1265891"/>
                  <a:gd name="connsiteY43" fmla="*/ 1569483 h 1755282"/>
                  <a:gd name="connsiteX44" fmla="*/ 1036036 w 1265891"/>
                  <a:gd name="connsiteY44" fmla="*/ 1302602 h 1755282"/>
                  <a:gd name="connsiteX45" fmla="*/ 1044518 w 1265891"/>
                  <a:gd name="connsiteY45" fmla="*/ 1176665 h 1755282"/>
                  <a:gd name="connsiteX46" fmla="*/ 1123474 w 1265891"/>
                  <a:gd name="connsiteY46" fmla="*/ 743391 h 1755282"/>
                  <a:gd name="connsiteX47" fmla="*/ 1231140 w 1265891"/>
                  <a:gd name="connsiteY47" fmla="*/ 625937 h 1755282"/>
                  <a:gd name="connsiteX48" fmla="*/ 1261156 w 1265891"/>
                  <a:gd name="connsiteY48" fmla="*/ 477815 h 1755282"/>
                  <a:gd name="connsiteX49" fmla="*/ 1200471 w 1265891"/>
                  <a:gd name="connsiteY49" fmla="*/ 519576 h 1755282"/>
                  <a:gd name="connsiteX50" fmla="*/ 814831 w 1265891"/>
                  <a:gd name="connsiteY50" fmla="*/ 708155 h 1755282"/>
                  <a:gd name="connsiteX51" fmla="*/ 521196 w 1265891"/>
                  <a:gd name="connsiteY51" fmla="*/ 946978 h 1755282"/>
                  <a:gd name="connsiteX52" fmla="*/ 814831 w 1265891"/>
                  <a:gd name="connsiteY52" fmla="*/ 708155 h 1755282"/>
                  <a:gd name="connsiteX53" fmla="*/ 807001 w 1265891"/>
                  <a:gd name="connsiteY53" fmla="*/ 1207987 h 1755282"/>
                  <a:gd name="connsiteX54" fmla="*/ 672581 w 1265891"/>
                  <a:gd name="connsiteY54" fmla="*/ 1281721 h 1755282"/>
                  <a:gd name="connsiteX55" fmla="*/ 485308 w 1265891"/>
                  <a:gd name="connsiteY55" fmla="*/ 1354151 h 1755282"/>
                  <a:gd name="connsiteX56" fmla="*/ 382862 w 1265891"/>
                  <a:gd name="connsiteY56" fmla="*/ 1275196 h 1755282"/>
                  <a:gd name="connsiteX57" fmla="*/ 459207 w 1265891"/>
                  <a:gd name="connsiteY57" fmla="*/ 1335881 h 1755282"/>
                  <a:gd name="connsiteX58" fmla="*/ 405700 w 1265891"/>
                  <a:gd name="connsiteY58" fmla="*/ 1143387 h 1755282"/>
                  <a:gd name="connsiteX59" fmla="*/ 475520 w 1265891"/>
                  <a:gd name="connsiteY59" fmla="*/ 1081397 h 1755282"/>
                  <a:gd name="connsiteX60" fmla="*/ 821356 w 1265891"/>
                  <a:gd name="connsiteY60" fmla="*/ 981561 h 1755282"/>
                  <a:gd name="connsiteX61" fmla="*/ 949250 w 1265891"/>
                  <a:gd name="connsiteY61" fmla="*/ 1072915 h 1755282"/>
                  <a:gd name="connsiteX62" fmla="*/ 964911 w 1265891"/>
                  <a:gd name="connsiteY62" fmla="*/ 1159047 h 1755282"/>
                  <a:gd name="connsiteX63" fmla="*/ 953818 w 1265891"/>
                  <a:gd name="connsiteY63" fmla="*/ 1164268 h 1755282"/>
                  <a:gd name="connsiteX64" fmla="*/ 852677 w 1265891"/>
                  <a:gd name="connsiteY64" fmla="*/ 1029196 h 1755282"/>
                  <a:gd name="connsiteX65" fmla="*/ 754146 w 1265891"/>
                  <a:gd name="connsiteY65" fmla="*/ 1084660 h 1755282"/>
                  <a:gd name="connsiteX66" fmla="*/ 709123 w 1265891"/>
                  <a:gd name="connsiteY66" fmla="*/ 1193631 h 1755282"/>
                  <a:gd name="connsiteX67" fmla="*/ 870948 w 1265891"/>
                  <a:gd name="connsiteY67" fmla="*/ 1093795 h 1755282"/>
                  <a:gd name="connsiteX68" fmla="*/ 807001 w 1265891"/>
                  <a:gd name="connsiteY68" fmla="*/ 1207987 h 1755282"/>
                  <a:gd name="connsiteX69" fmla="*/ 1015155 w 1265891"/>
                  <a:gd name="connsiteY69" fmla="*/ 1294119 h 1755282"/>
                  <a:gd name="connsiteX70" fmla="*/ 909447 w 1265891"/>
                  <a:gd name="connsiteY70" fmla="*/ 1407658 h 1755282"/>
                  <a:gd name="connsiteX71" fmla="*/ 880736 w 1265891"/>
                  <a:gd name="connsiteY71" fmla="*/ 1406353 h 1755282"/>
                  <a:gd name="connsiteX72" fmla="*/ 874863 w 1265891"/>
                  <a:gd name="connsiteY72" fmla="*/ 1379600 h 1755282"/>
                  <a:gd name="connsiteX73" fmla="*/ 1015155 w 1265891"/>
                  <a:gd name="connsiteY73" fmla="*/ 1294119 h 175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265891" h="1755282">
                    <a:moveTo>
                      <a:pt x="1200471" y="519576"/>
                    </a:moveTo>
                    <a:cubicBezTo>
                      <a:pt x="1214827" y="470637"/>
                      <a:pt x="1236360" y="431486"/>
                      <a:pt x="1237013" y="391030"/>
                    </a:cubicBezTo>
                    <a:cubicBezTo>
                      <a:pt x="1237665" y="318600"/>
                      <a:pt x="1229835" y="246170"/>
                      <a:pt x="1219394" y="174393"/>
                    </a:cubicBezTo>
                    <a:cubicBezTo>
                      <a:pt x="1194599" y="8000"/>
                      <a:pt x="992317" y="-41592"/>
                      <a:pt x="883346" y="35405"/>
                    </a:cubicBezTo>
                    <a:cubicBezTo>
                      <a:pt x="745011" y="133284"/>
                      <a:pt x="613854" y="236382"/>
                      <a:pt x="500316" y="364276"/>
                    </a:cubicBezTo>
                    <a:cubicBezTo>
                      <a:pt x="361329" y="520881"/>
                      <a:pt x="292161" y="713375"/>
                      <a:pt x="206028" y="896734"/>
                    </a:cubicBezTo>
                    <a:cubicBezTo>
                      <a:pt x="191021" y="929360"/>
                      <a:pt x="187758" y="969164"/>
                      <a:pt x="186453" y="1005705"/>
                    </a:cubicBezTo>
                    <a:cubicBezTo>
                      <a:pt x="182538" y="1119244"/>
                      <a:pt x="202113" y="1226257"/>
                      <a:pt x="279111" y="1318915"/>
                    </a:cubicBezTo>
                    <a:cubicBezTo>
                      <a:pt x="230824" y="1304560"/>
                      <a:pt x="187758" y="1284984"/>
                      <a:pt x="144039" y="1268018"/>
                    </a:cubicBezTo>
                    <a:cubicBezTo>
                      <a:pt x="119896" y="1258231"/>
                      <a:pt x="92490" y="1245180"/>
                      <a:pt x="68346" y="1248443"/>
                    </a:cubicBezTo>
                    <a:cubicBezTo>
                      <a:pt x="44856" y="1251705"/>
                      <a:pt x="14840" y="1269976"/>
                      <a:pt x="5052" y="1290204"/>
                    </a:cubicBezTo>
                    <a:cubicBezTo>
                      <a:pt x="-10609" y="1322178"/>
                      <a:pt x="12230" y="1345669"/>
                      <a:pt x="44856" y="1358719"/>
                    </a:cubicBezTo>
                    <a:cubicBezTo>
                      <a:pt x="135556" y="1395260"/>
                      <a:pt x="225604" y="1433106"/>
                      <a:pt x="315652" y="1468995"/>
                    </a:cubicBezTo>
                    <a:cubicBezTo>
                      <a:pt x="380904" y="1495096"/>
                      <a:pt x="443546" y="1489876"/>
                      <a:pt x="503578" y="1450724"/>
                    </a:cubicBezTo>
                    <a:cubicBezTo>
                      <a:pt x="549907" y="1420709"/>
                      <a:pt x="596889" y="1391997"/>
                      <a:pt x="644523" y="1364592"/>
                    </a:cubicBezTo>
                    <a:cubicBezTo>
                      <a:pt x="675191" y="1346974"/>
                      <a:pt x="705860" y="1333923"/>
                      <a:pt x="722173" y="1386125"/>
                    </a:cubicBezTo>
                    <a:cubicBezTo>
                      <a:pt x="726741" y="1401133"/>
                      <a:pt x="750884" y="1410268"/>
                      <a:pt x="767197" y="1420056"/>
                    </a:cubicBezTo>
                    <a:cubicBezTo>
                      <a:pt x="784162" y="1430496"/>
                      <a:pt x="802433" y="1439632"/>
                      <a:pt x="820051" y="1448767"/>
                    </a:cubicBezTo>
                    <a:cubicBezTo>
                      <a:pt x="819399" y="1453335"/>
                      <a:pt x="818094" y="1457902"/>
                      <a:pt x="817441" y="1463122"/>
                    </a:cubicBezTo>
                    <a:cubicBezTo>
                      <a:pt x="791993" y="1466385"/>
                      <a:pt x="766544" y="1466385"/>
                      <a:pt x="741749" y="1472258"/>
                    </a:cubicBezTo>
                    <a:cubicBezTo>
                      <a:pt x="692809" y="1485308"/>
                      <a:pt x="643218" y="1497706"/>
                      <a:pt x="597541" y="1518587"/>
                    </a:cubicBezTo>
                    <a:cubicBezTo>
                      <a:pt x="565568" y="1532942"/>
                      <a:pt x="555780" y="1568178"/>
                      <a:pt x="572093" y="1601457"/>
                    </a:cubicBezTo>
                    <a:cubicBezTo>
                      <a:pt x="587101" y="1632778"/>
                      <a:pt x="611897" y="1631473"/>
                      <a:pt x="638650" y="1612550"/>
                    </a:cubicBezTo>
                    <a:cubicBezTo>
                      <a:pt x="641913" y="1609940"/>
                      <a:pt x="651701" y="1611245"/>
                      <a:pt x="655616" y="1613855"/>
                    </a:cubicBezTo>
                    <a:cubicBezTo>
                      <a:pt x="703902" y="1651701"/>
                      <a:pt x="743054" y="1634083"/>
                      <a:pt x="777637" y="1596237"/>
                    </a:cubicBezTo>
                    <a:cubicBezTo>
                      <a:pt x="792645" y="1609940"/>
                      <a:pt x="807001" y="1623643"/>
                      <a:pt x="827229" y="1642566"/>
                    </a:cubicBezTo>
                    <a:cubicBezTo>
                      <a:pt x="837017" y="1617117"/>
                      <a:pt x="843542" y="1600152"/>
                      <a:pt x="850720" y="1581881"/>
                    </a:cubicBezTo>
                    <a:cubicBezTo>
                      <a:pt x="867685" y="1602109"/>
                      <a:pt x="882693" y="1621033"/>
                      <a:pt x="905532" y="1649091"/>
                    </a:cubicBezTo>
                    <a:cubicBezTo>
                      <a:pt x="871600" y="1659531"/>
                      <a:pt x="844847" y="1674539"/>
                      <a:pt x="816789" y="1675192"/>
                    </a:cubicBezTo>
                    <a:cubicBezTo>
                      <a:pt x="678454" y="1679759"/>
                      <a:pt x="545340" y="1654964"/>
                      <a:pt x="416793" y="1604067"/>
                    </a:cubicBezTo>
                    <a:cubicBezTo>
                      <a:pt x="407005" y="1600152"/>
                      <a:pt x="397217" y="1594932"/>
                      <a:pt x="389387" y="1587754"/>
                    </a:cubicBezTo>
                    <a:cubicBezTo>
                      <a:pt x="324135" y="1530332"/>
                      <a:pt x="247790" y="1499011"/>
                      <a:pt x="159047" y="1483350"/>
                    </a:cubicBezTo>
                    <a:cubicBezTo>
                      <a:pt x="159699" y="1500969"/>
                      <a:pt x="160352" y="1516629"/>
                      <a:pt x="161004" y="1532290"/>
                    </a:cubicBezTo>
                    <a:cubicBezTo>
                      <a:pt x="210596" y="1549255"/>
                      <a:pt x="259535" y="1559696"/>
                      <a:pt x="303254" y="1581881"/>
                    </a:cubicBezTo>
                    <a:cubicBezTo>
                      <a:pt x="355456" y="1608635"/>
                      <a:pt x="401785" y="1647786"/>
                      <a:pt x="453334" y="1677149"/>
                    </a:cubicBezTo>
                    <a:cubicBezTo>
                      <a:pt x="480740" y="1692810"/>
                      <a:pt x="514019" y="1698030"/>
                      <a:pt x="544687" y="1706513"/>
                    </a:cubicBezTo>
                    <a:cubicBezTo>
                      <a:pt x="572746" y="1714343"/>
                      <a:pt x="600804" y="1721521"/>
                      <a:pt x="639955" y="1731309"/>
                    </a:cubicBezTo>
                    <a:cubicBezTo>
                      <a:pt x="644523" y="1728699"/>
                      <a:pt x="662141" y="1719563"/>
                      <a:pt x="684327" y="1707818"/>
                    </a:cubicBezTo>
                    <a:cubicBezTo>
                      <a:pt x="693462" y="1753494"/>
                      <a:pt x="706512" y="1783510"/>
                      <a:pt x="747621" y="1741096"/>
                    </a:cubicBezTo>
                    <a:cubicBezTo>
                      <a:pt x="750231" y="1738486"/>
                      <a:pt x="759367" y="1737834"/>
                      <a:pt x="762629" y="1740444"/>
                    </a:cubicBezTo>
                    <a:cubicBezTo>
                      <a:pt x="801128" y="1776333"/>
                      <a:pt x="836364" y="1737181"/>
                      <a:pt x="869643" y="1731309"/>
                    </a:cubicBezTo>
                    <a:cubicBezTo>
                      <a:pt x="925107" y="1720868"/>
                      <a:pt x="940768" y="1641261"/>
                      <a:pt x="905532" y="1591669"/>
                    </a:cubicBezTo>
                    <a:cubicBezTo>
                      <a:pt x="899006" y="1581881"/>
                      <a:pt x="899659" y="1566873"/>
                      <a:pt x="896396" y="1551213"/>
                    </a:cubicBezTo>
                    <a:cubicBezTo>
                      <a:pt x="917929" y="1558390"/>
                      <a:pt x="931632" y="1562958"/>
                      <a:pt x="952513" y="1569483"/>
                    </a:cubicBezTo>
                    <a:cubicBezTo>
                      <a:pt x="940115" y="1463775"/>
                      <a:pt x="974046" y="1377642"/>
                      <a:pt x="1036036" y="1302602"/>
                    </a:cubicBezTo>
                    <a:cubicBezTo>
                      <a:pt x="1071272" y="1260188"/>
                      <a:pt x="1071924" y="1225604"/>
                      <a:pt x="1044518" y="1176665"/>
                    </a:cubicBezTo>
                    <a:cubicBezTo>
                      <a:pt x="952513" y="1012230"/>
                      <a:pt x="982529" y="869328"/>
                      <a:pt x="1123474" y="743391"/>
                    </a:cubicBezTo>
                    <a:cubicBezTo>
                      <a:pt x="1162625" y="708155"/>
                      <a:pt x="1199819" y="668351"/>
                      <a:pt x="1231140" y="625937"/>
                    </a:cubicBezTo>
                    <a:cubicBezTo>
                      <a:pt x="1261156" y="584176"/>
                      <a:pt x="1275511" y="534584"/>
                      <a:pt x="1261156" y="477815"/>
                    </a:cubicBezTo>
                    <a:cubicBezTo>
                      <a:pt x="1240928" y="493476"/>
                      <a:pt x="1222657" y="505221"/>
                      <a:pt x="1200471" y="519576"/>
                    </a:cubicBezTo>
                    <a:close/>
                    <a:moveTo>
                      <a:pt x="814831" y="708155"/>
                    </a:moveTo>
                    <a:cubicBezTo>
                      <a:pt x="826576" y="832787"/>
                      <a:pt x="679106" y="956113"/>
                      <a:pt x="521196" y="946978"/>
                    </a:cubicBezTo>
                    <a:cubicBezTo>
                      <a:pt x="640608" y="878463"/>
                      <a:pt x="767197" y="839964"/>
                      <a:pt x="814831" y="708155"/>
                    </a:cubicBezTo>
                    <a:close/>
                    <a:moveTo>
                      <a:pt x="807001" y="1207987"/>
                    </a:moveTo>
                    <a:cubicBezTo>
                      <a:pt x="760672" y="1229520"/>
                      <a:pt x="718910" y="1260841"/>
                      <a:pt x="672581" y="1281721"/>
                    </a:cubicBezTo>
                    <a:cubicBezTo>
                      <a:pt x="611897" y="1309127"/>
                      <a:pt x="549907" y="1336533"/>
                      <a:pt x="485308" y="1354151"/>
                    </a:cubicBezTo>
                    <a:cubicBezTo>
                      <a:pt x="435063" y="1367854"/>
                      <a:pt x="404395" y="1340448"/>
                      <a:pt x="382862" y="1275196"/>
                    </a:cubicBezTo>
                    <a:cubicBezTo>
                      <a:pt x="412878" y="1299340"/>
                      <a:pt x="435716" y="1317610"/>
                      <a:pt x="459207" y="1335881"/>
                    </a:cubicBezTo>
                    <a:cubicBezTo>
                      <a:pt x="442241" y="1275849"/>
                      <a:pt x="426581" y="1219079"/>
                      <a:pt x="405700" y="1143387"/>
                    </a:cubicBezTo>
                    <a:cubicBezTo>
                      <a:pt x="420708" y="1129684"/>
                      <a:pt x="443546" y="1092490"/>
                      <a:pt x="475520" y="1081397"/>
                    </a:cubicBezTo>
                    <a:cubicBezTo>
                      <a:pt x="589059" y="1042246"/>
                      <a:pt x="703902" y="1005052"/>
                      <a:pt x="821356" y="981561"/>
                    </a:cubicBezTo>
                    <a:cubicBezTo>
                      <a:pt x="912057" y="963291"/>
                      <a:pt x="927717" y="982867"/>
                      <a:pt x="949250" y="1072915"/>
                    </a:cubicBezTo>
                    <a:cubicBezTo>
                      <a:pt x="955776" y="1100973"/>
                      <a:pt x="959691" y="1130337"/>
                      <a:pt x="964911" y="1159047"/>
                    </a:cubicBezTo>
                    <a:cubicBezTo>
                      <a:pt x="960996" y="1161005"/>
                      <a:pt x="957733" y="1162310"/>
                      <a:pt x="953818" y="1164268"/>
                    </a:cubicBezTo>
                    <a:cubicBezTo>
                      <a:pt x="917277" y="1115328"/>
                      <a:pt x="880083" y="1065737"/>
                      <a:pt x="852677" y="1029196"/>
                    </a:cubicBezTo>
                    <a:cubicBezTo>
                      <a:pt x="811568" y="1052686"/>
                      <a:pt x="782205" y="1067694"/>
                      <a:pt x="754146" y="1084660"/>
                    </a:cubicBezTo>
                    <a:cubicBezTo>
                      <a:pt x="719563" y="1106193"/>
                      <a:pt x="705207" y="1137514"/>
                      <a:pt x="709123" y="1193631"/>
                    </a:cubicBezTo>
                    <a:cubicBezTo>
                      <a:pt x="768502" y="1157090"/>
                      <a:pt x="820051" y="1125116"/>
                      <a:pt x="870948" y="1093795"/>
                    </a:cubicBezTo>
                    <a:cubicBezTo>
                      <a:pt x="880083" y="1162963"/>
                      <a:pt x="869643" y="1178623"/>
                      <a:pt x="807001" y="1207987"/>
                    </a:cubicBezTo>
                    <a:close/>
                    <a:moveTo>
                      <a:pt x="1015155" y="1294119"/>
                    </a:moveTo>
                    <a:cubicBezTo>
                      <a:pt x="974699" y="1338491"/>
                      <a:pt x="942725" y="1374379"/>
                      <a:pt x="909447" y="1407658"/>
                    </a:cubicBezTo>
                    <a:cubicBezTo>
                      <a:pt x="904879" y="1412226"/>
                      <a:pt x="887913" y="1411573"/>
                      <a:pt x="880736" y="1406353"/>
                    </a:cubicBezTo>
                    <a:cubicBezTo>
                      <a:pt x="874863" y="1402438"/>
                      <a:pt x="872253" y="1387430"/>
                      <a:pt x="874863" y="1379600"/>
                    </a:cubicBezTo>
                    <a:cubicBezTo>
                      <a:pt x="885956" y="1343058"/>
                      <a:pt x="955123" y="1295424"/>
                      <a:pt x="1015155" y="1294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A8BB3AAA-6825-4EE5-B4A7-4E33CB7A122F}"/>
                  </a:ext>
                </a:extLst>
              </p:cNvPr>
              <p:cNvSpPr/>
              <p:nvPr/>
            </p:nvSpPr>
            <p:spPr>
              <a:xfrm>
                <a:off x="4087339" y="2219878"/>
                <a:ext cx="939631" cy="678622"/>
              </a:xfrm>
              <a:custGeom>
                <a:avLst/>
                <a:gdLst>
                  <a:gd name="connsiteX0" fmla="*/ 888934 w 939630"/>
                  <a:gd name="connsiteY0" fmla="*/ 383683 h 678622"/>
                  <a:gd name="connsiteX1" fmla="*/ 747337 w 939630"/>
                  <a:gd name="connsiteY1" fmla="*/ 371937 h 678622"/>
                  <a:gd name="connsiteX2" fmla="*/ 672949 w 939630"/>
                  <a:gd name="connsiteY2" fmla="*/ 341921 h 678622"/>
                  <a:gd name="connsiteX3" fmla="*/ 536572 w 939630"/>
                  <a:gd name="connsiteY3" fmla="*/ 322346 h 678622"/>
                  <a:gd name="connsiteX4" fmla="*/ 411288 w 939630"/>
                  <a:gd name="connsiteY4" fmla="*/ 246000 h 678622"/>
                  <a:gd name="connsiteX5" fmla="*/ 256641 w 939630"/>
                  <a:gd name="connsiteY5" fmla="*/ 205544 h 678622"/>
                  <a:gd name="connsiteX6" fmla="*/ 149627 w 939630"/>
                  <a:gd name="connsiteY6" fmla="*/ 0 h 678622"/>
                  <a:gd name="connsiteX7" fmla="*/ 162678 w 939630"/>
                  <a:gd name="connsiteY7" fmla="*/ 144207 h 678622"/>
                  <a:gd name="connsiteX8" fmla="*/ 162025 w 939630"/>
                  <a:gd name="connsiteY8" fmla="*/ 200324 h 678622"/>
                  <a:gd name="connsiteX9" fmla="*/ 183558 w 939630"/>
                  <a:gd name="connsiteY9" fmla="*/ 373895 h 678622"/>
                  <a:gd name="connsiteX10" fmla="*/ 207702 w 939630"/>
                  <a:gd name="connsiteY10" fmla="*/ 407173 h 678622"/>
                  <a:gd name="connsiteX11" fmla="*/ 117654 w 939630"/>
                  <a:gd name="connsiteY11" fmla="*/ 349099 h 678622"/>
                  <a:gd name="connsiteX12" fmla="*/ 94163 w 939630"/>
                  <a:gd name="connsiteY12" fmla="*/ 240128 h 678622"/>
                  <a:gd name="connsiteX13" fmla="*/ 70020 w 939630"/>
                  <a:gd name="connsiteY13" fmla="*/ 135072 h 678622"/>
                  <a:gd name="connsiteX14" fmla="*/ 48487 w 939630"/>
                  <a:gd name="connsiteY14" fmla="*/ 136377 h 678622"/>
                  <a:gd name="connsiteX15" fmla="*/ 200 w 939630"/>
                  <a:gd name="connsiteY15" fmla="*/ 383683 h 678622"/>
                  <a:gd name="connsiteX16" fmla="*/ 38699 w 939630"/>
                  <a:gd name="connsiteY16" fmla="*/ 439799 h 678622"/>
                  <a:gd name="connsiteX17" fmla="*/ 153543 w 939630"/>
                  <a:gd name="connsiteY17" fmla="*/ 525280 h 678622"/>
                  <a:gd name="connsiteX18" fmla="*/ 357129 w 939630"/>
                  <a:gd name="connsiteY18" fmla="*/ 626421 h 678622"/>
                  <a:gd name="connsiteX19" fmla="*/ 439347 w 939630"/>
                  <a:gd name="connsiteY19" fmla="*/ 647954 h 678622"/>
                  <a:gd name="connsiteX20" fmla="*/ 838690 w 939630"/>
                  <a:gd name="connsiteY20" fmla="*/ 665572 h 678622"/>
                  <a:gd name="connsiteX21" fmla="*/ 937221 w 939630"/>
                  <a:gd name="connsiteY21" fmla="*/ 572261 h 678622"/>
                  <a:gd name="connsiteX22" fmla="*/ 939178 w 939630"/>
                  <a:gd name="connsiteY22" fmla="*/ 373895 h 678622"/>
                  <a:gd name="connsiteX23" fmla="*/ 888934 w 939630"/>
                  <a:gd name="connsiteY23" fmla="*/ 383683 h 678622"/>
                  <a:gd name="connsiteX24" fmla="*/ 627925 w 939630"/>
                  <a:gd name="connsiteY24" fmla="*/ 632946 h 678622"/>
                  <a:gd name="connsiteX25" fmla="*/ 416509 w 939630"/>
                  <a:gd name="connsiteY25" fmla="*/ 531805 h 678622"/>
                  <a:gd name="connsiteX26" fmla="*/ 426296 w 939630"/>
                  <a:gd name="connsiteY26" fmla="*/ 510924 h 678622"/>
                  <a:gd name="connsiteX27" fmla="*/ 638366 w 939630"/>
                  <a:gd name="connsiteY27" fmla="*/ 607497 h 678622"/>
                  <a:gd name="connsiteX28" fmla="*/ 627925 w 939630"/>
                  <a:gd name="connsiteY28" fmla="*/ 632946 h 678622"/>
                  <a:gd name="connsiteX29" fmla="*/ 864138 w 939630"/>
                  <a:gd name="connsiteY29" fmla="*/ 472425 h 678622"/>
                  <a:gd name="connsiteX30" fmla="*/ 729066 w 939630"/>
                  <a:gd name="connsiteY30" fmla="*/ 472425 h 678622"/>
                  <a:gd name="connsiteX31" fmla="*/ 340816 w 939630"/>
                  <a:gd name="connsiteY31" fmla="*/ 289067 h 678622"/>
                  <a:gd name="connsiteX32" fmla="*/ 349299 w 939630"/>
                  <a:gd name="connsiteY32" fmla="*/ 270144 h 678622"/>
                  <a:gd name="connsiteX33" fmla="*/ 883714 w 939630"/>
                  <a:gd name="connsiteY33" fmla="*/ 439799 h 678622"/>
                  <a:gd name="connsiteX34" fmla="*/ 898722 w 939630"/>
                  <a:gd name="connsiteY34" fmla="*/ 463290 h 678622"/>
                  <a:gd name="connsiteX35" fmla="*/ 864138 w 939630"/>
                  <a:gd name="connsiteY35" fmla="*/ 472425 h 678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9630" h="678622">
                    <a:moveTo>
                      <a:pt x="888934" y="383683"/>
                    </a:moveTo>
                    <a:cubicBezTo>
                      <a:pt x="841953" y="381072"/>
                      <a:pt x="794318" y="379115"/>
                      <a:pt x="747337" y="371937"/>
                    </a:cubicBezTo>
                    <a:cubicBezTo>
                      <a:pt x="721236" y="367369"/>
                      <a:pt x="697745" y="352362"/>
                      <a:pt x="672949" y="341921"/>
                    </a:cubicBezTo>
                    <a:cubicBezTo>
                      <a:pt x="636408" y="296245"/>
                      <a:pt x="590732" y="289067"/>
                      <a:pt x="536572" y="322346"/>
                    </a:cubicBezTo>
                    <a:cubicBezTo>
                      <a:pt x="522217" y="229687"/>
                      <a:pt x="470015" y="199671"/>
                      <a:pt x="411288" y="246000"/>
                    </a:cubicBezTo>
                    <a:cubicBezTo>
                      <a:pt x="348646" y="157258"/>
                      <a:pt x="348646" y="157258"/>
                      <a:pt x="256641" y="205544"/>
                    </a:cubicBezTo>
                    <a:cubicBezTo>
                      <a:pt x="205092" y="146165"/>
                      <a:pt x="240980" y="41761"/>
                      <a:pt x="149627" y="0"/>
                    </a:cubicBezTo>
                    <a:cubicBezTo>
                      <a:pt x="148322" y="49591"/>
                      <a:pt x="156805" y="96573"/>
                      <a:pt x="162678" y="144207"/>
                    </a:cubicBezTo>
                    <a:cubicBezTo>
                      <a:pt x="165288" y="162478"/>
                      <a:pt x="169856" y="185316"/>
                      <a:pt x="162025" y="200324"/>
                    </a:cubicBezTo>
                    <a:cubicBezTo>
                      <a:pt x="123526" y="271449"/>
                      <a:pt x="128094" y="317125"/>
                      <a:pt x="183558" y="373895"/>
                    </a:cubicBezTo>
                    <a:cubicBezTo>
                      <a:pt x="191389" y="382377"/>
                      <a:pt x="197261" y="392818"/>
                      <a:pt x="207702" y="407173"/>
                    </a:cubicBezTo>
                    <a:cubicBezTo>
                      <a:pt x="157457" y="409131"/>
                      <a:pt x="130052" y="387598"/>
                      <a:pt x="117654" y="349099"/>
                    </a:cubicBezTo>
                    <a:cubicBezTo>
                      <a:pt x="106561" y="313863"/>
                      <a:pt x="101993" y="276669"/>
                      <a:pt x="94163" y="240128"/>
                    </a:cubicBezTo>
                    <a:cubicBezTo>
                      <a:pt x="86333" y="204892"/>
                      <a:pt x="77850" y="169656"/>
                      <a:pt x="70020" y="135072"/>
                    </a:cubicBezTo>
                    <a:cubicBezTo>
                      <a:pt x="62842" y="135724"/>
                      <a:pt x="55664" y="135724"/>
                      <a:pt x="48487" y="136377"/>
                    </a:cubicBezTo>
                    <a:cubicBezTo>
                      <a:pt x="31521" y="218595"/>
                      <a:pt x="11945" y="300812"/>
                      <a:pt x="200" y="383683"/>
                    </a:cubicBezTo>
                    <a:cubicBezTo>
                      <a:pt x="-2410" y="400648"/>
                      <a:pt x="21081" y="425444"/>
                      <a:pt x="38699" y="439799"/>
                    </a:cubicBezTo>
                    <a:cubicBezTo>
                      <a:pt x="75240" y="470468"/>
                      <a:pt x="118959" y="492654"/>
                      <a:pt x="153543" y="525280"/>
                    </a:cubicBezTo>
                    <a:cubicBezTo>
                      <a:pt x="211617" y="580744"/>
                      <a:pt x="270996" y="627073"/>
                      <a:pt x="357129" y="626421"/>
                    </a:cubicBezTo>
                    <a:cubicBezTo>
                      <a:pt x="384535" y="626421"/>
                      <a:pt x="413246" y="637513"/>
                      <a:pt x="439347" y="647954"/>
                    </a:cubicBezTo>
                    <a:cubicBezTo>
                      <a:pt x="570504" y="700808"/>
                      <a:pt x="704923" y="684495"/>
                      <a:pt x="838690" y="665572"/>
                    </a:cubicBezTo>
                    <a:cubicBezTo>
                      <a:pt x="890892" y="658394"/>
                      <a:pt x="930043" y="621853"/>
                      <a:pt x="937221" y="572261"/>
                    </a:cubicBezTo>
                    <a:cubicBezTo>
                      <a:pt x="946356" y="508967"/>
                      <a:pt x="939178" y="443715"/>
                      <a:pt x="939178" y="373895"/>
                    </a:cubicBezTo>
                    <a:cubicBezTo>
                      <a:pt x="915687" y="378462"/>
                      <a:pt x="901984" y="384335"/>
                      <a:pt x="888934" y="383683"/>
                    </a:cubicBezTo>
                    <a:close/>
                    <a:moveTo>
                      <a:pt x="627925" y="632946"/>
                    </a:moveTo>
                    <a:cubicBezTo>
                      <a:pt x="557453" y="599015"/>
                      <a:pt x="486981" y="565083"/>
                      <a:pt x="416509" y="531805"/>
                    </a:cubicBezTo>
                    <a:cubicBezTo>
                      <a:pt x="419771" y="524627"/>
                      <a:pt x="423034" y="518102"/>
                      <a:pt x="426296" y="510924"/>
                    </a:cubicBezTo>
                    <a:cubicBezTo>
                      <a:pt x="496769" y="542898"/>
                      <a:pt x="567894" y="575524"/>
                      <a:pt x="638366" y="607497"/>
                    </a:cubicBezTo>
                    <a:cubicBezTo>
                      <a:pt x="634451" y="615980"/>
                      <a:pt x="631188" y="624463"/>
                      <a:pt x="627925" y="632946"/>
                    </a:cubicBezTo>
                    <a:close/>
                    <a:moveTo>
                      <a:pt x="864138" y="472425"/>
                    </a:moveTo>
                    <a:cubicBezTo>
                      <a:pt x="819114" y="474383"/>
                      <a:pt x="767565" y="488086"/>
                      <a:pt x="729066" y="472425"/>
                    </a:cubicBezTo>
                    <a:cubicBezTo>
                      <a:pt x="597257" y="416961"/>
                      <a:pt x="470015" y="351056"/>
                      <a:pt x="340816" y="289067"/>
                    </a:cubicBezTo>
                    <a:cubicBezTo>
                      <a:pt x="343426" y="282542"/>
                      <a:pt x="346689" y="276016"/>
                      <a:pt x="349299" y="270144"/>
                    </a:cubicBezTo>
                    <a:cubicBezTo>
                      <a:pt x="529395" y="319736"/>
                      <a:pt x="678822" y="465248"/>
                      <a:pt x="883714" y="439799"/>
                    </a:cubicBezTo>
                    <a:cubicBezTo>
                      <a:pt x="888934" y="447630"/>
                      <a:pt x="893502" y="455460"/>
                      <a:pt x="898722" y="463290"/>
                    </a:cubicBezTo>
                    <a:cubicBezTo>
                      <a:pt x="887629" y="466553"/>
                      <a:pt x="875884" y="471773"/>
                      <a:pt x="864138" y="4724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445FD45-12F5-4E16-805E-2B682D9654C6}"/>
                  </a:ext>
                </a:extLst>
              </p:cNvPr>
              <p:cNvSpPr/>
              <p:nvPr/>
            </p:nvSpPr>
            <p:spPr>
              <a:xfrm>
                <a:off x="6432232" y="4099140"/>
                <a:ext cx="841753" cy="1011408"/>
              </a:xfrm>
              <a:custGeom>
                <a:avLst/>
                <a:gdLst>
                  <a:gd name="connsiteX0" fmla="*/ 204708 w 841752"/>
                  <a:gd name="connsiteY0" fmla="*/ 828049 h 1011408"/>
                  <a:gd name="connsiteX1" fmla="*/ 333254 w 841752"/>
                  <a:gd name="connsiteY1" fmla="*/ 646649 h 1011408"/>
                  <a:gd name="connsiteX2" fmla="*/ 410904 w 841752"/>
                  <a:gd name="connsiteY2" fmla="*/ 617285 h 1011408"/>
                  <a:gd name="connsiteX3" fmla="*/ 452013 w 841752"/>
                  <a:gd name="connsiteY3" fmla="*/ 621200 h 1011408"/>
                  <a:gd name="connsiteX4" fmla="*/ 403727 w 841752"/>
                  <a:gd name="connsiteY4" fmla="*/ 488738 h 1011408"/>
                  <a:gd name="connsiteX5" fmla="*/ 563595 w 841752"/>
                  <a:gd name="connsiteY5" fmla="*/ 484171 h 1011408"/>
                  <a:gd name="connsiteX6" fmla="*/ 543366 w 841752"/>
                  <a:gd name="connsiteY6" fmla="*/ 421529 h 1011408"/>
                  <a:gd name="connsiteX7" fmla="*/ 718242 w 841752"/>
                  <a:gd name="connsiteY7" fmla="*/ 227730 h 1011408"/>
                  <a:gd name="connsiteX8" fmla="*/ 771749 w 841752"/>
                  <a:gd name="connsiteY8" fmla="*/ 89396 h 1011408"/>
                  <a:gd name="connsiteX9" fmla="*/ 842221 w 841752"/>
                  <a:gd name="connsiteY9" fmla="*/ 110929 h 1011408"/>
                  <a:gd name="connsiteX10" fmla="*/ 846136 w 841752"/>
                  <a:gd name="connsiteY10" fmla="*/ 103098 h 1011408"/>
                  <a:gd name="connsiteX11" fmla="*/ 734555 w 841752"/>
                  <a:gd name="connsiteY11" fmla="*/ 0 h 1011408"/>
                  <a:gd name="connsiteX12" fmla="*/ 653642 w 841752"/>
                  <a:gd name="connsiteY12" fmla="*/ 191189 h 1011408"/>
                  <a:gd name="connsiteX13" fmla="*/ 623626 w 841752"/>
                  <a:gd name="connsiteY13" fmla="*/ 231645 h 1011408"/>
                  <a:gd name="connsiteX14" fmla="*/ 393939 w 841752"/>
                  <a:gd name="connsiteY14" fmla="*/ 437842 h 1011408"/>
                  <a:gd name="connsiteX15" fmla="*/ 371101 w 841752"/>
                  <a:gd name="connsiteY15" fmla="*/ 459375 h 1011408"/>
                  <a:gd name="connsiteX16" fmla="*/ 280400 w 841752"/>
                  <a:gd name="connsiteY16" fmla="*/ 549423 h 1011408"/>
                  <a:gd name="connsiteX17" fmla="*/ 209928 w 841752"/>
                  <a:gd name="connsiteY17" fmla="*/ 680580 h 1011408"/>
                  <a:gd name="connsiteX18" fmla="*/ 21349 w 841752"/>
                  <a:gd name="connsiteY18" fmla="*/ 901132 h 1011408"/>
                  <a:gd name="connsiteX19" fmla="*/ 468 w 841752"/>
                  <a:gd name="connsiteY19" fmla="*/ 963121 h 1011408"/>
                  <a:gd name="connsiteX20" fmla="*/ 41577 w 841752"/>
                  <a:gd name="connsiteY20" fmla="*/ 1012713 h 1011408"/>
                  <a:gd name="connsiteX21" fmla="*/ 80729 w 841752"/>
                  <a:gd name="connsiteY21" fmla="*/ 991833 h 1011408"/>
                  <a:gd name="connsiteX22" fmla="*/ 50712 w 841752"/>
                  <a:gd name="connsiteY22" fmla="*/ 950071 h 1011408"/>
                  <a:gd name="connsiteX23" fmla="*/ 204708 w 841752"/>
                  <a:gd name="connsiteY23" fmla="*/ 828049 h 1011408"/>
                  <a:gd name="connsiteX24" fmla="*/ 455276 w 841752"/>
                  <a:gd name="connsiteY24" fmla="*/ 397385 h 1011408"/>
                  <a:gd name="connsiteX25" fmla="*/ 513350 w 841752"/>
                  <a:gd name="connsiteY25" fmla="*/ 351709 h 1011408"/>
                  <a:gd name="connsiteX26" fmla="*/ 530969 w 841752"/>
                  <a:gd name="connsiteY26" fmla="*/ 379115 h 1011408"/>
                  <a:gd name="connsiteX27" fmla="*/ 465716 w 841752"/>
                  <a:gd name="connsiteY27" fmla="*/ 418919 h 1011408"/>
                  <a:gd name="connsiteX28" fmla="*/ 455276 w 841752"/>
                  <a:gd name="connsiteY28" fmla="*/ 397385 h 10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41752" h="1011408">
                    <a:moveTo>
                      <a:pt x="204708" y="828049"/>
                    </a:moveTo>
                    <a:cubicBezTo>
                      <a:pt x="254299" y="773890"/>
                      <a:pt x="293451" y="708638"/>
                      <a:pt x="333254" y="646649"/>
                    </a:cubicBezTo>
                    <a:cubicBezTo>
                      <a:pt x="353483" y="614675"/>
                      <a:pt x="369143" y="588574"/>
                      <a:pt x="410904" y="617285"/>
                    </a:cubicBezTo>
                    <a:cubicBezTo>
                      <a:pt x="420040" y="623158"/>
                      <a:pt x="435700" y="619895"/>
                      <a:pt x="452013" y="621200"/>
                    </a:cubicBezTo>
                    <a:cubicBezTo>
                      <a:pt x="434395" y="572261"/>
                      <a:pt x="419387" y="531152"/>
                      <a:pt x="403727" y="488738"/>
                    </a:cubicBezTo>
                    <a:cubicBezTo>
                      <a:pt x="461801" y="468510"/>
                      <a:pt x="508783" y="543550"/>
                      <a:pt x="563595" y="484171"/>
                    </a:cubicBezTo>
                    <a:cubicBezTo>
                      <a:pt x="512045" y="473078"/>
                      <a:pt x="522485" y="445020"/>
                      <a:pt x="543366" y="421529"/>
                    </a:cubicBezTo>
                    <a:cubicBezTo>
                      <a:pt x="600136" y="355624"/>
                      <a:pt x="659515" y="292330"/>
                      <a:pt x="718242" y="227730"/>
                    </a:cubicBezTo>
                    <a:cubicBezTo>
                      <a:pt x="752826" y="189884"/>
                      <a:pt x="791324" y="153995"/>
                      <a:pt x="771749" y="89396"/>
                    </a:cubicBezTo>
                    <a:cubicBezTo>
                      <a:pt x="799807" y="97878"/>
                      <a:pt x="821341" y="104403"/>
                      <a:pt x="842221" y="110929"/>
                    </a:cubicBezTo>
                    <a:cubicBezTo>
                      <a:pt x="843526" y="108318"/>
                      <a:pt x="844831" y="105709"/>
                      <a:pt x="846136" y="103098"/>
                    </a:cubicBezTo>
                    <a:cubicBezTo>
                      <a:pt x="814163" y="73082"/>
                      <a:pt x="781537" y="43719"/>
                      <a:pt x="734555" y="0"/>
                    </a:cubicBezTo>
                    <a:cubicBezTo>
                      <a:pt x="704539" y="71777"/>
                      <a:pt x="680396" y="131809"/>
                      <a:pt x="653642" y="191189"/>
                    </a:cubicBezTo>
                    <a:cubicBezTo>
                      <a:pt x="647117" y="206197"/>
                      <a:pt x="634719" y="219247"/>
                      <a:pt x="623626" y="231645"/>
                    </a:cubicBezTo>
                    <a:cubicBezTo>
                      <a:pt x="553807" y="307337"/>
                      <a:pt x="437005" y="331481"/>
                      <a:pt x="393939" y="437842"/>
                    </a:cubicBezTo>
                    <a:cubicBezTo>
                      <a:pt x="390676" y="446324"/>
                      <a:pt x="378278" y="451545"/>
                      <a:pt x="371101" y="459375"/>
                    </a:cubicBezTo>
                    <a:cubicBezTo>
                      <a:pt x="340432" y="488738"/>
                      <a:pt x="304543" y="515492"/>
                      <a:pt x="280400" y="549423"/>
                    </a:cubicBezTo>
                    <a:cubicBezTo>
                      <a:pt x="251689" y="589227"/>
                      <a:pt x="233418" y="636861"/>
                      <a:pt x="209928" y="680580"/>
                    </a:cubicBezTo>
                    <a:cubicBezTo>
                      <a:pt x="162946" y="767365"/>
                      <a:pt x="106830" y="845668"/>
                      <a:pt x="21349" y="901132"/>
                    </a:cubicBezTo>
                    <a:cubicBezTo>
                      <a:pt x="6341" y="910920"/>
                      <a:pt x="-2142" y="943546"/>
                      <a:pt x="468" y="963121"/>
                    </a:cubicBezTo>
                    <a:cubicBezTo>
                      <a:pt x="3731" y="982045"/>
                      <a:pt x="23959" y="1000315"/>
                      <a:pt x="41577" y="1012713"/>
                    </a:cubicBezTo>
                    <a:cubicBezTo>
                      <a:pt x="46798" y="1016628"/>
                      <a:pt x="67026" y="999663"/>
                      <a:pt x="80729" y="991833"/>
                    </a:cubicBezTo>
                    <a:cubicBezTo>
                      <a:pt x="65720" y="970952"/>
                      <a:pt x="55933" y="956596"/>
                      <a:pt x="50712" y="950071"/>
                    </a:cubicBezTo>
                    <a:cubicBezTo>
                      <a:pt x="104872" y="907657"/>
                      <a:pt x="162294" y="875031"/>
                      <a:pt x="204708" y="828049"/>
                    </a:cubicBezTo>
                    <a:close/>
                    <a:moveTo>
                      <a:pt x="455276" y="397385"/>
                    </a:moveTo>
                    <a:cubicBezTo>
                      <a:pt x="473546" y="381072"/>
                      <a:pt x="493775" y="366717"/>
                      <a:pt x="513350" y="351709"/>
                    </a:cubicBezTo>
                    <a:cubicBezTo>
                      <a:pt x="519223" y="360844"/>
                      <a:pt x="525096" y="369980"/>
                      <a:pt x="530969" y="379115"/>
                    </a:cubicBezTo>
                    <a:cubicBezTo>
                      <a:pt x="509435" y="392165"/>
                      <a:pt x="487902" y="405868"/>
                      <a:pt x="465716" y="418919"/>
                    </a:cubicBezTo>
                    <a:cubicBezTo>
                      <a:pt x="462454" y="411089"/>
                      <a:pt x="453971" y="398690"/>
                      <a:pt x="455276" y="3973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7769F87-2B02-400E-87F4-C0DDE16C1064}"/>
                  </a:ext>
                </a:extLst>
              </p:cNvPr>
              <p:cNvSpPr/>
              <p:nvPr/>
            </p:nvSpPr>
            <p:spPr>
              <a:xfrm>
                <a:off x="6192573" y="169656"/>
                <a:ext cx="2649237" cy="1566051"/>
              </a:xfrm>
              <a:custGeom>
                <a:avLst/>
                <a:gdLst>
                  <a:gd name="connsiteX0" fmla="*/ 297550 w 2649237"/>
                  <a:gd name="connsiteY0" fmla="*/ 133767 h 1566051"/>
                  <a:gd name="connsiteX1" fmla="*/ 1188242 w 2649237"/>
                  <a:gd name="connsiteY1" fmla="*/ 616633 h 1566051"/>
                  <a:gd name="connsiteX2" fmla="*/ 2611391 w 2649237"/>
                  <a:gd name="connsiteY2" fmla="*/ 1549738 h 1566051"/>
                  <a:gd name="connsiteX3" fmla="*/ 2652500 w 2649237"/>
                  <a:gd name="connsiteY3" fmla="*/ 1570619 h 1566051"/>
                  <a:gd name="connsiteX4" fmla="*/ 2398016 w 2649237"/>
                  <a:gd name="connsiteY4" fmla="*/ 1379430 h 1566051"/>
                  <a:gd name="connsiteX5" fmla="*/ 760187 w 2649237"/>
                  <a:gd name="connsiteY5" fmla="*/ 337354 h 1566051"/>
                  <a:gd name="connsiteX6" fmla="*/ 245348 w 2649237"/>
                  <a:gd name="connsiteY6" fmla="*/ 15661 h 1566051"/>
                  <a:gd name="connsiteX7" fmla="*/ 215332 w 2649237"/>
                  <a:gd name="connsiteY7" fmla="*/ 0 h 1566051"/>
                  <a:gd name="connsiteX8" fmla="*/ 0 w 2649237"/>
                  <a:gd name="connsiteY8" fmla="*/ 21533 h 1566051"/>
                  <a:gd name="connsiteX9" fmla="*/ 84175 w 2649237"/>
                  <a:gd name="connsiteY9" fmla="*/ 65905 h 1566051"/>
                  <a:gd name="connsiteX10" fmla="*/ 297550 w 2649237"/>
                  <a:gd name="connsiteY10" fmla="*/ 133767 h 156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9237" h="1566051">
                    <a:moveTo>
                      <a:pt x="297550" y="133767"/>
                    </a:moveTo>
                    <a:cubicBezTo>
                      <a:pt x="597057" y="290372"/>
                      <a:pt x="897870" y="445020"/>
                      <a:pt x="1188242" y="616633"/>
                    </a:cubicBezTo>
                    <a:cubicBezTo>
                      <a:pt x="1676980" y="905047"/>
                      <a:pt x="2148753" y="1220868"/>
                      <a:pt x="2611391" y="1549738"/>
                    </a:cubicBezTo>
                    <a:cubicBezTo>
                      <a:pt x="2623789" y="1558221"/>
                      <a:pt x="2638144" y="1564094"/>
                      <a:pt x="2652500" y="1570619"/>
                    </a:cubicBezTo>
                    <a:cubicBezTo>
                      <a:pt x="2567672" y="1506672"/>
                      <a:pt x="2484802" y="1440767"/>
                      <a:pt x="2398016" y="1379430"/>
                    </a:cubicBezTo>
                    <a:cubicBezTo>
                      <a:pt x="1870127" y="1003578"/>
                      <a:pt x="1328534" y="649911"/>
                      <a:pt x="760187" y="337354"/>
                    </a:cubicBezTo>
                    <a:cubicBezTo>
                      <a:pt x="583354" y="240128"/>
                      <a:pt x="416961" y="123327"/>
                      <a:pt x="245348" y="15661"/>
                    </a:cubicBezTo>
                    <a:cubicBezTo>
                      <a:pt x="236865" y="10440"/>
                      <a:pt x="227077" y="5873"/>
                      <a:pt x="215332" y="0"/>
                    </a:cubicBezTo>
                    <a:cubicBezTo>
                      <a:pt x="153343" y="110276"/>
                      <a:pt x="75693" y="41761"/>
                      <a:pt x="0" y="21533"/>
                    </a:cubicBezTo>
                    <a:cubicBezTo>
                      <a:pt x="27406" y="39804"/>
                      <a:pt x="54812" y="56117"/>
                      <a:pt x="84175" y="65905"/>
                    </a:cubicBezTo>
                    <a:cubicBezTo>
                      <a:pt x="155300" y="89395"/>
                      <a:pt x="232298" y="99836"/>
                      <a:pt x="297550" y="1337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A6D18A5-6505-4523-811B-5FEABEB7B7B5}"/>
                  </a:ext>
                </a:extLst>
              </p:cNvPr>
              <p:cNvSpPr/>
              <p:nvPr/>
            </p:nvSpPr>
            <p:spPr>
              <a:xfrm>
                <a:off x="5761908" y="5395837"/>
                <a:ext cx="587269" cy="411088"/>
              </a:xfrm>
              <a:custGeom>
                <a:avLst/>
                <a:gdLst>
                  <a:gd name="connsiteX0" fmla="*/ 334091 w 587269"/>
                  <a:gd name="connsiteY0" fmla="*/ 39014 h 411088"/>
                  <a:gd name="connsiteX1" fmla="*/ 221857 w 587269"/>
                  <a:gd name="connsiteY1" fmla="*/ 30530 h 411088"/>
                  <a:gd name="connsiteX2" fmla="*/ 183359 w 587269"/>
                  <a:gd name="connsiteY2" fmla="*/ 74902 h 411088"/>
                  <a:gd name="connsiteX3" fmla="*/ 8483 w 587269"/>
                  <a:gd name="connsiteY3" fmla="*/ 309157 h 411088"/>
                  <a:gd name="connsiteX4" fmla="*/ 0 w 587269"/>
                  <a:gd name="connsiteY4" fmla="*/ 340478 h 411088"/>
                  <a:gd name="connsiteX5" fmla="*/ 11745 w 587269"/>
                  <a:gd name="connsiteY5" fmla="*/ 350919 h 411088"/>
                  <a:gd name="connsiteX6" fmla="*/ 152037 w 587269"/>
                  <a:gd name="connsiteY6" fmla="*/ 249778 h 411088"/>
                  <a:gd name="connsiteX7" fmla="*/ 159868 w 587269"/>
                  <a:gd name="connsiteY7" fmla="*/ 258261 h 411088"/>
                  <a:gd name="connsiteX8" fmla="*/ 52202 w 587269"/>
                  <a:gd name="connsiteY8" fmla="*/ 406383 h 411088"/>
                  <a:gd name="connsiteX9" fmla="*/ 63947 w 587269"/>
                  <a:gd name="connsiteY9" fmla="*/ 417476 h 411088"/>
                  <a:gd name="connsiteX10" fmla="*/ 144860 w 587269"/>
                  <a:gd name="connsiteY10" fmla="*/ 370494 h 411088"/>
                  <a:gd name="connsiteX11" fmla="*/ 315168 w 587269"/>
                  <a:gd name="connsiteY11" fmla="*/ 251735 h 411088"/>
                  <a:gd name="connsiteX12" fmla="*/ 533762 w 587269"/>
                  <a:gd name="connsiteY12" fmla="*/ 254998 h 411088"/>
                  <a:gd name="connsiteX13" fmla="*/ 582702 w 587269"/>
                  <a:gd name="connsiteY13" fmla="*/ 271311 h 411088"/>
                  <a:gd name="connsiteX14" fmla="*/ 589880 w 587269"/>
                  <a:gd name="connsiteY14" fmla="*/ 256956 h 411088"/>
                  <a:gd name="connsiteX15" fmla="*/ 504399 w 587269"/>
                  <a:gd name="connsiteY15" fmla="*/ 189746 h 411088"/>
                  <a:gd name="connsiteX16" fmla="*/ 334091 w 587269"/>
                  <a:gd name="connsiteY16" fmla="*/ 39014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7269" h="411088">
                    <a:moveTo>
                      <a:pt x="334091" y="39014"/>
                    </a:moveTo>
                    <a:cubicBezTo>
                      <a:pt x="291025" y="-7316"/>
                      <a:pt x="268839" y="-15146"/>
                      <a:pt x="221857" y="30530"/>
                    </a:cubicBezTo>
                    <a:cubicBezTo>
                      <a:pt x="208155" y="44234"/>
                      <a:pt x="195104" y="59242"/>
                      <a:pt x="183359" y="74902"/>
                    </a:cubicBezTo>
                    <a:cubicBezTo>
                      <a:pt x="124632" y="152552"/>
                      <a:pt x="65905" y="230855"/>
                      <a:pt x="8483" y="309157"/>
                    </a:cubicBezTo>
                    <a:cubicBezTo>
                      <a:pt x="2610" y="317640"/>
                      <a:pt x="2610" y="330038"/>
                      <a:pt x="0" y="340478"/>
                    </a:cubicBezTo>
                    <a:cubicBezTo>
                      <a:pt x="3915" y="343741"/>
                      <a:pt x="7830" y="347656"/>
                      <a:pt x="11745" y="350919"/>
                    </a:cubicBezTo>
                    <a:cubicBezTo>
                      <a:pt x="58727" y="316988"/>
                      <a:pt x="105056" y="283709"/>
                      <a:pt x="152037" y="249778"/>
                    </a:cubicBezTo>
                    <a:cubicBezTo>
                      <a:pt x="154648" y="252388"/>
                      <a:pt x="157258" y="255650"/>
                      <a:pt x="159868" y="258261"/>
                    </a:cubicBezTo>
                    <a:cubicBezTo>
                      <a:pt x="123979" y="307852"/>
                      <a:pt x="88090" y="356791"/>
                      <a:pt x="52202" y="406383"/>
                    </a:cubicBezTo>
                    <a:cubicBezTo>
                      <a:pt x="56117" y="410298"/>
                      <a:pt x="60032" y="414213"/>
                      <a:pt x="63947" y="417476"/>
                    </a:cubicBezTo>
                    <a:cubicBezTo>
                      <a:pt x="90701" y="401815"/>
                      <a:pt x="119411" y="388113"/>
                      <a:pt x="144860" y="370494"/>
                    </a:cubicBezTo>
                    <a:cubicBezTo>
                      <a:pt x="202282" y="331343"/>
                      <a:pt x="256441" y="288276"/>
                      <a:pt x="315168" y="251735"/>
                    </a:cubicBezTo>
                    <a:cubicBezTo>
                      <a:pt x="386945" y="206059"/>
                      <a:pt x="460680" y="201491"/>
                      <a:pt x="533762" y="254998"/>
                    </a:cubicBezTo>
                    <a:cubicBezTo>
                      <a:pt x="546813" y="264786"/>
                      <a:pt x="566389" y="266091"/>
                      <a:pt x="582702" y="271311"/>
                    </a:cubicBezTo>
                    <a:cubicBezTo>
                      <a:pt x="585312" y="266743"/>
                      <a:pt x="587269" y="262176"/>
                      <a:pt x="589880" y="256956"/>
                    </a:cubicBezTo>
                    <a:cubicBezTo>
                      <a:pt x="561168" y="234770"/>
                      <a:pt x="531805" y="213236"/>
                      <a:pt x="504399" y="189746"/>
                    </a:cubicBezTo>
                    <a:cubicBezTo>
                      <a:pt x="446325" y="141459"/>
                      <a:pt x="385640" y="94478"/>
                      <a:pt x="334091" y="39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487DCA9B-55FC-4AD5-8527-1C1286E4D107}"/>
                  </a:ext>
                </a:extLst>
              </p:cNvPr>
              <p:cNvSpPr/>
              <p:nvPr/>
            </p:nvSpPr>
            <p:spPr>
              <a:xfrm>
                <a:off x="6206903" y="4424286"/>
                <a:ext cx="469815" cy="600320"/>
              </a:xfrm>
              <a:custGeom>
                <a:avLst/>
                <a:gdLst>
                  <a:gd name="connsiteX0" fmla="*/ 10466 w 469815"/>
                  <a:gd name="connsiteY0" fmla="*/ 489201 h 600319"/>
                  <a:gd name="connsiteX1" fmla="*/ 1983 w 469815"/>
                  <a:gd name="connsiteY1" fmla="*/ 529657 h 600319"/>
                  <a:gd name="connsiteX2" fmla="*/ 52880 w 469815"/>
                  <a:gd name="connsiteY2" fmla="*/ 547928 h 600319"/>
                  <a:gd name="connsiteX3" fmla="*/ 155978 w 469815"/>
                  <a:gd name="connsiteY3" fmla="*/ 606002 h 600319"/>
                  <a:gd name="connsiteX4" fmla="*/ 159893 w 469815"/>
                  <a:gd name="connsiteY4" fmla="*/ 587079 h 600319"/>
                  <a:gd name="connsiteX5" fmla="*/ 357607 w 469815"/>
                  <a:gd name="connsiteY5" fmla="*/ 196218 h 600319"/>
                  <a:gd name="connsiteX6" fmla="*/ 452223 w 469815"/>
                  <a:gd name="connsiteY6" fmla="*/ 104213 h 600319"/>
                  <a:gd name="connsiteX7" fmla="*/ 465273 w 469815"/>
                  <a:gd name="connsiteY7" fmla="*/ 22648 h 600319"/>
                  <a:gd name="connsiteX8" fmla="*/ 359565 w 469815"/>
                  <a:gd name="connsiteY8" fmla="*/ 21995 h 600319"/>
                  <a:gd name="connsiteX9" fmla="*/ 294965 w 469815"/>
                  <a:gd name="connsiteY9" fmla="*/ 105518 h 600319"/>
                  <a:gd name="connsiteX10" fmla="*/ 100514 w 469815"/>
                  <a:gd name="connsiteY10" fmla="*/ 384145 h 600319"/>
                  <a:gd name="connsiteX11" fmla="*/ 10466 w 469815"/>
                  <a:gd name="connsiteY11" fmla="*/ 489201 h 60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9815" h="600319">
                    <a:moveTo>
                      <a:pt x="10466" y="489201"/>
                    </a:moveTo>
                    <a:cubicBezTo>
                      <a:pt x="2636" y="499641"/>
                      <a:pt x="-3237" y="525742"/>
                      <a:pt x="1983" y="529657"/>
                    </a:cubicBezTo>
                    <a:cubicBezTo>
                      <a:pt x="15686" y="540750"/>
                      <a:pt x="37219" y="551190"/>
                      <a:pt x="52880" y="547928"/>
                    </a:cubicBezTo>
                    <a:cubicBezTo>
                      <a:pt x="121394" y="532920"/>
                      <a:pt x="130530" y="536835"/>
                      <a:pt x="155978" y="606002"/>
                    </a:cubicBezTo>
                    <a:cubicBezTo>
                      <a:pt x="157283" y="599477"/>
                      <a:pt x="159241" y="593604"/>
                      <a:pt x="159893" y="587079"/>
                    </a:cubicBezTo>
                    <a:cubicBezTo>
                      <a:pt x="167724" y="427211"/>
                      <a:pt x="224493" y="293444"/>
                      <a:pt x="357607" y="196218"/>
                    </a:cubicBezTo>
                    <a:cubicBezTo>
                      <a:pt x="392844" y="170117"/>
                      <a:pt x="427427" y="140102"/>
                      <a:pt x="452223" y="104213"/>
                    </a:cubicBezTo>
                    <a:cubicBezTo>
                      <a:pt x="467231" y="82680"/>
                      <a:pt x="477019" y="34393"/>
                      <a:pt x="465273" y="22648"/>
                    </a:cubicBezTo>
                    <a:cubicBezTo>
                      <a:pt x="437215" y="-4758"/>
                      <a:pt x="392844" y="-9978"/>
                      <a:pt x="359565" y="21995"/>
                    </a:cubicBezTo>
                    <a:cubicBezTo>
                      <a:pt x="334117" y="46138"/>
                      <a:pt x="315193" y="76807"/>
                      <a:pt x="294965" y="105518"/>
                    </a:cubicBezTo>
                    <a:cubicBezTo>
                      <a:pt x="229713" y="198176"/>
                      <a:pt x="167071" y="292139"/>
                      <a:pt x="100514" y="384145"/>
                    </a:cubicBezTo>
                    <a:cubicBezTo>
                      <a:pt x="73108" y="421338"/>
                      <a:pt x="38524" y="453312"/>
                      <a:pt x="10466" y="489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F1D5404-4E5C-4A31-98C9-F6AA2BEDF770}"/>
                  </a:ext>
                </a:extLst>
              </p:cNvPr>
              <p:cNvSpPr/>
              <p:nvPr/>
            </p:nvSpPr>
            <p:spPr>
              <a:xfrm>
                <a:off x="6036707" y="5011364"/>
                <a:ext cx="443715" cy="411088"/>
              </a:xfrm>
              <a:custGeom>
                <a:avLst/>
                <a:gdLst>
                  <a:gd name="connsiteX0" fmla="*/ 195017 w 443714"/>
                  <a:gd name="connsiteY0" fmla="*/ 152037 h 411088"/>
                  <a:gd name="connsiteX1" fmla="*/ 116714 w 443714"/>
                  <a:gd name="connsiteY1" fmla="*/ 67862 h 411088"/>
                  <a:gd name="connsiteX2" fmla="*/ 121282 w 443714"/>
                  <a:gd name="connsiteY2" fmla="*/ 0 h 411088"/>
                  <a:gd name="connsiteX3" fmla="*/ 69080 w 443714"/>
                  <a:gd name="connsiteY3" fmla="*/ 8483 h 411088"/>
                  <a:gd name="connsiteX4" fmla="*/ 18836 w 443714"/>
                  <a:gd name="connsiteY4" fmla="*/ 120064 h 411088"/>
                  <a:gd name="connsiteX5" fmla="*/ 68428 w 443714"/>
                  <a:gd name="connsiteY5" fmla="*/ 264271 h 411088"/>
                  <a:gd name="connsiteX6" fmla="*/ 96486 w 443714"/>
                  <a:gd name="connsiteY6" fmla="*/ 354972 h 411088"/>
                  <a:gd name="connsiteX7" fmla="*/ 156518 w 443714"/>
                  <a:gd name="connsiteY7" fmla="*/ 415656 h 411088"/>
                  <a:gd name="connsiteX8" fmla="*/ 206762 w 443714"/>
                  <a:gd name="connsiteY8" fmla="*/ 343226 h 411088"/>
                  <a:gd name="connsiteX9" fmla="*/ 208720 w 443714"/>
                  <a:gd name="connsiteY9" fmla="*/ 202282 h 411088"/>
                  <a:gd name="connsiteX10" fmla="*/ 226338 w 443714"/>
                  <a:gd name="connsiteY10" fmla="*/ 217942 h 411088"/>
                  <a:gd name="connsiteX11" fmla="*/ 335309 w 443714"/>
                  <a:gd name="connsiteY11" fmla="*/ 233603 h 411088"/>
                  <a:gd name="connsiteX12" fmla="*/ 444280 w 443714"/>
                  <a:gd name="connsiteY12" fmla="*/ 156605 h 411088"/>
                  <a:gd name="connsiteX13" fmla="*/ 353579 w 443714"/>
                  <a:gd name="connsiteY13" fmla="*/ 136377 h 411088"/>
                  <a:gd name="connsiteX14" fmla="*/ 195017 w 443714"/>
                  <a:gd name="connsiteY14" fmla="*/ 152037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411088">
                    <a:moveTo>
                      <a:pt x="195017" y="152037"/>
                    </a:moveTo>
                    <a:cubicBezTo>
                      <a:pt x="120629" y="157910"/>
                      <a:pt x="105621" y="140944"/>
                      <a:pt x="116714" y="67862"/>
                    </a:cubicBezTo>
                    <a:cubicBezTo>
                      <a:pt x="119977" y="47634"/>
                      <a:pt x="119324" y="26753"/>
                      <a:pt x="121282" y="0"/>
                    </a:cubicBezTo>
                    <a:cubicBezTo>
                      <a:pt x="99096" y="3915"/>
                      <a:pt x="84088" y="5220"/>
                      <a:pt x="69080" y="8483"/>
                    </a:cubicBezTo>
                    <a:cubicBezTo>
                      <a:pt x="-5960" y="24796"/>
                      <a:pt x="-15095" y="52854"/>
                      <a:pt x="18836" y="120064"/>
                    </a:cubicBezTo>
                    <a:cubicBezTo>
                      <a:pt x="41674" y="165088"/>
                      <a:pt x="52767" y="215984"/>
                      <a:pt x="68428" y="264271"/>
                    </a:cubicBezTo>
                    <a:cubicBezTo>
                      <a:pt x="78216" y="294287"/>
                      <a:pt x="81478" y="328218"/>
                      <a:pt x="96486" y="354972"/>
                    </a:cubicBezTo>
                    <a:cubicBezTo>
                      <a:pt x="110189" y="379115"/>
                      <a:pt x="136290" y="395428"/>
                      <a:pt x="156518" y="415656"/>
                    </a:cubicBezTo>
                    <a:cubicBezTo>
                      <a:pt x="174136" y="391513"/>
                      <a:pt x="201542" y="369327"/>
                      <a:pt x="206762" y="343226"/>
                    </a:cubicBezTo>
                    <a:cubicBezTo>
                      <a:pt x="215245" y="299508"/>
                      <a:pt x="208720" y="253178"/>
                      <a:pt x="208720" y="202282"/>
                    </a:cubicBezTo>
                    <a:cubicBezTo>
                      <a:pt x="217203" y="209459"/>
                      <a:pt x="223728" y="212722"/>
                      <a:pt x="226338" y="217942"/>
                    </a:cubicBezTo>
                    <a:cubicBezTo>
                      <a:pt x="255701" y="272754"/>
                      <a:pt x="293548" y="264271"/>
                      <a:pt x="335309" y="233603"/>
                    </a:cubicBezTo>
                    <a:cubicBezTo>
                      <a:pt x="366630" y="210112"/>
                      <a:pt x="399256" y="187926"/>
                      <a:pt x="444280" y="156605"/>
                    </a:cubicBezTo>
                    <a:cubicBezTo>
                      <a:pt x="409696" y="148122"/>
                      <a:pt x="381638" y="135724"/>
                      <a:pt x="353579" y="136377"/>
                    </a:cubicBezTo>
                    <a:cubicBezTo>
                      <a:pt x="300725" y="137030"/>
                      <a:pt x="247871" y="147470"/>
                      <a:pt x="195017" y="1520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C2DC693-4BD1-4335-AE83-A1C1EB167EE9}"/>
                  </a:ext>
                </a:extLst>
              </p:cNvPr>
              <p:cNvSpPr/>
              <p:nvPr/>
            </p:nvSpPr>
            <p:spPr>
              <a:xfrm>
                <a:off x="5791925" y="3017912"/>
                <a:ext cx="515492" cy="332786"/>
              </a:xfrm>
              <a:custGeom>
                <a:avLst/>
                <a:gdLst>
                  <a:gd name="connsiteX0" fmla="*/ 107666 w 515491"/>
                  <a:gd name="connsiteY0" fmla="*/ 235560 h 332785"/>
                  <a:gd name="connsiteX1" fmla="*/ 123326 w 515491"/>
                  <a:gd name="connsiteY1" fmla="*/ 249263 h 332785"/>
                  <a:gd name="connsiteX2" fmla="*/ 149427 w 515491"/>
                  <a:gd name="connsiteY2" fmla="*/ 253831 h 332785"/>
                  <a:gd name="connsiteX3" fmla="*/ 406521 w 515491"/>
                  <a:gd name="connsiteY3" fmla="*/ 325608 h 332785"/>
                  <a:gd name="connsiteX4" fmla="*/ 463943 w 515491"/>
                  <a:gd name="connsiteY4" fmla="*/ 291025 h 332785"/>
                  <a:gd name="connsiteX5" fmla="*/ 476993 w 515491"/>
                  <a:gd name="connsiteY5" fmla="*/ 203587 h 332785"/>
                  <a:gd name="connsiteX6" fmla="*/ 511577 w 515491"/>
                  <a:gd name="connsiteY6" fmla="*/ 228383 h 332785"/>
                  <a:gd name="connsiteX7" fmla="*/ 519407 w 515491"/>
                  <a:gd name="connsiteY7" fmla="*/ 220552 h 332785"/>
                  <a:gd name="connsiteX8" fmla="*/ 465900 w 515491"/>
                  <a:gd name="connsiteY8" fmla="*/ 151385 h 332785"/>
                  <a:gd name="connsiteX9" fmla="*/ 429359 w 515491"/>
                  <a:gd name="connsiteY9" fmla="*/ 146817 h 332785"/>
                  <a:gd name="connsiteX10" fmla="*/ 267534 w 515491"/>
                  <a:gd name="connsiteY10" fmla="*/ 147470 h 332785"/>
                  <a:gd name="connsiteX11" fmla="*/ 78303 w 515491"/>
                  <a:gd name="connsiteY11" fmla="*/ 107666 h 332785"/>
                  <a:gd name="connsiteX12" fmla="*/ 37846 w 515491"/>
                  <a:gd name="connsiteY12" fmla="*/ 48287 h 332785"/>
                  <a:gd name="connsiteX13" fmla="*/ 104403 w 515491"/>
                  <a:gd name="connsiteY13" fmla="*/ 86785 h 332785"/>
                  <a:gd name="connsiteX14" fmla="*/ 112886 w 515491"/>
                  <a:gd name="connsiteY14" fmla="*/ 73735 h 332785"/>
                  <a:gd name="connsiteX15" fmla="*/ 14355 w 515491"/>
                  <a:gd name="connsiteY15" fmla="*/ 0 h 332785"/>
                  <a:gd name="connsiteX16" fmla="*/ 0 w 515491"/>
                  <a:gd name="connsiteY16" fmla="*/ 11093 h 332785"/>
                  <a:gd name="connsiteX17" fmla="*/ 15660 w 515491"/>
                  <a:gd name="connsiteY17" fmla="*/ 97226 h 332785"/>
                  <a:gd name="connsiteX18" fmla="*/ 107666 w 515491"/>
                  <a:gd name="connsiteY18" fmla="*/ 235560 h 332785"/>
                  <a:gd name="connsiteX19" fmla="*/ 297550 w 515491"/>
                  <a:gd name="connsiteY19" fmla="*/ 209459 h 332785"/>
                  <a:gd name="connsiteX20" fmla="*/ 137682 w 515491"/>
                  <a:gd name="connsiteY20" fmla="*/ 192494 h 332785"/>
                  <a:gd name="connsiteX21" fmla="*/ 297550 w 515491"/>
                  <a:gd name="connsiteY21" fmla="*/ 209459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15491" h="332785">
                    <a:moveTo>
                      <a:pt x="107666" y="235560"/>
                    </a:moveTo>
                    <a:cubicBezTo>
                      <a:pt x="111581" y="241433"/>
                      <a:pt x="117454" y="246653"/>
                      <a:pt x="123326" y="249263"/>
                    </a:cubicBezTo>
                    <a:cubicBezTo>
                      <a:pt x="131157" y="252526"/>
                      <a:pt x="140292" y="253831"/>
                      <a:pt x="149427" y="253831"/>
                    </a:cubicBezTo>
                    <a:cubicBezTo>
                      <a:pt x="240780" y="257093"/>
                      <a:pt x="328218" y="272754"/>
                      <a:pt x="406521" y="325608"/>
                    </a:cubicBezTo>
                    <a:cubicBezTo>
                      <a:pt x="441757" y="349099"/>
                      <a:pt x="461332" y="333438"/>
                      <a:pt x="463943" y="291025"/>
                    </a:cubicBezTo>
                    <a:cubicBezTo>
                      <a:pt x="465248" y="264271"/>
                      <a:pt x="471773" y="237518"/>
                      <a:pt x="476993" y="203587"/>
                    </a:cubicBezTo>
                    <a:cubicBezTo>
                      <a:pt x="494611" y="216637"/>
                      <a:pt x="503094" y="222510"/>
                      <a:pt x="511577" y="228383"/>
                    </a:cubicBezTo>
                    <a:cubicBezTo>
                      <a:pt x="514187" y="225772"/>
                      <a:pt x="516797" y="223162"/>
                      <a:pt x="519407" y="220552"/>
                    </a:cubicBezTo>
                    <a:cubicBezTo>
                      <a:pt x="501789" y="197062"/>
                      <a:pt x="486128" y="172266"/>
                      <a:pt x="465900" y="151385"/>
                    </a:cubicBezTo>
                    <a:cubicBezTo>
                      <a:pt x="459375" y="144207"/>
                      <a:pt x="437842" y="141597"/>
                      <a:pt x="429359" y="146817"/>
                    </a:cubicBezTo>
                    <a:cubicBezTo>
                      <a:pt x="374547" y="183359"/>
                      <a:pt x="320388" y="171613"/>
                      <a:pt x="267534" y="147470"/>
                    </a:cubicBezTo>
                    <a:cubicBezTo>
                      <a:pt x="206849" y="120064"/>
                      <a:pt x="148122" y="97226"/>
                      <a:pt x="78303" y="107666"/>
                    </a:cubicBezTo>
                    <a:cubicBezTo>
                      <a:pt x="45024" y="112886"/>
                      <a:pt x="20228" y="95921"/>
                      <a:pt x="37846" y="48287"/>
                    </a:cubicBezTo>
                    <a:cubicBezTo>
                      <a:pt x="61990" y="62642"/>
                      <a:pt x="82870" y="74387"/>
                      <a:pt x="104403" y="86785"/>
                    </a:cubicBezTo>
                    <a:cubicBezTo>
                      <a:pt x="107013" y="82218"/>
                      <a:pt x="110276" y="78303"/>
                      <a:pt x="112886" y="73735"/>
                    </a:cubicBezTo>
                    <a:cubicBezTo>
                      <a:pt x="80260" y="48939"/>
                      <a:pt x="46981" y="24796"/>
                      <a:pt x="14355" y="0"/>
                    </a:cubicBezTo>
                    <a:cubicBezTo>
                      <a:pt x="9788" y="3915"/>
                      <a:pt x="4567" y="7178"/>
                      <a:pt x="0" y="11093"/>
                    </a:cubicBezTo>
                    <a:cubicBezTo>
                      <a:pt x="4567" y="39804"/>
                      <a:pt x="2610" y="72430"/>
                      <a:pt x="15660" y="97226"/>
                    </a:cubicBezTo>
                    <a:cubicBezTo>
                      <a:pt x="42414" y="146165"/>
                      <a:pt x="76345" y="189884"/>
                      <a:pt x="107666" y="235560"/>
                    </a:cubicBezTo>
                    <a:close/>
                    <a:moveTo>
                      <a:pt x="297550" y="209459"/>
                    </a:moveTo>
                    <a:cubicBezTo>
                      <a:pt x="238170" y="202934"/>
                      <a:pt x="189884" y="197714"/>
                      <a:pt x="137682" y="192494"/>
                    </a:cubicBezTo>
                    <a:cubicBezTo>
                      <a:pt x="171613" y="141597"/>
                      <a:pt x="210112" y="146165"/>
                      <a:pt x="297550" y="2094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A3B97A5-889A-4754-9379-24C5CB7E8B52}"/>
                  </a:ext>
                </a:extLst>
              </p:cNvPr>
              <p:cNvSpPr/>
              <p:nvPr/>
            </p:nvSpPr>
            <p:spPr>
              <a:xfrm>
                <a:off x="6078121" y="4416249"/>
                <a:ext cx="234908" cy="561168"/>
              </a:xfrm>
              <a:custGeom>
                <a:avLst/>
                <a:gdLst>
                  <a:gd name="connsiteX0" fmla="*/ 45937 w 234907"/>
                  <a:gd name="connsiteY0" fmla="*/ 563795 h 561168"/>
                  <a:gd name="connsiteX1" fmla="*/ 72038 w 234907"/>
                  <a:gd name="connsiteY1" fmla="*/ 454171 h 561168"/>
                  <a:gd name="connsiteX2" fmla="*/ 132723 w 234907"/>
                  <a:gd name="connsiteY2" fmla="*/ 430028 h 561168"/>
                  <a:gd name="connsiteX3" fmla="*/ 119672 w 234907"/>
                  <a:gd name="connsiteY3" fmla="*/ 394139 h 561168"/>
                  <a:gd name="connsiteX4" fmla="*/ 106622 w 234907"/>
                  <a:gd name="connsiteY4" fmla="*/ 254499 h 561168"/>
                  <a:gd name="connsiteX5" fmla="*/ 208415 w 234907"/>
                  <a:gd name="connsiteY5" fmla="*/ 118775 h 561168"/>
                  <a:gd name="connsiteX6" fmla="*/ 235821 w 234907"/>
                  <a:gd name="connsiteY6" fmla="*/ 31337 h 561168"/>
                  <a:gd name="connsiteX7" fmla="*/ 147731 w 234907"/>
                  <a:gd name="connsiteY7" fmla="*/ 16 h 561168"/>
                  <a:gd name="connsiteX8" fmla="*/ 93571 w 234907"/>
                  <a:gd name="connsiteY8" fmla="*/ 36557 h 561168"/>
                  <a:gd name="connsiteX9" fmla="*/ 70733 w 234907"/>
                  <a:gd name="connsiteY9" fmla="*/ 144876 h 561168"/>
                  <a:gd name="connsiteX10" fmla="*/ 32235 w 234907"/>
                  <a:gd name="connsiteY10" fmla="*/ 302786 h 561168"/>
                  <a:gd name="connsiteX11" fmla="*/ 261 w 234907"/>
                  <a:gd name="connsiteY11" fmla="*/ 467874 h 561168"/>
                  <a:gd name="connsiteX12" fmla="*/ 24404 w 234907"/>
                  <a:gd name="connsiteY12" fmla="*/ 564447 h 561168"/>
                  <a:gd name="connsiteX13" fmla="*/ 45937 w 234907"/>
                  <a:gd name="connsiteY13" fmla="*/ 563795 h 56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907" h="561168">
                    <a:moveTo>
                      <a:pt x="45937" y="563795"/>
                    </a:moveTo>
                    <a:cubicBezTo>
                      <a:pt x="55073" y="525948"/>
                      <a:pt x="63556" y="488102"/>
                      <a:pt x="72038" y="454171"/>
                    </a:cubicBezTo>
                    <a:cubicBezTo>
                      <a:pt x="96834" y="445036"/>
                      <a:pt x="115757" y="439815"/>
                      <a:pt x="132723" y="430028"/>
                    </a:cubicBezTo>
                    <a:cubicBezTo>
                      <a:pt x="134681" y="428723"/>
                      <a:pt x="128155" y="401969"/>
                      <a:pt x="119672" y="394139"/>
                    </a:cubicBezTo>
                    <a:cubicBezTo>
                      <a:pt x="70733" y="351072"/>
                      <a:pt x="78563" y="300176"/>
                      <a:pt x="106622" y="254499"/>
                    </a:cubicBezTo>
                    <a:cubicBezTo>
                      <a:pt x="135333" y="206213"/>
                      <a:pt x="177747" y="165756"/>
                      <a:pt x="208415" y="118775"/>
                    </a:cubicBezTo>
                    <a:cubicBezTo>
                      <a:pt x="225381" y="92674"/>
                      <a:pt x="246262" y="48955"/>
                      <a:pt x="235821" y="31337"/>
                    </a:cubicBezTo>
                    <a:cubicBezTo>
                      <a:pt x="223423" y="9804"/>
                      <a:pt x="179052" y="1321"/>
                      <a:pt x="147731" y="16"/>
                    </a:cubicBezTo>
                    <a:cubicBezTo>
                      <a:pt x="129460" y="-636"/>
                      <a:pt x="100749" y="18939"/>
                      <a:pt x="93571" y="36557"/>
                    </a:cubicBezTo>
                    <a:cubicBezTo>
                      <a:pt x="79869" y="69836"/>
                      <a:pt x="79216" y="108987"/>
                      <a:pt x="70733" y="144876"/>
                    </a:cubicBezTo>
                    <a:cubicBezTo>
                      <a:pt x="58988" y="197730"/>
                      <a:pt x="44632" y="249932"/>
                      <a:pt x="32235" y="302786"/>
                    </a:cubicBezTo>
                    <a:cubicBezTo>
                      <a:pt x="19836" y="357598"/>
                      <a:pt x="4829" y="412409"/>
                      <a:pt x="261" y="467874"/>
                    </a:cubicBezTo>
                    <a:cubicBezTo>
                      <a:pt x="-2349" y="499195"/>
                      <a:pt x="15269" y="532474"/>
                      <a:pt x="24404" y="564447"/>
                    </a:cubicBezTo>
                    <a:cubicBezTo>
                      <a:pt x="30929" y="564447"/>
                      <a:pt x="38107" y="563795"/>
                      <a:pt x="45937" y="5637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7F4D2DE-ACBA-4591-A25B-987B9D21FA05}"/>
                  </a:ext>
                </a:extLst>
              </p:cNvPr>
              <p:cNvSpPr/>
              <p:nvPr/>
            </p:nvSpPr>
            <p:spPr>
              <a:xfrm>
                <a:off x="6542081" y="4779719"/>
                <a:ext cx="495916" cy="476341"/>
              </a:xfrm>
              <a:custGeom>
                <a:avLst/>
                <a:gdLst>
                  <a:gd name="connsiteX0" fmla="*/ 157501 w 495916"/>
                  <a:gd name="connsiteY0" fmla="*/ 347794 h 476340"/>
                  <a:gd name="connsiteX1" fmla="*/ 243633 w 495916"/>
                  <a:gd name="connsiteY1" fmla="*/ 254483 h 476340"/>
                  <a:gd name="connsiteX2" fmla="*/ 359130 w 495916"/>
                  <a:gd name="connsiteY2" fmla="*/ 151385 h 476340"/>
                  <a:gd name="connsiteX3" fmla="*/ 501379 w 495916"/>
                  <a:gd name="connsiteY3" fmla="*/ 100488 h 476340"/>
                  <a:gd name="connsiteX4" fmla="*/ 396323 w 495916"/>
                  <a:gd name="connsiteY4" fmla="*/ 0 h 476340"/>
                  <a:gd name="connsiteX5" fmla="*/ 377400 w 495916"/>
                  <a:gd name="connsiteY5" fmla="*/ 71125 h 476340"/>
                  <a:gd name="connsiteX6" fmla="*/ 322588 w 495916"/>
                  <a:gd name="connsiteY6" fmla="*/ 112234 h 476340"/>
                  <a:gd name="connsiteX7" fmla="*/ 40699 w 495916"/>
                  <a:gd name="connsiteY7" fmla="*/ 330176 h 476340"/>
                  <a:gd name="connsiteX8" fmla="*/ 243 w 495916"/>
                  <a:gd name="connsiteY8" fmla="*/ 421529 h 476340"/>
                  <a:gd name="connsiteX9" fmla="*/ 64190 w 495916"/>
                  <a:gd name="connsiteY9" fmla="*/ 477646 h 476340"/>
                  <a:gd name="connsiteX10" fmla="*/ 109867 w 495916"/>
                  <a:gd name="connsiteY10" fmla="*/ 427402 h 476340"/>
                  <a:gd name="connsiteX11" fmla="*/ 157501 w 495916"/>
                  <a:gd name="connsiteY11" fmla="*/ 347794 h 47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5916" h="476340">
                    <a:moveTo>
                      <a:pt x="157501" y="347794"/>
                    </a:moveTo>
                    <a:cubicBezTo>
                      <a:pt x="184907" y="315168"/>
                      <a:pt x="225363" y="291024"/>
                      <a:pt x="243633" y="254483"/>
                    </a:cubicBezTo>
                    <a:cubicBezTo>
                      <a:pt x="269734" y="202282"/>
                      <a:pt x="312148" y="174223"/>
                      <a:pt x="359130" y="151385"/>
                    </a:cubicBezTo>
                    <a:cubicBezTo>
                      <a:pt x="399586" y="131809"/>
                      <a:pt x="443958" y="120716"/>
                      <a:pt x="501379" y="100488"/>
                    </a:cubicBezTo>
                    <a:cubicBezTo>
                      <a:pt x="463533" y="64600"/>
                      <a:pt x="427645" y="30669"/>
                      <a:pt x="396323" y="0"/>
                    </a:cubicBezTo>
                    <a:cubicBezTo>
                      <a:pt x="387841" y="33278"/>
                      <a:pt x="388493" y="56769"/>
                      <a:pt x="377400" y="71125"/>
                    </a:cubicBezTo>
                    <a:cubicBezTo>
                      <a:pt x="364350" y="88743"/>
                      <a:pt x="340859" y="98531"/>
                      <a:pt x="322588" y="112234"/>
                    </a:cubicBezTo>
                    <a:cubicBezTo>
                      <a:pt x="227973" y="184011"/>
                      <a:pt x="131400" y="253831"/>
                      <a:pt x="40699" y="330176"/>
                    </a:cubicBezTo>
                    <a:cubicBezTo>
                      <a:pt x="17208" y="349751"/>
                      <a:pt x="2853" y="389555"/>
                      <a:pt x="243" y="421529"/>
                    </a:cubicBezTo>
                    <a:cubicBezTo>
                      <a:pt x="-3020" y="457417"/>
                      <a:pt x="26996" y="476341"/>
                      <a:pt x="64190" y="477646"/>
                    </a:cubicBezTo>
                    <a:cubicBezTo>
                      <a:pt x="100731" y="478951"/>
                      <a:pt x="103341" y="456765"/>
                      <a:pt x="109867" y="427402"/>
                    </a:cubicBezTo>
                    <a:cubicBezTo>
                      <a:pt x="116392" y="398690"/>
                      <a:pt x="137925" y="371937"/>
                      <a:pt x="157501" y="3477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3390163-6420-43D8-B984-ACBD59915C86}"/>
                  </a:ext>
                </a:extLst>
              </p:cNvPr>
              <p:cNvSpPr/>
              <p:nvPr/>
            </p:nvSpPr>
            <p:spPr>
              <a:xfrm>
                <a:off x="5879906" y="3320029"/>
                <a:ext cx="443715" cy="247958"/>
              </a:xfrm>
              <a:custGeom>
                <a:avLst/>
                <a:gdLst>
                  <a:gd name="connsiteX0" fmla="*/ 394885 w 443714"/>
                  <a:gd name="connsiteY0" fmla="*/ 219247 h 247958"/>
                  <a:gd name="connsiteX1" fmla="*/ 411850 w 443714"/>
                  <a:gd name="connsiteY1" fmla="*/ 207502 h 247958"/>
                  <a:gd name="connsiteX2" fmla="*/ 419028 w 443714"/>
                  <a:gd name="connsiteY2" fmla="*/ 246653 h 247958"/>
                  <a:gd name="connsiteX3" fmla="*/ 430120 w 443714"/>
                  <a:gd name="connsiteY3" fmla="*/ 250568 h 247958"/>
                  <a:gd name="connsiteX4" fmla="*/ 447739 w 443714"/>
                  <a:gd name="connsiteY4" fmla="*/ 215985 h 247958"/>
                  <a:gd name="connsiteX5" fmla="*/ 332895 w 443714"/>
                  <a:gd name="connsiteY5" fmla="*/ 90701 h 247958"/>
                  <a:gd name="connsiteX6" fmla="*/ 139748 w 443714"/>
                  <a:gd name="connsiteY6" fmla="*/ 27406 h 247958"/>
                  <a:gd name="connsiteX7" fmla="*/ 81022 w 443714"/>
                  <a:gd name="connsiteY7" fmla="*/ 0 h 247958"/>
                  <a:gd name="connsiteX8" fmla="*/ 13812 w 443714"/>
                  <a:gd name="connsiteY8" fmla="*/ 97226 h 247958"/>
                  <a:gd name="connsiteX9" fmla="*/ 37955 w 443714"/>
                  <a:gd name="connsiteY9" fmla="*/ 159868 h 247958"/>
                  <a:gd name="connsiteX10" fmla="*/ 298311 w 443714"/>
                  <a:gd name="connsiteY10" fmla="*/ 240128 h 247958"/>
                  <a:gd name="connsiteX11" fmla="*/ 394885 w 443714"/>
                  <a:gd name="connsiteY11" fmla="*/ 219247 h 247958"/>
                  <a:gd name="connsiteX12" fmla="*/ 55573 w 443714"/>
                  <a:gd name="connsiteY12" fmla="*/ 114844 h 247958"/>
                  <a:gd name="connsiteX13" fmla="*/ 216094 w 443714"/>
                  <a:gd name="connsiteY13" fmla="*/ 114844 h 247958"/>
                  <a:gd name="connsiteX14" fmla="*/ 55573 w 443714"/>
                  <a:gd name="connsiteY14" fmla="*/ 114844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247958">
                    <a:moveTo>
                      <a:pt x="394885" y="219247"/>
                    </a:moveTo>
                    <a:cubicBezTo>
                      <a:pt x="398147" y="214680"/>
                      <a:pt x="405325" y="212069"/>
                      <a:pt x="411850" y="207502"/>
                    </a:cubicBezTo>
                    <a:cubicBezTo>
                      <a:pt x="414460" y="223162"/>
                      <a:pt x="417070" y="234908"/>
                      <a:pt x="419028" y="246653"/>
                    </a:cubicBezTo>
                    <a:cubicBezTo>
                      <a:pt x="422943" y="247958"/>
                      <a:pt x="426206" y="249263"/>
                      <a:pt x="430120" y="250568"/>
                    </a:cubicBezTo>
                    <a:cubicBezTo>
                      <a:pt x="435993" y="238823"/>
                      <a:pt x="446434" y="227730"/>
                      <a:pt x="447739" y="215985"/>
                    </a:cubicBezTo>
                    <a:cubicBezTo>
                      <a:pt x="451654" y="162478"/>
                      <a:pt x="388359" y="89396"/>
                      <a:pt x="332895" y="90701"/>
                    </a:cubicBezTo>
                    <a:cubicBezTo>
                      <a:pt x="259813" y="92006"/>
                      <a:pt x="197823" y="68515"/>
                      <a:pt x="139748" y="27406"/>
                    </a:cubicBezTo>
                    <a:cubicBezTo>
                      <a:pt x="120826" y="13703"/>
                      <a:pt x="96682" y="7178"/>
                      <a:pt x="81022" y="0"/>
                    </a:cubicBezTo>
                    <a:cubicBezTo>
                      <a:pt x="54921" y="37194"/>
                      <a:pt x="34040" y="67210"/>
                      <a:pt x="13812" y="97226"/>
                    </a:cubicBezTo>
                    <a:cubicBezTo>
                      <a:pt x="-10331" y="133115"/>
                      <a:pt x="-3154" y="159868"/>
                      <a:pt x="37955" y="159868"/>
                    </a:cubicBezTo>
                    <a:cubicBezTo>
                      <a:pt x="133876" y="160521"/>
                      <a:pt x="217399" y="193799"/>
                      <a:pt x="298311" y="240128"/>
                    </a:cubicBezTo>
                    <a:cubicBezTo>
                      <a:pt x="334853" y="262314"/>
                      <a:pt x="368784" y="257094"/>
                      <a:pt x="394885" y="219247"/>
                    </a:cubicBezTo>
                    <a:close/>
                    <a:moveTo>
                      <a:pt x="55573" y="114844"/>
                    </a:moveTo>
                    <a:cubicBezTo>
                      <a:pt x="94725" y="35236"/>
                      <a:pt x="133223" y="37846"/>
                      <a:pt x="216094" y="114844"/>
                    </a:cubicBezTo>
                    <a:cubicBezTo>
                      <a:pt x="163892" y="114844"/>
                      <a:pt x="112995" y="114844"/>
                      <a:pt x="55573" y="114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E95092A6-E547-4FEA-B29B-59B3C0A41153}"/>
                  </a:ext>
                </a:extLst>
              </p:cNvPr>
              <p:cNvSpPr/>
              <p:nvPr/>
            </p:nvSpPr>
            <p:spPr>
              <a:xfrm>
                <a:off x="6944930" y="4351013"/>
                <a:ext cx="411089" cy="456765"/>
              </a:xfrm>
              <a:custGeom>
                <a:avLst/>
                <a:gdLst>
                  <a:gd name="connsiteX0" fmla="*/ 377158 w 411088"/>
                  <a:gd name="connsiteY0" fmla="*/ 176181 h 456764"/>
                  <a:gd name="connsiteX1" fmla="*/ 373242 w 411088"/>
                  <a:gd name="connsiteY1" fmla="*/ 0 h 456764"/>
                  <a:gd name="connsiteX2" fmla="*/ 0 w 411088"/>
                  <a:gd name="connsiteY2" fmla="*/ 384335 h 456764"/>
                  <a:gd name="connsiteX3" fmla="*/ 117454 w 411088"/>
                  <a:gd name="connsiteY3" fmla="*/ 458070 h 456764"/>
                  <a:gd name="connsiteX4" fmla="*/ 180749 w 411088"/>
                  <a:gd name="connsiteY4" fmla="*/ 438494 h 456764"/>
                  <a:gd name="connsiteX5" fmla="*/ 197062 w 411088"/>
                  <a:gd name="connsiteY5" fmla="*/ 379768 h 456764"/>
                  <a:gd name="connsiteX6" fmla="*/ 178791 w 411088"/>
                  <a:gd name="connsiteY6" fmla="*/ 375200 h 456764"/>
                  <a:gd name="connsiteX7" fmla="*/ 140945 w 411088"/>
                  <a:gd name="connsiteY7" fmla="*/ 447630 h 456764"/>
                  <a:gd name="connsiteX8" fmla="*/ 88743 w 411088"/>
                  <a:gd name="connsiteY8" fmla="*/ 402606 h 456764"/>
                  <a:gd name="connsiteX9" fmla="*/ 223815 w 411088"/>
                  <a:gd name="connsiteY9" fmla="*/ 298855 h 456764"/>
                  <a:gd name="connsiteX10" fmla="*/ 377158 w 411088"/>
                  <a:gd name="connsiteY10" fmla="*/ 176181 h 45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1088" h="456764">
                    <a:moveTo>
                      <a:pt x="377158" y="176181"/>
                    </a:moveTo>
                    <a:cubicBezTo>
                      <a:pt x="430664" y="123327"/>
                      <a:pt x="429359" y="62642"/>
                      <a:pt x="373242" y="0"/>
                    </a:cubicBezTo>
                    <a:cubicBezTo>
                      <a:pt x="315168" y="189231"/>
                      <a:pt x="163783" y="285152"/>
                      <a:pt x="0" y="384335"/>
                    </a:cubicBezTo>
                    <a:cubicBezTo>
                      <a:pt x="48287" y="415656"/>
                      <a:pt x="80260" y="443062"/>
                      <a:pt x="117454" y="458070"/>
                    </a:cubicBezTo>
                    <a:cubicBezTo>
                      <a:pt x="133767" y="464595"/>
                      <a:pt x="165088" y="452197"/>
                      <a:pt x="180749" y="438494"/>
                    </a:cubicBezTo>
                    <a:cubicBezTo>
                      <a:pt x="193147" y="426749"/>
                      <a:pt x="191841" y="399996"/>
                      <a:pt x="197062" y="379768"/>
                    </a:cubicBezTo>
                    <a:cubicBezTo>
                      <a:pt x="191189" y="378462"/>
                      <a:pt x="184664" y="376505"/>
                      <a:pt x="178791" y="375200"/>
                    </a:cubicBezTo>
                    <a:cubicBezTo>
                      <a:pt x="167046" y="397386"/>
                      <a:pt x="155300" y="420224"/>
                      <a:pt x="140945" y="447630"/>
                    </a:cubicBezTo>
                    <a:cubicBezTo>
                      <a:pt x="123979" y="433274"/>
                      <a:pt x="110276" y="420876"/>
                      <a:pt x="88743" y="402606"/>
                    </a:cubicBezTo>
                    <a:cubicBezTo>
                      <a:pt x="137682" y="364760"/>
                      <a:pt x="180749" y="331481"/>
                      <a:pt x="223815" y="298855"/>
                    </a:cubicBezTo>
                    <a:cubicBezTo>
                      <a:pt x="275364" y="257746"/>
                      <a:pt x="330828" y="221857"/>
                      <a:pt x="377158" y="176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5775F38-83A6-4E2C-9644-F37C396C1E49}"/>
                  </a:ext>
                </a:extLst>
              </p:cNvPr>
              <p:cNvSpPr/>
              <p:nvPr/>
            </p:nvSpPr>
            <p:spPr>
              <a:xfrm>
                <a:off x="6690446" y="3949686"/>
                <a:ext cx="371937" cy="424139"/>
              </a:xfrm>
              <a:custGeom>
                <a:avLst/>
                <a:gdLst>
                  <a:gd name="connsiteX0" fmla="*/ 212722 w 371937"/>
                  <a:gd name="connsiteY0" fmla="*/ 42440 h 424138"/>
                  <a:gd name="connsiteX1" fmla="*/ 160521 w 371937"/>
                  <a:gd name="connsiteY1" fmla="*/ 161851 h 424138"/>
                  <a:gd name="connsiteX2" fmla="*/ 0 w 371937"/>
                  <a:gd name="connsiteY2" fmla="*/ 336075 h 424138"/>
                  <a:gd name="connsiteX3" fmla="*/ 2610 w 371937"/>
                  <a:gd name="connsiteY3" fmla="*/ 343905 h 424138"/>
                  <a:gd name="connsiteX4" fmla="*/ 54160 w 371937"/>
                  <a:gd name="connsiteY4" fmla="*/ 311931 h 424138"/>
                  <a:gd name="connsiteX5" fmla="*/ 68515 w 371937"/>
                  <a:gd name="connsiteY5" fmla="*/ 366091 h 424138"/>
                  <a:gd name="connsiteX6" fmla="*/ 124632 w 371937"/>
                  <a:gd name="connsiteY6" fmla="*/ 429385 h 424138"/>
                  <a:gd name="connsiteX7" fmla="*/ 155953 w 371937"/>
                  <a:gd name="connsiteY7" fmla="*/ 418293 h 424138"/>
                  <a:gd name="connsiteX8" fmla="*/ 142902 w 371937"/>
                  <a:gd name="connsiteY8" fmla="*/ 388929 h 424138"/>
                  <a:gd name="connsiteX9" fmla="*/ 125284 w 371937"/>
                  <a:gd name="connsiteY9" fmla="*/ 349125 h 424138"/>
                  <a:gd name="connsiteX10" fmla="*/ 242738 w 371937"/>
                  <a:gd name="connsiteY10" fmla="*/ 129225 h 424138"/>
                  <a:gd name="connsiteX11" fmla="*/ 339311 w 371937"/>
                  <a:gd name="connsiteY11" fmla="*/ 103124 h 424138"/>
                  <a:gd name="connsiteX12" fmla="*/ 366065 w 371937"/>
                  <a:gd name="connsiteY12" fmla="*/ 107040 h 424138"/>
                  <a:gd name="connsiteX13" fmla="*/ 374547 w 371937"/>
                  <a:gd name="connsiteY13" fmla="*/ 93989 h 424138"/>
                  <a:gd name="connsiteX14" fmla="*/ 276669 w 371937"/>
                  <a:gd name="connsiteY14" fmla="*/ 9814 h 424138"/>
                  <a:gd name="connsiteX15" fmla="*/ 212722 w 371937"/>
                  <a:gd name="connsiteY15" fmla="*/ 42440 h 42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937" h="424138">
                    <a:moveTo>
                      <a:pt x="212722" y="42440"/>
                    </a:moveTo>
                    <a:cubicBezTo>
                      <a:pt x="203587" y="84202"/>
                      <a:pt x="186621" y="128573"/>
                      <a:pt x="160521" y="161851"/>
                    </a:cubicBezTo>
                    <a:cubicBezTo>
                      <a:pt x="111581" y="223841"/>
                      <a:pt x="54160" y="278653"/>
                      <a:pt x="0" y="336075"/>
                    </a:cubicBezTo>
                    <a:cubicBezTo>
                      <a:pt x="653" y="338685"/>
                      <a:pt x="1958" y="341295"/>
                      <a:pt x="2610" y="343905"/>
                    </a:cubicBezTo>
                    <a:cubicBezTo>
                      <a:pt x="17618" y="334770"/>
                      <a:pt x="32626" y="324982"/>
                      <a:pt x="54160" y="311931"/>
                    </a:cubicBezTo>
                    <a:cubicBezTo>
                      <a:pt x="58727" y="331507"/>
                      <a:pt x="58727" y="351735"/>
                      <a:pt x="68515" y="366091"/>
                    </a:cubicBezTo>
                    <a:cubicBezTo>
                      <a:pt x="83523" y="389582"/>
                      <a:pt x="103751" y="410462"/>
                      <a:pt x="124632" y="429385"/>
                    </a:cubicBezTo>
                    <a:cubicBezTo>
                      <a:pt x="128547" y="432648"/>
                      <a:pt x="145513" y="422208"/>
                      <a:pt x="155953" y="418293"/>
                    </a:cubicBezTo>
                    <a:cubicBezTo>
                      <a:pt x="151385" y="408505"/>
                      <a:pt x="147470" y="398717"/>
                      <a:pt x="142902" y="388929"/>
                    </a:cubicBezTo>
                    <a:cubicBezTo>
                      <a:pt x="137030" y="375226"/>
                      <a:pt x="121369" y="357608"/>
                      <a:pt x="125284" y="349125"/>
                    </a:cubicBezTo>
                    <a:cubicBezTo>
                      <a:pt x="162478" y="274738"/>
                      <a:pt x="200977" y="201003"/>
                      <a:pt x="242738" y="129225"/>
                    </a:cubicBezTo>
                    <a:cubicBezTo>
                      <a:pt x="264271" y="91379"/>
                      <a:pt x="292982" y="62668"/>
                      <a:pt x="339311" y="103124"/>
                    </a:cubicBezTo>
                    <a:cubicBezTo>
                      <a:pt x="345184" y="108345"/>
                      <a:pt x="356929" y="105735"/>
                      <a:pt x="366065" y="107040"/>
                    </a:cubicBezTo>
                    <a:cubicBezTo>
                      <a:pt x="368675" y="102472"/>
                      <a:pt x="371937" y="98557"/>
                      <a:pt x="374547" y="93989"/>
                    </a:cubicBezTo>
                    <a:cubicBezTo>
                      <a:pt x="342574" y="65278"/>
                      <a:pt x="312558" y="32652"/>
                      <a:pt x="276669" y="9814"/>
                    </a:cubicBezTo>
                    <a:cubicBezTo>
                      <a:pt x="245348" y="-9109"/>
                      <a:pt x="221857" y="-1931"/>
                      <a:pt x="212722" y="424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EDB7D73-4937-4C16-A93B-54B815262F57}"/>
                  </a:ext>
                </a:extLst>
              </p:cNvPr>
              <p:cNvSpPr/>
              <p:nvPr/>
            </p:nvSpPr>
            <p:spPr>
              <a:xfrm>
                <a:off x="5834991" y="3611706"/>
                <a:ext cx="339311" cy="306685"/>
              </a:xfrm>
              <a:custGeom>
                <a:avLst/>
                <a:gdLst>
                  <a:gd name="connsiteX0" fmla="*/ 150080 w 339311"/>
                  <a:gd name="connsiteY0" fmla="*/ 197714 h 306685"/>
                  <a:gd name="connsiteX1" fmla="*/ 230340 w 339311"/>
                  <a:gd name="connsiteY1" fmla="*/ 289067 h 306685"/>
                  <a:gd name="connsiteX2" fmla="*/ 302770 w 339311"/>
                  <a:gd name="connsiteY2" fmla="*/ 307337 h 306685"/>
                  <a:gd name="connsiteX3" fmla="*/ 340616 w 339311"/>
                  <a:gd name="connsiteY3" fmla="*/ 225772 h 306685"/>
                  <a:gd name="connsiteX4" fmla="*/ 317125 w 339311"/>
                  <a:gd name="connsiteY4" fmla="*/ 197062 h 306685"/>
                  <a:gd name="connsiteX5" fmla="*/ 221857 w 339311"/>
                  <a:gd name="connsiteY5" fmla="*/ 150080 h 306685"/>
                  <a:gd name="connsiteX6" fmla="*/ 208155 w 339311"/>
                  <a:gd name="connsiteY6" fmla="*/ 143555 h 306685"/>
                  <a:gd name="connsiteX7" fmla="*/ 206197 w 339311"/>
                  <a:gd name="connsiteY7" fmla="*/ 182054 h 306685"/>
                  <a:gd name="connsiteX8" fmla="*/ 193146 w 339311"/>
                  <a:gd name="connsiteY8" fmla="*/ 187926 h 306685"/>
                  <a:gd name="connsiteX9" fmla="*/ 95921 w 339311"/>
                  <a:gd name="connsiteY9" fmla="*/ 60032 h 306685"/>
                  <a:gd name="connsiteX10" fmla="*/ 108318 w 339311"/>
                  <a:gd name="connsiteY10" fmla="*/ 47634 h 306685"/>
                  <a:gd name="connsiteX11" fmla="*/ 158563 w 339311"/>
                  <a:gd name="connsiteY11" fmla="*/ 47634 h 306685"/>
                  <a:gd name="connsiteX12" fmla="*/ 128547 w 339311"/>
                  <a:gd name="connsiteY12" fmla="*/ 0 h 306685"/>
                  <a:gd name="connsiteX13" fmla="*/ 0 w 339311"/>
                  <a:gd name="connsiteY13" fmla="*/ 56117 h 306685"/>
                  <a:gd name="connsiteX14" fmla="*/ 17618 w 339311"/>
                  <a:gd name="connsiteY14" fmla="*/ 78955 h 306685"/>
                  <a:gd name="connsiteX15" fmla="*/ 150080 w 339311"/>
                  <a:gd name="connsiteY15" fmla="*/ 197714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311" h="306685">
                    <a:moveTo>
                      <a:pt x="150080" y="197714"/>
                    </a:moveTo>
                    <a:cubicBezTo>
                      <a:pt x="178791" y="226425"/>
                      <a:pt x="199671" y="263619"/>
                      <a:pt x="230340" y="289067"/>
                    </a:cubicBezTo>
                    <a:cubicBezTo>
                      <a:pt x="248611" y="304075"/>
                      <a:pt x="291024" y="317125"/>
                      <a:pt x="302770" y="307337"/>
                    </a:cubicBezTo>
                    <a:cubicBezTo>
                      <a:pt x="323650" y="289720"/>
                      <a:pt x="332134" y="254483"/>
                      <a:pt x="340616" y="225772"/>
                    </a:cubicBezTo>
                    <a:cubicBezTo>
                      <a:pt x="342574" y="219247"/>
                      <a:pt x="327566" y="202934"/>
                      <a:pt x="317125" y="197062"/>
                    </a:cubicBezTo>
                    <a:cubicBezTo>
                      <a:pt x="286457" y="180096"/>
                      <a:pt x="253831" y="165741"/>
                      <a:pt x="221857" y="150080"/>
                    </a:cubicBezTo>
                    <a:cubicBezTo>
                      <a:pt x="217942" y="148122"/>
                      <a:pt x="214027" y="146165"/>
                      <a:pt x="208155" y="143555"/>
                    </a:cubicBezTo>
                    <a:cubicBezTo>
                      <a:pt x="207502" y="157910"/>
                      <a:pt x="206849" y="169656"/>
                      <a:pt x="206197" y="182054"/>
                    </a:cubicBezTo>
                    <a:cubicBezTo>
                      <a:pt x="201629" y="184011"/>
                      <a:pt x="197714" y="185969"/>
                      <a:pt x="193146" y="187926"/>
                    </a:cubicBezTo>
                    <a:cubicBezTo>
                      <a:pt x="160520" y="145512"/>
                      <a:pt x="128547" y="102446"/>
                      <a:pt x="95921" y="60032"/>
                    </a:cubicBezTo>
                    <a:cubicBezTo>
                      <a:pt x="99836" y="56117"/>
                      <a:pt x="104403" y="51549"/>
                      <a:pt x="108318" y="47634"/>
                    </a:cubicBezTo>
                    <a:cubicBezTo>
                      <a:pt x="122674" y="47634"/>
                      <a:pt x="136377" y="47634"/>
                      <a:pt x="158563" y="47634"/>
                    </a:cubicBezTo>
                    <a:cubicBezTo>
                      <a:pt x="144860" y="26753"/>
                      <a:pt x="135724" y="11745"/>
                      <a:pt x="128547" y="0"/>
                    </a:cubicBezTo>
                    <a:cubicBezTo>
                      <a:pt x="82218" y="20228"/>
                      <a:pt x="43066" y="37194"/>
                      <a:pt x="0" y="56117"/>
                    </a:cubicBezTo>
                    <a:cubicBezTo>
                      <a:pt x="5873" y="63947"/>
                      <a:pt x="10440" y="73082"/>
                      <a:pt x="17618" y="78955"/>
                    </a:cubicBezTo>
                    <a:cubicBezTo>
                      <a:pt x="61990" y="118106"/>
                      <a:pt x="107666" y="155953"/>
                      <a:pt x="150080" y="197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AB7C8DEA-29BE-48A6-A4B6-54F56F7F9611}"/>
                  </a:ext>
                </a:extLst>
              </p:cNvPr>
              <p:cNvSpPr/>
              <p:nvPr/>
            </p:nvSpPr>
            <p:spPr>
              <a:xfrm>
                <a:off x="5739070" y="5156224"/>
                <a:ext cx="306685" cy="437189"/>
              </a:xfrm>
              <a:custGeom>
                <a:avLst/>
                <a:gdLst>
                  <a:gd name="connsiteX0" fmla="*/ 260356 w 306685"/>
                  <a:gd name="connsiteY0" fmla="*/ 189884 h 437189"/>
                  <a:gd name="connsiteX1" fmla="*/ 247958 w 306685"/>
                  <a:gd name="connsiteY1" fmla="*/ 0 h 437189"/>
                  <a:gd name="connsiteX2" fmla="*/ 0 w 306685"/>
                  <a:gd name="connsiteY2" fmla="*/ 424139 h 437189"/>
                  <a:gd name="connsiteX3" fmla="*/ 15008 w 306685"/>
                  <a:gd name="connsiteY3" fmla="*/ 437842 h 437189"/>
                  <a:gd name="connsiteX4" fmla="*/ 129199 w 306685"/>
                  <a:gd name="connsiteY4" fmla="*/ 335396 h 437189"/>
                  <a:gd name="connsiteX5" fmla="*/ 260356 w 306685"/>
                  <a:gd name="connsiteY5" fmla="*/ 189884 h 4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685" h="437189">
                    <a:moveTo>
                      <a:pt x="260356" y="189884"/>
                    </a:moveTo>
                    <a:cubicBezTo>
                      <a:pt x="327566" y="131157"/>
                      <a:pt x="325608" y="48286"/>
                      <a:pt x="247958" y="0"/>
                    </a:cubicBezTo>
                    <a:cubicBezTo>
                      <a:pt x="202934" y="162478"/>
                      <a:pt x="107666" y="297550"/>
                      <a:pt x="0" y="424139"/>
                    </a:cubicBezTo>
                    <a:cubicBezTo>
                      <a:pt x="5220" y="428707"/>
                      <a:pt x="9788" y="433274"/>
                      <a:pt x="15008" y="437842"/>
                    </a:cubicBezTo>
                    <a:cubicBezTo>
                      <a:pt x="53507" y="403911"/>
                      <a:pt x="93963" y="371937"/>
                      <a:pt x="129199" y="335396"/>
                    </a:cubicBezTo>
                    <a:cubicBezTo>
                      <a:pt x="174223" y="288415"/>
                      <a:pt x="211417" y="232297"/>
                      <a:pt x="260356" y="1898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D45269F-B8BF-4772-9758-59C4165C04F3}"/>
                  </a:ext>
                </a:extLst>
              </p:cNvPr>
              <p:cNvSpPr/>
              <p:nvPr/>
            </p:nvSpPr>
            <p:spPr>
              <a:xfrm>
                <a:off x="6643465" y="4985723"/>
                <a:ext cx="476341" cy="358887"/>
              </a:xfrm>
              <a:custGeom>
                <a:avLst/>
                <a:gdLst>
                  <a:gd name="connsiteX0" fmla="*/ 454807 w 476340"/>
                  <a:gd name="connsiteY0" fmla="*/ 8676 h 358886"/>
                  <a:gd name="connsiteX1" fmla="*/ 341921 w 476340"/>
                  <a:gd name="connsiteY1" fmla="*/ 47827 h 358886"/>
                  <a:gd name="connsiteX2" fmla="*/ 147470 w 476340"/>
                  <a:gd name="connsiteY2" fmla="*/ 225313 h 358886"/>
                  <a:gd name="connsiteX3" fmla="*/ 0 w 476340"/>
                  <a:gd name="connsiteY3" fmla="*/ 319276 h 358886"/>
                  <a:gd name="connsiteX4" fmla="*/ 106361 w 476340"/>
                  <a:gd name="connsiteY4" fmla="*/ 341462 h 358886"/>
                  <a:gd name="connsiteX5" fmla="*/ 456765 w 476340"/>
                  <a:gd name="connsiteY5" fmla="*/ 69360 h 358886"/>
                  <a:gd name="connsiteX6" fmla="*/ 454807 w 476340"/>
                  <a:gd name="connsiteY6" fmla="*/ 8676 h 35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340" h="358886">
                    <a:moveTo>
                      <a:pt x="454807" y="8676"/>
                    </a:moveTo>
                    <a:cubicBezTo>
                      <a:pt x="416309" y="-12205"/>
                      <a:pt x="354319" y="6066"/>
                      <a:pt x="341921" y="47827"/>
                    </a:cubicBezTo>
                    <a:cubicBezTo>
                      <a:pt x="311905" y="147663"/>
                      <a:pt x="234908" y="188772"/>
                      <a:pt x="147470" y="225313"/>
                    </a:cubicBezTo>
                    <a:cubicBezTo>
                      <a:pt x="97225" y="246194"/>
                      <a:pt x="54812" y="284040"/>
                      <a:pt x="0" y="319276"/>
                    </a:cubicBezTo>
                    <a:cubicBezTo>
                      <a:pt x="42414" y="353207"/>
                      <a:pt x="65905" y="379308"/>
                      <a:pt x="106361" y="341462"/>
                    </a:cubicBezTo>
                    <a:cubicBezTo>
                      <a:pt x="214027" y="239016"/>
                      <a:pt x="315820" y="130045"/>
                      <a:pt x="456765" y="69360"/>
                    </a:cubicBezTo>
                    <a:cubicBezTo>
                      <a:pt x="487433" y="57615"/>
                      <a:pt x="484171" y="24989"/>
                      <a:pt x="454807" y="86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9084A56-E76E-490B-A132-57D0EB5321FD}"/>
                  </a:ext>
                </a:extLst>
              </p:cNvPr>
              <p:cNvSpPr/>
              <p:nvPr/>
            </p:nvSpPr>
            <p:spPr>
              <a:xfrm>
                <a:off x="6993216" y="3677269"/>
                <a:ext cx="267534" cy="267534"/>
              </a:xfrm>
              <a:custGeom>
                <a:avLst/>
                <a:gdLst>
                  <a:gd name="connsiteX0" fmla="*/ 203587 w 267533"/>
                  <a:gd name="connsiteY0" fmla="*/ 3604 h 267533"/>
                  <a:gd name="connsiteX1" fmla="*/ 170308 w 267533"/>
                  <a:gd name="connsiteY1" fmla="*/ 37535 h 267533"/>
                  <a:gd name="connsiteX2" fmla="*/ 40456 w 267533"/>
                  <a:gd name="connsiteY2" fmla="*/ 182395 h 267533"/>
                  <a:gd name="connsiteX3" fmla="*/ 0 w 267533"/>
                  <a:gd name="connsiteY3" fmla="*/ 257435 h 267533"/>
                  <a:gd name="connsiteX4" fmla="*/ 18923 w 267533"/>
                  <a:gd name="connsiteY4" fmla="*/ 272443 h 267533"/>
                  <a:gd name="connsiteX5" fmla="*/ 225120 w 267533"/>
                  <a:gd name="connsiteY5" fmla="*/ 123668 h 267533"/>
                  <a:gd name="connsiteX6" fmla="*/ 232950 w 267533"/>
                  <a:gd name="connsiteY6" fmla="*/ 133456 h 267533"/>
                  <a:gd name="connsiteX7" fmla="*/ 193146 w 267533"/>
                  <a:gd name="connsiteY7" fmla="*/ 177827 h 267533"/>
                  <a:gd name="connsiteX8" fmla="*/ 206849 w 267533"/>
                  <a:gd name="connsiteY8" fmla="*/ 189573 h 267533"/>
                  <a:gd name="connsiteX9" fmla="*/ 270144 w 267533"/>
                  <a:gd name="connsiteY9" fmla="*/ 106050 h 267533"/>
                  <a:gd name="connsiteX10" fmla="*/ 234908 w 267533"/>
                  <a:gd name="connsiteY10" fmla="*/ 4257 h 267533"/>
                  <a:gd name="connsiteX11" fmla="*/ 203587 w 267533"/>
                  <a:gd name="connsiteY11" fmla="*/ 3604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7533" h="267533">
                    <a:moveTo>
                      <a:pt x="203587" y="3604"/>
                    </a:moveTo>
                    <a:cubicBezTo>
                      <a:pt x="190536" y="11434"/>
                      <a:pt x="180749" y="25137"/>
                      <a:pt x="170308" y="37535"/>
                    </a:cubicBezTo>
                    <a:cubicBezTo>
                      <a:pt x="126589" y="85822"/>
                      <a:pt x="81565" y="132804"/>
                      <a:pt x="40456" y="182395"/>
                    </a:cubicBezTo>
                    <a:cubicBezTo>
                      <a:pt x="22838" y="203928"/>
                      <a:pt x="13050" y="231986"/>
                      <a:pt x="0" y="257435"/>
                    </a:cubicBezTo>
                    <a:cubicBezTo>
                      <a:pt x="6525" y="262655"/>
                      <a:pt x="13050" y="267875"/>
                      <a:pt x="18923" y="272443"/>
                    </a:cubicBezTo>
                    <a:cubicBezTo>
                      <a:pt x="87438" y="222851"/>
                      <a:pt x="156605" y="173260"/>
                      <a:pt x="225120" y="123668"/>
                    </a:cubicBezTo>
                    <a:cubicBezTo>
                      <a:pt x="227730" y="126931"/>
                      <a:pt x="230340" y="130193"/>
                      <a:pt x="232950" y="133456"/>
                    </a:cubicBezTo>
                    <a:cubicBezTo>
                      <a:pt x="219900" y="148464"/>
                      <a:pt x="206849" y="163472"/>
                      <a:pt x="193146" y="177827"/>
                    </a:cubicBezTo>
                    <a:cubicBezTo>
                      <a:pt x="197714" y="181743"/>
                      <a:pt x="202282" y="185658"/>
                      <a:pt x="206849" y="189573"/>
                    </a:cubicBezTo>
                    <a:cubicBezTo>
                      <a:pt x="229035" y="162167"/>
                      <a:pt x="265576" y="136066"/>
                      <a:pt x="270144" y="106050"/>
                    </a:cubicBezTo>
                    <a:cubicBezTo>
                      <a:pt x="274711" y="74077"/>
                      <a:pt x="249916" y="37535"/>
                      <a:pt x="234908" y="4257"/>
                    </a:cubicBezTo>
                    <a:cubicBezTo>
                      <a:pt x="234255" y="-963"/>
                      <a:pt x="212069" y="-1616"/>
                      <a:pt x="203587" y="3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1D89FAA-E337-420F-A870-812317C5CACD}"/>
                  </a:ext>
                </a:extLst>
              </p:cNvPr>
              <p:cNvSpPr/>
              <p:nvPr/>
            </p:nvSpPr>
            <p:spPr>
              <a:xfrm>
                <a:off x="7006919" y="4332742"/>
                <a:ext cx="261009" cy="306685"/>
              </a:xfrm>
              <a:custGeom>
                <a:avLst/>
                <a:gdLst>
                  <a:gd name="connsiteX0" fmla="*/ 0 w 261008"/>
                  <a:gd name="connsiteY0" fmla="*/ 310600 h 306685"/>
                  <a:gd name="connsiteX1" fmla="*/ 265576 w 261008"/>
                  <a:gd name="connsiteY1" fmla="*/ 0 h 306685"/>
                  <a:gd name="connsiteX2" fmla="*/ 0 w 261008"/>
                  <a:gd name="connsiteY2" fmla="*/ 310600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008" h="306685">
                    <a:moveTo>
                      <a:pt x="0" y="310600"/>
                    </a:moveTo>
                    <a:cubicBezTo>
                      <a:pt x="134420" y="246653"/>
                      <a:pt x="229035" y="148775"/>
                      <a:pt x="265576" y="0"/>
                    </a:cubicBezTo>
                    <a:cubicBezTo>
                      <a:pt x="135072" y="67862"/>
                      <a:pt x="59380" y="182054"/>
                      <a:pt x="0" y="310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8650F4D-2FC2-4DC0-B583-D313B6C98B69}"/>
                  </a:ext>
                </a:extLst>
              </p:cNvPr>
              <p:cNvSpPr/>
              <p:nvPr/>
            </p:nvSpPr>
            <p:spPr>
              <a:xfrm>
                <a:off x="6260905" y="2927105"/>
                <a:ext cx="176181" cy="254483"/>
              </a:xfrm>
              <a:custGeom>
                <a:avLst/>
                <a:gdLst>
                  <a:gd name="connsiteX0" fmla="*/ 147000 w 176180"/>
                  <a:gd name="connsiteY0" fmla="*/ 7284 h 254483"/>
                  <a:gd name="connsiteX1" fmla="*/ 79138 w 176180"/>
                  <a:gd name="connsiteY1" fmla="*/ 4021 h 254483"/>
                  <a:gd name="connsiteX2" fmla="*/ 11276 w 176180"/>
                  <a:gd name="connsiteY2" fmla="*/ 39910 h 254483"/>
                  <a:gd name="connsiteX3" fmla="*/ 6056 w 176180"/>
                  <a:gd name="connsiteY3" fmla="*/ 159974 h 254483"/>
                  <a:gd name="connsiteX4" fmla="*/ 68045 w 176180"/>
                  <a:gd name="connsiteY4" fmla="*/ 255242 h 254483"/>
                  <a:gd name="connsiteX5" fmla="*/ 85010 w 176180"/>
                  <a:gd name="connsiteY5" fmla="*/ 255894 h 254483"/>
                  <a:gd name="connsiteX6" fmla="*/ 71960 w 176180"/>
                  <a:gd name="connsiteY6" fmla="*/ 198472 h 254483"/>
                  <a:gd name="connsiteX7" fmla="*/ 74570 w 176180"/>
                  <a:gd name="connsiteY7" fmla="*/ 122127 h 254483"/>
                  <a:gd name="connsiteX8" fmla="*/ 137865 w 176180"/>
                  <a:gd name="connsiteY8" fmla="*/ 90154 h 254483"/>
                  <a:gd name="connsiteX9" fmla="*/ 180279 w 176180"/>
                  <a:gd name="connsiteY9" fmla="*/ 61443 h 254483"/>
                  <a:gd name="connsiteX10" fmla="*/ 147000 w 176180"/>
                  <a:gd name="connsiteY10" fmla="*/ 7284 h 2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180" h="254483">
                    <a:moveTo>
                      <a:pt x="147000" y="7284"/>
                    </a:moveTo>
                    <a:cubicBezTo>
                      <a:pt x="128729" y="-2504"/>
                      <a:pt x="100671" y="-1199"/>
                      <a:pt x="79138" y="4021"/>
                    </a:cubicBezTo>
                    <a:cubicBezTo>
                      <a:pt x="54342" y="10546"/>
                      <a:pt x="17148" y="22291"/>
                      <a:pt x="11276" y="39910"/>
                    </a:cubicBezTo>
                    <a:cubicBezTo>
                      <a:pt x="-470" y="77103"/>
                      <a:pt x="-4385" y="122780"/>
                      <a:pt x="6056" y="159974"/>
                    </a:cubicBezTo>
                    <a:cubicBezTo>
                      <a:pt x="15191" y="194557"/>
                      <a:pt x="46512" y="223921"/>
                      <a:pt x="68045" y="255242"/>
                    </a:cubicBezTo>
                    <a:cubicBezTo>
                      <a:pt x="73918" y="255242"/>
                      <a:pt x="79790" y="255242"/>
                      <a:pt x="85010" y="255894"/>
                    </a:cubicBezTo>
                    <a:cubicBezTo>
                      <a:pt x="80443" y="236971"/>
                      <a:pt x="73265" y="217395"/>
                      <a:pt x="71960" y="198472"/>
                    </a:cubicBezTo>
                    <a:cubicBezTo>
                      <a:pt x="70003" y="173024"/>
                      <a:pt x="63477" y="141703"/>
                      <a:pt x="74570" y="122127"/>
                    </a:cubicBezTo>
                    <a:cubicBezTo>
                      <a:pt x="84358" y="104509"/>
                      <a:pt x="115679" y="90806"/>
                      <a:pt x="137865" y="90154"/>
                    </a:cubicBezTo>
                    <a:cubicBezTo>
                      <a:pt x="163313" y="89501"/>
                      <a:pt x="184194" y="89501"/>
                      <a:pt x="180279" y="61443"/>
                    </a:cubicBezTo>
                    <a:cubicBezTo>
                      <a:pt x="177669" y="41215"/>
                      <a:pt x="163313" y="15766"/>
                      <a:pt x="147000" y="72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C59F2EC-AEDE-4B14-8E11-E62F51FBB860}"/>
                  </a:ext>
                </a:extLst>
              </p:cNvPr>
              <p:cNvSpPr/>
              <p:nvPr/>
            </p:nvSpPr>
            <p:spPr>
              <a:xfrm>
                <a:off x="7111228" y="4709633"/>
                <a:ext cx="293635" cy="267534"/>
              </a:xfrm>
              <a:custGeom>
                <a:avLst/>
                <a:gdLst>
                  <a:gd name="connsiteX0" fmla="*/ 292425 w 293634"/>
                  <a:gd name="connsiteY0" fmla="*/ 27672 h 267533"/>
                  <a:gd name="connsiteX1" fmla="*/ 175623 w 293634"/>
                  <a:gd name="connsiteY1" fmla="*/ 37460 h 267533"/>
                  <a:gd name="connsiteX2" fmla="*/ 17061 w 293634"/>
                  <a:gd name="connsiteY2" fmla="*/ 192760 h 267533"/>
                  <a:gd name="connsiteX3" fmla="*/ 14450 w 293634"/>
                  <a:gd name="connsiteY3" fmla="*/ 245614 h 267533"/>
                  <a:gd name="connsiteX4" fmla="*/ 74483 w 293634"/>
                  <a:gd name="connsiteY4" fmla="*/ 267800 h 267533"/>
                  <a:gd name="connsiteX5" fmla="*/ 110371 w 293634"/>
                  <a:gd name="connsiteY5" fmla="*/ 222123 h 267533"/>
                  <a:gd name="connsiteX6" fmla="*/ 264366 w 293634"/>
                  <a:gd name="connsiteY6" fmla="*/ 27020 h 267533"/>
                  <a:gd name="connsiteX7" fmla="*/ 278722 w 293634"/>
                  <a:gd name="connsiteY7" fmla="*/ 79874 h 267533"/>
                  <a:gd name="connsiteX8" fmla="*/ 297645 w 293634"/>
                  <a:gd name="connsiteY8" fmla="*/ 79874 h 267533"/>
                  <a:gd name="connsiteX9" fmla="*/ 292425 w 293634"/>
                  <a:gd name="connsiteY9" fmla="*/ 27672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634" h="267533">
                    <a:moveTo>
                      <a:pt x="292425" y="27672"/>
                    </a:moveTo>
                    <a:cubicBezTo>
                      <a:pt x="265019" y="-13437"/>
                      <a:pt x="220648" y="-7564"/>
                      <a:pt x="175623" y="37460"/>
                    </a:cubicBezTo>
                    <a:cubicBezTo>
                      <a:pt x="123422" y="89662"/>
                      <a:pt x="71220" y="142516"/>
                      <a:pt x="17061" y="192760"/>
                    </a:cubicBezTo>
                    <a:cubicBezTo>
                      <a:pt x="-3168" y="211683"/>
                      <a:pt x="-7083" y="229954"/>
                      <a:pt x="14450" y="245614"/>
                    </a:cubicBezTo>
                    <a:cubicBezTo>
                      <a:pt x="31416" y="258012"/>
                      <a:pt x="56212" y="271063"/>
                      <a:pt x="74483" y="267800"/>
                    </a:cubicBezTo>
                    <a:cubicBezTo>
                      <a:pt x="88838" y="265190"/>
                      <a:pt x="107109" y="239742"/>
                      <a:pt x="110371" y="222123"/>
                    </a:cubicBezTo>
                    <a:cubicBezTo>
                      <a:pt x="126684" y="130770"/>
                      <a:pt x="199114" y="87704"/>
                      <a:pt x="264366" y="27020"/>
                    </a:cubicBezTo>
                    <a:cubicBezTo>
                      <a:pt x="270891" y="50510"/>
                      <a:pt x="274807" y="64866"/>
                      <a:pt x="278722" y="79874"/>
                    </a:cubicBezTo>
                    <a:cubicBezTo>
                      <a:pt x="285247" y="79874"/>
                      <a:pt x="291120" y="79874"/>
                      <a:pt x="297645" y="79874"/>
                    </a:cubicBezTo>
                    <a:cubicBezTo>
                      <a:pt x="296340" y="62908"/>
                      <a:pt x="301560" y="40723"/>
                      <a:pt x="292425" y="276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4899F2E-79C7-47BC-9759-FC1C26F08103}"/>
                  </a:ext>
                </a:extLst>
              </p:cNvPr>
              <p:cNvSpPr/>
              <p:nvPr/>
            </p:nvSpPr>
            <p:spPr>
              <a:xfrm>
                <a:off x="5927649" y="3524921"/>
                <a:ext cx="287109" cy="247958"/>
              </a:xfrm>
              <a:custGeom>
                <a:avLst/>
                <a:gdLst>
                  <a:gd name="connsiteX0" fmla="*/ 67862 w 287109"/>
                  <a:gd name="connsiteY0" fmla="*/ 9135 h 247958"/>
                  <a:gd name="connsiteX1" fmla="*/ 0 w 287109"/>
                  <a:gd name="connsiteY1" fmla="*/ 0 h 247958"/>
                  <a:gd name="connsiteX2" fmla="*/ 277322 w 287109"/>
                  <a:gd name="connsiteY2" fmla="*/ 251873 h 247958"/>
                  <a:gd name="connsiteX3" fmla="*/ 290372 w 287109"/>
                  <a:gd name="connsiteY3" fmla="*/ 133114 h 247958"/>
                  <a:gd name="connsiteX4" fmla="*/ 151385 w 287109"/>
                  <a:gd name="connsiteY4" fmla="*/ 55464 h 247958"/>
                  <a:gd name="connsiteX5" fmla="*/ 67862 w 287109"/>
                  <a:gd name="connsiteY5" fmla="*/ 9135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109" h="247958">
                    <a:moveTo>
                      <a:pt x="67862" y="9135"/>
                    </a:moveTo>
                    <a:cubicBezTo>
                      <a:pt x="47634" y="1305"/>
                      <a:pt x="23491" y="3263"/>
                      <a:pt x="0" y="0"/>
                    </a:cubicBezTo>
                    <a:cubicBezTo>
                      <a:pt x="96573" y="87438"/>
                      <a:pt x="186621" y="169003"/>
                      <a:pt x="277322" y="251873"/>
                    </a:cubicBezTo>
                    <a:cubicBezTo>
                      <a:pt x="281889" y="210764"/>
                      <a:pt x="286457" y="170961"/>
                      <a:pt x="290372" y="133114"/>
                    </a:cubicBezTo>
                    <a:cubicBezTo>
                      <a:pt x="249263" y="110276"/>
                      <a:pt x="200324" y="82870"/>
                      <a:pt x="151385" y="55464"/>
                    </a:cubicBezTo>
                    <a:cubicBezTo>
                      <a:pt x="123326" y="39804"/>
                      <a:pt x="97225" y="20881"/>
                      <a:pt x="67862" y="91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CDB6C97-373F-43D5-B971-3C0E02625CF4}"/>
                  </a:ext>
                </a:extLst>
              </p:cNvPr>
              <p:cNvSpPr/>
              <p:nvPr/>
            </p:nvSpPr>
            <p:spPr>
              <a:xfrm>
                <a:off x="6242164" y="4051506"/>
                <a:ext cx="215332" cy="332786"/>
              </a:xfrm>
              <a:custGeom>
                <a:avLst/>
                <a:gdLst>
                  <a:gd name="connsiteX0" fmla="*/ 0 w 215332"/>
                  <a:gd name="connsiteY0" fmla="*/ 311905 h 332785"/>
                  <a:gd name="connsiteX1" fmla="*/ 51549 w 215332"/>
                  <a:gd name="connsiteY1" fmla="*/ 338006 h 332785"/>
                  <a:gd name="connsiteX2" fmla="*/ 80260 w 215332"/>
                  <a:gd name="connsiteY2" fmla="*/ 319736 h 332785"/>
                  <a:gd name="connsiteX3" fmla="*/ 162478 w 215332"/>
                  <a:gd name="connsiteY3" fmla="*/ 177486 h 332785"/>
                  <a:gd name="connsiteX4" fmla="*/ 200324 w 215332"/>
                  <a:gd name="connsiteY4" fmla="*/ 0 h 332785"/>
                  <a:gd name="connsiteX5" fmla="*/ 0 w 215332"/>
                  <a:gd name="connsiteY5" fmla="*/ 311905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332" h="332785">
                    <a:moveTo>
                      <a:pt x="0" y="311905"/>
                    </a:moveTo>
                    <a:cubicBezTo>
                      <a:pt x="17618" y="321693"/>
                      <a:pt x="33931" y="333438"/>
                      <a:pt x="51549" y="338006"/>
                    </a:cubicBezTo>
                    <a:cubicBezTo>
                      <a:pt x="59379" y="339964"/>
                      <a:pt x="80912" y="323650"/>
                      <a:pt x="80260" y="319736"/>
                    </a:cubicBezTo>
                    <a:cubicBezTo>
                      <a:pt x="61990" y="245348"/>
                      <a:pt x="120064" y="212722"/>
                      <a:pt x="162478" y="177486"/>
                    </a:cubicBezTo>
                    <a:cubicBezTo>
                      <a:pt x="218595" y="129852"/>
                      <a:pt x="237518" y="78955"/>
                      <a:pt x="200324" y="0"/>
                    </a:cubicBezTo>
                    <a:cubicBezTo>
                      <a:pt x="133114" y="105056"/>
                      <a:pt x="68515" y="204891"/>
                      <a:pt x="0" y="31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A353329-3F72-477E-9394-2D1018343297}"/>
                  </a:ext>
                </a:extLst>
              </p:cNvPr>
              <p:cNvSpPr/>
              <p:nvPr/>
            </p:nvSpPr>
            <p:spPr>
              <a:xfrm>
                <a:off x="7392161" y="4044328"/>
                <a:ext cx="228383" cy="339311"/>
              </a:xfrm>
              <a:custGeom>
                <a:avLst/>
                <a:gdLst>
                  <a:gd name="connsiteX0" fmla="*/ 151131 w 228382"/>
                  <a:gd name="connsiteY0" fmla="*/ 61337 h 339311"/>
                  <a:gd name="connsiteX1" fmla="*/ 27805 w 228382"/>
                  <a:gd name="connsiteY1" fmla="*/ 228383 h 339311"/>
                  <a:gd name="connsiteX2" fmla="*/ 399 w 228382"/>
                  <a:gd name="connsiteY2" fmla="*/ 277322 h 339311"/>
                  <a:gd name="connsiteX3" fmla="*/ 16712 w 228382"/>
                  <a:gd name="connsiteY3" fmla="*/ 336701 h 339311"/>
                  <a:gd name="connsiteX4" fmla="*/ 78049 w 228382"/>
                  <a:gd name="connsiteY4" fmla="*/ 338659 h 339311"/>
                  <a:gd name="connsiteX5" fmla="*/ 62388 w 228382"/>
                  <a:gd name="connsiteY5" fmla="*/ 321693 h 339311"/>
                  <a:gd name="connsiteX6" fmla="*/ 69566 w 228382"/>
                  <a:gd name="connsiteY6" fmla="*/ 256441 h 339311"/>
                  <a:gd name="connsiteX7" fmla="*/ 228781 w 228382"/>
                  <a:gd name="connsiteY7" fmla="*/ 36541 h 339311"/>
                  <a:gd name="connsiteX8" fmla="*/ 188325 w 228382"/>
                  <a:gd name="connsiteY8" fmla="*/ 0 h 339311"/>
                  <a:gd name="connsiteX9" fmla="*/ 151131 w 228382"/>
                  <a:gd name="connsiteY9" fmla="*/ 61337 h 33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382" h="339311">
                    <a:moveTo>
                      <a:pt x="151131" y="61337"/>
                    </a:moveTo>
                    <a:cubicBezTo>
                      <a:pt x="118505" y="123327"/>
                      <a:pt x="98277" y="193147"/>
                      <a:pt x="27805" y="228383"/>
                    </a:cubicBezTo>
                    <a:cubicBezTo>
                      <a:pt x="13449" y="235560"/>
                      <a:pt x="1704" y="259703"/>
                      <a:pt x="399" y="277322"/>
                    </a:cubicBezTo>
                    <a:cubicBezTo>
                      <a:pt x="-1559" y="297550"/>
                      <a:pt x="3661" y="326261"/>
                      <a:pt x="16712" y="336701"/>
                    </a:cubicBezTo>
                    <a:cubicBezTo>
                      <a:pt x="29109" y="347141"/>
                      <a:pt x="56515" y="338659"/>
                      <a:pt x="78049" y="338659"/>
                    </a:cubicBezTo>
                    <a:cubicBezTo>
                      <a:pt x="72828" y="332786"/>
                      <a:pt x="67608" y="327566"/>
                      <a:pt x="62388" y="321693"/>
                    </a:cubicBezTo>
                    <a:cubicBezTo>
                      <a:pt x="64346" y="299508"/>
                      <a:pt x="58473" y="272102"/>
                      <a:pt x="69566" y="256441"/>
                    </a:cubicBezTo>
                    <a:cubicBezTo>
                      <a:pt x="119158" y="182706"/>
                      <a:pt x="173969" y="111581"/>
                      <a:pt x="228781" y="36541"/>
                    </a:cubicBezTo>
                    <a:cubicBezTo>
                      <a:pt x="217688" y="26754"/>
                      <a:pt x="206595" y="16313"/>
                      <a:pt x="188325" y="0"/>
                    </a:cubicBezTo>
                    <a:cubicBezTo>
                      <a:pt x="172012" y="26101"/>
                      <a:pt x="160267" y="43067"/>
                      <a:pt x="151131" y="61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5A1F309-DAFA-4C06-B1C4-955C0449A0D9}"/>
                  </a:ext>
                </a:extLst>
              </p:cNvPr>
              <p:cNvSpPr/>
              <p:nvPr/>
            </p:nvSpPr>
            <p:spPr>
              <a:xfrm>
                <a:off x="7414824" y="4414960"/>
                <a:ext cx="182706" cy="274059"/>
              </a:xfrm>
              <a:custGeom>
                <a:avLst/>
                <a:gdLst>
                  <a:gd name="connsiteX0" fmla="*/ 143476 w 182706"/>
                  <a:gd name="connsiteY0" fmla="*/ 13703 h 274058"/>
                  <a:gd name="connsiteX1" fmla="*/ 5142 w 182706"/>
                  <a:gd name="connsiteY1" fmla="*/ 212722 h 274058"/>
                  <a:gd name="connsiteX2" fmla="*/ 5142 w 182706"/>
                  <a:gd name="connsiteY2" fmla="*/ 254483 h 274058"/>
                  <a:gd name="connsiteX3" fmla="*/ 54733 w 182706"/>
                  <a:gd name="connsiteY3" fmla="*/ 274059 h 274058"/>
                  <a:gd name="connsiteX4" fmla="*/ 46903 w 182706"/>
                  <a:gd name="connsiteY4" fmla="*/ 252526 h 274058"/>
                  <a:gd name="connsiteX5" fmla="*/ 71698 w 182706"/>
                  <a:gd name="connsiteY5" fmla="*/ 181401 h 274058"/>
                  <a:gd name="connsiteX6" fmla="*/ 184585 w 182706"/>
                  <a:gd name="connsiteY6" fmla="*/ 41109 h 274058"/>
                  <a:gd name="connsiteX7" fmla="*/ 183932 w 182706"/>
                  <a:gd name="connsiteY7" fmla="*/ 0 h 274058"/>
                  <a:gd name="connsiteX8" fmla="*/ 143476 w 182706"/>
                  <a:gd name="connsiteY8" fmla="*/ 13703 h 27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06" h="274058">
                    <a:moveTo>
                      <a:pt x="143476" y="13703"/>
                    </a:moveTo>
                    <a:cubicBezTo>
                      <a:pt x="95842" y="78955"/>
                      <a:pt x="49513" y="145513"/>
                      <a:pt x="5142" y="212722"/>
                    </a:cubicBezTo>
                    <a:cubicBezTo>
                      <a:pt x="-1384" y="223162"/>
                      <a:pt x="-2036" y="247306"/>
                      <a:pt x="5142" y="254483"/>
                    </a:cubicBezTo>
                    <a:cubicBezTo>
                      <a:pt x="17539" y="265576"/>
                      <a:pt x="37768" y="268187"/>
                      <a:pt x="54733" y="274059"/>
                    </a:cubicBezTo>
                    <a:cubicBezTo>
                      <a:pt x="52123" y="266881"/>
                      <a:pt x="49513" y="259704"/>
                      <a:pt x="46903" y="252526"/>
                    </a:cubicBezTo>
                    <a:cubicBezTo>
                      <a:pt x="54733" y="228383"/>
                      <a:pt x="57996" y="200977"/>
                      <a:pt x="71698" y="181401"/>
                    </a:cubicBezTo>
                    <a:cubicBezTo>
                      <a:pt x="106935" y="133115"/>
                      <a:pt x="148044" y="89396"/>
                      <a:pt x="184585" y="41109"/>
                    </a:cubicBezTo>
                    <a:cubicBezTo>
                      <a:pt x="191110" y="32626"/>
                      <a:pt x="184585" y="13703"/>
                      <a:pt x="183932" y="0"/>
                    </a:cubicBezTo>
                    <a:cubicBezTo>
                      <a:pt x="170229" y="4568"/>
                      <a:pt x="150001" y="4568"/>
                      <a:pt x="143476" y="137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38BEC00-C9E4-4271-88BA-E53B464F9F9D}"/>
                  </a:ext>
                </a:extLst>
              </p:cNvPr>
              <p:cNvSpPr/>
              <p:nvPr/>
            </p:nvSpPr>
            <p:spPr>
              <a:xfrm>
                <a:off x="7234424" y="3841394"/>
                <a:ext cx="202282" cy="300160"/>
              </a:xfrm>
              <a:custGeom>
                <a:avLst/>
                <a:gdLst>
                  <a:gd name="connsiteX0" fmla="*/ 54385 w 202281"/>
                  <a:gd name="connsiteY0" fmla="*/ 303422 h 300159"/>
                  <a:gd name="connsiteX1" fmla="*/ 85054 w 202281"/>
                  <a:gd name="connsiteY1" fmla="*/ 185316 h 300159"/>
                  <a:gd name="connsiteX2" fmla="*/ 189457 w 202281"/>
                  <a:gd name="connsiteY2" fmla="*/ 79608 h 300159"/>
                  <a:gd name="connsiteX3" fmla="*/ 181627 w 202281"/>
                  <a:gd name="connsiteY3" fmla="*/ 0 h 300159"/>
                  <a:gd name="connsiteX4" fmla="*/ 147043 w 202281"/>
                  <a:gd name="connsiteY4" fmla="*/ 52854 h 300159"/>
                  <a:gd name="connsiteX5" fmla="*/ 36115 w 202281"/>
                  <a:gd name="connsiteY5" fmla="*/ 193799 h 300159"/>
                  <a:gd name="connsiteX6" fmla="*/ 54385 w 202281"/>
                  <a:gd name="connsiteY6" fmla="*/ 303422 h 30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281" h="300159">
                    <a:moveTo>
                      <a:pt x="54385" y="303422"/>
                    </a:moveTo>
                    <a:cubicBezTo>
                      <a:pt x="10666" y="246001"/>
                      <a:pt x="51122" y="217290"/>
                      <a:pt x="85054" y="185316"/>
                    </a:cubicBezTo>
                    <a:cubicBezTo>
                      <a:pt x="120942" y="150732"/>
                      <a:pt x="156831" y="116801"/>
                      <a:pt x="189457" y="79608"/>
                    </a:cubicBezTo>
                    <a:cubicBezTo>
                      <a:pt x="208380" y="58074"/>
                      <a:pt x="218168" y="30016"/>
                      <a:pt x="181627" y="0"/>
                    </a:cubicBezTo>
                    <a:cubicBezTo>
                      <a:pt x="167924" y="20881"/>
                      <a:pt x="158136" y="37846"/>
                      <a:pt x="147043" y="52854"/>
                    </a:cubicBezTo>
                    <a:cubicBezTo>
                      <a:pt x="110502" y="100488"/>
                      <a:pt x="77223" y="150732"/>
                      <a:pt x="36115" y="193799"/>
                    </a:cubicBezTo>
                    <a:cubicBezTo>
                      <a:pt x="-14130" y="247305"/>
                      <a:pt x="-15435" y="255136"/>
                      <a:pt x="54385" y="3034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32FDB90-925E-448C-ACEA-92D6E9EB1D8A}"/>
                  </a:ext>
                </a:extLst>
              </p:cNvPr>
              <p:cNvSpPr/>
              <p:nvPr/>
            </p:nvSpPr>
            <p:spPr>
              <a:xfrm>
                <a:off x="6270363" y="5341540"/>
                <a:ext cx="137030" cy="137029"/>
              </a:xfrm>
              <a:custGeom>
                <a:avLst/>
                <a:gdLst>
                  <a:gd name="connsiteX0" fmla="*/ 87950 w 137029"/>
                  <a:gd name="connsiteY0" fmla="*/ 71125 h 137029"/>
                  <a:gd name="connsiteX1" fmla="*/ 63807 w 137029"/>
                  <a:gd name="connsiteY1" fmla="*/ 0 h 137029"/>
                  <a:gd name="connsiteX2" fmla="*/ 2470 w 137029"/>
                  <a:gd name="connsiteY2" fmla="*/ 58075 h 137029"/>
                  <a:gd name="connsiteX3" fmla="*/ 10300 w 137029"/>
                  <a:gd name="connsiteY3" fmla="*/ 118759 h 137029"/>
                  <a:gd name="connsiteX4" fmla="*/ 140804 w 137029"/>
                  <a:gd name="connsiteY4" fmla="*/ 120064 h 137029"/>
                  <a:gd name="connsiteX5" fmla="*/ 87950 w 137029"/>
                  <a:gd name="connsiteY5" fmla="*/ 71125 h 13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029" h="137029">
                    <a:moveTo>
                      <a:pt x="87950" y="71125"/>
                    </a:moveTo>
                    <a:cubicBezTo>
                      <a:pt x="76205" y="52202"/>
                      <a:pt x="72290" y="27406"/>
                      <a:pt x="63807" y="0"/>
                    </a:cubicBezTo>
                    <a:cubicBezTo>
                      <a:pt x="27918" y="2610"/>
                      <a:pt x="12910" y="13050"/>
                      <a:pt x="2470" y="58075"/>
                    </a:cubicBezTo>
                    <a:cubicBezTo>
                      <a:pt x="-2097" y="77650"/>
                      <a:pt x="-793" y="112234"/>
                      <a:pt x="10300" y="118759"/>
                    </a:cubicBezTo>
                    <a:cubicBezTo>
                      <a:pt x="48146" y="140945"/>
                      <a:pt x="91213" y="147470"/>
                      <a:pt x="140804" y="120064"/>
                    </a:cubicBezTo>
                    <a:cubicBezTo>
                      <a:pt x="119271" y="101794"/>
                      <a:pt x="99043" y="89396"/>
                      <a:pt x="87950" y="711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B2C6178-AFC2-4FBB-9545-81EE909B7CEB}"/>
                  </a:ext>
                </a:extLst>
              </p:cNvPr>
              <p:cNvSpPr/>
              <p:nvPr/>
            </p:nvSpPr>
            <p:spPr>
              <a:xfrm>
                <a:off x="6486860" y="4605496"/>
                <a:ext cx="189231" cy="293635"/>
              </a:xfrm>
              <a:custGeom>
                <a:avLst/>
                <a:gdLst>
                  <a:gd name="connsiteX0" fmla="*/ 0 w 189231"/>
                  <a:gd name="connsiteY0" fmla="*/ 297550 h 293634"/>
                  <a:gd name="connsiteX1" fmla="*/ 192494 w 189231"/>
                  <a:gd name="connsiteY1" fmla="*/ 0 h 293634"/>
                  <a:gd name="connsiteX2" fmla="*/ 0 w 189231"/>
                  <a:gd name="connsiteY2" fmla="*/ 297550 h 29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31" h="293634">
                    <a:moveTo>
                      <a:pt x="0" y="297550"/>
                    </a:moveTo>
                    <a:cubicBezTo>
                      <a:pt x="88743" y="209460"/>
                      <a:pt x="146817" y="108319"/>
                      <a:pt x="192494" y="0"/>
                    </a:cubicBezTo>
                    <a:cubicBezTo>
                      <a:pt x="117454" y="53507"/>
                      <a:pt x="3263" y="232950"/>
                      <a:pt x="0" y="297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D963206-F0AC-4871-9568-BA18EEC1D81E}"/>
                  </a:ext>
                </a:extLst>
              </p:cNvPr>
              <p:cNvSpPr/>
              <p:nvPr/>
            </p:nvSpPr>
            <p:spPr>
              <a:xfrm>
                <a:off x="6727640" y="4993094"/>
                <a:ext cx="228383" cy="182706"/>
              </a:xfrm>
              <a:custGeom>
                <a:avLst/>
                <a:gdLst>
                  <a:gd name="connsiteX0" fmla="*/ 0 w 228382"/>
                  <a:gd name="connsiteY0" fmla="*/ 187274 h 182705"/>
                  <a:gd name="connsiteX1" fmla="*/ 230993 w 228382"/>
                  <a:gd name="connsiteY1" fmla="*/ 0 h 182705"/>
                  <a:gd name="connsiteX2" fmla="*/ 0 w 228382"/>
                  <a:gd name="connsiteY2" fmla="*/ 187274 h 18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382" h="182705">
                    <a:moveTo>
                      <a:pt x="0" y="187274"/>
                    </a:moveTo>
                    <a:cubicBezTo>
                      <a:pt x="91353" y="141597"/>
                      <a:pt x="167046" y="87438"/>
                      <a:pt x="230993" y="0"/>
                    </a:cubicBezTo>
                    <a:cubicBezTo>
                      <a:pt x="126589" y="28058"/>
                      <a:pt x="9135" y="122674"/>
                      <a:pt x="0" y="1872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CB987E56-29D8-41AC-9DDE-DF4CF9439072}"/>
                  </a:ext>
                </a:extLst>
              </p:cNvPr>
              <p:cNvSpPr/>
              <p:nvPr/>
            </p:nvSpPr>
            <p:spPr>
              <a:xfrm>
                <a:off x="6183703" y="4996357"/>
                <a:ext cx="97878" cy="130504"/>
              </a:xfrm>
              <a:custGeom>
                <a:avLst/>
                <a:gdLst>
                  <a:gd name="connsiteX0" fmla="*/ 36276 w 97878"/>
                  <a:gd name="connsiteY0" fmla="*/ 130504 h 130504"/>
                  <a:gd name="connsiteX1" fmla="*/ 93698 w 97878"/>
                  <a:gd name="connsiteY1" fmla="*/ 123979 h 130504"/>
                  <a:gd name="connsiteX2" fmla="*/ 92393 w 97878"/>
                  <a:gd name="connsiteY2" fmla="*/ 60684 h 130504"/>
                  <a:gd name="connsiteX3" fmla="*/ 21920 w 97878"/>
                  <a:gd name="connsiteY3" fmla="*/ 0 h 130504"/>
                  <a:gd name="connsiteX4" fmla="*/ 1692 w 97878"/>
                  <a:gd name="connsiteY4" fmla="*/ 13703 h 130504"/>
                  <a:gd name="connsiteX5" fmla="*/ 2998 w 97878"/>
                  <a:gd name="connsiteY5" fmla="*/ 85480 h 130504"/>
                  <a:gd name="connsiteX6" fmla="*/ 36276 w 97878"/>
                  <a:gd name="connsiteY6" fmla="*/ 130504 h 130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878" h="130504">
                    <a:moveTo>
                      <a:pt x="36276" y="130504"/>
                    </a:moveTo>
                    <a:cubicBezTo>
                      <a:pt x="53241" y="137030"/>
                      <a:pt x="87173" y="135072"/>
                      <a:pt x="93698" y="123979"/>
                    </a:cubicBezTo>
                    <a:cubicBezTo>
                      <a:pt x="103486" y="108318"/>
                      <a:pt x="102833" y="75692"/>
                      <a:pt x="92393" y="60684"/>
                    </a:cubicBezTo>
                    <a:cubicBezTo>
                      <a:pt x="74775" y="35889"/>
                      <a:pt x="46064" y="20228"/>
                      <a:pt x="21920" y="0"/>
                    </a:cubicBezTo>
                    <a:cubicBezTo>
                      <a:pt x="15395" y="4568"/>
                      <a:pt x="8218" y="9135"/>
                      <a:pt x="1692" y="13703"/>
                    </a:cubicBezTo>
                    <a:cubicBezTo>
                      <a:pt x="1692" y="37846"/>
                      <a:pt x="-2875" y="62642"/>
                      <a:pt x="2998" y="85480"/>
                    </a:cubicBezTo>
                    <a:cubicBezTo>
                      <a:pt x="7565" y="103098"/>
                      <a:pt x="21920" y="124631"/>
                      <a:pt x="36276" y="1305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CDB7481-7827-40DA-ABE4-456B11096E22}"/>
                  </a:ext>
                </a:extLst>
              </p:cNvPr>
              <p:cNvSpPr/>
              <p:nvPr/>
            </p:nvSpPr>
            <p:spPr>
              <a:xfrm>
                <a:off x="5775612" y="3206490"/>
                <a:ext cx="123979" cy="202282"/>
              </a:xfrm>
              <a:custGeom>
                <a:avLst/>
                <a:gdLst>
                  <a:gd name="connsiteX0" fmla="*/ 123979 w 123979"/>
                  <a:gd name="connsiteY0" fmla="*/ 127894 h 202281"/>
                  <a:gd name="connsiteX1" fmla="*/ 0 w 123979"/>
                  <a:gd name="connsiteY1" fmla="*/ 0 h 202281"/>
                  <a:gd name="connsiteX2" fmla="*/ 50897 w 123979"/>
                  <a:gd name="connsiteY2" fmla="*/ 203587 h 202281"/>
                  <a:gd name="connsiteX3" fmla="*/ 123979 w 123979"/>
                  <a:gd name="connsiteY3" fmla="*/ 127894 h 20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979" h="202281">
                    <a:moveTo>
                      <a:pt x="123979" y="127894"/>
                    </a:moveTo>
                    <a:cubicBezTo>
                      <a:pt x="103098" y="70472"/>
                      <a:pt x="57422" y="28059"/>
                      <a:pt x="0" y="0"/>
                    </a:cubicBezTo>
                    <a:cubicBezTo>
                      <a:pt x="5872" y="71125"/>
                      <a:pt x="93963" y="112234"/>
                      <a:pt x="50897" y="203587"/>
                    </a:cubicBezTo>
                    <a:cubicBezTo>
                      <a:pt x="95268" y="180096"/>
                      <a:pt x="138987" y="168351"/>
                      <a:pt x="123979" y="1278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CEC18B-16A0-4613-B862-B58232957055}"/>
                  </a:ext>
                </a:extLst>
              </p:cNvPr>
              <p:cNvSpPr/>
              <p:nvPr/>
            </p:nvSpPr>
            <p:spPr>
              <a:xfrm>
                <a:off x="8845073" y="1740275"/>
                <a:ext cx="6525" cy="6525"/>
              </a:xfrm>
              <a:custGeom>
                <a:avLst/>
                <a:gdLst>
                  <a:gd name="connsiteX0" fmla="*/ 5872 w 0"/>
                  <a:gd name="connsiteY0" fmla="*/ 4568 h 0"/>
                  <a:gd name="connsiteX1" fmla="*/ 4567 w 0"/>
                  <a:gd name="connsiteY1" fmla="*/ 2610 h 0"/>
                  <a:gd name="connsiteX2" fmla="*/ 4567 w 0"/>
                  <a:gd name="connsiteY2" fmla="*/ 2610 h 0"/>
                  <a:gd name="connsiteX3" fmla="*/ 0 w 0"/>
                  <a:gd name="connsiteY3" fmla="*/ 0 h 0"/>
                  <a:gd name="connsiteX4" fmla="*/ 3915 w 0"/>
                  <a:gd name="connsiteY4" fmla="*/ 3263 h 0"/>
                  <a:gd name="connsiteX5" fmla="*/ 5872 w 0"/>
                  <a:gd name="connsiteY5" fmla="*/ 4568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>
                    <a:moveTo>
                      <a:pt x="5872" y="4568"/>
                    </a:moveTo>
                    <a:cubicBezTo>
                      <a:pt x="5220" y="3915"/>
                      <a:pt x="5220" y="3263"/>
                      <a:pt x="4567" y="2610"/>
                    </a:cubicBezTo>
                    <a:lnTo>
                      <a:pt x="4567" y="2610"/>
                    </a:lnTo>
                    <a:cubicBezTo>
                      <a:pt x="3263" y="1957"/>
                      <a:pt x="1305" y="1305"/>
                      <a:pt x="0" y="0"/>
                    </a:cubicBezTo>
                    <a:cubicBezTo>
                      <a:pt x="1305" y="1305"/>
                      <a:pt x="2609" y="1957"/>
                      <a:pt x="3915" y="3263"/>
                    </a:cubicBezTo>
                    <a:cubicBezTo>
                      <a:pt x="4567" y="3263"/>
                      <a:pt x="5220" y="3915"/>
                      <a:pt x="5872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D9CD948-47BE-4E6D-972E-05EBC71DC09F}"/>
                  </a:ext>
                </a:extLst>
              </p:cNvPr>
              <p:cNvSpPr/>
              <p:nvPr/>
            </p:nvSpPr>
            <p:spPr>
              <a:xfrm>
                <a:off x="8850945" y="1744190"/>
                <a:ext cx="417614" cy="384988"/>
              </a:xfrm>
              <a:custGeom>
                <a:avLst/>
                <a:gdLst>
                  <a:gd name="connsiteX0" fmla="*/ 390861 w 417613"/>
                  <a:gd name="connsiteY0" fmla="*/ 363455 h 384987"/>
                  <a:gd name="connsiteX1" fmla="*/ 418919 w 417613"/>
                  <a:gd name="connsiteY1" fmla="*/ 387598 h 384987"/>
                  <a:gd name="connsiteX2" fmla="*/ 238823 w 417613"/>
                  <a:gd name="connsiteY2" fmla="*/ 189884 h 384987"/>
                  <a:gd name="connsiteX3" fmla="*/ 0 w 417613"/>
                  <a:gd name="connsiteY3" fmla="*/ 0 h 384987"/>
                  <a:gd name="connsiteX4" fmla="*/ 8483 w 417613"/>
                  <a:gd name="connsiteY4" fmla="*/ 15008 h 384987"/>
                  <a:gd name="connsiteX5" fmla="*/ 390861 w 417613"/>
                  <a:gd name="connsiteY5" fmla="*/ 363455 h 38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7613" h="384987">
                    <a:moveTo>
                      <a:pt x="390861" y="363455"/>
                    </a:moveTo>
                    <a:cubicBezTo>
                      <a:pt x="399996" y="371937"/>
                      <a:pt x="409131" y="379768"/>
                      <a:pt x="418919" y="387598"/>
                    </a:cubicBezTo>
                    <a:cubicBezTo>
                      <a:pt x="363455" y="315821"/>
                      <a:pt x="305380" y="247958"/>
                      <a:pt x="238823" y="189884"/>
                    </a:cubicBezTo>
                    <a:cubicBezTo>
                      <a:pt x="162478" y="122674"/>
                      <a:pt x="79608" y="63295"/>
                      <a:pt x="0" y="0"/>
                    </a:cubicBezTo>
                    <a:cubicBezTo>
                      <a:pt x="2610" y="5220"/>
                      <a:pt x="4568" y="11093"/>
                      <a:pt x="8483" y="15008"/>
                    </a:cubicBezTo>
                    <a:cubicBezTo>
                      <a:pt x="135725" y="131809"/>
                      <a:pt x="263619" y="247958"/>
                      <a:pt x="390861" y="3634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A0CE915-E7E1-49A8-AACA-A1533FE46778}"/>
                  </a:ext>
                </a:extLst>
              </p:cNvPr>
              <p:cNvSpPr/>
              <p:nvPr/>
            </p:nvSpPr>
            <p:spPr>
              <a:xfrm>
                <a:off x="5621616" y="2872399"/>
                <a:ext cx="117454" cy="169656"/>
              </a:xfrm>
              <a:custGeom>
                <a:avLst/>
                <a:gdLst>
                  <a:gd name="connsiteX0" fmla="*/ 67210 w 117453"/>
                  <a:gd name="connsiteY0" fmla="*/ 131157 h 169655"/>
                  <a:gd name="connsiteX1" fmla="*/ 121369 w 117453"/>
                  <a:gd name="connsiteY1" fmla="*/ 0 h 169655"/>
                  <a:gd name="connsiteX2" fmla="*/ 0 w 117453"/>
                  <a:gd name="connsiteY2" fmla="*/ 172266 h 169655"/>
                  <a:gd name="connsiteX3" fmla="*/ 123327 w 117453"/>
                  <a:gd name="connsiteY3" fmla="*/ 127894 h 169655"/>
                  <a:gd name="connsiteX4" fmla="*/ 67210 w 117453"/>
                  <a:gd name="connsiteY4" fmla="*/ 131157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67210" y="131157"/>
                    </a:moveTo>
                    <a:cubicBezTo>
                      <a:pt x="85481" y="86133"/>
                      <a:pt x="102446" y="45677"/>
                      <a:pt x="121369" y="0"/>
                    </a:cubicBezTo>
                    <a:cubicBezTo>
                      <a:pt x="50897" y="37194"/>
                      <a:pt x="37846" y="111581"/>
                      <a:pt x="0" y="172266"/>
                    </a:cubicBezTo>
                    <a:cubicBezTo>
                      <a:pt x="80913" y="176181"/>
                      <a:pt x="101794" y="169003"/>
                      <a:pt x="123327" y="127894"/>
                    </a:cubicBezTo>
                    <a:cubicBezTo>
                      <a:pt x="104403" y="128547"/>
                      <a:pt x="87438" y="129852"/>
                      <a:pt x="67210" y="131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26FD4AE-2DB3-4D9F-8B67-EA2AF93906DF}"/>
                  </a:ext>
                </a:extLst>
              </p:cNvPr>
              <p:cNvSpPr/>
              <p:nvPr/>
            </p:nvSpPr>
            <p:spPr>
              <a:xfrm>
                <a:off x="6400238" y="3152984"/>
                <a:ext cx="52202" cy="176181"/>
              </a:xfrm>
              <a:custGeom>
                <a:avLst/>
                <a:gdLst>
                  <a:gd name="connsiteX0" fmla="*/ 2447 w 52201"/>
                  <a:gd name="connsiteY0" fmla="*/ 30016 h 176180"/>
                  <a:gd name="connsiteX1" fmla="*/ 489 w 52201"/>
                  <a:gd name="connsiteY1" fmla="*/ 176181 h 176180"/>
                  <a:gd name="connsiteX2" fmla="*/ 21370 w 52201"/>
                  <a:gd name="connsiteY2" fmla="*/ 181401 h 176180"/>
                  <a:gd name="connsiteX3" fmla="*/ 54649 w 52201"/>
                  <a:gd name="connsiteY3" fmla="*/ 36541 h 176180"/>
                  <a:gd name="connsiteX4" fmla="*/ 37030 w 52201"/>
                  <a:gd name="connsiteY4" fmla="*/ 0 h 176180"/>
                  <a:gd name="connsiteX5" fmla="*/ 2447 w 52201"/>
                  <a:gd name="connsiteY5" fmla="*/ 30016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76180">
                    <a:moveTo>
                      <a:pt x="2447" y="30016"/>
                    </a:moveTo>
                    <a:cubicBezTo>
                      <a:pt x="-1468" y="78303"/>
                      <a:pt x="489" y="127242"/>
                      <a:pt x="489" y="176181"/>
                    </a:cubicBezTo>
                    <a:cubicBezTo>
                      <a:pt x="7667" y="178138"/>
                      <a:pt x="14192" y="179443"/>
                      <a:pt x="21370" y="181401"/>
                    </a:cubicBezTo>
                    <a:cubicBezTo>
                      <a:pt x="32463" y="133114"/>
                      <a:pt x="45513" y="85480"/>
                      <a:pt x="54649" y="36541"/>
                    </a:cubicBezTo>
                    <a:cubicBezTo>
                      <a:pt x="56606" y="25448"/>
                      <a:pt x="43556" y="12398"/>
                      <a:pt x="37030" y="0"/>
                    </a:cubicBezTo>
                    <a:cubicBezTo>
                      <a:pt x="24633" y="10440"/>
                      <a:pt x="3099" y="18923"/>
                      <a:pt x="2447" y="30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3638EB6-7C35-42B6-8984-DFB1FBA64663}"/>
                  </a:ext>
                </a:extLst>
              </p:cNvPr>
              <p:cNvSpPr/>
              <p:nvPr/>
            </p:nvSpPr>
            <p:spPr>
              <a:xfrm>
                <a:off x="7463560" y="3659993"/>
                <a:ext cx="137030" cy="189231"/>
              </a:xfrm>
              <a:custGeom>
                <a:avLst/>
                <a:gdLst>
                  <a:gd name="connsiteX0" fmla="*/ 32098 w 137029"/>
                  <a:gd name="connsiteY0" fmla="*/ 191189 h 189231"/>
                  <a:gd name="connsiteX1" fmla="*/ 141069 w 137029"/>
                  <a:gd name="connsiteY1" fmla="*/ 11745 h 189231"/>
                  <a:gd name="connsiteX2" fmla="*/ 127366 w 137029"/>
                  <a:gd name="connsiteY2" fmla="*/ 0 h 189231"/>
                  <a:gd name="connsiteX3" fmla="*/ 13175 w 137029"/>
                  <a:gd name="connsiteY3" fmla="*/ 133767 h 189231"/>
                  <a:gd name="connsiteX4" fmla="*/ 32098 w 137029"/>
                  <a:gd name="connsiteY4" fmla="*/ 191189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29" h="189231">
                    <a:moveTo>
                      <a:pt x="32098" y="191189"/>
                    </a:moveTo>
                    <a:cubicBezTo>
                      <a:pt x="30140" y="107666"/>
                      <a:pt x="126061" y="80912"/>
                      <a:pt x="141069" y="11745"/>
                    </a:cubicBezTo>
                    <a:cubicBezTo>
                      <a:pt x="136501" y="7830"/>
                      <a:pt x="131933" y="3915"/>
                      <a:pt x="127366" y="0"/>
                    </a:cubicBezTo>
                    <a:cubicBezTo>
                      <a:pt x="88867" y="44371"/>
                      <a:pt x="46453" y="86133"/>
                      <a:pt x="13175" y="133767"/>
                    </a:cubicBezTo>
                    <a:cubicBezTo>
                      <a:pt x="-11621" y="169003"/>
                      <a:pt x="777" y="186621"/>
                      <a:pt x="32098" y="1911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B575938-68BB-4700-A830-DFCA57FB3EBE}"/>
                  </a:ext>
                </a:extLst>
              </p:cNvPr>
              <p:cNvSpPr/>
              <p:nvPr/>
            </p:nvSpPr>
            <p:spPr>
              <a:xfrm>
                <a:off x="7267572" y="3536666"/>
                <a:ext cx="117454" cy="169656"/>
              </a:xfrm>
              <a:custGeom>
                <a:avLst/>
                <a:gdLst>
                  <a:gd name="connsiteX0" fmla="*/ 27762 w 117453"/>
                  <a:gd name="connsiteY0" fmla="*/ 170961 h 169655"/>
                  <a:gd name="connsiteX1" fmla="*/ 123030 w 117453"/>
                  <a:gd name="connsiteY1" fmla="*/ 8483 h 169655"/>
                  <a:gd name="connsiteX2" fmla="*/ 110632 w 117453"/>
                  <a:gd name="connsiteY2" fmla="*/ 0 h 169655"/>
                  <a:gd name="connsiteX3" fmla="*/ 14059 w 117453"/>
                  <a:gd name="connsiteY3" fmla="*/ 103751 h 169655"/>
                  <a:gd name="connsiteX4" fmla="*/ 27762 w 117453"/>
                  <a:gd name="connsiteY4" fmla="*/ 170961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27762" y="170961"/>
                    </a:moveTo>
                    <a:cubicBezTo>
                      <a:pt x="60388" y="114844"/>
                      <a:pt x="91709" y="61990"/>
                      <a:pt x="123030" y="8483"/>
                    </a:cubicBezTo>
                    <a:cubicBezTo>
                      <a:pt x="119115" y="5873"/>
                      <a:pt x="115200" y="2610"/>
                      <a:pt x="110632" y="0"/>
                    </a:cubicBezTo>
                    <a:cubicBezTo>
                      <a:pt x="78006" y="34584"/>
                      <a:pt x="44075" y="67210"/>
                      <a:pt x="14059" y="103751"/>
                    </a:cubicBezTo>
                    <a:cubicBezTo>
                      <a:pt x="-6822" y="129199"/>
                      <a:pt x="-6169" y="155300"/>
                      <a:pt x="27762" y="1709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D44A84A-6B51-416C-9098-C75124A98633}"/>
                  </a:ext>
                </a:extLst>
              </p:cNvPr>
              <p:cNvSpPr/>
              <p:nvPr/>
            </p:nvSpPr>
            <p:spPr>
              <a:xfrm>
                <a:off x="6478377" y="3869452"/>
                <a:ext cx="130504" cy="176181"/>
              </a:xfrm>
              <a:custGeom>
                <a:avLst/>
                <a:gdLst>
                  <a:gd name="connsiteX0" fmla="*/ 127894 w 130504"/>
                  <a:gd name="connsiteY0" fmla="*/ 0 h 176180"/>
                  <a:gd name="connsiteX1" fmla="*/ 0 w 130504"/>
                  <a:gd name="connsiteY1" fmla="*/ 179443 h 176180"/>
                  <a:gd name="connsiteX2" fmla="*/ 127894 w 130504"/>
                  <a:gd name="connsiteY2" fmla="*/ 0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504" h="176180">
                    <a:moveTo>
                      <a:pt x="127894" y="0"/>
                    </a:moveTo>
                    <a:cubicBezTo>
                      <a:pt x="85481" y="59379"/>
                      <a:pt x="42414" y="119411"/>
                      <a:pt x="0" y="179443"/>
                    </a:cubicBezTo>
                    <a:cubicBezTo>
                      <a:pt x="92006" y="141597"/>
                      <a:pt x="152038" y="48287"/>
                      <a:pt x="1278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181B459-3E3E-43E9-AD8C-4D55A205708E}"/>
                  </a:ext>
                </a:extLst>
              </p:cNvPr>
              <p:cNvSpPr/>
              <p:nvPr/>
            </p:nvSpPr>
            <p:spPr>
              <a:xfrm>
                <a:off x="6613449" y="4350538"/>
                <a:ext cx="130504" cy="65252"/>
              </a:xfrm>
              <a:custGeom>
                <a:avLst/>
                <a:gdLst>
                  <a:gd name="connsiteX0" fmla="*/ 0 w 130504"/>
                  <a:gd name="connsiteY0" fmla="*/ 29838 h 65252"/>
                  <a:gd name="connsiteX1" fmla="*/ 88090 w 130504"/>
                  <a:gd name="connsiteY1" fmla="*/ 68990 h 65252"/>
                  <a:gd name="connsiteX2" fmla="*/ 133115 w 130504"/>
                  <a:gd name="connsiteY2" fmla="*/ 57244 h 65252"/>
                  <a:gd name="connsiteX3" fmla="*/ 111581 w 130504"/>
                  <a:gd name="connsiteY3" fmla="*/ 14178 h 65252"/>
                  <a:gd name="connsiteX4" fmla="*/ 0 w 130504"/>
                  <a:gd name="connsiteY4" fmla="*/ 29838 h 6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04" h="65252">
                    <a:moveTo>
                      <a:pt x="0" y="29838"/>
                    </a:moveTo>
                    <a:cubicBezTo>
                      <a:pt x="31974" y="44194"/>
                      <a:pt x="58727" y="60507"/>
                      <a:pt x="88090" y="68990"/>
                    </a:cubicBezTo>
                    <a:cubicBezTo>
                      <a:pt x="100488" y="72905"/>
                      <a:pt x="117454" y="61812"/>
                      <a:pt x="133115" y="57244"/>
                    </a:cubicBezTo>
                    <a:cubicBezTo>
                      <a:pt x="126589" y="42236"/>
                      <a:pt x="123327" y="20703"/>
                      <a:pt x="111581" y="14178"/>
                    </a:cubicBezTo>
                    <a:cubicBezTo>
                      <a:pt x="75693" y="-7356"/>
                      <a:pt x="38499" y="-6050"/>
                      <a:pt x="0" y="298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4D641CC-2E5C-4AD0-9069-41D6585D92D8}"/>
                  </a:ext>
                </a:extLst>
              </p:cNvPr>
              <p:cNvSpPr/>
              <p:nvPr/>
            </p:nvSpPr>
            <p:spPr>
              <a:xfrm>
                <a:off x="6139719" y="2857391"/>
                <a:ext cx="163130" cy="78303"/>
              </a:xfrm>
              <a:custGeom>
                <a:avLst/>
                <a:gdLst>
                  <a:gd name="connsiteX0" fmla="*/ 79608 w 163130"/>
                  <a:gd name="connsiteY0" fmla="*/ 82870 h 78302"/>
                  <a:gd name="connsiteX1" fmla="*/ 166393 w 163130"/>
                  <a:gd name="connsiteY1" fmla="*/ 23491 h 78302"/>
                  <a:gd name="connsiteX2" fmla="*/ 0 w 163130"/>
                  <a:gd name="connsiteY2" fmla="*/ 0 h 78302"/>
                  <a:gd name="connsiteX3" fmla="*/ 79608 w 163130"/>
                  <a:gd name="connsiteY3" fmla="*/ 82870 h 7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130" h="78302">
                    <a:moveTo>
                      <a:pt x="79608" y="82870"/>
                    </a:moveTo>
                    <a:cubicBezTo>
                      <a:pt x="116149" y="58074"/>
                      <a:pt x="140292" y="41109"/>
                      <a:pt x="166393" y="23491"/>
                    </a:cubicBezTo>
                    <a:cubicBezTo>
                      <a:pt x="111581" y="15660"/>
                      <a:pt x="61337" y="8483"/>
                      <a:pt x="0" y="0"/>
                    </a:cubicBezTo>
                    <a:cubicBezTo>
                      <a:pt x="30669" y="31321"/>
                      <a:pt x="55464" y="57422"/>
                      <a:pt x="79608" y="82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5D02D6BA-46AD-4FF0-9766-71721E5B5059}"/>
                  </a:ext>
                </a:extLst>
              </p:cNvPr>
              <p:cNvSpPr/>
              <p:nvPr/>
            </p:nvSpPr>
            <p:spPr>
              <a:xfrm>
                <a:off x="6361576" y="3453009"/>
                <a:ext cx="78303" cy="110929"/>
              </a:xfrm>
              <a:custGeom>
                <a:avLst/>
                <a:gdLst>
                  <a:gd name="connsiteX0" fmla="*/ 69167 w 78302"/>
                  <a:gd name="connsiteY0" fmla="*/ 96708 h 110928"/>
                  <a:gd name="connsiteX1" fmla="*/ 82218 w 78302"/>
                  <a:gd name="connsiteY1" fmla="*/ 96055 h 110928"/>
                  <a:gd name="connsiteX2" fmla="*/ 80912 w 78302"/>
                  <a:gd name="connsiteY2" fmla="*/ 12532 h 110928"/>
                  <a:gd name="connsiteX3" fmla="*/ 57422 w 78302"/>
                  <a:gd name="connsiteY3" fmla="*/ 135 h 110928"/>
                  <a:gd name="connsiteX4" fmla="*/ 9135 w 78302"/>
                  <a:gd name="connsiteY4" fmla="*/ 65387 h 110928"/>
                  <a:gd name="connsiteX5" fmla="*/ 0 w 78302"/>
                  <a:gd name="connsiteY5" fmla="*/ 109758 h 110928"/>
                  <a:gd name="connsiteX6" fmla="*/ 10440 w 78302"/>
                  <a:gd name="connsiteY6" fmla="*/ 112368 h 110928"/>
                  <a:gd name="connsiteX7" fmla="*/ 45024 w 78302"/>
                  <a:gd name="connsiteY7" fmla="*/ 38633 h 110928"/>
                  <a:gd name="connsiteX8" fmla="*/ 69167 w 78302"/>
                  <a:gd name="connsiteY8" fmla="*/ 9670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02" h="110928">
                    <a:moveTo>
                      <a:pt x="69167" y="96708"/>
                    </a:moveTo>
                    <a:cubicBezTo>
                      <a:pt x="73735" y="96708"/>
                      <a:pt x="78303" y="96055"/>
                      <a:pt x="82218" y="96055"/>
                    </a:cubicBezTo>
                    <a:cubicBezTo>
                      <a:pt x="82218" y="67997"/>
                      <a:pt x="83523" y="39938"/>
                      <a:pt x="80912" y="12532"/>
                    </a:cubicBezTo>
                    <a:cubicBezTo>
                      <a:pt x="80260" y="7312"/>
                      <a:pt x="58727" y="-1170"/>
                      <a:pt x="57422" y="135"/>
                    </a:cubicBezTo>
                    <a:cubicBezTo>
                      <a:pt x="39804" y="21015"/>
                      <a:pt x="22838" y="42549"/>
                      <a:pt x="9135" y="65387"/>
                    </a:cubicBezTo>
                    <a:cubicBezTo>
                      <a:pt x="1957" y="77784"/>
                      <a:pt x="2610" y="94750"/>
                      <a:pt x="0" y="109758"/>
                    </a:cubicBezTo>
                    <a:cubicBezTo>
                      <a:pt x="3263" y="110411"/>
                      <a:pt x="7178" y="111063"/>
                      <a:pt x="10440" y="112368"/>
                    </a:cubicBezTo>
                    <a:cubicBezTo>
                      <a:pt x="20228" y="92140"/>
                      <a:pt x="30016" y="71259"/>
                      <a:pt x="45024" y="38633"/>
                    </a:cubicBezTo>
                    <a:cubicBezTo>
                      <a:pt x="56117" y="66039"/>
                      <a:pt x="62642" y="81047"/>
                      <a:pt x="69167" y="967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8D6F79E-2A01-4F3C-808A-1D1695E24980}"/>
                  </a:ext>
                </a:extLst>
              </p:cNvPr>
              <p:cNvSpPr/>
              <p:nvPr/>
            </p:nvSpPr>
            <p:spPr>
              <a:xfrm>
                <a:off x="7641167" y="3872715"/>
                <a:ext cx="91353" cy="163130"/>
              </a:xfrm>
              <a:custGeom>
                <a:avLst/>
                <a:gdLst>
                  <a:gd name="connsiteX0" fmla="*/ 1308 w 91353"/>
                  <a:gd name="connsiteY0" fmla="*/ 163783 h 163130"/>
                  <a:gd name="connsiteX1" fmla="*/ 43722 w 91353"/>
                  <a:gd name="connsiteY1" fmla="*/ 84175 h 163130"/>
                  <a:gd name="connsiteX2" fmla="*/ 94619 w 91353"/>
                  <a:gd name="connsiteY2" fmla="*/ 8483 h 163130"/>
                  <a:gd name="connsiteX3" fmla="*/ 80263 w 91353"/>
                  <a:gd name="connsiteY3" fmla="*/ 0 h 163130"/>
                  <a:gd name="connsiteX4" fmla="*/ 1308 w 91353"/>
                  <a:gd name="connsiteY4" fmla="*/ 163783 h 16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53" h="163130">
                    <a:moveTo>
                      <a:pt x="1308" y="163783"/>
                    </a:moveTo>
                    <a:cubicBezTo>
                      <a:pt x="15011" y="137030"/>
                      <a:pt x="28062" y="110276"/>
                      <a:pt x="43722" y="84175"/>
                    </a:cubicBezTo>
                    <a:cubicBezTo>
                      <a:pt x="59383" y="58075"/>
                      <a:pt x="77654" y="33278"/>
                      <a:pt x="94619" y="8483"/>
                    </a:cubicBezTo>
                    <a:cubicBezTo>
                      <a:pt x="90051" y="5873"/>
                      <a:pt x="84831" y="2610"/>
                      <a:pt x="80263" y="0"/>
                    </a:cubicBezTo>
                    <a:cubicBezTo>
                      <a:pt x="38502" y="47634"/>
                      <a:pt x="-8479" y="92005"/>
                      <a:pt x="1308" y="1637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D6D0C8AF-ABA8-4677-8634-4A58C905EA5A}"/>
                  </a:ext>
                </a:extLst>
              </p:cNvPr>
              <p:cNvSpPr/>
              <p:nvPr/>
            </p:nvSpPr>
            <p:spPr>
              <a:xfrm>
                <a:off x="5836296" y="3494252"/>
                <a:ext cx="52202" cy="110929"/>
              </a:xfrm>
              <a:custGeom>
                <a:avLst/>
                <a:gdLst>
                  <a:gd name="connsiteX0" fmla="*/ 0 w 52201"/>
                  <a:gd name="connsiteY0" fmla="*/ 4568 h 110928"/>
                  <a:gd name="connsiteX1" fmla="*/ 6525 w 52201"/>
                  <a:gd name="connsiteY1" fmla="*/ 94616 h 110928"/>
                  <a:gd name="connsiteX2" fmla="*/ 41761 w 52201"/>
                  <a:gd name="connsiteY2" fmla="*/ 116801 h 110928"/>
                  <a:gd name="connsiteX3" fmla="*/ 53507 w 52201"/>
                  <a:gd name="connsiteY3" fmla="*/ 82218 h 110928"/>
                  <a:gd name="connsiteX4" fmla="*/ 15660 w 52201"/>
                  <a:gd name="connsiteY4" fmla="*/ 0 h 110928"/>
                  <a:gd name="connsiteX5" fmla="*/ 0 w 52201"/>
                  <a:gd name="connsiteY5" fmla="*/ 456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10928">
                    <a:moveTo>
                      <a:pt x="0" y="4568"/>
                    </a:moveTo>
                    <a:cubicBezTo>
                      <a:pt x="1305" y="34584"/>
                      <a:pt x="0" y="65905"/>
                      <a:pt x="6525" y="94616"/>
                    </a:cubicBezTo>
                    <a:cubicBezTo>
                      <a:pt x="8483" y="104403"/>
                      <a:pt x="29363" y="109624"/>
                      <a:pt x="41761" y="116801"/>
                    </a:cubicBezTo>
                    <a:cubicBezTo>
                      <a:pt x="46329" y="105056"/>
                      <a:pt x="56769" y="91353"/>
                      <a:pt x="53507" y="82218"/>
                    </a:cubicBezTo>
                    <a:cubicBezTo>
                      <a:pt x="43719" y="54159"/>
                      <a:pt x="28711" y="27406"/>
                      <a:pt x="15660" y="0"/>
                    </a:cubicBezTo>
                    <a:cubicBezTo>
                      <a:pt x="10440" y="1957"/>
                      <a:pt x="5220" y="3263"/>
                      <a:pt x="0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DC0DC70-D82A-4413-ACEA-C14A4DB6BDFB}"/>
                  </a:ext>
                </a:extLst>
              </p:cNvPr>
              <p:cNvSpPr/>
              <p:nvPr/>
            </p:nvSpPr>
            <p:spPr>
              <a:xfrm>
                <a:off x="5269255" y="1649574"/>
                <a:ext cx="58727" cy="189231"/>
              </a:xfrm>
              <a:custGeom>
                <a:avLst/>
                <a:gdLst>
                  <a:gd name="connsiteX0" fmla="*/ 0 w 58726"/>
                  <a:gd name="connsiteY0" fmla="*/ 190536 h 189231"/>
                  <a:gd name="connsiteX1" fmla="*/ 18271 w 58726"/>
                  <a:gd name="connsiteY1" fmla="*/ 194451 h 189231"/>
                  <a:gd name="connsiteX2" fmla="*/ 61990 w 58726"/>
                  <a:gd name="connsiteY2" fmla="*/ 5220 h 189231"/>
                  <a:gd name="connsiteX3" fmla="*/ 39151 w 58726"/>
                  <a:gd name="connsiteY3" fmla="*/ 0 h 189231"/>
                  <a:gd name="connsiteX4" fmla="*/ 0 w 58726"/>
                  <a:gd name="connsiteY4" fmla="*/ 190536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726" h="189231">
                    <a:moveTo>
                      <a:pt x="0" y="190536"/>
                    </a:moveTo>
                    <a:cubicBezTo>
                      <a:pt x="5873" y="191841"/>
                      <a:pt x="11745" y="193146"/>
                      <a:pt x="18271" y="194451"/>
                    </a:cubicBezTo>
                    <a:cubicBezTo>
                      <a:pt x="32626" y="131157"/>
                      <a:pt x="47634" y="68515"/>
                      <a:pt x="61990" y="5220"/>
                    </a:cubicBezTo>
                    <a:cubicBezTo>
                      <a:pt x="54159" y="3263"/>
                      <a:pt x="46982" y="1958"/>
                      <a:pt x="39151" y="0"/>
                    </a:cubicBezTo>
                    <a:cubicBezTo>
                      <a:pt x="26101" y="63295"/>
                      <a:pt x="13050" y="126589"/>
                      <a:pt x="0" y="1905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37252A38-A732-492A-8E46-DD5F3FF6FD77}"/>
                  </a:ext>
                </a:extLst>
              </p:cNvPr>
              <p:cNvSpPr/>
              <p:nvPr/>
            </p:nvSpPr>
            <p:spPr>
              <a:xfrm>
                <a:off x="6709370" y="4812998"/>
                <a:ext cx="143555" cy="110929"/>
              </a:xfrm>
              <a:custGeom>
                <a:avLst/>
                <a:gdLst>
                  <a:gd name="connsiteX0" fmla="*/ 0 w 143554"/>
                  <a:gd name="connsiteY0" fmla="*/ 101141 h 110928"/>
                  <a:gd name="connsiteX1" fmla="*/ 10440 w 143554"/>
                  <a:gd name="connsiteY1" fmla="*/ 115496 h 110928"/>
                  <a:gd name="connsiteX2" fmla="*/ 143555 w 143554"/>
                  <a:gd name="connsiteY2" fmla="*/ 22838 h 110928"/>
                  <a:gd name="connsiteX3" fmla="*/ 127894 w 143554"/>
                  <a:gd name="connsiteY3" fmla="*/ 0 h 110928"/>
                  <a:gd name="connsiteX4" fmla="*/ 0 w 143554"/>
                  <a:gd name="connsiteY4" fmla="*/ 101141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54" h="110928">
                    <a:moveTo>
                      <a:pt x="0" y="101141"/>
                    </a:moveTo>
                    <a:cubicBezTo>
                      <a:pt x="3263" y="105709"/>
                      <a:pt x="7178" y="110929"/>
                      <a:pt x="10440" y="115496"/>
                    </a:cubicBezTo>
                    <a:cubicBezTo>
                      <a:pt x="54812" y="84828"/>
                      <a:pt x="99183" y="54160"/>
                      <a:pt x="143555" y="22838"/>
                    </a:cubicBezTo>
                    <a:cubicBezTo>
                      <a:pt x="138335" y="15008"/>
                      <a:pt x="133115" y="7830"/>
                      <a:pt x="127894" y="0"/>
                    </a:cubicBezTo>
                    <a:cubicBezTo>
                      <a:pt x="85480" y="33931"/>
                      <a:pt x="42414" y="67210"/>
                      <a:pt x="0" y="101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05BD705-C63C-469F-AF61-249E6A82A3C9}"/>
                  </a:ext>
                </a:extLst>
              </p:cNvPr>
              <p:cNvSpPr/>
              <p:nvPr/>
            </p:nvSpPr>
            <p:spPr>
              <a:xfrm>
                <a:off x="5728630" y="2726234"/>
                <a:ext cx="45677" cy="91353"/>
              </a:xfrm>
              <a:custGeom>
                <a:avLst/>
                <a:gdLst>
                  <a:gd name="connsiteX0" fmla="*/ 51549 w 45676"/>
                  <a:gd name="connsiteY0" fmla="*/ 93963 h 91352"/>
                  <a:gd name="connsiteX1" fmla="*/ 33278 w 45676"/>
                  <a:gd name="connsiteY1" fmla="*/ 3263 h 91352"/>
                  <a:gd name="connsiteX2" fmla="*/ 17618 w 45676"/>
                  <a:gd name="connsiteY2" fmla="*/ 0 h 91352"/>
                  <a:gd name="connsiteX3" fmla="*/ 0 w 45676"/>
                  <a:gd name="connsiteY3" fmla="*/ 78303 h 91352"/>
                  <a:gd name="connsiteX4" fmla="*/ 51549 w 45676"/>
                  <a:gd name="connsiteY4" fmla="*/ 93963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76" h="91352">
                    <a:moveTo>
                      <a:pt x="51549" y="93963"/>
                    </a:moveTo>
                    <a:cubicBezTo>
                      <a:pt x="44371" y="57422"/>
                      <a:pt x="39151" y="30016"/>
                      <a:pt x="33278" y="3263"/>
                    </a:cubicBezTo>
                    <a:cubicBezTo>
                      <a:pt x="28058" y="1958"/>
                      <a:pt x="22838" y="653"/>
                      <a:pt x="17618" y="0"/>
                    </a:cubicBezTo>
                    <a:cubicBezTo>
                      <a:pt x="10440" y="26101"/>
                      <a:pt x="652" y="52202"/>
                      <a:pt x="0" y="78303"/>
                    </a:cubicBezTo>
                    <a:cubicBezTo>
                      <a:pt x="0" y="82870"/>
                      <a:pt x="35889" y="88743"/>
                      <a:pt x="51549" y="939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ABF04B5-72E8-4E3C-B551-2F59E785D03F}"/>
                  </a:ext>
                </a:extLst>
              </p:cNvPr>
              <p:cNvSpPr/>
              <p:nvPr/>
            </p:nvSpPr>
            <p:spPr>
              <a:xfrm>
                <a:off x="7647457" y="4291633"/>
                <a:ext cx="58727" cy="123979"/>
              </a:xfrm>
              <a:custGeom>
                <a:avLst/>
                <a:gdLst>
                  <a:gd name="connsiteX0" fmla="*/ 16551 w 58726"/>
                  <a:gd name="connsiteY0" fmla="*/ 123979 h 123979"/>
                  <a:gd name="connsiteX1" fmla="*/ 64185 w 58726"/>
                  <a:gd name="connsiteY1" fmla="*/ 0 h 123979"/>
                  <a:gd name="connsiteX2" fmla="*/ 16551 w 58726"/>
                  <a:gd name="connsiteY2" fmla="*/ 123979 h 12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726" h="123979">
                    <a:moveTo>
                      <a:pt x="16551" y="123979"/>
                    </a:moveTo>
                    <a:cubicBezTo>
                      <a:pt x="32864" y="82870"/>
                      <a:pt x="45915" y="48286"/>
                      <a:pt x="64185" y="0"/>
                    </a:cubicBezTo>
                    <a:cubicBezTo>
                      <a:pt x="-4330" y="37846"/>
                      <a:pt x="-14117" y="65252"/>
                      <a:pt x="16551" y="12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84B39DB-87FE-4EA6-826C-342E7004E037}"/>
                  </a:ext>
                </a:extLst>
              </p:cNvPr>
              <p:cNvSpPr/>
              <p:nvPr/>
            </p:nvSpPr>
            <p:spPr>
              <a:xfrm>
                <a:off x="6734818" y="4431925"/>
                <a:ext cx="71777" cy="91353"/>
              </a:xfrm>
              <a:custGeom>
                <a:avLst/>
                <a:gdLst>
                  <a:gd name="connsiteX0" fmla="*/ 0 w 71777"/>
                  <a:gd name="connsiteY0" fmla="*/ 76997 h 91352"/>
                  <a:gd name="connsiteX1" fmla="*/ 20880 w 71777"/>
                  <a:gd name="connsiteY1" fmla="*/ 92005 h 91352"/>
                  <a:gd name="connsiteX2" fmla="*/ 74387 w 71777"/>
                  <a:gd name="connsiteY2" fmla="*/ 13703 h 91352"/>
                  <a:gd name="connsiteX3" fmla="*/ 55464 w 71777"/>
                  <a:gd name="connsiteY3" fmla="*/ 0 h 91352"/>
                  <a:gd name="connsiteX4" fmla="*/ 0 w 71777"/>
                  <a:gd name="connsiteY4" fmla="*/ 76997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77" h="91352">
                    <a:moveTo>
                      <a:pt x="0" y="76997"/>
                    </a:moveTo>
                    <a:cubicBezTo>
                      <a:pt x="7178" y="82218"/>
                      <a:pt x="14355" y="86785"/>
                      <a:pt x="20880" y="92005"/>
                    </a:cubicBezTo>
                    <a:cubicBezTo>
                      <a:pt x="38499" y="65905"/>
                      <a:pt x="56117" y="39804"/>
                      <a:pt x="74387" y="13703"/>
                    </a:cubicBezTo>
                    <a:cubicBezTo>
                      <a:pt x="67862" y="9135"/>
                      <a:pt x="61990" y="4568"/>
                      <a:pt x="55464" y="0"/>
                    </a:cubicBezTo>
                    <a:cubicBezTo>
                      <a:pt x="37193" y="25448"/>
                      <a:pt x="18923" y="50897"/>
                      <a:pt x="0" y="769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5" name="Graphic 361">
            <a:extLst>
              <a:ext uri="{FF2B5EF4-FFF2-40B4-BE49-F238E27FC236}">
                <a16:creationId xmlns:a16="http://schemas.microsoft.com/office/drawing/2014/main" id="{8FD26372-C19A-4ABA-8346-3FA5D7FFA750}"/>
              </a:ext>
            </a:extLst>
          </p:cNvPr>
          <p:cNvGrpSpPr/>
          <p:nvPr/>
        </p:nvGrpSpPr>
        <p:grpSpPr>
          <a:xfrm>
            <a:off x="5062398" y="447372"/>
            <a:ext cx="4145384" cy="1333980"/>
            <a:chOff x="572113" y="1393037"/>
            <a:chExt cx="2752725" cy="885825"/>
          </a:xfrm>
          <a:solidFill>
            <a:schemeClr val="accent2"/>
          </a:solidFill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5EFA858-9794-4037-A2EF-5F81A4805611}"/>
                </a:ext>
              </a:extLst>
            </p:cNvPr>
            <p:cNvSpPr/>
            <p:nvPr/>
          </p:nvSpPr>
          <p:spPr>
            <a:xfrm>
              <a:off x="569721" y="1732889"/>
              <a:ext cx="2418259" cy="548245"/>
            </a:xfrm>
            <a:custGeom>
              <a:avLst/>
              <a:gdLst>
                <a:gd name="connsiteX0" fmla="*/ 189081 w 2418259"/>
                <a:gd name="connsiteY0" fmla="*/ 533590 h 548245"/>
                <a:gd name="connsiteX1" fmla="*/ 174794 w 2418259"/>
                <a:gd name="connsiteY1" fmla="*/ 480250 h 548245"/>
                <a:gd name="connsiteX2" fmla="*/ 173841 w 2418259"/>
                <a:gd name="connsiteY2" fmla="*/ 424052 h 548245"/>
                <a:gd name="connsiteX3" fmla="*/ 240516 w 2418259"/>
                <a:gd name="connsiteY3" fmla="*/ 423100 h 548245"/>
                <a:gd name="connsiteX4" fmla="*/ 240516 w 2418259"/>
                <a:gd name="connsiteY4" fmla="*/ 478345 h 548245"/>
                <a:gd name="connsiteX5" fmla="*/ 223371 w 2418259"/>
                <a:gd name="connsiteY5" fmla="*/ 530732 h 548245"/>
                <a:gd name="connsiteX6" fmla="*/ 273854 w 2418259"/>
                <a:gd name="connsiteY6" fmla="*/ 541210 h 548245"/>
                <a:gd name="connsiteX7" fmla="*/ 292904 w 2418259"/>
                <a:gd name="connsiteY7" fmla="*/ 541210 h 548245"/>
                <a:gd name="connsiteX8" fmla="*/ 335766 w 2418259"/>
                <a:gd name="connsiteY8" fmla="*/ 476440 h 548245"/>
                <a:gd name="connsiteX9" fmla="*/ 333861 w 2418259"/>
                <a:gd name="connsiteY9" fmla="*/ 466915 h 548245"/>
                <a:gd name="connsiteX10" fmla="*/ 391964 w 2418259"/>
                <a:gd name="connsiteY10" fmla="*/ 215455 h 548245"/>
                <a:gd name="connsiteX11" fmla="*/ 455781 w 2418259"/>
                <a:gd name="connsiteY11" fmla="*/ 182117 h 548245"/>
                <a:gd name="connsiteX12" fmla="*/ 704384 w 2418259"/>
                <a:gd name="connsiteY12" fmla="*/ 164020 h 548245"/>
                <a:gd name="connsiteX13" fmla="*/ 745341 w 2418259"/>
                <a:gd name="connsiteY13" fmla="*/ 192595 h 548245"/>
                <a:gd name="connsiteX14" fmla="*/ 710099 w 2418259"/>
                <a:gd name="connsiteY14" fmla="*/ 203072 h 548245"/>
                <a:gd name="connsiteX15" fmla="*/ 735816 w 2418259"/>
                <a:gd name="connsiteY15" fmla="*/ 221170 h 548245"/>
                <a:gd name="connsiteX16" fmla="*/ 762486 w 2418259"/>
                <a:gd name="connsiteY16" fmla="*/ 192595 h 548245"/>
                <a:gd name="connsiteX17" fmla="*/ 752009 w 2418259"/>
                <a:gd name="connsiteY17" fmla="*/ 164972 h 548245"/>
                <a:gd name="connsiteX18" fmla="*/ 628184 w 2418259"/>
                <a:gd name="connsiteY18" fmla="*/ 147827 h 548245"/>
                <a:gd name="connsiteX19" fmla="*/ 716766 w 2418259"/>
                <a:gd name="connsiteY19" fmla="*/ 126872 h 548245"/>
                <a:gd name="connsiteX20" fmla="*/ 970131 w 2418259"/>
                <a:gd name="connsiteY20" fmla="*/ 183070 h 548245"/>
                <a:gd name="connsiteX21" fmla="*/ 994896 w 2418259"/>
                <a:gd name="connsiteY21" fmla="*/ 224027 h 548245"/>
                <a:gd name="connsiteX22" fmla="*/ 986324 w 2418259"/>
                <a:gd name="connsiteY22" fmla="*/ 311657 h 548245"/>
                <a:gd name="connsiteX23" fmla="*/ 988229 w 2418259"/>
                <a:gd name="connsiteY23" fmla="*/ 339280 h 548245"/>
                <a:gd name="connsiteX24" fmla="*/ 988229 w 2418259"/>
                <a:gd name="connsiteY24" fmla="*/ 434530 h 548245"/>
                <a:gd name="connsiteX25" fmla="*/ 966321 w 2418259"/>
                <a:gd name="connsiteY25" fmla="*/ 489775 h 548245"/>
                <a:gd name="connsiteX26" fmla="*/ 961559 w 2418259"/>
                <a:gd name="connsiteY26" fmla="*/ 529780 h 548245"/>
                <a:gd name="connsiteX27" fmla="*/ 992991 w 2418259"/>
                <a:gd name="connsiteY27" fmla="*/ 540257 h 548245"/>
                <a:gd name="connsiteX28" fmla="*/ 1159679 w 2418259"/>
                <a:gd name="connsiteY28" fmla="*/ 540257 h 548245"/>
                <a:gd name="connsiteX29" fmla="*/ 1200636 w 2418259"/>
                <a:gd name="connsiteY29" fmla="*/ 519302 h 548245"/>
                <a:gd name="connsiteX30" fmla="*/ 1186349 w 2418259"/>
                <a:gd name="connsiteY30" fmla="*/ 449770 h 548245"/>
                <a:gd name="connsiteX31" fmla="*/ 1121579 w 2418259"/>
                <a:gd name="connsiteY31" fmla="*/ 469772 h 548245"/>
                <a:gd name="connsiteX32" fmla="*/ 1092051 w 2418259"/>
                <a:gd name="connsiteY32" fmla="*/ 485012 h 548245"/>
                <a:gd name="connsiteX33" fmla="*/ 1074906 w 2418259"/>
                <a:gd name="connsiteY33" fmla="*/ 458342 h 548245"/>
                <a:gd name="connsiteX34" fmla="*/ 1074906 w 2418259"/>
                <a:gd name="connsiteY34" fmla="*/ 367855 h 548245"/>
                <a:gd name="connsiteX35" fmla="*/ 1079669 w 2418259"/>
                <a:gd name="connsiteY35" fmla="*/ 302132 h 548245"/>
                <a:gd name="connsiteX36" fmla="*/ 1055856 w 2418259"/>
                <a:gd name="connsiteY36" fmla="*/ 238315 h 548245"/>
                <a:gd name="connsiteX37" fmla="*/ 1036806 w 2418259"/>
                <a:gd name="connsiteY37" fmla="*/ 214502 h 548245"/>
                <a:gd name="connsiteX38" fmla="*/ 1056809 w 2418259"/>
                <a:gd name="connsiteY38" fmla="*/ 206882 h 548245"/>
                <a:gd name="connsiteX39" fmla="*/ 1102529 w 2418259"/>
                <a:gd name="connsiteY39" fmla="*/ 196405 h 548245"/>
                <a:gd name="connsiteX40" fmla="*/ 1199684 w 2418259"/>
                <a:gd name="connsiteY40" fmla="*/ 206882 h 548245"/>
                <a:gd name="connsiteX41" fmla="*/ 1227306 w 2418259"/>
                <a:gd name="connsiteY41" fmla="*/ 312610 h 548245"/>
                <a:gd name="connsiteX42" fmla="*/ 1197779 w 2418259"/>
                <a:gd name="connsiteY42" fmla="*/ 364997 h 548245"/>
                <a:gd name="connsiteX43" fmla="*/ 1221591 w 2418259"/>
                <a:gd name="connsiteY43" fmla="*/ 456437 h 548245"/>
                <a:gd name="connsiteX44" fmla="*/ 1351131 w 2418259"/>
                <a:gd name="connsiteY44" fmla="*/ 547877 h 548245"/>
                <a:gd name="connsiteX45" fmla="*/ 1496864 w 2418259"/>
                <a:gd name="connsiteY45" fmla="*/ 471677 h 548245"/>
                <a:gd name="connsiteX46" fmla="*/ 1494006 w 2418259"/>
                <a:gd name="connsiteY46" fmla="*/ 304990 h 548245"/>
                <a:gd name="connsiteX47" fmla="*/ 1518771 w 2418259"/>
                <a:gd name="connsiteY47" fmla="*/ 235457 h 548245"/>
                <a:gd name="connsiteX48" fmla="*/ 1518771 w 2418259"/>
                <a:gd name="connsiteY48" fmla="*/ 235457 h 548245"/>
                <a:gd name="connsiteX49" fmla="*/ 1665456 w 2418259"/>
                <a:gd name="connsiteY49" fmla="*/ 199262 h 548245"/>
                <a:gd name="connsiteX50" fmla="*/ 1815951 w 2418259"/>
                <a:gd name="connsiteY50" fmla="*/ 184975 h 548245"/>
                <a:gd name="connsiteX51" fmla="*/ 1864529 w 2418259"/>
                <a:gd name="connsiteY51" fmla="*/ 177355 h 548245"/>
                <a:gd name="connsiteX52" fmla="*/ 1888341 w 2418259"/>
                <a:gd name="connsiteY52" fmla="*/ 196405 h 548245"/>
                <a:gd name="connsiteX53" fmla="*/ 1864529 w 2418259"/>
                <a:gd name="connsiteY53" fmla="*/ 210692 h 548245"/>
                <a:gd name="connsiteX54" fmla="*/ 1864529 w 2418259"/>
                <a:gd name="connsiteY54" fmla="*/ 226885 h 548245"/>
                <a:gd name="connsiteX55" fmla="*/ 1873101 w 2418259"/>
                <a:gd name="connsiteY55" fmla="*/ 227837 h 548245"/>
                <a:gd name="connsiteX56" fmla="*/ 1873101 w 2418259"/>
                <a:gd name="connsiteY56" fmla="*/ 227837 h 548245"/>
                <a:gd name="connsiteX57" fmla="*/ 1908344 w 2418259"/>
                <a:gd name="connsiteY57" fmla="*/ 200215 h 548245"/>
                <a:gd name="connsiteX58" fmla="*/ 1882626 w 2418259"/>
                <a:gd name="connsiteY58" fmla="*/ 166877 h 548245"/>
                <a:gd name="connsiteX59" fmla="*/ 1770231 w 2418259"/>
                <a:gd name="connsiteY59" fmla="*/ 166877 h 548245"/>
                <a:gd name="connsiteX60" fmla="*/ 1833096 w 2418259"/>
                <a:gd name="connsiteY60" fmla="*/ 132587 h 548245"/>
                <a:gd name="connsiteX61" fmla="*/ 1928346 w 2418259"/>
                <a:gd name="connsiteY61" fmla="*/ 157352 h 548245"/>
                <a:gd name="connsiteX62" fmla="*/ 2114084 w 2418259"/>
                <a:gd name="connsiteY62" fmla="*/ 191642 h 548245"/>
                <a:gd name="connsiteX63" fmla="*/ 2143611 w 2418259"/>
                <a:gd name="connsiteY63" fmla="*/ 222122 h 548245"/>
                <a:gd name="connsiteX64" fmla="*/ 2113131 w 2418259"/>
                <a:gd name="connsiteY64" fmla="*/ 239267 h 548245"/>
                <a:gd name="connsiteX65" fmla="*/ 1941681 w 2418259"/>
                <a:gd name="connsiteY65" fmla="*/ 240220 h 548245"/>
                <a:gd name="connsiteX66" fmla="*/ 1911201 w 2418259"/>
                <a:gd name="connsiteY66" fmla="*/ 253555 h 548245"/>
                <a:gd name="connsiteX67" fmla="*/ 1917869 w 2418259"/>
                <a:gd name="connsiteY67" fmla="*/ 292607 h 548245"/>
                <a:gd name="connsiteX68" fmla="*/ 1940729 w 2418259"/>
                <a:gd name="connsiteY68" fmla="*/ 347852 h 548245"/>
                <a:gd name="connsiteX69" fmla="*/ 1940729 w 2418259"/>
                <a:gd name="connsiteY69" fmla="*/ 428815 h 548245"/>
                <a:gd name="connsiteX70" fmla="*/ 1915964 w 2418259"/>
                <a:gd name="connsiteY70" fmla="*/ 491680 h 548245"/>
                <a:gd name="connsiteX71" fmla="*/ 1912154 w 2418259"/>
                <a:gd name="connsiteY71" fmla="*/ 531685 h 548245"/>
                <a:gd name="connsiteX72" fmla="*/ 1939776 w 2418259"/>
                <a:gd name="connsiteY72" fmla="*/ 541210 h 548245"/>
                <a:gd name="connsiteX73" fmla="*/ 2125514 w 2418259"/>
                <a:gd name="connsiteY73" fmla="*/ 542162 h 548245"/>
                <a:gd name="connsiteX74" fmla="*/ 2152184 w 2418259"/>
                <a:gd name="connsiteY74" fmla="*/ 515492 h 548245"/>
                <a:gd name="connsiteX75" fmla="*/ 2144564 w 2418259"/>
                <a:gd name="connsiteY75" fmla="*/ 467867 h 548245"/>
                <a:gd name="connsiteX76" fmla="*/ 2073126 w 2418259"/>
                <a:gd name="connsiteY76" fmla="*/ 474535 h 548245"/>
                <a:gd name="connsiteX77" fmla="*/ 2032169 w 2418259"/>
                <a:gd name="connsiteY77" fmla="*/ 484060 h 548245"/>
                <a:gd name="connsiteX78" fmla="*/ 2025501 w 2418259"/>
                <a:gd name="connsiteY78" fmla="*/ 435482 h 548245"/>
                <a:gd name="connsiteX79" fmla="*/ 2051219 w 2418259"/>
                <a:gd name="connsiteY79" fmla="*/ 419290 h 548245"/>
                <a:gd name="connsiteX80" fmla="*/ 2078841 w 2418259"/>
                <a:gd name="connsiteY80" fmla="*/ 393572 h 548245"/>
                <a:gd name="connsiteX81" fmla="*/ 2053124 w 2418259"/>
                <a:gd name="connsiteY81" fmla="*/ 364997 h 548245"/>
                <a:gd name="connsiteX82" fmla="*/ 2025501 w 2418259"/>
                <a:gd name="connsiteY82" fmla="*/ 344995 h 548245"/>
                <a:gd name="connsiteX83" fmla="*/ 2035026 w 2418259"/>
                <a:gd name="connsiteY83" fmla="*/ 298322 h 548245"/>
                <a:gd name="connsiteX84" fmla="*/ 2072174 w 2418259"/>
                <a:gd name="connsiteY84" fmla="*/ 308800 h 548245"/>
                <a:gd name="connsiteX85" fmla="*/ 2151231 w 2418259"/>
                <a:gd name="connsiteY85" fmla="*/ 281177 h 548245"/>
                <a:gd name="connsiteX86" fmla="*/ 2158851 w 2418259"/>
                <a:gd name="connsiteY86" fmla="*/ 261175 h 548245"/>
                <a:gd name="connsiteX87" fmla="*/ 2171234 w 2418259"/>
                <a:gd name="connsiteY87" fmla="*/ 264032 h 548245"/>
                <a:gd name="connsiteX88" fmla="*/ 2206476 w 2418259"/>
                <a:gd name="connsiteY88" fmla="*/ 353567 h 548245"/>
                <a:gd name="connsiteX89" fmla="*/ 2204571 w 2418259"/>
                <a:gd name="connsiteY89" fmla="*/ 434530 h 548245"/>
                <a:gd name="connsiteX90" fmla="*/ 2180759 w 2418259"/>
                <a:gd name="connsiteY90" fmla="*/ 493585 h 548245"/>
                <a:gd name="connsiteX91" fmla="*/ 2175996 w 2418259"/>
                <a:gd name="connsiteY91" fmla="*/ 533590 h 548245"/>
                <a:gd name="connsiteX92" fmla="*/ 2203619 w 2418259"/>
                <a:gd name="connsiteY92" fmla="*/ 544067 h 548245"/>
                <a:gd name="connsiteX93" fmla="*/ 2384594 w 2418259"/>
                <a:gd name="connsiteY93" fmla="*/ 545020 h 548245"/>
                <a:gd name="connsiteX94" fmla="*/ 2417931 w 2418259"/>
                <a:gd name="connsiteY94" fmla="*/ 504062 h 548245"/>
                <a:gd name="connsiteX95" fmla="*/ 2382689 w 2418259"/>
                <a:gd name="connsiteY95" fmla="*/ 466915 h 548245"/>
                <a:gd name="connsiteX96" fmla="*/ 2333159 w 2418259"/>
                <a:gd name="connsiteY96" fmla="*/ 483107 h 548245"/>
                <a:gd name="connsiteX97" fmla="*/ 2297916 w 2418259"/>
                <a:gd name="connsiteY97" fmla="*/ 485965 h 548245"/>
                <a:gd name="connsiteX98" fmla="*/ 2290296 w 2418259"/>
                <a:gd name="connsiteY98" fmla="*/ 437387 h 548245"/>
                <a:gd name="connsiteX99" fmla="*/ 2307441 w 2418259"/>
                <a:gd name="connsiteY99" fmla="*/ 420242 h 548245"/>
                <a:gd name="connsiteX100" fmla="*/ 2344589 w 2418259"/>
                <a:gd name="connsiteY100" fmla="*/ 394525 h 548245"/>
                <a:gd name="connsiteX101" fmla="*/ 2309346 w 2418259"/>
                <a:gd name="connsiteY101" fmla="*/ 365950 h 548245"/>
                <a:gd name="connsiteX102" fmla="*/ 2290296 w 2418259"/>
                <a:gd name="connsiteY102" fmla="*/ 344995 h 548245"/>
                <a:gd name="connsiteX103" fmla="*/ 2296011 w 2418259"/>
                <a:gd name="connsiteY103" fmla="*/ 300227 h 548245"/>
                <a:gd name="connsiteX104" fmla="*/ 2330301 w 2418259"/>
                <a:gd name="connsiteY104" fmla="*/ 303085 h 548245"/>
                <a:gd name="connsiteX105" fmla="*/ 2388404 w 2418259"/>
                <a:gd name="connsiteY105" fmla="*/ 322135 h 548245"/>
                <a:gd name="connsiteX106" fmla="*/ 2416026 w 2418259"/>
                <a:gd name="connsiteY106" fmla="*/ 282130 h 548245"/>
                <a:gd name="connsiteX107" fmla="*/ 2387451 w 2418259"/>
                <a:gd name="connsiteY107" fmla="*/ 242125 h 548245"/>
                <a:gd name="connsiteX108" fmla="*/ 2220764 w 2418259"/>
                <a:gd name="connsiteY108" fmla="*/ 243077 h 548245"/>
                <a:gd name="connsiteX109" fmla="*/ 2185521 w 2418259"/>
                <a:gd name="connsiteY109" fmla="*/ 235457 h 548245"/>
                <a:gd name="connsiteX110" fmla="*/ 2102654 w 2418259"/>
                <a:gd name="connsiteY110" fmla="*/ 155447 h 548245"/>
                <a:gd name="connsiteX111" fmla="*/ 2079794 w 2418259"/>
                <a:gd name="connsiteY111" fmla="*/ 131635 h 548245"/>
                <a:gd name="connsiteX112" fmla="*/ 2084556 w 2418259"/>
                <a:gd name="connsiteY112" fmla="*/ 108775 h 548245"/>
                <a:gd name="connsiteX113" fmla="*/ 2105511 w 2418259"/>
                <a:gd name="connsiteY113" fmla="*/ 107822 h 548245"/>
                <a:gd name="connsiteX114" fmla="*/ 2122656 w 2418259"/>
                <a:gd name="connsiteY114" fmla="*/ 105917 h 548245"/>
                <a:gd name="connsiteX115" fmla="*/ 2110274 w 2418259"/>
                <a:gd name="connsiteY115" fmla="*/ 87820 h 548245"/>
                <a:gd name="connsiteX116" fmla="*/ 2058839 w 2418259"/>
                <a:gd name="connsiteY116" fmla="*/ 102107 h 548245"/>
                <a:gd name="connsiteX117" fmla="*/ 2066459 w 2418259"/>
                <a:gd name="connsiteY117" fmla="*/ 161162 h 548245"/>
                <a:gd name="connsiteX118" fmla="*/ 1841669 w 2418259"/>
                <a:gd name="connsiteY118" fmla="*/ 20192 h 548245"/>
                <a:gd name="connsiteX119" fmla="*/ 1792139 w 2418259"/>
                <a:gd name="connsiteY119" fmla="*/ 22097 h 548245"/>
                <a:gd name="connsiteX120" fmla="*/ 1780709 w 2418259"/>
                <a:gd name="connsiteY120" fmla="*/ 58292 h 548245"/>
                <a:gd name="connsiteX121" fmla="*/ 1834049 w 2418259"/>
                <a:gd name="connsiteY121" fmla="*/ 61150 h 548245"/>
                <a:gd name="connsiteX122" fmla="*/ 1879769 w 2418259"/>
                <a:gd name="connsiteY122" fmla="*/ 109727 h 548245"/>
                <a:gd name="connsiteX123" fmla="*/ 1717844 w 2418259"/>
                <a:gd name="connsiteY123" fmla="*/ 171640 h 548245"/>
                <a:gd name="connsiteX124" fmla="*/ 1665456 w 2418259"/>
                <a:gd name="connsiteY124" fmla="*/ 171640 h 548245"/>
                <a:gd name="connsiteX125" fmla="*/ 1663551 w 2418259"/>
                <a:gd name="connsiteY125" fmla="*/ 144017 h 548245"/>
                <a:gd name="connsiteX126" fmla="*/ 1658789 w 2418259"/>
                <a:gd name="connsiteY126" fmla="*/ 69722 h 548245"/>
                <a:gd name="connsiteX127" fmla="*/ 1638786 w 2418259"/>
                <a:gd name="connsiteY127" fmla="*/ 132587 h 548245"/>
                <a:gd name="connsiteX128" fmla="*/ 1598781 w 2418259"/>
                <a:gd name="connsiteY128" fmla="*/ 154495 h 548245"/>
                <a:gd name="connsiteX129" fmla="*/ 1576874 w 2418259"/>
                <a:gd name="connsiteY129" fmla="*/ 125920 h 548245"/>
                <a:gd name="connsiteX130" fmla="*/ 1544489 w 2418259"/>
                <a:gd name="connsiteY130" fmla="*/ 84010 h 548245"/>
                <a:gd name="connsiteX131" fmla="*/ 1507341 w 2418259"/>
                <a:gd name="connsiteY131" fmla="*/ 113537 h 548245"/>
                <a:gd name="connsiteX132" fmla="*/ 1554014 w 2418259"/>
                <a:gd name="connsiteY132" fmla="*/ 146875 h 548245"/>
                <a:gd name="connsiteX133" fmla="*/ 1474956 w 2418259"/>
                <a:gd name="connsiteY133" fmla="*/ 216407 h 548245"/>
                <a:gd name="connsiteX134" fmla="*/ 1412091 w 2418259"/>
                <a:gd name="connsiteY134" fmla="*/ 223075 h 548245"/>
                <a:gd name="connsiteX135" fmla="*/ 1466384 w 2418259"/>
                <a:gd name="connsiteY135" fmla="*/ 172592 h 548245"/>
                <a:gd name="connsiteX136" fmla="*/ 1470194 w 2418259"/>
                <a:gd name="connsiteY136" fmla="*/ 164972 h 548245"/>
                <a:gd name="connsiteX137" fmla="*/ 1412091 w 2418259"/>
                <a:gd name="connsiteY137" fmla="*/ 176402 h 548245"/>
                <a:gd name="connsiteX138" fmla="*/ 1298744 w 2418259"/>
                <a:gd name="connsiteY138" fmla="*/ 224027 h 548245"/>
                <a:gd name="connsiteX139" fmla="*/ 1320651 w 2418259"/>
                <a:gd name="connsiteY139" fmla="*/ 123062 h 548245"/>
                <a:gd name="connsiteX140" fmla="*/ 1279694 w 2418259"/>
                <a:gd name="connsiteY140" fmla="*/ 86867 h 548245"/>
                <a:gd name="connsiteX141" fmla="*/ 1269216 w 2418259"/>
                <a:gd name="connsiteY141" fmla="*/ 95440 h 548245"/>
                <a:gd name="connsiteX142" fmla="*/ 1273979 w 2418259"/>
                <a:gd name="connsiteY142" fmla="*/ 104965 h 548245"/>
                <a:gd name="connsiteX143" fmla="*/ 1265406 w 2418259"/>
                <a:gd name="connsiteY143" fmla="*/ 199262 h 548245"/>
                <a:gd name="connsiteX144" fmla="*/ 1219686 w 2418259"/>
                <a:gd name="connsiteY144" fmla="*/ 203072 h 548245"/>
                <a:gd name="connsiteX145" fmla="*/ 1112054 w 2418259"/>
                <a:gd name="connsiteY145" fmla="*/ 175450 h 548245"/>
                <a:gd name="connsiteX146" fmla="*/ 1081574 w 2418259"/>
                <a:gd name="connsiteY146" fmla="*/ 155447 h 548245"/>
                <a:gd name="connsiteX147" fmla="*/ 1054904 w 2418259"/>
                <a:gd name="connsiteY147" fmla="*/ 188785 h 548245"/>
                <a:gd name="connsiteX148" fmla="*/ 933936 w 2418259"/>
                <a:gd name="connsiteY148" fmla="*/ 129730 h 548245"/>
                <a:gd name="connsiteX149" fmla="*/ 924411 w 2418259"/>
                <a:gd name="connsiteY149" fmla="*/ 104012 h 548245"/>
                <a:gd name="connsiteX150" fmla="*/ 959654 w 2418259"/>
                <a:gd name="connsiteY150" fmla="*/ 99250 h 548245"/>
                <a:gd name="connsiteX151" fmla="*/ 975846 w 2418259"/>
                <a:gd name="connsiteY151" fmla="*/ 103060 h 548245"/>
                <a:gd name="connsiteX152" fmla="*/ 980609 w 2418259"/>
                <a:gd name="connsiteY152" fmla="*/ 89725 h 548245"/>
                <a:gd name="connsiteX153" fmla="*/ 965369 w 2418259"/>
                <a:gd name="connsiteY153" fmla="*/ 77342 h 548245"/>
                <a:gd name="connsiteX154" fmla="*/ 909171 w 2418259"/>
                <a:gd name="connsiteY154" fmla="*/ 92582 h 548245"/>
                <a:gd name="connsiteX155" fmla="*/ 906314 w 2418259"/>
                <a:gd name="connsiteY155" fmla="*/ 142112 h 548245"/>
                <a:gd name="connsiteX156" fmla="*/ 709146 w 2418259"/>
                <a:gd name="connsiteY156" fmla="*/ 18287 h 548245"/>
                <a:gd name="connsiteX157" fmla="*/ 670094 w 2418259"/>
                <a:gd name="connsiteY157" fmla="*/ 4000 h 548245"/>
                <a:gd name="connsiteX158" fmla="*/ 630089 w 2418259"/>
                <a:gd name="connsiteY158" fmla="*/ 44005 h 548245"/>
                <a:gd name="connsiteX159" fmla="*/ 739626 w 2418259"/>
                <a:gd name="connsiteY159" fmla="*/ 107822 h 548245"/>
                <a:gd name="connsiteX160" fmla="*/ 571986 w 2418259"/>
                <a:gd name="connsiteY160" fmla="*/ 164020 h 548245"/>
                <a:gd name="connsiteX161" fmla="*/ 523409 w 2418259"/>
                <a:gd name="connsiteY161" fmla="*/ 162115 h 548245"/>
                <a:gd name="connsiteX162" fmla="*/ 520551 w 2418259"/>
                <a:gd name="connsiteY162" fmla="*/ 129730 h 548245"/>
                <a:gd name="connsiteX163" fmla="*/ 516741 w 2418259"/>
                <a:gd name="connsiteY163" fmla="*/ 60197 h 548245"/>
                <a:gd name="connsiteX164" fmla="*/ 492929 w 2418259"/>
                <a:gd name="connsiteY164" fmla="*/ 132587 h 548245"/>
                <a:gd name="connsiteX165" fmla="*/ 431969 w 2418259"/>
                <a:gd name="connsiteY165" fmla="*/ 144970 h 548245"/>
                <a:gd name="connsiteX166" fmla="*/ 420539 w 2418259"/>
                <a:gd name="connsiteY166" fmla="*/ 128777 h 548245"/>
                <a:gd name="connsiteX167" fmla="*/ 381486 w 2418259"/>
                <a:gd name="connsiteY167" fmla="*/ 18287 h 548245"/>
                <a:gd name="connsiteX168" fmla="*/ 336719 w 2418259"/>
                <a:gd name="connsiteY168" fmla="*/ 15430 h 548245"/>
                <a:gd name="connsiteX169" fmla="*/ 322431 w 2418259"/>
                <a:gd name="connsiteY169" fmla="*/ 63055 h 548245"/>
                <a:gd name="connsiteX170" fmla="*/ 338624 w 2418259"/>
                <a:gd name="connsiteY170" fmla="*/ 68770 h 548245"/>
                <a:gd name="connsiteX171" fmla="*/ 338624 w 2418259"/>
                <a:gd name="connsiteY171" fmla="*/ 55435 h 548245"/>
                <a:gd name="connsiteX172" fmla="*/ 342434 w 2418259"/>
                <a:gd name="connsiteY172" fmla="*/ 32575 h 548245"/>
                <a:gd name="connsiteX173" fmla="*/ 367199 w 2418259"/>
                <a:gd name="connsiteY173" fmla="*/ 39242 h 548245"/>
                <a:gd name="connsiteX174" fmla="*/ 390059 w 2418259"/>
                <a:gd name="connsiteY174" fmla="*/ 113537 h 548245"/>
                <a:gd name="connsiteX175" fmla="*/ 335766 w 2418259"/>
                <a:gd name="connsiteY175" fmla="*/ 137350 h 548245"/>
                <a:gd name="connsiteX176" fmla="*/ 311001 w 2418259"/>
                <a:gd name="connsiteY176" fmla="*/ 223075 h 548245"/>
                <a:gd name="connsiteX177" fmla="*/ 257661 w 2418259"/>
                <a:gd name="connsiteY177" fmla="*/ 241172 h 548245"/>
                <a:gd name="connsiteX178" fmla="*/ 235754 w 2418259"/>
                <a:gd name="connsiteY178" fmla="*/ 301180 h 548245"/>
                <a:gd name="connsiteX179" fmla="*/ 229086 w 2418259"/>
                <a:gd name="connsiteY179" fmla="*/ 364045 h 548245"/>
                <a:gd name="connsiteX180" fmla="*/ 168126 w 2418259"/>
                <a:gd name="connsiteY180" fmla="*/ 355472 h 548245"/>
                <a:gd name="connsiteX181" fmla="*/ 181461 w 2418259"/>
                <a:gd name="connsiteY181" fmla="*/ 296417 h 548245"/>
                <a:gd name="connsiteX182" fmla="*/ 188129 w 2418259"/>
                <a:gd name="connsiteY182" fmla="*/ 252602 h 548245"/>
                <a:gd name="connsiteX183" fmla="*/ 156696 w 2418259"/>
                <a:gd name="connsiteY183" fmla="*/ 242125 h 548245"/>
                <a:gd name="connsiteX184" fmla="*/ 80496 w 2418259"/>
                <a:gd name="connsiteY184" fmla="*/ 242125 h 548245"/>
                <a:gd name="connsiteX185" fmla="*/ 52874 w 2418259"/>
                <a:gd name="connsiteY185" fmla="*/ 252602 h 548245"/>
                <a:gd name="connsiteX186" fmla="*/ 56684 w 2418259"/>
                <a:gd name="connsiteY186" fmla="*/ 292607 h 548245"/>
                <a:gd name="connsiteX187" fmla="*/ 78591 w 2418259"/>
                <a:gd name="connsiteY187" fmla="*/ 362140 h 548245"/>
                <a:gd name="connsiteX188" fmla="*/ 8106 w 2418259"/>
                <a:gd name="connsiteY188" fmla="*/ 364997 h 548245"/>
                <a:gd name="connsiteX189" fmla="*/ 17631 w 2418259"/>
                <a:gd name="connsiteY189" fmla="*/ 413575 h 548245"/>
                <a:gd name="connsiteX190" fmla="*/ 37634 w 2418259"/>
                <a:gd name="connsiteY190" fmla="*/ 377380 h 548245"/>
                <a:gd name="connsiteX191" fmla="*/ 70971 w 2418259"/>
                <a:gd name="connsiteY191" fmla="*/ 399287 h 548245"/>
                <a:gd name="connsiteX192" fmla="*/ 62399 w 2418259"/>
                <a:gd name="connsiteY192" fmla="*/ 487870 h 548245"/>
                <a:gd name="connsiteX193" fmla="*/ 52874 w 2418259"/>
                <a:gd name="connsiteY193" fmla="*/ 530732 h 548245"/>
                <a:gd name="connsiteX194" fmla="*/ 82401 w 2418259"/>
                <a:gd name="connsiteY194" fmla="*/ 543115 h 548245"/>
                <a:gd name="connsiteX195" fmla="*/ 139551 w 2418259"/>
                <a:gd name="connsiteY195" fmla="*/ 543115 h 548245"/>
                <a:gd name="connsiteX196" fmla="*/ 189081 w 2418259"/>
                <a:gd name="connsiteY196" fmla="*/ 533590 h 548245"/>
                <a:gd name="connsiteX197" fmla="*/ 1297791 w 2418259"/>
                <a:gd name="connsiteY197" fmla="*/ 353567 h 548245"/>
                <a:gd name="connsiteX198" fmla="*/ 1363514 w 2418259"/>
                <a:gd name="connsiteY198" fmla="*/ 290702 h 548245"/>
                <a:gd name="connsiteX199" fmla="*/ 1420664 w 2418259"/>
                <a:gd name="connsiteY199" fmla="*/ 356425 h 548245"/>
                <a:gd name="connsiteX200" fmla="*/ 1420664 w 2418259"/>
                <a:gd name="connsiteY200" fmla="*/ 394525 h 548245"/>
                <a:gd name="connsiteX201" fmla="*/ 1421616 w 2418259"/>
                <a:gd name="connsiteY201" fmla="*/ 394525 h 548245"/>
                <a:gd name="connsiteX202" fmla="*/ 1421616 w 2418259"/>
                <a:gd name="connsiteY202" fmla="*/ 408812 h 548245"/>
                <a:gd name="connsiteX203" fmla="*/ 1357799 w 2418259"/>
                <a:gd name="connsiteY203" fmla="*/ 494537 h 548245"/>
                <a:gd name="connsiteX204" fmla="*/ 1296839 w 2418259"/>
                <a:gd name="connsiteY204" fmla="*/ 410717 h 548245"/>
                <a:gd name="connsiteX205" fmla="*/ 1297791 w 2418259"/>
                <a:gd name="connsiteY205" fmla="*/ 353567 h 54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2418259" h="548245">
                  <a:moveTo>
                    <a:pt x="189081" y="533590"/>
                  </a:moveTo>
                  <a:cubicBezTo>
                    <a:pt x="195749" y="517397"/>
                    <a:pt x="197654" y="496442"/>
                    <a:pt x="174794" y="480250"/>
                  </a:cubicBezTo>
                  <a:cubicBezTo>
                    <a:pt x="160506" y="469772"/>
                    <a:pt x="159554" y="435482"/>
                    <a:pt x="173841" y="424052"/>
                  </a:cubicBezTo>
                  <a:cubicBezTo>
                    <a:pt x="190986" y="409765"/>
                    <a:pt x="223371" y="411670"/>
                    <a:pt x="240516" y="423100"/>
                  </a:cubicBezTo>
                  <a:cubicBezTo>
                    <a:pt x="255756" y="433577"/>
                    <a:pt x="254804" y="466915"/>
                    <a:pt x="240516" y="478345"/>
                  </a:cubicBezTo>
                  <a:cubicBezTo>
                    <a:pt x="220514" y="494537"/>
                    <a:pt x="215751" y="512635"/>
                    <a:pt x="223371" y="530732"/>
                  </a:cubicBezTo>
                  <a:cubicBezTo>
                    <a:pt x="231944" y="552640"/>
                    <a:pt x="256709" y="538352"/>
                    <a:pt x="273854" y="541210"/>
                  </a:cubicBezTo>
                  <a:cubicBezTo>
                    <a:pt x="279569" y="542162"/>
                    <a:pt x="286236" y="541210"/>
                    <a:pt x="292904" y="541210"/>
                  </a:cubicBezTo>
                  <a:cubicBezTo>
                    <a:pt x="370056" y="541210"/>
                    <a:pt x="370056" y="541210"/>
                    <a:pt x="335766" y="476440"/>
                  </a:cubicBezTo>
                  <a:cubicBezTo>
                    <a:pt x="334814" y="473582"/>
                    <a:pt x="333861" y="470725"/>
                    <a:pt x="333861" y="466915"/>
                  </a:cubicBezTo>
                  <a:cubicBezTo>
                    <a:pt x="328146" y="377380"/>
                    <a:pt x="329099" y="289750"/>
                    <a:pt x="391964" y="215455"/>
                  </a:cubicBezTo>
                  <a:cubicBezTo>
                    <a:pt x="410061" y="193547"/>
                    <a:pt x="432921" y="178307"/>
                    <a:pt x="455781" y="182117"/>
                  </a:cubicBezTo>
                  <a:cubicBezTo>
                    <a:pt x="540554" y="198310"/>
                    <a:pt x="623421" y="205930"/>
                    <a:pt x="704384" y="164020"/>
                  </a:cubicBezTo>
                  <a:cubicBezTo>
                    <a:pt x="714861" y="158305"/>
                    <a:pt x="745341" y="167830"/>
                    <a:pt x="745341" y="192595"/>
                  </a:cubicBezTo>
                  <a:cubicBezTo>
                    <a:pt x="744389" y="223075"/>
                    <a:pt x="720576" y="193547"/>
                    <a:pt x="710099" y="203072"/>
                  </a:cubicBezTo>
                  <a:cubicBezTo>
                    <a:pt x="713909" y="216407"/>
                    <a:pt x="716766" y="225932"/>
                    <a:pt x="735816" y="221170"/>
                  </a:cubicBezTo>
                  <a:cubicBezTo>
                    <a:pt x="752961" y="217360"/>
                    <a:pt x="757724" y="205930"/>
                    <a:pt x="762486" y="192595"/>
                  </a:cubicBezTo>
                  <a:cubicBezTo>
                    <a:pt x="766296" y="180212"/>
                    <a:pt x="762486" y="173545"/>
                    <a:pt x="752009" y="164972"/>
                  </a:cubicBezTo>
                  <a:cubicBezTo>
                    <a:pt x="718671" y="138302"/>
                    <a:pt x="677714" y="156400"/>
                    <a:pt x="628184" y="147827"/>
                  </a:cubicBezTo>
                  <a:cubicBezTo>
                    <a:pt x="667236" y="137350"/>
                    <a:pt x="686286" y="117347"/>
                    <a:pt x="716766" y="126872"/>
                  </a:cubicBezTo>
                  <a:cubicBezTo>
                    <a:pt x="799634" y="153542"/>
                    <a:pt x="881549" y="184975"/>
                    <a:pt x="970131" y="183070"/>
                  </a:cubicBezTo>
                  <a:cubicBezTo>
                    <a:pt x="1000611" y="182117"/>
                    <a:pt x="1005374" y="219265"/>
                    <a:pt x="994896" y="224027"/>
                  </a:cubicBezTo>
                  <a:cubicBezTo>
                    <a:pt x="943461" y="251650"/>
                    <a:pt x="949176" y="277367"/>
                    <a:pt x="986324" y="311657"/>
                  </a:cubicBezTo>
                  <a:cubicBezTo>
                    <a:pt x="991086" y="316420"/>
                    <a:pt x="988229" y="329755"/>
                    <a:pt x="988229" y="339280"/>
                  </a:cubicBezTo>
                  <a:cubicBezTo>
                    <a:pt x="988229" y="370712"/>
                    <a:pt x="989181" y="403097"/>
                    <a:pt x="988229" y="434530"/>
                  </a:cubicBezTo>
                  <a:cubicBezTo>
                    <a:pt x="987276" y="454532"/>
                    <a:pt x="995849" y="478345"/>
                    <a:pt x="966321" y="489775"/>
                  </a:cubicBezTo>
                  <a:cubicBezTo>
                    <a:pt x="952986" y="495490"/>
                    <a:pt x="958701" y="516445"/>
                    <a:pt x="961559" y="529780"/>
                  </a:cubicBezTo>
                  <a:cubicBezTo>
                    <a:pt x="965369" y="547877"/>
                    <a:pt x="981561" y="540257"/>
                    <a:pt x="992991" y="540257"/>
                  </a:cubicBezTo>
                  <a:cubicBezTo>
                    <a:pt x="1048236" y="541210"/>
                    <a:pt x="1104434" y="541210"/>
                    <a:pt x="1159679" y="540257"/>
                  </a:cubicBezTo>
                  <a:cubicBezTo>
                    <a:pt x="1174919" y="540257"/>
                    <a:pt x="1204446" y="553592"/>
                    <a:pt x="1200636" y="519302"/>
                  </a:cubicBezTo>
                  <a:cubicBezTo>
                    <a:pt x="1197779" y="495490"/>
                    <a:pt x="1220639" y="460247"/>
                    <a:pt x="1186349" y="449770"/>
                  </a:cubicBezTo>
                  <a:cubicBezTo>
                    <a:pt x="1169204" y="445007"/>
                    <a:pt x="1131104" y="425957"/>
                    <a:pt x="1121579" y="469772"/>
                  </a:cubicBezTo>
                  <a:cubicBezTo>
                    <a:pt x="1117769" y="486917"/>
                    <a:pt x="1104434" y="485012"/>
                    <a:pt x="1092051" y="485012"/>
                  </a:cubicBezTo>
                  <a:cubicBezTo>
                    <a:pt x="1072049" y="485012"/>
                    <a:pt x="1074906" y="470725"/>
                    <a:pt x="1074906" y="458342"/>
                  </a:cubicBezTo>
                  <a:cubicBezTo>
                    <a:pt x="1074906" y="427862"/>
                    <a:pt x="1073954" y="398335"/>
                    <a:pt x="1074906" y="367855"/>
                  </a:cubicBezTo>
                  <a:cubicBezTo>
                    <a:pt x="1075859" y="345947"/>
                    <a:pt x="1068239" y="322135"/>
                    <a:pt x="1079669" y="302132"/>
                  </a:cubicBezTo>
                  <a:cubicBezTo>
                    <a:pt x="1109196" y="252602"/>
                    <a:pt x="1110149" y="252602"/>
                    <a:pt x="1055856" y="238315"/>
                  </a:cubicBezTo>
                  <a:cubicBezTo>
                    <a:pt x="1041569" y="234505"/>
                    <a:pt x="1037759" y="224980"/>
                    <a:pt x="1036806" y="214502"/>
                  </a:cubicBezTo>
                  <a:cubicBezTo>
                    <a:pt x="1035854" y="198310"/>
                    <a:pt x="1050141" y="205930"/>
                    <a:pt x="1056809" y="206882"/>
                  </a:cubicBezTo>
                  <a:cubicBezTo>
                    <a:pt x="1073954" y="209740"/>
                    <a:pt x="1087289" y="202120"/>
                    <a:pt x="1102529" y="196405"/>
                  </a:cubicBezTo>
                  <a:cubicBezTo>
                    <a:pt x="1136819" y="184022"/>
                    <a:pt x="1173966" y="179260"/>
                    <a:pt x="1199684" y="206882"/>
                  </a:cubicBezTo>
                  <a:cubicBezTo>
                    <a:pt x="1225401" y="234505"/>
                    <a:pt x="1260644" y="262127"/>
                    <a:pt x="1227306" y="312610"/>
                  </a:cubicBezTo>
                  <a:cubicBezTo>
                    <a:pt x="1216829" y="328802"/>
                    <a:pt x="1191111" y="350710"/>
                    <a:pt x="1197779" y="364997"/>
                  </a:cubicBezTo>
                  <a:cubicBezTo>
                    <a:pt x="1211114" y="394525"/>
                    <a:pt x="1212066" y="425957"/>
                    <a:pt x="1221591" y="456437"/>
                  </a:cubicBezTo>
                  <a:cubicBezTo>
                    <a:pt x="1239689" y="514540"/>
                    <a:pt x="1279694" y="544067"/>
                    <a:pt x="1351131" y="547877"/>
                  </a:cubicBezTo>
                  <a:cubicBezTo>
                    <a:pt x="1422569" y="551687"/>
                    <a:pt x="1476861" y="525970"/>
                    <a:pt x="1496864" y="471677"/>
                  </a:cubicBezTo>
                  <a:cubicBezTo>
                    <a:pt x="1517819" y="416432"/>
                    <a:pt x="1521629" y="356425"/>
                    <a:pt x="1494006" y="304990"/>
                  </a:cubicBezTo>
                  <a:cubicBezTo>
                    <a:pt x="1470194" y="263080"/>
                    <a:pt x="1483529" y="248792"/>
                    <a:pt x="1518771" y="235457"/>
                  </a:cubicBezTo>
                  <a:cubicBezTo>
                    <a:pt x="1518771" y="235457"/>
                    <a:pt x="1518771" y="235457"/>
                    <a:pt x="1518771" y="235457"/>
                  </a:cubicBezTo>
                  <a:cubicBezTo>
                    <a:pt x="1563539" y="204977"/>
                    <a:pt x="1608306" y="177355"/>
                    <a:pt x="1665456" y="199262"/>
                  </a:cubicBezTo>
                  <a:cubicBezTo>
                    <a:pt x="1717844" y="218312"/>
                    <a:pt x="1767374" y="206882"/>
                    <a:pt x="1815951" y="184975"/>
                  </a:cubicBezTo>
                  <a:cubicBezTo>
                    <a:pt x="1830239" y="178307"/>
                    <a:pt x="1846431" y="164972"/>
                    <a:pt x="1864529" y="177355"/>
                  </a:cubicBezTo>
                  <a:cubicBezTo>
                    <a:pt x="1873101" y="183070"/>
                    <a:pt x="1888341" y="184022"/>
                    <a:pt x="1888341" y="196405"/>
                  </a:cubicBezTo>
                  <a:cubicBezTo>
                    <a:pt x="1888341" y="209740"/>
                    <a:pt x="1875959" y="209740"/>
                    <a:pt x="1864529" y="210692"/>
                  </a:cubicBezTo>
                  <a:cubicBezTo>
                    <a:pt x="1851194" y="211645"/>
                    <a:pt x="1861671" y="221170"/>
                    <a:pt x="1864529" y="226885"/>
                  </a:cubicBezTo>
                  <a:cubicBezTo>
                    <a:pt x="1867386" y="226885"/>
                    <a:pt x="1870244" y="227837"/>
                    <a:pt x="1873101" y="227837"/>
                  </a:cubicBezTo>
                  <a:lnTo>
                    <a:pt x="1873101" y="227837"/>
                  </a:lnTo>
                  <a:cubicBezTo>
                    <a:pt x="1894056" y="230695"/>
                    <a:pt x="1904534" y="220217"/>
                    <a:pt x="1908344" y="200215"/>
                  </a:cubicBezTo>
                  <a:cubicBezTo>
                    <a:pt x="1913106" y="177355"/>
                    <a:pt x="1895961" y="174497"/>
                    <a:pt x="1882626" y="166877"/>
                  </a:cubicBezTo>
                  <a:cubicBezTo>
                    <a:pt x="1845479" y="145922"/>
                    <a:pt x="1808331" y="168782"/>
                    <a:pt x="1770231" y="166877"/>
                  </a:cubicBezTo>
                  <a:cubicBezTo>
                    <a:pt x="1781661" y="137350"/>
                    <a:pt x="1809284" y="134492"/>
                    <a:pt x="1833096" y="132587"/>
                  </a:cubicBezTo>
                  <a:cubicBezTo>
                    <a:pt x="1866434" y="129730"/>
                    <a:pt x="1896914" y="146875"/>
                    <a:pt x="1928346" y="157352"/>
                  </a:cubicBezTo>
                  <a:cubicBezTo>
                    <a:pt x="1989306" y="177355"/>
                    <a:pt x="2050266" y="191642"/>
                    <a:pt x="2114084" y="191642"/>
                  </a:cubicBezTo>
                  <a:cubicBezTo>
                    <a:pt x="2135039" y="191642"/>
                    <a:pt x="2141706" y="204977"/>
                    <a:pt x="2143611" y="222122"/>
                  </a:cubicBezTo>
                  <a:cubicBezTo>
                    <a:pt x="2145516" y="246887"/>
                    <a:pt x="2125514" y="238315"/>
                    <a:pt x="2113131" y="239267"/>
                  </a:cubicBezTo>
                  <a:cubicBezTo>
                    <a:pt x="2055981" y="240220"/>
                    <a:pt x="1998831" y="239267"/>
                    <a:pt x="1941681" y="240220"/>
                  </a:cubicBezTo>
                  <a:cubicBezTo>
                    <a:pt x="1930251" y="240220"/>
                    <a:pt x="1913106" y="235457"/>
                    <a:pt x="1911201" y="253555"/>
                  </a:cubicBezTo>
                  <a:cubicBezTo>
                    <a:pt x="1910249" y="266890"/>
                    <a:pt x="1902629" y="286892"/>
                    <a:pt x="1917869" y="292607"/>
                  </a:cubicBezTo>
                  <a:cubicBezTo>
                    <a:pt x="1949301" y="304037"/>
                    <a:pt x="1939776" y="327850"/>
                    <a:pt x="1940729" y="347852"/>
                  </a:cubicBezTo>
                  <a:cubicBezTo>
                    <a:pt x="1941681" y="374522"/>
                    <a:pt x="1942634" y="402145"/>
                    <a:pt x="1940729" y="428815"/>
                  </a:cubicBezTo>
                  <a:cubicBezTo>
                    <a:pt x="1938824" y="451675"/>
                    <a:pt x="1952159" y="479297"/>
                    <a:pt x="1915964" y="491680"/>
                  </a:cubicBezTo>
                  <a:cubicBezTo>
                    <a:pt x="1904534" y="495490"/>
                    <a:pt x="1909296" y="518350"/>
                    <a:pt x="1912154" y="531685"/>
                  </a:cubicBezTo>
                  <a:cubicBezTo>
                    <a:pt x="1915011" y="546925"/>
                    <a:pt x="1930251" y="541210"/>
                    <a:pt x="1939776" y="541210"/>
                  </a:cubicBezTo>
                  <a:cubicBezTo>
                    <a:pt x="2001689" y="541210"/>
                    <a:pt x="2063601" y="541210"/>
                    <a:pt x="2125514" y="542162"/>
                  </a:cubicBezTo>
                  <a:cubicBezTo>
                    <a:pt x="2145516" y="542162"/>
                    <a:pt x="2155994" y="536447"/>
                    <a:pt x="2152184" y="515492"/>
                  </a:cubicBezTo>
                  <a:cubicBezTo>
                    <a:pt x="2149326" y="499300"/>
                    <a:pt x="2161709" y="473582"/>
                    <a:pt x="2144564" y="467867"/>
                  </a:cubicBezTo>
                  <a:cubicBezTo>
                    <a:pt x="2122656" y="460247"/>
                    <a:pt x="2092176" y="453580"/>
                    <a:pt x="2073126" y="474535"/>
                  </a:cubicBezTo>
                  <a:cubicBezTo>
                    <a:pt x="2058839" y="489775"/>
                    <a:pt x="2042646" y="491680"/>
                    <a:pt x="2032169" y="484060"/>
                  </a:cubicBezTo>
                  <a:cubicBezTo>
                    <a:pt x="2015976" y="473582"/>
                    <a:pt x="2027406" y="451675"/>
                    <a:pt x="2025501" y="435482"/>
                  </a:cubicBezTo>
                  <a:cubicBezTo>
                    <a:pt x="2023596" y="414527"/>
                    <a:pt x="2039789" y="417385"/>
                    <a:pt x="2051219" y="419290"/>
                  </a:cubicBezTo>
                  <a:cubicBezTo>
                    <a:pt x="2071221" y="421195"/>
                    <a:pt x="2079794" y="414527"/>
                    <a:pt x="2078841" y="393572"/>
                  </a:cubicBezTo>
                  <a:cubicBezTo>
                    <a:pt x="2077889" y="375475"/>
                    <a:pt x="2076936" y="362140"/>
                    <a:pt x="2053124" y="364997"/>
                  </a:cubicBezTo>
                  <a:cubicBezTo>
                    <a:pt x="2038836" y="366902"/>
                    <a:pt x="2021691" y="366902"/>
                    <a:pt x="2025501" y="344995"/>
                  </a:cubicBezTo>
                  <a:cubicBezTo>
                    <a:pt x="2027406" y="328802"/>
                    <a:pt x="2015024" y="307847"/>
                    <a:pt x="2035026" y="298322"/>
                  </a:cubicBezTo>
                  <a:cubicBezTo>
                    <a:pt x="2046456" y="292607"/>
                    <a:pt x="2059791" y="297370"/>
                    <a:pt x="2072174" y="308800"/>
                  </a:cubicBezTo>
                  <a:cubicBezTo>
                    <a:pt x="2104559" y="338327"/>
                    <a:pt x="2145516" y="323087"/>
                    <a:pt x="2151231" y="281177"/>
                  </a:cubicBezTo>
                  <a:cubicBezTo>
                    <a:pt x="2152184" y="273557"/>
                    <a:pt x="2150279" y="264032"/>
                    <a:pt x="2158851" y="261175"/>
                  </a:cubicBezTo>
                  <a:cubicBezTo>
                    <a:pt x="2161709" y="260222"/>
                    <a:pt x="2171234" y="263080"/>
                    <a:pt x="2171234" y="264032"/>
                  </a:cubicBezTo>
                  <a:cubicBezTo>
                    <a:pt x="2174091" y="297370"/>
                    <a:pt x="2217906" y="311657"/>
                    <a:pt x="2206476" y="353567"/>
                  </a:cubicBezTo>
                  <a:cubicBezTo>
                    <a:pt x="2199809" y="378332"/>
                    <a:pt x="2205524" y="406907"/>
                    <a:pt x="2204571" y="434530"/>
                  </a:cubicBezTo>
                  <a:cubicBezTo>
                    <a:pt x="2203619" y="456437"/>
                    <a:pt x="2213144" y="481202"/>
                    <a:pt x="2180759" y="493585"/>
                  </a:cubicBezTo>
                  <a:cubicBezTo>
                    <a:pt x="2167424" y="498347"/>
                    <a:pt x="2174091" y="520255"/>
                    <a:pt x="2175996" y="533590"/>
                  </a:cubicBezTo>
                  <a:cubicBezTo>
                    <a:pt x="2178854" y="548830"/>
                    <a:pt x="2193141" y="544067"/>
                    <a:pt x="2203619" y="544067"/>
                  </a:cubicBezTo>
                  <a:cubicBezTo>
                    <a:pt x="2263626" y="544067"/>
                    <a:pt x="2324586" y="542162"/>
                    <a:pt x="2384594" y="545020"/>
                  </a:cubicBezTo>
                  <a:cubicBezTo>
                    <a:pt x="2419836" y="546925"/>
                    <a:pt x="2416026" y="526922"/>
                    <a:pt x="2417931" y="504062"/>
                  </a:cubicBezTo>
                  <a:cubicBezTo>
                    <a:pt x="2419836" y="476440"/>
                    <a:pt x="2414121" y="461200"/>
                    <a:pt x="2382689" y="466915"/>
                  </a:cubicBezTo>
                  <a:cubicBezTo>
                    <a:pt x="2365544" y="469772"/>
                    <a:pt x="2345541" y="459295"/>
                    <a:pt x="2333159" y="483107"/>
                  </a:cubicBezTo>
                  <a:cubicBezTo>
                    <a:pt x="2327444" y="494537"/>
                    <a:pt x="2308394" y="493585"/>
                    <a:pt x="2297916" y="485965"/>
                  </a:cubicBezTo>
                  <a:cubicBezTo>
                    <a:pt x="2281724" y="473582"/>
                    <a:pt x="2293154" y="453580"/>
                    <a:pt x="2290296" y="437387"/>
                  </a:cubicBezTo>
                  <a:cubicBezTo>
                    <a:pt x="2288391" y="425957"/>
                    <a:pt x="2295059" y="420242"/>
                    <a:pt x="2307441" y="420242"/>
                  </a:cubicBezTo>
                  <a:cubicBezTo>
                    <a:pt x="2325539" y="420242"/>
                    <a:pt x="2345541" y="426910"/>
                    <a:pt x="2344589" y="394525"/>
                  </a:cubicBezTo>
                  <a:cubicBezTo>
                    <a:pt x="2344589" y="364997"/>
                    <a:pt x="2329349" y="364045"/>
                    <a:pt x="2309346" y="365950"/>
                  </a:cubicBezTo>
                  <a:cubicBezTo>
                    <a:pt x="2295059" y="366902"/>
                    <a:pt x="2289344" y="358330"/>
                    <a:pt x="2290296" y="344995"/>
                  </a:cubicBezTo>
                  <a:cubicBezTo>
                    <a:pt x="2292201" y="329755"/>
                    <a:pt x="2283629" y="310705"/>
                    <a:pt x="2296011" y="300227"/>
                  </a:cubicBezTo>
                  <a:cubicBezTo>
                    <a:pt x="2304584" y="292607"/>
                    <a:pt x="2325539" y="292607"/>
                    <a:pt x="2330301" y="303085"/>
                  </a:cubicBezTo>
                  <a:cubicBezTo>
                    <a:pt x="2344589" y="330707"/>
                    <a:pt x="2368401" y="319277"/>
                    <a:pt x="2388404" y="322135"/>
                  </a:cubicBezTo>
                  <a:cubicBezTo>
                    <a:pt x="2423646" y="326897"/>
                    <a:pt x="2416026" y="301180"/>
                    <a:pt x="2416026" y="282130"/>
                  </a:cubicBezTo>
                  <a:cubicBezTo>
                    <a:pt x="2416026" y="262127"/>
                    <a:pt x="2422694" y="240220"/>
                    <a:pt x="2387451" y="242125"/>
                  </a:cubicBezTo>
                  <a:cubicBezTo>
                    <a:pt x="2332206" y="244982"/>
                    <a:pt x="2276009" y="243077"/>
                    <a:pt x="2220764" y="243077"/>
                  </a:cubicBezTo>
                  <a:cubicBezTo>
                    <a:pt x="2208381" y="243077"/>
                    <a:pt x="2188379" y="247840"/>
                    <a:pt x="2185521" y="235457"/>
                  </a:cubicBezTo>
                  <a:cubicBezTo>
                    <a:pt x="2174091" y="190690"/>
                    <a:pt x="2137896" y="174497"/>
                    <a:pt x="2102654" y="155447"/>
                  </a:cubicBezTo>
                  <a:cubicBezTo>
                    <a:pt x="2093129" y="150685"/>
                    <a:pt x="2087414" y="139255"/>
                    <a:pt x="2079794" y="131635"/>
                  </a:cubicBezTo>
                  <a:cubicBezTo>
                    <a:pt x="2069316" y="121157"/>
                    <a:pt x="2077889" y="114490"/>
                    <a:pt x="2084556" y="108775"/>
                  </a:cubicBezTo>
                  <a:cubicBezTo>
                    <a:pt x="2090271" y="103060"/>
                    <a:pt x="2097891" y="92582"/>
                    <a:pt x="2105511" y="107822"/>
                  </a:cubicBezTo>
                  <a:cubicBezTo>
                    <a:pt x="2113131" y="124967"/>
                    <a:pt x="2118846" y="114490"/>
                    <a:pt x="2122656" y="105917"/>
                  </a:cubicBezTo>
                  <a:cubicBezTo>
                    <a:pt x="2128371" y="94487"/>
                    <a:pt x="2122656" y="87820"/>
                    <a:pt x="2110274" y="87820"/>
                  </a:cubicBezTo>
                  <a:cubicBezTo>
                    <a:pt x="2091224" y="86867"/>
                    <a:pt x="2075984" y="85915"/>
                    <a:pt x="2058839" y="102107"/>
                  </a:cubicBezTo>
                  <a:cubicBezTo>
                    <a:pt x="2035026" y="124015"/>
                    <a:pt x="2061696" y="138302"/>
                    <a:pt x="2066459" y="161162"/>
                  </a:cubicBezTo>
                  <a:cubicBezTo>
                    <a:pt x="1975019" y="130682"/>
                    <a:pt x="1883579" y="118300"/>
                    <a:pt x="1841669" y="20192"/>
                  </a:cubicBezTo>
                  <a:cubicBezTo>
                    <a:pt x="1831191" y="-5525"/>
                    <a:pt x="1808331" y="19240"/>
                    <a:pt x="1792139" y="22097"/>
                  </a:cubicBezTo>
                  <a:cubicBezTo>
                    <a:pt x="1768326" y="26860"/>
                    <a:pt x="1775946" y="42100"/>
                    <a:pt x="1780709" y="58292"/>
                  </a:cubicBezTo>
                  <a:cubicBezTo>
                    <a:pt x="1802616" y="36385"/>
                    <a:pt x="1824524" y="16382"/>
                    <a:pt x="1834049" y="61150"/>
                  </a:cubicBezTo>
                  <a:cubicBezTo>
                    <a:pt x="1839764" y="87820"/>
                    <a:pt x="1865481" y="88772"/>
                    <a:pt x="1879769" y="109727"/>
                  </a:cubicBezTo>
                  <a:cubicBezTo>
                    <a:pt x="1812141" y="102107"/>
                    <a:pt x="1756896" y="115442"/>
                    <a:pt x="1717844" y="171640"/>
                  </a:cubicBezTo>
                  <a:cubicBezTo>
                    <a:pt x="1703556" y="192595"/>
                    <a:pt x="1681649" y="175450"/>
                    <a:pt x="1665456" y="171640"/>
                  </a:cubicBezTo>
                  <a:cubicBezTo>
                    <a:pt x="1648311" y="167830"/>
                    <a:pt x="1663551" y="153542"/>
                    <a:pt x="1663551" y="144017"/>
                  </a:cubicBezTo>
                  <a:cubicBezTo>
                    <a:pt x="1664504" y="120205"/>
                    <a:pt x="1683554" y="95440"/>
                    <a:pt x="1658789" y="69722"/>
                  </a:cubicBezTo>
                  <a:cubicBezTo>
                    <a:pt x="1654979" y="93535"/>
                    <a:pt x="1646406" y="112585"/>
                    <a:pt x="1638786" y="132587"/>
                  </a:cubicBezTo>
                  <a:cubicBezTo>
                    <a:pt x="1631166" y="154495"/>
                    <a:pt x="1617831" y="155447"/>
                    <a:pt x="1598781" y="154495"/>
                  </a:cubicBezTo>
                  <a:cubicBezTo>
                    <a:pt x="1577826" y="153542"/>
                    <a:pt x="1577826" y="142112"/>
                    <a:pt x="1576874" y="125920"/>
                  </a:cubicBezTo>
                  <a:cubicBezTo>
                    <a:pt x="1576874" y="104965"/>
                    <a:pt x="1562586" y="88772"/>
                    <a:pt x="1544489" y="84010"/>
                  </a:cubicBezTo>
                  <a:cubicBezTo>
                    <a:pt x="1528296" y="80200"/>
                    <a:pt x="1509246" y="85915"/>
                    <a:pt x="1507341" y="113537"/>
                  </a:cubicBezTo>
                  <a:cubicBezTo>
                    <a:pt x="1549251" y="88772"/>
                    <a:pt x="1552109" y="118300"/>
                    <a:pt x="1554014" y="146875"/>
                  </a:cubicBezTo>
                  <a:cubicBezTo>
                    <a:pt x="1557824" y="203072"/>
                    <a:pt x="1510199" y="206882"/>
                    <a:pt x="1474956" y="216407"/>
                  </a:cubicBezTo>
                  <a:cubicBezTo>
                    <a:pt x="1454954" y="222122"/>
                    <a:pt x="1420664" y="246887"/>
                    <a:pt x="1412091" y="223075"/>
                  </a:cubicBezTo>
                  <a:cubicBezTo>
                    <a:pt x="1398756" y="186880"/>
                    <a:pt x="1440666" y="183070"/>
                    <a:pt x="1466384" y="172592"/>
                  </a:cubicBezTo>
                  <a:cubicBezTo>
                    <a:pt x="1468289" y="171640"/>
                    <a:pt x="1468289" y="167830"/>
                    <a:pt x="1470194" y="164972"/>
                  </a:cubicBezTo>
                  <a:cubicBezTo>
                    <a:pt x="1447334" y="152590"/>
                    <a:pt x="1431141" y="172592"/>
                    <a:pt x="1412091" y="176402"/>
                  </a:cubicBezTo>
                  <a:cubicBezTo>
                    <a:pt x="1376849" y="196405"/>
                    <a:pt x="1354941" y="244982"/>
                    <a:pt x="1298744" y="224027"/>
                  </a:cubicBezTo>
                  <a:cubicBezTo>
                    <a:pt x="1323509" y="193547"/>
                    <a:pt x="1323509" y="159257"/>
                    <a:pt x="1320651" y="123062"/>
                  </a:cubicBezTo>
                  <a:cubicBezTo>
                    <a:pt x="1318746" y="96392"/>
                    <a:pt x="1299696" y="90677"/>
                    <a:pt x="1279694" y="86867"/>
                  </a:cubicBezTo>
                  <a:cubicBezTo>
                    <a:pt x="1276836" y="85915"/>
                    <a:pt x="1272074" y="91630"/>
                    <a:pt x="1269216" y="95440"/>
                  </a:cubicBezTo>
                  <a:cubicBezTo>
                    <a:pt x="1265406" y="100202"/>
                    <a:pt x="1271121" y="102107"/>
                    <a:pt x="1273979" y="104965"/>
                  </a:cubicBezTo>
                  <a:cubicBezTo>
                    <a:pt x="1314936" y="136397"/>
                    <a:pt x="1313031" y="161162"/>
                    <a:pt x="1265406" y="199262"/>
                  </a:cubicBezTo>
                  <a:cubicBezTo>
                    <a:pt x="1251119" y="217360"/>
                    <a:pt x="1238736" y="230695"/>
                    <a:pt x="1219686" y="203072"/>
                  </a:cubicBezTo>
                  <a:cubicBezTo>
                    <a:pt x="1193016" y="163067"/>
                    <a:pt x="1152059" y="156400"/>
                    <a:pt x="1112054" y="175450"/>
                  </a:cubicBezTo>
                  <a:cubicBezTo>
                    <a:pt x="1084431" y="187832"/>
                    <a:pt x="1085384" y="170687"/>
                    <a:pt x="1081574" y="155447"/>
                  </a:cubicBezTo>
                  <a:cubicBezTo>
                    <a:pt x="1067286" y="164020"/>
                    <a:pt x="1068239" y="197357"/>
                    <a:pt x="1054904" y="188785"/>
                  </a:cubicBezTo>
                  <a:cubicBezTo>
                    <a:pt x="1016804" y="164020"/>
                    <a:pt x="963464" y="169735"/>
                    <a:pt x="933936" y="129730"/>
                  </a:cubicBezTo>
                  <a:cubicBezTo>
                    <a:pt x="928221" y="122110"/>
                    <a:pt x="912029" y="118300"/>
                    <a:pt x="924411" y="104012"/>
                  </a:cubicBezTo>
                  <a:cubicBezTo>
                    <a:pt x="934889" y="91630"/>
                    <a:pt x="946319" y="84010"/>
                    <a:pt x="959654" y="99250"/>
                  </a:cubicBezTo>
                  <a:cubicBezTo>
                    <a:pt x="965369" y="106870"/>
                    <a:pt x="968226" y="112585"/>
                    <a:pt x="975846" y="103060"/>
                  </a:cubicBezTo>
                  <a:cubicBezTo>
                    <a:pt x="978704" y="99250"/>
                    <a:pt x="979656" y="94487"/>
                    <a:pt x="980609" y="89725"/>
                  </a:cubicBezTo>
                  <a:cubicBezTo>
                    <a:pt x="981561" y="78295"/>
                    <a:pt x="972989" y="78295"/>
                    <a:pt x="965369" y="77342"/>
                  </a:cubicBezTo>
                  <a:cubicBezTo>
                    <a:pt x="944414" y="74485"/>
                    <a:pt x="927269" y="78295"/>
                    <a:pt x="909171" y="92582"/>
                  </a:cubicBezTo>
                  <a:cubicBezTo>
                    <a:pt x="884406" y="109727"/>
                    <a:pt x="905361" y="126872"/>
                    <a:pt x="906314" y="142112"/>
                  </a:cubicBezTo>
                  <a:cubicBezTo>
                    <a:pt x="817731" y="132587"/>
                    <a:pt x="756771" y="84962"/>
                    <a:pt x="709146" y="18287"/>
                  </a:cubicBezTo>
                  <a:cubicBezTo>
                    <a:pt x="698669" y="3047"/>
                    <a:pt x="687239" y="-5525"/>
                    <a:pt x="670094" y="4000"/>
                  </a:cubicBezTo>
                  <a:cubicBezTo>
                    <a:pt x="653901" y="13525"/>
                    <a:pt x="621516" y="6857"/>
                    <a:pt x="630089" y="44005"/>
                  </a:cubicBezTo>
                  <a:cubicBezTo>
                    <a:pt x="676761" y="3047"/>
                    <a:pt x="678666" y="4000"/>
                    <a:pt x="739626" y="107822"/>
                  </a:cubicBezTo>
                  <a:cubicBezTo>
                    <a:pt x="668189" y="87820"/>
                    <a:pt x="613896" y="106870"/>
                    <a:pt x="571986" y="164020"/>
                  </a:cubicBezTo>
                  <a:cubicBezTo>
                    <a:pt x="559604" y="181165"/>
                    <a:pt x="538649" y="166877"/>
                    <a:pt x="523409" y="162115"/>
                  </a:cubicBezTo>
                  <a:cubicBezTo>
                    <a:pt x="505311" y="157352"/>
                    <a:pt x="518646" y="141160"/>
                    <a:pt x="520551" y="129730"/>
                  </a:cubicBezTo>
                  <a:cubicBezTo>
                    <a:pt x="524361" y="106870"/>
                    <a:pt x="534839" y="84010"/>
                    <a:pt x="516741" y="60197"/>
                  </a:cubicBezTo>
                  <a:cubicBezTo>
                    <a:pt x="510074" y="85915"/>
                    <a:pt x="508169" y="111632"/>
                    <a:pt x="492929" y="132587"/>
                  </a:cubicBezTo>
                  <a:cubicBezTo>
                    <a:pt x="475784" y="157352"/>
                    <a:pt x="452924" y="143065"/>
                    <a:pt x="431969" y="144970"/>
                  </a:cubicBezTo>
                  <a:cubicBezTo>
                    <a:pt x="421491" y="145922"/>
                    <a:pt x="417681" y="137350"/>
                    <a:pt x="420539" y="128777"/>
                  </a:cubicBezTo>
                  <a:cubicBezTo>
                    <a:pt x="438636" y="80200"/>
                    <a:pt x="398631" y="53530"/>
                    <a:pt x="381486" y="18287"/>
                  </a:cubicBezTo>
                  <a:cubicBezTo>
                    <a:pt x="367199" y="-11240"/>
                    <a:pt x="353864" y="7810"/>
                    <a:pt x="336719" y="15430"/>
                  </a:cubicBezTo>
                  <a:cubicBezTo>
                    <a:pt x="313859" y="26860"/>
                    <a:pt x="315764" y="44005"/>
                    <a:pt x="322431" y="63055"/>
                  </a:cubicBezTo>
                  <a:cubicBezTo>
                    <a:pt x="325289" y="69722"/>
                    <a:pt x="331956" y="70675"/>
                    <a:pt x="338624" y="68770"/>
                  </a:cubicBezTo>
                  <a:cubicBezTo>
                    <a:pt x="355769" y="64960"/>
                    <a:pt x="343386" y="60197"/>
                    <a:pt x="338624" y="55435"/>
                  </a:cubicBezTo>
                  <a:cubicBezTo>
                    <a:pt x="331004" y="46862"/>
                    <a:pt x="331004" y="38290"/>
                    <a:pt x="342434" y="32575"/>
                  </a:cubicBezTo>
                  <a:cubicBezTo>
                    <a:pt x="351959" y="27812"/>
                    <a:pt x="360531" y="29717"/>
                    <a:pt x="367199" y="39242"/>
                  </a:cubicBezTo>
                  <a:cubicBezTo>
                    <a:pt x="382439" y="62102"/>
                    <a:pt x="396726" y="84010"/>
                    <a:pt x="390059" y="113537"/>
                  </a:cubicBezTo>
                  <a:cubicBezTo>
                    <a:pt x="383391" y="143065"/>
                    <a:pt x="357674" y="134492"/>
                    <a:pt x="335766" y="137350"/>
                  </a:cubicBezTo>
                  <a:cubicBezTo>
                    <a:pt x="363389" y="179260"/>
                    <a:pt x="348149" y="205930"/>
                    <a:pt x="311001" y="223075"/>
                  </a:cubicBezTo>
                  <a:cubicBezTo>
                    <a:pt x="293856" y="230695"/>
                    <a:pt x="275759" y="238315"/>
                    <a:pt x="257661" y="241172"/>
                  </a:cubicBezTo>
                  <a:cubicBezTo>
                    <a:pt x="212894" y="248792"/>
                    <a:pt x="207179" y="263080"/>
                    <a:pt x="235754" y="301180"/>
                  </a:cubicBezTo>
                  <a:cubicBezTo>
                    <a:pt x="251946" y="322135"/>
                    <a:pt x="248136" y="364045"/>
                    <a:pt x="229086" y="364045"/>
                  </a:cubicBezTo>
                  <a:cubicBezTo>
                    <a:pt x="208131" y="364045"/>
                    <a:pt x="179556" y="377380"/>
                    <a:pt x="168126" y="355472"/>
                  </a:cubicBezTo>
                  <a:cubicBezTo>
                    <a:pt x="160506" y="340232"/>
                    <a:pt x="155744" y="312610"/>
                    <a:pt x="181461" y="296417"/>
                  </a:cubicBezTo>
                  <a:cubicBezTo>
                    <a:pt x="197654" y="285940"/>
                    <a:pt x="190034" y="266890"/>
                    <a:pt x="188129" y="252602"/>
                  </a:cubicBezTo>
                  <a:cubicBezTo>
                    <a:pt x="185271" y="235457"/>
                    <a:pt x="168126" y="242125"/>
                    <a:pt x="156696" y="242125"/>
                  </a:cubicBezTo>
                  <a:cubicBezTo>
                    <a:pt x="130979" y="241172"/>
                    <a:pt x="106214" y="241172"/>
                    <a:pt x="80496" y="242125"/>
                  </a:cubicBezTo>
                  <a:cubicBezTo>
                    <a:pt x="70019" y="242125"/>
                    <a:pt x="55731" y="237362"/>
                    <a:pt x="52874" y="252602"/>
                  </a:cubicBezTo>
                  <a:cubicBezTo>
                    <a:pt x="50016" y="265937"/>
                    <a:pt x="45254" y="287845"/>
                    <a:pt x="56684" y="292607"/>
                  </a:cubicBezTo>
                  <a:cubicBezTo>
                    <a:pt x="93831" y="308800"/>
                    <a:pt x="74781" y="336422"/>
                    <a:pt x="78591" y="362140"/>
                  </a:cubicBezTo>
                  <a:cubicBezTo>
                    <a:pt x="45254" y="348805"/>
                    <a:pt x="17631" y="348805"/>
                    <a:pt x="8106" y="364997"/>
                  </a:cubicBezTo>
                  <a:cubicBezTo>
                    <a:pt x="-466" y="379285"/>
                    <a:pt x="-8086" y="396430"/>
                    <a:pt x="17631" y="413575"/>
                  </a:cubicBezTo>
                  <a:cubicBezTo>
                    <a:pt x="15726" y="394525"/>
                    <a:pt x="18584" y="378332"/>
                    <a:pt x="37634" y="377380"/>
                  </a:cubicBezTo>
                  <a:cubicBezTo>
                    <a:pt x="53826" y="376427"/>
                    <a:pt x="68114" y="389762"/>
                    <a:pt x="70971" y="399287"/>
                  </a:cubicBezTo>
                  <a:cubicBezTo>
                    <a:pt x="80496" y="428815"/>
                    <a:pt x="93831" y="463105"/>
                    <a:pt x="62399" y="487870"/>
                  </a:cubicBezTo>
                  <a:cubicBezTo>
                    <a:pt x="45254" y="501205"/>
                    <a:pt x="51921" y="516445"/>
                    <a:pt x="52874" y="530732"/>
                  </a:cubicBezTo>
                  <a:cubicBezTo>
                    <a:pt x="53826" y="550735"/>
                    <a:pt x="71924" y="543115"/>
                    <a:pt x="82401" y="543115"/>
                  </a:cubicBezTo>
                  <a:cubicBezTo>
                    <a:pt x="101451" y="544067"/>
                    <a:pt x="120501" y="545020"/>
                    <a:pt x="139551" y="543115"/>
                  </a:cubicBezTo>
                  <a:cubicBezTo>
                    <a:pt x="158601" y="540257"/>
                    <a:pt x="181461" y="551687"/>
                    <a:pt x="189081" y="533590"/>
                  </a:cubicBezTo>
                  <a:close/>
                  <a:moveTo>
                    <a:pt x="1297791" y="353567"/>
                  </a:moveTo>
                  <a:cubicBezTo>
                    <a:pt x="1301601" y="314515"/>
                    <a:pt x="1316841" y="288797"/>
                    <a:pt x="1363514" y="290702"/>
                  </a:cubicBezTo>
                  <a:cubicBezTo>
                    <a:pt x="1409234" y="292607"/>
                    <a:pt x="1417806" y="321182"/>
                    <a:pt x="1420664" y="356425"/>
                  </a:cubicBezTo>
                  <a:cubicBezTo>
                    <a:pt x="1421616" y="368807"/>
                    <a:pt x="1420664" y="381190"/>
                    <a:pt x="1420664" y="394525"/>
                  </a:cubicBezTo>
                  <a:cubicBezTo>
                    <a:pt x="1420664" y="394525"/>
                    <a:pt x="1421616" y="394525"/>
                    <a:pt x="1421616" y="394525"/>
                  </a:cubicBezTo>
                  <a:cubicBezTo>
                    <a:pt x="1421616" y="399287"/>
                    <a:pt x="1421616" y="404050"/>
                    <a:pt x="1421616" y="408812"/>
                  </a:cubicBezTo>
                  <a:cubicBezTo>
                    <a:pt x="1419711" y="470725"/>
                    <a:pt x="1401614" y="495490"/>
                    <a:pt x="1357799" y="494537"/>
                  </a:cubicBezTo>
                  <a:cubicBezTo>
                    <a:pt x="1316841" y="493585"/>
                    <a:pt x="1298744" y="468820"/>
                    <a:pt x="1296839" y="410717"/>
                  </a:cubicBezTo>
                  <a:cubicBezTo>
                    <a:pt x="1296839" y="391667"/>
                    <a:pt x="1296839" y="372617"/>
                    <a:pt x="1297791" y="353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E2DB06A-896B-4E47-9072-90550707053B}"/>
                </a:ext>
              </a:extLst>
            </p:cNvPr>
            <p:cNvSpPr/>
            <p:nvPr/>
          </p:nvSpPr>
          <p:spPr>
            <a:xfrm>
              <a:off x="1733333" y="1392084"/>
              <a:ext cx="447027" cy="548709"/>
            </a:xfrm>
            <a:custGeom>
              <a:avLst/>
              <a:gdLst>
                <a:gd name="connsiteX0" fmla="*/ 108463 w 447027"/>
                <a:gd name="connsiteY0" fmla="*/ 448628 h 548709"/>
                <a:gd name="connsiteX1" fmla="*/ 130370 w 447027"/>
                <a:gd name="connsiteY1" fmla="*/ 421005 h 548709"/>
                <a:gd name="connsiteX2" fmla="*/ 174185 w 447027"/>
                <a:gd name="connsiteY2" fmla="*/ 469583 h 548709"/>
                <a:gd name="connsiteX3" fmla="*/ 166565 w 447027"/>
                <a:gd name="connsiteY3" fmla="*/ 548640 h 548709"/>
                <a:gd name="connsiteX4" fmla="*/ 251338 w 447027"/>
                <a:gd name="connsiteY4" fmla="*/ 516255 h 548709"/>
                <a:gd name="connsiteX5" fmla="*/ 254195 w 447027"/>
                <a:gd name="connsiteY5" fmla="*/ 479108 h 548709"/>
                <a:gd name="connsiteX6" fmla="*/ 429455 w 447027"/>
                <a:gd name="connsiteY6" fmla="*/ 112395 h 548709"/>
                <a:gd name="connsiteX7" fmla="*/ 440885 w 447027"/>
                <a:gd name="connsiteY7" fmla="*/ 52388 h 548709"/>
                <a:gd name="connsiteX8" fmla="*/ 413263 w 447027"/>
                <a:gd name="connsiteY8" fmla="*/ 40958 h 548709"/>
                <a:gd name="connsiteX9" fmla="*/ 399927 w 447027"/>
                <a:gd name="connsiteY9" fmla="*/ 67628 h 548709"/>
                <a:gd name="connsiteX10" fmla="*/ 396117 w 447027"/>
                <a:gd name="connsiteY10" fmla="*/ 103823 h 548709"/>
                <a:gd name="connsiteX11" fmla="*/ 341825 w 447027"/>
                <a:gd name="connsiteY11" fmla="*/ 169545 h 548709"/>
                <a:gd name="connsiteX12" fmla="*/ 252290 w 447027"/>
                <a:gd name="connsiteY12" fmla="*/ 0 h 548709"/>
                <a:gd name="connsiteX13" fmla="*/ 278008 w 447027"/>
                <a:gd name="connsiteY13" fmla="*/ 180023 h 548709"/>
                <a:gd name="connsiteX14" fmla="*/ 267530 w 447027"/>
                <a:gd name="connsiteY14" fmla="*/ 110490 h 548709"/>
                <a:gd name="connsiteX15" fmla="*/ 201808 w 447027"/>
                <a:gd name="connsiteY15" fmla="*/ 36195 h 548709"/>
                <a:gd name="connsiteX16" fmla="*/ 164660 w 447027"/>
                <a:gd name="connsiteY16" fmla="*/ 48578 h 548709"/>
                <a:gd name="connsiteX17" fmla="*/ 158945 w 447027"/>
                <a:gd name="connsiteY17" fmla="*/ 68580 h 548709"/>
                <a:gd name="connsiteX18" fmla="*/ 191330 w 447027"/>
                <a:gd name="connsiteY18" fmla="*/ 74295 h 548709"/>
                <a:gd name="connsiteX19" fmla="*/ 232288 w 447027"/>
                <a:gd name="connsiteY19" fmla="*/ 101918 h 548709"/>
                <a:gd name="connsiteX20" fmla="*/ 232288 w 447027"/>
                <a:gd name="connsiteY20" fmla="*/ 209550 h 548709"/>
                <a:gd name="connsiteX21" fmla="*/ 109415 w 447027"/>
                <a:gd name="connsiteY21" fmla="*/ 175260 h 548709"/>
                <a:gd name="connsiteX22" fmla="*/ 94175 w 447027"/>
                <a:gd name="connsiteY22" fmla="*/ 195263 h 548709"/>
                <a:gd name="connsiteX23" fmla="*/ 122750 w 447027"/>
                <a:gd name="connsiteY23" fmla="*/ 204788 h 548709"/>
                <a:gd name="connsiteX24" fmla="*/ 165613 w 447027"/>
                <a:gd name="connsiteY24" fmla="*/ 205740 h 548709"/>
                <a:gd name="connsiteX25" fmla="*/ 170375 w 447027"/>
                <a:gd name="connsiteY25" fmla="*/ 318135 h 548709"/>
                <a:gd name="connsiteX26" fmla="*/ 138942 w 447027"/>
                <a:gd name="connsiteY26" fmla="*/ 353378 h 548709"/>
                <a:gd name="connsiteX27" fmla="*/ 104652 w 447027"/>
                <a:gd name="connsiteY27" fmla="*/ 369570 h 548709"/>
                <a:gd name="connsiteX28" fmla="*/ 79888 w 447027"/>
                <a:gd name="connsiteY28" fmla="*/ 306705 h 548709"/>
                <a:gd name="connsiteX29" fmla="*/ 61790 w 447027"/>
                <a:gd name="connsiteY29" fmla="*/ 272415 h 548709"/>
                <a:gd name="connsiteX30" fmla="*/ 3687 w 447027"/>
                <a:gd name="connsiteY30" fmla="*/ 310515 h 548709"/>
                <a:gd name="connsiteX31" fmla="*/ 17975 w 447027"/>
                <a:gd name="connsiteY31" fmla="*/ 346710 h 548709"/>
                <a:gd name="connsiteX32" fmla="*/ 104652 w 447027"/>
                <a:gd name="connsiteY32" fmla="*/ 539115 h 548709"/>
                <a:gd name="connsiteX33" fmla="*/ 104652 w 447027"/>
                <a:gd name="connsiteY33" fmla="*/ 539115 h 548709"/>
                <a:gd name="connsiteX34" fmla="*/ 104652 w 447027"/>
                <a:gd name="connsiteY34" fmla="*/ 539115 h 548709"/>
                <a:gd name="connsiteX35" fmla="*/ 108463 w 447027"/>
                <a:gd name="connsiteY35" fmla="*/ 448628 h 54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7027" h="548709">
                  <a:moveTo>
                    <a:pt x="108463" y="448628"/>
                  </a:moveTo>
                  <a:cubicBezTo>
                    <a:pt x="93222" y="431483"/>
                    <a:pt x="113225" y="419100"/>
                    <a:pt x="130370" y="421005"/>
                  </a:cubicBezTo>
                  <a:cubicBezTo>
                    <a:pt x="157992" y="423863"/>
                    <a:pt x="170375" y="442913"/>
                    <a:pt x="174185" y="469583"/>
                  </a:cubicBezTo>
                  <a:cubicBezTo>
                    <a:pt x="177995" y="496253"/>
                    <a:pt x="172280" y="521970"/>
                    <a:pt x="166565" y="548640"/>
                  </a:cubicBezTo>
                  <a:cubicBezTo>
                    <a:pt x="202760" y="550545"/>
                    <a:pt x="218952" y="512445"/>
                    <a:pt x="251338" y="516255"/>
                  </a:cubicBezTo>
                  <a:cubicBezTo>
                    <a:pt x="248480" y="503873"/>
                    <a:pt x="249433" y="491490"/>
                    <a:pt x="254195" y="479108"/>
                  </a:cubicBezTo>
                  <a:cubicBezTo>
                    <a:pt x="308488" y="355283"/>
                    <a:pt x="340872" y="220028"/>
                    <a:pt x="429455" y="112395"/>
                  </a:cubicBezTo>
                  <a:cubicBezTo>
                    <a:pt x="443742" y="94298"/>
                    <a:pt x="454220" y="76200"/>
                    <a:pt x="440885" y="52388"/>
                  </a:cubicBezTo>
                  <a:cubicBezTo>
                    <a:pt x="433265" y="39053"/>
                    <a:pt x="427550" y="29528"/>
                    <a:pt x="413263" y="40958"/>
                  </a:cubicBezTo>
                  <a:cubicBezTo>
                    <a:pt x="404690" y="47625"/>
                    <a:pt x="384688" y="50483"/>
                    <a:pt x="399927" y="67628"/>
                  </a:cubicBezTo>
                  <a:cubicBezTo>
                    <a:pt x="414215" y="82868"/>
                    <a:pt x="404690" y="92393"/>
                    <a:pt x="396117" y="103823"/>
                  </a:cubicBezTo>
                  <a:cubicBezTo>
                    <a:pt x="380877" y="122873"/>
                    <a:pt x="364685" y="141923"/>
                    <a:pt x="341825" y="169545"/>
                  </a:cubicBezTo>
                  <a:cubicBezTo>
                    <a:pt x="344683" y="93345"/>
                    <a:pt x="364685" y="18098"/>
                    <a:pt x="252290" y="0"/>
                  </a:cubicBezTo>
                  <a:cubicBezTo>
                    <a:pt x="323727" y="55245"/>
                    <a:pt x="303725" y="114300"/>
                    <a:pt x="278008" y="180023"/>
                  </a:cubicBezTo>
                  <a:cubicBezTo>
                    <a:pt x="273245" y="152400"/>
                    <a:pt x="266577" y="131445"/>
                    <a:pt x="267530" y="110490"/>
                  </a:cubicBezTo>
                  <a:cubicBezTo>
                    <a:pt x="269435" y="62865"/>
                    <a:pt x="236097" y="49530"/>
                    <a:pt x="201808" y="36195"/>
                  </a:cubicBezTo>
                  <a:cubicBezTo>
                    <a:pt x="185615" y="29528"/>
                    <a:pt x="174185" y="36195"/>
                    <a:pt x="164660" y="48578"/>
                  </a:cubicBezTo>
                  <a:cubicBezTo>
                    <a:pt x="159897" y="54293"/>
                    <a:pt x="153230" y="59055"/>
                    <a:pt x="158945" y="68580"/>
                  </a:cubicBezTo>
                  <a:cubicBezTo>
                    <a:pt x="168470" y="82868"/>
                    <a:pt x="178947" y="76200"/>
                    <a:pt x="191330" y="74295"/>
                  </a:cubicBezTo>
                  <a:cubicBezTo>
                    <a:pt x="211333" y="71438"/>
                    <a:pt x="231335" y="77153"/>
                    <a:pt x="232288" y="101918"/>
                  </a:cubicBezTo>
                  <a:cubicBezTo>
                    <a:pt x="234192" y="135255"/>
                    <a:pt x="232288" y="168593"/>
                    <a:pt x="232288" y="209550"/>
                  </a:cubicBezTo>
                  <a:cubicBezTo>
                    <a:pt x="167517" y="132398"/>
                    <a:pt x="167517" y="132398"/>
                    <a:pt x="109415" y="175260"/>
                  </a:cubicBezTo>
                  <a:cubicBezTo>
                    <a:pt x="101795" y="180975"/>
                    <a:pt x="89413" y="182880"/>
                    <a:pt x="94175" y="195263"/>
                  </a:cubicBezTo>
                  <a:cubicBezTo>
                    <a:pt x="98938" y="207645"/>
                    <a:pt x="111320" y="207645"/>
                    <a:pt x="122750" y="204788"/>
                  </a:cubicBezTo>
                  <a:cubicBezTo>
                    <a:pt x="137038" y="200025"/>
                    <a:pt x="150372" y="189548"/>
                    <a:pt x="165613" y="205740"/>
                  </a:cubicBezTo>
                  <a:cubicBezTo>
                    <a:pt x="203713" y="243840"/>
                    <a:pt x="206570" y="278130"/>
                    <a:pt x="170375" y="318135"/>
                  </a:cubicBezTo>
                  <a:cubicBezTo>
                    <a:pt x="159897" y="329565"/>
                    <a:pt x="150372" y="343853"/>
                    <a:pt x="138942" y="353378"/>
                  </a:cubicBezTo>
                  <a:cubicBezTo>
                    <a:pt x="129417" y="361950"/>
                    <a:pt x="121797" y="391478"/>
                    <a:pt x="104652" y="369570"/>
                  </a:cubicBezTo>
                  <a:cubicBezTo>
                    <a:pt x="92270" y="353378"/>
                    <a:pt x="52265" y="341948"/>
                    <a:pt x="79888" y="306705"/>
                  </a:cubicBezTo>
                  <a:cubicBezTo>
                    <a:pt x="97985" y="283845"/>
                    <a:pt x="75125" y="271463"/>
                    <a:pt x="61790" y="272415"/>
                  </a:cubicBezTo>
                  <a:cubicBezTo>
                    <a:pt x="37977" y="274320"/>
                    <a:pt x="18927" y="292418"/>
                    <a:pt x="3687" y="310515"/>
                  </a:cubicBezTo>
                  <a:cubicBezTo>
                    <a:pt x="-7743" y="324803"/>
                    <a:pt x="10355" y="335280"/>
                    <a:pt x="17975" y="346710"/>
                  </a:cubicBezTo>
                  <a:cubicBezTo>
                    <a:pt x="57027" y="406718"/>
                    <a:pt x="117988" y="456248"/>
                    <a:pt x="104652" y="539115"/>
                  </a:cubicBezTo>
                  <a:lnTo>
                    <a:pt x="104652" y="539115"/>
                  </a:lnTo>
                  <a:cubicBezTo>
                    <a:pt x="104652" y="539115"/>
                    <a:pt x="104652" y="539115"/>
                    <a:pt x="104652" y="539115"/>
                  </a:cubicBezTo>
                  <a:cubicBezTo>
                    <a:pt x="121797" y="509588"/>
                    <a:pt x="138942" y="481965"/>
                    <a:pt x="108463" y="4486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F98D9B7-98A1-4583-929C-F4E2E81F497E}"/>
                </a:ext>
              </a:extLst>
            </p:cNvPr>
            <p:cNvSpPr/>
            <p:nvPr/>
          </p:nvSpPr>
          <p:spPr>
            <a:xfrm>
              <a:off x="1837194" y="1812896"/>
              <a:ext cx="148428" cy="148209"/>
            </a:xfrm>
            <a:custGeom>
              <a:avLst/>
              <a:gdLst>
                <a:gd name="connsiteX0" fmla="*/ 10316 w 148428"/>
                <a:gd name="connsiteY0" fmla="*/ 24006 h 148209"/>
                <a:gd name="connsiteX1" fmla="*/ 5554 w 148428"/>
                <a:gd name="connsiteY1" fmla="*/ 14481 h 148209"/>
                <a:gd name="connsiteX2" fmla="*/ 16031 w 148428"/>
                <a:gd name="connsiteY2" fmla="*/ 5908 h 148209"/>
                <a:gd name="connsiteX3" fmla="*/ 56989 w 148428"/>
                <a:gd name="connsiteY3" fmla="*/ 42103 h 148209"/>
                <a:gd name="connsiteX4" fmla="*/ 35081 w 148428"/>
                <a:gd name="connsiteY4" fmla="*/ 143068 h 148209"/>
                <a:gd name="connsiteX5" fmla="*/ 148429 w 148428"/>
                <a:gd name="connsiteY5" fmla="*/ 95443 h 148209"/>
                <a:gd name="connsiteX6" fmla="*/ 63656 w 148428"/>
                <a:gd name="connsiteY6" fmla="*/ 127828 h 148209"/>
                <a:gd name="connsiteX7" fmla="*/ 71276 w 148428"/>
                <a:gd name="connsiteY7" fmla="*/ 48771 h 148209"/>
                <a:gd name="connsiteX8" fmla="*/ 27461 w 148428"/>
                <a:gd name="connsiteY8" fmla="*/ 193 h 148209"/>
                <a:gd name="connsiteX9" fmla="*/ 5554 w 148428"/>
                <a:gd name="connsiteY9" fmla="*/ 27816 h 148209"/>
                <a:gd name="connsiteX10" fmla="*/ 2696 w 148428"/>
                <a:gd name="connsiteY10" fmla="*/ 118303 h 148209"/>
                <a:gd name="connsiteX11" fmla="*/ 2696 w 148428"/>
                <a:gd name="connsiteY11" fmla="*/ 118303 h 148209"/>
                <a:gd name="connsiteX12" fmla="*/ 10316 w 148428"/>
                <a:gd name="connsiteY12" fmla="*/ 24006 h 14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428" h="148209">
                  <a:moveTo>
                    <a:pt x="10316" y="24006"/>
                  </a:moveTo>
                  <a:cubicBezTo>
                    <a:pt x="6506" y="21148"/>
                    <a:pt x="1744" y="20196"/>
                    <a:pt x="5554" y="14481"/>
                  </a:cubicBezTo>
                  <a:cubicBezTo>
                    <a:pt x="8411" y="10671"/>
                    <a:pt x="13174" y="5908"/>
                    <a:pt x="16031" y="5908"/>
                  </a:cubicBezTo>
                  <a:cubicBezTo>
                    <a:pt x="36986" y="9718"/>
                    <a:pt x="55084" y="15433"/>
                    <a:pt x="56989" y="42103"/>
                  </a:cubicBezTo>
                  <a:cubicBezTo>
                    <a:pt x="59846" y="78298"/>
                    <a:pt x="59846" y="113541"/>
                    <a:pt x="35081" y="143068"/>
                  </a:cubicBezTo>
                  <a:cubicBezTo>
                    <a:pt x="91279" y="164023"/>
                    <a:pt x="113186" y="115446"/>
                    <a:pt x="148429" y="95443"/>
                  </a:cubicBezTo>
                  <a:cubicBezTo>
                    <a:pt x="116044" y="91633"/>
                    <a:pt x="99851" y="129733"/>
                    <a:pt x="63656" y="127828"/>
                  </a:cubicBezTo>
                  <a:cubicBezTo>
                    <a:pt x="69371" y="101158"/>
                    <a:pt x="75086" y="74488"/>
                    <a:pt x="71276" y="48771"/>
                  </a:cubicBezTo>
                  <a:cubicBezTo>
                    <a:pt x="67466" y="22101"/>
                    <a:pt x="55084" y="3051"/>
                    <a:pt x="27461" y="193"/>
                  </a:cubicBezTo>
                  <a:cubicBezTo>
                    <a:pt x="9364" y="-1712"/>
                    <a:pt x="-9686" y="10671"/>
                    <a:pt x="5554" y="27816"/>
                  </a:cubicBezTo>
                  <a:cubicBezTo>
                    <a:pt x="36034" y="62106"/>
                    <a:pt x="18889" y="88776"/>
                    <a:pt x="2696" y="118303"/>
                  </a:cubicBezTo>
                  <a:cubicBezTo>
                    <a:pt x="2696" y="118303"/>
                    <a:pt x="2696" y="118303"/>
                    <a:pt x="2696" y="118303"/>
                  </a:cubicBezTo>
                  <a:cubicBezTo>
                    <a:pt x="49369" y="80203"/>
                    <a:pt x="51274" y="55438"/>
                    <a:pt x="10316" y="24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1325D3-6A36-473E-9BE6-092648B7C66E}"/>
                </a:ext>
              </a:extLst>
            </p:cNvPr>
            <p:cNvSpPr/>
            <p:nvPr/>
          </p:nvSpPr>
          <p:spPr>
            <a:xfrm>
              <a:off x="2717344" y="1773522"/>
              <a:ext cx="609544" cy="502927"/>
            </a:xfrm>
            <a:custGeom>
              <a:avLst/>
              <a:gdLst>
                <a:gd name="connsiteX0" fmla="*/ 605589 w 609544"/>
                <a:gd name="connsiteY0" fmla="*/ 211970 h 502927"/>
                <a:gd name="connsiteX1" fmla="*/ 570346 w 609544"/>
                <a:gd name="connsiteY1" fmla="*/ 200540 h 502927"/>
                <a:gd name="connsiteX2" fmla="*/ 390324 w 609544"/>
                <a:gd name="connsiteY2" fmla="*/ 136722 h 502927"/>
                <a:gd name="connsiteX3" fmla="*/ 323649 w 609544"/>
                <a:gd name="connsiteY3" fmla="*/ 117672 h 502927"/>
                <a:gd name="connsiteX4" fmla="*/ 278881 w 609544"/>
                <a:gd name="connsiteY4" fmla="*/ 74810 h 502927"/>
                <a:gd name="connsiteX5" fmla="*/ 292216 w 609544"/>
                <a:gd name="connsiteY5" fmla="*/ 137675 h 502927"/>
                <a:gd name="connsiteX6" fmla="*/ 171249 w 609544"/>
                <a:gd name="connsiteY6" fmla="*/ 136722 h 502927"/>
                <a:gd name="connsiteX7" fmla="*/ 55996 w 609544"/>
                <a:gd name="connsiteY7" fmla="*/ 81477 h 502927"/>
                <a:gd name="connsiteX8" fmla="*/ 28374 w 609544"/>
                <a:gd name="connsiteY8" fmla="*/ 61475 h 502927"/>
                <a:gd name="connsiteX9" fmla="*/ 53139 w 609544"/>
                <a:gd name="connsiteY9" fmla="*/ 27185 h 502927"/>
                <a:gd name="connsiteX10" fmla="*/ 92191 w 609544"/>
                <a:gd name="connsiteY10" fmla="*/ 32900 h 502927"/>
                <a:gd name="connsiteX11" fmla="*/ 28374 w 609544"/>
                <a:gd name="connsiteY11" fmla="*/ 27185 h 502927"/>
                <a:gd name="connsiteX12" fmla="*/ 11229 w 609544"/>
                <a:gd name="connsiteY12" fmla="*/ 50045 h 502927"/>
                <a:gd name="connsiteX13" fmla="*/ 31231 w 609544"/>
                <a:gd name="connsiteY13" fmla="*/ 100527 h 502927"/>
                <a:gd name="connsiteX14" fmla="*/ 165534 w 609544"/>
                <a:gd name="connsiteY14" fmla="*/ 164345 h 502927"/>
                <a:gd name="connsiteX15" fmla="*/ 214111 w 609544"/>
                <a:gd name="connsiteY15" fmla="*/ 173870 h 502927"/>
                <a:gd name="connsiteX16" fmla="*/ 345556 w 609544"/>
                <a:gd name="connsiteY16" fmla="*/ 156725 h 502927"/>
                <a:gd name="connsiteX17" fmla="*/ 383656 w 609544"/>
                <a:gd name="connsiteY17" fmla="*/ 187205 h 502927"/>
                <a:gd name="connsiteX18" fmla="*/ 350319 w 609544"/>
                <a:gd name="connsiteY18" fmla="*/ 198635 h 502927"/>
                <a:gd name="connsiteX19" fmla="*/ 326506 w 609544"/>
                <a:gd name="connsiteY19" fmla="*/ 198635 h 502927"/>
                <a:gd name="connsiteX20" fmla="*/ 296979 w 609544"/>
                <a:gd name="connsiteY20" fmla="*/ 212922 h 502927"/>
                <a:gd name="connsiteX21" fmla="*/ 304599 w 609544"/>
                <a:gd name="connsiteY21" fmla="*/ 251975 h 502927"/>
                <a:gd name="connsiteX22" fmla="*/ 325554 w 609544"/>
                <a:gd name="connsiteY22" fmla="*/ 298647 h 502927"/>
                <a:gd name="connsiteX23" fmla="*/ 325554 w 609544"/>
                <a:gd name="connsiteY23" fmla="*/ 403422 h 502927"/>
                <a:gd name="connsiteX24" fmla="*/ 304599 w 609544"/>
                <a:gd name="connsiteY24" fmla="*/ 449142 h 502927"/>
                <a:gd name="connsiteX25" fmla="*/ 297931 w 609544"/>
                <a:gd name="connsiteY25" fmla="*/ 488195 h 502927"/>
                <a:gd name="connsiteX26" fmla="*/ 327459 w 609544"/>
                <a:gd name="connsiteY26" fmla="*/ 501530 h 502927"/>
                <a:gd name="connsiteX27" fmla="*/ 408421 w 609544"/>
                <a:gd name="connsiteY27" fmla="*/ 501530 h 502927"/>
                <a:gd name="connsiteX28" fmla="*/ 436044 w 609544"/>
                <a:gd name="connsiteY28" fmla="*/ 453905 h 502927"/>
                <a:gd name="connsiteX29" fmla="*/ 415089 w 609544"/>
                <a:gd name="connsiteY29" fmla="*/ 351987 h 502927"/>
                <a:gd name="connsiteX30" fmla="*/ 502719 w 609544"/>
                <a:gd name="connsiteY30" fmla="*/ 481527 h 502927"/>
                <a:gd name="connsiteX31" fmla="*/ 565584 w 609544"/>
                <a:gd name="connsiteY31" fmla="*/ 500577 h 502927"/>
                <a:gd name="connsiteX32" fmla="*/ 578919 w 609544"/>
                <a:gd name="connsiteY32" fmla="*/ 462477 h 502927"/>
                <a:gd name="connsiteX33" fmla="*/ 579871 w 609544"/>
                <a:gd name="connsiteY33" fmla="*/ 295790 h 502927"/>
                <a:gd name="connsiteX34" fmla="*/ 591301 w 609544"/>
                <a:gd name="connsiteY34" fmla="*/ 257690 h 502927"/>
                <a:gd name="connsiteX35" fmla="*/ 605589 w 609544"/>
                <a:gd name="connsiteY35" fmla="*/ 211970 h 502927"/>
                <a:gd name="connsiteX36" fmla="*/ 486526 w 609544"/>
                <a:gd name="connsiteY36" fmla="*/ 354845 h 502927"/>
                <a:gd name="connsiteX37" fmla="*/ 406516 w 609544"/>
                <a:gd name="connsiteY37" fmla="*/ 229115 h 502927"/>
                <a:gd name="connsiteX38" fmla="*/ 405564 w 609544"/>
                <a:gd name="connsiteY38" fmla="*/ 218637 h 502927"/>
                <a:gd name="connsiteX39" fmla="*/ 457951 w 609544"/>
                <a:gd name="connsiteY39" fmla="*/ 216732 h 502927"/>
                <a:gd name="connsiteX40" fmla="*/ 486526 w 609544"/>
                <a:gd name="connsiteY40" fmla="*/ 354845 h 50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9544" h="502927">
                  <a:moveTo>
                    <a:pt x="605589" y="211970"/>
                  </a:moveTo>
                  <a:cubicBezTo>
                    <a:pt x="602731" y="191015"/>
                    <a:pt x="582729" y="200540"/>
                    <a:pt x="570346" y="200540"/>
                  </a:cubicBezTo>
                  <a:cubicBezTo>
                    <a:pt x="502719" y="200540"/>
                    <a:pt x="432234" y="213875"/>
                    <a:pt x="390324" y="136722"/>
                  </a:cubicBezTo>
                  <a:cubicBezTo>
                    <a:pt x="378894" y="115767"/>
                    <a:pt x="346509" y="120530"/>
                    <a:pt x="323649" y="117672"/>
                  </a:cubicBezTo>
                  <a:cubicBezTo>
                    <a:pt x="296026" y="114815"/>
                    <a:pt x="283644" y="101480"/>
                    <a:pt x="278881" y="74810"/>
                  </a:cubicBezTo>
                  <a:cubicBezTo>
                    <a:pt x="276024" y="97670"/>
                    <a:pt x="240781" y="122435"/>
                    <a:pt x="292216" y="137675"/>
                  </a:cubicBezTo>
                  <a:cubicBezTo>
                    <a:pt x="247449" y="153867"/>
                    <a:pt x="211254" y="161487"/>
                    <a:pt x="171249" y="136722"/>
                  </a:cubicBezTo>
                  <a:cubicBezTo>
                    <a:pt x="135054" y="114815"/>
                    <a:pt x="94096" y="100527"/>
                    <a:pt x="55996" y="81477"/>
                  </a:cubicBezTo>
                  <a:cubicBezTo>
                    <a:pt x="45519" y="76715"/>
                    <a:pt x="25516" y="77667"/>
                    <a:pt x="28374" y="61475"/>
                  </a:cubicBezTo>
                  <a:cubicBezTo>
                    <a:pt x="30279" y="49092"/>
                    <a:pt x="43614" y="37662"/>
                    <a:pt x="53139" y="27185"/>
                  </a:cubicBezTo>
                  <a:cubicBezTo>
                    <a:pt x="68379" y="10040"/>
                    <a:pt x="75999" y="50045"/>
                    <a:pt x="92191" y="32900"/>
                  </a:cubicBezTo>
                  <a:cubicBezTo>
                    <a:pt x="56949" y="-9963"/>
                    <a:pt x="56949" y="-9963"/>
                    <a:pt x="28374" y="27185"/>
                  </a:cubicBezTo>
                  <a:cubicBezTo>
                    <a:pt x="22659" y="34805"/>
                    <a:pt x="15991" y="41472"/>
                    <a:pt x="11229" y="50045"/>
                  </a:cubicBezTo>
                  <a:cubicBezTo>
                    <a:pt x="-4964" y="75762"/>
                    <a:pt x="-7821" y="94812"/>
                    <a:pt x="31231" y="100527"/>
                  </a:cubicBezTo>
                  <a:cubicBezTo>
                    <a:pt x="81714" y="109100"/>
                    <a:pt x="129339" y="126245"/>
                    <a:pt x="165534" y="164345"/>
                  </a:cubicBezTo>
                  <a:cubicBezTo>
                    <a:pt x="179821" y="179585"/>
                    <a:pt x="196966" y="175775"/>
                    <a:pt x="214111" y="173870"/>
                  </a:cubicBezTo>
                  <a:cubicBezTo>
                    <a:pt x="257926" y="168155"/>
                    <a:pt x="301741" y="162440"/>
                    <a:pt x="345556" y="156725"/>
                  </a:cubicBezTo>
                  <a:cubicBezTo>
                    <a:pt x="368416" y="153867"/>
                    <a:pt x="384609" y="165297"/>
                    <a:pt x="383656" y="187205"/>
                  </a:cubicBezTo>
                  <a:cubicBezTo>
                    <a:pt x="382704" y="209112"/>
                    <a:pt x="361749" y="194825"/>
                    <a:pt x="350319" y="198635"/>
                  </a:cubicBezTo>
                  <a:cubicBezTo>
                    <a:pt x="342699" y="200540"/>
                    <a:pt x="334126" y="198635"/>
                    <a:pt x="326506" y="198635"/>
                  </a:cubicBezTo>
                  <a:cubicBezTo>
                    <a:pt x="315076" y="199587"/>
                    <a:pt x="297931" y="193872"/>
                    <a:pt x="296979" y="212922"/>
                  </a:cubicBezTo>
                  <a:cubicBezTo>
                    <a:pt x="296026" y="226257"/>
                    <a:pt x="288406" y="246260"/>
                    <a:pt x="304599" y="251975"/>
                  </a:cubicBezTo>
                  <a:cubicBezTo>
                    <a:pt x="331269" y="260547"/>
                    <a:pt x="324601" y="280550"/>
                    <a:pt x="325554" y="298647"/>
                  </a:cubicBezTo>
                  <a:cubicBezTo>
                    <a:pt x="326506" y="333890"/>
                    <a:pt x="326506" y="368180"/>
                    <a:pt x="325554" y="403422"/>
                  </a:cubicBezTo>
                  <a:cubicBezTo>
                    <a:pt x="325554" y="421520"/>
                    <a:pt x="331269" y="440570"/>
                    <a:pt x="304599" y="449142"/>
                  </a:cubicBezTo>
                  <a:cubicBezTo>
                    <a:pt x="290311" y="453905"/>
                    <a:pt x="296979" y="474860"/>
                    <a:pt x="297931" y="488195"/>
                  </a:cubicBezTo>
                  <a:cubicBezTo>
                    <a:pt x="299836" y="508197"/>
                    <a:pt x="316981" y="500577"/>
                    <a:pt x="327459" y="501530"/>
                  </a:cubicBezTo>
                  <a:cubicBezTo>
                    <a:pt x="354129" y="502482"/>
                    <a:pt x="381751" y="502482"/>
                    <a:pt x="408421" y="501530"/>
                  </a:cubicBezTo>
                  <a:cubicBezTo>
                    <a:pt x="436044" y="500577"/>
                    <a:pt x="456046" y="467240"/>
                    <a:pt x="436044" y="453905"/>
                  </a:cubicBezTo>
                  <a:cubicBezTo>
                    <a:pt x="391276" y="423425"/>
                    <a:pt x="417946" y="387230"/>
                    <a:pt x="415089" y="351987"/>
                  </a:cubicBezTo>
                  <a:cubicBezTo>
                    <a:pt x="447474" y="393897"/>
                    <a:pt x="477001" y="436760"/>
                    <a:pt x="502719" y="481527"/>
                  </a:cubicBezTo>
                  <a:cubicBezTo>
                    <a:pt x="518911" y="510102"/>
                    <a:pt x="543676" y="502482"/>
                    <a:pt x="565584" y="500577"/>
                  </a:cubicBezTo>
                  <a:cubicBezTo>
                    <a:pt x="590349" y="498672"/>
                    <a:pt x="577966" y="475812"/>
                    <a:pt x="578919" y="462477"/>
                  </a:cubicBezTo>
                  <a:cubicBezTo>
                    <a:pt x="579871" y="407232"/>
                    <a:pt x="578919" y="351987"/>
                    <a:pt x="579871" y="295790"/>
                  </a:cubicBezTo>
                  <a:cubicBezTo>
                    <a:pt x="579871" y="282455"/>
                    <a:pt x="573204" y="263405"/>
                    <a:pt x="591301" y="257690"/>
                  </a:cubicBezTo>
                  <a:cubicBezTo>
                    <a:pt x="618924" y="249117"/>
                    <a:pt x="607494" y="227210"/>
                    <a:pt x="605589" y="211970"/>
                  </a:cubicBezTo>
                  <a:close/>
                  <a:moveTo>
                    <a:pt x="486526" y="354845"/>
                  </a:moveTo>
                  <a:cubicBezTo>
                    <a:pt x="458904" y="311030"/>
                    <a:pt x="432234" y="270072"/>
                    <a:pt x="406516" y="229115"/>
                  </a:cubicBezTo>
                  <a:cubicBezTo>
                    <a:pt x="404611" y="227210"/>
                    <a:pt x="405564" y="223400"/>
                    <a:pt x="405564" y="218637"/>
                  </a:cubicBezTo>
                  <a:cubicBezTo>
                    <a:pt x="423661" y="211970"/>
                    <a:pt x="454141" y="210065"/>
                    <a:pt x="457951" y="216732"/>
                  </a:cubicBezTo>
                  <a:cubicBezTo>
                    <a:pt x="477954" y="258642"/>
                    <a:pt x="510339" y="298647"/>
                    <a:pt x="486526" y="354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830BCF0-4C94-4801-B118-20216863FECB}"/>
                </a:ext>
              </a:extLst>
            </p:cNvPr>
            <p:cNvSpPr/>
            <p:nvPr/>
          </p:nvSpPr>
          <p:spPr>
            <a:xfrm>
              <a:off x="2081929" y="1961679"/>
              <a:ext cx="385306" cy="314638"/>
            </a:xfrm>
            <a:custGeom>
              <a:avLst/>
              <a:gdLst>
                <a:gd name="connsiteX0" fmla="*/ 349464 w 385306"/>
                <a:gd name="connsiteY0" fmla="*/ 2857 h 314638"/>
                <a:gd name="connsiteX1" fmla="*/ 349464 w 385306"/>
                <a:gd name="connsiteY1" fmla="*/ 2857 h 314638"/>
                <a:gd name="connsiteX2" fmla="*/ 260881 w 385306"/>
                <a:gd name="connsiteY2" fmla="*/ 123825 h 314638"/>
                <a:gd name="connsiteX3" fmla="*/ 251356 w 385306"/>
                <a:gd name="connsiteY3" fmla="*/ 144780 h 314638"/>
                <a:gd name="connsiteX4" fmla="*/ 184681 w 385306"/>
                <a:gd name="connsiteY4" fmla="*/ 63818 h 314638"/>
                <a:gd name="connsiteX5" fmla="*/ 130389 w 385306"/>
                <a:gd name="connsiteY5" fmla="*/ 146685 h 314638"/>
                <a:gd name="connsiteX6" fmla="*/ 109434 w 385306"/>
                <a:gd name="connsiteY6" fmla="*/ 61912 h 314638"/>
                <a:gd name="connsiteX7" fmla="*/ 50379 w 385306"/>
                <a:gd name="connsiteY7" fmla="*/ 11430 h 314638"/>
                <a:gd name="connsiteX8" fmla="*/ 4659 w 385306"/>
                <a:gd name="connsiteY8" fmla="*/ 9525 h 314638"/>
                <a:gd name="connsiteX9" fmla="*/ 11326 w 385306"/>
                <a:gd name="connsiteY9" fmla="*/ 64770 h 314638"/>
                <a:gd name="connsiteX10" fmla="*/ 43711 w 385306"/>
                <a:gd name="connsiteY10" fmla="*/ 117157 h 314638"/>
                <a:gd name="connsiteX11" fmla="*/ 78001 w 385306"/>
                <a:gd name="connsiteY11" fmla="*/ 269558 h 314638"/>
                <a:gd name="connsiteX12" fmla="*/ 113244 w 385306"/>
                <a:gd name="connsiteY12" fmla="*/ 314325 h 314638"/>
                <a:gd name="connsiteX13" fmla="*/ 169441 w 385306"/>
                <a:gd name="connsiteY13" fmla="*/ 274320 h 314638"/>
                <a:gd name="connsiteX14" fmla="*/ 191349 w 385306"/>
                <a:gd name="connsiteY14" fmla="*/ 215265 h 314638"/>
                <a:gd name="connsiteX15" fmla="*/ 217066 w 385306"/>
                <a:gd name="connsiteY15" fmla="*/ 286703 h 314638"/>
                <a:gd name="connsiteX16" fmla="*/ 272312 w 385306"/>
                <a:gd name="connsiteY16" fmla="*/ 314325 h 314638"/>
                <a:gd name="connsiteX17" fmla="*/ 302791 w 385306"/>
                <a:gd name="connsiteY17" fmla="*/ 281940 h 314638"/>
                <a:gd name="connsiteX18" fmla="*/ 339939 w 385306"/>
                <a:gd name="connsiteY18" fmla="*/ 115253 h 314638"/>
                <a:gd name="connsiteX19" fmla="*/ 357084 w 385306"/>
                <a:gd name="connsiteY19" fmla="*/ 72390 h 314638"/>
                <a:gd name="connsiteX20" fmla="*/ 359941 w 385306"/>
                <a:gd name="connsiteY20" fmla="*/ 0 h 314638"/>
                <a:gd name="connsiteX21" fmla="*/ 359941 w 385306"/>
                <a:gd name="connsiteY21" fmla="*/ 0 h 314638"/>
                <a:gd name="connsiteX22" fmla="*/ 349464 w 385306"/>
                <a:gd name="connsiteY22" fmla="*/ 2857 h 31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306" h="314638">
                  <a:moveTo>
                    <a:pt x="349464" y="2857"/>
                  </a:moveTo>
                  <a:cubicBezTo>
                    <a:pt x="349464" y="3810"/>
                    <a:pt x="349464" y="3810"/>
                    <a:pt x="349464" y="2857"/>
                  </a:cubicBezTo>
                  <a:cubicBezTo>
                    <a:pt x="261834" y="952"/>
                    <a:pt x="273264" y="71437"/>
                    <a:pt x="260881" y="123825"/>
                  </a:cubicBezTo>
                  <a:cubicBezTo>
                    <a:pt x="258976" y="131445"/>
                    <a:pt x="261834" y="140018"/>
                    <a:pt x="251356" y="144780"/>
                  </a:cubicBezTo>
                  <a:cubicBezTo>
                    <a:pt x="223734" y="122872"/>
                    <a:pt x="248499" y="56197"/>
                    <a:pt x="184681" y="63818"/>
                  </a:cubicBezTo>
                  <a:cubicBezTo>
                    <a:pt x="131341" y="70485"/>
                    <a:pt x="158012" y="124778"/>
                    <a:pt x="130389" y="146685"/>
                  </a:cubicBezTo>
                  <a:cubicBezTo>
                    <a:pt x="117054" y="120968"/>
                    <a:pt x="114196" y="90487"/>
                    <a:pt x="109434" y="61912"/>
                  </a:cubicBezTo>
                  <a:cubicBezTo>
                    <a:pt x="103719" y="25718"/>
                    <a:pt x="93241" y="2857"/>
                    <a:pt x="50379" y="11430"/>
                  </a:cubicBezTo>
                  <a:cubicBezTo>
                    <a:pt x="36091" y="14288"/>
                    <a:pt x="19899" y="10477"/>
                    <a:pt x="4659" y="9525"/>
                  </a:cubicBezTo>
                  <a:cubicBezTo>
                    <a:pt x="3706" y="28575"/>
                    <a:pt x="-8676" y="55245"/>
                    <a:pt x="11326" y="64770"/>
                  </a:cubicBezTo>
                  <a:cubicBezTo>
                    <a:pt x="37044" y="77153"/>
                    <a:pt x="38949" y="96203"/>
                    <a:pt x="43711" y="117157"/>
                  </a:cubicBezTo>
                  <a:cubicBezTo>
                    <a:pt x="55141" y="168593"/>
                    <a:pt x="66571" y="219075"/>
                    <a:pt x="78001" y="269558"/>
                  </a:cubicBezTo>
                  <a:cubicBezTo>
                    <a:pt x="82764" y="289560"/>
                    <a:pt x="77049" y="314325"/>
                    <a:pt x="113244" y="314325"/>
                  </a:cubicBezTo>
                  <a:cubicBezTo>
                    <a:pt x="145629" y="314325"/>
                    <a:pt x="162774" y="306705"/>
                    <a:pt x="169441" y="274320"/>
                  </a:cubicBezTo>
                  <a:cubicBezTo>
                    <a:pt x="173251" y="256222"/>
                    <a:pt x="181824" y="239078"/>
                    <a:pt x="191349" y="215265"/>
                  </a:cubicBezTo>
                  <a:cubicBezTo>
                    <a:pt x="200874" y="242887"/>
                    <a:pt x="211351" y="263843"/>
                    <a:pt x="217066" y="286703"/>
                  </a:cubicBezTo>
                  <a:cubicBezTo>
                    <a:pt x="224687" y="320993"/>
                    <a:pt x="249451" y="312420"/>
                    <a:pt x="272312" y="314325"/>
                  </a:cubicBezTo>
                  <a:cubicBezTo>
                    <a:pt x="298029" y="317183"/>
                    <a:pt x="298981" y="300037"/>
                    <a:pt x="302791" y="281940"/>
                  </a:cubicBezTo>
                  <a:cubicBezTo>
                    <a:pt x="314221" y="225743"/>
                    <a:pt x="326604" y="170497"/>
                    <a:pt x="339939" y="115253"/>
                  </a:cubicBezTo>
                  <a:cubicBezTo>
                    <a:pt x="343749" y="100012"/>
                    <a:pt x="341844" y="80010"/>
                    <a:pt x="357084" y="72390"/>
                  </a:cubicBezTo>
                  <a:cubicBezTo>
                    <a:pt x="406614" y="49530"/>
                    <a:pt x="379944" y="24765"/>
                    <a:pt x="359941" y="0"/>
                  </a:cubicBezTo>
                  <a:cubicBezTo>
                    <a:pt x="359941" y="0"/>
                    <a:pt x="359941" y="0"/>
                    <a:pt x="359941" y="0"/>
                  </a:cubicBezTo>
                  <a:cubicBezTo>
                    <a:pt x="356131" y="2857"/>
                    <a:pt x="352321" y="3810"/>
                    <a:pt x="349464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8FDD03B-5AB6-4D82-AAB3-E6611848A67C}"/>
                </a:ext>
              </a:extLst>
            </p:cNvPr>
            <p:cNvSpPr/>
            <p:nvPr/>
          </p:nvSpPr>
          <p:spPr>
            <a:xfrm>
              <a:off x="2085635" y="1970251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0 w 952"/>
                <a:gd name="connsiteY2" fmla="*/ 953 h 952"/>
                <a:gd name="connsiteX3" fmla="*/ 953 w 952"/>
                <a:gd name="connsiteY3" fmla="*/ 0 h 952"/>
                <a:gd name="connsiteX4" fmla="*/ 953 w 952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22085F4-CB96-4A55-A863-8B3EBFFD0A3E}"/>
                </a:ext>
              </a:extLst>
            </p:cNvPr>
            <p:cNvSpPr/>
            <p:nvPr/>
          </p:nvSpPr>
          <p:spPr>
            <a:xfrm>
              <a:off x="2431392" y="1960726"/>
              <a:ext cx="9525" cy="3810"/>
            </a:xfrm>
            <a:custGeom>
              <a:avLst/>
              <a:gdLst>
                <a:gd name="connsiteX0" fmla="*/ 953 w 9525"/>
                <a:gd name="connsiteY0" fmla="*/ 0 h 3810"/>
                <a:gd name="connsiteX1" fmla="*/ 0 w 9525"/>
                <a:gd name="connsiteY1" fmla="*/ 3810 h 3810"/>
                <a:gd name="connsiteX2" fmla="*/ 9525 w 9525"/>
                <a:gd name="connsiteY2" fmla="*/ 953 h 3810"/>
                <a:gd name="connsiteX3" fmla="*/ 9525 w 9525"/>
                <a:gd name="connsiteY3" fmla="*/ 953 h 3810"/>
                <a:gd name="connsiteX4" fmla="*/ 9525 w 9525"/>
                <a:gd name="connsiteY4" fmla="*/ 953 h 3810"/>
                <a:gd name="connsiteX5" fmla="*/ 953 w 9525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 h="3810">
                  <a:moveTo>
                    <a:pt x="953" y="0"/>
                  </a:moveTo>
                  <a:cubicBezTo>
                    <a:pt x="953" y="953"/>
                    <a:pt x="0" y="2858"/>
                    <a:pt x="0" y="3810"/>
                  </a:cubicBezTo>
                  <a:cubicBezTo>
                    <a:pt x="3810" y="3810"/>
                    <a:pt x="6667" y="2858"/>
                    <a:pt x="9525" y="953"/>
                  </a:cubicBezTo>
                  <a:cubicBezTo>
                    <a:pt x="9525" y="953"/>
                    <a:pt x="9525" y="953"/>
                    <a:pt x="9525" y="953"/>
                  </a:cubicBezTo>
                  <a:lnTo>
                    <a:pt x="9525" y="953"/>
                  </a:lnTo>
                  <a:cubicBezTo>
                    <a:pt x="6667" y="953"/>
                    <a:pt x="3810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0788271-79A7-4F45-A29A-24BD9CEDE6EA}"/>
                </a:ext>
              </a:extLst>
            </p:cNvPr>
            <p:cNvSpPr/>
            <p:nvPr/>
          </p:nvSpPr>
          <p:spPr>
            <a:xfrm>
              <a:off x="941886" y="1971978"/>
              <a:ext cx="320074" cy="303820"/>
            </a:xfrm>
            <a:custGeom>
              <a:avLst/>
              <a:gdLst>
                <a:gd name="connsiteX0" fmla="*/ 317931 w 320074"/>
                <a:gd name="connsiteY0" fmla="*/ 290691 h 303820"/>
                <a:gd name="connsiteX1" fmla="*/ 312216 w 320074"/>
                <a:gd name="connsiteY1" fmla="*/ 251639 h 303820"/>
                <a:gd name="connsiteX2" fmla="*/ 266496 w 320074"/>
                <a:gd name="connsiteY2" fmla="*/ 183059 h 303820"/>
                <a:gd name="connsiteX3" fmla="*/ 217919 w 320074"/>
                <a:gd name="connsiteY3" fmla="*/ 39231 h 303820"/>
                <a:gd name="connsiteX4" fmla="*/ 165531 w 320074"/>
                <a:gd name="connsiteY4" fmla="*/ 179 h 303820"/>
                <a:gd name="connsiteX5" fmla="*/ 106476 w 320074"/>
                <a:gd name="connsiteY5" fmla="*/ 37326 h 303820"/>
                <a:gd name="connsiteX6" fmla="*/ 47421 w 320074"/>
                <a:gd name="connsiteY6" fmla="*/ 212586 h 303820"/>
                <a:gd name="connsiteX7" fmla="*/ 20751 w 320074"/>
                <a:gd name="connsiteY7" fmla="*/ 247829 h 303820"/>
                <a:gd name="connsiteX8" fmla="*/ 1701 w 320074"/>
                <a:gd name="connsiteY8" fmla="*/ 286881 h 303820"/>
                <a:gd name="connsiteX9" fmla="*/ 33134 w 320074"/>
                <a:gd name="connsiteY9" fmla="*/ 303074 h 303820"/>
                <a:gd name="connsiteX10" fmla="*/ 99809 w 320074"/>
                <a:gd name="connsiteY10" fmla="*/ 303074 h 303820"/>
                <a:gd name="connsiteX11" fmla="*/ 133146 w 320074"/>
                <a:gd name="connsiteY11" fmla="*/ 252591 h 303820"/>
                <a:gd name="connsiteX12" fmla="*/ 132194 w 320074"/>
                <a:gd name="connsiteY12" fmla="*/ 221159 h 303820"/>
                <a:gd name="connsiteX13" fmla="*/ 190296 w 320074"/>
                <a:gd name="connsiteY13" fmla="*/ 222111 h 303820"/>
                <a:gd name="connsiteX14" fmla="*/ 189344 w 320074"/>
                <a:gd name="connsiteY14" fmla="*/ 252591 h 303820"/>
                <a:gd name="connsiteX15" fmla="*/ 221729 w 320074"/>
                <a:gd name="connsiteY15" fmla="*/ 303074 h 303820"/>
                <a:gd name="connsiteX16" fmla="*/ 250304 w 320074"/>
                <a:gd name="connsiteY16" fmla="*/ 303074 h 303820"/>
                <a:gd name="connsiteX17" fmla="*/ 293166 w 320074"/>
                <a:gd name="connsiteY17" fmla="*/ 303074 h 303820"/>
                <a:gd name="connsiteX18" fmla="*/ 317931 w 320074"/>
                <a:gd name="connsiteY18" fmla="*/ 290691 h 303820"/>
                <a:gd name="connsiteX19" fmla="*/ 174104 w 320074"/>
                <a:gd name="connsiteY19" fmla="*/ 168771 h 303820"/>
                <a:gd name="connsiteX20" fmla="*/ 153149 w 320074"/>
                <a:gd name="connsiteY20" fmla="*/ 170676 h 303820"/>
                <a:gd name="connsiteX21" fmla="*/ 157911 w 320074"/>
                <a:gd name="connsiteY21" fmla="*/ 113526 h 303820"/>
                <a:gd name="connsiteX22" fmla="*/ 174104 w 320074"/>
                <a:gd name="connsiteY22" fmla="*/ 168771 h 30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0074" h="303820">
                  <a:moveTo>
                    <a:pt x="317931" y="290691"/>
                  </a:moveTo>
                  <a:cubicBezTo>
                    <a:pt x="318884" y="277356"/>
                    <a:pt x="324599" y="253544"/>
                    <a:pt x="312216" y="251639"/>
                  </a:cubicBezTo>
                  <a:cubicBezTo>
                    <a:pt x="270306" y="244019"/>
                    <a:pt x="276021" y="208776"/>
                    <a:pt x="266496" y="183059"/>
                  </a:cubicBezTo>
                  <a:cubicBezTo>
                    <a:pt x="248399" y="136386"/>
                    <a:pt x="232206" y="87809"/>
                    <a:pt x="217919" y="39231"/>
                  </a:cubicBezTo>
                  <a:cubicBezTo>
                    <a:pt x="209346" y="11609"/>
                    <a:pt x="197916" y="-1726"/>
                    <a:pt x="165531" y="179"/>
                  </a:cubicBezTo>
                  <a:cubicBezTo>
                    <a:pt x="136004" y="1131"/>
                    <a:pt x="116001" y="3989"/>
                    <a:pt x="106476" y="37326"/>
                  </a:cubicBezTo>
                  <a:cubicBezTo>
                    <a:pt x="90284" y="96381"/>
                    <a:pt x="68376" y="154484"/>
                    <a:pt x="47421" y="212586"/>
                  </a:cubicBezTo>
                  <a:cubicBezTo>
                    <a:pt x="42659" y="226874"/>
                    <a:pt x="41706" y="245924"/>
                    <a:pt x="20751" y="247829"/>
                  </a:cubicBezTo>
                  <a:cubicBezTo>
                    <a:pt x="-9729" y="249734"/>
                    <a:pt x="2654" y="272594"/>
                    <a:pt x="1701" y="286881"/>
                  </a:cubicBezTo>
                  <a:cubicBezTo>
                    <a:pt x="749" y="310694"/>
                    <a:pt x="20751" y="302121"/>
                    <a:pt x="33134" y="303074"/>
                  </a:cubicBezTo>
                  <a:cubicBezTo>
                    <a:pt x="55041" y="304026"/>
                    <a:pt x="76949" y="303074"/>
                    <a:pt x="99809" y="303074"/>
                  </a:cubicBezTo>
                  <a:cubicBezTo>
                    <a:pt x="141719" y="303074"/>
                    <a:pt x="151244" y="289739"/>
                    <a:pt x="133146" y="252591"/>
                  </a:cubicBezTo>
                  <a:cubicBezTo>
                    <a:pt x="126479" y="239256"/>
                    <a:pt x="120764" y="227826"/>
                    <a:pt x="132194" y="221159"/>
                  </a:cubicBezTo>
                  <a:cubicBezTo>
                    <a:pt x="150291" y="210681"/>
                    <a:pt x="172199" y="209729"/>
                    <a:pt x="190296" y="222111"/>
                  </a:cubicBezTo>
                  <a:cubicBezTo>
                    <a:pt x="199821" y="228779"/>
                    <a:pt x="197916" y="238304"/>
                    <a:pt x="189344" y="252591"/>
                  </a:cubicBezTo>
                  <a:cubicBezTo>
                    <a:pt x="169341" y="284976"/>
                    <a:pt x="182676" y="303074"/>
                    <a:pt x="221729" y="303074"/>
                  </a:cubicBezTo>
                  <a:cubicBezTo>
                    <a:pt x="231254" y="303074"/>
                    <a:pt x="240779" y="303074"/>
                    <a:pt x="250304" y="303074"/>
                  </a:cubicBezTo>
                  <a:cubicBezTo>
                    <a:pt x="264591" y="303074"/>
                    <a:pt x="278879" y="304026"/>
                    <a:pt x="293166" y="303074"/>
                  </a:cubicBezTo>
                  <a:cubicBezTo>
                    <a:pt x="302691" y="302121"/>
                    <a:pt x="316979" y="308789"/>
                    <a:pt x="317931" y="290691"/>
                  </a:cubicBezTo>
                  <a:close/>
                  <a:moveTo>
                    <a:pt x="174104" y="168771"/>
                  </a:moveTo>
                  <a:cubicBezTo>
                    <a:pt x="173151" y="170676"/>
                    <a:pt x="156006" y="174486"/>
                    <a:pt x="153149" y="170676"/>
                  </a:cubicBezTo>
                  <a:cubicBezTo>
                    <a:pt x="137909" y="153531"/>
                    <a:pt x="156006" y="140196"/>
                    <a:pt x="157911" y="113526"/>
                  </a:cubicBezTo>
                  <a:cubicBezTo>
                    <a:pt x="173151" y="137339"/>
                    <a:pt x="177914" y="152579"/>
                    <a:pt x="174104" y="168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8CF4522-1B0A-4080-9A68-4AE0E679A38C}"/>
                </a:ext>
              </a:extLst>
            </p:cNvPr>
            <p:cNvSpPr/>
            <p:nvPr/>
          </p:nvSpPr>
          <p:spPr>
            <a:xfrm>
              <a:off x="1272183" y="1972059"/>
              <a:ext cx="244919" cy="305206"/>
            </a:xfrm>
            <a:custGeom>
              <a:avLst/>
              <a:gdLst>
                <a:gd name="connsiteX0" fmla="*/ 191470 w 244919"/>
                <a:gd name="connsiteY0" fmla="*/ 303945 h 305206"/>
                <a:gd name="connsiteX1" fmla="*/ 242905 w 244919"/>
                <a:gd name="connsiteY1" fmla="*/ 249652 h 305206"/>
                <a:gd name="connsiteX2" fmla="*/ 225760 w 244919"/>
                <a:gd name="connsiteY2" fmla="*/ 210600 h 305206"/>
                <a:gd name="connsiteX3" fmla="*/ 165752 w 244919"/>
                <a:gd name="connsiteY3" fmla="*/ 230602 h 305206"/>
                <a:gd name="connsiteX4" fmla="*/ 131462 w 244919"/>
                <a:gd name="connsiteY4" fmla="*/ 246795 h 305206"/>
                <a:gd name="connsiteX5" fmla="*/ 118127 w 244919"/>
                <a:gd name="connsiteY5" fmla="*/ 218220 h 305206"/>
                <a:gd name="connsiteX6" fmla="*/ 118127 w 244919"/>
                <a:gd name="connsiteY6" fmla="*/ 103920 h 305206"/>
                <a:gd name="connsiteX7" fmla="*/ 139082 w 244919"/>
                <a:gd name="connsiteY7" fmla="*/ 53437 h 305206"/>
                <a:gd name="connsiteX8" fmla="*/ 143845 w 244919"/>
                <a:gd name="connsiteY8" fmla="*/ 10575 h 305206"/>
                <a:gd name="connsiteX9" fmla="*/ 116222 w 244919"/>
                <a:gd name="connsiteY9" fmla="*/ 1050 h 305206"/>
                <a:gd name="connsiteX10" fmla="*/ 30497 w 244919"/>
                <a:gd name="connsiteY10" fmla="*/ 1050 h 305206"/>
                <a:gd name="connsiteX11" fmla="*/ 3827 w 244919"/>
                <a:gd name="connsiteY11" fmla="*/ 11527 h 305206"/>
                <a:gd name="connsiteX12" fmla="*/ 10495 w 244919"/>
                <a:gd name="connsiteY12" fmla="*/ 54390 h 305206"/>
                <a:gd name="connsiteX13" fmla="*/ 31450 w 244919"/>
                <a:gd name="connsiteY13" fmla="*/ 101062 h 305206"/>
                <a:gd name="connsiteX14" fmla="*/ 31450 w 244919"/>
                <a:gd name="connsiteY14" fmla="*/ 201075 h 305206"/>
                <a:gd name="connsiteX15" fmla="*/ 9542 w 244919"/>
                <a:gd name="connsiteY15" fmla="*/ 251557 h 305206"/>
                <a:gd name="connsiteX16" fmla="*/ 3827 w 244919"/>
                <a:gd name="connsiteY16" fmla="*/ 290610 h 305206"/>
                <a:gd name="connsiteX17" fmla="*/ 33355 w 244919"/>
                <a:gd name="connsiteY17" fmla="*/ 302992 h 305206"/>
                <a:gd name="connsiteX18" fmla="*/ 119080 w 244919"/>
                <a:gd name="connsiteY18" fmla="*/ 302992 h 305206"/>
                <a:gd name="connsiteX19" fmla="*/ 191470 w 244919"/>
                <a:gd name="connsiteY19" fmla="*/ 303945 h 30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919" h="305206">
                  <a:moveTo>
                    <a:pt x="191470" y="303945"/>
                  </a:moveTo>
                  <a:cubicBezTo>
                    <a:pt x="237190" y="310612"/>
                    <a:pt x="250525" y="290610"/>
                    <a:pt x="242905" y="249652"/>
                  </a:cubicBezTo>
                  <a:cubicBezTo>
                    <a:pt x="240047" y="235365"/>
                    <a:pt x="255287" y="208695"/>
                    <a:pt x="225760" y="210600"/>
                  </a:cubicBezTo>
                  <a:cubicBezTo>
                    <a:pt x="205757" y="212505"/>
                    <a:pt x="173372" y="189645"/>
                    <a:pt x="165752" y="230602"/>
                  </a:cubicBezTo>
                  <a:cubicBezTo>
                    <a:pt x="161942" y="250605"/>
                    <a:pt x="145750" y="247747"/>
                    <a:pt x="131462" y="246795"/>
                  </a:cubicBezTo>
                  <a:cubicBezTo>
                    <a:pt x="110507" y="245842"/>
                    <a:pt x="119080" y="228697"/>
                    <a:pt x="118127" y="218220"/>
                  </a:cubicBezTo>
                  <a:cubicBezTo>
                    <a:pt x="117175" y="180120"/>
                    <a:pt x="117175" y="142020"/>
                    <a:pt x="118127" y="103920"/>
                  </a:cubicBezTo>
                  <a:cubicBezTo>
                    <a:pt x="119080" y="85822"/>
                    <a:pt x="109555" y="63915"/>
                    <a:pt x="139082" y="53437"/>
                  </a:cubicBezTo>
                  <a:cubicBezTo>
                    <a:pt x="154322" y="48675"/>
                    <a:pt x="146702" y="24862"/>
                    <a:pt x="143845" y="10575"/>
                  </a:cubicBezTo>
                  <a:cubicBezTo>
                    <a:pt x="140987" y="-4665"/>
                    <a:pt x="125747" y="1050"/>
                    <a:pt x="116222" y="1050"/>
                  </a:cubicBezTo>
                  <a:cubicBezTo>
                    <a:pt x="87647" y="97"/>
                    <a:pt x="59072" y="97"/>
                    <a:pt x="30497" y="1050"/>
                  </a:cubicBezTo>
                  <a:cubicBezTo>
                    <a:pt x="20020" y="1050"/>
                    <a:pt x="4780" y="-3713"/>
                    <a:pt x="3827" y="11527"/>
                  </a:cubicBezTo>
                  <a:cubicBezTo>
                    <a:pt x="1922" y="25815"/>
                    <a:pt x="-6650" y="47722"/>
                    <a:pt x="10495" y="54390"/>
                  </a:cubicBezTo>
                  <a:cubicBezTo>
                    <a:pt x="37165" y="63915"/>
                    <a:pt x="30497" y="82965"/>
                    <a:pt x="31450" y="101062"/>
                  </a:cubicBezTo>
                  <a:cubicBezTo>
                    <a:pt x="32402" y="134400"/>
                    <a:pt x="32402" y="167737"/>
                    <a:pt x="31450" y="201075"/>
                  </a:cubicBezTo>
                  <a:cubicBezTo>
                    <a:pt x="30497" y="220125"/>
                    <a:pt x="40022" y="242032"/>
                    <a:pt x="9542" y="251557"/>
                  </a:cubicBezTo>
                  <a:cubicBezTo>
                    <a:pt x="-3793" y="256320"/>
                    <a:pt x="2875" y="277275"/>
                    <a:pt x="3827" y="290610"/>
                  </a:cubicBezTo>
                  <a:cubicBezTo>
                    <a:pt x="5732" y="310612"/>
                    <a:pt x="22877" y="302992"/>
                    <a:pt x="33355" y="302992"/>
                  </a:cubicBezTo>
                  <a:cubicBezTo>
                    <a:pt x="61930" y="303945"/>
                    <a:pt x="90505" y="302992"/>
                    <a:pt x="119080" y="302992"/>
                  </a:cubicBezTo>
                  <a:cubicBezTo>
                    <a:pt x="143845" y="302992"/>
                    <a:pt x="167657" y="300135"/>
                    <a:pt x="191470" y="303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91568B5-3040-447D-82E3-093E7F88E924}"/>
                </a:ext>
              </a:extLst>
            </p:cNvPr>
            <p:cNvSpPr/>
            <p:nvPr/>
          </p:nvSpPr>
          <p:spPr>
            <a:xfrm>
              <a:off x="2086588" y="1970251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DD5C979-CA4B-4315-879C-FA6C191B29DA}"/>
                </a:ext>
              </a:extLst>
            </p:cNvPr>
            <p:cNvSpPr/>
            <p:nvPr/>
          </p:nvSpPr>
          <p:spPr>
            <a:xfrm>
              <a:off x="2085635" y="1970251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0 w 952"/>
                <a:gd name="connsiteY1" fmla="*/ 953 h 952"/>
                <a:gd name="connsiteX2" fmla="*/ 953 w 952"/>
                <a:gd name="connsiteY2" fmla="*/ 953 h 952"/>
                <a:gd name="connsiteX3" fmla="*/ 953 w 952"/>
                <a:gd name="connsiteY3" fmla="*/ 0 h 952"/>
                <a:gd name="connsiteX4" fmla="*/ 0 w 952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953" y="953"/>
                    <a:pt x="953" y="953"/>
                  </a:cubicBezTo>
                  <a:cubicBezTo>
                    <a:pt x="953" y="953"/>
                    <a:pt x="953" y="953"/>
                    <a:pt x="953" y="0"/>
                  </a:cubicBezTo>
                  <a:cubicBezTo>
                    <a:pt x="0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CD86A74-81AB-42EB-B401-E181AB7FE328}"/>
                </a:ext>
              </a:extLst>
            </p:cNvPr>
            <p:cNvSpPr/>
            <p:nvPr/>
          </p:nvSpPr>
          <p:spPr>
            <a:xfrm>
              <a:off x="2085635" y="1970251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0 h 952"/>
                <a:gd name="connsiteX3" fmla="*/ 953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0"/>
                    <a:pt x="0" y="953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BC36776-E2FC-4D4A-85AA-0F490777D6B3}"/>
              </a:ext>
            </a:extLst>
          </p:cNvPr>
          <p:cNvGrpSpPr/>
          <p:nvPr/>
        </p:nvGrpSpPr>
        <p:grpSpPr>
          <a:xfrm>
            <a:off x="914546" y="2174360"/>
            <a:ext cx="10362908" cy="1593684"/>
            <a:chOff x="702271" y="1782341"/>
            <a:chExt cx="7920880" cy="1593684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2E060D2-FE37-4AB0-A21A-C3E844E772CD}"/>
                </a:ext>
              </a:extLst>
            </p:cNvPr>
            <p:cNvSpPr/>
            <p:nvPr/>
          </p:nvSpPr>
          <p:spPr>
            <a:xfrm>
              <a:off x="702271" y="1782341"/>
              <a:ext cx="7920880" cy="158417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3" name="Rectangle 19">
              <a:extLst>
                <a:ext uri="{FF2B5EF4-FFF2-40B4-BE49-F238E27FC236}">
                  <a16:creationId xmlns:a16="http://schemas.microsoft.com/office/drawing/2014/main" id="{1FF2DF41-2996-4652-AAD0-ABE315ED3DE4}"/>
                </a:ext>
              </a:extLst>
            </p:cNvPr>
            <p:cNvSpPr/>
            <p:nvPr/>
          </p:nvSpPr>
          <p:spPr>
            <a:xfrm>
              <a:off x="2295902" y="1791849"/>
              <a:ext cx="6327249" cy="1584176"/>
            </a:xfrm>
            <a:custGeom>
              <a:avLst/>
              <a:gdLst/>
              <a:ahLst/>
              <a:cxnLst/>
              <a:rect l="l" t="t" r="r" b="b"/>
              <a:pathLst>
                <a:path w="6327249" h="1584176">
                  <a:moveTo>
                    <a:pt x="4827425" y="0"/>
                  </a:moveTo>
                  <a:lnTo>
                    <a:pt x="6327249" y="0"/>
                  </a:lnTo>
                  <a:lnTo>
                    <a:pt x="6327249" y="1584176"/>
                  </a:lnTo>
                  <a:lnTo>
                    <a:pt x="0" y="1584176"/>
                  </a:lnTo>
                  <a:cubicBezTo>
                    <a:pt x="280401" y="1456864"/>
                    <a:pt x="542948" y="1352503"/>
                    <a:pt x="761276" y="1303776"/>
                  </a:cubicBezTo>
                  <a:cubicBezTo>
                    <a:pt x="1678851" y="1098989"/>
                    <a:pt x="2534514" y="1372038"/>
                    <a:pt x="3113951" y="1179951"/>
                  </a:cubicBezTo>
                  <a:cubicBezTo>
                    <a:pt x="3693388" y="987864"/>
                    <a:pt x="3745776" y="386201"/>
                    <a:pt x="4237901" y="151251"/>
                  </a:cubicBezTo>
                  <a:cubicBezTo>
                    <a:pt x="4382970" y="81992"/>
                    <a:pt x="4596598" y="34805"/>
                    <a:pt x="4827425" y="0"/>
                  </a:cubicBezTo>
                  <a:close/>
                </a:path>
              </a:pathLst>
            </a:custGeom>
            <a:gradFill>
              <a:gsLst>
                <a:gs pos="14000">
                  <a:schemeClr val="accent4">
                    <a:lumMod val="94000"/>
                    <a:lumOff val="6000"/>
                  </a:schemeClr>
                </a:gs>
                <a:gs pos="88000">
                  <a:schemeClr val="accent4">
                    <a:lumMod val="80000"/>
                    <a:lumOff val="20000"/>
                  </a:schemeClr>
                </a:gs>
              </a:gsLst>
              <a:lin ang="7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F333844-CE43-4F4C-BCE3-AD83374BF309}"/>
              </a:ext>
            </a:extLst>
          </p:cNvPr>
          <p:cNvGrpSpPr/>
          <p:nvPr/>
        </p:nvGrpSpPr>
        <p:grpSpPr>
          <a:xfrm>
            <a:off x="910355" y="3990390"/>
            <a:ext cx="10362908" cy="1584177"/>
            <a:chOff x="607367" y="4014588"/>
            <a:chExt cx="7920881" cy="1584177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497A2C67-341F-4D79-9843-889948BBFB28}"/>
                </a:ext>
              </a:extLst>
            </p:cNvPr>
            <p:cNvSpPr/>
            <p:nvPr/>
          </p:nvSpPr>
          <p:spPr>
            <a:xfrm>
              <a:off x="607368" y="4014589"/>
              <a:ext cx="7920880" cy="158417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6" name="Rectangle 19">
              <a:extLst>
                <a:ext uri="{FF2B5EF4-FFF2-40B4-BE49-F238E27FC236}">
                  <a16:creationId xmlns:a16="http://schemas.microsoft.com/office/drawing/2014/main" id="{16BE6A84-8912-467A-B3B7-B5A394A109E6}"/>
                </a:ext>
              </a:extLst>
            </p:cNvPr>
            <p:cNvSpPr/>
            <p:nvPr/>
          </p:nvSpPr>
          <p:spPr>
            <a:xfrm flipH="1">
              <a:off x="607367" y="4014588"/>
              <a:ext cx="5908848" cy="1584176"/>
            </a:xfrm>
            <a:custGeom>
              <a:avLst/>
              <a:gdLst/>
              <a:ahLst/>
              <a:cxnLst/>
              <a:rect l="l" t="t" r="r" b="b"/>
              <a:pathLst>
                <a:path w="6327249" h="1584176">
                  <a:moveTo>
                    <a:pt x="4827425" y="0"/>
                  </a:moveTo>
                  <a:lnTo>
                    <a:pt x="6327249" y="0"/>
                  </a:lnTo>
                  <a:lnTo>
                    <a:pt x="6327249" y="1584176"/>
                  </a:lnTo>
                  <a:lnTo>
                    <a:pt x="0" y="1584176"/>
                  </a:lnTo>
                  <a:cubicBezTo>
                    <a:pt x="280401" y="1456864"/>
                    <a:pt x="542948" y="1352503"/>
                    <a:pt x="761276" y="1303776"/>
                  </a:cubicBezTo>
                  <a:cubicBezTo>
                    <a:pt x="1678851" y="1098989"/>
                    <a:pt x="2534514" y="1372038"/>
                    <a:pt x="3113951" y="1179951"/>
                  </a:cubicBezTo>
                  <a:cubicBezTo>
                    <a:pt x="3693388" y="987864"/>
                    <a:pt x="3745776" y="386201"/>
                    <a:pt x="4237901" y="151251"/>
                  </a:cubicBezTo>
                  <a:cubicBezTo>
                    <a:pt x="4382970" y="81992"/>
                    <a:pt x="4596598" y="34805"/>
                    <a:pt x="4827425" y="0"/>
                  </a:cubicBezTo>
                  <a:close/>
                </a:path>
              </a:pathLst>
            </a:custGeom>
            <a:gradFill>
              <a:gsLst>
                <a:gs pos="14000">
                  <a:schemeClr val="accent3">
                    <a:lumMod val="94000"/>
                    <a:lumOff val="6000"/>
                  </a:schemeClr>
                </a:gs>
                <a:gs pos="88000">
                  <a:schemeClr val="accent3">
                    <a:lumMod val="93000"/>
                    <a:lumOff val="7000"/>
                  </a:schemeClr>
                </a:gs>
              </a:gsLst>
              <a:lin ang="7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B68DE9E-BDFD-4D23-A270-8822B722A362}"/>
              </a:ext>
            </a:extLst>
          </p:cNvPr>
          <p:cNvGrpSpPr/>
          <p:nvPr/>
        </p:nvGrpSpPr>
        <p:grpSpPr>
          <a:xfrm>
            <a:off x="2722678" y="2427514"/>
            <a:ext cx="6690362" cy="923330"/>
            <a:chOff x="3017859" y="4283314"/>
            <a:chExt cx="1886852" cy="92333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D8AFC28-5D6D-45D4-B9F3-4CEF0341FDD2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78D3422-3A8E-4A41-8B6F-352573204B8D}"/>
                </a:ext>
              </a:extLst>
            </p:cNvPr>
            <p:cNvSpPr txBox="1"/>
            <p:nvPr/>
          </p:nvSpPr>
          <p:spPr>
            <a:xfrm>
              <a:off x="3017859" y="4283314"/>
              <a:ext cx="18868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F309CAE-CF93-4E9A-BC79-FD70EC5914D4}"/>
              </a:ext>
            </a:extLst>
          </p:cNvPr>
          <p:cNvGrpSpPr/>
          <p:nvPr/>
        </p:nvGrpSpPr>
        <p:grpSpPr>
          <a:xfrm>
            <a:off x="2726758" y="4320811"/>
            <a:ext cx="6686282" cy="923330"/>
            <a:chOff x="3017859" y="4283314"/>
            <a:chExt cx="1886852" cy="92333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4235132-FD48-4B8D-A837-D4BE52ADCB3F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</a:t>
              </a:r>
              <a:r>
                <a:rPr lang="en-US" altLang="ko-KR" sz="1200" dirty="0">
                  <a:solidFill>
                    <a:schemeClr val="bg1"/>
                  </a:solidFill>
                </a:rPr>
                <a:t> 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B896683-BBD4-4FC9-9146-F6DA378F5282}"/>
                </a:ext>
              </a:extLst>
            </p:cNvPr>
            <p:cNvSpPr txBox="1"/>
            <p:nvPr/>
          </p:nvSpPr>
          <p:spPr>
            <a:xfrm>
              <a:off x="3017859" y="4283314"/>
              <a:ext cx="18868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CAEC6D6-ED19-4992-BB05-3EC4AC902DDF}"/>
              </a:ext>
            </a:extLst>
          </p:cNvPr>
          <p:cNvGrpSpPr/>
          <p:nvPr/>
        </p:nvGrpSpPr>
        <p:grpSpPr>
          <a:xfrm>
            <a:off x="9237197" y="1159555"/>
            <a:ext cx="1955124" cy="2839363"/>
            <a:chOff x="6984074" y="1165701"/>
            <a:chExt cx="1955124" cy="2839363"/>
          </a:xfrm>
        </p:grpSpPr>
        <p:sp>
          <p:nvSpPr>
            <p:cNvPr id="44" name="Flowchart: Data 6">
              <a:extLst>
                <a:ext uri="{FF2B5EF4-FFF2-40B4-BE49-F238E27FC236}">
                  <a16:creationId xmlns:a16="http://schemas.microsoft.com/office/drawing/2014/main" id="{AFEE563C-B326-4EAB-859E-F3636B8B90D9}"/>
                </a:ext>
              </a:extLst>
            </p:cNvPr>
            <p:cNvSpPr/>
            <p:nvPr/>
          </p:nvSpPr>
          <p:spPr>
            <a:xfrm rot="10644513" flipH="1">
              <a:off x="6984074" y="3750340"/>
              <a:ext cx="955735" cy="185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2315 h 12315"/>
                <a:gd name="connsiteX1" fmla="*/ 2000 w 10000"/>
                <a:gd name="connsiteY1" fmla="*/ 0 h 12315"/>
                <a:gd name="connsiteX2" fmla="*/ 10000 w 10000"/>
                <a:gd name="connsiteY2" fmla="*/ 2315 h 12315"/>
                <a:gd name="connsiteX3" fmla="*/ 8000 w 10000"/>
                <a:gd name="connsiteY3" fmla="*/ 12315 h 12315"/>
                <a:gd name="connsiteX4" fmla="*/ 0 w 10000"/>
                <a:gd name="connsiteY4" fmla="*/ 12315 h 12315"/>
                <a:gd name="connsiteX0" fmla="*/ 0 w 10000"/>
                <a:gd name="connsiteY0" fmla="*/ 16614 h 16614"/>
                <a:gd name="connsiteX1" fmla="*/ 4728 w 10000"/>
                <a:gd name="connsiteY1" fmla="*/ 0 h 16614"/>
                <a:gd name="connsiteX2" fmla="*/ 10000 w 10000"/>
                <a:gd name="connsiteY2" fmla="*/ 6614 h 16614"/>
                <a:gd name="connsiteX3" fmla="*/ 8000 w 10000"/>
                <a:gd name="connsiteY3" fmla="*/ 16614 h 16614"/>
                <a:gd name="connsiteX4" fmla="*/ 0 w 10000"/>
                <a:gd name="connsiteY4" fmla="*/ 16614 h 16614"/>
                <a:gd name="connsiteX0" fmla="*/ 0 w 8016"/>
                <a:gd name="connsiteY0" fmla="*/ 5370 h 16614"/>
                <a:gd name="connsiteX1" fmla="*/ 2744 w 8016"/>
                <a:gd name="connsiteY1" fmla="*/ 0 h 16614"/>
                <a:gd name="connsiteX2" fmla="*/ 8016 w 8016"/>
                <a:gd name="connsiteY2" fmla="*/ 6614 h 16614"/>
                <a:gd name="connsiteX3" fmla="*/ 6016 w 8016"/>
                <a:gd name="connsiteY3" fmla="*/ 16614 h 16614"/>
                <a:gd name="connsiteX4" fmla="*/ 0 w 8016"/>
                <a:gd name="connsiteY4" fmla="*/ 5370 h 16614"/>
                <a:gd name="connsiteX0" fmla="*/ 0 w 9175"/>
                <a:gd name="connsiteY0" fmla="*/ 3431 h 10199"/>
                <a:gd name="connsiteX1" fmla="*/ 3423 w 9175"/>
                <a:gd name="connsiteY1" fmla="*/ 199 h 10199"/>
                <a:gd name="connsiteX2" fmla="*/ 9175 w 9175"/>
                <a:gd name="connsiteY2" fmla="*/ 0 h 10199"/>
                <a:gd name="connsiteX3" fmla="*/ 7505 w 9175"/>
                <a:gd name="connsiteY3" fmla="*/ 10199 h 10199"/>
                <a:gd name="connsiteX4" fmla="*/ 0 w 9175"/>
                <a:gd name="connsiteY4" fmla="*/ 3431 h 10199"/>
                <a:gd name="connsiteX0" fmla="*/ 0 w 10000"/>
                <a:gd name="connsiteY0" fmla="*/ 3364 h 3364"/>
                <a:gd name="connsiteX1" fmla="*/ 3731 w 10000"/>
                <a:gd name="connsiteY1" fmla="*/ 195 h 3364"/>
                <a:gd name="connsiteX2" fmla="*/ 10000 w 10000"/>
                <a:gd name="connsiteY2" fmla="*/ 0 h 3364"/>
                <a:gd name="connsiteX3" fmla="*/ 6831 w 10000"/>
                <a:gd name="connsiteY3" fmla="*/ 3169 h 3364"/>
                <a:gd name="connsiteX4" fmla="*/ 0 w 10000"/>
                <a:gd name="connsiteY4" fmla="*/ 3364 h 3364"/>
                <a:gd name="connsiteX0" fmla="*/ 0 w 10000"/>
                <a:gd name="connsiteY0" fmla="*/ 11741 h 11741"/>
                <a:gd name="connsiteX1" fmla="*/ 4068 w 10000"/>
                <a:gd name="connsiteY1" fmla="*/ 0 h 11741"/>
                <a:gd name="connsiteX2" fmla="*/ 10000 w 10000"/>
                <a:gd name="connsiteY2" fmla="*/ 1741 h 11741"/>
                <a:gd name="connsiteX3" fmla="*/ 6831 w 10000"/>
                <a:gd name="connsiteY3" fmla="*/ 11161 h 11741"/>
                <a:gd name="connsiteX4" fmla="*/ 0 w 10000"/>
                <a:gd name="connsiteY4" fmla="*/ 11741 h 11741"/>
                <a:gd name="connsiteX0" fmla="*/ 0 w 10000"/>
                <a:gd name="connsiteY0" fmla="*/ 10000 h 10000"/>
                <a:gd name="connsiteX1" fmla="*/ 4068 w 10000"/>
                <a:gd name="connsiteY1" fmla="*/ 580 h 10000"/>
                <a:gd name="connsiteX2" fmla="*/ 10000 w 10000"/>
                <a:gd name="connsiteY2" fmla="*/ 0 h 10000"/>
                <a:gd name="connsiteX3" fmla="*/ 6831 w 10000"/>
                <a:gd name="connsiteY3" fmla="*/ 94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C12B88DB-DA46-4CEF-83BD-AFC876230389}"/>
                </a:ext>
              </a:extLst>
            </p:cNvPr>
            <p:cNvSpPr/>
            <p:nvPr/>
          </p:nvSpPr>
          <p:spPr>
            <a:xfrm rot="10680000">
              <a:off x="7500278" y="1928297"/>
              <a:ext cx="812183" cy="207676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46" name="Isosceles Triangle 45">
              <a:extLst>
                <a:ext uri="{FF2B5EF4-FFF2-40B4-BE49-F238E27FC236}">
                  <a16:creationId xmlns:a16="http://schemas.microsoft.com/office/drawing/2014/main" id="{4D2E311F-DADD-4772-837B-129E82A3ADD9}"/>
                </a:ext>
              </a:extLst>
            </p:cNvPr>
            <p:cNvSpPr/>
            <p:nvPr/>
          </p:nvSpPr>
          <p:spPr>
            <a:xfrm>
              <a:off x="7613781" y="1165701"/>
              <a:ext cx="1325417" cy="919257"/>
            </a:xfrm>
            <a:prstGeom prst="triangle">
              <a:avLst>
                <a:gd name="adj" fmla="val 50173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7" name="그룹 3">
            <a:extLst>
              <a:ext uri="{FF2B5EF4-FFF2-40B4-BE49-F238E27FC236}">
                <a16:creationId xmlns:a16="http://schemas.microsoft.com/office/drawing/2014/main" id="{AC947C93-7D1A-4E51-846E-6E3D582CECFA}"/>
              </a:ext>
            </a:extLst>
          </p:cNvPr>
          <p:cNvGrpSpPr/>
          <p:nvPr/>
        </p:nvGrpSpPr>
        <p:grpSpPr>
          <a:xfrm>
            <a:off x="974402" y="3706340"/>
            <a:ext cx="2053783" cy="2811266"/>
            <a:chOff x="896067" y="3694735"/>
            <a:chExt cx="2053783" cy="2811266"/>
          </a:xfrm>
        </p:grpSpPr>
        <p:sp>
          <p:nvSpPr>
            <p:cNvPr id="48" name="Flowchart: Data 6">
              <a:extLst>
                <a:ext uri="{FF2B5EF4-FFF2-40B4-BE49-F238E27FC236}">
                  <a16:creationId xmlns:a16="http://schemas.microsoft.com/office/drawing/2014/main" id="{715EC128-9C75-4DA0-B82D-F069CEA36D6A}"/>
                </a:ext>
              </a:extLst>
            </p:cNvPr>
            <p:cNvSpPr/>
            <p:nvPr/>
          </p:nvSpPr>
          <p:spPr>
            <a:xfrm flipH="1">
              <a:off x="1994115" y="3796333"/>
              <a:ext cx="955735" cy="185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2315 h 12315"/>
                <a:gd name="connsiteX1" fmla="*/ 2000 w 10000"/>
                <a:gd name="connsiteY1" fmla="*/ 0 h 12315"/>
                <a:gd name="connsiteX2" fmla="*/ 10000 w 10000"/>
                <a:gd name="connsiteY2" fmla="*/ 2315 h 12315"/>
                <a:gd name="connsiteX3" fmla="*/ 8000 w 10000"/>
                <a:gd name="connsiteY3" fmla="*/ 12315 h 12315"/>
                <a:gd name="connsiteX4" fmla="*/ 0 w 10000"/>
                <a:gd name="connsiteY4" fmla="*/ 12315 h 12315"/>
                <a:gd name="connsiteX0" fmla="*/ 0 w 10000"/>
                <a:gd name="connsiteY0" fmla="*/ 16614 h 16614"/>
                <a:gd name="connsiteX1" fmla="*/ 4728 w 10000"/>
                <a:gd name="connsiteY1" fmla="*/ 0 h 16614"/>
                <a:gd name="connsiteX2" fmla="*/ 10000 w 10000"/>
                <a:gd name="connsiteY2" fmla="*/ 6614 h 16614"/>
                <a:gd name="connsiteX3" fmla="*/ 8000 w 10000"/>
                <a:gd name="connsiteY3" fmla="*/ 16614 h 16614"/>
                <a:gd name="connsiteX4" fmla="*/ 0 w 10000"/>
                <a:gd name="connsiteY4" fmla="*/ 16614 h 16614"/>
                <a:gd name="connsiteX0" fmla="*/ 0 w 8016"/>
                <a:gd name="connsiteY0" fmla="*/ 5370 h 16614"/>
                <a:gd name="connsiteX1" fmla="*/ 2744 w 8016"/>
                <a:gd name="connsiteY1" fmla="*/ 0 h 16614"/>
                <a:gd name="connsiteX2" fmla="*/ 8016 w 8016"/>
                <a:gd name="connsiteY2" fmla="*/ 6614 h 16614"/>
                <a:gd name="connsiteX3" fmla="*/ 6016 w 8016"/>
                <a:gd name="connsiteY3" fmla="*/ 16614 h 16614"/>
                <a:gd name="connsiteX4" fmla="*/ 0 w 8016"/>
                <a:gd name="connsiteY4" fmla="*/ 5370 h 16614"/>
                <a:gd name="connsiteX0" fmla="*/ 0 w 9175"/>
                <a:gd name="connsiteY0" fmla="*/ 3431 h 10199"/>
                <a:gd name="connsiteX1" fmla="*/ 3423 w 9175"/>
                <a:gd name="connsiteY1" fmla="*/ 199 h 10199"/>
                <a:gd name="connsiteX2" fmla="*/ 9175 w 9175"/>
                <a:gd name="connsiteY2" fmla="*/ 0 h 10199"/>
                <a:gd name="connsiteX3" fmla="*/ 7505 w 9175"/>
                <a:gd name="connsiteY3" fmla="*/ 10199 h 10199"/>
                <a:gd name="connsiteX4" fmla="*/ 0 w 9175"/>
                <a:gd name="connsiteY4" fmla="*/ 3431 h 10199"/>
                <a:gd name="connsiteX0" fmla="*/ 0 w 10000"/>
                <a:gd name="connsiteY0" fmla="*/ 3364 h 3364"/>
                <a:gd name="connsiteX1" fmla="*/ 3731 w 10000"/>
                <a:gd name="connsiteY1" fmla="*/ 195 h 3364"/>
                <a:gd name="connsiteX2" fmla="*/ 10000 w 10000"/>
                <a:gd name="connsiteY2" fmla="*/ 0 h 3364"/>
                <a:gd name="connsiteX3" fmla="*/ 6831 w 10000"/>
                <a:gd name="connsiteY3" fmla="*/ 3169 h 3364"/>
                <a:gd name="connsiteX4" fmla="*/ 0 w 10000"/>
                <a:gd name="connsiteY4" fmla="*/ 3364 h 3364"/>
                <a:gd name="connsiteX0" fmla="*/ 0 w 10000"/>
                <a:gd name="connsiteY0" fmla="*/ 11741 h 11741"/>
                <a:gd name="connsiteX1" fmla="*/ 4068 w 10000"/>
                <a:gd name="connsiteY1" fmla="*/ 0 h 11741"/>
                <a:gd name="connsiteX2" fmla="*/ 10000 w 10000"/>
                <a:gd name="connsiteY2" fmla="*/ 1741 h 11741"/>
                <a:gd name="connsiteX3" fmla="*/ 6831 w 10000"/>
                <a:gd name="connsiteY3" fmla="*/ 11161 h 11741"/>
                <a:gd name="connsiteX4" fmla="*/ 0 w 10000"/>
                <a:gd name="connsiteY4" fmla="*/ 11741 h 11741"/>
                <a:gd name="connsiteX0" fmla="*/ 0 w 10000"/>
                <a:gd name="connsiteY0" fmla="*/ 10000 h 10000"/>
                <a:gd name="connsiteX1" fmla="*/ 4068 w 10000"/>
                <a:gd name="connsiteY1" fmla="*/ 580 h 10000"/>
                <a:gd name="connsiteX2" fmla="*/ 10000 w 10000"/>
                <a:gd name="connsiteY2" fmla="*/ 0 h 10000"/>
                <a:gd name="connsiteX3" fmla="*/ 6831 w 10000"/>
                <a:gd name="connsiteY3" fmla="*/ 94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53E75B45-F0A9-4EAA-9CB6-F3B991283030}"/>
                </a:ext>
              </a:extLst>
            </p:cNvPr>
            <p:cNvSpPr/>
            <p:nvPr/>
          </p:nvSpPr>
          <p:spPr>
            <a:xfrm>
              <a:off x="1563229" y="3694735"/>
              <a:ext cx="812183" cy="2076767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0" name="Isosceles Triangle 49">
              <a:extLst>
                <a:ext uri="{FF2B5EF4-FFF2-40B4-BE49-F238E27FC236}">
                  <a16:creationId xmlns:a16="http://schemas.microsoft.com/office/drawing/2014/main" id="{D405B5A7-DE91-47D8-B7C6-54E33EB86815}"/>
                </a:ext>
              </a:extLst>
            </p:cNvPr>
            <p:cNvSpPr/>
            <p:nvPr/>
          </p:nvSpPr>
          <p:spPr>
            <a:xfrm rot="10800000">
              <a:off x="896067" y="5586744"/>
              <a:ext cx="1325417" cy="919257"/>
            </a:xfrm>
            <a:prstGeom prst="triangle">
              <a:avLst>
                <a:gd name="adj" fmla="val 50173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768A4465-35DA-44AF-A08A-3A06A275B786}"/>
              </a:ext>
            </a:extLst>
          </p:cNvPr>
          <p:cNvGrpSpPr/>
          <p:nvPr/>
        </p:nvGrpSpPr>
        <p:grpSpPr>
          <a:xfrm>
            <a:off x="1767465" y="1961426"/>
            <a:ext cx="1198583" cy="1368152"/>
            <a:chOff x="997153" y="1956941"/>
            <a:chExt cx="1198583" cy="1368152"/>
          </a:xfrm>
        </p:grpSpPr>
        <p:sp>
          <p:nvSpPr>
            <p:cNvPr id="52" name="Flowchart: Data 6">
              <a:extLst>
                <a:ext uri="{FF2B5EF4-FFF2-40B4-BE49-F238E27FC236}">
                  <a16:creationId xmlns:a16="http://schemas.microsoft.com/office/drawing/2014/main" id="{8689EF22-A4DE-4CB1-A8C0-F4C4752FA3A3}"/>
                </a:ext>
              </a:extLst>
            </p:cNvPr>
            <p:cNvSpPr/>
            <p:nvPr/>
          </p:nvSpPr>
          <p:spPr>
            <a:xfrm flipH="1">
              <a:off x="1348383" y="2020536"/>
              <a:ext cx="847353" cy="164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2315 h 12315"/>
                <a:gd name="connsiteX1" fmla="*/ 2000 w 10000"/>
                <a:gd name="connsiteY1" fmla="*/ 0 h 12315"/>
                <a:gd name="connsiteX2" fmla="*/ 10000 w 10000"/>
                <a:gd name="connsiteY2" fmla="*/ 2315 h 12315"/>
                <a:gd name="connsiteX3" fmla="*/ 8000 w 10000"/>
                <a:gd name="connsiteY3" fmla="*/ 12315 h 12315"/>
                <a:gd name="connsiteX4" fmla="*/ 0 w 10000"/>
                <a:gd name="connsiteY4" fmla="*/ 12315 h 12315"/>
                <a:gd name="connsiteX0" fmla="*/ 0 w 10000"/>
                <a:gd name="connsiteY0" fmla="*/ 16614 h 16614"/>
                <a:gd name="connsiteX1" fmla="*/ 4728 w 10000"/>
                <a:gd name="connsiteY1" fmla="*/ 0 h 16614"/>
                <a:gd name="connsiteX2" fmla="*/ 10000 w 10000"/>
                <a:gd name="connsiteY2" fmla="*/ 6614 h 16614"/>
                <a:gd name="connsiteX3" fmla="*/ 8000 w 10000"/>
                <a:gd name="connsiteY3" fmla="*/ 16614 h 16614"/>
                <a:gd name="connsiteX4" fmla="*/ 0 w 10000"/>
                <a:gd name="connsiteY4" fmla="*/ 16614 h 16614"/>
                <a:gd name="connsiteX0" fmla="*/ 0 w 8016"/>
                <a:gd name="connsiteY0" fmla="*/ 5370 h 16614"/>
                <a:gd name="connsiteX1" fmla="*/ 2744 w 8016"/>
                <a:gd name="connsiteY1" fmla="*/ 0 h 16614"/>
                <a:gd name="connsiteX2" fmla="*/ 8016 w 8016"/>
                <a:gd name="connsiteY2" fmla="*/ 6614 h 16614"/>
                <a:gd name="connsiteX3" fmla="*/ 6016 w 8016"/>
                <a:gd name="connsiteY3" fmla="*/ 16614 h 16614"/>
                <a:gd name="connsiteX4" fmla="*/ 0 w 8016"/>
                <a:gd name="connsiteY4" fmla="*/ 5370 h 16614"/>
                <a:gd name="connsiteX0" fmla="*/ 0 w 9175"/>
                <a:gd name="connsiteY0" fmla="*/ 3431 h 10199"/>
                <a:gd name="connsiteX1" fmla="*/ 3423 w 9175"/>
                <a:gd name="connsiteY1" fmla="*/ 199 h 10199"/>
                <a:gd name="connsiteX2" fmla="*/ 9175 w 9175"/>
                <a:gd name="connsiteY2" fmla="*/ 0 h 10199"/>
                <a:gd name="connsiteX3" fmla="*/ 7505 w 9175"/>
                <a:gd name="connsiteY3" fmla="*/ 10199 h 10199"/>
                <a:gd name="connsiteX4" fmla="*/ 0 w 9175"/>
                <a:gd name="connsiteY4" fmla="*/ 3431 h 10199"/>
                <a:gd name="connsiteX0" fmla="*/ 0 w 10000"/>
                <a:gd name="connsiteY0" fmla="*/ 3364 h 3364"/>
                <a:gd name="connsiteX1" fmla="*/ 3731 w 10000"/>
                <a:gd name="connsiteY1" fmla="*/ 195 h 3364"/>
                <a:gd name="connsiteX2" fmla="*/ 10000 w 10000"/>
                <a:gd name="connsiteY2" fmla="*/ 0 h 3364"/>
                <a:gd name="connsiteX3" fmla="*/ 6831 w 10000"/>
                <a:gd name="connsiteY3" fmla="*/ 3169 h 3364"/>
                <a:gd name="connsiteX4" fmla="*/ 0 w 10000"/>
                <a:gd name="connsiteY4" fmla="*/ 3364 h 3364"/>
                <a:gd name="connsiteX0" fmla="*/ 0 w 10000"/>
                <a:gd name="connsiteY0" fmla="*/ 11741 h 11741"/>
                <a:gd name="connsiteX1" fmla="*/ 4068 w 10000"/>
                <a:gd name="connsiteY1" fmla="*/ 0 h 11741"/>
                <a:gd name="connsiteX2" fmla="*/ 10000 w 10000"/>
                <a:gd name="connsiteY2" fmla="*/ 1741 h 11741"/>
                <a:gd name="connsiteX3" fmla="*/ 6831 w 10000"/>
                <a:gd name="connsiteY3" fmla="*/ 11161 h 11741"/>
                <a:gd name="connsiteX4" fmla="*/ 0 w 10000"/>
                <a:gd name="connsiteY4" fmla="*/ 11741 h 11741"/>
                <a:gd name="connsiteX0" fmla="*/ 0 w 10000"/>
                <a:gd name="connsiteY0" fmla="*/ 10000 h 10000"/>
                <a:gd name="connsiteX1" fmla="*/ 4068 w 10000"/>
                <a:gd name="connsiteY1" fmla="*/ 580 h 10000"/>
                <a:gd name="connsiteX2" fmla="*/ 10000 w 10000"/>
                <a:gd name="connsiteY2" fmla="*/ 0 h 10000"/>
                <a:gd name="connsiteX3" fmla="*/ 6831 w 10000"/>
                <a:gd name="connsiteY3" fmla="*/ 94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DD0702B4-BB48-4AAF-9BE0-7D901665FF78}"/>
                </a:ext>
              </a:extLst>
            </p:cNvPr>
            <p:cNvSpPr/>
            <p:nvPr/>
          </p:nvSpPr>
          <p:spPr>
            <a:xfrm>
              <a:off x="997153" y="1956941"/>
              <a:ext cx="720080" cy="136815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D5FB617-61B8-431F-93DF-FE23F58520E3}"/>
              </a:ext>
            </a:extLst>
          </p:cNvPr>
          <p:cNvGrpSpPr/>
          <p:nvPr/>
        </p:nvGrpSpPr>
        <p:grpSpPr>
          <a:xfrm rot="10800000">
            <a:off x="9115774" y="4427480"/>
            <a:ext cx="1198583" cy="1368152"/>
            <a:chOff x="997153" y="1956941"/>
            <a:chExt cx="1198583" cy="1368152"/>
          </a:xfrm>
        </p:grpSpPr>
        <p:sp>
          <p:nvSpPr>
            <p:cNvPr id="55" name="Flowchart: Data 6">
              <a:extLst>
                <a:ext uri="{FF2B5EF4-FFF2-40B4-BE49-F238E27FC236}">
                  <a16:creationId xmlns:a16="http://schemas.microsoft.com/office/drawing/2014/main" id="{7C798435-DED6-48DA-A1D1-E40B7BE8C8E1}"/>
                </a:ext>
              </a:extLst>
            </p:cNvPr>
            <p:cNvSpPr/>
            <p:nvPr/>
          </p:nvSpPr>
          <p:spPr>
            <a:xfrm flipH="1">
              <a:off x="1348383" y="2020536"/>
              <a:ext cx="847353" cy="164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2315 h 12315"/>
                <a:gd name="connsiteX1" fmla="*/ 2000 w 10000"/>
                <a:gd name="connsiteY1" fmla="*/ 0 h 12315"/>
                <a:gd name="connsiteX2" fmla="*/ 10000 w 10000"/>
                <a:gd name="connsiteY2" fmla="*/ 2315 h 12315"/>
                <a:gd name="connsiteX3" fmla="*/ 8000 w 10000"/>
                <a:gd name="connsiteY3" fmla="*/ 12315 h 12315"/>
                <a:gd name="connsiteX4" fmla="*/ 0 w 10000"/>
                <a:gd name="connsiteY4" fmla="*/ 12315 h 12315"/>
                <a:gd name="connsiteX0" fmla="*/ 0 w 10000"/>
                <a:gd name="connsiteY0" fmla="*/ 16614 h 16614"/>
                <a:gd name="connsiteX1" fmla="*/ 4728 w 10000"/>
                <a:gd name="connsiteY1" fmla="*/ 0 h 16614"/>
                <a:gd name="connsiteX2" fmla="*/ 10000 w 10000"/>
                <a:gd name="connsiteY2" fmla="*/ 6614 h 16614"/>
                <a:gd name="connsiteX3" fmla="*/ 8000 w 10000"/>
                <a:gd name="connsiteY3" fmla="*/ 16614 h 16614"/>
                <a:gd name="connsiteX4" fmla="*/ 0 w 10000"/>
                <a:gd name="connsiteY4" fmla="*/ 16614 h 16614"/>
                <a:gd name="connsiteX0" fmla="*/ 0 w 8016"/>
                <a:gd name="connsiteY0" fmla="*/ 5370 h 16614"/>
                <a:gd name="connsiteX1" fmla="*/ 2744 w 8016"/>
                <a:gd name="connsiteY1" fmla="*/ 0 h 16614"/>
                <a:gd name="connsiteX2" fmla="*/ 8016 w 8016"/>
                <a:gd name="connsiteY2" fmla="*/ 6614 h 16614"/>
                <a:gd name="connsiteX3" fmla="*/ 6016 w 8016"/>
                <a:gd name="connsiteY3" fmla="*/ 16614 h 16614"/>
                <a:gd name="connsiteX4" fmla="*/ 0 w 8016"/>
                <a:gd name="connsiteY4" fmla="*/ 5370 h 16614"/>
                <a:gd name="connsiteX0" fmla="*/ 0 w 9175"/>
                <a:gd name="connsiteY0" fmla="*/ 3431 h 10199"/>
                <a:gd name="connsiteX1" fmla="*/ 3423 w 9175"/>
                <a:gd name="connsiteY1" fmla="*/ 199 h 10199"/>
                <a:gd name="connsiteX2" fmla="*/ 9175 w 9175"/>
                <a:gd name="connsiteY2" fmla="*/ 0 h 10199"/>
                <a:gd name="connsiteX3" fmla="*/ 7505 w 9175"/>
                <a:gd name="connsiteY3" fmla="*/ 10199 h 10199"/>
                <a:gd name="connsiteX4" fmla="*/ 0 w 9175"/>
                <a:gd name="connsiteY4" fmla="*/ 3431 h 10199"/>
                <a:gd name="connsiteX0" fmla="*/ 0 w 10000"/>
                <a:gd name="connsiteY0" fmla="*/ 3364 h 3364"/>
                <a:gd name="connsiteX1" fmla="*/ 3731 w 10000"/>
                <a:gd name="connsiteY1" fmla="*/ 195 h 3364"/>
                <a:gd name="connsiteX2" fmla="*/ 10000 w 10000"/>
                <a:gd name="connsiteY2" fmla="*/ 0 h 3364"/>
                <a:gd name="connsiteX3" fmla="*/ 6831 w 10000"/>
                <a:gd name="connsiteY3" fmla="*/ 3169 h 3364"/>
                <a:gd name="connsiteX4" fmla="*/ 0 w 10000"/>
                <a:gd name="connsiteY4" fmla="*/ 3364 h 3364"/>
                <a:gd name="connsiteX0" fmla="*/ 0 w 10000"/>
                <a:gd name="connsiteY0" fmla="*/ 11741 h 11741"/>
                <a:gd name="connsiteX1" fmla="*/ 4068 w 10000"/>
                <a:gd name="connsiteY1" fmla="*/ 0 h 11741"/>
                <a:gd name="connsiteX2" fmla="*/ 10000 w 10000"/>
                <a:gd name="connsiteY2" fmla="*/ 1741 h 11741"/>
                <a:gd name="connsiteX3" fmla="*/ 6831 w 10000"/>
                <a:gd name="connsiteY3" fmla="*/ 11161 h 11741"/>
                <a:gd name="connsiteX4" fmla="*/ 0 w 10000"/>
                <a:gd name="connsiteY4" fmla="*/ 11741 h 11741"/>
                <a:gd name="connsiteX0" fmla="*/ 0 w 10000"/>
                <a:gd name="connsiteY0" fmla="*/ 10000 h 10000"/>
                <a:gd name="connsiteX1" fmla="*/ 4068 w 10000"/>
                <a:gd name="connsiteY1" fmla="*/ 580 h 10000"/>
                <a:gd name="connsiteX2" fmla="*/ 10000 w 10000"/>
                <a:gd name="connsiteY2" fmla="*/ 0 h 10000"/>
                <a:gd name="connsiteX3" fmla="*/ 6831 w 10000"/>
                <a:gd name="connsiteY3" fmla="*/ 94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B3D6E2D1-C70C-42CD-A38D-51508446A75D}"/>
                </a:ext>
              </a:extLst>
            </p:cNvPr>
            <p:cNvSpPr/>
            <p:nvPr/>
          </p:nvSpPr>
          <p:spPr>
            <a:xfrm>
              <a:off x="997153" y="1956941"/>
              <a:ext cx="720080" cy="136815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993FA57-646F-468A-9A67-0E8573002E06}"/>
              </a:ext>
            </a:extLst>
          </p:cNvPr>
          <p:cNvGrpSpPr/>
          <p:nvPr/>
        </p:nvGrpSpPr>
        <p:grpSpPr>
          <a:xfrm>
            <a:off x="0" y="824102"/>
            <a:ext cx="12192000" cy="6089469"/>
            <a:chOff x="-32350" y="787964"/>
            <a:chExt cx="12242773" cy="611482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48EF2A9-A863-4264-BD33-8B8E272D6F5E}"/>
                </a:ext>
              </a:extLst>
            </p:cNvPr>
            <p:cNvSpPr/>
            <p:nvPr/>
          </p:nvSpPr>
          <p:spPr>
            <a:xfrm>
              <a:off x="-32350" y="787964"/>
              <a:ext cx="12242773" cy="6114828"/>
            </a:xfrm>
            <a:custGeom>
              <a:avLst/>
              <a:gdLst>
                <a:gd name="connsiteX0" fmla="*/ 2187480 w 12242773"/>
                <a:gd name="connsiteY0" fmla="*/ 4459442 h 6114828"/>
                <a:gd name="connsiteX1" fmla="*/ 2187957 w 12242773"/>
                <a:gd name="connsiteY1" fmla="*/ 4459597 h 6114828"/>
                <a:gd name="connsiteX2" fmla="*/ 2187983 w 12242773"/>
                <a:gd name="connsiteY2" fmla="*/ 4459584 h 6114828"/>
                <a:gd name="connsiteX3" fmla="*/ 4149108 w 12242773"/>
                <a:gd name="connsiteY3" fmla="*/ 4380319 h 6114828"/>
                <a:gd name="connsiteX4" fmla="*/ 4160297 w 12242773"/>
                <a:gd name="connsiteY4" fmla="*/ 4431688 h 6114828"/>
                <a:gd name="connsiteX5" fmla="*/ 4162841 w 12242773"/>
                <a:gd name="connsiteY5" fmla="*/ 4436266 h 6114828"/>
                <a:gd name="connsiteX6" fmla="*/ 4177080 w 12242773"/>
                <a:gd name="connsiteY6" fmla="*/ 4459662 h 6114828"/>
                <a:gd name="connsiteX7" fmla="*/ 4192847 w 12242773"/>
                <a:gd name="connsiteY7" fmla="*/ 4463730 h 6114828"/>
                <a:gd name="connsiteX8" fmla="*/ 4206581 w 12242773"/>
                <a:gd name="connsiteY8" fmla="*/ 4471867 h 6114828"/>
                <a:gd name="connsiteX9" fmla="*/ 4213701 w 12242773"/>
                <a:gd name="connsiteY9" fmla="*/ 4489669 h 6114828"/>
                <a:gd name="connsiteX10" fmla="*/ 4235060 w 12242773"/>
                <a:gd name="connsiteY10" fmla="*/ 4498823 h 6114828"/>
                <a:gd name="connsiteX11" fmla="*/ 4247267 w 12242773"/>
                <a:gd name="connsiteY11" fmla="*/ 4496789 h 6114828"/>
                <a:gd name="connsiteX12" fmla="*/ 4262524 w 12242773"/>
                <a:gd name="connsiteY12" fmla="*/ 4500858 h 6114828"/>
                <a:gd name="connsiteX13" fmla="*/ 4274224 w 12242773"/>
                <a:gd name="connsiteY13" fmla="*/ 4505436 h 6114828"/>
                <a:gd name="connsiteX14" fmla="*/ 4291514 w 12242773"/>
                <a:gd name="connsiteY14" fmla="*/ 4515607 h 6114828"/>
                <a:gd name="connsiteX15" fmla="*/ 4310334 w 12242773"/>
                <a:gd name="connsiteY15" fmla="*/ 4506452 h 6114828"/>
                <a:gd name="connsiteX16" fmla="*/ 4319996 w 12242773"/>
                <a:gd name="connsiteY16" fmla="*/ 4505944 h 6114828"/>
                <a:gd name="connsiteX17" fmla="*/ 4357126 w 12242773"/>
                <a:gd name="connsiteY17" fmla="*/ 4504418 h 6114828"/>
                <a:gd name="connsiteX18" fmla="*/ 4393744 w 12242773"/>
                <a:gd name="connsiteY18" fmla="*/ 4472885 h 6114828"/>
                <a:gd name="connsiteX19" fmla="*/ 4358143 w 12242773"/>
                <a:gd name="connsiteY19" fmla="*/ 4456609 h 6114828"/>
                <a:gd name="connsiteX20" fmla="*/ 4350006 w 12242773"/>
                <a:gd name="connsiteY20" fmla="*/ 4474920 h 6114828"/>
                <a:gd name="connsiteX21" fmla="*/ 4328644 w 12242773"/>
                <a:gd name="connsiteY21" fmla="*/ 4466273 h 6114828"/>
                <a:gd name="connsiteX22" fmla="*/ 4305248 w 12242773"/>
                <a:gd name="connsiteY22" fmla="*/ 4454575 h 6114828"/>
                <a:gd name="connsiteX23" fmla="*/ 4298128 w 12242773"/>
                <a:gd name="connsiteY23" fmla="*/ 4458135 h 6114828"/>
                <a:gd name="connsiteX24" fmla="*/ 4276766 w 12242773"/>
                <a:gd name="connsiteY24" fmla="*/ 4453049 h 6114828"/>
                <a:gd name="connsiteX25" fmla="*/ 4264053 w 12242773"/>
                <a:gd name="connsiteY25" fmla="*/ 4449998 h 6114828"/>
                <a:gd name="connsiteX26" fmla="*/ 4247267 w 12242773"/>
                <a:gd name="connsiteY26" fmla="*/ 4447455 h 6114828"/>
                <a:gd name="connsiteX27" fmla="*/ 4231502 w 12242773"/>
                <a:gd name="connsiteY27" fmla="*/ 4442877 h 6114828"/>
                <a:gd name="connsiteX28" fmla="*/ 4220313 w 12242773"/>
                <a:gd name="connsiteY28" fmla="*/ 4438300 h 6114828"/>
                <a:gd name="connsiteX29" fmla="*/ 4217770 w 12242773"/>
                <a:gd name="connsiteY29" fmla="*/ 4430162 h 6114828"/>
                <a:gd name="connsiteX30" fmla="*/ 4186235 w 12242773"/>
                <a:gd name="connsiteY30" fmla="*/ 4415922 h 6114828"/>
                <a:gd name="connsiteX31" fmla="*/ 4163348 w 12242773"/>
                <a:gd name="connsiteY31" fmla="*/ 4400663 h 6114828"/>
                <a:gd name="connsiteX32" fmla="*/ 4149108 w 12242773"/>
                <a:gd name="connsiteY32" fmla="*/ 4380319 h 6114828"/>
                <a:gd name="connsiteX33" fmla="*/ 4288972 w 12242773"/>
                <a:gd name="connsiteY33" fmla="*/ 4374725 h 6114828"/>
                <a:gd name="connsiteX34" fmla="*/ 4267104 w 12242773"/>
                <a:gd name="connsiteY34" fmla="*/ 4399646 h 6114828"/>
                <a:gd name="connsiteX35" fmla="*/ 4273205 w 12242773"/>
                <a:gd name="connsiteY35" fmla="*/ 4418973 h 6114828"/>
                <a:gd name="connsiteX36" fmla="*/ 4299145 w 12242773"/>
                <a:gd name="connsiteY36" fmla="*/ 4423042 h 6114828"/>
                <a:gd name="connsiteX37" fmla="*/ 4295584 w 12242773"/>
                <a:gd name="connsiteY37" fmla="*/ 4397103 h 6114828"/>
                <a:gd name="connsiteX38" fmla="*/ 4288972 w 12242773"/>
                <a:gd name="connsiteY38" fmla="*/ 4374725 h 6114828"/>
                <a:gd name="connsiteX39" fmla="*/ 2453635 w 12242773"/>
                <a:gd name="connsiteY39" fmla="*/ 4372119 h 6114828"/>
                <a:gd name="connsiteX40" fmla="*/ 2412778 w 12242773"/>
                <a:gd name="connsiteY40" fmla="*/ 4452859 h 6114828"/>
                <a:gd name="connsiteX41" fmla="*/ 2453635 w 12242773"/>
                <a:gd name="connsiteY41" fmla="*/ 4372119 h 6114828"/>
                <a:gd name="connsiteX42" fmla="*/ 4356298 w 12242773"/>
                <a:gd name="connsiteY42" fmla="*/ 4361438 h 6114828"/>
                <a:gd name="connsiteX43" fmla="*/ 4354582 w 12242773"/>
                <a:gd name="connsiteY43" fmla="*/ 4368622 h 6114828"/>
                <a:gd name="connsiteX44" fmla="*/ 4358143 w 12242773"/>
                <a:gd name="connsiteY44" fmla="*/ 4403206 h 6114828"/>
                <a:gd name="connsiteX45" fmla="*/ 4367296 w 12242773"/>
                <a:gd name="connsiteY45" fmla="*/ 4407784 h 6114828"/>
                <a:gd name="connsiteX46" fmla="*/ 4403917 w 12242773"/>
                <a:gd name="connsiteY46" fmla="*/ 4380319 h 6114828"/>
                <a:gd name="connsiteX47" fmla="*/ 4363737 w 12242773"/>
                <a:gd name="connsiteY47" fmla="*/ 4361501 h 6114828"/>
                <a:gd name="connsiteX48" fmla="*/ 4356298 w 12242773"/>
                <a:gd name="connsiteY48" fmla="*/ 4361438 h 6114828"/>
                <a:gd name="connsiteX49" fmla="*/ 4195898 w 12242773"/>
                <a:gd name="connsiteY49" fmla="*/ 4332002 h 6114828"/>
                <a:gd name="connsiteX50" fmla="*/ 4213192 w 12242773"/>
                <a:gd name="connsiteY50" fmla="*/ 4373200 h 6114828"/>
                <a:gd name="connsiteX51" fmla="*/ 4223873 w 12242773"/>
                <a:gd name="connsiteY51" fmla="*/ 4375234 h 6114828"/>
                <a:gd name="connsiteX52" fmla="*/ 4224890 w 12242773"/>
                <a:gd name="connsiteY52" fmla="*/ 4373708 h 6114828"/>
                <a:gd name="connsiteX53" fmla="*/ 4246250 w 12242773"/>
                <a:gd name="connsiteY53" fmla="*/ 4341666 h 6114828"/>
                <a:gd name="connsiteX54" fmla="*/ 4195898 w 12242773"/>
                <a:gd name="connsiteY54" fmla="*/ 4332002 h 6114828"/>
                <a:gd name="connsiteX55" fmla="*/ 2451690 w 12242773"/>
                <a:gd name="connsiteY55" fmla="*/ 4306944 h 6114828"/>
                <a:gd name="connsiteX56" fmla="*/ 2432233 w 12242773"/>
                <a:gd name="connsiteY56" fmla="*/ 4375524 h 6114828"/>
                <a:gd name="connsiteX57" fmla="*/ 2471630 w 12242773"/>
                <a:gd name="connsiteY57" fmla="*/ 4315698 h 6114828"/>
                <a:gd name="connsiteX58" fmla="*/ 2451690 w 12242773"/>
                <a:gd name="connsiteY58" fmla="*/ 4306944 h 6114828"/>
                <a:gd name="connsiteX59" fmla="*/ 2398674 w 12242773"/>
                <a:gd name="connsiteY59" fmla="*/ 4286028 h 6114828"/>
                <a:gd name="connsiteX60" fmla="*/ 2358789 w 12242773"/>
                <a:gd name="connsiteY60" fmla="*/ 4465505 h 6114828"/>
                <a:gd name="connsiteX61" fmla="*/ 2392838 w 12242773"/>
                <a:gd name="connsiteY61" fmla="*/ 4447509 h 6114828"/>
                <a:gd name="connsiteX62" fmla="*/ 2409860 w 12242773"/>
                <a:gd name="connsiteY62" fmla="*/ 4396925 h 6114828"/>
                <a:gd name="connsiteX63" fmla="*/ 2438557 w 12242773"/>
                <a:gd name="connsiteY63" fmla="*/ 4301592 h 6114828"/>
                <a:gd name="connsiteX64" fmla="*/ 2398674 w 12242773"/>
                <a:gd name="connsiteY64" fmla="*/ 4286028 h 6114828"/>
                <a:gd name="connsiteX65" fmla="*/ 2307720 w 12242773"/>
                <a:gd name="connsiteY65" fmla="*/ 4250036 h 6114828"/>
                <a:gd name="connsiteX66" fmla="*/ 2347116 w 12242773"/>
                <a:gd name="connsiteY66" fmla="*/ 4416380 h 6114828"/>
                <a:gd name="connsiteX67" fmla="*/ 2349063 w 12242773"/>
                <a:gd name="connsiteY67" fmla="*/ 4409084 h 6114828"/>
                <a:gd name="connsiteX68" fmla="*/ 2381162 w 12242773"/>
                <a:gd name="connsiteY68" fmla="*/ 4279218 h 6114828"/>
                <a:gd name="connsiteX69" fmla="*/ 2307720 w 12242773"/>
                <a:gd name="connsiteY69" fmla="*/ 4250036 h 6114828"/>
                <a:gd name="connsiteX70" fmla="*/ 2246920 w 12242773"/>
                <a:gd name="connsiteY70" fmla="*/ 4225717 h 6114828"/>
                <a:gd name="connsiteX71" fmla="*/ 2211416 w 12242773"/>
                <a:gd name="connsiteY71" fmla="*/ 4433890 h 6114828"/>
                <a:gd name="connsiteX72" fmla="*/ 2290694 w 12242773"/>
                <a:gd name="connsiteY72" fmla="*/ 4243226 h 6114828"/>
                <a:gd name="connsiteX73" fmla="*/ 2246920 w 12242773"/>
                <a:gd name="connsiteY73" fmla="*/ 4225717 h 6114828"/>
                <a:gd name="connsiteX74" fmla="*/ 940974 w 12242773"/>
                <a:gd name="connsiteY74" fmla="*/ 4224257 h 6114828"/>
                <a:gd name="connsiteX75" fmla="*/ 830565 w 12242773"/>
                <a:gd name="connsiteY75" fmla="*/ 4239821 h 6114828"/>
                <a:gd name="connsiteX76" fmla="*/ 949243 w 12242773"/>
                <a:gd name="connsiteY76" fmla="*/ 4486419 h 6114828"/>
                <a:gd name="connsiteX77" fmla="*/ 955566 w 12242773"/>
                <a:gd name="connsiteY77" fmla="*/ 4483987 h 6114828"/>
                <a:gd name="connsiteX78" fmla="*/ 911792 w 12242773"/>
                <a:gd name="connsiteY78" fmla="*/ 4367741 h 6114828"/>
                <a:gd name="connsiteX79" fmla="*/ 959458 w 12242773"/>
                <a:gd name="connsiteY79" fmla="*/ 4436321 h 6114828"/>
                <a:gd name="connsiteX80" fmla="*/ 973561 w 12242773"/>
                <a:gd name="connsiteY80" fmla="*/ 4475233 h 6114828"/>
                <a:gd name="connsiteX81" fmla="*/ 978427 w 12242773"/>
                <a:gd name="connsiteY81" fmla="*/ 4466476 h 6114828"/>
                <a:gd name="connsiteX82" fmla="*/ 959458 w 12242773"/>
                <a:gd name="connsiteY82" fmla="*/ 4384765 h 6114828"/>
                <a:gd name="connsiteX83" fmla="*/ 961889 w 12242773"/>
                <a:gd name="connsiteY83" fmla="*/ 4383792 h 6114828"/>
                <a:gd name="connsiteX84" fmla="*/ 993991 w 12242773"/>
                <a:gd name="connsiteY84" fmla="*/ 4450427 h 6114828"/>
                <a:gd name="connsiteX85" fmla="*/ 995936 w 12242773"/>
                <a:gd name="connsiteY85" fmla="*/ 4449454 h 6114828"/>
                <a:gd name="connsiteX86" fmla="*/ 940974 w 12242773"/>
                <a:gd name="connsiteY86" fmla="*/ 4224257 h 6114828"/>
                <a:gd name="connsiteX87" fmla="*/ 1028524 w 12242773"/>
                <a:gd name="connsiteY87" fmla="*/ 4212584 h 6114828"/>
                <a:gd name="connsiteX88" fmla="*/ 963834 w 12242773"/>
                <a:gd name="connsiteY88" fmla="*/ 4221826 h 6114828"/>
                <a:gd name="connsiteX89" fmla="*/ 1021483 w 12242773"/>
                <a:gd name="connsiteY89" fmla="*/ 4463202 h 6114828"/>
                <a:gd name="connsiteX90" fmla="*/ 1021641 w 12242773"/>
                <a:gd name="connsiteY90" fmla="*/ 4463095 h 6114828"/>
                <a:gd name="connsiteX91" fmla="*/ 1030964 w 12242773"/>
                <a:gd name="connsiteY91" fmla="*/ 4461213 h 6114828"/>
                <a:gd name="connsiteX92" fmla="*/ 1032240 w 12242773"/>
                <a:gd name="connsiteY92" fmla="*/ 4432636 h 6114828"/>
                <a:gd name="connsiteX93" fmla="*/ 1003719 w 12242773"/>
                <a:gd name="connsiteY93" fmla="*/ 4318616 h 6114828"/>
                <a:gd name="connsiteX94" fmla="*/ 1050412 w 12242773"/>
                <a:gd name="connsiteY94" fmla="*/ 4397896 h 6114828"/>
                <a:gd name="connsiteX95" fmla="*/ 1052357 w 12242773"/>
                <a:gd name="connsiteY95" fmla="*/ 4396925 h 6114828"/>
                <a:gd name="connsiteX96" fmla="*/ 1028524 w 12242773"/>
                <a:gd name="connsiteY96" fmla="*/ 4212584 h 6114828"/>
                <a:gd name="connsiteX97" fmla="*/ 2202173 w 12242773"/>
                <a:gd name="connsiteY97" fmla="*/ 4207720 h 6114828"/>
                <a:gd name="connsiteX98" fmla="*/ 2159370 w 12242773"/>
                <a:gd name="connsiteY98" fmla="*/ 4397896 h 6114828"/>
                <a:gd name="connsiteX99" fmla="*/ 2165208 w 12242773"/>
                <a:gd name="connsiteY99" fmla="*/ 4399843 h 6114828"/>
                <a:gd name="connsiteX100" fmla="*/ 2206063 w 12242773"/>
                <a:gd name="connsiteY100" fmla="*/ 4302079 h 6114828"/>
                <a:gd name="connsiteX101" fmla="*/ 2208983 w 12242773"/>
                <a:gd name="connsiteY101" fmla="*/ 4303539 h 6114828"/>
                <a:gd name="connsiteX102" fmla="*/ 2190015 w 12242773"/>
                <a:gd name="connsiteY102" fmla="*/ 4410542 h 6114828"/>
                <a:gd name="connsiteX103" fmla="*/ 2226980 w 12242773"/>
                <a:gd name="connsiteY103" fmla="*/ 4217934 h 6114828"/>
                <a:gd name="connsiteX104" fmla="*/ 2202173 w 12242773"/>
                <a:gd name="connsiteY104" fmla="*/ 4207720 h 6114828"/>
                <a:gd name="connsiteX105" fmla="*/ 1096618 w 12242773"/>
                <a:gd name="connsiteY105" fmla="*/ 4203830 h 6114828"/>
                <a:gd name="connsiteX106" fmla="*/ 1048465 w 12242773"/>
                <a:gd name="connsiteY106" fmla="*/ 4210638 h 6114828"/>
                <a:gd name="connsiteX107" fmla="*/ 1090292 w 12242773"/>
                <a:gd name="connsiteY107" fmla="*/ 4449235 h 6114828"/>
                <a:gd name="connsiteX108" fmla="*/ 1092521 w 12242773"/>
                <a:gd name="connsiteY108" fmla="*/ 4448785 h 6114828"/>
                <a:gd name="connsiteX109" fmla="*/ 1110741 w 12242773"/>
                <a:gd name="connsiteY109" fmla="*/ 4448785 h 6114828"/>
                <a:gd name="connsiteX110" fmla="*/ 1118018 w 12242773"/>
                <a:gd name="connsiteY110" fmla="*/ 4446536 h 6114828"/>
                <a:gd name="connsiteX111" fmla="*/ 1096618 w 12242773"/>
                <a:gd name="connsiteY111" fmla="*/ 4203830 h 6114828"/>
                <a:gd name="connsiteX112" fmla="*/ 1149634 w 12242773"/>
                <a:gd name="connsiteY112" fmla="*/ 4197020 h 6114828"/>
                <a:gd name="connsiteX113" fmla="*/ 1111209 w 12242773"/>
                <a:gd name="connsiteY113" fmla="*/ 4202370 h 6114828"/>
                <a:gd name="connsiteX114" fmla="*/ 1147203 w 12242773"/>
                <a:gd name="connsiteY114" fmla="*/ 4436808 h 6114828"/>
                <a:gd name="connsiteX115" fmla="*/ 1182221 w 12242773"/>
                <a:gd name="connsiteY115" fmla="*/ 4426106 h 6114828"/>
                <a:gd name="connsiteX116" fmla="*/ 1149634 w 12242773"/>
                <a:gd name="connsiteY116" fmla="*/ 4197020 h 6114828"/>
                <a:gd name="connsiteX117" fmla="*/ 1218215 w 12242773"/>
                <a:gd name="connsiteY117" fmla="*/ 4187292 h 6114828"/>
                <a:gd name="connsiteX118" fmla="*/ 1172495 w 12242773"/>
                <a:gd name="connsiteY118" fmla="*/ 4194102 h 6114828"/>
                <a:gd name="connsiteX119" fmla="*/ 1213350 w 12242773"/>
                <a:gd name="connsiteY119" fmla="*/ 4415894 h 6114828"/>
                <a:gd name="connsiteX120" fmla="*/ 1246911 w 12242773"/>
                <a:gd name="connsiteY120" fmla="*/ 4404706 h 6114828"/>
                <a:gd name="connsiteX121" fmla="*/ 1218215 w 12242773"/>
                <a:gd name="connsiteY121" fmla="*/ 4187292 h 6114828"/>
                <a:gd name="connsiteX122" fmla="*/ 1175898 w 12242773"/>
                <a:gd name="connsiteY122" fmla="*/ 3883300 h 6114828"/>
                <a:gd name="connsiteX123" fmla="*/ 741557 w 12242773"/>
                <a:gd name="connsiteY123" fmla="*/ 3933398 h 6114828"/>
                <a:gd name="connsiteX124" fmla="*/ 745934 w 12242773"/>
                <a:gd name="connsiteY124" fmla="*/ 3969392 h 6114828"/>
                <a:gd name="connsiteX125" fmla="*/ 800895 w 12242773"/>
                <a:gd name="connsiteY125" fmla="*/ 4180482 h 6114828"/>
                <a:gd name="connsiteX126" fmla="*/ 824729 w 12242773"/>
                <a:gd name="connsiteY126" fmla="*/ 4193128 h 6114828"/>
                <a:gd name="connsiteX127" fmla="*/ 1049925 w 12242773"/>
                <a:gd name="connsiteY127" fmla="*/ 4164918 h 6114828"/>
                <a:gd name="connsiteX128" fmla="*/ 1212378 w 12242773"/>
                <a:gd name="connsiteY128" fmla="*/ 4144491 h 6114828"/>
                <a:gd name="connsiteX129" fmla="*/ 1175898 w 12242773"/>
                <a:gd name="connsiteY129" fmla="*/ 3883300 h 6114828"/>
                <a:gd name="connsiteX130" fmla="*/ 2321339 w 12242773"/>
                <a:gd name="connsiteY130" fmla="*/ 3841472 h 6114828"/>
                <a:gd name="connsiteX131" fmla="*/ 2213846 w 12242773"/>
                <a:gd name="connsiteY131" fmla="*/ 4165405 h 6114828"/>
                <a:gd name="connsiteX132" fmla="*/ 2489142 w 12242773"/>
                <a:gd name="connsiteY132" fmla="*/ 4265114 h 6114828"/>
                <a:gd name="connsiteX133" fmla="*/ 2518809 w 12242773"/>
                <a:gd name="connsiteY133" fmla="*/ 4180482 h 6114828"/>
                <a:gd name="connsiteX134" fmla="*/ 2616574 w 12242773"/>
                <a:gd name="connsiteY134" fmla="*/ 4032620 h 6114828"/>
                <a:gd name="connsiteX135" fmla="*/ 2677372 w 12242773"/>
                <a:gd name="connsiteY135" fmla="*/ 3986414 h 6114828"/>
                <a:gd name="connsiteX136" fmla="*/ 2671048 w 12242773"/>
                <a:gd name="connsiteY136" fmla="*/ 3633298 h 6114828"/>
                <a:gd name="connsiteX137" fmla="*/ 2608791 w 12242773"/>
                <a:gd name="connsiteY137" fmla="*/ 3865791 h 6114828"/>
                <a:gd name="connsiteX138" fmla="*/ 2632139 w 12242773"/>
                <a:gd name="connsiteY138" fmla="*/ 3913458 h 6114828"/>
                <a:gd name="connsiteX139" fmla="*/ 2638948 w 12242773"/>
                <a:gd name="connsiteY139" fmla="*/ 3914429 h 6114828"/>
                <a:gd name="connsiteX140" fmla="*/ 2656944 w 12242773"/>
                <a:gd name="connsiteY140" fmla="*/ 3831258 h 6114828"/>
                <a:gd name="connsiteX141" fmla="*/ 2658404 w 12242773"/>
                <a:gd name="connsiteY141" fmla="*/ 3902756 h 6114828"/>
                <a:gd name="connsiteX142" fmla="*/ 2680776 w 12242773"/>
                <a:gd name="connsiteY142" fmla="*/ 3825421 h 6114828"/>
                <a:gd name="connsiteX143" fmla="*/ 2683695 w 12242773"/>
                <a:gd name="connsiteY143" fmla="*/ 3825908 h 6114828"/>
                <a:gd name="connsiteX144" fmla="*/ 2678832 w 12242773"/>
                <a:gd name="connsiteY144" fmla="*/ 3902270 h 6114828"/>
                <a:gd name="connsiteX145" fmla="*/ 2683695 w 12242773"/>
                <a:gd name="connsiteY145" fmla="*/ 3902756 h 6114828"/>
                <a:gd name="connsiteX146" fmla="*/ 2710934 w 12242773"/>
                <a:gd name="connsiteY146" fmla="*/ 3638650 h 6114828"/>
                <a:gd name="connsiteX147" fmla="*/ 2563558 w 12242773"/>
                <a:gd name="connsiteY147" fmla="*/ 3616762 h 6114828"/>
                <a:gd name="connsiteX148" fmla="*/ 2512487 w 12242773"/>
                <a:gd name="connsiteY148" fmla="*/ 3845362 h 6114828"/>
                <a:gd name="connsiteX149" fmla="*/ 2520269 w 12242773"/>
                <a:gd name="connsiteY149" fmla="*/ 3858982 h 6114828"/>
                <a:gd name="connsiteX150" fmla="*/ 2573773 w 12242773"/>
                <a:gd name="connsiteY150" fmla="*/ 3885247 h 6114828"/>
                <a:gd name="connsiteX151" fmla="*/ 2650133 w 12242773"/>
                <a:gd name="connsiteY151" fmla="*/ 3629408 h 6114828"/>
                <a:gd name="connsiteX152" fmla="*/ 2450230 w 12242773"/>
                <a:gd name="connsiteY152" fmla="*/ 3599738 h 6114828"/>
                <a:gd name="connsiteX153" fmla="*/ 2410832 w 12242773"/>
                <a:gd name="connsiteY153" fmla="*/ 3807426 h 6114828"/>
                <a:gd name="connsiteX154" fmla="*/ 2468712 w 12242773"/>
                <a:gd name="connsiteY154" fmla="*/ 3835149 h 6114828"/>
                <a:gd name="connsiteX155" fmla="*/ 2536321 w 12242773"/>
                <a:gd name="connsiteY155" fmla="*/ 3612384 h 6114828"/>
                <a:gd name="connsiteX156" fmla="*/ 2427855 w 12242773"/>
                <a:gd name="connsiteY156" fmla="*/ 3594875 h 6114828"/>
                <a:gd name="connsiteX157" fmla="*/ 2346630 w 12242773"/>
                <a:gd name="connsiteY157" fmla="*/ 3776782 h 6114828"/>
                <a:gd name="connsiteX158" fmla="*/ 2384080 w 12242773"/>
                <a:gd name="connsiteY158" fmla="*/ 3794293 h 6114828"/>
                <a:gd name="connsiteX159" fmla="*/ 2435152 w 12242773"/>
                <a:gd name="connsiteY159" fmla="*/ 3598765 h 6114828"/>
                <a:gd name="connsiteX160" fmla="*/ 2427855 w 12242773"/>
                <a:gd name="connsiteY160" fmla="*/ 3594875 h 6114828"/>
                <a:gd name="connsiteX161" fmla="*/ 837861 w 12242773"/>
                <a:gd name="connsiteY161" fmla="*/ 3287479 h 6114828"/>
                <a:gd name="connsiteX162" fmla="*/ 787277 w 12242773"/>
                <a:gd name="connsiteY162" fmla="*/ 3291857 h 6114828"/>
                <a:gd name="connsiteX163" fmla="*/ 736693 w 12242773"/>
                <a:gd name="connsiteY163" fmla="*/ 3561800 h 6114828"/>
                <a:gd name="connsiteX164" fmla="*/ 808677 w 12242773"/>
                <a:gd name="connsiteY164" fmla="*/ 3561800 h 6114828"/>
                <a:gd name="connsiteX165" fmla="*/ 837861 w 12242773"/>
                <a:gd name="connsiteY165" fmla="*/ 3287479 h 6114828"/>
                <a:gd name="connsiteX166" fmla="*/ 920059 w 12242773"/>
                <a:gd name="connsiteY166" fmla="*/ 3277751 h 6114828"/>
                <a:gd name="connsiteX167" fmla="*/ 861694 w 12242773"/>
                <a:gd name="connsiteY167" fmla="*/ 3281155 h 6114828"/>
                <a:gd name="connsiteX168" fmla="*/ 848074 w 12242773"/>
                <a:gd name="connsiteY168" fmla="*/ 3462091 h 6114828"/>
                <a:gd name="connsiteX169" fmla="*/ 840293 w 12242773"/>
                <a:gd name="connsiteY169" fmla="*/ 3558881 h 6114828"/>
                <a:gd name="connsiteX170" fmla="*/ 937084 w 12242773"/>
                <a:gd name="connsiteY170" fmla="*/ 3558881 h 6114828"/>
                <a:gd name="connsiteX171" fmla="*/ 920059 w 12242773"/>
                <a:gd name="connsiteY171" fmla="*/ 3277751 h 6114828"/>
                <a:gd name="connsiteX172" fmla="*/ 1009069 w 12242773"/>
                <a:gd name="connsiteY172" fmla="*/ 3267536 h 6114828"/>
                <a:gd name="connsiteX173" fmla="*/ 941946 w 12242773"/>
                <a:gd name="connsiteY173" fmla="*/ 3275319 h 6114828"/>
                <a:gd name="connsiteX174" fmla="*/ 962863 w 12242773"/>
                <a:gd name="connsiteY174" fmla="*/ 3556937 h 6114828"/>
                <a:gd name="connsiteX175" fmla="*/ 985237 w 12242773"/>
                <a:gd name="connsiteY175" fmla="*/ 3557423 h 6114828"/>
                <a:gd name="connsiteX176" fmla="*/ 995936 w 12242773"/>
                <a:gd name="connsiteY176" fmla="*/ 3461604 h 6114828"/>
                <a:gd name="connsiteX177" fmla="*/ 995450 w 12242773"/>
                <a:gd name="connsiteY177" fmla="*/ 3531644 h 6114828"/>
                <a:gd name="connsiteX178" fmla="*/ 1009069 w 12242773"/>
                <a:gd name="connsiteY178" fmla="*/ 3267536 h 6114828"/>
                <a:gd name="connsiteX179" fmla="*/ 1065977 w 12242773"/>
                <a:gd name="connsiteY179" fmla="*/ 3262673 h 6114828"/>
                <a:gd name="connsiteX180" fmla="*/ 1040198 w 12242773"/>
                <a:gd name="connsiteY180" fmla="*/ 3265104 h 6114828"/>
                <a:gd name="connsiteX181" fmla="*/ 1040198 w 12242773"/>
                <a:gd name="connsiteY181" fmla="*/ 3557908 h 6114828"/>
                <a:gd name="connsiteX182" fmla="*/ 1047494 w 12242773"/>
                <a:gd name="connsiteY182" fmla="*/ 3557423 h 6114828"/>
                <a:gd name="connsiteX183" fmla="*/ 1081541 w 12242773"/>
                <a:gd name="connsiteY183" fmla="*/ 3410535 h 6114828"/>
                <a:gd name="connsiteX184" fmla="*/ 1079594 w 12242773"/>
                <a:gd name="connsiteY184" fmla="*/ 3554990 h 6114828"/>
                <a:gd name="connsiteX185" fmla="*/ 1130178 w 12242773"/>
                <a:gd name="connsiteY185" fmla="*/ 3554990 h 6114828"/>
                <a:gd name="connsiteX186" fmla="*/ 1065977 w 12242773"/>
                <a:gd name="connsiteY186" fmla="*/ 3262673 h 6114828"/>
                <a:gd name="connsiteX187" fmla="*/ 1462450 w 12242773"/>
                <a:gd name="connsiteY187" fmla="*/ 3142331 h 6114828"/>
                <a:gd name="connsiteX188" fmla="*/ 1494967 w 12242773"/>
                <a:gd name="connsiteY188" fmla="*/ 3146913 h 6114828"/>
                <a:gd name="connsiteX189" fmla="*/ 1495355 w 12242773"/>
                <a:gd name="connsiteY189" fmla="*/ 3142331 h 6114828"/>
                <a:gd name="connsiteX190" fmla="*/ 1528835 w 12242773"/>
                <a:gd name="connsiteY190" fmla="*/ 2728781 h 6114828"/>
                <a:gd name="connsiteX191" fmla="*/ 1528835 w 12242773"/>
                <a:gd name="connsiteY191" fmla="*/ 2742059 h 6114828"/>
                <a:gd name="connsiteX192" fmla="*/ 1529634 w 12242773"/>
                <a:gd name="connsiteY192" fmla="*/ 2734373 h 6114828"/>
                <a:gd name="connsiteX193" fmla="*/ 1530474 w 12242773"/>
                <a:gd name="connsiteY193" fmla="*/ 2729108 h 6114828"/>
                <a:gd name="connsiteX194" fmla="*/ 2164235 w 12242773"/>
                <a:gd name="connsiteY194" fmla="*/ 0 h 6114828"/>
                <a:gd name="connsiteX195" fmla="*/ 2178340 w 12242773"/>
                <a:gd name="connsiteY195" fmla="*/ 6809 h 6114828"/>
                <a:gd name="connsiteX196" fmla="*/ 2210928 w 12242773"/>
                <a:gd name="connsiteY196" fmla="*/ 60799 h 6114828"/>
                <a:gd name="connsiteX197" fmla="*/ 2167641 w 12242773"/>
                <a:gd name="connsiteY197" fmla="*/ 92412 h 6114828"/>
                <a:gd name="connsiteX198" fmla="*/ 2159370 w 12242773"/>
                <a:gd name="connsiteY198" fmla="*/ 47666 h 6114828"/>
                <a:gd name="connsiteX199" fmla="*/ 2154994 w 12242773"/>
                <a:gd name="connsiteY199" fmla="*/ 47179 h 6114828"/>
                <a:gd name="connsiteX200" fmla="*/ 2105381 w 12242773"/>
                <a:gd name="connsiteY200" fmla="*/ 105058 h 6114828"/>
                <a:gd name="connsiteX201" fmla="*/ 2093223 w 12242773"/>
                <a:gd name="connsiteY201" fmla="*/ 193581 h 6114828"/>
                <a:gd name="connsiteX202" fmla="*/ 2094681 w 12242773"/>
                <a:gd name="connsiteY202" fmla="*/ 215468 h 6114828"/>
                <a:gd name="connsiteX203" fmla="*/ 2446338 w 12242773"/>
                <a:gd name="connsiteY203" fmla="*/ 1247578 h 6114828"/>
                <a:gd name="connsiteX204" fmla="*/ 2365114 w 12242773"/>
                <a:gd name="connsiteY204" fmla="*/ 1247578 h 6114828"/>
                <a:gd name="connsiteX205" fmla="*/ 2245948 w 12242773"/>
                <a:gd name="connsiteY205" fmla="*/ 1800599 h 6114828"/>
                <a:gd name="connsiteX206" fmla="*/ 2226980 w 12242773"/>
                <a:gd name="connsiteY206" fmla="*/ 2572005 h 6114828"/>
                <a:gd name="connsiteX207" fmla="*/ 2737197 w 12242773"/>
                <a:gd name="connsiteY207" fmla="*/ 2062277 h 6114828"/>
                <a:gd name="connsiteX208" fmla="*/ 2799455 w 12242773"/>
                <a:gd name="connsiteY208" fmla="*/ 1957701 h 6114828"/>
                <a:gd name="connsiteX209" fmla="*/ 2950235 w 12242773"/>
                <a:gd name="connsiteY209" fmla="*/ 1945541 h 6114828"/>
                <a:gd name="connsiteX210" fmla="*/ 2962881 w 12242773"/>
                <a:gd name="connsiteY210" fmla="*/ 2022876 h 6114828"/>
                <a:gd name="connsiteX211" fmla="*/ 2911809 w 12242773"/>
                <a:gd name="connsiteY211" fmla="*/ 2026769 h 6114828"/>
                <a:gd name="connsiteX212" fmla="*/ 2926403 w 12242773"/>
                <a:gd name="connsiteY212" fmla="*/ 1985425 h 6114828"/>
                <a:gd name="connsiteX213" fmla="*/ 2896245 w 12242773"/>
                <a:gd name="connsiteY213" fmla="*/ 1980562 h 6114828"/>
                <a:gd name="connsiteX214" fmla="*/ 2866088 w 12242773"/>
                <a:gd name="connsiteY214" fmla="*/ 1994180 h 6114828"/>
                <a:gd name="connsiteX215" fmla="*/ 2811613 w 12242773"/>
                <a:gd name="connsiteY215" fmla="*/ 2081729 h 6114828"/>
                <a:gd name="connsiteX216" fmla="*/ 2935156 w 12242773"/>
                <a:gd name="connsiteY216" fmla="*/ 3052556 h 6114828"/>
                <a:gd name="connsiteX217" fmla="*/ 2945857 w 12242773"/>
                <a:gd name="connsiteY217" fmla="*/ 3068605 h 6114828"/>
                <a:gd name="connsiteX218" fmla="*/ 3026112 w 12242773"/>
                <a:gd name="connsiteY218" fmla="*/ 3111406 h 6114828"/>
                <a:gd name="connsiteX219" fmla="*/ 3066967 w 12242773"/>
                <a:gd name="connsiteY219" fmla="*/ 3041854 h 6114828"/>
                <a:gd name="connsiteX220" fmla="*/ 3030974 w 12242773"/>
                <a:gd name="connsiteY220" fmla="*/ 3011211 h 6114828"/>
                <a:gd name="connsiteX221" fmla="*/ 3107338 w 12242773"/>
                <a:gd name="connsiteY221" fmla="*/ 3005377 h 6114828"/>
                <a:gd name="connsiteX222" fmla="*/ 3117551 w 12242773"/>
                <a:gd name="connsiteY222" fmla="*/ 3092924 h 6114828"/>
                <a:gd name="connsiteX223" fmla="*/ 3020274 w 12242773"/>
                <a:gd name="connsiteY223" fmla="*/ 3176583 h 6114828"/>
                <a:gd name="connsiteX224" fmla="*/ 2761518 w 12242773"/>
                <a:gd name="connsiteY224" fmla="*/ 3035531 h 6114828"/>
                <a:gd name="connsiteX225" fmla="*/ 2440015 w 12242773"/>
                <a:gd name="connsiteY225" fmla="*/ 3567151 h 6114828"/>
                <a:gd name="connsiteX226" fmla="*/ 2762490 w 12242773"/>
                <a:gd name="connsiteY226" fmla="*/ 3595846 h 6114828"/>
                <a:gd name="connsiteX227" fmla="*/ 2758598 w 12242773"/>
                <a:gd name="connsiteY227" fmla="*/ 3644973 h 6114828"/>
                <a:gd name="connsiteX228" fmla="*/ 2728930 w 12242773"/>
                <a:gd name="connsiteY228" fmla="*/ 3642053 h 6114828"/>
                <a:gd name="connsiteX229" fmla="*/ 2713851 w 12242773"/>
                <a:gd name="connsiteY229" fmla="*/ 3907134 h 6114828"/>
                <a:gd name="connsiteX230" fmla="*/ 2748385 w 12242773"/>
                <a:gd name="connsiteY230" fmla="*/ 3787970 h 6114828"/>
                <a:gd name="connsiteX231" fmla="*/ 2718715 w 12242773"/>
                <a:gd name="connsiteY231" fmla="*/ 3953827 h 6114828"/>
                <a:gd name="connsiteX232" fmla="*/ 2754708 w 12242773"/>
                <a:gd name="connsiteY232" fmla="*/ 3971823 h 6114828"/>
                <a:gd name="connsiteX233" fmla="*/ 2740116 w 12242773"/>
                <a:gd name="connsiteY233" fmla="*/ 4010248 h 6114828"/>
                <a:gd name="connsiteX234" fmla="*/ 2734766 w 12242773"/>
                <a:gd name="connsiteY234" fmla="*/ 4010248 h 6114828"/>
                <a:gd name="connsiteX235" fmla="*/ 2664241 w 12242773"/>
                <a:gd name="connsiteY235" fmla="*/ 4025326 h 6114828"/>
                <a:gd name="connsiteX236" fmla="*/ 2514919 w 12242773"/>
                <a:gd name="connsiteY236" fmla="*/ 4271923 h 6114828"/>
                <a:gd name="connsiteX237" fmla="*/ 2485737 w 12242773"/>
                <a:gd name="connsiteY237" fmla="*/ 4359960 h 6114828"/>
                <a:gd name="connsiteX238" fmla="*/ 2459470 w 12242773"/>
                <a:gd name="connsiteY238" fmla="*/ 4443131 h 6114828"/>
                <a:gd name="connsiteX239" fmla="*/ 2507623 w 12242773"/>
                <a:gd name="connsiteY239" fmla="*/ 4378927 h 6114828"/>
                <a:gd name="connsiteX240" fmla="*/ 2510541 w 12242773"/>
                <a:gd name="connsiteY240" fmla="*/ 4380874 h 6114828"/>
                <a:gd name="connsiteX241" fmla="*/ 2453635 w 12242773"/>
                <a:gd name="connsiteY241" fmla="*/ 4486906 h 6114828"/>
                <a:gd name="connsiteX242" fmla="*/ 2488168 w 12242773"/>
                <a:gd name="connsiteY242" fmla="*/ 4482041 h 6114828"/>
                <a:gd name="connsiteX243" fmla="*/ 2538265 w 12242773"/>
                <a:gd name="connsiteY243" fmla="*/ 4419783 h 6114828"/>
                <a:gd name="connsiteX244" fmla="*/ 2583500 w 12242773"/>
                <a:gd name="connsiteY244" fmla="*/ 4358013 h 6114828"/>
                <a:gd name="connsiteX245" fmla="*/ 2513947 w 12242773"/>
                <a:gd name="connsiteY245" fmla="*/ 4506846 h 6114828"/>
                <a:gd name="connsiteX246" fmla="*/ 2605387 w 12242773"/>
                <a:gd name="connsiteY246" fmla="*/ 4528249 h 6114828"/>
                <a:gd name="connsiteX247" fmla="*/ 2826501 w 12242773"/>
                <a:gd name="connsiteY247" fmla="*/ 4640693 h 6114828"/>
                <a:gd name="connsiteX248" fmla="*/ 3043878 w 12242773"/>
                <a:gd name="connsiteY248" fmla="*/ 4754290 h 6114828"/>
                <a:gd name="connsiteX249" fmla="*/ 3049674 w 12242773"/>
                <a:gd name="connsiteY249" fmla="*/ 4753166 h 6114828"/>
                <a:gd name="connsiteX250" fmla="*/ 3056922 w 12242773"/>
                <a:gd name="connsiteY250" fmla="*/ 4735428 h 6114828"/>
                <a:gd name="connsiteX251" fmla="*/ 3060992 w 12242773"/>
                <a:gd name="connsiteY251" fmla="*/ 4691689 h 6114828"/>
                <a:gd name="connsiteX252" fmla="*/ 3034035 w 12242773"/>
                <a:gd name="connsiteY252" fmla="*/ 4662698 h 6114828"/>
                <a:gd name="connsiteX253" fmla="*/ 2986734 w 12242773"/>
                <a:gd name="connsiteY253" fmla="*/ 4665241 h 6114828"/>
                <a:gd name="connsiteX254" fmla="*/ 2970460 w 12242773"/>
                <a:gd name="connsiteY254" fmla="*/ 4651000 h 6114828"/>
                <a:gd name="connsiteX255" fmla="*/ 2966391 w 12242773"/>
                <a:gd name="connsiteY255" fmla="*/ 4595055 h 6114828"/>
                <a:gd name="connsiteX256" fmla="*/ 2993347 w 12242773"/>
                <a:gd name="connsiteY256" fmla="*/ 4567590 h 6114828"/>
                <a:gd name="connsiteX257" fmla="*/ 3033526 w 12242773"/>
                <a:gd name="connsiteY257" fmla="*/ 4567590 h 6114828"/>
                <a:gd name="connsiteX258" fmla="*/ 3074723 w 12242773"/>
                <a:gd name="connsiteY258" fmla="*/ 4528936 h 6114828"/>
                <a:gd name="connsiteX259" fmla="*/ 3081843 w 12242773"/>
                <a:gd name="connsiteY259" fmla="*/ 4452138 h 6114828"/>
                <a:gd name="connsiteX260" fmla="*/ 3102186 w 12242773"/>
                <a:gd name="connsiteY260" fmla="*/ 4434336 h 6114828"/>
                <a:gd name="connsiteX261" fmla="*/ 3151013 w 12242773"/>
                <a:gd name="connsiteY261" fmla="*/ 4439423 h 6114828"/>
                <a:gd name="connsiteX262" fmla="*/ 3168307 w 12242773"/>
                <a:gd name="connsiteY262" fmla="*/ 4462310 h 6114828"/>
                <a:gd name="connsiteX263" fmla="*/ 3161693 w 12242773"/>
                <a:gd name="connsiteY263" fmla="*/ 4537583 h 6114828"/>
                <a:gd name="connsiteX264" fmla="*/ 3186107 w 12242773"/>
                <a:gd name="connsiteY264" fmla="*/ 4561487 h 6114828"/>
                <a:gd name="connsiteX265" fmla="*/ 3236967 w 12242773"/>
                <a:gd name="connsiteY265" fmla="*/ 4560978 h 6114828"/>
                <a:gd name="connsiteX266" fmla="*/ 3252732 w 12242773"/>
                <a:gd name="connsiteY266" fmla="*/ 4571659 h 6114828"/>
                <a:gd name="connsiteX267" fmla="*/ 3254768 w 12242773"/>
                <a:gd name="connsiteY267" fmla="*/ 4639811 h 6114828"/>
                <a:gd name="connsiteX268" fmla="*/ 3241544 w 12242773"/>
                <a:gd name="connsiteY268" fmla="*/ 4652018 h 6114828"/>
                <a:gd name="connsiteX269" fmla="*/ 3176444 w 12242773"/>
                <a:gd name="connsiteY269" fmla="*/ 4658630 h 6114828"/>
                <a:gd name="connsiteX270" fmla="*/ 3149995 w 12242773"/>
                <a:gd name="connsiteY270" fmla="*/ 4684568 h 6114828"/>
                <a:gd name="connsiteX271" fmla="*/ 3165254 w 12242773"/>
                <a:gd name="connsiteY271" fmla="*/ 4777642 h 6114828"/>
                <a:gd name="connsiteX272" fmla="*/ 3225777 w 12242773"/>
                <a:gd name="connsiteY272" fmla="*/ 4794934 h 6114828"/>
                <a:gd name="connsiteX273" fmla="*/ 3254260 w 12242773"/>
                <a:gd name="connsiteY273" fmla="*/ 4777642 h 6114828"/>
                <a:gd name="connsiteX274" fmla="*/ 3263922 w 12242773"/>
                <a:gd name="connsiteY274" fmla="*/ 4738480 h 6114828"/>
                <a:gd name="connsiteX275" fmla="*/ 3394124 w 12242773"/>
                <a:gd name="connsiteY275" fmla="*/ 4524867 h 6114828"/>
                <a:gd name="connsiteX276" fmla="*/ 3543145 w 12242773"/>
                <a:gd name="connsiteY276" fmla="*/ 4502998 h 6114828"/>
                <a:gd name="connsiteX277" fmla="*/ 3617909 w 12242773"/>
                <a:gd name="connsiteY277" fmla="*/ 4620484 h 6114828"/>
                <a:gd name="connsiteX278" fmla="*/ 3608246 w 12242773"/>
                <a:gd name="connsiteY278" fmla="*/ 4738480 h 6114828"/>
                <a:gd name="connsiteX279" fmla="*/ 3528902 w 12242773"/>
                <a:gd name="connsiteY279" fmla="*/ 4932766 h 6114828"/>
                <a:gd name="connsiteX280" fmla="*/ 3534497 w 12242773"/>
                <a:gd name="connsiteY280" fmla="*/ 4958196 h 6114828"/>
                <a:gd name="connsiteX281" fmla="*/ 3611806 w 12242773"/>
                <a:gd name="connsiteY281" fmla="*/ 5013125 h 6114828"/>
                <a:gd name="connsiteX282" fmla="*/ 3633166 w 12242773"/>
                <a:gd name="connsiteY282" fmla="*/ 5010582 h 6114828"/>
                <a:gd name="connsiteX283" fmla="*/ 3701827 w 12242773"/>
                <a:gd name="connsiteY283" fmla="*/ 4942938 h 6114828"/>
                <a:gd name="connsiteX284" fmla="*/ 3815755 w 12242773"/>
                <a:gd name="connsiteY284" fmla="*/ 4879871 h 6114828"/>
                <a:gd name="connsiteX285" fmla="*/ 3899164 w 12242773"/>
                <a:gd name="connsiteY285" fmla="*/ 4907844 h 6114828"/>
                <a:gd name="connsiteX286" fmla="*/ 3909336 w 12242773"/>
                <a:gd name="connsiteY286" fmla="*/ 5043641 h 6114828"/>
                <a:gd name="connsiteX287" fmla="*/ 3869476 w 12242773"/>
                <a:gd name="connsiteY287" fmla="*/ 5090115 h 6114828"/>
                <a:gd name="connsiteX288" fmla="*/ 3837818 w 12242773"/>
                <a:gd name="connsiteY288" fmla="*/ 5112464 h 6114828"/>
                <a:gd name="connsiteX289" fmla="*/ 3908178 w 12242773"/>
                <a:gd name="connsiteY289" fmla="*/ 5134733 h 6114828"/>
                <a:gd name="connsiteX290" fmla="*/ 4103292 w 12242773"/>
                <a:gd name="connsiteY290" fmla="*/ 5185924 h 6114828"/>
                <a:gd name="connsiteX291" fmla="*/ 4104362 w 12242773"/>
                <a:gd name="connsiteY291" fmla="*/ 5180628 h 6114828"/>
                <a:gd name="connsiteX292" fmla="*/ 4145548 w 12242773"/>
                <a:gd name="connsiteY292" fmla="*/ 4963685 h 6114828"/>
                <a:gd name="connsiteX293" fmla="*/ 4090110 w 12242773"/>
                <a:gd name="connsiteY293" fmla="*/ 5098464 h 6114828"/>
                <a:gd name="connsiteX294" fmla="*/ 4085023 w 12242773"/>
                <a:gd name="connsiteY294" fmla="*/ 5097447 h 6114828"/>
                <a:gd name="connsiteX295" fmla="*/ 4085023 w 12242773"/>
                <a:gd name="connsiteY295" fmla="*/ 4888921 h 6114828"/>
                <a:gd name="connsiteX296" fmla="*/ 4080446 w 12242773"/>
                <a:gd name="connsiteY296" fmla="*/ 4887903 h 6114828"/>
                <a:gd name="connsiteX297" fmla="*/ 4051965 w 12242773"/>
                <a:gd name="connsiteY297" fmla="*/ 4929101 h 6114828"/>
                <a:gd name="connsiteX298" fmla="*/ 4051965 w 12242773"/>
                <a:gd name="connsiteY298" fmla="*/ 4831449 h 6114828"/>
                <a:gd name="connsiteX299" fmla="*/ 4028061 w 12242773"/>
                <a:gd name="connsiteY299" fmla="*/ 4856879 h 6114828"/>
                <a:gd name="connsiteX300" fmla="*/ 3991442 w 12242773"/>
                <a:gd name="connsiteY300" fmla="*/ 4773977 h 6114828"/>
                <a:gd name="connsiteX301" fmla="*/ 3986864 w 12242773"/>
                <a:gd name="connsiteY301" fmla="*/ 4773977 h 6114828"/>
                <a:gd name="connsiteX302" fmla="*/ 3940075 w 12242773"/>
                <a:gd name="connsiteY302" fmla="*/ 4890446 h 6114828"/>
                <a:gd name="connsiteX303" fmla="*/ 3927867 w 12242773"/>
                <a:gd name="connsiteY303" fmla="*/ 4725151 h 6114828"/>
                <a:gd name="connsiteX304" fmla="*/ 3894808 w 12242773"/>
                <a:gd name="connsiteY304" fmla="*/ 4779063 h 6114828"/>
                <a:gd name="connsiteX305" fmla="*/ 3862257 w 12242773"/>
                <a:gd name="connsiteY305" fmla="*/ 4675817 h 6114828"/>
                <a:gd name="connsiteX306" fmla="*/ 3848842 w 12242773"/>
                <a:gd name="connsiteY306" fmla="*/ 4695144 h 6114828"/>
                <a:gd name="connsiteX307" fmla="*/ 3842352 w 12242773"/>
                <a:gd name="connsiteY307" fmla="*/ 4703080 h 6114828"/>
                <a:gd name="connsiteX308" fmla="*/ 3831322 w 12242773"/>
                <a:gd name="connsiteY308" fmla="*/ 4678578 h 6114828"/>
                <a:gd name="connsiteX309" fmla="*/ 3830216 w 12242773"/>
                <a:gd name="connsiteY309" fmla="*/ 4664755 h 6114828"/>
                <a:gd name="connsiteX310" fmla="*/ 3826149 w 12242773"/>
                <a:gd name="connsiteY310" fmla="*/ 4599018 h 6114828"/>
                <a:gd name="connsiteX311" fmla="*/ 3803767 w 12242773"/>
                <a:gd name="connsiteY311" fmla="*/ 4574097 h 6114828"/>
                <a:gd name="connsiteX312" fmla="*/ 3789527 w 12242773"/>
                <a:gd name="connsiteY312" fmla="*/ 4548158 h 6114828"/>
                <a:gd name="connsiteX313" fmla="*/ 3814448 w 12242773"/>
                <a:gd name="connsiteY313" fmla="*/ 4532392 h 6114828"/>
                <a:gd name="connsiteX314" fmla="*/ 4200477 w 12242773"/>
                <a:gd name="connsiteY314" fmla="*/ 4628009 h 6114828"/>
                <a:gd name="connsiteX315" fmla="*/ 4221329 w 12242773"/>
                <a:gd name="connsiteY315" fmla="*/ 4614785 h 6114828"/>
                <a:gd name="connsiteX316" fmla="*/ 4229468 w 12242773"/>
                <a:gd name="connsiteY316" fmla="*/ 4575114 h 6114828"/>
                <a:gd name="connsiteX317" fmla="*/ 4212683 w 12242773"/>
                <a:gd name="connsiteY317" fmla="*/ 4544597 h 6114828"/>
                <a:gd name="connsiteX318" fmla="*/ 4120626 w 12242773"/>
                <a:gd name="connsiteY318" fmla="*/ 4482549 h 6114828"/>
                <a:gd name="connsiteX319" fmla="*/ 4086551 w 12242773"/>
                <a:gd name="connsiteY319" fmla="*/ 4375742 h 6114828"/>
                <a:gd name="connsiteX320" fmla="*/ 4164367 w 12242773"/>
                <a:gd name="connsiteY320" fmla="*/ 4276056 h 6114828"/>
                <a:gd name="connsiteX321" fmla="*/ 4289991 w 12242773"/>
                <a:gd name="connsiteY321" fmla="*/ 4251135 h 6114828"/>
                <a:gd name="connsiteX322" fmla="*/ 4319490 w 12242773"/>
                <a:gd name="connsiteY322" fmla="*/ 4245032 h 6114828"/>
                <a:gd name="connsiteX323" fmla="*/ 4315929 w 12242773"/>
                <a:gd name="connsiteY323" fmla="*/ 4198749 h 6114828"/>
                <a:gd name="connsiteX324" fmla="*/ 4307790 w 12242773"/>
                <a:gd name="connsiteY324" fmla="*/ 4186034 h 6114828"/>
                <a:gd name="connsiteX325" fmla="*/ 4320824 w 12242773"/>
                <a:gd name="connsiteY325" fmla="*/ 4184636 h 6114828"/>
                <a:gd name="connsiteX326" fmla="*/ 4331188 w 12242773"/>
                <a:gd name="connsiteY326" fmla="*/ 4191628 h 6114828"/>
                <a:gd name="connsiteX327" fmla="*/ 4344411 w 12242773"/>
                <a:gd name="connsiteY327" fmla="*/ 4244523 h 6114828"/>
                <a:gd name="connsiteX328" fmla="*/ 4353564 w 12242773"/>
                <a:gd name="connsiteY328" fmla="*/ 4262324 h 6114828"/>
                <a:gd name="connsiteX329" fmla="*/ 4454776 w 12242773"/>
                <a:gd name="connsiteY329" fmla="*/ 4319796 h 6114828"/>
                <a:gd name="connsiteX330" fmla="*/ 4429347 w 12242773"/>
                <a:gd name="connsiteY330" fmla="*/ 4533409 h 6114828"/>
                <a:gd name="connsiteX331" fmla="*/ 4292533 w 12242773"/>
                <a:gd name="connsiteY331" fmla="*/ 4562399 h 6114828"/>
                <a:gd name="connsiteX332" fmla="*/ 4272190 w 12242773"/>
                <a:gd name="connsiteY332" fmla="*/ 4576640 h 6114828"/>
                <a:gd name="connsiteX333" fmla="*/ 4260999 w 12242773"/>
                <a:gd name="connsiteY333" fmla="*/ 4629534 h 6114828"/>
                <a:gd name="connsiteX334" fmla="*/ 4271682 w 12242773"/>
                <a:gd name="connsiteY334" fmla="*/ 4645809 h 6114828"/>
                <a:gd name="connsiteX335" fmla="*/ 4663304 w 12242773"/>
                <a:gd name="connsiteY335" fmla="*/ 4741935 h 6114828"/>
                <a:gd name="connsiteX336" fmla="*/ 4675000 w 12242773"/>
                <a:gd name="connsiteY336" fmla="*/ 4764822 h 6114828"/>
                <a:gd name="connsiteX337" fmla="*/ 4653638 w 12242773"/>
                <a:gd name="connsiteY337" fmla="*/ 4784149 h 6114828"/>
                <a:gd name="connsiteX338" fmla="*/ 4589047 w 12242773"/>
                <a:gd name="connsiteY338" fmla="*/ 4767874 h 6114828"/>
                <a:gd name="connsiteX339" fmla="*/ 4570738 w 12242773"/>
                <a:gd name="connsiteY339" fmla="*/ 4780588 h 6114828"/>
                <a:gd name="connsiteX340" fmla="*/ 4520894 w 12242773"/>
                <a:gd name="connsiteY340" fmla="*/ 4963685 h 6114828"/>
                <a:gd name="connsiteX341" fmla="*/ 4506145 w 12242773"/>
                <a:gd name="connsiteY341" fmla="*/ 4971823 h 6114828"/>
                <a:gd name="connsiteX342" fmla="*/ 4501568 w 12242773"/>
                <a:gd name="connsiteY342" fmla="*/ 4956564 h 6114828"/>
                <a:gd name="connsiteX343" fmla="*/ 4499024 w 12242773"/>
                <a:gd name="connsiteY343" fmla="*/ 4907739 h 6114828"/>
                <a:gd name="connsiteX344" fmla="*/ 4470544 w 12242773"/>
                <a:gd name="connsiteY344" fmla="*/ 4968771 h 6114828"/>
                <a:gd name="connsiteX345" fmla="*/ 4456302 w 12242773"/>
                <a:gd name="connsiteY345" fmla="*/ 4931135 h 6114828"/>
                <a:gd name="connsiteX346" fmla="*/ 4378994 w 12242773"/>
                <a:gd name="connsiteY346" fmla="*/ 5054725 h 6114828"/>
                <a:gd name="connsiteX347" fmla="*/ 4374925 w 12242773"/>
                <a:gd name="connsiteY347" fmla="*/ 5043026 h 6114828"/>
                <a:gd name="connsiteX348" fmla="*/ 4374925 w 12242773"/>
                <a:gd name="connsiteY348" fmla="*/ 4932661 h 6114828"/>
                <a:gd name="connsiteX349" fmla="*/ 4360685 w 12242773"/>
                <a:gd name="connsiteY349" fmla="*/ 4923506 h 6114828"/>
                <a:gd name="connsiteX350" fmla="*/ 4335255 w 12242773"/>
                <a:gd name="connsiteY350" fmla="*/ 4935712 h 6114828"/>
                <a:gd name="connsiteX351" fmla="*/ 4321015 w 12242773"/>
                <a:gd name="connsiteY351" fmla="*/ 4929609 h 6114828"/>
                <a:gd name="connsiteX352" fmla="*/ 4288464 w 12242773"/>
                <a:gd name="connsiteY352" fmla="*/ 4924014 h 6114828"/>
                <a:gd name="connsiteX353" fmla="*/ 4263034 w 12242773"/>
                <a:gd name="connsiteY353" fmla="*/ 4919437 h 6114828"/>
                <a:gd name="connsiteX354" fmla="*/ 4225399 w 12242773"/>
                <a:gd name="connsiteY354" fmla="*/ 5069474 h 6114828"/>
                <a:gd name="connsiteX355" fmla="*/ 4221839 w 12242773"/>
                <a:gd name="connsiteY355" fmla="*/ 5068457 h 6114828"/>
                <a:gd name="connsiteX356" fmla="*/ 4209123 w 12242773"/>
                <a:gd name="connsiteY356" fmla="*/ 4901127 h 6114828"/>
                <a:gd name="connsiteX357" fmla="*/ 4202513 w 12242773"/>
                <a:gd name="connsiteY357" fmla="*/ 4912825 h 6114828"/>
                <a:gd name="connsiteX358" fmla="*/ 4143384 w 12242773"/>
                <a:gd name="connsiteY358" fmla="*/ 5196442 h 6114828"/>
                <a:gd name="connsiteX359" fmla="*/ 4147034 w 12242773"/>
                <a:gd name="connsiteY359" fmla="*/ 5197400 h 6114828"/>
                <a:gd name="connsiteX360" fmla="*/ 4353218 w 12242773"/>
                <a:gd name="connsiteY360" fmla="*/ 5253184 h 6114828"/>
                <a:gd name="connsiteX361" fmla="*/ 4495273 w 12242773"/>
                <a:gd name="connsiteY361" fmla="*/ 5292722 h 6114828"/>
                <a:gd name="connsiteX362" fmla="*/ 4497500 w 12242773"/>
                <a:gd name="connsiteY362" fmla="*/ 5285780 h 6114828"/>
                <a:gd name="connsiteX363" fmla="*/ 4536809 w 12242773"/>
                <a:gd name="connsiteY363" fmla="*/ 5079632 h 6114828"/>
                <a:gd name="connsiteX364" fmla="*/ 4592987 w 12242773"/>
                <a:gd name="connsiteY364" fmla="*/ 4975419 h 6114828"/>
                <a:gd name="connsiteX365" fmla="*/ 4682624 w 12242773"/>
                <a:gd name="connsiteY365" fmla="*/ 4917659 h 6114828"/>
                <a:gd name="connsiteX366" fmla="*/ 4719687 w 12242773"/>
                <a:gd name="connsiteY366" fmla="*/ 4917629 h 6114828"/>
                <a:gd name="connsiteX367" fmla="*/ 4832738 w 12242773"/>
                <a:gd name="connsiteY367" fmla="*/ 5017152 h 6114828"/>
                <a:gd name="connsiteX368" fmla="*/ 4825549 w 12242773"/>
                <a:gd name="connsiteY368" fmla="*/ 5267215 h 6114828"/>
                <a:gd name="connsiteX369" fmla="*/ 4812318 w 12242773"/>
                <a:gd name="connsiteY369" fmla="*/ 5305319 h 6114828"/>
                <a:gd name="connsiteX370" fmla="*/ 4826783 w 12242773"/>
                <a:gd name="connsiteY370" fmla="*/ 5335336 h 6114828"/>
                <a:gd name="connsiteX371" fmla="*/ 4886955 w 12242773"/>
                <a:gd name="connsiteY371" fmla="*/ 5353808 h 6114828"/>
                <a:gd name="connsiteX372" fmla="*/ 4950456 w 12242773"/>
                <a:gd name="connsiteY372" fmla="*/ 5284071 h 6114828"/>
                <a:gd name="connsiteX373" fmla="*/ 4942408 w 12242773"/>
                <a:gd name="connsiteY373" fmla="*/ 5247911 h 6114828"/>
                <a:gd name="connsiteX374" fmla="*/ 4891419 w 12242773"/>
                <a:gd name="connsiteY374" fmla="*/ 5206901 h 6114828"/>
                <a:gd name="connsiteX375" fmla="*/ 4886980 w 12242773"/>
                <a:gd name="connsiteY375" fmla="*/ 5189460 h 6114828"/>
                <a:gd name="connsiteX376" fmla="*/ 4925814 w 12242773"/>
                <a:gd name="connsiteY376" fmla="*/ 5133418 h 6114828"/>
                <a:gd name="connsiteX377" fmla="*/ 4944854 w 12242773"/>
                <a:gd name="connsiteY377" fmla="*/ 5133050 h 6114828"/>
                <a:gd name="connsiteX378" fmla="*/ 4987227 w 12242773"/>
                <a:gd name="connsiteY378" fmla="*/ 5161185 h 6114828"/>
                <a:gd name="connsiteX379" fmla="*/ 5020722 w 12242773"/>
                <a:gd name="connsiteY379" fmla="*/ 5154440 h 6114828"/>
                <a:gd name="connsiteX380" fmla="*/ 5056184 w 12242773"/>
                <a:gd name="connsiteY380" fmla="*/ 5087715 h 6114828"/>
                <a:gd name="connsiteX381" fmla="*/ 5083154 w 12242773"/>
                <a:gd name="connsiteY381" fmla="*/ 5077944 h 6114828"/>
                <a:gd name="connsiteX382" fmla="*/ 5126870 w 12242773"/>
                <a:gd name="connsiteY382" fmla="*/ 5100278 h 6114828"/>
                <a:gd name="connsiteX383" fmla="*/ 5134231 w 12242773"/>
                <a:gd name="connsiteY383" fmla="*/ 5126289 h 6114828"/>
                <a:gd name="connsiteX384" fmla="*/ 5098365 w 12242773"/>
                <a:gd name="connsiteY384" fmla="*/ 5194569 h 6114828"/>
                <a:gd name="connsiteX385" fmla="*/ 5111853 w 12242773"/>
                <a:gd name="connsiteY385" fmla="*/ 5249427 h 6114828"/>
                <a:gd name="connsiteX386" fmla="*/ 5145546 w 12242773"/>
                <a:gd name="connsiteY386" fmla="*/ 5271316 h 6114828"/>
                <a:gd name="connsiteX387" fmla="*/ 5153189 w 12242773"/>
                <a:gd name="connsiteY387" fmla="*/ 5309032 h 6114828"/>
                <a:gd name="connsiteX388" fmla="*/ 5119298 w 12242773"/>
                <a:gd name="connsiteY388" fmla="*/ 5353730 h 6114828"/>
                <a:gd name="connsiteX389" fmla="*/ 5097891 w 12242773"/>
                <a:gd name="connsiteY389" fmla="*/ 5356805 h 6114828"/>
                <a:gd name="connsiteX390" fmla="*/ 5059613 w 12242773"/>
                <a:gd name="connsiteY390" fmla="*/ 5328905 h 6114828"/>
                <a:gd name="connsiteX391" fmla="*/ 5021214 w 12242773"/>
                <a:gd name="connsiteY391" fmla="*/ 5338530 h 6114828"/>
                <a:gd name="connsiteX392" fmla="*/ 5000797 w 12242773"/>
                <a:gd name="connsiteY392" fmla="*/ 5377425 h 6114828"/>
                <a:gd name="connsiteX393" fmla="*/ 5010911 w 12242773"/>
                <a:gd name="connsiteY393" fmla="*/ 5409469 h 6114828"/>
                <a:gd name="connsiteX394" fmla="*/ 5122353 w 12242773"/>
                <a:gd name="connsiteY394" fmla="*/ 5468524 h 6114828"/>
                <a:gd name="connsiteX395" fmla="*/ 5146090 w 12242773"/>
                <a:gd name="connsiteY395" fmla="*/ 5483095 h 6114828"/>
                <a:gd name="connsiteX396" fmla="*/ 5501336 w 12242773"/>
                <a:gd name="connsiteY396" fmla="*/ 5601055 h 6114828"/>
                <a:gd name="connsiteX397" fmla="*/ 6039323 w 12242773"/>
                <a:gd name="connsiteY397" fmla="*/ 5799789 h 6114828"/>
                <a:gd name="connsiteX398" fmla="*/ 7163086 w 12242773"/>
                <a:gd name="connsiteY398" fmla="*/ 5882421 h 6114828"/>
                <a:gd name="connsiteX399" fmla="*/ 8325658 w 12242773"/>
                <a:gd name="connsiteY399" fmla="*/ 5805470 h 6114828"/>
                <a:gd name="connsiteX400" fmla="*/ 10641607 w 12242773"/>
                <a:gd name="connsiteY400" fmla="*/ 5867813 h 6114828"/>
                <a:gd name="connsiteX401" fmla="*/ 12240144 w 12242773"/>
                <a:gd name="connsiteY401" fmla="*/ 5772364 h 6114828"/>
                <a:gd name="connsiteX402" fmla="*/ 12236118 w 12242773"/>
                <a:gd name="connsiteY402" fmla="*/ 6114828 h 6114828"/>
                <a:gd name="connsiteX403" fmla="*/ 1983 w 12242773"/>
                <a:gd name="connsiteY403" fmla="*/ 6075071 h 6114828"/>
                <a:gd name="connsiteX404" fmla="*/ 20102 w 12242773"/>
                <a:gd name="connsiteY404" fmla="*/ 4797381 h 6114828"/>
                <a:gd name="connsiteX405" fmla="*/ 131020 w 12242773"/>
                <a:gd name="connsiteY405" fmla="*/ 4760846 h 6114828"/>
                <a:gd name="connsiteX406" fmla="*/ 273937 w 12242773"/>
                <a:gd name="connsiteY406" fmla="*/ 4665738 h 6114828"/>
                <a:gd name="connsiteX407" fmla="*/ 408716 w 12242773"/>
                <a:gd name="connsiteY407" fmla="*/ 4603180 h 6114828"/>
                <a:gd name="connsiteX408" fmla="*/ 460307 w 12242773"/>
                <a:gd name="connsiteY408" fmla="*/ 4589162 h 6114828"/>
                <a:gd name="connsiteX409" fmla="*/ 477617 w 12242773"/>
                <a:gd name="connsiteY409" fmla="*/ 4579167 h 6114828"/>
                <a:gd name="connsiteX410" fmla="*/ 722172 w 12242773"/>
                <a:gd name="connsiteY410" fmla="*/ 4579167 h 6114828"/>
                <a:gd name="connsiteX411" fmla="*/ 746907 w 12242773"/>
                <a:gd name="connsiteY411" fmla="*/ 4569590 h 6114828"/>
                <a:gd name="connsiteX412" fmla="*/ 851478 w 12242773"/>
                <a:gd name="connsiteY412" fmla="*/ 4518034 h 6114828"/>
                <a:gd name="connsiteX413" fmla="*/ 779494 w 12242773"/>
                <a:gd name="connsiteY413" fmla="*/ 4343909 h 6114828"/>
                <a:gd name="connsiteX414" fmla="*/ 884068 w 12242773"/>
                <a:gd name="connsiteY414" fmla="*/ 4507820 h 6114828"/>
                <a:gd name="connsiteX415" fmla="*/ 902549 w 12242773"/>
                <a:gd name="connsiteY415" fmla="*/ 4502957 h 6114828"/>
                <a:gd name="connsiteX416" fmla="*/ 795058 w 12242773"/>
                <a:gd name="connsiteY416" fmla="*/ 4246145 h 6114828"/>
                <a:gd name="connsiteX417" fmla="*/ 725019 w 12242773"/>
                <a:gd name="connsiteY417" fmla="*/ 4206261 h 6114828"/>
                <a:gd name="connsiteX418" fmla="*/ 772686 w 12242773"/>
                <a:gd name="connsiteY418" fmla="*/ 4198965 h 6114828"/>
                <a:gd name="connsiteX419" fmla="*/ 711400 w 12242773"/>
                <a:gd name="connsiteY419" fmla="*/ 3936803 h 6114828"/>
                <a:gd name="connsiteX420" fmla="*/ 629687 w 12242773"/>
                <a:gd name="connsiteY420" fmla="*/ 3947018 h 6114828"/>
                <a:gd name="connsiteX421" fmla="*/ 603910 w 12242773"/>
                <a:gd name="connsiteY421" fmla="*/ 3933885 h 6114828"/>
                <a:gd name="connsiteX422" fmla="*/ 586886 w 12242773"/>
                <a:gd name="connsiteY422" fmla="*/ 3893515 h 6114828"/>
                <a:gd name="connsiteX423" fmla="*/ 807219 w 12242773"/>
                <a:gd name="connsiteY423" fmla="*/ 3858008 h 6114828"/>
                <a:gd name="connsiteX424" fmla="*/ 835430 w 12242773"/>
                <a:gd name="connsiteY424" fmla="*/ 3849254 h 6114828"/>
                <a:gd name="connsiteX425" fmla="*/ 1134070 w 12242773"/>
                <a:gd name="connsiteY425" fmla="*/ 3709175 h 6114828"/>
                <a:gd name="connsiteX426" fmla="*/ 1146716 w 12242773"/>
                <a:gd name="connsiteY426" fmla="*/ 3683883 h 6114828"/>
                <a:gd name="connsiteX427" fmla="*/ 1119964 w 12242773"/>
                <a:gd name="connsiteY427" fmla="*/ 3611897 h 6114828"/>
                <a:gd name="connsiteX428" fmla="*/ 645738 w 12242773"/>
                <a:gd name="connsiteY428" fmla="*/ 3600225 h 6114828"/>
                <a:gd name="connsiteX429" fmla="*/ 645738 w 12242773"/>
                <a:gd name="connsiteY429" fmla="*/ 3558881 h 6114828"/>
                <a:gd name="connsiteX430" fmla="*/ 689513 w 12242773"/>
                <a:gd name="connsiteY430" fmla="*/ 3558881 h 6114828"/>
                <a:gd name="connsiteX431" fmla="*/ 753230 w 12242773"/>
                <a:gd name="connsiteY431" fmla="*/ 3296233 h 6114828"/>
                <a:gd name="connsiteX432" fmla="*/ 672490 w 12242773"/>
                <a:gd name="connsiteY432" fmla="*/ 3304016 h 6114828"/>
                <a:gd name="connsiteX433" fmla="*/ 672490 w 12242773"/>
                <a:gd name="connsiteY433" fmla="*/ 3270456 h 6114828"/>
                <a:gd name="connsiteX434" fmla="*/ 1053330 w 12242773"/>
                <a:gd name="connsiteY434" fmla="*/ 3230571 h 6114828"/>
                <a:gd name="connsiteX435" fmla="*/ 822784 w 12242773"/>
                <a:gd name="connsiteY435" fmla="*/ 2549145 h 6114828"/>
                <a:gd name="connsiteX436" fmla="*/ 514900 w 12242773"/>
                <a:gd name="connsiteY436" fmla="*/ 2616267 h 6114828"/>
                <a:gd name="connsiteX437" fmla="*/ 448267 w 12242773"/>
                <a:gd name="connsiteY437" fmla="*/ 2514613 h 6114828"/>
                <a:gd name="connsiteX438" fmla="*/ 449237 w 12242773"/>
                <a:gd name="connsiteY438" fmla="*/ 2499535 h 6114828"/>
                <a:gd name="connsiteX439" fmla="*/ 485718 w 12242773"/>
                <a:gd name="connsiteY439" fmla="*/ 2424630 h 6114828"/>
                <a:gd name="connsiteX440" fmla="*/ 556730 w 12242773"/>
                <a:gd name="connsiteY440" fmla="*/ 2454301 h 6114828"/>
                <a:gd name="connsiteX441" fmla="*/ 512469 w 12242773"/>
                <a:gd name="connsiteY441" fmla="*/ 2471810 h 6114828"/>
                <a:gd name="connsiteX442" fmla="*/ 529007 w 12242773"/>
                <a:gd name="connsiteY442" fmla="*/ 2550605 h 6114828"/>
                <a:gd name="connsiteX443" fmla="*/ 620446 w 12242773"/>
                <a:gd name="connsiteY443" fmla="*/ 2535040 h 6114828"/>
                <a:gd name="connsiteX444" fmla="*/ 1111696 w 12242773"/>
                <a:gd name="connsiteY444" fmla="*/ 768489 h 6114828"/>
                <a:gd name="connsiteX445" fmla="*/ 1081054 w 12242773"/>
                <a:gd name="connsiteY445" fmla="*/ 670725 h 6114828"/>
                <a:gd name="connsiteX446" fmla="*/ 1082999 w 12242773"/>
                <a:gd name="connsiteY446" fmla="*/ 648838 h 6114828"/>
                <a:gd name="connsiteX447" fmla="*/ 1115101 w 12242773"/>
                <a:gd name="connsiteY447" fmla="*/ 596309 h 6114828"/>
                <a:gd name="connsiteX448" fmla="*/ 1190004 w 12242773"/>
                <a:gd name="connsiteY448" fmla="*/ 535996 h 6114828"/>
                <a:gd name="connsiteX449" fmla="*/ 1250317 w 12242773"/>
                <a:gd name="connsiteY449" fmla="*/ 584635 h 6114828"/>
                <a:gd name="connsiteX450" fmla="*/ 1214810 w 12242773"/>
                <a:gd name="connsiteY450" fmla="*/ 625980 h 6114828"/>
                <a:gd name="connsiteX451" fmla="*/ 1196814 w 12242773"/>
                <a:gd name="connsiteY451" fmla="*/ 582205 h 6114828"/>
                <a:gd name="connsiteX452" fmla="*/ 1161793 w 12242773"/>
                <a:gd name="connsiteY452" fmla="*/ 606037 h 6114828"/>
                <a:gd name="connsiteX453" fmla="*/ 1156931 w 12242773"/>
                <a:gd name="connsiteY453" fmla="*/ 629383 h 6114828"/>
                <a:gd name="connsiteX454" fmla="*/ 1218701 w 12242773"/>
                <a:gd name="connsiteY454" fmla="*/ 857983 h 6114828"/>
                <a:gd name="connsiteX455" fmla="*/ 1760047 w 12242773"/>
                <a:gd name="connsiteY455" fmla="*/ 1954783 h 6114828"/>
                <a:gd name="connsiteX456" fmla="*/ 1897694 w 12242773"/>
                <a:gd name="connsiteY456" fmla="*/ 1747582 h 6114828"/>
                <a:gd name="connsiteX457" fmla="*/ 1904018 w 12242773"/>
                <a:gd name="connsiteY457" fmla="*/ 1723753 h 6114828"/>
                <a:gd name="connsiteX458" fmla="*/ 1851975 w 12242773"/>
                <a:gd name="connsiteY458" fmla="*/ 1254387 h 6114828"/>
                <a:gd name="connsiteX459" fmla="*/ 1716273 w 12242773"/>
                <a:gd name="connsiteY459" fmla="*/ 1254387 h 6114828"/>
                <a:gd name="connsiteX460" fmla="*/ 2031451 w 12242773"/>
                <a:gd name="connsiteY460" fmla="*/ 283076 h 6114828"/>
                <a:gd name="connsiteX461" fmla="*/ 2040692 w 12242773"/>
                <a:gd name="connsiteY461" fmla="*/ 220331 h 6114828"/>
                <a:gd name="connsiteX462" fmla="*/ 2029505 w 12242773"/>
                <a:gd name="connsiteY462" fmla="*/ 132297 h 6114828"/>
                <a:gd name="connsiteX463" fmla="*/ 2050420 w 12242773"/>
                <a:gd name="connsiteY463" fmla="*/ 65175 h 6114828"/>
                <a:gd name="connsiteX464" fmla="*/ 2164235 w 12242773"/>
                <a:gd name="connsiteY464" fmla="*/ 0 h 61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12242773" h="6114828">
                  <a:moveTo>
                    <a:pt x="2187480" y="4459442"/>
                  </a:moveTo>
                  <a:lnTo>
                    <a:pt x="2187957" y="4459597"/>
                  </a:lnTo>
                  <a:cubicBezTo>
                    <a:pt x="2187966" y="4459593"/>
                    <a:pt x="2187975" y="4459588"/>
                    <a:pt x="2187983" y="4459584"/>
                  </a:cubicBezTo>
                  <a:close/>
                  <a:moveTo>
                    <a:pt x="4149108" y="4380319"/>
                  </a:moveTo>
                  <a:lnTo>
                    <a:pt x="4160297" y="4431688"/>
                  </a:lnTo>
                  <a:cubicBezTo>
                    <a:pt x="4160806" y="4433214"/>
                    <a:pt x="4161314" y="4435248"/>
                    <a:pt x="4162841" y="4436266"/>
                  </a:cubicBezTo>
                  <a:cubicBezTo>
                    <a:pt x="4176065" y="4446946"/>
                    <a:pt x="4176065" y="4446946"/>
                    <a:pt x="4177080" y="4459662"/>
                  </a:cubicBezTo>
                  <a:cubicBezTo>
                    <a:pt x="4185219" y="4451524"/>
                    <a:pt x="4189796" y="4454575"/>
                    <a:pt x="4192847" y="4463730"/>
                  </a:cubicBezTo>
                  <a:cubicBezTo>
                    <a:pt x="4194883" y="4469325"/>
                    <a:pt x="4194374" y="4476954"/>
                    <a:pt x="4206581" y="4471867"/>
                  </a:cubicBezTo>
                  <a:cubicBezTo>
                    <a:pt x="4213701" y="4468816"/>
                    <a:pt x="4209123" y="4483057"/>
                    <a:pt x="4213701" y="4489669"/>
                  </a:cubicBezTo>
                  <a:cubicBezTo>
                    <a:pt x="4222855" y="4486109"/>
                    <a:pt x="4232010" y="4482040"/>
                    <a:pt x="4235060" y="4498823"/>
                  </a:cubicBezTo>
                  <a:cubicBezTo>
                    <a:pt x="4236077" y="4507470"/>
                    <a:pt x="4243706" y="4499332"/>
                    <a:pt x="4247267" y="4496789"/>
                  </a:cubicBezTo>
                  <a:cubicBezTo>
                    <a:pt x="4254387" y="4492212"/>
                    <a:pt x="4259982" y="4490686"/>
                    <a:pt x="4262524" y="4500858"/>
                  </a:cubicBezTo>
                  <a:cubicBezTo>
                    <a:pt x="4264053" y="4508487"/>
                    <a:pt x="4268629" y="4508487"/>
                    <a:pt x="4274224" y="4505436"/>
                  </a:cubicBezTo>
                  <a:cubicBezTo>
                    <a:pt x="4284394" y="4499841"/>
                    <a:pt x="4293042" y="4497807"/>
                    <a:pt x="4291514" y="4515607"/>
                  </a:cubicBezTo>
                  <a:cubicBezTo>
                    <a:pt x="4299145" y="4512047"/>
                    <a:pt x="4304739" y="4509505"/>
                    <a:pt x="4310334" y="4506452"/>
                  </a:cubicBezTo>
                  <a:cubicBezTo>
                    <a:pt x="4313385" y="4504927"/>
                    <a:pt x="4316437" y="4502893"/>
                    <a:pt x="4319996" y="4505944"/>
                  </a:cubicBezTo>
                  <a:cubicBezTo>
                    <a:pt x="4332711" y="4517642"/>
                    <a:pt x="4344919" y="4515099"/>
                    <a:pt x="4357126" y="4504418"/>
                  </a:cubicBezTo>
                  <a:cubicBezTo>
                    <a:pt x="4369332" y="4493738"/>
                    <a:pt x="4381539" y="4483057"/>
                    <a:pt x="4393744" y="4472885"/>
                  </a:cubicBezTo>
                  <a:cubicBezTo>
                    <a:pt x="4375435" y="4483565"/>
                    <a:pt x="4367807" y="4468816"/>
                    <a:pt x="4358143" y="4456609"/>
                  </a:cubicBezTo>
                  <a:cubicBezTo>
                    <a:pt x="4355092" y="4463730"/>
                    <a:pt x="4352548" y="4468816"/>
                    <a:pt x="4350006" y="4474920"/>
                  </a:cubicBezTo>
                  <a:cubicBezTo>
                    <a:pt x="4343392" y="4469325"/>
                    <a:pt x="4339325" y="4458135"/>
                    <a:pt x="4328644" y="4466273"/>
                  </a:cubicBezTo>
                  <a:cubicBezTo>
                    <a:pt x="4314912" y="4476445"/>
                    <a:pt x="4305248" y="4475936"/>
                    <a:pt x="4305248" y="4454575"/>
                  </a:cubicBezTo>
                  <a:cubicBezTo>
                    <a:pt x="4301689" y="4456101"/>
                    <a:pt x="4299145" y="4456609"/>
                    <a:pt x="4298128" y="4458135"/>
                  </a:cubicBezTo>
                  <a:cubicBezTo>
                    <a:pt x="4287447" y="4470342"/>
                    <a:pt x="4280327" y="4471867"/>
                    <a:pt x="4276766" y="4453049"/>
                  </a:cubicBezTo>
                  <a:cubicBezTo>
                    <a:pt x="4275240" y="4444404"/>
                    <a:pt x="4270662" y="4442369"/>
                    <a:pt x="4264053" y="4449998"/>
                  </a:cubicBezTo>
                  <a:cubicBezTo>
                    <a:pt x="4256931" y="4459153"/>
                    <a:pt x="4251845" y="4455593"/>
                    <a:pt x="4247267" y="4447455"/>
                  </a:cubicBezTo>
                  <a:cubicBezTo>
                    <a:pt x="4243706" y="4440843"/>
                    <a:pt x="4239638" y="4435757"/>
                    <a:pt x="4231502" y="4442877"/>
                  </a:cubicBezTo>
                  <a:cubicBezTo>
                    <a:pt x="4225399" y="4447964"/>
                    <a:pt x="4222346" y="4444404"/>
                    <a:pt x="4220313" y="4438300"/>
                  </a:cubicBezTo>
                  <a:cubicBezTo>
                    <a:pt x="4219295" y="4435757"/>
                    <a:pt x="4218278" y="4430162"/>
                    <a:pt x="4217770" y="4430162"/>
                  </a:cubicBezTo>
                  <a:cubicBezTo>
                    <a:pt x="4203528" y="4431688"/>
                    <a:pt x="4192847" y="4415413"/>
                    <a:pt x="4186235" y="4415922"/>
                  </a:cubicBezTo>
                  <a:cubicBezTo>
                    <a:pt x="4170978" y="4417448"/>
                    <a:pt x="4167926" y="4409310"/>
                    <a:pt x="4163348" y="4400663"/>
                  </a:cubicBezTo>
                  <a:cubicBezTo>
                    <a:pt x="4159280" y="4393543"/>
                    <a:pt x="4155720" y="4386423"/>
                    <a:pt x="4149108" y="4380319"/>
                  </a:cubicBezTo>
                  <a:close/>
                  <a:moveTo>
                    <a:pt x="4288972" y="4374725"/>
                  </a:moveTo>
                  <a:cubicBezTo>
                    <a:pt x="4280327" y="4384388"/>
                    <a:pt x="4273715" y="4392017"/>
                    <a:pt x="4267104" y="4399646"/>
                  </a:cubicBezTo>
                  <a:cubicBezTo>
                    <a:pt x="4254895" y="4413887"/>
                    <a:pt x="4254387" y="4414396"/>
                    <a:pt x="4273205" y="4418973"/>
                  </a:cubicBezTo>
                  <a:cubicBezTo>
                    <a:pt x="4281852" y="4421008"/>
                    <a:pt x="4293042" y="4429145"/>
                    <a:pt x="4299145" y="4423042"/>
                  </a:cubicBezTo>
                  <a:cubicBezTo>
                    <a:pt x="4305248" y="4417448"/>
                    <a:pt x="4297619" y="4406258"/>
                    <a:pt x="4295584" y="4397103"/>
                  </a:cubicBezTo>
                  <a:cubicBezTo>
                    <a:pt x="4294058" y="4390492"/>
                    <a:pt x="4292023" y="4384388"/>
                    <a:pt x="4288972" y="4374725"/>
                  </a:cubicBezTo>
                  <a:close/>
                  <a:moveTo>
                    <a:pt x="2453635" y="4372119"/>
                  </a:moveTo>
                  <a:cubicBezTo>
                    <a:pt x="2434179" y="4394493"/>
                    <a:pt x="2417642" y="4418812"/>
                    <a:pt x="2412778" y="4452859"/>
                  </a:cubicBezTo>
                  <a:cubicBezTo>
                    <a:pt x="2442449" y="4429998"/>
                    <a:pt x="2449258" y="4401301"/>
                    <a:pt x="2453635" y="4372119"/>
                  </a:cubicBezTo>
                  <a:close/>
                  <a:moveTo>
                    <a:pt x="4356298" y="4361438"/>
                  </a:moveTo>
                  <a:cubicBezTo>
                    <a:pt x="4354835" y="4362773"/>
                    <a:pt x="4354327" y="4365316"/>
                    <a:pt x="4354582" y="4368622"/>
                  </a:cubicBezTo>
                  <a:cubicBezTo>
                    <a:pt x="4355598" y="4380319"/>
                    <a:pt x="4357126" y="4392017"/>
                    <a:pt x="4358143" y="4403206"/>
                  </a:cubicBezTo>
                  <a:cubicBezTo>
                    <a:pt x="4358651" y="4409819"/>
                    <a:pt x="4362210" y="4411345"/>
                    <a:pt x="4367296" y="4407784"/>
                  </a:cubicBezTo>
                  <a:cubicBezTo>
                    <a:pt x="4379502" y="4399138"/>
                    <a:pt x="4393236" y="4392017"/>
                    <a:pt x="4403917" y="4380319"/>
                  </a:cubicBezTo>
                  <a:cubicBezTo>
                    <a:pt x="4391200" y="4371165"/>
                    <a:pt x="4376960" y="4367605"/>
                    <a:pt x="4363737" y="4361501"/>
                  </a:cubicBezTo>
                  <a:cubicBezTo>
                    <a:pt x="4360176" y="4359976"/>
                    <a:pt x="4357760" y="4360103"/>
                    <a:pt x="4356298" y="4361438"/>
                  </a:cubicBezTo>
                  <a:close/>
                  <a:moveTo>
                    <a:pt x="4195898" y="4332002"/>
                  </a:moveTo>
                  <a:cubicBezTo>
                    <a:pt x="4202513" y="4347769"/>
                    <a:pt x="4208106" y="4360484"/>
                    <a:pt x="4213192" y="4373200"/>
                  </a:cubicBezTo>
                  <a:cubicBezTo>
                    <a:pt x="4215734" y="4379811"/>
                    <a:pt x="4218785" y="4381845"/>
                    <a:pt x="4223873" y="4375234"/>
                  </a:cubicBezTo>
                  <a:cubicBezTo>
                    <a:pt x="4224381" y="4374725"/>
                    <a:pt x="4224890" y="4374216"/>
                    <a:pt x="4224890" y="4373708"/>
                  </a:cubicBezTo>
                  <a:cubicBezTo>
                    <a:pt x="4232010" y="4362518"/>
                    <a:pt x="4251336" y="4347260"/>
                    <a:pt x="4246250" y="4341666"/>
                  </a:cubicBezTo>
                  <a:cubicBezTo>
                    <a:pt x="4235569" y="4330477"/>
                    <a:pt x="4215734" y="4332511"/>
                    <a:pt x="4195898" y="4332002"/>
                  </a:cubicBezTo>
                  <a:close/>
                  <a:moveTo>
                    <a:pt x="2451690" y="4306944"/>
                  </a:moveTo>
                  <a:cubicBezTo>
                    <a:pt x="2444880" y="4330776"/>
                    <a:pt x="2438557" y="4351690"/>
                    <a:pt x="2432233" y="4375524"/>
                  </a:cubicBezTo>
                  <a:cubicBezTo>
                    <a:pt x="2464335" y="4359960"/>
                    <a:pt x="2465307" y="4358013"/>
                    <a:pt x="2471630" y="4315698"/>
                  </a:cubicBezTo>
                  <a:cubicBezTo>
                    <a:pt x="2465307" y="4312780"/>
                    <a:pt x="2459470" y="4310348"/>
                    <a:pt x="2451690" y="4306944"/>
                  </a:cubicBezTo>
                  <a:close/>
                  <a:moveTo>
                    <a:pt x="2398674" y="4286028"/>
                  </a:moveTo>
                  <a:cubicBezTo>
                    <a:pt x="2385054" y="4347800"/>
                    <a:pt x="2371921" y="4406652"/>
                    <a:pt x="2358789" y="4465505"/>
                  </a:cubicBezTo>
                  <a:cubicBezTo>
                    <a:pt x="2386514" y="4474746"/>
                    <a:pt x="2386998" y="4473773"/>
                    <a:pt x="2392838" y="4447509"/>
                  </a:cubicBezTo>
                  <a:cubicBezTo>
                    <a:pt x="2396727" y="4429998"/>
                    <a:pt x="2404510" y="4413947"/>
                    <a:pt x="2409860" y="4396925"/>
                  </a:cubicBezTo>
                  <a:cubicBezTo>
                    <a:pt x="2419587" y="4365309"/>
                    <a:pt x="2428829" y="4333694"/>
                    <a:pt x="2438557" y="4301592"/>
                  </a:cubicBezTo>
                  <a:cubicBezTo>
                    <a:pt x="2423965" y="4296242"/>
                    <a:pt x="2412778" y="4291864"/>
                    <a:pt x="2398674" y="4286028"/>
                  </a:cubicBezTo>
                  <a:close/>
                  <a:moveTo>
                    <a:pt x="2307720" y="4250036"/>
                  </a:moveTo>
                  <a:cubicBezTo>
                    <a:pt x="2302046" y="4272896"/>
                    <a:pt x="2340226" y="4389872"/>
                    <a:pt x="2347116" y="4416380"/>
                  </a:cubicBezTo>
                  <a:cubicBezTo>
                    <a:pt x="2347603" y="4413947"/>
                    <a:pt x="2348576" y="4411516"/>
                    <a:pt x="2349063" y="4409084"/>
                  </a:cubicBezTo>
                  <a:cubicBezTo>
                    <a:pt x="2359762" y="4366283"/>
                    <a:pt x="2370463" y="4322993"/>
                    <a:pt x="2381162" y="4279218"/>
                  </a:cubicBezTo>
                  <a:cubicBezTo>
                    <a:pt x="2356358" y="4269005"/>
                    <a:pt x="2333011" y="4259764"/>
                    <a:pt x="2307720" y="4250036"/>
                  </a:cubicBezTo>
                  <a:close/>
                  <a:moveTo>
                    <a:pt x="2246920" y="4225717"/>
                  </a:moveTo>
                  <a:cubicBezTo>
                    <a:pt x="2234760" y="4295756"/>
                    <a:pt x="2223088" y="4364336"/>
                    <a:pt x="2211416" y="4433890"/>
                  </a:cubicBezTo>
                  <a:cubicBezTo>
                    <a:pt x="2244488" y="4429511"/>
                    <a:pt x="2289236" y="4319588"/>
                    <a:pt x="2290694" y="4243226"/>
                  </a:cubicBezTo>
                  <a:cubicBezTo>
                    <a:pt x="2276591" y="4237390"/>
                    <a:pt x="2262485" y="4232040"/>
                    <a:pt x="2246920" y="4225717"/>
                  </a:cubicBezTo>
                  <a:close/>
                  <a:moveTo>
                    <a:pt x="940974" y="4224257"/>
                  </a:moveTo>
                  <a:lnTo>
                    <a:pt x="830565" y="4239821"/>
                  </a:lnTo>
                  <a:cubicBezTo>
                    <a:pt x="867043" y="4312293"/>
                    <a:pt x="913736" y="4415407"/>
                    <a:pt x="949243" y="4486419"/>
                  </a:cubicBezTo>
                  <a:cubicBezTo>
                    <a:pt x="951188" y="4485446"/>
                    <a:pt x="953622" y="4484474"/>
                    <a:pt x="955566" y="4483987"/>
                  </a:cubicBezTo>
                  <a:cubicBezTo>
                    <a:pt x="944380" y="4454804"/>
                    <a:pt x="922006" y="4393520"/>
                    <a:pt x="911792" y="4367741"/>
                  </a:cubicBezTo>
                  <a:cubicBezTo>
                    <a:pt x="940974" y="4382332"/>
                    <a:pt x="954108" y="4402274"/>
                    <a:pt x="959458" y="4436321"/>
                  </a:cubicBezTo>
                  <a:cubicBezTo>
                    <a:pt x="960916" y="4447509"/>
                    <a:pt x="969672" y="4464531"/>
                    <a:pt x="973561" y="4475233"/>
                  </a:cubicBezTo>
                  <a:cubicBezTo>
                    <a:pt x="975993" y="4474259"/>
                    <a:pt x="975993" y="4466963"/>
                    <a:pt x="978427" y="4466476"/>
                  </a:cubicBezTo>
                  <a:lnTo>
                    <a:pt x="959458" y="4384765"/>
                  </a:lnTo>
                  <a:cubicBezTo>
                    <a:pt x="960429" y="4384278"/>
                    <a:pt x="960916" y="4384278"/>
                    <a:pt x="961889" y="4383792"/>
                  </a:cubicBezTo>
                  <a:cubicBezTo>
                    <a:pt x="972591" y="4406166"/>
                    <a:pt x="983289" y="4428053"/>
                    <a:pt x="993991" y="4450427"/>
                  </a:cubicBezTo>
                  <a:cubicBezTo>
                    <a:pt x="994478" y="4449941"/>
                    <a:pt x="995450" y="4449941"/>
                    <a:pt x="995936" y="4449454"/>
                  </a:cubicBezTo>
                  <a:cubicBezTo>
                    <a:pt x="977453" y="4374551"/>
                    <a:pt x="959458" y="4299647"/>
                    <a:pt x="940974" y="4224257"/>
                  </a:cubicBezTo>
                  <a:close/>
                  <a:moveTo>
                    <a:pt x="1028524" y="4212584"/>
                  </a:moveTo>
                  <a:lnTo>
                    <a:pt x="963834" y="4221826"/>
                  </a:lnTo>
                  <a:lnTo>
                    <a:pt x="1021483" y="4463202"/>
                  </a:lnTo>
                  <a:lnTo>
                    <a:pt x="1021641" y="4463095"/>
                  </a:lnTo>
                  <a:lnTo>
                    <a:pt x="1030964" y="4461213"/>
                  </a:lnTo>
                  <a:lnTo>
                    <a:pt x="1032240" y="4432636"/>
                  </a:lnTo>
                  <a:cubicBezTo>
                    <a:pt x="1028067" y="4393945"/>
                    <a:pt x="1009189" y="4357648"/>
                    <a:pt x="1003719" y="4318616"/>
                  </a:cubicBezTo>
                  <a:cubicBezTo>
                    <a:pt x="1019282" y="4344880"/>
                    <a:pt x="1034848" y="4371632"/>
                    <a:pt x="1050412" y="4397896"/>
                  </a:cubicBezTo>
                  <a:lnTo>
                    <a:pt x="1052357" y="4396925"/>
                  </a:lnTo>
                  <a:cubicBezTo>
                    <a:pt x="1044574" y="4335639"/>
                    <a:pt x="1036306" y="4274842"/>
                    <a:pt x="1028524" y="4212584"/>
                  </a:cubicBezTo>
                  <a:close/>
                  <a:moveTo>
                    <a:pt x="2202173" y="4207720"/>
                  </a:moveTo>
                  <a:cubicBezTo>
                    <a:pt x="2184177" y="4271437"/>
                    <a:pt x="2161317" y="4332721"/>
                    <a:pt x="2159370" y="4397896"/>
                  </a:cubicBezTo>
                  <a:cubicBezTo>
                    <a:pt x="2161317" y="4398383"/>
                    <a:pt x="2163262" y="4398869"/>
                    <a:pt x="2165208" y="4399843"/>
                  </a:cubicBezTo>
                  <a:lnTo>
                    <a:pt x="2206063" y="4302079"/>
                  </a:lnTo>
                  <a:lnTo>
                    <a:pt x="2208983" y="4303539"/>
                  </a:lnTo>
                  <a:cubicBezTo>
                    <a:pt x="2202658" y="4339044"/>
                    <a:pt x="2196337" y="4375037"/>
                    <a:pt x="2190015" y="4410542"/>
                  </a:cubicBezTo>
                  <a:cubicBezTo>
                    <a:pt x="2213360" y="4348285"/>
                    <a:pt x="2214334" y="4282623"/>
                    <a:pt x="2226980" y="4217934"/>
                  </a:cubicBezTo>
                  <a:cubicBezTo>
                    <a:pt x="2218225" y="4214529"/>
                    <a:pt x="2210928" y="4211611"/>
                    <a:pt x="2202173" y="4207720"/>
                  </a:cubicBezTo>
                  <a:close/>
                  <a:moveTo>
                    <a:pt x="1096618" y="4203830"/>
                  </a:moveTo>
                  <a:lnTo>
                    <a:pt x="1048465" y="4210638"/>
                  </a:lnTo>
                  <a:lnTo>
                    <a:pt x="1090292" y="4449235"/>
                  </a:lnTo>
                  <a:lnTo>
                    <a:pt x="1092521" y="4448785"/>
                  </a:lnTo>
                  <a:lnTo>
                    <a:pt x="1110741" y="4448785"/>
                  </a:lnTo>
                  <a:lnTo>
                    <a:pt x="1118018" y="4446536"/>
                  </a:lnTo>
                  <a:cubicBezTo>
                    <a:pt x="1110723" y="4364823"/>
                    <a:pt x="1103913" y="4284570"/>
                    <a:pt x="1096618" y="4203830"/>
                  </a:cubicBezTo>
                  <a:close/>
                  <a:moveTo>
                    <a:pt x="1149634" y="4197020"/>
                  </a:moveTo>
                  <a:cubicBezTo>
                    <a:pt x="1136015" y="4198965"/>
                    <a:pt x="1123855" y="4200912"/>
                    <a:pt x="1111209" y="4202370"/>
                  </a:cubicBezTo>
                  <a:cubicBezTo>
                    <a:pt x="1123369" y="4281651"/>
                    <a:pt x="1135043" y="4358500"/>
                    <a:pt x="1147203" y="4436808"/>
                  </a:cubicBezTo>
                  <a:lnTo>
                    <a:pt x="1182221" y="4426106"/>
                  </a:lnTo>
                  <a:cubicBezTo>
                    <a:pt x="1171522" y="4348772"/>
                    <a:pt x="1160819" y="4273868"/>
                    <a:pt x="1149634" y="4197020"/>
                  </a:cubicBezTo>
                  <a:close/>
                  <a:moveTo>
                    <a:pt x="1218215" y="4187292"/>
                  </a:moveTo>
                  <a:lnTo>
                    <a:pt x="1172495" y="4194102"/>
                  </a:lnTo>
                  <a:cubicBezTo>
                    <a:pt x="1186113" y="4269005"/>
                    <a:pt x="1199732" y="4341475"/>
                    <a:pt x="1213350" y="4415894"/>
                  </a:cubicBezTo>
                  <a:lnTo>
                    <a:pt x="1246911" y="4404706"/>
                  </a:lnTo>
                  <a:cubicBezTo>
                    <a:pt x="1237184" y="4331749"/>
                    <a:pt x="1227456" y="4259764"/>
                    <a:pt x="1218215" y="4187292"/>
                  </a:cubicBezTo>
                  <a:close/>
                  <a:moveTo>
                    <a:pt x="1175898" y="3883300"/>
                  </a:moveTo>
                  <a:lnTo>
                    <a:pt x="741557" y="3933398"/>
                  </a:lnTo>
                  <a:cubicBezTo>
                    <a:pt x="743015" y="3946531"/>
                    <a:pt x="744960" y="3957717"/>
                    <a:pt x="745934" y="3969392"/>
                  </a:cubicBezTo>
                  <a:cubicBezTo>
                    <a:pt x="754203" y="4042348"/>
                    <a:pt x="768794" y="4113847"/>
                    <a:pt x="800895" y="4180482"/>
                  </a:cubicBezTo>
                  <a:cubicBezTo>
                    <a:pt x="806733" y="4192642"/>
                    <a:pt x="812083" y="4194589"/>
                    <a:pt x="824729" y="4193128"/>
                  </a:cubicBezTo>
                  <a:cubicBezTo>
                    <a:pt x="899631" y="4182914"/>
                    <a:pt x="975021" y="4174159"/>
                    <a:pt x="1049925" y="4164918"/>
                  </a:cubicBezTo>
                  <a:lnTo>
                    <a:pt x="1212378" y="4144491"/>
                  </a:lnTo>
                  <a:cubicBezTo>
                    <a:pt x="1200219" y="4056941"/>
                    <a:pt x="1188059" y="3970850"/>
                    <a:pt x="1175898" y="3883300"/>
                  </a:cubicBezTo>
                  <a:close/>
                  <a:moveTo>
                    <a:pt x="2321339" y="3841472"/>
                  </a:moveTo>
                  <a:cubicBezTo>
                    <a:pt x="2284859" y="3950909"/>
                    <a:pt x="2249353" y="4057428"/>
                    <a:pt x="2213846" y="4165405"/>
                  </a:cubicBezTo>
                  <a:lnTo>
                    <a:pt x="2489142" y="4265114"/>
                  </a:lnTo>
                  <a:cubicBezTo>
                    <a:pt x="2499354" y="4235443"/>
                    <a:pt x="2506650" y="4207235"/>
                    <a:pt x="2518809" y="4180482"/>
                  </a:cubicBezTo>
                  <a:cubicBezTo>
                    <a:pt x="2548966" y="4114820"/>
                    <a:pt x="2565017" y="4084178"/>
                    <a:pt x="2616574" y="4032620"/>
                  </a:cubicBezTo>
                  <a:cubicBezTo>
                    <a:pt x="2634083" y="4015111"/>
                    <a:pt x="2655971" y="4002952"/>
                    <a:pt x="2677372" y="3986414"/>
                  </a:cubicBezTo>
                  <a:close/>
                  <a:moveTo>
                    <a:pt x="2671048" y="3633298"/>
                  </a:moveTo>
                  <a:cubicBezTo>
                    <a:pt x="2649648" y="3712580"/>
                    <a:pt x="2629221" y="3788943"/>
                    <a:pt x="2608791" y="3865791"/>
                  </a:cubicBezTo>
                  <a:cubicBezTo>
                    <a:pt x="2600037" y="3899351"/>
                    <a:pt x="2600037" y="3899351"/>
                    <a:pt x="2632139" y="3913458"/>
                  </a:cubicBezTo>
                  <a:cubicBezTo>
                    <a:pt x="2633597" y="3913942"/>
                    <a:pt x="2635543" y="3913942"/>
                    <a:pt x="2638948" y="3914429"/>
                  </a:cubicBezTo>
                  <a:cubicBezTo>
                    <a:pt x="2633597" y="3884274"/>
                    <a:pt x="2629221" y="3854603"/>
                    <a:pt x="2656944" y="3831258"/>
                  </a:cubicBezTo>
                  <a:cubicBezTo>
                    <a:pt x="2654026" y="3855577"/>
                    <a:pt x="2645758" y="3878924"/>
                    <a:pt x="2658404" y="3902756"/>
                  </a:cubicBezTo>
                  <a:cubicBezTo>
                    <a:pt x="2665699" y="3876977"/>
                    <a:pt x="2673482" y="3851200"/>
                    <a:pt x="2680776" y="3825421"/>
                  </a:cubicBezTo>
                  <a:cubicBezTo>
                    <a:pt x="2681749" y="3825421"/>
                    <a:pt x="2682722" y="3825908"/>
                    <a:pt x="2683695" y="3825908"/>
                  </a:cubicBezTo>
                  <a:cubicBezTo>
                    <a:pt x="2682236" y="3851200"/>
                    <a:pt x="2680292" y="3876491"/>
                    <a:pt x="2678832" y="3902270"/>
                  </a:cubicBezTo>
                  <a:cubicBezTo>
                    <a:pt x="2680292" y="3902270"/>
                    <a:pt x="2682236" y="3902756"/>
                    <a:pt x="2683695" y="3902756"/>
                  </a:cubicBezTo>
                  <a:cubicBezTo>
                    <a:pt x="2692934" y="3815207"/>
                    <a:pt x="2701692" y="3727171"/>
                    <a:pt x="2710934" y="3638650"/>
                  </a:cubicBezTo>
                  <a:close/>
                  <a:moveTo>
                    <a:pt x="2563558" y="3616762"/>
                  </a:moveTo>
                  <a:cubicBezTo>
                    <a:pt x="2546046" y="3694584"/>
                    <a:pt x="2528538" y="3769972"/>
                    <a:pt x="2512487" y="3845362"/>
                  </a:cubicBezTo>
                  <a:cubicBezTo>
                    <a:pt x="2511515" y="3849254"/>
                    <a:pt x="2515891" y="3856550"/>
                    <a:pt x="2520269" y="3858982"/>
                  </a:cubicBezTo>
                  <a:cubicBezTo>
                    <a:pt x="2537293" y="3868223"/>
                    <a:pt x="2554803" y="3876006"/>
                    <a:pt x="2573773" y="3885247"/>
                  </a:cubicBezTo>
                  <a:cubicBezTo>
                    <a:pt x="2599063" y="3800129"/>
                    <a:pt x="2624355" y="3715498"/>
                    <a:pt x="2650133" y="3629408"/>
                  </a:cubicBezTo>
                  <a:close/>
                  <a:moveTo>
                    <a:pt x="2450230" y="3599738"/>
                  </a:moveTo>
                  <a:cubicBezTo>
                    <a:pt x="2436612" y="3670263"/>
                    <a:pt x="2423965" y="3737872"/>
                    <a:pt x="2410832" y="3807426"/>
                  </a:cubicBezTo>
                  <a:lnTo>
                    <a:pt x="2468712" y="3835149"/>
                  </a:lnTo>
                  <a:cubicBezTo>
                    <a:pt x="2491573" y="3760246"/>
                    <a:pt x="2513461" y="3686801"/>
                    <a:pt x="2536321" y="3612384"/>
                  </a:cubicBezTo>
                  <a:close/>
                  <a:moveTo>
                    <a:pt x="2427855" y="3594875"/>
                  </a:moveTo>
                  <a:cubicBezTo>
                    <a:pt x="2393322" y="3651781"/>
                    <a:pt x="2371921" y="3715011"/>
                    <a:pt x="2346630" y="3776782"/>
                  </a:cubicBezTo>
                  <a:cubicBezTo>
                    <a:pt x="2359762" y="3783105"/>
                    <a:pt x="2371435" y="3788456"/>
                    <a:pt x="2384080" y="3794293"/>
                  </a:cubicBezTo>
                  <a:cubicBezTo>
                    <a:pt x="2401592" y="3728144"/>
                    <a:pt x="2418130" y="3663455"/>
                    <a:pt x="2435152" y="3598765"/>
                  </a:cubicBezTo>
                  <a:cubicBezTo>
                    <a:pt x="2432721" y="3597306"/>
                    <a:pt x="2430289" y="3596333"/>
                    <a:pt x="2427855" y="3594875"/>
                  </a:cubicBezTo>
                  <a:close/>
                  <a:moveTo>
                    <a:pt x="837861" y="3287479"/>
                  </a:moveTo>
                  <a:cubicBezTo>
                    <a:pt x="824242" y="3288452"/>
                    <a:pt x="813543" y="3286992"/>
                    <a:pt x="787277" y="3291857"/>
                  </a:cubicBezTo>
                  <a:cubicBezTo>
                    <a:pt x="779981" y="3339036"/>
                    <a:pt x="743015" y="3525808"/>
                    <a:pt x="736693" y="3561800"/>
                  </a:cubicBezTo>
                  <a:lnTo>
                    <a:pt x="808677" y="3561800"/>
                  </a:lnTo>
                  <a:cubicBezTo>
                    <a:pt x="818892" y="3469387"/>
                    <a:pt x="828134" y="3378919"/>
                    <a:pt x="837861" y="3287479"/>
                  </a:cubicBezTo>
                  <a:close/>
                  <a:moveTo>
                    <a:pt x="920059" y="3277751"/>
                  </a:moveTo>
                  <a:cubicBezTo>
                    <a:pt x="905468" y="3279211"/>
                    <a:pt x="888931" y="3281155"/>
                    <a:pt x="861694" y="3281155"/>
                  </a:cubicBezTo>
                  <a:cubicBezTo>
                    <a:pt x="858288" y="3335145"/>
                    <a:pt x="852452" y="3408101"/>
                    <a:pt x="848074" y="3462091"/>
                  </a:cubicBezTo>
                  <a:cubicBezTo>
                    <a:pt x="845156" y="3494679"/>
                    <a:pt x="842724" y="3527266"/>
                    <a:pt x="840293" y="3558881"/>
                  </a:cubicBezTo>
                  <a:lnTo>
                    <a:pt x="937084" y="3558881"/>
                  </a:lnTo>
                  <a:cubicBezTo>
                    <a:pt x="931246" y="3464037"/>
                    <a:pt x="925898" y="3371623"/>
                    <a:pt x="920059" y="3277751"/>
                  </a:cubicBezTo>
                  <a:close/>
                  <a:moveTo>
                    <a:pt x="1009069" y="3267536"/>
                  </a:moveTo>
                  <a:lnTo>
                    <a:pt x="941946" y="3275319"/>
                  </a:lnTo>
                  <a:cubicBezTo>
                    <a:pt x="948757" y="3370650"/>
                    <a:pt x="956053" y="3463551"/>
                    <a:pt x="962863" y="3556937"/>
                  </a:cubicBezTo>
                  <a:cubicBezTo>
                    <a:pt x="968212" y="3556937"/>
                    <a:pt x="978913" y="3557423"/>
                    <a:pt x="985237" y="3557423"/>
                  </a:cubicBezTo>
                  <a:cubicBezTo>
                    <a:pt x="966752" y="3513162"/>
                    <a:pt x="973075" y="3480087"/>
                    <a:pt x="995936" y="3461604"/>
                  </a:cubicBezTo>
                  <a:cubicBezTo>
                    <a:pt x="986695" y="3501489"/>
                    <a:pt x="986695" y="3518025"/>
                    <a:pt x="995450" y="3531644"/>
                  </a:cubicBezTo>
                  <a:cubicBezTo>
                    <a:pt x="1011014" y="3498084"/>
                    <a:pt x="1020254" y="3323957"/>
                    <a:pt x="1009069" y="3267536"/>
                  </a:cubicBezTo>
                  <a:close/>
                  <a:moveTo>
                    <a:pt x="1065977" y="3262673"/>
                  </a:moveTo>
                  <a:lnTo>
                    <a:pt x="1040198" y="3265104"/>
                  </a:lnTo>
                  <a:lnTo>
                    <a:pt x="1040198" y="3557908"/>
                  </a:lnTo>
                  <a:cubicBezTo>
                    <a:pt x="1041171" y="3557908"/>
                    <a:pt x="1046034" y="3559368"/>
                    <a:pt x="1047494" y="3557423"/>
                  </a:cubicBezTo>
                  <a:cubicBezTo>
                    <a:pt x="1075703" y="3515593"/>
                    <a:pt x="1078135" y="3467927"/>
                    <a:pt x="1081541" y="3410535"/>
                  </a:cubicBezTo>
                  <a:cubicBezTo>
                    <a:pt x="1099050" y="3466956"/>
                    <a:pt x="1100510" y="3508784"/>
                    <a:pt x="1079594" y="3554990"/>
                  </a:cubicBezTo>
                  <a:lnTo>
                    <a:pt x="1130178" y="3554990"/>
                  </a:lnTo>
                  <a:cubicBezTo>
                    <a:pt x="1108291" y="3455281"/>
                    <a:pt x="1086890" y="3358977"/>
                    <a:pt x="1065977" y="3262673"/>
                  </a:cubicBezTo>
                  <a:close/>
                  <a:moveTo>
                    <a:pt x="1462450" y="3142331"/>
                  </a:moveTo>
                  <a:lnTo>
                    <a:pt x="1494967" y="3146913"/>
                  </a:lnTo>
                  <a:lnTo>
                    <a:pt x="1495355" y="3142331"/>
                  </a:lnTo>
                  <a:close/>
                  <a:moveTo>
                    <a:pt x="1528835" y="2728781"/>
                  </a:moveTo>
                  <a:lnTo>
                    <a:pt x="1528835" y="2742059"/>
                  </a:lnTo>
                  <a:lnTo>
                    <a:pt x="1529634" y="2734373"/>
                  </a:lnTo>
                  <a:cubicBezTo>
                    <a:pt x="1530002" y="2731244"/>
                    <a:pt x="1530291" y="2729352"/>
                    <a:pt x="1530474" y="2729108"/>
                  </a:cubicBezTo>
                  <a:close/>
                  <a:moveTo>
                    <a:pt x="2164235" y="0"/>
                  </a:moveTo>
                  <a:cubicBezTo>
                    <a:pt x="2169099" y="0"/>
                    <a:pt x="2175909" y="2918"/>
                    <a:pt x="2178340" y="6809"/>
                  </a:cubicBezTo>
                  <a:cubicBezTo>
                    <a:pt x="2189528" y="23832"/>
                    <a:pt x="2199255" y="41829"/>
                    <a:pt x="2210928" y="60799"/>
                  </a:cubicBezTo>
                  <a:lnTo>
                    <a:pt x="2167641" y="92412"/>
                  </a:lnTo>
                  <a:cubicBezTo>
                    <a:pt x="2164722" y="75876"/>
                    <a:pt x="2161803" y="61770"/>
                    <a:pt x="2159370" y="47666"/>
                  </a:cubicBezTo>
                  <a:cubicBezTo>
                    <a:pt x="2157425" y="47666"/>
                    <a:pt x="2156452" y="47179"/>
                    <a:pt x="2154994" y="47179"/>
                  </a:cubicBezTo>
                  <a:cubicBezTo>
                    <a:pt x="2122891" y="53016"/>
                    <a:pt x="2105381" y="69067"/>
                    <a:pt x="2105381" y="105058"/>
                  </a:cubicBezTo>
                  <a:cubicBezTo>
                    <a:pt x="2105381" y="134729"/>
                    <a:pt x="2097113" y="163912"/>
                    <a:pt x="2093223" y="193581"/>
                  </a:cubicBezTo>
                  <a:cubicBezTo>
                    <a:pt x="2092250" y="200877"/>
                    <a:pt x="2092736" y="208659"/>
                    <a:pt x="2094681" y="215468"/>
                  </a:cubicBezTo>
                  <a:cubicBezTo>
                    <a:pt x="2179314" y="551561"/>
                    <a:pt x="2434179" y="1219854"/>
                    <a:pt x="2446338" y="1247578"/>
                  </a:cubicBezTo>
                  <a:lnTo>
                    <a:pt x="2365114" y="1247578"/>
                  </a:lnTo>
                  <a:cubicBezTo>
                    <a:pt x="2353439" y="1247093"/>
                    <a:pt x="2245948" y="1786980"/>
                    <a:pt x="2245948" y="1800599"/>
                  </a:cubicBezTo>
                  <a:cubicBezTo>
                    <a:pt x="2228438" y="1993693"/>
                    <a:pt x="2230871" y="2431440"/>
                    <a:pt x="2226980" y="2572005"/>
                  </a:cubicBezTo>
                  <a:cubicBezTo>
                    <a:pt x="2230871" y="2571032"/>
                    <a:pt x="2612683" y="2263638"/>
                    <a:pt x="2737197" y="2062277"/>
                  </a:cubicBezTo>
                  <a:cubicBezTo>
                    <a:pt x="2756166" y="2036984"/>
                    <a:pt x="2791187" y="1960619"/>
                    <a:pt x="2799455" y="1957701"/>
                  </a:cubicBezTo>
                  <a:cubicBezTo>
                    <a:pt x="2833988" y="1908577"/>
                    <a:pt x="2919593" y="1936787"/>
                    <a:pt x="2950235" y="1945541"/>
                  </a:cubicBezTo>
                  <a:cubicBezTo>
                    <a:pt x="2975039" y="1952838"/>
                    <a:pt x="2962881" y="2001477"/>
                    <a:pt x="2962881" y="2022876"/>
                  </a:cubicBezTo>
                  <a:cubicBezTo>
                    <a:pt x="2952178" y="2024822"/>
                    <a:pt x="2922511" y="2030659"/>
                    <a:pt x="2911809" y="2026769"/>
                  </a:cubicBezTo>
                  <a:cubicBezTo>
                    <a:pt x="2916675" y="2012662"/>
                    <a:pt x="2921538" y="1999532"/>
                    <a:pt x="2926403" y="1985425"/>
                  </a:cubicBezTo>
                  <a:cubicBezTo>
                    <a:pt x="2915701" y="1983480"/>
                    <a:pt x="2905972" y="1982507"/>
                    <a:pt x="2896245" y="1980562"/>
                  </a:cubicBezTo>
                  <a:cubicBezTo>
                    <a:pt x="2882628" y="1977643"/>
                    <a:pt x="2873871" y="1981535"/>
                    <a:pt x="2866088" y="1994180"/>
                  </a:cubicBezTo>
                  <a:cubicBezTo>
                    <a:pt x="2851498" y="2018500"/>
                    <a:pt x="2811613" y="2075892"/>
                    <a:pt x="2811613" y="2081729"/>
                  </a:cubicBezTo>
                  <a:cubicBezTo>
                    <a:pt x="2814532" y="2327354"/>
                    <a:pt x="2924456" y="2996133"/>
                    <a:pt x="2935156" y="3052556"/>
                  </a:cubicBezTo>
                  <a:cubicBezTo>
                    <a:pt x="2936128" y="3058390"/>
                    <a:pt x="2940506" y="3065687"/>
                    <a:pt x="2945857" y="3068605"/>
                  </a:cubicBezTo>
                  <a:cubicBezTo>
                    <a:pt x="2971636" y="3083198"/>
                    <a:pt x="2998387" y="3096815"/>
                    <a:pt x="3026112" y="3111406"/>
                  </a:cubicBezTo>
                  <a:cubicBezTo>
                    <a:pt x="3040214" y="3088061"/>
                    <a:pt x="3053349" y="3065200"/>
                    <a:pt x="3066967" y="3041854"/>
                  </a:cubicBezTo>
                  <a:cubicBezTo>
                    <a:pt x="3054809" y="3031640"/>
                    <a:pt x="3044106" y="3022399"/>
                    <a:pt x="3030974" y="3011211"/>
                  </a:cubicBezTo>
                  <a:lnTo>
                    <a:pt x="3107338" y="3005377"/>
                  </a:lnTo>
                  <a:cubicBezTo>
                    <a:pt x="3111228" y="3035531"/>
                    <a:pt x="3114632" y="3064228"/>
                    <a:pt x="3117551" y="3092924"/>
                  </a:cubicBezTo>
                  <a:cubicBezTo>
                    <a:pt x="3118037" y="3096815"/>
                    <a:pt x="3050917" y="3152749"/>
                    <a:pt x="3020274" y="3176583"/>
                  </a:cubicBezTo>
                  <a:lnTo>
                    <a:pt x="2761518" y="3035531"/>
                  </a:lnTo>
                  <a:cubicBezTo>
                    <a:pt x="2646730" y="3208197"/>
                    <a:pt x="2536805" y="3382811"/>
                    <a:pt x="2440015" y="3567151"/>
                  </a:cubicBezTo>
                  <a:lnTo>
                    <a:pt x="2762490" y="3595846"/>
                  </a:lnTo>
                  <a:cubicBezTo>
                    <a:pt x="2761032" y="3611897"/>
                    <a:pt x="2760058" y="3627462"/>
                    <a:pt x="2758598" y="3644973"/>
                  </a:cubicBezTo>
                  <a:lnTo>
                    <a:pt x="2728930" y="3642053"/>
                  </a:lnTo>
                  <a:cubicBezTo>
                    <a:pt x="2724064" y="3730576"/>
                    <a:pt x="2719201" y="3818612"/>
                    <a:pt x="2713851" y="3907134"/>
                  </a:cubicBezTo>
                  <a:cubicBezTo>
                    <a:pt x="2737197" y="3870654"/>
                    <a:pt x="2736709" y="3827366"/>
                    <a:pt x="2748385" y="3787970"/>
                  </a:cubicBezTo>
                  <a:cubicBezTo>
                    <a:pt x="2766868" y="3834663"/>
                    <a:pt x="2753735" y="3908106"/>
                    <a:pt x="2718715" y="3953827"/>
                  </a:cubicBezTo>
                  <a:cubicBezTo>
                    <a:pt x="2730388" y="3959664"/>
                    <a:pt x="2741576" y="3965500"/>
                    <a:pt x="2754708" y="3971823"/>
                  </a:cubicBezTo>
                  <a:cubicBezTo>
                    <a:pt x="2749844" y="3984956"/>
                    <a:pt x="2744981" y="3997602"/>
                    <a:pt x="2740116" y="4010248"/>
                  </a:cubicBezTo>
                  <a:cubicBezTo>
                    <a:pt x="2737197" y="4010248"/>
                    <a:pt x="2735738" y="4010733"/>
                    <a:pt x="2734766" y="4010248"/>
                  </a:cubicBezTo>
                  <a:cubicBezTo>
                    <a:pt x="2705582" y="3988846"/>
                    <a:pt x="2685641" y="4002465"/>
                    <a:pt x="2664241" y="4025326"/>
                  </a:cubicBezTo>
                  <a:cubicBezTo>
                    <a:pt x="2596145" y="4096824"/>
                    <a:pt x="2546533" y="4178537"/>
                    <a:pt x="2514919" y="4271923"/>
                  </a:cubicBezTo>
                  <a:cubicBezTo>
                    <a:pt x="2505192" y="4301105"/>
                    <a:pt x="2489628" y="4329802"/>
                    <a:pt x="2485737" y="4359960"/>
                  </a:cubicBezTo>
                  <a:cubicBezTo>
                    <a:pt x="2481845" y="4388655"/>
                    <a:pt x="2462388" y="4411029"/>
                    <a:pt x="2459470" y="4443131"/>
                  </a:cubicBezTo>
                  <a:lnTo>
                    <a:pt x="2507623" y="4378927"/>
                  </a:lnTo>
                  <a:cubicBezTo>
                    <a:pt x="2508597" y="4379414"/>
                    <a:pt x="2509568" y="4379900"/>
                    <a:pt x="2510541" y="4380874"/>
                  </a:cubicBezTo>
                  <a:lnTo>
                    <a:pt x="2453635" y="4486906"/>
                  </a:lnTo>
                  <a:cubicBezTo>
                    <a:pt x="2467740" y="4495660"/>
                    <a:pt x="2478927" y="4493229"/>
                    <a:pt x="2488168" y="4482041"/>
                  </a:cubicBezTo>
                  <a:cubicBezTo>
                    <a:pt x="2505192" y="4461613"/>
                    <a:pt x="2522215" y="4440699"/>
                    <a:pt x="2538265" y="4419783"/>
                  </a:cubicBezTo>
                  <a:cubicBezTo>
                    <a:pt x="2553830" y="4399843"/>
                    <a:pt x="2568422" y="4378927"/>
                    <a:pt x="2583500" y="4358013"/>
                  </a:cubicBezTo>
                  <a:cubicBezTo>
                    <a:pt x="2582528" y="4384278"/>
                    <a:pt x="2542643" y="4468910"/>
                    <a:pt x="2513947" y="4506846"/>
                  </a:cubicBezTo>
                  <a:cubicBezTo>
                    <a:pt x="2544589" y="4513656"/>
                    <a:pt x="2553295" y="4505941"/>
                    <a:pt x="2605387" y="4528249"/>
                  </a:cubicBezTo>
                  <a:cubicBezTo>
                    <a:pt x="2657480" y="4550557"/>
                    <a:pt x="2690692" y="4570240"/>
                    <a:pt x="2826501" y="4640693"/>
                  </a:cubicBezTo>
                  <a:lnTo>
                    <a:pt x="3043878" y="4754290"/>
                  </a:lnTo>
                  <a:lnTo>
                    <a:pt x="3049674" y="4753166"/>
                  </a:lnTo>
                  <a:cubicBezTo>
                    <a:pt x="3053871" y="4749670"/>
                    <a:pt x="3056160" y="4743821"/>
                    <a:pt x="3056922" y="4735428"/>
                  </a:cubicBezTo>
                  <a:cubicBezTo>
                    <a:pt x="3058448" y="4720679"/>
                    <a:pt x="3060483" y="4706438"/>
                    <a:pt x="3060992" y="4691689"/>
                  </a:cubicBezTo>
                  <a:cubicBezTo>
                    <a:pt x="3061499" y="4669310"/>
                    <a:pt x="3055904" y="4663716"/>
                    <a:pt x="3034035" y="4662698"/>
                  </a:cubicBezTo>
                  <a:cubicBezTo>
                    <a:pt x="3018270" y="4662190"/>
                    <a:pt x="3002501" y="4666259"/>
                    <a:pt x="2986734" y="4665241"/>
                  </a:cubicBezTo>
                  <a:cubicBezTo>
                    <a:pt x="2977071" y="4664733"/>
                    <a:pt x="2970460" y="4661173"/>
                    <a:pt x="2970460" y="4651000"/>
                  </a:cubicBezTo>
                  <a:cubicBezTo>
                    <a:pt x="2970460" y="4632182"/>
                    <a:pt x="2966391" y="4613873"/>
                    <a:pt x="2966391" y="4595055"/>
                  </a:cubicBezTo>
                  <a:cubicBezTo>
                    <a:pt x="2966391" y="4574202"/>
                    <a:pt x="2972495" y="4568607"/>
                    <a:pt x="2993347" y="4567590"/>
                  </a:cubicBezTo>
                  <a:cubicBezTo>
                    <a:pt x="3006570" y="4567081"/>
                    <a:pt x="3020304" y="4567590"/>
                    <a:pt x="3033526" y="4567590"/>
                  </a:cubicBezTo>
                  <a:cubicBezTo>
                    <a:pt x="3066076" y="4567590"/>
                    <a:pt x="3071671" y="4561487"/>
                    <a:pt x="3074723" y="4528936"/>
                  </a:cubicBezTo>
                  <a:cubicBezTo>
                    <a:pt x="3076757" y="4503506"/>
                    <a:pt x="3078792" y="4477568"/>
                    <a:pt x="3081843" y="4452138"/>
                  </a:cubicBezTo>
                  <a:cubicBezTo>
                    <a:pt x="3083368" y="4438914"/>
                    <a:pt x="3089472" y="4433319"/>
                    <a:pt x="3102186" y="4434336"/>
                  </a:cubicBezTo>
                  <a:cubicBezTo>
                    <a:pt x="3118462" y="4434845"/>
                    <a:pt x="3134737" y="4436880"/>
                    <a:pt x="3151013" y="4439423"/>
                  </a:cubicBezTo>
                  <a:cubicBezTo>
                    <a:pt x="3163219" y="4440948"/>
                    <a:pt x="3169831" y="4447052"/>
                    <a:pt x="3168307" y="4462310"/>
                  </a:cubicBezTo>
                  <a:cubicBezTo>
                    <a:pt x="3165762" y="4487231"/>
                    <a:pt x="3163728" y="4512153"/>
                    <a:pt x="3161693" y="4537583"/>
                  </a:cubicBezTo>
                  <a:cubicBezTo>
                    <a:pt x="3160168" y="4556909"/>
                    <a:pt x="3165762" y="4562504"/>
                    <a:pt x="3186107" y="4561487"/>
                  </a:cubicBezTo>
                  <a:cubicBezTo>
                    <a:pt x="3202892" y="4560470"/>
                    <a:pt x="3220184" y="4560978"/>
                    <a:pt x="3236967" y="4560978"/>
                  </a:cubicBezTo>
                  <a:cubicBezTo>
                    <a:pt x="3244595" y="4560978"/>
                    <a:pt x="3252732" y="4563012"/>
                    <a:pt x="3252732" y="4571659"/>
                  </a:cubicBezTo>
                  <a:cubicBezTo>
                    <a:pt x="3252732" y="4594546"/>
                    <a:pt x="3259854" y="4616924"/>
                    <a:pt x="3254768" y="4639811"/>
                  </a:cubicBezTo>
                  <a:cubicBezTo>
                    <a:pt x="3252732" y="4648458"/>
                    <a:pt x="3249173" y="4650493"/>
                    <a:pt x="3241544" y="4652018"/>
                  </a:cubicBezTo>
                  <a:cubicBezTo>
                    <a:pt x="3220184" y="4656087"/>
                    <a:pt x="3197804" y="4655578"/>
                    <a:pt x="3176444" y="4658630"/>
                  </a:cubicBezTo>
                  <a:cubicBezTo>
                    <a:pt x="3157624" y="4661173"/>
                    <a:pt x="3151521" y="4666259"/>
                    <a:pt x="3149995" y="4684568"/>
                  </a:cubicBezTo>
                  <a:cubicBezTo>
                    <a:pt x="3148979" y="4696267"/>
                    <a:pt x="3144401" y="4771539"/>
                    <a:pt x="3165254" y="4777642"/>
                  </a:cubicBezTo>
                  <a:cubicBezTo>
                    <a:pt x="3185597" y="4783237"/>
                    <a:pt x="3205434" y="4788832"/>
                    <a:pt x="3225777" y="4794934"/>
                  </a:cubicBezTo>
                  <a:cubicBezTo>
                    <a:pt x="3243579" y="4800529"/>
                    <a:pt x="3249681" y="4796461"/>
                    <a:pt x="3254260" y="4777642"/>
                  </a:cubicBezTo>
                  <a:cubicBezTo>
                    <a:pt x="3257310" y="4764418"/>
                    <a:pt x="3258836" y="4751195"/>
                    <a:pt x="3263922" y="4738480"/>
                  </a:cubicBezTo>
                  <a:cubicBezTo>
                    <a:pt x="3325463" y="4589460"/>
                    <a:pt x="3360557" y="4556401"/>
                    <a:pt x="3394124" y="4524867"/>
                  </a:cubicBezTo>
                  <a:cubicBezTo>
                    <a:pt x="3435321" y="4486214"/>
                    <a:pt x="3491266" y="4480111"/>
                    <a:pt x="3543145" y="4502998"/>
                  </a:cubicBezTo>
                  <a:cubicBezTo>
                    <a:pt x="3591461" y="4524359"/>
                    <a:pt x="3610788" y="4569625"/>
                    <a:pt x="3617909" y="4620484"/>
                  </a:cubicBezTo>
                  <a:cubicBezTo>
                    <a:pt x="3622994" y="4660664"/>
                    <a:pt x="3617909" y="4699826"/>
                    <a:pt x="3608246" y="4738480"/>
                  </a:cubicBezTo>
                  <a:cubicBezTo>
                    <a:pt x="3591461" y="4807141"/>
                    <a:pt x="3562980" y="4871225"/>
                    <a:pt x="3528902" y="4932766"/>
                  </a:cubicBezTo>
                  <a:cubicBezTo>
                    <a:pt x="3522293" y="4944463"/>
                    <a:pt x="3523309" y="4950567"/>
                    <a:pt x="3534497" y="4958196"/>
                  </a:cubicBezTo>
                  <a:cubicBezTo>
                    <a:pt x="3560437" y="4975997"/>
                    <a:pt x="3586376" y="4994306"/>
                    <a:pt x="3611806" y="5013125"/>
                  </a:cubicBezTo>
                  <a:cubicBezTo>
                    <a:pt x="3620452" y="5019736"/>
                    <a:pt x="3626046" y="5019228"/>
                    <a:pt x="3633166" y="5010582"/>
                  </a:cubicBezTo>
                  <a:cubicBezTo>
                    <a:pt x="3653511" y="4985660"/>
                    <a:pt x="3676906" y="4963282"/>
                    <a:pt x="3701827" y="4942938"/>
                  </a:cubicBezTo>
                  <a:cubicBezTo>
                    <a:pt x="3735904" y="4914965"/>
                    <a:pt x="3771506" y="4889026"/>
                    <a:pt x="3815755" y="4879871"/>
                  </a:cubicBezTo>
                  <a:cubicBezTo>
                    <a:pt x="3848814" y="4872751"/>
                    <a:pt x="3877295" y="4881397"/>
                    <a:pt x="3899164" y="4907844"/>
                  </a:cubicBezTo>
                  <a:cubicBezTo>
                    <a:pt x="3931715" y="4947515"/>
                    <a:pt x="3935784" y="4999393"/>
                    <a:pt x="3909336" y="5043641"/>
                  </a:cubicBezTo>
                  <a:cubicBezTo>
                    <a:pt x="3898403" y="5061697"/>
                    <a:pt x="3884798" y="5076827"/>
                    <a:pt x="3869476" y="5090115"/>
                  </a:cubicBezTo>
                  <a:lnTo>
                    <a:pt x="3837818" y="5112464"/>
                  </a:lnTo>
                  <a:lnTo>
                    <a:pt x="3908178" y="5134733"/>
                  </a:lnTo>
                  <a:lnTo>
                    <a:pt x="4103292" y="5185924"/>
                  </a:lnTo>
                  <a:lnTo>
                    <a:pt x="4104362" y="5180628"/>
                  </a:lnTo>
                  <a:cubicBezTo>
                    <a:pt x="4121628" y="5096859"/>
                    <a:pt x="4149552" y="4969916"/>
                    <a:pt x="4145548" y="4963685"/>
                  </a:cubicBezTo>
                  <a:cubicBezTo>
                    <a:pt x="4126730" y="5009968"/>
                    <a:pt x="4108419" y="5054216"/>
                    <a:pt x="4090110" y="5098464"/>
                  </a:cubicBezTo>
                  <a:cubicBezTo>
                    <a:pt x="4088585" y="5097956"/>
                    <a:pt x="4086551" y="5097956"/>
                    <a:pt x="4085023" y="5097447"/>
                  </a:cubicBezTo>
                  <a:lnTo>
                    <a:pt x="4085023" y="4888921"/>
                  </a:lnTo>
                  <a:cubicBezTo>
                    <a:pt x="4083499" y="4888412"/>
                    <a:pt x="4081973" y="4887903"/>
                    <a:pt x="4080446" y="4887903"/>
                  </a:cubicBezTo>
                  <a:cubicBezTo>
                    <a:pt x="4072818" y="4902145"/>
                    <a:pt x="4053491" y="4929609"/>
                    <a:pt x="4051965" y="4929101"/>
                  </a:cubicBezTo>
                  <a:lnTo>
                    <a:pt x="4051965" y="4831449"/>
                  </a:lnTo>
                  <a:cubicBezTo>
                    <a:pt x="4043830" y="4835009"/>
                    <a:pt x="4033656" y="4857387"/>
                    <a:pt x="4028061" y="4856879"/>
                  </a:cubicBezTo>
                  <a:cubicBezTo>
                    <a:pt x="4020941" y="4855862"/>
                    <a:pt x="4000599" y="4796355"/>
                    <a:pt x="3991442" y="4773977"/>
                  </a:cubicBezTo>
                  <a:lnTo>
                    <a:pt x="3986864" y="4773977"/>
                  </a:lnTo>
                  <a:cubicBezTo>
                    <a:pt x="3972624" y="4813139"/>
                    <a:pt x="3941090" y="4890446"/>
                    <a:pt x="3940075" y="4890446"/>
                  </a:cubicBezTo>
                  <a:cubicBezTo>
                    <a:pt x="3936005" y="4837043"/>
                    <a:pt x="3932444" y="4783640"/>
                    <a:pt x="3927867" y="4725151"/>
                  </a:cubicBezTo>
                  <a:cubicBezTo>
                    <a:pt x="3914133" y="4744987"/>
                    <a:pt x="3909049" y="4762788"/>
                    <a:pt x="3894808" y="4779063"/>
                  </a:cubicBezTo>
                  <a:cubicBezTo>
                    <a:pt x="3883617" y="4743461"/>
                    <a:pt x="3873446" y="4710910"/>
                    <a:pt x="3862257" y="4675817"/>
                  </a:cubicBezTo>
                  <a:cubicBezTo>
                    <a:pt x="3856408" y="4681920"/>
                    <a:pt x="3852720" y="4688659"/>
                    <a:pt x="3848842" y="4695144"/>
                  </a:cubicBezTo>
                  <a:lnTo>
                    <a:pt x="3842352" y="4703080"/>
                  </a:lnTo>
                  <a:lnTo>
                    <a:pt x="3831322" y="4678578"/>
                  </a:lnTo>
                  <a:lnTo>
                    <a:pt x="3830216" y="4664755"/>
                  </a:lnTo>
                  <a:cubicBezTo>
                    <a:pt x="3828436" y="4641232"/>
                    <a:pt x="3826657" y="4614785"/>
                    <a:pt x="3826149" y="4599018"/>
                  </a:cubicBezTo>
                  <a:cubicBezTo>
                    <a:pt x="3825638" y="4583251"/>
                    <a:pt x="3819026" y="4575622"/>
                    <a:pt x="3803767" y="4574097"/>
                  </a:cubicBezTo>
                  <a:cubicBezTo>
                    <a:pt x="3786476" y="4572571"/>
                    <a:pt x="3785967" y="4562399"/>
                    <a:pt x="3789527" y="4548158"/>
                  </a:cubicBezTo>
                  <a:cubicBezTo>
                    <a:pt x="3793088" y="4533409"/>
                    <a:pt x="3797664" y="4527814"/>
                    <a:pt x="3814448" y="4532392"/>
                  </a:cubicBezTo>
                  <a:lnTo>
                    <a:pt x="4200477" y="4628009"/>
                  </a:lnTo>
                  <a:cubicBezTo>
                    <a:pt x="4214718" y="4631569"/>
                    <a:pt x="4219295" y="4627500"/>
                    <a:pt x="4221329" y="4614785"/>
                  </a:cubicBezTo>
                  <a:cubicBezTo>
                    <a:pt x="4223364" y="4601561"/>
                    <a:pt x="4225399" y="4588337"/>
                    <a:pt x="4229468" y="4575114"/>
                  </a:cubicBezTo>
                  <a:cubicBezTo>
                    <a:pt x="4234552" y="4558330"/>
                    <a:pt x="4229974" y="4550192"/>
                    <a:pt x="4212683" y="4544597"/>
                  </a:cubicBezTo>
                  <a:cubicBezTo>
                    <a:pt x="4176571" y="4532392"/>
                    <a:pt x="4145548" y="4512047"/>
                    <a:pt x="4120626" y="4482549"/>
                  </a:cubicBezTo>
                  <a:cubicBezTo>
                    <a:pt x="4094687" y="4452033"/>
                    <a:pt x="4080446" y="4416939"/>
                    <a:pt x="4086551" y="4375742"/>
                  </a:cubicBezTo>
                  <a:cubicBezTo>
                    <a:pt x="4093671" y="4327933"/>
                    <a:pt x="4123678" y="4297417"/>
                    <a:pt x="4164367" y="4276056"/>
                  </a:cubicBezTo>
                  <a:cubicBezTo>
                    <a:pt x="4203528" y="4255203"/>
                    <a:pt x="4245740" y="4249100"/>
                    <a:pt x="4289991" y="4251135"/>
                  </a:cubicBezTo>
                  <a:cubicBezTo>
                    <a:pt x="4300161" y="4251643"/>
                    <a:pt x="4312876" y="4258764"/>
                    <a:pt x="4319490" y="4245032"/>
                  </a:cubicBezTo>
                  <a:cubicBezTo>
                    <a:pt x="4326608" y="4229265"/>
                    <a:pt x="4327118" y="4213498"/>
                    <a:pt x="4315929" y="4198749"/>
                  </a:cubicBezTo>
                  <a:cubicBezTo>
                    <a:pt x="4312876" y="4194680"/>
                    <a:pt x="4306773" y="4193155"/>
                    <a:pt x="4307790" y="4186034"/>
                  </a:cubicBezTo>
                  <a:cubicBezTo>
                    <a:pt x="4312622" y="4183491"/>
                    <a:pt x="4316946" y="4183364"/>
                    <a:pt x="4320824" y="4184636"/>
                  </a:cubicBezTo>
                  <a:cubicBezTo>
                    <a:pt x="4324703" y="4185907"/>
                    <a:pt x="4328135" y="4188577"/>
                    <a:pt x="4331188" y="4191628"/>
                  </a:cubicBezTo>
                  <a:cubicBezTo>
                    <a:pt x="4345936" y="4206378"/>
                    <a:pt x="4352548" y="4224687"/>
                    <a:pt x="4344411" y="4244523"/>
                  </a:cubicBezTo>
                  <a:cubicBezTo>
                    <a:pt x="4339325" y="4256729"/>
                    <a:pt x="4343903" y="4259272"/>
                    <a:pt x="4353564" y="4262324"/>
                  </a:cubicBezTo>
                  <a:cubicBezTo>
                    <a:pt x="4391709" y="4273005"/>
                    <a:pt x="4425785" y="4291823"/>
                    <a:pt x="4454776" y="4319796"/>
                  </a:cubicBezTo>
                  <a:cubicBezTo>
                    <a:pt x="4525472" y="4388966"/>
                    <a:pt x="4514282" y="4483565"/>
                    <a:pt x="4429347" y="4533409"/>
                  </a:cubicBezTo>
                  <a:cubicBezTo>
                    <a:pt x="4387133" y="4558330"/>
                    <a:pt x="4340850" y="4566468"/>
                    <a:pt x="4292533" y="4562399"/>
                  </a:cubicBezTo>
                  <a:cubicBezTo>
                    <a:pt x="4280327" y="4561382"/>
                    <a:pt x="4274224" y="4563416"/>
                    <a:pt x="4272190" y="4576640"/>
                  </a:cubicBezTo>
                  <a:cubicBezTo>
                    <a:pt x="4269646" y="4594441"/>
                    <a:pt x="4265068" y="4612242"/>
                    <a:pt x="4260999" y="4629534"/>
                  </a:cubicBezTo>
                  <a:cubicBezTo>
                    <a:pt x="4258456" y="4639198"/>
                    <a:pt x="4262524" y="4643775"/>
                    <a:pt x="4271682" y="4645809"/>
                  </a:cubicBezTo>
                  <a:lnTo>
                    <a:pt x="4663304" y="4741935"/>
                  </a:lnTo>
                  <a:cubicBezTo>
                    <a:pt x="4678052" y="4745495"/>
                    <a:pt x="4678561" y="4753124"/>
                    <a:pt x="4675000" y="4764822"/>
                  </a:cubicBezTo>
                  <a:cubicBezTo>
                    <a:pt x="4671949" y="4776011"/>
                    <a:pt x="4671949" y="4789235"/>
                    <a:pt x="4653638" y="4784149"/>
                  </a:cubicBezTo>
                  <a:cubicBezTo>
                    <a:pt x="4632278" y="4778554"/>
                    <a:pt x="4610409" y="4773977"/>
                    <a:pt x="4589047" y="4767874"/>
                  </a:cubicBezTo>
                  <a:cubicBezTo>
                    <a:pt x="4576331" y="4764314"/>
                    <a:pt x="4571756" y="4766348"/>
                    <a:pt x="4570738" y="4780588"/>
                  </a:cubicBezTo>
                  <a:cubicBezTo>
                    <a:pt x="4569211" y="4815173"/>
                    <a:pt x="4541748" y="4940798"/>
                    <a:pt x="4520894" y="4963685"/>
                  </a:cubicBezTo>
                  <a:cubicBezTo>
                    <a:pt x="4517335" y="4967754"/>
                    <a:pt x="4512247" y="4973349"/>
                    <a:pt x="4506145" y="4971823"/>
                  </a:cubicBezTo>
                  <a:cubicBezTo>
                    <a:pt x="4499024" y="4969788"/>
                    <a:pt x="4502077" y="4961651"/>
                    <a:pt x="4501568" y="4956564"/>
                  </a:cubicBezTo>
                  <a:cubicBezTo>
                    <a:pt x="4500549" y="4941815"/>
                    <a:pt x="4503093" y="4926557"/>
                    <a:pt x="4499024" y="4907739"/>
                  </a:cubicBezTo>
                  <a:cubicBezTo>
                    <a:pt x="4486817" y="4929101"/>
                    <a:pt x="4483259" y="4950462"/>
                    <a:pt x="4470544" y="4968771"/>
                  </a:cubicBezTo>
                  <a:cubicBezTo>
                    <a:pt x="4462404" y="4956564"/>
                    <a:pt x="4465457" y="4942833"/>
                    <a:pt x="4456302" y="4931135"/>
                  </a:cubicBezTo>
                  <a:cubicBezTo>
                    <a:pt x="4429855" y="4973349"/>
                    <a:pt x="4404425" y="5013528"/>
                    <a:pt x="4378994" y="5054725"/>
                  </a:cubicBezTo>
                  <a:cubicBezTo>
                    <a:pt x="4373910" y="5050147"/>
                    <a:pt x="4374925" y="5046587"/>
                    <a:pt x="4374925" y="5043026"/>
                  </a:cubicBezTo>
                  <a:lnTo>
                    <a:pt x="4374925" y="4932661"/>
                  </a:lnTo>
                  <a:cubicBezTo>
                    <a:pt x="4374925" y="4921472"/>
                    <a:pt x="4371366" y="4917403"/>
                    <a:pt x="4360685" y="4923506"/>
                  </a:cubicBezTo>
                  <a:cubicBezTo>
                    <a:pt x="4352548" y="4928083"/>
                    <a:pt x="4343903" y="4931135"/>
                    <a:pt x="4335255" y="4935712"/>
                  </a:cubicBezTo>
                  <a:cubicBezTo>
                    <a:pt x="4327627" y="4939781"/>
                    <a:pt x="4324066" y="4937238"/>
                    <a:pt x="4321015" y="4929609"/>
                  </a:cubicBezTo>
                  <a:cubicBezTo>
                    <a:pt x="4309826" y="4903161"/>
                    <a:pt x="4309318" y="4903161"/>
                    <a:pt x="4288464" y="4924014"/>
                  </a:cubicBezTo>
                  <a:cubicBezTo>
                    <a:pt x="4274224" y="4938255"/>
                    <a:pt x="4274224" y="4938255"/>
                    <a:pt x="4263034" y="4919437"/>
                  </a:cubicBezTo>
                  <a:cubicBezTo>
                    <a:pt x="4250320" y="4970297"/>
                    <a:pt x="4237605" y="5020139"/>
                    <a:pt x="4225399" y="5069474"/>
                  </a:cubicBezTo>
                  <a:cubicBezTo>
                    <a:pt x="4224381" y="5068966"/>
                    <a:pt x="4223364" y="5068966"/>
                    <a:pt x="4221839" y="5068457"/>
                  </a:cubicBezTo>
                  <a:cubicBezTo>
                    <a:pt x="4217770" y="5012510"/>
                    <a:pt x="4213192" y="4957073"/>
                    <a:pt x="4209123" y="4901127"/>
                  </a:cubicBezTo>
                  <a:cubicBezTo>
                    <a:pt x="4204546" y="4905196"/>
                    <a:pt x="4203020" y="4908756"/>
                    <a:pt x="4202513" y="4912825"/>
                  </a:cubicBezTo>
                  <a:lnTo>
                    <a:pt x="4143384" y="5196442"/>
                  </a:lnTo>
                  <a:lnTo>
                    <a:pt x="4147034" y="5197400"/>
                  </a:lnTo>
                  <a:cubicBezTo>
                    <a:pt x="4222427" y="5216617"/>
                    <a:pt x="4292373" y="5234687"/>
                    <a:pt x="4353218" y="5253184"/>
                  </a:cubicBezTo>
                  <a:lnTo>
                    <a:pt x="4495273" y="5292722"/>
                  </a:lnTo>
                  <a:lnTo>
                    <a:pt x="4497500" y="5285780"/>
                  </a:lnTo>
                  <a:cubicBezTo>
                    <a:pt x="4502450" y="5215609"/>
                    <a:pt x="4513479" y="5146354"/>
                    <a:pt x="4536809" y="5079632"/>
                  </a:cubicBezTo>
                  <a:cubicBezTo>
                    <a:pt x="4549763" y="5041953"/>
                    <a:pt x="4566833" y="5006342"/>
                    <a:pt x="4592987" y="4975419"/>
                  </a:cubicBezTo>
                  <a:cubicBezTo>
                    <a:pt x="4618247" y="4946342"/>
                    <a:pt x="4647549" y="4923644"/>
                    <a:pt x="4682624" y="4917659"/>
                  </a:cubicBezTo>
                  <a:cubicBezTo>
                    <a:pt x="4694315" y="4915664"/>
                    <a:pt x="4706650" y="4915526"/>
                    <a:pt x="4719687" y="4917629"/>
                  </a:cubicBezTo>
                  <a:cubicBezTo>
                    <a:pt x="4775659" y="4926698"/>
                    <a:pt x="4819249" y="4962295"/>
                    <a:pt x="4832738" y="5017152"/>
                  </a:cubicBezTo>
                  <a:cubicBezTo>
                    <a:pt x="4843709" y="5061882"/>
                    <a:pt x="4855128" y="5108723"/>
                    <a:pt x="4825549" y="5267215"/>
                  </a:cubicBezTo>
                  <a:cubicBezTo>
                    <a:pt x="4822889" y="5280648"/>
                    <a:pt x="4816963" y="5292568"/>
                    <a:pt x="4812318" y="5305319"/>
                  </a:cubicBezTo>
                  <a:cubicBezTo>
                    <a:pt x="4805904" y="5323594"/>
                    <a:pt x="4808806" y="5330330"/>
                    <a:pt x="4826783" y="5335336"/>
                  </a:cubicBezTo>
                  <a:cubicBezTo>
                    <a:pt x="4847166" y="5341302"/>
                    <a:pt x="4866848" y="5347416"/>
                    <a:pt x="4886955" y="5353808"/>
                  </a:cubicBezTo>
                  <a:cubicBezTo>
                    <a:pt x="4907768" y="5360050"/>
                    <a:pt x="4944935" y="5294435"/>
                    <a:pt x="4950456" y="5284071"/>
                  </a:cubicBezTo>
                  <a:cubicBezTo>
                    <a:pt x="4959152" y="5267886"/>
                    <a:pt x="4956804" y="5260296"/>
                    <a:pt x="4942408" y="5247911"/>
                  </a:cubicBezTo>
                  <a:cubicBezTo>
                    <a:pt x="4926159" y="5233715"/>
                    <a:pt x="4907115" y="5221950"/>
                    <a:pt x="4891419" y="5206901"/>
                  </a:cubicBezTo>
                  <a:cubicBezTo>
                    <a:pt x="4885852" y="5201466"/>
                    <a:pt x="4883976" y="5197820"/>
                    <a:pt x="4886980" y="5189460"/>
                  </a:cubicBezTo>
                  <a:cubicBezTo>
                    <a:pt x="4895183" y="5167497"/>
                    <a:pt x="4913345" y="5152611"/>
                    <a:pt x="4925814" y="5133418"/>
                  </a:cubicBezTo>
                  <a:cubicBezTo>
                    <a:pt x="4930526" y="5126167"/>
                    <a:pt x="4938457" y="5128894"/>
                    <a:pt x="4944854" y="5133050"/>
                  </a:cubicBezTo>
                  <a:cubicBezTo>
                    <a:pt x="4958929" y="5142193"/>
                    <a:pt x="4973705" y="5151188"/>
                    <a:pt x="4987227" y="5161185"/>
                  </a:cubicBezTo>
                  <a:cubicBezTo>
                    <a:pt x="5003734" y="5173121"/>
                    <a:pt x="5011473" y="5171477"/>
                    <a:pt x="5020722" y="5154440"/>
                  </a:cubicBezTo>
                  <a:cubicBezTo>
                    <a:pt x="5032870" y="5132006"/>
                    <a:pt x="5044741" y="5109999"/>
                    <a:pt x="5056184" y="5087715"/>
                  </a:cubicBezTo>
                  <a:cubicBezTo>
                    <a:pt x="5063218" y="5074089"/>
                    <a:pt x="5072088" y="5072573"/>
                    <a:pt x="5083154" y="5077944"/>
                  </a:cubicBezTo>
                  <a:cubicBezTo>
                    <a:pt x="5098188" y="5084678"/>
                    <a:pt x="5112944" y="5091838"/>
                    <a:pt x="5126870" y="5100278"/>
                  </a:cubicBezTo>
                  <a:cubicBezTo>
                    <a:pt x="5138087" y="5106352"/>
                    <a:pt x="5140157" y="5114368"/>
                    <a:pt x="5134231" y="5126289"/>
                  </a:cubicBezTo>
                  <a:cubicBezTo>
                    <a:pt x="5122937" y="5149276"/>
                    <a:pt x="5110512" y="5172136"/>
                    <a:pt x="5098365" y="5194569"/>
                  </a:cubicBezTo>
                  <a:cubicBezTo>
                    <a:pt x="5083191" y="5223528"/>
                    <a:pt x="5084557" y="5231694"/>
                    <a:pt x="5111853" y="5249427"/>
                  </a:cubicBezTo>
                  <a:cubicBezTo>
                    <a:pt x="5122941" y="5256630"/>
                    <a:pt x="5134735" y="5263685"/>
                    <a:pt x="5145546" y="5271316"/>
                  </a:cubicBezTo>
                  <a:cubicBezTo>
                    <a:pt x="5162477" y="5283528"/>
                    <a:pt x="5164549" y="5291545"/>
                    <a:pt x="5153189" y="5309032"/>
                  </a:cubicBezTo>
                  <a:cubicBezTo>
                    <a:pt x="5142936" y="5324813"/>
                    <a:pt x="5129550" y="5337949"/>
                    <a:pt x="5119298" y="5353730"/>
                  </a:cubicBezTo>
                  <a:cubicBezTo>
                    <a:pt x="5113756" y="5362260"/>
                    <a:pt x="5106272" y="5361644"/>
                    <a:pt x="5097891" y="5356805"/>
                  </a:cubicBezTo>
                  <a:cubicBezTo>
                    <a:pt x="5084117" y="5349070"/>
                    <a:pt x="5073110" y="5337067"/>
                    <a:pt x="5059613" y="5328905"/>
                  </a:cubicBezTo>
                  <a:cubicBezTo>
                    <a:pt x="5040720" y="5317844"/>
                    <a:pt x="5032980" y="5319487"/>
                    <a:pt x="5021214" y="5338530"/>
                  </a:cubicBezTo>
                  <a:cubicBezTo>
                    <a:pt x="5013604" y="5351175"/>
                    <a:pt x="5007553" y="5364226"/>
                    <a:pt x="5000797" y="5377425"/>
                  </a:cubicBezTo>
                  <a:cubicBezTo>
                    <a:pt x="4992933" y="5392332"/>
                    <a:pt x="4995730" y="5402033"/>
                    <a:pt x="5010911" y="5409469"/>
                  </a:cubicBezTo>
                  <a:cubicBezTo>
                    <a:pt x="5048378" y="5428353"/>
                    <a:pt x="5085717" y="5448364"/>
                    <a:pt x="5122353" y="5468524"/>
                  </a:cubicBezTo>
                  <a:lnTo>
                    <a:pt x="5146090" y="5483095"/>
                  </a:lnTo>
                  <a:lnTo>
                    <a:pt x="5501336" y="5601055"/>
                  </a:lnTo>
                  <a:cubicBezTo>
                    <a:pt x="5694470" y="5668535"/>
                    <a:pt x="5762364" y="5752895"/>
                    <a:pt x="6039323" y="5799789"/>
                  </a:cubicBezTo>
                  <a:cubicBezTo>
                    <a:pt x="6316280" y="5846683"/>
                    <a:pt x="6782030" y="5881474"/>
                    <a:pt x="7163086" y="5882421"/>
                  </a:cubicBezTo>
                  <a:cubicBezTo>
                    <a:pt x="7544142" y="5883368"/>
                    <a:pt x="7745905" y="5807905"/>
                    <a:pt x="8325658" y="5805470"/>
                  </a:cubicBezTo>
                  <a:cubicBezTo>
                    <a:pt x="8905411" y="5803035"/>
                    <a:pt x="9989193" y="5873331"/>
                    <a:pt x="10641607" y="5867813"/>
                  </a:cubicBezTo>
                  <a:cubicBezTo>
                    <a:pt x="11294021" y="5862295"/>
                    <a:pt x="11741779" y="5806311"/>
                    <a:pt x="12240144" y="5772364"/>
                  </a:cubicBezTo>
                  <a:cubicBezTo>
                    <a:pt x="12252980" y="5939689"/>
                    <a:pt x="12213442" y="5791051"/>
                    <a:pt x="12236118" y="6114828"/>
                  </a:cubicBezTo>
                  <a:lnTo>
                    <a:pt x="1983" y="6075071"/>
                  </a:lnTo>
                  <a:cubicBezTo>
                    <a:pt x="-4780" y="5375106"/>
                    <a:pt x="6878" y="5016418"/>
                    <a:pt x="20102" y="4797381"/>
                  </a:cubicBezTo>
                  <a:cubicBezTo>
                    <a:pt x="132717" y="4787066"/>
                    <a:pt x="88714" y="4782786"/>
                    <a:pt x="131020" y="4760846"/>
                  </a:cubicBezTo>
                  <a:cubicBezTo>
                    <a:pt x="173326" y="4738906"/>
                    <a:pt x="230705" y="4702357"/>
                    <a:pt x="273937" y="4665738"/>
                  </a:cubicBezTo>
                  <a:cubicBezTo>
                    <a:pt x="314625" y="4631153"/>
                    <a:pt x="356838" y="4610809"/>
                    <a:pt x="408716" y="4603180"/>
                  </a:cubicBezTo>
                  <a:cubicBezTo>
                    <a:pt x="427279" y="4600510"/>
                    <a:pt x="444444" y="4595774"/>
                    <a:pt x="460307" y="4589162"/>
                  </a:cubicBezTo>
                  <a:lnTo>
                    <a:pt x="477617" y="4579167"/>
                  </a:lnTo>
                  <a:lnTo>
                    <a:pt x="722172" y="4579167"/>
                  </a:lnTo>
                  <a:lnTo>
                    <a:pt x="746907" y="4569590"/>
                  </a:lnTo>
                  <a:cubicBezTo>
                    <a:pt x="780467" y="4551108"/>
                    <a:pt x="815973" y="4535543"/>
                    <a:pt x="851478" y="4518034"/>
                  </a:cubicBezTo>
                  <a:cubicBezTo>
                    <a:pt x="799923" y="4470855"/>
                    <a:pt x="797492" y="4404219"/>
                    <a:pt x="779494" y="4343909"/>
                  </a:cubicBezTo>
                  <a:cubicBezTo>
                    <a:pt x="819865" y="4396925"/>
                    <a:pt x="822784" y="4470368"/>
                    <a:pt x="884068" y="4507820"/>
                  </a:cubicBezTo>
                  <a:cubicBezTo>
                    <a:pt x="886499" y="4506361"/>
                    <a:pt x="899631" y="4504415"/>
                    <a:pt x="902549" y="4502957"/>
                  </a:cubicBezTo>
                  <a:cubicBezTo>
                    <a:pt x="866559" y="4417352"/>
                    <a:pt x="830565" y="4331262"/>
                    <a:pt x="795058" y="4246145"/>
                  </a:cubicBezTo>
                  <a:cubicBezTo>
                    <a:pt x="759066" y="4251981"/>
                    <a:pt x="741071" y="4250523"/>
                    <a:pt x="725019" y="4206261"/>
                  </a:cubicBezTo>
                  <a:cubicBezTo>
                    <a:pt x="739611" y="4203830"/>
                    <a:pt x="754688" y="4201883"/>
                    <a:pt x="772686" y="4198965"/>
                  </a:cubicBezTo>
                  <a:cubicBezTo>
                    <a:pt x="733288" y="4115794"/>
                    <a:pt x="718695" y="4028244"/>
                    <a:pt x="711400" y="3936803"/>
                  </a:cubicBezTo>
                  <a:cubicBezTo>
                    <a:pt x="683190" y="3940208"/>
                    <a:pt x="656439" y="3942639"/>
                    <a:pt x="629687" y="3947018"/>
                  </a:cubicBezTo>
                  <a:cubicBezTo>
                    <a:pt x="616556" y="3948963"/>
                    <a:pt x="608773" y="3947018"/>
                    <a:pt x="603910" y="3933885"/>
                  </a:cubicBezTo>
                  <a:cubicBezTo>
                    <a:pt x="599532" y="3920752"/>
                    <a:pt x="593208" y="3907621"/>
                    <a:pt x="586886" y="3893515"/>
                  </a:cubicBezTo>
                  <a:lnTo>
                    <a:pt x="807219" y="3858008"/>
                  </a:lnTo>
                  <a:cubicBezTo>
                    <a:pt x="816946" y="3856550"/>
                    <a:pt x="826674" y="3853632"/>
                    <a:pt x="835430" y="3849254"/>
                  </a:cubicBezTo>
                  <a:lnTo>
                    <a:pt x="1134070" y="3709175"/>
                  </a:lnTo>
                  <a:cubicBezTo>
                    <a:pt x="1146716" y="3703338"/>
                    <a:pt x="1150121" y="3697989"/>
                    <a:pt x="1146716" y="3683883"/>
                  </a:cubicBezTo>
                  <a:cubicBezTo>
                    <a:pt x="1141851" y="3665887"/>
                    <a:pt x="1132123" y="3611897"/>
                    <a:pt x="1119964" y="3611897"/>
                  </a:cubicBezTo>
                  <a:lnTo>
                    <a:pt x="645738" y="3600225"/>
                  </a:lnTo>
                  <a:lnTo>
                    <a:pt x="645738" y="3558881"/>
                  </a:lnTo>
                  <a:cubicBezTo>
                    <a:pt x="647685" y="3558395"/>
                    <a:pt x="672490" y="3558881"/>
                    <a:pt x="689513" y="3558881"/>
                  </a:cubicBezTo>
                  <a:cubicBezTo>
                    <a:pt x="707995" y="3482520"/>
                    <a:pt x="734261" y="3376001"/>
                    <a:pt x="753230" y="3296233"/>
                  </a:cubicBezTo>
                  <a:cubicBezTo>
                    <a:pt x="725993" y="3299151"/>
                    <a:pt x="699727" y="3301585"/>
                    <a:pt x="672490" y="3304016"/>
                  </a:cubicBezTo>
                  <a:lnTo>
                    <a:pt x="672490" y="3270456"/>
                  </a:lnTo>
                  <a:lnTo>
                    <a:pt x="1053330" y="3230571"/>
                  </a:lnTo>
                  <a:cubicBezTo>
                    <a:pt x="985721" y="2998567"/>
                    <a:pt x="907413" y="2772883"/>
                    <a:pt x="822784" y="2549145"/>
                  </a:cubicBezTo>
                  <a:lnTo>
                    <a:pt x="514900" y="2616267"/>
                  </a:lnTo>
                  <a:cubicBezTo>
                    <a:pt x="492526" y="2582220"/>
                    <a:pt x="469667" y="2548660"/>
                    <a:pt x="448267" y="2514613"/>
                  </a:cubicBezTo>
                  <a:cubicBezTo>
                    <a:pt x="445833" y="2511208"/>
                    <a:pt x="447293" y="2503912"/>
                    <a:pt x="449237" y="2499535"/>
                  </a:cubicBezTo>
                  <a:cubicBezTo>
                    <a:pt x="460911" y="2474728"/>
                    <a:pt x="473072" y="2450409"/>
                    <a:pt x="485718" y="2424630"/>
                  </a:cubicBezTo>
                  <a:lnTo>
                    <a:pt x="556730" y="2454301"/>
                  </a:lnTo>
                  <a:lnTo>
                    <a:pt x="512469" y="2471810"/>
                  </a:lnTo>
                  <a:cubicBezTo>
                    <a:pt x="517819" y="2497589"/>
                    <a:pt x="523170" y="2523367"/>
                    <a:pt x="529007" y="2550605"/>
                  </a:cubicBezTo>
                  <a:cubicBezTo>
                    <a:pt x="561107" y="2545255"/>
                    <a:pt x="590776" y="2541363"/>
                    <a:pt x="620446" y="2535040"/>
                  </a:cubicBezTo>
                  <a:cubicBezTo>
                    <a:pt x="766362" y="2300117"/>
                    <a:pt x="1084945" y="938238"/>
                    <a:pt x="1111696" y="768489"/>
                  </a:cubicBezTo>
                  <a:cubicBezTo>
                    <a:pt x="1126287" y="731524"/>
                    <a:pt x="1089322" y="694560"/>
                    <a:pt x="1081054" y="670725"/>
                  </a:cubicBezTo>
                  <a:cubicBezTo>
                    <a:pt x="1078623" y="664402"/>
                    <a:pt x="1079594" y="654675"/>
                    <a:pt x="1082999" y="648838"/>
                  </a:cubicBezTo>
                  <a:cubicBezTo>
                    <a:pt x="1092727" y="630842"/>
                    <a:pt x="1106833" y="614792"/>
                    <a:pt x="1115101" y="596309"/>
                  </a:cubicBezTo>
                  <a:cubicBezTo>
                    <a:pt x="1130665" y="563236"/>
                    <a:pt x="1156444" y="545238"/>
                    <a:pt x="1190004" y="535996"/>
                  </a:cubicBezTo>
                  <a:cubicBezTo>
                    <a:pt x="1218701" y="524324"/>
                    <a:pt x="1234752" y="568099"/>
                    <a:pt x="1250317" y="584635"/>
                  </a:cubicBezTo>
                  <a:lnTo>
                    <a:pt x="1214810" y="625980"/>
                  </a:lnTo>
                  <a:cubicBezTo>
                    <a:pt x="1208486" y="610413"/>
                    <a:pt x="1203136" y="597282"/>
                    <a:pt x="1196814" y="582205"/>
                  </a:cubicBezTo>
                  <a:cubicBezTo>
                    <a:pt x="1183681" y="590473"/>
                    <a:pt x="1171035" y="596796"/>
                    <a:pt x="1161793" y="606037"/>
                  </a:cubicBezTo>
                  <a:cubicBezTo>
                    <a:pt x="1156931" y="610899"/>
                    <a:pt x="1156444" y="621600"/>
                    <a:pt x="1156931" y="629383"/>
                  </a:cubicBezTo>
                  <a:cubicBezTo>
                    <a:pt x="1161793" y="709637"/>
                    <a:pt x="1187086" y="784541"/>
                    <a:pt x="1218701" y="857983"/>
                  </a:cubicBezTo>
                  <a:cubicBezTo>
                    <a:pt x="1344189" y="1259253"/>
                    <a:pt x="1674931" y="1859937"/>
                    <a:pt x="1760047" y="1954783"/>
                  </a:cubicBezTo>
                  <a:cubicBezTo>
                    <a:pt x="1785826" y="1916359"/>
                    <a:pt x="1877267" y="1779197"/>
                    <a:pt x="1897694" y="1747582"/>
                  </a:cubicBezTo>
                  <a:cubicBezTo>
                    <a:pt x="1902072" y="1740774"/>
                    <a:pt x="1904504" y="1731531"/>
                    <a:pt x="1904018" y="1723753"/>
                  </a:cubicBezTo>
                  <a:cubicBezTo>
                    <a:pt x="1894776" y="1636201"/>
                    <a:pt x="1852947" y="1261684"/>
                    <a:pt x="1851975" y="1254387"/>
                  </a:cubicBezTo>
                  <a:lnTo>
                    <a:pt x="1716273" y="1254387"/>
                  </a:lnTo>
                  <a:cubicBezTo>
                    <a:pt x="1896236" y="875009"/>
                    <a:pt x="1994972" y="452826"/>
                    <a:pt x="2031451" y="283076"/>
                  </a:cubicBezTo>
                  <a:cubicBezTo>
                    <a:pt x="2034369" y="262162"/>
                    <a:pt x="2041178" y="241247"/>
                    <a:pt x="2040692" y="220331"/>
                  </a:cubicBezTo>
                  <a:cubicBezTo>
                    <a:pt x="2039719" y="190663"/>
                    <a:pt x="2036801" y="160508"/>
                    <a:pt x="2029505" y="132297"/>
                  </a:cubicBezTo>
                  <a:cubicBezTo>
                    <a:pt x="2021723" y="103113"/>
                    <a:pt x="2025613" y="83171"/>
                    <a:pt x="2050420" y="65175"/>
                  </a:cubicBezTo>
                  <a:cubicBezTo>
                    <a:pt x="2098086" y="31128"/>
                    <a:pt x="2093708" y="0"/>
                    <a:pt x="2164235" y="0"/>
                  </a:cubicBezTo>
                  <a:close/>
                </a:path>
              </a:pathLst>
            </a:custGeom>
            <a:solidFill>
              <a:schemeClr val="tx1"/>
            </a:solidFill>
            <a:ln w="269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79D4C51-3817-4003-B86D-A95BAF4B816E}"/>
                </a:ext>
              </a:extLst>
            </p:cNvPr>
            <p:cNvGrpSpPr/>
            <p:nvPr/>
          </p:nvGrpSpPr>
          <p:grpSpPr>
            <a:xfrm>
              <a:off x="1060018" y="1666218"/>
              <a:ext cx="1627468" cy="2231708"/>
              <a:chOff x="1060018" y="1666218"/>
              <a:chExt cx="1627468" cy="2231708"/>
            </a:xfrm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5C1A380-1BE2-48F9-8BE0-224898077425}"/>
                  </a:ext>
                </a:extLst>
              </p:cNvPr>
              <p:cNvSpPr/>
              <p:nvPr/>
            </p:nvSpPr>
            <p:spPr>
              <a:xfrm>
                <a:off x="1060018" y="2327254"/>
                <a:ext cx="215265" cy="310515"/>
              </a:xfrm>
              <a:custGeom>
                <a:avLst/>
                <a:gdLst>
                  <a:gd name="connsiteX0" fmla="*/ 131445 w 215265"/>
                  <a:gd name="connsiteY0" fmla="*/ 120015 h 310515"/>
                  <a:gd name="connsiteX1" fmla="*/ 211455 w 215265"/>
                  <a:gd name="connsiteY1" fmla="*/ 142875 h 310515"/>
                  <a:gd name="connsiteX2" fmla="*/ 215265 w 215265"/>
                  <a:gd name="connsiteY2" fmla="*/ 310515 h 310515"/>
                  <a:gd name="connsiteX3" fmla="*/ 131445 w 215265"/>
                  <a:gd name="connsiteY3" fmla="*/ 310515 h 310515"/>
                  <a:gd name="connsiteX4" fmla="*/ 35243 w 215265"/>
                  <a:gd name="connsiteY4" fmla="*/ 93345 h 310515"/>
                  <a:gd name="connsiteX5" fmla="*/ 110490 w 215265"/>
                  <a:gd name="connsiteY5" fmla="*/ 112395 h 310515"/>
                  <a:gd name="connsiteX6" fmla="*/ 111443 w 215265"/>
                  <a:gd name="connsiteY6" fmla="*/ 309563 h 310515"/>
                  <a:gd name="connsiteX7" fmla="*/ 0 w 215265"/>
                  <a:gd name="connsiteY7" fmla="*/ 302895 h 310515"/>
                  <a:gd name="connsiteX8" fmla="*/ 35243 w 215265"/>
                  <a:gd name="connsiteY8" fmla="*/ 93345 h 310515"/>
                  <a:gd name="connsiteX9" fmla="*/ 129540 w 215265"/>
                  <a:gd name="connsiteY9" fmla="*/ 13335 h 310515"/>
                  <a:gd name="connsiteX10" fmla="*/ 200025 w 215265"/>
                  <a:gd name="connsiteY10" fmla="*/ 26670 h 310515"/>
                  <a:gd name="connsiteX11" fmla="*/ 207645 w 215265"/>
                  <a:gd name="connsiteY11" fmla="*/ 119062 h 310515"/>
                  <a:gd name="connsiteX12" fmla="*/ 134303 w 215265"/>
                  <a:gd name="connsiteY12" fmla="*/ 100965 h 310515"/>
                  <a:gd name="connsiteX13" fmla="*/ 129540 w 215265"/>
                  <a:gd name="connsiteY13" fmla="*/ 13335 h 310515"/>
                  <a:gd name="connsiteX14" fmla="*/ 50483 w 215265"/>
                  <a:gd name="connsiteY14" fmla="*/ 0 h 310515"/>
                  <a:gd name="connsiteX15" fmla="*/ 110490 w 215265"/>
                  <a:gd name="connsiteY15" fmla="*/ 10477 h 310515"/>
                  <a:gd name="connsiteX16" fmla="*/ 110490 w 215265"/>
                  <a:gd name="connsiteY16" fmla="*/ 94298 h 310515"/>
                  <a:gd name="connsiteX17" fmla="*/ 38100 w 215265"/>
                  <a:gd name="connsiteY17" fmla="*/ 75248 h 310515"/>
                  <a:gd name="connsiteX18" fmla="*/ 50483 w 215265"/>
                  <a:gd name="connsiteY18" fmla="*/ 0 h 31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5265" h="310515">
                    <a:moveTo>
                      <a:pt x="131445" y="120015"/>
                    </a:moveTo>
                    <a:cubicBezTo>
                      <a:pt x="156210" y="127635"/>
                      <a:pt x="211455" y="138113"/>
                      <a:pt x="211455" y="142875"/>
                    </a:cubicBezTo>
                    <a:cubicBezTo>
                      <a:pt x="215265" y="179070"/>
                      <a:pt x="215265" y="293370"/>
                      <a:pt x="215265" y="310515"/>
                    </a:cubicBezTo>
                    <a:lnTo>
                      <a:pt x="131445" y="310515"/>
                    </a:lnTo>
                    <a:close/>
                    <a:moveTo>
                      <a:pt x="35243" y="93345"/>
                    </a:moveTo>
                    <a:cubicBezTo>
                      <a:pt x="59055" y="100013"/>
                      <a:pt x="87630" y="105728"/>
                      <a:pt x="110490" y="112395"/>
                    </a:cubicBezTo>
                    <a:cubicBezTo>
                      <a:pt x="114300" y="113348"/>
                      <a:pt x="111443" y="245745"/>
                      <a:pt x="111443" y="309563"/>
                    </a:cubicBezTo>
                    <a:lnTo>
                      <a:pt x="0" y="302895"/>
                    </a:lnTo>
                    <a:cubicBezTo>
                      <a:pt x="11430" y="231458"/>
                      <a:pt x="23813" y="163830"/>
                      <a:pt x="35243" y="93345"/>
                    </a:cubicBezTo>
                    <a:close/>
                    <a:moveTo>
                      <a:pt x="129540" y="13335"/>
                    </a:moveTo>
                    <a:lnTo>
                      <a:pt x="200025" y="26670"/>
                    </a:lnTo>
                    <a:cubicBezTo>
                      <a:pt x="202882" y="59055"/>
                      <a:pt x="204788" y="87630"/>
                      <a:pt x="207645" y="119062"/>
                    </a:cubicBezTo>
                    <a:cubicBezTo>
                      <a:pt x="182880" y="113348"/>
                      <a:pt x="157162" y="106680"/>
                      <a:pt x="134303" y="100965"/>
                    </a:cubicBezTo>
                    <a:cubicBezTo>
                      <a:pt x="131445" y="100012"/>
                      <a:pt x="129540" y="40957"/>
                      <a:pt x="129540" y="13335"/>
                    </a:cubicBezTo>
                    <a:close/>
                    <a:moveTo>
                      <a:pt x="50483" y="0"/>
                    </a:moveTo>
                    <a:lnTo>
                      <a:pt x="110490" y="10477"/>
                    </a:lnTo>
                    <a:lnTo>
                      <a:pt x="110490" y="94298"/>
                    </a:lnTo>
                    <a:lnTo>
                      <a:pt x="38100" y="75248"/>
                    </a:lnTo>
                    <a:cubicBezTo>
                      <a:pt x="41910" y="50482"/>
                      <a:pt x="45720" y="26670"/>
                      <a:pt x="504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871C1C9-F23A-494D-B9BB-14183AB11454}"/>
                  </a:ext>
                </a:extLst>
              </p:cNvPr>
              <p:cNvSpPr/>
              <p:nvPr/>
            </p:nvSpPr>
            <p:spPr>
              <a:xfrm>
                <a:off x="1978228" y="1666218"/>
                <a:ext cx="166688" cy="307776"/>
              </a:xfrm>
              <a:custGeom>
                <a:avLst/>
                <a:gdLst>
                  <a:gd name="connsiteX0" fmla="*/ 4763 w 166688"/>
                  <a:gd name="connsiteY0" fmla="*/ 145733 h 307776"/>
                  <a:gd name="connsiteX1" fmla="*/ 66676 w 166688"/>
                  <a:gd name="connsiteY1" fmla="*/ 145733 h 307776"/>
                  <a:gd name="connsiteX2" fmla="*/ 66676 w 166688"/>
                  <a:gd name="connsiteY2" fmla="*/ 306706 h 307776"/>
                  <a:gd name="connsiteX3" fmla="*/ 4763 w 166688"/>
                  <a:gd name="connsiteY3" fmla="*/ 306706 h 307776"/>
                  <a:gd name="connsiteX4" fmla="*/ 86678 w 166688"/>
                  <a:gd name="connsiteY4" fmla="*/ 144780 h 307776"/>
                  <a:gd name="connsiteX5" fmla="*/ 162878 w 166688"/>
                  <a:gd name="connsiteY5" fmla="*/ 144780 h 307776"/>
                  <a:gd name="connsiteX6" fmla="*/ 162878 w 166688"/>
                  <a:gd name="connsiteY6" fmla="*/ 182881 h 307776"/>
                  <a:gd name="connsiteX7" fmla="*/ 158116 w 166688"/>
                  <a:gd name="connsiteY7" fmla="*/ 292418 h 307776"/>
                  <a:gd name="connsiteX8" fmla="*/ 141923 w 166688"/>
                  <a:gd name="connsiteY8" fmla="*/ 307658 h 307776"/>
                  <a:gd name="connsiteX9" fmla="*/ 86678 w 166688"/>
                  <a:gd name="connsiteY9" fmla="*/ 307658 h 307776"/>
                  <a:gd name="connsiteX10" fmla="*/ 91440 w 166688"/>
                  <a:gd name="connsiteY10" fmla="*/ 6667 h 307776"/>
                  <a:gd name="connsiteX11" fmla="*/ 166688 w 166688"/>
                  <a:gd name="connsiteY11" fmla="*/ 17145 h 307776"/>
                  <a:gd name="connsiteX12" fmla="*/ 166688 w 166688"/>
                  <a:gd name="connsiteY12" fmla="*/ 123825 h 307776"/>
                  <a:gd name="connsiteX13" fmla="*/ 91440 w 166688"/>
                  <a:gd name="connsiteY13" fmla="*/ 123825 h 307776"/>
                  <a:gd name="connsiteX14" fmla="*/ 34290 w 166688"/>
                  <a:gd name="connsiteY14" fmla="*/ 0 h 307776"/>
                  <a:gd name="connsiteX15" fmla="*/ 70485 w 166688"/>
                  <a:gd name="connsiteY15" fmla="*/ 3810 h 307776"/>
                  <a:gd name="connsiteX16" fmla="*/ 70485 w 166688"/>
                  <a:gd name="connsiteY16" fmla="*/ 120968 h 307776"/>
                  <a:gd name="connsiteX17" fmla="*/ 0 w 166688"/>
                  <a:gd name="connsiteY17" fmla="*/ 120968 h 307776"/>
                  <a:gd name="connsiteX18" fmla="*/ 34290 w 166688"/>
                  <a:gd name="connsiteY18" fmla="*/ 0 h 30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88" h="307776">
                    <a:moveTo>
                      <a:pt x="4763" y="145733"/>
                    </a:moveTo>
                    <a:lnTo>
                      <a:pt x="66676" y="145733"/>
                    </a:lnTo>
                    <a:lnTo>
                      <a:pt x="66676" y="306706"/>
                    </a:lnTo>
                    <a:lnTo>
                      <a:pt x="4763" y="306706"/>
                    </a:lnTo>
                    <a:close/>
                    <a:moveTo>
                      <a:pt x="86678" y="144780"/>
                    </a:moveTo>
                    <a:lnTo>
                      <a:pt x="162878" y="144780"/>
                    </a:lnTo>
                    <a:cubicBezTo>
                      <a:pt x="162878" y="157163"/>
                      <a:pt x="163830" y="170498"/>
                      <a:pt x="162878" y="182881"/>
                    </a:cubicBezTo>
                    <a:cubicBezTo>
                      <a:pt x="160973" y="219076"/>
                      <a:pt x="159068" y="256223"/>
                      <a:pt x="158116" y="292418"/>
                    </a:cubicBezTo>
                    <a:cubicBezTo>
                      <a:pt x="158116" y="303848"/>
                      <a:pt x="154305" y="308611"/>
                      <a:pt x="141923" y="307658"/>
                    </a:cubicBezTo>
                    <a:cubicBezTo>
                      <a:pt x="122873" y="306706"/>
                      <a:pt x="104776" y="307658"/>
                      <a:pt x="86678" y="307658"/>
                    </a:cubicBezTo>
                    <a:close/>
                    <a:moveTo>
                      <a:pt x="91440" y="6667"/>
                    </a:moveTo>
                    <a:lnTo>
                      <a:pt x="166688" y="17145"/>
                    </a:lnTo>
                    <a:lnTo>
                      <a:pt x="166688" y="123825"/>
                    </a:lnTo>
                    <a:lnTo>
                      <a:pt x="91440" y="123825"/>
                    </a:lnTo>
                    <a:close/>
                    <a:moveTo>
                      <a:pt x="34290" y="0"/>
                    </a:moveTo>
                    <a:cubicBezTo>
                      <a:pt x="45720" y="953"/>
                      <a:pt x="58102" y="2858"/>
                      <a:pt x="70485" y="3810"/>
                    </a:cubicBezTo>
                    <a:lnTo>
                      <a:pt x="70485" y="120968"/>
                    </a:lnTo>
                    <a:lnTo>
                      <a:pt x="0" y="120968"/>
                    </a:lnTo>
                    <a:cubicBezTo>
                      <a:pt x="12382" y="80010"/>
                      <a:pt x="23813" y="40005"/>
                      <a:pt x="342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D6777A88-B830-44F0-8168-5B190CEB4933}"/>
                  </a:ext>
                </a:extLst>
              </p:cNvPr>
              <p:cNvSpPr/>
              <p:nvPr/>
            </p:nvSpPr>
            <p:spPr>
              <a:xfrm>
                <a:off x="1219086" y="3429296"/>
                <a:ext cx="260984" cy="468630"/>
              </a:xfrm>
              <a:custGeom>
                <a:avLst/>
                <a:gdLst>
                  <a:gd name="connsiteX0" fmla="*/ 141922 w 260984"/>
                  <a:gd name="connsiteY0" fmla="*/ 163830 h 468630"/>
                  <a:gd name="connsiteX1" fmla="*/ 250507 w 260984"/>
                  <a:gd name="connsiteY1" fmla="*/ 185738 h 468630"/>
                  <a:gd name="connsiteX2" fmla="*/ 226694 w 260984"/>
                  <a:gd name="connsiteY2" fmla="*/ 468630 h 468630"/>
                  <a:gd name="connsiteX3" fmla="*/ 200977 w 260984"/>
                  <a:gd name="connsiteY3" fmla="*/ 468630 h 468630"/>
                  <a:gd name="connsiteX4" fmla="*/ 120014 w 260984"/>
                  <a:gd name="connsiteY4" fmla="*/ 457200 h 468630"/>
                  <a:gd name="connsiteX5" fmla="*/ 141922 w 260984"/>
                  <a:gd name="connsiteY5" fmla="*/ 163830 h 468630"/>
                  <a:gd name="connsiteX6" fmla="*/ 7620 w 260984"/>
                  <a:gd name="connsiteY6" fmla="*/ 137160 h 468630"/>
                  <a:gd name="connsiteX7" fmla="*/ 123825 w 260984"/>
                  <a:gd name="connsiteY7" fmla="*/ 160020 h 468630"/>
                  <a:gd name="connsiteX8" fmla="*/ 101918 w 260984"/>
                  <a:gd name="connsiteY8" fmla="*/ 454343 h 468630"/>
                  <a:gd name="connsiteX9" fmla="*/ 33338 w 260984"/>
                  <a:gd name="connsiteY9" fmla="*/ 444818 h 468630"/>
                  <a:gd name="connsiteX10" fmla="*/ 7620 w 260984"/>
                  <a:gd name="connsiteY10" fmla="*/ 137160 h 468630"/>
                  <a:gd name="connsiteX11" fmla="*/ 158114 w 260984"/>
                  <a:gd name="connsiteY11" fmla="*/ 35242 h 468630"/>
                  <a:gd name="connsiteX12" fmla="*/ 260984 w 260984"/>
                  <a:gd name="connsiteY12" fmla="*/ 56197 h 468630"/>
                  <a:gd name="connsiteX13" fmla="*/ 260984 w 260984"/>
                  <a:gd name="connsiteY13" fmla="*/ 65722 h 468630"/>
                  <a:gd name="connsiteX14" fmla="*/ 251459 w 260984"/>
                  <a:gd name="connsiteY14" fmla="*/ 167639 h 468630"/>
                  <a:gd name="connsiteX15" fmla="*/ 144779 w 260984"/>
                  <a:gd name="connsiteY15" fmla="*/ 144780 h 468630"/>
                  <a:gd name="connsiteX16" fmla="*/ 158114 w 260984"/>
                  <a:gd name="connsiteY16" fmla="*/ 35242 h 468630"/>
                  <a:gd name="connsiteX17" fmla="*/ 0 w 260984"/>
                  <a:gd name="connsiteY17" fmla="*/ 0 h 468630"/>
                  <a:gd name="connsiteX18" fmla="*/ 133350 w 260984"/>
                  <a:gd name="connsiteY18" fmla="*/ 24765 h 468630"/>
                  <a:gd name="connsiteX19" fmla="*/ 125730 w 260984"/>
                  <a:gd name="connsiteY19" fmla="*/ 140017 h 468630"/>
                  <a:gd name="connsiteX20" fmla="*/ 6667 w 260984"/>
                  <a:gd name="connsiteY20" fmla="*/ 118110 h 468630"/>
                  <a:gd name="connsiteX21" fmla="*/ 0 w 260984"/>
                  <a:gd name="connsiteY21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0984" h="468630">
                    <a:moveTo>
                      <a:pt x="141922" y="163830"/>
                    </a:moveTo>
                    <a:lnTo>
                      <a:pt x="250507" y="185738"/>
                    </a:lnTo>
                    <a:cubicBezTo>
                      <a:pt x="242887" y="280988"/>
                      <a:pt x="235267" y="373380"/>
                      <a:pt x="226694" y="468630"/>
                    </a:cubicBezTo>
                    <a:lnTo>
                      <a:pt x="200977" y="468630"/>
                    </a:lnTo>
                    <a:lnTo>
                      <a:pt x="120014" y="457200"/>
                    </a:lnTo>
                    <a:cubicBezTo>
                      <a:pt x="127634" y="359093"/>
                      <a:pt x="134302" y="262890"/>
                      <a:pt x="141922" y="163830"/>
                    </a:cubicBezTo>
                    <a:close/>
                    <a:moveTo>
                      <a:pt x="7620" y="137160"/>
                    </a:moveTo>
                    <a:lnTo>
                      <a:pt x="123825" y="160020"/>
                    </a:lnTo>
                    <a:cubicBezTo>
                      <a:pt x="116205" y="258127"/>
                      <a:pt x="109538" y="355282"/>
                      <a:pt x="101918" y="454343"/>
                    </a:cubicBezTo>
                    <a:cubicBezTo>
                      <a:pt x="78105" y="451485"/>
                      <a:pt x="53340" y="448627"/>
                      <a:pt x="33338" y="444818"/>
                    </a:cubicBezTo>
                    <a:cubicBezTo>
                      <a:pt x="29527" y="443865"/>
                      <a:pt x="14288" y="238125"/>
                      <a:pt x="7620" y="137160"/>
                    </a:cubicBezTo>
                    <a:close/>
                    <a:moveTo>
                      <a:pt x="158114" y="35242"/>
                    </a:moveTo>
                    <a:lnTo>
                      <a:pt x="260984" y="56197"/>
                    </a:lnTo>
                    <a:lnTo>
                      <a:pt x="260984" y="65722"/>
                    </a:lnTo>
                    <a:cubicBezTo>
                      <a:pt x="258127" y="92392"/>
                      <a:pt x="252412" y="165734"/>
                      <a:pt x="251459" y="167639"/>
                    </a:cubicBezTo>
                    <a:cubicBezTo>
                      <a:pt x="218121" y="160972"/>
                      <a:pt x="180974" y="151447"/>
                      <a:pt x="144779" y="144780"/>
                    </a:cubicBezTo>
                    <a:cubicBezTo>
                      <a:pt x="147637" y="114300"/>
                      <a:pt x="155257" y="64769"/>
                      <a:pt x="158114" y="35242"/>
                    </a:cubicBezTo>
                    <a:close/>
                    <a:moveTo>
                      <a:pt x="0" y="0"/>
                    </a:moveTo>
                    <a:cubicBezTo>
                      <a:pt x="40957" y="7620"/>
                      <a:pt x="93345" y="16192"/>
                      <a:pt x="133350" y="24765"/>
                    </a:cubicBezTo>
                    <a:cubicBezTo>
                      <a:pt x="138113" y="25717"/>
                      <a:pt x="127635" y="103822"/>
                      <a:pt x="125730" y="140017"/>
                    </a:cubicBezTo>
                    <a:lnTo>
                      <a:pt x="6667" y="118110"/>
                    </a:lnTo>
                    <a:cubicBezTo>
                      <a:pt x="4763" y="79057"/>
                      <a:pt x="2857" y="40005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75A80F0-89C1-4B42-BCBF-43306E531F9F}"/>
                  </a:ext>
                </a:extLst>
              </p:cNvPr>
              <p:cNvSpPr/>
              <p:nvPr/>
            </p:nvSpPr>
            <p:spPr>
              <a:xfrm>
                <a:off x="2333156" y="3298281"/>
                <a:ext cx="354330" cy="351472"/>
              </a:xfrm>
              <a:custGeom>
                <a:avLst/>
                <a:gdLst>
                  <a:gd name="connsiteX0" fmla="*/ 234314 w 354330"/>
                  <a:gd name="connsiteY0" fmla="*/ 170497 h 351472"/>
                  <a:gd name="connsiteX1" fmla="*/ 319087 w 354330"/>
                  <a:gd name="connsiteY1" fmla="*/ 229552 h 351472"/>
                  <a:gd name="connsiteX2" fmla="*/ 264794 w 354330"/>
                  <a:gd name="connsiteY2" fmla="*/ 351472 h 351472"/>
                  <a:gd name="connsiteX3" fmla="*/ 159067 w 354330"/>
                  <a:gd name="connsiteY3" fmla="*/ 302895 h 351472"/>
                  <a:gd name="connsiteX4" fmla="*/ 234314 w 354330"/>
                  <a:gd name="connsiteY4" fmla="*/ 170497 h 351472"/>
                  <a:gd name="connsiteX5" fmla="*/ 138113 w 354330"/>
                  <a:gd name="connsiteY5" fmla="*/ 102870 h 351472"/>
                  <a:gd name="connsiteX6" fmla="*/ 218122 w 354330"/>
                  <a:gd name="connsiteY6" fmla="*/ 158115 h 351472"/>
                  <a:gd name="connsiteX7" fmla="*/ 142875 w 354330"/>
                  <a:gd name="connsiteY7" fmla="*/ 294322 h 351472"/>
                  <a:gd name="connsiteX8" fmla="*/ 0 w 354330"/>
                  <a:gd name="connsiteY8" fmla="*/ 226695 h 351472"/>
                  <a:gd name="connsiteX9" fmla="*/ 312419 w 354330"/>
                  <a:gd name="connsiteY9" fmla="*/ 33338 h 351472"/>
                  <a:gd name="connsiteX10" fmla="*/ 348614 w 354330"/>
                  <a:gd name="connsiteY10" fmla="*/ 54293 h 351472"/>
                  <a:gd name="connsiteX11" fmla="*/ 354330 w 354330"/>
                  <a:gd name="connsiteY11" fmla="*/ 140018 h 351472"/>
                  <a:gd name="connsiteX12" fmla="*/ 347662 w 354330"/>
                  <a:gd name="connsiteY12" fmla="*/ 164783 h 351472"/>
                  <a:gd name="connsiteX13" fmla="*/ 327659 w 354330"/>
                  <a:gd name="connsiteY13" fmla="*/ 209551 h 351472"/>
                  <a:gd name="connsiteX14" fmla="*/ 244792 w 354330"/>
                  <a:gd name="connsiteY14" fmla="*/ 152401 h 351472"/>
                  <a:gd name="connsiteX15" fmla="*/ 252412 w 354330"/>
                  <a:gd name="connsiteY15" fmla="*/ 0 h 351472"/>
                  <a:gd name="connsiteX16" fmla="*/ 293369 w 354330"/>
                  <a:gd name="connsiteY16" fmla="*/ 22860 h 351472"/>
                  <a:gd name="connsiteX17" fmla="*/ 227647 w 354330"/>
                  <a:gd name="connsiteY17" fmla="*/ 140970 h 351472"/>
                  <a:gd name="connsiteX18" fmla="*/ 151447 w 354330"/>
                  <a:gd name="connsiteY18" fmla="*/ 89535 h 35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330" h="351472">
                    <a:moveTo>
                      <a:pt x="234314" y="170497"/>
                    </a:moveTo>
                    <a:lnTo>
                      <a:pt x="319087" y="229552"/>
                    </a:lnTo>
                    <a:cubicBezTo>
                      <a:pt x="300989" y="269557"/>
                      <a:pt x="282892" y="309562"/>
                      <a:pt x="264794" y="351472"/>
                    </a:cubicBezTo>
                    <a:lnTo>
                      <a:pt x="159067" y="302895"/>
                    </a:lnTo>
                    <a:cubicBezTo>
                      <a:pt x="184784" y="258127"/>
                      <a:pt x="208597" y="214312"/>
                      <a:pt x="234314" y="170497"/>
                    </a:cubicBezTo>
                    <a:close/>
                    <a:moveTo>
                      <a:pt x="138113" y="102870"/>
                    </a:moveTo>
                    <a:lnTo>
                      <a:pt x="218122" y="158115"/>
                    </a:lnTo>
                    <a:cubicBezTo>
                      <a:pt x="193357" y="203835"/>
                      <a:pt x="168592" y="248602"/>
                      <a:pt x="142875" y="294322"/>
                    </a:cubicBezTo>
                    <a:lnTo>
                      <a:pt x="0" y="226695"/>
                    </a:lnTo>
                    <a:close/>
                    <a:moveTo>
                      <a:pt x="312419" y="33338"/>
                    </a:moveTo>
                    <a:cubicBezTo>
                      <a:pt x="327659" y="41910"/>
                      <a:pt x="340042" y="49530"/>
                      <a:pt x="348614" y="54293"/>
                    </a:cubicBezTo>
                    <a:cubicBezTo>
                      <a:pt x="350519" y="84773"/>
                      <a:pt x="353377" y="112396"/>
                      <a:pt x="354330" y="140018"/>
                    </a:cubicBezTo>
                    <a:cubicBezTo>
                      <a:pt x="354330" y="148590"/>
                      <a:pt x="350519" y="157163"/>
                      <a:pt x="347662" y="164783"/>
                    </a:cubicBezTo>
                    <a:cubicBezTo>
                      <a:pt x="341947" y="179071"/>
                      <a:pt x="335280" y="193358"/>
                      <a:pt x="327659" y="209551"/>
                    </a:cubicBezTo>
                    <a:lnTo>
                      <a:pt x="244792" y="152401"/>
                    </a:lnTo>
                    <a:close/>
                    <a:moveTo>
                      <a:pt x="252412" y="0"/>
                    </a:moveTo>
                    <a:cubicBezTo>
                      <a:pt x="265747" y="7620"/>
                      <a:pt x="279082" y="14288"/>
                      <a:pt x="293369" y="22860"/>
                    </a:cubicBezTo>
                    <a:cubicBezTo>
                      <a:pt x="271462" y="62865"/>
                      <a:pt x="249555" y="100965"/>
                      <a:pt x="227647" y="140970"/>
                    </a:cubicBezTo>
                    <a:cubicBezTo>
                      <a:pt x="201930" y="123825"/>
                      <a:pt x="178117" y="106680"/>
                      <a:pt x="151447" y="89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94604CC-D7F9-4DE0-925B-5D274C072578}"/>
                </a:ext>
              </a:extLst>
            </p:cNvPr>
            <p:cNvGrpSpPr/>
            <p:nvPr/>
          </p:nvGrpSpPr>
          <p:grpSpPr>
            <a:xfrm>
              <a:off x="325236" y="5224896"/>
              <a:ext cx="2270096" cy="379578"/>
              <a:chOff x="325236" y="5224896"/>
              <a:chExt cx="2270096" cy="379578"/>
            </a:xfrm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ECD536F6-666F-4DF2-A902-517DDDAB2370}"/>
                  </a:ext>
                </a:extLst>
              </p:cNvPr>
              <p:cNvGrpSpPr/>
              <p:nvPr/>
            </p:nvGrpSpPr>
            <p:grpSpPr>
              <a:xfrm rot="515488">
                <a:off x="656709" y="5432595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9E9BFFDF-5FFE-48A9-AB89-8B79F06E2D9C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2BA5964F-DB5B-458B-99C0-77633E2516E3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D86C3651-EE2C-444E-B637-11B9A21A448C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6564A1E4-A3E7-412F-B666-7A73FC0D062C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BF0FD331-83CB-4722-A115-28763A13994E}"/>
                  </a:ext>
                </a:extLst>
              </p:cNvPr>
              <p:cNvGrpSpPr/>
              <p:nvPr/>
            </p:nvGrpSpPr>
            <p:grpSpPr>
              <a:xfrm rot="1285172">
                <a:off x="1192380" y="5224896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1E90186E-CA0F-49B5-B230-B305AB9D0A95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9C96C858-215E-40F8-9758-6362162DA98D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32643BC6-07CC-48CE-B76B-6B9BEDBFC94E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2AF2F818-52D7-4D71-8EB1-3D4499702EFA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42440C1B-141B-4E33-9E16-057495E0C3CB}"/>
                  </a:ext>
                </a:extLst>
              </p:cNvPr>
              <p:cNvGrpSpPr/>
              <p:nvPr/>
            </p:nvGrpSpPr>
            <p:grpSpPr>
              <a:xfrm rot="20211797">
                <a:off x="1554537" y="548650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100EC069-491D-4610-BF01-3CC5DFE3576E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801A690F-C573-43E9-B571-F2FC7037872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77FB7F50-9E0D-44F2-9E5C-E1E70ACE64A6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DB79C347-BF9E-4AEC-88D2-23DA319E8D47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1475CBD4-96E4-4848-98F8-8867A9969C2B}"/>
                  </a:ext>
                </a:extLst>
              </p:cNvPr>
              <p:cNvGrpSpPr/>
              <p:nvPr/>
            </p:nvGrpSpPr>
            <p:grpSpPr>
              <a:xfrm rot="1270328">
                <a:off x="2033283" y="550534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6787F8BF-5D8F-4997-A116-00AEC45669D2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D310AF4D-D678-4B35-9AFC-4CF3E37173B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05B34CBA-4C53-45A3-822D-26AC946EE430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09C27748-D0FF-4957-9BCC-6888654FC876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00902B9C-AADE-40DF-A91B-FEA0B59211BD}"/>
                  </a:ext>
                </a:extLst>
              </p:cNvPr>
              <p:cNvGrpSpPr/>
              <p:nvPr/>
            </p:nvGrpSpPr>
            <p:grpSpPr>
              <a:xfrm rot="1270328">
                <a:off x="767419" y="5302970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518BC4F2-785A-45E8-BB68-20DD07DDF7A5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3AACB5CB-9CF2-4433-849A-58409FBCB7CA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AB0FE049-7F66-4CE2-B41A-0BAE31D5DC83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A6FF767E-D923-40CB-A614-37305D3A920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" name="Graphic 1">
                <a:extLst>
                  <a:ext uri="{FF2B5EF4-FFF2-40B4-BE49-F238E27FC236}">
                    <a16:creationId xmlns:a16="http://schemas.microsoft.com/office/drawing/2014/main" id="{79568EC1-D3BC-48DC-AC34-28D24D6F860D}"/>
                  </a:ext>
                </a:extLst>
              </p:cNvPr>
              <p:cNvGrpSpPr/>
              <p:nvPr/>
            </p:nvGrpSpPr>
            <p:grpSpPr>
              <a:xfrm rot="2015536">
                <a:off x="325236" y="542019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6023E65C-FC60-470C-A268-1B687E1C412B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1F95724F-0109-42DA-8064-A1EAB9A062AF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CF9675AF-1423-4DCC-88A5-BA5050E3B1D8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64373490-9725-4724-9695-9E6E6357FFEF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BDEE5F1C-CEEC-405F-96D5-953BE91A3F49}"/>
                  </a:ext>
                </a:extLst>
              </p:cNvPr>
              <p:cNvGrpSpPr/>
              <p:nvPr/>
            </p:nvGrpSpPr>
            <p:grpSpPr>
              <a:xfrm rot="2098562">
                <a:off x="1882490" y="526251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559526EB-ABEB-42EA-8444-D99C304C8A6C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14599A2D-548F-449C-9232-9E75453045C8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8DA66B5C-7AE7-48FE-B428-113CEE7E63B0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B03F9D82-EC0E-4394-B9E1-DC64C3BF532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3A2EE9C9-339C-4064-B1EC-BEF0A8FAD4BB}"/>
                  </a:ext>
                </a:extLst>
              </p:cNvPr>
              <p:cNvGrpSpPr/>
              <p:nvPr/>
            </p:nvGrpSpPr>
            <p:grpSpPr>
              <a:xfrm rot="2098562">
                <a:off x="2258693" y="5348029"/>
                <a:ext cx="336639" cy="139834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F7236B25-98D1-46A3-9347-7EB84B748C1E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7B13CA2B-B5BC-4429-83B0-AA0861735EE7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50A46DE1-82F3-4968-8AB0-85F0A698C954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01C3B081-C5E7-4127-A07F-C5E5A71E5302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8479FA52-A6F6-4906-9E01-7D68311C7EAC}"/>
                  </a:ext>
                </a:extLst>
              </p:cNvPr>
              <p:cNvGrpSpPr/>
              <p:nvPr/>
            </p:nvGrpSpPr>
            <p:grpSpPr>
              <a:xfrm rot="2098562">
                <a:off x="1438999" y="5359090"/>
                <a:ext cx="222518" cy="92430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E32EEDA8-9C9C-4198-90E4-60CB0672D0EE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099A5918-9A7D-4809-BF0A-D0314E208E20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2A0C254A-CAC5-4508-BFC1-2C7822CF0902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7C0D5CBF-3595-401D-841A-60306FF956BA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F609182-3A29-4B2A-9DFF-4CEE92C7F24E}"/>
                </a:ext>
              </a:extLst>
            </p:cNvPr>
            <p:cNvSpPr/>
            <p:nvPr/>
          </p:nvSpPr>
          <p:spPr>
            <a:xfrm>
              <a:off x="3497273" y="4665982"/>
              <a:ext cx="322697" cy="588448"/>
            </a:xfrm>
            <a:custGeom>
              <a:avLst/>
              <a:gdLst>
                <a:gd name="connsiteX0" fmla="*/ 522629 w 608486"/>
                <a:gd name="connsiteY0" fmla="*/ 256411 h 1109592"/>
                <a:gd name="connsiteX1" fmla="*/ 303573 w 608486"/>
                <a:gd name="connsiteY1" fmla="*/ 37355 h 1109592"/>
                <a:gd name="connsiteX2" fmla="*/ 133197 w 608486"/>
                <a:gd name="connsiteY2" fmla="*/ 130 h 1109592"/>
                <a:gd name="connsiteX3" fmla="*/ 1478 w 608486"/>
                <a:gd name="connsiteY3" fmla="*/ 144735 h 1109592"/>
                <a:gd name="connsiteX4" fmla="*/ 71633 w 608486"/>
                <a:gd name="connsiteY4" fmla="*/ 387414 h 1109592"/>
                <a:gd name="connsiteX5" fmla="*/ 292835 w 608486"/>
                <a:gd name="connsiteY5" fmla="*/ 902122 h 1109592"/>
                <a:gd name="connsiteX6" fmla="*/ 302858 w 608486"/>
                <a:gd name="connsiteY6" fmla="*/ 925030 h 1109592"/>
                <a:gd name="connsiteX7" fmla="*/ 322902 w 608486"/>
                <a:gd name="connsiteY7" fmla="*/ 853443 h 1109592"/>
                <a:gd name="connsiteX8" fmla="*/ 339367 w 608486"/>
                <a:gd name="connsiteY8" fmla="*/ 815502 h 1109592"/>
                <a:gd name="connsiteX9" fmla="*/ 368001 w 608486"/>
                <a:gd name="connsiteY9" fmla="*/ 849148 h 1109592"/>
                <a:gd name="connsiteX10" fmla="*/ 425987 w 608486"/>
                <a:gd name="connsiteY10" fmla="*/ 1039568 h 1109592"/>
                <a:gd name="connsiteX11" fmla="*/ 439588 w 608486"/>
                <a:gd name="connsiteY11" fmla="*/ 1113302 h 1109592"/>
                <a:gd name="connsiteX12" fmla="*/ 452474 w 608486"/>
                <a:gd name="connsiteY12" fmla="*/ 1103280 h 1109592"/>
                <a:gd name="connsiteX13" fmla="*/ 518333 w 608486"/>
                <a:gd name="connsiteY13" fmla="*/ 716713 h 1109592"/>
                <a:gd name="connsiteX14" fmla="*/ 579898 w 608486"/>
                <a:gd name="connsiteY14" fmla="*/ 808343 h 1109592"/>
                <a:gd name="connsiteX15" fmla="*/ 594931 w 608486"/>
                <a:gd name="connsiteY15" fmla="*/ 821945 h 1109592"/>
                <a:gd name="connsiteX16" fmla="*/ 603521 w 608486"/>
                <a:gd name="connsiteY16" fmla="*/ 800469 h 1109592"/>
                <a:gd name="connsiteX17" fmla="*/ 607101 w 608486"/>
                <a:gd name="connsiteY17" fmla="*/ 761096 h 1109592"/>
                <a:gd name="connsiteX18" fmla="*/ 522629 w 608486"/>
                <a:gd name="connsiteY18" fmla="*/ 256411 h 1109592"/>
                <a:gd name="connsiteX19" fmla="*/ 178297 w 608486"/>
                <a:gd name="connsiteY19" fmla="*/ 322986 h 1109592"/>
                <a:gd name="connsiteX20" fmla="*/ 123891 w 608486"/>
                <a:gd name="connsiteY20" fmla="*/ 274307 h 1109592"/>
                <a:gd name="connsiteX21" fmla="*/ 141788 w 608486"/>
                <a:gd name="connsiteY21" fmla="*/ 248536 h 1109592"/>
                <a:gd name="connsiteX22" fmla="*/ 206932 w 608486"/>
                <a:gd name="connsiteY22" fmla="*/ 295783 h 1109592"/>
                <a:gd name="connsiteX23" fmla="*/ 178297 w 608486"/>
                <a:gd name="connsiteY23" fmla="*/ 322986 h 1109592"/>
                <a:gd name="connsiteX24" fmla="*/ 277802 w 608486"/>
                <a:gd name="connsiteY24" fmla="*/ 246388 h 1109592"/>
                <a:gd name="connsiteX25" fmla="*/ 239861 w 608486"/>
                <a:gd name="connsiteY25" fmla="*/ 196993 h 1109592"/>
                <a:gd name="connsiteX26" fmla="*/ 253463 w 608486"/>
                <a:gd name="connsiteY26" fmla="*/ 156905 h 1109592"/>
                <a:gd name="connsiteX27" fmla="*/ 299278 w 608486"/>
                <a:gd name="connsiteY27" fmla="*/ 166927 h 1109592"/>
                <a:gd name="connsiteX28" fmla="*/ 317175 w 608486"/>
                <a:gd name="connsiteY28" fmla="*/ 222049 h 1109592"/>
                <a:gd name="connsiteX29" fmla="*/ 277802 w 608486"/>
                <a:gd name="connsiteY29" fmla="*/ 246388 h 1109592"/>
                <a:gd name="connsiteX30" fmla="*/ 395920 w 608486"/>
                <a:gd name="connsiteY30" fmla="*/ 463296 h 1109592"/>
                <a:gd name="connsiteX31" fmla="*/ 325765 w 608486"/>
                <a:gd name="connsiteY31" fmla="*/ 448263 h 1109592"/>
                <a:gd name="connsiteX32" fmla="*/ 304289 w 608486"/>
                <a:gd name="connsiteY32" fmla="*/ 373097 h 1109592"/>
                <a:gd name="connsiteX33" fmla="*/ 340799 w 608486"/>
                <a:gd name="connsiteY33" fmla="*/ 349473 h 1109592"/>
                <a:gd name="connsiteX34" fmla="*/ 405227 w 608486"/>
                <a:gd name="connsiteY34" fmla="*/ 404595 h 1109592"/>
                <a:gd name="connsiteX35" fmla="*/ 395920 w 608486"/>
                <a:gd name="connsiteY35" fmla="*/ 463296 h 11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8486" h="1109592">
                  <a:moveTo>
                    <a:pt x="522629" y="256411"/>
                  </a:moveTo>
                  <a:cubicBezTo>
                    <a:pt x="471086" y="163348"/>
                    <a:pt x="405227" y="81739"/>
                    <a:pt x="303573" y="37355"/>
                  </a:cubicBezTo>
                  <a:cubicBezTo>
                    <a:pt x="249168" y="13732"/>
                    <a:pt x="191898" y="2994"/>
                    <a:pt x="133197" y="130"/>
                  </a:cubicBezTo>
                  <a:cubicBezTo>
                    <a:pt x="69485" y="-3449"/>
                    <a:pt x="7921" y="67422"/>
                    <a:pt x="1478" y="144735"/>
                  </a:cubicBezTo>
                  <a:cubicBezTo>
                    <a:pt x="-6397" y="234935"/>
                    <a:pt x="17227" y="314396"/>
                    <a:pt x="71633" y="387414"/>
                  </a:cubicBezTo>
                  <a:cubicBezTo>
                    <a:pt x="186171" y="541325"/>
                    <a:pt x="272075" y="708122"/>
                    <a:pt x="292835" y="902122"/>
                  </a:cubicBezTo>
                  <a:cubicBezTo>
                    <a:pt x="293551" y="909280"/>
                    <a:pt x="292835" y="918587"/>
                    <a:pt x="302858" y="925030"/>
                  </a:cubicBezTo>
                  <a:cubicBezTo>
                    <a:pt x="309300" y="899974"/>
                    <a:pt x="315027" y="876351"/>
                    <a:pt x="322902" y="853443"/>
                  </a:cubicBezTo>
                  <a:cubicBezTo>
                    <a:pt x="327197" y="839842"/>
                    <a:pt x="323618" y="816934"/>
                    <a:pt x="339367" y="815502"/>
                  </a:cubicBezTo>
                  <a:cubicBezTo>
                    <a:pt x="354400" y="814070"/>
                    <a:pt x="360843" y="835546"/>
                    <a:pt x="368001" y="849148"/>
                  </a:cubicBezTo>
                  <a:cubicBezTo>
                    <a:pt x="398784" y="909280"/>
                    <a:pt x="413817" y="973708"/>
                    <a:pt x="425987" y="1039568"/>
                  </a:cubicBezTo>
                  <a:cubicBezTo>
                    <a:pt x="430998" y="1063908"/>
                    <a:pt x="435293" y="1088963"/>
                    <a:pt x="439588" y="1113302"/>
                  </a:cubicBezTo>
                  <a:cubicBezTo>
                    <a:pt x="448894" y="1113302"/>
                    <a:pt x="450326" y="1107575"/>
                    <a:pt x="452474" y="1103280"/>
                  </a:cubicBezTo>
                  <a:cubicBezTo>
                    <a:pt x="502584" y="979436"/>
                    <a:pt x="523345" y="851295"/>
                    <a:pt x="518333" y="716713"/>
                  </a:cubicBezTo>
                  <a:cubicBezTo>
                    <a:pt x="538378" y="747495"/>
                    <a:pt x="559138" y="777561"/>
                    <a:pt x="579898" y="808343"/>
                  </a:cubicBezTo>
                  <a:cubicBezTo>
                    <a:pt x="584193" y="814070"/>
                    <a:pt x="587057" y="824093"/>
                    <a:pt x="594931" y="821945"/>
                  </a:cubicBezTo>
                  <a:cubicBezTo>
                    <a:pt x="604237" y="819797"/>
                    <a:pt x="602090" y="808343"/>
                    <a:pt x="603521" y="800469"/>
                  </a:cubicBezTo>
                  <a:cubicBezTo>
                    <a:pt x="604953" y="787583"/>
                    <a:pt x="605669" y="773982"/>
                    <a:pt x="607101" y="761096"/>
                  </a:cubicBezTo>
                  <a:cubicBezTo>
                    <a:pt x="624997" y="585709"/>
                    <a:pt x="609249" y="414617"/>
                    <a:pt x="522629" y="256411"/>
                  </a:cubicBezTo>
                  <a:close/>
                  <a:moveTo>
                    <a:pt x="178297" y="322986"/>
                  </a:moveTo>
                  <a:cubicBezTo>
                    <a:pt x="158968" y="321554"/>
                    <a:pt x="126755" y="292920"/>
                    <a:pt x="123891" y="274307"/>
                  </a:cubicBezTo>
                  <a:cubicBezTo>
                    <a:pt x="121743" y="259990"/>
                    <a:pt x="130334" y="252831"/>
                    <a:pt x="141788" y="248536"/>
                  </a:cubicBezTo>
                  <a:cubicBezTo>
                    <a:pt x="170422" y="237082"/>
                    <a:pt x="206932" y="264285"/>
                    <a:pt x="206932" y="295783"/>
                  </a:cubicBezTo>
                  <a:cubicBezTo>
                    <a:pt x="207647" y="315827"/>
                    <a:pt x="198341" y="325134"/>
                    <a:pt x="178297" y="322986"/>
                  </a:cubicBezTo>
                  <a:close/>
                  <a:moveTo>
                    <a:pt x="277802" y="246388"/>
                  </a:moveTo>
                  <a:cubicBezTo>
                    <a:pt x="258474" y="234935"/>
                    <a:pt x="247020" y="217038"/>
                    <a:pt x="239861" y="196993"/>
                  </a:cubicBezTo>
                  <a:cubicBezTo>
                    <a:pt x="234134" y="180528"/>
                    <a:pt x="236282" y="165495"/>
                    <a:pt x="253463" y="156905"/>
                  </a:cubicBezTo>
                  <a:cubicBezTo>
                    <a:pt x="271360" y="147599"/>
                    <a:pt x="287824" y="150462"/>
                    <a:pt x="299278" y="166927"/>
                  </a:cubicBezTo>
                  <a:cubicBezTo>
                    <a:pt x="311448" y="184108"/>
                    <a:pt x="315743" y="204152"/>
                    <a:pt x="317175" y="222049"/>
                  </a:cubicBezTo>
                  <a:cubicBezTo>
                    <a:pt x="315743" y="252115"/>
                    <a:pt x="300710" y="259990"/>
                    <a:pt x="277802" y="246388"/>
                  </a:cubicBezTo>
                  <a:close/>
                  <a:moveTo>
                    <a:pt x="395920" y="463296"/>
                  </a:moveTo>
                  <a:cubicBezTo>
                    <a:pt x="357263" y="496226"/>
                    <a:pt x="348673" y="494794"/>
                    <a:pt x="325765" y="448263"/>
                  </a:cubicBezTo>
                  <a:cubicBezTo>
                    <a:pt x="312164" y="421776"/>
                    <a:pt x="304289" y="392425"/>
                    <a:pt x="304289" y="373097"/>
                  </a:cubicBezTo>
                  <a:cubicBezTo>
                    <a:pt x="304289" y="348041"/>
                    <a:pt x="318607" y="338019"/>
                    <a:pt x="340799" y="349473"/>
                  </a:cubicBezTo>
                  <a:cubicBezTo>
                    <a:pt x="366570" y="363074"/>
                    <a:pt x="389477" y="379539"/>
                    <a:pt x="405227" y="404595"/>
                  </a:cubicBezTo>
                  <a:cubicBezTo>
                    <a:pt x="419544" y="428934"/>
                    <a:pt x="416680" y="445399"/>
                    <a:pt x="395920" y="463296"/>
                  </a:cubicBezTo>
                  <a:close/>
                </a:path>
              </a:pathLst>
            </a:custGeom>
            <a:solidFill>
              <a:schemeClr val="accent6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Graphic 145">
            <a:extLst>
              <a:ext uri="{FF2B5EF4-FFF2-40B4-BE49-F238E27FC236}">
                <a16:creationId xmlns:a16="http://schemas.microsoft.com/office/drawing/2014/main" id="{D39E7AB4-AB59-4F83-9F3E-54CAFBB6EBD1}"/>
              </a:ext>
            </a:extLst>
          </p:cNvPr>
          <p:cNvSpPr/>
          <p:nvPr/>
        </p:nvSpPr>
        <p:spPr>
          <a:xfrm flipH="1">
            <a:off x="2925872" y="1777281"/>
            <a:ext cx="2258813" cy="1486879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rgbClr val="02020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22A50A69-E4F9-468A-81A9-5FEC0899D286}"/>
              </a:ext>
            </a:extLst>
          </p:cNvPr>
          <p:cNvSpPr txBox="1"/>
          <p:nvPr/>
        </p:nvSpPr>
        <p:spPr>
          <a:xfrm>
            <a:off x="6521374" y="2520720"/>
            <a:ext cx="48291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Clean Text Slide for your Presentation</a:t>
            </a:r>
            <a:endParaRPr lang="ko-KR" altLang="en-US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4BF4063-3B61-4942-B7E8-96F10683FCEF}"/>
              </a:ext>
            </a:extLst>
          </p:cNvPr>
          <p:cNvSpPr txBox="1"/>
          <p:nvPr/>
        </p:nvSpPr>
        <p:spPr>
          <a:xfrm>
            <a:off x="6521374" y="3347644"/>
            <a:ext cx="48291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C0AE2B29-E240-46E5-8FB0-55F1FB028BD1}"/>
              </a:ext>
            </a:extLst>
          </p:cNvPr>
          <p:cNvSpPr/>
          <p:nvPr/>
        </p:nvSpPr>
        <p:spPr>
          <a:xfrm>
            <a:off x="8116047" y="5104863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A7878802-AE9E-491F-8EE0-0A84BE8DE47D}"/>
              </a:ext>
            </a:extLst>
          </p:cNvPr>
          <p:cNvSpPr/>
          <p:nvPr/>
        </p:nvSpPr>
        <p:spPr>
          <a:xfrm>
            <a:off x="9730974" y="5093574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16CAF19-00F3-405C-8087-E3508C54A0EB}"/>
              </a:ext>
            </a:extLst>
          </p:cNvPr>
          <p:cNvSpPr txBox="1"/>
          <p:nvPr/>
        </p:nvSpPr>
        <p:spPr>
          <a:xfrm>
            <a:off x="6758479" y="5535382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AF94142-29F6-4847-B5E3-EDD794E92083}"/>
              </a:ext>
            </a:extLst>
          </p:cNvPr>
          <p:cNvSpPr txBox="1"/>
          <p:nvPr/>
        </p:nvSpPr>
        <p:spPr>
          <a:xfrm>
            <a:off x="8373406" y="5535382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F41FE30-D17A-4967-BE1D-82EED99B0072}"/>
              </a:ext>
            </a:extLst>
          </p:cNvPr>
          <p:cNvSpPr txBox="1"/>
          <p:nvPr/>
        </p:nvSpPr>
        <p:spPr>
          <a:xfrm>
            <a:off x="9988333" y="5535382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2DB69B5-9AF4-4096-A61C-FD5E2B877A65}"/>
              </a:ext>
            </a:extLst>
          </p:cNvPr>
          <p:cNvSpPr/>
          <p:nvPr/>
        </p:nvSpPr>
        <p:spPr>
          <a:xfrm>
            <a:off x="6905512" y="4707410"/>
            <a:ext cx="851862" cy="768926"/>
          </a:xfrm>
          <a:custGeom>
            <a:avLst/>
            <a:gdLst>
              <a:gd name="connsiteX0" fmla="*/ 84966 w 3320516"/>
              <a:gd name="connsiteY0" fmla="*/ 695558 h 2997236"/>
              <a:gd name="connsiteX1" fmla="*/ 318624 w 3320516"/>
              <a:gd name="connsiteY1" fmla="*/ 669006 h 2997236"/>
              <a:gd name="connsiteX2" fmla="*/ 184347 w 3320516"/>
              <a:gd name="connsiteY2" fmla="*/ 519556 h 2997236"/>
              <a:gd name="connsiteX3" fmla="*/ 155519 w 3320516"/>
              <a:gd name="connsiteY3" fmla="*/ 511212 h 2997236"/>
              <a:gd name="connsiteX4" fmla="*/ 0 w 3320516"/>
              <a:gd name="connsiteY4" fmla="*/ 408797 h 2997236"/>
              <a:gd name="connsiteX5" fmla="*/ 25035 w 3320516"/>
              <a:gd name="connsiteY5" fmla="*/ 382245 h 2997236"/>
              <a:gd name="connsiteX6" fmla="*/ 154002 w 3320516"/>
              <a:gd name="connsiteY6" fmla="*/ 467970 h 2997236"/>
              <a:gd name="connsiteX7" fmla="*/ 149450 w 3320516"/>
              <a:gd name="connsiteY7" fmla="*/ 342796 h 2997236"/>
              <a:gd name="connsiteX8" fmla="*/ 389177 w 3320516"/>
              <a:gd name="connsiteY8" fmla="*/ 608316 h 2997236"/>
              <a:gd name="connsiteX9" fmla="*/ 738146 w 3320516"/>
              <a:gd name="connsiteY9" fmla="*/ 687972 h 2997236"/>
              <a:gd name="connsiteX10" fmla="*/ 1004424 w 3320516"/>
              <a:gd name="connsiteY10" fmla="*/ 1047562 h 2997236"/>
              <a:gd name="connsiteX11" fmla="*/ 1015045 w 3320516"/>
              <a:gd name="connsiteY11" fmla="*/ 1027837 h 2997236"/>
              <a:gd name="connsiteX12" fmla="*/ 1198633 w 3320516"/>
              <a:gd name="connsiteY12" fmla="*/ 470246 h 2997236"/>
              <a:gd name="connsiteX13" fmla="*/ 1257806 w 3320516"/>
              <a:gd name="connsiteY13" fmla="*/ 339761 h 2997236"/>
              <a:gd name="connsiteX14" fmla="*/ 1315462 w 3320516"/>
              <a:gd name="connsiteY14" fmla="*/ 230519 h 2997236"/>
              <a:gd name="connsiteX15" fmla="*/ 1266909 w 3320516"/>
              <a:gd name="connsiteY15" fmla="*/ 57552 h 2997236"/>
              <a:gd name="connsiteX16" fmla="*/ 1234288 w 3320516"/>
              <a:gd name="connsiteY16" fmla="*/ 22655 h 2997236"/>
              <a:gd name="connsiteX17" fmla="*/ 1364014 w 3320516"/>
              <a:gd name="connsiteY17" fmla="*/ 93207 h 2997236"/>
              <a:gd name="connsiteX18" fmla="*/ 1430015 w 3320516"/>
              <a:gd name="connsiteY18" fmla="*/ 229760 h 2997236"/>
              <a:gd name="connsiteX19" fmla="*/ 1678845 w 3320516"/>
              <a:gd name="connsiteY19" fmla="*/ 77276 h 2997236"/>
              <a:gd name="connsiteX20" fmla="*/ 1672017 w 3320516"/>
              <a:gd name="connsiteY20" fmla="*/ 90173 h 2997236"/>
              <a:gd name="connsiteX21" fmla="*/ 1660638 w 3320516"/>
              <a:gd name="connsiteY21" fmla="*/ 105346 h 2997236"/>
              <a:gd name="connsiteX22" fmla="*/ 1705397 w 3320516"/>
              <a:gd name="connsiteY22" fmla="*/ 99276 h 2997236"/>
              <a:gd name="connsiteX23" fmla="*/ 1667465 w 3320516"/>
              <a:gd name="connsiteY23" fmla="*/ 132656 h 2997236"/>
              <a:gd name="connsiteX24" fmla="*/ 1617396 w 3320516"/>
              <a:gd name="connsiteY24" fmla="*/ 206243 h 2997236"/>
              <a:gd name="connsiteX25" fmla="*/ 1660638 w 3320516"/>
              <a:gd name="connsiteY25" fmla="*/ 270726 h 2997236"/>
              <a:gd name="connsiteX26" fmla="*/ 1676569 w 3320516"/>
              <a:gd name="connsiteY26" fmla="*/ 284382 h 2997236"/>
              <a:gd name="connsiteX27" fmla="*/ 1753949 w 3320516"/>
              <a:gd name="connsiteY27" fmla="*/ 217622 h 2997236"/>
              <a:gd name="connsiteX28" fmla="*/ 1785811 w 3320516"/>
              <a:gd name="connsiteY28" fmla="*/ 80310 h 2997236"/>
              <a:gd name="connsiteX29" fmla="*/ 1700845 w 3320516"/>
              <a:gd name="connsiteY29" fmla="*/ 21896 h 2997236"/>
              <a:gd name="connsiteX30" fmla="*/ 1791122 w 3320516"/>
              <a:gd name="connsiteY30" fmla="*/ 655 h 2997236"/>
              <a:gd name="connsiteX31" fmla="*/ 1912502 w 3320516"/>
              <a:gd name="connsiteY31" fmla="*/ 61345 h 2997236"/>
              <a:gd name="connsiteX32" fmla="*/ 2007331 w 3320516"/>
              <a:gd name="connsiteY32" fmla="*/ 148587 h 2997236"/>
              <a:gd name="connsiteX33" fmla="*/ 2077125 w 3320516"/>
              <a:gd name="connsiteY33" fmla="*/ 41621 h 2997236"/>
              <a:gd name="connsiteX34" fmla="*/ 2090021 w 3320516"/>
              <a:gd name="connsiteY34" fmla="*/ 84104 h 2997236"/>
              <a:gd name="connsiteX35" fmla="*/ 2118090 w 3320516"/>
              <a:gd name="connsiteY35" fmla="*/ 42379 h 2997236"/>
              <a:gd name="connsiteX36" fmla="*/ 2130987 w 3320516"/>
              <a:gd name="connsiteY36" fmla="*/ 82587 h 2997236"/>
              <a:gd name="connsiteX37" fmla="*/ 2405611 w 3320516"/>
              <a:gd name="connsiteY37" fmla="*/ 175898 h 2997236"/>
              <a:gd name="connsiteX38" fmla="*/ 2445059 w 3320516"/>
              <a:gd name="connsiteY38" fmla="*/ 300313 h 2997236"/>
              <a:gd name="connsiteX39" fmla="*/ 2408645 w 3320516"/>
              <a:gd name="connsiteY39" fmla="*/ 270726 h 2997236"/>
              <a:gd name="connsiteX40" fmla="*/ 2153746 w 3320516"/>
              <a:gd name="connsiteY40" fmla="*/ 334451 h 2997236"/>
              <a:gd name="connsiteX41" fmla="*/ 2124160 w 3320516"/>
              <a:gd name="connsiteY41" fmla="*/ 449004 h 2997236"/>
              <a:gd name="connsiteX42" fmla="*/ 1987607 w 3320516"/>
              <a:gd name="connsiteY42" fmla="*/ 1007354 h 2997236"/>
              <a:gd name="connsiteX43" fmla="*/ 1880640 w 3320516"/>
              <a:gd name="connsiteY43" fmla="*/ 1337358 h 2997236"/>
              <a:gd name="connsiteX44" fmla="*/ 1870019 w 3320516"/>
              <a:gd name="connsiteY44" fmla="*/ 1373013 h 2997236"/>
              <a:gd name="connsiteX45" fmla="*/ 2350989 w 3320516"/>
              <a:gd name="connsiteY45" fmla="*/ 1222805 h 2997236"/>
              <a:gd name="connsiteX46" fmla="*/ 2475405 w 3320516"/>
              <a:gd name="connsiteY46" fmla="*/ 1237219 h 2997236"/>
              <a:gd name="connsiteX47" fmla="*/ 2712097 w 3320516"/>
              <a:gd name="connsiteY47" fmla="*/ 1050596 h 2997236"/>
              <a:gd name="connsiteX48" fmla="*/ 2894168 w 3320516"/>
              <a:gd name="connsiteY48" fmla="*/ 765352 h 2997236"/>
              <a:gd name="connsiteX49" fmla="*/ 2926788 w 3320516"/>
              <a:gd name="connsiteY49" fmla="*/ 708455 h 2997236"/>
              <a:gd name="connsiteX50" fmla="*/ 3139963 w 3320516"/>
              <a:gd name="connsiteY50" fmla="*/ 713007 h 2997236"/>
              <a:gd name="connsiteX51" fmla="*/ 3164998 w 3320516"/>
              <a:gd name="connsiteY51" fmla="*/ 755490 h 2997236"/>
              <a:gd name="connsiteX52" fmla="*/ 2936651 w 3320516"/>
              <a:gd name="connsiteY52" fmla="*/ 801766 h 2997236"/>
              <a:gd name="connsiteX53" fmla="*/ 2904788 w 3320516"/>
              <a:gd name="connsiteY53" fmla="*/ 904940 h 2997236"/>
              <a:gd name="connsiteX54" fmla="*/ 2908581 w 3320516"/>
              <a:gd name="connsiteY54" fmla="*/ 924664 h 2997236"/>
              <a:gd name="connsiteX55" fmla="*/ 3000376 w 3320516"/>
              <a:gd name="connsiteY55" fmla="*/ 1011906 h 2997236"/>
              <a:gd name="connsiteX56" fmla="*/ 3080032 w 3320516"/>
              <a:gd name="connsiteY56" fmla="*/ 1031631 h 2997236"/>
              <a:gd name="connsiteX57" fmla="*/ 3105825 w 3320516"/>
              <a:gd name="connsiteY57" fmla="*/ 1039217 h 2997236"/>
              <a:gd name="connsiteX58" fmla="*/ 3155894 w 3320516"/>
              <a:gd name="connsiteY58" fmla="*/ 1075631 h 2997236"/>
              <a:gd name="connsiteX59" fmla="*/ 3277275 w 3320516"/>
              <a:gd name="connsiteY59" fmla="*/ 1069562 h 2997236"/>
              <a:gd name="connsiteX60" fmla="*/ 3304585 w 3320516"/>
              <a:gd name="connsiteY60" fmla="*/ 1053631 h 2997236"/>
              <a:gd name="connsiteX61" fmla="*/ 3320516 w 3320516"/>
              <a:gd name="connsiteY61" fmla="*/ 1088528 h 2997236"/>
              <a:gd name="connsiteX62" fmla="*/ 3087618 w 3320516"/>
              <a:gd name="connsiteY62" fmla="*/ 1082459 h 2997236"/>
              <a:gd name="connsiteX63" fmla="*/ 3065617 w 3320516"/>
              <a:gd name="connsiteY63" fmla="*/ 1076390 h 2997236"/>
              <a:gd name="connsiteX64" fmla="*/ 2922995 w 3320516"/>
              <a:gd name="connsiteY64" fmla="*/ 1040734 h 2997236"/>
              <a:gd name="connsiteX65" fmla="*/ 2873684 w 3320516"/>
              <a:gd name="connsiteY65" fmla="*/ 995975 h 2997236"/>
              <a:gd name="connsiteX66" fmla="*/ 2877478 w 3320516"/>
              <a:gd name="connsiteY66" fmla="*/ 1086252 h 2997236"/>
              <a:gd name="connsiteX67" fmla="*/ 2993548 w 3320516"/>
              <a:gd name="connsiteY67" fmla="*/ 1192460 h 2997236"/>
              <a:gd name="connsiteX68" fmla="*/ 3007203 w 3320516"/>
              <a:gd name="connsiteY68" fmla="*/ 1217495 h 2997236"/>
              <a:gd name="connsiteX69" fmla="*/ 3072445 w 3320516"/>
              <a:gd name="connsiteY69" fmla="*/ 1385151 h 2997236"/>
              <a:gd name="connsiteX70" fmla="*/ 3152860 w 3320516"/>
              <a:gd name="connsiteY70" fmla="*/ 1457980 h 2997236"/>
              <a:gd name="connsiteX71" fmla="*/ 3105825 w 3320516"/>
              <a:gd name="connsiteY71" fmla="*/ 1458738 h 2997236"/>
              <a:gd name="connsiteX72" fmla="*/ 3007203 w 3320516"/>
              <a:gd name="connsiteY72" fmla="*/ 1361634 h 2997236"/>
              <a:gd name="connsiteX73" fmla="*/ 2954099 w 3320516"/>
              <a:gd name="connsiteY73" fmla="*/ 1245564 h 2997236"/>
              <a:gd name="connsiteX74" fmla="*/ 2938168 w 3320516"/>
              <a:gd name="connsiteY74" fmla="*/ 1215977 h 2997236"/>
              <a:gd name="connsiteX75" fmla="*/ 2829684 w 3320516"/>
              <a:gd name="connsiteY75" fmla="*/ 1100666 h 2997236"/>
              <a:gd name="connsiteX76" fmla="*/ 2816028 w 3320516"/>
              <a:gd name="connsiteY76" fmla="*/ 1119631 h 2997236"/>
              <a:gd name="connsiteX77" fmla="*/ 2746235 w 3320516"/>
              <a:gd name="connsiteY77" fmla="*/ 1242529 h 2997236"/>
              <a:gd name="connsiteX78" fmla="*/ 2646854 w 3320516"/>
              <a:gd name="connsiteY78" fmla="*/ 1356323 h 2997236"/>
              <a:gd name="connsiteX79" fmla="*/ 2464025 w 3320516"/>
              <a:gd name="connsiteY79" fmla="*/ 1395772 h 2997236"/>
              <a:gd name="connsiteX80" fmla="*/ 2428370 w 3320516"/>
              <a:gd name="connsiteY80" fmla="*/ 1399565 h 2997236"/>
              <a:gd name="connsiteX81" fmla="*/ 2148436 w 3320516"/>
              <a:gd name="connsiteY81" fmla="*/ 1558877 h 2997236"/>
              <a:gd name="connsiteX82" fmla="*/ 1836639 w 3320516"/>
              <a:gd name="connsiteY82" fmla="*/ 1646878 h 2997236"/>
              <a:gd name="connsiteX83" fmla="*/ 1787329 w 3320516"/>
              <a:gd name="connsiteY83" fmla="*/ 1700741 h 2997236"/>
              <a:gd name="connsiteX84" fmla="*/ 1829812 w 3320516"/>
              <a:gd name="connsiteY84" fmla="*/ 2408541 h 2997236"/>
              <a:gd name="connsiteX85" fmla="*/ 1973951 w 3320516"/>
              <a:gd name="connsiteY85" fmla="*/ 2790131 h 2997236"/>
              <a:gd name="connsiteX86" fmla="*/ 2030848 w 3320516"/>
              <a:gd name="connsiteY86" fmla="*/ 2862960 h 2997236"/>
              <a:gd name="connsiteX87" fmla="*/ 2190160 w 3320516"/>
              <a:gd name="connsiteY87" fmla="*/ 2997236 h 2997236"/>
              <a:gd name="connsiteX88" fmla="*/ 738146 w 3320516"/>
              <a:gd name="connsiteY88" fmla="*/ 2997236 h 2997236"/>
              <a:gd name="connsiteX89" fmla="*/ 736628 w 3320516"/>
              <a:gd name="connsiteY89" fmla="*/ 2991168 h 2997236"/>
              <a:gd name="connsiteX90" fmla="*/ 787456 w 3320516"/>
              <a:gd name="connsiteY90" fmla="*/ 2949443 h 2997236"/>
              <a:gd name="connsiteX91" fmla="*/ 886078 w 3320516"/>
              <a:gd name="connsiteY91" fmla="*/ 2715786 h 2997236"/>
              <a:gd name="connsiteX92" fmla="*/ 842836 w 3320516"/>
              <a:gd name="connsiteY92" fmla="*/ 2118745 h 2997236"/>
              <a:gd name="connsiteX93" fmla="*/ 911113 w 3320516"/>
              <a:gd name="connsiteY93" fmla="*/ 1365427 h 2997236"/>
              <a:gd name="connsiteX94" fmla="*/ 891388 w 3320516"/>
              <a:gd name="connsiteY94" fmla="*/ 1312323 h 2997236"/>
              <a:gd name="connsiteX95" fmla="*/ 732076 w 3320516"/>
              <a:gd name="connsiteY95" fmla="*/ 1131770 h 2997236"/>
              <a:gd name="connsiteX96" fmla="*/ 603110 w 3320516"/>
              <a:gd name="connsiteY96" fmla="*/ 862457 h 2997236"/>
              <a:gd name="connsiteX97" fmla="*/ 505247 w 3320516"/>
              <a:gd name="connsiteY97" fmla="*/ 779007 h 2997236"/>
              <a:gd name="connsiteX98" fmla="*/ 383107 w 3320516"/>
              <a:gd name="connsiteY98" fmla="*/ 729697 h 2997236"/>
              <a:gd name="connsiteX99" fmla="*/ 344417 w 3320516"/>
              <a:gd name="connsiteY99" fmla="*/ 726662 h 2997236"/>
              <a:gd name="connsiteX100" fmla="*/ 243520 w 3320516"/>
              <a:gd name="connsiteY100" fmla="*/ 762318 h 2997236"/>
              <a:gd name="connsiteX101" fmla="*/ 107725 w 3320516"/>
              <a:gd name="connsiteY101" fmla="*/ 746387 h 2997236"/>
              <a:gd name="connsiteX102" fmla="*/ 84966 w 3320516"/>
              <a:gd name="connsiteY102" fmla="*/ 695558 h 2997236"/>
              <a:gd name="connsiteX103" fmla="*/ 1832846 w 3320516"/>
              <a:gd name="connsiteY103" fmla="*/ 833629 h 2997236"/>
              <a:gd name="connsiteX104" fmla="*/ 1832846 w 3320516"/>
              <a:gd name="connsiteY104" fmla="*/ 782042 h 2997236"/>
              <a:gd name="connsiteX105" fmla="*/ 1772914 w 3320516"/>
              <a:gd name="connsiteY105" fmla="*/ 784318 h 2997236"/>
              <a:gd name="connsiteX106" fmla="*/ 1757742 w 3320516"/>
              <a:gd name="connsiteY106" fmla="*/ 791145 h 2997236"/>
              <a:gd name="connsiteX107" fmla="*/ 1503602 w 3320516"/>
              <a:gd name="connsiteY107" fmla="*/ 1094597 h 2997236"/>
              <a:gd name="connsiteX108" fmla="*/ 1536223 w 3320516"/>
              <a:gd name="connsiteY108" fmla="*/ 1130252 h 2997236"/>
              <a:gd name="connsiteX109" fmla="*/ 1680362 w 3320516"/>
              <a:gd name="connsiteY109" fmla="*/ 1074873 h 2997236"/>
              <a:gd name="connsiteX110" fmla="*/ 1817674 w 3320516"/>
              <a:gd name="connsiteY110" fmla="*/ 977768 h 2997236"/>
              <a:gd name="connsiteX111" fmla="*/ 1881399 w 3320516"/>
              <a:gd name="connsiteY111" fmla="*/ 854870 h 2997236"/>
              <a:gd name="connsiteX112" fmla="*/ 1848019 w 3320516"/>
              <a:gd name="connsiteY112" fmla="*/ 828318 h 2997236"/>
              <a:gd name="connsiteX113" fmla="*/ 1832846 w 3320516"/>
              <a:gd name="connsiteY113" fmla="*/ 833629 h 2997236"/>
              <a:gd name="connsiteX114" fmla="*/ 1184978 w 3320516"/>
              <a:gd name="connsiteY114" fmla="*/ 1442048 h 2997236"/>
              <a:gd name="connsiteX115" fmla="*/ 1206978 w 3320516"/>
              <a:gd name="connsiteY115" fmla="*/ 1400324 h 2997236"/>
              <a:gd name="connsiteX116" fmla="*/ 1244151 w 3320516"/>
              <a:gd name="connsiteY116" fmla="*/ 1347220 h 2997236"/>
              <a:gd name="connsiteX117" fmla="*/ 1313944 w 3320516"/>
              <a:gd name="connsiteY117" fmla="*/ 1349496 h 2997236"/>
              <a:gd name="connsiteX118" fmla="*/ 1369324 w 3320516"/>
              <a:gd name="connsiteY118" fmla="*/ 1361634 h 2997236"/>
              <a:gd name="connsiteX119" fmla="*/ 1436842 w 3320516"/>
              <a:gd name="connsiteY119" fmla="*/ 1380600 h 2997236"/>
              <a:gd name="connsiteX120" fmla="*/ 1480843 w 3320516"/>
              <a:gd name="connsiteY120" fmla="*/ 1439773 h 2997236"/>
              <a:gd name="connsiteX121" fmla="*/ 1605258 w 3320516"/>
              <a:gd name="connsiteY121" fmla="*/ 1424600 h 2997236"/>
              <a:gd name="connsiteX122" fmla="*/ 1540016 w 3320516"/>
              <a:gd name="connsiteY122" fmla="*/ 1334324 h 2997236"/>
              <a:gd name="connsiteX123" fmla="*/ 1526360 w 3320516"/>
              <a:gd name="connsiteY123" fmla="*/ 1325978 h 2997236"/>
              <a:gd name="connsiteX124" fmla="*/ 1450498 w 3320516"/>
              <a:gd name="connsiteY124" fmla="*/ 1245564 h 2997236"/>
              <a:gd name="connsiteX125" fmla="*/ 1362497 w 3320516"/>
              <a:gd name="connsiteY125" fmla="*/ 1214460 h 2997236"/>
              <a:gd name="connsiteX126" fmla="*/ 1250220 w 3320516"/>
              <a:gd name="connsiteY126" fmla="*/ 1250115 h 2997236"/>
              <a:gd name="connsiteX127" fmla="*/ 1245668 w 3320516"/>
              <a:gd name="connsiteY127" fmla="*/ 1259978 h 2997236"/>
              <a:gd name="connsiteX128" fmla="*/ 1166012 w 3320516"/>
              <a:gd name="connsiteY128" fmla="*/ 1322944 h 2997236"/>
              <a:gd name="connsiteX129" fmla="*/ 1147046 w 3320516"/>
              <a:gd name="connsiteY129" fmla="*/ 1330530 h 2997236"/>
              <a:gd name="connsiteX130" fmla="*/ 1096218 w 3320516"/>
              <a:gd name="connsiteY130" fmla="*/ 1391979 h 2997236"/>
              <a:gd name="connsiteX131" fmla="*/ 1184978 w 3320516"/>
              <a:gd name="connsiteY131" fmla="*/ 1442048 h 2997236"/>
              <a:gd name="connsiteX132" fmla="*/ 1255530 w 3320516"/>
              <a:gd name="connsiteY132" fmla="*/ 675834 h 2997236"/>
              <a:gd name="connsiteX133" fmla="*/ 1235047 w 3320516"/>
              <a:gd name="connsiteY133" fmla="*/ 743352 h 2997236"/>
              <a:gd name="connsiteX134" fmla="*/ 1250978 w 3320516"/>
              <a:gd name="connsiteY134" fmla="*/ 907974 h 2997236"/>
              <a:gd name="connsiteX135" fmla="*/ 1298013 w 3320516"/>
              <a:gd name="connsiteY135" fmla="*/ 1046045 h 2997236"/>
              <a:gd name="connsiteX136" fmla="*/ 1345807 w 3320516"/>
              <a:gd name="connsiteY136" fmla="*/ 1046045 h 2997236"/>
              <a:gd name="connsiteX137" fmla="*/ 1354152 w 3320516"/>
              <a:gd name="connsiteY137" fmla="*/ 1025562 h 2997236"/>
              <a:gd name="connsiteX138" fmla="*/ 1379945 w 3320516"/>
              <a:gd name="connsiteY138" fmla="*/ 816180 h 2997236"/>
              <a:gd name="connsiteX139" fmla="*/ 1329876 w 3320516"/>
              <a:gd name="connsiteY139" fmla="*/ 665972 h 2997236"/>
              <a:gd name="connsiteX140" fmla="*/ 1282082 w 3320516"/>
              <a:gd name="connsiteY140" fmla="*/ 669765 h 2997236"/>
              <a:gd name="connsiteX141" fmla="*/ 1272220 w 3320516"/>
              <a:gd name="connsiteY141" fmla="*/ 690248 h 2997236"/>
              <a:gd name="connsiteX142" fmla="*/ 1255530 w 3320516"/>
              <a:gd name="connsiteY142" fmla="*/ 675834 h 299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3320516" h="2997236">
                <a:moveTo>
                  <a:pt x="84966" y="695558"/>
                </a:moveTo>
                <a:cubicBezTo>
                  <a:pt x="167657" y="738041"/>
                  <a:pt x="242761" y="719076"/>
                  <a:pt x="318624" y="669006"/>
                </a:cubicBezTo>
                <a:cubicBezTo>
                  <a:pt x="272348" y="616661"/>
                  <a:pt x="229106" y="567350"/>
                  <a:pt x="184347" y="519556"/>
                </a:cubicBezTo>
                <a:cubicBezTo>
                  <a:pt x="178278" y="513488"/>
                  <a:pt x="165381" y="511970"/>
                  <a:pt x="155519" y="511212"/>
                </a:cubicBezTo>
                <a:cubicBezTo>
                  <a:pt x="88001" y="502108"/>
                  <a:pt x="36414" y="468728"/>
                  <a:pt x="0" y="408797"/>
                </a:cubicBezTo>
                <a:cubicBezTo>
                  <a:pt x="9104" y="398934"/>
                  <a:pt x="17449" y="389831"/>
                  <a:pt x="25035" y="382245"/>
                </a:cubicBezTo>
                <a:cubicBezTo>
                  <a:pt x="67518" y="413349"/>
                  <a:pt x="88001" y="468728"/>
                  <a:pt x="154002" y="467970"/>
                </a:cubicBezTo>
                <a:cubicBezTo>
                  <a:pt x="111518" y="423969"/>
                  <a:pt x="156277" y="384521"/>
                  <a:pt x="149450" y="342796"/>
                </a:cubicBezTo>
                <a:cubicBezTo>
                  <a:pt x="204071" y="455073"/>
                  <a:pt x="283727" y="543074"/>
                  <a:pt x="389177" y="608316"/>
                </a:cubicBezTo>
                <a:cubicBezTo>
                  <a:pt x="496143" y="674317"/>
                  <a:pt x="616006" y="683420"/>
                  <a:pt x="738146" y="687972"/>
                </a:cubicBezTo>
                <a:cubicBezTo>
                  <a:pt x="745732" y="869284"/>
                  <a:pt x="876974" y="955009"/>
                  <a:pt x="1004424" y="1047562"/>
                </a:cubicBezTo>
                <a:cubicBezTo>
                  <a:pt x="1008976" y="1038458"/>
                  <a:pt x="1012769" y="1033148"/>
                  <a:pt x="1015045" y="1027837"/>
                </a:cubicBezTo>
                <a:cubicBezTo>
                  <a:pt x="1083322" y="844249"/>
                  <a:pt x="1147805" y="659903"/>
                  <a:pt x="1198633" y="470246"/>
                </a:cubicBezTo>
                <a:cubicBezTo>
                  <a:pt x="1210771" y="424728"/>
                  <a:pt x="1236564" y="383003"/>
                  <a:pt x="1257806" y="339761"/>
                </a:cubicBezTo>
                <a:cubicBezTo>
                  <a:pt x="1276013" y="302589"/>
                  <a:pt x="1301048" y="268451"/>
                  <a:pt x="1315462" y="230519"/>
                </a:cubicBezTo>
                <a:cubicBezTo>
                  <a:pt x="1342772" y="159208"/>
                  <a:pt x="1325324" y="106104"/>
                  <a:pt x="1266909" y="57552"/>
                </a:cubicBezTo>
                <a:cubicBezTo>
                  <a:pt x="1254771" y="47690"/>
                  <a:pt x="1244151" y="35552"/>
                  <a:pt x="1234288" y="22655"/>
                </a:cubicBezTo>
                <a:cubicBezTo>
                  <a:pt x="1284358" y="34034"/>
                  <a:pt x="1326083" y="60586"/>
                  <a:pt x="1364014" y="93207"/>
                </a:cubicBezTo>
                <a:cubicBezTo>
                  <a:pt x="1404221" y="127346"/>
                  <a:pt x="1424704" y="170587"/>
                  <a:pt x="1430015" y="229760"/>
                </a:cubicBezTo>
                <a:cubicBezTo>
                  <a:pt x="1499050" y="148587"/>
                  <a:pt x="1562775" y="70448"/>
                  <a:pt x="1678845" y="77276"/>
                </a:cubicBezTo>
                <a:cubicBezTo>
                  <a:pt x="1675810" y="82587"/>
                  <a:pt x="1674293" y="86380"/>
                  <a:pt x="1672017" y="90173"/>
                </a:cubicBezTo>
                <a:cubicBezTo>
                  <a:pt x="1669741" y="93966"/>
                  <a:pt x="1666706" y="97759"/>
                  <a:pt x="1660638" y="105346"/>
                </a:cubicBezTo>
                <a:cubicBezTo>
                  <a:pt x="1676569" y="103069"/>
                  <a:pt x="1687948" y="101552"/>
                  <a:pt x="1705397" y="99276"/>
                </a:cubicBezTo>
                <a:cubicBezTo>
                  <a:pt x="1689465" y="112932"/>
                  <a:pt x="1676569" y="121277"/>
                  <a:pt x="1667465" y="132656"/>
                </a:cubicBezTo>
                <a:cubicBezTo>
                  <a:pt x="1649258" y="156173"/>
                  <a:pt x="1628775" y="179691"/>
                  <a:pt x="1617396" y="206243"/>
                </a:cubicBezTo>
                <a:cubicBezTo>
                  <a:pt x="1602223" y="241140"/>
                  <a:pt x="1621948" y="266174"/>
                  <a:pt x="1660638" y="270726"/>
                </a:cubicBezTo>
                <a:cubicBezTo>
                  <a:pt x="1665948" y="271485"/>
                  <a:pt x="1671258" y="279071"/>
                  <a:pt x="1676569" y="284382"/>
                </a:cubicBezTo>
                <a:cubicBezTo>
                  <a:pt x="1703121" y="261623"/>
                  <a:pt x="1728914" y="240381"/>
                  <a:pt x="1753949" y="217622"/>
                </a:cubicBezTo>
                <a:cubicBezTo>
                  <a:pt x="1794915" y="179691"/>
                  <a:pt x="1801743" y="131139"/>
                  <a:pt x="1785811" y="80310"/>
                </a:cubicBezTo>
                <a:cubicBezTo>
                  <a:pt x="1772914" y="40862"/>
                  <a:pt x="1738776" y="28724"/>
                  <a:pt x="1700845" y="21896"/>
                </a:cubicBezTo>
                <a:cubicBezTo>
                  <a:pt x="1728914" y="5207"/>
                  <a:pt x="1759259" y="-2380"/>
                  <a:pt x="1791122" y="655"/>
                </a:cubicBezTo>
                <a:cubicBezTo>
                  <a:pt x="1838915" y="5207"/>
                  <a:pt x="1878364" y="28724"/>
                  <a:pt x="1912502" y="61345"/>
                </a:cubicBezTo>
                <a:cubicBezTo>
                  <a:pt x="1943606" y="90173"/>
                  <a:pt x="1974710" y="118242"/>
                  <a:pt x="2007331" y="148587"/>
                </a:cubicBezTo>
                <a:cubicBezTo>
                  <a:pt x="2027814" y="117483"/>
                  <a:pt x="2051331" y="81828"/>
                  <a:pt x="2077125" y="41621"/>
                </a:cubicBezTo>
                <a:cubicBezTo>
                  <a:pt x="2081676" y="57552"/>
                  <a:pt x="2085469" y="68931"/>
                  <a:pt x="2090021" y="84104"/>
                </a:cubicBezTo>
                <a:cubicBezTo>
                  <a:pt x="2099884" y="69690"/>
                  <a:pt x="2108228" y="57552"/>
                  <a:pt x="2118090" y="42379"/>
                </a:cubicBezTo>
                <a:cubicBezTo>
                  <a:pt x="2122642" y="56793"/>
                  <a:pt x="2126436" y="68173"/>
                  <a:pt x="2130987" y="82587"/>
                </a:cubicBezTo>
                <a:cubicBezTo>
                  <a:pt x="2237195" y="67414"/>
                  <a:pt x="2331265" y="93966"/>
                  <a:pt x="2405611" y="175898"/>
                </a:cubicBezTo>
                <a:cubicBezTo>
                  <a:pt x="2435956" y="209277"/>
                  <a:pt x="2438232" y="252519"/>
                  <a:pt x="2445059" y="300313"/>
                </a:cubicBezTo>
                <a:cubicBezTo>
                  <a:pt x="2429887" y="288175"/>
                  <a:pt x="2418507" y="279830"/>
                  <a:pt x="2408645" y="270726"/>
                </a:cubicBezTo>
                <a:cubicBezTo>
                  <a:pt x="2320644" y="188795"/>
                  <a:pt x="2181057" y="254037"/>
                  <a:pt x="2153746" y="334451"/>
                </a:cubicBezTo>
                <a:cubicBezTo>
                  <a:pt x="2140849" y="371624"/>
                  <a:pt x="2128711" y="410314"/>
                  <a:pt x="2124160" y="449004"/>
                </a:cubicBezTo>
                <a:cubicBezTo>
                  <a:pt x="2102159" y="640937"/>
                  <a:pt x="2046780" y="824525"/>
                  <a:pt x="1987607" y="1007354"/>
                </a:cubicBezTo>
                <a:cubicBezTo>
                  <a:pt x="1951951" y="1117356"/>
                  <a:pt x="1916295" y="1227357"/>
                  <a:pt x="1880640" y="1337358"/>
                </a:cubicBezTo>
                <a:cubicBezTo>
                  <a:pt x="1876847" y="1347979"/>
                  <a:pt x="1873812" y="1358599"/>
                  <a:pt x="1870019" y="1373013"/>
                </a:cubicBezTo>
                <a:cubicBezTo>
                  <a:pt x="2060435" y="1413979"/>
                  <a:pt x="2212919" y="1346461"/>
                  <a:pt x="2350989" y="1222805"/>
                </a:cubicBezTo>
                <a:cubicBezTo>
                  <a:pt x="2388162" y="1264530"/>
                  <a:pt x="2432163" y="1257702"/>
                  <a:pt x="2475405" y="1237219"/>
                </a:cubicBezTo>
                <a:cubicBezTo>
                  <a:pt x="2567957" y="1192460"/>
                  <a:pt x="2652923" y="1134804"/>
                  <a:pt x="2712097" y="1050596"/>
                </a:cubicBezTo>
                <a:cubicBezTo>
                  <a:pt x="2776580" y="958044"/>
                  <a:pt x="2834236" y="860939"/>
                  <a:pt x="2894168" y="765352"/>
                </a:cubicBezTo>
                <a:cubicBezTo>
                  <a:pt x="2905547" y="747903"/>
                  <a:pt x="2914650" y="729697"/>
                  <a:pt x="2926788" y="708455"/>
                </a:cubicBezTo>
                <a:cubicBezTo>
                  <a:pt x="2995823" y="769904"/>
                  <a:pt x="3067893" y="741834"/>
                  <a:pt x="3139963" y="713007"/>
                </a:cubicBezTo>
                <a:cubicBezTo>
                  <a:pt x="3148308" y="727421"/>
                  <a:pt x="3155894" y="740317"/>
                  <a:pt x="3164998" y="755490"/>
                </a:cubicBezTo>
                <a:cubicBezTo>
                  <a:pt x="3095204" y="804801"/>
                  <a:pt x="3022375" y="829836"/>
                  <a:pt x="2936651" y="801766"/>
                </a:cubicBezTo>
                <a:cubicBezTo>
                  <a:pt x="2925271" y="837422"/>
                  <a:pt x="2914650" y="870801"/>
                  <a:pt x="2904788" y="904940"/>
                </a:cubicBezTo>
                <a:cubicBezTo>
                  <a:pt x="2903271" y="911009"/>
                  <a:pt x="2904788" y="920871"/>
                  <a:pt x="2908581" y="924664"/>
                </a:cubicBezTo>
                <a:cubicBezTo>
                  <a:pt x="2938926" y="954250"/>
                  <a:pt x="2968513" y="984596"/>
                  <a:pt x="3000376" y="1011906"/>
                </a:cubicBezTo>
                <a:cubicBezTo>
                  <a:pt x="3022375" y="1030872"/>
                  <a:pt x="3049686" y="1036941"/>
                  <a:pt x="3080032" y="1031631"/>
                </a:cubicBezTo>
                <a:cubicBezTo>
                  <a:pt x="3088376" y="1030113"/>
                  <a:pt x="3098997" y="1034665"/>
                  <a:pt x="3105825" y="1039217"/>
                </a:cubicBezTo>
                <a:cubicBezTo>
                  <a:pt x="3123273" y="1050596"/>
                  <a:pt x="3138446" y="1065010"/>
                  <a:pt x="3155894" y="1075631"/>
                </a:cubicBezTo>
                <a:cubicBezTo>
                  <a:pt x="3196860" y="1099907"/>
                  <a:pt x="3237826" y="1099907"/>
                  <a:pt x="3277275" y="1069562"/>
                </a:cubicBezTo>
                <a:cubicBezTo>
                  <a:pt x="3284861" y="1063493"/>
                  <a:pt x="3293206" y="1059700"/>
                  <a:pt x="3304585" y="1053631"/>
                </a:cubicBezTo>
                <a:cubicBezTo>
                  <a:pt x="3309896" y="1066527"/>
                  <a:pt x="3315206" y="1077148"/>
                  <a:pt x="3320516" y="1088528"/>
                </a:cubicBezTo>
                <a:cubicBezTo>
                  <a:pt x="3243137" y="1137839"/>
                  <a:pt x="3155894" y="1134804"/>
                  <a:pt x="3087618" y="1082459"/>
                </a:cubicBezTo>
                <a:cubicBezTo>
                  <a:pt x="3081548" y="1077907"/>
                  <a:pt x="3071686" y="1074114"/>
                  <a:pt x="3065617" y="1076390"/>
                </a:cubicBezTo>
                <a:cubicBezTo>
                  <a:pt x="3008720" y="1099907"/>
                  <a:pt x="2965478" y="1072597"/>
                  <a:pt x="2922995" y="1040734"/>
                </a:cubicBezTo>
                <a:cubicBezTo>
                  <a:pt x="2905547" y="1027079"/>
                  <a:pt x="2889616" y="1011148"/>
                  <a:pt x="2873684" y="995975"/>
                </a:cubicBezTo>
                <a:cubicBezTo>
                  <a:pt x="2850167" y="1024803"/>
                  <a:pt x="2853960" y="1055907"/>
                  <a:pt x="2877478" y="1086252"/>
                </a:cubicBezTo>
                <a:cubicBezTo>
                  <a:pt x="2910099" y="1127977"/>
                  <a:pt x="2945754" y="1166666"/>
                  <a:pt x="2993548" y="1192460"/>
                </a:cubicBezTo>
                <a:cubicBezTo>
                  <a:pt x="3000376" y="1196253"/>
                  <a:pt x="3007962" y="1209150"/>
                  <a:pt x="3007203" y="1217495"/>
                </a:cubicBezTo>
                <a:cubicBezTo>
                  <a:pt x="3000376" y="1285013"/>
                  <a:pt x="3026169" y="1338875"/>
                  <a:pt x="3072445" y="1385151"/>
                </a:cubicBezTo>
                <a:cubicBezTo>
                  <a:pt x="3097480" y="1410186"/>
                  <a:pt x="3124790" y="1432945"/>
                  <a:pt x="3152860" y="1457980"/>
                </a:cubicBezTo>
                <a:cubicBezTo>
                  <a:pt x="3135411" y="1471635"/>
                  <a:pt x="3120239" y="1472393"/>
                  <a:pt x="3105825" y="1458738"/>
                </a:cubicBezTo>
                <a:cubicBezTo>
                  <a:pt x="3072445" y="1426876"/>
                  <a:pt x="3039065" y="1395014"/>
                  <a:pt x="3007203" y="1361634"/>
                </a:cubicBezTo>
                <a:cubicBezTo>
                  <a:pt x="2976858" y="1329013"/>
                  <a:pt x="2959409" y="1290323"/>
                  <a:pt x="2954099" y="1245564"/>
                </a:cubicBezTo>
                <a:cubicBezTo>
                  <a:pt x="2952582" y="1234943"/>
                  <a:pt x="2946513" y="1219770"/>
                  <a:pt x="2938168" y="1215977"/>
                </a:cubicBezTo>
                <a:cubicBezTo>
                  <a:pt x="2887340" y="1192460"/>
                  <a:pt x="2854719" y="1153011"/>
                  <a:pt x="2829684" y="1100666"/>
                </a:cubicBezTo>
                <a:cubicBezTo>
                  <a:pt x="2823615" y="1108252"/>
                  <a:pt x="2819063" y="1113562"/>
                  <a:pt x="2816028" y="1119631"/>
                </a:cubicBezTo>
                <a:cubicBezTo>
                  <a:pt x="2793270" y="1160597"/>
                  <a:pt x="2773545" y="1203839"/>
                  <a:pt x="2746235" y="1242529"/>
                </a:cubicBezTo>
                <a:cubicBezTo>
                  <a:pt x="2717407" y="1283495"/>
                  <a:pt x="2684786" y="1323703"/>
                  <a:pt x="2646854" y="1356323"/>
                </a:cubicBezTo>
                <a:cubicBezTo>
                  <a:pt x="2595268" y="1402600"/>
                  <a:pt x="2532302" y="1413221"/>
                  <a:pt x="2464025" y="1395772"/>
                </a:cubicBezTo>
                <a:cubicBezTo>
                  <a:pt x="2452646" y="1392738"/>
                  <a:pt x="2435197" y="1392738"/>
                  <a:pt x="2428370" y="1399565"/>
                </a:cubicBezTo>
                <a:cubicBezTo>
                  <a:pt x="2348714" y="1477704"/>
                  <a:pt x="2251609" y="1524739"/>
                  <a:pt x="2148436" y="1558877"/>
                </a:cubicBezTo>
                <a:cubicBezTo>
                  <a:pt x="2046021" y="1593016"/>
                  <a:pt x="1941330" y="1621085"/>
                  <a:pt x="1836639" y="1646878"/>
                </a:cubicBezTo>
                <a:cubicBezTo>
                  <a:pt x="1803260" y="1655223"/>
                  <a:pt x="1792639" y="1668878"/>
                  <a:pt x="1787329" y="1700741"/>
                </a:cubicBezTo>
                <a:cubicBezTo>
                  <a:pt x="1744846" y="1940467"/>
                  <a:pt x="1770639" y="2175642"/>
                  <a:pt x="1829812" y="2408541"/>
                </a:cubicBezTo>
                <a:cubicBezTo>
                  <a:pt x="1863950" y="2541301"/>
                  <a:pt x="1907192" y="2670268"/>
                  <a:pt x="1973951" y="2790131"/>
                </a:cubicBezTo>
                <a:cubicBezTo>
                  <a:pt x="1989123" y="2816683"/>
                  <a:pt x="2008089" y="2842477"/>
                  <a:pt x="2030848" y="2862960"/>
                </a:cubicBezTo>
                <a:cubicBezTo>
                  <a:pt x="2083194" y="2910753"/>
                  <a:pt x="2139332" y="2954753"/>
                  <a:pt x="2190160" y="2997236"/>
                </a:cubicBezTo>
                <a:cubicBezTo>
                  <a:pt x="1709948" y="2997236"/>
                  <a:pt x="1223668" y="2997236"/>
                  <a:pt x="738146" y="2997236"/>
                </a:cubicBezTo>
                <a:cubicBezTo>
                  <a:pt x="737387" y="2994961"/>
                  <a:pt x="736628" y="2993443"/>
                  <a:pt x="736628" y="2991168"/>
                </a:cubicBezTo>
                <a:cubicBezTo>
                  <a:pt x="753318" y="2977512"/>
                  <a:pt x="770008" y="2962340"/>
                  <a:pt x="787456" y="2949443"/>
                </a:cubicBezTo>
                <a:cubicBezTo>
                  <a:pt x="864836" y="2890270"/>
                  <a:pt x="892906" y="2810614"/>
                  <a:pt x="886078" y="2715786"/>
                </a:cubicBezTo>
                <a:cubicBezTo>
                  <a:pt x="871664" y="2517025"/>
                  <a:pt x="857250" y="2317506"/>
                  <a:pt x="842836" y="2118745"/>
                </a:cubicBezTo>
                <a:cubicBezTo>
                  <a:pt x="824629" y="1863846"/>
                  <a:pt x="842836" y="1612740"/>
                  <a:pt x="911113" y="1365427"/>
                </a:cubicBezTo>
                <a:cubicBezTo>
                  <a:pt x="917940" y="1340392"/>
                  <a:pt x="911871" y="1326737"/>
                  <a:pt x="891388" y="1312323"/>
                </a:cubicBezTo>
                <a:cubicBezTo>
                  <a:pt x="824629" y="1265288"/>
                  <a:pt x="769249" y="1204598"/>
                  <a:pt x="732076" y="1131770"/>
                </a:cubicBezTo>
                <a:cubicBezTo>
                  <a:pt x="686559" y="1043010"/>
                  <a:pt x="643317" y="953492"/>
                  <a:pt x="603110" y="862457"/>
                </a:cubicBezTo>
                <a:cubicBezTo>
                  <a:pt x="582627" y="816939"/>
                  <a:pt x="553040" y="791904"/>
                  <a:pt x="505247" y="779007"/>
                </a:cubicBezTo>
                <a:cubicBezTo>
                  <a:pt x="463522" y="767628"/>
                  <a:pt x="422556" y="748662"/>
                  <a:pt x="383107" y="729697"/>
                </a:cubicBezTo>
                <a:cubicBezTo>
                  <a:pt x="368693" y="722869"/>
                  <a:pt x="358831" y="720593"/>
                  <a:pt x="344417" y="726662"/>
                </a:cubicBezTo>
                <a:cubicBezTo>
                  <a:pt x="311038" y="739559"/>
                  <a:pt x="278417" y="754731"/>
                  <a:pt x="243520" y="762318"/>
                </a:cubicBezTo>
                <a:cubicBezTo>
                  <a:pt x="197243" y="772180"/>
                  <a:pt x="152484" y="761559"/>
                  <a:pt x="107725" y="746387"/>
                </a:cubicBezTo>
                <a:cubicBezTo>
                  <a:pt x="82690" y="733490"/>
                  <a:pt x="76622" y="719076"/>
                  <a:pt x="84966" y="695558"/>
                </a:cubicBezTo>
                <a:close/>
                <a:moveTo>
                  <a:pt x="1832846" y="833629"/>
                </a:moveTo>
                <a:cubicBezTo>
                  <a:pt x="1832846" y="814663"/>
                  <a:pt x="1832846" y="798732"/>
                  <a:pt x="1832846" y="782042"/>
                </a:cubicBezTo>
                <a:cubicBezTo>
                  <a:pt x="1813122" y="782801"/>
                  <a:pt x="1793397" y="782801"/>
                  <a:pt x="1772914" y="784318"/>
                </a:cubicBezTo>
                <a:cubicBezTo>
                  <a:pt x="1767604" y="784318"/>
                  <a:pt x="1762294" y="788870"/>
                  <a:pt x="1757742" y="791145"/>
                </a:cubicBezTo>
                <a:cubicBezTo>
                  <a:pt x="1626499" y="853353"/>
                  <a:pt x="1555947" y="967147"/>
                  <a:pt x="1503602" y="1094597"/>
                </a:cubicBezTo>
                <a:cubicBezTo>
                  <a:pt x="1490705" y="1125701"/>
                  <a:pt x="1504360" y="1140114"/>
                  <a:pt x="1536223" y="1130252"/>
                </a:cubicBezTo>
                <a:cubicBezTo>
                  <a:pt x="1585534" y="1115080"/>
                  <a:pt x="1635603" y="1099149"/>
                  <a:pt x="1680362" y="1074873"/>
                </a:cubicBezTo>
                <a:cubicBezTo>
                  <a:pt x="1728914" y="1048321"/>
                  <a:pt x="1775949" y="1014941"/>
                  <a:pt x="1817674" y="977768"/>
                </a:cubicBezTo>
                <a:cubicBezTo>
                  <a:pt x="1852570" y="946664"/>
                  <a:pt x="1876088" y="904181"/>
                  <a:pt x="1881399" y="854870"/>
                </a:cubicBezTo>
                <a:cubicBezTo>
                  <a:pt x="1884433" y="828318"/>
                  <a:pt x="1873053" y="819973"/>
                  <a:pt x="1848019" y="828318"/>
                </a:cubicBezTo>
                <a:cubicBezTo>
                  <a:pt x="1842708" y="829836"/>
                  <a:pt x="1837398" y="832111"/>
                  <a:pt x="1832846" y="833629"/>
                </a:cubicBezTo>
                <a:close/>
                <a:moveTo>
                  <a:pt x="1184978" y="1442048"/>
                </a:moveTo>
                <a:cubicBezTo>
                  <a:pt x="1193323" y="1426876"/>
                  <a:pt x="1198633" y="1413221"/>
                  <a:pt x="1206978" y="1400324"/>
                </a:cubicBezTo>
                <a:cubicBezTo>
                  <a:pt x="1218357" y="1382117"/>
                  <a:pt x="1228978" y="1363151"/>
                  <a:pt x="1244151" y="1347220"/>
                </a:cubicBezTo>
                <a:cubicBezTo>
                  <a:pt x="1269185" y="1321427"/>
                  <a:pt x="1291186" y="1321427"/>
                  <a:pt x="1313944" y="1349496"/>
                </a:cubicBezTo>
                <a:cubicBezTo>
                  <a:pt x="1331393" y="1370738"/>
                  <a:pt x="1347324" y="1373013"/>
                  <a:pt x="1369324" y="1361634"/>
                </a:cubicBezTo>
                <a:cubicBezTo>
                  <a:pt x="1397394" y="1347220"/>
                  <a:pt x="1419394" y="1355565"/>
                  <a:pt x="1436842" y="1380600"/>
                </a:cubicBezTo>
                <a:cubicBezTo>
                  <a:pt x="1452773" y="1403359"/>
                  <a:pt x="1470222" y="1425359"/>
                  <a:pt x="1480843" y="1439773"/>
                </a:cubicBezTo>
                <a:cubicBezTo>
                  <a:pt x="1529395" y="1433704"/>
                  <a:pt x="1571119" y="1429152"/>
                  <a:pt x="1605258" y="1424600"/>
                </a:cubicBezTo>
                <a:cubicBezTo>
                  <a:pt x="1586292" y="1398048"/>
                  <a:pt x="1563533" y="1366186"/>
                  <a:pt x="1540016" y="1334324"/>
                </a:cubicBezTo>
                <a:cubicBezTo>
                  <a:pt x="1536981" y="1330530"/>
                  <a:pt x="1530912" y="1327496"/>
                  <a:pt x="1526360" y="1325978"/>
                </a:cubicBezTo>
                <a:cubicBezTo>
                  <a:pt x="1482360" y="1314599"/>
                  <a:pt x="1452015" y="1289564"/>
                  <a:pt x="1450498" y="1245564"/>
                </a:cubicBezTo>
                <a:cubicBezTo>
                  <a:pt x="1419394" y="1234943"/>
                  <a:pt x="1392842" y="1225081"/>
                  <a:pt x="1362497" y="1214460"/>
                </a:cubicBezTo>
                <a:cubicBezTo>
                  <a:pt x="1334427" y="1247081"/>
                  <a:pt x="1296496" y="1263012"/>
                  <a:pt x="1250220" y="1250115"/>
                </a:cubicBezTo>
                <a:cubicBezTo>
                  <a:pt x="1247944" y="1254668"/>
                  <a:pt x="1247185" y="1256943"/>
                  <a:pt x="1245668" y="1259978"/>
                </a:cubicBezTo>
                <a:cubicBezTo>
                  <a:pt x="1226702" y="1318392"/>
                  <a:pt x="1225944" y="1319151"/>
                  <a:pt x="1166012" y="1322944"/>
                </a:cubicBezTo>
                <a:cubicBezTo>
                  <a:pt x="1159184" y="1323703"/>
                  <a:pt x="1150839" y="1325978"/>
                  <a:pt x="1147046" y="1330530"/>
                </a:cubicBezTo>
                <a:cubicBezTo>
                  <a:pt x="1129598" y="1349496"/>
                  <a:pt x="1114425" y="1369979"/>
                  <a:pt x="1096218" y="1391979"/>
                </a:cubicBezTo>
                <a:cubicBezTo>
                  <a:pt x="1125046" y="1410186"/>
                  <a:pt x="1153874" y="1425359"/>
                  <a:pt x="1184978" y="1442048"/>
                </a:cubicBezTo>
                <a:close/>
                <a:moveTo>
                  <a:pt x="1255530" y="675834"/>
                </a:moveTo>
                <a:cubicBezTo>
                  <a:pt x="1247185" y="701627"/>
                  <a:pt x="1234288" y="722869"/>
                  <a:pt x="1235047" y="743352"/>
                </a:cubicBezTo>
                <a:cubicBezTo>
                  <a:pt x="1236564" y="798732"/>
                  <a:pt x="1240357" y="854111"/>
                  <a:pt x="1250978" y="907974"/>
                </a:cubicBezTo>
                <a:cubicBezTo>
                  <a:pt x="1260840" y="955009"/>
                  <a:pt x="1279048" y="1001285"/>
                  <a:pt x="1298013" y="1046045"/>
                </a:cubicBezTo>
                <a:cubicBezTo>
                  <a:pt x="1310151" y="1074114"/>
                  <a:pt x="1329876" y="1071838"/>
                  <a:pt x="1345807" y="1046045"/>
                </a:cubicBezTo>
                <a:cubicBezTo>
                  <a:pt x="1349600" y="1039975"/>
                  <a:pt x="1351876" y="1032389"/>
                  <a:pt x="1354152" y="1025562"/>
                </a:cubicBezTo>
                <a:cubicBezTo>
                  <a:pt x="1376152" y="957285"/>
                  <a:pt x="1382980" y="887491"/>
                  <a:pt x="1379945" y="816180"/>
                </a:cubicBezTo>
                <a:cubicBezTo>
                  <a:pt x="1377669" y="761559"/>
                  <a:pt x="1364772" y="709972"/>
                  <a:pt x="1329876" y="665972"/>
                </a:cubicBezTo>
                <a:cubicBezTo>
                  <a:pt x="1311668" y="643213"/>
                  <a:pt x="1296496" y="644730"/>
                  <a:pt x="1282082" y="669765"/>
                </a:cubicBezTo>
                <a:cubicBezTo>
                  <a:pt x="1278289" y="675834"/>
                  <a:pt x="1276013" y="682662"/>
                  <a:pt x="1272220" y="690248"/>
                </a:cubicBezTo>
                <a:cubicBezTo>
                  <a:pt x="1268427" y="687213"/>
                  <a:pt x="1264634" y="684179"/>
                  <a:pt x="1255530" y="675834"/>
                </a:cubicBezTo>
                <a:close/>
              </a:path>
            </a:pathLst>
          </a:custGeom>
          <a:solidFill>
            <a:schemeClr val="accent1"/>
          </a:solidFill>
          <a:ln w="75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9" name="Graphic 3">
            <a:extLst>
              <a:ext uri="{FF2B5EF4-FFF2-40B4-BE49-F238E27FC236}">
                <a16:creationId xmlns:a16="http://schemas.microsoft.com/office/drawing/2014/main" id="{3934F5DE-B797-465E-B5C9-C1529AFBE428}"/>
              </a:ext>
            </a:extLst>
          </p:cNvPr>
          <p:cNvGrpSpPr/>
          <p:nvPr/>
        </p:nvGrpSpPr>
        <p:grpSpPr>
          <a:xfrm>
            <a:off x="10394877" y="4718512"/>
            <a:ext cx="459991" cy="646331"/>
            <a:chOff x="3763318" y="4209715"/>
            <a:chExt cx="1631710" cy="2292709"/>
          </a:xfrm>
          <a:solidFill>
            <a:schemeClr val="accent3"/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C5B5E75-C3D2-4624-AC1D-5B8F0F5A83AE}"/>
                </a:ext>
              </a:extLst>
            </p:cNvPr>
            <p:cNvSpPr/>
            <p:nvPr/>
          </p:nvSpPr>
          <p:spPr>
            <a:xfrm>
              <a:off x="3967242" y="4209715"/>
              <a:ext cx="1228360" cy="1228322"/>
            </a:xfrm>
            <a:custGeom>
              <a:avLst/>
              <a:gdLst>
                <a:gd name="connsiteX0" fmla="*/ 166944 w 1228360"/>
                <a:gd name="connsiteY0" fmla="*/ 965647 h 1228322"/>
                <a:gd name="connsiteX1" fmla="*/ 229911 w 1228360"/>
                <a:gd name="connsiteY1" fmla="*/ 1200063 h 1228322"/>
                <a:gd name="connsiteX2" fmla="*/ 245842 w 1228360"/>
                <a:gd name="connsiteY2" fmla="*/ 1222063 h 1228322"/>
                <a:gd name="connsiteX3" fmla="*/ 327015 w 1228360"/>
                <a:gd name="connsiteY3" fmla="*/ 1219029 h 1228322"/>
                <a:gd name="connsiteX4" fmla="*/ 323981 w 1228360"/>
                <a:gd name="connsiteY4" fmla="*/ 1159856 h 1228322"/>
                <a:gd name="connsiteX5" fmla="*/ 393016 w 1228360"/>
                <a:gd name="connsiteY5" fmla="*/ 1163649 h 1228322"/>
                <a:gd name="connsiteX6" fmla="*/ 393016 w 1228360"/>
                <a:gd name="connsiteY6" fmla="*/ 1212960 h 1228322"/>
                <a:gd name="connsiteX7" fmla="*/ 468879 w 1228360"/>
                <a:gd name="connsiteY7" fmla="*/ 1212960 h 1228322"/>
                <a:gd name="connsiteX8" fmla="*/ 471913 w 1228360"/>
                <a:gd name="connsiteY8" fmla="*/ 1161373 h 1228322"/>
                <a:gd name="connsiteX9" fmla="*/ 517431 w 1228360"/>
                <a:gd name="connsiteY9" fmla="*/ 1161373 h 1228322"/>
                <a:gd name="connsiteX10" fmla="*/ 517431 w 1228360"/>
                <a:gd name="connsiteY10" fmla="*/ 1227374 h 1228322"/>
                <a:gd name="connsiteX11" fmla="*/ 590259 w 1228360"/>
                <a:gd name="connsiteY11" fmla="*/ 1227374 h 1228322"/>
                <a:gd name="connsiteX12" fmla="*/ 590259 w 1228360"/>
                <a:gd name="connsiteY12" fmla="*/ 1193994 h 1228322"/>
                <a:gd name="connsiteX13" fmla="*/ 590259 w 1228360"/>
                <a:gd name="connsiteY13" fmla="*/ 1164408 h 1228322"/>
                <a:gd name="connsiteX14" fmla="*/ 663846 w 1228360"/>
                <a:gd name="connsiteY14" fmla="*/ 1209167 h 1228322"/>
                <a:gd name="connsiteX15" fmla="*/ 664605 w 1228360"/>
                <a:gd name="connsiteY15" fmla="*/ 1214477 h 1228322"/>
                <a:gd name="connsiteX16" fmla="*/ 679019 w 1228360"/>
                <a:gd name="connsiteY16" fmla="*/ 1227374 h 1228322"/>
                <a:gd name="connsiteX17" fmla="*/ 737433 w 1228360"/>
                <a:gd name="connsiteY17" fmla="*/ 1228132 h 1228322"/>
                <a:gd name="connsiteX18" fmla="*/ 737433 w 1228360"/>
                <a:gd name="connsiteY18" fmla="*/ 1162890 h 1228322"/>
                <a:gd name="connsiteX19" fmla="*/ 791296 w 1228360"/>
                <a:gd name="connsiteY19" fmla="*/ 1162890 h 1228322"/>
                <a:gd name="connsiteX20" fmla="*/ 794330 w 1228360"/>
                <a:gd name="connsiteY20" fmla="*/ 1220546 h 1228322"/>
                <a:gd name="connsiteX21" fmla="*/ 850469 w 1228360"/>
                <a:gd name="connsiteY21" fmla="*/ 1220546 h 1228322"/>
                <a:gd name="connsiteX22" fmla="*/ 863365 w 1228360"/>
                <a:gd name="connsiteY22" fmla="*/ 1175028 h 1228322"/>
                <a:gd name="connsiteX23" fmla="*/ 905090 w 1228360"/>
                <a:gd name="connsiteY23" fmla="*/ 1159856 h 1228322"/>
                <a:gd name="connsiteX24" fmla="*/ 911918 w 1228360"/>
                <a:gd name="connsiteY24" fmla="*/ 1226615 h 1228322"/>
                <a:gd name="connsiteX25" fmla="*/ 947573 w 1228360"/>
                <a:gd name="connsiteY25" fmla="*/ 1224339 h 1228322"/>
                <a:gd name="connsiteX26" fmla="*/ 993091 w 1228360"/>
                <a:gd name="connsiteY26" fmla="*/ 1185649 h 1228322"/>
                <a:gd name="connsiteX27" fmla="*/ 1048471 w 1228360"/>
                <a:gd name="connsiteY27" fmla="*/ 961095 h 1228322"/>
                <a:gd name="connsiteX28" fmla="*/ 1073505 w 1228360"/>
                <a:gd name="connsiteY28" fmla="*/ 922405 h 1228322"/>
                <a:gd name="connsiteX29" fmla="*/ 1167575 w 1228360"/>
                <a:gd name="connsiteY29" fmla="*/ 807094 h 1228322"/>
                <a:gd name="connsiteX30" fmla="*/ 1175920 w 1228360"/>
                <a:gd name="connsiteY30" fmla="*/ 361779 h 1228322"/>
                <a:gd name="connsiteX31" fmla="*/ 677501 w 1228360"/>
                <a:gd name="connsiteY31" fmla="*/ 4465 h 1228322"/>
                <a:gd name="connsiteX32" fmla="*/ 24322 w 1228360"/>
                <a:gd name="connsiteY32" fmla="*/ 426262 h 1228322"/>
                <a:gd name="connsiteX33" fmla="*/ 148737 w 1228360"/>
                <a:gd name="connsiteY33" fmla="*/ 928474 h 1228322"/>
                <a:gd name="connsiteX34" fmla="*/ 166944 w 1228360"/>
                <a:gd name="connsiteY34" fmla="*/ 965647 h 1228322"/>
                <a:gd name="connsiteX35" fmla="*/ 848951 w 1228360"/>
                <a:gd name="connsiteY35" fmla="*/ 617436 h 1228322"/>
                <a:gd name="connsiteX36" fmla="*/ 993091 w 1228360"/>
                <a:gd name="connsiteY36" fmla="*/ 634885 h 1228322"/>
                <a:gd name="connsiteX37" fmla="*/ 965780 w 1228360"/>
                <a:gd name="connsiteY37" fmla="*/ 841232 h 1228322"/>
                <a:gd name="connsiteX38" fmla="*/ 833779 w 1228360"/>
                <a:gd name="connsiteY38" fmla="*/ 831370 h 1228322"/>
                <a:gd name="connsiteX39" fmla="*/ 801158 w 1228360"/>
                <a:gd name="connsiteY39" fmla="*/ 740334 h 1228322"/>
                <a:gd name="connsiteX40" fmla="*/ 848951 w 1228360"/>
                <a:gd name="connsiteY40" fmla="*/ 617436 h 1228322"/>
                <a:gd name="connsiteX41" fmla="*/ 670674 w 1228360"/>
                <a:gd name="connsiteY41" fmla="*/ 792680 h 1228322"/>
                <a:gd name="connsiteX42" fmla="*/ 735157 w 1228360"/>
                <a:gd name="connsiteY42" fmla="*/ 978544 h 1228322"/>
                <a:gd name="connsiteX43" fmla="*/ 670674 w 1228360"/>
                <a:gd name="connsiteY43" fmla="*/ 978544 h 1228322"/>
                <a:gd name="connsiteX44" fmla="*/ 670674 w 1228360"/>
                <a:gd name="connsiteY44" fmla="*/ 792680 h 1228322"/>
                <a:gd name="connsiteX45" fmla="*/ 563707 w 1228360"/>
                <a:gd name="connsiteY45" fmla="*/ 827577 h 1228322"/>
                <a:gd name="connsiteX46" fmla="*/ 613777 w 1228360"/>
                <a:gd name="connsiteY46" fmla="*/ 782059 h 1228322"/>
                <a:gd name="connsiteX47" fmla="*/ 613777 w 1228360"/>
                <a:gd name="connsiteY47" fmla="*/ 973233 h 1228322"/>
                <a:gd name="connsiteX48" fmla="*/ 547776 w 1228360"/>
                <a:gd name="connsiteY48" fmla="*/ 973233 h 1228322"/>
                <a:gd name="connsiteX49" fmla="*/ 563707 w 1228360"/>
                <a:gd name="connsiteY49" fmla="*/ 827577 h 1228322"/>
                <a:gd name="connsiteX50" fmla="*/ 245083 w 1228360"/>
                <a:gd name="connsiteY50" fmla="*/ 606057 h 1228322"/>
                <a:gd name="connsiteX51" fmla="*/ 378602 w 1228360"/>
                <a:gd name="connsiteY51" fmla="*/ 587850 h 1228322"/>
                <a:gd name="connsiteX52" fmla="*/ 449913 w 1228360"/>
                <a:gd name="connsiteY52" fmla="*/ 736541 h 1228322"/>
                <a:gd name="connsiteX53" fmla="*/ 457499 w 1228360"/>
                <a:gd name="connsiteY53" fmla="*/ 739576 h 1228322"/>
                <a:gd name="connsiteX54" fmla="*/ 418809 w 1228360"/>
                <a:gd name="connsiteY54" fmla="*/ 836680 h 1228322"/>
                <a:gd name="connsiteX55" fmla="*/ 278463 w 1228360"/>
                <a:gd name="connsiteY55" fmla="*/ 858680 h 1228322"/>
                <a:gd name="connsiteX56" fmla="*/ 245083 w 1228360"/>
                <a:gd name="connsiteY56" fmla="*/ 606057 h 1228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28360" h="1228322">
                  <a:moveTo>
                    <a:pt x="166944" y="965647"/>
                  </a:moveTo>
                  <a:cubicBezTo>
                    <a:pt x="188186" y="1043786"/>
                    <a:pt x="208669" y="1121924"/>
                    <a:pt x="229911" y="1200063"/>
                  </a:cubicBezTo>
                  <a:cubicBezTo>
                    <a:pt x="232187" y="1208408"/>
                    <a:pt x="240532" y="1221305"/>
                    <a:pt x="245842" y="1222063"/>
                  </a:cubicBezTo>
                  <a:cubicBezTo>
                    <a:pt x="272394" y="1222822"/>
                    <a:pt x="299704" y="1220546"/>
                    <a:pt x="327015" y="1219029"/>
                  </a:cubicBezTo>
                  <a:cubicBezTo>
                    <a:pt x="326256" y="1197029"/>
                    <a:pt x="325498" y="1179580"/>
                    <a:pt x="323981" y="1159856"/>
                  </a:cubicBezTo>
                  <a:cubicBezTo>
                    <a:pt x="348257" y="1161373"/>
                    <a:pt x="369498" y="1162132"/>
                    <a:pt x="393016" y="1163649"/>
                  </a:cubicBezTo>
                  <a:cubicBezTo>
                    <a:pt x="393016" y="1181856"/>
                    <a:pt x="393016" y="1197787"/>
                    <a:pt x="393016" y="1212960"/>
                  </a:cubicBezTo>
                  <a:cubicBezTo>
                    <a:pt x="419568" y="1212960"/>
                    <a:pt x="443844" y="1212960"/>
                    <a:pt x="468879" y="1212960"/>
                  </a:cubicBezTo>
                  <a:cubicBezTo>
                    <a:pt x="469637" y="1194753"/>
                    <a:pt x="471155" y="1178063"/>
                    <a:pt x="471913" y="1161373"/>
                  </a:cubicBezTo>
                  <a:cubicBezTo>
                    <a:pt x="487844" y="1161373"/>
                    <a:pt x="501500" y="1161373"/>
                    <a:pt x="517431" y="1161373"/>
                  </a:cubicBezTo>
                  <a:cubicBezTo>
                    <a:pt x="517431" y="1184132"/>
                    <a:pt x="517431" y="1205373"/>
                    <a:pt x="517431" y="1227374"/>
                  </a:cubicBezTo>
                  <a:cubicBezTo>
                    <a:pt x="541707" y="1227374"/>
                    <a:pt x="564466" y="1227374"/>
                    <a:pt x="590259" y="1227374"/>
                  </a:cubicBezTo>
                  <a:cubicBezTo>
                    <a:pt x="590259" y="1214477"/>
                    <a:pt x="590259" y="1203856"/>
                    <a:pt x="590259" y="1193994"/>
                  </a:cubicBezTo>
                  <a:cubicBezTo>
                    <a:pt x="590259" y="1184132"/>
                    <a:pt x="590259" y="1174270"/>
                    <a:pt x="590259" y="1164408"/>
                  </a:cubicBezTo>
                  <a:cubicBezTo>
                    <a:pt x="652467" y="1155304"/>
                    <a:pt x="652467" y="1155304"/>
                    <a:pt x="663846" y="1209167"/>
                  </a:cubicBezTo>
                  <a:cubicBezTo>
                    <a:pt x="664605" y="1210684"/>
                    <a:pt x="663846" y="1213719"/>
                    <a:pt x="664605" y="1214477"/>
                  </a:cubicBezTo>
                  <a:cubicBezTo>
                    <a:pt x="669157" y="1219029"/>
                    <a:pt x="673708" y="1227374"/>
                    <a:pt x="679019" y="1227374"/>
                  </a:cubicBezTo>
                  <a:cubicBezTo>
                    <a:pt x="697226" y="1228891"/>
                    <a:pt x="716192" y="1228132"/>
                    <a:pt x="737433" y="1228132"/>
                  </a:cubicBezTo>
                  <a:cubicBezTo>
                    <a:pt x="737433" y="1203856"/>
                    <a:pt x="737433" y="1183374"/>
                    <a:pt x="737433" y="1162890"/>
                  </a:cubicBezTo>
                  <a:cubicBezTo>
                    <a:pt x="757157" y="1162890"/>
                    <a:pt x="773089" y="1162890"/>
                    <a:pt x="791296" y="1162890"/>
                  </a:cubicBezTo>
                  <a:cubicBezTo>
                    <a:pt x="792054" y="1182615"/>
                    <a:pt x="792813" y="1200822"/>
                    <a:pt x="794330" y="1220546"/>
                  </a:cubicBezTo>
                  <a:cubicBezTo>
                    <a:pt x="814055" y="1220546"/>
                    <a:pt x="831503" y="1220546"/>
                    <a:pt x="850469" y="1220546"/>
                  </a:cubicBezTo>
                  <a:cubicBezTo>
                    <a:pt x="854262" y="1204615"/>
                    <a:pt x="854262" y="1186408"/>
                    <a:pt x="863365" y="1175028"/>
                  </a:cubicBezTo>
                  <a:cubicBezTo>
                    <a:pt x="870952" y="1165925"/>
                    <a:pt x="889159" y="1165166"/>
                    <a:pt x="905090" y="1159856"/>
                  </a:cubicBezTo>
                  <a:cubicBezTo>
                    <a:pt x="908125" y="1185649"/>
                    <a:pt x="909642" y="1204615"/>
                    <a:pt x="911918" y="1226615"/>
                  </a:cubicBezTo>
                  <a:cubicBezTo>
                    <a:pt x="925573" y="1225857"/>
                    <a:pt x="936952" y="1223581"/>
                    <a:pt x="947573" y="1224339"/>
                  </a:cubicBezTo>
                  <a:cubicBezTo>
                    <a:pt x="977160" y="1227374"/>
                    <a:pt x="987022" y="1212960"/>
                    <a:pt x="993091" y="1185649"/>
                  </a:cubicBezTo>
                  <a:cubicBezTo>
                    <a:pt x="1009781" y="1110545"/>
                    <a:pt x="1028746" y="1035441"/>
                    <a:pt x="1048471" y="961095"/>
                  </a:cubicBezTo>
                  <a:cubicBezTo>
                    <a:pt x="1052264" y="946681"/>
                    <a:pt x="1063643" y="934543"/>
                    <a:pt x="1073505" y="922405"/>
                  </a:cubicBezTo>
                  <a:cubicBezTo>
                    <a:pt x="1104609" y="883715"/>
                    <a:pt x="1143299" y="849577"/>
                    <a:pt x="1167575" y="807094"/>
                  </a:cubicBezTo>
                  <a:cubicBezTo>
                    <a:pt x="1251783" y="661437"/>
                    <a:pt x="1242680" y="509711"/>
                    <a:pt x="1175920" y="361779"/>
                  </a:cubicBezTo>
                  <a:cubicBezTo>
                    <a:pt x="1079575" y="147846"/>
                    <a:pt x="908883" y="33293"/>
                    <a:pt x="677501" y="4465"/>
                  </a:cubicBezTo>
                  <a:cubicBezTo>
                    <a:pt x="389223" y="-31191"/>
                    <a:pt x="109289" y="150122"/>
                    <a:pt x="24322" y="426262"/>
                  </a:cubicBezTo>
                  <a:cubicBezTo>
                    <a:pt x="-34851" y="619712"/>
                    <a:pt x="16736" y="783576"/>
                    <a:pt x="148737" y="928474"/>
                  </a:cubicBezTo>
                  <a:cubicBezTo>
                    <a:pt x="156324" y="939095"/>
                    <a:pt x="163151" y="952750"/>
                    <a:pt x="166944" y="965647"/>
                  </a:cubicBezTo>
                  <a:close/>
                  <a:moveTo>
                    <a:pt x="848951" y="617436"/>
                  </a:moveTo>
                  <a:cubicBezTo>
                    <a:pt x="894469" y="562815"/>
                    <a:pt x="961228" y="571919"/>
                    <a:pt x="993091" y="634885"/>
                  </a:cubicBezTo>
                  <a:cubicBezTo>
                    <a:pt x="1026471" y="701644"/>
                    <a:pt x="1015091" y="785094"/>
                    <a:pt x="965780" y="841232"/>
                  </a:cubicBezTo>
                  <a:cubicBezTo>
                    <a:pt x="924814" y="887508"/>
                    <a:pt x="864883" y="884474"/>
                    <a:pt x="833779" y="831370"/>
                  </a:cubicBezTo>
                  <a:cubicBezTo>
                    <a:pt x="817848" y="804059"/>
                    <a:pt x="811779" y="770679"/>
                    <a:pt x="801158" y="740334"/>
                  </a:cubicBezTo>
                  <a:cubicBezTo>
                    <a:pt x="808744" y="693299"/>
                    <a:pt x="820124" y="651575"/>
                    <a:pt x="848951" y="617436"/>
                  </a:cubicBezTo>
                  <a:close/>
                  <a:moveTo>
                    <a:pt x="670674" y="792680"/>
                  </a:moveTo>
                  <a:cubicBezTo>
                    <a:pt x="740468" y="840473"/>
                    <a:pt x="716950" y="914819"/>
                    <a:pt x="735157" y="978544"/>
                  </a:cubicBezTo>
                  <a:cubicBezTo>
                    <a:pt x="710881" y="978544"/>
                    <a:pt x="691915" y="978544"/>
                    <a:pt x="670674" y="978544"/>
                  </a:cubicBezTo>
                  <a:cubicBezTo>
                    <a:pt x="670674" y="917095"/>
                    <a:pt x="670674" y="856404"/>
                    <a:pt x="670674" y="792680"/>
                  </a:cubicBezTo>
                  <a:close/>
                  <a:moveTo>
                    <a:pt x="563707" y="827577"/>
                  </a:moveTo>
                  <a:cubicBezTo>
                    <a:pt x="566742" y="811646"/>
                    <a:pt x="592535" y="800266"/>
                    <a:pt x="613777" y="782059"/>
                  </a:cubicBezTo>
                  <a:cubicBezTo>
                    <a:pt x="613777" y="851094"/>
                    <a:pt x="613777" y="910267"/>
                    <a:pt x="613777" y="973233"/>
                  </a:cubicBezTo>
                  <a:cubicBezTo>
                    <a:pt x="591776" y="973233"/>
                    <a:pt x="572811" y="973233"/>
                    <a:pt x="547776" y="973233"/>
                  </a:cubicBezTo>
                  <a:cubicBezTo>
                    <a:pt x="552328" y="923922"/>
                    <a:pt x="553845" y="874612"/>
                    <a:pt x="563707" y="827577"/>
                  </a:cubicBezTo>
                  <a:close/>
                  <a:moveTo>
                    <a:pt x="245083" y="606057"/>
                  </a:moveTo>
                  <a:cubicBezTo>
                    <a:pt x="279980" y="563574"/>
                    <a:pt x="333084" y="555988"/>
                    <a:pt x="378602" y="587850"/>
                  </a:cubicBezTo>
                  <a:cubicBezTo>
                    <a:pt x="429430" y="624264"/>
                    <a:pt x="448396" y="676609"/>
                    <a:pt x="449913" y="736541"/>
                  </a:cubicBezTo>
                  <a:cubicBezTo>
                    <a:pt x="452189" y="737300"/>
                    <a:pt x="455223" y="738817"/>
                    <a:pt x="457499" y="739576"/>
                  </a:cubicBezTo>
                  <a:cubicBezTo>
                    <a:pt x="444603" y="772197"/>
                    <a:pt x="437016" y="807852"/>
                    <a:pt x="418809" y="836680"/>
                  </a:cubicBezTo>
                  <a:cubicBezTo>
                    <a:pt x="386947" y="886750"/>
                    <a:pt x="326256" y="893577"/>
                    <a:pt x="278463" y="858680"/>
                  </a:cubicBezTo>
                  <a:cubicBezTo>
                    <a:pt x="203359" y="804059"/>
                    <a:pt x="187428" y="676609"/>
                    <a:pt x="245083" y="606057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918466B-8E2C-45A2-91CA-9969014C7CF3}"/>
                </a:ext>
              </a:extLst>
            </p:cNvPr>
            <p:cNvSpPr/>
            <p:nvPr/>
          </p:nvSpPr>
          <p:spPr>
            <a:xfrm>
              <a:off x="3763318" y="5644385"/>
              <a:ext cx="1631710" cy="858039"/>
            </a:xfrm>
            <a:custGeom>
              <a:avLst/>
              <a:gdLst>
                <a:gd name="connsiteX0" fmla="*/ 1608950 w 1631710"/>
                <a:gd name="connsiteY0" fmla="*/ 660574 h 858039"/>
                <a:gd name="connsiteX1" fmla="*/ 1626398 w 1631710"/>
                <a:gd name="connsiteY1" fmla="*/ 582435 h 858039"/>
                <a:gd name="connsiteX2" fmla="*/ 1559639 w 1631710"/>
                <a:gd name="connsiteY2" fmla="*/ 538435 h 858039"/>
                <a:gd name="connsiteX3" fmla="*/ 1437500 w 1631710"/>
                <a:gd name="connsiteY3" fmla="*/ 577884 h 858039"/>
                <a:gd name="connsiteX4" fmla="*/ 1394258 w 1631710"/>
                <a:gd name="connsiteY4" fmla="*/ 584711 h 858039"/>
                <a:gd name="connsiteX5" fmla="*/ 1056668 w 1631710"/>
                <a:gd name="connsiteY5" fmla="*/ 447400 h 858039"/>
                <a:gd name="connsiteX6" fmla="*/ 1039220 w 1631710"/>
                <a:gd name="connsiteY6" fmla="*/ 438296 h 858039"/>
                <a:gd name="connsiteX7" fmla="*/ 1049082 w 1631710"/>
                <a:gd name="connsiteY7" fmla="*/ 431469 h 858039"/>
                <a:gd name="connsiteX8" fmla="*/ 1406396 w 1631710"/>
                <a:gd name="connsiteY8" fmla="*/ 291122 h 858039"/>
                <a:gd name="connsiteX9" fmla="*/ 1450397 w 1631710"/>
                <a:gd name="connsiteY9" fmla="*/ 297191 h 858039"/>
                <a:gd name="connsiteX10" fmla="*/ 1578605 w 1631710"/>
                <a:gd name="connsiteY10" fmla="*/ 312364 h 858039"/>
                <a:gd name="connsiteX11" fmla="*/ 1609709 w 1631710"/>
                <a:gd name="connsiteY11" fmla="*/ 198570 h 858039"/>
                <a:gd name="connsiteX12" fmla="*/ 1554329 w 1631710"/>
                <a:gd name="connsiteY12" fmla="*/ 154569 h 858039"/>
                <a:gd name="connsiteX13" fmla="*/ 1574812 w 1631710"/>
                <a:gd name="connsiteY13" fmla="*/ 116638 h 858039"/>
                <a:gd name="connsiteX14" fmla="*/ 1495914 w 1631710"/>
                <a:gd name="connsiteY14" fmla="*/ 567 h 858039"/>
                <a:gd name="connsiteX15" fmla="*/ 1371499 w 1631710"/>
                <a:gd name="connsiteY15" fmla="*/ 98431 h 858039"/>
                <a:gd name="connsiteX16" fmla="*/ 1336602 w 1631710"/>
                <a:gd name="connsiteY16" fmla="*/ 137879 h 858039"/>
                <a:gd name="connsiteX17" fmla="*/ 841977 w 1631710"/>
                <a:gd name="connsiteY17" fmla="*/ 337398 h 858039"/>
                <a:gd name="connsiteX18" fmla="*/ 791149 w 1631710"/>
                <a:gd name="connsiteY18" fmla="*/ 337398 h 858039"/>
                <a:gd name="connsiteX19" fmla="*/ 293488 w 1631710"/>
                <a:gd name="connsiteY19" fmla="*/ 136362 h 858039"/>
                <a:gd name="connsiteX20" fmla="*/ 262385 w 1631710"/>
                <a:gd name="connsiteY20" fmla="*/ 100706 h 858039"/>
                <a:gd name="connsiteX21" fmla="*/ 119762 w 1631710"/>
                <a:gd name="connsiteY21" fmla="*/ 567 h 858039"/>
                <a:gd name="connsiteX22" fmla="*/ 52244 w 1631710"/>
                <a:gd name="connsiteY22" fmla="*/ 101465 h 858039"/>
                <a:gd name="connsiteX23" fmla="*/ 76521 w 1631710"/>
                <a:gd name="connsiteY23" fmla="*/ 156086 h 858039"/>
                <a:gd name="connsiteX24" fmla="*/ 34796 w 1631710"/>
                <a:gd name="connsiteY24" fmla="*/ 184155 h 858039"/>
                <a:gd name="connsiteX25" fmla="*/ 2175 w 1631710"/>
                <a:gd name="connsiteY25" fmla="*/ 263053 h 858039"/>
                <a:gd name="connsiteX26" fmla="*/ 71210 w 1631710"/>
                <a:gd name="connsiteY26" fmla="*/ 317674 h 858039"/>
                <a:gd name="connsiteX27" fmla="*/ 181970 w 1631710"/>
                <a:gd name="connsiteY27" fmla="*/ 294915 h 858039"/>
                <a:gd name="connsiteX28" fmla="*/ 229005 w 1631710"/>
                <a:gd name="connsiteY28" fmla="*/ 291122 h 858039"/>
                <a:gd name="connsiteX29" fmla="*/ 565077 w 1631710"/>
                <a:gd name="connsiteY29" fmla="*/ 423882 h 858039"/>
                <a:gd name="connsiteX30" fmla="*/ 593905 w 1631710"/>
                <a:gd name="connsiteY30" fmla="*/ 436779 h 858039"/>
                <a:gd name="connsiteX31" fmla="*/ 569629 w 1631710"/>
                <a:gd name="connsiteY31" fmla="*/ 447400 h 858039"/>
                <a:gd name="connsiteX32" fmla="*/ 242660 w 1631710"/>
                <a:gd name="connsiteY32" fmla="*/ 580160 h 858039"/>
                <a:gd name="connsiteX33" fmla="*/ 192591 w 1631710"/>
                <a:gd name="connsiteY33" fmla="*/ 573332 h 858039"/>
                <a:gd name="connsiteX34" fmla="*/ 66658 w 1631710"/>
                <a:gd name="connsiteY34" fmla="*/ 536918 h 858039"/>
                <a:gd name="connsiteX35" fmla="*/ 18865 w 1631710"/>
                <a:gd name="connsiteY35" fmla="*/ 651471 h 858039"/>
                <a:gd name="connsiteX36" fmla="*/ 63624 w 1631710"/>
                <a:gd name="connsiteY36" fmla="*/ 702299 h 858039"/>
                <a:gd name="connsiteX37" fmla="*/ 38589 w 1631710"/>
                <a:gd name="connsiteY37" fmla="*/ 740989 h 858039"/>
                <a:gd name="connsiteX38" fmla="*/ 102314 w 1631710"/>
                <a:gd name="connsiteY38" fmla="*/ 857059 h 858039"/>
                <a:gd name="connsiteX39" fmla="*/ 244177 w 1631710"/>
                <a:gd name="connsiteY39" fmla="*/ 771334 h 858039"/>
                <a:gd name="connsiteX40" fmla="*/ 284385 w 1631710"/>
                <a:gd name="connsiteY40" fmla="*/ 728851 h 858039"/>
                <a:gd name="connsiteX41" fmla="*/ 786597 w 1631710"/>
                <a:gd name="connsiteY41" fmla="*/ 533124 h 858039"/>
                <a:gd name="connsiteX42" fmla="*/ 842735 w 1631710"/>
                <a:gd name="connsiteY42" fmla="*/ 532366 h 858039"/>
                <a:gd name="connsiteX43" fmla="*/ 1347982 w 1631710"/>
                <a:gd name="connsiteY43" fmla="*/ 729609 h 858039"/>
                <a:gd name="connsiteX44" fmla="*/ 1386672 w 1631710"/>
                <a:gd name="connsiteY44" fmla="*/ 769817 h 858039"/>
                <a:gd name="connsiteX45" fmla="*/ 1543708 w 1631710"/>
                <a:gd name="connsiteY45" fmla="*/ 854024 h 858039"/>
                <a:gd name="connsiteX46" fmla="*/ 1596053 w 1631710"/>
                <a:gd name="connsiteY46" fmla="*/ 750851 h 858039"/>
                <a:gd name="connsiteX47" fmla="*/ 1565708 w 1631710"/>
                <a:gd name="connsiteY47" fmla="*/ 697747 h 858039"/>
                <a:gd name="connsiteX48" fmla="*/ 1608950 w 1631710"/>
                <a:gd name="connsiteY48" fmla="*/ 660574 h 85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31710" h="858039">
                  <a:moveTo>
                    <a:pt x="1608950" y="660574"/>
                  </a:moveTo>
                  <a:cubicBezTo>
                    <a:pt x="1628674" y="638574"/>
                    <a:pt x="1638536" y="612022"/>
                    <a:pt x="1626398" y="582435"/>
                  </a:cubicBezTo>
                  <a:cubicBezTo>
                    <a:pt x="1614260" y="552849"/>
                    <a:pt x="1589226" y="541470"/>
                    <a:pt x="1559639" y="538435"/>
                  </a:cubicBezTo>
                  <a:cubicBezTo>
                    <a:pt x="1513363" y="533883"/>
                    <a:pt x="1470121" y="544504"/>
                    <a:pt x="1437500" y="577884"/>
                  </a:cubicBezTo>
                  <a:cubicBezTo>
                    <a:pt x="1421569" y="593815"/>
                    <a:pt x="1410948" y="591539"/>
                    <a:pt x="1394258" y="584711"/>
                  </a:cubicBezTo>
                  <a:cubicBezTo>
                    <a:pt x="1281981" y="538435"/>
                    <a:pt x="1169704" y="492917"/>
                    <a:pt x="1056668" y="447400"/>
                  </a:cubicBezTo>
                  <a:cubicBezTo>
                    <a:pt x="1051358" y="445124"/>
                    <a:pt x="1046048" y="442089"/>
                    <a:pt x="1039220" y="438296"/>
                  </a:cubicBezTo>
                  <a:cubicBezTo>
                    <a:pt x="1044530" y="434503"/>
                    <a:pt x="1046806" y="432985"/>
                    <a:pt x="1049082" y="431469"/>
                  </a:cubicBezTo>
                  <a:cubicBezTo>
                    <a:pt x="1168187" y="384434"/>
                    <a:pt x="1287292" y="336640"/>
                    <a:pt x="1406396" y="291122"/>
                  </a:cubicBezTo>
                  <a:cubicBezTo>
                    <a:pt x="1418534" y="286570"/>
                    <a:pt x="1438259" y="290363"/>
                    <a:pt x="1450397" y="297191"/>
                  </a:cubicBezTo>
                  <a:cubicBezTo>
                    <a:pt x="1491363" y="319191"/>
                    <a:pt x="1533846" y="326777"/>
                    <a:pt x="1578605" y="312364"/>
                  </a:cubicBezTo>
                  <a:cubicBezTo>
                    <a:pt x="1633226" y="294157"/>
                    <a:pt x="1648399" y="241053"/>
                    <a:pt x="1609709" y="198570"/>
                  </a:cubicBezTo>
                  <a:cubicBezTo>
                    <a:pt x="1594536" y="181880"/>
                    <a:pt x="1573294" y="168983"/>
                    <a:pt x="1554329" y="154569"/>
                  </a:cubicBezTo>
                  <a:cubicBezTo>
                    <a:pt x="1560398" y="143190"/>
                    <a:pt x="1568743" y="130293"/>
                    <a:pt x="1574812" y="116638"/>
                  </a:cubicBezTo>
                  <a:cubicBezTo>
                    <a:pt x="1601364" y="53671"/>
                    <a:pt x="1563432" y="-1708"/>
                    <a:pt x="1495914" y="567"/>
                  </a:cubicBezTo>
                  <a:cubicBezTo>
                    <a:pt x="1438259" y="2844"/>
                    <a:pt x="1387430" y="40775"/>
                    <a:pt x="1371499" y="98431"/>
                  </a:cubicBezTo>
                  <a:cubicBezTo>
                    <a:pt x="1365430" y="118155"/>
                    <a:pt x="1356327" y="130293"/>
                    <a:pt x="1336602" y="137879"/>
                  </a:cubicBezTo>
                  <a:cubicBezTo>
                    <a:pt x="1171221" y="203880"/>
                    <a:pt x="1007358" y="271398"/>
                    <a:pt x="841977" y="337398"/>
                  </a:cubicBezTo>
                  <a:cubicBezTo>
                    <a:pt x="827563" y="343467"/>
                    <a:pt x="806321" y="343467"/>
                    <a:pt x="791149" y="337398"/>
                  </a:cubicBezTo>
                  <a:cubicBezTo>
                    <a:pt x="625009" y="271398"/>
                    <a:pt x="459628" y="203880"/>
                    <a:pt x="293488" y="136362"/>
                  </a:cubicBezTo>
                  <a:cubicBezTo>
                    <a:pt x="276040" y="129534"/>
                    <a:pt x="266936" y="119672"/>
                    <a:pt x="262385" y="100706"/>
                  </a:cubicBezTo>
                  <a:cubicBezTo>
                    <a:pt x="247212" y="37740"/>
                    <a:pt x="184246" y="-5502"/>
                    <a:pt x="119762" y="567"/>
                  </a:cubicBezTo>
                  <a:cubicBezTo>
                    <a:pt x="67417" y="5119"/>
                    <a:pt x="35555" y="51395"/>
                    <a:pt x="52244" y="101465"/>
                  </a:cubicBezTo>
                  <a:cubicBezTo>
                    <a:pt x="58313" y="119672"/>
                    <a:pt x="68176" y="137120"/>
                    <a:pt x="76521" y="156086"/>
                  </a:cubicBezTo>
                  <a:cubicBezTo>
                    <a:pt x="62865" y="165190"/>
                    <a:pt x="47693" y="173535"/>
                    <a:pt x="34796" y="184155"/>
                  </a:cubicBezTo>
                  <a:cubicBezTo>
                    <a:pt x="10520" y="204639"/>
                    <a:pt x="-6170" y="229673"/>
                    <a:pt x="2175" y="263053"/>
                  </a:cubicBezTo>
                  <a:cubicBezTo>
                    <a:pt x="11279" y="297950"/>
                    <a:pt x="39348" y="311605"/>
                    <a:pt x="71210" y="317674"/>
                  </a:cubicBezTo>
                  <a:cubicBezTo>
                    <a:pt x="110659" y="324502"/>
                    <a:pt x="148590" y="316915"/>
                    <a:pt x="181970" y="294915"/>
                  </a:cubicBezTo>
                  <a:cubicBezTo>
                    <a:pt x="198660" y="284294"/>
                    <a:pt x="211556" y="284294"/>
                    <a:pt x="229005" y="291122"/>
                  </a:cubicBezTo>
                  <a:cubicBezTo>
                    <a:pt x="340523" y="335881"/>
                    <a:pt x="452800" y="379881"/>
                    <a:pt x="565077" y="423882"/>
                  </a:cubicBezTo>
                  <a:cubicBezTo>
                    <a:pt x="573422" y="426917"/>
                    <a:pt x="581767" y="431469"/>
                    <a:pt x="593905" y="436779"/>
                  </a:cubicBezTo>
                  <a:cubicBezTo>
                    <a:pt x="582526" y="442089"/>
                    <a:pt x="575698" y="445124"/>
                    <a:pt x="569629" y="447400"/>
                  </a:cubicBezTo>
                  <a:cubicBezTo>
                    <a:pt x="460387" y="491400"/>
                    <a:pt x="351144" y="535400"/>
                    <a:pt x="242660" y="580160"/>
                  </a:cubicBezTo>
                  <a:cubicBezTo>
                    <a:pt x="222936" y="588504"/>
                    <a:pt x="209281" y="588504"/>
                    <a:pt x="192591" y="573332"/>
                  </a:cubicBezTo>
                  <a:cubicBezTo>
                    <a:pt x="156935" y="541470"/>
                    <a:pt x="114452" y="529331"/>
                    <a:pt x="66658" y="536918"/>
                  </a:cubicBezTo>
                  <a:cubicBezTo>
                    <a:pt x="3692" y="546780"/>
                    <a:pt x="-19067" y="600643"/>
                    <a:pt x="18865" y="651471"/>
                  </a:cubicBezTo>
                  <a:cubicBezTo>
                    <a:pt x="32520" y="669678"/>
                    <a:pt x="48451" y="684850"/>
                    <a:pt x="63624" y="702299"/>
                  </a:cubicBezTo>
                  <a:cubicBezTo>
                    <a:pt x="56796" y="712920"/>
                    <a:pt x="46175" y="725816"/>
                    <a:pt x="38589" y="740989"/>
                  </a:cubicBezTo>
                  <a:cubicBezTo>
                    <a:pt x="12037" y="797127"/>
                    <a:pt x="41624" y="849473"/>
                    <a:pt x="102314" y="857059"/>
                  </a:cubicBezTo>
                  <a:cubicBezTo>
                    <a:pt x="160728" y="864645"/>
                    <a:pt x="225212" y="827472"/>
                    <a:pt x="244177" y="771334"/>
                  </a:cubicBezTo>
                  <a:cubicBezTo>
                    <a:pt x="251764" y="749334"/>
                    <a:pt x="263902" y="737196"/>
                    <a:pt x="284385" y="728851"/>
                  </a:cubicBezTo>
                  <a:cubicBezTo>
                    <a:pt x="452042" y="663609"/>
                    <a:pt x="618940" y="596849"/>
                    <a:pt x="786597" y="533124"/>
                  </a:cubicBezTo>
                  <a:cubicBezTo>
                    <a:pt x="803287" y="527056"/>
                    <a:pt x="826045" y="526297"/>
                    <a:pt x="842735" y="532366"/>
                  </a:cubicBezTo>
                  <a:cubicBezTo>
                    <a:pt x="1011151" y="596849"/>
                    <a:pt x="1179566" y="663609"/>
                    <a:pt x="1347982" y="729609"/>
                  </a:cubicBezTo>
                  <a:cubicBezTo>
                    <a:pt x="1367706" y="737196"/>
                    <a:pt x="1379844" y="749334"/>
                    <a:pt x="1386672" y="769817"/>
                  </a:cubicBezTo>
                  <a:cubicBezTo>
                    <a:pt x="1408672" y="832783"/>
                    <a:pt x="1479983" y="870714"/>
                    <a:pt x="1543708" y="854024"/>
                  </a:cubicBezTo>
                  <a:cubicBezTo>
                    <a:pt x="1591501" y="841128"/>
                    <a:pt x="1615019" y="796369"/>
                    <a:pt x="1596053" y="750851"/>
                  </a:cubicBezTo>
                  <a:cubicBezTo>
                    <a:pt x="1587708" y="731885"/>
                    <a:pt x="1575570" y="715195"/>
                    <a:pt x="1565708" y="697747"/>
                  </a:cubicBezTo>
                  <a:cubicBezTo>
                    <a:pt x="1580122" y="687126"/>
                    <a:pt x="1596053" y="675747"/>
                    <a:pt x="1608950" y="660574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68E2142-03DA-4EDC-A311-448C5C822C87}"/>
                </a:ext>
              </a:extLst>
            </p:cNvPr>
            <p:cNvSpPr/>
            <p:nvPr/>
          </p:nvSpPr>
          <p:spPr>
            <a:xfrm>
              <a:off x="4232808" y="5521296"/>
              <a:ext cx="692627" cy="213387"/>
            </a:xfrm>
            <a:custGeom>
              <a:avLst/>
              <a:gdLst>
                <a:gd name="connsiteX0" fmla="*/ 0 w 692627"/>
                <a:gd name="connsiteY0" fmla="*/ 9104 h 213387"/>
                <a:gd name="connsiteX1" fmla="*/ 49311 w 692627"/>
                <a:gd name="connsiteY1" fmla="*/ 201037 h 213387"/>
                <a:gd name="connsiteX2" fmla="*/ 70552 w 692627"/>
                <a:gd name="connsiteY2" fmla="*/ 213175 h 213387"/>
                <a:gd name="connsiteX3" fmla="*/ 152484 w 692627"/>
                <a:gd name="connsiteY3" fmla="*/ 212416 h 213387"/>
                <a:gd name="connsiteX4" fmla="*/ 618282 w 692627"/>
                <a:gd name="connsiteY4" fmla="*/ 205589 h 213387"/>
                <a:gd name="connsiteX5" fmla="*/ 644834 w 692627"/>
                <a:gd name="connsiteY5" fmla="*/ 194209 h 213387"/>
                <a:gd name="connsiteX6" fmla="*/ 692628 w 692627"/>
                <a:gd name="connsiteY6" fmla="*/ 8345 h 213387"/>
                <a:gd name="connsiteX7" fmla="*/ 619799 w 692627"/>
                <a:gd name="connsiteY7" fmla="*/ 15931 h 213387"/>
                <a:gd name="connsiteX8" fmla="*/ 606144 w 692627"/>
                <a:gd name="connsiteY8" fmla="*/ 58414 h 213387"/>
                <a:gd name="connsiteX9" fmla="*/ 569730 w 692627"/>
                <a:gd name="connsiteY9" fmla="*/ 74345 h 213387"/>
                <a:gd name="connsiteX10" fmla="*/ 563661 w 692627"/>
                <a:gd name="connsiteY10" fmla="*/ 10621 h 213387"/>
                <a:gd name="connsiteX11" fmla="*/ 487798 w 692627"/>
                <a:gd name="connsiteY11" fmla="*/ 10621 h 213387"/>
                <a:gd name="connsiteX12" fmla="*/ 481729 w 692627"/>
                <a:gd name="connsiteY12" fmla="*/ 74345 h 213387"/>
                <a:gd name="connsiteX13" fmla="*/ 440004 w 692627"/>
                <a:gd name="connsiteY13" fmla="*/ 74345 h 213387"/>
                <a:gd name="connsiteX14" fmla="*/ 440004 w 692627"/>
                <a:gd name="connsiteY14" fmla="*/ 8345 h 213387"/>
                <a:gd name="connsiteX15" fmla="*/ 379314 w 692627"/>
                <a:gd name="connsiteY15" fmla="*/ 5310 h 213387"/>
                <a:gd name="connsiteX16" fmla="*/ 370969 w 692627"/>
                <a:gd name="connsiteY16" fmla="*/ 73587 h 213387"/>
                <a:gd name="connsiteX17" fmla="*/ 326969 w 692627"/>
                <a:gd name="connsiteY17" fmla="*/ 73587 h 213387"/>
                <a:gd name="connsiteX18" fmla="*/ 326969 w 692627"/>
                <a:gd name="connsiteY18" fmla="*/ 0 h 213387"/>
                <a:gd name="connsiteX19" fmla="*/ 264003 w 692627"/>
                <a:gd name="connsiteY19" fmla="*/ 0 h 213387"/>
                <a:gd name="connsiteX20" fmla="*/ 259451 w 692627"/>
                <a:gd name="connsiteY20" fmla="*/ 72829 h 213387"/>
                <a:gd name="connsiteX21" fmla="*/ 216968 w 692627"/>
                <a:gd name="connsiteY21" fmla="*/ 72829 h 213387"/>
                <a:gd name="connsiteX22" fmla="*/ 208623 w 692627"/>
                <a:gd name="connsiteY22" fmla="*/ 13655 h 213387"/>
                <a:gd name="connsiteX23" fmla="*/ 135795 w 692627"/>
                <a:gd name="connsiteY23" fmla="*/ 13655 h 213387"/>
                <a:gd name="connsiteX24" fmla="*/ 140346 w 692627"/>
                <a:gd name="connsiteY24" fmla="*/ 72070 h 213387"/>
                <a:gd name="connsiteX25" fmla="*/ 78897 w 692627"/>
                <a:gd name="connsiteY25" fmla="*/ 72070 h 213387"/>
                <a:gd name="connsiteX26" fmla="*/ 78897 w 692627"/>
                <a:gd name="connsiteY26" fmla="*/ 9104 h 213387"/>
                <a:gd name="connsiteX27" fmla="*/ 0 w 692627"/>
                <a:gd name="connsiteY27" fmla="*/ 9104 h 21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92627" h="213387">
                  <a:moveTo>
                    <a:pt x="0" y="9104"/>
                  </a:moveTo>
                  <a:cubicBezTo>
                    <a:pt x="16690" y="75863"/>
                    <a:pt x="31862" y="138070"/>
                    <a:pt x="49311" y="201037"/>
                  </a:cubicBezTo>
                  <a:cubicBezTo>
                    <a:pt x="50828" y="206347"/>
                    <a:pt x="62966" y="212416"/>
                    <a:pt x="70552" y="213175"/>
                  </a:cubicBezTo>
                  <a:cubicBezTo>
                    <a:pt x="97863" y="213933"/>
                    <a:pt x="125174" y="212416"/>
                    <a:pt x="152484" y="212416"/>
                  </a:cubicBezTo>
                  <a:cubicBezTo>
                    <a:pt x="308003" y="210140"/>
                    <a:pt x="462763" y="208623"/>
                    <a:pt x="618282" y="205589"/>
                  </a:cubicBezTo>
                  <a:cubicBezTo>
                    <a:pt x="627386" y="205589"/>
                    <a:pt x="643317" y="200278"/>
                    <a:pt x="644834" y="194209"/>
                  </a:cubicBezTo>
                  <a:cubicBezTo>
                    <a:pt x="661524" y="135036"/>
                    <a:pt x="675938" y="75104"/>
                    <a:pt x="692628" y="8345"/>
                  </a:cubicBezTo>
                  <a:cubicBezTo>
                    <a:pt x="665317" y="10621"/>
                    <a:pt x="640282" y="8345"/>
                    <a:pt x="619799" y="15931"/>
                  </a:cubicBezTo>
                  <a:cubicBezTo>
                    <a:pt x="610696" y="18966"/>
                    <a:pt x="608420" y="43242"/>
                    <a:pt x="606144" y="58414"/>
                  </a:cubicBezTo>
                  <a:cubicBezTo>
                    <a:pt x="601592" y="81932"/>
                    <a:pt x="587937" y="79656"/>
                    <a:pt x="569730" y="74345"/>
                  </a:cubicBezTo>
                  <a:cubicBezTo>
                    <a:pt x="567454" y="52346"/>
                    <a:pt x="565178" y="31862"/>
                    <a:pt x="563661" y="10621"/>
                  </a:cubicBezTo>
                  <a:cubicBezTo>
                    <a:pt x="537109" y="10621"/>
                    <a:pt x="512833" y="10621"/>
                    <a:pt x="487798" y="10621"/>
                  </a:cubicBezTo>
                  <a:cubicBezTo>
                    <a:pt x="485522" y="32621"/>
                    <a:pt x="484005" y="53104"/>
                    <a:pt x="481729" y="74345"/>
                  </a:cubicBezTo>
                  <a:cubicBezTo>
                    <a:pt x="468074" y="74345"/>
                    <a:pt x="455177" y="74345"/>
                    <a:pt x="440004" y="74345"/>
                  </a:cubicBezTo>
                  <a:cubicBezTo>
                    <a:pt x="440004" y="51587"/>
                    <a:pt x="440004" y="31862"/>
                    <a:pt x="440004" y="8345"/>
                  </a:cubicBezTo>
                  <a:cubicBezTo>
                    <a:pt x="418004" y="7586"/>
                    <a:pt x="399039" y="6069"/>
                    <a:pt x="379314" y="5310"/>
                  </a:cubicBezTo>
                  <a:cubicBezTo>
                    <a:pt x="376280" y="31104"/>
                    <a:pt x="374004" y="52346"/>
                    <a:pt x="370969" y="73587"/>
                  </a:cubicBezTo>
                  <a:cubicBezTo>
                    <a:pt x="356555" y="73587"/>
                    <a:pt x="343659" y="73587"/>
                    <a:pt x="326969" y="73587"/>
                  </a:cubicBezTo>
                  <a:cubicBezTo>
                    <a:pt x="326969" y="47793"/>
                    <a:pt x="326969" y="24276"/>
                    <a:pt x="326969" y="0"/>
                  </a:cubicBezTo>
                  <a:cubicBezTo>
                    <a:pt x="304210" y="0"/>
                    <a:pt x="284486" y="0"/>
                    <a:pt x="264003" y="0"/>
                  </a:cubicBezTo>
                  <a:cubicBezTo>
                    <a:pt x="262485" y="25035"/>
                    <a:pt x="260968" y="48552"/>
                    <a:pt x="259451" y="72829"/>
                  </a:cubicBezTo>
                  <a:cubicBezTo>
                    <a:pt x="244278" y="72829"/>
                    <a:pt x="231382" y="72829"/>
                    <a:pt x="216968" y="72829"/>
                  </a:cubicBezTo>
                  <a:cubicBezTo>
                    <a:pt x="213933" y="52346"/>
                    <a:pt x="211657" y="33380"/>
                    <a:pt x="208623" y="13655"/>
                  </a:cubicBezTo>
                  <a:cubicBezTo>
                    <a:pt x="183588" y="13655"/>
                    <a:pt x="160829" y="13655"/>
                    <a:pt x="135795" y="13655"/>
                  </a:cubicBezTo>
                  <a:cubicBezTo>
                    <a:pt x="137312" y="33380"/>
                    <a:pt x="138829" y="51587"/>
                    <a:pt x="140346" y="72070"/>
                  </a:cubicBezTo>
                  <a:cubicBezTo>
                    <a:pt x="118346" y="72070"/>
                    <a:pt x="99380" y="72070"/>
                    <a:pt x="78897" y="72070"/>
                  </a:cubicBezTo>
                  <a:cubicBezTo>
                    <a:pt x="78897" y="50828"/>
                    <a:pt x="78897" y="30345"/>
                    <a:pt x="78897" y="9104"/>
                  </a:cubicBezTo>
                  <a:cubicBezTo>
                    <a:pt x="53863" y="9104"/>
                    <a:pt x="30345" y="9104"/>
                    <a:pt x="0" y="9104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aphic 3">
            <a:extLst>
              <a:ext uri="{FF2B5EF4-FFF2-40B4-BE49-F238E27FC236}">
                <a16:creationId xmlns:a16="http://schemas.microsoft.com/office/drawing/2014/main" id="{D8047053-A2F9-4F94-9AE7-94B05A1E3CD0}"/>
              </a:ext>
            </a:extLst>
          </p:cNvPr>
          <p:cNvGrpSpPr/>
          <p:nvPr/>
        </p:nvGrpSpPr>
        <p:grpSpPr>
          <a:xfrm>
            <a:off x="8621874" y="4710460"/>
            <a:ext cx="717125" cy="702564"/>
            <a:chOff x="3433217" y="1644297"/>
            <a:chExt cx="2293547" cy="2246977"/>
          </a:xfrm>
          <a:solidFill>
            <a:schemeClr val="accent2"/>
          </a:solidFill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8A067F-9EC1-4AFE-BECA-35A82B927CB9}"/>
                </a:ext>
              </a:extLst>
            </p:cNvPr>
            <p:cNvSpPr/>
            <p:nvPr/>
          </p:nvSpPr>
          <p:spPr>
            <a:xfrm>
              <a:off x="3433217" y="1644297"/>
              <a:ext cx="2293547" cy="2246977"/>
            </a:xfrm>
            <a:custGeom>
              <a:avLst/>
              <a:gdLst>
                <a:gd name="connsiteX0" fmla="*/ 2266778 w 2293547"/>
                <a:gd name="connsiteY0" fmla="*/ 1861324 h 2246977"/>
                <a:gd name="connsiteX1" fmla="*/ 2199260 w 2293547"/>
                <a:gd name="connsiteY1" fmla="*/ 1855255 h 2246977"/>
                <a:gd name="connsiteX2" fmla="*/ 1939051 w 2293547"/>
                <a:gd name="connsiteY2" fmla="*/ 1852980 h 2246977"/>
                <a:gd name="connsiteX3" fmla="*/ 1902636 w 2293547"/>
                <a:gd name="connsiteY3" fmla="*/ 1824910 h 2246977"/>
                <a:gd name="connsiteX4" fmla="*/ 1873809 w 2293547"/>
                <a:gd name="connsiteY4" fmla="*/ 1724771 h 2246977"/>
                <a:gd name="connsiteX5" fmla="*/ 1838153 w 2293547"/>
                <a:gd name="connsiteY5" fmla="*/ 1606425 h 2246977"/>
                <a:gd name="connsiteX6" fmla="*/ 1766083 w 2293547"/>
                <a:gd name="connsiteY6" fmla="*/ 1646633 h 2246977"/>
                <a:gd name="connsiteX7" fmla="*/ 1745601 w 2293547"/>
                <a:gd name="connsiteY7" fmla="*/ 1611736 h 2246977"/>
                <a:gd name="connsiteX8" fmla="*/ 1558978 w 2293547"/>
                <a:gd name="connsiteY8" fmla="*/ 1276422 h 2246977"/>
                <a:gd name="connsiteX9" fmla="*/ 1518012 w 2293547"/>
                <a:gd name="connsiteY9" fmla="*/ 1219525 h 2246977"/>
                <a:gd name="connsiteX10" fmla="*/ 1183457 w 2293547"/>
                <a:gd name="connsiteY10" fmla="*/ 859176 h 2246977"/>
                <a:gd name="connsiteX11" fmla="*/ 1151595 w 2293547"/>
                <a:gd name="connsiteY11" fmla="*/ 800762 h 2246977"/>
                <a:gd name="connsiteX12" fmla="*/ 1072697 w 2293547"/>
                <a:gd name="connsiteY12" fmla="*/ 503380 h 2246977"/>
                <a:gd name="connsiteX13" fmla="*/ 1059042 w 2293547"/>
                <a:gd name="connsiteY13" fmla="*/ 437379 h 2246977"/>
                <a:gd name="connsiteX14" fmla="*/ 1077249 w 2293547"/>
                <a:gd name="connsiteY14" fmla="*/ 237860 h 2246977"/>
                <a:gd name="connsiteX15" fmla="*/ 1096215 w 2293547"/>
                <a:gd name="connsiteY15" fmla="*/ 215101 h 2246977"/>
                <a:gd name="connsiteX16" fmla="*/ 1176629 w 2293547"/>
                <a:gd name="connsiteY16" fmla="*/ 188549 h 2246977"/>
                <a:gd name="connsiteX17" fmla="*/ 1429252 w 2293547"/>
                <a:gd name="connsiteY17" fmla="*/ 107376 h 2246977"/>
                <a:gd name="connsiteX18" fmla="*/ 1415597 w 2293547"/>
                <a:gd name="connsiteY18" fmla="*/ 100548 h 2246977"/>
                <a:gd name="connsiteX19" fmla="*/ 1001386 w 2293547"/>
                <a:gd name="connsiteY19" fmla="*/ 409 h 2246977"/>
                <a:gd name="connsiteX20" fmla="*/ 965731 w 2293547"/>
                <a:gd name="connsiteY20" fmla="*/ 14064 h 2246977"/>
                <a:gd name="connsiteX21" fmla="*/ 704004 w 2293547"/>
                <a:gd name="connsiteY21" fmla="*/ 275791 h 2246977"/>
                <a:gd name="connsiteX22" fmla="*/ 676693 w 2293547"/>
                <a:gd name="connsiteY22" fmla="*/ 326619 h 2246977"/>
                <a:gd name="connsiteX23" fmla="*/ 544692 w 2293547"/>
                <a:gd name="connsiteY23" fmla="*/ 919108 h 2246977"/>
                <a:gd name="connsiteX24" fmla="*/ 550002 w 2293547"/>
                <a:gd name="connsiteY24" fmla="*/ 973729 h 2246977"/>
                <a:gd name="connsiteX25" fmla="*/ 650141 w 2293547"/>
                <a:gd name="connsiteY25" fmla="*/ 1237732 h 2246977"/>
                <a:gd name="connsiteX26" fmla="*/ 649383 w 2293547"/>
                <a:gd name="connsiteY26" fmla="*/ 1302974 h 2246977"/>
                <a:gd name="connsiteX27" fmla="*/ 516622 w 2293547"/>
                <a:gd name="connsiteY27" fmla="*/ 1617805 h 2246977"/>
                <a:gd name="connsiteX28" fmla="*/ 503726 w 2293547"/>
                <a:gd name="connsiteY28" fmla="*/ 1644357 h 2246977"/>
                <a:gd name="connsiteX29" fmla="*/ 455932 w 2293547"/>
                <a:gd name="connsiteY29" fmla="*/ 1623115 h 2246977"/>
                <a:gd name="connsiteX30" fmla="*/ 407380 w 2293547"/>
                <a:gd name="connsiteY30" fmla="*/ 1806703 h 2246977"/>
                <a:gd name="connsiteX31" fmla="*/ 367173 w 2293547"/>
                <a:gd name="connsiteY31" fmla="*/ 1835531 h 2246977"/>
                <a:gd name="connsiteX32" fmla="*/ 37169 w 2293547"/>
                <a:gd name="connsiteY32" fmla="*/ 1828703 h 2246977"/>
                <a:gd name="connsiteX33" fmla="*/ 9100 w 2293547"/>
                <a:gd name="connsiteY33" fmla="*/ 1871945 h 2246977"/>
                <a:gd name="connsiteX34" fmla="*/ 206343 w 2293547"/>
                <a:gd name="connsiteY34" fmla="*/ 2104844 h 2246977"/>
                <a:gd name="connsiteX35" fmla="*/ 407380 w 2293547"/>
                <a:gd name="connsiteY35" fmla="*/ 2189811 h 2246977"/>
                <a:gd name="connsiteX36" fmla="*/ 1107594 w 2293547"/>
                <a:gd name="connsiteY36" fmla="*/ 2246708 h 2246977"/>
                <a:gd name="connsiteX37" fmla="*/ 1931464 w 2293547"/>
                <a:gd name="connsiteY37" fmla="*/ 2183742 h 2246977"/>
                <a:gd name="connsiteX38" fmla="*/ 2285744 w 2293547"/>
                <a:gd name="connsiteY38" fmla="*/ 1897739 h 2246977"/>
                <a:gd name="connsiteX39" fmla="*/ 2266778 w 2293547"/>
                <a:gd name="connsiteY39" fmla="*/ 1861324 h 2246977"/>
                <a:gd name="connsiteX40" fmla="*/ 1846498 w 2293547"/>
                <a:gd name="connsiteY40" fmla="*/ 1903808 h 2246977"/>
                <a:gd name="connsiteX41" fmla="*/ 1657600 w 2293547"/>
                <a:gd name="connsiteY41" fmla="*/ 1958429 h 2246977"/>
                <a:gd name="connsiteX42" fmla="*/ 1448218 w 2293547"/>
                <a:gd name="connsiteY42" fmla="*/ 1988774 h 2246977"/>
                <a:gd name="connsiteX43" fmla="*/ 1461115 w 2293547"/>
                <a:gd name="connsiteY43" fmla="*/ 2124568 h 2246977"/>
                <a:gd name="connsiteX44" fmla="*/ 835246 w 2293547"/>
                <a:gd name="connsiteY44" fmla="*/ 2124568 h 2246977"/>
                <a:gd name="connsiteX45" fmla="*/ 842833 w 2293547"/>
                <a:gd name="connsiteY45" fmla="*/ 1986498 h 2246977"/>
                <a:gd name="connsiteX46" fmla="*/ 681245 w 2293547"/>
                <a:gd name="connsiteY46" fmla="*/ 1963739 h 2246977"/>
                <a:gd name="connsiteX47" fmla="*/ 466553 w 2293547"/>
                <a:gd name="connsiteY47" fmla="*/ 1906084 h 2246977"/>
                <a:gd name="connsiteX48" fmla="*/ 445311 w 2293547"/>
                <a:gd name="connsiteY48" fmla="*/ 1861324 h 2246977"/>
                <a:gd name="connsiteX49" fmla="*/ 490071 w 2293547"/>
                <a:gd name="connsiteY49" fmla="*/ 1695943 h 2246977"/>
                <a:gd name="connsiteX50" fmla="*/ 854971 w 2293547"/>
                <a:gd name="connsiteY50" fmla="*/ 1783186 h 2246977"/>
                <a:gd name="connsiteX51" fmla="*/ 868626 w 2293547"/>
                <a:gd name="connsiteY51" fmla="*/ 1614012 h 2246977"/>
                <a:gd name="connsiteX52" fmla="*/ 1037800 w 2293547"/>
                <a:gd name="connsiteY52" fmla="*/ 1614012 h 2246977"/>
                <a:gd name="connsiteX53" fmla="*/ 1385252 w 2293547"/>
                <a:gd name="connsiteY53" fmla="*/ 1623874 h 2246977"/>
                <a:gd name="connsiteX54" fmla="*/ 1412563 w 2293547"/>
                <a:gd name="connsiteY54" fmla="*/ 1649667 h 2246977"/>
                <a:gd name="connsiteX55" fmla="*/ 1426218 w 2293547"/>
                <a:gd name="connsiteY55" fmla="*/ 1780910 h 2246977"/>
                <a:gd name="connsiteX56" fmla="*/ 1808567 w 2293547"/>
                <a:gd name="connsiteY56" fmla="*/ 1683806 h 2246977"/>
                <a:gd name="connsiteX57" fmla="*/ 1865464 w 2293547"/>
                <a:gd name="connsiteY57" fmla="*/ 1880290 h 2246977"/>
                <a:gd name="connsiteX58" fmla="*/ 1846498 w 2293547"/>
                <a:gd name="connsiteY58" fmla="*/ 1903808 h 224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93547" h="2246977">
                  <a:moveTo>
                    <a:pt x="2266778" y="1861324"/>
                  </a:moveTo>
                  <a:cubicBezTo>
                    <a:pt x="2244778" y="1858290"/>
                    <a:pt x="2222019" y="1855255"/>
                    <a:pt x="2199260" y="1855255"/>
                  </a:cubicBezTo>
                  <a:cubicBezTo>
                    <a:pt x="2112777" y="1853738"/>
                    <a:pt x="2026293" y="1852221"/>
                    <a:pt x="1939051" y="1852980"/>
                  </a:cubicBezTo>
                  <a:cubicBezTo>
                    <a:pt x="1917051" y="1852980"/>
                    <a:pt x="1907947" y="1846152"/>
                    <a:pt x="1902636" y="1824910"/>
                  </a:cubicBezTo>
                  <a:cubicBezTo>
                    <a:pt x="1894292" y="1790772"/>
                    <a:pt x="1883671" y="1758151"/>
                    <a:pt x="1873809" y="1724771"/>
                  </a:cubicBezTo>
                  <a:cubicBezTo>
                    <a:pt x="1861671" y="1685323"/>
                    <a:pt x="1850291" y="1646633"/>
                    <a:pt x="1838153" y="1606425"/>
                  </a:cubicBezTo>
                  <a:cubicBezTo>
                    <a:pt x="1812360" y="1620839"/>
                    <a:pt x="1789601" y="1632977"/>
                    <a:pt x="1766083" y="1646633"/>
                  </a:cubicBezTo>
                  <a:cubicBezTo>
                    <a:pt x="1757739" y="1632977"/>
                    <a:pt x="1751669" y="1622357"/>
                    <a:pt x="1745601" y="1611736"/>
                  </a:cubicBezTo>
                  <a:cubicBezTo>
                    <a:pt x="1683393" y="1499459"/>
                    <a:pt x="1621944" y="1387940"/>
                    <a:pt x="1558978" y="1276422"/>
                  </a:cubicBezTo>
                  <a:cubicBezTo>
                    <a:pt x="1547598" y="1255939"/>
                    <a:pt x="1533943" y="1236973"/>
                    <a:pt x="1518012" y="1219525"/>
                  </a:cubicBezTo>
                  <a:cubicBezTo>
                    <a:pt x="1406494" y="1098903"/>
                    <a:pt x="1294217" y="979798"/>
                    <a:pt x="1183457" y="859176"/>
                  </a:cubicBezTo>
                  <a:cubicBezTo>
                    <a:pt x="1169043" y="843245"/>
                    <a:pt x="1157664" y="822004"/>
                    <a:pt x="1151595" y="800762"/>
                  </a:cubicBezTo>
                  <a:cubicBezTo>
                    <a:pt x="1123525" y="702140"/>
                    <a:pt x="1098491" y="602760"/>
                    <a:pt x="1072697" y="503380"/>
                  </a:cubicBezTo>
                  <a:cubicBezTo>
                    <a:pt x="1067387" y="481380"/>
                    <a:pt x="1057525" y="459379"/>
                    <a:pt x="1059042" y="437379"/>
                  </a:cubicBezTo>
                  <a:cubicBezTo>
                    <a:pt x="1062835" y="370620"/>
                    <a:pt x="1069663" y="303860"/>
                    <a:pt x="1077249" y="237860"/>
                  </a:cubicBezTo>
                  <a:cubicBezTo>
                    <a:pt x="1078008" y="229515"/>
                    <a:pt x="1087870" y="218135"/>
                    <a:pt x="1096215" y="215101"/>
                  </a:cubicBezTo>
                  <a:cubicBezTo>
                    <a:pt x="1122008" y="204480"/>
                    <a:pt x="1150077" y="197653"/>
                    <a:pt x="1176629" y="188549"/>
                  </a:cubicBezTo>
                  <a:cubicBezTo>
                    <a:pt x="1259320" y="161997"/>
                    <a:pt x="1342010" y="135445"/>
                    <a:pt x="1429252" y="107376"/>
                  </a:cubicBezTo>
                  <a:cubicBezTo>
                    <a:pt x="1422425" y="103583"/>
                    <a:pt x="1419390" y="101307"/>
                    <a:pt x="1415597" y="100548"/>
                  </a:cubicBezTo>
                  <a:cubicBezTo>
                    <a:pt x="1277527" y="66410"/>
                    <a:pt x="1139456" y="32272"/>
                    <a:pt x="1001386" y="409"/>
                  </a:cubicBezTo>
                  <a:cubicBezTo>
                    <a:pt x="990765" y="-1867"/>
                    <a:pt x="974075" y="5720"/>
                    <a:pt x="965731" y="14064"/>
                  </a:cubicBezTo>
                  <a:cubicBezTo>
                    <a:pt x="877730" y="100548"/>
                    <a:pt x="790487" y="187790"/>
                    <a:pt x="704004" y="275791"/>
                  </a:cubicBezTo>
                  <a:cubicBezTo>
                    <a:pt x="691107" y="288688"/>
                    <a:pt x="681245" y="308412"/>
                    <a:pt x="676693" y="326619"/>
                  </a:cubicBezTo>
                  <a:cubicBezTo>
                    <a:pt x="631934" y="523863"/>
                    <a:pt x="587934" y="721106"/>
                    <a:pt x="544692" y="919108"/>
                  </a:cubicBezTo>
                  <a:cubicBezTo>
                    <a:pt x="540899" y="936557"/>
                    <a:pt x="543933" y="957039"/>
                    <a:pt x="550002" y="973729"/>
                  </a:cubicBezTo>
                  <a:cubicBezTo>
                    <a:pt x="581865" y="1062489"/>
                    <a:pt x="616003" y="1149731"/>
                    <a:pt x="650141" y="1237732"/>
                  </a:cubicBezTo>
                  <a:cubicBezTo>
                    <a:pt x="659245" y="1260491"/>
                    <a:pt x="659245" y="1280215"/>
                    <a:pt x="649383" y="1302974"/>
                  </a:cubicBezTo>
                  <a:cubicBezTo>
                    <a:pt x="604623" y="1407665"/>
                    <a:pt x="560623" y="1512355"/>
                    <a:pt x="516622" y="1617805"/>
                  </a:cubicBezTo>
                  <a:cubicBezTo>
                    <a:pt x="512829" y="1626150"/>
                    <a:pt x="508278" y="1634495"/>
                    <a:pt x="503726" y="1644357"/>
                  </a:cubicBezTo>
                  <a:cubicBezTo>
                    <a:pt x="487795" y="1637529"/>
                    <a:pt x="473381" y="1630702"/>
                    <a:pt x="455932" y="1623115"/>
                  </a:cubicBezTo>
                  <a:cubicBezTo>
                    <a:pt x="439242" y="1685323"/>
                    <a:pt x="421794" y="1746013"/>
                    <a:pt x="407380" y="1806703"/>
                  </a:cubicBezTo>
                  <a:cubicBezTo>
                    <a:pt x="401311" y="1831738"/>
                    <a:pt x="390690" y="1836290"/>
                    <a:pt x="367173" y="1835531"/>
                  </a:cubicBezTo>
                  <a:cubicBezTo>
                    <a:pt x="257172" y="1831738"/>
                    <a:pt x="147170" y="1829462"/>
                    <a:pt x="37169" y="1828703"/>
                  </a:cubicBezTo>
                  <a:cubicBezTo>
                    <a:pt x="-3038" y="1827945"/>
                    <a:pt x="-7590" y="1836290"/>
                    <a:pt x="9100" y="1871945"/>
                  </a:cubicBezTo>
                  <a:cubicBezTo>
                    <a:pt x="53101" y="1967532"/>
                    <a:pt x="124412" y="2041119"/>
                    <a:pt x="206343" y="2104844"/>
                  </a:cubicBezTo>
                  <a:cubicBezTo>
                    <a:pt x="265517" y="2151120"/>
                    <a:pt x="333034" y="2177672"/>
                    <a:pt x="407380" y="2189811"/>
                  </a:cubicBezTo>
                  <a:cubicBezTo>
                    <a:pt x="639520" y="2228501"/>
                    <a:pt x="873178" y="2244432"/>
                    <a:pt x="1107594" y="2246708"/>
                  </a:cubicBezTo>
                  <a:cubicBezTo>
                    <a:pt x="1383735" y="2248984"/>
                    <a:pt x="1659875" y="2237604"/>
                    <a:pt x="1931464" y="2183742"/>
                  </a:cubicBezTo>
                  <a:cubicBezTo>
                    <a:pt x="2097604" y="2150362"/>
                    <a:pt x="2209123" y="2044154"/>
                    <a:pt x="2285744" y="1897739"/>
                  </a:cubicBezTo>
                  <a:cubicBezTo>
                    <a:pt x="2299399" y="1871187"/>
                    <a:pt x="2296365" y="1865876"/>
                    <a:pt x="2266778" y="1861324"/>
                  </a:cubicBezTo>
                  <a:close/>
                  <a:moveTo>
                    <a:pt x="1846498" y="1903808"/>
                  </a:moveTo>
                  <a:cubicBezTo>
                    <a:pt x="1783532" y="1923532"/>
                    <a:pt x="1721324" y="1944774"/>
                    <a:pt x="1657600" y="1958429"/>
                  </a:cubicBezTo>
                  <a:cubicBezTo>
                    <a:pt x="1590082" y="1972843"/>
                    <a:pt x="1520288" y="1978912"/>
                    <a:pt x="1448218" y="1988774"/>
                  </a:cubicBezTo>
                  <a:cubicBezTo>
                    <a:pt x="1452770" y="2035050"/>
                    <a:pt x="1456563" y="2078292"/>
                    <a:pt x="1461115" y="2124568"/>
                  </a:cubicBezTo>
                  <a:cubicBezTo>
                    <a:pt x="1252492" y="2124568"/>
                    <a:pt x="1046145" y="2124568"/>
                    <a:pt x="835246" y="2124568"/>
                  </a:cubicBezTo>
                  <a:cubicBezTo>
                    <a:pt x="837522" y="2079051"/>
                    <a:pt x="840557" y="2033533"/>
                    <a:pt x="842833" y="1986498"/>
                  </a:cubicBezTo>
                  <a:cubicBezTo>
                    <a:pt x="787453" y="1978912"/>
                    <a:pt x="733590" y="1975119"/>
                    <a:pt x="681245" y="1963739"/>
                  </a:cubicBezTo>
                  <a:cubicBezTo>
                    <a:pt x="609175" y="1947808"/>
                    <a:pt x="537864" y="1926567"/>
                    <a:pt x="466553" y="1906084"/>
                  </a:cubicBezTo>
                  <a:cubicBezTo>
                    <a:pt x="444553" y="1900015"/>
                    <a:pt x="436967" y="1886359"/>
                    <a:pt x="445311" y="1861324"/>
                  </a:cubicBezTo>
                  <a:cubicBezTo>
                    <a:pt x="462001" y="1808221"/>
                    <a:pt x="474898" y="1752841"/>
                    <a:pt x="490071" y="1695943"/>
                  </a:cubicBezTo>
                  <a:cubicBezTo>
                    <a:pt x="609175" y="1739185"/>
                    <a:pt x="728280" y="1772565"/>
                    <a:pt x="854971" y="1783186"/>
                  </a:cubicBezTo>
                  <a:cubicBezTo>
                    <a:pt x="859523" y="1724771"/>
                    <a:pt x="864074" y="1667874"/>
                    <a:pt x="868626" y="1614012"/>
                  </a:cubicBezTo>
                  <a:cubicBezTo>
                    <a:pt x="927040" y="1614012"/>
                    <a:pt x="982420" y="1613253"/>
                    <a:pt x="1037800" y="1614012"/>
                  </a:cubicBezTo>
                  <a:cubicBezTo>
                    <a:pt x="1153870" y="1617046"/>
                    <a:pt x="1269182" y="1621598"/>
                    <a:pt x="1385252" y="1623874"/>
                  </a:cubicBezTo>
                  <a:cubicBezTo>
                    <a:pt x="1404218" y="1624632"/>
                    <a:pt x="1411045" y="1630702"/>
                    <a:pt x="1412563" y="1649667"/>
                  </a:cubicBezTo>
                  <a:cubicBezTo>
                    <a:pt x="1415597" y="1692909"/>
                    <a:pt x="1420908" y="1735392"/>
                    <a:pt x="1426218" y="1780910"/>
                  </a:cubicBezTo>
                  <a:cubicBezTo>
                    <a:pt x="1558219" y="1764220"/>
                    <a:pt x="1685669" y="1739185"/>
                    <a:pt x="1808567" y="1683806"/>
                  </a:cubicBezTo>
                  <a:cubicBezTo>
                    <a:pt x="1828291" y="1750565"/>
                    <a:pt x="1848015" y="1815048"/>
                    <a:pt x="1865464" y="1880290"/>
                  </a:cubicBezTo>
                  <a:cubicBezTo>
                    <a:pt x="1866222" y="1887118"/>
                    <a:pt x="1854084" y="1900773"/>
                    <a:pt x="1846498" y="1903808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221094C-4C4B-4FE3-BAC3-B2260BD8993B}"/>
                </a:ext>
              </a:extLst>
            </p:cNvPr>
            <p:cNvSpPr/>
            <p:nvPr/>
          </p:nvSpPr>
          <p:spPr>
            <a:xfrm>
              <a:off x="4327637" y="3312171"/>
              <a:ext cx="504487" cy="398279"/>
            </a:xfrm>
            <a:custGeom>
              <a:avLst/>
              <a:gdLst>
                <a:gd name="connsiteX0" fmla="*/ 26552 w 504487"/>
                <a:gd name="connsiteY0" fmla="*/ 0 h 398279"/>
                <a:gd name="connsiteX1" fmla="*/ 0 w 504487"/>
                <a:gd name="connsiteY1" fmla="*/ 398280 h 398279"/>
                <a:gd name="connsiteX2" fmla="*/ 504488 w 504487"/>
                <a:gd name="connsiteY2" fmla="*/ 398280 h 398279"/>
                <a:gd name="connsiteX3" fmla="*/ 463522 w 504487"/>
                <a:gd name="connsiteY3" fmla="*/ 12897 h 398279"/>
                <a:gd name="connsiteX4" fmla="*/ 26552 w 504487"/>
                <a:gd name="connsiteY4" fmla="*/ 0 h 398279"/>
                <a:gd name="connsiteX5" fmla="*/ 117587 w 504487"/>
                <a:gd name="connsiteY5" fmla="*/ 323176 h 398279"/>
                <a:gd name="connsiteX6" fmla="*/ 117587 w 504487"/>
                <a:gd name="connsiteY6" fmla="*/ 74345 h 398279"/>
                <a:gd name="connsiteX7" fmla="*/ 388418 w 504487"/>
                <a:gd name="connsiteY7" fmla="*/ 94829 h 398279"/>
                <a:gd name="connsiteX8" fmla="*/ 402073 w 504487"/>
                <a:gd name="connsiteY8" fmla="*/ 323176 h 398279"/>
                <a:gd name="connsiteX9" fmla="*/ 117587 w 504487"/>
                <a:gd name="connsiteY9" fmla="*/ 323176 h 39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487" h="398279">
                  <a:moveTo>
                    <a:pt x="26552" y="0"/>
                  </a:moveTo>
                  <a:cubicBezTo>
                    <a:pt x="17448" y="136553"/>
                    <a:pt x="8345" y="267037"/>
                    <a:pt x="0" y="398280"/>
                  </a:cubicBezTo>
                  <a:cubicBezTo>
                    <a:pt x="169933" y="398280"/>
                    <a:pt x="336072" y="398280"/>
                    <a:pt x="504488" y="398280"/>
                  </a:cubicBezTo>
                  <a:cubicBezTo>
                    <a:pt x="490833" y="268554"/>
                    <a:pt x="477177" y="141863"/>
                    <a:pt x="463522" y="12897"/>
                  </a:cubicBezTo>
                  <a:cubicBezTo>
                    <a:pt x="316348" y="9103"/>
                    <a:pt x="171450" y="4552"/>
                    <a:pt x="26552" y="0"/>
                  </a:cubicBezTo>
                  <a:close/>
                  <a:moveTo>
                    <a:pt x="117587" y="323176"/>
                  </a:moveTo>
                  <a:cubicBezTo>
                    <a:pt x="117587" y="236692"/>
                    <a:pt x="117587" y="157795"/>
                    <a:pt x="117587" y="74345"/>
                  </a:cubicBezTo>
                  <a:cubicBezTo>
                    <a:pt x="208623" y="81173"/>
                    <a:pt x="297382" y="88001"/>
                    <a:pt x="388418" y="94829"/>
                  </a:cubicBezTo>
                  <a:cubicBezTo>
                    <a:pt x="392970" y="172208"/>
                    <a:pt x="397521" y="248071"/>
                    <a:pt x="402073" y="323176"/>
                  </a:cubicBezTo>
                  <a:cubicBezTo>
                    <a:pt x="306486" y="323176"/>
                    <a:pt x="213175" y="323176"/>
                    <a:pt x="117587" y="323176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" name="Graphic 375">
            <a:extLst>
              <a:ext uri="{FF2B5EF4-FFF2-40B4-BE49-F238E27FC236}">
                <a16:creationId xmlns:a16="http://schemas.microsoft.com/office/drawing/2014/main" id="{045ABCD3-1710-486B-97BC-C068A56540BF}"/>
              </a:ext>
            </a:extLst>
          </p:cNvPr>
          <p:cNvGrpSpPr/>
          <p:nvPr/>
        </p:nvGrpSpPr>
        <p:grpSpPr>
          <a:xfrm>
            <a:off x="6636907" y="1584125"/>
            <a:ext cx="4497354" cy="649103"/>
            <a:chOff x="546709" y="2532370"/>
            <a:chExt cx="2771775" cy="400050"/>
          </a:xfrm>
          <a:solidFill>
            <a:schemeClr val="accent2"/>
          </a:solidFill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CCBD64-4933-4445-A315-32EC0160132B}"/>
                </a:ext>
              </a:extLst>
            </p:cNvPr>
            <p:cNvSpPr/>
            <p:nvPr/>
          </p:nvSpPr>
          <p:spPr>
            <a:xfrm>
              <a:off x="1983079" y="2537246"/>
              <a:ext cx="447675" cy="386365"/>
            </a:xfrm>
            <a:custGeom>
              <a:avLst/>
              <a:gdLst>
                <a:gd name="connsiteX0" fmla="*/ 77152 w 447675"/>
                <a:gd name="connsiteY0" fmla="*/ 351359 h 386365"/>
                <a:gd name="connsiteX1" fmla="*/ 77152 w 447675"/>
                <a:gd name="connsiteY1" fmla="*/ 380886 h 386365"/>
                <a:gd name="connsiteX2" fmla="*/ 108585 w 447675"/>
                <a:gd name="connsiteY2" fmla="*/ 379934 h 386365"/>
                <a:gd name="connsiteX3" fmla="*/ 160020 w 447675"/>
                <a:gd name="connsiteY3" fmla="*/ 379934 h 386365"/>
                <a:gd name="connsiteX4" fmla="*/ 194310 w 447675"/>
                <a:gd name="connsiteY4" fmla="*/ 364694 h 386365"/>
                <a:gd name="connsiteX5" fmla="*/ 221933 w 447675"/>
                <a:gd name="connsiteY5" fmla="*/ 195149 h 386365"/>
                <a:gd name="connsiteX6" fmla="*/ 249555 w 447675"/>
                <a:gd name="connsiteY6" fmla="*/ 350406 h 386365"/>
                <a:gd name="connsiteX7" fmla="*/ 248602 w 447675"/>
                <a:gd name="connsiteY7" fmla="*/ 379934 h 386365"/>
                <a:gd name="connsiteX8" fmla="*/ 283845 w 447675"/>
                <a:gd name="connsiteY8" fmla="*/ 378029 h 386365"/>
                <a:gd name="connsiteX9" fmla="*/ 330517 w 447675"/>
                <a:gd name="connsiteY9" fmla="*/ 379934 h 386365"/>
                <a:gd name="connsiteX10" fmla="*/ 361950 w 447675"/>
                <a:gd name="connsiteY10" fmla="*/ 380886 h 386365"/>
                <a:gd name="connsiteX11" fmla="*/ 365760 w 447675"/>
                <a:gd name="connsiteY11" fmla="*/ 359931 h 386365"/>
                <a:gd name="connsiteX12" fmla="*/ 388620 w 447675"/>
                <a:gd name="connsiteY12" fmla="*/ 223724 h 386365"/>
                <a:gd name="connsiteX13" fmla="*/ 402908 w 447675"/>
                <a:gd name="connsiteY13" fmla="*/ 184671 h 386365"/>
                <a:gd name="connsiteX14" fmla="*/ 447675 w 447675"/>
                <a:gd name="connsiteY14" fmla="*/ 4649 h 386365"/>
                <a:gd name="connsiteX15" fmla="*/ 350520 w 447675"/>
                <a:gd name="connsiteY15" fmla="*/ 4649 h 386365"/>
                <a:gd name="connsiteX16" fmla="*/ 341947 w 447675"/>
                <a:gd name="connsiteY16" fmla="*/ 31319 h 386365"/>
                <a:gd name="connsiteX17" fmla="*/ 319088 w 447675"/>
                <a:gd name="connsiteY17" fmla="*/ 264681 h 386365"/>
                <a:gd name="connsiteX18" fmla="*/ 311467 w 447675"/>
                <a:gd name="connsiteY18" fmla="*/ 255156 h 386365"/>
                <a:gd name="connsiteX19" fmla="*/ 283845 w 447675"/>
                <a:gd name="connsiteY19" fmla="*/ 17031 h 386365"/>
                <a:gd name="connsiteX20" fmla="*/ 190500 w 447675"/>
                <a:gd name="connsiteY20" fmla="*/ 2744 h 386365"/>
                <a:gd name="connsiteX21" fmla="*/ 171450 w 447675"/>
                <a:gd name="connsiteY21" fmla="*/ 17031 h 386365"/>
                <a:gd name="connsiteX22" fmla="*/ 178117 w 447675"/>
                <a:gd name="connsiteY22" fmla="*/ 29414 h 386365"/>
                <a:gd name="connsiteX23" fmla="*/ 187642 w 447675"/>
                <a:gd name="connsiteY23" fmla="*/ 98946 h 386365"/>
                <a:gd name="connsiteX24" fmla="*/ 153352 w 447675"/>
                <a:gd name="connsiteY24" fmla="*/ 261824 h 386365"/>
                <a:gd name="connsiteX25" fmla="*/ 143827 w 447675"/>
                <a:gd name="connsiteY25" fmla="*/ 265634 h 386365"/>
                <a:gd name="connsiteX26" fmla="*/ 125730 w 447675"/>
                <a:gd name="connsiteY26" fmla="*/ 138951 h 386365"/>
                <a:gd name="connsiteX27" fmla="*/ 118110 w 447675"/>
                <a:gd name="connsiteY27" fmla="*/ 36081 h 386365"/>
                <a:gd name="connsiteX28" fmla="*/ 120015 w 447675"/>
                <a:gd name="connsiteY28" fmla="*/ 6554 h 386365"/>
                <a:gd name="connsiteX29" fmla="*/ 83820 w 447675"/>
                <a:gd name="connsiteY29" fmla="*/ 5601 h 386365"/>
                <a:gd name="connsiteX30" fmla="*/ 36195 w 447675"/>
                <a:gd name="connsiteY30" fmla="*/ 5601 h 386365"/>
                <a:gd name="connsiteX31" fmla="*/ 0 w 447675"/>
                <a:gd name="connsiteY31" fmla="*/ 7506 h 386365"/>
                <a:gd name="connsiteX32" fmla="*/ 80963 w 447675"/>
                <a:gd name="connsiteY32" fmla="*/ 313259 h 386365"/>
                <a:gd name="connsiteX33" fmla="*/ 77152 w 447675"/>
                <a:gd name="connsiteY33" fmla="*/ 351359 h 3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47675" h="386365">
                  <a:moveTo>
                    <a:pt x="77152" y="351359"/>
                  </a:moveTo>
                  <a:cubicBezTo>
                    <a:pt x="75247" y="361836"/>
                    <a:pt x="64770" y="372314"/>
                    <a:pt x="77152" y="380886"/>
                  </a:cubicBezTo>
                  <a:cubicBezTo>
                    <a:pt x="86677" y="387554"/>
                    <a:pt x="100013" y="387554"/>
                    <a:pt x="108585" y="379934"/>
                  </a:cubicBezTo>
                  <a:cubicBezTo>
                    <a:pt x="126683" y="365646"/>
                    <a:pt x="140017" y="363741"/>
                    <a:pt x="160020" y="379934"/>
                  </a:cubicBezTo>
                  <a:cubicBezTo>
                    <a:pt x="171450" y="389459"/>
                    <a:pt x="201930" y="391364"/>
                    <a:pt x="194310" y="364694"/>
                  </a:cubicBezTo>
                  <a:cubicBezTo>
                    <a:pt x="175260" y="302781"/>
                    <a:pt x="211455" y="252299"/>
                    <a:pt x="221933" y="195149"/>
                  </a:cubicBezTo>
                  <a:cubicBezTo>
                    <a:pt x="237172" y="246584"/>
                    <a:pt x="259080" y="295161"/>
                    <a:pt x="249555" y="350406"/>
                  </a:cubicBezTo>
                  <a:cubicBezTo>
                    <a:pt x="247650" y="360884"/>
                    <a:pt x="236220" y="371361"/>
                    <a:pt x="248602" y="379934"/>
                  </a:cubicBezTo>
                  <a:cubicBezTo>
                    <a:pt x="260033" y="388506"/>
                    <a:pt x="274320" y="387554"/>
                    <a:pt x="283845" y="378029"/>
                  </a:cubicBezTo>
                  <a:cubicBezTo>
                    <a:pt x="300990" y="359931"/>
                    <a:pt x="314325" y="365646"/>
                    <a:pt x="330517" y="379934"/>
                  </a:cubicBezTo>
                  <a:cubicBezTo>
                    <a:pt x="339090" y="387554"/>
                    <a:pt x="352425" y="386601"/>
                    <a:pt x="361950" y="380886"/>
                  </a:cubicBezTo>
                  <a:cubicBezTo>
                    <a:pt x="369570" y="377076"/>
                    <a:pt x="369570" y="368504"/>
                    <a:pt x="365760" y="359931"/>
                  </a:cubicBezTo>
                  <a:cubicBezTo>
                    <a:pt x="345758" y="310401"/>
                    <a:pt x="372427" y="267539"/>
                    <a:pt x="388620" y="223724"/>
                  </a:cubicBezTo>
                  <a:cubicBezTo>
                    <a:pt x="393383" y="210389"/>
                    <a:pt x="404813" y="197054"/>
                    <a:pt x="402908" y="184671"/>
                  </a:cubicBezTo>
                  <a:cubicBezTo>
                    <a:pt x="394335" y="120854"/>
                    <a:pt x="409575" y="62751"/>
                    <a:pt x="447675" y="4649"/>
                  </a:cubicBezTo>
                  <a:cubicBezTo>
                    <a:pt x="412433" y="-114"/>
                    <a:pt x="382905" y="26556"/>
                    <a:pt x="350520" y="4649"/>
                  </a:cubicBezTo>
                  <a:cubicBezTo>
                    <a:pt x="338138" y="-3924"/>
                    <a:pt x="339090" y="18936"/>
                    <a:pt x="341947" y="31319"/>
                  </a:cubicBezTo>
                  <a:cubicBezTo>
                    <a:pt x="360997" y="112281"/>
                    <a:pt x="308610" y="184671"/>
                    <a:pt x="319088" y="264681"/>
                  </a:cubicBezTo>
                  <a:cubicBezTo>
                    <a:pt x="313372" y="260871"/>
                    <a:pt x="311467" y="258014"/>
                    <a:pt x="311467" y="255156"/>
                  </a:cubicBezTo>
                  <a:cubicBezTo>
                    <a:pt x="305752" y="176099"/>
                    <a:pt x="272415" y="101804"/>
                    <a:pt x="283845" y="17031"/>
                  </a:cubicBezTo>
                  <a:cubicBezTo>
                    <a:pt x="289560" y="-20116"/>
                    <a:pt x="219075" y="37986"/>
                    <a:pt x="190500" y="2744"/>
                  </a:cubicBezTo>
                  <a:cubicBezTo>
                    <a:pt x="186690" y="-1066"/>
                    <a:pt x="171450" y="4649"/>
                    <a:pt x="171450" y="17031"/>
                  </a:cubicBezTo>
                  <a:cubicBezTo>
                    <a:pt x="171450" y="20841"/>
                    <a:pt x="175260" y="25604"/>
                    <a:pt x="178117" y="29414"/>
                  </a:cubicBezTo>
                  <a:cubicBezTo>
                    <a:pt x="192405" y="51321"/>
                    <a:pt x="190500" y="75134"/>
                    <a:pt x="187642" y="98946"/>
                  </a:cubicBezTo>
                  <a:cubicBezTo>
                    <a:pt x="181927" y="154191"/>
                    <a:pt x="148590" y="204674"/>
                    <a:pt x="153352" y="261824"/>
                  </a:cubicBezTo>
                  <a:cubicBezTo>
                    <a:pt x="153352" y="262776"/>
                    <a:pt x="148590" y="263729"/>
                    <a:pt x="143827" y="265634"/>
                  </a:cubicBezTo>
                  <a:cubicBezTo>
                    <a:pt x="137160" y="222771"/>
                    <a:pt x="130492" y="181814"/>
                    <a:pt x="125730" y="138951"/>
                  </a:cubicBezTo>
                  <a:cubicBezTo>
                    <a:pt x="120967" y="104661"/>
                    <a:pt x="107633" y="71324"/>
                    <a:pt x="118110" y="36081"/>
                  </a:cubicBezTo>
                  <a:cubicBezTo>
                    <a:pt x="120967" y="26556"/>
                    <a:pt x="133350" y="16079"/>
                    <a:pt x="120015" y="6554"/>
                  </a:cubicBezTo>
                  <a:cubicBezTo>
                    <a:pt x="108585" y="-2019"/>
                    <a:pt x="93345" y="-2019"/>
                    <a:pt x="83820" y="5601"/>
                  </a:cubicBezTo>
                  <a:cubicBezTo>
                    <a:pt x="66675" y="19889"/>
                    <a:pt x="53340" y="19889"/>
                    <a:pt x="36195" y="5601"/>
                  </a:cubicBezTo>
                  <a:cubicBezTo>
                    <a:pt x="26670" y="-2019"/>
                    <a:pt x="12383" y="-1066"/>
                    <a:pt x="0" y="7506"/>
                  </a:cubicBezTo>
                  <a:cubicBezTo>
                    <a:pt x="57150" y="101804"/>
                    <a:pt x="34290" y="216104"/>
                    <a:pt x="80963" y="313259"/>
                  </a:cubicBezTo>
                  <a:cubicBezTo>
                    <a:pt x="83820" y="323736"/>
                    <a:pt x="79058" y="338976"/>
                    <a:pt x="77152" y="351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5293D0E-0081-496E-B1AE-344874F43593}"/>
                </a:ext>
              </a:extLst>
            </p:cNvPr>
            <p:cNvSpPr/>
            <p:nvPr/>
          </p:nvSpPr>
          <p:spPr>
            <a:xfrm>
              <a:off x="3030828" y="2537132"/>
              <a:ext cx="285750" cy="386737"/>
            </a:xfrm>
            <a:custGeom>
              <a:avLst/>
              <a:gdLst>
                <a:gd name="connsiteX0" fmla="*/ 17145 w 285750"/>
                <a:gd name="connsiteY0" fmla="*/ 168593 h 386737"/>
                <a:gd name="connsiteX1" fmla="*/ 22860 w 285750"/>
                <a:gd name="connsiteY1" fmla="*/ 330518 h 386737"/>
                <a:gd name="connsiteX2" fmla="*/ 13335 w 285750"/>
                <a:gd name="connsiteY2" fmla="*/ 352425 h 386737"/>
                <a:gd name="connsiteX3" fmla="*/ 7620 w 285750"/>
                <a:gd name="connsiteY3" fmla="*/ 380048 h 386737"/>
                <a:gd name="connsiteX4" fmla="*/ 38100 w 285750"/>
                <a:gd name="connsiteY4" fmla="*/ 381000 h 386737"/>
                <a:gd name="connsiteX5" fmla="*/ 88583 w 285750"/>
                <a:gd name="connsiteY5" fmla="*/ 381953 h 386737"/>
                <a:gd name="connsiteX6" fmla="*/ 120015 w 285750"/>
                <a:gd name="connsiteY6" fmla="*/ 380048 h 386737"/>
                <a:gd name="connsiteX7" fmla="*/ 112395 w 285750"/>
                <a:gd name="connsiteY7" fmla="*/ 353378 h 386737"/>
                <a:gd name="connsiteX8" fmla="*/ 102870 w 285750"/>
                <a:gd name="connsiteY8" fmla="*/ 199073 h 386737"/>
                <a:gd name="connsiteX9" fmla="*/ 165735 w 285750"/>
                <a:gd name="connsiteY9" fmla="*/ 280035 h 386737"/>
                <a:gd name="connsiteX10" fmla="*/ 169545 w 285750"/>
                <a:gd name="connsiteY10" fmla="*/ 353378 h 386737"/>
                <a:gd name="connsiteX11" fmla="*/ 162878 w 285750"/>
                <a:gd name="connsiteY11" fmla="*/ 380048 h 386737"/>
                <a:gd name="connsiteX12" fmla="*/ 193358 w 285750"/>
                <a:gd name="connsiteY12" fmla="*/ 381000 h 386737"/>
                <a:gd name="connsiteX13" fmla="*/ 243840 w 285750"/>
                <a:gd name="connsiteY13" fmla="*/ 381000 h 386737"/>
                <a:gd name="connsiteX14" fmla="*/ 274320 w 285750"/>
                <a:gd name="connsiteY14" fmla="*/ 380048 h 386737"/>
                <a:gd name="connsiteX15" fmla="*/ 267653 w 285750"/>
                <a:gd name="connsiteY15" fmla="*/ 352425 h 386737"/>
                <a:gd name="connsiteX16" fmla="*/ 265748 w 285750"/>
                <a:gd name="connsiteY16" fmla="*/ 213360 h 386737"/>
                <a:gd name="connsiteX17" fmla="*/ 274320 w 285750"/>
                <a:gd name="connsiteY17" fmla="*/ 184785 h 386737"/>
                <a:gd name="connsiteX18" fmla="*/ 285750 w 285750"/>
                <a:gd name="connsiteY18" fmla="*/ 1905 h 386737"/>
                <a:gd name="connsiteX19" fmla="*/ 145733 w 285750"/>
                <a:gd name="connsiteY19" fmla="*/ 0 h 386737"/>
                <a:gd name="connsiteX20" fmla="*/ 169545 w 285750"/>
                <a:gd name="connsiteY20" fmla="*/ 188595 h 386737"/>
                <a:gd name="connsiteX21" fmla="*/ 113348 w 285750"/>
                <a:gd name="connsiteY21" fmla="*/ 101918 h 386737"/>
                <a:gd name="connsiteX22" fmla="*/ 111443 w 285750"/>
                <a:gd name="connsiteY22" fmla="*/ 32385 h 386737"/>
                <a:gd name="connsiteX23" fmla="*/ 120968 w 285750"/>
                <a:gd name="connsiteY23" fmla="*/ 9525 h 386737"/>
                <a:gd name="connsiteX24" fmla="*/ 90488 w 285750"/>
                <a:gd name="connsiteY24" fmla="*/ 5715 h 386737"/>
                <a:gd name="connsiteX25" fmla="*/ 34290 w 285750"/>
                <a:gd name="connsiteY25" fmla="*/ 5715 h 386737"/>
                <a:gd name="connsiteX26" fmla="*/ 0 w 285750"/>
                <a:gd name="connsiteY26" fmla="*/ 12383 h 386737"/>
                <a:gd name="connsiteX27" fmla="*/ 17145 w 285750"/>
                <a:gd name="connsiteY27" fmla="*/ 168593 h 38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85750" h="386737">
                  <a:moveTo>
                    <a:pt x="17145" y="168593"/>
                  </a:moveTo>
                  <a:cubicBezTo>
                    <a:pt x="0" y="223838"/>
                    <a:pt x="45720" y="276225"/>
                    <a:pt x="22860" y="330518"/>
                  </a:cubicBezTo>
                  <a:cubicBezTo>
                    <a:pt x="20003" y="338138"/>
                    <a:pt x="16193" y="344805"/>
                    <a:pt x="13335" y="352425"/>
                  </a:cubicBezTo>
                  <a:cubicBezTo>
                    <a:pt x="10478" y="360998"/>
                    <a:pt x="-6667" y="368618"/>
                    <a:pt x="7620" y="380048"/>
                  </a:cubicBezTo>
                  <a:cubicBezTo>
                    <a:pt x="17145" y="388620"/>
                    <a:pt x="30480" y="388620"/>
                    <a:pt x="38100" y="381000"/>
                  </a:cubicBezTo>
                  <a:cubicBezTo>
                    <a:pt x="56198" y="362903"/>
                    <a:pt x="70485" y="366713"/>
                    <a:pt x="88583" y="381953"/>
                  </a:cubicBezTo>
                  <a:cubicBezTo>
                    <a:pt x="96203" y="388620"/>
                    <a:pt x="110490" y="388620"/>
                    <a:pt x="120015" y="380048"/>
                  </a:cubicBezTo>
                  <a:cubicBezTo>
                    <a:pt x="134303" y="367665"/>
                    <a:pt x="117158" y="361950"/>
                    <a:pt x="112395" y="353378"/>
                  </a:cubicBezTo>
                  <a:cubicBezTo>
                    <a:pt x="88583" y="302895"/>
                    <a:pt x="102870" y="250508"/>
                    <a:pt x="102870" y="199073"/>
                  </a:cubicBezTo>
                  <a:cubicBezTo>
                    <a:pt x="126683" y="225743"/>
                    <a:pt x="143828" y="254318"/>
                    <a:pt x="165735" y="280035"/>
                  </a:cubicBezTo>
                  <a:cubicBezTo>
                    <a:pt x="186690" y="304800"/>
                    <a:pt x="184785" y="327660"/>
                    <a:pt x="169545" y="353378"/>
                  </a:cubicBezTo>
                  <a:cubicBezTo>
                    <a:pt x="164783" y="360998"/>
                    <a:pt x="147638" y="367665"/>
                    <a:pt x="162878" y="380048"/>
                  </a:cubicBezTo>
                  <a:cubicBezTo>
                    <a:pt x="172403" y="387668"/>
                    <a:pt x="185738" y="388620"/>
                    <a:pt x="193358" y="381000"/>
                  </a:cubicBezTo>
                  <a:cubicBezTo>
                    <a:pt x="211455" y="363855"/>
                    <a:pt x="225743" y="364808"/>
                    <a:pt x="243840" y="381000"/>
                  </a:cubicBezTo>
                  <a:cubicBezTo>
                    <a:pt x="251460" y="387668"/>
                    <a:pt x="265748" y="388620"/>
                    <a:pt x="274320" y="380048"/>
                  </a:cubicBezTo>
                  <a:cubicBezTo>
                    <a:pt x="287655" y="367665"/>
                    <a:pt x="271463" y="360998"/>
                    <a:pt x="267653" y="352425"/>
                  </a:cubicBezTo>
                  <a:cubicBezTo>
                    <a:pt x="248603" y="306705"/>
                    <a:pt x="248603" y="260033"/>
                    <a:pt x="265748" y="213360"/>
                  </a:cubicBezTo>
                  <a:cubicBezTo>
                    <a:pt x="269558" y="203835"/>
                    <a:pt x="281940" y="199073"/>
                    <a:pt x="274320" y="184785"/>
                  </a:cubicBezTo>
                  <a:cubicBezTo>
                    <a:pt x="241935" y="125730"/>
                    <a:pt x="247650" y="67628"/>
                    <a:pt x="285750" y="1905"/>
                  </a:cubicBezTo>
                  <a:cubicBezTo>
                    <a:pt x="239078" y="11430"/>
                    <a:pt x="198120" y="15240"/>
                    <a:pt x="145733" y="0"/>
                  </a:cubicBezTo>
                  <a:cubicBezTo>
                    <a:pt x="197168" y="66675"/>
                    <a:pt x="182880" y="126683"/>
                    <a:pt x="169545" y="188595"/>
                  </a:cubicBezTo>
                  <a:cubicBezTo>
                    <a:pt x="151448" y="160020"/>
                    <a:pt x="134303" y="129540"/>
                    <a:pt x="113348" y="101918"/>
                  </a:cubicBezTo>
                  <a:cubicBezTo>
                    <a:pt x="95250" y="78105"/>
                    <a:pt x="95250" y="56198"/>
                    <a:pt x="111443" y="32385"/>
                  </a:cubicBezTo>
                  <a:cubicBezTo>
                    <a:pt x="116205" y="24765"/>
                    <a:pt x="129540" y="19050"/>
                    <a:pt x="120968" y="9525"/>
                  </a:cubicBezTo>
                  <a:cubicBezTo>
                    <a:pt x="113348" y="953"/>
                    <a:pt x="97155" y="-952"/>
                    <a:pt x="90488" y="5715"/>
                  </a:cubicBezTo>
                  <a:cubicBezTo>
                    <a:pt x="70485" y="23813"/>
                    <a:pt x="54293" y="19050"/>
                    <a:pt x="34290" y="5715"/>
                  </a:cubicBezTo>
                  <a:cubicBezTo>
                    <a:pt x="25718" y="0"/>
                    <a:pt x="12383" y="1905"/>
                    <a:pt x="0" y="12383"/>
                  </a:cubicBezTo>
                  <a:cubicBezTo>
                    <a:pt x="34290" y="60008"/>
                    <a:pt x="34290" y="114300"/>
                    <a:pt x="17145" y="168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99F1765-E90D-4AD0-8054-1F28EB6D4CEF}"/>
                </a:ext>
              </a:extLst>
            </p:cNvPr>
            <p:cNvSpPr/>
            <p:nvPr/>
          </p:nvSpPr>
          <p:spPr>
            <a:xfrm>
              <a:off x="546495" y="2534926"/>
              <a:ext cx="279997" cy="388433"/>
            </a:xfrm>
            <a:custGeom>
              <a:avLst/>
              <a:gdLst>
                <a:gd name="connsiteX0" fmla="*/ 31646 w 279997"/>
                <a:gd name="connsiteY0" fmla="*/ 385111 h 388433"/>
                <a:gd name="connsiteX1" fmla="*/ 96416 w 279997"/>
                <a:gd name="connsiteY1" fmla="*/ 385111 h 388433"/>
                <a:gd name="connsiteX2" fmla="*/ 123086 w 279997"/>
                <a:gd name="connsiteY2" fmla="*/ 380348 h 388433"/>
                <a:gd name="connsiteX3" fmla="*/ 116418 w 279997"/>
                <a:gd name="connsiteY3" fmla="*/ 356536 h 388433"/>
                <a:gd name="connsiteX4" fmla="*/ 102131 w 279997"/>
                <a:gd name="connsiteY4" fmla="*/ 245093 h 388433"/>
                <a:gd name="connsiteX5" fmla="*/ 142136 w 279997"/>
                <a:gd name="connsiteY5" fmla="*/ 213661 h 388433"/>
                <a:gd name="connsiteX6" fmla="*/ 176426 w 279997"/>
                <a:gd name="connsiteY6" fmla="*/ 245093 h 388433"/>
                <a:gd name="connsiteX7" fmla="*/ 165948 w 279997"/>
                <a:gd name="connsiteY7" fmla="*/ 352726 h 388433"/>
                <a:gd name="connsiteX8" fmla="*/ 158328 w 279997"/>
                <a:gd name="connsiteY8" fmla="*/ 380348 h 388433"/>
                <a:gd name="connsiteX9" fmla="*/ 197381 w 279997"/>
                <a:gd name="connsiteY9" fmla="*/ 378443 h 388433"/>
                <a:gd name="connsiteX10" fmla="*/ 231671 w 279997"/>
                <a:gd name="connsiteY10" fmla="*/ 374633 h 388433"/>
                <a:gd name="connsiteX11" fmla="*/ 274533 w 279997"/>
                <a:gd name="connsiteY11" fmla="*/ 381301 h 388433"/>
                <a:gd name="connsiteX12" fmla="*/ 264056 w 279997"/>
                <a:gd name="connsiteY12" fmla="*/ 346058 h 388433"/>
                <a:gd name="connsiteX13" fmla="*/ 260246 w 279997"/>
                <a:gd name="connsiteY13" fmla="*/ 332723 h 388433"/>
                <a:gd name="connsiteX14" fmla="*/ 272628 w 279997"/>
                <a:gd name="connsiteY14" fmla="*/ 195563 h 388433"/>
                <a:gd name="connsiteX15" fmla="*/ 261198 w 279997"/>
                <a:gd name="connsiteY15" fmla="*/ 59356 h 388433"/>
                <a:gd name="connsiteX16" fmla="*/ 221193 w 279997"/>
                <a:gd name="connsiteY16" fmla="*/ 21256 h 388433"/>
                <a:gd name="connsiteX17" fmla="*/ 189761 w 279997"/>
                <a:gd name="connsiteY17" fmla="*/ 6968 h 388433"/>
                <a:gd name="connsiteX18" fmla="*/ 158328 w 279997"/>
                <a:gd name="connsiteY18" fmla="*/ 9826 h 388433"/>
                <a:gd name="connsiteX19" fmla="*/ 164996 w 279997"/>
                <a:gd name="connsiteY19" fmla="*/ 33638 h 388433"/>
                <a:gd name="connsiteX20" fmla="*/ 178331 w 279997"/>
                <a:gd name="connsiteY20" fmla="*/ 95551 h 388433"/>
                <a:gd name="connsiteX21" fmla="*/ 178331 w 279997"/>
                <a:gd name="connsiteY21" fmla="*/ 131746 h 388433"/>
                <a:gd name="connsiteX22" fmla="*/ 139278 w 279997"/>
                <a:gd name="connsiteY22" fmla="*/ 173656 h 388433"/>
                <a:gd name="connsiteX23" fmla="*/ 101178 w 279997"/>
                <a:gd name="connsiteY23" fmla="*/ 134603 h 388433"/>
                <a:gd name="connsiteX24" fmla="*/ 114513 w 279997"/>
                <a:gd name="connsiteY24" fmla="*/ 36496 h 388433"/>
                <a:gd name="connsiteX25" fmla="*/ 123086 w 279997"/>
                <a:gd name="connsiteY25" fmla="*/ 8873 h 388433"/>
                <a:gd name="connsiteX26" fmla="*/ 86891 w 279997"/>
                <a:gd name="connsiteY26" fmla="*/ 8873 h 388433"/>
                <a:gd name="connsiteX27" fmla="*/ 38313 w 279997"/>
                <a:gd name="connsiteY27" fmla="*/ 8873 h 388433"/>
                <a:gd name="connsiteX28" fmla="*/ 3071 w 279997"/>
                <a:gd name="connsiteY28" fmla="*/ 10778 h 388433"/>
                <a:gd name="connsiteX29" fmla="*/ 13548 w 279997"/>
                <a:gd name="connsiteY29" fmla="*/ 39353 h 388433"/>
                <a:gd name="connsiteX30" fmla="*/ 23073 w 279997"/>
                <a:gd name="connsiteY30" fmla="*/ 85073 h 388433"/>
                <a:gd name="connsiteX31" fmla="*/ 23073 w 279997"/>
                <a:gd name="connsiteY31" fmla="*/ 303196 h 388433"/>
                <a:gd name="connsiteX32" fmla="*/ 9738 w 279997"/>
                <a:gd name="connsiteY32" fmla="*/ 357488 h 388433"/>
                <a:gd name="connsiteX33" fmla="*/ 4976 w 279997"/>
                <a:gd name="connsiteY33" fmla="*/ 381301 h 388433"/>
                <a:gd name="connsiteX34" fmla="*/ 31646 w 279997"/>
                <a:gd name="connsiteY34" fmla="*/ 385111 h 38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9997" h="388433">
                  <a:moveTo>
                    <a:pt x="31646" y="385111"/>
                  </a:moveTo>
                  <a:cubicBezTo>
                    <a:pt x="54506" y="366061"/>
                    <a:pt x="73556" y="368918"/>
                    <a:pt x="96416" y="385111"/>
                  </a:cubicBezTo>
                  <a:cubicBezTo>
                    <a:pt x="103083" y="389873"/>
                    <a:pt x="115466" y="388921"/>
                    <a:pt x="123086" y="380348"/>
                  </a:cubicBezTo>
                  <a:cubicBezTo>
                    <a:pt x="132611" y="369871"/>
                    <a:pt x="121181" y="363203"/>
                    <a:pt x="116418" y="356536"/>
                  </a:cubicBezTo>
                  <a:cubicBezTo>
                    <a:pt x="95463" y="321293"/>
                    <a:pt x="98321" y="283193"/>
                    <a:pt x="102131" y="245093"/>
                  </a:cubicBezTo>
                  <a:cubicBezTo>
                    <a:pt x="104036" y="223186"/>
                    <a:pt x="118323" y="212708"/>
                    <a:pt x="142136" y="213661"/>
                  </a:cubicBezTo>
                  <a:cubicBezTo>
                    <a:pt x="163091" y="214613"/>
                    <a:pt x="175473" y="224138"/>
                    <a:pt x="176426" y="245093"/>
                  </a:cubicBezTo>
                  <a:cubicBezTo>
                    <a:pt x="178331" y="281288"/>
                    <a:pt x="183093" y="317483"/>
                    <a:pt x="165948" y="352726"/>
                  </a:cubicBezTo>
                  <a:cubicBezTo>
                    <a:pt x="162138" y="361298"/>
                    <a:pt x="145946" y="368918"/>
                    <a:pt x="158328" y="380348"/>
                  </a:cubicBezTo>
                  <a:cubicBezTo>
                    <a:pt x="170711" y="391778"/>
                    <a:pt x="184998" y="387016"/>
                    <a:pt x="197381" y="378443"/>
                  </a:cubicBezTo>
                  <a:cubicBezTo>
                    <a:pt x="207858" y="371776"/>
                    <a:pt x="216431" y="356536"/>
                    <a:pt x="231671" y="374633"/>
                  </a:cubicBezTo>
                  <a:cubicBezTo>
                    <a:pt x="242148" y="387016"/>
                    <a:pt x="261198" y="393683"/>
                    <a:pt x="274533" y="381301"/>
                  </a:cubicBezTo>
                  <a:cubicBezTo>
                    <a:pt x="290726" y="367013"/>
                    <a:pt x="265961" y="358441"/>
                    <a:pt x="264056" y="346058"/>
                  </a:cubicBezTo>
                  <a:cubicBezTo>
                    <a:pt x="263103" y="341296"/>
                    <a:pt x="261198" y="337486"/>
                    <a:pt x="260246" y="332723"/>
                  </a:cubicBezTo>
                  <a:cubicBezTo>
                    <a:pt x="249768" y="285098"/>
                    <a:pt x="271676" y="238426"/>
                    <a:pt x="272628" y="195563"/>
                  </a:cubicBezTo>
                  <a:cubicBezTo>
                    <a:pt x="273581" y="153653"/>
                    <a:pt x="244053" y="105076"/>
                    <a:pt x="261198" y="59356"/>
                  </a:cubicBezTo>
                  <a:cubicBezTo>
                    <a:pt x="281201" y="5063"/>
                    <a:pt x="288821" y="-21607"/>
                    <a:pt x="221193" y="21256"/>
                  </a:cubicBezTo>
                  <a:cubicBezTo>
                    <a:pt x="215478" y="24113"/>
                    <a:pt x="201191" y="10778"/>
                    <a:pt x="189761" y="6968"/>
                  </a:cubicBezTo>
                  <a:cubicBezTo>
                    <a:pt x="179283" y="3158"/>
                    <a:pt x="166901" y="1253"/>
                    <a:pt x="158328" y="9826"/>
                  </a:cubicBezTo>
                  <a:cubicBezTo>
                    <a:pt x="149756" y="19351"/>
                    <a:pt x="160233" y="26971"/>
                    <a:pt x="164996" y="33638"/>
                  </a:cubicBezTo>
                  <a:cubicBezTo>
                    <a:pt x="179283" y="54593"/>
                    <a:pt x="177378" y="79358"/>
                    <a:pt x="178331" y="95551"/>
                  </a:cubicBezTo>
                  <a:cubicBezTo>
                    <a:pt x="178331" y="112696"/>
                    <a:pt x="178331" y="122221"/>
                    <a:pt x="178331" y="131746"/>
                  </a:cubicBezTo>
                  <a:cubicBezTo>
                    <a:pt x="179283" y="159368"/>
                    <a:pt x="166901" y="173656"/>
                    <a:pt x="139278" y="173656"/>
                  </a:cubicBezTo>
                  <a:cubicBezTo>
                    <a:pt x="113561" y="173656"/>
                    <a:pt x="102131" y="158416"/>
                    <a:pt x="101178" y="134603"/>
                  </a:cubicBezTo>
                  <a:cubicBezTo>
                    <a:pt x="100226" y="101266"/>
                    <a:pt x="97368" y="67928"/>
                    <a:pt x="114513" y="36496"/>
                  </a:cubicBezTo>
                  <a:cubicBezTo>
                    <a:pt x="119276" y="27923"/>
                    <a:pt x="135468" y="20303"/>
                    <a:pt x="123086" y="8873"/>
                  </a:cubicBezTo>
                  <a:cubicBezTo>
                    <a:pt x="113561" y="-652"/>
                    <a:pt x="96416" y="301"/>
                    <a:pt x="86891" y="8873"/>
                  </a:cubicBezTo>
                  <a:cubicBezTo>
                    <a:pt x="68793" y="24113"/>
                    <a:pt x="55458" y="22208"/>
                    <a:pt x="38313" y="8873"/>
                  </a:cubicBezTo>
                  <a:cubicBezTo>
                    <a:pt x="29741" y="1253"/>
                    <a:pt x="12596" y="301"/>
                    <a:pt x="3071" y="10778"/>
                  </a:cubicBezTo>
                  <a:cubicBezTo>
                    <a:pt x="-6454" y="22208"/>
                    <a:pt x="8786" y="30781"/>
                    <a:pt x="13548" y="39353"/>
                  </a:cubicBezTo>
                  <a:cubicBezTo>
                    <a:pt x="22121" y="53641"/>
                    <a:pt x="24978" y="69833"/>
                    <a:pt x="23073" y="85073"/>
                  </a:cubicBezTo>
                  <a:cubicBezTo>
                    <a:pt x="15453" y="158416"/>
                    <a:pt x="12596" y="230806"/>
                    <a:pt x="23073" y="303196"/>
                  </a:cubicBezTo>
                  <a:cubicBezTo>
                    <a:pt x="25931" y="322246"/>
                    <a:pt x="20216" y="341296"/>
                    <a:pt x="9738" y="357488"/>
                  </a:cubicBezTo>
                  <a:cubicBezTo>
                    <a:pt x="4976" y="364156"/>
                    <a:pt x="-5502" y="370823"/>
                    <a:pt x="4976" y="381301"/>
                  </a:cubicBezTo>
                  <a:cubicBezTo>
                    <a:pt x="12596" y="388921"/>
                    <a:pt x="24978" y="390826"/>
                    <a:pt x="31646" y="3851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452497B-8F95-4A49-BCB9-6A2029BBF068}"/>
                </a:ext>
              </a:extLst>
            </p:cNvPr>
            <p:cNvSpPr/>
            <p:nvPr/>
          </p:nvSpPr>
          <p:spPr>
            <a:xfrm>
              <a:off x="1672552" y="2532370"/>
              <a:ext cx="261253" cy="401385"/>
            </a:xfrm>
            <a:custGeom>
              <a:avLst/>
              <a:gdLst>
                <a:gd name="connsiteX0" fmla="*/ 26681 w 261253"/>
                <a:gd name="connsiteY0" fmla="*/ 314325 h 401385"/>
                <a:gd name="connsiteX1" fmla="*/ 95261 w 261253"/>
                <a:gd name="connsiteY1" fmla="*/ 395288 h 401385"/>
                <a:gd name="connsiteX2" fmla="*/ 219086 w 261253"/>
                <a:gd name="connsiteY2" fmla="*/ 369570 h 401385"/>
                <a:gd name="connsiteX3" fmla="*/ 260044 w 261253"/>
                <a:gd name="connsiteY3" fmla="*/ 191453 h 401385"/>
                <a:gd name="connsiteX4" fmla="*/ 245756 w 261253"/>
                <a:gd name="connsiteY4" fmla="*/ 97155 h 401385"/>
                <a:gd name="connsiteX5" fmla="*/ 136219 w 261253"/>
                <a:gd name="connsiteY5" fmla="*/ 0 h 401385"/>
                <a:gd name="connsiteX6" fmla="*/ 24776 w 261253"/>
                <a:gd name="connsiteY6" fmla="*/ 102870 h 401385"/>
                <a:gd name="connsiteX7" fmla="*/ 5726 w 261253"/>
                <a:gd name="connsiteY7" fmla="*/ 188595 h 401385"/>
                <a:gd name="connsiteX8" fmla="*/ 2869 w 261253"/>
                <a:gd name="connsiteY8" fmla="*/ 204788 h 401385"/>
                <a:gd name="connsiteX9" fmla="*/ 26681 w 261253"/>
                <a:gd name="connsiteY9" fmla="*/ 314325 h 401385"/>
                <a:gd name="connsiteX10" fmla="*/ 104786 w 261253"/>
                <a:gd name="connsiteY10" fmla="*/ 84773 h 401385"/>
                <a:gd name="connsiteX11" fmla="*/ 136219 w 261253"/>
                <a:gd name="connsiteY11" fmla="*/ 46673 h 401385"/>
                <a:gd name="connsiteX12" fmla="*/ 164794 w 261253"/>
                <a:gd name="connsiteY12" fmla="*/ 82868 h 401385"/>
                <a:gd name="connsiteX13" fmla="*/ 164794 w 261253"/>
                <a:gd name="connsiteY13" fmla="*/ 129540 h 401385"/>
                <a:gd name="connsiteX14" fmla="*/ 165747 w 261253"/>
                <a:gd name="connsiteY14" fmla="*/ 303848 h 401385"/>
                <a:gd name="connsiteX15" fmla="*/ 133361 w 261253"/>
                <a:gd name="connsiteY15" fmla="*/ 345758 h 401385"/>
                <a:gd name="connsiteX16" fmla="*/ 105739 w 261253"/>
                <a:gd name="connsiteY16" fmla="*/ 304800 h 401385"/>
                <a:gd name="connsiteX17" fmla="*/ 117169 w 261253"/>
                <a:gd name="connsiteY17" fmla="*/ 212408 h 401385"/>
                <a:gd name="connsiteX18" fmla="*/ 117169 w 261253"/>
                <a:gd name="connsiteY18" fmla="*/ 186690 h 401385"/>
                <a:gd name="connsiteX19" fmla="*/ 104786 w 261253"/>
                <a:gd name="connsiteY19" fmla="*/ 84773 h 40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1253" h="401385">
                  <a:moveTo>
                    <a:pt x="26681" y="314325"/>
                  </a:moveTo>
                  <a:cubicBezTo>
                    <a:pt x="34301" y="355283"/>
                    <a:pt x="52399" y="386715"/>
                    <a:pt x="95261" y="395288"/>
                  </a:cubicBezTo>
                  <a:cubicBezTo>
                    <a:pt x="140029" y="404813"/>
                    <a:pt x="185749" y="407670"/>
                    <a:pt x="219086" y="369570"/>
                  </a:cubicBezTo>
                  <a:cubicBezTo>
                    <a:pt x="262901" y="319088"/>
                    <a:pt x="244804" y="250508"/>
                    <a:pt x="260044" y="191453"/>
                  </a:cubicBezTo>
                  <a:cubicBezTo>
                    <a:pt x="265759" y="170498"/>
                    <a:pt x="249566" y="129540"/>
                    <a:pt x="245756" y="97155"/>
                  </a:cubicBezTo>
                  <a:cubicBezTo>
                    <a:pt x="236231" y="24765"/>
                    <a:pt x="208609" y="0"/>
                    <a:pt x="136219" y="0"/>
                  </a:cubicBezTo>
                  <a:cubicBezTo>
                    <a:pt x="59066" y="0"/>
                    <a:pt x="31444" y="24765"/>
                    <a:pt x="24776" y="102870"/>
                  </a:cubicBezTo>
                  <a:cubicBezTo>
                    <a:pt x="21919" y="132398"/>
                    <a:pt x="27634" y="163830"/>
                    <a:pt x="5726" y="188595"/>
                  </a:cubicBezTo>
                  <a:cubicBezTo>
                    <a:pt x="964" y="193358"/>
                    <a:pt x="-2846" y="200025"/>
                    <a:pt x="2869" y="204788"/>
                  </a:cubicBezTo>
                  <a:cubicBezTo>
                    <a:pt x="30491" y="237173"/>
                    <a:pt x="20014" y="278130"/>
                    <a:pt x="26681" y="314325"/>
                  </a:cubicBezTo>
                  <a:close/>
                  <a:moveTo>
                    <a:pt x="104786" y="84773"/>
                  </a:moveTo>
                  <a:cubicBezTo>
                    <a:pt x="103834" y="63818"/>
                    <a:pt x="109549" y="46673"/>
                    <a:pt x="136219" y="46673"/>
                  </a:cubicBezTo>
                  <a:cubicBezTo>
                    <a:pt x="160031" y="47625"/>
                    <a:pt x="163841" y="63818"/>
                    <a:pt x="164794" y="82868"/>
                  </a:cubicBezTo>
                  <a:cubicBezTo>
                    <a:pt x="165747" y="94298"/>
                    <a:pt x="164794" y="104775"/>
                    <a:pt x="164794" y="129540"/>
                  </a:cubicBezTo>
                  <a:cubicBezTo>
                    <a:pt x="141934" y="178118"/>
                    <a:pt x="168604" y="240983"/>
                    <a:pt x="165747" y="303848"/>
                  </a:cubicBezTo>
                  <a:cubicBezTo>
                    <a:pt x="164794" y="325755"/>
                    <a:pt x="161936" y="347663"/>
                    <a:pt x="133361" y="345758"/>
                  </a:cubicBezTo>
                  <a:cubicBezTo>
                    <a:pt x="108597" y="344805"/>
                    <a:pt x="104786" y="324803"/>
                    <a:pt x="105739" y="304800"/>
                  </a:cubicBezTo>
                  <a:cubicBezTo>
                    <a:pt x="106691" y="273368"/>
                    <a:pt x="100024" y="240983"/>
                    <a:pt x="117169" y="212408"/>
                  </a:cubicBezTo>
                  <a:cubicBezTo>
                    <a:pt x="122884" y="202883"/>
                    <a:pt x="121931" y="196215"/>
                    <a:pt x="117169" y="186690"/>
                  </a:cubicBezTo>
                  <a:cubicBezTo>
                    <a:pt x="97166" y="154305"/>
                    <a:pt x="105739" y="119063"/>
                    <a:pt x="104786" y="84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B50212A-DCA8-41E3-A345-810D08A8520D}"/>
                </a:ext>
              </a:extLst>
            </p:cNvPr>
            <p:cNvSpPr/>
            <p:nvPr/>
          </p:nvSpPr>
          <p:spPr>
            <a:xfrm>
              <a:off x="865856" y="2538802"/>
              <a:ext cx="303593" cy="385759"/>
            </a:xfrm>
            <a:custGeom>
              <a:avLst/>
              <a:gdLst>
                <a:gd name="connsiteX0" fmla="*/ 29468 w 303593"/>
                <a:gd name="connsiteY0" fmla="*/ 380282 h 385759"/>
                <a:gd name="connsiteX1" fmla="*/ 81855 w 303593"/>
                <a:gd name="connsiteY1" fmla="*/ 380282 h 385759"/>
                <a:gd name="connsiteX2" fmla="*/ 103763 w 303593"/>
                <a:gd name="connsiteY2" fmla="*/ 380282 h 385759"/>
                <a:gd name="connsiteX3" fmla="*/ 104715 w 303593"/>
                <a:gd name="connsiteY3" fmla="*/ 356470 h 385759"/>
                <a:gd name="connsiteX4" fmla="*/ 103763 w 303593"/>
                <a:gd name="connsiteY4" fmla="*/ 263125 h 385759"/>
                <a:gd name="connsiteX5" fmla="*/ 136148 w 303593"/>
                <a:gd name="connsiteY5" fmla="*/ 238360 h 385759"/>
                <a:gd name="connsiteX6" fmla="*/ 172343 w 303593"/>
                <a:gd name="connsiteY6" fmla="*/ 258362 h 385759"/>
                <a:gd name="connsiteX7" fmla="*/ 179010 w 303593"/>
                <a:gd name="connsiteY7" fmla="*/ 351707 h 385759"/>
                <a:gd name="connsiteX8" fmla="*/ 179010 w 303593"/>
                <a:gd name="connsiteY8" fmla="*/ 380282 h 385759"/>
                <a:gd name="connsiteX9" fmla="*/ 210443 w 303593"/>
                <a:gd name="connsiteY9" fmla="*/ 381235 h 385759"/>
                <a:gd name="connsiteX10" fmla="*/ 267593 w 303593"/>
                <a:gd name="connsiteY10" fmla="*/ 381235 h 385759"/>
                <a:gd name="connsiteX11" fmla="*/ 299025 w 303593"/>
                <a:gd name="connsiteY11" fmla="*/ 380282 h 385759"/>
                <a:gd name="connsiteX12" fmla="*/ 290453 w 303593"/>
                <a:gd name="connsiteY12" fmla="*/ 352660 h 385759"/>
                <a:gd name="connsiteX13" fmla="*/ 258068 w 303593"/>
                <a:gd name="connsiteY13" fmla="*/ 205022 h 385759"/>
                <a:gd name="connsiteX14" fmla="*/ 256163 w 303593"/>
                <a:gd name="connsiteY14" fmla="*/ 184067 h 385759"/>
                <a:gd name="connsiteX15" fmla="*/ 218063 w 303593"/>
                <a:gd name="connsiteY15" fmla="*/ 32620 h 385759"/>
                <a:gd name="connsiteX16" fmla="*/ 182820 w 303593"/>
                <a:gd name="connsiteY16" fmla="*/ 7855 h 385759"/>
                <a:gd name="connsiteX17" fmla="*/ 135195 w 303593"/>
                <a:gd name="connsiteY17" fmla="*/ 6902 h 385759"/>
                <a:gd name="connsiteX18" fmla="*/ 100905 w 303593"/>
                <a:gd name="connsiteY18" fmla="*/ 21190 h 385759"/>
                <a:gd name="connsiteX19" fmla="*/ 82808 w 303593"/>
                <a:gd name="connsiteY19" fmla="*/ 165017 h 385759"/>
                <a:gd name="connsiteX20" fmla="*/ 25658 w 303593"/>
                <a:gd name="connsiteY20" fmla="*/ 193592 h 385759"/>
                <a:gd name="connsiteX21" fmla="*/ 35183 w 303593"/>
                <a:gd name="connsiteY21" fmla="*/ 248837 h 385759"/>
                <a:gd name="connsiteX22" fmla="*/ 50423 w 303593"/>
                <a:gd name="connsiteY22" fmla="*/ 276460 h 385759"/>
                <a:gd name="connsiteX23" fmla="*/ 13275 w 303593"/>
                <a:gd name="connsiteY23" fmla="*/ 357422 h 385759"/>
                <a:gd name="connsiteX24" fmla="*/ 2798 w 303593"/>
                <a:gd name="connsiteY24" fmla="*/ 379330 h 385759"/>
                <a:gd name="connsiteX25" fmla="*/ 29468 w 303593"/>
                <a:gd name="connsiteY25" fmla="*/ 380282 h 385759"/>
                <a:gd name="connsiteX26" fmla="*/ 122813 w 303593"/>
                <a:gd name="connsiteY26" fmla="*/ 185020 h 385759"/>
                <a:gd name="connsiteX27" fmla="*/ 135195 w 303593"/>
                <a:gd name="connsiteY27" fmla="*/ 135490 h 385759"/>
                <a:gd name="connsiteX28" fmla="*/ 155198 w 303593"/>
                <a:gd name="connsiteY28" fmla="*/ 185972 h 385759"/>
                <a:gd name="connsiteX29" fmla="*/ 139005 w 303593"/>
                <a:gd name="connsiteY29" fmla="*/ 204070 h 385759"/>
                <a:gd name="connsiteX30" fmla="*/ 122813 w 303593"/>
                <a:gd name="connsiteY30" fmla="*/ 185020 h 38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3593" h="385759">
                  <a:moveTo>
                    <a:pt x="29468" y="380282"/>
                  </a:moveTo>
                  <a:cubicBezTo>
                    <a:pt x="46613" y="370757"/>
                    <a:pt x="63758" y="355517"/>
                    <a:pt x="81855" y="380282"/>
                  </a:cubicBezTo>
                  <a:cubicBezTo>
                    <a:pt x="86618" y="385997"/>
                    <a:pt x="97095" y="385045"/>
                    <a:pt x="103763" y="380282"/>
                  </a:cubicBezTo>
                  <a:cubicBezTo>
                    <a:pt x="115193" y="372662"/>
                    <a:pt x="108525" y="365042"/>
                    <a:pt x="104715" y="356470"/>
                  </a:cubicBezTo>
                  <a:cubicBezTo>
                    <a:pt x="89475" y="325990"/>
                    <a:pt x="99000" y="294557"/>
                    <a:pt x="103763" y="263125"/>
                  </a:cubicBezTo>
                  <a:cubicBezTo>
                    <a:pt x="106620" y="244075"/>
                    <a:pt x="117098" y="236455"/>
                    <a:pt x="136148" y="238360"/>
                  </a:cubicBezTo>
                  <a:cubicBezTo>
                    <a:pt x="152340" y="239312"/>
                    <a:pt x="166628" y="236455"/>
                    <a:pt x="172343" y="258362"/>
                  </a:cubicBezTo>
                  <a:cubicBezTo>
                    <a:pt x="179963" y="289795"/>
                    <a:pt x="189488" y="319322"/>
                    <a:pt x="179010" y="351707"/>
                  </a:cubicBezTo>
                  <a:cubicBezTo>
                    <a:pt x="176153" y="361232"/>
                    <a:pt x="164723" y="371710"/>
                    <a:pt x="179010" y="380282"/>
                  </a:cubicBezTo>
                  <a:cubicBezTo>
                    <a:pt x="189488" y="385997"/>
                    <a:pt x="202823" y="387902"/>
                    <a:pt x="210443" y="381235"/>
                  </a:cubicBezTo>
                  <a:cubicBezTo>
                    <a:pt x="230445" y="362185"/>
                    <a:pt x="247590" y="366947"/>
                    <a:pt x="267593" y="381235"/>
                  </a:cubicBezTo>
                  <a:cubicBezTo>
                    <a:pt x="276165" y="386950"/>
                    <a:pt x="290453" y="387902"/>
                    <a:pt x="299025" y="380282"/>
                  </a:cubicBezTo>
                  <a:cubicBezTo>
                    <a:pt x="311408" y="367900"/>
                    <a:pt x="295215" y="361232"/>
                    <a:pt x="290453" y="352660"/>
                  </a:cubicBezTo>
                  <a:cubicBezTo>
                    <a:pt x="261878" y="306940"/>
                    <a:pt x="242828" y="259315"/>
                    <a:pt x="258068" y="205022"/>
                  </a:cubicBezTo>
                  <a:cubicBezTo>
                    <a:pt x="259973" y="196450"/>
                    <a:pt x="261878" y="190735"/>
                    <a:pt x="256163" y="184067"/>
                  </a:cubicBezTo>
                  <a:cubicBezTo>
                    <a:pt x="216158" y="140252"/>
                    <a:pt x="211395" y="86912"/>
                    <a:pt x="218063" y="32620"/>
                  </a:cubicBezTo>
                  <a:cubicBezTo>
                    <a:pt x="222825" y="-2623"/>
                    <a:pt x="200918" y="-4528"/>
                    <a:pt x="182820" y="7855"/>
                  </a:cubicBezTo>
                  <a:cubicBezTo>
                    <a:pt x="163770" y="21190"/>
                    <a:pt x="153293" y="20237"/>
                    <a:pt x="135195" y="6902"/>
                  </a:cubicBezTo>
                  <a:cubicBezTo>
                    <a:pt x="124718" y="-718"/>
                    <a:pt x="92333" y="-8338"/>
                    <a:pt x="100905" y="21190"/>
                  </a:cubicBezTo>
                  <a:cubicBezTo>
                    <a:pt x="116145" y="73577"/>
                    <a:pt x="90428" y="117392"/>
                    <a:pt x="82808" y="165017"/>
                  </a:cubicBezTo>
                  <a:cubicBezTo>
                    <a:pt x="78045" y="197402"/>
                    <a:pt x="64710" y="212642"/>
                    <a:pt x="25658" y="193592"/>
                  </a:cubicBezTo>
                  <a:cubicBezTo>
                    <a:pt x="45660" y="213595"/>
                    <a:pt x="24705" y="248837"/>
                    <a:pt x="35183" y="248837"/>
                  </a:cubicBezTo>
                  <a:cubicBezTo>
                    <a:pt x="68520" y="247885"/>
                    <a:pt x="53280" y="265030"/>
                    <a:pt x="50423" y="276460"/>
                  </a:cubicBezTo>
                  <a:cubicBezTo>
                    <a:pt x="41850" y="305035"/>
                    <a:pt x="35183" y="334562"/>
                    <a:pt x="13275" y="357422"/>
                  </a:cubicBezTo>
                  <a:cubicBezTo>
                    <a:pt x="7560" y="363137"/>
                    <a:pt x="-5775" y="368852"/>
                    <a:pt x="2798" y="379330"/>
                  </a:cubicBezTo>
                  <a:cubicBezTo>
                    <a:pt x="9465" y="385997"/>
                    <a:pt x="20895" y="385045"/>
                    <a:pt x="29468" y="380282"/>
                  </a:cubicBezTo>
                  <a:close/>
                  <a:moveTo>
                    <a:pt x="122813" y="185020"/>
                  </a:moveTo>
                  <a:cubicBezTo>
                    <a:pt x="126623" y="169780"/>
                    <a:pt x="130433" y="154540"/>
                    <a:pt x="135195" y="135490"/>
                  </a:cubicBezTo>
                  <a:cubicBezTo>
                    <a:pt x="154245" y="150730"/>
                    <a:pt x="148530" y="170732"/>
                    <a:pt x="155198" y="185972"/>
                  </a:cubicBezTo>
                  <a:cubicBezTo>
                    <a:pt x="162818" y="203117"/>
                    <a:pt x="150435" y="203117"/>
                    <a:pt x="139005" y="204070"/>
                  </a:cubicBezTo>
                  <a:cubicBezTo>
                    <a:pt x="122813" y="205975"/>
                    <a:pt x="119003" y="199307"/>
                    <a:pt x="122813" y="185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A24BF5F-E579-4192-90B0-3394ADFE2991}"/>
                </a:ext>
              </a:extLst>
            </p:cNvPr>
            <p:cNvSpPr/>
            <p:nvPr/>
          </p:nvSpPr>
          <p:spPr>
            <a:xfrm>
              <a:off x="2463138" y="2539037"/>
              <a:ext cx="239077" cy="383940"/>
            </a:xfrm>
            <a:custGeom>
              <a:avLst/>
              <a:gdLst>
                <a:gd name="connsiteX0" fmla="*/ 13335 w 239077"/>
                <a:gd name="connsiteY0" fmla="*/ 179070 h 383940"/>
                <a:gd name="connsiteX1" fmla="*/ 20003 w 239077"/>
                <a:gd name="connsiteY1" fmla="*/ 212408 h 383940"/>
                <a:gd name="connsiteX2" fmla="*/ 14288 w 239077"/>
                <a:gd name="connsiteY2" fmla="*/ 359093 h 383940"/>
                <a:gd name="connsiteX3" fmla="*/ 10478 w 239077"/>
                <a:gd name="connsiteY3" fmla="*/ 377190 h 383940"/>
                <a:gd name="connsiteX4" fmla="*/ 31433 w 239077"/>
                <a:gd name="connsiteY4" fmla="*/ 381953 h 383940"/>
                <a:gd name="connsiteX5" fmla="*/ 119063 w 239077"/>
                <a:gd name="connsiteY5" fmla="*/ 381953 h 383940"/>
                <a:gd name="connsiteX6" fmla="*/ 155258 w 239077"/>
                <a:gd name="connsiteY6" fmla="*/ 375285 h 383940"/>
                <a:gd name="connsiteX7" fmla="*/ 197167 w 239077"/>
                <a:gd name="connsiteY7" fmla="*/ 375285 h 383940"/>
                <a:gd name="connsiteX8" fmla="*/ 231458 w 239077"/>
                <a:gd name="connsiteY8" fmla="*/ 377190 h 383940"/>
                <a:gd name="connsiteX9" fmla="*/ 221933 w 239077"/>
                <a:gd name="connsiteY9" fmla="*/ 349568 h 383940"/>
                <a:gd name="connsiteX10" fmla="*/ 219075 w 239077"/>
                <a:gd name="connsiteY10" fmla="*/ 307658 h 383940"/>
                <a:gd name="connsiteX11" fmla="*/ 186690 w 239077"/>
                <a:gd name="connsiteY11" fmla="*/ 265748 h 383940"/>
                <a:gd name="connsiteX12" fmla="*/ 154305 w 239077"/>
                <a:gd name="connsiteY12" fmla="*/ 303848 h 383940"/>
                <a:gd name="connsiteX13" fmla="*/ 135255 w 239077"/>
                <a:gd name="connsiteY13" fmla="*/ 336233 h 383940"/>
                <a:gd name="connsiteX14" fmla="*/ 106680 w 239077"/>
                <a:gd name="connsiteY14" fmla="*/ 324803 h 383940"/>
                <a:gd name="connsiteX15" fmla="*/ 118110 w 239077"/>
                <a:gd name="connsiteY15" fmla="*/ 218123 h 383940"/>
                <a:gd name="connsiteX16" fmla="*/ 178117 w 239077"/>
                <a:gd name="connsiteY16" fmla="*/ 220980 h 383940"/>
                <a:gd name="connsiteX17" fmla="*/ 190500 w 239077"/>
                <a:gd name="connsiteY17" fmla="*/ 216218 h 383940"/>
                <a:gd name="connsiteX18" fmla="*/ 187642 w 239077"/>
                <a:gd name="connsiteY18" fmla="*/ 158115 h 383940"/>
                <a:gd name="connsiteX19" fmla="*/ 107633 w 239077"/>
                <a:gd name="connsiteY19" fmla="*/ 102870 h 383940"/>
                <a:gd name="connsiteX20" fmla="*/ 106680 w 239077"/>
                <a:gd name="connsiteY20" fmla="*/ 88583 h 383940"/>
                <a:gd name="connsiteX21" fmla="*/ 117158 w 239077"/>
                <a:gd name="connsiteY21" fmla="*/ 46673 h 383940"/>
                <a:gd name="connsiteX22" fmla="*/ 143828 w 239077"/>
                <a:gd name="connsiteY22" fmla="*/ 47625 h 383940"/>
                <a:gd name="connsiteX23" fmla="*/ 148590 w 239077"/>
                <a:gd name="connsiteY23" fmla="*/ 89535 h 383940"/>
                <a:gd name="connsiteX24" fmla="*/ 158115 w 239077"/>
                <a:gd name="connsiteY24" fmla="*/ 108585 h 383940"/>
                <a:gd name="connsiteX25" fmla="*/ 234315 w 239077"/>
                <a:gd name="connsiteY25" fmla="*/ 104775 h 383940"/>
                <a:gd name="connsiteX26" fmla="*/ 239078 w 239077"/>
                <a:gd name="connsiteY26" fmla="*/ 0 h 383940"/>
                <a:gd name="connsiteX27" fmla="*/ 0 w 239077"/>
                <a:gd name="connsiteY27" fmla="*/ 0 h 383940"/>
                <a:gd name="connsiteX28" fmla="*/ 13335 w 239077"/>
                <a:gd name="connsiteY28" fmla="*/ 179070 h 38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9077" h="383940">
                  <a:moveTo>
                    <a:pt x="13335" y="179070"/>
                  </a:moveTo>
                  <a:cubicBezTo>
                    <a:pt x="4763" y="195263"/>
                    <a:pt x="17145" y="201930"/>
                    <a:pt x="20003" y="212408"/>
                  </a:cubicBezTo>
                  <a:cubicBezTo>
                    <a:pt x="33338" y="261938"/>
                    <a:pt x="41910" y="311468"/>
                    <a:pt x="14288" y="359093"/>
                  </a:cubicBezTo>
                  <a:cubicBezTo>
                    <a:pt x="10478" y="364808"/>
                    <a:pt x="-952" y="369570"/>
                    <a:pt x="10478" y="377190"/>
                  </a:cubicBezTo>
                  <a:cubicBezTo>
                    <a:pt x="16192" y="381000"/>
                    <a:pt x="28575" y="384810"/>
                    <a:pt x="31433" y="381953"/>
                  </a:cubicBezTo>
                  <a:cubicBezTo>
                    <a:pt x="60960" y="355283"/>
                    <a:pt x="89535" y="374333"/>
                    <a:pt x="119063" y="381953"/>
                  </a:cubicBezTo>
                  <a:cubicBezTo>
                    <a:pt x="129540" y="384810"/>
                    <a:pt x="144780" y="380048"/>
                    <a:pt x="155258" y="375285"/>
                  </a:cubicBezTo>
                  <a:cubicBezTo>
                    <a:pt x="169545" y="368618"/>
                    <a:pt x="181928" y="360998"/>
                    <a:pt x="197167" y="375285"/>
                  </a:cubicBezTo>
                  <a:cubicBezTo>
                    <a:pt x="206692" y="383858"/>
                    <a:pt x="221933" y="388620"/>
                    <a:pt x="231458" y="377190"/>
                  </a:cubicBezTo>
                  <a:cubicBezTo>
                    <a:pt x="241935" y="365760"/>
                    <a:pt x="222885" y="360045"/>
                    <a:pt x="221933" y="349568"/>
                  </a:cubicBezTo>
                  <a:cubicBezTo>
                    <a:pt x="220028" y="335280"/>
                    <a:pt x="215265" y="320040"/>
                    <a:pt x="219075" y="307658"/>
                  </a:cubicBezTo>
                  <a:cubicBezTo>
                    <a:pt x="230505" y="273368"/>
                    <a:pt x="240030" y="263843"/>
                    <a:pt x="186690" y="265748"/>
                  </a:cubicBezTo>
                  <a:cubicBezTo>
                    <a:pt x="140970" y="267653"/>
                    <a:pt x="141923" y="267653"/>
                    <a:pt x="154305" y="303848"/>
                  </a:cubicBezTo>
                  <a:cubicBezTo>
                    <a:pt x="159067" y="317183"/>
                    <a:pt x="154305" y="333375"/>
                    <a:pt x="135255" y="336233"/>
                  </a:cubicBezTo>
                  <a:cubicBezTo>
                    <a:pt x="123825" y="338138"/>
                    <a:pt x="109538" y="337185"/>
                    <a:pt x="106680" y="324803"/>
                  </a:cubicBezTo>
                  <a:cubicBezTo>
                    <a:pt x="100013" y="288608"/>
                    <a:pt x="103823" y="249555"/>
                    <a:pt x="118110" y="218123"/>
                  </a:cubicBezTo>
                  <a:cubicBezTo>
                    <a:pt x="126683" y="197168"/>
                    <a:pt x="157163" y="219075"/>
                    <a:pt x="178117" y="220980"/>
                  </a:cubicBezTo>
                  <a:cubicBezTo>
                    <a:pt x="180975" y="220980"/>
                    <a:pt x="183833" y="219075"/>
                    <a:pt x="190500" y="216218"/>
                  </a:cubicBezTo>
                  <a:cubicBezTo>
                    <a:pt x="173355" y="199073"/>
                    <a:pt x="184785" y="178118"/>
                    <a:pt x="187642" y="158115"/>
                  </a:cubicBezTo>
                  <a:cubicBezTo>
                    <a:pt x="115253" y="174308"/>
                    <a:pt x="115253" y="174308"/>
                    <a:pt x="107633" y="102870"/>
                  </a:cubicBezTo>
                  <a:cubicBezTo>
                    <a:pt x="106680" y="98108"/>
                    <a:pt x="105728" y="93345"/>
                    <a:pt x="106680" y="88583"/>
                  </a:cubicBezTo>
                  <a:cubicBezTo>
                    <a:pt x="108585" y="74295"/>
                    <a:pt x="96203" y="56198"/>
                    <a:pt x="117158" y="46673"/>
                  </a:cubicBezTo>
                  <a:cubicBezTo>
                    <a:pt x="126683" y="41910"/>
                    <a:pt x="136208" y="41910"/>
                    <a:pt x="143828" y="47625"/>
                  </a:cubicBezTo>
                  <a:cubicBezTo>
                    <a:pt x="160973" y="59055"/>
                    <a:pt x="156210" y="75248"/>
                    <a:pt x="148590" y="89535"/>
                  </a:cubicBezTo>
                  <a:cubicBezTo>
                    <a:pt x="140970" y="103823"/>
                    <a:pt x="146685" y="116205"/>
                    <a:pt x="158115" y="108585"/>
                  </a:cubicBezTo>
                  <a:cubicBezTo>
                    <a:pt x="182880" y="92393"/>
                    <a:pt x="206692" y="116205"/>
                    <a:pt x="234315" y="104775"/>
                  </a:cubicBezTo>
                  <a:cubicBezTo>
                    <a:pt x="208598" y="70485"/>
                    <a:pt x="212408" y="37148"/>
                    <a:pt x="239078" y="0"/>
                  </a:cubicBezTo>
                  <a:cubicBezTo>
                    <a:pt x="157163" y="8573"/>
                    <a:pt x="81915" y="9525"/>
                    <a:pt x="0" y="0"/>
                  </a:cubicBezTo>
                  <a:cubicBezTo>
                    <a:pt x="37148" y="63818"/>
                    <a:pt x="42863" y="120968"/>
                    <a:pt x="13335" y="1790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992CBCC-6B02-4DC3-BC66-9144BFFE9BC4}"/>
                </a:ext>
              </a:extLst>
            </p:cNvPr>
            <p:cNvSpPr/>
            <p:nvPr/>
          </p:nvSpPr>
          <p:spPr>
            <a:xfrm>
              <a:off x="2747936" y="2541895"/>
              <a:ext cx="238125" cy="380552"/>
            </a:xfrm>
            <a:custGeom>
              <a:avLst/>
              <a:gdLst>
                <a:gd name="connsiteX0" fmla="*/ 17145 w 238125"/>
                <a:gd name="connsiteY0" fmla="*/ 171450 h 380552"/>
                <a:gd name="connsiteX1" fmla="*/ 23813 w 238125"/>
                <a:gd name="connsiteY1" fmla="*/ 337185 h 380552"/>
                <a:gd name="connsiteX2" fmla="*/ 18097 w 238125"/>
                <a:gd name="connsiteY2" fmla="*/ 350520 h 380552"/>
                <a:gd name="connsiteX3" fmla="*/ 8572 w 238125"/>
                <a:gd name="connsiteY3" fmla="*/ 375285 h 380552"/>
                <a:gd name="connsiteX4" fmla="*/ 40005 w 238125"/>
                <a:gd name="connsiteY4" fmla="*/ 377190 h 380552"/>
                <a:gd name="connsiteX5" fmla="*/ 75247 w 238125"/>
                <a:gd name="connsiteY5" fmla="*/ 360998 h 380552"/>
                <a:gd name="connsiteX6" fmla="*/ 231457 w 238125"/>
                <a:gd name="connsiteY6" fmla="*/ 380048 h 380552"/>
                <a:gd name="connsiteX7" fmla="*/ 220027 w 238125"/>
                <a:gd name="connsiteY7" fmla="*/ 289560 h 380552"/>
                <a:gd name="connsiteX8" fmla="*/ 197167 w 238125"/>
                <a:gd name="connsiteY8" fmla="*/ 264795 h 380552"/>
                <a:gd name="connsiteX9" fmla="*/ 180022 w 238125"/>
                <a:gd name="connsiteY9" fmla="*/ 266700 h 380552"/>
                <a:gd name="connsiteX10" fmla="*/ 153352 w 238125"/>
                <a:gd name="connsiteY10" fmla="*/ 297180 h 380552"/>
                <a:gd name="connsiteX11" fmla="*/ 139065 w 238125"/>
                <a:gd name="connsiteY11" fmla="*/ 333375 h 380552"/>
                <a:gd name="connsiteX12" fmla="*/ 109538 w 238125"/>
                <a:gd name="connsiteY12" fmla="*/ 327660 h 380552"/>
                <a:gd name="connsiteX13" fmla="*/ 115252 w 238125"/>
                <a:gd name="connsiteY13" fmla="*/ 220980 h 380552"/>
                <a:gd name="connsiteX14" fmla="*/ 173355 w 238125"/>
                <a:gd name="connsiteY14" fmla="*/ 219075 h 380552"/>
                <a:gd name="connsiteX15" fmla="*/ 190500 w 238125"/>
                <a:gd name="connsiteY15" fmla="*/ 216218 h 380552"/>
                <a:gd name="connsiteX16" fmla="*/ 181927 w 238125"/>
                <a:gd name="connsiteY16" fmla="*/ 155258 h 380552"/>
                <a:gd name="connsiteX17" fmla="*/ 107632 w 238125"/>
                <a:gd name="connsiteY17" fmla="*/ 107633 h 380552"/>
                <a:gd name="connsiteX18" fmla="*/ 106680 w 238125"/>
                <a:gd name="connsiteY18" fmla="*/ 93345 h 380552"/>
                <a:gd name="connsiteX19" fmla="*/ 114300 w 238125"/>
                <a:gd name="connsiteY19" fmla="*/ 45720 h 380552"/>
                <a:gd name="connsiteX20" fmla="*/ 145732 w 238125"/>
                <a:gd name="connsiteY20" fmla="*/ 48578 h 380552"/>
                <a:gd name="connsiteX21" fmla="*/ 142875 w 238125"/>
                <a:gd name="connsiteY21" fmla="*/ 100013 h 380552"/>
                <a:gd name="connsiteX22" fmla="*/ 148590 w 238125"/>
                <a:gd name="connsiteY22" fmla="*/ 109538 h 380552"/>
                <a:gd name="connsiteX23" fmla="*/ 235267 w 238125"/>
                <a:gd name="connsiteY23" fmla="*/ 108585 h 380552"/>
                <a:gd name="connsiteX24" fmla="*/ 238125 w 238125"/>
                <a:gd name="connsiteY24" fmla="*/ 0 h 380552"/>
                <a:gd name="connsiteX25" fmla="*/ 0 w 238125"/>
                <a:gd name="connsiteY25" fmla="*/ 0 h 380552"/>
                <a:gd name="connsiteX26" fmla="*/ 17145 w 238125"/>
                <a:gd name="connsiteY26" fmla="*/ 171450 h 38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8125" h="380552">
                  <a:moveTo>
                    <a:pt x="17145" y="171450"/>
                  </a:moveTo>
                  <a:cubicBezTo>
                    <a:pt x="1905" y="224790"/>
                    <a:pt x="47625" y="280035"/>
                    <a:pt x="23813" y="337185"/>
                  </a:cubicBezTo>
                  <a:cubicBezTo>
                    <a:pt x="21907" y="341948"/>
                    <a:pt x="20002" y="345758"/>
                    <a:pt x="18097" y="350520"/>
                  </a:cubicBezTo>
                  <a:cubicBezTo>
                    <a:pt x="15240" y="359093"/>
                    <a:pt x="-5715" y="361950"/>
                    <a:pt x="8572" y="375285"/>
                  </a:cubicBezTo>
                  <a:cubicBezTo>
                    <a:pt x="17145" y="383858"/>
                    <a:pt x="29527" y="380048"/>
                    <a:pt x="40005" y="377190"/>
                  </a:cubicBezTo>
                  <a:cubicBezTo>
                    <a:pt x="54292" y="374333"/>
                    <a:pt x="63817" y="350520"/>
                    <a:pt x="75247" y="360998"/>
                  </a:cubicBezTo>
                  <a:cubicBezTo>
                    <a:pt x="124777" y="406718"/>
                    <a:pt x="181927" y="340043"/>
                    <a:pt x="231457" y="380048"/>
                  </a:cubicBezTo>
                  <a:cubicBezTo>
                    <a:pt x="218122" y="347663"/>
                    <a:pt x="204788" y="319088"/>
                    <a:pt x="220027" y="289560"/>
                  </a:cubicBezTo>
                  <a:cubicBezTo>
                    <a:pt x="236220" y="257175"/>
                    <a:pt x="226695" y="252413"/>
                    <a:pt x="197167" y="264795"/>
                  </a:cubicBezTo>
                  <a:cubicBezTo>
                    <a:pt x="191452" y="266700"/>
                    <a:pt x="183832" y="268605"/>
                    <a:pt x="180022" y="266700"/>
                  </a:cubicBezTo>
                  <a:cubicBezTo>
                    <a:pt x="136207" y="247650"/>
                    <a:pt x="139065" y="264795"/>
                    <a:pt x="153352" y="297180"/>
                  </a:cubicBezTo>
                  <a:cubicBezTo>
                    <a:pt x="159067" y="310515"/>
                    <a:pt x="155257" y="326708"/>
                    <a:pt x="139065" y="333375"/>
                  </a:cubicBezTo>
                  <a:cubicBezTo>
                    <a:pt x="128588" y="337185"/>
                    <a:pt x="113347" y="339090"/>
                    <a:pt x="109538" y="327660"/>
                  </a:cubicBezTo>
                  <a:cubicBezTo>
                    <a:pt x="99060" y="292418"/>
                    <a:pt x="102870" y="253365"/>
                    <a:pt x="115252" y="220980"/>
                  </a:cubicBezTo>
                  <a:cubicBezTo>
                    <a:pt x="124777" y="194310"/>
                    <a:pt x="153352" y="216218"/>
                    <a:pt x="173355" y="219075"/>
                  </a:cubicBezTo>
                  <a:cubicBezTo>
                    <a:pt x="177165" y="220028"/>
                    <a:pt x="180975" y="217170"/>
                    <a:pt x="190500" y="216218"/>
                  </a:cubicBezTo>
                  <a:cubicBezTo>
                    <a:pt x="169545" y="197168"/>
                    <a:pt x="190500" y="175260"/>
                    <a:pt x="181927" y="155258"/>
                  </a:cubicBezTo>
                  <a:cubicBezTo>
                    <a:pt x="112395" y="176213"/>
                    <a:pt x="112395" y="176213"/>
                    <a:pt x="107632" y="107633"/>
                  </a:cubicBezTo>
                  <a:cubicBezTo>
                    <a:pt x="107632" y="102870"/>
                    <a:pt x="105727" y="98108"/>
                    <a:pt x="106680" y="93345"/>
                  </a:cubicBezTo>
                  <a:cubicBezTo>
                    <a:pt x="108585" y="77153"/>
                    <a:pt x="95250" y="58103"/>
                    <a:pt x="114300" y="45720"/>
                  </a:cubicBezTo>
                  <a:cubicBezTo>
                    <a:pt x="124777" y="39053"/>
                    <a:pt x="136207" y="40958"/>
                    <a:pt x="145732" y="48578"/>
                  </a:cubicBezTo>
                  <a:cubicBezTo>
                    <a:pt x="166688" y="66675"/>
                    <a:pt x="147638" y="82868"/>
                    <a:pt x="142875" y="100013"/>
                  </a:cubicBezTo>
                  <a:cubicBezTo>
                    <a:pt x="141922" y="101918"/>
                    <a:pt x="145732" y="104775"/>
                    <a:pt x="148590" y="109538"/>
                  </a:cubicBezTo>
                  <a:cubicBezTo>
                    <a:pt x="174307" y="100013"/>
                    <a:pt x="200977" y="105728"/>
                    <a:pt x="235267" y="108585"/>
                  </a:cubicBezTo>
                  <a:cubicBezTo>
                    <a:pt x="209550" y="70485"/>
                    <a:pt x="209550" y="37148"/>
                    <a:pt x="238125" y="0"/>
                  </a:cubicBezTo>
                  <a:cubicBezTo>
                    <a:pt x="154305" y="6668"/>
                    <a:pt x="79057" y="7620"/>
                    <a:pt x="0" y="0"/>
                  </a:cubicBezTo>
                  <a:cubicBezTo>
                    <a:pt x="33338" y="62865"/>
                    <a:pt x="31432" y="120015"/>
                    <a:pt x="17145" y="1714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BE5E56C-C41C-44E6-8173-214997F04405}"/>
                </a:ext>
              </a:extLst>
            </p:cNvPr>
            <p:cNvSpPr/>
            <p:nvPr/>
          </p:nvSpPr>
          <p:spPr>
            <a:xfrm>
              <a:off x="1444664" y="2537132"/>
              <a:ext cx="184084" cy="385055"/>
            </a:xfrm>
            <a:custGeom>
              <a:avLst/>
              <a:gdLst>
                <a:gd name="connsiteX0" fmla="*/ 5967 w 184084"/>
                <a:gd name="connsiteY0" fmla="*/ 361950 h 385055"/>
                <a:gd name="connsiteX1" fmla="*/ 18349 w 184084"/>
                <a:gd name="connsiteY1" fmla="*/ 383858 h 385055"/>
                <a:gd name="connsiteX2" fmla="*/ 92644 w 184084"/>
                <a:gd name="connsiteY2" fmla="*/ 381953 h 385055"/>
                <a:gd name="connsiteX3" fmla="*/ 162177 w 184084"/>
                <a:gd name="connsiteY3" fmla="*/ 379095 h 385055"/>
                <a:gd name="connsiteX4" fmla="*/ 184084 w 184084"/>
                <a:gd name="connsiteY4" fmla="*/ 304800 h 385055"/>
                <a:gd name="connsiteX5" fmla="*/ 95502 w 184084"/>
                <a:gd name="connsiteY5" fmla="*/ 255270 h 385055"/>
                <a:gd name="connsiteX6" fmla="*/ 108837 w 184084"/>
                <a:gd name="connsiteY6" fmla="*/ 210503 h 385055"/>
                <a:gd name="connsiteX7" fmla="*/ 114552 w 184084"/>
                <a:gd name="connsiteY7" fmla="*/ 185738 h 385055"/>
                <a:gd name="connsiteX8" fmla="*/ 127887 w 184084"/>
                <a:gd name="connsiteY8" fmla="*/ 0 h 385055"/>
                <a:gd name="connsiteX9" fmla="*/ 13587 w 184084"/>
                <a:gd name="connsiteY9" fmla="*/ 5715 h 385055"/>
                <a:gd name="connsiteX10" fmla="*/ 5014 w 184084"/>
                <a:gd name="connsiteY10" fmla="*/ 30480 h 385055"/>
                <a:gd name="connsiteX11" fmla="*/ 7872 w 184084"/>
                <a:gd name="connsiteY11" fmla="*/ 189548 h 385055"/>
                <a:gd name="connsiteX12" fmla="*/ 16444 w 184084"/>
                <a:gd name="connsiteY12" fmla="*/ 349568 h 385055"/>
                <a:gd name="connsiteX13" fmla="*/ 5967 w 184084"/>
                <a:gd name="connsiteY13" fmla="*/ 361950 h 38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084" h="385055">
                  <a:moveTo>
                    <a:pt x="5967" y="361950"/>
                  </a:moveTo>
                  <a:cubicBezTo>
                    <a:pt x="-8321" y="380048"/>
                    <a:pt x="5967" y="386715"/>
                    <a:pt x="18349" y="383858"/>
                  </a:cubicBezTo>
                  <a:cubicBezTo>
                    <a:pt x="43114" y="378143"/>
                    <a:pt x="63117" y="362903"/>
                    <a:pt x="92644" y="381953"/>
                  </a:cubicBezTo>
                  <a:cubicBezTo>
                    <a:pt x="105979" y="389573"/>
                    <a:pt x="139317" y="381000"/>
                    <a:pt x="162177" y="379095"/>
                  </a:cubicBezTo>
                  <a:cubicBezTo>
                    <a:pt x="189799" y="376238"/>
                    <a:pt x="157414" y="335280"/>
                    <a:pt x="184084" y="304800"/>
                  </a:cubicBezTo>
                  <a:cubicBezTo>
                    <a:pt x="99312" y="335280"/>
                    <a:pt x="89787" y="326708"/>
                    <a:pt x="95502" y="255270"/>
                  </a:cubicBezTo>
                  <a:cubicBezTo>
                    <a:pt x="96454" y="239078"/>
                    <a:pt x="100264" y="223838"/>
                    <a:pt x="108837" y="210503"/>
                  </a:cubicBezTo>
                  <a:cubicBezTo>
                    <a:pt x="113599" y="202883"/>
                    <a:pt x="121219" y="197168"/>
                    <a:pt x="114552" y="185738"/>
                  </a:cubicBezTo>
                  <a:cubicBezTo>
                    <a:pt x="82167" y="126683"/>
                    <a:pt x="87882" y="68580"/>
                    <a:pt x="127887" y="0"/>
                  </a:cubicBezTo>
                  <a:cubicBezTo>
                    <a:pt x="84072" y="9525"/>
                    <a:pt x="48829" y="17145"/>
                    <a:pt x="13587" y="5715"/>
                  </a:cubicBezTo>
                  <a:cubicBezTo>
                    <a:pt x="-3558" y="0"/>
                    <a:pt x="-1653" y="15240"/>
                    <a:pt x="5014" y="30480"/>
                  </a:cubicBezTo>
                  <a:cubicBezTo>
                    <a:pt x="29779" y="82868"/>
                    <a:pt x="13587" y="134303"/>
                    <a:pt x="7872" y="189548"/>
                  </a:cubicBezTo>
                  <a:cubicBezTo>
                    <a:pt x="3109" y="239078"/>
                    <a:pt x="29779" y="294323"/>
                    <a:pt x="16444" y="349568"/>
                  </a:cubicBezTo>
                  <a:cubicBezTo>
                    <a:pt x="15492" y="352425"/>
                    <a:pt x="9777" y="357188"/>
                    <a:pt x="5967" y="3619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6BD18CF-5E8C-4EF1-A29C-ADC0010BC16F}"/>
                </a:ext>
              </a:extLst>
            </p:cNvPr>
            <p:cNvSpPr/>
            <p:nvPr/>
          </p:nvSpPr>
          <p:spPr>
            <a:xfrm>
              <a:off x="1209573" y="2538031"/>
              <a:ext cx="177937" cy="383465"/>
            </a:xfrm>
            <a:custGeom>
              <a:avLst/>
              <a:gdLst>
                <a:gd name="connsiteX0" fmla="*/ 3886 w 177937"/>
                <a:gd name="connsiteY0" fmla="*/ 377244 h 383465"/>
                <a:gd name="connsiteX1" fmla="*/ 35318 w 177937"/>
                <a:gd name="connsiteY1" fmla="*/ 381054 h 383465"/>
                <a:gd name="connsiteX2" fmla="*/ 69608 w 177937"/>
                <a:gd name="connsiteY2" fmla="*/ 369624 h 383465"/>
                <a:gd name="connsiteX3" fmla="*/ 170573 w 177937"/>
                <a:gd name="connsiteY3" fmla="*/ 381054 h 383465"/>
                <a:gd name="connsiteX4" fmla="*/ 177241 w 177937"/>
                <a:gd name="connsiteY4" fmla="*/ 366766 h 383465"/>
                <a:gd name="connsiteX5" fmla="*/ 175336 w 177937"/>
                <a:gd name="connsiteY5" fmla="*/ 308664 h 383465"/>
                <a:gd name="connsiteX6" fmla="*/ 124853 w 177937"/>
                <a:gd name="connsiteY6" fmla="*/ 319141 h 383465"/>
                <a:gd name="connsiteX7" fmla="*/ 98183 w 177937"/>
                <a:gd name="connsiteY7" fmla="*/ 293424 h 383465"/>
                <a:gd name="connsiteX8" fmla="*/ 99136 w 177937"/>
                <a:gd name="connsiteY8" fmla="*/ 75301 h 383465"/>
                <a:gd name="connsiteX9" fmla="*/ 112471 w 177937"/>
                <a:gd name="connsiteY9" fmla="*/ 30534 h 383465"/>
                <a:gd name="connsiteX10" fmla="*/ 118186 w 177937"/>
                <a:gd name="connsiteY10" fmla="*/ 6721 h 383465"/>
                <a:gd name="connsiteX11" fmla="*/ 91516 w 177937"/>
                <a:gd name="connsiteY11" fmla="*/ 2911 h 383465"/>
                <a:gd name="connsiteX12" fmla="*/ 30556 w 177937"/>
                <a:gd name="connsiteY12" fmla="*/ 2911 h 383465"/>
                <a:gd name="connsiteX13" fmla="*/ 76 w 177937"/>
                <a:gd name="connsiteY13" fmla="*/ 9579 h 383465"/>
                <a:gd name="connsiteX14" fmla="*/ 7696 w 177937"/>
                <a:gd name="connsiteY14" fmla="*/ 180076 h 383465"/>
                <a:gd name="connsiteX15" fmla="*/ 14363 w 177937"/>
                <a:gd name="connsiteY15" fmla="*/ 213414 h 383465"/>
                <a:gd name="connsiteX16" fmla="*/ 12458 w 177937"/>
                <a:gd name="connsiteY16" fmla="*/ 356289 h 383465"/>
                <a:gd name="connsiteX17" fmla="*/ 3886 w 177937"/>
                <a:gd name="connsiteY17" fmla="*/ 377244 h 3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937" h="383465">
                  <a:moveTo>
                    <a:pt x="3886" y="377244"/>
                  </a:moveTo>
                  <a:cubicBezTo>
                    <a:pt x="12458" y="385816"/>
                    <a:pt x="23888" y="383911"/>
                    <a:pt x="35318" y="381054"/>
                  </a:cubicBezTo>
                  <a:cubicBezTo>
                    <a:pt x="47701" y="378196"/>
                    <a:pt x="52463" y="352479"/>
                    <a:pt x="69608" y="369624"/>
                  </a:cubicBezTo>
                  <a:cubicBezTo>
                    <a:pt x="100088" y="401056"/>
                    <a:pt x="139141" y="351526"/>
                    <a:pt x="170573" y="381054"/>
                  </a:cubicBezTo>
                  <a:cubicBezTo>
                    <a:pt x="173431" y="383911"/>
                    <a:pt x="180098" y="369624"/>
                    <a:pt x="177241" y="366766"/>
                  </a:cubicBezTo>
                  <a:cubicBezTo>
                    <a:pt x="160096" y="348669"/>
                    <a:pt x="182003" y="328666"/>
                    <a:pt x="175336" y="308664"/>
                  </a:cubicBezTo>
                  <a:cubicBezTo>
                    <a:pt x="157238" y="312474"/>
                    <a:pt x="141046" y="316284"/>
                    <a:pt x="124853" y="319141"/>
                  </a:cubicBezTo>
                  <a:cubicBezTo>
                    <a:pt x="103898" y="322951"/>
                    <a:pt x="92468" y="314379"/>
                    <a:pt x="98183" y="293424"/>
                  </a:cubicBezTo>
                  <a:cubicBezTo>
                    <a:pt x="117233" y="220081"/>
                    <a:pt x="100088" y="147691"/>
                    <a:pt x="99136" y="75301"/>
                  </a:cubicBezTo>
                  <a:cubicBezTo>
                    <a:pt x="99136" y="59109"/>
                    <a:pt x="102946" y="43869"/>
                    <a:pt x="112471" y="30534"/>
                  </a:cubicBezTo>
                  <a:cubicBezTo>
                    <a:pt x="117233" y="23866"/>
                    <a:pt x="127711" y="16246"/>
                    <a:pt x="118186" y="6721"/>
                  </a:cubicBezTo>
                  <a:cubicBezTo>
                    <a:pt x="111518" y="-899"/>
                    <a:pt x="97231" y="-1851"/>
                    <a:pt x="91516" y="2911"/>
                  </a:cubicBezTo>
                  <a:cubicBezTo>
                    <a:pt x="69608" y="21961"/>
                    <a:pt x="51511" y="14341"/>
                    <a:pt x="30556" y="2911"/>
                  </a:cubicBezTo>
                  <a:cubicBezTo>
                    <a:pt x="21983" y="-1851"/>
                    <a:pt x="8648" y="54"/>
                    <a:pt x="76" y="9579"/>
                  </a:cubicBezTo>
                  <a:cubicBezTo>
                    <a:pt x="32461" y="72444"/>
                    <a:pt x="35318" y="112449"/>
                    <a:pt x="7696" y="180076"/>
                  </a:cubicBezTo>
                  <a:cubicBezTo>
                    <a:pt x="1028" y="196269"/>
                    <a:pt x="11506" y="202936"/>
                    <a:pt x="14363" y="213414"/>
                  </a:cubicBezTo>
                  <a:cubicBezTo>
                    <a:pt x="28651" y="261039"/>
                    <a:pt x="34366" y="308664"/>
                    <a:pt x="12458" y="356289"/>
                  </a:cubicBezTo>
                  <a:cubicBezTo>
                    <a:pt x="9601" y="363909"/>
                    <a:pt x="-7544" y="365814"/>
                    <a:pt x="3886" y="377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D84903D-BC3B-48DE-A26F-104B8F5F7828}"/>
              </a:ext>
            </a:extLst>
          </p:cNvPr>
          <p:cNvSpPr txBox="1"/>
          <p:nvPr/>
        </p:nvSpPr>
        <p:spPr>
          <a:xfrm>
            <a:off x="747347" y="443627"/>
            <a:ext cx="6110653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FC35279-DFF2-4C56-9975-17D7AE1EBAD7}"/>
              </a:ext>
            </a:extLst>
          </p:cNvPr>
          <p:cNvSpPr txBox="1"/>
          <p:nvPr/>
        </p:nvSpPr>
        <p:spPr>
          <a:xfrm>
            <a:off x="8347435" y="443627"/>
            <a:ext cx="3097218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E017D05-EF80-4784-92EB-404B9C1048EA}"/>
              </a:ext>
            </a:extLst>
          </p:cNvPr>
          <p:cNvSpPr txBox="1"/>
          <p:nvPr/>
        </p:nvSpPr>
        <p:spPr>
          <a:xfrm>
            <a:off x="8572499" y="2342626"/>
            <a:ext cx="2872153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Easy to change colors, photos and Text. You can simply impress your audience and add a unique zing and appeal to your Presentations. Get a modern PowerPoint  Presentation that is beautifully designed.  Easy to change colors, photos and Text. 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A92F94C-6206-4203-BBEA-5BC83196D0EC}"/>
              </a:ext>
            </a:extLst>
          </p:cNvPr>
          <p:cNvSpPr txBox="1"/>
          <p:nvPr/>
        </p:nvSpPr>
        <p:spPr>
          <a:xfrm>
            <a:off x="761268" y="1518195"/>
            <a:ext cx="48291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solidFill>
                  <a:schemeClr val="accent1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dirty="0">
                <a:solidFill>
                  <a:schemeClr val="accent1"/>
                </a:solidFill>
                <a:cs typeface="Arial" pitchFamily="34" charset="0"/>
              </a:rPr>
              <a:t>Clean Text Slide for your Presentation</a:t>
            </a:r>
            <a:endParaRPr lang="ko-KR" altLang="en-US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BA479B35-85E6-472B-987C-EFD787658E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306096"/>
              </p:ext>
            </p:extLst>
          </p:nvPr>
        </p:nvGraphicFramePr>
        <p:xfrm>
          <a:off x="914400" y="1784838"/>
          <a:ext cx="10378352" cy="458160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308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9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89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89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9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89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716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kern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kern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kern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  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kern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kern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66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66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66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66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66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66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16DE15EF-92AD-4204-8292-EA6AB26A223F}"/>
              </a:ext>
            </a:extLst>
          </p:cNvPr>
          <p:cNvSpPr txBox="1"/>
          <p:nvPr/>
        </p:nvSpPr>
        <p:spPr>
          <a:xfrm>
            <a:off x="888116" y="4582917"/>
            <a:ext cx="520788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600" dirty="0">
                <a:solidFill>
                  <a:schemeClr val="accent3"/>
                </a:solidFill>
                <a:cs typeface="Arial" pitchFamily="34" charset="0"/>
              </a:rPr>
              <a:t>ALLPPT </a:t>
            </a:r>
            <a:r>
              <a:rPr lang="en-GB" altLang="ko-KR" sz="3600" dirty="0">
                <a:cs typeface="Arial" pitchFamily="34" charset="0"/>
              </a:rPr>
              <a:t>Layout</a:t>
            </a:r>
          </a:p>
          <a:p>
            <a:r>
              <a:rPr lang="en-GB" altLang="ko-KR" sz="3600" dirty="0">
                <a:cs typeface="Arial" pitchFamily="34" charset="0"/>
              </a:rPr>
              <a:t>Clean </a:t>
            </a:r>
            <a:r>
              <a:rPr lang="en-GB" altLang="ko-KR" sz="3600" dirty="0">
                <a:solidFill>
                  <a:schemeClr val="accent3"/>
                </a:solidFill>
                <a:cs typeface="Arial" pitchFamily="34" charset="0"/>
              </a:rPr>
              <a:t>Text Slide</a:t>
            </a:r>
            <a:r>
              <a:rPr lang="en-GB" altLang="ko-KR" sz="3600" dirty="0">
                <a:cs typeface="Arial" pitchFamily="34" charset="0"/>
              </a:rPr>
              <a:t> for your </a:t>
            </a:r>
            <a:r>
              <a:rPr lang="en-GB" altLang="ko-KR" sz="3600" dirty="0">
                <a:solidFill>
                  <a:schemeClr val="accent3"/>
                </a:solidFill>
                <a:cs typeface="Arial" pitchFamily="34" charset="0"/>
              </a:rPr>
              <a:t>Presentation</a:t>
            </a:r>
            <a:endParaRPr lang="ko-KR" altLang="en-US" sz="3600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4" name="그룹 21">
            <a:extLst>
              <a:ext uri="{FF2B5EF4-FFF2-40B4-BE49-F238E27FC236}">
                <a16:creationId xmlns:a16="http://schemas.microsoft.com/office/drawing/2014/main" id="{12446CF7-401D-498B-9B87-088B91E3F675}"/>
              </a:ext>
            </a:extLst>
          </p:cNvPr>
          <p:cNvGrpSpPr/>
          <p:nvPr/>
        </p:nvGrpSpPr>
        <p:grpSpPr>
          <a:xfrm>
            <a:off x="402958" y="565012"/>
            <a:ext cx="5020197" cy="646331"/>
            <a:chOff x="959011" y="2597626"/>
            <a:chExt cx="5020197" cy="6463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5BEA0FE-478D-45FA-8C01-1B38035898CD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POWERPOINT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E5EDEAEE-3A2E-4849-A4EC-3B24AFD1B0CE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</a:p>
          </p:txBody>
        </p:sp>
        <p:sp>
          <p:nvSpPr>
            <p:cNvPr id="7" name="Chevron 25">
              <a:extLst>
                <a:ext uri="{FF2B5EF4-FFF2-40B4-BE49-F238E27FC236}">
                  <a16:creationId xmlns:a16="http://schemas.microsoft.com/office/drawing/2014/main" id="{FFFAE80E-77A0-417A-AC69-1D4B24D0C5AE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" name="그룹 20">
            <a:extLst>
              <a:ext uri="{FF2B5EF4-FFF2-40B4-BE49-F238E27FC236}">
                <a16:creationId xmlns:a16="http://schemas.microsoft.com/office/drawing/2014/main" id="{6B4649E6-8BFD-421A-B01B-5E158C9521E9}"/>
              </a:ext>
            </a:extLst>
          </p:cNvPr>
          <p:cNvGrpSpPr/>
          <p:nvPr/>
        </p:nvGrpSpPr>
        <p:grpSpPr>
          <a:xfrm>
            <a:off x="402958" y="1597542"/>
            <a:ext cx="5020197" cy="646331"/>
            <a:chOff x="959011" y="3630156"/>
            <a:chExt cx="5020197" cy="646331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62C72C9-F47A-4575-BAC1-594F5A95195D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E954CFB-B04D-46A3-A9C8-116C3DC39763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1" name="Chevron 26">
              <a:extLst>
                <a:ext uri="{FF2B5EF4-FFF2-40B4-BE49-F238E27FC236}">
                  <a16:creationId xmlns:a16="http://schemas.microsoft.com/office/drawing/2014/main" id="{144C71AD-A53C-4B0E-8A1B-96454F469626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2" name="그룹 4">
            <a:extLst>
              <a:ext uri="{FF2B5EF4-FFF2-40B4-BE49-F238E27FC236}">
                <a16:creationId xmlns:a16="http://schemas.microsoft.com/office/drawing/2014/main" id="{22004CE0-0E97-44AB-A265-B25E127D57F9}"/>
              </a:ext>
            </a:extLst>
          </p:cNvPr>
          <p:cNvGrpSpPr/>
          <p:nvPr/>
        </p:nvGrpSpPr>
        <p:grpSpPr>
          <a:xfrm>
            <a:off x="402958" y="3662602"/>
            <a:ext cx="5020197" cy="646331"/>
            <a:chOff x="959011" y="4662686"/>
            <a:chExt cx="5020197" cy="64633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542E560-8E4D-4E0A-8B36-14F8EDE73E98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FE44B45-B48A-4FAA-B9F7-31313830B965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5" name="Chevron 27">
              <a:extLst>
                <a:ext uri="{FF2B5EF4-FFF2-40B4-BE49-F238E27FC236}">
                  <a16:creationId xmlns:a16="http://schemas.microsoft.com/office/drawing/2014/main" id="{AA0B856F-1D27-4BD9-9C47-B143E717F8DE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6" name="그룹 3">
            <a:extLst>
              <a:ext uri="{FF2B5EF4-FFF2-40B4-BE49-F238E27FC236}">
                <a16:creationId xmlns:a16="http://schemas.microsoft.com/office/drawing/2014/main" id="{4EDAE491-A969-4ADC-9FB8-8E30D1B4071E}"/>
              </a:ext>
            </a:extLst>
          </p:cNvPr>
          <p:cNvGrpSpPr/>
          <p:nvPr/>
        </p:nvGrpSpPr>
        <p:grpSpPr>
          <a:xfrm>
            <a:off x="402958" y="2588520"/>
            <a:ext cx="5020197" cy="646331"/>
            <a:chOff x="959011" y="5695216"/>
            <a:chExt cx="5020197" cy="64633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C881F82-F6AF-4251-BAEA-90ED73F7D5F6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TEXT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68E36BE-2AF8-4F3A-8DF2-F083C8A49EC9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9" name="Chevron 28">
              <a:extLst>
                <a:ext uri="{FF2B5EF4-FFF2-40B4-BE49-F238E27FC236}">
                  <a16:creationId xmlns:a16="http://schemas.microsoft.com/office/drawing/2014/main" id="{C94783B1-D995-41BA-8A63-A942CE45991F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840B034-3EE8-4947-BD76-8F79B61FAB28}"/>
              </a:ext>
            </a:extLst>
          </p:cNvPr>
          <p:cNvSpPr/>
          <p:nvPr/>
        </p:nvSpPr>
        <p:spPr>
          <a:xfrm>
            <a:off x="5750897" y="960831"/>
            <a:ext cx="3234630" cy="5672351"/>
          </a:xfrm>
          <a:custGeom>
            <a:avLst/>
            <a:gdLst>
              <a:gd name="connsiteX0" fmla="*/ 2393960 w 3056766"/>
              <a:gd name="connsiteY0" fmla="*/ 2229437 h 5360443"/>
              <a:gd name="connsiteX1" fmla="*/ 2294695 w 3056766"/>
              <a:gd name="connsiteY1" fmla="*/ 2473983 h 5360443"/>
              <a:gd name="connsiteX2" fmla="*/ 2393960 w 3056766"/>
              <a:gd name="connsiteY2" fmla="*/ 2229437 h 5360443"/>
              <a:gd name="connsiteX3" fmla="*/ 1226038 w 3056766"/>
              <a:gd name="connsiteY3" fmla="*/ 1533027 h 5360443"/>
              <a:gd name="connsiteX4" fmla="*/ 1209493 w 3056766"/>
              <a:gd name="connsiteY4" fmla="*/ 1806007 h 5360443"/>
              <a:gd name="connsiteX5" fmla="*/ 1189847 w 3056766"/>
              <a:gd name="connsiteY5" fmla="*/ 2005573 h 5360443"/>
              <a:gd name="connsiteX6" fmla="*/ 1123153 w 3056766"/>
              <a:gd name="connsiteY6" fmla="*/ 2268730 h 5360443"/>
              <a:gd name="connsiteX7" fmla="*/ 1149520 w 3056766"/>
              <a:gd name="connsiteY7" fmla="*/ 2330771 h 5360443"/>
              <a:gd name="connsiteX8" fmla="*/ 1166065 w 3056766"/>
              <a:gd name="connsiteY8" fmla="*/ 2375234 h 5360443"/>
              <a:gd name="connsiteX9" fmla="*/ 1152622 w 3056766"/>
              <a:gd name="connsiteY9" fmla="*/ 2413493 h 5360443"/>
              <a:gd name="connsiteX10" fmla="*/ 1200704 w 3056766"/>
              <a:gd name="connsiteY10" fmla="*/ 2420731 h 5360443"/>
              <a:gd name="connsiteX11" fmla="*/ 1202255 w 3056766"/>
              <a:gd name="connsiteY11" fmla="*/ 2399534 h 5360443"/>
              <a:gd name="connsiteX12" fmla="*/ 1243099 w 3056766"/>
              <a:gd name="connsiteY12" fmla="*/ 2176703 h 5360443"/>
              <a:gd name="connsiteX13" fmla="*/ 1332541 w 3056766"/>
              <a:gd name="connsiteY13" fmla="*/ 1918198 h 5360443"/>
              <a:gd name="connsiteX14" fmla="*/ 1341331 w 3056766"/>
              <a:gd name="connsiteY14" fmla="*/ 1869082 h 5360443"/>
              <a:gd name="connsiteX15" fmla="*/ 1313412 w 3056766"/>
              <a:gd name="connsiteY15" fmla="*/ 1685027 h 5360443"/>
              <a:gd name="connsiteX16" fmla="*/ 1303589 w 3056766"/>
              <a:gd name="connsiteY16" fmla="*/ 1655558 h 5360443"/>
              <a:gd name="connsiteX17" fmla="*/ 1267915 w 3056766"/>
              <a:gd name="connsiteY17" fmla="*/ 1590415 h 5360443"/>
              <a:gd name="connsiteX18" fmla="*/ 1257058 w 3056766"/>
              <a:gd name="connsiteY18" fmla="*/ 1575421 h 5360443"/>
              <a:gd name="connsiteX19" fmla="*/ 1226038 w 3056766"/>
              <a:gd name="connsiteY19" fmla="*/ 1533027 h 5360443"/>
              <a:gd name="connsiteX20" fmla="*/ 1568298 w 3056766"/>
              <a:gd name="connsiteY20" fmla="*/ 967936 h 5360443"/>
              <a:gd name="connsiteX21" fmla="*/ 1605522 w 3056766"/>
              <a:gd name="connsiteY21" fmla="*/ 1011882 h 5360443"/>
              <a:gd name="connsiteX22" fmla="*/ 1567781 w 3056766"/>
              <a:gd name="connsiteY22" fmla="*/ 1050140 h 5360443"/>
              <a:gd name="connsiteX23" fmla="*/ 1529522 w 3056766"/>
              <a:gd name="connsiteY23" fmla="*/ 1003610 h 5360443"/>
              <a:gd name="connsiteX24" fmla="*/ 1568298 w 3056766"/>
              <a:gd name="connsiteY24" fmla="*/ 967936 h 5360443"/>
              <a:gd name="connsiteX25" fmla="*/ 1455072 w 3056766"/>
              <a:gd name="connsiteY25" fmla="*/ 963800 h 5360443"/>
              <a:gd name="connsiteX26" fmla="*/ 1506773 w 3056766"/>
              <a:gd name="connsiteY26" fmla="*/ 978793 h 5360443"/>
              <a:gd name="connsiteX27" fmla="*/ 1515045 w 3056766"/>
              <a:gd name="connsiteY27" fmla="*/ 991202 h 5360443"/>
              <a:gd name="connsiteX28" fmla="*/ 1506256 w 3056766"/>
              <a:gd name="connsiteY28" fmla="*/ 999991 h 5360443"/>
              <a:gd name="connsiteX29" fmla="*/ 1489195 w 3056766"/>
              <a:gd name="connsiteY29" fmla="*/ 1021188 h 5360443"/>
              <a:gd name="connsiteX30" fmla="*/ 1512977 w 3056766"/>
              <a:gd name="connsiteY30" fmla="*/ 1042903 h 5360443"/>
              <a:gd name="connsiteX31" fmla="*/ 1531073 w 3056766"/>
              <a:gd name="connsiteY31" fmla="*/ 1046005 h 5360443"/>
              <a:gd name="connsiteX32" fmla="*/ 1535726 w 3056766"/>
              <a:gd name="connsiteY32" fmla="*/ 1053760 h 5360443"/>
              <a:gd name="connsiteX33" fmla="*/ 1479889 w 3056766"/>
              <a:gd name="connsiteY33" fmla="*/ 1089950 h 5360443"/>
              <a:gd name="connsiteX34" fmla="*/ 1457657 w 3056766"/>
              <a:gd name="connsiteY34" fmla="*/ 1080644 h 5360443"/>
              <a:gd name="connsiteX35" fmla="*/ 1441113 w 3056766"/>
              <a:gd name="connsiteY35" fmla="*/ 974657 h 5360443"/>
              <a:gd name="connsiteX36" fmla="*/ 1455072 w 3056766"/>
              <a:gd name="connsiteY36" fmla="*/ 963800 h 5360443"/>
              <a:gd name="connsiteX37" fmla="*/ 1695094 w 3056766"/>
              <a:gd name="connsiteY37" fmla="*/ 931035 h 5360443"/>
              <a:gd name="connsiteX38" fmla="*/ 1704271 w 3056766"/>
              <a:gd name="connsiteY38" fmla="*/ 944671 h 5360443"/>
              <a:gd name="connsiteX39" fmla="*/ 1716679 w 3056766"/>
              <a:gd name="connsiteY39" fmla="*/ 1041351 h 5360443"/>
              <a:gd name="connsiteX40" fmla="*/ 1702720 w 3056766"/>
              <a:gd name="connsiteY40" fmla="*/ 1057379 h 5360443"/>
              <a:gd name="connsiteX41" fmla="*/ 1624134 w 3056766"/>
              <a:gd name="connsiteY41" fmla="*/ 1050658 h 5360443"/>
              <a:gd name="connsiteX42" fmla="*/ 1612243 w 3056766"/>
              <a:gd name="connsiteY42" fmla="*/ 1038766 h 5360443"/>
              <a:gd name="connsiteX43" fmla="*/ 1625685 w 3056766"/>
              <a:gd name="connsiteY43" fmla="*/ 1028426 h 5360443"/>
              <a:gd name="connsiteX44" fmla="*/ 1647917 w 3056766"/>
              <a:gd name="connsiteY44" fmla="*/ 1003093 h 5360443"/>
              <a:gd name="connsiteX45" fmla="*/ 1622066 w 3056766"/>
              <a:gd name="connsiteY45" fmla="*/ 986032 h 5360443"/>
              <a:gd name="connsiteX46" fmla="*/ 1608107 w 3056766"/>
              <a:gd name="connsiteY46" fmla="*/ 979827 h 5360443"/>
              <a:gd name="connsiteX47" fmla="*/ 1608624 w 3056766"/>
              <a:gd name="connsiteY47" fmla="*/ 973106 h 5360443"/>
              <a:gd name="connsiteX48" fmla="*/ 1678937 w 3056766"/>
              <a:gd name="connsiteY48" fmla="*/ 933297 h 5360443"/>
              <a:gd name="connsiteX49" fmla="*/ 1695094 w 3056766"/>
              <a:gd name="connsiteY49" fmla="*/ 931035 h 5360443"/>
              <a:gd name="connsiteX50" fmla="*/ 1701363 w 3056766"/>
              <a:gd name="connsiteY50" fmla="*/ 916364 h 5360443"/>
              <a:gd name="connsiteX51" fmla="*/ 1681005 w 3056766"/>
              <a:gd name="connsiteY51" fmla="*/ 917786 h 5360443"/>
              <a:gd name="connsiteX52" fmla="*/ 1616379 w 3056766"/>
              <a:gd name="connsiteY52" fmla="*/ 955011 h 5360443"/>
              <a:gd name="connsiteX53" fmla="*/ 1588461 w 3056766"/>
              <a:gd name="connsiteY53" fmla="*/ 959147 h 5360443"/>
              <a:gd name="connsiteX54" fmla="*/ 1538828 w 3056766"/>
              <a:gd name="connsiteY54" fmla="*/ 962766 h 5360443"/>
              <a:gd name="connsiteX55" fmla="*/ 1510909 w 3056766"/>
              <a:gd name="connsiteY55" fmla="*/ 965351 h 5360443"/>
              <a:gd name="connsiteX56" fmla="*/ 1456624 w 3056766"/>
              <a:gd name="connsiteY56" fmla="*/ 951392 h 5360443"/>
              <a:gd name="connsiteX57" fmla="*/ 1428705 w 3056766"/>
              <a:gd name="connsiteY57" fmla="*/ 972072 h 5360443"/>
              <a:gd name="connsiteX58" fmla="*/ 1441113 w 3056766"/>
              <a:gd name="connsiteY58" fmla="*/ 1077025 h 5360443"/>
              <a:gd name="connsiteX59" fmla="*/ 1496950 w 3056766"/>
              <a:gd name="connsiteY59" fmla="*/ 1094603 h 5360443"/>
              <a:gd name="connsiteX60" fmla="*/ 1535726 w 3056766"/>
              <a:gd name="connsiteY60" fmla="*/ 1066685 h 5360443"/>
              <a:gd name="connsiteX61" fmla="*/ 1550202 w 3056766"/>
              <a:gd name="connsiteY61" fmla="*/ 1059964 h 5360443"/>
              <a:gd name="connsiteX62" fmla="*/ 1642747 w 3056766"/>
              <a:gd name="connsiteY62" fmla="*/ 1068753 h 5360443"/>
              <a:gd name="connsiteX63" fmla="*/ 1671699 w 3056766"/>
              <a:gd name="connsiteY63" fmla="*/ 1071338 h 5360443"/>
              <a:gd name="connsiteX64" fmla="*/ 1730638 w 3056766"/>
              <a:gd name="connsiteY64" fmla="*/ 1011882 h 5360443"/>
              <a:gd name="connsiteX65" fmla="*/ 1713577 w 3056766"/>
              <a:gd name="connsiteY65" fmla="*/ 932779 h 5360443"/>
              <a:gd name="connsiteX66" fmla="*/ 1701363 w 3056766"/>
              <a:gd name="connsiteY66" fmla="*/ 916364 h 5360443"/>
              <a:gd name="connsiteX67" fmla="*/ 1452488 w 3056766"/>
              <a:gd name="connsiteY67" fmla="*/ 1130 h 5360443"/>
              <a:gd name="connsiteX68" fmla="*/ 1469032 w 3056766"/>
              <a:gd name="connsiteY68" fmla="*/ 1647 h 5360443"/>
              <a:gd name="connsiteX69" fmla="*/ 1465930 w 3056766"/>
              <a:gd name="connsiteY69" fmla="*/ 18708 h 5360443"/>
              <a:gd name="connsiteX70" fmla="*/ 1455589 w 3056766"/>
              <a:gd name="connsiteY70" fmla="*/ 32150 h 5360443"/>
              <a:gd name="connsiteX71" fmla="*/ 1465413 w 3056766"/>
              <a:gd name="connsiteY71" fmla="*/ 165538 h 5360443"/>
              <a:gd name="connsiteX72" fmla="*/ 1487127 w 3056766"/>
              <a:gd name="connsiteY72" fmla="*/ 169158 h 5360443"/>
              <a:gd name="connsiteX73" fmla="*/ 1686692 w 3056766"/>
              <a:gd name="connsiteY73" fmla="*/ 164504 h 5360443"/>
              <a:gd name="connsiteX74" fmla="*/ 1711509 w 3056766"/>
              <a:gd name="connsiteY74" fmla="*/ 154164 h 5360443"/>
              <a:gd name="connsiteX75" fmla="*/ 1722366 w 3056766"/>
              <a:gd name="connsiteY75" fmla="*/ 62654 h 5360443"/>
              <a:gd name="connsiteX76" fmla="*/ 1725985 w 3056766"/>
              <a:gd name="connsiteY76" fmla="*/ 25429 h 5360443"/>
              <a:gd name="connsiteX77" fmla="*/ 1757523 w 3056766"/>
              <a:gd name="connsiteY77" fmla="*/ 47660 h 5360443"/>
              <a:gd name="connsiteX78" fmla="*/ 1802502 w 3056766"/>
              <a:gd name="connsiteY78" fmla="*/ 226545 h 5360443"/>
              <a:gd name="connsiteX79" fmla="*/ 1808707 w 3056766"/>
              <a:gd name="connsiteY79" fmla="*/ 249294 h 5360443"/>
              <a:gd name="connsiteX80" fmla="*/ 1880054 w 3056766"/>
              <a:gd name="connsiteY80" fmla="*/ 494873 h 5360443"/>
              <a:gd name="connsiteX81" fmla="*/ 1855237 w 3056766"/>
              <a:gd name="connsiteY81" fmla="*/ 807663 h 5360443"/>
              <a:gd name="connsiteX82" fmla="*/ 1828870 w 3056766"/>
              <a:gd name="connsiteY82" fmla="*/ 833514 h 5360443"/>
              <a:gd name="connsiteX83" fmla="*/ 1741495 w 3056766"/>
              <a:gd name="connsiteY83" fmla="*/ 841786 h 5360443"/>
              <a:gd name="connsiteX84" fmla="*/ 1720298 w 3056766"/>
              <a:gd name="connsiteY84" fmla="*/ 858847 h 5360443"/>
              <a:gd name="connsiteX85" fmla="*/ 1761659 w 3056766"/>
              <a:gd name="connsiteY85" fmla="*/ 942603 h 5360443"/>
              <a:gd name="connsiteX86" fmla="*/ 1891428 w 3056766"/>
              <a:gd name="connsiteY86" fmla="*/ 968453 h 5360443"/>
              <a:gd name="connsiteX87" fmla="*/ 1999483 w 3056766"/>
              <a:gd name="connsiteY87" fmla="*/ 974140 h 5360443"/>
              <a:gd name="connsiteX88" fmla="*/ 2111157 w 3056766"/>
              <a:gd name="connsiteY88" fmla="*/ 1090467 h 5360443"/>
              <a:gd name="connsiteX89" fmla="*/ 2155103 w 3056766"/>
              <a:gd name="connsiteY89" fmla="*/ 1316400 h 5360443"/>
              <a:gd name="connsiteX90" fmla="*/ 2165443 w 3056766"/>
              <a:gd name="connsiteY90" fmla="*/ 1565081 h 5360443"/>
              <a:gd name="connsiteX91" fmla="*/ 2190776 w 3056766"/>
              <a:gd name="connsiteY91" fmla="*/ 1750170 h 5360443"/>
              <a:gd name="connsiteX92" fmla="*/ 2243511 w 3056766"/>
              <a:gd name="connsiteY92" fmla="*/ 2044348 h 5360443"/>
              <a:gd name="connsiteX93" fmla="*/ 2250749 w 3056766"/>
              <a:gd name="connsiteY93" fmla="*/ 2146716 h 5360443"/>
              <a:gd name="connsiteX94" fmla="*/ 2269878 w 3056766"/>
              <a:gd name="connsiteY94" fmla="*/ 2168431 h 5360443"/>
              <a:gd name="connsiteX95" fmla="*/ 2325198 w 3056766"/>
              <a:gd name="connsiteY95" fmla="*/ 2180322 h 5360443"/>
              <a:gd name="connsiteX96" fmla="*/ 2392927 w 3056766"/>
              <a:gd name="connsiteY96" fmla="*/ 2228921 h 5360443"/>
              <a:gd name="connsiteX97" fmla="*/ 2465825 w 3056766"/>
              <a:gd name="connsiteY97" fmla="*/ 2049518 h 5360443"/>
              <a:gd name="connsiteX98" fmla="*/ 2527349 w 3056766"/>
              <a:gd name="connsiteY98" fmla="*/ 1895967 h 5360443"/>
              <a:gd name="connsiteX99" fmla="*/ 2571295 w 3056766"/>
              <a:gd name="connsiteY99" fmla="*/ 1781191 h 5360443"/>
              <a:gd name="connsiteX100" fmla="*/ 2561471 w 3056766"/>
              <a:gd name="connsiteY100" fmla="*/ 1758443 h 5360443"/>
              <a:gd name="connsiteX101" fmla="*/ 2512873 w 3056766"/>
              <a:gd name="connsiteY101" fmla="*/ 1739830 h 5360443"/>
              <a:gd name="connsiteX102" fmla="*/ 2424464 w 3056766"/>
              <a:gd name="connsiteY102" fmla="*/ 1620918 h 5360443"/>
              <a:gd name="connsiteX103" fmla="*/ 2447730 w 3056766"/>
              <a:gd name="connsiteY103" fmla="*/ 1481843 h 5360443"/>
              <a:gd name="connsiteX104" fmla="*/ 2550614 w 3056766"/>
              <a:gd name="connsiteY104" fmla="*/ 1225407 h 5360443"/>
              <a:gd name="connsiteX105" fmla="*/ 2557852 w 3056766"/>
              <a:gd name="connsiteY105" fmla="*/ 1188699 h 5360443"/>
              <a:gd name="connsiteX106" fmla="*/ 2585254 w 3056766"/>
              <a:gd name="connsiteY106" fmla="*/ 1160263 h 5360443"/>
              <a:gd name="connsiteX107" fmla="*/ 2590941 w 3056766"/>
              <a:gd name="connsiteY107" fmla="*/ 1163365 h 5360443"/>
              <a:gd name="connsiteX108" fmla="*/ 2593526 w 3056766"/>
              <a:gd name="connsiteY108" fmla="*/ 1193869 h 5360443"/>
              <a:gd name="connsiteX109" fmla="*/ 2590941 w 3056766"/>
              <a:gd name="connsiteY109" fmla="*/ 1203692 h 5360443"/>
              <a:gd name="connsiteX110" fmla="*/ 2564573 w 3056766"/>
              <a:gd name="connsiteY110" fmla="*/ 1242468 h 5360443"/>
              <a:gd name="connsiteX111" fmla="*/ 2464274 w 3056766"/>
              <a:gd name="connsiteY111" fmla="*/ 1488564 h 5360443"/>
              <a:gd name="connsiteX112" fmla="*/ 2445661 w 3056766"/>
              <a:gd name="connsiteY112" fmla="*/ 1644184 h 5360443"/>
              <a:gd name="connsiteX113" fmla="*/ 2523730 w 3056766"/>
              <a:gd name="connsiteY113" fmla="*/ 1723286 h 5360443"/>
              <a:gd name="connsiteX114" fmla="*/ 2559403 w 3056766"/>
              <a:gd name="connsiteY114" fmla="*/ 1523204 h 5360443"/>
              <a:gd name="connsiteX115" fmla="*/ 2647295 w 3056766"/>
              <a:gd name="connsiteY115" fmla="*/ 1303992 h 5360443"/>
              <a:gd name="connsiteX116" fmla="*/ 2669009 w 3056766"/>
              <a:gd name="connsiteY116" fmla="*/ 1234196 h 5360443"/>
              <a:gd name="connsiteX117" fmla="*/ 2695894 w 3056766"/>
              <a:gd name="connsiteY117" fmla="*/ 1209896 h 5360443"/>
              <a:gd name="connsiteX118" fmla="*/ 2690206 w 3056766"/>
              <a:gd name="connsiteY118" fmla="*/ 1252808 h 5360443"/>
              <a:gd name="connsiteX119" fmla="*/ 2684003 w 3056766"/>
              <a:gd name="connsiteY119" fmla="*/ 1263148 h 5360443"/>
              <a:gd name="connsiteX120" fmla="*/ 2561471 w 3056766"/>
              <a:gd name="connsiteY120" fmla="*/ 1570251 h 5360443"/>
              <a:gd name="connsiteX121" fmla="*/ 2539757 w 3056766"/>
              <a:gd name="connsiteY121" fmla="*/ 1703640 h 5360443"/>
              <a:gd name="connsiteX122" fmla="*/ 2591458 w 3056766"/>
              <a:gd name="connsiteY122" fmla="*/ 1749136 h 5360443"/>
              <a:gd name="connsiteX123" fmla="*/ 2608519 w 3056766"/>
              <a:gd name="connsiteY123" fmla="*/ 1731558 h 5360443"/>
              <a:gd name="connsiteX124" fmla="*/ 2758452 w 3056766"/>
              <a:gd name="connsiteY124" fmla="*/ 1372754 h 5360443"/>
              <a:gd name="connsiteX125" fmla="*/ 2782234 w 3056766"/>
              <a:gd name="connsiteY125" fmla="*/ 1312781 h 5360443"/>
              <a:gd name="connsiteX126" fmla="*/ 2784819 w 3056766"/>
              <a:gd name="connsiteY126" fmla="*/ 1285379 h 5360443"/>
              <a:gd name="connsiteX127" fmla="*/ 2813255 w 3056766"/>
              <a:gd name="connsiteY127" fmla="*/ 1254359 h 5360443"/>
              <a:gd name="connsiteX128" fmla="*/ 2808602 w 3056766"/>
              <a:gd name="connsiteY128" fmla="*/ 1299856 h 5360443"/>
              <a:gd name="connsiteX129" fmla="*/ 2803948 w 3056766"/>
              <a:gd name="connsiteY129" fmla="*/ 1309162 h 5360443"/>
              <a:gd name="connsiteX130" fmla="*/ 2620410 w 3056766"/>
              <a:gd name="connsiteY130" fmla="*/ 1757926 h 5360443"/>
              <a:gd name="connsiteX131" fmla="*/ 2727948 w 3056766"/>
              <a:gd name="connsiteY131" fmla="*/ 1760511 h 5360443"/>
              <a:gd name="connsiteX132" fmla="*/ 2806017 w 3056766"/>
              <a:gd name="connsiteY132" fmla="*/ 1634877 h 5360443"/>
              <a:gd name="connsiteX133" fmla="*/ 2920275 w 3056766"/>
              <a:gd name="connsiteY133" fmla="*/ 1353625 h 5360443"/>
              <a:gd name="connsiteX134" fmla="*/ 2919758 w 3056766"/>
              <a:gd name="connsiteY134" fmla="*/ 1336046 h 5360443"/>
              <a:gd name="connsiteX135" fmla="*/ 2947160 w 3056766"/>
              <a:gd name="connsiteY135" fmla="*/ 1305543 h 5360443"/>
              <a:gd name="connsiteX136" fmla="*/ 2943541 w 3056766"/>
              <a:gd name="connsiteY136" fmla="*/ 1350523 h 5360443"/>
              <a:gd name="connsiteX137" fmla="*/ 2934752 w 3056766"/>
              <a:gd name="connsiteY137" fmla="*/ 1369135 h 5360443"/>
              <a:gd name="connsiteX138" fmla="*/ 2826697 w 3056766"/>
              <a:gd name="connsiteY138" fmla="*/ 1632292 h 5360443"/>
              <a:gd name="connsiteX139" fmla="*/ 2715023 w 3056766"/>
              <a:gd name="connsiteY139" fmla="*/ 1796701 h 5360443"/>
              <a:gd name="connsiteX140" fmla="*/ 2771377 w 3056766"/>
              <a:gd name="connsiteY140" fmla="*/ 1804973 h 5360443"/>
              <a:gd name="connsiteX141" fmla="*/ 2826697 w 3056766"/>
              <a:gd name="connsiteY141" fmla="*/ 1776538 h 5360443"/>
              <a:gd name="connsiteX142" fmla="*/ 2908901 w 3056766"/>
              <a:gd name="connsiteY142" fmla="*/ 1664864 h 5360443"/>
              <a:gd name="connsiteX143" fmla="*/ 3019024 w 3056766"/>
              <a:gd name="connsiteY143" fmla="*/ 1393434 h 5360443"/>
              <a:gd name="connsiteX144" fmla="*/ 3021092 w 3056766"/>
              <a:gd name="connsiteY144" fmla="*/ 1373271 h 5360443"/>
              <a:gd name="connsiteX145" fmla="*/ 3036602 w 3056766"/>
              <a:gd name="connsiteY145" fmla="*/ 1349489 h 5360443"/>
              <a:gd name="connsiteX146" fmla="*/ 3056766 w 3056766"/>
              <a:gd name="connsiteY146" fmla="*/ 1351040 h 5360443"/>
              <a:gd name="connsiteX147" fmla="*/ 3056766 w 3056766"/>
              <a:gd name="connsiteY147" fmla="*/ 1384645 h 5360443"/>
              <a:gd name="connsiteX148" fmla="*/ 3036085 w 3056766"/>
              <a:gd name="connsiteY148" fmla="*/ 1402740 h 5360443"/>
              <a:gd name="connsiteX149" fmla="*/ 2927514 w 3056766"/>
              <a:gd name="connsiteY149" fmla="*/ 1667966 h 5360443"/>
              <a:gd name="connsiteX150" fmla="*/ 2830833 w 3056766"/>
              <a:gd name="connsiteY150" fmla="*/ 1797218 h 5360443"/>
              <a:gd name="connsiteX151" fmla="*/ 2705200 w 3056766"/>
              <a:gd name="connsiteY151" fmla="*/ 1813762 h 5360443"/>
              <a:gd name="connsiteX152" fmla="*/ 2652465 w 3056766"/>
              <a:gd name="connsiteY152" fmla="*/ 1794116 h 5360443"/>
              <a:gd name="connsiteX153" fmla="*/ 2626098 w 3056766"/>
              <a:gd name="connsiteY153" fmla="*/ 1805490 h 5360443"/>
              <a:gd name="connsiteX154" fmla="*/ 2576982 w 3056766"/>
              <a:gd name="connsiteY154" fmla="*/ 1918198 h 5360443"/>
              <a:gd name="connsiteX155" fmla="*/ 2322613 w 3056766"/>
              <a:gd name="connsiteY155" fmla="*/ 2541711 h 5360443"/>
              <a:gd name="connsiteX156" fmla="*/ 2313824 w 3056766"/>
              <a:gd name="connsiteY156" fmla="*/ 2648215 h 5360443"/>
              <a:gd name="connsiteX157" fmla="*/ 2328818 w 3056766"/>
              <a:gd name="connsiteY157" fmla="*/ 2716460 h 5360443"/>
              <a:gd name="connsiteX158" fmla="*/ 2300899 w 3056766"/>
              <a:gd name="connsiteY158" fmla="*/ 2860188 h 5360443"/>
              <a:gd name="connsiteX159" fmla="*/ 2295212 w 3056766"/>
              <a:gd name="connsiteY159" fmla="*/ 2859671 h 5360443"/>
              <a:gd name="connsiteX160" fmla="*/ 2282804 w 3056766"/>
              <a:gd name="connsiteY160" fmla="*/ 2829685 h 5360443"/>
              <a:gd name="connsiteX161" fmla="*/ 2265742 w 3056766"/>
              <a:gd name="connsiteY161" fmla="*/ 2890175 h 5360443"/>
              <a:gd name="connsiteX162" fmla="*/ 2263674 w 3056766"/>
              <a:gd name="connsiteY162" fmla="*/ 2909304 h 5360443"/>
              <a:gd name="connsiteX163" fmla="*/ 2237824 w 3056766"/>
              <a:gd name="connsiteY163" fmla="*/ 2942393 h 5360443"/>
              <a:gd name="connsiteX164" fmla="*/ 2216109 w 3056766"/>
              <a:gd name="connsiteY164" fmla="*/ 2946529 h 5360443"/>
              <a:gd name="connsiteX165" fmla="*/ 2200082 w 3056766"/>
              <a:gd name="connsiteY165" fmla="*/ 2922746 h 5360443"/>
              <a:gd name="connsiteX166" fmla="*/ 2191810 w 3056766"/>
              <a:gd name="connsiteY166" fmla="*/ 2868977 h 5360443"/>
              <a:gd name="connsiteX167" fmla="*/ 2182504 w 3056766"/>
              <a:gd name="connsiteY167" fmla="*/ 2888107 h 5360443"/>
              <a:gd name="connsiteX168" fmla="*/ 2114259 w 3056766"/>
              <a:gd name="connsiteY168" fmla="*/ 3056652 h 5360443"/>
              <a:gd name="connsiteX169" fmla="*/ 2002585 w 3056766"/>
              <a:gd name="connsiteY169" fmla="*/ 3331700 h 5360443"/>
              <a:gd name="connsiteX170" fmla="*/ 1971564 w 3056766"/>
              <a:gd name="connsiteY170" fmla="*/ 3350312 h 5360443"/>
              <a:gd name="connsiteX171" fmla="*/ 1953469 w 3056766"/>
              <a:gd name="connsiteY171" fmla="*/ 3312054 h 5360443"/>
              <a:gd name="connsiteX172" fmla="*/ 2162858 w 3056766"/>
              <a:gd name="connsiteY172" fmla="*/ 2796596 h 5360443"/>
              <a:gd name="connsiteX173" fmla="*/ 2174749 w 3056766"/>
              <a:gd name="connsiteY173" fmla="*/ 2765576 h 5360443"/>
              <a:gd name="connsiteX174" fmla="*/ 2159239 w 3056766"/>
              <a:gd name="connsiteY174" fmla="*/ 2770229 h 5360443"/>
              <a:gd name="connsiteX175" fmla="*/ 2123048 w 3056766"/>
              <a:gd name="connsiteY175" fmla="*/ 2745412 h 5360443"/>
              <a:gd name="connsiteX176" fmla="*/ 2103402 w 3056766"/>
              <a:gd name="connsiteY176" fmla="*/ 2569112 h 5360443"/>
              <a:gd name="connsiteX177" fmla="*/ 2107021 w 3056766"/>
              <a:gd name="connsiteY177" fmla="*/ 2530854 h 5360443"/>
              <a:gd name="connsiteX178" fmla="*/ 2110640 w 3056766"/>
              <a:gd name="connsiteY178" fmla="*/ 2420731 h 5360443"/>
              <a:gd name="connsiteX179" fmla="*/ 2063075 w 3056766"/>
              <a:gd name="connsiteY179" fmla="*/ 2278036 h 5360443"/>
              <a:gd name="connsiteX180" fmla="*/ 2075483 w 3056766"/>
              <a:gd name="connsiteY180" fmla="*/ 2195832 h 5360443"/>
              <a:gd name="connsiteX181" fmla="*/ 2088925 w 3056766"/>
              <a:gd name="connsiteY181" fmla="*/ 2139478 h 5360443"/>
              <a:gd name="connsiteX182" fmla="*/ 2022748 w 3056766"/>
              <a:gd name="connsiteY182" fmla="*/ 1945083 h 5360443"/>
              <a:gd name="connsiteX183" fmla="*/ 2033088 w 3056766"/>
              <a:gd name="connsiteY183" fmla="*/ 2080022 h 5360443"/>
              <a:gd name="connsiteX184" fmla="*/ 2046531 w 3056766"/>
              <a:gd name="connsiteY184" fmla="*/ 2206172 h 5360443"/>
              <a:gd name="connsiteX185" fmla="*/ 2045497 w 3056766"/>
              <a:gd name="connsiteY185" fmla="*/ 2325084 h 5360443"/>
              <a:gd name="connsiteX186" fmla="*/ 2043429 w 3056766"/>
              <a:gd name="connsiteY186" fmla="*/ 2569629 h 5360443"/>
              <a:gd name="connsiteX187" fmla="*/ 1959156 w 3056766"/>
              <a:gd name="connsiteY187" fmla="*/ 3011155 h 5360443"/>
              <a:gd name="connsiteX188" fmla="*/ 1835074 w 3056766"/>
              <a:gd name="connsiteY188" fmla="*/ 3404081 h 5360443"/>
              <a:gd name="connsiteX189" fmla="*/ 1780788 w 3056766"/>
              <a:gd name="connsiteY189" fmla="*/ 3534885 h 5360443"/>
              <a:gd name="connsiteX190" fmla="*/ 1778203 w 3056766"/>
              <a:gd name="connsiteY190" fmla="*/ 3548844 h 5360443"/>
              <a:gd name="connsiteX191" fmla="*/ 1777686 w 3056766"/>
              <a:gd name="connsiteY191" fmla="*/ 3682232 h 5360443"/>
              <a:gd name="connsiteX192" fmla="*/ 1766829 w 3056766"/>
              <a:gd name="connsiteY192" fmla="*/ 3749960 h 5360443"/>
              <a:gd name="connsiteX193" fmla="*/ 1798883 w 3056766"/>
              <a:gd name="connsiteY193" fmla="*/ 4065853 h 5360443"/>
              <a:gd name="connsiteX194" fmla="*/ 1854720 w 3056766"/>
              <a:gd name="connsiteY194" fmla="*/ 4406562 h 5360443"/>
              <a:gd name="connsiteX195" fmla="*/ 1946748 w 3056766"/>
              <a:gd name="connsiteY195" fmla="*/ 4682644 h 5360443"/>
              <a:gd name="connsiteX196" fmla="*/ 1971564 w 3056766"/>
              <a:gd name="connsiteY196" fmla="*/ 4740032 h 5360443"/>
              <a:gd name="connsiteX197" fmla="*/ 2051701 w 3056766"/>
              <a:gd name="connsiteY197" fmla="*/ 5013013 h 5360443"/>
              <a:gd name="connsiteX198" fmla="*/ 2077551 w 3056766"/>
              <a:gd name="connsiteY198" fmla="*/ 5069884 h 5360443"/>
              <a:gd name="connsiteX199" fmla="*/ 2172681 w 3056766"/>
              <a:gd name="connsiteY199" fmla="*/ 5128306 h 5360443"/>
              <a:gd name="connsiteX200" fmla="*/ 2194912 w 3056766"/>
              <a:gd name="connsiteY200" fmla="*/ 5180007 h 5360443"/>
              <a:gd name="connsiteX201" fmla="*/ 2188708 w 3056766"/>
              <a:gd name="connsiteY201" fmla="*/ 5188279 h 5360443"/>
              <a:gd name="connsiteX202" fmla="*/ 2194912 w 3056766"/>
              <a:gd name="connsiteY202" fmla="*/ 5218782 h 5360443"/>
              <a:gd name="connsiteX203" fmla="*/ 2190259 w 3056766"/>
              <a:gd name="connsiteY203" fmla="*/ 5247735 h 5360443"/>
              <a:gd name="connsiteX204" fmla="*/ 2137524 w 3056766"/>
              <a:gd name="connsiteY204" fmla="*/ 5322184 h 5360443"/>
              <a:gd name="connsiteX205" fmla="*/ 2105470 w 3056766"/>
              <a:gd name="connsiteY205" fmla="*/ 5337178 h 5360443"/>
              <a:gd name="connsiteX206" fmla="*/ 2021197 w 3056766"/>
              <a:gd name="connsiteY206" fmla="*/ 5360443 h 5360443"/>
              <a:gd name="connsiteX207" fmla="*/ 1960707 w 3056766"/>
              <a:gd name="connsiteY207" fmla="*/ 5360443 h 5360443"/>
              <a:gd name="connsiteX208" fmla="*/ 1888843 w 3056766"/>
              <a:gd name="connsiteY208" fmla="*/ 5317014 h 5360443"/>
              <a:gd name="connsiteX209" fmla="*/ 1868163 w 3056766"/>
              <a:gd name="connsiteY209" fmla="*/ 5310810 h 5360443"/>
              <a:gd name="connsiteX210" fmla="*/ 1825251 w 3056766"/>
              <a:gd name="connsiteY210" fmla="*/ 5297885 h 5360443"/>
              <a:gd name="connsiteX211" fmla="*/ 1764761 w 3056766"/>
              <a:gd name="connsiteY211" fmla="*/ 5282892 h 5360443"/>
              <a:gd name="connsiteX212" fmla="*/ 1717196 w 3056766"/>
              <a:gd name="connsiteY212" fmla="*/ 5244116 h 5360443"/>
              <a:gd name="connsiteX213" fmla="*/ 1684107 w 3056766"/>
              <a:gd name="connsiteY213" fmla="*/ 4914781 h 5360443"/>
              <a:gd name="connsiteX214" fmla="*/ 1677386 w 3056766"/>
              <a:gd name="connsiteY214" fmla="*/ 4848087 h 5360443"/>
              <a:gd name="connsiteX215" fmla="*/ 1727536 w 3056766"/>
              <a:gd name="connsiteY215" fmla="*/ 4722454 h 5360443"/>
              <a:gd name="connsiteX216" fmla="*/ 1735808 w 3056766"/>
              <a:gd name="connsiteY216" fmla="*/ 4692984 h 5360443"/>
              <a:gd name="connsiteX217" fmla="*/ 1700652 w 3056766"/>
              <a:gd name="connsiteY217" fmla="*/ 4577175 h 5360443"/>
              <a:gd name="connsiteX218" fmla="*/ 1616379 w 3056766"/>
              <a:gd name="connsiteY218" fmla="*/ 4387949 h 5360443"/>
              <a:gd name="connsiteX219" fmla="*/ 1603454 w 3056766"/>
              <a:gd name="connsiteY219" fmla="*/ 4375024 h 5360443"/>
              <a:gd name="connsiteX220" fmla="*/ 1549685 w 3056766"/>
              <a:gd name="connsiteY220" fmla="*/ 4538399 h 5360443"/>
              <a:gd name="connsiteX221" fmla="*/ 1512460 w 3056766"/>
              <a:gd name="connsiteY221" fmla="*/ 4898754 h 5360443"/>
              <a:gd name="connsiteX222" fmla="*/ 1524352 w 3056766"/>
              <a:gd name="connsiteY222" fmla="*/ 4970618 h 5360443"/>
              <a:gd name="connsiteX223" fmla="*/ 1549168 w 3056766"/>
              <a:gd name="connsiteY223" fmla="*/ 5020768 h 5360443"/>
              <a:gd name="connsiteX224" fmla="*/ 1579672 w 3056766"/>
              <a:gd name="connsiteY224" fmla="*/ 5169667 h 5360443"/>
              <a:gd name="connsiteX225" fmla="*/ 1575019 w 3056766"/>
              <a:gd name="connsiteY225" fmla="*/ 5215163 h 5360443"/>
              <a:gd name="connsiteX226" fmla="*/ 1558991 w 3056766"/>
              <a:gd name="connsiteY226" fmla="*/ 5235327 h 5360443"/>
              <a:gd name="connsiteX227" fmla="*/ 1420950 w 3056766"/>
              <a:gd name="connsiteY227" fmla="*/ 5258075 h 5360443"/>
              <a:gd name="connsiteX228" fmla="*/ 1368215 w 3056766"/>
              <a:gd name="connsiteY228" fmla="*/ 5229639 h 5360443"/>
              <a:gd name="connsiteX229" fmla="*/ 1358909 w 3056766"/>
              <a:gd name="connsiteY229" fmla="*/ 5213095 h 5360443"/>
              <a:gd name="connsiteX230" fmla="*/ 1296351 w 3056766"/>
              <a:gd name="connsiteY230" fmla="*/ 5169667 h 5360443"/>
              <a:gd name="connsiteX231" fmla="*/ 1269983 w 3056766"/>
              <a:gd name="connsiteY231" fmla="*/ 5142782 h 5360443"/>
              <a:gd name="connsiteX232" fmla="*/ 1234310 w 3056766"/>
              <a:gd name="connsiteY232" fmla="*/ 4767434 h 5360443"/>
              <a:gd name="connsiteX233" fmla="*/ 1324786 w 3056766"/>
              <a:gd name="connsiteY233" fmla="*/ 4596821 h 5360443"/>
              <a:gd name="connsiteX234" fmla="*/ 1349603 w 3056766"/>
              <a:gd name="connsiteY234" fmla="*/ 4560113 h 5360443"/>
              <a:gd name="connsiteX235" fmla="*/ 1373902 w 3056766"/>
              <a:gd name="connsiteY235" fmla="*/ 4437582 h 5360443"/>
              <a:gd name="connsiteX236" fmla="*/ 1381140 w 3056766"/>
              <a:gd name="connsiteY236" fmla="*/ 4144955 h 5360443"/>
              <a:gd name="connsiteX237" fmla="*/ 1431290 w 3056766"/>
              <a:gd name="connsiteY237" fmla="*/ 3790804 h 5360443"/>
              <a:gd name="connsiteX238" fmla="*/ 1458175 w 3056766"/>
              <a:gd name="connsiteY238" fmla="*/ 3702912 h 5360443"/>
              <a:gd name="connsiteX239" fmla="*/ 1464379 w 3056766"/>
              <a:gd name="connsiteY239" fmla="*/ 3593307 h 5360443"/>
              <a:gd name="connsiteX240" fmla="*/ 1459726 w 3056766"/>
              <a:gd name="connsiteY240" fmla="*/ 3528680 h 5360443"/>
              <a:gd name="connsiteX241" fmla="*/ 1435426 w 3056766"/>
              <a:gd name="connsiteY241" fmla="*/ 3432000 h 5360443"/>
              <a:gd name="connsiteX242" fmla="*/ 1266364 w 3056766"/>
              <a:gd name="connsiteY242" fmla="*/ 2940325 h 5360443"/>
              <a:gd name="connsiteX243" fmla="*/ 1207425 w 3056766"/>
              <a:gd name="connsiteY243" fmla="*/ 2554119 h 5360443"/>
              <a:gd name="connsiteX244" fmla="*/ 1156241 w 3056766"/>
              <a:gd name="connsiteY244" fmla="*/ 2499316 h 5360443"/>
              <a:gd name="connsiteX245" fmla="*/ 1102990 w 3056766"/>
              <a:gd name="connsiteY245" fmla="*/ 2529820 h 5360443"/>
              <a:gd name="connsiteX246" fmla="*/ 1086445 w 3056766"/>
              <a:gd name="connsiteY246" fmla="*/ 2568078 h 5360443"/>
              <a:gd name="connsiteX247" fmla="*/ 1058527 w 3056766"/>
              <a:gd name="connsiteY247" fmla="*/ 2663725 h 5360443"/>
              <a:gd name="connsiteX248" fmla="*/ 1026472 w 3056766"/>
              <a:gd name="connsiteY248" fmla="*/ 2769195 h 5360443"/>
              <a:gd name="connsiteX249" fmla="*/ 1029574 w 3056766"/>
              <a:gd name="connsiteY249" fmla="*/ 2953250 h 5360443"/>
              <a:gd name="connsiteX250" fmla="*/ 1035261 w 3056766"/>
              <a:gd name="connsiteY250" fmla="*/ 2966692 h 5360443"/>
              <a:gd name="connsiteX251" fmla="*/ 1005275 w 3056766"/>
              <a:gd name="connsiteY251" fmla="*/ 3009087 h 5360443"/>
              <a:gd name="connsiteX252" fmla="*/ 1004758 w 3056766"/>
              <a:gd name="connsiteY252" fmla="*/ 3039590 h 5360443"/>
              <a:gd name="connsiteX253" fmla="*/ 992867 w 3056766"/>
              <a:gd name="connsiteY253" fmla="*/ 3056135 h 5360443"/>
              <a:gd name="connsiteX254" fmla="*/ 974771 w 3056766"/>
              <a:gd name="connsiteY254" fmla="*/ 3046829 h 5360443"/>
              <a:gd name="connsiteX255" fmla="*/ 951506 w 3056766"/>
              <a:gd name="connsiteY255" fmla="*/ 3017359 h 5360443"/>
              <a:gd name="connsiteX256" fmla="*/ 958227 w 3056766"/>
              <a:gd name="connsiteY256" fmla="*/ 3050965 h 5360443"/>
              <a:gd name="connsiteX257" fmla="*/ 948404 w 3056766"/>
              <a:gd name="connsiteY257" fmla="*/ 3084570 h 5360443"/>
              <a:gd name="connsiteX258" fmla="*/ 916866 w 3056766"/>
              <a:gd name="connsiteY258" fmla="*/ 3068543 h 5360443"/>
              <a:gd name="connsiteX259" fmla="*/ 889982 w 3056766"/>
              <a:gd name="connsiteY259" fmla="*/ 3020461 h 5360443"/>
              <a:gd name="connsiteX260" fmla="*/ 889982 w 3056766"/>
              <a:gd name="connsiteY260" fmla="*/ 3043726 h 5360443"/>
              <a:gd name="connsiteX261" fmla="*/ 869302 w 3056766"/>
              <a:gd name="connsiteY261" fmla="*/ 3070094 h 5360443"/>
              <a:gd name="connsiteX262" fmla="*/ 842417 w 3056766"/>
              <a:gd name="connsiteY262" fmla="*/ 3049414 h 5360443"/>
              <a:gd name="connsiteX263" fmla="*/ 823805 w 3056766"/>
              <a:gd name="connsiteY263" fmla="*/ 2955318 h 5360443"/>
              <a:gd name="connsiteX264" fmla="*/ 825356 w 3056766"/>
              <a:gd name="connsiteY264" fmla="*/ 2874664 h 5360443"/>
              <a:gd name="connsiteX265" fmla="*/ 836213 w 3056766"/>
              <a:gd name="connsiteY265" fmla="*/ 2811072 h 5360443"/>
              <a:gd name="connsiteX266" fmla="*/ 857927 w 3056766"/>
              <a:gd name="connsiteY266" fmla="*/ 2748514 h 5360443"/>
              <a:gd name="connsiteX267" fmla="*/ 898254 w 3056766"/>
              <a:gd name="connsiteY267" fmla="*/ 2665793 h 5360443"/>
              <a:gd name="connsiteX268" fmla="*/ 904975 w 3056766"/>
              <a:gd name="connsiteY268" fmla="*/ 2511724 h 5360443"/>
              <a:gd name="connsiteX269" fmla="*/ 759696 w 3056766"/>
              <a:gd name="connsiteY269" fmla="*/ 2573248 h 5360443"/>
              <a:gd name="connsiteX270" fmla="*/ 532212 w 3056766"/>
              <a:gd name="connsiteY270" fmla="*/ 2721630 h 5360443"/>
              <a:gd name="connsiteX271" fmla="*/ 362633 w 3056766"/>
              <a:gd name="connsiteY271" fmla="*/ 2805902 h 5360443"/>
              <a:gd name="connsiteX272" fmla="*/ 30713 w 3056766"/>
              <a:gd name="connsiteY272" fmla="*/ 2550500 h 5360443"/>
              <a:gd name="connsiteX273" fmla="*/ 113952 w 3056766"/>
              <a:gd name="connsiteY273" fmla="*/ 2355588 h 5360443"/>
              <a:gd name="connsiteX274" fmla="*/ 131013 w 3056766"/>
              <a:gd name="connsiteY274" fmla="*/ 2342146 h 5360443"/>
              <a:gd name="connsiteX275" fmla="*/ 101543 w 3056766"/>
              <a:gd name="connsiteY275" fmla="*/ 2333873 h 5360443"/>
              <a:gd name="connsiteX276" fmla="*/ 18305 w 3056766"/>
              <a:gd name="connsiteY276" fmla="*/ 2287343 h 5360443"/>
              <a:gd name="connsiteX277" fmla="*/ 11067 w 3056766"/>
              <a:gd name="connsiteY277" fmla="*/ 2229437 h 5360443"/>
              <a:gd name="connsiteX278" fmla="*/ 70006 w 3056766"/>
              <a:gd name="connsiteY278" fmla="*/ 2227369 h 5360443"/>
              <a:gd name="connsiteX279" fmla="*/ 232864 w 3056766"/>
              <a:gd name="connsiteY279" fmla="*/ 2221682 h 5360443"/>
              <a:gd name="connsiteX280" fmla="*/ 282497 w 3056766"/>
              <a:gd name="connsiteY280" fmla="*/ 2211342 h 5360443"/>
              <a:gd name="connsiteX281" fmla="*/ 298524 w 3056766"/>
              <a:gd name="connsiteY281" fmla="*/ 2269247 h 5360443"/>
              <a:gd name="connsiteX282" fmla="*/ 260265 w 3056766"/>
              <a:gd name="connsiteY282" fmla="*/ 2386091 h 5360443"/>
              <a:gd name="connsiteX283" fmla="*/ 254061 w 3056766"/>
              <a:gd name="connsiteY283" fmla="*/ 2494146 h 5360443"/>
              <a:gd name="connsiteX284" fmla="*/ 254061 w 3056766"/>
              <a:gd name="connsiteY284" fmla="*/ 2521547 h 5360443"/>
              <a:gd name="connsiteX285" fmla="*/ 218387 w 3056766"/>
              <a:gd name="connsiteY285" fmla="*/ 2556187 h 5360443"/>
              <a:gd name="connsiteX286" fmla="*/ 180129 w 3056766"/>
              <a:gd name="connsiteY286" fmla="*/ 2524650 h 5360443"/>
              <a:gd name="connsiteX287" fmla="*/ 175476 w 3056766"/>
              <a:gd name="connsiteY287" fmla="*/ 2428486 h 5360443"/>
              <a:gd name="connsiteX288" fmla="*/ 175476 w 3056766"/>
              <a:gd name="connsiteY288" fmla="*/ 2412459 h 5360443"/>
              <a:gd name="connsiteX289" fmla="*/ 160999 w 3056766"/>
              <a:gd name="connsiteY289" fmla="*/ 2423316 h 5360443"/>
              <a:gd name="connsiteX290" fmla="*/ 133598 w 3056766"/>
              <a:gd name="connsiteY290" fmla="*/ 2648215 h 5360443"/>
              <a:gd name="connsiteX291" fmla="*/ 333163 w 3056766"/>
              <a:gd name="connsiteY291" fmla="*/ 2726800 h 5360443"/>
              <a:gd name="connsiteX292" fmla="*/ 455695 w 3056766"/>
              <a:gd name="connsiteY292" fmla="*/ 2669412 h 5360443"/>
              <a:gd name="connsiteX293" fmla="*/ 618552 w 3056766"/>
              <a:gd name="connsiteY293" fmla="*/ 2558772 h 5360443"/>
              <a:gd name="connsiteX294" fmla="*/ 874989 w 3056766"/>
              <a:gd name="connsiteY294" fmla="*/ 2438309 h 5360443"/>
              <a:gd name="connsiteX295" fmla="*/ 862580 w 3056766"/>
              <a:gd name="connsiteY295" fmla="*/ 2385057 h 5360443"/>
              <a:gd name="connsiteX296" fmla="*/ 858444 w 3056766"/>
              <a:gd name="connsiteY296" fmla="*/ 2331288 h 5360443"/>
              <a:gd name="connsiteX297" fmla="*/ 908594 w 3056766"/>
              <a:gd name="connsiteY297" fmla="*/ 2284757 h 5360443"/>
              <a:gd name="connsiteX298" fmla="*/ 953057 w 3056766"/>
              <a:gd name="connsiteY298" fmla="*/ 2284757 h 5360443"/>
              <a:gd name="connsiteX299" fmla="*/ 953057 w 3056766"/>
              <a:gd name="connsiteY299" fmla="*/ 2224267 h 5360443"/>
              <a:gd name="connsiteX300" fmla="*/ 959261 w 3056766"/>
              <a:gd name="connsiteY300" fmla="*/ 1994198 h 5360443"/>
              <a:gd name="connsiteX301" fmla="*/ 979941 w 3056766"/>
              <a:gd name="connsiteY301" fmla="*/ 1892348 h 5360443"/>
              <a:gd name="connsiteX302" fmla="*/ 1010962 w 3056766"/>
              <a:gd name="connsiteY302" fmla="*/ 1644701 h 5360443"/>
              <a:gd name="connsiteX303" fmla="*/ 996486 w 3056766"/>
              <a:gd name="connsiteY303" fmla="*/ 1368618 h 5360443"/>
              <a:gd name="connsiteX304" fmla="*/ 1018717 w 3056766"/>
              <a:gd name="connsiteY304" fmla="*/ 1156644 h 5360443"/>
              <a:gd name="connsiteX305" fmla="*/ 1065248 w 3056766"/>
              <a:gd name="connsiteY305" fmla="*/ 1084780 h 5360443"/>
              <a:gd name="connsiteX306" fmla="*/ 1197085 w 3056766"/>
              <a:gd name="connsiteY306" fmla="*/ 1029977 h 5360443"/>
              <a:gd name="connsiteX307" fmla="*/ 1215180 w 3056766"/>
              <a:gd name="connsiteY307" fmla="*/ 1025324 h 5360443"/>
              <a:gd name="connsiteX308" fmla="*/ 1352188 w 3056766"/>
              <a:gd name="connsiteY308" fmla="*/ 922956 h 5360443"/>
              <a:gd name="connsiteX309" fmla="*/ 1367181 w 3056766"/>
              <a:gd name="connsiteY309" fmla="*/ 868153 h 5360443"/>
              <a:gd name="connsiteX310" fmla="*/ 1328922 w 3056766"/>
              <a:gd name="connsiteY310" fmla="*/ 818004 h 5360443"/>
              <a:gd name="connsiteX311" fmla="*/ 1298419 w 3056766"/>
              <a:gd name="connsiteY311" fmla="*/ 811282 h 5360443"/>
              <a:gd name="connsiteX312" fmla="*/ 1262228 w 3056766"/>
              <a:gd name="connsiteY312" fmla="*/ 768371 h 5360443"/>
              <a:gd name="connsiteX313" fmla="*/ 1249820 w 3056766"/>
              <a:gd name="connsiteY313" fmla="*/ 468506 h 5360443"/>
              <a:gd name="connsiteX314" fmla="*/ 1258609 w 3056766"/>
              <a:gd name="connsiteY314" fmla="*/ 419390 h 5360443"/>
              <a:gd name="connsiteX315" fmla="*/ 1334092 w 3056766"/>
              <a:gd name="connsiteY315" fmla="*/ 265838 h 5360443"/>
              <a:gd name="connsiteX316" fmla="*/ 1338229 w 3056766"/>
              <a:gd name="connsiteY316" fmla="*/ 235335 h 5360443"/>
              <a:gd name="connsiteX317" fmla="*/ 1394065 w 3056766"/>
              <a:gd name="connsiteY317" fmla="*/ 44558 h 5360443"/>
              <a:gd name="connsiteX318" fmla="*/ 1452488 w 3056766"/>
              <a:gd name="connsiteY318" fmla="*/ 1130 h 5360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</a:cxnLst>
            <a:rect l="l" t="t" r="r" b="b"/>
            <a:pathLst>
              <a:path w="3056766" h="5360443">
                <a:moveTo>
                  <a:pt x="2393960" y="2229437"/>
                </a:moveTo>
                <a:cubicBezTo>
                  <a:pt x="2363974" y="2248567"/>
                  <a:pt x="2289008" y="2434173"/>
                  <a:pt x="2294695" y="2473983"/>
                </a:cubicBezTo>
                <a:cubicBezTo>
                  <a:pt x="2328300" y="2391778"/>
                  <a:pt x="2360355" y="2312159"/>
                  <a:pt x="2393960" y="2229437"/>
                </a:cubicBezTo>
                <a:close/>
                <a:moveTo>
                  <a:pt x="1226038" y="1533027"/>
                </a:moveTo>
                <a:cubicBezTo>
                  <a:pt x="1220351" y="1626605"/>
                  <a:pt x="1216214" y="1716048"/>
                  <a:pt x="1209493" y="1806007"/>
                </a:cubicBezTo>
                <a:cubicBezTo>
                  <a:pt x="1204840" y="1872701"/>
                  <a:pt x="1202772" y="1940430"/>
                  <a:pt x="1189847" y="2005573"/>
                </a:cubicBezTo>
                <a:cubicBezTo>
                  <a:pt x="1172269" y="2094498"/>
                  <a:pt x="1145901" y="2181356"/>
                  <a:pt x="1123153" y="2268730"/>
                </a:cubicBezTo>
                <a:cubicBezTo>
                  <a:pt x="1112296" y="2311125"/>
                  <a:pt x="1111779" y="2310608"/>
                  <a:pt x="1149520" y="2330771"/>
                </a:cubicBezTo>
                <a:cubicBezTo>
                  <a:pt x="1169167" y="2341628"/>
                  <a:pt x="1173820" y="2354037"/>
                  <a:pt x="1166065" y="2375234"/>
                </a:cubicBezTo>
                <a:cubicBezTo>
                  <a:pt x="1161929" y="2387125"/>
                  <a:pt x="1157276" y="2399534"/>
                  <a:pt x="1152622" y="2413493"/>
                </a:cubicBezTo>
                <a:cubicBezTo>
                  <a:pt x="1170201" y="2416078"/>
                  <a:pt x="1185194" y="2418146"/>
                  <a:pt x="1200704" y="2420731"/>
                </a:cubicBezTo>
                <a:cubicBezTo>
                  <a:pt x="1201221" y="2411942"/>
                  <a:pt x="1202255" y="2405738"/>
                  <a:pt x="1202255" y="2399534"/>
                </a:cubicBezTo>
                <a:cubicBezTo>
                  <a:pt x="1199670" y="2322499"/>
                  <a:pt x="1217766" y="2249084"/>
                  <a:pt x="1243099" y="2176703"/>
                </a:cubicBezTo>
                <a:cubicBezTo>
                  <a:pt x="1273085" y="2090362"/>
                  <a:pt x="1303589" y="2004539"/>
                  <a:pt x="1332541" y="1918198"/>
                </a:cubicBezTo>
                <a:cubicBezTo>
                  <a:pt x="1337712" y="1902688"/>
                  <a:pt x="1341331" y="1885627"/>
                  <a:pt x="1341331" y="1869082"/>
                </a:cubicBezTo>
                <a:cubicBezTo>
                  <a:pt x="1341331" y="1806524"/>
                  <a:pt x="1342365" y="1743449"/>
                  <a:pt x="1313412" y="1685027"/>
                </a:cubicBezTo>
                <a:cubicBezTo>
                  <a:pt x="1308759" y="1675721"/>
                  <a:pt x="1305657" y="1665381"/>
                  <a:pt x="1303589" y="1655558"/>
                </a:cubicBezTo>
                <a:cubicBezTo>
                  <a:pt x="1298419" y="1629707"/>
                  <a:pt x="1292732" y="1605408"/>
                  <a:pt x="1267915" y="1590415"/>
                </a:cubicBezTo>
                <a:cubicBezTo>
                  <a:pt x="1263262" y="1587313"/>
                  <a:pt x="1260677" y="1580075"/>
                  <a:pt x="1257058" y="1575421"/>
                </a:cubicBezTo>
                <a:cubicBezTo>
                  <a:pt x="1247752" y="1561462"/>
                  <a:pt x="1237412" y="1548020"/>
                  <a:pt x="1226038" y="1533027"/>
                </a:cubicBezTo>
                <a:close/>
                <a:moveTo>
                  <a:pt x="1568298" y="967936"/>
                </a:moveTo>
                <a:cubicBezTo>
                  <a:pt x="1590529" y="967936"/>
                  <a:pt x="1606039" y="986548"/>
                  <a:pt x="1605522" y="1011882"/>
                </a:cubicBezTo>
                <a:cubicBezTo>
                  <a:pt x="1605005" y="1034630"/>
                  <a:pt x="1588978" y="1051174"/>
                  <a:pt x="1567781" y="1050140"/>
                </a:cubicBezTo>
                <a:cubicBezTo>
                  <a:pt x="1545549" y="1049106"/>
                  <a:pt x="1529522" y="1029977"/>
                  <a:pt x="1529522" y="1003610"/>
                </a:cubicBezTo>
                <a:cubicBezTo>
                  <a:pt x="1529522" y="984480"/>
                  <a:pt x="1547617" y="967936"/>
                  <a:pt x="1568298" y="967936"/>
                </a:cubicBezTo>
                <a:close/>
                <a:moveTo>
                  <a:pt x="1455072" y="963800"/>
                </a:moveTo>
                <a:cubicBezTo>
                  <a:pt x="1472651" y="967419"/>
                  <a:pt x="1490229" y="972589"/>
                  <a:pt x="1506773" y="978793"/>
                </a:cubicBezTo>
                <a:cubicBezTo>
                  <a:pt x="1510392" y="980344"/>
                  <a:pt x="1514011" y="986548"/>
                  <a:pt x="1515045" y="991202"/>
                </a:cubicBezTo>
                <a:cubicBezTo>
                  <a:pt x="1515562" y="993270"/>
                  <a:pt x="1508841" y="996889"/>
                  <a:pt x="1506256" y="999991"/>
                </a:cubicBezTo>
                <a:cubicBezTo>
                  <a:pt x="1500052" y="1007229"/>
                  <a:pt x="1487127" y="1018086"/>
                  <a:pt x="1489195" y="1021188"/>
                </a:cubicBezTo>
                <a:cubicBezTo>
                  <a:pt x="1493848" y="1030494"/>
                  <a:pt x="1503671" y="1037215"/>
                  <a:pt x="1512977" y="1042903"/>
                </a:cubicBezTo>
                <a:cubicBezTo>
                  <a:pt x="1517630" y="1046005"/>
                  <a:pt x="1524869" y="1044971"/>
                  <a:pt x="1531073" y="1046005"/>
                </a:cubicBezTo>
                <a:cubicBezTo>
                  <a:pt x="1532624" y="1048590"/>
                  <a:pt x="1534175" y="1051175"/>
                  <a:pt x="1535726" y="1053760"/>
                </a:cubicBezTo>
                <a:cubicBezTo>
                  <a:pt x="1517113" y="1066168"/>
                  <a:pt x="1499535" y="1079610"/>
                  <a:pt x="1479889" y="1089950"/>
                </a:cubicBezTo>
                <a:cubicBezTo>
                  <a:pt x="1475236" y="1092535"/>
                  <a:pt x="1461793" y="1086331"/>
                  <a:pt x="1457657" y="1080644"/>
                </a:cubicBezTo>
                <a:cubicBezTo>
                  <a:pt x="1435426" y="1048073"/>
                  <a:pt x="1435943" y="1011365"/>
                  <a:pt x="1441113" y="974657"/>
                </a:cubicBezTo>
                <a:cubicBezTo>
                  <a:pt x="1441630" y="970004"/>
                  <a:pt x="1450936" y="963283"/>
                  <a:pt x="1455072" y="963800"/>
                </a:cubicBezTo>
                <a:close/>
                <a:moveTo>
                  <a:pt x="1695094" y="931035"/>
                </a:moveTo>
                <a:cubicBezTo>
                  <a:pt x="1699618" y="932780"/>
                  <a:pt x="1702979" y="937175"/>
                  <a:pt x="1704271" y="944671"/>
                </a:cubicBezTo>
                <a:cubicBezTo>
                  <a:pt x="1709441" y="976725"/>
                  <a:pt x="1713577" y="1009297"/>
                  <a:pt x="1716679" y="1041351"/>
                </a:cubicBezTo>
                <a:cubicBezTo>
                  <a:pt x="1717196" y="1046522"/>
                  <a:pt x="1707373" y="1057379"/>
                  <a:pt x="1702720" y="1057379"/>
                </a:cubicBezTo>
                <a:cubicBezTo>
                  <a:pt x="1676352" y="1056862"/>
                  <a:pt x="1650502" y="1053760"/>
                  <a:pt x="1624134" y="1050658"/>
                </a:cubicBezTo>
                <a:cubicBezTo>
                  <a:pt x="1619998" y="1050141"/>
                  <a:pt x="1616379" y="1042902"/>
                  <a:pt x="1612243" y="1038766"/>
                </a:cubicBezTo>
                <a:cubicBezTo>
                  <a:pt x="1616896" y="1035147"/>
                  <a:pt x="1621032" y="1029977"/>
                  <a:pt x="1625685" y="1028426"/>
                </a:cubicBezTo>
                <a:cubicBezTo>
                  <a:pt x="1639645" y="1024807"/>
                  <a:pt x="1649468" y="1018603"/>
                  <a:pt x="1647917" y="1003093"/>
                </a:cubicBezTo>
                <a:cubicBezTo>
                  <a:pt x="1646883" y="987066"/>
                  <a:pt x="1634992" y="986032"/>
                  <a:pt x="1622066" y="986032"/>
                </a:cubicBezTo>
                <a:cubicBezTo>
                  <a:pt x="1617413" y="986032"/>
                  <a:pt x="1612760" y="981895"/>
                  <a:pt x="1608107" y="979827"/>
                </a:cubicBezTo>
                <a:cubicBezTo>
                  <a:pt x="1608624" y="977242"/>
                  <a:pt x="1608624" y="975174"/>
                  <a:pt x="1608624" y="973106"/>
                </a:cubicBezTo>
                <a:cubicBezTo>
                  <a:pt x="1631889" y="959664"/>
                  <a:pt x="1655155" y="945705"/>
                  <a:pt x="1678937" y="933297"/>
                </a:cubicBezTo>
                <a:cubicBezTo>
                  <a:pt x="1684883" y="930195"/>
                  <a:pt x="1690570" y="929290"/>
                  <a:pt x="1695094" y="931035"/>
                </a:cubicBezTo>
                <a:close/>
                <a:moveTo>
                  <a:pt x="1701363" y="916364"/>
                </a:moveTo>
                <a:cubicBezTo>
                  <a:pt x="1695611" y="913779"/>
                  <a:pt x="1688502" y="914167"/>
                  <a:pt x="1681005" y="917786"/>
                </a:cubicBezTo>
                <a:cubicBezTo>
                  <a:pt x="1658774" y="928643"/>
                  <a:pt x="1637577" y="942086"/>
                  <a:pt x="1616379" y="955011"/>
                </a:cubicBezTo>
                <a:cubicBezTo>
                  <a:pt x="1607073" y="960698"/>
                  <a:pt x="1600352" y="965351"/>
                  <a:pt x="1588461" y="959147"/>
                </a:cubicBezTo>
                <a:cubicBezTo>
                  <a:pt x="1571916" y="950358"/>
                  <a:pt x="1555372" y="953977"/>
                  <a:pt x="1538828" y="962766"/>
                </a:cubicBezTo>
                <a:cubicBezTo>
                  <a:pt x="1531073" y="966902"/>
                  <a:pt x="1519699" y="966902"/>
                  <a:pt x="1510909" y="965351"/>
                </a:cubicBezTo>
                <a:cubicBezTo>
                  <a:pt x="1492814" y="961732"/>
                  <a:pt x="1474719" y="954494"/>
                  <a:pt x="1456624" y="951392"/>
                </a:cubicBezTo>
                <a:cubicBezTo>
                  <a:pt x="1442147" y="948807"/>
                  <a:pt x="1428188" y="955528"/>
                  <a:pt x="1428705" y="972072"/>
                </a:cubicBezTo>
                <a:cubicBezTo>
                  <a:pt x="1430773" y="1007229"/>
                  <a:pt x="1432841" y="1042902"/>
                  <a:pt x="1441113" y="1077025"/>
                </a:cubicBezTo>
                <a:cubicBezTo>
                  <a:pt x="1447834" y="1105460"/>
                  <a:pt x="1471617" y="1111148"/>
                  <a:pt x="1496950" y="1094603"/>
                </a:cubicBezTo>
                <a:cubicBezTo>
                  <a:pt x="1510392" y="1085814"/>
                  <a:pt x="1522801" y="1075474"/>
                  <a:pt x="1535726" y="1066685"/>
                </a:cubicBezTo>
                <a:cubicBezTo>
                  <a:pt x="1539862" y="1063583"/>
                  <a:pt x="1545549" y="1059447"/>
                  <a:pt x="1550202" y="1059964"/>
                </a:cubicBezTo>
                <a:cubicBezTo>
                  <a:pt x="1580706" y="1064100"/>
                  <a:pt x="1612760" y="1051174"/>
                  <a:pt x="1642747" y="1068753"/>
                </a:cubicBezTo>
                <a:cubicBezTo>
                  <a:pt x="1650502" y="1073406"/>
                  <a:pt x="1661876" y="1071338"/>
                  <a:pt x="1671699" y="1071338"/>
                </a:cubicBezTo>
                <a:cubicBezTo>
                  <a:pt x="1738393" y="1068753"/>
                  <a:pt x="1730638" y="1065134"/>
                  <a:pt x="1730638" y="1011882"/>
                </a:cubicBezTo>
                <a:cubicBezTo>
                  <a:pt x="1724951" y="985514"/>
                  <a:pt x="1720298" y="959147"/>
                  <a:pt x="1713577" y="932779"/>
                </a:cubicBezTo>
                <a:cubicBezTo>
                  <a:pt x="1711509" y="924507"/>
                  <a:pt x="1707115" y="918949"/>
                  <a:pt x="1701363" y="916364"/>
                </a:cubicBezTo>
                <a:close/>
                <a:moveTo>
                  <a:pt x="1452488" y="1130"/>
                </a:moveTo>
                <a:cubicBezTo>
                  <a:pt x="1456107" y="-1455"/>
                  <a:pt x="1463345" y="1130"/>
                  <a:pt x="1469032" y="1647"/>
                </a:cubicBezTo>
                <a:cubicBezTo>
                  <a:pt x="1467998" y="7334"/>
                  <a:pt x="1467998" y="13538"/>
                  <a:pt x="1465930" y="18708"/>
                </a:cubicBezTo>
                <a:cubicBezTo>
                  <a:pt x="1463862" y="23878"/>
                  <a:pt x="1459209" y="27497"/>
                  <a:pt x="1455589" y="32150"/>
                </a:cubicBezTo>
                <a:cubicBezTo>
                  <a:pt x="1419399" y="79198"/>
                  <a:pt x="1422501" y="125729"/>
                  <a:pt x="1465413" y="165538"/>
                </a:cubicBezTo>
                <a:cubicBezTo>
                  <a:pt x="1470066" y="169675"/>
                  <a:pt x="1480923" y="171226"/>
                  <a:pt x="1487127" y="169158"/>
                </a:cubicBezTo>
                <a:cubicBezTo>
                  <a:pt x="1553304" y="143824"/>
                  <a:pt x="1619998" y="146926"/>
                  <a:pt x="1686692" y="164504"/>
                </a:cubicBezTo>
                <a:cubicBezTo>
                  <a:pt x="1700135" y="168123"/>
                  <a:pt x="1705305" y="165021"/>
                  <a:pt x="1711509" y="154164"/>
                </a:cubicBezTo>
                <a:cubicBezTo>
                  <a:pt x="1727536" y="124695"/>
                  <a:pt x="1727019" y="94191"/>
                  <a:pt x="1722366" y="62654"/>
                </a:cubicBezTo>
                <a:cubicBezTo>
                  <a:pt x="1720815" y="50762"/>
                  <a:pt x="1724434" y="37837"/>
                  <a:pt x="1725985" y="25429"/>
                </a:cubicBezTo>
                <a:cubicBezTo>
                  <a:pt x="1736842" y="32667"/>
                  <a:pt x="1750284" y="37837"/>
                  <a:pt x="1757523" y="47660"/>
                </a:cubicBezTo>
                <a:cubicBezTo>
                  <a:pt x="1798366" y="100395"/>
                  <a:pt x="1814394" y="159851"/>
                  <a:pt x="1802502" y="226545"/>
                </a:cubicBezTo>
                <a:cubicBezTo>
                  <a:pt x="1801468" y="233784"/>
                  <a:pt x="1804570" y="243090"/>
                  <a:pt x="1808707" y="249294"/>
                </a:cubicBezTo>
                <a:cubicBezTo>
                  <a:pt x="1858339" y="323743"/>
                  <a:pt x="1880054" y="405948"/>
                  <a:pt x="1880054" y="494873"/>
                </a:cubicBezTo>
                <a:cubicBezTo>
                  <a:pt x="1880054" y="599826"/>
                  <a:pt x="1874367" y="704262"/>
                  <a:pt x="1855237" y="807663"/>
                </a:cubicBezTo>
                <a:cubicBezTo>
                  <a:pt x="1852135" y="824208"/>
                  <a:pt x="1844897" y="831963"/>
                  <a:pt x="1828870" y="833514"/>
                </a:cubicBezTo>
                <a:cubicBezTo>
                  <a:pt x="1799917" y="836099"/>
                  <a:pt x="1770448" y="839718"/>
                  <a:pt x="1741495" y="841786"/>
                </a:cubicBezTo>
                <a:cubicBezTo>
                  <a:pt x="1729087" y="842303"/>
                  <a:pt x="1723400" y="846439"/>
                  <a:pt x="1720298" y="858847"/>
                </a:cubicBezTo>
                <a:cubicBezTo>
                  <a:pt x="1708407" y="905895"/>
                  <a:pt x="1716162" y="924507"/>
                  <a:pt x="1761659" y="942603"/>
                </a:cubicBezTo>
                <a:cubicBezTo>
                  <a:pt x="1803019" y="959664"/>
                  <a:pt x="1845414" y="971555"/>
                  <a:pt x="1891428" y="968453"/>
                </a:cubicBezTo>
                <a:cubicBezTo>
                  <a:pt x="1927102" y="965868"/>
                  <a:pt x="1964326" y="966902"/>
                  <a:pt x="1999483" y="974140"/>
                </a:cubicBezTo>
                <a:cubicBezTo>
                  <a:pt x="2061524" y="986548"/>
                  <a:pt x="2100300" y="1024290"/>
                  <a:pt x="2111157" y="1090467"/>
                </a:cubicBezTo>
                <a:cubicBezTo>
                  <a:pt x="2123565" y="1165950"/>
                  <a:pt x="2146313" y="1240400"/>
                  <a:pt x="2155103" y="1316400"/>
                </a:cubicBezTo>
                <a:cubicBezTo>
                  <a:pt x="2164409" y="1398604"/>
                  <a:pt x="2166477" y="1481843"/>
                  <a:pt x="2165443" y="1565081"/>
                </a:cubicBezTo>
                <a:cubicBezTo>
                  <a:pt x="2164926" y="1628673"/>
                  <a:pt x="2175783" y="1688646"/>
                  <a:pt x="2190776" y="1750170"/>
                </a:cubicBezTo>
                <a:cubicBezTo>
                  <a:pt x="2214559" y="1846851"/>
                  <a:pt x="2227484" y="1946117"/>
                  <a:pt x="2243511" y="2044348"/>
                </a:cubicBezTo>
                <a:cubicBezTo>
                  <a:pt x="2248681" y="2077954"/>
                  <a:pt x="2248681" y="2112594"/>
                  <a:pt x="2250749" y="2146716"/>
                </a:cubicBezTo>
                <a:cubicBezTo>
                  <a:pt x="2251266" y="2160158"/>
                  <a:pt x="2255919" y="2166363"/>
                  <a:pt x="2269878" y="2168431"/>
                </a:cubicBezTo>
                <a:cubicBezTo>
                  <a:pt x="2288491" y="2171016"/>
                  <a:pt x="2307103" y="2175152"/>
                  <a:pt x="2325198" y="2180322"/>
                </a:cubicBezTo>
                <a:cubicBezTo>
                  <a:pt x="2352083" y="2187560"/>
                  <a:pt x="2378967" y="2196349"/>
                  <a:pt x="2392927" y="2228921"/>
                </a:cubicBezTo>
                <a:cubicBezTo>
                  <a:pt x="2418260" y="2166363"/>
                  <a:pt x="2442042" y="2107940"/>
                  <a:pt x="2465825" y="2049518"/>
                </a:cubicBezTo>
                <a:cubicBezTo>
                  <a:pt x="2486505" y="1998335"/>
                  <a:pt x="2507186" y="1947668"/>
                  <a:pt x="2527349" y="1895967"/>
                </a:cubicBezTo>
                <a:cubicBezTo>
                  <a:pt x="2542342" y="1857708"/>
                  <a:pt x="2556301" y="1819450"/>
                  <a:pt x="2571295" y="1781191"/>
                </a:cubicBezTo>
                <a:cubicBezTo>
                  <a:pt x="2575948" y="1769300"/>
                  <a:pt x="2572846" y="1762579"/>
                  <a:pt x="2561471" y="1758443"/>
                </a:cubicBezTo>
                <a:cubicBezTo>
                  <a:pt x="2545444" y="1752238"/>
                  <a:pt x="2529417" y="1744483"/>
                  <a:pt x="2512873" y="1739830"/>
                </a:cubicBezTo>
                <a:cubicBezTo>
                  <a:pt x="2452900" y="1722769"/>
                  <a:pt x="2429634" y="1678823"/>
                  <a:pt x="2424464" y="1620918"/>
                </a:cubicBezTo>
                <a:cubicBezTo>
                  <a:pt x="2420328" y="1572836"/>
                  <a:pt x="2430151" y="1526306"/>
                  <a:pt x="2447730" y="1481843"/>
                </a:cubicBezTo>
                <a:cubicBezTo>
                  <a:pt x="2481852" y="1396536"/>
                  <a:pt x="2517009" y="1311230"/>
                  <a:pt x="2550614" y="1225407"/>
                </a:cubicBezTo>
                <a:cubicBezTo>
                  <a:pt x="2554750" y="1214549"/>
                  <a:pt x="2565607" y="1204726"/>
                  <a:pt x="2557852" y="1188699"/>
                </a:cubicBezTo>
                <a:cubicBezTo>
                  <a:pt x="2555784" y="1184563"/>
                  <a:pt x="2575431" y="1170087"/>
                  <a:pt x="2585254" y="1160263"/>
                </a:cubicBezTo>
                <a:cubicBezTo>
                  <a:pt x="2587322" y="1161297"/>
                  <a:pt x="2589390" y="1162331"/>
                  <a:pt x="2590941" y="1163365"/>
                </a:cubicBezTo>
                <a:cubicBezTo>
                  <a:pt x="2591975" y="1173706"/>
                  <a:pt x="2593009" y="1183529"/>
                  <a:pt x="2593526" y="1193869"/>
                </a:cubicBezTo>
                <a:cubicBezTo>
                  <a:pt x="2593526" y="1196971"/>
                  <a:pt x="2592492" y="1203175"/>
                  <a:pt x="2590941" y="1203692"/>
                </a:cubicBezTo>
                <a:cubicBezTo>
                  <a:pt x="2567675" y="1206794"/>
                  <a:pt x="2570261" y="1228509"/>
                  <a:pt x="2564573" y="1242468"/>
                </a:cubicBezTo>
                <a:cubicBezTo>
                  <a:pt x="2529934" y="1324155"/>
                  <a:pt x="2497362" y="1406360"/>
                  <a:pt x="2464274" y="1488564"/>
                </a:cubicBezTo>
                <a:cubicBezTo>
                  <a:pt x="2444110" y="1538714"/>
                  <a:pt x="2434287" y="1590415"/>
                  <a:pt x="2445661" y="1644184"/>
                </a:cubicBezTo>
                <a:cubicBezTo>
                  <a:pt x="2454451" y="1686061"/>
                  <a:pt x="2477716" y="1714497"/>
                  <a:pt x="2523730" y="1723286"/>
                </a:cubicBezTo>
                <a:cubicBezTo>
                  <a:pt x="2514424" y="1652456"/>
                  <a:pt x="2534587" y="1587313"/>
                  <a:pt x="2559403" y="1523204"/>
                </a:cubicBezTo>
                <a:cubicBezTo>
                  <a:pt x="2588356" y="1449788"/>
                  <a:pt x="2619376" y="1377407"/>
                  <a:pt x="2647295" y="1303992"/>
                </a:cubicBezTo>
                <a:cubicBezTo>
                  <a:pt x="2656084" y="1281760"/>
                  <a:pt x="2672111" y="1261597"/>
                  <a:pt x="2669009" y="1234196"/>
                </a:cubicBezTo>
                <a:cubicBezTo>
                  <a:pt x="2667975" y="1226441"/>
                  <a:pt x="2684519" y="1217134"/>
                  <a:pt x="2695894" y="1209896"/>
                </a:cubicBezTo>
                <a:cubicBezTo>
                  <a:pt x="2698996" y="1225407"/>
                  <a:pt x="2711921" y="1240917"/>
                  <a:pt x="2690206" y="1252808"/>
                </a:cubicBezTo>
                <a:cubicBezTo>
                  <a:pt x="2687105" y="1254359"/>
                  <a:pt x="2685554" y="1259529"/>
                  <a:pt x="2684003" y="1263148"/>
                </a:cubicBezTo>
                <a:cubicBezTo>
                  <a:pt x="2643159" y="1365516"/>
                  <a:pt x="2601281" y="1467367"/>
                  <a:pt x="2561471" y="1570251"/>
                </a:cubicBezTo>
                <a:cubicBezTo>
                  <a:pt x="2544927" y="1612646"/>
                  <a:pt x="2535621" y="1657109"/>
                  <a:pt x="2539757" y="1703640"/>
                </a:cubicBezTo>
                <a:cubicBezTo>
                  <a:pt x="2542342" y="1732075"/>
                  <a:pt x="2563539" y="1751721"/>
                  <a:pt x="2591458" y="1749136"/>
                </a:cubicBezTo>
                <a:cubicBezTo>
                  <a:pt x="2597662" y="1748619"/>
                  <a:pt x="2605417" y="1738796"/>
                  <a:pt x="2608519" y="1731558"/>
                </a:cubicBezTo>
                <a:cubicBezTo>
                  <a:pt x="2659186" y="1612129"/>
                  <a:pt x="2708819" y="1492183"/>
                  <a:pt x="2758452" y="1372754"/>
                </a:cubicBezTo>
                <a:cubicBezTo>
                  <a:pt x="2766724" y="1352591"/>
                  <a:pt x="2775513" y="1332944"/>
                  <a:pt x="2782234" y="1312781"/>
                </a:cubicBezTo>
                <a:cubicBezTo>
                  <a:pt x="2785336" y="1304509"/>
                  <a:pt x="2780683" y="1293135"/>
                  <a:pt x="2784819" y="1285379"/>
                </a:cubicBezTo>
                <a:cubicBezTo>
                  <a:pt x="2791023" y="1273488"/>
                  <a:pt x="2801881" y="1263665"/>
                  <a:pt x="2813255" y="1254359"/>
                </a:cubicBezTo>
                <a:cubicBezTo>
                  <a:pt x="2817908" y="1271420"/>
                  <a:pt x="2831867" y="1287448"/>
                  <a:pt x="2808602" y="1299856"/>
                </a:cubicBezTo>
                <a:cubicBezTo>
                  <a:pt x="2806017" y="1301407"/>
                  <a:pt x="2804982" y="1305543"/>
                  <a:pt x="2803948" y="1309162"/>
                </a:cubicBezTo>
                <a:cubicBezTo>
                  <a:pt x="2742425" y="1459094"/>
                  <a:pt x="2681418" y="1608510"/>
                  <a:pt x="2620410" y="1757926"/>
                </a:cubicBezTo>
                <a:cubicBezTo>
                  <a:pt x="2654016" y="1791531"/>
                  <a:pt x="2696411" y="1792565"/>
                  <a:pt x="2727948" y="1760511"/>
                </a:cubicBezTo>
                <a:cubicBezTo>
                  <a:pt x="2763622" y="1724837"/>
                  <a:pt x="2786887" y="1680891"/>
                  <a:pt x="2806017" y="1634877"/>
                </a:cubicBezTo>
                <a:cubicBezTo>
                  <a:pt x="2844792" y="1541299"/>
                  <a:pt x="2882534" y="1447720"/>
                  <a:pt x="2920275" y="1353625"/>
                </a:cubicBezTo>
                <a:cubicBezTo>
                  <a:pt x="2922344" y="1348455"/>
                  <a:pt x="2917173" y="1340182"/>
                  <a:pt x="2919758" y="1336046"/>
                </a:cubicBezTo>
                <a:cubicBezTo>
                  <a:pt x="2926480" y="1324672"/>
                  <a:pt x="2935786" y="1314332"/>
                  <a:pt x="2947160" y="1305543"/>
                </a:cubicBezTo>
                <a:cubicBezTo>
                  <a:pt x="2953881" y="1322604"/>
                  <a:pt x="2965772" y="1338114"/>
                  <a:pt x="2943541" y="1350523"/>
                </a:cubicBezTo>
                <a:cubicBezTo>
                  <a:pt x="2938371" y="1353108"/>
                  <a:pt x="2937337" y="1362414"/>
                  <a:pt x="2934752" y="1369135"/>
                </a:cubicBezTo>
                <a:cubicBezTo>
                  <a:pt x="2898561" y="1457026"/>
                  <a:pt x="2863404" y="1544918"/>
                  <a:pt x="2826697" y="1632292"/>
                </a:cubicBezTo>
                <a:cubicBezTo>
                  <a:pt x="2800846" y="1693816"/>
                  <a:pt x="2769826" y="1752238"/>
                  <a:pt x="2715023" y="1796701"/>
                </a:cubicBezTo>
                <a:cubicBezTo>
                  <a:pt x="2733635" y="1808592"/>
                  <a:pt x="2752765" y="1811694"/>
                  <a:pt x="2771377" y="1804973"/>
                </a:cubicBezTo>
                <a:cubicBezTo>
                  <a:pt x="2791023" y="1798252"/>
                  <a:pt x="2810153" y="1788946"/>
                  <a:pt x="2826697" y="1776538"/>
                </a:cubicBezTo>
                <a:cubicBezTo>
                  <a:pt x="2864956" y="1747585"/>
                  <a:pt x="2890806" y="1708810"/>
                  <a:pt x="2908901" y="1664864"/>
                </a:cubicBezTo>
                <a:cubicBezTo>
                  <a:pt x="2945609" y="1574387"/>
                  <a:pt x="2982316" y="1483911"/>
                  <a:pt x="3019024" y="1393434"/>
                </a:cubicBezTo>
                <a:cubicBezTo>
                  <a:pt x="3021609" y="1387230"/>
                  <a:pt x="3018507" y="1378958"/>
                  <a:pt x="3021092" y="1373271"/>
                </a:cubicBezTo>
                <a:cubicBezTo>
                  <a:pt x="3024711" y="1364482"/>
                  <a:pt x="3029881" y="1356210"/>
                  <a:pt x="3036602" y="1349489"/>
                </a:cubicBezTo>
                <a:cubicBezTo>
                  <a:pt x="3042807" y="1342767"/>
                  <a:pt x="3050562" y="1341216"/>
                  <a:pt x="3056766" y="1351040"/>
                </a:cubicBezTo>
                <a:cubicBezTo>
                  <a:pt x="3056766" y="1362414"/>
                  <a:pt x="3056766" y="1373271"/>
                  <a:pt x="3056766" y="1384645"/>
                </a:cubicBezTo>
                <a:cubicBezTo>
                  <a:pt x="3042807" y="1382577"/>
                  <a:pt x="3039705" y="1392917"/>
                  <a:pt x="3036085" y="1402740"/>
                </a:cubicBezTo>
                <a:cubicBezTo>
                  <a:pt x="2999895" y="1491149"/>
                  <a:pt x="2963704" y="1579558"/>
                  <a:pt x="2927514" y="1667966"/>
                </a:cubicBezTo>
                <a:cubicBezTo>
                  <a:pt x="2906316" y="1719150"/>
                  <a:pt x="2876330" y="1764130"/>
                  <a:pt x="2830833" y="1797218"/>
                </a:cubicBezTo>
                <a:cubicBezTo>
                  <a:pt x="2792057" y="1825654"/>
                  <a:pt x="2750697" y="1834960"/>
                  <a:pt x="2705200" y="1813762"/>
                </a:cubicBezTo>
                <a:cubicBezTo>
                  <a:pt x="2688139" y="1806007"/>
                  <a:pt x="2669526" y="1800837"/>
                  <a:pt x="2652465" y="1794116"/>
                </a:cubicBezTo>
                <a:cubicBezTo>
                  <a:pt x="2639023" y="1788946"/>
                  <a:pt x="2631785" y="1792565"/>
                  <a:pt x="2626098" y="1805490"/>
                </a:cubicBezTo>
                <a:cubicBezTo>
                  <a:pt x="2610070" y="1843232"/>
                  <a:pt x="2592492" y="1879940"/>
                  <a:pt x="2576982" y="1918198"/>
                </a:cubicBezTo>
                <a:cubicBezTo>
                  <a:pt x="2492192" y="2126036"/>
                  <a:pt x="2408437" y="2334390"/>
                  <a:pt x="2322613" y="2541711"/>
                </a:cubicBezTo>
                <a:cubicBezTo>
                  <a:pt x="2307620" y="2577384"/>
                  <a:pt x="2300899" y="2610990"/>
                  <a:pt x="2313824" y="2648215"/>
                </a:cubicBezTo>
                <a:cubicBezTo>
                  <a:pt x="2321579" y="2670446"/>
                  <a:pt x="2331403" y="2694745"/>
                  <a:pt x="2328818" y="2716460"/>
                </a:cubicBezTo>
                <a:cubicBezTo>
                  <a:pt x="2323130" y="2764542"/>
                  <a:pt x="2310722" y="2812106"/>
                  <a:pt x="2300899" y="2860188"/>
                </a:cubicBezTo>
                <a:cubicBezTo>
                  <a:pt x="2298831" y="2860188"/>
                  <a:pt x="2297280" y="2860188"/>
                  <a:pt x="2295212" y="2859671"/>
                </a:cubicBezTo>
                <a:cubicBezTo>
                  <a:pt x="2291593" y="2850882"/>
                  <a:pt x="2287974" y="2841576"/>
                  <a:pt x="2282804" y="2829685"/>
                </a:cubicBezTo>
                <a:cubicBezTo>
                  <a:pt x="2264191" y="2848814"/>
                  <a:pt x="2264191" y="2869494"/>
                  <a:pt x="2265742" y="2890175"/>
                </a:cubicBezTo>
                <a:cubicBezTo>
                  <a:pt x="2266259" y="2896379"/>
                  <a:pt x="2266776" y="2904651"/>
                  <a:pt x="2263674" y="2909304"/>
                </a:cubicBezTo>
                <a:cubicBezTo>
                  <a:pt x="2255919" y="2921195"/>
                  <a:pt x="2245579" y="2931018"/>
                  <a:pt x="2237824" y="2942393"/>
                </a:cubicBezTo>
                <a:cubicBezTo>
                  <a:pt x="2231103" y="2952216"/>
                  <a:pt x="2223865" y="2954801"/>
                  <a:pt x="2216109" y="2946529"/>
                </a:cubicBezTo>
                <a:cubicBezTo>
                  <a:pt x="2209388" y="2939808"/>
                  <a:pt x="2202667" y="2931535"/>
                  <a:pt x="2200082" y="2922746"/>
                </a:cubicBezTo>
                <a:cubicBezTo>
                  <a:pt x="2195946" y="2906202"/>
                  <a:pt x="2194912" y="2889141"/>
                  <a:pt x="2191810" y="2868977"/>
                </a:cubicBezTo>
                <a:cubicBezTo>
                  <a:pt x="2187674" y="2877249"/>
                  <a:pt x="2185089" y="2882420"/>
                  <a:pt x="2182504" y="2888107"/>
                </a:cubicBezTo>
                <a:cubicBezTo>
                  <a:pt x="2159756" y="2944461"/>
                  <a:pt x="2137007" y="3000815"/>
                  <a:pt x="2114259" y="3056652"/>
                </a:cubicBezTo>
                <a:cubicBezTo>
                  <a:pt x="2077034" y="3148162"/>
                  <a:pt x="2039809" y="3240190"/>
                  <a:pt x="2002585" y="3331700"/>
                </a:cubicBezTo>
                <a:cubicBezTo>
                  <a:pt x="1996898" y="3346176"/>
                  <a:pt x="1989660" y="3356000"/>
                  <a:pt x="1971564" y="3350312"/>
                </a:cubicBezTo>
                <a:cubicBezTo>
                  <a:pt x="1948816" y="3343075"/>
                  <a:pt x="1944163" y="3334802"/>
                  <a:pt x="1953469" y="3312054"/>
                </a:cubicBezTo>
                <a:cubicBezTo>
                  <a:pt x="2023265" y="3139890"/>
                  <a:pt x="2093061" y="2968243"/>
                  <a:pt x="2162858" y="2796596"/>
                </a:cubicBezTo>
                <a:cubicBezTo>
                  <a:pt x="2166477" y="2787290"/>
                  <a:pt x="2170096" y="2777984"/>
                  <a:pt x="2174749" y="2765576"/>
                </a:cubicBezTo>
                <a:cubicBezTo>
                  <a:pt x="2166994" y="2768161"/>
                  <a:pt x="2163375" y="2769195"/>
                  <a:pt x="2159239" y="2770229"/>
                </a:cubicBezTo>
                <a:cubicBezTo>
                  <a:pt x="2127184" y="2780569"/>
                  <a:pt x="2126150" y="2778501"/>
                  <a:pt x="2123048" y="2745412"/>
                </a:cubicBezTo>
                <a:cubicBezTo>
                  <a:pt x="2117361" y="2686473"/>
                  <a:pt x="2109089" y="2628051"/>
                  <a:pt x="2103402" y="2569112"/>
                </a:cubicBezTo>
                <a:cubicBezTo>
                  <a:pt x="2101851" y="2556187"/>
                  <a:pt x="2100817" y="2540160"/>
                  <a:pt x="2107021" y="2530854"/>
                </a:cubicBezTo>
                <a:cubicBezTo>
                  <a:pt x="2131320" y="2494146"/>
                  <a:pt x="2123048" y="2457438"/>
                  <a:pt x="2110640" y="2420731"/>
                </a:cubicBezTo>
                <a:cubicBezTo>
                  <a:pt x="2095129" y="2373166"/>
                  <a:pt x="2078068" y="2325601"/>
                  <a:pt x="2063075" y="2278036"/>
                </a:cubicBezTo>
                <a:cubicBezTo>
                  <a:pt x="2054286" y="2249084"/>
                  <a:pt x="2045497" y="2217029"/>
                  <a:pt x="2075483" y="2195832"/>
                </a:cubicBezTo>
                <a:cubicBezTo>
                  <a:pt x="2098749" y="2179288"/>
                  <a:pt x="2097197" y="2163260"/>
                  <a:pt x="2088925" y="2139478"/>
                </a:cubicBezTo>
                <a:cubicBezTo>
                  <a:pt x="2065660" y="2074852"/>
                  <a:pt x="2044463" y="2009709"/>
                  <a:pt x="2022748" y="1945083"/>
                </a:cubicBezTo>
                <a:cubicBezTo>
                  <a:pt x="2023782" y="1990062"/>
                  <a:pt x="2027918" y="2035042"/>
                  <a:pt x="2033088" y="2080022"/>
                </a:cubicBezTo>
                <a:cubicBezTo>
                  <a:pt x="2037741" y="2122417"/>
                  <a:pt x="2044463" y="2164295"/>
                  <a:pt x="2046531" y="2206172"/>
                </a:cubicBezTo>
                <a:cubicBezTo>
                  <a:pt x="2048599" y="2245465"/>
                  <a:pt x="2045497" y="2285275"/>
                  <a:pt x="2045497" y="2325084"/>
                </a:cubicBezTo>
                <a:cubicBezTo>
                  <a:pt x="2046014" y="2406255"/>
                  <a:pt x="2056354" y="2487425"/>
                  <a:pt x="2043429" y="2569629"/>
                </a:cubicBezTo>
                <a:cubicBezTo>
                  <a:pt x="2020163" y="2718011"/>
                  <a:pt x="2001034" y="2866909"/>
                  <a:pt x="1959156" y="3011155"/>
                </a:cubicBezTo>
                <a:cubicBezTo>
                  <a:pt x="1920897" y="3142992"/>
                  <a:pt x="1877986" y="3273278"/>
                  <a:pt x="1835074" y="3404081"/>
                </a:cubicBezTo>
                <a:cubicBezTo>
                  <a:pt x="1820081" y="3448544"/>
                  <a:pt x="1798883" y="3491456"/>
                  <a:pt x="1780788" y="3534885"/>
                </a:cubicBezTo>
                <a:cubicBezTo>
                  <a:pt x="1779237" y="3539021"/>
                  <a:pt x="1778203" y="3544191"/>
                  <a:pt x="1778203" y="3548844"/>
                </a:cubicBezTo>
                <a:cubicBezTo>
                  <a:pt x="1778203" y="3593307"/>
                  <a:pt x="1779754" y="3637770"/>
                  <a:pt x="1777686" y="3682232"/>
                </a:cubicBezTo>
                <a:cubicBezTo>
                  <a:pt x="1776652" y="3704981"/>
                  <a:pt x="1765795" y="3727729"/>
                  <a:pt x="1766829" y="3749960"/>
                </a:cubicBezTo>
                <a:cubicBezTo>
                  <a:pt x="1770965" y="3855947"/>
                  <a:pt x="1777686" y="3961417"/>
                  <a:pt x="1798883" y="4065853"/>
                </a:cubicBezTo>
                <a:cubicBezTo>
                  <a:pt x="1821632" y="4178561"/>
                  <a:pt x="1835591" y="4292820"/>
                  <a:pt x="1854720" y="4406562"/>
                </a:cubicBezTo>
                <a:cubicBezTo>
                  <a:pt x="1871265" y="4503242"/>
                  <a:pt x="1895564" y="4597338"/>
                  <a:pt x="1946748" y="4682644"/>
                </a:cubicBezTo>
                <a:cubicBezTo>
                  <a:pt x="1957605" y="4700223"/>
                  <a:pt x="1965360" y="4720386"/>
                  <a:pt x="1971564" y="4740032"/>
                </a:cubicBezTo>
                <a:cubicBezTo>
                  <a:pt x="1998966" y="4831026"/>
                  <a:pt x="2024299" y="4922019"/>
                  <a:pt x="2051701" y="5013013"/>
                </a:cubicBezTo>
                <a:cubicBezTo>
                  <a:pt x="2057905" y="5032659"/>
                  <a:pt x="2066177" y="5052305"/>
                  <a:pt x="2077551" y="5069884"/>
                </a:cubicBezTo>
                <a:cubicBezTo>
                  <a:pt x="2099265" y="5104524"/>
                  <a:pt x="2133905" y="5120551"/>
                  <a:pt x="2172681" y="5128306"/>
                </a:cubicBezTo>
                <a:cubicBezTo>
                  <a:pt x="2200082" y="5133993"/>
                  <a:pt x="2208871" y="5155707"/>
                  <a:pt x="2194912" y="5180007"/>
                </a:cubicBezTo>
                <a:cubicBezTo>
                  <a:pt x="2193361" y="5183109"/>
                  <a:pt x="2190776" y="5185177"/>
                  <a:pt x="2188708" y="5188279"/>
                </a:cubicBezTo>
                <a:cubicBezTo>
                  <a:pt x="2193878" y="5199136"/>
                  <a:pt x="2195429" y="5208959"/>
                  <a:pt x="2194912" y="5218782"/>
                </a:cubicBezTo>
                <a:cubicBezTo>
                  <a:pt x="2194395" y="5228606"/>
                  <a:pt x="2190259" y="5237912"/>
                  <a:pt x="2190259" y="5247735"/>
                </a:cubicBezTo>
                <a:cubicBezTo>
                  <a:pt x="2191810" y="5286510"/>
                  <a:pt x="2170096" y="5308225"/>
                  <a:pt x="2137524" y="5322184"/>
                </a:cubicBezTo>
                <a:cubicBezTo>
                  <a:pt x="2126667" y="5326837"/>
                  <a:pt x="2116327" y="5333558"/>
                  <a:pt x="2105470" y="5337178"/>
                </a:cubicBezTo>
                <a:cubicBezTo>
                  <a:pt x="2077551" y="5345450"/>
                  <a:pt x="2049633" y="5352688"/>
                  <a:pt x="2021197" y="5360443"/>
                </a:cubicBezTo>
                <a:cubicBezTo>
                  <a:pt x="2002585" y="5360443"/>
                  <a:pt x="1981387" y="5360443"/>
                  <a:pt x="1960707" y="5360443"/>
                </a:cubicBezTo>
                <a:cubicBezTo>
                  <a:pt x="1934340" y="5350103"/>
                  <a:pt x="1906421" y="5342864"/>
                  <a:pt x="1888843" y="5317014"/>
                </a:cubicBezTo>
                <a:cubicBezTo>
                  <a:pt x="1885741" y="5312361"/>
                  <a:pt x="1875401" y="5312878"/>
                  <a:pt x="1868163" y="5310810"/>
                </a:cubicBezTo>
                <a:cubicBezTo>
                  <a:pt x="1853686" y="5306674"/>
                  <a:pt x="1836108" y="5306674"/>
                  <a:pt x="1825251" y="5297885"/>
                </a:cubicBezTo>
                <a:cubicBezTo>
                  <a:pt x="1806122" y="5282374"/>
                  <a:pt x="1786992" y="5280823"/>
                  <a:pt x="1764761" y="5282892"/>
                </a:cubicBezTo>
                <a:cubicBezTo>
                  <a:pt x="1725468" y="5286510"/>
                  <a:pt x="1721332" y="5282892"/>
                  <a:pt x="1717196" y="5244116"/>
                </a:cubicBezTo>
                <a:cubicBezTo>
                  <a:pt x="1705822" y="5134510"/>
                  <a:pt x="1695482" y="5024904"/>
                  <a:pt x="1684107" y="4914781"/>
                </a:cubicBezTo>
                <a:cubicBezTo>
                  <a:pt x="1682039" y="4892550"/>
                  <a:pt x="1677386" y="4870318"/>
                  <a:pt x="1677386" y="4848087"/>
                </a:cubicBezTo>
                <a:cubicBezTo>
                  <a:pt x="1677386" y="4800005"/>
                  <a:pt x="1695482" y="4758645"/>
                  <a:pt x="1727536" y="4722454"/>
                </a:cubicBezTo>
                <a:cubicBezTo>
                  <a:pt x="1733740" y="4715216"/>
                  <a:pt x="1738393" y="4701774"/>
                  <a:pt x="1735808" y="4692984"/>
                </a:cubicBezTo>
                <a:cubicBezTo>
                  <a:pt x="1725468" y="4653692"/>
                  <a:pt x="1715645" y="4614399"/>
                  <a:pt x="1700652" y="4577175"/>
                </a:cubicBezTo>
                <a:cubicBezTo>
                  <a:pt x="1674801" y="4513065"/>
                  <a:pt x="1644815" y="4451024"/>
                  <a:pt x="1616379" y="4387949"/>
                </a:cubicBezTo>
                <a:cubicBezTo>
                  <a:pt x="1614311" y="4383813"/>
                  <a:pt x="1611726" y="4379677"/>
                  <a:pt x="1603454" y="4375024"/>
                </a:cubicBezTo>
                <a:cubicBezTo>
                  <a:pt x="1585359" y="4429310"/>
                  <a:pt x="1564678" y="4483079"/>
                  <a:pt x="1549685" y="4538399"/>
                </a:cubicBezTo>
                <a:cubicBezTo>
                  <a:pt x="1517114" y="4656277"/>
                  <a:pt x="1499535" y="4775706"/>
                  <a:pt x="1512460" y="4898754"/>
                </a:cubicBezTo>
                <a:cubicBezTo>
                  <a:pt x="1515045" y="4923053"/>
                  <a:pt x="1517631" y="4947353"/>
                  <a:pt x="1524352" y="4970618"/>
                </a:cubicBezTo>
                <a:cubicBezTo>
                  <a:pt x="1529522" y="4988197"/>
                  <a:pt x="1537794" y="5005775"/>
                  <a:pt x="1549168" y="5020768"/>
                </a:cubicBezTo>
                <a:cubicBezTo>
                  <a:pt x="1583291" y="5065748"/>
                  <a:pt x="1597767" y="5113830"/>
                  <a:pt x="1579672" y="5169667"/>
                </a:cubicBezTo>
                <a:cubicBezTo>
                  <a:pt x="1575019" y="5184143"/>
                  <a:pt x="1575536" y="5200170"/>
                  <a:pt x="1575019" y="5215163"/>
                </a:cubicBezTo>
                <a:cubicBezTo>
                  <a:pt x="1574501" y="5226538"/>
                  <a:pt x="1571916" y="5233259"/>
                  <a:pt x="1558991" y="5235327"/>
                </a:cubicBezTo>
                <a:cubicBezTo>
                  <a:pt x="1512977" y="5242565"/>
                  <a:pt x="1466964" y="5251871"/>
                  <a:pt x="1420950" y="5258075"/>
                </a:cubicBezTo>
                <a:cubicBezTo>
                  <a:pt x="1398202" y="5261177"/>
                  <a:pt x="1378038" y="5253939"/>
                  <a:pt x="1368215" y="5229639"/>
                </a:cubicBezTo>
                <a:cubicBezTo>
                  <a:pt x="1365630" y="5223952"/>
                  <a:pt x="1360977" y="5219299"/>
                  <a:pt x="1358909" y="5213095"/>
                </a:cubicBezTo>
                <a:cubicBezTo>
                  <a:pt x="1348052" y="5183626"/>
                  <a:pt x="1329439" y="5167081"/>
                  <a:pt x="1296351" y="5169667"/>
                </a:cubicBezTo>
                <a:cubicBezTo>
                  <a:pt x="1278773" y="5171218"/>
                  <a:pt x="1271534" y="5160877"/>
                  <a:pt x="1269983" y="5142782"/>
                </a:cubicBezTo>
                <a:cubicBezTo>
                  <a:pt x="1258609" y="5017666"/>
                  <a:pt x="1246718" y="4892550"/>
                  <a:pt x="1234310" y="4767434"/>
                </a:cubicBezTo>
                <a:cubicBezTo>
                  <a:pt x="1228623" y="4705910"/>
                  <a:pt x="1271534" y="4628358"/>
                  <a:pt x="1324786" y="4596821"/>
                </a:cubicBezTo>
                <a:cubicBezTo>
                  <a:pt x="1336161" y="4590100"/>
                  <a:pt x="1345984" y="4573555"/>
                  <a:pt x="1349603" y="4560113"/>
                </a:cubicBezTo>
                <a:cubicBezTo>
                  <a:pt x="1359943" y="4519786"/>
                  <a:pt x="1371834" y="4478426"/>
                  <a:pt x="1373902" y="4437582"/>
                </a:cubicBezTo>
                <a:cubicBezTo>
                  <a:pt x="1379589" y="4340384"/>
                  <a:pt x="1386310" y="4242153"/>
                  <a:pt x="1381140" y="4144955"/>
                </a:cubicBezTo>
                <a:cubicBezTo>
                  <a:pt x="1374419" y="4022424"/>
                  <a:pt x="1395100" y="3906097"/>
                  <a:pt x="1431290" y="3790804"/>
                </a:cubicBezTo>
                <a:cubicBezTo>
                  <a:pt x="1440596" y="3761334"/>
                  <a:pt x="1449903" y="3732382"/>
                  <a:pt x="1458175" y="3702912"/>
                </a:cubicBezTo>
                <a:cubicBezTo>
                  <a:pt x="1468515" y="3666722"/>
                  <a:pt x="1471100" y="3630531"/>
                  <a:pt x="1464379" y="3593307"/>
                </a:cubicBezTo>
                <a:cubicBezTo>
                  <a:pt x="1460243" y="3572109"/>
                  <a:pt x="1460760" y="3550395"/>
                  <a:pt x="1459726" y="3528680"/>
                </a:cubicBezTo>
                <a:cubicBezTo>
                  <a:pt x="1458175" y="3494558"/>
                  <a:pt x="1450936" y="3463021"/>
                  <a:pt x="1435426" y="3432000"/>
                </a:cubicBezTo>
                <a:cubicBezTo>
                  <a:pt x="1357875" y="3275346"/>
                  <a:pt x="1311861" y="3107836"/>
                  <a:pt x="1266364" y="2940325"/>
                </a:cubicBezTo>
                <a:cubicBezTo>
                  <a:pt x="1231725" y="2813657"/>
                  <a:pt x="1219317" y="2683888"/>
                  <a:pt x="1207425" y="2554119"/>
                </a:cubicBezTo>
                <a:cubicBezTo>
                  <a:pt x="1202255" y="2498282"/>
                  <a:pt x="1214663" y="2508622"/>
                  <a:pt x="1156241" y="2499316"/>
                </a:cubicBezTo>
                <a:cubicBezTo>
                  <a:pt x="1109711" y="2491561"/>
                  <a:pt x="1122119" y="2487942"/>
                  <a:pt x="1102990" y="2529820"/>
                </a:cubicBezTo>
                <a:cubicBezTo>
                  <a:pt x="1097302" y="2542745"/>
                  <a:pt x="1092132" y="2555670"/>
                  <a:pt x="1086445" y="2568078"/>
                </a:cubicBezTo>
                <a:cubicBezTo>
                  <a:pt x="1073003" y="2598582"/>
                  <a:pt x="1063180" y="2629602"/>
                  <a:pt x="1058527" y="2663725"/>
                </a:cubicBezTo>
                <a:cubicBezTo>
                  <a:pt x="1053357" y="2699915"/>
                  <a:pt x="1041982" y="2736106"/>
                  <a:pt x="1026472" y="2769195"/>
                </a:cubicBezTo>
                <a:cubicBezTo>
                  <a:pt x="996486" y="2832270"/>
                  <a:pt x="1005792" y="2892243"/>
                  <a:pt x="1029574" y="2953250"/>
                </a:cubicBezTo>
                <a:cubicBezTo>
                  <a:pt x="1031125" y="2957903"/>
                  <a:pt x="1033710" y="2962039"/>
                  <a:pt x="1035261" y="2966692"/>
                </a:cubicBezTo>
                <a:cubicBezTo>
                  <a:pt x="1047670" y="2997196"/>
                  <a:pt x="1039914" y="3009087"/>
                  <a:pt x="1005275" y="3009087"/>
                </a:cubicBezTo>
                <a:cubicBezTo>
                  <a:pt x="1005275" y="3019427"/>
                  <a:pt x="1006826" y="3029767"/>
                  <a:pt x="1004758" y="3039590"/>
                </a:cubicBezTo>
                <a:cubicBezTo>
                  <a:pt x="1003207" y="3045794"/>
                  <a:pt x="998037" y="3054584"/>
                  <a:pt x="992867" y="3056135"/>
                </a:cubicBezTo>
                <a:cubicBezTo>
                  <a:pt x="987697" y="3057169"/>
                  <a:pt x="978390" y="3051999"/>
                  <a:pt x="974771" y="3046829"/>
                </a:cubicBezTo>
                <a:cubicBezTo>
                  <a:pt x="967016" y="3037522"/>
                  <a:pt x="962363" y="3026148"/>
                  <a:pt x="951506" y="3017359"/>
                </a:cubicBezTo>
                <a:cubicBezTo>
                  <a:pt x="953574" y="3028733"/>
                  <a:pt x="956159" y="3040107"/>
                  <a:pt x="958227" y="3050965"/>
                </a:cubicBezTo>
                <a:cubicBezTo>
                  <a:pt x="960812" y="3063890"/>
                  <a:pt x="965465" y="3077849"/>
                  <a:pt x="948404" y="3084570"/>
                </a:cubicBezTo>
                <a:cubicBezTo>
                  <a:pt x="932377" y="3090774"/>
                  <a:pt x="923587" y="3081468"/>
                  <a:pt x="916866" y="3068543"/>
                </a:cubicBezTo>
                <a:cubicBezTo>
                  <a:pt x="909111" y="3054066"/>
                  <a:pt x="900839" y="3040107"/>
                  <a:pt x="889982" y="3020461"/>
                </a:cubicBezTo>
                <a:cubicBezTo>
                  <a:pt x="889982" y="3032352"/>
                  <a:pt x="888948" y="3038039"/>
                  <a:pt x="889982" y="3043726"/>
                </a:cubicBezTo>
                <a:cubicBezTo>
                  <a:pt x="894118" y="3061822"/>
                  <a:pt x="883778" y="3067509"/>
                  <a:pt x="869302" y="3070094"/>
                </a:cubicBezTo>
                <a:cubicBezTo>
                  <a:pt x="853274" y="3072679"/>
                  <a:pt x="845519" y="3066475"/>
                  <a:pt x="842417" y="3049414"/>
                </a:cubicBezTo>
                <a:cubicBezTo>
                  <a:pt x="837247" y="3017876"/>
                  <a:pt x="827424" y="2986855"/>
                  <a:pt x="823805" y="2955318"/>
                </a:cubicBezTo>
                <a:cubicBezTo>
                  <a:pt x="820703" y="2928950"/>
                  <a:pt x="823288" y="2901549"/>
                  <a:pt x="825356" y="2874664"/>
                </a:cubicBezTo>
                <a:cubicBezTo>
                  <a:pt x="826907" y="2853467"/>
                  <a:pt x="831043" y="2831753"/>
                  <a:pt x="836213" y="2811072"/>
                </a:cubicBezTo>
                <a:cubicBezTo>
                  <a:pt x="841900" y="2789875"/>
                  <a:pt x="849138" y="2768678"/>
                  <a:pt x="857927" y="2748514"/>
                </a:cubicBezTo>
                <a:cubicBezTo>
                  <a:pt x="870336" y="2720596"/>
                  <a:pt x="888431" y="2694745"/>
                  <a:pt x="898254" y="2665793"/>
                </a:cubicBezTo>
                <a:cubicBezTo>
                  <a:pt x="915315" y="2617711"/>
                  <a:pt x="927724" y="2568078"/>
                  <a:pt x="904975" y="2511724"/>
                </a:cubicBezTo>
                <a:cubicBezTo>
                  <a:pt x="856376" y="2531888"/>
                  <a:pt x="804675" y="2546881"/>
                  <a:pt x="759696" y="2573248"/>
                </a:cubicBezTo>
                <a:cubicBezTo>
                  <a:pt x="681627" y="2618745"/>
                  <a:pt x="607178" y="2670963"/>
                  <a:pt x="532212" y="2721630"/>
                </a:cubicBezTo>
                <a:cubicBezTo>
                  <a:pt x="479477" y="2757304"/>
                  <a:pt x="425191" y="2789875"/>
                  <a:pt x="362633" y="2805902"/>
                </a:cubicBezTo>
                <a:cubicBezTo>
                  <a:pt x="148074" y="2861739"/>
                  <a:pt x="27094" y="2690092"/>
                  <a:pt x="30713" y="2550500"/>
                </a:cubicBezTo>
                <a:cubicBezTo>
                  <a:pt x="32781" y="2475017"/>
                  <a:pt x="58632" y="2408840"/>
                  <a:pt x="113952" y="2355588"/>
                </a:cubicBezTo>
                <a:cubicBezTo>
                  <a:pt x="118088" y="2351969"/>
                  <a:pt x="122741" y="2348867"/>
                  <a:pt x="131013" y="2342146"/>
                </a:cubicBezTo>
                <a:cubicBezTo>
                  <a:pt x="117571" y="2338526"/>
                  <a:pt x="108782" y="2338009"/>
                  <a:pt x="101543" y="2333873"/>
                </a:cubicBezTo>
                <a:cubicBezTo>
                  <a:pt x="73625" y="2319397"/>
                  <a:pt x="44156" y="2305955"/>
                  <a:pt x="18305" y="2287343"/>
                </a:cubicBezTo>
                <a:cubicBezTo>
                  <a:pt x="-4443" y="2271315"/>
                  <a:pt x="-4960" y="2248050"/>
                  <a:pt x="11067" y="2229437"/>
                </a:cubicBezTo>
                <a:cubicBezTo>
                  <a:pt x="27611" y="2210825"/>
                  <a:pt x="48809" y="2209791"/>
                  <a:pt x="70006" y="2227369"/>
                </a:cubicBezTo>
                <a:cubicBezTo>
                  <a:pt x="122224" y="2269247"/>
                  <a:pt x="184782" y="2267179"/>
                  <a:pt x="232864" y="2221682"/>
                </a:cubicBezTo>
                <a:cubicBezTo>
                  <a:pt x="252510" y="2203070"/>
                  <a:pt x="266469" y="2199968"/>
                  <a:pt x="282497" y="2211342"/>
                </a:cubicBezTo>
                <a:cubicBezTo>
                  <a:pt x="301109" y="2223751"/>
                  <a:pt x="306279" y="2246499"/>
                  <a:pt x="298524" y="2269247"/>
                </a:cubicBezTo>
                <a:cubicBezTo>
                  <a:pt x="284565" y="2308023"/>
                  <a:pt x="268020" y="2346282"/>
                  <a:pt x="260265" y="2386091"/>
                </a:cubicBezTo>
                <a:cubicBezTo>
                  <a:pt x="253027" y="2421248"/>
                  <a:pt x="255612" y="2457955"/>
                  <a:pt x="254061" y="2494146"/>
                </a:cubicBezTo>
                <a:cubicBezTo>
                  <a:pt x="253544" y="2502935"/>
                  <a:pt x="255095" y="2512241"/>
                  <a:pt x="254061" y="2521547"/>
                </a:cubicBezTo>
                <a:cubicBezTo>
                  <a:pt x="251993" y="2541711"/>
                  <a:pt x="237000" y="2555670"/>
                  <a:pt x="218387" y="2556187"/>
                </a:cubicBezTo>
                <a:cubicBezTo>
                  <a:pt x="199258" y="2556704"/>
                  <a:pt x="181680" y="2544296"/>
                  <a:pt x="180129" y="2524650"/>
                </a:cubicBezTo>
                <a:cubicBezTo>
                  <a:pt x="177027" y="2492595"/>
                  <a:pt x="177027" y="2460540"/>
                  <a:pt x="175476" y="2428486"/>
                </a:cubicBezTo>
                <a:cubicBezTo>
                  <a:pt x="175476" y="2424350"/>
                  <a:pt x="175476" y="2420214"/>
                  <a:pt x="175476" y="2412459"/>
                </a:cubicBezTo>
                <a:cubicBezTo>
                  <a:pt x="169272" y="2417112"/>
                  <a:pt x="164619" y="2419697"/>
                  <a:pt x="160999" y="2423316"/>
                </a:cubicBezTo>
                <a:cubicBezTo>
                  <a:pt x="103612" y="2480704"/>
                  <a:pt x="92237" y="2576350"/>
                  <a:pt x="133598" y="2648215"/>
                </a:cubicBezTo>
                <a:cubicBezTo>
                  <a:pt x="174442" y="2718528"/>
                  <a:pt x="251476" y="2751616"/>
                  <a:pt x="333163" y="2726800"/>
                </a:cubicBezTo>
                <a:cubicBezTo>
                  <a:pt x="376075" y="2713875"/>
                  <a:pt x="417436" y="2693194"/>
                  <a:pt x="455695" y="2669412"/>
                </a:cubicBezTo>
                <a:cubicBezTo>
                  <a:pt x="511531" y="2635289"/>
                  <a:pt x="563232" y="2594446"/>
                  <a:pt x="618552" y="2558772"/>
                </a:cubicBezTo>
                <a:cubicBezTo>
                  <a:pt x="697655" y="2507071"/>
                  <a:pt x="782444" y="2466228"/>
                  <a:pt x="874989" y="2438309"/>
                </a:cubicBezTo>
                <a:cubicBezTo>
                  <a:pt x="870853" y="2419697"/>
                  <a:pt x="865682" y="2402635"/>
                  <a:pt x="862580" y="2385057"/>
                </a:cubicBezTo>
                <a:cubicBezTo>
                  <a:pt x="859995" y="2367479"/>
                  <a:pt x="857927" y="2348867"/>
                  <a:pt x="858444" y="2331288"/>
                </a:cubicBezTo>
                <a:cubicBezTo>
                  <a:pt x="859478" y="2301819"/>
                  <a:pt x="879125" y="2284757"/>
                  <a:pt x="908594" y="2284757"/>
                </a:cubicBezTo>
                <a:cubicBezTo>
                  <a:pt x="921519" y="2284757"/>
                  <a:pt x="934962" y="2284757"/>
                  <a:pt x="953057" y="2284757"/>
                </a:cubicBezTo>
                <a:cubicBezTo>
                  <a:pt x="953057" y="2264077"/>
                  <a:pt x="952540" y="2243914"/>
                  <a:pt x="953057" y="2224267"/>
                </a:cubicBezTo>
                <a:cubicBezTo>
                  <a:pt x="954608" y="2147750"/>
                  <a:pt x="954608" y="2070716"/>
                  <a:pt x="959261" y="1994198"/>
                </a:cubicBezTo>
                <a:cubicBezTo>
                  <a:pt x="961329" y="1959559"/>
                  <a:pt x="968567" y="1924402"/>
                  <a:pt x="979941" y="1892348"/>
                </a:cubicBezTo>
                <a:cubicBezTo>
                  <a:pt x="1008377" y="1811694"/>
                  <a:pt x="1015098" y="1728973"/>
                  <a:pt x="1010962" y="1644701"/>
                </a:cubicBezTo>
                <a:cubicBezTo>
                  <a:pt x="1006309" y="1552673"/>
                  <a:pt x="1001656" y="1460645"/>
                  <a:pt x="996486" y="1368618"/>
                </a:cubicBezTo>
                <a:cubicBezTo>
                  <a:pt x="992350" y="1296754"/>
                  <a:pt x="1006309" y="1226957"/>
                  <a:pt x="1018717" y="1156644"/>
                </a:cubicBezTo>
                <a:cubicBezTo>
                  <a:pt x="1023887" y="1126141"/>
                  <a:pt x="1041465" y="1103392"/>
                  <a:pt x="1065248" y="1084780"/>
                </a:cubicBezTo>
                <a:cubicBezTo>
                  <a:pt x="1104024" y="1054277"/>
                  <a:pt x="1149003" y="1038766"/>
                  <a:pt x="1197085" y="1029977"/>
                </a:cubicBezTo>
                <a:cubicBezTo>
                  <a:pt x="1203289" y="1028943"/>
                  <a:pt x="1210527" y="1028943"/>
                  <a:pt x="1215180" y="1025324"/>
                </a:cubicBezTo>
                <a:cubicBezTo>
                  <a:pt x="1261194" y="991718"/>
                  <a:pt x="1307208" y="958113"/>
                  <a:pt x="1352188" y="922956"/>
                </a:cubicBezTo>
                <a:cubicBezTo>
                  <a:pt x="1370283" y="909514"/>
                  <a:pt x="1366147" y="887283"/>
                  <a:pt x="1367181" y="868153"/>
                </a:cubicBezTo>
                <a:cubicBezTo>
                  <a:pt x="1369249" y="826276"/>
                  <a:pt x="1368732" y="826276"/>
                  <a:pt x="1328922" y="818004"/>
                </a:cubicBezTo>
                <a:cubicBezTo>
                  <a:pt x="1318582" y="815935"/>
                  <a:pt x="1308242" y="813350"/>
                  <a:pt x="1298419" y="811282"/>
                </a:cubicBezTo>
                <a:cubicBezTo>
                  <a:pt x="1264296" y="804044"/>
                  <a:pt x="1260677" y="804044"/>
                  <a:pt x="1262228" y="768371"/>
                </a:cubicBezTo>
                <a:cubicBezTo>
                  <a:pt x="1266881" y="668071"/>
                  <a:pt x="1249820" y="568288"/>
                  <a:pt x="1249820" y="468506"/>
                </a:cubicBezTo>
                <a:cubicBezTo>
                  <a:pt x="1249820" y="451961"/>
                  <a:pt x="1253956" y="435417"/>
                  <a:pt x="1258609" y="419390"/>
                </a:cubicBezTo>
                <a:cubicBezTo>
                  <a:pt x="1276188" y="364587"/>
                  <a:pt x="1301004" y="313403"/>
                  <a:pt x="1334092" y="265838"/>
                </a:cubicBezTo>
                <a:cubicBezTo>
                  <a:pt x="1339263" y="258083"/>
                  <a:pt x="1340297" y="245158"/>
                  <a:pt x="1338229" y="235335"/>
                </a:cubicBezTo>
                <a:cubicBezTo>
                  <a:pt x="1324269" y="161919"/>
                  <a:pt x="1336677" y="96259"/>
                  <a:pt x="1394065" y="44558"/>
                </a:cubicBezTo>
                <a:cubicBezTo>
                  <a:pt x="1412161" y="28531"/>
                  <a:pt x="1432324" y="15089"/>
                  <a:pt x="1452488" y="1130"/>
                </a:cubicBezTo>
                <a:close/>
              </a:path>
            </a:pathLst>
          </a:custGeom>
          <a:solidFill>
            <a:schemeClr val="accent2"/>
          </a:solidFill>
          <a:ln w="51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28355DC-D387-4BD0-AB31-5E6D9257E5FF}"/>
              </a:ext>
            </a:extLst>
          </p:cNvPr>
          <p:cNvGrpSpPr/>
          <p:nvPr/>
        </p:nvGrpSpPr>
        <p:grpSpPr>
          <a:xfrm>
            <a:off x="8222458" y="4358435"/>
            <a:ext cx="3234630" cy="2306763"/>
            <a:chOff x="9681843" y="5115097"/>
            <a:chExt cx="2243173" cy="159971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455381E2-F761-4999-A14D-D94313CC2BEC}"/>
                </a:ext>
              </a:extLst>
            </p:cNvPr>
            <p:cNvGrpSpPr/>
            <p:nvPr/>
          </p:nvGrpSpPr>
          <p:grpSpPr>
            <a:xfrm>
              <a:off x="9928227" y="5115097"/>
              <a:ext cx="1068914" cy="1269387"/>
              <a:chOff x="3790950" y="1741170"/>
              <a:chExt cx="2447925" cy="2907029"/>
            </a:xfrm>
          </p:grpSpPr>
          <p:grpSp>
            <p:nvGrpSpPr>
              <p:cNvPr id="81" name="Graphic 3">
                <a:extLst>
                  <a:ext uri="{FF2B5EF4-FFF2-40B4-BE49-F238E27FC236}">
                    <a16:creationId xmlns:a16="http://schemas.microsoft.com/office/drawing/2014/main" id="{3B123DA8-7D0C-46EE-937C-AA5C1026FFDC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E3F58621-45FC-4D3C-962E-8CC442D3D872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52FA90A6-3D9F-40E9-A873-A1B7B5392877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69636FA9-D23F-4230-A5BF-25779392FAF5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E1BFB95E-1728-41D1-86F5-5542F563D784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4D299B0A-B28C-4278-AC02-3B58D713788C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DA15B729-3024-4D03-9407-C581A3E3BCDC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2CF28656-889F-4882-921C-7172AC9D1E44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4E640DE-6E83-44A9-A9B3-1B02DC56461F}"/>
                </a:ext>
              </a:extLst>
            </p:cNvPr>
            <p:cNvGrpSpPr/>
            <p:nvPr/>
          </p:nvGrpSpPr>
          <p:grpSpPr>
            <a:xfrm rot="343188">
              <a:off x="10545583" y="5217183"/>
              <a:ext cx="1379433" cy="1306302"/>
              <a:chOff x="6795047" y="3752157"/>
              <a:chExt cx="2261802" cy="2141892"/>
            </a:xfrm>
          </p:grpSpPr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A56E81C5-A4AE-48D5-A000-92B8D1BFE7BA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C58559DA-56DF-4FF6-908A-17131C76BAC7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47033879-E2F2-4040-9154-B4F6E270979D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68D1AD7A-BB0C-4524-A852-97BEF883431C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6254BD1B-953E-4E89-996B-D0A3E4EA5D0C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98776AFE-5D6F-4F52-A60F-4E128FD173BC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2ADB3EF3-94D2-4FA2-A4FD-9E229F20F449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1F94E2F5-02F3-4340-ACDF-9723578C37C9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DD69B00B-093F-4E91-9C90-26ABA650D10E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0B1E3CA5-AB06-414C-ACC6-B66626E00E6A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70190854-27D0-40F1-8A90-0C59D38D02C3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1C7DEA69-5D43-44F7-8DD0-BAD2966A6189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9BCE972F-B3FA-40F5-B2D4-34799E35BD90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259D8A14-4F78-47FB-825B-44044586B3EC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C62BBC65-5110-493D-887A-9C3D20372A46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4788988C-ACCB-4C98-9F7F-68A125208CC3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18167142-BC88-4FD4-B021-E959C880F21E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C2879CB6-BA0F-470F-86F4-1706A4A7B6C7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8515A3D-C346-4BEB-85E7-328D0A33B65A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98F983E2-1B4F-4BC2-9092-5A6407439171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92A2F26E-64C7-4FAC-8E47-4A83BD6F942C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EF54682D-DF80-4553-BF7C-41189B6B6FAE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C5CDA2FA-7F4F-4F4C-9255-61FC848CBDAB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FF54A6AE-8436-4199-8CB1-BCE2588574A4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DEA2014C-26D8-4F7B-AE48-505FF1D87896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C9930528-BF8B-49A9-93CA-3811CC66F79D}"/>
                </a:ext>
              </a:extLst>
            </p:cNvPr>
            <p:cNvGrpSpPr/>
            <p:nvPr/>
          </p:nvGrpSpPr>
          <p:grpSpPr>
            <a:xfrm>
              <a:off x="10255115" y="5872753"/>
              <a:ext cx="1002937" cy="842054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0CEC51A-CC86-402B-BE44-8DEF78C0767C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F1B9A21-F76C-414B-85EF-7ECA1B6E5834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EE6907A-0F7A-47C9-8350-5D20AA7B7A49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3C0F3ED1-832C-4279-BDD0-35CBF449B206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9D652BF-FB71-4A6A-9CFA-790DEFB7C002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74AD984-4F21-423F-8E9F-E5240D82F50A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D74EB561-072E-437C-A72A-6F471D63BED5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1E139657-9B23-4719-8C4C-B22A1CFA3EAC}"/>
                </a:ext>
              </a:extLst>
            </p:cNvPr>
            <p:cNvGrpSpPr/>
            <p:nvPr/>
          </p:nvGrpSpPr>
          <p:grpSpPr>
            <a:xfrm>
              <a:off x="9681843" y="5734941"/>
              <a:ext cx="763393" cy="906566"/>
              <a:chOff x="3790950" y="1741170"/>
              <a:chExt cx="2447925" cy="2907029"/>
            </a:xfrm>
          </p:grpSpPr>
          <p:grpSp>
            <p:nvGrpSpPr>
              <p:cNvPr id="41" name="Graphic 3">
                <a:extLst>
                  <a:ext uri="{FF2B5EF4-FFF2-40B4-BE49-F238E27FC236}">
                    <a16:creationId xmlns:a16="http://schemas.microsoft.com/office/drawing/2014/main" id="{9FDA7D06-9EC4-4A43-A41A-25C723339BB9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F80078EF-6230-4CC2-82A9-CA518E164D9D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7D2D4AFA-A815-48BD-851F-B32CB0EABC8C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69196E93-08BC-4AAA-95DE-2B9F4B1101D3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67E90C95-D9E3-4183-8E91-BCAFA92BA2AA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48FD18C8-931E-4E77-9A56-D9B88D02435A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A42015EB-83D5-4EDA-BB03-F0C9488B0CD0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1FF64DEB-CFBE-464B-9073-08FF328CB911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aphic 13">
              <a:extLst>
                <a:ext uri="{FF2B5EF4-FFF2-40B4-BE49-F238E27FC236}">
                  <a16:creationId xmlns:a16="http://schemas.microsoft.com/office/drawing/2014/main" id="{6AC23854-10B3-45FE-9C91-859B1134DD90}"/>
                </a:ext>
              </a:extLst>
            </p:cNvPr>
            <p:cNvGrpSpPr/>
            <p:nvPr/>
          </p:nvGrpSpPr>
          <p:grpSpPr>
            <a:xfrm>
              <a:off x="10553606" y="5675464"/>
              <a:ext cx="506533" cy="500929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C423007C-B3E7-455D-99C6-ABB633D31403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EEEEFCC1-7D45-4CF2-80CE-9AC3A6A3EE34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6DF042F-2BAB-403C-93D8-EA4A21A93C2E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3E49CBF-699B-486F-9BC4-E8FC1F338998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A88766E-7325-4685-A666-F0292A6F816B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1741507-C00D-44A8-A27D-00D7791733B5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AC1EBD2F-523C-4BAA-8796-07C115F86508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25072DA-23D9-4310-A4B8-CC0C3759D694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E3A4C22-1037-4DAB-A568-4548DAD16F6F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EEB3D67-9092-4202-AA5F-D8EA7EA8CE91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BCA29CF-41D8-4E66-A764-242E3B7212F8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400CF53-534F-408B-9040-00D7A6E0DB1A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B6CC2B0-555A-4B17-B18B-C177ACCEDF0E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DD3DCAE-4398-4232-8CA4-7162F4ECEFF6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32612148-B7FC-4585-976B-956EBE96A79A}"/>
              </a:ext>
            </a:extLst>
          </p:cNvPr>
          <p:cNvSpPr/>
          <p:nvPr/>
        </p:nvSpPr>
        <p:spPr>
          <a:xfrm flipH="1">
            <a:off x="7547135" y="2"/>
            <a:ext cx="4644865" cy="6857997"/>
          </a:xfrm>
          <a:custGeom>
            <a:avLst/>
            <a:gdLst>
              <a:gd name="connsiteX0" fmla="*/ 373645 w 4644865"/>
              <a:gd name="connsiteY0" fmla="*/ 3227483 h 6857997"/>
              <a:gd name="connsiteX1" fmla="*/ 395374 w 4644865"/>
              <a:gd name="connsiteY1" fmla="*/ 3230500 h 6857997"/>
              <a:gd name="connsiteX2" fmla="*/ 430783 w 4644865"/>
              <a:gd name="connsiteY2" fmla="*/ 3256789 h 6857997"/>
              <a:gd name="connsiteX3" fmla="*/ 433465 w 4644865"/>
              <a:gd name="connsiteY3" fmla="*/ 3269129 h 6857997"/>
              <a:gd name="connsiteX4" fmla="*/ 421126 w 4644865"/>
              <a:gd name="connsiteY4" fmla="*/ 3345848 h 6857997"/>
              <a:gd name="connsiteX5" fmla="*/ 282709 w 4644865"/>
              <a:gd name="connsiteY5" fmla="*/ 3328144 h 6857997"/>
              <a:gd name="connsiteX6" fmla="*/ 355136 w 4644865"/>
              <a:gd name="connsiteY6" fmla="*/ 3236938 h 6857997"/>
              <a:gd name="connsiteX7" fmla="*/ 373645 w 4644865"/>
              <a:gd name="connsiteY7" fmla="*/ 3227483 h 6857997"/>
              <a:gd name="connsiteX8" fmla="*/ 556324 w 4644865"/>
              <a:gd name="connsiteY8" fmla="*/ 3173631 h 6857997"/>
              <a:gd name="connsiteX9" fmla="*/ 575102 w 4644865"/>
              <a:gd name="connsiteY9" fmla="*/ 3185434 h 6857997"/>
              <a:gd name="connsiteX10" fmla="*/ 582076 w 4644865"/>
              <a:gd name="connsiteY10" fmla="*/ 3210113 h 6857997"/>
              <a:gd name="connsiteX11" fmla="*/ 559544 w 4644865"/>
              <a:gd name="connsiteY11" fmla="*/ 3220843 h 6857997"/>
              <a:gd name="connsiteX12" fmla="*/ 434002 w 4644865"/>
              <a:gd name="connsiteY12" fmla="*/ 3320097 h 6857997"/>
              <a:gd name="connsiteX13" fmla="*/ 556324 w 4644865"/>
              <a:gd name="connsiteY13" fmla="*/ 3173631 h 6857997"/>
              <a:gd name="connsiteX14" fmla="*/ 457608 w 4644865"/>
              <a:gd name="connsiteY14" fmla="*/ 3132858 h 6857997"/>
              <a:gd name="connsiteX15" fmla="*/ 471021 w 4644865"/>
              <a:gd name="connsiteY15" fmla="*/ 3153780 h 6857997"/>
              <a:gd name="connsiteX16" fmla="*/ 438294 w 4644865"/>
              <a:gd name="connsiteY16" fmla="*/ 3253034 h 6857997"/>
              <a:gd name="connsiteX17" fmla="*/ 364793 w 4644865"/>
              <a:gd name="connsiteY17" fmla="*/ 3223526 h 6857997"/>
              <a:gd name="connsiteX18" fmla="*/ 434539 w 4644865"/>
              <a:gd name="connsiteY18" fmla="*/ 3140905 h 6857997"/>
              <a:gd name="connsiteX19" fmla="*/ 457608 w 4644865"/>
              <a:gd name="connsiteY19" fmla="*/ 3132858 h 6857997"/>
              <a:gd name="connsiteX20" fmla="*/ 547740 w 4644865"/>
              <a:gd name="connsiteY20" fmla="*/ 3106569 h 6857997"/>
              <a:gd name="connsiteX21" fmla="*/ 562762 w 4644865"/>
              <a:gd name="connsiteY21" fmla="*/ 3119444 h 6857997"/>
              <a:gd name="connsiteX22" fmla="*/ 567591 w 4644865"/>
              <a:gd name="connsiteY22" fmla="*/ 3155927 h 6857997"/>
              <a:gd name="connsiteX23" fmla="*/ 562226 w 4644865"/>
              <a:gd name="connsiteY23" fmla="*/ 3165583 h 6857997"/>
              <a:gd name="connsiteX24" fmla="*/ 455999 w 4644865"/>
              <a:gd name="connsiteY24" fmla="*/ 3222990 h 6857997"/>
              <a:gd name="connsiteX25" fmla="*/ 485506 w 4644865"/>
              <a:gd name="connsiteY25" fmla="*/ 3143051 h 6857997"/>
              <a:gd name="connsiteX26" fmla="*/ 547740 w 4644865"/>
              <a:gd name="connsiteY26" fmla="*/ 3106569 h 6857997"/>
              <a:gd name="connsiteX27" fmla="*/ 478129 w 4644865"/>
              <a:gd name="connsiteY27" fmla="*/ 3093559 h 6857997"/>
              <a:gd name="connsiteX28" fmla="*/ 487116 w 4644865"/>
              <a:gd name="connsiteY28" fmla="*/ 3095839 h 6857997"/>
              <a:gd name="connsiteX29" fmla="*/ 490335 w 4644865"/>
              <a:gd name="connsiteY29" fmla="*/ 3113006 h 6857997"/>
              <a:gd name="connsiteX30" fmla="*/ 485506 w 4644865"/>
              <a:gd name="connsiteY30" fmla="*/ 3122127 h 6857997"/>
              <a:gd name="connsiteX31" fmla="*/ 466729 w 4644865"/>
              <a:gd name="connsiteY31" fmla="*/ 3129102 h 6857997"/>
              <a:gd name="connsiteX32" fmla="*/ 446878 w 4644865"/>
              <a:gd name="connsiteY32" fmla="*/ 3125882 h 6857997"/>
              <a:gd name="connsiteX33" fmla="*/ 469948 w 4644865"/>
              <a:gd name="connsiteY33" fmla="*/ 3098520 h 6857997"/>
              <a:gd name="connsiteX34" fmla="*/ 478129 w 4644865"/>
              <a:gd name="connsiteY34" fmla="*/ 3093559 h 6857997"/>
              <a:gd name="connsiteX35" fmla="*/ 173757 w 4644865"/>
              <a:gd name="connsiteY35" fmla="*/ 3056102 h 6857997"/>
              <a:gd name="connsiteX36" fmla="*/ 185602 w 4644865"/>
              <a:gd name="connsiteY36" fmla="*/ 3082627 h 6857997"/>
              <a:gd name="connsiteX37" fmla="*/ 194722 w 4644865"/>
              <a:gd name="connsiteY37" fmla="*/ 3127492 h 6857997"/>
              <a:gd name="connsiteX38" fmla="*/ 218328 w 4644865"/>
              <a:gd name="connsiteY38" fmla="*/ 3324924 h 6857997"/>
              <a:gd name="connsiteX39" fmla="*/ 216719 w 4644865"/>
              <a:gd name="connsiteY39" fmla="*/ 3375356 h 6857997"/>
              <a:gd name="connsiteX40" fmla="*/ 188284 w 4644865"/>
              <a:gd name="connsiteY40" fmla="*/ 3456904 h 6857997"/>
              <a:gd name="connsiteX41" fmla="*/ 171979 w 4644865"/>
              <a:gd name="connsiteY41" fmla="*/ 3484611 h 6857997"/>
              <a:gd name="connsiteX42" fmla="*/ 171986 w 4644865"/>
              <a:gd name="connsiteY42" fmla="*/ 3483774 h 6857997"/>
              <a:gd name="connsiteX43" fmla="*/ 172363 w 4644865"/>
              <a:gd name="connsiteY43" fmla="*/ 3427516 h 6857997"/>
              <a:gd name="connsiteX44" fmla="*/ 173788 w 4644865"/>
              <a:gd name="connsiteY44" fmla="*/ 3062342 h 6857997"/>
              <a:gd name="connsiteX45" fmla="*/ 173757 w 4644865"/>
              <a:gd name="connsiteY45" fmla="*/ 3056102 h 6857997"/>
              <a:gd name="connsiteX46" fmla="*/ 521988 w 4644865"/>
              <a:gd name="connsiteY46" fmla="*/ 3040578 h 6857997"/>
              <a:gd name="connsiteX47" fmla="*/ 523062 w 4644865"/>
              <a:gd name="connsiteY47" fmla="*/ 3049700 h 6857997"/>
              <a:gd name="connsiteX48" fmla="*/ 498382 w 4644865"/>
              <a:gd name="connsiteY48" fmla="*/ 3096374 h 6857997"/>
              <a:gd name="connsiteX49" fmla="*/ 494090 w 4644865"/>
              <a:gd name="connsiteY49" fmla="*/ 3069550 h 6857997"/>
              <a:gd name="connsiteX50" fmla="*/ 515014 w 4644865"/>
              <a:gd name="connsiteY50" fmla="*/ 3044871 h 6857997"/>
              <a:gd name="connsiteX51" fmla="*/ 521988 w 4644865"/>
              <a:gd name="connsiteY51" fmla="*/ 3040578 h 6857997"/>
              <a:gd name="connsiteX52" fmla="*/ 216182 w 4644865"/>
              <a:gd name="connsiteY52" fmla="*/ 3030922 h 6857997"/>
              <a:gd name="connsiteX53" fmla="*/ 231204 w 4644865"/>
              <a:gd name="connsiteY53" fmla="*/ 3043798 h 6857997"/>
              <a:gd name="connsiteX54" fmla="*/ 256957 w 4644865"/>
              <a:gd name="connsiteY54" fmla="*/ 3117835 h 6857997"/>
              <a:gd name="connsiteX55" fmla="*/ 276807 w 4644865"/>
              <a:gd name="connsiteY55" fmla="*/ 3255716 h 6857997"/>
              <a:gd name="connsiteX56" fmla="*/ 245153 w 4644865"/>
              <a:gd name="connsiteY56" fmla="*/ 3369454 h 6857997"/>
              <a:gd name="connsiteX57" fmla="*/ 218865 w 4644865"/>
              <a:gd name="connsiteY57" fmla="*/ 3407010 h 6857997"/>
              <a:gd name="connsiteX58" fmla="*/ 196332 w 4644865"/>
              <a:gd name="connsiteY58" fmla="*/ 3101740 h 6857997"/>
              <a:gd name="connsiteX59" fmla="*/ 173691 w 4644865"/>
              <a:gd name="connsiteY59" fmla="*/ 3043140 h 6857997"/>
              <a:gd name="connsiteX60" fmla="*/ 173629 w 4644865"/>
              <a:gd name="connsiteY60" fmla="*/ 3030922 h 6857997"/>
              <a:gd name="connsiteX61" fmla="*/ 288610 w 4644865"/>
              <a:gd name="connsiteY61" fmla="*/ 3028776 h 6857997"/>
              <a:gd name="connsiteX62" fmla="*/ 302022 w 4644865"/>
              <a:gd name="connsiteY62" fmla="*/ 3037360 h 6857997"/>
              <a:gd name="connsiteX63" fmla="*/ 353527 w 4644865"/>
              <a:gd name="connsiteY63" fmla="*/ 3146270 h 6857997"/>
              <a:gd name="connsiteX64" fmla="*/ 355673 w 4644865"/>
              <a:gd name="connsiteY64" fmla="*/ 3169876 h 6857997"/>
              <a:gd name="connsiteX65" fmla="*/ 327774 w 4644865"/>
              <a:gd name="connsiteY65" fmla="*/ 3260009 h 6857997"/>
              <a:gd name="connsiteX66" fmla="*/ 284855 w 4644865"/>
              <a:gd name="connsiteY66" fmla="*/ 3313658 h 6857997"/>
              <a:gd name="connsiteX67" fmla="*/ 232814 w 4644865"/>
              <a:gd name="connsiteY67" fmla="*/ 3028776 h 6857997"/>
              <a:gd name="connsiteX68" fmla="*/ 554715 w 4644865"/>
              <a:gd name="connsiteY68" fmla="*/ 3025557 h 6857997"/>
              <a:gd name="connsiteX69" fmla="*/ 560081 w 4644865"/>
              <a:gd name="connsiteY69" fmla="*/ 3036287 h 6857997"/>
              <a:gd name="connsiteX70" fmla="*/ 561153 w 4644865"/>
              <a:gd name="connsiteY70" fmla="*/ 3092620 h 6857997"/>
              <a:gd name="connsiteX71" fmla="*/ 552569 w 4644865"/>
              <a:gd name="connsiteY71" fmla="*/ 3100666 h 6857997"/>
              <a:gd name="connsiteX72" fmla="*/ 498919 w 4644865"/>
              <a:gd name="connsiteY72" fmla="*/ 3114079 h 6857997"/>
              <a:gd name="connsiteX73" fmla="*/ 542375 w 4644865"/>
              <a:gd name="connsiteY73" fmla="*/ 3031994 h 6857997"/>
              <a:gd name="connsiteX74" fmla="*/ 554715 w 4644865"/>
              <a:gd name="connsiteY74" fmla="*/ 3025557 h 6857997"/>
              <a:gd name="connsiteX75" fmla="*/ 380351 w 4644865"/>
              <a:gd name="connsiteY75" fmla="*/ 3020192 h 6857997"/>
              <a:gd name="connsiteX76" fmla="*/ 397520 w 4644865"/>
              <a:gd name="connsiteY76" fmla="*/ 3030385 h 6857997"/>
              <a:gd name="connsiteX77" fmla="*/ 417370 w 4644865"/>
              <a:gd name="connsiteY77" fmla="*/ 3145197 h 6857997"/>
              <a:gd name="connsiteX78" fmla="*/ 412541 w 4644865"/>
              <a:gd name="connsiteY78" fmla="*/ 3154317 h 6857997"/>
              <a:gd name="connsiteX79" fmla="*/ 359428 w 4644865"/>
              <a:gd name="connsiteY79" fmla="*/ 3218698 h 6857997"/>
              <a:gd name="connsiteX80" fmla="*/ 302559 w 4644865"/>
              <a:gd name="connsiteY80" fmla="*/ 3027703 h 6857997"/>
              <a:gd name="connsiteX81" fmla="*/ 380351 w 4644865"/>
              <a:gd name="connsiteY81" fmla="*/ 3020192 h 6857997"/>
              <a:gd name="connsiteX82" fmla="*/ 434539 w 4644865"/>
              <a:gd name="connsiteY82" fmla="*/ 3012681 h 6857997"/>
              <a:gd name="connsiteX83" fmla="*/ 450634 w 4644865"/>
              <a:gd name="connsiteY83" fmla="*/ 3021265 h 6857997"/>
              <a:gd name="connsiteX84" fmla="*/ 449560 w 4644865"/>
              <a:gd name="connsiteY84" fmla="*/ 3110324 h 6857997"/>
              <a:gd name="connsiteX85" fmla="*/ 427027 w 4644865"/>
              <a:gd name="connsiteY85" fmla="*/ 3136076 h 6857997"/>
              <a:gd name="connsiteX86" fmla="*/ 423809 w 4644865"/>
              <a:gd name="connsiteY86" fmla="*/ 3072233 h 6857997"/>
              <a:gd name="connsiteX87" fmla="*/ 396446 w 4644865"/>
              <a:gd name="connsiteY87" fmla="*/ 3018045 h 6857997"/>
              <a:gd name="connsiteX88" fmla="*/ 488189 w 4644865"/>
              <a:gd name="connsiteY88" fmla="*/ 3002488 h 6857997"/>
              <a:gd name="connsiteX89" fmla="*/ 500528 w 4644865"/>
              <a:gd name="connsiteY89" fmla="*/ 3008388 h 6857997"/>
              <a:gd name="connsiteX90" fmla="*/ 498919 w 4644865"/>
              <a:gd name="connsiteY90" fmla="*/ 3051309 h 6857997"/>
              <a:gd name="connsiteX91" fmla="*/ 473167 w 4644865"/>
              <a:gd name="connsiteY91" fmla="*/ 3081889 h 6857997"/>
              <a:gd name="connsiteX92" fmla="*/ 469411 w 4644865"/>
              <a:gd name="connsiteY92" fmla="*/ 3083499 h 6857997"/>
              <a:gd name="connsiteX93" fmla="*/ 451170 w 4644865"/>
              <a:gd name="connsiteY93" fmla="*/ 3011071 h 6857997"/>
              <a:gd name="connsiteX94" fmla="*/ 734443 w 4644865"/>
              <a:gd name="connsiteY94" fmla="*/ 2997123 h 6857997"/>
              <a:gd name="connsiteX95" fmla="*/ 576176 w 4644865"/>
              <a:gd name="connsiteY95" fmla="*/ 3157000 h 6857997"/>
              <a:gd name="connsiteX96" fmla="*/ 734443 w 4644865"/>
              <a:gd name="connsiteY96" fmla="*/ 2997123 h 6857997"/>
              <a:gd name="connsiteX97" fmla="*/ 631636 w 4644865"/>
              <a:gd name="connsiteY97" fmla="*/ 2995043 h 6857997"/>
              <a:gd name="connsiteX98" fmla="*/ 659333 w 4644865"/>
              <a:gd name="connsiteY98" fmla="*/ 2996586 h 6857997"/>
              <a:gd name="connsiteX99" fmla="*/ 569737 w 4644865"/>
              <a:gd name="connsiteY99" fmla="*/ 3078134 h 6857997"/>
              <a:gd name="connsiteX100" fmla="*/ 606755 w 4644865"/>
              <a:gd name="connsiteY100" fmla="*/ 3001950 h 6857997"/>
              <a:gd name="connsiteX101" fmla="*/ 631636 w 4644865"/>
              <a:gd name="connsiteY101" fmla="*/ 2995043 h 6857997"/>
              <a:gd name="connsiteX102" fmla="*/ 785411 w 4644865"/>
              <a:gd name="connsiteY102" fmla="*/ 2994439 h 6857997"/>
              <a:gd name="connsiteX103" fmla="*/ 587978 w 4644865"/>
              <a:gd name="connsiteY103" fmla="*/ 3194555 h 6857997"/>
              <a:gd name="connsiteX104" fmla="*/ 580467 w 4644865"/>
              <a:gd name="connsiteY104" fmla="*/ 3165047 h 6857997"/>
              <a:gd name="connsiteX105" fmla="*/ 732297 w 4644865"/>
              <a:gd name="connsiteY105" fmla="*/ 3005170 h 6857997"/>
              <a:gd name="connsiteX106" fmla="*/ 785411 w 4644865"/>
              <a:gd name="connsiteY106" fmla="*/ 2994439 h 6857997"/>
              <a:gd name="connsiteX107" fmla="*/ 524562 w 4644865"/>
              <a:gd name="connsiteY107" fmla="*/ 2993778 h 6857997"/>
              <a:gd name="connsiteX108" fmla="*/ 530572 w 4644865"/>
              <a:gd name="connsiteY108" fmla="*/ 2998195 h 6857997"/>
              <a:gd name="connsiteX109" fmla="*/ 516623 w 4644865"/>
              <a:gd name="connsiteY109" fmla="*/ 3032531 h 6857997"/>
              <a:gd name="connsiteX110" fmla="*/ 503211 w 4644865"/>
              <a:gd name="connsiteY110" fmla="*/ 3000341 h 6857997"/>
              <a:gd name="connsiteX111" fmla="*/ 524562 w 4644865"/>
              <a:gd name="connsiteY111" fmla="*/ 2993778 h 6857997"/>
              <a:gd name="connsiteX112" fmla="*/ 614266 w 4644865"/>
              <a:gd name="connsiteY112" fmla="*/ 2992830 h 6857997"/>
              <a:gd name="connsiteX113" fmla="*/ 569737 w 4644865"/>
              <a:gd name="connsiteY113" fmla="*/ 3016436 h 6857997"/>
              <a:gd name="connsiteX114" fmla="*/ 614266 w 4644865"/>
              <a:gd name="connsiteY114" fmla="*/ 2992830 h 6857997"/>
              <a:gd name="connsiteX115" fmla="*/ 553642 w 4644865"/>
              <a:gd name="connsiteY115" fmla="*/ 2987465 h 6857997"/>
              <a:gd name="connsiteX116" fmla="*/ 540229 w 4644865"/>
              <a:gd name="connsiteY116" fmla="*/ 3000878 h 6857997"/>
              <a:gd name="connsiteX117" fmla="*/ 537011 w 4644865"/>
              <a:gd name="connsiteY117" fmla="*/ 2993904 h 6857997"/>
              <a:gd name="connsiteX118" fmla="*/ 553642 w 4644865"/>
              <a:gd name="connsiteY118" fmla="*/ 2987465 h 6857997"/>
              <a:gd name="connsiteX119" fmla="*/ 604006 w 4644865"/>
              <a:gd name="connsiteY119" fmla="*/ 2969559 h 6857997"/>
              <a:gd name="connsiteX120" fmla="*/ 608366 w 4644865"/>
              <a:gd name="connsiteY120" fmla="*/ 2971370 h 6857997"/>
              <a:gd name="connsiteX121" fmla="*/ 607292 w 4644865"/>
              <a:gd name="connsiteY121" fmla="*/ 2977809 h 6857997"/>
              <a:gd name="connsiteX122" fmla="*/ 599245 w 4644865"/>
              <a:gd name="connsiteY122" fmla="*/ 2981564 h 6857997"/>
              <a:gd name="connsiteX123" fmla="*/ 583150 w 4644865"/>
              <a:gd name="connsiteY123" fmla="*/ 2977272 h 6857997"/>
              <a:gd name="connsiteX124" fmla="*/ 599245 w 4644865"/>
              <a:gd name="connsiteY124" fmla="*/ 2971370 h 6857997"/>
              <a:gd name="connsiteX125" fmla="*/ 604006 w 4644865"/>
              <a:gd name="connsiteY125" fmla="*/ 2969559 h 6857997"/>
              <a:gd name="connsiteX126" fmla="*/ 543449 w 4644865"/>
              <a:gd name="connsiteY126" fmla="*/ 2967614 h 6857997"/>
              <a:gd name="connsiteX127" fmla="*/ 560081 w 4644865"/>
              <a:gd name="connsiteY127" fmla="*/ 2975126 h 6857997"/>
              <a:gd name="connsiteX128" fmla="*/ 542375 w 4644865"/>
              <a:gd name="connsiteY128" fmla="*/ 2978344 h 6857997"/>
              <a:gd name="connsiteX129" fmla="*/ 543449 w 4644865"/>
              <a:gd name="connsiteY129" fmla="*/ 2967614 h 6857997"/>
              <a:gd name="connsiteX130" fmla="*/ 637336 w 4644865"/>
              <a:gd name="connsiteY130" fmla="*/ 2960103 h 6857997"/>
              <a:gd name="connsiteX131" fmla="*/ 633044 w 4644865"/>
              <a:gd name="connsiteY131" fmla="*/ 2978881 h 6857997"/>
              <a:gd name="connsiteX132" fmla="*/ 619095 w 4644865"/>
              <a:gd name="connsiteY132" fmla="*/ 2983709 h 6857997"/>
              <a:gd name="connsiteX133" fmla="*/ 616412 w 4644865"/>
              <a:gd name="connsiteY133" fmla="*/ 2973516 h 6857997"/>
              <a:gd name="connsiteX134" fmla="*/ 637336 w 4644865"/>
              <a:gd name="connsiteY134" fmla="*/ 2960103 h 6857997"/>
              <a:gd name="connsiteX135" fmla="*/ 518233 w 4644865"/>
              <a:gd name="connsiteY135" fmla="*/ 2948837 h 6857997"/>
              <a:gd name="connsiteX136" fmla="*/ 535401 w 4644865"/>
              <a:gd name="connsiteY136" fmla="*/ 2974589 h 6857997"/>
              <a:gd name="connsiteX137" fmla="*/ 505357 w 4644865"/>
              <a:gd name="connsiteY137" fmla="*/ 2990147 h 6857997"/>
              <a:gd name="connsiteX138" fmla="*/ 518233 w 4644865"/>
              <a:gd name="connsiteY138" fmla="*/ 2948837 h 6857997"/>
              <a:gd name="connsiteX139" fmla="*/ 672209 w 4644865"/>
              <a:gd name="connsiteY139" fmla="*/ 2948300 h 6857997"/>
              <a:gd name="connsiteX140" fmla="*/ 665234 w 4644865"/>
              <a:gd name="connsiteY140" fmla="*/ 2975663 h 6857997"/>
              <a:gd name="connsiteX141" fmla="*/ 659333 w 4644865"/>
              <a:gd name="connsiteY141" fmla="*/ 2987465 h 6857997"/>
              <a:gd name="connsiteX142" fmla="*/ 641092 w 4644865"/>
              <a:gd name="connsiteY142" fmla="*/ 2984783 h 6857997"/>
              <a:gd name="connsiteX143" fmla="*/ 642165 w 4644865"/>
              <a:gd name="connsiteY143" fmla="*/ 2969224 h 6857997"/>
              <a:gd name="connsiteX144" fmla="*/ 672209 w 4644865"/>
              <a:gd name="connsiteY144" fmla="*/ 2948300 h 6857997"/>
              <a:gd name="connsiteX145" fmla="*/ 605146 w 4644865"/>
              <a:gd name="connsiteY145" fmla="*/ 2941326 h 6857997"/>
              <a:gd name="connsiteX146" fmla="*/ 582613 w 4644865"/>
              <a:gd name="connsiteY146" fmla="*/ 2967614 h 6857997"/>
              <a:gd name="connsiteX147" fmla="*/ 605146 w 4644865"/>
              <a:gd name="connsiteY147" fmla="*/ 2941326 h 6857997"/>
              <a:gd name="connsiteX148" fmla="*/ 571816 w 4644865"/>
              <a:gd name="connsiteY148" fmla="*/ 2938644 h 6857997"/>
              <a:gd name="connsiteX149" fmla="*/ 575639 w 4644865"/>
              <a:gd name="connsiteY149" fmla="*/ 2939716 h 6857997"/>
              <a:gd name="connsiteX150" fmla="*/ 570273 w 4644865"/>
              <a:gd name="connsiteY150" fmla="*/ 2957957 h 6857997"/>
              <a:gd name="connsiteX151" fmla="*/ 567591 w 4644865"/>
              <a:gd name="connsiteY151" fmla="*/ 2939180 h 6857997"/>
              <a:gd name="connsiteX152" fmla="*/ 571816 w 4644865"/>
              <a:gd name="connsiteY152" fmla="*/ 2938644 h 6857997"/>
              <a:gd name="connsiteX153" fmla="*/ 719957 w 4644865"/>
              <a:gd name="connsiteY153" fmla="*/ 2930060 h 6857997"/>
              <a:gd name="connsiteX154" fmla="*/ 698498 w 4644865"/>
              <a:gd name="connsiteY154" fmla="*/ 2982637 h 6857997"/>
              <a:gd name="connsiteX155" fmla="*/ 685621 w 4644865"/>
              <a:gd name="connsiteY155" fmla="*/ 2988538 h 6857997"/>
              <a:gd name="connsiteX156" fmla="*/ 671136 w 4644865"/>
              <a:gd name="connsiteY156" fmla="*/ 2979955 h 6857997"/>
              <a:gd name="connsiteX157" fmla="*/ 699570 w 4644865"/>
              <a:gd name="connsiteY157" fmla="*/ 2937034 h 6857997"/>
              <a:gd name="connsiteX158" fmla="*/ 719957 w 4644865"/>
              <a:gd name="connsiteY158" fmla="*/ 2930060 h 6857997"/>
              <a:gd name="connsiteX159" fmla="*/ 552032 w 4644865"/>
              <a:gd name="connsiteY159" fmla="*/ 2924158 h 6857997"/>
              <a:gd name="connsiteX160" fmla="*/ 549350 w 4644865"/>
              <a:gd name="connsiteY160" fmla="*/ 2951519 h 6857997"/>
              <a:gd name="connsiteX161" fmla="*/ 525744 w 4644865"/>
              <a:gd name="connsiteY161" fmla="*/ 2946155 h 6857997"/>
              <a:gd name="connsiteX162" fmla="*/ 552032 w 4644865"/>
              <a:gd name="connsiteY162" fmla="*/ 2924158 h 6857997"/>
              <a:gd name="connsiteX163" fmla="*/ 474776 w 4644865"/>
              <a:gd name="connsiteY163" fmla="*/ 2911818 h 6857997"/>
              <a:gd name="connsiteX164" fmla="*/ 505893 w 4644865"/>
              <a:gd name="connsiteY164" fmla="*/ 2937570 h 6857997"/>
              <a:gd name="connsiteX165" fmla="*/ 510722 w 4644865"/>
              <a:gd name="connsiteY165" fmla="*/ 2955275 h 6857997"/>
              <a:gd name="connsiteX166" fmla="*/ 466192 w 4644865"/>
              <a:gd name="connsiteY166" fmla="*/ 3000341 h 6857997"/>
              <a:gd name="connsiteX167" fmla="*/ 449560 w 4644865"/>
              <a:gd name="connsiteY167" fmla="*/ 3003560 h 6857997"/>
              <a:gd name="connsiteX168" fmla="*/ 474776 w 4644865"/>
              <a:gd name="connsiteY168" fmla="*/ 2911818 h 6857997"/>
              <a:gd name="connsiteX169" fmla="*/ 605415 w 4644865"/>
              <a:gd name="connsiteY169" fmla="*/ 2910880 h 6857997"/>
              <a:gd name="connsiteX170" fmla="*/ 613730 w 4644865"/>
              <a:gd name="connsiteY170" fmla="*/ 2913964 h 6857997"/>
              <a:gd name="connsiteX171" fmla="*/ 621778 w 4644865"/>
              <a:gd name="connsiteY171" fmla="*/ 2918257 h 6857997"/>
              <a:gd name="connsiteX172" fmla="*/ 612658 w 4644865"/>
              <a:gd name="connsiteY172" fmla="*/ 2923621 h 6857997"/>
              <a:gd name="connsiteX173" fmla="*/ 596563 w 4644865"/>
              <a:gd name="connsiteY173" fmla="*/ 2929524 h 6857997"/>
              <a:gd name="connsiteX174" fmla="*/ 598708 w 4644865"/>
              <a:gd name="connsiteY174" fmla="*/ 2916647 h 6857997"/>
              <a:gd name="connsiteX175" fmla="*/ 605415 w 4644865"/>
              <a:gd name="connsiteY175" fmla="*/ 2910880 h 6857997"/>
              <a:gd name="connsiteX176" fmla="*/ 638945 w 4644865"/>
              <a:gd name="connsiteY176" fmla="*/ 2910746 h 6857997"/>
              <a:gd name="connsiteX177" fmla="*/ 644311 w 4644865"/>
              <a:gd name="connsiteY177" fmla="*/ 2930060 h 6857997"/>
              <a:gd name="connsiteX178" fmla="*/ 649676 w 4644865"/>
              <a:gd name="connsiteY178" fmla="*/ 2945082 h 6857997"/>
              <a:gd name="connsiteX179" fmla="*/ 620704 w 4644865"/>
              <a:gd name="connsiteY179" fmla="*/ 2954739 h 6857997"/>
              <a:gd name="connsiteX180" fmla="*/ 618558 w 4644865"/>
              <a:gd name="connsiteY180" fmla="*/ 2928450 h 6857997"/>
              <a:gd name="connsiteX181" fmla="*/ 638945 w 4644865"/>
              <a:gd name="connsiteY181" fmla="*/ 2910746 h 6857997"/>
              <a:gd name="connsiteX182" fmla="*/ 556861 w 4644865"/>
              <a:gd name="connsiteY182" fmla="*/ 2908600 h 6857997"/>
              <a:gd name="connsiteX183" fmla="*/ 590660 w 4644865"/>
              <a:gd name="connsiteY183" fmla="*/ 2913429 h 6857997"/>
              <a:gd name="connsiteX184" fmla="*/ 570810 w 4644865"/>
              <a:gd name="connsiteY184" fmla="*/ 2932205 h 6857997"/>
              <a:gd name="connsiteX185" fmla="*/ 556861 w 4644865"/>
              <a:gd name="connsiteY185" fmla="*/ 2908600 h 6857997"/>
              <a:gd name="connsiteX186" fmla="*/ 802042 w 4644865"/>
              <a:gd name="connsiteY186" fmla="*/ 2901624 h 6857997"/>
              <a:gd name="connsiteX187" fmla="*/ 770925 w 4644865"/>
              <a:gd name="connsiteY187" fmla="*/ 2937570 h 6857997"/>
              <a:gd name="connsiteX188" fmla="*/ 752684 w 4644865"/>
              <a:gd name="connsiteY188" fmla="*/ 2979417 h 6857997"/>
              <a:gd name="connsiteX189" fmla="*/ 741418 w 4644865"/>
              <a:gd name="connsiteY189" fmla="*/ 2989075 h 6857997"/>
              <a:gd name="connsiteX190" fmla="*/ 722103 w 4644865"/>
              <a:gd name="connsiteY190" fmla="*/ 2989075 h 6857997"/>
              <a:gd name="connsiteX191" fmla="*/ 705472 w 4644865"/>
              <a:gd name="connsiteY191" fmla="*/ 2969761 h 6857997"/>
              <a:gd name="connsiteX192" fmla="*/ 738735 w 4644865"/>
              <a:gd name="connsiteY192" fmla="*/ 2924158 h 6857997"/>
              <a:gd name="connsiteX193" fmla="*/ 802042 w 4644865"/>
              <a:gd name="connsiteY193" fmla="*/ 2901624 h 6857997"/>
              <a:gd name="connsiteX194" fmla="*/ 544521 w 4644865"/>
              <a:gd name="connsiteY194" fmla="*/ 2892505 h 6857997"/>
              <a:gd name="connsiteX195" fmla="*/ 531645 w 4644865"/>
              <a:gd name="connsiteY195" fmla="*/ 2934888 h 6857997"/>
              <a:gd name="connsiteX196" fmla="*/ 497846 w 4644865"/>
              <a:gd name="connsiteY196" fmla="*/ 2921475 h 6857997"/>
              <a:gd name="connsiteX197" fmla="*/ 544521 w 4644865"/>
              <a:gd name="connsiteY197" fmla="*/ 2892505 h 6857997"/>
              <a:gd name="connsiteX198" fmla="*/ 441513 w 4644865"/>
              <a:gd name="connsiteY198" fmla="*/ 2884993 h 6857997"/>
              <a:gd name="connsiteX199" fmla="*/ 465655 w 4644865"/>
              <a:gd name="connsiteY199" fmla="*/ 2963322 h 6857997"/>
              <a:gd name="connsiteX200" fmla="*/ 404495 w 4644865"/>
              <a:gd name="connsiteY200" fmla="*/ 3007316 h 6857997"/>
              <a:gd name="connsiteX201" fmla="*/ 441513 w 4644865"/>
              <a:gd name="connsiteY201" fmla="*/ 2884993 h 6857997"/>
              <a:gd name="connsiteX202" fmla="*/ 553106 w 4644865"/>
              <a:gd name="connsiteY202" fmla="*/ 2881238 h 6857997"/>
              <a:gd name="connsiteX203" fmla="*/ 606755 w 4644865"/>
              <a:gd name="connsiteY203" fmla="*/ 2884457 h 6857997"/>
              <a:gd name="connsiteX204" fmla="*/ 574030 w 4644865"/>
              <a:gd name="connsiteY204" fmla="*/ 2906991 h 6857997"/>
              <a:gd name="connsiteX205" fmla="*/ 553106 w 4644865"/>
              <a:gd name="connsiteY205" fmla="*/ 2881238 h 6857997"/>
              <a:gd name="connsiteX206" fmla="*/ 687230 w 4644865"/>
              <a:gd name="connsiteY206" fmla="*/ 2874800 h 6857997"/>
              <a:gd name="connsiteX207" fmla="*/ 686695 w 4644865"/>
              <a:gd name="connsiteY207" fmla="*/ 2925767 h 6857997"/>
              <a:gd name="connsiteX208" fmla="*/ 680792 w 4644865"/>
              <a:gd name="connsiteY208" fmla="*/ 2934888 h 6857997"/>
              <a:gd name="connsiteX209" fmla="*/ 655040 w 4644865"/>
              <a:gd name="connsiteY209" fmla="*/ 2936497 h 6857997"/>
              <a:gd name="connsiteX210" fmla="*/ 659869 w 4644865"/>
              <a:gd name="connsiteY210" fmla="*/ 2894651 h 6857997"/>
              <a:gd name="connsiteX211" fmla="*/ 687230 w 4644865"/>
              <a:gd name="connsiteY211" fmla="*/ 2874800 h 6857997"/>
              <a:gd name="connsiteX212" fmla="*/ 634653 w 4644865"/>
              <a:gd name="connsiteY212" fmla="*/ 2872118 h 6857997"/>
              <a:gd name="connsiteX213" fmla="*/ 672209 w 4644865"/>
              <a:gd name="connsiteY213" fmla="*/ 2875873 h 6857997"/>
              <a:gd name="connsiteX214" fmla="*/ 634653 w 4644865"/>
              <a:gd name="connsiteY214" fmla="*/ 2904307 h 6857997"/>
              <a:gd name="connsiteX215" fmla="*/ 617486 w 4644865"/>
              <a:gd name="connsiteY215" fmla="*/ 2907526 h 6857997"/>
              <a:gd name="connsiteX216" fmla="*/ 612120 w 4644865"/>
              <a:gd name="connsiteY216" fmla="*/ 2895187 h 6857997"/>
              <a:gd name="connsiteX217" fmla="*/ 626070 w 4644865"/>
              <a:gd name="connsiteY217" fmla="*/ 2875873 h 6857997"/>
              <a:gd name="connsiteX218" fmla="*/ 634653 w 4644865"/>
              <a:gd name="connsiteY218" fmla="*/ 2872118 h 6857997"/>
              <a:gd name="connsiteX219" fmla="*/ 953335 w 4644865"/>
              <a:gd name="connsiteY219" fmla="*/ 2856559 h 6857997"/>
              <a:gd name="connsiteX220" fmla="*/ 839598 w 4644865"/>
              <a:gd name="connsiteY220" fmla="*/ 2948837 h 6857997"/>
              <a:gd name="connsiteX221" fmla="*/ 814382 w 4644865"/>
              <a:gd name="connsiteY221" fmla="*/ 2975663 h 6857997"/>
              <a:gd name="connsiteX222" fmla="*/ 786484 w 4644865"/>
              <a:gd name="connsiteY222" fmla="*/ 2985319 h 6857997"/>
              <a:gd name="connsiteX223" fmla="*/ 760195 w 4644865"/>
              <a:gd name="connsiteY223" fmla="*/ 2984783 h 6857997"/>
              <a:gd name="connsiteX224" fmla="*/ 766633 w 4644865"/>
              <a:gd name="connsiteY224" fmla="*/ 2957421 h 6857997"/>
              <a:gd name="connsiteX225" fmla="*/ 853010 w 4644865"/>
              <a:gd name="connsiteY225" fmla="*/ 2882847 h 6857997"/>
              <a:gd name="connsiteX226" fmla="*/ 953335 w 4644865"/>
              <a:gd name="connsiteY226" fmla="*/ 2856559 h 6857997"/>
              <a:gd name="connsiteX227" fmla="*/ 725323 w 4644865"/>
              <a:gd name="connsiteY227" fmla="*/ 2851730 h 6857997"/>
              <a:gd name="connsiteX228" fmla="*/ 743564 w 4644865"/>
              <a:gd name="connsiteY228" fmla="*/ 2912355 h 6857997"/>
              <a:gd name="connsiteX229" fmla="*/ 708154 w 4644865"/>
              <a:gd name="connsiteY229" fmla="*/ 2925767 h 6857997"/>
              <a:gd name="connsiteX230" fmla="*/ 690450 w 4644865"/>
              <a:gd name="connsiteY230" fmla="*/ 2916110 h 6857997"/>
              <a:gd name="connsiteX231" fmla="*/ 725323 w 4644865"/>
              <a:gd name="connsiteY231" fmla="*/ 2851730 h 6857997"/>
              <a:gd name="connsiteX232" fmla="*/ 535401 w 4644865"/>
              <a:gd name="connsiteY232" fmla="*/ 2841000 h 6857997"/>
              <a:gd name="connsiteX233" fmla="*/ 520379 w 4644865"/>
              <a:gd name="connsiteY233" fmla="*/ 2908063 h 6857997"/>
              <a:gd name="connsiteX234" fmla="*/ 460291 w 4644865"/>
              <a:gd name="connsiteY234" fmla="*/ 2887139 h 6857997"/>
              <a:gd name="connsiteX235" fmla="*/ 535401 w 4644865"/>
              <a:gd name="connsiteY235" fmla="*/ 2841000 h 6857997"/>
              <a:gd name="connsiteX236" fmla="*/ 390009 w 4644865"/>
              <a:gd name="connsiteY236" fmla="*/ 2838854 h 6857997"/>
              <a:gd name="connsiteX237" fmla="*/ 434539 w 4644865"/>
              <a:gd name="connsiteY237" fmla="*/ 2924695 h 6857997"/>
              <a:gd name="connsiteX238" fmla="*/ 427564 w 4644865"/>
              <a:gd name="connsiteY238" fmla="*/ 2954739 h 6857997"/>
              <a:gd name="connsiteX239" fmla="*/ 352453 w 4644865"/>
              <a:gd name="connsiteY239" fmla="*/ 3015363 h 6857997"/>
              <a:gd name="connsiteX240" fmla="*/ 316508 w 4644865"/>
              <a:gd name="connsiteY240" fmla="*/ 3018582 h 6857997"/>
              <a:gd name="connsiteX241" fmla="*/ 390009 w 4644865"/>
              <a:gd name="connsiteY241" fmla="*/ 2838854 h 6857997"/>
              <a:gd name="connsiteX242" fmla="*/ 645920 w 4644865"/>
              <a:gd name="connsiteY242" fmla="*/ 2838854 h 6857997"/>
              <a:gd name="connsiteX243" fmla="*/ 585832 w 4644865"/>
              <a:gd name="connsiteY243" fmla="*/ 2880700 h 6857997"/>
              <a:gd name="connsiteX244" fmla="*/ 546131 w 4644865"/>
              <a:gd name="connsiteY244" fmla="*/ 2842610 h 6857997"/>
              <a:gd name="connsiteX245" fmla="*/ 645920 w 4644865"/>
              <a:gd name="connsiteY245" fmla="*/ 2838854 h 6857997"/>
              <a:gd name="connsiteX246" fmla="*/ 662216 w 4644865"/>
              <a:gd name="connsiteY246" fmla="*/ 2835702 h 6857997"/>
              <a:gd name="connsiteX247" fmla="*/ 677574 w 4644865"/>
              <a:gd name="connsiteY247" fmla="*/ 2838854 h 6857997"/>
              <a:gd name="connsiteX248" fmla="*/ 721567 w 4644865"/>
              <a:gd name="connsiteY248" fmla="*/ 2843683 h 6857997"/>
              <a:gd name="connsiteX249" fmla="*/ 647530 w 4644865"/>
              <a:gd name="connsiteY249" fmla="*/ 2869972 h 6857997"/>
              <a:gd name="connsiteX250" fmla="*/ 641628 w 4644865"/>
              <a:gd name="connsiteY250" fmla="*/ 2857095 h 6857997"/>
              <a:gd name="connsiteX251" fmla="*/ 651285 w 4644865"/>
              <a:gd name="connsiteY251" fmla="*/ 2845829 h 6857997"/>
              <a:gd name="connsiteX252" fmla="*/ 662216 w 4644865"/>
              <a:gd name="connsiteY252" fmla="*/ 2835702 h 6857997"/>
              <a:gd name="connsiteX253" fmla="*/ 807408 w 4644865"/>
              <a:gd name="connsiteY253" fmla="*/ 2802372 h 6857997"/>
              <a:gd name="connsiteX254" fmla="*/ 831013 w 4644865"/>
              <a:gd name="connsiteY254" fmla="*/ 2881238 h 6857997"/>
              <a:gd name="connsiteX255" fmla="*/ 757513 w 4644865"/>
              <a:gd name="connsiteY255" fmla="*/ 2907526 h 6857997"/>
              <a:gd name="connsiteX256" fmla="*/ 727468 w 4644865"/>
              <a:gd name="connsiteY256" fmla="*/ 2874263 h 6857997"/>
              <a:gd name="connsiteX257" fmla="*/ 748392 w 4644865"/>
              <a:gd name="connsiteY257" fmla="*/ 2836708 h 6857997"/>
              <a:gd name="connsiteX258" fmla="*/ 807408 w 4644865"/>
              <a:gd name="connsiteY258" fmla="*/ 2802372 h 6857997"/>
              <a:gd name="connsiteX259" fmla="*/ 338504 w 4644865"/>
              <a:gd name="connsiteY259" fmla="*/ 2779839 h 6857997"/>
              <a:gd name="connsiteX260" fmla="*/ 376597 w 4644865"/>
              <a:gd name="connsiteY260" fmla="*/ 2822758 h 6857997"/>
              <a:gd name="connsiteX261" fmla="*/ 383034 w 4644865"/>
              <a:gd name="connsiteY261" fmla="*/ 2842073 h 6857997"/>
              <a:gd name="connsiteX262" fmla="*/ 324556 w 4644865"/>
              <a:gd name="connsiteY262" fmla="*/ 2999268 h 6857997"/>
              <a:gd name="connsiteX263" fmla="*/ 276270 w 4644865"/>
              <a:gd name="connsiteY263" fmla="*/ 3020728 h 6857997"/>
              <a:gd name="connsiteX264" fmla="*/ 231741 w 4644865"/>
              <a:gd name="connsiteY264" fmla="*/ 3022874 h 6857997"/>
              <a:gd name="connsiteX265" fmla="*/ 333677 w 4644865"/>
              <a:gd name="connsiteY265" fmla="*/ 2784667 h 6857997"/>
              <a:gd name="connsiteX266" fmla="*/ 528963 w 4644865"/>
              <a:gd name="connsiteY266" fmla="*/ 2766963 h 6857997"/>
              <a:gd name="connsiteX267" fmla="*/ 534328 w 4644865"/>
              <a:gd name="connsiteY267" fmla="*/ 2820077 h 6857997"/>
              <a:gd name="connsiteX268" fmla="*/ 532182 w 4644865"/>
              <a:gd name="connsiteY268" fmla="*/ 2832952 h 6857997"/>
              <a:gd name="connsiteX269" fmla="*/ 460827 w 4644865"/>
              <a:gd name="connsiteY269" fmla="*/ 2880165 h 6857997"/>
              <a:gd name="connsiteX270" fmla="*/ 444196 w 4644865"/>
              <a:gd name="connsiteY270" fmla="*/ 2875336 h 6857997"/>
              <a:gd name="connsiteX271" fmla="*/ 406104 w 4644865"/>
              <a:gd name="connsiteY271" fmla="*/ 2841000 h 6857997"/>
              <a:gd name="connsiteX272" fmla="*/ 528963 w 4644865"/>
              <a:gd name="connsiteY272" fmla="*/ 2766963 h 6857997"/>
              <a:gd name="connsiteX273" fmla="*/ 873397 w 4644865"/>
              <a:gd name="connsiteY273" fmla="*/ 2766426 h 6857997"/>
              <a:gd name="connsiteX274" fmla="*/ 897540 w 4644865"/>
              <a:gd name="connsiteY274" fmla="*/ 2860851 h 6857997"/>
              <a:gd name="connsiteX275" fmla="*/ 851937 w 4644865"/>
              <a:gd name="connsiteY275" fmla="*/ 2874800 h 6857997"/>
              <a:gd name="connsiteX276" fmla="*/ 824575 w 4644865"/>
              <a:gd name="connsiteY276" fmla="*/ 2864606 h 6857997"/>
              <a:gd name="connsiteX277" fmla="*/ 815991 w 4644865"/>
              <a:gd name="connsiteY277" fmla="*/ 2807200 h 6857997"/>
              <a:gd name="connsiteX278" fmla="*/ 826185 w 4644865"/>
              <a:gd name="connsiteY278" fmla="*/ 2793252 h 6857997"/>
              <a:gd name="connsiteX279" fmla="*/ 873397 w 4644865"/>
              <a:gd name="connsiteY279" fmla="*/ 2766426 h 6857997"/>
              <a:gd name="connsiteX280" fmla="*/ 726931 w 4644865"/>
              <a:gd name="connsiteY280" fmla="*/ 2758915 h 6857997"/>
              <a:gd name="connsiteX281" fmla="*/ 646993 w 4644865"/>
              <a:gd name="connsiteY281" fmla="*/ 2829734 h 6857997"/>
              <a:gd name="connsiteX282" fmla="*/ 564372 w 4644865"/>
              <a:gd name="connsiteY282" fmla="*/ 2840464 h 6857997"/>
              <a:gd name="connsiteX283" fmla="*/ 541303 w 4644865"/>
              <a:gd name="connsiteY283" fmla="*/ 2814712 h 6857997"/>
              <a:gd name="connsiteX284" fmla="*/ 539157 w 4644865"/>
              <a:gd name="connsiteY284" fmla="*/ 2769109 h 6857997"/>
              <a:gd name="connsiteX285" fmla="*/ 726931 w 4644865"/>
              <a:gd name="connsiteY285" fmla="*/ 2758915 h 6857997"/>
              <a:gd name="connsiteX286" fmla="*/ 752147 w 4644865"/>
              <a:gd name="connsiteY286" fmla="*/ 2749259 h 6857997"/>
              <a:gd name="connsiteX287" fmla="*/ 811700 w 4644865"/>
              <a:gd name="connsiteY287" fmla="*/ 2791642 h 6857997"/>
              <a:gd name="connsiteX288" fmla="*/ 696887 w 4644865"/>
              <a:gd name="connsiteY288" fmla="*/ 2835635 h 6857997"/>
              <a:gd name="connsiteX289" fmla="*/ 690987 w 4644865"/>
              <a:gd name="connsiteY289" fmla="*/ 2835099 h 6857997"/>
              <a:gd name="connsiteX290" fmla="*/ 671672 w 4644865"/>
              <a:gd name="connsiteY290" fmla="*/ 2826515 h 6857997"/>
              <a:gd name="connsiteX291" fmla="*/ 682403 w 4644865"/>
              <a:gd name="connsiteY291" fmla="*/ 2812030 h 6857997"/>
              <a:gd name="connsiteX292" fmla="*/ 752147 w 4644865"/>
              <a:gd name="connsiteY292" fmla="*/ 2749259 h 6857997"/>
              <a:gd name="connsiteX293" fmla="*/ 985525 w 4644865"/>
              <a:gd name="connsiteY293" fmla="*/ 2709557 h 6857997"/>
              <a:gd name="connsiteX294" fmla="*/ 962992 w 4644865"/>
              <a:gd name="connsiteY294" fmla="*/ 2804518 h 6857997"/>
              <a:gd name="connsiteX295" fmla="*/ 972650 w 4644865"/>
              <a:gd name="connsiteY295" fmla="*/ 2834026 h 6857997"/>
              <a:gd name="connsiteX296" fmla="*/ 968358 w 4644865"/>
              <a:gd name="connsiteY296" fmla="*/ 2843683 h 6857997"/>
              <a:gd name="connsiteX297" fmla="*/ 913634 w 4644865"/>
              <a:gd name="connsiteY297" fmla="*/ 2856559 h 6857997"/>
              <a:gd name="connsiteX298" fmla="*/ 897540 w 4644865"/>
              <a:gd name="connsiteY298" fmla="*/ 2851730 h 6857997"/>
              <a:gd name="connsiteX299" fmla="*/ 881981 w 4644865"/>
              <a:gd name="connsiteY299" fmla="*/ 2765889 h 6857997"/>
              <a:gd name="connsiteX300" fmla="*/ 888955 w 4644865"/>
              <a:gd name="connsiteY300" fmla="*/ 2758379 h 6857997"/>
              <a:gd name="connsiteX301" fmla="*/ 936168 w 4644865"/>
              <a:gd name="connsiteY301" fmla="*/ 2733700 h 6857997"/>
              <a:gd name="connsiteX302" fmla="*/ 525208 w 4644865"/>
              <a:gd name="connsiteY302" fmla="*/ 2704192 h 6857997"/>
              <a:gd name="connsiteX303" fmla="*/ 444732 w 4644865"/>
              <a:gd name="connsiteY303" fmla="*/ 2833489 h 6857997"/>
              <a:gd name="connsiteX304" fmla="*/ 379279 w 4644865"/>
              <a:gd name="connsiteY304" fmla="*/ 2815248 h 6857997"/>
              <a:gd name="connsiteX305" fmla="*/ 344406 w 4644865"/>
              <a:gd name="connsiteY305" fmla="*/ 2777157 h 6857997"/>
              <a:gd name="connsiteX306" fmla="*/ 525208 w 4644865"/>
              <a:gd name="connsiteY306" fmla="*/ 2704192 h 6857997"/>
              <a:gd name="connsiteX307" fmla="*/ 1008085 w 4644865"/>
              <a:gd name="connsiteY307" fmla="*/ 2700223 h 6857997"/>
              <a:gd name="connsiteX308" fmla="*/ 1053623 w 4644865"/>
              <a:gd name="connsiteY308" fmla="*/ 2802521 h 6857997"/>
              <a:gd name="connsiteX309" fmla="*/ 1070784 w 4644865"/>
              <a:gd name="connsiteY309" fmla="*/ 2824062 h 6857997"/>
              <a:gd name="connsiteX310" fmla="*/ 996256 w 4644865"/>
              <a:gd name="connsiteY310" fmla="*/ 2837781 h 6857997"/>
              <a:gd name="connsiteX311" fmla="*/ 976942 w 4644865"/>
              <a:gd name="connsiteY311" fmla="*/ 2828125 h 6857997"/>
              <a:gd name="connsiteX312" fmla="*/ 992500 w 4644865"/>
              <a:gd name="connsiteY312" fmla="*/ 2712776 h 6857997"/>
              <a:gd name="connsiteX313" fmla="*/ 836110 w 4644865"/>
              <a:gd name="connsiteY313" fmla="*/ 2688902 h 6857997"/>
              <a:gd name="connsiteX314" fmla="*/ 839598 w 4644865"/>
              <a:gd name="connsiteY314" fmla="*/ 2693462 h 6857997"/>
              <a:gd name="connsiteX315" fmla="*/ 879298 w 4644865"/>
              <a:gd name="connsiteY315" fmla="*/ 2754086 h 6857997"/>
              <a:gd name="connsiteX316" fmla="*/ 826185 w 4644865"/>
              <a:gd name="connsiteY316" fmla="*/ 2783058 h 6857997"/>
              <a:gd name="connsiteX317" fmla="*/ 761268 w 4644865"/>
              <a:gd name="connsiteY317" fmla="*/ 2754086 h 6857997"/>
              <a:gd name="connsiteX318" fmla="*/ 765024 w 4644865"/>
              <a:gd name="connsiteY318" fmla="*/ 2738528 h 6857997"/>
              <a:gd name="connsiteX319" fmla="*/ 831013 w 4644865"/>
              <a:gd name="connsiteY319" fmla="*/ 2690780 h 6857997"/>
              <a:gd name="connsiteX320" fmla="*/ 836110 w 4644865"/>
              <a:gd name="connsiteY320" fmla="*/ 2688902 h 6857997"/>
              <a:gd name="connsiteX321" fmla="*/ 821893 w 4644865"/>
              <a:gd name="connsiteY321" fmla="*/ 2685414 h 6857997"/>
              <a:gd name="connsiteX322" fmla="*/ 590660 w 4644865"/>
              <a:gd name="connsiteY322" fmla="*/ 2776620 h 6857997"/>
              <a:gd name="connsiteX323" fmla="*/ 535401 w 4644865"/>
              <a:gd name="connsiteY323" fmla="*/ 2705265 h 6857997"/>
              <a:gd name="connsiteX324" fmla="*/ 544521 w 4644865"/>
              <a:gd name="connsiteY324" fmla="*/ 2699364 h 6857997"/>
              <a:gd name="connsiteX325" fmla="*/ 711910 w 4644865"/>
              <a:gd name="connsiteY325" fmla="*/ 2709021 h 6857997"/>
              <a:gd name="connsiteX326" fmla="*/ 821893 w 4644865"/>
              <a:gd name="connsiteY326" fmla="*/ 2685414 h 6857997"/>
              <a:gd name="connsiteX327" fmla="*/ 856765 w 4644865"/>
              <a:gd name="connsiteY327" fmla="*/ 2678977 h 6857997"/>
              <a:gd name="connsiteX328" fmla="*/ 979624 w 4644865"/>
              <a:gd name="connsiteY328" fmla="*/ 2700973 h 6857997"/>
              <a:gd name="connsiteX329" fmla="*/ 980698 w 4644865"/>
              <a:gd name="connsiteY329" fmla="*/ 2703120 h 6857997"/>
              <a:gd name="connsiteX330" fmla="*/ 893784 w 4644865"/>
              <a:gd name="connsiteY330" fmla="*/ 2747112 h 6857997"/>
              <a:gd name="connsiteX331" fmla="*/ 878763 w 4644865"/>
              <a:gd name="connsiteY331" fmla="*/ 2744966 h 6857997"/>
              <a:gd name="connsiteX332" fmla="*/ 846035 w 4644865"/>
              <a:gd name="connsiteY332" fmla="*/ 2691317 h 6857997"/>
              <a:gd name="connsiteX333" fmla="*/ 856765 w 4644865"/>
              <a:gd name="connsiteY333" fmla="*/ 2678977 h 6857997"/>
              <a:gd name="connsiteX334" fmla="*/ 195174 w 4644865"/>
              <a:gd name="connsiteY334" fmla="*/ 2636677 h 6857997"/>
              <a:gd name="connsiteX335" fmla="*/ 248909 w 4644865"/>
              <a:gd name="connsiteY335" fmla="*/ 2694871 h 6857997"/>
              <a:gd name="connsiteX336" fmla="*/ 312753 w 4644865"/>
              <a:gd name="connsiteY336" fmla="*/ 2761062 h 6857997"/>
              <a:gd name="connsiteX337" fmla="*/ 324556 w 4644865"/>
              <a:gd name="connsiteY337" fmla="*/ 2791105 h 6857997"/>
              <a:gd name="connsiteX338" fmla="*/ 262321 w 4644865"/>
              <a:gd name="connsiteY338" fmla="*/ 2969761 h 6857997"/>
              <a:gd name="connsiteX339" fmla="*/ 199476 w 4644865"/>
              <a:gd name="connsiteY339" fmla="*/ 3023402 h 6857997"/>
              <a:gd name="connsiteX340" fmla="*/ 173634 w 4644865"/>
              <a:gd name="connsiteY340" fmla="*/ 3022688 h 6857997"/>
              <a:gd name="connsiteX341" fmla="*/ 174532 w 4644865"/>
              <a:gd name="connsiteY341" fmla="*/ 2972328 h 6857997"/>
              <a:gd name="connsiteX342" fmla="*/ 191140 w 4644865"/>
              <a:gd name="connsiteY342" fmla="*/ 2666272 h 6857997"/>
              <a:gd name="connsiteX343" fmla="*/ 926178 w 4644865"/>
              <a:gd name="connsiteY343" fmla="*/ 2633714 h 6857997"/>
              <a:gd name="connsiteX344" fmla="*/ 942576 w 4644865"/>
              <a:gd name="connsiteY344" fmla="*/ 2640221 h 6857997"/>
              <a:gd name="connsiteX345" fmla="*/ 1004506 w 4644865"/>
              <a:gd name="connsiteY345" fmla="*/ 2692185 h 6857997"/>
              <a:gd name="connsiteX346" fmla="*/ 1004642 w 4644865"/>
              <a:gd name="connsiteY346" fmla="*/ 2692491 h 6857997"/>
              <a:gd name="connsiteX347" fmla="*/ 999474 w 4644865"/>
              <a:gd name="connsiteY347" fmla="*/ 2694535 h 6857997"/>
              <a:gd name="connsiteX348" fmla="*/ 984990 w 4644865"/>
              <a:gd name="connsiteY348" fmla="*/ 2695072 h 6857997"/>
              <a:gd name="connsiteX349" fmla="*/ 863740 w 4644865"/>
              <a:gd name="connsiteY349" fmla="*/ 2674148 h 6857997"/>
              <a:gd name="connsiteX350" fmla="*/ 871788 w 4644865"/>
              <a:gd name="connsiteY350" fmla="*/ 2665565 h 6857997"/>
              <a:gd name="connsiteX351" fmla="*/ 904246 w 4644865"/>
              <a:gd name="connsiteY351" fmla="*/ 2646720 h 6857997"/>
              <a:gd name="connsiteX352" fmla="*/ 522590 w 4644865"/>
              <a:gd name="connsiteY352" fmla="*/ 2343382 h 6857997"/>
              <a:gd name="connsiteX353" fmla="*/ 557039 w 4644865"/>
              <a:gd name="connsiteY353" fmla="*/ 2349647 h 6857997"/>
              <a:gd name="connsiteX354" fmla="*/ 557105 w 4644865"/>
              <a:gd name="connsiteY354" fmla="*/ 2348867 h 6857997"/>
              <a:gd name="connsiteX355" fmla="*/ 566293 w 4644865"/>
              <a:gd name="connsiteY355" fmla="*/ 2350781 h 6857997"/>
              <a:gd name="connsiteX356" fmla="*/ 566249 w 4644865"/>
              <a:gd name="connsiteY356" fmla="*/ 2351321 h 6857997"/>
              <a:gd name="connsiteX357" fmla="*/ 756785 w 4644865"/>
              <a:gd name="connsiteY357" fmla="*/ 2411720 h 6857997"/>
              <a:gd name="connsiteX358" fmla="*/ 827970 w 4644865"/>
              <a:gd name="connsiteY358" fmla="*/ 2492868 h 6857997"/>
              <a:gd name="connsiteX359" fmla="*/ 862138 w 4644865"/>
              <a:gd name="connsiteY359" fmla="*/ 2576865 h 6857997"/>
              <a:gd name="connsiteX360" fmla="*/ 893014 w 4644865"/>
              <a:gd name="connsiteY360" fmla="*/ 2620557 h 6857997"/>
              <a:gd name="connsiteX361" fmla="*/ 917316 w 4644865"/>
              <a:gd name="connsiteY361" fmla="*/ 2630198 h 6857997"/>
              <a:gd name="connsiteX362" fmla="*/ 875224 w 4644865"/>
              <a:gd name="connsiteY362" fmla="*/ 2656476 h 6857997"/>
              <a:gd name="connsiteX363" fmla="*/ 719957 w 4644865"/>
              <a:gd name="connsiteY363" fmla="*/ 2702047 h 6857997"/>
              <a:gd name="connsiteX364" fmla="*/ 564908 w 4644865"/>
              <a:gd name="connsiteY364" fmla="*/ 2699364 h 6857997"/>
              <a:gd name="connsiteX365" fmla="*/ 553642 w 4644865"/>
              <a:gd name="connsiteY365" fmla="*/ 2696145 h 6857997"/>
              <a:gd name="connsiteX366" fmla="*/ 537547 w 4644865"/>
              <a:gd name="connsiteY366" fmla="*/ 2672002 h 6857997"/>
              <a:gd name="connsiteX367" fmla="*/ 566249 w 4644865"/>
              <a:gd name="connsiteY367" fmla="*/ 2351321 h 6857997"/>
              <a:gd name="connsiteX368" fmla="*/ 557039 w 4644865"/>
              <a:gd name="connsiteY368" fmla="*/ 2349647 h 6857997"/>
              <a:gd name="connsiteX369" fmla="*/ 528963 w 4644865"/>
              <a:gd name="connsiteY369" fmla="*/ 2685414 h 6857997"/>
              <a:gd name="connsiteX370" fmla="*/ 518769 w 4644865"/>
              <a:gd name="connsiteY370" fmla="*/ 2703120 h 6857997"/>
              <a:gd name="connsiteX371" fmla="*/ 387863 w 4644865"/>
              <a:gd name="connsiteY371" fmla="*/ 2771255 h 6857997"/>
              <a:gd name="connsiteX372" fmla="*/ 294512 w 4644865"/>
              <a:gd name="connsiteY372" fmla="*/ 2732627 h 6857997"/>
              <a:gd name="connsiteX373" fmla="*/ 246159 w 4644865"/>
              <a:gd name="connsiteY373" fmla="*/ 2679245 h 6857997"/>
              <a:gd name="connsiteX374" fmla="*/ 196730 w 4644865"/>
              <a:gd name="connsiteY374" fmla="*/ 2628434 h 6857997"/>
              <a:gd name="connsiteX375" fmla="*/ 201605 w 4644865"/>
              <a:gd name="connsiteY375" fmla="*/ 2610368 h 6857997"/>
              <a:gd name="connsiteX376" fmla="*/ 230735 w 4644865"/>
              <a:gd name="connsiteY376" fmla="*/ 2529885 h 6857997"/>
              <a:gd name="connsiteX377" fmla="*/ 321139 w 4644865"/>
              <a:gd name="connsiteY377" fmla="*/ 2493581 h 6857997"/>
              <a:gd name="connsiteX378" fmla="*/ 422220 w 4644865"/>
              <a:gd name="connsiteY378" fmla="*/ 2467242 h 6857997"/>
              <a:gd name="connsiteX379" fmla="*/ 487710 w 4644865"/>
              <a:gd name="connsiteY379" fmla="*/ 2364027 h 6857997"/>
              <a:gd name="connsiteX380" fmla="*/ 522590 w 4644865"/>
              <a:gd name="connsiteY380" fmla="*/ 2343382 h 6857997"/>
              <a:gd name="connsiteX381" fmla="*/ 2286978 w 4644865"/>
              <a:gd name="connsiteY381" fmla="*/ 1631808 h 6857997"/>
              <a:gd name="connsiteX382" fmla="*/ 2299346 w 4644865"/>
              <a:gd name="connsiteY382" fmla="*/ 1638659 h 6857997"/>
              <a:gd name="connsiteX383" fmla="*/ 2330668 w 4644865"/>
              <a:gd name="connsiteY383" fmla="*/ 1691335 h 6857997"/>
              <a:gd name="connsiteX384" fmla="*/ 2285110 w 4644865"/>
              <a:gd name="connsiteY384" fmla="*/ 1755402 h 6857997"/>
              <a:gd name="connsiteX385" fmla="*/ 2213926 w 4644865"/>
              <a:gd name="connsiteY385" fmla="*/ 1731199 h 6857997"/>
              <a:gd name="connsiteX386" fmla="*/ 2206095 w 4644865"/>
              <a:gd name="connsiteY386" fmla="*/ 1704149 h 6857997"/>
              <a:gd name="connsiteX387" fmla="*/ 2246670 w 4644865"/>
              <a:gd name="connsiteY387" fmla="*/ 1703437 h 6857997"/>
              <a:gd name="connsiteX388" fmla="*/ 2280838 w 4644865"/>
              <a:gd name="connsiteY388" fmla="*/ 1707708 h 6857997"/>
              <a:gd name="connsiteX389" fmla="*/ 2291517 w 4644865"/>
              <a:gd name="connsiteY389" fmla="*/ 1681370 h 6857997"/>
              <a:gd name="connsiteX390" fmla="*/ 2280838 w 4644865"/>
              <a:gd name="connsiteY390" fmla="*/ 1664998 h 6857997"/>
              <a:gd name="connsiteX391" fmla="*/ 2275144 w 4644865"/>
              <a:gd name="connsiteY391" fmla="*/ 1635101 h 6857997"/>
              <a:gd name="connsiteX392" fmla="*/ 2286978 w 4644865"/>
              <a:gd name="connsiteY392" fmla="*/ 1631808 h 6857997"/>
              <a:gd name="connsiteX393" fmla="*/ 2079387 w 4644865"/>
              <a:gd name="connsiteY393" fmla="*/ 1630652 h 6857997"/>
              <a:gd name="connsiteX394" fmla="*/ 2087929 w 4644865"/>
              <a:gd name="connsiteY394" fmla="*/ 1635101 h 6857997"/>
              <a:gd name="connsiteX395" fmla="*/ 2086505 w 4644865"/>
              <a:gd name="connsiteY395" fmla="*/ 1662150 h 6857997"/>
              <a:gd name="connsiteX396" fmla="*/ 2076539 w 4644865"/>
              <a:gd name="connsiteY396" fmla="*/ 1702014 h 6857997"/>
              <a:gd name="connsiteX397" fmla="*/ 2117827 w 4644865"/>
              <a:gd name="connsiteY397" fmla="*/ 1701301 h 6857997"/>
              <a:gd name="connsiteX398" fmla="*/ 2154843 w 4644865"/>
              <a:gd name="connsiteY398" fmla="*/ 1703437 h 6857997"/>
              <a:gd name="connsiteX399" fmla="*/ 2150571 w 4644865"/>
              <a:gd name="connsiteY399" fmla="*/ 1729063 h 6857997"/>
              <a:gd name="connsiteX400" fmla="*/ 2095759 w 4644865"/>
              <a:gd name="connsiteY400" fmla="*/ 1758961 h 6857997"/>
              <a:gd name="connsiteX401" fmla="*/ 2033829 w 4644865"/>
              <a:gd name="connsiteY401" fmla="*/ 1709843 h 6857997"/>
              <a:gd name="connsiteX402" fmla="*/ 2068710 w 4644865"/>
              <a:gd name="connsiteY402" fmla="*/ 1635812 h 6857997"/>
              <a:gd name="connsiteX403" fmla="*/ 2079387 w 4644865"/>
              <a:gd name="connsiteY403" fmla="*/ 1630652 h 6857997"/>
              <a:gd name="connsiteX404" fmla="*/ 466711 w 4644865"/>
              <a:gd name="connsiteY404" fmla="*/ 673214 h 6857997"/>
              <a:gd name="connsiteX405" fmla="*/ 489845 w 4644865"/>
              <a:gd name="connsiteY405" fmla="*/ 674826 h 6857997"/>
              <a:gd name="connsiteX406" fmla="*/ 595197 w 4644865"/>
              <a:gd name="connsiteY406" fmla="*/ 713977 h 6857997"/>
              <a:gd name="connsiteX407" fmla="*/ 604451 w 4644865"/>
              <a:gd name="connsiteY407" fmla="*/ 718249 h 6857997"/>
              <a:gd name="connsiteX408" fmla="*/ 677771 w 4644865"/>
              <a:gd name="connsiteY408" fmla="*/ 785161 h 6857997"/>
              <a:gd name="connsiteX409" fmla="*/ 724041 w 4644865"/>
              <a:gd name="connsiteY409" fmla="*/ 833566 h 6857997"/>
              <a:gd name="connsiteX410" fmla="*/ 757497 w 4644865"/>
              <a:gd name="connsiteY410" fmla="*/ 867023 h 6857997"/>
              <a:gd name="connsiteX411" fmla="*/ 785971 w 4644865"/>
              <a:gd name="connsiteY411" fmla="*/ 955292 h 6857997"/>
              <a:gd name="connsiteX412" fmla="*/ 734718 w 4644865"/>
              <a:gd name="connsiteY412" fmla="*/ 1042136 h 6857997"/>
              <a:gd name="connsiteX413" fmla="*/ 715498 w 4644865"/>
              <a:gd name="connsiteY413" fmla="*/ 1057797 h 6857997"/>
              <a:gd name="connsiteX414" fmla="*/ 584520 w 4644865"/>
              <a:gd name="connsiteY414" fmla="*/ 1158879 h 6857997"/>
              <a:gd name="connsiteX415" fmla="*/ 520454 w 4644865"/>
              <a:gd name="connsiteY415" fmla="*/ 1161726 h 6857997"/>
              <a:gd name="connsiteX416" fmla="*/ 419372 w 4644865"/>
              <a:gd name="connsiteY416" fmla="*/ 1113320 h 6857997"/>
              <a:gd name="connsiteX417" fmla="*/ 385916 w 4644865"/>
              <a:gd name="connsiteY417" fmla="*/ 1095524 h 6857997"/>
              <a:gd name="connsiteX418" fmla="*/ 327545 w 4644865"/>
              <a:gd name="connsiteY418" fmla="*/ 998002 h 6857997"/>
              <a:gd name="connsiteX419" fmla="*/ 336088 w 4644865"/>
              <a:gd name="connsiteY419" fmla="*/ 838549 h 6857997"/>
              <a:gd name="connsiteX420" fmla="*/ 422932 w 4644865"/>
              <a:gd name="connsiteY420" fmla="*/ 792279 h 6857997"/>
              <a:gd name="connsiteX421" fmla="*/ 490557 w 4644865"/>
              <a:gd name="connsiteY421" fmla="*/ 801533 h 6857997"/>
              <a:gd name="connsiteX422" fmla="*/ 538962 w 4644865"/>
              <a:gd name="connsiteY422" fmla="*/ 826449 h 6857997"/>
              <a:gd name="connsiteX423" fmla="*/ 608011 w 4644865"/>
              <a:gd name="connsiteY423" fmla="*/ 913293 h 6857997"/>
              <a:gd name="connsiteX424" fmla="*/ 607299 w 4644865"/>
              <a:gd name="connsiteY424" fmla="*/ 965258 h 6857997"/>
              <a:gd name="connsiteX425" fmla="*/ 551775 w 4644865"/>
              <a:gd name="connsiteY425" fmla="*/ 1023628 h 6857997"/>
              <a:gd name="connsiteX426" fmla="*/ 464931 w 4644865"/>
              <a:gd name="connsiteY426" fmla="*/ 1016510 h 6857997"/>
              <a:gd name="connsiteX427" fmla="*/ 430050 w 4644865"/>
              <a:gd name="connsiteY427" fmla="*/ 930377 h 6857997"/>
              <a:gd name="connsiteX428" fmla="*/ 463506 w 4644865"/>
              <a:gd name="connsiteY428" fmla="*/ 893362 h 6857997"/>
              <a:gd name="connsiteX429" fmla="*/ 499099 w 4644865"/>
              <a:gd name="connsiteY429" fmla="*/ 941055 h 6857997"/>
              <a:gd name="connsiteX430" fmla="*/ 466354 w 4644865"/>
              <a:gd name="connsiteY430" fmla="*/ 962410 h 6857997"/>
              <a:gd name="connsiteX431" fmla="*/ 536115 w 4644865"/>
              <a:gd name="connsiteY431" fmla="*/ 974511 h 6857997"/>
              <a:gd name="connsiteX432" fmla="*/ 558181 w 4644865"/>
              <a:gd name="connsiteY432" fmla="*/ 940343 h 6857997"/>
              <a:gd name="connsiteX433" fmla="*/ 489133 w 4644865"/>
              <a:gd name="connsiteY433" fmla="*/ 856346 h 6857997"/>
              <a:gd name="connsiteX434" fmla="*/ 459948 w 4644865"/>
              <a:gd name="connsiteY434" fmla="*/ 855634 h 6857997"/>
              <a:gd name="connsiteX435" fmla="*/ 425780 w 4644865"/>
              <a:gd name="connsiteY435" fmla="*/ 871294 h 6857997"/>
              <a:gd name="connsiteX436" fmla="*/ 401576 w 4644865"/>
              <a:gd name="connsiteY436" fmla="*/ 993731 h 6857997"/>
              <a:gd name="connsiteX437" fmla="*/ 479879 w 4644865"/>
              <a:gd name="connsiteY437" fmla="*/ 1075593 h 6857997"/>
              <a:gd name="connsiteX438" fmla="*/ 521878 w 4644865"/>
              <a:gd name="connsiteY438" fmla="*/ 1081999 h 6857997"/>
              <a:gd name="connsiteX439" fmla="*/ 589503 w 4644865"/>
              <a:gd name="connsiteY439" fmla="*/ 1048542 h 6857997"/>
              <a:gd name="connsiteX440" fmla="*/ 655704 w 4644865"/>
              <a:gd name="connsiteY440" fmla="*/ 1003697 h 6857997"/>
              <a:gd name="connsiteX441" fmla="*/ 667093 w 4644865"/>
              <a:gd name="connsiteY441" fmla="*/ 956003 h 6857997"/>
              <a:gd name="connsiteX442" fmla="*/ 576689 w 4644865"/>
              <a:gd name="connsiteY442" fmla="*/ 775908 h 6857997"/>
              <a:gd name="connsiteX443" fmla="*/ 552487 w 4644865"/>
              <a:gd name="connsiteY443" fmla="*/ 760247 h 6857997"/>
              <a:gd name="connsiteX444" fmla="*/ 442863 w 4644865"/>
              <a:gd name="connsiteY444" fmla="*/ 743163 h 6857997"/>
              <a:gd name="connsiteX445" fmla="*/ 425067 w 4644865"/>
              <a:gd name="connsiteY445" fmla="*/ 712554 h 6857997"/>
              <a:gd name="connsiteX446" fmla="*/ 466711 w 4644865"/>
              <a:gd name="connsiteY446" fmla="*/ 673214 h 6857997"/>
              <a:gd name="connsiteX447" fmla="*/ 2795500 w 4644865"/>
              <a:gd name="connsiteY447" fmla="*/ 7117 h 6857997"/>
              <a:gd name="connsiteX448" fmla="*/ 2510762 w 4644865"/>
              <a:gd name="connsiteY448" fmla="*/ 7117 h 6857997"/>
              <a:gd name="connsiteX449" fmla="*/ 2527134 w 4644865"/>
              <a:gd name="connsiteY449" fmla="*/ 15659 h 6857997"/>
              <a:gd name="connsiteX450" fmla="*/ 2611844 w 4644865"/>
              <a:gd name="connsiteY450" fmla="*/ 70471 h 6857997"/>
              <a:gd name="connsiteX451" fmla="*/ 2606149 w 4644865"/>
              <a:gd name="connsiteY451" fmla="*/ 105352 h 6857997"/>
              <a:gd name="connsiteX452" fmla="*/ 2548490 w 4644865"/>
              <a:gd name="connsiteY452" fmla="*/ 185790 h 6857997"/>
              <a:gd name="connsiteX453" fmla="*/ 2574828 w 4644865"/>
              <a:gd name="connsiteY453" fmla="*/ 406460 h 6857997"/>
              <a:gd name="connsiteX454" fmla="*/ 2575539 w 4644865"/>
              <a:gd name="connsiteY454" fmla="*/ 446323 h 6857997"/>
              <a:gd name="connsiteX455" fmla="*/ 2584794 w 4644865"/>
              <a:gd name="connsiteY455" fmla="*/ 421409 h 6857997"/>
              <a:gd name="connsiteX456" fmla="*/ 2591200 w 4644865"/>
              <a:gd name="connsiteY456" fmla="*/ 328870 h 6857997"/>
              <a:gd name="connsiteX457" fmla="*/ 2685164 w 4644865"/>
              <a:gd name="connsiteY457" fmla="*/ 504695 h 6857997"/>
              <a:gd name="connsiteX458" fmla="*/ 2685164 w 4644865"/>
              <a:gd name="connsiteY458" fmla="*/ 612182 h 6857997"/>
              <a:gd name="connsiteX459" fmla="*/ 2692994 w 4644865"/>
              <a:gd name="connsiteY459" fmla="*/ 612894 h 6857997"/>
              <a:gd name="connsiteX460" fmla="*/ 2697266 w 4644865"/>
              <a:gd name="connsiteY460" fmla="*/ 580149 h 6857997"/>
              <a:gd name="connsiteX461" fmla="*/ 2707231 w 4644865"/>
              <a:gd name="connsiteY461" fmla="*/ 510389 h 6857997"/>
              <a:gd name="connsiteX462" fmla="*/ 2709367 w 4644865"/>
              <a:gd name="connsiteY462" fmla="*/ 476221 h 6857997"/>
              <a:gd name="connsiteX463" fmla="*/ 2698689 w 4644865"/>
              <a:gd name="connsiteY463" fmla="*/ 449883 h 6857997"/>
              <a:gd name="connsiteX464" fmla="*/ 2699402 w 4644865"/>
              <a:gd name="connsiteY464" fmla="*/ 432086 h 6857997"/>
              <a:gd name="connsiteX465" fmla="*/ 2675910 w 4644865"/>
              <a:gd name="connsiteY465" fmla="*/ 390800 h 6857997"/>
              <a:gd name="connsiteX466" fmla="*/ 2586218 w 4644865"/>
              <a:gd name="connsiteY466" fmla="*/ 261244 h 6857997"/>
              <a:gd name="connsiteX467" fmla="*/ 2595472 w 4644865"/>
              <a:gd name="connsiteY467" fmla="*/ 202874 h 6857997"/>
              <a:gd name="connsiteX468" fmla="*/ 2621809 w 4644865"/>
              <a:gd name="connsiteY468" fmla="*/ 165857 h 6857997"/>
              <a:gd name="connsiteX469" fmla="*/ 2639606 w 4644865"/>
              <a:gd name="connsiteY469" fmla="*/ 155180 h 6857997"/>
              <a:gd name="connsiteX470" fmla="*/ 2653842 w 4644865"/>
              <a:gd name="connsiteY470" fmla="*/ 173688 h 6857997"/>
              <a:gd name="connsiteX471" fmla="*/ 2655267 w 4644865"/>
              <a:gd name="connsiteY471" fmla="*/ 200738 h 6857997"/>
              <a:gd name="connsiteX472" fmla="*/ 2713638 w 4644865"/>
              <a:gd name="connsiteY472" fmla="*/ 59082 h 6857997"/>
              <a:gd name="connsiteX473" fmla="*/ 2721468 w 4644865"/>
              <a:gd name="connsiteY473" fmla="*/ 52675 h 6857997"/>
              <a:gd name="connsiteX474" fmla="*/ 2795500 w 4644865"/>
              <a:gd name="connsiteY474" fmla="*/ 7117 h 6857997"/>
              <a:gd name="connsiteX475" fmla="*/ 3562864 w 4644865"/>
              <a:gd name="connsiteY475" fmla="*/ 4982 h 6857997"/>
              <a:gd name="connsiteX476" fmla="*/ 3544356 w 4644865"/>
              <a:gd name="connsiteY476" fmla="*/ 4982 h 6857997"/>
              <a:gd name="connsiteX477" fmla="*/ 3532965 w 4644865"/>
              <a:gd name="connsiteY477" fmla="*/ 90403 h 6857997"/>
              <a:gd name="connsiteX478" fmla="*/ 3532254 w 4644865"/>
              <a:gd name="connsiteY478" fmla="*/ 91115 h 6857997"/>
              <a:gd name="connsiteX479" fmla="*/ 3532254 w 4644865"/>
              <a:gd name="connsiteY479" fmla="*/ 93963 h 6857997"/>
              <a:gd name="connsiteX480" fmla="*/ 3549339 w 4644865"/>
              <a:gd name="connsiteY480" fmla="*/ 294702 h 6857997"/>
              <a:gd name="connsiteX481" fmla="*/ 3559304 w 4644865"/>
              <a:gd name="connsiteY481" fmla="*/ 456290 h 6857997"/>
              <a:gd name="connsiteX482" fmla="*/ 3564287 w 4644865"/>
              <a:gd name="connsiteY482" fmla="*/ 456290 h 6857997"/>
              <a:gd name="connsiteX483" fmla="*/ 3564999 w 4644865"/>
              <a:gd name="connsiteY483" fmla="*/ 441341 h 6857997"/>
              <a:gd name="connsiteX484" fmla="*/ 3568558 w 4644865"/>
              <a:gd name="connsiteY484" fmla="*/ 354496 h 6857997"/>
              <a:gd name="connsiteX485" fmla="*/ 3573541 w 4644865"/>
              <a:gd name="connsiteY485" fmla="*/ 197179 h 6857997"/>
              <a:gd name="connsiteX486" fmla="*/ 3574964 w 4644865"/>
              <a:gd name="connsiteY486" fmla="*/ 160164 h 6857997"/>
              <a:gd name="connsiteX487" fmla="*/ 3562864 w 4644865"/>
              <a:gd name="connsiteY487" fmla="*/ 4982 h 6857997"/>
              <a:gd name="connsiteX488" fmla="*/ 4644865 w 4644865"/>
              <a:gd name="connsiteY488" fmla="*/ 4982 h 6857997"/>
              <a:gd name="connsiteX489" fmla="*/ 4360127 w 4644865"/>
              <a:gd name="connsiteY489" fmla="*/ 4982 h 6857997"/>
              <a:gd name="connsiteX490" fmla="*/ 4383618 w 4644865"/>
              <a:gd name="connsiteY490" fmla="*/ 8542 h 6857997"/>
              <a:gd name="connsiteX491" fmla="*/ 4445548 w 4644865"/>
              <a:gd name="connsiteY491" fmla="*/ 41998 h 6857997"/>
              <a:gd name="connsiteX492" fmla="*/ 4491106 w 4644865"/>
              <a:gd name="connsiteY492" fmla="*/ 271923 h 6857997"/>
              <a:gd name="connsiteX493" fmla="*/ 4481141 w 4644865"/>
              <a:gd name="connsiteY493" fmla="*/ 285448 h 6857997"/>
              <a:gd name="connsiteX494" fmla="*/ 4484699 w 4644865"/>
              <a:gd name="connsiteY494" fmla="*/ 339547 h 6857997"/>
              <a:gd name="connsiteX495" fmla="*/ 4494665 w 4644865"/>
              <a:gd name="connsiteY495" fmla="*/ 484764 h 6857997"/>
              <a:gd name="connsiteX496" fmla="*/ 4496088 w 4644865"/>
              <a:gd name="connsiteY496" fmla="*/ 412868 h 6857997"/>
              <a:gd name="connsiteX497" fmla="*/ 4496802 w 4644865"/>
              <a:gd name="connsiteY497" fmla="*/ 207857 h 6857997"/>
              <a:gd name="connsiteX498" fmla="*/ 4553035 w 4644865"/>
              <a:gd name="connsiteY498" fmla="*/ 69760 h 6857997"/>
              <a:gd name="connsiteX499" fmla="*/ 4585069 w 4644865"/>
              <a:gd name="connsiteY499" fmla="*/ 51252 h 6857997"/>
              <a:gd name="connsiteX500" fmla="*/ 4644865 w 4644865"/>
              <a:gd name="connsiteY500" fmla="*/ 4982 h 6857997"/>
              <a:gd name="connsiteX501" fmla="*/ 3330092 w 4644865"/>
              <a:gd name="connsiteY501" fmla="*/ 4271 h 6857997"/>
              <a:gd name="connsiteX502" fmla="*/ 2833938 w 4644865"/>
              <a:gd name="connsiteY502" fmla="*/ 4271 h 6857997"/>
              <a:gd name="connsiteX503" fmla="*/ 2863124 w 4644865"/>
              <a:gd name="connsiteY503" fmla="*/ 22068 h 6857997"/>
              <a:gd name="connsiteX504" fmla="*/ 2968476 w 4644865"/>
              <a:gd name="connsiteY504" fmla="*/ 83286 h 6857997"/>
              <a:gd name="connsiteX505" fmla="*/ 2987696 w 4644865"/>
              <a:gd name="connsiteY505" fmla="*/ 157317 h 6857997"/>
              <a:gd name="connsiteX506" fmla="*/ 2987696 w 4644865"/>
              <a:gd name="connsiteY506" fmla="*/ 306092 h 6857997"/>
              <a:gd name="connsiteX507" fmla="*/ 2987696 w 4644865"/>
              <a:gd name="connsiteY507" fmla="*/ 401479 h 6857997"/>
              <a:gd name="connsiteX508" fmla="*/ 2914376 w 4644865"/>
              <a:gd name="connsiteY508" fmla="*/ 503984 h 6857997"/>
              <a:gd name="connsiteX509" fmla="*/ 2868106 w 4644865"/>
              <a:gd name="connsiteY509" fmla="*/ 523204 h 6857997"/>
              <a:gd name="connsiteX510" fmla="*/ 2896580 w 4644865"/>
              <a:gd name="connsiteY510" fmla="*/ 658453 h 6857997"/>
              <a:gd name="connsiteX511" fmla="*/ 2907258 w 4644865"/>
              <a:gd name="connsiteY511" fmla="*/ 951732 h 6857997"/>
              <a:gd name="connsiteX512" fmla="*/ 2908682 w 4644865"/>
              <a:gd name="connsiteY512" fmla="*/ 953868 h 6857997"/>
              <a:gd name="connsiteX513" fmla="*/ 2911529 w 4644865"/>
              <a:gd name="connsiteY513" fmla="*/ 953156 h 6857997"/>
              <a:gd name="connsiteX514" fmla="*/ 2918649 w 4644865"/>
              <a:gd name="connsiteY514" fmla="*/ 851363 h 6857997"/>
              <a:gd name="connsiteX515" fmla="*/ 2952817 w 4644865"/>
              <a:gd name="connsiteY515" fmla="*/ 555949 h 6857997"/>
              <a:gd name="connsiteX516" fmla="*/ 2982001 w 4644865"/>
              <a:gd name="connsiteY516" fmla="*/ 526763 h 6857997"/>
              <a:gd name="connsiteX517" fmla="*/ 3006204 w 4644865"/>
              <a:gd name="connsiteY517" fmla="*/ 521069 h 6857997"/>
              <a:gd name="connsiteX518" fmla="*/ 3106573 w 4644865"/>
              <a:gd name="connsiteY518" fmla="*/ 553101 h 6857997"/>
              <a:gd name="connsiteX519" fmla="*/ 3144301 w 4644865"/>
              <a:gd name="connsiteY519" fmla="*/ 600083 h 6857997"/>
              <a:gd name="connsiteX520" fmla="*/ 3128641 w 4644865"/>
              <a:gd name="connsiteY520" fmla="*/ 686927 h 6857997"/>
              <a:gd name="connsiteX521" fmla="*/ 3080236 w 4644865"/>
              <a:gd name="connsiteY521" fmla="*/ 713266 h 6857997"/>
              <a:gd name="connsiteX522" fmla="*/ 3080236 w 4644865"/>
              <a:gd name="connsiteY522" fmla="*/ 1044984 h 6857997"/>
              <a:gd name="connsiteX523" fmla="*/ 3088777 w 4644865"/>
              <a:gd name="connsiteY523" fmla="*/ 1192335 h 6857997"/>
              <a:gd name="connsiteX524" fmla="*/ 3089491 w 4644865"/>
              <a:gd name="connsiteY524" fmla="*/ 1173827 h 6857997"/>
              <a:gd name="connsiteX525" fmla="*/ 3098744 w 4644865"/>
              <a:gd name="connsiteY525" fmla="*/ 999426 h 6857997"/>
              <a:gd name="connsiteX526" fmla="*/ 3103726 w 4644865"/>
              <a:gd name="connsiteY526" fmla="*/ 934649 h 6857997"/>
              <a:gd name="connsiteX527" fmla="*/ 3114404 w 4644865"/>
              <a:gd name="connsiteY527" fmla="*/ 829296 h 6857997"/>
              <a:gd name="connsiteX528" fmla="*/ 3127217 w 4644865"/>
              <a:gd name="connsiteY528" fmla="*/ 749570 h 6857997"/>
              <a:gd name="connsiteX529" fmla="*/ 3166370 w 4644865"/>
              <a:gd name="connsiteY529" fmla="*/ 708994 h 6857997"/>
              <a:gd name="connsiteX530" fmla="*/ 3250366 w 4644865"/>
              <a:gd name="connsiteY530" fmla="*/ 716113 h 6857997"/>
              <a:gd name="connsiteX531" fmla="*/ 3275280 w 4644865"/>
              <a:gd name="connsiteY531" fmla="*/ 763807 h 6857997"/>
              <a:gd name="connsiteX532" fmla="*/ 3315855 w 4644865"/>
              <a:gd name="connsiteY532" fmla="*/ 966681 h 6857997"/>
              <a:gd name="connsiteX533" fmla="*/ 3327245 w 4644865"/>
              <a:gd name="connsiteY533" fmla="*/ 897633 h 6857997"/>
              <a:gd name="connsiteX534" fmla="*/ 3342905 w 4644865"/>
              <a:gd name="connsiteY534" fmla="*/ 876989 h 6857997"/>
              <a:gd name="connsiteX535" fmla="*/ 3362838 w 4644865"/>
              <a:gd name="connsiteY535" fmla="*/ 896208 h 6857997"/>
              <a:gd name="connsiteX536" fmla="*/ 3377786 w 4644865"/>
              <a:gd name="connsiteY536" fmla="*/ 957427 h 6857997"/>
              <a:gd name="connsiteX537" fmla="*/ 3383480 w 4644865"/>
              <a:gd name="connsiteY537" fmla="*/ 1237181 h 6857997"/>
              <a:gd name="connsiteX538" fmla="*/ 3391310 w 4644865"/>
              <a:gd name="connsiteY538" fmla="*/ 1517647 h 6857997"/>
              <a:gd name="connsiteX539" fmla="*/ 3401988 w 4644865"/>
              <a:gd name="connsiteY539" fmla="*/ 1783164 h 6857997"/>
              <a:gd name="connsiteX540" fmla="*/ 3408396 w 4644865"/>
              <a:gd name="connsiteY540" fmla="*/ 1647913 h 6857997"/>
              <a:gd name="connsiteX541" fmla="*/ 3422632 w 4644865"/>
              <a:gd name="connsiteY541" fmla="*/ 1050679 h 6857997"/>
              <a:gd name="connsiteX542" fmla="*/ 3419784 w 4644865"/>
              <a:gd name="connsiteY542" fmla="*/ 933936 h 6857997"/>
              <a:gd name="connsiteX543" fmla="*/ 3382768 w 4644865"/>
              <a:gd name="connsiteY543" fmla="*/ 864888 h 6857997"/>
              <a:gd name="connsiteX544" fmla="*/ 3332228 w 4644865"/>
              <a:gd name="connsiteY544" fmla="*/ 808652 h 6857997"/>
              <a:gd name="connsiteX545" fmla="*/ 3325109 w 4644865"/>
              <a:gd name="connsiteY545" fmla="*/ 775908 h 6857997"/>
              <a:gd name="connsiteX546" fmla="*/ 3283822 w 4644865"/>
              <a:gd name="connsiteY546" fmla="*/ 679809 h 6857997"/>
              <a:gd name="connsiteX547" fmla="*/ 3209792 w 4644865"/>
              <a:gd name="connsiteY547" fmla="*/ 613608 h 6857997"/>
              <a:gd name="connsiteX548" fmla="*/ 3132912 w 4644865"/>
              <a:gd name="connsiteY548" fmla="*/ 406462 h 6857997"/>
              <a:gd name="connsiteX549" fmla="*/ 3125081 w 4644865"/>
              <a:gd name="connsiteY549" fmla="*/ 232772 h 6857997"/>
              <a:gd name="connsiteX550" fmla="*/ 3134336 w 4644865"/>
              <a:gd name="connsiteY550" fmla="*/ 210705 h 6857997"/>
              <a:gd name="connsiteX551" fmla="*/ 3145724 w 4644865"/>
              <a:gd name="connsiteY551" fmla="*/ 232061 h 6857997"/>
              <a:gd name="connsiteX552" fmla="*/ 3159250 w 4644865"/>
              <a:gd name="connsiteY552" fmla="*/ 308940 h 6857997"/>
              <a:gd name="connsiteX553" fmla="*/ 3159250 w 4644865"/>
              <a:gd name="connsiteY553" fmla="*/ 228501 h 6857997"/>
              <a:gd name="connsiteX554" fmla="*/ 3184164 w 4644865"/>
              <a:gd name="connsiteY554" fmla="*/ 202875 h 6857997"/>
              <a:gd name="connsiteX555" fmla="*/ 3286669 w 4644865"/>
              <a:gd name="connsiteY555" fmla="*/ 232772 h 6857997"/>
              <a:gd name="connsiteX556" fmla="*/ 3363548 w 4644865"/>
              <a:gd name="connsiteY556" fmla="*/ 313922 h 6857997"/>
              <a:gd name="connsiteX557" fmla="*/ 3379209 w 4644865"/>
              <a:gd name="connsiteY557" fmla="*/ 389378 h 6857997"/>
              <a:gd name="connsiteX558" fmla="*/ 3394870 w 4644865"/>
              <a:gd name="connsiteY558" fmla="*/ 468393 h 6857997"/>
              <a:gd name="connsiteX559" fmla="*/ 3412667 w 4644865"/>
              <a:gd name="connsiteY559" fmla="*/ 543847 h 6857997"/>
              <a:gd name="connsiteX560" fmla="*/ 3421921 w 4644865"/>
              <a:gd name="connsiteY560" fmla="*/ 424258 h 6857997"/>
              <a:gd name="connsiteX561" fmla="*/ 3452528 w 4644865"/>
              <a:gd name="connsiteY561" fmla="*/ 407886 h 6857997"/>
              <a:gd name="connsiteX562" fmla="*/ 3504493 w 4644865"/>
              <a:gd name="connsiteY562" fmla="*/ 486900 h 6857997"/>
              <a:gd name="connsiteX563" fmla="*/ 3532255 w 4644865"/>
              <a:gd name="connsiteY563" fmla="*/ 686927 h 6857997"/>
              <a:gd name="connsiteX564" fmla="*/ 3543645 w 4644865"/>
              <a:gd name="connsiteY564" fmla="*/ 555237 h 6857997"/>
              <a:gd name="connsiteX565" fmla="*/ 3544356 w 4644865"/>
              <a:gd name="connsiteY565" fmla="*/ 461274 h 6857997"/>
              <a:gd name="connsiteX566" fmla="*/ 3474596 w 4644865"/>
              <a:gd name="connsiteY566" fmla="*/ 375141 h 6857997"/>
              <a:gd name="connsiteX567" fmla="*/ 3468190 w 4644865"/>
              <a:gd name="connsiteY567" fmla="*/ 367310 h 6857997"/>
              <a:gd name="connsiteX568" fmla="*/ 3434022 w 4644865"/>
              <a:gd name="connsiteY568" fmla="*/ 293279 h 6857997"/>
              <a:gd name="connsiteX569" fmla="*/ 3404124 w 4644865"/>
              <a:gd name="connsiteY569" fmla="*/ 229213 h 6857997"/>
              <a:gd name="connsiteX570" fmla="*/ 3332940 w 4644865"/>
              <a:gd name="connsiteY570" fmla="*/ 173690 h 6857997"/>
              <a:gd name="connsiteX571" fmla="*/ 3268873 w 4644865"/>
              <a:gd name="connsiteY571" fmla="*/ 150199 h 6857997"/>
              <a:gd name="connsiteX572" fmla="*/ 3229722 w 4644865"/>
              <a:gd name="connsiteY572" fmla="*/ 120301 h 6857997"/>
              <a:gd name="connsiteX573" fmla="*/ 3233993 w 4644865"/>
              <a:gd name="connsiteY573" fmla="*/ 91827 h 6857997"/>
              <a:gd name="connsiteX574" fmla="*/ 3827670 w 4644865"/>
              <a:gd name="connsiteY574" fmla="*/ 4270 h 6857997"/>
              <a:gd name="connsiteX575" fmla="*/ 3653980 w 4644865"/>
              <a:gd name="connsiteY575" fmla="*/ 4270 h 6857997"/>
              <a:gd name="connsiteX576" fmla="*/ 3664658 w 4644865"/>
              <a:gd name="connsiteY576" fmla="*/ 74032 h 6857997"/>
              <a:gd name="connsiteX577" fmla="*/ 3707368 w 4644865"/>
              <a:gd name="connsiteY577" fmla="*/ 187927 h 6857997"/>
              <a:gd name="connsiteX578" fmla="*/ 3725877 w 4644865"/>
              <a:gd name="connsiteY578" fmla="*/ 255552 h 6857997"/>
              <a:gd name="connsiteX579" fmla="*/ 3725877 w 4644865"/>
              <a:gd name="connsiteY579" fmla="*/ 275483 h 6857997"/>
              <a:gd name="connsiteX580" fmla="*/ 3725877 w 4644865"/>
              <a:gd name="connsiteY580" fmla="*/ 472663 h 6857997"/>
              <a:gd name="connsiteX581" fmla="*/ 3726588 w 4644865"/>
              <a:gd name="connsiteY581" fmla="*/ 521780 h 6857997"/>
              <a:gd name="connsiteX582" fmla="*/ 3671065 w 4644865"/>
              <a:gd name="connsiteY582" fmla="*/ 694758 h 6857997"/>
              <a:gd name="connsiteX583" fmla="*/ 3640455 w 4644865"/>
              <a:gd name="connsiteY583" fmla="*/ 731062 h 6857997"/>
              <a:gd name="connsiteX584" fmla="*/ 3622659 w 4644865"/>
              <a:gd name="connsiteY584" fmla="*/ 798687 h 6857997"/>
              <a:gd name="connsiteX585" fmla="*/ 3634761 w 4644865"/>
              <a:gd name="connsiteY585" fmla="*/ 1005832 h 6857997"/>
              <a:gd name="connsiteX586" fmla="*/ 3636184 w 4644865"/>
              <a:gd name="connsiteY586" fmla="*/ 978071 h 6857997"/>
              <a:gd name="connsiteX587" fmla="*/ 3640455 w 4644865"/>
              <a:gd name="connsiteY587" fmla="*/ 911158 h 6857997"/>
              <a:gd name="connsiteX588" fmla="*/ 3646150 w 4644865"/>
              <a:gd name="connsiteY588" fmla="*/ 835703 h 6857997"/>
              <a:gd name="connsiteX589" fmla="*/ 3661098 w 4644865"/>
              <a:gd name="connsiteY589" fmla="*/ 770213 h 6857997"/>
              <a:gd name="connsiteX590" fmla="*/ 3725164 w 4644865"/>
              <a:gd name="connsiteY590" fmla="*/ 698317 h 6857997"/>
              <a:gd name="connsiteX591" fmla="*/ 3737978 w 4644865"/>
              <a:gd name="connsiteY591" fmla="*/ 704723 h 6857997"/>
              <a:gd name="connsiteX592" fmla="*/ 3745808 w 4644865"/>
              <a:gd name="connsiteY592" fmla="*/ 820754 h 6857997"/>
              <a:gd name="connsiteX593" fmla="*/ 3762182 w 4644865"/>
              <a:gd name="connsiteY593" fmla="*/ 1126847 h 6857997"/>
              <a:gd name="connsiteX594" fmla="*/ 3772859 w 4644865"/>
              <a:gd name="connsiteY594" fmla="*/ 886955 h 6857997"/>
              <a:gd name="connsiteX595" fmla="*/ 3796350 w 4644865"/>
              <a:gd name="connsiteY595" fmla="*/ 626421 h 6857997"/>
              <a:gd name="connsiteX596" fmla="*/ 3805604 w 4644865"/>
              <a:gd name="connsiteY596" fmla="*/ 603642 h 6857997"/>
              <a:gd name="connsiteX597" fmla="*/ 3802756 w 4644865"/>
              <a:gd name="connsiteY597" fmla="*/ 531746 h 6857997"/>
              <a:gd name="connsiteX598" fmla="*/ 3782113 w 4644865"/>
              <a:gd name="connsiteY598" fmla="*/ 436359 h 6857997"/>
              <a:gd name="connsiteX599" fmla="*/ 3793502 w 4644865"/>
              <a:gd name="connsiteY599" fmla="*/ 344531 h 6857997"/>
              <a:gd name="connsiteX600" fmla="*/ 3824112 w 4644865"/>
              <a:gd name="connsiteY600" fmla="*/ 159453 h 6857997"/>
              <a:gd name="connsiteX601" fmla="*/ 3826959 w 4644865"/>
              <a:gd name="connsiteY601" fmla="*/ 116743 h 6857997"/>
              <a:gd name="connsiteX602" fmla="*/ 3831941 w 4644865"/>
              <a:gd name="connsiteY602" fmla="*/ 102506 h 6857997"/>
              <a:gd name="connsiteX603" fmla="*/ 3830518 w 4644865"/>
              <a:gd name="connsiteY603" fmla="*/ 6406 h 6857997"/>
              <a:gd name="connsiteX604" fmla="*/ 3827670 w 4644865"/>
              <a:gd name="connsiteY604" fmla="*/ 4270 h 6857997"/>
              <a:gd name="connsiteX605" fmla="*/ 4026271 w 4644865"/>
              <a:gd name="connsiteY605" fmla="*/ 3559 h 6857997"/>
              <a:gd name="connsiteX606" fmla="*/ 3920919 w 4644865"/>
              <a:gd name="connsiteY606" fmla="*/ 3559 h 6857997"/>
              <a:gd name="connsiteX607" fmla="*/ 3915937 w 4644865"/>
              <a:gd name="connsiteY607" fmla="*/ 29897 h 6857997"/>
              <a:gd name="connsiteX608" fmla="*/ 3907396 w 4644865"/>
              <a:gd name="connsiteY608" fmla="*/ 124571 h 6857997"/>
              <a:gd name="connsiteX609" fmla="*/ 3933732 w 4644865"/>
              <a:gd name="connsiteY609" fmla="*/ 221382 h 6857997"/>
              <a:gd name="connsiteX610" fmla="*/ 3953665 w 4644865"/>
              <a:gd name="connsiteY610" fmla="*/ 245585 h 6857997"/>
              <a:gd name="connsiteX611" fmla="*/ 4134473 w 4644865"/>
              <a:gd name="connsiteY611" fmla="*/ 284024 h 6857997"/>
              <a:gd name="connsiteX612" fmla="*/ 4237689 w 4644865"/>
              <a:gd name="connsiteY612" fmla="*/ 164435 h 6857997"/>
              <a:gd name="connsiteX613" fmla="*/ 4241247 w 4644865"/>
              <a:gd name="connsiteY613" fmla="*/ 151622 h 6857997"/>
              <a:gd name="connsiteX614" fmla="*/ 4231994 w 4644865"/>
              <a:gd name="connsiteY614" fmla="*/ 145215 h 6857997"/>
              <a:gd name="connsiteX615" fmla="*/ 4182878 w 4644865"/>
              <a:gd name="connsiteY615" fmla="*/ 17796 h 6857997"/>
              <a:gd name="connsiteX616" fmla="*/ 4180742 w 4644865"/>
              <a:gd name="connsiteY616" fmla="*/ 4270 h 6857997"/>
              <a:gd name="connsiteX617" fmla="*/ 4105287 w 4644865"/>
              <a:gd name="connsiteY617" fmla="*/ 4270 h 6857997"/>
              <a:gd name="connsiteX618" fmla="*/ 4085356 w 4644865"/>
              <a:gd name="connsiteY618" fmla="*/ 10677 h 6857997"/>
              <a:gd name="connsiteX619" fmla="*/ 4062576 w 4644865"/>
              <a:gd name="connsiteY619" fmla="*/ 24202 h 6857997"/>
              <a:gd name="connsiteX620" fmla="*/ 4024849 w 4644865"/>
              <a:gd name="connsiteY620" fmla="*/ 91115 h 6857997"/>
              <a:gd name="connsiteX621" fmla="*/ 4023426 w 4644865"/>
              <a:gd name="connsiteY621" fmla="*/ 156605 h 6857997"/>
              <a:gd name="connsiteX622" fmla="*/ 4054034 w 4644865"/>
              <a:gd name="connsiteY622" fmla="*/ 191484 h 6857997"/>
              <a:gd name="connsiteX623" fmla="*/ 4088914 w 4644865"/>
              <a:gd name="connsiteY623" fmla="*/ 195755 h 6857997"/>
              <a:gd name="connsiteX624" fmla="*/ 4143015 w 4644865"/>
              <a:gd name="connsiteY624" fmla="*/ 188638 h 6857997"/>
              <a:gd name="connsiteX625" fmla="*/ 4167929 w 4644865"/>
              <a:gd name="connsiteY625" fmla="*/ 96098 h 6857997"/>
              <a:gd name="connsiteX626" fmla="*/ 4118812 w 4644865"/>
              <a:gd name="connsiteY626" fmla="*/ 69048 h 6857997"/>
              <a:gd name="connsiteX627" fmla="*/ 4083932 w 4644865"/>
              <a:gd name="connsiteY627" fmla="*/ 91827 h 6857997"/>
              <a:gd name="connsiteX628" fmla="*/ 4079660 w 4644865"/>
              <a:gd name="connsiteY628" fmla="*/ 103928 h 6857997"/>
              <a:gd name="connsiteX629" fmla="*/ 4083932 w 4644865"/>
              <a:gd name="connsiteY629" fmla="*/ 145215 h 6857997"/>
              <a:gd name="connsiteX630" fmla="*/ 4128778 w 4644865"/>
              <a:gd name="connsiteY630" fmla="*/ 125996 h 6857997"/>
              <a:gd name="connsiteX631" fmla="*/ 4105999 w 4644865"/>
              <a:gd name="connsiteY631" fmla="*/ 103928 h 6857997"/>
              <a:gd name="connsiteX632" fmla="*/ 4120946 w 4644865"/>
              <a:gd name="connsiteY632" fmla="*/ 89691 h 6857997"/>
              <a:gd name="connsiteX633" fmla="*/ 4142303 w 4644865"/>
              <a:gd name="connsiteY633" fmla="*/ 111047 h 6857997"/>
              <a:gd name="connsiteX634" fmla="*/ 4118101 w 4644865"/>
              <a:gd name="connsiteY634" fmla="*/ 173689 h 6857997"/>
              <a:gd name="connsiteX635" fmla="*/ 4049764 w 4644865"/>
              <a:gd name="connsiteY635" fmla="*/ 150910 h 6857997"/>
              <a:gd name="connsiteX636" fmla="*/ 4046205 w 4644865"/>
              <a:gd name="connsiteY636" fmla="*/ 141656 h 6857997"/>
              <a:gd name="connsiteX637" fmla="*/ 4154404 w 4644865"/>
              <a:gd name="connsiteY637" fmla="*/ 16372 h 6857997"/>
              <a:gd name="connsiteX638" fmla="*/ 4181453 w 4644865"/>
              <a:gd name="connsiteY638" fmla="*/ 35592 h 6857997"/>
              <a:gd name="connsiteX639" fmla="*/ 4215622 w 4644865"/>
              <a:gd name="connsiteY639" fmla="*/ 135961 h 6857997"/>
              <a:gd name="connsiteX640" fmla="*/ 4210640 w 4644865"/>
              <a:gd name="connsiteY640" fmla="*/ 159452 h 6857997"/>
              <a:gd name="connsiteX641" fmla="*/ 4147285 w 4644865"/>
              <a:gd name="connsiteY641" fmla="*/ 237754 h 6857997"/>
              <a:gd name="connsiteX642" fmla="*/ 4106711 w 4644865"/>
              <a:gd name="connsiteY642" fmla="*/ 251280 h 6857997"/>
              <a:gd name="connsiteX643" fmla="*/ 4002069 w 4644865"/>
              <a:gd name="connsiteY643" fmla="*/ 224229 h 6857997"/>
              <a:gd name="connsiteX644" fmla="*/ 3969325 w 4644865"/>
              <a:gd name="connsiteY644" fmla="*/ 118165 h 6857997"/>
              <a:gd name="connsiteX645" fmla="*/ 3980715 w 4644865"/>
              <a:gd name="connsiteY645" fmla="*/ 86132 h 6857997"/>
              <a:gd name="connsiteX646" fmla="*/ 4002782 w 4644865"/>
              <a:gd name="connsiteY646" fmla="*/ 31321 h 6857997"/>
              <a:gd name="connsiteX647" fmla="*/ 4026271 w 4644865"/>
              <a:gd name="connsiteY647" fmla="*/ 3559 h 6857997"/>
              <a:gd name="connsiteX648" fmla="*/ 2458799 w 4644865"/>
              <a:gd name="connsiteY648" fmla="*/ 0 h 6857997"/>
              <a:gd name="connsiteX649" fmla="*/ 2946 w 4644865"/>
              <a:gd name="connsiteY649" fmla="*/ 0 h 6857997"/>
              <a:gd name="connsiteX650" fmla="*/ 810 w 4644865"/>
              <a:gd name="connsiteY650" fmla="*/ 32033 h 6857997"/>
              <a:gd name="connsiteX651" fmla="*/ 810 w 4644865"/>
              <a:gd name="connsiteY651" fmla="*/ 6177493 h 6857997"/>
              <a:gd name="connsiteX652" fmla="*/ 0 w 4644865"/>
              <a:gd name="connsiteY652" fmla="*/ 6177493 h 6857997"/>
              <a:gd name="connsiteX653" fmla="*/ 0 w 4644865"/>
              <a:gd name="connsiteY653" fmla="*/ 6655002 h 6857997"/>
              <a:gd name="connsiteX654" fmla="*/ 810 w 4644865"/>
              <a:gd name="connsiteY654" fmla="*/ 6655002 h 6857997"/>
              <a:gd name="connsiteX655" fmla="*/ 810 w 4644865"/>
              <a:gd name="connsiteY655" fmla="*/ 6829407 h 6857997"/>
              <a:gd name="connsiteX656" fmla="*/ 29283 w 4644865"/>
              <a:gd name="connsiteY656" fmla="*/ 6857880 h 6857997"/>
              <a:gd name="connsiteX657" fmla="*/ 262730 w 4644865"/>
              <a:gd name="connsiteY657" fmla="*/ 6857880 h 6857997"/>
              <a:gd name="connsiteX658" fmla="*/ 262730 w 4644865"/>
              <a:gd name="connsiteY658" fmla="*/ 6655002 h 6857997"/>
              <a:gd name="connsiteX659" fmla="*/ 263553 w 4644865"/>
              <a:gd name="connsiteY659" fmla="*/ 6655002 h 6857997"/>
              <a:gd name="connsiteX660" fmla="*/ 263553 w 4644865"/>
              <a:gd name="connsiteY660" fmla="*/ 6177493 h 6857997"/>
              <a:gd name="connsiteX661" fmla="*/ 262730 w 4644865"/>
              <a:gd name="connsiteY661" fmla="*/ 6177493 h 6857997"/>
              <a:gd name="connsiteX662" fmla="*/ 262730 w 4644865"/>
              <a:gd name="connsiteY662" fmla="*/ 4682769 h 6857997"/>
              <a:gd name="connsiteX663" fmla="*/ 261433 w 4644865"/>
              <a:gd name="connsiteY663" fmla="*/ 4677243 h 6857997"/>
              <a:gd name="connsiteX664" fmla="*/ 257784 w 4644865"/>
              <a:gd name="connsiteY664" fmla="*/ 4634799 h 6857997"/>
              <a:gd name="connsiteX665" fmla="*/ 251378 w 4644865"/>
              <a:gd name="connsiteY665" fmla="*/ 4513787 h 6857997"/>
              <a:gd name="connsiteX666" fmla="*/ 185889 w 4644865"/>
              <a:gd name="connsiteY666" fmla="*/ 4202711 h 6857997"/>
              <a:gd name="connsiteX667" fmla="*/ 190871 w 4644865"/>
              <a:gd name="connsiteY667" fmla="*/ 3940042 h 6857997"/>
              <a:gd name="connsiteX668" fmla="*/ 167381 w 4644865"/>
              <a:gd name="connsiteY668" fmla="*/ 3786285 h 6857997"/>
              <a:gd name="connsiteX669" fmla="*/ 171538 w 4644865"/>
              <a:gd name="connsiteY669" fmla="*/ 3540657 h 6857997"/>
              <a:gd name="connsiteX670" fmla="*/ 171825 w 4644865"/>
              <a:gd name="connsiteY670" fmla="*/ 3504237 h 6857997"/>
              <a:gd name="connsiteX671" fmla="*/ 265004 w 4644865"/>
              <a:gd name="connsiteY671" fmla="*/ 3354432 h 6857997"/>
              <a:gd name="connsiteX672" fmla="*/ 281635 w 4644865"/>
              <a:gd name="connsiteY672" fmla="*/ 3337801 h 6857997"/>
              <a:gd name="connsiteX673" fmla="*/ 407714 w 4644865"/>
              <a:gd name="connsiteY673" fmla="*/ 3343703 h 6857997"/>
              <a:gd name="connsiteX674" fmla="*/ 421126 w 4644865"/>
              <a:gd name="connsiteY674" fmla="*/ 3369991 h 6857997"/>
              <a:gd name="connsiteX675" fmla="*/ 419516 w 4644865"/>
              <a:gd name="connsiteY675" fmla="*/ 3463342 h 6857997"/>
              <a:gd name="connsiteX676" fmla="*/ 417907 w 4644865"/>
              <a:gd name="connsiteY676" fmla="*/ 3550791 h 6857997"/>
              <a:gd name="connsiteX677" fmla="*/ 415761 w 4644865"/>
              <a:gd name="connsiteY677" fmla="*/ 3558839 h 6857997"/>
              <a:gd name="connsiteX678" fmla="*/ 415761 w 4644865"/>
              <a:gd name="connsiteY678" fmla="*/ 3731057 h 6857997"/>
              <a:gd name="connsiteX679" fmla="*/ 417907 w 4644865"/>
              <a:gd name="connsiteY679" fmla="*/ 3739641 h 6857997"/>
              <a:gd name="connsiteX680" fmla="*/ 418980 w 4644865"/>
              <a:gd name="connsiteY680" fmla="*/ 3743932 h 6857997"/>
              <a:gd name="connsiteX681" fmla="*/ 423272 w 4644865"/>
              <a:gd name="connsiteY681" fmla="*/ 3967117 h 6857997"/>
              <a:gd name="connsiteX682" fmla="*/ 418444 w 4644865"/>
              <a:gd name="connsiteY682" fmla="*/ 3976774 h 6857997"/>
              <a:gd name="connsiteX683" fmla="*/ 374987 w 4644865"/>
              <a:gd name="connsiteY683" fmla="*/ 4057785 h 6857997"/>
              <a:gd name="connsiteX684" fmla="*/ 356746 w 4644865"/>
              <a:gd name="connsiteY684" fmla="*/ 4023449 h 6857997"/>
              <a:gd name="connsiteX685" fmla="*/ 358892 w 4644865"/>
              <a:gd name="connsiteY685" fmla="*/ 3982139 h 6857997"/>
              <a:gd name="connsiteX686" fmla="*/ 376597 w 4644865"/>
              <a:gd name="connsiteY686" fmla="*/ 3882886 h 6857997"/>
              <a:gd name="connsiteX687" fmla="*/ 374987 w 4644865"/>
              <a:gd name="connsiteY687" fmla="*/ 3874301 h 6857997"/>
              <a:gd name="connsiteX688" fmla="*/ 369622 w 4644865"/>
              <a:gd name="connsiteY688" fmla="*/ 3880204 h 6857997"/>
              <a:gd name="connsiteX689" fmla="*/ 346553 w 4644865"/>
              <a:gd name="connsiteY689" fmla="*/ 3970873 h 6857997"/>
              <a:gd name="connsiteX690" fmla="*/ 361574 w 4644865"/>
              <a:gd name="connsiteY690" fmla="*/ 4066906 h 6857997"/>
              <a:gd name="connsiteX691" fmla="*/ 272515 w 4644865"/>
              <a:gd name="connsiteY691" fmla="*/ 4047056 h 6857997"/>
              <a:gd name="connsiteX692" fmla="*/ 262858 w 4644865"/>
              <a:gd name="connsiteY692" fmla="*/ 4050274 h 6857997"/>
              <a:gd name="connsiteX693" fmla="*/ 273052 w 4644865"/>
              <a:gd name="connsiteY693" fmla="*/ 4054567 h 6857997"/>
              <a:gd name="connsiteX694" fmla="*/ 381425 w 4644865"/>
              <a:gd name="connsiteY694" fmla="*/ 4096950 h 6857997"/>
              <a:gd name="connsiteX695" fmla="*/ 343869 w 4644865"/>
              <a:gd name="connsiteY695" fmla="*/ 4106607 h 6857997"/>
              <a:gd name="connsiteX696" fmla="*/ 282709 w 4644865"/>
              <a:gd name="connsiteY696" fmla="*/ 4217127 h 6857997"/>
              <a:gd name="connsiteX697" fmla="*/ 284318 w 4644865"/>
              <a:gd name="connsiteY697" fmla="*/ 4227857 h 6857997"/>
              <a:gd name="connsiteX698" fmla="*/ 291293 w 4644865"/>
              <a:gd name="connsiteY698" fmla="*/ 4218200 h 6857997"/>
              <a:gd name="connsiteX699" fmla="*/ 350307 w 4644865"/>
              <a:gd name="connsiteY699" fmla="*/ 4118947 h 6857997"/>
              <a:gd name="connsiteX700" fmla="*/ 379816 w 4644865"/>
              <a:gd name="connsiteY700" fmla="*/ 4116265 h 6857997"/>
              <a:gd name="connsiteX701" fmla="*/ 381425 w 4644865"/>
              <a:gd name="connsiteY701" fmla="*/ 4136115 h 6857997"/>
              <a:gd name="connsiteX702" fmla="*/ 389472 w 4644865"/>
              <a:gd name="connsiteY702" fmla="*/ 4205324 h 6857997"/>
              <a:gd name="connsiteX703" fmla="*/ 396983 w 4644865"/>
              <a:gd name="connsiteY703" fmla="*/ 4213908 h 6857997"/>
              <a:gd name="connsiteX704" fmla="*/ 397520 w 4644865"/>
              <a:gd name="connsiteY704" fmla="*/ 4203178 h 6857997"/>
              <a:gd name="connsiteX705" fmla="*/ 393228 w 4644865"/>
              <a:gd name="connsiteY705" fmla="*/ 4133432 h 6857997"/>
              <a:gd name="connsiteX706" fmla="*/ 403958 w 4644865"/>
              <a:gd name="connsiteY706" fmla="*/ 4125385 h 6857997"/>
              <a:gd name="connsiteX707" fmla="*/ 425418 w 4644865"/>
              <a:gd name="connsiteY707" fmla="*/ 4132896 h 6857997"/>
              <a:gd name="connsiteX708" fmla="*/ 426490 w 4644865"/>
              <a:gd name="connsiteY708" fmla="*/ 4133969 h 6857997"/>
              <a:gd name="connsiteX709" fmla="*/ 440440 w 4644865"/>
              <a:gd name="connsiteY709" fmla="*/ 4130214 h 6857997"/>
              <a:gd name="connsiteX710" fmla="*/ 449024 w 4644865"/>
              <a:gd name="connsiteY710" fmla="*/ 4123239 h 6857997"/>
              <a:gd name="connsiteX711" fmla="*/ 451706 w 4644865"/>
              <a:gd name="connsiteY711" fmla="*/ 4133432 h 6857997"/>
              <a:gd name="connsiteX712" fmla="*/ 454389 w 4644865"/>
              <a:gd name="connsiteY712" fmla="*/ 4155429 h 6857997"/>
              <a:gd name="connsiteX713" fmla="*/ 444732 w 4644865"/>
              <a:gd name="connsiteY713" fmla="*/ 4210689 h 6857997"/>
              <a:gd name="connsiteX714" fmla="*/ 444196 w 4644865"/>
              <a:gd name="connsiteY714" fmla="*/ 4219809 h 6857997"/>
              <a:gd name="connsiteX715" fmla="*/ 452780 w 4644865"/>
              <a:gd name="connsiteY715" fmla="*/ 4215517 h 6857997"/>
              <a:gd name="connsiteX716" fmla="*/ 465655 w 4644865"/>
              <a:gd name="connsiteY716" fmla="*/ 4169378 h 6857997"/>
              <a:gd name="connsiteX717" fmla="*/ 465655 w 4644865"/>
              <a:gd name="connsiteY717" fmla="*/ 4117874 h 6857997"/>
              <a:gd name="connsiteX718" fmla="*/ 499992 w 4644865"/>
              <a:gd name="connsiteY718" fmla="*/ 4132360 h 6857997"/>
              <a:gd name="connsiteX719" fmla="*/ 552032 w 4644865"/>
              <a:gd name="connsiteY719" fmla="*/ 4240196 h 6857997"/>
              <a:gd name="connsiteX720" fmla="*/ 559007 w 4644865"/>
              <a:gd name="connsiteY720" fmla="*/ 4247707 h 6857997"/>
              <a:gd name="connsiteX721" fmla="*/ 560616 w 4644865"/>
              <a:gd name="connsiteY721" fmla="*/ 4237514 h 6857997"/>
              <a:gd name="connsiteX722" fmla="*/ 514477 w 4644865"/>
              <a:gd name="connsiteY722" fmla="*/ 4133969 h 6857997"/>
              <a:gd name="connsiteX723" fmla="*/ 473167 w 4644865"/>
              <a:gd name="connsiteY723" fmla="*/ 4103925 h 6857997"/>
              <a:gd name="connsiteX724" fmla="*/ 504284 w 4644865"/>
              <a:gd name="connsiteY724" fmla="*/ 4097487 h 6857997"/>
              <a:gd name="connsiteX725" fmla="*/ 585296 w 4644865"/>
              <a:gd name="connsiteY725" fmla="*/ 4120557 h 6857997"/>
              <a:gd name="connsiteX726" fmla="*/ 595489 w 4644865"/>
              <a:gd name="connsiteY726" fmla="*/ 4124311 h 6857997"/>
              <a:gd name="connsiteX727" fmla="*/ 590125 w 4644865"/>
              <a:gd name="connsiteY727" fmla="*/ 4113582 h 6857997"/>
              <a:gd name="connsiteX728" fmla="*/ 538620 w 4644865"/>
              <a:gd name="connsiteY728" fmla="*/ 4087830 h 6857997"/>
              <a:gd name="connsiteX729" fmla="*/ 475312 w 4644865"/>
              <a:gd name="connsiteY729" fmla="*/ 4086221 h 6857997"/>
              <a:gd name="connsiteX730" fmla="*/ 503747 w 4644865"/>
              <a:gd name="connsiteY730" fmla="*/ 4044910 h 6857997"/>
              <a:gd name="connsiteX731" fmla="*/ 479068 w 4644865"/>
              <a:gd name="connsiteY731" fmla="*/ 3882350 h 6857997"/>
              <a:gd name="connsiteX732" fmla="*/ 468338 w 4644865"/>
              <a:gd name="connsiteY732" fmla="*/ 3873766 h 6857997"/>
              <a:gd name="connsiteX733" fmla="*/ 477458 w 4644865"/>
              <a:gd name="connsiteY733" fmla="*/ 3897371 h 6857997"/>
              <a:gd name="connsiteX734" fmla="*/ 490335 w 4644865"/>
              <a:gd name="connsiteY734" fmla="*/ 4035790 h 6857997"/>
              <a:gd name="connsiteX735" fmla="*/ 475849 w 4644865"/>
              <a:gd name="connsiteY735" fmla="*/ 4056712 h 6857997"/>
              <a:gd name="connsiteX736" fmla="*/ 444732 w 4644865"/>
              <a:gd name="connsiteY736" fmla="*/ 3988040 h 6857997"/>
              <a:gd name="connsiteX737" fmla="*/ 429710 w 4644865"/>
              <a:gd name="connsiteY737" fmla="*/ 3956387 h 6857997"/>
              <a:gd name="connsiteX738" fmla="*/ 427027 w 4644865"/>
              <a:gd name="connsiteY738" fmla="*/ 3828699 h 6857997"/>
              <a:gd name="connsiteX739" fmla="*/ 429710 w 4644865"/>
              <a:gd name="connsiteY739" fmla="*/ 3361943 h 6857997"/>
              <a:gd name="connsiteX740" fmla="*/ 442050 w 4644865"/>
              <a:gd name="connsiteY740" fmla="*/ 3325998 h 6857997"/>
              <a:gd name="connsiteX741" fmla="*/ 576176 w 4644865"/>
              <a:gd name="connsiteY741" fmla="*/ 3225672 h 6857997"/>
              <a:gd name="connsiteX742" fmla="*/ 598171 w 4644865"/>
              <a:gd name="connsiteY742" fmla="*/ 3202066 h 6857997"/>
              <a:gd name="connsiteX743" fmla="*/ 612658 w 4644865"/>
              <a:gd name="connsiteY743" fmla="*/ 3174705 h 6857997"/>
              <a:gd name="connsiteX744" fmla="*/ 660943 w 4644865"/>
              <a:gd name="connsiteY744" fmla="*/ 3110861 h 6857997"/>
              <a:gd name="connsiteX745" fmla="*/ 782728 w 4644865"/>
              <a:gd name="connsiteY745" fmla="*/ 3008388 h 6857997"/>
              <a:gd name="connsiteX746" fmla="*/ 829404 w 4644865"/>
              <a:gd name="connsiteY746" fmla="*/ 2972443 h 6857997"/>
              <a:gd name="connsiteX747" fmla="*/ 839598 w 4644865"/>
              <a:gd name="connsiteY747" fmla="*/ 2961713 h 6857997"/>
              <a:gd name="connsiteX748" fmla="*/ 934022 w 4644865"/>
              <a:gd name="connsiteY748" fmla="*/ 2884457 h 6857997"/>
              <a:gd name="connsiteX749" fmla="*/ 1019326 w 4644865"/>
              <a:gd name="connsiteY749" fmla="*/ 2844219 h 6857997"/>
              <a:gd name="connsiteX750" fmla="*/ 1078861 w 4644865"/>
              <a:gd name="connsiteY750" fmla="*/ 2834201 h 6857997"/>
              <a:gd name="connsiteX751" fmla="*/ 1079072 w 4644865"/>
              <a:gd name="connsiteY751" fmla="*/ 2834465 h 6857997"/>
              <a:gd name="connsiteX752" fmla="*/ 1116266 w 4644865"/>
              <a:gd name="connsiteY752" fmla="*/ 2853061 h 6857997"/>
              <a:gd name="connsiteX753" fmla="*/ 1175348 w 4644865"/>
              <a:gd name="connsiteY753" fmla="*/ 2874416 h 6857997"/>
              <a:gd name="connsiteX754" fmla="*/ 1223042 w 4644865"/>
              <a:gd name="connsiteY754" fmla="*/ 2930653 h 6857997"/>
              <a:gd name="connsiteX755" fmla="*/ 1299209 w 4644865"/>
              <a:gd name="connsiteY755" fmla="*/ 3048105 h 6857997"/>
              <a:gd name="connsiteX756" fmla="*/ 1362562 w 4644865"/>
              <a:gd name="connsiteY756" fmla="*/ 3088680 h 6857997"/>
              <a:gd name="connsiteX757" fmla="*/ 1429475 w 4644865"/>
              <a:gd name="connsiteY757" fmla="*/ 3154169 h 6857997"/>
              <a:gd name="connsiteX758" fmla="*/ 1459373 w 4644865"/>
              <a:gd name="connsiteY758" fmla="*/ 3053801 h 6857997"/>
              <a:gd name="connsiteX759" fmla="*/ 1482864 w 4644865"/>
              <a:gd name="connsiteY759" fmla="*/ 2934923 h 6857997"/>
              <a:gd name="connsiteX760" fmla="*/ 1595334 w 4644865"/>
              <a:gd name="connsiteY760" fmla="*/ 2816756 h 6857997"/>
              <a:gd name="connsiteX761" fmla="*/ 1685027 w 4644865"/>
              <a:gd name="connsiteY761" fmla="*/ 2728489 h 6857997"/>
              <a:gd name="connsiteX762" fmla="*/ 1754787 w 4644865"/>
              <a:gd name="connsiteY762" fmla="*/ 2614594 h 6857997"/>
              <a:gd name="connsiteX763" fmla="*/ 1817429 w 4644865"/>
              <a:gd name="connsiteY763" fmla="*/ 2559783 h 6857997"/>
              <a:gd name="connsiteX764" fmla="*/ 1985424 w 4644865"/>
              <a:gd name="connsiteY764" fmla="*/ 2456565 h 6857997"/>
              <a:gd name="connsiteX765" fmla="*/ 2005355 w 4644865"/>
              <a:gd name="connsiteY765" fmla="*/ 2457990 h 6857997"/>
              <a:gd name="connsiteX766" fmla="*/ 2017457 w 4644865"/>
              <a:gd name="connsiteY766" fmla="*/ 2548392 h 6857997"/>
              <a:gd name="connsiteX767" fmla="*/ 1961221 w 4644865"/>
              <a:gd name="connsiteY767" fmla="*/ 2649474 h 6857997"/>
              <a:gd name="connsiteX768" fmla="*/ 2065150 w 4644865"/>
              <a:gd name="connsiteY768" fmla="*/ 2719234 h 6857997"/>
              <a:gd name="connsiteX769" fmla="*/ 2319989 w 4644865"/>
              <a:gd name="connsiteY769" fmla="*/ 2714965 h 6857997"/>
              <a:gd name="connsiteX770" fmla="*/ 2411817 w 4644865"/>
              <a:gd name="connsiteY770" fmla="*/ 2664423 h 6857997"/>
              <a:gd name="connsiteX771" fmla="*/ 2329956 w 4644865"/>
              <a:gd name="connsiteY771" fmla="*/ 2513513 h 6857997"/>
              <a:gd name="connsiteX772" fmla="*/ 2335651 w 4644865"/>
              <a:gd name="connsiteY772" fmla="*/ 2480056 h 6857997"/>
              <a:gd name="connsiteX773" fmla="*/ 2387614 w 4644865"/>
              <a:gd name="connsiteY773" fmla="*/ 2422396 h 6857997"/>
              <a:gd name="connsiteX774" fmla="*/ 2448833 w 4644865"/>
              <a:gd name="connsiteY774" fmla="*/ 2424532 h 6857997"/>
              <a:gd name="connsiteX775" fmla="*/ 2484426 w 4644865"/>
              <a:gd name="connsiteY775" fmla="*/ 2642356 h 6857997"/>
              <a:gd name="connsiteX776" fmla="*/ 2483001 w 4644865"/>
              <a:gd name="connsiteY776" fmla="*/ 2644492 h 6857997"/>
              <a:gd name="connsiteX777" fmla="*/ 2465916 w 4644865"/>
              <a:gd name="connsiteY777" fmla="*/ 2719946 h 6857997"/>
              <a:gd name="connsiteX778" fmla="*/ 2507205 w 4644865"/>
              <a:gd name="connsiteY778" fmla="*/ 2675101 h 6857997"/>
              <a:gd name="connsiteX779" fmla="*/ 2518593 w 4644865"/>
              <a:gd name="connsiteY779" fmla="*/ 2459413 h 6857997"/>
              <a:gd name="connsiteX780" fmla="*/ 2698689 w 4644865"/>
              <a:gd name="connsiteY780" fmla="*/ 2584696 h 6857997"/>
              <a:gd name="connsiteX781" fmla="*/ 2741400 w 4644865"/>
              <a:gd name="connsiteY781" fmla="*/ 2664423 h 6857997"/>
              <a:gd name="connsiteX782" fmla="*/ 2709366 w 4644865"/>
              <a:gd name="connsiteY782" fmla="*/ 2873705 h 6857997"/>
              <a:gd name="connsiteX783" fmla="*/ 2632488 w 4644865"/>
              <a:gd name="connsiteY783" fmla="*/ 2944889 h 6857997"/>
              <a:gd name="connsiteX784" fmla="*/ 2749231 w 4644865"/>
              <a:gd name="connsiteY784" fmla="*/ 2882247 h 6857997"/>
              <a:gd name="connsiteX785" fmla="*/ 2777704 w 4644865"/>
              <a:gd name="connsiteY785" fmla="*/ 2654457 h 6857997"/>
              <a:gd name="connsiteX786" fmla="*/ 2762755 w 4644865"/>
              <a:gd name="connsiteY786" fmla="*/ 2591816 h 6857997"/>
              <a:gd name="connsiteX787" fmla="*/ 2705096 w 4644865"/>
              <a:gd name="connsiteY787" fmla="*/ 2471514 h 6857997"/>
              <a:gd name="connsiteX788" fmla="*/ 2706520 w 4644865"/>
              <a:gd name="connsiteY788" fmla="*/ 2462971 h 6857997"/>
              <a:gd name="connsiteX789" fmla="*/ 2884480 w 4644865"/>
              <a:gd name="connsiteY789" fmla="*/ 2658729 h 6857997"/>
              <a:gd name="connsiteX790" fmla="*/ 2912242 w 4644865"/>
              <a:gd name="connsiteY790" fmla="*/ 2739167 h 6857997"/>
              <a:gd name="connsiteX791" fmla="*/ 2848177 w 4644865"/>
              <a:gd name="connsiteY791" fmla="*/ 3018919 h 6857997"/>
              <a:gd name="connsiteX792" fmla="*/ 2765603 w 4644865"/>
              <a:gd name="connsiteY792" fmla="*/ 3124983 h 6857997"/>
              <a:gd name="connsiteX793" fmla="*/ 2714349 w 4644865"/>
              <a:gd name="connsiteY793" fmla="*/ 3194745 h 6857997"/>
              <a:gd name="connsiteX794" fmla="*/ 2783398 w 4644865"/>
              <a:gd name="connsiteY794" fmla="*/ 3149899 h 6857997"/>
              <a:gd name="connsiteX795" fmla="*/ 2888750 w 4644865"/>
              <a:gd name="connsiteY795" fmla="*/ 3043122 h 6857997"/>
              <a:gd name="connsiteX796" fmla="*/ 2964918 w 4644865"/>
              <a:gd name="connsiteY796" fmla="*/ 2736318 h 6857997"/>
              <a:gd name="connsiteX797" fmla="*/ 2946410 w 4644865"/>
              <a:gd name="connsiteY797" fmla="*/ 2640221 h 6857997"/>
              <a:gd name="connsiteX798" fmla="*/ 2833939 w 4644865"/>
              <a:gd name="connsiteY798" fmla="*/ 2504972 h 6857997"/>
              <a:gd name="connsiteX799" fmla="*/ 2733569 w 4644865"/>
              <a:gd name="connsiteY799" fmla="*/ 2367585 h 6857997"/>
              <a:gd name="connsiteX800" fmla="*/ 2485849 w 4644865"/>
              <a:gd name="connsiteY800" fmla="*/ 2249420 h 6857997"/>
              <a:gd name="connsiteX801" fmla="*/ 2468054 w 4644865"/>
              <a:gd name="connsiteY801" fmla="*/ 2228065 h 6857997"/>
              <a:gd name="connsiteX802" fmla="*/ 2450258 w 4644865"/>
              <a:gd name="connsiteY802" fmla="*/ 1914142 h 6857997"/>
              <a:gd name="connsiteX803" fmla="*/ 2409682 w 4644865"/>
              <a:gd name="connsiteY803" fmla="*/ 1828721 h 6857997"/>
              <a:gd name="connsiteX804" fmla="*/ 2411817 w 4644865"/>
              <a:gd name="connsiteY804" fmla="*/ 1793129 h 6857997"/>
              <a:gd name="connsiteX805" fmla="*/ 2421071 w 4644865"/>
              <a:gd name="connsiteY805" fmla="*/ 1721945 h 6857997"/>
              <a:gd name="connsiteX806" fmla="*/ 2431748 w 4644865"/>
              <a:gd name="connsiteY806" fmla="*/ 1646490 h 6857997"/>
              <a:gd name="connsiteX807" fmla="*/ 2450258 w 4644865"/>
              <a:gd name="connsiteY807" fmla="*/ 1590254 h 6857997"/>
              <a:gd name="connsiteX808" fmla="*/ 2382632 w 4644865"/>
              <a:gd name="connsiteY808" fmla="*/ 1581000 h 6857997"/>
              <a:gd name="connsiteX809" fmla="*/ 2310737 w 4644865"/>
              <a:gd name="connsiteY809" fmla="*/ 1574594 h 6857997"/>
              <a:gd name="connsiteX810" fmla="*/ 2327820 w 4644865"/>
              <a:gd name="connsiteY810" fmla="*/ 1522629 h 6857997"/>
              <a:gd name="connsiteX811" fmla="*/ 2308600 w 4644865"/>
              <a:gd name="connsiteY811" fmla="*/ 1500562 h 6857997"/>
              <a:gd name="connsiteX812" fmla="*/ 2282975 w 4644865"/>
              <a:gd name="connsiteY812" fmla="*/ 1538290 h 6857997"/>
              <a:gd name="connsiteX813" fmla="*/ 2248094 w 4644865"/>
              <a:gd name="connsiteY813" fmla="*/ 1563916 h 6857997"/>
              <a:gd name="connsiteX814" fmla="*/ 2231009 w 4644865"/>
              <a:gd name="connsiteY814" fmla="*/ 1560357 h 6857997"/>
              <a:gd name="connsiteX815" fmla="*/ 2119961 w 4644865"/>
              <a:gd name="connsiteY815" fmla="*/ 1565340 h 6857997"/>
              <a:gd name="connsiteX816" fmla="*/ 2090776 w 4644865"/>
              <a:gd name="connsiteY816" fmla="*/ 1552526 h 6857997"/>
              <a:gd name="connsiteX817" fmla="*/ 2055896 w 4644865"/>
              <a:gd name="connsiteY817" fmla="*/ 1506256 h 6857997"/>
              <a:gd name="connsiteX818" fmla="*/ 2043083 w 4644865"/>
              <a:gd name="connsiteY818" fmla="*/ 1497003 h 6857997"/>
              <a:gd name="connsiteX819" fmla="*/ 2038100 w 4644865"/>
              <a:gd name="connsiteY819" fmla="*/ 1514799 h 6857997"/>
              <a:gd name="connsiteX820" fmla="*/ 2058031 w 4644865"/>
              <a:gd name="connsiteY820" fmla="*/ 1574594 h 6857997"/>
              <a:gd name="connsiteX821" fmla="*/ 1916376 w 4644865"/>
              <a:gd name="connsiteY821" fmla="*/ 1584560 h 6857997"/>
              <a:gd name="connsiteX822" fmla="*/ 1916376 w 4644865"/>
              <a:gd name="connsiteY822" fmla="*/ 1585271 h 6857997"/>
              <a:gd name="connsiteX823" fmla="*/ 1935595 w 4644865"/>
              <a:gd name="connsiteY823" fmla="*/ 1639371 h 6857997"/>
              <a:gd name="connsiteX824" fmla="*/ 1941290 w 4644865"/>
              <a:gd name="connsiteY824" fmla="*/ 1682081 h 6857997"/>
              <a:gd name="connsiteX825" fmla="*/ 1946272 w 4644865"/>
              <a:gd name="connsiteY825" fmla="*/ 1774621 h 6857997"/>
              <a:gd name="connsiteX826" fmla="*/ 1944138 w 4644865"/>
              <a:gd name="connsiteY826" fmla="*/ 1848652 h 6857997"/>
              <a:gd name="connsiteX827" fmla="*/ 1884342 w 4644865"/>
              <a:gd name="connsiteY827" fmla="*/ 2116305 h 6857997"/>
              <a:gd name="connsiteX828" fmla="*/ 1884342 w 4644865"/>
              <a:gd name="connsiteY828" fmla="*/ 2149050 h 6857997"/>
              <a:gd name="connsiteX829" fmla="*/ 1896443 w 4644865"/>
              <a:gd name="connsiteY829" fmla="*/ 2230912 h 6857997"/>
              <a:gd name="connsiteX830" fmla="*/ 1879360 w 4644865"/>
              <a:gd name="connsiteY830" fmla="*/ 2255825 h 6857997"/>
              <a:gd name="connsiteX831" fmla="*/ 1759770 w 4644865"/>
              <a:gd name="connsiteY831" fmla="*/ 2306367 h 6857997"/>
              <a:gd name="connsiteX832" fmla="*/ 1749093 w 4644865"/>
              <a:gd name="connsiteY832" fmla="*/ 2316333 h 6857997"/>
              <a:gd name="connsiteX833" fmla="*/ 1717772 w 4644865"/>
              <a:gd name="connsiteY833" fmla="*/ 2376127 h 6857997"/>
              <a:gd name="connsiteX834" fmla="*/ 1627368 w 4644865"/>
              <a:gd name="connsiteY834" fmla="*/ 2494293 h 6857997"/>
              <a:gd name="connsiteX835" fmla="*/ 1462932 w 4644865"/>
              <a:gd name="connsiteY835" fmla="*/ 2599646 h 6857997"/>
              <a:gd name="connsiteX836" fmla="*/ 1376799 w 4644865"/>
              <a:gd name="connsiteY836" fmla="*/ 2651610 h 6857997"/>
              <a:gd name="connsiteX837" fmla="*/ 1349750 w 4644865"/>
              <a:gd name="connsiteY837" fmla="*/ 2645915 h 6857997"/>
              <a:gd name="connsiteX838" fmla="*/ 1203822 w 4644865"/>
              <a:gd name="connsiteY838" fmla="*/ 2502835 h 6857997"/>
              <a:gd name="connsiteX839" fmla="*/ 1103452 w 4644865"/>
              <a:gd name="connsiteY839" fmla="*/ 2457990 h 6857997"/>
              <a:gd name="connsiteX840" fmla="*/ 986710 w 4644865"/>
              <a:gd name="connsiteY840" fmla="*/ 2320603 h 6857997"/>
              <a:gd name="connsiteX841" fmla="*/ 995964 w 4644865"/>
              <a:gd name="connsiteY841" fmla="*/ 2131255 h 6857997"/>
              <a:gd name="connsiteX842" fmla="*/ 976032 w 4644865"/>
              <a:gd name="connsiteY842" fmla="*/ 2072883 h 6857997"/>
              <a:gd name="connsiteX843" fmla="*/ 883494 w 4644865"/>
              <a:gd name="connsiteY843" fmla="*/ 2011665 h 6857997"/>
              <a:gd name="connsiteX844" fmla="*/ 818716 w 4644865"/>
              <a:gd name="connsiteY844" fmla="*/ 1952581 h 6857997"/>
              <a:gd name="connsiteX845" fmla="*/ 711940 w 4644865"/>
              <a:gd name="connsiteY845" fmla="*/ 1746148 h 6857997"/>
              <a:gd name="connsiteX846" fmla="*/ 685601 w 4644865"/>
              <a:gd name="connsiteY846" fmla="*/ 1689200 h 6857997"/>
              <a:gd name="connsiteX847" fmla="*/ 616553 w 4644865"/>
              <a:gd name="connsiteY847" fmla="*/ 1649338 h 6857997"/>
              <a:gd name="connsiteX848" fmla="*/ 536827 w 4644865"/>
              <a:gd name="connsiteY848" fmla="*/ 1607339 h 6857997"/>
              <a:gd name="connsiteX849" fmla="*/ 488422 w 4644865"/>
              <a:gd name="connsiteY849" fmla="*/ 1552526 h 6857997"/>
              <a:gd name="connsiteX850" fmla="*/ 481303 w 4644865"/>
              <a:gd name="connsiteY850" fmla="*/ 1542561 h 6857997"/>
              <a:gd name="connsiteX851" fmla="*/ 359578 w 4644865"/>
              <a:gd name="connsiteY851" fmla="*/ 1481342 h 6857997"/>
              <a:gd name="connsiteX852" fmla="*/ 291241 w 4644865"/>
              <a:gd name="connsiteY852" fmla="*/ 1448597 h 6857997"/>
              <a:gd name="connsiteX853" fmla="*/ 242836 w 4644865"/>
              <a:gd name="connsiteY853" fmla="*/ 1341110 h 6857997"/>
              <a:gd name="connsiteX854" fmla="*/ 225752 w 4644865"/>
              <a:gd name="connsiteY854" fmla="*/ 1124710 h 6857997"/>
              <a:gd name="connsiteX855" fmla="*/ 281275 w 4644865"/>
              <a:gd name="connsiteY855" fmla="*/ 958850 h 6857997"/>
              <a:gd name="connsiteX856" fmla="*/ 292665 w 4644865"/>
              <a:gd name="connsiteY856" fmla="*/ 1053525 h 6857997"/>
              <a:gd name="connsiteX857" fmla="*/ 331816 w 4644865"/>
              <a:gd name="connsiteY857" fmla="*/ 1108338 h 6857997"/>
              <a:gd name="connsiteX858" fmla="*/ 586655 w 4644865"/>
              <a:gd name="connsiteY858" fmla="*/ 1222944 h 6857997"/>
              <a:gd name="connsiteX859" fmla="*/ 832241 w 4644865"/>
              <a:gd name="connsiteY859" fmla="*/ 1039288 h 6857997"/>
              <a:gd name="connsiteX860" fmla="*/ 860714 w 4644865"/>
              <a:gd name="connsiteY860" fmla="*/ 990883 h 6857997"/>
              <a:gd name="connsiteX861" fmla="*/ 800919 w 4644865"/>
              <a:gd name="connsiteY861" fmla="*/ 709706 h 6857997"/>
              <a:gd name="connsiteX862" fmla="*/ 813733 w 4644865"/>
              <a:gd name="connsiteY862" fmla="*/ 691910 h 6857997"/>
              <a:gd name="connsiteX863" fmla="*/ 895594 w 4644865"/>
              <a:gd name="connsiteY863" fmla="*/ 669132 h 6857997"/>
              <a:gd name="connsiteX864" fmla="*/ 1000235 w 4644865"/>
              <a:gd name="connsiteY864" fmla="*/ 614319 h 6857997"/>
              <a:gd name="connsiteX865" fmla="*/ 1021591 w 4644865"/>
              <a:gd name="connsiteY865" fmla="*/ 420698 h 6857997"/>
              <a:gd name="connsiteX866" fmla="*/ 851460 w 4644865"/>
              <a:gd name="connsiteY866" fmla="*/ 299686 h 6857997"/>
              <a:gd name="connsiteX867" fmla="*/ 814444 w 4644865"/>
              <a:gd name="connsiteY867" fmla="*/ 330294 h 6857997"/>
              <a:gd name="connsiteX868" fmla="*/ 757497 w 4644865"/>
              <a:gd name="connsiteY868" fmla="*/ 439918 h 6857997"/>
              <a:gd name="connsiteX869" fmla="*/ 758209 w 4644865"/>
              <a:gd name="connsiteY869" fmla="*/ 468392 h 6857997"/>
              <a:gd name="connsiteX870" fmla="*/ 817292 w 4644865"/>
              <a:gd name="connsiteY870" fmla="*/ 570897 h 6857997"/>
              <a:gd name="connsiteX871" fmla="*/ 855020 w 4644865"/>
              <a:gd name="connsiteY871" fmla="*/ 583711 h 6857997"/>
              <a:gd name="connsiteX872" fmla="*/ 930475 w 4644865"/>
              <a:gd name="connsiteY872" fmla="*/ 548830 h 6857997"/>
              <a:gd name="connsiteX873" fmla="*/ 949695 w 4644865"/>
              <a:gd name="connsiteY873" fmla="*/ 511815 h 6857997"/>
              <a:gd name="connsiteX874" fmla="*/ 928339 w 4644865"/>
              <a:gd name="connsiteY874" fmla="*/ 431377 h 6857997"/>
              <a:gd name="connsiteX875" fmla="*/ 868545 w 4644865"/>
              <a:gd name="connsiteY875" fmla="*/ 413580 h 6857997"/>
              <a:gd name="connsiteX876" fmla="*/ 832241 w 4644865"/>
              <a:gd name="connsiteY876" fmla="*/ 464121 h 6857997"/>
              <a:gd name="connsiteX877" fmla="*/ 843630 w 4644865"/>
              <a:gd name="connsiteY877" fmla="*/ 499713 h 6857997"/>
              <a:gd name="connsiteX878" fmla="*/ 864986 w 4644865"/>
              <a:gd name="connsiteY878" fmla="*/ 518221 h 6857997"/>
              <a:gd name="connsiteX879" fmla="*/ 884917 w 4644865"/>
              <a:gd name="connsiteY879" fmla="*/ 500425 h 6857997"/>
              <a:gd name="connsiteX880" fmla="*/ 894883 w 4644865"/>
              <a:gd name="connsiteY880" fmla="*/ 475510 h 6857997"/>
              <a:gd name="connsiteX881" fmla="*/ 862850 w 4644865"/>
              <a:gd name="connsiteY881" fmla="*/ 468392 h 6857997"/>
              <a:gd name="connsiteX882" fmla="*/ 864986 w 4644865"/>
              <a:gd name="connsiteY882" fmla="*/ 440631 h 6857997"/>
              <a:gd name="connsiteX883" fmla="*/ 890612 w 4644865"/>
              <a:gd name="connsiteY883" fmla="*/ 439206 h 6857997"/>
              <a:gd name="connsiteX884" fmla="*/ 924780 w 4644865"/>
              <a:gd name="connsiteY884" fmla="*/ 499713 h 6857997"/>
              <a:gd name="connsiteX885" fmla="*/ 851460 w 4644865"/>
              <a:gd name="connsiteY885" fmla="*/ 545983 h 6857997"/>
              <a:gd name="connsiteX886" fmla="*/ 824410 w 4644865"/>
              <a:gd name="connsiteY886" fmla="*/ 536017 h 6857997"/>
              <a:gd name="connsiteX887" fmla="*/ 854308 w 4644865"/>
              <a:gd name="connsiteY887" fmla="*/ 347379 h 6857997"/>
              <a:gd name="connsiteX888" fmla="*/ 889900 w 4644865"/>
              <a:gd name="connsiteY888" fmla="*/ 348802 h 6857997"/>
              <a:gd name="connsiteX889" fmla="*/ 990269 w 4644865"/>
              <a:gd name="connsiteY889" fmla="*/ 429240 h 6857997"/>
              <a:gd name="connsiteX890" fmla="*/ 997388 w 4644865"/>
              <a:gd name="connsiteY890" fmla="*/ 449885 h 6857997"/>
              <a:gd name="connsiteX891" fmla="*/ 982439 w 4644865"/>
              <a:gd name="connsiteY891" fmla="*/ 572321 h 6857997"/>
              <a:gd name="connsiteX892" fmla="*/ 953253 w 4644865"/>
              <a:gd name="connsiteY892" fmla="*/ 607202 h 6857997"/>
              <a:gd name="connsiteX893" fmla="*/ 830105 w 4644865"/>
              <a:gd name="connsiteY893" fmla="*/ 644929 h 6857997"/>
              <a:gd name="connsiteX894" fmla="*/ 735431 w 4644865"/>
              <a:gd name="connsiteY894" fmla="*/ 563778 h 6857997"/>
              <a:gd name="connsiteX895" fmla="*/ 719769 w 4644865"/>
              <a:gd name="connsiteY895" fmla="*/ 510390 h 6857997"/>
              <a:gd name="connsiteX896" fmla="*/ 712652 w 4644865"/>
              <a:gd name="connsiteY896" fmla="*/ 463409 h 6857997"/>
              <a:gd name="connsiteX897" fmla="*/ 744685 w 4644865"/>
              <a:gd name="connsiteY897" fmla="*/ 328871 h 6857997"/>
              <a:gd name="connsiteX898" fmla="*/ 769599 w 4644865"/>
              <a:gd name="connsiteY898" fmla="*/ 296126 h 6857997"/>
              <a:gd name="connsiteX899" fmla="*/ 813733 w 4644865"/>
              <a:gd name="connsiteY899" fmla="*/ 246298 h 6857997"/>
              <a:gd name="connsiteX900" fmla="*/ 853596 w 4644865"/>
              <a:gd name="connsiteY900" fmla="*/ 207147 h 6857997"/>
              <a:gd name="connsiteX901" fmla="*/ 970338 w 4644865"/>
              <a:gd name="connsiteY901" fmla="*/ 175825 h 6857997"/>
              <a:gd name="connsiteX902" fmla="*/ 990981 w 4644865"/>
              <a:gd name="connsiteY902" fmla="*/ 130267 h 6857997"/>
              <a:gd name="connsiteX903" fmla="*/ 1093487 w 4644865"/>
              <a:gd name="connsiteY903" fmla="*/ 98235 h 6857997"/>
              <a:gd name="connsiteX904" fmla="*/ 1147586 w 4644865"/>
              <a:gd name="connsiteY904" fmla="*/ 154469 h 6857997"/>
              <a:gd name="connsiteX905" fmla="*/ 1196704 w 4644865"/>
              <a:gd name="connsiteY905" fmla="*/ 231349 h 6857997"/>
              <a:gd name="connsiteX906" fmla="*/ 1219482 w 4644865"/>
              <a:gd name="connsiteY906" fmla="*/ 312499 h 6857997"/>
              <a:gd name="connsiteX907" fmla="*/ 1269312 w 4644865"/>
              <a:gd name="connsiteY907" fmla="*/ 418563 h 6857997"/>
              <a:gd name="connsiteX908" fmla="*/ 1281412 w 4644865"/>
              <a:gd name="connsiteY908" fmla="*/ 613608 h 6857997"/>
              <a:gd name="connsiteX909" fmla="*/ 1284260 w 4644865"/>
              <a:gd name="connsiteY909" fmla="*/ 878413 h 6857997"/>
              <a:gd name="connsiteX910" fmla="*/ 1289243 w 4644865"/>
              <a:gd name="connsiteY910" fmla="*/ 1251418 h 6857997"/>
              <a:gd name="connsiteX911" fmla="*/ 1296361 w 4644865"/>
              <a:gd name="connsiteY911" fmla="*/ 1413006 h 6857997"/>
              <a:gd name="connsiteX912" fmla="*/ 1302768 w 4644865"/>
              <a:gd name="connsiteY912" fmla="*/ 1413006 h 6857997"/>
              <a:gd name="connsiteX913" fmla="*/ 1314869 w 4644865"/>
              <a:gd name="connsiteY913" fmla="*/ 415715 h 6857997"/>
              <a:gd name="connsiteX914" fmla="*/ 1338360 w 4644865"/>
              <a:gd name="connsiteY914" fmla="*/ 289720 h 6857997"/>
              <a:gd name="connsiteX915" fmla="*/ 1337648 w 4644865"/>
              <a:gd name="connsiteY915" fmla="*/ 256263 h 6857997"/>
              <a:gd name="connsiteX916" fmla="*/ 1347614 w 4644865"/>
              <a:gd name="connsiteY916" fmla="*/ 118878 h 6857997"/>
              <a:gd name="connsiteX917" fmla="*/ 1370393 w 4644865"/>
              <a:gd name="connsiteY917" fmla="*/ 71184 h 6857997"/>
              <a:gd name="connsiteX918" fmla="*/ 1436594 w 4644865"/>
              <a:gd name="connsiteY918" fmla="*/ 61219 h 6857997"/>
              <a:gd name="connsiteX919" fmla="*/ 1478593 w 4644865"/>
              <a:gd name="connsiteY919" fmla="*/ 158029 h 6857997"/>
              <a:gd name="connsiteX920" fmla="*/ 1481440 w 4644865"/>
              <a:gd name="connsiteY920" fmla="*/ 195757 h 6857997"/>
              <a:gd name="connsiteX921" fmla="*/ 1508490 w 4644865"/>
              <a:gd name="connsiteY921" fmla="*/ 370870 h 6857997"/>
              <a:gd name="connsiteX922" fmla="*/ 1512761 w 4644865"/>
              <a:gd name="connsiteY922" fmla="*/ 415004 h 6857997"/>
              <a:gd name="connsiteX923" fmla="*/ 1514896 w 4644865"/>
              <a:gd name="connsiteY923" fmla="*/ 428529 h 6857997"/>
              <a:gd name="connsiteX924" fmla="*/ 1503507 w 4644865"/>
              <a:gd name="connsiteY924" fmla="*/ 543847 h 6857997"/>
              <a:gd name="connsiteX925" fmla="*/ 1491406 w 4644865"/>
              <a:gd name="connsiteY925" fmla="*/ 599371 h 6857997"/>
              <a:gd name="connsiteX926" fmla="*/ 1497813 w 4644865"/>
              <a:gd name="connsiteY926" fmla="*/ 609337 h 6857997"/>
              <a:gd name="connsiteX927" fmla="*/ 1501371 w 4644865"/>
              <a:gd name="connsiteY927" fmla="*/ 628556 h 6857997"/>
              <a:gd name="connsiteX928" fmla="*/ 1502084 w 4644865"/>
              <a:gd name="connsiteY928" fmla="*/ 923259 h 6857997"/>
              <a:gd name="connsiteX929" fmla="*/ 1506355 w 4644865"/>
              <a:gd name="connsiteY929" fmla="*/ 1044984 h 6857997"/>
              <a:gd name="connsiteX930" fmla="*/ 1511338 w 4644865"/>
              <a:gd name="connsiteY930" fmla="*/ 1237181 h 6857997"/>
              <a:gd name="connsiteX931" fmla="*/ 1516321 w 4644865"/>
              <a:gd name="connsiteY931" fmla="*/ 1393074 h 6857997"/>
              <a:gd name="connsiteX932" fmla="*/ 1526286 w 4644865"/>
              <a:gd name="connsiteY932" fmla="*/ 1761808 h 6857997"/>
              <a:gd name="connsiteX933" fmla="*/ 1528421 w 4644865"/>
              <a:gd name="connsiteY933" fmla="*/ 1887092 h 6857997"/>
              <a:gd name="connsiteX934" fmla="*/ 1533404 w 4644865"/>
              <a:gd name="connsiteY934" fmla="*/ 2087832 h 6857997"/>
              <a:gd name="connsiteX935" fmla="*/ 1542658 w 4644865"/>
              <a:gd name="connsiteY935" fmla="*/ 2124135 h 6857997"/>
              <a:gd name="connsiteX936" fmla="*/ 1543370 w 4644865"/>
              <a:gd name="connsiteY936" fmla="*/ 2004546 h 6857997"/>
              <a:gd name="connsiteX937" fmla="*/ 1544082 w 4644865"/>
              <a:gd name="connsiteY937" fmla="*/ 1721233 h 6857997"/>
              <a:gd name="connsiteX938" fmla="*/ 1567572 w 4644865"/>
              <a:gd name="connsiteY938" fmla="*/ 952444 h 6857997"/>
              <a:gd name="connsiteX939" fmla="*/ 1579674 w 4644865"/>
              <a:gd name="connsiteY939" fmla="*/ 837126 h 6857997"/>
              <a:gd name="connsiteX940" fmla="*/ 1569708 w 4644865"/>
              <a:gd name="connsiteY940" fmla="*/ 756688 h 6857997"/>
              <a:gd name="connsiteX941" fmla="*/ 1564014 w 4644865"/>
              <a:gd name="connsiteY941" fmla="*/ 656318 h 6857997"/>
              <a:gd name="connsiteX942" fmla="*/ 1603165 w 4644865"/>
              <a:gd name="connsiteY942" fmla="*/ 548830 h 6857997"/>
              <a:gd name="connsiteX943" fmla="*/ 1604588 w 4644865"/>
              <a:gd name="connsiteY943" fmla="*/ 438494 h 6857997"/>
              <a:gd name="connsiteX944" fmla="*/ 1650858 w 4644865"/>
              <a:gd name="connsiteY944" fmla="*/ 158740 h 6857997"/>
              <a:gd name="connsiteX945" fmla="*/ 1683603 w 4644865"/>
              <a:gd name="connsiteY945" fmla="*/ 143080 h 6857997"/>
              <a:gd name="connsiteX946" fmla="*/ 1724178 w 4644865"/>
              <a:gd name="connsiteY946" fmla="*/ 192910 h 6857997"/>
              <a:gd name="connsiteX947" fmla="*/ 1722754 w 4644865"/>
              <a:gd name="connsiteY947" fmla="*/ 230636 h 6857997"/>
              <a:gd name="connsiteX948" fmla="*/ 1737703 w 4644865"/>
              <a:gd name="connsiteY948" fmla="*/ 335990 h 6857997"/>
              <a:gd name="connsiteX949" fmla="*/ 1761194 w 4644865"/>
              <a:gd name="connsiteY949" fmla="*/ 457714 h 6857997"/>
              <a:gd name="connsiteX950" fmla="*/ 1769736 w 4644865"/>
              <a:gd name="connsiteY950" fmla="*/ 666284 h 6857997"/>
              <a:gd name="connsiteX951" fmla="*/ 1771159 w 4644865"/>
              <a:gd name="connsiteY951" fmla="*/ 841397 h 6857997"/>
              <a:gd name="connsiteX952" fmla="*/ 1774719 w 4644865"/>
              <a:gd name="connsiteY952" fmla="*/ 841397 h 6857997"/>
              <a:gd name="connsiteX953" fmla="*/ 1781125 w 4644865"/>
              <a:gd name="connsiteY953" fmla="*/ 741739 h 6857997"/>
              <a:gd name="connsiteX954" fmla="*/ 1783261 w 4644865"/>
              <a:gd name="connsiteY954" fmla="*/ 699740 h 6857997"/>
              <a:gd name="connsiteX955" fmla="*/ 1809599 w 4644865"/>
              <a:gd name="connsiteY955" fmla="*/ 483341 h 6857997"/>
              <a:gd name="connsiteX956" fmla="*/ 1800345 w 4644865"/>
              <a:gd name="connsiteY956" fmla="*/ 448460 h 6857997"/>
              <a:gd name="connsiteX957" fmla="*/ 1786108 w 4644865"/>
              <a:gd name="connsiteY957" fmla="*/ 380124 h 6857997"/>
              <a:gd name="connsiteX958" fmla="*/ 1831666 w 4644865"/>
              <a:gd name="connsiteY958" fmla="*/ 276906 h 6857997"/>
              <a:gd name="connsiteX959" fmla="*/ 1895731 w 4644865"/>
              <a:gd name="connsiteY959" fmla="*/ 189350 h 6857997"/>
              <a:gd name="connsiteX960" fmla="*/ 1915664 w 4644865"/>
              <a:gd name="connsiteY960" fmla="*/ 182231 h 6857997"/>
              <a:gd name="connsiteX961" fmla="*/ 2086505 w 4644865"/>
              <a:gd name="connsiteY961" fmla="*/ 276906 h 6857997"/>
              <a:gd name="connsiteX962" fmla="*/ 2180468 w 4644865"/>
              <a:gd name="connsiteY962" fmla="*/ 380124 h 6857997"/>
              <a:gd name="connsiteX963" fmla="*/ 2176198 w 4644865"/>
              <a:gd name="connsiteY963" fmla="*/ 406461 h 6857997"/>
              <a:gd name="connsiteX964" fmla="*/ 2072981 w 4644865"/>
              <a:gd name="connsiteY964" fmla="*/ 513238 h 6857997"/>
              <a:gd name="connsiteX965" fmla="*/ 2024575 w 4644865"/>
              <a:gd name="connsiteY965" fmla="*/ 544559 h 6857997"/>
              <a:gd name="connsiteX966" fmla="*/ 1991118 w 4644865"/>
              <a:gd name="connsiteY966" fmla="*/ 600083 h 6857997"/>
              <a:gd name="connsiteX967" fmla="*/ 1967627 w 4644865"/>
              <a:gd name="connsiteY967" fmla="*/ 654182 h 6857997"/>
              <a:gd name="connsiteX968" fmla="*/ 1905698 w 4644865"/>
              <a:gd name="connsiteY968" fmla="*/ 716825 h 6857997"/>
              <a:gd name="connsiteX969" fmla="*/ 1880783 w 4644865"/>
              <a:gd name="connsiteY969" fmla="*/ 780179 h 6857997"/>
              <a:gd name="connsiteX970" fmla="*/ 1900003 w 4644865"/>
              <a:gd name="connsiteY970" fmla="*/ 957427 h 6857997"/>
              <a:gd name="connsiteX971" fmla="*/ 1904985 w 4644865"/>
              <a:gd name="connsiteY971" fmla="*/ 983766 h 6857997"/>
              <a:gd name="connsiteX972" fmla="*/ 1907833 w 4644865"/>
              <a:gd name="connsiteY972" fmla="*/ 983766 h 6857997"/>
              <a:gd name="connsiteX973" fmla="*/ 1921358 w 4644865"/>
              <a:gd name="connsiteY973" fmla="*/ 816483 h 6857997"/>
              <a:gd name="connsiteX974" fmla="*/ 1976881 w 4644865"/>
              <a:gd name="connsiteY974" fmla="*/ 717537 h 6857997"/>
              <a:gd name="connsiteX975" fmla="*/ 2003220 w 4644865"/>
              <a:gd name="connsiteY975" fmla="*/ 728214 h 6857997"/>
              <a:gd name="connsiteX976" fmla="*/ 2016033 w 4644865"/>
              <a:gd name="connsiteY976" fmla="*/ 832855 h 6857997"/>
              <a:gd name="connsiteX977" fmla="*/ 2025287 w 4644865"/>
              <a:gd name="connsiteY977" fmla="*/ 844956 h 6857997"/>
              <a:gd name="connsiteX978" fmla="*/ 2025999 w 4644865"/>
              <a:gd name="connsiteY978" fmla="*/ 841397 h 6857997"/>
              <a:gd name="connsiteX979" fmla="*/ 2072981 w 4644865"/>
              <a:gd name="connsiteY979" fmla="*/ 575880 h 6857997"/>
              <a:gd name="connsiteX980" fmla="*/ 2103590 w 4644865"/>
              <a:gd name="connsiteY980" fmla="*/ 544559 h 6857997"/>
              <a:gd name="connsiteX981" fmla="*/ 2276566 w 4644865"/>
              <a:gd name="connsiteY981" fmla="*/ 496865 h 6857997"/>
              <a:gd name="connsiteX982" fmla="*/ 2294364 w 4644865"/>
              <a:gd name="connsiteY982" fmla="*/ 514662 h 6857997"/>
              <a:gd name="connsiteX983" fmla="*/ 2302905 w 4644865"/>
              <a:gd name="connsiteY983" fmla="*/ 569474 h 6857997"/>
              <a:gd name="connsiteX984" fmla="*/ 2290092 w 4644865"/>
              <a:gd name="connsiteY984" fmla="*/ 773060 h 6857997"/>
              <a:gd name="connsiteX985" fmla="*/ 2207518 w 4644865"/>
              <a:gd name="connsiteY985" fmla="*/ 917564 h 6857997"/>
              <a:gd name="connsiteX986" fmla="*/ 2140606 w 4644865"/>
              <a:gd name="connsiteY986" fmla="*/ 982341 h 6857997"/>
              <a:gd name="connsiteX987" fmla="*/ 2106438 w 4644865"/>
              <a:gd name="connsiteY987" fmla="*/ 1012951 h 6857997"/>
              <a:gd name="connsiteX988" fmla="*/ 2110708 w 4644865"/>
              <a:gd name="connsiteY988" fmla="*/ 1034306 h 6857997"/>
              <a:gd name="connsiteX989" fmla="*/ 2121386 w 4644865"/>
              <a:gd name="connsiteY989" fmla="*/ 1285586 h 6857997"/>
              <a:gd name="connsiteX990" fmla="*/ 2157689 w 4644865"/>
              <a:gd name="connsiteY990" fmla="*/ 1089118 h 6857997"/>
              <a:gd name="connsiteX991" fmla="*/ 2163384 w 4644865"/>
              <a:gd name="connsiteY991" fmla="*/ 1049254 h 6857997"/>
              <a:gd name="connsiteX992" fmla="*/ 2222468 w 4644865"/>
              <a:gd name="connsiteY992" fmla="*/ 967393 h 6857997"/>
              <a:gd name="connsiteX993" fmla="*/ 2334226 w 4644865"/>
              <a:gd name="connsiteY993" fmla="*/ 828584 h 6857997"/>
              <a:gd name="connsiteX994" fmla="*/ 2381207 w 4644865"/>
              <a:gd name="connsiteY994" fmla="*/ 797263 h 6857997"/>
              <a:gd name="connsiteX995" fmla="*/ 2466628 w 4644865"/>
              <a:gd name="connsiteY995" fmla="*/ 815770 h 6857997"/>
              <a:gd name="connsiteX996" fmla="*/ 2515034 w 4644865"/>
              <a:gd name="connsiteY996" fmla="*/ 896920 h 6857997"/>
              <a:gd name="connsiteX997" fmla="*/ 2524287 w 4644865"/>
              <a:gd name="connsiteY997" fmla="*/ 987324 h 6857997"/>
              <a:gd name="connsiteX998" fmla="*/ 2542084 w 4644865"/>
              <a:gd name="connsiteY998" fmla="*/ 1234333 h 6857997"/>
              <a:gd name="connsiteX999" fmla="*/ 2545643 w 4644865"/>
              <a:gd name="connsiteY999" fmla="*/ 1210131 h 6857997"/>
              <a:gd name="connsiteX1000" fmla="*/ 2554186 w 4644865"/>
              <a:gd name="connsiteY1000" fmla="*/ 1130405 h 6857997"/>
              <a:gd name="connsiteX1001" fmla="*/ 2572694 w 4644865"/>
              <a:gd name="connsiteY1001" fmla="*/ 1123998 h 6857997"/>
              <a:gd name="connsiteX1002" fmla="*/ 2624658 w 4644865"/>
              <a:gd name="connsiteY1002" fmla="*/ 1251418 h 6857997"/>
              <a:gd name="connsiteX1003" fmla="*/ 2636047 w 4644865"/>
              <a:gd name="connsiteY1003" fmla="*/ 1790282 h 6857997"/>
              <a:gd name="connsiteX1004" fmla="*/ 2644589 w 4644865"/>
              <a:gd name="connsiteY1004" fmla="*/ 1753977 h 6857997"/>
              <a:gd name="connsiteX1005" fmla="*/ 2660961 w 4644865"/>
              <a:gd name="connsiteY1005" fmla="*/ 1265655 h 6857997"/>
              <a:gd name="connsiteX1006" fmla="*/ 2660961 w 4644865"/>
              <a:gd name="connsiteY1006" fmla="*/ 1170268 h 6857997"/>
              <a:gd name="connsiteX1007" fmla="*/ 2578388 w 4644865"/>
              <a:gd name="connsiteY1007" fmla="*/ 1062779 h 6857997"/>
              <a:gd name="connsiteX1008" fmla="*/ 2564863 w 4644865"/>
              <a:gd name="connsiteY1008" fmla="*/ 1025052 h 6857997"/>
              <a:gd name="connsiteX1009" fmla="*/ 2570558 w 4644865"/>
              <a:gd name="connsiteY1009" fmla="*/ 867023 h 6857997"/>
              <a:gd name="connsiteX1010" fmla="*/ 2503644 w 4644865"/>
              <a:gd name="connsiteY1010" fmla="*/ 755976 h 6857997"/>
              <a:gd name="connsiteX1011" fmla="*/ 2420360 w 4644865"/>
              <a:gd name="connsiteY1011" fmla="*/ 449885 h 6857997"/>
              <a:gd name="connsiteX1012" fmla="*/ 2406834 w 4644865"/>
              <a:gd name="connsiteY1012" fmla="*/ 328159 h 6857997"/>
              <a:gd name="connsiteX1013" fmla="*/ 2406122 w 4644865"/>
              <a:gd name="connsiteY1013" fmla="*/ 120301 h 6857997"/>
              <a:gd name="connsiteX1014" fmla="*/ 2458799 w 4644865"/>
              <a:gd name="connsiteY1014" fmla="*/ 0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</a:cxnLst>
            <a:rect l="l" t="t" r="r" b="b"/>
            <a:pathLst>
              <a:path w="4644865" h="6857997">
                <a:moveTo>
                  <a:pt x="373645" y="3227483"/>
                </a:moveTo>
                <a:cubicBezTo>
                  <a:pt x="380620" y="3226745"/>
                  <a:pt x="388131" y="3228087"/>
                  <a:pt x="395374" y="3230500"/>
                </a:cubicBezTo>
                <a:cubicBezTo>
                  <a:pt x="409860" y="3235865"/>
                  <a:pt x="420590" y="3246059"/>
                  <a:pt x="430783" y="3256789"/>
                </a:cubicBezTo>
                <a:cubicBezTo>
                  <a:pt x="434539" y="3260544"/>
                  <a:pt x="434539" y="3264837"/>
                  <a:pt x="433465" y="3269129"/>
                </a:cubicBezTo>
                <a:cubicBezTo>
                  <a:pt x="428101" y="3293808"/>
                  <a:pt x="424882" y="3319023"/>
                  <a:pt x="421126" y="3345848"/>
                </a:cubicBezTo>
                <a:cubicBezTo>
                  <a:pt x="378206" y="3313122"/>
                  <a:pt x="333677" y="3310975"/>
                  <a:pt x="282709" y="3328144"/>
                </a:cubicBezTo>
                <a:cubicBezTo>
                  <a:pt x="308460" y="3295417"/>
                  <a:pt x="330994" y="3265373"/>
                  <a:pt x="355136" y="3236938"/>
                </a:cubicBezTo>
                <a:cubicBezTo>
                  <a:pt x="360233" y="3231037"/>
                  <a:pt x="366671" y="3228220"/>
                  <a:pt x="373645" y="3227483"/>
                </a:cubicBezTo>
                <a:close/>
                <a:moveTo>
                  <a:pt x="556324" y="3173631"/>
                </a:moveTo>
                <a:cubicBezTo>
                  <a:pt x="567591" y="3171485"/>
                  <a:pt x="572956" y="3174167"/>
                  <a:pt x="575102" y="3185434"/>
                </a:cubicBezTo>
                <a:cubicBezTo>
                  <a:pt x="576176" y="3194018"/>
                  <a:pt x="583686" y="3203139"/>
                  <a:pt x="582076" y="3210113"/>
                </a:cubicBezTo>
                <a:cubicBezTo>
                  <a:pt x="579930" y="3217624"/>
                  <a:pt x="567055" y="3216551"/>
                  <a:pt x="559544" y="3220843"/>
                </a:cubicBezTo>
                <a:cubicBezTo>
                  <a:pt x="513941" y="3247132"/>
                  <a:pt x="468338" y="3274493"/>
                  <a:pt x="434002" y="3320097"/>
                </a:cubicBezTo>
                <a:cubicBezTo>
                  <a:pt x="436685" y="3228891"/>
                  <a:pt x="494627" y="3185971"/>
                  <a:pt x="556324" y="3173631"/>
                </a:cubicBezTo>
                <a:close/>
                <a:moveTo>
                  <a:pt x="457608" y="3132858"/>
                </a:moveTo>
                <a:cubicBezTo>
                  <a:pt x="469411" y="3134467"/>
                  <a:pt x="475312" y="3142515"/>
                  <a:pt x="471021" y="3153780"/>
                </a:cubicBezTo>
                <a:cubicBezTo>
                  <a:pt x="459217" y="3185434"/>
                  <a:pt x="449024" y="3218161"/>
                  <a:pt x="438294" y="3253034"/>
                </a:cubicBezTo>
                <a:cubicBezTo>
                  <a:pt x="417370" y="3234792"/>
                  <a:pt x="398592" y="3216551"/>
                  <a:pt x="364793" y="3223526"/>
                </a:cubicBezTo>
                <a:cubicBezTo>
                  <a:pt x="390546" y="3193483"/>
                  <a:pt x="412006" y="3167194"/>
                  <a:pt x="434539" y="3140905"/>
                </a:cubicBezTo>
                <a:cubicBezTo>
                  <a:pt x="439904" y="3134467"/>
                  <a:pt x="448488" y="3131784"/>
                  <a:pt x="457608" y="3132858"/>
                </a:cubicBezTo>
                <a:close/>
                <a:moveTo>
                  <a:pt x="547740" y="3106569"/>
                </a:moveTo>
                <a:cubicBezTo>
                  <a:pt x="556324" y="3106569"/>
                  <a:pt x="562762" y="3108178"/>
                  <a:pt x="562762" y="3119444"/>
                </a:cubicBezTo>
                <a:cubicBezTo>
                  <a:pt x="563299" y="3131784"/>
                  <a:pt x="565981" y="3144124"/>
                  <a:pt x="567591" y="3155927"/>
                </a:cubicBezTo>
                <a:cubicBezTo>
                  <a:pt x="568127" y="3160219"/>
                  <a:pt x="569201" y="3165047"/>
                  <a:pt x="562226" y="3165583"/>
                </a:cubicBezTo>
                <a:cubicBezTo>
                  <a:pt x="519306" y="3170412"/>
                  <a:pt x="484970" y="3191336"/>
                  <a:pt x="455999" y="3222990"/>
                </a:cubicBezTo>
                <a:cubicBezTo>
                  <a:pt x="464046" y="3195628"/>
                  <a:pt x="471021" y="3167729"/>
                  <a:pt x="485506" y="3143051"/>
                </a:cubicBezTo>
                <a:cubicBezTo>
                  <a:pt x="498919" y="3119444"/>
                  <a:pt x="520379" y="3107104"/>
                  <a:pt x="547740" y="3106569"/>
                </a:cubicBezTo>
                <a:close/>
                <a:moveTo>
                  <a:pt x="478129" y="3093559"/>
                </a:moveTo>
                <a:cubicBezTo>
                  <a:pt x="481080" y="3093022"/>
                  <a:pt x="484164" y="3093692"/>
                  <a:pt x="487116" y="3095839"/>
                </a:cubicBezTo>
                <a:cubicBezTo>
                  <a:pt x="493017" y="3100131"/>
                  <a:pt x="494090" y="3106569"/>
                  <a:pt x="490335" y="3113006"/>
                </a:cubicBezTo>
                <a:cubicBezTo>
                  <a:pt x="488725" y="3116226"/>
                  <a:pt x="486579" y="3118908"/>
                  <a:pt x="485506" y="3122127"/>
                </a:cubicBezTo>
                <a:cubicBezTo>
                  <a:pt x="482287" y="3132858"/>
                  <a:pt x="477458" y="3138222"/>
                  <a:pt x="466729" y="3129102"/>
                </a:cubicBezTo>
                <a:cubicBezTo>
                  <a:pt x="461900" y="3124810"/>
                  <a:pt x="454926" y="3127492"/>
                  <a:pt x="446878" y="3125882"/>
                </a:cubicBezTo>
                <a:cubicBezTo>
                  <a:pt x="454926" y="3115689"/>
                  <a:pt x="462437" y="3107104"/>
                  <a:pt x="469948" y="3098520"/>
                </a:cubicBezTo>
                <a:cubicBezTo>
                  <a:pt x="472362" y="3095839"/>
                  <a:pt x="475178" y="3094095"/>
                  <a:pt x="478129" y="3093559"/>
                </a:cubicBezTo>
                <a:close/>
                <a:moveTo>
                  <a:pt x="173757" y="3056102"/>
                </a:moveTo>
                <a:lnTo>
                  <a:pt x="185602" y="3082627"/>
                </a:lnTo>
                <a:cubicBezTo>
                  <a:pt x="190028" y="3097180"/>
                  <a:pt x="192845" y="3112201"/>
                  <a:pt x="194722" y="3127492"/>
                </a:cubicBezTo>
                <a:cubicBezTo>
                  <a:pt x="202233" y="3193483"/>
                  <a:pt x="216182" y="3258398"/>
                  <a:pt x="218328" y="3324924"/>
                </a:cubicBezTo>
                <a:cubicBezTo>
                  <a:pt x="218865" y="3341556"/>
                  <a:pt x="218328" y="3358725"/>
                  <a:pt x="216719" y="3375356"/>
                </a:cubicBezTo>
                <a:cubicBezTo>
                  <a:pt x="214036" y="3404864"/>
                  <a:pt x="204380" y="3431151"/>
                  <a:pt x="188284" y="3456904"/>
                </a:cubicBezTo>
                <a:lnTo>
                  <a:pt x="171979" y="3484611"/>
                </a:lnTo>
                <a:cubicBezTo>
                  <a:pt x="171981" y="3484332"/>
                  <a:pt x="171984" y="3484053"/>
                  <a:pt x="171986" y="3483774"/>
                </a:cubicBezTo>
                <a:cubicBezTo>
                  <a:pt x="172230" y="3450429"/>
                  <a:pt x="172363" y="3428050"/>
                  <a:pt x="172363" y="3427516"/>
                </a:cubicBezTo>
                <a:cubicBezTo>
                  <a:pt x="172363" y="3427516"/>
                  <a:pt x="173788" y="3077291"/>
                  <a:pt x="173788" y="3062342"/>
                </a:cubicBezTo>
                <a:cubicBezTo>
                  <a:pt x="173778" y="3060262"/>
                  <a:pt x="173767" y="3058182"/>
                  <a:pt x="173757" y="3056102"/>
                </a:cubicBezTo>
                <a:close/>
                <a:moveTo>
                  <a:pt x="521988" y="3040578"/>
                </a:moveTo>
                <a:cubicBezTo>
                  <a:pt x="525744" y="3042725"/>
                  <a:pt x="524671" y="3046481"/>
                  <a:pt x="523062" y="3049700"/>
                </a:cubicBezTo>
                <a:cubicBezTo>
                  <a:pt x="515014" y="3064721"/>
                  <a:pt x="506967" y="3080280"/>
                  <a:pt x="498382" y="3096374"/>
                </a:cubicBezTo>
                <a:cubicBezTo>
                  <a:pt x="482287" y="3084036"/>
                  <a:pt x="482287" y="3084036"/>
                  <a:pt x="494090" y="3069550"/>
                </a:cubicBezTo>
                <a:cubicBezTo>
                  <a:pt x="501065" y="3061502"/>
                  <a:pt x="508039" y="3052918"/>
                  <a:pt x="515014" y="3044871"/>
                </a:cubicBezTo>
                <a:cubicBezTo>
                  <a:pt x="516623" y="3042725"/>
                  <a:pt x="518233" y="3038969"/>
                  <a:pt x="521988" y="3040578"/>
                </a:cubicBezTo>
                <a:close/>
                <a:moveTo>
                  <a:pt x="216182" y="3030922"/>
                </a:moveTo>
                <a:cubicBezTo>
                  <a:pt x="224230" y="3030922"/>
                  <a:pt x="227450" y="3038432"/>
                  <a:pt x="231204" y="3043798"/>
                </a:cubicBezTo>
                <a:cubicBezTo>
                  <a:pt x="245153" y="3066330"/>
                  <a:pt x="252128" y="3091546"/>
                  <a:pt x="256957" y="3117835"/>
                </a:cubicBezTo>
                <a:cubicBezTo>
                  <a:pt x="265540" y="3163439"/>
                  <a:pt x="273052" y="3209578"/>
                  <a:pt x="276807" y="3255716"/>
                </a:cubicBezTo>
                <a:cubicBezTo>
                  <a:pt x="280563" y="3297563"/>
                  <a:pt x="274124" y="3336192"/>
                  <a:pt x="245153" y="3369454"/>
                </a:cubicBezTo>
                <a:cubicBezTo>
                  <a:pt x="236033" y="3379648"/>
                  <a:pt x="229058" y="3392524"/>
                  <a:pt x="218865" y="3407010"/>
                </a:cubicBezTo>
                <a:cubicBezTo>
                  <a:pt x="235496" y="3300782"/>
                  <a:pt x="208135" y="3201529"/>
                  <a:pt x="196332" y="3101740"/>
                </a:cubicBezTo>
                <a:lnTo>
                  <a:pt x="173691" y="3043140"/>
                </a:lnTo>
                <a:cubicBezTo>
                  <a:pt x="173670" y="3039067"/>
                  <a:pt x="173650" y="3034994"/>
                  <a:pt x="173629" y="3030922"/>
                </a:cubicBezTo>
                <a:close/>
                <a:moveTo>
                  <a:pt x="288610" y="3028776"/>
                </a:moveTo>
                <a:cubicBezTo>
                  <a:pt x="294512" y="3028776"/>
                  <a:pt x="298267" y="3033605"/>
                  <a:pt x="302022" y="3037360"/>
                </a:cubicBezTo>
                <a:cubicBezTo>
                  <a:pt x="334749" y="3066330"/>
                  <a:pt x="347626" y="3104959"/>
                  <a:pt x="353527" y="3146270"/>
                </a:cubicBezTo>
                <a:cubicBezTo>
                  <a:pt x="354600" y="3154317"/>
                  <a:pt x="355136" y="3161828"/>
                  <a:pt x="355673" y="3169876"/>
                </a:cubicBezTo>
                <a:cubicBezTo>
                  <a:pt x="356746" y="3203139"/>
                  <a:pt x="353527" y="3234257"/>
                  <a:pt x="327774" y="3260009"/>
                </a:cubicBezTo>
                <a:cubicBezTo>
                  <a:pt x="311679" y="3276104"/>
                  <a:pt x="299340" y="3295417"/>
                  <a:pt x="284855" y="3313658"/>
                </a:cubicBezTo>
                <a:cubicBezTo>
                  <a:pt x="282172" y="3216016"/>
                  <a:pt x="274661" y="3121053"/>
                  <a:pt x="232814" y="3028776"/>
                </a:cubicBezTo>
                <a:close/>
                <a:moveTo>
                  <a:pt x="554715" y="3025557"/>
                </a:moveTo>
                <a:cubicBezTo>
                  <a:pt x="561153" y="3026629"/>
                  <a:pt x="559544" y="3031994"/>
                  <a:pt x="560081" y="3036287"/>
                </a:cubicBezTo>
                <a:cubicBezTo>
                  <a:pt x="560616" y="3055064"/>
                  <a:pt x="560616" y="3073842"/>
                  <a:pt x="561153" y="3092620"/>
                </a:cubicBezTo>
                <a:cubicBezTo>
                  <a:pt x="561689" y="3099594"/>
                  <a:pt x="558470" y="3101204"/>
                  <a:pt x="552569" y="3100666"/>
                </a:cubicBezTo>
                <a:cubicBezTo>
                  <a:pt x="533791" y="3099057"/>
                  <a:pt x="516623" y="3104423"/>
                  <a:pt x="498919" y="3114079"/>
                </a:cubicBezTo>
                <a:cubicBezTo>
                  <a:pt x="512868" y="3086718"/>
                  <a:pt x="527353" y="3059356"/>
                  <a:pt x="542375" y="3031994"/>
                </a:cubicBezTo>
                <a:cubicBezTo>
                  <a:pt x="545058" y="3027166"/>
                  <a:pt x="548813" y="3024483"/>
                  <a:pt x="554715" y="3025557"/>
                </a:cubicBezTo>
                <a:close/>
                <a:moveTo>
                  <a:pt x="380351" y="3020192"/>
                </a:moveTo>
                <a:cubicBezTo>
                  <a:pt x="388400" y="3019656"/>
                  <a:pt x="393228" y="3024483"/>
                  <a:pt x="397520" y="3030385"/>
                </a:cubicBezTo>
                <a:cubicBezTo>
                  <a:pt x="420590" y="3065795"/>
                  <a:pt x="427027" y="3103886"/>
                  <a:pt x="417370" y="3145197"/>
                </a:cubicBezTo>
                <a:cubicBezTo>
                  <a:pt x="416834" y="3148416"/>
                  <a:pt x="414688" y="3151634"/>
                  <a:pt x="412541" y="3154317"/>
                </a:cubicBezTo>
                <a:lnTo>
                  <a:pt x="359428" y="3218698"/>
                </a:lnTo>
                <a:cubicBezTo>
                  <a:pt x="366939" y="3145197"/>
                  <a:pt x="357282" y="3080280"/>
                  <a:pt x="302559" y="3027703"/>
                </a:cubicBezTo>
                <a:cubicBezTo>
                  <a:pt x="329920" y="3025020"/>
                  <a:pt x="355136" y="3022337"/>
                  <a:pt x="380351" y="3020192"/>
                </a:cubicBezTo>
                <a:close/>
                <a:moveTo>
                  <a:pt x="434539" y="3012681"/>
                </a:moveTo>
                <a:cubicBezTo>
                  <a:pt x="442050" y="3011608"/>
                  <a:pt x="446342" y="3015900"/>
                  <a:pt x="450634" y="3021265"/>
                </a:cubicBezTo>
                <a:cubicBezTo>
                  <a:pt x="468338" y="3043261"/>
                  <a:pt x="468338" y="3088328"/>
                  <a:pt x="449560" y="3110324"/>
                </a:cubicBezTo>
                <a:cubicBezTo>
                  <a:pt x="443122" y="3117835"/>
                  <a:pt x="436148" y="3125882"/>
                  <a:pt x="427027" y="3136076"/>
                </a:cubicBezTo>
                <a:cubicBezTo>
                  <a:pt x="428101" y="3111934"/>
                  <a:pt x="429173" y="3092083"/>
                  <a:pt x="423809" y="3072233"/>
                </a:cubicBezTo>
                <a:cubicBezTo>
                  <a:pt x="418444" y="3053455"/>
                  <a:pt x="411469" y="3034677"/>
                  <a:pt x="396446" y="3018045"/>
                </a:cubicBezTo>
                <a:close/>
                <a:moveTo>
                  <a:pt x="488189" y="3002488"/>
                </a:moveTo>
                <a:cubicBezTo>
                  <a:pt x="494090" y="3001414"/>
                  <a:pt x="497309" y="3004097"/>
                  <a:pt x="500528" y="3008388"/>
                </a:cubicBezTo>
                <a:cubicBezTo>
                  <a:pt x="510722" y="3021802"/>
                  <a:pt x="510185" y="3037897"/>
                  <a:pt x="498919" y="3051309"/>
                </a:cubicBezTo>
                <a:lnTo>
                  <a:pt x="473167" y="3081889"/>
                </a:lnTo>
                <a:cubicBezTo>
                  <a:pt x="472630" y="3082425"/>
                  <a:pt x="471557" y="3082425"/>
                  <a:pt x="469411" y="3083499"/>
                </a:cubicBezTo>
                <a:cubicBezTo>
                  <a:pt x="471557" y="3057747"/>
                  <a:pt x="471021" y="3032531"/>
                  <a:pt x="451170" y="3011071"/>
                </a:cubicBezTo>
                <a:close/>
                <a:moveTo>
                  <a:pt x="734443" y="2997123"/>
                </a:moveTo>
                <a:cubicBezTo>
                  <a:pt x="655577" y="3026629"/>
                  <a:pt x="608366" y="3081353"/>
                  <a:pt x="576176" y="3157000"/>
                </a:cubicBezTo>
                <a:cubicBezTo>
                  <a:pt x="558470" y="3058284"/>
                  <a:pt x="622315" y="2993904"/>
                  <a:pt x="734443" y="2997123"/>
                </a:cubicBezTo>
                <a:close/>
                <a:moveTo>
                  <a:pt x="631636" y="2995043"/>
                </a:moveTo>
                <a:cubicBezTo>
                  <a:pt x="640287" y="2994038"/>
                  <a:pt x="649408" y="2994439"/>
                  <a:pt x="659333" y="2996586"/>
                </a:cubicBezTo>
                <a:cubicBezTo>
                  <a:pt x="620169" y="3015363"/>
                  <a:pt x="589051" y="3040578"/>
                  <a:pt x="569737" y="3078134"/>
                </a:cubicBezTo>
                <a:cubicBezTo>
                  <a:pt x="562762" y="3031994"/>
                  <a:pt x="564908" y="3019656"/>
                  <a:pt x="606755" y="3001950"/>
                </a:cubicBezTo>
                <a:cubicBezTo>
                  <a:pt x="614803" y="2998463"/>
                  <a:pt x="622984" y="2996049"/>
                  <a:pt x="631636" y="2995043"/>
                </a:cubicBezTo>
                <a:close/>
                <a:moveTo>
                  <a:pt x="785411" y="2994439"/>
                </a:moveTo>
                <a:cubicBezTo>
                  <a:pt x="694741" y="3040578"/>
                  <a:pt x="640556" y="3116226"/>
                  <a:pt x="587978" y="3194555"/>
                </a:cubicBezTo>
                <a:cubicBezTo>
                  <a:pt x="581004" y="3187044"/>
                  <a:pt x="577248" y="3174705"/>
                  <a:pt x="580467" y="3165047"/>
                </a:cubicBezTo>
                <a:cubicBezTo>
                  <a:pt x="608366" y="3090474"/>
                  <a:pt x="655040" y="3033068"/>
                  <a:pt x="732297" y="3005170"/>
                </a:cubicBezTo>
                <a:cubicBezTo>
                  <a:pt x="748392" y="2999268"/>
                  <a:pt x="763951" y="2993367"/>
                  <a:pt x="785411" y="2994439"/>
                </a:cubicBezTo>
                <a:close/>
                <a:moveTo>
                  <a:pt x="524562" y="2993778"/>
                </a:moveTo>
                <a:cubicBezTo>
                  <a:pt x="526683" y="2994206"/>
                  <a:pt x="528694" y="2995513"/>
                  <a:pt x="530572" y="2998195"/>
                </a:cubicBezTo>
                <a:cubicBezTo>
                  <a:pt x="540766" y="3012681"/>
                  <a:pt x="525744" y="3020728"/>
                  <a:pt x="516623" y="3032531"/>
                </a:cubicBezTo>
                <a:cubicBezTo>
                  <a:pt x="513404" y="3019656"/>
                  <a:pt x="511259" y="3009462"/>
                  <a:pt x="503211" y="3000341"/>
                </a:cubicBezTo>
                <a:cubicBezTo>
                  <a:pt x="510856" y="2999134"/>
                  <a:pt x="518199" y="2992495"/>
                  <a:pt x="524562" y="2993778"/>
                </a:cubicBezTo>
                <a:close/>
                <a:moveTo>
                  <a:pt x="614266" y="2992830"/>
                </a:moveTo>
                <a:cubicBezTo>
                  <a:pt x="595489" y="2998732"/>
                  <a:pt x="582613" y="3006779"/>
                  <a:pt x="569737" y="3016436"/>
                </a:cubicBezTo>
                <a:cubicBezTo>
                  <a:pt x="571883" y="2996586"/>
                  <a:pt x="587442" y="2987465"/>
                  <a:pt x="614266" y="2992830"/>
                </a:cubicBezTo>
                <a:close/>
                <a:moveTo>
                  <a:pt x="553642" y="2987465"/>
                </a:moveTo>
                <a:cubicBezTo>
                  <a:pt x="549350" y="2993367"/>
                  <a:pt x="547204" y="2999805"/>
                  <a:pt x="540229" y="3000878"/>
                </a:cubicBezTo>
                <a:cubicBezTo>
                  <a:pt x="539693" y="3000878"/>
                  <a:pt x="536474" y="2995513"/>
                  <a:pt x="537011" y="2993904"/>
                </a:cubicBezTo>
                <a:cubicBezTo>
                  <a:pt x="539693" y="2986392"/>
                  <a:pt x="546131" y="2987465"/>
                  <a:pt x="553642" y="2987465"/>
                </a:cubicBezTo>
                <a:close/>
                <a:moveTo>
                  <a:pt x="604006" y="2969559"/>
                </a:moveTo>
                <a:cubicBezTo>
                  <a:pt x="605549" y="2969224"/>
                  <a:pt x="607024" y="2969492"/>
                  <a:pt x="608366" y="2971370"/>
                </a:cubicBezTo>
                <a:cubicBezTo>
                  <a:pt x="609438" y="2972443"/>
                  <a:pt x="608366" y="2975663"/>
                  <a:pt x="607292" y="2977809"/>
                </a:cubicBezTo>
                <a:cubicBezTo>
                  <a:pt x="606220" y="2982100"/>
                  <a:pt x="602463" y="2982100"/>
                  <a:pt x="599245" y="2981564"/>
                </a:cubicBezTo>
                <a:cubicBezTo>
                  <a:pt x="594952" y="2980490"/>
                  <a:pt x="590660" y="2979417"/>
                  <a:pt x="583150" y="2977272"/>
                </a:cubicBezTo>
                <a:cubicBezTo>
                  <a:pt x="591197" y="2974589"/>
                  <a:pt x="594952" y="2972443"/>
                  <a:pt x="599245" y="2971370"/>
                </a:cubicBezTo>
                <a:cubicBezTo>
                  <a:pt x="600854" y="2970834"/>
                  <a:pt x="602463" y="2969895"/>
                  <a:pt x="604006" y="2969559"/>
                </a:cubicBezTo>
                <a:close/>
                <a:moveTo>
                  <a:pt x="543449" y="2967614"/>
                </a:moveTo>
                <a:cubicBezTo>
                  <a:pt x="549350" y="2964932"/>
                  <a:pt x="552569" y="2971370"/>
                  <a:pt x="560081" y="2975126"/>
                </a:cubicBezTo>
                <a:cubicBezTo>
                  <a:pt x="552032" y="2977809"/>
                  <a:pt x="547204" y="2982637"/>
                  <a:pt x="542375" y="2978344"/>
                </a:cubicBezTo>
                <a:cubicBezTo>
                  <a:pt x="539693" y="2976199"/>
                  <a:pt x="540229" y="2969224"/>
                  <a:pt x="543449" y="2967614"/>
                </a:cubicBezTo>
                <a:close/>
                <a:moveTo>
                  <a:pt x="637336" y="2960103"/>
                </a:moveTo>
                <a:cubicBezTo>
                  <a:pt x="635727" y="2967078"/>
                  <a:pt x="634118" y="2972979"/>
                  <a:pt x="633044" y="2978881"/>
                </a:cubicBezTo>
                <a:cubicBezTo>
                  <a:pt x="630898" y="2988538"/>
                  <a:pt x="623923" y="2984246"/>
                  <a:pt x="619095" y="2983709"/>
                </a:cubicBezTo>
                <a:cubicBezTo>
                  <a:pt x="611048" y="2983173"/>
                  <a:pt x="614803" y="2977272"/>
                  <a:pt x="616412" y="2973516"/>
                </a:cubicBezTo>
                <a:cubicBezTo>
                  <a:pt x="619632" y="2963859"/>
                  <a:pt x="627679" y="2960640"/>
                  <a:pt x="637336" y="2960103"/>
                </a:cubicBezTo>
                <a:close/>
                <a:moveTo>
                  <a:pt x="518233" y="2948837"/>
                </a:moveTo>
                <a:cubicBezTo>
                  <a:pt x="531109" y="2953129"/>
                  <a:pt x="537547" y="2962250"/>
                  <a:pt x="535401" y="2974589"/>
                </a:cubicBezTo>
                <a:cubicBezTo>
                  <a:pt x="532718" y="2991221"/>
                  <a:pt x="516087" y="2985319"/>
                  <a:pt x="505357" y="2990147"/>
                </a:cubicBezTo>
                <a:cubicBezTo>
                  <a:pt x="511259" y="2976735"/>
                  <a:pt x="515550" y="2963322"/>
                  <a:pt x="518233" y="2948837"/>
                </a:cubicBezTo>
                <a:close/>
                <a:moveTo>
                  <a:pt x="672209" y="2948300"/>
                </a:moveTo>
                <a:cubicBezTo>
                  <a:pt x="668989" y="2958494"/>
                  <a:pt x="665771" y="2966542"/>
                  <a:pt x="665234" y="2975663"/>
                </a:cubicBezTo>
                <a:cubicBezTo>
                  <a:pt x="664697" y="2980490"/>
                  <a:pt x="666843" y="2987465"/>
                  <a:pt x="659333" y="2987465"/>
                </a:cubicBezTo>
                <a:cubicBezTo>
                  <a:pt x="652894" y="2987465"/>
                  <a:pt x="645384" y="2989612"/>
                  <a:pt x="641092" y="2984783"/>
                </a:cubicBezTo>
                <a:cubicBezTo>
                  <a:pt x="637336" y="2981027"/>
                  <a:pt x="639482" y="2974589"/>
                  <a:pt x="642165" y="2969224"/>
                </a:cubicBezTo>
                <a:cubicBezTo>
                  <a:pt x="648066" y="2957421"/>
                  <a:pt x="657187" y="2949910"/>
                  <a:pt x="672209" y="2948300"/>
                </a:cubicBezTo>
                <a:close/>
                <a:moveTo>
                  <a:pt x="605146" y="2941326"/>
                </a:moveTo>
                <a:cubicBezTo>
                  <a:pt x="613730" y="2959568"/>
                  <a:pt x="613730" y="2959568"/>
                  <a:pt x="582613" y="2967614"/>
                </a:cubicBezTo>
                <a:cubicBezTo>
                  <a:pt x="587978" y="2955811"/>
                  <a:pt x="596563" y="2948837"/>
                  <a:pt x="605146" y="2941326"/>
                </a:cubicBezTo>
                <a:close/>
                <a:moveTo>
                  <a:pt x="571816" y="2938644"/>
                </a:moveTo>
                <a:cubicBezTo>
                  <a:pt x="573627" y="2938778"/>
                  <a:pt x="575371" y="2939180"/>
                  <a:pt x="575639" y="2939716"/>
                </a:cubicBezTo>
                <a:cubicBezTo>
                  <a:pt x="579394" y="2946691"/>
                  <a:pt x="571883" y="2951519"/>
                  <a:pt x="570273" y="2957957"/>
                </a:cubicBezTo>
                <a:cubicBezTo>
                  <a:pt x="569737" y="2951519"/>
                  <a:pt x="561689" y="2945619"/>
                  <a:pt x="567591" y="2939180"/>
                </a:cubicBezTo>
                <a:cubicBezTo>
                  <a:pt x="568127" y="2938644"/>
                  <a:pt x="570005" y="2938510"/>
                  <a:pt x="571816" y="2938644"/>
                </a:cubicBezTo>
                <a:close/>
                <a:moveTo>
                  <a:pt x="719957" y="2930060"/>
                </a:moveTo>
                <a:cubicBezTo>
                  <a:pt x="706545" y="2946691"/>
                  <a:pt x="696887" y="2962250"/>
                  <a:pt x="698498" y="2982637"/>
                </a:cubicBezTo>
                <a:cubicBezTo>
                  <a:pt x="699570" y="2993367"/>
                  <a:pt x="690450" y="2988538"/>
                  <a:pt x="685621" y="2988538"/>
                </a:cubicBezTo>
                <a:cubicBezTo>
                  <a:pt x="679720" y="2988538"/>
                  <a:pt x="671672" y="2991757"/>
                  <a:pt x="671136" y="2979955"/>
                </a:cubicBezTo>
                <a:cubicBezTo>
                  <a:pt x="670600" y="2960103"/>
                  <a:pt x="680792" y="2944008"/>
                  <a:pt x="699570" y="2937034"/>
                </a:cubicBezTo>
                <a:cubicBezTo>
                  <a:pt x="705472" y="2934888"/>
                  <a:pt x="711373" y="2932742"/>
                  <a:pt x="719957" y="2930060"/>
                </a:cubicBezTo>
                <a:close/>
                <a:moveTo>
                  <a:pt x="552032" y="2924158"/>
                </a:moveTo>
                <a:cubicBezTo>
                  <a:pt x="556861" y="2935425"/>
                  <a:pt x="560081" y="2944008"/>
                  <a:pt x="549350" y="2951519"/>
                </a:cubicBezTo>
                <a:cubicBezTo>
                  <a:pt x="539157" y="2959568"/>
                  <a:pt x="536474" y="2946691"/>
                  <a:pt x="525744" y="2946155"/>
                </a:cubicBezTo>
                <a:cubicBezTo>
                  <a:pt x="537547" y="2938644"/>
                  <a:pt x="545058" y="2932742"/>
                  <a:pt x="552032" y="2924158"/>
                </a:cubicBezTo>
                <a:close/>
                <a:moveTo>
                  <a:pt x="474776" y="2911818"/>
                </a:moveTo>
                <a:cubicBezTo>
                  <a:pt x="487116" y="2922012"/>
                  <a:pt x="496773" y="2929524"/>
                  <a:pt x="505893" y="2937570"/>
                </a:cubicBezTo>
                <a:cubicBezTo>
                  <a:pt x="510722" y="2942399"/>
                  <a:pt x="511795" y="2948300"/>
                  <a:pt x="510722" y="2955275"/>
                </a:cubicBezTo>
                <a:cubicBezTo>
                  <a:pt x="505357" y="2984246"/>
                  <a:pt x="495164" y="2994439"/>
                  <a:pt x="466192" y="3000341"/>
                </a:cubicBezTo>
                <a:cubicBezTo>
                  <a:pt x="462437" y="3000878"/>
                  <a:pt x="458681" y="3001950"/>
                  <a:pt x="449560" y="3003560"/>
                </a:cubicBezTo>
                <a:cubicBezTo>
                  <a:pt x="474776" y="2976199"/>
                  <a:pt x="479605" y="2946691"/>
                  <a:pt x="474776" y="2911818"/>
                </a:cubicBezTo>
                <a:close/>
                <a:moveTo>
                  <a:pt x="605415" y="2910880"/>
                </a:moveTo>
                <a:cubicBezTo>
                  <a:pt x="608097" y="2911148"/>
                  <a:pt x="611048" y="2912892"/>
                  <a:pt x="613730" y="2913964"/>
                </a:cubicBezTo>
                <a:cubicBezTo>
                  <a:pt x="615340" y="2914501"/>
                  <a:pt x="616949" y="2915575"/>
                  <a:pt x="621778" y="2918257"/>
                </a:cubicBezTo>
                <a:cubicBezTo>
                  <a:pt x="618022" y="2920402"/>
                  <a:pt x="615340" y="2922012"/>
                  <a:pt x="612658" y="2923621"/>
                </a:cubicBezTo>
                <a:cubicBezTo>
                  <a:pt x="607829" y="2926841"/>
                  <a:pt x="603537" y="2934351"/>
                  <a:pt x="596563" y="2929524"/>
                </a:cubicBezTo>
                <a:cubicBezTo>
                  <a:pt x="591197" y="2925767"/>
                  <a:pt x="597099" y="2920939"/>
                  <a:pt x="598708" y="2916647"/>
                </a:cubicBezTo>
                <a:cubicBezTo>
                  <a:pt x="600318" y="2911818"/>
                  <a:pt x="602732" y="2910611"/>
                  <a:pt x="605415" y="2910880"/>
                </a:cubicBezTo>
                <a:close/>
                <a:moveTo>
                  <a:pt x="638945" y="2910746"/>
                </a:moveTo>
                <a:cubicBezTo>
                  <a:pt x="641092" y="2918793"/>
                  <a:pt x="643238" y="2924158"/>
                  <a:pt x="644311" y="2930060"/>
                </a:cubicBezTo>
                <a:cubicBezTo>
                  <a:pt x="645384" y="2935425"/>
                  <a:pt x="653968" y="2941862"/>
                  <a:pt x="649676" y="2945082"/>
                </a:cubicBezTo>
                <a:cubicBezTo>
                  <a:pt x="642165" y="2951519"/>
                  <a:pt x="630898" y="2954739"/>
                  <a:pt x="620704" y="2954739"/>
                </a:cubicBezTo>
                <a:cubicBezTo>
                  <a:pt x="612658" y="2954739"/>
                  <a:pt x="611048" y="2935961"/>
                  <a:pt x="618558" y="2928450"/>
                </a:cubicBezTo>
                <a:cubicBezTo>
                  <a:pt x="624461" y="2922549"/>
                  <a:pt x="630898" y="2917183"/>
                  <a:pt x="638945" y="2910746"/>
                </a:cubicBezTo>
                <a:close/>
                <a:moveTo>
                  <a:pt x="556861" y="2908600"/>
                </a:moveTo>
                <a:cubicBezTo>
                  <a:pt x="570273" y="2915037"/>
                  <a:pt x="579930" y="2913964"/>
                  <a:pt x="590660" y="2913429"/>
                </a:cubicBezTo>
                <a:cubicBezTo>
                  <a:pt x="586368" y="2923621"/>
                  <a:pt x="583686" y="2933815"/>
                  <a:pt x="570810" y="2932205"/>
                </a:cubicBezTo>
                <a:cubicBezTo>
                  <a:pt x="558470" y="2930596"/>
                  <a:pt x="561153" y="2919866"/>
                  <a:pt x="556861" y="2908600"/>
                </a:cubicBezTo>
                <a:close/>
                <a:moveTo>
                  <a:pt x="802042" y="2901624"/>
                </a:moveTo>
                <a:cubicBezTo>
                  <a:pt x="791312" y="2913429"/>
                  <a:pt x="780045" y="2924695"/>
                  <a:pt x="770925" y="2937570"/>
                </a:cubicBezTo>
                <a:cubicBezTo>
                  <a:pt x="761805" y="2950446"/>
                  <a:pt x="754294" y="2963859"/>
                  <a:pt x="752684" y="2979417"/>
                </a:cubicBezTo>
                <a:cubicBezTo>
                  <a:pt x="751611" y="2986929"/>
                  <a:pt x="748392" y="2989612"/>
                  <a:pt x="741418" y="2989075"/>
                </a:cubicBezTo>
                <a:cubicBezTo>
                  <a:pt x="734980" y="2988538"/>
                  <a:pt x="728542" y="2989075"/>
                  <a:pt x="722103" y="2989075"/>
                </a:cubicBezTo>
                <a:cubicBezTo>
                  <a:pt x="706545" y="2989075"/>
                  <a:pt x="702790" y="2984783"/>
                  <a:pt x="705472" y="2969761"/>
                </a:cubicBezTo>
                <a:cubicBezTo>
                  <a:pt x="709764" y="2949910"/>
                  <a:pt x="722103" y="2934351"/>
                  <a:pt x="738735" y="2924158"/>
                </a:cubicBezTo>
                <a:cubicBezTo>
                  <a:pt x="758049" y="2912355"/>
                  <a:pt x="780582" y="2908063"/>
                  <a:pt x="802042" y="2901624"/>
                </a:cubicBezTo>
                <a:close/>
                <a:moveTo>
                  <a:pt x="544521" y="2892505"/>
                </a:moveTo>
                <a:cubicBezTo>
                  <a:pt x="552032" y="2911818"/>
                  <a:pt x="547204" y="2925767"/>
                  <a:pt x="531645" y="2934888"/>
                </a:cubicBezTo>
                <a:cubicBezTo>
                  <a:pt x="516087" y="2944008"/>
                  <a:pt x="510722" y="2928450"/>
                  <a:pt x="497846" y="2921475"/>
                </a:cubicBezTo>
                <a:cubicBezTo>
                  <a:pt x="519306" y="2917719"/>
                  <a:pt x="534864" y="2910209"/>
                  <a:pt x="544521" y="2892505"/>
                </a:cubicBezTo>
                <a:close/>
                <a:moveTo>
                  <a:pt x="441513" y="2884993"/>
                </a:moveTo>
                <a:cubicBezTo>
                  <a:pt x="474776" y="2900552"/>
                  <a:pt x="475312" y="2933815"/>
                  <a:pt x="465655" y="2963322"/>
                </a:cubicBezTo>
                <a:cubicBezTo>
                  <a:pt x="453853" y="2999268"/>
                  <a:pt x="440440" y="3009462"/>
                  <a:pt x="404495" y="3007316"/>
                </a:cubicBezTo>
                <a:cubicBezTo>
                  <a:pt x="433465" y="2971370"/>
                  <a:pt x="446878" y="2931132"/>
                  <a:pt x="441513" y="2884993"/>
                </a:cubicBezTo>
                <a:close/>
                <a:moveTo>
                  <a:pt x="553106" y="2881238"/>
                </a:moveTo>
                <a:cubicBezTo>
                  <a:pt x="571347" y="2888212"/>
                  <a:pt x="588514" y="2888749"/>
                  <a:pt x="606755" y="2884457"/>
                </a:cubicBezTo>
                <a:cubicBezTo>
                  <a:pt x="600317" y="2902162"/>
                  <a:pt x="590125" y="2909136"/>
                  <a:pt x="574030" y="2906991"/>
                </a:cubicBezTo>
                <a:cubicBezTo>
                  <a:pt x="560616" y="2905380"/>
                  <a:pt x="552569" y="2898406"/>
                  <a:pt x="553106" y="2881238"/>
                </a:cubicBezTo>
                <a:close/>
                <a:moveTo>
                  <a:pt x="687230" y="2874800"/>
                </a:moveTo>
                <a:cubicBezTo>
                  <a:pt x="681866" y="2894114"/>
                  <a:pt x="679720" y="2910209"/>
                  <a:pt x="686695" y="2925767"/>
                </a:cubicBezTo>
                <a:cubicBezTo>
                  <a:pt x="689377" y="2932205"/>
                  <a:pt x="685621" y="2934351"/>
                  <a:pt x="680792" y="2934888"/>
                </a:cubicBezTo>
                <a:cubicBezTo>
                  <a:pt x="672209" y="2936497"/>
                  <a:pt x="664162" y="2946691"/>
                  <a:pt x="655040" y="2936497"/>
                </a:cubicBezTo>
                <a:cubicBezTo>
                  <a:pt x="643774" y="2923086"/>
                  <a:pt x="645384" y="2904844"/>
                  <a:pt x="659869" y="2894651"/>
                </a:cubicBezTo>
                <a:cubicBezTo>
                  <a:pt x="667917" y="2888749"/>
                  <a:pt x="676501" y="2882847"/>
                  <a:pt x="687230" y="2874800"/>
                </a:cubicBezTo>
                <a:close/>
                <a:moveTo>
                  <a:pt x="634653" y="2872118"/>
                </a:moveTo>
                <a:cubicBezTo>
                  <a:pt x="645384" y="2877482"/>
                  <a:pt x="657187" y="2876410"/>
                  <a:pt x="672209" y="2875873"/>
                </a:cubicBezTo>
                <a:cubicBezTo>
                  <a:pt x="657723" y="2886603"/>
                  <a:pt x="645920" y="2895187"/>
                  <a:pt x="634653" y="2904307"/>
                </a:cubicBezTo>
                <a:cubicBezTo>
                  <a:pt x="628753" y="2908600"/>
                  <a:pt x="623387" y="2908600"/>
                  <a:pt x="617486" y="2907526"/>
                </a:cubicBezTo>
                <a:cubicBezTo>
                  <a:pt x="609974" y="2905917"/>
                  <a:pt x="606755" y="2902698"/>
                  <a:pt x="612120" y="2895187"/>
                </a:cubicBezTo>
                <a:cubicBezTo>
                  <a:pt x="616949" y="2888749"/>
                  <a:pt x="621241" y="2882311"/>
                  <a:pt x="626070" y="2875873"/>
                </a:cubicBezTo>
                <a:cubicBezTo>
                  <a:pt x="628216" y="2873190"/>
                  <a:pt x="630361" y="2870508"/>
                  <a:pt x="634653" y="2872118"/>
                </a:cubicBezTo>
                <a:close/>
                <a:moveTo>
                  <a:pt x="953335" y="2856559"/>
                </a:moveTo>
                <a:cubicBezTo>
                  <a:pt x="913634" y="2884993"/>
                  <a:pt x="877152" y="2917719"/>
                  <a:pt x="839598" y="2948837"/>
                </a:cubicBezTo>
                <a:cubicBezTo>
                  <a:pt x="829940" y="2956884"/>
                  <a:pt x="820820" y="2964932"/>
                  <a:pt x="814382" y="2975663"/>
                </a:cubicBezTo>
                <a:cubicBezTo>
                  <a:pt x="807944" y="2986929"/>
                  <a:pt x="796140" y="2983709"/>
                  <a:pt x="786484" y="2985319"/>
                </a:cubicBezTo>
                <a:cubicBezTo>
                  <a:pt x="777364" y="2986929"/>
                  <a:pt x="765024" y="2992294"/>
                  <a:pt x="760195" y="2984783"/>
                </a:cubicBezTo>
                <a:cubicBezTo>
                  <a:pt x="755367" y="2977272"/>
                  <a:pt x="761805" y="2965468"/>
                  <a:pt x="766633" y="2957421"/>
                </a:cubicBezTo>
                <a:cubicBezTo>
                  <a:pt x="786484" y="2922549"/>
                  <a:pt x="813845" y="2895187"/>
                  <a:pt x="853010" y="2882847"/>
                </a:cubicBezTo>
                <a:cubicBezTo>
                  <a:pt x="885737" y="2872118"/>
                  <a:pt x="918999" y="2862998"/>
                  <a:pt x="953335" y="2856559"/>
                </a:cubicBezTo>
                <a:close/>
                <a:moveTo>
                  <a:pt x="725323" y="2851730"/>
                </a:moveTo>
                <a:cubicBezTo>
                  <a:pt x="715665" y="2875873"/>
                  <a:pt x="720494" y="2895723"/>
                  <a:pt x="743564" y="2912355"/>
                </a:cubicBezTo>
                <a:cubicBezTo>
                  <a:pt x="729615" y="2917183"/>
                  <a:pt x="718348" y="2920939"/>
                  <a:pt x="708154" y="2925767"/>
                </a:cubicBezTo>
                <a:cubicBezTo>
                  <a:pt x="696887" y="2931132"/>
                  <a:pt x="692596" y="2925767"/>
                  <a:pt x="690450" y="2916110"/>
                </a:cubicBezTo>
                <a:cubicBezTo>
                  <a:pt x="686695" y="2894114"/>
                  <a:pt x="689913" y="2865679"/>
                  <a:pt x="725323" y="2851730"/>
                </a:cubicBezTo>
                <a:close/>
                <a:moveTo>
                  <a:pt x="535401" y="2841000"/>
                </a:moveTo>
                <a:cubicBezTo>
                  <a:pt x="546131" y="2879092"/>
                  <a:pt x="542375" y="2895723"/>
                  <a:pt x="520379" y="2908063"/>
                </a:cubicBezTo>
                <a:cubicBezTo>
                  <a:pt x="499992" y="2919866"/>
                  <a:pt x="484433" y="2914501"/>
                  <a:pt x="460291" y="2887139"/>
                </a:cubicBezTo>
                <a:cubicBezTo>
                  <a:pt x="491944" y="2881774"/>
                  <a:pt x="517696" y="2868362"/>
                  <a:pt x="535401" y="2841000"/>
                </a:cubicBezTo>
                <a:close/>
                <a:moveTo>
                  <a:pt x="390009" y="2838854"/>
                </a:moveTo>
                <a:cubicBezTo>
                  <a:pt x="428636" y="2867825"/>
                  <a:pt x="441513" y="2875873"/>
                  <a:pt x="434539" y="2924695"/>
                </a:cubicBezTo>
                <a:cubicBezTo>
                  <a:pt x="432929" y="2934888"/>
                  <a:pt x="430783" y="2945082"/>
                  <a:pt x="427564" y="2954739"/>
                </a:cubicBezTo>
                <a:cubicBezTo>
                  <a:pt x="414688" y="2990147"/>
                  <a:pt x="396446" y="3018045"/>
                  <a:pt x="352453" y="3015363"/>
                </a:cubicBezTo>
                <a:cubicBezTo>
                  <a:pt x="341187" y="3014827"/>
                  <a:pt x="329384" y="3017509"/>
                  <a:pt x="316508" y="3018582"/>
                </a:cubicBezTo>
                <a:cubicBezTo>
                  <a:pt x="364793" y="2967614"/>
                  <a:pt x="392155" y="2909672"/>
                  <a:pt x="390009" y="2838854"/>
                </a:cubicBezTo>
                <a:close/>
                <a:moveTo>
                  <a:pt x="645920" y="2838854"/>
                </a:moveTo>
                <a:cubicBezTo>
                  <a:pt x="629289" y="2860314"/>
                  <a:pt x="615876" y="2881774"/>
                  <a:pt x="585832" y="2880700"/>
                </a:cubicBezTo>
                <a:cubicBezTo>
                  <a:pt x="548813" y="2879628"/>
                  <a:pt x="546667" y="2870508"/>
                  <a:pt x="546131" y="2842610"/>
                </a:cubicBezTo>
                <a:cubicBezTo>
                  <a:pt x="579394" y="2852803"/>
                  <a:pt x="612120" y="2850121"/>
                  <a:pt x="645920" y="2838854"/>
                </a:cubicBezTo>
                <a:close/>
                <a:moveTo>
                  <a:pt x="662216" y="2835702"/>
                </a:moveTo>
                <a:cubicBezTo>
                  <a:pt x="666308" y="2834294"/>
                  <a:pt x="671136" y="2835098"/>
                  <a:pt x="677574" y="2838854"/>
                </a:cubicBezTo>
                <a:cubicBezTo>
                  <a:pt x="689377" y="2845829"/>
                  <a:pt x="704399" y="2841536"/>
                  <a:pt x="721567" y="2843683"/>
                </a:cubicBezTo>
                <a:cubicBezTo>
                  <a:pt x="696887" y="2860314"/>
                  <a:pt x="674892" y="2873727"/>
                  <a:pt x="647530" y="2869972"/>
                </a:cubicBezTo>
                <a:cubicBezTo>
                  <a:pt x="637873" y="2868898"/>
                  <a:pt x="632507" y="2866216"/>
                  <a:pt x="641628" y="2857095"/>
                </a:cubicBezTo>
                <a:cubicBezTo>
                  <a:pt x="644848" y="2853339"/>
                  <a:pt x="648602" y="2849584"/>
                  <a:pt x="651285" y="2845829"/>
                </a:cubicBezTo>
                <a:cubicBezTo>
                  <a:pt x="654773" y="2840732"/>
                  <a:pt x="658125" y="2837111"/>
                  <a:pt x="662216" y="2835702"/>
                </a:cubicBezTo>
                <a:close/>
                <a:moveTo>
                  <a:pt x="807408" y="2802372"/>
                </a:moveTo>
                <a:cubicBezTo>
                  <a:pt x="809017" y="2831343"/>
                  <a:pt x="805798" y="2859778"/>
                  <a:pt x="831013" y="2881238"/>
                </a:cubicBezTo>
                <a:cubicBezTo>
                  <a:pt x="805261" y="2890358"/>
                  <a:pt x="781655" y="2899479"/>
                  <a:pt x="757513" y="2907526"/>
                </a:cubicBezTo>
                <a:cubicBezTo>
                  <a:pt x="744637" y="2911818"/>
                  <a:pt x="726931" y="2891968"/>
                  <a:pt x="727468" y="2874263"/>
                </a:cubicBezTo>
                <a:cubicBezTo>
                  <a:pt x="728005" y="2858705"/>
                  <a:pt x="734980" y="2845292"/>
                  <a:pt x="748392" y="2836708"/>
                </a:cubicBezTo>
                <a:cubicBezTo>
                  <a:pt x="767170" y="2824905"/>
                  <a:pt x="786484" y="2814175"/>
                  <a:pt x="807408" y="2802372"/>
                </a:cubicBezTo>
                <a:close/>
                <a:moveTo>
                  <a:pt x="338504" y="2779839"/>
                </a:moveTo>
                <a:cubicBezTo>
                  <a:pt x="351381" y="2794325"/>
                  <a:pt x="363721" y="2808810"/>
                  <a:pt x="376597" y="2822758"/>
                </a:cubicBezTo>
                <a:cubicBezTo>
                  <a:pt x="381962" y="2828661"/>
                  <a:pt x="382497" y="2835099"/>
                  <a:pt x="383034" y="2842073"/>
                </a:cubicBezTo>
                <a:cubicBezTo>
                  <a:pt x="386254" y="2902698"/>
                  <a:pt x="362647" y="2954202"/>
                  <a:pt x="324556" y="2999268"/>
                </a:cubicBezTo>
                <a:cubicBezTo>
                  <a:pt x="312216" y="3013753"/>
                  <a:pt x="296121" y="3021802"/>
                  <a:pt x="276270" y="3020728"/>
                </a:cubicBezTo>
                <a:cubicBezTo>
                  <a:pt x="262858" y="3020192"/>
                  <a:pt x="249445" y="3021802"/>
                  <a:pt x="231741" y="3022874"/>
                </a:cubicBezTo>
                <a:cubicBezTo>
                  <a:pt x="289684" y="2951519"/>
                  <a:pt x="324020" y="2873190"/>
                  <a:pt x="333677" y="2784667"/>
                </a:cubicBezTo>
                <a:close/>
                <a:moveTo>
                  <a:pt x="528963" y="2766963"/>
                </a:moveTo>
                <a:cubicBezTo>
                  <a:pt x="531109" y="2787350"/>
                  <a:pt x="532718" y="2803982"/>
                  <a:pt x="534328" y="2820077"/>
                </a:cubicBezTo>
                <a:cubicBezTo>
                  <a:pt x="534864" y="2824905"/>
                  <a:pt x="534328" y="2828661"/>
                  <a:pt x="532182" y="2832952"/>
                </a:cubicBezTo>
                <a:cubicBezTo>
                  <a:pt x="516623" y="2861387"/>
                  <a:pt x="491944" y="2875873"/>
                  <a:pt x="460827" y="2880165"/>
                </a:cubicBezTo>
                <a:cubicBezTo>
                  <a:pt x="454926" y="2881238"/>
                  <a:pt x="449024" y="2879628"/>
                  <a:pt x="444196" y="2875336"/>
                </a:cubicBezTo>
                <a:cubicBezTo>
                  <a:pt x="431856" y="2864606"/>
                  <a:pt x="420053" y="2853339"/>
                  <a:pt x="406104" y="2841000"/>
                </a:cubicBezTo>
                <a:cubicBezTo>
                  <a:pt x="465119" y="2846903"/>
                  <a:pt x="503211" y="2820614"/>
                  <a:pt x="528963" y="2766963"/>
                </a:cubicBezTo>
                <a:close/>
                <a:moveTo>
                  <a:pt x="873397" y="2766426"/>
                </a:moveTo>
                <a:cubicBezTo>
                  <a:pt x="863203" y="2802908"/>
                  <a:pt x="866959" y="2834026"/>
                  <a:pt x="897540" y="2860851"/>
                </a:cubicBezTo>
                <a:cubicBezTo>
                  <a:pt x="880372" y="2866216"/>
                  <a:pt x="865886" y="2869972"/>
                  <a:pt x="851937" y="2874800"/>
                </a:cubicBezTo>
                <a:cubicBezTo>
                  <a:pt x="839061" y="2879628"/>
                  <a:pt x="830476" y="2874800"/>
                  <a:pt x="824575" y="2864606"/>
                </a:cubicBezTo>
                <a:cubicBezTo>
                  <a:pt x="813845" y="2846903"/>
                  <a:pt x="813309" y="2827051"/>
                  <a:pt x="815991" y="2807200"/>
                </a:cubicBezTo>
                <a:cubicBezTo>
                  <a:pt x="816528" y="2801299"/>
                  <a:pt x="820820" y="2796471"/>
                  <a:pt x="826185" y="2793252"/>
                </a:cubicBezTo>
                <a:cubicBezTo>
                  <a:pt x="841207" y="2784667"/>
                  <a:pt x="856229" y="2776620"/>
                  <a:pt x="873397" y="2766426"/>
                </a:cubicBezTo>
                <a:close/>
                <a:moveTo>
                  <a:pt x="726931" y="2758915"/>
                </a:moveTo>
                <a:cubicBezTo>
                  <a:pt x="697424" y="2780912"/>
                  <a:pt x="678646" y="2812566"/>
                  <a:pt x="646993" y="2829734"/>
                </a:cubicBezTo>
                <a:cubicBezTo>
                  <a:pt x="620704" y="2843683"/>
                  <a:pt x="592806" y="2843683"/>
                  <a:pt x="564372" y="2840464"/>
                </a:cubicBezTo>
                <a:cubicBezTo>
                  <a:pt x="550423" y="2838854"/>
                  <a:pt x="540766" y="2831343"/>
                  <a:pt x="541303" y="2814712"/>
                </a:cubicBezTo>
                <a:cubicBezTo>
                  <a:pt x="541839" y="2800225"/>
                  <a:pt x="536474" y="2785741"/>
                  <a:pt x="539157" y="2769109"/>
                </a:cubicBezTo>
                <a:cubicBezTo>
                  <a:pt x="603537" y="2797007"/>
                  <a:pt x="665234" y="2783058"/>
                  <a:pt x="726931" y="2758915"/>
                </a:cubicBezTo>
                <a:close/>
                <a:moveTo>
                  <a:pt x="752147" y="2749259"/>
                </a:moveTo>
                <a:cubicBezTo>
                  <a:pt x="760732" y="2777157"/>
                  <a:pt x="782191" y="2786813"/>
                  <a:pt x="811700" y="2791642"/>
                </a:cubicBezTo>
                <a:cubicBezTo>
                  <a:pt x="771998" y="2810956"/>
                  <a:pt x="741954" y="2842610"/>
                  <a:pt x="696887" y="2835635"/>
                </a:cubicBezTo>
                <a:cubicBezTo>
                  <a:pt x="694741" y="2835099"/>
                  <a:pt x="693133" y="2835635"/>
                  <a:pt x="690987" y="2835099"/>
                </a:cubicBezTo>
                <a:cubicBezTo>
                  <a:pt x="684012" y="2833489"/>
                  <a:pt x="674355" y="2834561"/>
                  <a:pt x="671672" y="2826515"/>
                </a:cubicBezTo>
                <a:cubicBezTo>
                  <a:pt x="669526" y="2820077"/>
                  <a:pt x="678110" y="2816321"/>
                  <a:pt x="682403" y="2812030"/>
                </a:cubicBezTo>
                <a:cubicBezTo>
                  <a:pt x="703862" y="2790568"/>
                  <a:pt x="726396" y="2769109"/>
                  <a:pt x="752147" y="2749259"/>
                </a:cubicBezTo>
                <a:close/>
                <a:moveTo>
                  <a:pt x="985525" y="2709557"/>
                </a:moveTo>
                <a:cubicBezTo>
                  <a:pt x="966749" y="2741211"/>
                  <a:pt x="958164" y="2771792"/>
                  <a:pt x="962992" y="2804518"/>
                </a:cubicBezTo>
                <a:cubicBezTo>
                  <a:pt x="964602" y="2814712"/>
                  <a:pt x="967284" y="2824905"/>
                  <a:pt x="972650" y="2834026"/>
                </a:cubicBezTo>
                <a:cubicBezTo>
                  <a:pt x="976405" y="2839928"/>
                  <a:pt x="974796" y="2842073"/>
                  <a:pt x="968358" y="2843683"/>
                </a:cubicBezTo>
                <a:lnTo>
                  <a:pt x="913634" y="2856559"/>
                </a:lnTo>
                <a:cubicBezTo>
                  <a:pt x="907196" y="2858168"/>
                  <a:pt x="902368" y="2856023"/>
                  <a:pt x="897540" y="2851730"/>
                </a:cubicBezTo>
                <a:cubicBezTo>
                  <a:pt x="874470" y="2831880"/>
                  <a:pt x="867496" y="2792179"/>
                  <a:pt x="881981" y="2765889"/>
                </a:cubicBezTo>
                <a:cubicBezTo>
                  <a:pt x="883591" y="2763208"/>
                  <a:pt x="885737" y="2759989"/>
                  <a:pt x="888955" y="2758379"/>
                </a:cubicBezTo>
                <a:cubicBezTo>
                  <a:pt x="904514" y="2749794"/>
                  <a:pt x="920610" y="2741748"/>
                  <a:pt x="936168" y="2733700"/>
                </a:cubicBezTo>
                <a:close/>
                <a:moveTo>
                  <a:pt x="525208" y="2704192"/>
                </a:moveTo>
                <a:cubicBezTo>
                  <a:pt x="543986" y="2758915"/>
                  <a:pt x="495700" y="2823832"/>
                  <a:pt x="444732" y="2833489"/>
                </a:cubicBezTo>
                <a:cubicBezTo>
                  <a:pt x="418980" y="2838318"/>
                  <a:pt x="397520" y="2832952"/>
                  <a:pt x="379279" y="2815248"/>
                </a:cubicBezTo>
                <a:cubicBezTo>
                  <a:pt x="367476" y="2803445"/>
                  <a:pt x="356746" y="2790568"/>
                  <a:pt x="344406" y="2777157"/>
                </a:cubicBezTo>
                <a:cubicBezTo>
                  <a:pt x="415224" y="2781449"/>
                  <a:pt x="482824" y="2774473"/>
                  <a:pt x="525208" y="2704192"/>
                </a:cubicBezTo>
                <a:close/>
                <a:moveTo>
                  <a:pt x="1008085" y="2700223"/>
                </a:moveTo>
                <a:lnTo>
                  <a:pt x="1053623" y="2802521"/>
                </a:lnTo>
                <a:lnTo>
                  <a:pt x="1070784" y="2824062"/>
                </a:lnTo>
                <a:lnTo>
                  <a:pt x="996256" y="2837781"/>
                </a:lnTo>
                <a:cubicBezTo>
                  <a:pt x="986062" y="2840464"/>
                  <a:pt x="980698" y="2837781"/>
                  <a:pt x="976942" y="2828125"/>
                </a:cubicBezTo>
                <a:cubicBezTo>
                  <a:pt x="960310" y="2786813"/>
                  <a:pt x="968358" y="2748722"/>
                  <a:pt x="992500" y="2712776"/>
                </a:cubicBezTo>
                <a:close/>
                <a:moveTo>
                  <a:pt x="836110" y="2688902"/>
                </a:moveTo>
                <a:cubicBezTo>
                  <a:pt x="837585" y="2689037"/>
                  <a:pt x="838793" y="2690243"/>
                  <a:pt x="839598" y="2693462"/>
                </a:cubicBezTo>
                <a:cubicBezTo>
                  <a:pt x="845499" y="2717605"/>
                  <a:pt x="859448" y="2737456"/>
                  <a:pt x="879298" y="2754086"/>
                </a:cubicBezTo>
                <a:cubicBezTo>
                  <a:pt x="860522" y="2764281"/>
                  <a:pt x="843889" y="2775010"/>
                  <a:pt x="826185" y="2783058"/>
                </a:cubicBezTo>
                <a:cubicBezTo>
                  <a:pt x="806334" y="2792179"/>
                  <a:pt x="769316" y="2774473"/>
                  <a:pt x="761268" y="2754086"/>
                </a:cubicBezTo>
                <a:cubicBezTo>
                  <a:pt x="759122" y="2747648"/>
                  <a:pt x="759659" y="2742820"/>
                  <a:pt x="765024" y="2738528"/>
                </a:cubicBezTo>
                <a:lnTo>
                  <a:pt x="831013" y="2690780"/>
                </a:lnTo>
                <a:cubicBezTo>
                  <a:pt x="832892" y="2689707"/>
                  <a:pt x="834635" y="2688767"/>
                  <a:pt x="836110" y="2688902"/>
                </a:cubicBezTo>
                <a:close/>
                <a:moveTo>
                  <a:pt x="821893" y="2685414"/>
                </a:moveTo>
                <a:cubicBezTo>
                  <a:pt x="753221" y="2743357"/>
                  <a:pt x="680792" y="2785204"/>
                  <a:pt x="590660" y="2776620"/>
                </a:cubicBezTo>
                <a:cubicBezTo>
                  <a:pt x="538083" y="2771792"/>
                  <a:pt x="528963" y="2758379"/>
                  <a:pt x="535401" y="2705265"/>
                </a:cubicBezTo>
                <a:cubicBezTo>
                  <a:pt x="536474" y="2698291"/>
                  <a:pt x="538083" y="2697218"/>
                  <a:pt x="544521" y="2699364"/>
                </a:cubicBezTo>
                <a:cubicBezTo>
                  <a:pt x="599245" y="2716531"/>
                  <a:pt x="655577" y="2717069"/>
                  <a:pt x="711910" y="2709021"/>
                </a:cubicBezTo>
                <a:cubicBezTo>
                  <a:pt x="747856" y="2703655"/>
                  <a:pt x="783801" y="2695609"/>
                  <a:pt x="821893" y="2685414"/>
                </a:cubicBezTo>
                <a:close/>
                <a:moveTo>
                  <a:pt x="856765" y="2678977"/>
                </a:moveTo>
                <a:lnTo>
                  <a:pt x="979624" y="2700973"/>
                </a:lnTo>
                <a:lnTo>
                  <a:pt x="980698" y="2703120"/>
                </a:lnTo>
                <a:cubicBezTo>
                  <a:pt x="951726" y="2717605"/>
                  <a:pt x="922756" y="2732090"/>
                  <a:pt x="893784" y="2747112"/>
                </a:cubicBezTo>
                <a:cubicBezTo>
                  <a:pt x="887883" y="2750331"/>
                  <a:pt x="883054" y="2748722"/>
                  <a:pt x="878763" y="2744966"/>
                </a:cubicBezTo>
                <a:cubicBezTo>
                  <a:pt x="862130" y="2730481"/>
                  <a:pt x="850864" y="2712776"/>
                  <a:pt x="846035" y="2691317"/>
                </a:cubicBezTo>
                <a:cubicBezTo>
                  <a:pt x="843353" y="2681660"/>
                  <a:pt x="847645" y="2677367"/>
                  <a:pt x="856765" y="2678977"/>
                </a:cubicBezTo>
                <a:close/>
                <a:moveTo>
                  <a:pt x="195174" y="2636677"/>
                </a:moveTo>
                <a:lnTo>
                  <a:pt x="248909" y="2694871"/>
                </a:lnTo>
                <a:cubicBezTo>
                  <a:pt x="269430" y="2717605"/>
                  <a:pt x="290219" y="2740138"/>
                  <a:pt x="312753" y="2761062"/>
                </a:cubicBezTo>
                <a:cubicBezTo>
                  <a:pt x="321874" y="2769646"/>
                  <a:pt x="325628" y="2778230"/>
                  <a:pt x="324556" y="2791105"/>
                </a:cubicBezTo>
                <a:cubicBezTo>
                  <a:pt x="320263" y="2856023"/>
                  <a:pt x="296121" y="2915037"/>
                  <a:pt x="262321" y="2969761"/>
                </a:cubicBezTo>
                <a:cubicBezTo>
                  <a:pt x="236167" y="3012010"/>
                  <a:pt x="229025" y="3022270"/>
                  <a:pt x="199476" y="3023402"/>
                </a:cubicBezTo>
                <a:lnTo>
                  <a:pt x="173634" y="3022688"/>
                </a:lnTo>
                <a:cubicBezTo>
                  <a:pt x="173934" y="3005901"/>
                  <a:pt x="174233" y="2989114"/>
                  <a:pt x="174532" y="2972328"/>
                </a:cubicBezTo>
                <a:cubicBezTo>
                  <a:pt x="176952" y="2875535"/>
                  <a:pt x="183473" y="2738352"/>
                  <a:pt x="191140" y="2666272"/>
                </a:cubicBezTo>
                <a:close/>
                <a:moveTo>
                  <a:pt x="926178" y="2633714"/>
                </a:moveTo>
                <a:lnTo>
                  <a:pt x="942576" y="2640221"/>
                </a:lnTo>
                <a:cubicBezTo>
                  <a:pt x="975321" y="2643068"/>
                  <a:pt x="992405" y="2664423"/>
                  <a:pt x="1004506" y="2692185"/>
                </a:cubicBezTo>
                <a:cubicBezTo>
                  <a:pt x="1004551" y="2692287"/>
                  <a:pt x="1004597" y="2692389"/>
                  <a:pt x="1004642" y="2692491"/>
                </a:cubicBezTo>
                <a:lnTo>
                  <a:pt x="999474" y="2694535"/>
                </a:lnTo>
                <a:cubicBezTo>
                  <a:pt x="994646" y="2696681"/>
                  <a:pt x="989818" y="2696145"/>
                  <a:pt x="984990" y="2695072"/>
                </a:cubicBezTo>
                <a:lnTo>
                  <a:pt x="863740" y="2674148"/>
                </a:lnTo>
                <a:cubicBezTo>
                  <a:pt x="862668" y="2667711"/>
                  <a:pt x="868568" y="2667711"/>
                  <a:pt x="871788" y="2665565"/>
                </a:cubicBezTo>
                <a:cubicBezTo>
                  <a:pt x="881981" y="2658322"/>
                  <a:pt x="893113" y="2652554"/>
                  <a:pt x="904246" y="2646720"/>
                </a:cubicBezTo>
                <a:close/>
                <a:moveTo>
                  <a:pt x="522590" y="2343382"/>
                </a:moveTo>
                <a:lnTo>
                  <a:pt x="557039" y="2349647"/>
                </a:lnTo>
                <a:lnTo>
                  <a:pt x="557105" y="2348867"/>
                </a:lnTo>
                <a:lnTo>
                  <a:pt x="566293" y="2350781"/>
                </a:lnTo>
                <a:cubicBezTo>
                  <a:pt x="566278" y="2350961"/>
                  <a:pt x="566264" y="2351141"/>
                  <a:pt x="566249" y="2351321"/>
                </a:cubicBezTo>
                <a:cubicBezTo>
                  <a:pt x="597998" y="2361478"/>
                  <a:pt x="713165" y="2388129"/>
                  <a:pt x="756785" y="2411720"/>
                </a:cubicBezTo>
                <a:cubicBezTo>
                  <a:pt x="790242" y="2430228"/>
                  <a:pt x="814444" y="2456565"/>
                  <a:pt x="827970" y="2492868"/>
                </a:cubicBezTo>
                <a:cubicBezTo>
                  <a:pt x="838647" y="2521343"/>
                  <a:pt x="850749" y="2549105"/>
                  <a:pt x="862138" y="2576865"/>
                </a:cubicBezTo>
                <a:cubicBezTo>
                  <a:pt x="869613" y="2595018"/>
                  <a:pt x="879756" y="2609789"/>
                  <a:pt x="893014" y="2620557"/>
                </a:cubicBezTo>
                <a:lnTo>
                  <a:pt x="917316" y="2630198"/>
                </a:lnTo>
                <a:lnTo>
                  <a:pt x="875224" y="2656476"/>
                </a:lnTo>
                <a:cubicBezTo>
                  <a:pt x="827090" y="2681022"/>
                  <a:pt x="774278" y="2693195"/>
                  <a:pt x="719957" y="2702047"/>
                </a:cubicBezTo>
                <a:cubicBezTo>
                  <a:pt x="667917" y="2710630"/>
                  <a:pt x="616412" y="2709021"/>
                  <a:pt x="564908" y="2699364"/>
                </a:cubicBezTo>
                <a:cubicBezTo>
                  <a:pt x="561153" y="2698827"/>
                  <a:pt x="557398" y="2697218"/>
                  <a:pt x="553642" y="2696145"/>
                </a:cubicBezTo>
                <a:cubicBezTo>
                  <a:pt x="540766" y="2692926"/>
                  <a:pt x="534864" y="2686488"/>
                  <a:pt x="537547" y="2672002"/>
                </a:cubicBezTo>
                <a:lnTo>
                  <a:pt x="566249" y="2351321"/>
                </a:lnTo>
                <a:lnTo>
                  <a:pt x="557039" y="2349647"/>
                </a:lnTo>
                <a:lnTo>
                  <a:pt x="528963" y="2685414"/>
                </a:lnTo>
                <a:cubicBezTo>
                  <a:pt x="528426" y="2692926"/>
                  <a:pt x="522525" y="2697218"/>
                  <a:pt x="518769" y="2703120"/>
                </a:cubicBezTo>
                <a:cubicBezTo>
                  <a:pt x="487652" y="2749794"/>
                  <a:pt x="443659" y="2771255"/>
                  <a:pt x="387863" y="2771255"/>
                </a:cubicBezTo>
                <a:cubicBezTo>
                  <a:pt x="333140" y="2771255"/>
                  <a:pt x="333140" y="2771792"/>
                  <a:pt x="294512" y="2732627"/>
                </a:cubicBezTo>
                <a:cubicBezTo>
                  <a:pt x="277880" y="2715459"/>
                  <a:pt x="262188" y="2697218"/>
                  <a:pt x="246159" y="2679245"/>
                </a:cubicBezTo>
                <a:lnTo>
                  <a:pt x="196730" y="2628434"/>
                </a:lnTo>
                <a:lnTo>
                  <a:pt x="201605" y="2610368"/>
                </a:lnTo>
                <a:cubicBezTo>
                  <a:pt x="209913" y="2582740"/>
                  <a:pt x="224329" y="2541097"/>
                  <a:pt x="230735" y="2529885"/>
                </a:cubicBezTo>
                <a:cubicBezTo>
                  <a:pt x="254226" y="2490020"/>
                  <a:pt x="277004" y="2480056"/>
                  <a:pt x="321139" y="2493581"/>
                </a:cubicBezTo>
                <a:cubicBezTo>
                  <a:pt x="361002" y="2506394"/>
                  <a:pt x="393747" y="2495715"/>
                  <a:pt x="422220" y="2467242"/>
                </a:cubicBezTo>
                <a:cubicBezTo>
                  <a:pt x="452117" y="2438057"/>
                  <a:pt x="475608" y="2404601"/>
                  <a:pt x="487710" y="2364027"/>
                </a:cubicBezTo>
                <a:cubicBezTo>
                  <a:pt x="493404" y="2344095"/>
                  <a:pt x="503370" y="2339111"/>
                  <a:pt x="522590" y="2343382"/>
                </a:cubicBezTo>
                <a:close/>
                <a:moveTo>
                  <a:pt x="2286978" y="1631808"/>
                </a:moveTo>
                <a:cubicBezTo>
                  <a:pt x="2291338" y="1633320"/>
                  <a:pt x="2295787" y="1636524"/>
                  <a:pt x="2299346" y="1638659"/>
                </a:cubicBezTo>
                <a:cubicBezTo>
                  <a:pt x="2319989" y="1650761"/>
                  <a:pt x="2329956" y="1669269"/>
                  <a:pt x="2330668" y="1691335"/>
                </a:cubicBezTo>
                <a:cubicBezTo>
                  <a:pt x="2331380" y="1721945"/>
                  <a:pt x="2312871" y="1746859"/>
                  <a:pt x="2285110" y="1755402"/>
                </a:cubicBezTo>
                <a:cubicBezTo>
                  <a:pt x="2259484" y="1763944"/>
                  <a:pt x="2228873" y="1753977"/>
                  <a:pt x="2213926" y="1731199"/>
                </a:cubicBezTo>
                <a:cubicBezTo>
                  <a:pt x="2207518" y="1723368"/>
                  <a:pt x="2196130" y="1709843"/>
                  <a:pt x="2206095" y="1704149"/>
                </a:cubicBezTo>
                <a:cubicBezTo>
                  <a:pt x="2216061" y="1697743"/>
                  <a:pt x="2232434" y="1687777"/>
                  <a:pt x="2246670" y="1703437"/>
                </a:cubicBezTo>
                <a:cubicBezTo>
                  <a:pt x="2255924" y="1714114"/>
                  <a:pt x="2268027" y="1715538"/>
                  <a:pt x="2280838" y="1707708"/>
                </a:cubicBezTo>
                <a:cubicBezTo>
                  <a:pt x="2290092" y="1701301"/>
                  <a:pt x="2292940" y="1692048"/>
                  <a:pt x="2291517" y="1681370"/>
                </a:cubicBezTo>
                <a:cubicBezTo>
                  <a:pt x="2290804" y="1674252"/>
                  <a:pt x="2286534" y="1668557"/>
                  <a:pt x="2280838" y="1664998"/>
                </a:cubicBezTo>
                <a:cubicBezTo>
                  <a:pt x="2265178" y="1657167"/>
                  <a:pt x="2269449" y="1643642"/>
                  <a:pt x="2275144" y="1635101"/>
                </a:cubicBezTo>
                <a:cubicBezTo>
                  <a:pt x="2278347" y="1630474"/>
                  <a:pt x="2282618" y="1630296"/>
                  <a:pt x="2286978" y="1631808"/>
                </a:cubicBezTo>
                <a:close/>
                <a:moveTo>
                  <a:pt x="2079387" y="1630652"/>
                </a:moveTo>
                <a:cubicBezTo>
                  <a:pt x="2082946" y="1629584"/>
                  <a:pt x="2086150" y="1630118"/>
                  <a:pt x="2087929" y="1635101"/>
                </a:cubicBezTo>
                <a:cubicBezTo>
                  <a:pt x="2090776" y="1642219"/>
                  <a:pt x="2099318" y="1653608"/>
                  <a:pt x="2086505" y="1662150"/>
                </a:cubicBezTo>
                <a:cubicBezTo>
                  <a:pt x="2070845" y="1672116"/>
                  <a:pt x="2063727" y="1686352"/>
                  <a:pt x="2076539" y="1702014"/>
                </a:cubicBezTo>
                <a:cubicBezTo>
                  <a:pt x="2089353" y="1716962"/>
                  <a:pt x="2104301" y="1714826"/>
                  <a:pt x="2117827" y="1701301"/>
                </a:cubicBezTo>
                <a:cubicBezTo>
                  <a:pt x="2130640" y="1689200"/>
                  <a:pt x="2144876" y="1698454"/>
                  <a:pt x="2154843" y="1703437"/>
                </a:cubicBezTo>
                <a:cubicBezTo>
                  <a:pt x="2165521" y="1709132"/>
                  <a:pt x="2154843" y="1721233"/>
                  <a:pt x="2150571" y="1729063"/>
                </a:cubicBezTo>
                <a:cubicBezTo>
                  <a:pt x="2139894" y="1747571"/>
                  <a:pt x="2117827" y="1758961"/>
                  <a:pt x="2095759" y="1758961"/>
                </a:cubicBezTo>
                <a:cubicBezTo>
                  <a:pt x="2066574" y="1758961"/>
                  <a:pt x="2039524" y="1737605"/>
                  <a:pt x="2033829" y="1709843"/>
                </a:cubicBezTo>
                <a:cubicBezTo>
                  <a:pt x="2027422" y="1678523"/>
                  <a:pt x="2041659" y="1647913"/>
                  <a:pt x="2068710" y="1635812"/>
                </a:cubicBezTo>
                <a:cubicBezTo>
                  <a:pt x="2071913" y="1634389"/>
                  <a:pt x="2075828" y="1631719"/>
                  <a:pt x="2079387" y="1630652"/>
                </a:cubicBezTo>
                <a:close/>
                <a:moveTo>
                  <a:pt x="466711" y="673214"/>
                </a:moveTo>
                <a:cubicBezTo>
                  <a:pt x="473473" y="672646"/>
                  <a:pt x="481126" y="673225"/>
                  <a:pt x="489845" y="674826"/>
                </a:cubicBezTo>
                <a:cubicBezTo>
                  <a:pt x="527573" y="681233"/>
                  <a:pt x="563877" y="689775"/>
                  <a:pt x="595197" y="713977"/>
                </a:cubicBezTo>
                <a:cubicBezTo>
                  <a:pt x="598045" y="716112"/>
                  <a:pt x="600892" y="718249"/>
                  <a:pt x="604451" y="718249"/>
                </a:cubicBezTo>
                <a:cubicBezTo>
                  <a:pt x="647874" y="719672"/>
                  <a:pt x="666382" y="747434"/>
                  <a:pt x="677771" y="785161"/>
                </a:cubicBezTo>
                <a:cubicBezTo>
                  <a:pt x="684890" y="807941"/>
                  <a:pt x="695567" y="827872"/>
                  <a:pt x="724041" y="833566"/>
                </a:cubicBezTo>
                <a:cubicBezTo>
                  <a:pt x="739702" y="836414"/>
                  <a:pt x="748955" y="852786"/>
                  <a:pt x="757497" y="867023"/>
                </a:cubicBezTo>
                <a:cubicBezTo>
                  <a:pt x="773870" y="894073"/>
                  <a:pt x="782411" y="923970"/>
                  <a:pt x="785971" y="955292"/>
                </a:cubicBezTo>
                <a:cubicBezTo>
                  <a:pt x="790242" y="996578"/>
                  <a:pt x="761057" y="1018645"/>
                  <a:pt x="734718" y="1042136"/>
                </a:cubicBezTo>
                <a:cubicBezTo>
                  <a:pt x="728312" y="1047831"/>
                  <a:pt x="721906" y="1052814"/>
                  <a:pt x="715498" y="1057797"/>
                </a:cubicBezTo>
                <a:cubicBezTo>
                  <a:pt x="676347" y="1097660"/>
                  <a:pt x="631502" y="1128981"/>
                  <a:pt x="584520" y="1158879"/>
                </a:cubicBezTo>
                <a:cubicBezTo>
                  <a:pt x="563877" y="1175962"/>
                  <a:pt x="542521" y="1169556"/>
                  <a:pt x="520454" y="1161726"/>
                </a:cubicBezTo>
                <a:cubicBezTo>
                  <a:pt x="485574" y="1148200"/>
                  <a:pt x="451406" y="1131828"/>
                  <a:pt x="419372" y="1113320"/>
                </a:cubicBezTo>
                <a:cubicBezTo>
                  <a:pt x="407983" y="1107626"/>
                  <a:pt x="398018" y="1099795"/>
                  <a:pt x="385916" y="1095524"/>
                </a:cubicBezTo>
                <a:cubicBezTo>
                  <a:pt x="338934" y="1079152"/>
                  <a:pt x="322562" y="1044984"/>
                  <a:pt x="327545" y="998002"/>
                </a:cubicBezTo>
                <a:cubicBezTo>
                  <a:pt x="321139" y="944613"/>
                  <a:pt x="303343" y="890514"/>
                  <a:pt x="336088" y="838549"/>
                </a:cubicBezTo>
                <a:cubicBezTo>
                  <a:pt x="356731" y="805805"/>
                  <a:pt x="381645" y="785161"/>
                  <a:pt x="422932" y="792279"/>
                </a:cubicBezTo>
                <a:cubicBezTo>
                  <a:pt x="444999" y="795839"/>
                  <a:pt x="467778" y="797975"/>
                  <a:pt x="490557" y="801533"/>
                </a:cubicBezTo>
                <a:cubicBezTo>
                  <a:pt x="509065" y="804381"/>
                  <a:pt x="526861" y="810787"/>
                  <a:pt x="538962" y="826449"/>
                </a:cubicBezTo>
                <a:cubicBezTo>
                  <a:pt x="562453" y="855634"/>
                  <a:pt x="585232" y="884108"/>
                  <a:pt x="608011" y="913293"/>
                </a:cubicBezTo>
                <a:cubicBezTo>
                  <a:pt x="620112" y="929665"/>
                  <a:pt x="619400" y="948173"/>
                  <a:pt x="607299" y="965258"/>
                </a:cubicBezTo>
                <a:cubicBezTo>
                  <a:pt x="591638" y="987324"/>
                  <a:pt x="572418" y="1006544"/>
                  <a:pt x="551775" y="1023628"/>
                </a:cubicBezTo>
                <a:cubicBezTo>
                  <a:pt x="530420" y="1041425"/>
                  <a:pt x="486997" y="1038577"/>
                  <a:pt x="464931" y="1016510"/>
                </a:cubicBezTo>
                <a:cubicBezTo>
                  <a:pt x="441440" y="993019"/>
                  <a:pt x="428626" y="963833"/>
                  <a:pt x="430050" y="930377"/>
                </a:cubicBezTo>
                <a:cubicBezTo>
                  <a:pt x="430763" y="908310"/>
                  <a:pt x="447846" y="891226"/>
                  <a:pt x="463506" y="893362"/>
                </a:cubicBezTo>
                <a:cubicBezTo>
                  <a:pt x="479879" y="895497"/>
                  <a:pt x="501234" y="924682"/>
                  <a:pt x="499099" y="941055"/>
                </a:cubicBezTo>
                <a:cubicBezTo>
                  <a:pt x="496964" y="959563"/>
                  <a:pt x="479168" y="954580"/>
                  <a:pt x="466354" y="962410"/>
                </a:cubicBezTo>
                <a:cubicBezTo>
                  <a:pt x="489845" y="973087"/>
                  <a:pt x="512624" y="976647"/>
                  <a:pt x="536115" y="974511"/>
                </a:cubicBezTo>
                <a:cubicBezTo>
                  <a:pt x="556046" y="972375"/>
                  <a:pt x="564589" y="958850"/>
                  <a:pt x="558181" y="940343"/>
                </a:cubicBezTo>
                <a:cubicBezTo>
                  <a:pt x="546081" y="904039"/>
                  <a:pt x="520454" y="876989"/>
                  <a:pt x="489133" y="856346"/>
                </a:cubicBezTo>
                <a:cubicBezTo>
                  <a:pt x="480591" y="850651"/>
                  <a:pt x="469202" y="852075"/>
                  <a:pt x="459948" y="855634"/>
                </a:cubicBezTo>
                <a:cubicBezTo>
                  <a:pt x="448558" y="859905"/>
                  <a:pt x="436457" y="864888"/>
                  <a:pt x="425780" y="871294"/>
                </a:cubicBezTo>
                <a:cubicBezTo>
                  <a:pt x="368832" y="906174"/>
                  <a:pt x="362425" y="940343"/>
                  <a:pt x="401576" y="993731"/>
                </a:cubicBezTo>
                <a:cubicBezTo>
                  <a:pt x="424355" y="1024340"/>
                  <a:pt x="452117" y="1049967"/>
                  <a:pt x="479879" y="1075593"/>
                </a:cubicBezTo>
                <a:cubicBezTo>
                  <a:pt x="492693" y="1087695"/>
                  <a:pt x="506217" y="1089118"/>
                  <a:pt x="521878" y="1081999"/>
                </a:cubicBezTo>
                <a:cubicBezTo>
                  <a:pt x="544657" y="1071322"/>
                  <a:pt x="567435" y="1059933"/>
                  <a:pt x="589503" y="1048542"/>
                </a:cubicBezTo>
                <a:lnTo>
                  <a:pt x="655704" y="1003697"/>
                </a:lnTo>
                <a:cubicBezTo>
                  <a:pt x="674924" y="991595"/>
                  <a:pt x="675636" y="975935"/>
                  <a:pt x="667093" y="956003"/>
                </a:cubicBezTo>
                <a:cubicBezTo>
                  <a:pt x="640756" y="894073"/>
                  <a:pt x="608722" y="834990"/>
                  <a:pt x="576689" y="775908"/>
                </a:cubicBezTo>
                <a:cubicBezTo>
                  <a:pt x="570995" y="765942"/>
                  <a:pt x="563164" y="762382"/>
                  <a:pt x="552487" y="760247"/>
                </a:cubicBezTo>
                <a:cubicBezTo>
                  <a:pt x="516184" y="754553"/>
                  <a:pt x="479879" y="747434"/>
                  <a:pt x="442863" y="743163"/>
                </a:cubicBezTo>
                <a:cubicBezTo>
                  <a:pt x="420084" y="740316"/>
                  <a:pt x="419372" y="730349"/>
                  <a:pt x="425067" y="712554"/>
                </a:cubicBezTo>
                <a:cubicBezTo>
                  <a:pt x="434143" y="686928"/>
                  <a:pt x="446423" y="674915"/>
                  <a:pt x="466711" y="673214"/>
                </a:cubicBezTo>
                <a:close/>
                <a:moveTo>
                  <a:pt x="2795500" y="7117"/>
                </a:moveTo>
                <a:lnTo>
                  <a:pt x="2510762" y="7117"/>
                </a:lnTo>
                <a:cubicBezTo>
                  <a:pt x="2512186" y="11388"/>
                  <a:pt x="2515745" y="15659"/>
                  <a:pt x="2527134" y="15659"/>
                </a:cubicBezTo>
                <a:cubicBezTo>
                  <a:pt x="2565574" y="16371"/>
                  <a:pt x="2592624" y="37014"/>
                  <a:pt x="2611844" y="70471"/>
                </a:cubicBezTo>
                <a:cubicBezTo>
                  <a:pt x="2619674" y="84708"/>
                  <a:pt x="2618251" y="93962"/>
                  <a:pt x="2606149" y="105352"/>
                </a:cubicBezTo>
                <a:cubicBezTo>
                  <a:pt x="2581946" y="128130"/>
                  <a:pt x="2554184" y="148774"/>
                  <a:pt x="2548490" y="185790"/>
                </a:cubicBezTo>
                <a:cubicBezTo>
                  <a:pt x="2566286" y="258397"/>
                  <a:pt x="2568421" y="332428"/>
                  <a:pt x="2574828" y="406460"/>
                </a:cubicBezTo>
                <a:cubicBezTo>
                  <a:pt x="2576252" y="419986"/>
                  <a:pt x="2575539" y="432798"/>
                  <a:pt x="2575539" y="446323"/>
                </a:cubicBezTo>
                <a:cubicBezTo>
                  <a:pt x="2589776" y="442052"/>
                  <a:pt x="2584082" y="429951"/>
                  <a:pt x="2584794" y="421409"/>
                </a:cubicBezTo>
                <a:cubicBezTo>
                  <a:pt x="2587641" y="392935"/>
                  <a:pt x="2589064" y="363750"/>
                  <a:pt x="2591200" y="328870"/>
                </a:cubicBezTo>
                <a:cubicBezTo>
                  <a:pt x="2643165" y="382258"/>
                  <a:pt x="2687299" y="431375"/>
                  <a:pt x="2685164" y="504695"/>
                </a:cubicBezTo>
                <a:lnTo>
                  <a:pt x="2685164" y="612182"/>
                </a:lnTo>
                <a:cubicBezTo>
                  <a:pt x="2688010" y="612182"/>
                  <a:pt x="2690146" y="612894"/>
                  <a:pt x="2692994" y="612894"/>
                </a:cubicBezTo>
                <a:cubicBezTo>
                  <a:pt x="2694418" y="602217"/>
                  <a:pt x="2695842" y="590828"/>
                  <a:pt x="2697266" y="580149"/>
                </a:cubicBezTo>
                <a:cubicBezTo>
                  <a:pt x="2700825" y="556658"/>
                  <a:pt x="2703672" y="533168"/>
                  <a:pt x="2707231" y="510389"/>
                </a:cubicBezTo>
                <a:cubicBezTo>
                  <a:pt x="2707943" y="498999"/>
                  <a:pt x="2708654" y="487610"/>
                  <a:pt x="2709367" y="476221"/>
                </a:cubicBezTo>
                <a:cubicBezTo>
                  <a:pt x="2702960" y="469102"/>
                  <a:pt x="2698689" y="459136"/>
                  <a:pt x="2698689" y="449883"/>
                </a:cubicBezTo>
                <a:cubicBezTo>
                  <a:pt x="2698689" y="444188"/>
                  <a:pt x="2698689" y="438493"/>
                  <a:pt x="2699402" y="432086"/>
                </a:cubicBezTo>
                <a:cubicBezTo>
                  <a:pt x="2700825" y="412867"/>
                  <a:pt x="2691571" y="399342"/>
                  <a:pt x="2675910" y="390800"/>
                </a:cubicBezTo>
                <a:cubicBezTo>
                  <a:pt x="2625368" y="361614"/>
                  <a:pt x="2604726" y="311785"/>
                  <a:pt x="2586218" y="261244"/>
                </a:cubicBezTo>
                <a:cubicBezTo>
                  <a:pt x="2579099" y="242025"/>
                  <a:pt x="2585506" y="221381"/>
                  <a:pt x="2595472" y="202874"/>
                </a:cubicBezTo>
                <a:cubicBezTo>
                  <a:pt x="2602590" y="190060"/>
                  <a:pt x="2612555" y="177959"/>
                  <a:pt x="2621809" y="165857"/>
                </a:cubicBezTo>
                <a:cubicBezTo>
                  <a:pt x="2626080" y="160163"/>
                  <a:pt x="2632486" y="153757"/>
                  <a:pt x="2639606" y="155180"/>
                </a:cubicBezTo>
                <a:cubicBezTo>
                  <a:pt x="2648148" y="156603"/>
                  <a:pt x="2651707" y="165146"/>
                  <a:pt x="2653842" y="173688"/>
                </a:cubicBezTo>
                <a:cubicBezTo>
                  <a:pt x="2655978" y="182942"/>
                  <a:pt x="2655267" y="191484"/>
                  <a:pt x="2655267" y="200738"/>
                </a:cubicBezTo>
                <a:cubicBezTo>
                  <a:pt x="2662384" y="148062"/>
                  <a:pt x="2681605" y="101080"/>
                  <a:pt x="2713638" y="59082"/>
                </a:cubicBezTo>
                <a:cubicBezTo>
                  <a:pt x="2715774" y="56234"/>
                  <a:pt x="2717908" y="53387"/>
                  <a:pt x="2721468" y="52675"/>
                </a:cubicBezTo>
                <a:cubicBezTo>
                  <a:pt x="2751365" y="44845"/>
                  <a:pt x="2774144" y="27049"/>
                  <a:pt x="2795500" y="7117"/>
                </a:cubicBezTo>
                <a:close/>
                <a:moveTo>
                  <a:pt x="3562864" y="4982"/>
                </a:moveTo>
                <a:lnTo>
                  <a:pt x="3544356" y="4982"/>
                </a:lnTo>
                <a:cubicBezTo>
                  <a:pt x="3540795" y="33456"/>
                  <a:pt x="3537237" y="61929"/>
                  <a:pt x="3532965" y="90403"/>
                </a:cubicBezTo>
                <a:lnTo>
                  <a:pt x="3532254" y="91115"/>
                </a:lnTo>
                <a:lnTo>
                  <a:pt x="3532254" y="93963"/>
                </a:lnTo>
                <a:cubicBezTo>
                  <a:pt x="3528694" y="161587"/>
                  <a:pt x="3551474" y="227077"/>
                  <a:pt x="3549339" y="294702"/>
                </a:cubicBezTo>
                <a:cubicBezTo>
                  <a:pt x="3559304" y="348090"/>
                  <a:pt x="3558593" y="402189"/>
                  <a:pt x="3559304" y="456290"/>
                </a:cubicBezTo>
                <a:lnTo>
                  <a:pt x="3564287" y="456290"/>
                </a:lnTo>
                <a:cubicBezTo>
                  <a:pt x="3564287" y="451307"/>
                  <a:pt x="3564999" y="446324"/>
                  <a:pt x="3564999" y="441341"/>
                </a:cubicBezTo>
                <a:cubicBezTo>
                  <a:pt x="3564999" y="441341"/>
                  <a:pt x="3567847" y="355920"/>
                  <a:pt x="3568558" y="354496"/>
                </a:cubicBezTo>
                <a:cubicBezTo>
                  <a:pt x="3570694" y="301820"/>
                  <a:pt x="3573541" y="197179"/>
                  <a:pt x="3573541" y="197179"/>
                </a:cubicBezTo>
                <a:cubicBezTo>
                  <a:pt x="3573541" y="198603"/>
                  <a:pt x="3574964" y="163011"/>
                  <a:pt x="3574964" y="160164"/>
                </a:cubicBezTo>
                <a:cubicBezTo>
                  <a:pt x="3574964" y="121012"/>
                  <a:pt x="3564999" y="4982"/>
                  <a:pt x="3562864" y="4982"/>
                </a:cubicBezTo>
                <a:close/>
                <a:moveTo>
                  <a:pt x="4644865" y="4982"/>
                </a:moveTo>
                <a:lnTo>
                  <a:pt x="4360127" y="4982"/>
                </a:lnTo>
                <a:cubicBezTo>
                  <a:pt x="4367244" y="9253"/>
                  <a:pt x="4374363" y="9965"/>
                  <a:pt x="4383618" y="8542"/>
                </a:cubicBezTo>
                <a:cubicBezTo>
                  <a:pt x="4412090" y="4270"/>
                  <a:pt x="4429887" y="17084"/>
                  <a:pt x="4445548" y="41998"/>
                </a:cubicBezTo>
                <a:cubicBezTo>
                  <a:pt x="4490394" y="113182"/>
                  <a:pt x="4495376" y="191484"/>
                  <a:pt x="4491106" y="271923"/>
                </a:cubicBezTo>
                <a:cubicBezTo>
                  <a:pt x="4491106" y="275482"/>
                  <a:pt x="4483276" y="284024"/>
                  <a:pt x="4481141" y="285448"/>
                </a:cubicBezTo>
                <a:cubicBezTo>
                  <a:pt x="4487547" y="303244"/>
                  <a:pt x="4483987" y="321752"/>
                  <a:pt x="4484699" y="339547"/>
                </a:cubicBezTo>
                <a:cubicBezTo>
                  <a:pt x="4489682" y="363750"/>
                  <a:pt x="4493954" y="460561"/>
                  <a:pt x="4494665" y="484764"/>
                </a:cubicBezTo>
                <a:cubicBezTo>
                  <a:pt x="4499648" y="461273"/>
                  <a:pt x="4495376" y="437070"/>
                  <a:pt x="4496088" y="412868"/>
                </a:cubicBezTo>
                <a:cubicBezTo>
                  <a:pt x="4498224" y="344530"/>
                  <a:pt x="4494665" y="276194"/>
                  <a:pt x="4496802" y="207857"/>
                </a:cubicBezTo>
                <a:cubicBezTo>
                  <a:pt x="4498224" y="155181"/>
                  <a:pt x="4512461" y="106775"/>
                  <a:pt x="4553035" y="69760"/>
                </a:cubicBezTo>
                <a:cubicBezTo>
                  <a:pt x="4562290" y="61218"/>
                  <a:pt x="4572255" y="53387"/>
                  <a:pt x="4585069" y="51252"/>
                </a:cubicBezTo>
                <a:cubicBezTo>
                  <a:pt x="4609271" y="46981"/>
                  <a:pt x="4642016" y="7117"/>
                  <a:pt x="4644865" y="4982"/>
                </a:cubicBezTo>
                <a:close/>
                <a:moveTo>
                  <a:pt x="3330092" y="4271"/>
                </a:moveTo>
                <a:lnTo>
                  <a:pt x="2833938" y="4271"/>
                </a:lnTo>
                <a:cubicBezTo>
                  <a:pt x="2843904" y="9966"/>
                  <a:pt x="2853158" y="16373"/>
                  <a:pt x="2863124" y="22068"/>
                </a:cubicBezTo>
                <a:cubicBezTo>
                  <a:pt x="2899428" y="40576"/>
                  <a:pt x="2939291" y="52676"/>
                  <a:pt x="2968476" y="83286"/>
                </a:cubicBezTo>
                <a:cubicBezTo>
                  <a:pt x="2987696" y="104641"/>
                  <a:pt x="2986984" y="131691"/>
                  <a:pt x="2987696" y="157317"/>
                </a:cubicBezTo>
                <a:cubicBezTo>
                  <a:pt x="2988408" y="207147"/>
                  <a:pt x="2987696" y="256263"/>
                  <a:pt x="2987696" y="306092"/>
                </a:cubicBezTo>
                <a:cubicBezTo>
                  <a:pt x="2994815" y="338125"/>
                  <a:pt x="3003357" y="369446"/>
                  <a:pt x="2987696" y="401479"/>
                </a:cubicBezTo>
                <a:cubicBezTo>
                  <a:pt x="2974172" y="443477"/>
                  <a:pt x="2946410" y="475510"/>
                  <a:pt x="2914376" y="503984"/>
                </a:cubicBezTo>
                <a:cubicBezTo>
                  <a:pt x="2905834" y="511815"/>
                  <a:pt x="2870954" y="522492"/>
                  <a:pt x="2868106" y="523204"/>
                </a:cubicBezTo>
                <a:cubicBezTo>
                  <a:pt x="2882343" y="567338"/>
                  <a:pt x="2896580" y="611473"/>
                  <a:pt x="2896580" y="658453"/>
                </a:cubicBezTo>
                <a:cubicBezTo>
                  <a:pt x="2900140" y="755976"/>
                  <a:pt x="2903699" y="854211"/>
                  <a:pt x="2907258" y="951732"/>
                </a:cubicBezTo>
                <a:cubicBezTo>
                  <a:pt x="2907971" y="952444"/>
                  <a:pt x="2907971" y="953156"/>
                  <a:pt x="2908682" y="953868"/>
                </a:cubicBezTo>
                <a:cubicBezTo>
                  <a:pt x="2910106" y="956003"/>
                  <a:pt x="2911529" y="955292"/>
                  <a:pt x="2911529" y="953156"/>
                </a:cubicBezTo>
                <a:cubicBezTo>
                  <a:pt x="2913665" y="918987"/>
                  <a:pt x="2915800" y="885531"/>
                  <a:pt x="2918649" y="851363"/>
                </a:cubicBezTo>
                <a:cubicBezTo>
                  <a:pt x="2923630" y="752417"/>
                  <a:pt x="2927190" y="652759"/>
                  <a:pt x="2952817" y="555949"/>
                </a:cubicBezTo>
                <a:cubicBezTo>
                  <a:pt x="2957087" y="538864"/>
                  <a:pt x="2964205" y="528898"/>
                  <a:pt x="2982001" y="526763"/>
                </a:cubicBezTo>
                <a:cubicBezTo>
                  <a:pt x="2990544" y="526052"/>
                  <a:pt x="2999086" y="524627"/>
                  <a:pt x="3006204" y="521069"/>
                </a:cubicBezTo>
                <a:cubicBezTo>
                  <a:pt x="3050338" y="499713"/>
                  <a:pt x="3079524" y="523915"/>
                  <a:pt x="3106573" y="553101"/>
                </a:cubicBezTo>
                <a:cubicBezTo>
                  <a:pt x="3120098" y="568049"/>
                  <a:pt x="3132201" y="584422"/>
                  <a:pt x="3144301" y="600083"/>
                </a:cubicBezTo>
                <a:cubicBezTo>
                  <a:pt x="3170640" y="632827"/>
                  <a:pt x="3164946" y="664149"/>
                  <a:pt x="3128641" y="686927"/>
                </a:cubicBezTo>
                <a:cubicBezTo>
                  <a:pt x="3112980" y="696894"/>
                  <a:pt x="3095896" y="704723"/>
                  <a:pt x="3080236" y="713266"/>
                </a:cubicBezTo>
                <a:cubicBezTo>
                  <a:pt x="3080948" y="812212"/>
                  <a:pt x="3080948" y="1032882"/>
                  <a:pt x="3080236" y="1044984"/>
                </a:cubicBezTo>
                <a:cubicBezTo>
                  <a:pt x="3080236" y="1044984"/>
                  <a:pt x="3083795" y="1180234"/>
                  <a:pt x="3088777" y="1192335"/>
                </a:cubicBezTo>
                <a:cubicBezTo>
                  <a:pt x="3088777" y="1185928"/>
                  <a:pt x="3089491" y="1173827"/>
                  <a:pt x="3089491" y="1173827"/>
                </a:cubicBezTo>
                <a:cubicBezTo>
                  <a:pt x="3087354" y="1120439"/>
                  <a:pt x="3097320" y="1004409"/>
                  <a:pt x="3098744" y="999426"/>
                </a:cubicBezTo>
                <a:cubicBezTo>
                  <a:pt x="3098744" y="979494"/>
                  <a:pt x="3103014" y="936072"/>
                  <a:pt x="3103726" y="934649"/>
                </a:cubicBezTo>
                <a:cubicBezTo>
                  <a:pt x="3103014" y="908310"/>
                  <a:pt x="3110133" y="837838"/>
                  <a:pt x="3114404" y="829296"/>
                </a:cubicBezTo>
                <a:cubicBezTo>
                  <a:pt x="3115116" y="802246"/>
                  <a:pt x="3121522" y="775908"/>
                  <a:pt x="3127217" y="749570"/>
                </a:cubicBezTo>
                <a:cubicBezTo>
                  <a:pt x="3132201" y="727502"/>
                  <a:pt x="3150708" y="719672"/>
                  <a:pt x="3166370" y="708994"/>
                </a:cubicBezTo>
                <a:cubicBezTo>
                  <a:pt x="3211926" y="676250"/>
                  <a:pt x="3211215" y="676961"/>
                  <a:pt x="3250366" y="716113"/>
                </a:cubicBezTo>
                <a:cubicBezTo>
                  <a:pt x="3264602" y="729638"/>
                  <a:pt x="3271721" y="745299"/>
                  <a:pt x="3275280" y="763807"/>
                </a:cubicBezTo>
                <a:cubicBezTo>
                  <a:pt x="3288093" y="831431"/>
                  <a:pt x="3302330" y="899056"/>
                  <a:pt x="3315855" y="966681"/>
                </a:cubicBezTo>
                <a:cubicBezTo>
                  <a:pt x="3317992" y="961698"/>
                  <a:pt x="3321550" y="915428"/>
                  <a:pt x="3327245" y="897633"/>
                </a:cubicBezTo>
                <a:cubicBezTo>
                  <a:pt x="3330092" y="889090"/>
                  <a:pt x="3331515" y="878413"/>
                  <a:pt x="3342905" y="876989"/>
                </a:cubicBezTo>
                <a:cubicBezTo>
                  <a:pt x="3355718" y="875565"/>
                  <a:pt x="3359277" y="886955"/>
                  <a:pt x="3362838" y="896208"/>
                </a:cubicBezTo>
                <a:cubicBezTo>
                  <a:pt x="3370667" y="915428"/>
                  <a:pt x="3377073" y="936072"/>
                  <a:pt x="3377786" y="957427"/>
                </a:cubicBezTo>
                <a:cubicBezTo>
                  <a:pt x="3382768" y="1050679"/>
                  <a:pt x="3383480" y="1143929"/>
                  <a:pt x="3383480" y="1237181"/>
                </a:cubicBezTo>
                <a:cubicBezTo>
                  <a:pt x="3389887" y="1299111"/>
                  <a:pt x="3391310" y="1517647"/>
                  <a:pt x="3391310" y="1517647"/>
                </a:cubicBezTo>
                <a:cubicBezTo>
                  <a:pt x="3393447" y="1592390"/>
                  <a:pt x="3396293" y="1769638"/>
                  <a:pt x="3401988" y="1783164"/>
                </a:cubicBezTo>
                <a:cubicBezTo>
                  <a:pt x="3404124" y="1738317"/>
                  <a:pt x="3408396" y="1647913"/>
                  <a:pt x="3408396" y="1647913"/>
                </a:cubicBezTo>
                <a:cubicBezTo>
                  <a:pt x="3408396" y="1646490"/>
                  <a:pt x="3421207" y="1182368"/>
                  <a:pt x="3422632" y="1050679"/>
                </a:cubicBezTo>
                <a:cubicBezTo>
                  <a:pt x="3423344" y="1016510"/>
                  <a:pt x="3419784" y="938207"/>
                  <a:pt x="3419784" y="933936"/>
                </a:cubicBezTo>
                <a:cubicBezTo>
                  <a:pt x="3414089" y="907599"/>
                  <a:pt x="3398429" y="886243"/>
                  <a:pt x="3382768" y="864888"/>
                </a:cubicBezTo>
                <a:cubicBezTo>
                  <a:pt x="3382768" y="864888"/>
                  <a:pt x="3345752" y="822177"/>
                  <a:pt x="3332228" y="808652"/>
                </a:cubicBezTo>
                <a:cubicBezTo>
                  <a:pt x="3322263" y="798687"/>
                  <a:pt x="3322263" y="787297"/>
                  <a:pt x="3325109" y="775908"/>
                </a:cubicBezTo>
                <a:cubicBezTo>
                  <a:pt x="3335074" y="733909"/>
                  <a:pt x="3323685" y="703300"/>
                  <a:pt x="3283822" y="679809"/>
                </a:cubicBezTo>
                <a:cubicBezTo>
                  <a:pt x="3256060" y="663436"/>
                  <a:pt x="3225451" y="645641"/>
                  <a:pt x="3209792" y="613608"/>
                </a:cubicBezTo>
                <a:cubicBezTo>
                  <a:pt x="3167080" y="550966"/>
                  <a:pt x="3127929" y="488324"/>
                  <a:pt x="3132912" y="406462"/>
                </a:cubicBezTo>
                <a:cubicBezTo>
                  <a:pt x="3135759" y="348802"/>
                  <a:pt x="3127929" y="291143"/>
                  <a:pt x="3125081" y="232772"/>
                </a:cubicBezTo>
                <a:cubicBezTo>
                  <a:pt x="3124370" y="224230"/>
                  <a:pt x="3120810" y="211418"/>
                  <a:pt x="3134336" y="210705"/>
                </a:cubicBezTo>
                <a:cubicBezTo>
                  <a:pt x="3147149" y="209993"/>
                  <a:pt x="3144301" y="223519"/>
                  <a:pt x="3145724" y="232061"/>
                </a:cubicBezTo>
                <a:cubicBezTo>
                  <a:pt x="3151420" y="257687"/>
                  <a:pt x="3147860" y="284025"/>
                  <a:pt x="3159250" y="308940"/>
                </a:cubicBezTo>
                <a:cubicBezTo>
                  <a:pt x="3159250" y="281889"/>
                  <a:pt x="3159961" y="255552"/>
                  <a:pt x="3159250" y="228501"/>
                </a:cubicBezTo>
                <a:cubicBezTo>
                  <a:pt x="3158538" y="210705"/>
                  <a:pt x="3164946" y="203587"/>
                  <a:pt x="3184164" y="202875"/>
                </a:cubicBezTo>
                <a:cubicBezTo>
                  <a:pt x="3221892" y="200739"/>
                  <a:pt x="3253213" y="220671"/>
                  <a:pt x="3286669" y="232772"/>
                </a:cubicBezTo>
                <a:cubicBezTo>
                  <a:pt x="3327245" y="247009"/>
                  <a:pt x="3352871" y="273348"/>
                  <a:pt x="3363548" y="313922"/>
                </a:cubicBezTo>
                <a:cubicBezTo>
                  <a:pt x="3373515" y="338125"/>
                  <a:pt x="3374938" y="364464"/>
                  <a:pt x="3379209" y="389378"/>
                </a:cubicBezTo>
                <a:cubicBezTo>
                  <a:pt x="3384192" y="415715"/>
                  <a:pt x="3389887" y="442054"/>
                  <a:pt x="3394870" y="468393"/>
                </a:cubicBezTo>
                <a:cubicBezTo>
                  <a:pt x="3399853" y="493307"/>
                  <a:pt x="3404124" y="518933"/>
                  <a:pt x="3412667" y="543847"/>
                </a:cubicBezTo>
                <a:cubicBezTo>
                  <a:pt x="3415512" y="503984"/>
                  <a:pt x="3418360" y="464121"/>
                  <a:pt x="3421921" y="424258"/>
                </a:cubicBezTo>
                <a:cubicBezTo>
                  <a:pt x="3424766" y="393649"/>
                  <a:pt x="3427615" y="392937"/>
                  <a:pt x="3452528" y="407886"/>
                </a:cubicBezTo>
                <a:cubicBezTo>
                  <a:pt x="3483138" y="425682"/>
                  <a:pt x="3499510" y="454156"/>
                  <a:pt x="3504493" y="486900"/>
                </a:cubicBezTo>
                <a:cubicBezTo>
                  <a:pt x="3511612" y="529610"/>
                  <a:pt x="3522288" y="662724"/>
                  <a:pt x="3532255" y="686927"/>
                </a:cubicBezTo>
                <a:cubicBezTo>
                  <a:pt x="3536526" y="667707"/>
                  <a:pt x="3539374" y="580863"/>
                  <a:pt x="3543645" y="555237"/>
                </a:cubicBezTo>
                <a:cubicBezTo>
                  <a:pt x="3543645" y="555237"/>
                  <a:pt x="3544356" y="492595"/>
                  <a:pt x="3544356" y="461274"/>
                </a:cubicBezTo>
                <a:cubicBezTo>
                  <a:pt x="3520865" y="432800"/>
                  <a:pt x="3474596" y="375141"/>
                  <a:pt x="3474596" y="375141"/>
                </a:cubicBezTo>
                <a:cubicBezTo>
                  <a:pt x="3472461" y="372293"/>
                  <a:pt x="3470325" y="369446"/>
                  <a:pt x="3468190" y="367310"/>
                </a:cubicBezTo>
                <a:cubicBezTo>
                  <a:pt x="3468190" y="367310"/>
                  <a:pt x="3427615" y="326736"/>
                  <a:pt x="3434022" y="293279"/>
                </a:cubicBezTo>
                <a:cubicBezTo>
                  <a:pt x="3439715" y="264806"/>
                  <a:pt x="3425478" y="245586"/>
                  <a:pt x="3404124" y="229213"/>
                </a:cubicBezTo>
                <a:cubicBezTo>
                  <a:pt x="3380633" y="210705"/>
                  <a:pt x="3357142" y="192197"/>
                  <a:pt x="3332940" y="173690"/>
                </a:cubicBezTo>
                <a:cubicBezTo>
                  <a:pt x="3313721" y="160165"/>
                  <a:pt x="3295212" y="148063"/>
                  <a:pt x="3268873" y="150199"/>
                </a:cubicBezTo>
                <a:cubicBezTo>
                  <a:pt x="3248942" y="151623"/>
                  <a:pt x="3237552" y="137386"/>
                  <a:pt x="3229722" y="120301"/>
                </a:cubicBezTo>
                <a:cubicBezTo>
                  <a:pt x="3225451" y="110336"/>
                  <a:pt x="3220469" y="99658"/>
                  <a:pt x="3233993" y="91827"/>
                </a:cubicBezTo>
                <a:close/>
                <a:moveTo>
                  <a:pt x="3827670" y="4270"/>
                </a:moveTo>
                <a:lnTo>
                  <a:pt x="3653980" y="4270"/>
                </a:lnTo>
                <a:cubicBezTo>
                  <a:pt x="3661812" y="27051"/>
                  <a:pt x="3666794" y="51253"/>
                  <a:pt x="3664658" y="74032"/>
                </a:cubicBezTo>
                <a:cubicBezTo>
                  <a:pt x="3661098" y="119589"/>
                  <a:pt x="3680318" y="155182"/>
                  <a:pt x="3707368" y="187927"/>
                </a:cubicBezTo>
                <a:cubicBezTo>
                  <a:pt x="3723740" y="207858"/>
                  <a:pt x="3731572" y="229925"/>
                  <a:pt x="3725877" y="255552"/>
                </a:cubicBezTo>
                <a:lnTo>
                  <a:pt x="3725877" y="275483"/>
                </a:lnTo>
                <a:cubicBezTo>
                  <a:pt x="3728724" y="335990"/>
                  <a:pt x="3725877" y="469104"/>
                  <a:pt x="3725877" y="472663"/>
                </a:cubicBezTo>
                <a:cubicBezTo>
                  <a:pt x="3725877" y="489036"/>
                  <a:pt x="3726588" y="505408"/>
                  <a:pt x="3726588" y="521780"/>
                </a:cubicBezTo>
                <a:cubicBezTo>
                  <a:pt x="3749368" y="592965"/>
                  <a:pt x="3719471" y="647064"/>
                  <a:pt x="3671065" y="694758"/>
                </a:cubicBezTo>
                <a:cubicBezTo>
                  <a:pt x="3663946" y="709706"/>
                  <a:pt x="3652556" y="721096"/>
                  <a:pt x="3640455" y="731062"/>
                </a:cubicBezTo>
                <a:cubicBezTo>
                  <a:pt x="3621236" y="750282"/>
                  <a:pt x="3619100" y="773061"/>
                  <a:pt x="3622659" y="798687"/>
                </a:cubicBezTo>
                <a:cubicBezTo>
                  <a:pt x="3624795" y="810787"/>
                  <a:pt x="3633337" y="997291"/>
                  <a:pt x="3634761" y="1005832"/>
                </a:cubicBezTo>
                <a:cubicBezTo>
                  <a:pt x="3635472" y="996579"/>
                  <a:pt x="3636184" y="978071"/>
                  <a:pt x="3636184" y="978071"/>
                </a:cubicBezTo>
                <a:lnTo>
                  <a:pt x="3640455" y="911158"/>
                </a:lnTo>
                <a:cubicBezTo>
                  <a:pt x="3640455" y="909734"/>
                  <a:pt x="3646150" y="835703"/>
                  <a:pt x="3646150" y="835703"/>
                </a:cubicBezTo>
                <a:cubicBezTo>
                  <a:pt x="3651132" y="813635"/>
                  <a:pt x="3656116" y="791568"/>
                  <a:pt x="3661098" y="770213"/>
                </a:cubicBezTo>
                <a:cubicBezTo>
                  <a:pt x="3671065" y="736045"/>
                  <a:pt x="3699539" y="718249"/>
                  <a:pt x="3725164" y="698317"/>
                </a:cubicBezTo>
                <a:cubicBezTo>
                  <a:pt x="3732995" y="691910"/>
                  <a:pt x="3737265" y="696181"/>
                  <a:pt x="3737978" y="704723"/>
                </a:cubicBezTo>
                <a:cubicBezTo>
                  <a:pt x="3738691" y="716113"/>
                  <a:pt x="3744384" y="793704"/>
                  <a:pt x="3745808" y="820754"/>
                </a:cubicBezTo>
                <a:cubicBezTo>
                  <a:pt x="3749368" y="911870"/>
                  <a:pt x="3762182" y="1116169"/>
                  <a:pt x="3762182" y="1126847"/>
                </a:cubicBezTo>
                <a:cubicBezTo>
                  <a:pt x="3768588" y="1109761"/>
                  <a:pt x="3770723" y="949597"/>
                  <a:pt x="3772859" y="886955"/>
                </a:cubicBezTo>
                <a:cubicBezTo>
                  <a:pt x="3776418" y="800110"/>
                  <a:pt x="3777841" y="712554"/>
                  <a:pt x="3796350" y="626421"/>
                </a:cubicBezTo>
                <a:cubicBezTo>
                  <a:pt x="3798485" y="617879"/>
                  <a:pt x="3799196" y="610048"/>
                  <a:pt x="3805604" y="603642"/>
                </a:cubicBezTo>
                <a:cubicBezTo>
                  <a:pt x="3814145" y="579440"/>
                  <a:pt x="3809162" y="555949"/>
                  <a:pt x="3802756" y="531746"/>
                </a:cubicBezTo>
                <a:cubicBezTo>
                  <a:pt x="3794214" y="500425"/>
                  <a:pt x="3782113" y="469816"/>
                  <a:pt x="3782113" y="436359"/>
                </a:cubicBezTo>
                <a:cubicBezTo>
                  <a:pt x="3777841" y="405038"/>
                  <a:pt x="3781401" y="373718"/>
                  <a:pt x="3793502" y="344531"/>
                </a:cubicBezTo>
                <a:cubicBezTo>
                  <a:pt x="3817705" y="284737"/>
                  <a:pt x="3826959" y="222807"/>
                  <a:pt x="3824112" y="159453"/>
                </a:cubicBezTo>
                <a:cubicBezTo>
                  <a:pt x="3823399" y="145216"/>
                  <a:pt x="3822687" y="130980"/>
                  <a:pt x="3826959" y="116743"/>
                </a:cubicBezTo>
                <a:cubicBezTo>
                  <a:pt x="3826959" y="116743"/>
                  <a:pt x="3830518" y="107489"/>
                  <a:pt x="3831941" y="102506"/>
                </a:cubicBezTo>
                <a:cubicBezTo>
                  <a:pt x="3843332" y="69761"/>
                  <a:pt x="3840484" y="37728"/>
                  <a:pt x="3830518" y="6406"/>
                </a:cubicBezTo>
                <a:cubicBezTo>
                  <a:pt x="3829806" y="5695"/>
                  <a:pt x="3828382" y="4983"/>
                  <a:pt x="3827670" y="4270"/>
                </a:cubicBezTo>
                <a:close/>
                <a:moveTo>
                  <a:pt x="4026271" y="3559"/>
                </a:moveTo>
                <a:lnTo>
                  <a:pt x="3920919" y="3559"/>
                </a:lnTo>
                <a:cubicBezTo>
                  <a:pt x="3920207" y="13524"/>
                  <a:pt x="3920207" y="22778"/>
                  <a:pt x="3915937" y="29897"/>
                </a:cubicBezTo>
                <a:cubicBezTo>
                  <a:pt x="3898141" y="60506"/>
                  <a:pt x="3900989" y="92539"/>
                  <a:pt x="3907396" y="124571"/>
                </a:cubicBezTo>
                <a:cubicBezTo>
                  <a:pt x="3915937" y="156605"/>
                  <a:pt x="3925191" y="189349"/>
                  <a:pt x="3933732" y="221382"/>
                </a:cubicBezTo>
                <a:cubicBezTo>
                  <a:pt x="3936580" y="232772"/>
                  <a:pt x="3942276" y="241314"/>
                  <a:pt x="3953665" y="245585"/>
                </a:cubicBezTo>
                <a:cubicBezTo>
                  <a:pt x="4012748" y="266228"/>
                  <a:pt x="4071831" y="284024"/>
                  <a:pt x="4134473" y="284024"/>
                </a:cubicBezTo>
                <a:cubicBezTo>
                  <a:pt x="4174336" y="249144"/>
                  <a:pt x="4203521" y="205009"/>
                  <a:pt x="4237689" y="164435"/>
                </a:cubicBezTo>
                <a:cubicBezTo>
                  <a:pt x="4239112" y="160164"/>
                  <a:pt x="4239824" y="155893"/>
                  <a:pt x="4241247" y="151622"/>
                </a:cubicBezTo>
                <a:cubicBezTo>
                  <a:pt x="4238402" y="149487"/>
                  <a:pt x="4234841" y="147350"/>
                  <a:pt x="4231994" y="145215"/>
                </a:cubicBezTo>
                <a:cubicBezTo>
                  <a:pt x="4217759" y="101793"/>
                  <a:pt x="4204233" y="58371"/>
                  <a:pt x="4182878" y="17796"/>
                </a:cubicBezTo>
                <a:cubicBezTo>
                  <a:pt x="4180031" y="12813"/>
                  <a:pt x="4179318" y="7830"/>
                  <a:pt x="4180742" y="4270"/>
                </a:cubicBezTo>
                <a:lnTo>
                  <a:pt x="4105287" y="4270"/>
                </a:lnTo>
                <a:cubicBezTo>
                  <a:pt x="4098881" y="7830"/>
                  <a:pt x="4092474" y="9253"/>
                  <a:pt x="4085356" y="10677"/>
                </a:cubicBezTo>
                <a:cubicBezTo>
                  <a:pt x="4078238" y="15660"/>
                  <a:pt x="4071119" y="20643"/>
                  <a:pt x="4062576" y="24202"/>
                </a:cubicBezTo>
                <a:cubicBezTo>
                  <a:pt x="4033391" y="37727"/>
                  <a:pt x="4024137" y="61218"/>
                  <a:pt x="4024849" y="91115"/>
                </a:cubicBezTo>
                <a:cubicBezTo>
                  <a:pt x="4024849" y="113182"/>
                  <a:pt x="4024849" y="134538"/>
                  <a:pt x="4023426" y="156605"/>
                </a:cubicBezTo>
                <a:cubicBezTo>
                  <a:pt x="4022002" y="178672"/>
                  <a:pt x="4032680" y="189349"/>
                  <a:pt x="4054034" y="191484"/>
                </a:cubicBezTo>
                <a:cubicBezTo>
                  <a:pt x="4065423" y="192909"/>
                  <a:pt x="4077525" y="195044"/>
                  <a:pt x="4088914" y="195755"/>
                </a:cubicBezTo>
                <a:cubicBezTo>
                  <a:pt x="4107421" y="197180"/>
                  <a:pt x="4130201" y="207857"/>
                  <a:pt x="4143015" y="188638"/>
                </a:cubicBezTo>
                <a:cubicBezTo>
                  <a:pt x="4160811" y="161587"/>
                  <a:pt x="4175048" y="129554"/>
                  <a:pt x="4167929" y="96098"/>
                </a:cubicBezTo>
                <a:cubicBezTo>
                  <a:pt x="4162946" y="72608"/>
                  <a:pt x="4138744" y="71183"/>
                  <a:pt x="4118812" y="69048"/>
                </a:cubicBezTo>
                <a:cubicBezTo>
                  <a:pt x="4101728" y="67624"/>
                  <a:pt x="4089627" y="74743"/>
                  <a:pt x="4083932" y="91827"/>
                </a:cubicBezTo>
                <a:cubicBezTo>
                  <a:pt x="4082508" y="96098"/>
                  <a:pt x="4081085" y="99657"/>
                  <a:pt x="4079660" y="103928"/>
                </a:cubicBezTo>
                <a:cubicBezTo>
                  <a:pt x="4076813" y="118165"/>
                  <a:pt x="4068271" y="136673"/>
                  <a:pt x="4083932" y="145215"/>
                </a:cubicBezTo>
                <a:cubicBezTo>
                  <a:pt x="4098881" y="153758"/>
                  <a:pt x="4110982" y="138808"/>
                  <a:pt x="4128778" y="125996"/>
                </a:cubicBezTo>
                <a:cubicBezTo>
                  <a:pt x="4105999" y="127419"/>
                  <a:pt x="4103152" y="117453"/>
                  <a:pt x="4105999" y="103928"/>
                </a:cubicBezTo>
                <a:cubicBezTo>
                  <a:pt x="4107421" y="96098"/>
                  <a:pt x="4111693" y="88980"/>
                  <a:pt x="4120946" y="89691"/>
                </a:cubicBezTo>
                <a:cubicBezTo>
                  <a:pt x="4133760" y="90403"/>
                  <a:pt x="4139455" y="99657"/>
                  <a:pt x="4142303" y="111047"/>
                </a:cubicBezTo>
                <a:cubicBezTo>
                  <a:pt x="4149421" y="137385"/>
                  <a:pt x="4138744" y="165147"/>
                  <a:pt x="4118101" y="173689"/>
                </a:cubicBezTo>
                <a:cubicBezTo>
                  <a:pt x="4103152" y="180095"/>
                  <a:pt x="4059017" y="165859"/>
                  <a:pt x="4049764" y="150910"/>
                </a:cubicBezTo>
                <a:cubicBezTo>
                  <a:pt x="4048340" y="148062"/>
                  <a:pt x="4046916" y="145215"/>
                  <a:pt x="4046205" y="141656"/>
                </a:cubicBezTo>
                <a:cubicBezTo>
                  <a:pt x="4035527" y="88980"/>
                  <a:pt x="4099592" y="14948"/>
                  <a:pt x="4154404" y="16372"/>
                </a:cubicBezTo>
                <a:cubicBezTo>
                  <a:pt x="4167929" y="16372"/>
                  <a:pt x="4177183" y="24202"/>
                  <a:pt x="4181453" y="35592"/>
                </a:cubicBezTo>
                <a:cubicBezTo>
                  <a:pt x="4193554" y="68337"/>
                  <a:pt x="4204233" y="102505"/>
                  <a:pt x="4215622" y="135961"/>
                </a:cubicBezTo>
                <a:cubicBezTo>
                  <a:pt x="4218469" y="145215"/>
                  <a:pt x="4215622" y="152333"/>
                  <a:pt x="4210640" y="159452"/>
                </a:cubicBezTo>
                <a:cubicBezTo>
                  <a:pt x="4190708" y="186502"/>
                  <a:pt x="4170776" y="213552"/>
                  <a:pt x="4147285" y="237754"/>
                </a:cubicBezTo>
                <a:cubicBezTo>
                  <a:pt x="4135896" y="249856"/>
                  <a:pt x="4123794" y="254127"/>
                  <a:pt x="4106711" y="251280"/>
                </a:cubicBezTo>
                <a:cubicBezTo>
                  <a:pt x="4071119" y="244873"/>
                  <a:pt x="4036239" y="236331"/>
                  <a:pt x="4002069" y="224229"/>
                </a:cubicBezTo>
                <a:cubicBezTo>
                  <a:pt x="3960071" y="209281"/>
                  <a:pt x="3942987" y="155181"/>
                  <a:pt x="3969325" y="118165"/>
                </a:cubicBezTo>
                <a:cubicBezTo>
                  <a:pt x="3976444" y="108199"/>
                  <a:pt x="3982138" y="98234"/>
                  <a:pt x="3980715" y="86132"/>
                </a:cubicBezTo>
                <a:cubicBezTo>
                  <a:pt x="3977867" y="64066"/>
                  <a:pt x="3982850" y="45558"/>
                  <a:pt x="4002782" y="31321"/>
                </a:cubicBezTo>
                <a:cubicBezTo>
                  <a:pt x="4012036" y="24202"/>
                  <a:pt x="4019154" y="13524"/>
                  <a:pt x="4026271" y="3559"/>
                </a:cubicBezTo>
                <a:close/>
                <a:moveTo>
                  <a:pt x="2458799" y="0"/>
                </a:moveTo>
                <a:lnTo>
                  <a:pt x="2946" y="0"/>
                </a:lnTo>
                <a:cubicBezTo>
                  <a:pt x="-2037" y="10678"/>
                  <a:pt x="810" y="21355"/>
                  <a:pt x="810" y="32033"/>
                </a:cubicBezTo>
                <a:lnTo>
                  <a:pt x="810" y="6177493"/>
                </a:lnTo>
                <a:lnTo>
                  <a:pt x="0" y="6177493"/>
                </a:lnTo>
                <a:lnTo>
                  <a:pt x="0" y="6655002"/>
                </a:lnTo>
                <a:lnTo>
                  <a:pt x="810" y="6655002"/>
                </a:lnTo>
                <a:lnTo>
                  <a:pt x="810" y="6829407"/>
                </a:lnTo>
                <a:cubicBezTo>
                  <a:pt x="810" y="6861440"/>
                  <a:pt x="-2037" y="6857880"/>
                  <a:pt x="29283" y="6857880"/>
                </a:cubicBezTo>
                <a:lnTo>
                  <a:pt x="262730" y="6857880"/>
                </a:lnTo>
                <a:lnTo>
                  <a:pt x="262730" y="6655002"/>
                </a:lnTo>
                <a:lnTo>
                  <a:pt x="263553" y="6655002"/>
                </a:lnTo>
                <a:lnTo>
                  <a:pt x="263553" y="6177493"/>
                </a:lnTo>
                <a:lnTo>
                  <a:pt x="262730" y="6177493"/>
                </a:lnTo>
                <a:lnTo>
                  <a:pt x="262730" y="4682769"/>
                </a:lnTo>
                <a:lnTo>
                  <a:pt x="261433" y="4677243"/>
                </a:lnTo>
                <a:cubicBezTo>
                  <a:pt x="258674" y="4662917"/>
                  <a:pt x="257072" y="4649036"/>
                  <a:pt x="257784" y="4634799"/>
                </a:cubicBezTo>
                <a:cubicBezTo>
                  <a:pt x="259920" y="4599208"/>
                  <a:pt x="251378" y="4514498"/>
                  <a:pt x="251378" y="4513787"/>
                </a:cubicBezTo>
                <a:cubicBezTo>
                  <a:pt x="240701" y="4491008"/>
                  <a:pt x="181617" y="4243999"/>
                  <a:pt x="185889" y="4202711"/>
                </a:cubicBezTo>
                <a:cubicBezTo>
                  <a:pt x="194431" y="4117290"/>
                  <a:pt x="195854" y="3940042"/>
                  <a:pt x="190871" y="3940042"/>
                </a:cubicBezTo>
                <a:cubicBezTo>
                  <a:pt x="185177" y="3888789"/>
                  <a:pt x="179482" y="3836825"/>
                  <a:pt x="167381" y="3786285"/>
                </a:cubicBezTo>
                <a:cubicBezTo>
                  <a:pt x="169161" y="3783170"/>
                  <a:pt x="170662" y="3644639"/>
                  <a:pt x="171538" y="3540657"/>
                </a:cubicBezTo>
                <a:cubicBezTo>
                  <a:pt x="171634" y="3528517"/>
                  <a:pt x="171729" y="3516376"/>
                  <a:pt x="171825" y="3504237"/>
                </a:cubicBezTo>
                <a:lnTo>
                  <a:pt x="265004" y="3354432"/>
                </a:lnTo>
                <a:cubicBezTo>
                  <a:pt x="269832" y="3347994"/>
                  <a:pt x="274124" y="3341556"/>
                  <a:pt x="281635" y="3337801"/>
                </a:cubicBezTo>
                <a:cubicBezTo>
                  <a:pt x="324556" y="3317950"/>
                  <a:pt x="366402" y="3317414"/>
                  <a:pt x="407714" y="3343703"/>
                </a:cubicBezTo>
                <a:cubicBezTo>
                  <a:pt x="417370" y="3349604"/>
                  <a:pt x="421662" y="3357651"/>
                  <a:pt x="421126" y="3369991"/>
                </a:cubicBezTo>
                <a:cubicBezTo>
                  <a:pt x="420053" y="3401107"/>
                  <a:pt x="420053" y="3432225"/>
                  <a:pt x="419516" y="3463342"/>
                </a:cubicBezTo>
                <a:cubicBezTo>
                  <a:pt x="418980" y="3492313"/>
                  <a:pt x="418444" y="3521821"/>
                  <a:pt x="417907" y="3550791"/>
                </a:cubicBezTo>
                <a:cubicBezTo>
                  <a:pt x="415224" y="3552938"/>
                  <a:pt x="415761" y="3556158"/>
                  <a:pt x="415761" y="3558839"/>
                </a:cubicBezTo>
                <a:lnTo>
                  <a:pt x="415761" y="3731057"/>
                </a:lnTo>
                <a:cubicBezTo>
                  <a:pt x="415761" y="3733738"/>
                  <a:pt x="415224" y="3736958"/>
                  <a:pt x="417907" y="3739641"/>
                </a:cubicBezTo>
                <a:cubicBezTo>
                  <a:pt x="418444" y="3741250"/>
                  <a:pt x="418980" y="3742323"/>
                  <a:pt x="418980" y="3743932"/>
                </a:cubicBezTo>
                <a:cubicBezTo>
                  <a:pt x="421126" y="3818506"/>
                  <a:pt x="416298" y="3892543"/>
                  <a:pt x="423272" y="3967117"/>
                </a:cubicBezTo>
                <a:cubicBezTo>
                  <a:pt x="423809" y="3971410"/>
                  <a:pt x="422736" y="3974091"/>
                  <a:pt x="418444" y="3976774"/>
                </a:cubicBezTo>
                <a:cubicBezTo>
                  <a:pt x="389472" y="3995015"/>
                  <a:pt x="372305" y="4020230"/>
                  <a:pt x="374987" y="4057785"/>
                </a:cubicBezTo>
                <a:cubicBezTo>
                  <a:pt x="362647" y="4047592"/>
                  <a:pt x="355673" y="4037936"/>
                  <a:pt x="356746" y="4023449"/>
                </a:cubicBezTo>
                <a:cubicBezTo>
                  <a:pt x="357818" y="4009500"/>
                  <a:pt x="358356" y="3995551"/>
                  <a:pt x="358892" y="3982139"/>
                </a:cubicBezTo>
                <a:cubicBezTo>
                  <a:pt x="361038" y="3948340"/>
                  <a:pt x="367476" y="3915613"/>
                  <a:pt x="376597" y="3882886"/>
                </a:cubicBezTo>
                <a:cubicBezTo>
                  <a:pt x="377670" y="3879667"/>
                  <a:pt x="379816" y="3875375"/>
                  <a:pt x="374987" y="3874301"/>
                </a:cubicBezTo>
                <a:cubicBezTo>
                  <a:pt x="371231" y="3873229"/>
                  <a:pt x="370695" y="3877521"/>
                  <a:pt x="369622" y="3880204"/>
                </a:cubicBezTo>
                <a:cubicBezTo>
                  <a:pt x="362110" y="3910248"/>
                  <a:pt x="349235" y="3939220"/>
                  <a:pt x="346553" y="3970873"/>
                </a:cubicBezTo>
                <a:cubicBezTo>
                  <a:pt x="343869" y="4003063"/>
                  <a:pt x="335286" y="4036325"/>
                  <a:pt x="361574" y="4066906"/>
                </a:cubicBezTo>
                <a:cubicBezTo>
                  <a:pt x="332066" y="4051348"/>
                  <a:pt x="302559" y="4048665"/>
                  <a:pt x="272515" y="4047056"/>
                </a:cubicBezTo>
                <a:cubicBezTo>
                  <a:pt x="268760" y="4047056"/>
                  <a:pt x="262858" y="4045447"/>
                  <a:pt x="262858" y="4050274"/>
                </a:cubicBezTo>
                <a:cubicBezTo>
                  <a:pt x="262858" y="4056712"/>
                  <a:pt x="268760" y="4054567"/>
                  <a:pt x="273052" y="4054567"/>
                </a:cubicBezTo>
                <a:cubicBezTo>
                  <a:pt x="313289" y="4054567"/>
                  <a:pt x="346553" y="4073345"/>
                  <a:pt x="381425" y="4096950"/>
                </a:cubicBezTo>
                <a:cubicBezTo>
                  <a:pt x="366402" y="4098559"/>
                  <a:pt x="352453" y="4096414"/>
                  <a:pt x="343869" y="4106607"/>
                </a:cubicBezTo>
                <a:cubicBezTo>
                  <a:pt x="317045" y="4139871"/>
                  <a:pt x="290756" y="4173670"/>
                  <a:pt x="282709" y="4217127"/>
                </a:cubicBezTo>
                <a:cubicBezTo>
                  <a:pt x="282172" y="4220346"/>
                  <a:pt x="276807" y="4226784"/>
                  <a:pt x="284318" y="4227857"/>
                </a:cubicBezTo>
                <a:cubicBezTo>
                  <a:pt x="288610" y="4228393"/>
                  <a:pt x="290219" y="4223028"/>
                  <a:pt x="291293" y="4218200"/>
                </a:cubicBezTo>
                <a:cubicBezTo>
                  <a:pt x="298267" y="4177425"/>
                  <a:pt x="325092" y="4148455"/>
                  <a:pt x="350307" y="4118947"/>
                </a:cubicBezTo>
                <a:cubicBezTo>
                  <a:pt x="357282" y="4110899"/>
                  <a:pt x="370695" y="4113045"/>
                  <a:pt x="379816" y="4116265"/>
                </a:cubicBezTo>
                <a:cubicBezTo>
                  <a:pt x="387863" y="4118947"/>
                  <a:pt x="382497" y="4129140"/>
                  <a:pt x="381425" y="4136115"/>
                </a:cubicBezTo>
                <a:cubicBezTo>
                  <a:pt x="378206" y="4159721"/>
                  <a:pt x="383571" y="4182254"/>
                  <a:pt x="389472" y="4205324"/>
                </a:cubicBezTo>
                <a:cubicBezTo>
                  <a:pt x="390546" y="4209079"/>
                  <a:pt x="391082" y="4216054"/>
                  <a:pt x="396983" y="4213908"/>
                </a:cubicBezTo>
                <a:cubicBezTo>
                  <a:pt x="400739" y="4212298"/>
                  <a:pt x="398592" y="4206933"/>
                  <a:pt x="397520" y="4203178"/>
                </a:cubicBezTo>
                <a:cubicBezTo>
                  <a:pt x="391618" y="4180108"/>
                  <a:pt x="390546" y="4157038"/>
                  <a:pt x="393228" y="4133432"/>
                </a:cubicBezTo>
                <a:cubicBezTo>
                  <a:pt x="394300" y="4126457"/>
                  <a:pt x="399129" y="4122702"/>
                  <a:pt x="403958" y="4125385"/>
                </a:cubicBezTo>
                <a:cubicBezTo>
                  <a:pt x="410932" y="4129140"/>
                  <a:pt x="412541" y="4145772"/>
                  <a:pt x="425418" y="4132896"/>
                </a:cubicBezTo>
                <a:lnTo>
                  <a:pt x="426490" y="4133969"/>
                </a:lnTo>
                <a:cubicBezTo>
                  <a:pt x="435075" y="4146844"/>
                  <a:pt x="437221" y="4136652"/>
                  <a:pt x="440440" y="4130214"/>
                </a:cubicBezTo>
                <a:cubicBezTo>
                  <a:pt x="442050" y="4126457"/>
                  <a:pt x="444196" y="4122165"/>
                  <a:pt x="449024" y="4123239"/>
                </a:cubicBezTo>
                <a:cubicBezTo>
                  <a:pt x="454389" y="4124311"/>
                  <a:pt x="451170" y="4129677"/>
                  <a:pt x="451706" y="4133432"/>
                </a:cubicBezTo>
                <a:cubicBezTo>
                  <a:pt x="453316" y="4140406"/>
                  <a:pt x="453853" y="4148455"/>
                  <a:pt x="454389" y="4155429"/>
                </a:cubicBezTo>
                <a:cubicBezTo>
                  <a:pt x="454389" y="4174207"/>
                  <a:pt x="459217" y="4194594"/>
                  <a:pt x="444732" y="4210689"/>
                </a:cubicBezTo>
                <a:cubicBezTo>
                  <a:pt x="442585" y="4212835"/>
                  <a:pt x="439904" y="4217127"/>
                  <a:pt x="444196" y="4219809"/>
                </a:cubicBezTo>
                <a:cubicBezTo>
                  <a:pt x="447951" y="4221955"/>
                  <a:pt x="451170" y="4218200"/>
                  <a:pt x="452780" y="4215517"/>
                </a:cubicBezTo>
                <a:cubicBezTo>
                  <a:pt x="461363" y="4201568"/>
                  <a:pt x="465655" y="4185473"/>
                  <a:pt x="465655" y="4169378"/>
                </a:cubicBezTo>
                <a:lnTo>
                  <a:pt x="465655" y="4117874"/>
                </a:lnTo>
                <a:cubicBezTo>
                  <a:pt x="475849" y="4123775"/>
                  <a:pt x="490871" y="4117337"/>
                  <a:pt x="499992" y="4132360"/>
                </a:cubicBezTo>
                <a:cubicBezTo>
                  <a:pt x="519842" y="4167232"/>
                  <a:pt x="541839" y="4201032"/>
                  <a:pt x="552032" y="4240196"/>
                </a:cubicBezTo>
                <a:cubicBezTo>
                  <a:pt x="553106" y="4243415"/>
                  <a:pt x="553106" y="4249853"/>
                  <a:pt x="559007" y="4247707"/>
                </a:cubicBezTo>
                <a:cubicBezTo>
                  <a:pt x="564372" y="4246098"/>
                  <a:pt x="561153" y="4241269"/>
                  <a:pt x="560616" y="4237514"/>
                </a:cubicBezTo>
                <a:cubicBezTo>
                  <a:pt x="552032" y="4199959"/>
                  <a:pt x="535401" y="4166159"/>
                  <a:pt x="514477" y="4133969"/>
                </a:cubicBezTo>
                <a:cubicBezTo>
                  <a:pt x="505357" y="4119484"/>
                  <a:pt x="495700" y="4105535"/>
                  <a:pt x="473167" y="4103925"/>
                </a:cubicBezTo>
                <a:cubicBezTo>
                  <a:pt x="485506" y="4097487"/>
                  <a:pt x="495164" y="4097487"/>
                  <a:pt x="504284" y="4097487"/>
                </a:cubicBezTo>
                <a:cubicBezTo>
                  <a:pt x="533255" y="4097487"/>
                  <a:pt x="561153" y="4102851"/>
                  <a:pt x="585296" y="4120557"/>
                </a:cubicBezTo>
                <a:cubicBezTo>
                  <a:pt x="588514" y="4122702"/>
                  <a:pt x="591197" y="4129677"/>
                  <a:pt x="595489" y="4124311"/>
                </a:cubicBezTo>
                <a:cubicBezTo>
                  <a:pt x="598708" y="4120020"/>
                  <a:pt x="593879" y="4116265"/>
                  <a:pt x="590125" y="4113582"/>
                </a:cubicBezTo>
                <a:cubicBezTo>
                  <a:pt x="575102" y="4100706"/>
                  <a:pt x="557398" y="4093195"/>
                  <a:pt x="538620" y="4087830"/>
                </a:cubicBezTo>
                <a:cubicBezTo>
                  <a:pt x="518769" y="4081929"/>
                  <a:pt x="498382" y="4081392"/>
                  <a:pt x="475312" y="4086221"/>
                </a:cubicBezTo>
                <a:cubicBezTo>
                  <a:pt x="488189" y="4071198"/>
                  <a:pt x="502138" y="4061005"/>
                  <a:pt x="503747" y="4044910"/>
                </a:cubicBezTo>
                <a:cubicBezTo>
                  <a:pt x="509113" y="3989114"/>
                  <a:pt x="501601" y="3934390"/>
                  <a:pt x="479068" y="3882350"/>
                </a:cubicBezTo>
                <a:cubicBezTo>
                  <a:pt x="477458" y="3878058"/>
                  <a:pt x="475312" y="3873229"/>
                  <a:pt x="468338" y="3873766"/>
                </a:cubicBezTo>
                <a:cubicBezTo>
                  <a:pt x="467802" y="3883422"/>
                  <a:pt x="475312" y="3889324"/>
                  <a:pt x="477458" y="3897371"/>
                </a:cubicBezTo>
                <a:cubicBezTo>
                  <a:pt x="489798" y="3942974"/>
                  <a:pt x="494627" y="3988577"/>
                  <a:pt x="490335" y="4035790"/>
                </a:cubicBezTo>
                <a:cubicBezTo>
                  <a:pt x="489262" y="4047056"/>
                  <a:pt x="487116" y="4050811"/>
                  <a:pt x="475849" y="4056712"/>
                </a:cubicBezTo>
                <a:cubicBezTo>
                  <a:pt x="477458" y="4028278"/>
                  <a:pt x="467265" y="4004672"/>
                  <a:pt x="444732" y="3988040"/>
                </a:cubicBezTo>
                <a:cubicBezTo>
                  <a:pt x="433465" y="3979456"/>
                  <a:pt x="430247" y="3969263"/>
                  <a:pt x="429710" y="3956387"/>
                </a:cubicBezTo>
                <a:cubicBezTo>
                  <a:pt x="426490" y="3914003"/>
                  <a:pt x="427027" y="3871083"/>
                  <a:pt x="427027" y="3828699"/>
                </a:cubicBezTo>
                <a:cubicBezTo>
                  <a:pt x="427564" y="3673115"/>
                  <a:pt x="424345" y="3517529"/>
                  <a:pt x="429710" y="3361943"/>
                </a:cubicBezTo>
                <a:cubicBezTo>
                  <a:pt x="430247" y="3348530"/>
                  <a:pt x="434002" y="3336727"/>
                  <a:pt x="442050" y="3325998"/>
                </a:cubicBezTo>
                <a:cubicBezTo>
                  <a:pt x="476922" y="3279858"/>
                  <a:pt x="524671" y="3249814"/>
                  <a:pt x="576176" y="3225672"/>
                </a:cubicBezTo>
                <a:cubicBezTo>
                  <a:pt x="588514" y="3220307"/>
                  <a:pt x="597099" y="3217088"/>
                  <a:pt x="598171" y="3202066"/>
                </a:cubicBezTo>
                <a:cubicBezTo>
                  <a:pt x="599245" y="3191872"/>
                  <a:pt x="606220" y="3183288"/>
                  <a:pt x="612658" y="3174705"/>
                </a:cubicBezTo>
                <a:cubicBezTo>
                  <a:pt x="628753" y="3153243"/>
                  <a:pt x="644311" y="3131247"/>
                  <a:pt x="660943" y="3110861"/>
                </a:cubicBezTo>
                <a:cubicBezTo>
                  <a:pt x="695278" y="3069013"/>
                  <a:pt x="733370" y="3031994"/>
                  <a:pt x="782728" y="3008388"/>
                </a:cubicBezTo>
                <a:cubicBezTo>
                  <a:pt x="800969" y="2999805"/>
                  <a:pt x="819210" y="2991757"/>
                  <a:pt x="829404" y="2972443"/>
                </a:cubicBezTo>
                <a:cubicBezTo>
                  <a:pt x="831550" y="2968152"/>
                  <a:pt x="835842" y="2964932"/>
                  <a:pt x="839598" y="2961713"/>
                </a:cubicBezTo>
                <a:lnTo>
                  <a:pt x="934022" y="2884457"/>
                </a:lnTo>
                <a:cubicBezTo>
                  <a:pt x="959238" y="2864070"/>
                  <a:pt x="987672" y="2851730"/>
                  <a:pt x="1019326" y="2844219"/>
                </a:cubicBezTo>
                <a:lnTo>
                  <a:pt x="1078861" y="2834201"/>
                </a:lnTo>
                <a:lnTo>
                  <a:pt x="1079072" y="2834465"/>
                </a:lnTo>
                <a:cubicBezTo>
                  <a:pt x="1089216" y="2843095"/>
                  <a:pt x="1101317" y="2849502"/>
                  <a:pt x="1116266" y="2853061"/>
                </a:cubicBezTo>
                <a:cubicBezTo>
                  <a:pt x="1136197" y="2858043"/>
                  <a:pt x="1156840" y="2863740"/>
                  <a:pt x="1175348" y="2874416"/>
                </a:cubicBezTo>
                <a:cubicBezTo>
                  <a:pt x="1198127" y="2887230"/>
                  <a:pt x="1218059" y="2905026"/>
                  <a:pt x="1223042" y="2930653"/>
                </a:cubicBezTo>
                <a:cubicBezTo>
                  <a:pt x="1233007" y="2980480"/>
                  <a:pt x="1261481" y="3016785"/>
                  <a:pt x="1299209" y="3048105"/>
                </a:cubicBezTo>
                <a:lnTo>
                  <a:pt x="1362562" y="3088680"/>
                </a:lnTo>
                <a:cubicBezTo>
                  <a:pt x="1393172" y="3098646"/>
                  <a:pt x="1429475" y="3101495"/>
                  <a:pt x="1429475" y="3154169"/>
                </a:cubicBezTo>
                <a:cubicBezTo>
                  <a:pt x="1450831" y="3118577"/>
                  <a:pt x="1461508" y="3087968"/>
                  <a:pt x="1459373" y="3053801"/>
                </a:cubicBezTo>
                <a:cubicBezTo>
                  <a:pt x="1435882" y="3008243"/>
                  <a:pt x="1449408" y="2969804"/>
                  <a:pt x="1482864" y="2934923"/>
                </a:cubicBezTo>
                <a:lnTo>
                  <a:pt x="1595334" y="2816756"/>
                </a:lnTo>
                <a:cubicBezTo>
                  <a:pt x="1622385" y="2784724"/>
                  <a:pt x="1655130" y="2757675"/>
                  <a:pt x="1685027" y="2728489"/>
                </a:cubicBezTo>
                <a:cubicBezTo>
                  <a:pt x="1718483" y="2696455"/>
                  <a:pt x="1746245" y="2661576"/>
                  <a:pt x="1754787" y="2614594"/>
                </a:cubicBezTo>
                <a:cubicBezTo>
                  <a:pt x="1761194" y="2580426"/>
                  <a:pt x="1788956" y="2569036"/>
                  <a:pt x="1817429" y="2559783"/>
                </a:cubicBezTo>
                <a:cubicBezTo>
                  <a:pt x="1878648" y="2534157"/>
                  <a:pt x="1937018" y="2502835"/>
                  <a:pt x="1985424" y="2456565"/>
                </a:cubicBezTo>
                <a:cubicBezTo>
                  <a:pt x="1993254" y="2448735"/>
                  <a:pt x="1997525" y="2450159"/>
                  <a:pt x="2005355" y="2457990"/>
                </a:cubicBezTo>
                <a:cubicBezTo>
                  <a:pt x="2046642" y="2497852"/>
                  <a:pt x="2046642" y="2497141"/>
                  <a:pt x="2017457" y="2548392"/>
                </a:cubicBezTo>
                <a:cubicBezTo>
                  <a:pt x="1998237" y="2581849"/>
                  <a:pt x="1979729" y="2616017"/>
                  <a:pt x="1961221" y="2649474"/>
                </a:cubicBezTo>
                <a:cubicBezTo>
                  <a:pt x="1962644" y="2669406"/>
                  <a:pt x="2009626" y="2697168"/>
                  <a:pt x="2065150" y="2719234"/>
                </a:cubicBezTo>
                <a:cubicBezTo>
                  <a:pt x="2198976" y="2750556"/>
                  <a:pt x="2292228" y="2729201"/>
                  <a:pt x="2319989" y="2714965"/>
                </a:cubicBezTo>
                <a:cubicBezTo>
                  <a:pt x="2352022" y="2701439"/>
                  <a:pt x="2384055" y="2687203"/>
                  <a:pt x="2411817" y="2664423"/>
                </a:cubicBezTo>
                <a:cubicBezTo>
                  <a:pt x="2384767" y="2613882"/>
                  <a:pt x="2358429" y="2563343"/>
                  <a:pt x="2329956" y="2513513"/>
                </a:cubicBezTo>
                <a:cubicBezTo>
                  <a:pt x="2322125" y="2499276"/>
                  <a:pt x="2322125" y="2490733"/>
                  <a:pt x="2335651" y="2480056"/>
                </a:cubicBezTo>
                <a:cubicBezTo>
                  <a:pt x="2356293" y="2463685"/>
                  <a:pt x="2372666" y="2443753"/>
                  <a:pt x="2387614" y="2422396"/>
                </a:cubicBezTo>
                <a:cubicBezTo>
                  <a:pt x="2404698" y="2398195"/>
                  <a:pt x="2440291" y="2397483"/>
                  <a:pt x="2448833" y="2424532"/>
                </a:cubicBezTo>
                <a:cubicBezTo>
                  <a:pt x="2470900" y="2495005"/>
                  <a:pt x="2505068" y="2564054"/>
                  <a:pt x="2484426" y="2642356"/>
                </a:cubicBezTo>
                <a:cubicBezTo>
                  <a:pt x="2484426" y="2643068"/>
                  <a:pt x="2483714" y="2643780"/>
                  <a:pt x="2483001" y="2644492"/>
                </a:cubicBezTo>
                <a:cubicBezTo>
                  <a:pt x="2477307" y="2667983"/>
                  <a:pt x="2472324" y="2692185"/>
                  <a:pt x="2465916" y="2719946"/>
                </a:cubicBezTo>
                <a:cubicBezTo>
                  <a:pt x="2487274" y="2707134"/>
                  <a:pt x="2495103" y="2688626"/>
                  <a:pt x="2507205" y="2675101"/>
                </a:cubicBezTo>
                <a:cubicBezTo>
                  <a:pt x="2550626" y="2608188"/>
                  <a:pt x="2532119" y="2536292"/>
                  <a:pt x="2518593" y="2459413"/>
                </a:cubicBezTo>
                <a:cubicBezTo>
                  <a:pt x="2585506" y="2499276"/>
                  <a:pt x="2646724" y="2534869"/>
                  <a:pt x="2698689" y="2584696"/>
                </a:cubicBezTo>
                <a:cubicBezTo>
                  <a:pt x="2707944" y="2593238"/>
                  <a:pt x="2739977" y="2652321"/>
                  <a:pt x="2741400" y="2664423"/>
                </a:cubicBezTo>
                <a:cubicBezTo>
                  <a:pt x="2744247" y="2700727"/>
                  <a:pt x="2752077" y="2826012"/>
                  <a:pt x="2709366" y="2873705"/>
                </a:cubicBezTo>
                <a:cubicBezTo>
                  <a:pt x="2693706" y="2890788"/>
                  <a:pt x="2648148" y="2926381"/>
                  <a:pt x="2632488" y="2944889"/>
                </a:cubicBezTo>
                <a:cubicBezTo>
                  <a:pt x="2674486" y="2929940"/>
                  <a:pt x="2715774" y="2913567"/>
                  <a:pt x="2749231" y="2882247"/>
                </a:cubicBezTo>
                <a:cubicBezTo>
                  <a:pt x="2765603" y="2852349"/>
                  <a:pt x="2778415" y="2697880"/>
                  <a:pt x="2777704" y="2654457"/>
                </a:cubicBezTo>
                <a:cubicBezTo>
                  <a:pt x="2777704" y="2631678"/>
                  <a:pt x="2772721" y="2611747"/>
                  <a:pt x="2762755" y="2591816"/>
                </a:cubicBezTo>
                <a:cubicBezTo>
                  <a:pt x="2742823" y="2551952"/>
                  <a:pt x="2724316" y="2511378"/>
                  <a:pt x="2705096" y="2471514"/>
                </a:cubicBezTo>
                <a:cubicBezTo>
                  <a:pt x="2704384" y="2470091"/>
                  <a:pt x="2705809" y="2468667"/>
                  <a:pt x="2706520" y="2462971"/>
                </a:cubicBezTo>
                <a:cubicBezTo>
                  <a:pt x="2771298" y="2524902"/>
                  <a:pt x="2838210" y="2582561"/>
                  <a:pt x="2884480" y="2658729"/>
                </a:cubicBezTo>
                <a:cubicBezTo>
                  <a:pt x="2897293" y="2680083"/>
                  <a:pt x="2912242" y="2715676"/>
                  <a:pt x="2912242" y="2739167"/>
                </a:cubicBezTo>
                <a:cubicBezTo>
                  <a:pt x="2912242" y="2810351"/>
                  <a:pt x="2858142" y="2996852"/>
                  <a:pt x="2848177" y="3018919"/>
                </a:cubicBezTo>
                <a:cubicBezTo>
                  <a:pt x="2828958" y="3062342"/>
                  <a:pt x="2792653" y="3086545"/>
                  <a:pt x="2765603" y="3124983"/>
                </a:cubicBezTo>
                <a:lnTo>
                  <a:pt x="2714349" y="3194745"/>
                </a:lnTo>
                <a:cubicBezTo>
                  <a:pt x="2741400" y="3176948"/>
                  <a:pt x="2762042" y="3163424"/>
                  <a:pt x="2783398" y="3149899"/>
                </a:cubicBezTo>
                <a:cubicBezTo>
                  <a:pt x="2818991" y="3114306"/>
                  <a:pt x="2860277" y="3085121"/>
                  <a:pt x="2888750" y="3043122"/>
                </a:cubicBezTo>
                <a:cubicBezTo>
                  <a:pt x="2905122" y="2976920"/>
                  <a:pt x="2954952" y="2771910"/>
                  <a:pt x="2964918" y="2736318"/>
                </a:cubicBezTo>
                <a:cubicBezTo>
                  <a:pt x="2975595" y="2700015"/>
                  <a:pt x="2969900" y="2668693"/>
                  <a:pt x="2946410" y="2640221"/>
                </a:cubicBezTo>
                <a:cubicBezTo>
                  <a:pt x="2934309" y="2625272"/>
                  <a:pt x="2857429" y="2536292"/>
                  <a:pt x="2833939" y="2504972"/>
                </a:cubicBezTo>
                <a:cubicBezTo>
                  <a:pt x="2809024" y="2470802"/>
                  <a:pt x="2742112" y="2378975"/>
                  <a:pt x="2733569" y="2367585"/>
                </a:cubicBezTo>
                <a:cubicBezTo>
                  <a:pt x="2709366" y="2342670"/>
                  <a:pt x="2541373" y="2266504"/>
                  <a:pt x="2485849" y="2249420"/>
                </a:cubicBezTo>
                <a:cubicBezTo>
                  <a:pt x="2475883" y="2245859"/>
                  <a:pt x="2464493" y="2244437"/>
                  <a:pt x="2468054" y="2228065"/>
                </a:cubicBezTo>
                <a:cubicBezTo>
                  <a:pt x="2490119" y="2122000"/>
                  <a:pt x="2480154" y="2017359"/>
                  <a:pt x="2450258" y="1914142"/>
                </a:cubicBezTo>
                <a:cubicBezTo>
                  <a:pt x="2436731" y="1885668"/>
                  <a:pt x="2426766" y="1855059"/>
                  <a:pt x="2409682" y="1828721"/>
                </a:cubicBezTo>
                <a:cubicBezTo>
                  <a:pt x="2401140" y="1815908"/>
                  <a:pt x="2409682" y="1804518"/>
                  <a:pt x="2411817" y="1793129"/>
                </a:cubicBezTo>
                <a:cubicBezTo>
                  <a:pt x="2414665" y="1781028"/>
                  <a:pt x="2421071" y="1733334"/>
                  <a:pt x="2421071" y="1721945"/>
                </a:cubicBezTo>
                <a:cubicBezTo>
                  <a:pt x="2416089" y="1695606"/>
                  <a:pt x="2406834" y="1668557"/>
                  <a:pt x="2431748" y="1646490"/>
                </a:cubicBezTo>
                <a:cubicBezTo>
                  <a:pt x="2441002" y="1628693"/>
                  <a:pt x="2453816" y="1612322"/>
                  <a:pt x="2450258" y="1590254"/>
                </a:cubicBezTo>
                <a:lnTo>
                  <a:pt x="2382632" y="1581000"/>
                </a:lnTo>
                <a:cubicBezTo>
                  <a:pt x="2374801" y="1580288"/>
                  <a:pt x="2329956" y="1576729"/>
                  <a:pt x="2310737" y="1574594"/>
                </a:cubicBezTo>
                <a:cubicBezTo>
                  <a:pt x="2326396" y="1558221"/>
                  <a:pt x="2317854" y="1538290"/>
                  <a:pt x="2327820" y="1522629"/>
                </a:cubicBezTo>
                <a:cubicBezTo>
                  <a:pt x="2325685" y="1511240"/>
                  <a:pt x="2337074" y="1489173"/>
                  <a:pt x="2308600" y="1500562"/>
                </a:cubicBezTo>
                <a:cubicBezTo>
                  <a:pt x="2310023" y="1509816"/>
                  <a:pt x="2290092" y="1533307"/>
                  <a:pt x="2282975" y="1538290"/>
                </a:cubicBezTo>
                <a:cubicBezTo>
                  <a:pt x="2273008" y="1549680"/>
                  <a:pt x="2268737" y="1567475"/>
                  <a:pt x="2248094" y="1563916"/>
                </a:cubicBezTo>
                <a:cubicBezTo>
                  <a:pt x="2242398" y="1562492"/>
                  <a:pt x="2236705" y="1561780"/>
                  <a:pt x="2231009" y="1560357"/>
                </a:cubicBezTo>
                <a:cubicBezTo>
                  <a:pt x="2216772" y="1559645"/>
                  <a:pt x="2142030" y="1561780"/>
                  <a:pt x="2119961" y="1565340"/>
                </a:cubicBezTo>
                <a:cubicBezTo>
                  <a:pt x="2105726" y="1567475"/>
                  <a:pt x="2097895" y="1563204"/>
                  <a:pt x="2090776" y="1552526"/>
                </a:cubicBezTo>
                <a:cubicBezTo>
                  <a:pt x="2080099" y="1536866"/>
                  <a:pt x="2067998" y="1521206"/>
                  <a:pt x="2055896" y="1506256"/>
                </a:cubicBezTo>
                <a:cubicBezTo>
                  <a:pt x="2052337" y="1501986"/>
                  <a:pt x="2049490" y="1494156"/>
                  <a:pt x="2043083" y="1497003"/>
                </a:cubicBezTo>
                <a:cubicBezTo>
                  <a:pt x="2035965" y="1499850"/>
                  <a:pt x="2035965" y="1508393"/>
                  <a:pt x="2038100" y="1514799"/>
                </a:cubicBezTo>
                <a:cubicBezTo>
                  <a:pt x="2045219" y="1533307"/>
                  <a:pt x="2038100" y="1555374"/>
                  <a:pt x="2058031" y="1574594"/>
                </a:cubicBezTo>
                <a:lnTo>
                  <a:pt x="1916376" y="1584560"/>
                </a:lnTo>
                <a:lnTo>
                  <a:pt x="1916376" y="1585271"/>
                </a:lnTo>
                <a:cubicBezTo>
                  <a:pt x="1917799" y="1605203"/>
                  <a:pt x="1925630" y="1622999"/>
                  <a:pt x="1935595" y="1639371"/>
                </a:cubicBezTo>
                <a:cubicBezTo>
                  <a:pt x="1943425" y="1653608"/>
                  <a:pt x="1946984" y="1666421"/>
                  <a:pt x="1941290" y="1682081"/>
                </a:cubicBezTo>
                <a:cubicBezTo>
                  <a:pt x="1929188" y="1713403"/>
                  <a:pt x="1937730" y="1744012"/>
                  <a:pt x="1946272" y="1774621"/>
                </a:cubicBezTo>
                <a:cubicBezTo>
                  <a:pt x="1961933" y="1800247"/>
                  <a:pt x="1958374" y="1822315"/>
                  <a:pt x="1944138" y="1848652"/>
                </a:cubicBezTo>
                <a:cubicBezTo>
                  <a:pt x="1900003" y="1931938"/>
                  <a:pt x="1882919" y="2022342"/>
                  <a:pt x="1884342" y="2116305"/>
                </a:cubicBezTo>
                <a:lnTo>
                  <a:pt x="1884342" y="2149050"/>
                </a:lnTo>
                <a:cubicBezTo>
                  <a:pt x="1887902" y="2176100"/>
                  <a:pt x="1890749" y="2203860"/>
                  <a:pt x="1896443" y="2230912"/>
                </a:cubicBezTo>
                <a:cubicBezTo>
                  <a:pt x="1900003" y="2247995"/>
                  <a:pt x="1894308" y="2252978"/>
                  <a:pt x="1879360" y="2255825"/>
                </a:cubicBezTo>
                <a:cubicBezTo>
                  <a:pt x="1836649" y="2265080"/>
                  <a:pt x="1796074" y="2281452"/>
                  <a:pt x="1759770" y="2306367"/>
                </a:cubicBezTo>
                <a:cubicBezTo>
                  <a:pt x="1756211" y="2309925"/>
                  <a:pt x="1752651" y="2312772"/>
                  <a:pt x="1749093" y="2316333"/>
                </a:cubicBezTo>
                <a:cubicBezTo>
                  <a:pt x="1734856" y="2334129"/>
                  <a:pt x="1724178" y="2354061"/>
                  <a:pt x="1717772" y="2376127"/>
                </a:cubicBezTo>
                <a:cubicBezTo>
                  <a:pt x="1702111" y="2426668"/>
                  <a:pt x="1666519" y="2462260"/>
                  <a:pt x="1627368" y="2494293"/>
                </a:cubicBezTo>
                <a:cubicBezTo>
                  <a:pt x="1576115" y="2535580"/>
                  <a:pt x="1520592" y="2569036"/>
                  <a:pt x="1462932" y="2599646"/>
                </a:cubicBezTo>
                <a:cubicBezTo>
                  <a:pt x="1435882" y="2619577"/>
                  <a:pt x="1405273" y="2633815"/>
                  <a:pt x="1376799" y="2651610"/>
                </a:cubicBezTo>
                <a:cubicBezTo>
                  <a:pt x="1364698" y="2658729"/>
                  <a:pt x="1359004" y="2655881"/>
                  <a:pt x="1349750" y="2645915"/>
                </a:cubicBezTo>
                <a:cubicBezTo>
                  <a:pt x="1304903" y="2594662"/>
                  <a:pt x="1257210" y="2546258"/>
                  <a:pt x="1203822" y="2502835"/>
                </a:cubicBezTo>
                <a:cubicBezTo>
                  <a:pt x="1172500" y="2482904"/>
                  <a:pt x="1139757" y="2467242"/>
                  <a:pt x="1103452" y="2457990"/>
                </a:cubicBezTo>
                <a:cubicBezTo>
                  <a:pt x="1031556" y="2439482"/>
                  <a:pt x="997388" y="2390364"/>
                  <a:pt x="986710" y="2320603"/>
                </a:cubicBezTo>
                <a:cubicBezTo>
                  <a:pt x="971050" y="2256537"/>
                  <a:pt x="962507" y="2193185"/>
                  <a:pt x="995964" y="2131255"/>
                </a:cubicBezTo>
                <a:cubicBezTo>
                  <a:pt x="1006642" y="2106340"/>
                  <a:pt x="997388" y="2087119"/>
                  <a:pt x="976032" y="2072883"/>
                </a:cubicBezTo>
                <a:cubicBezTo>
                  <a:pt x="945424" y="2052239"/>
                  <a:pt x="914102" y="2032308"/>
                  <a:pt x="883494" y="2011665"/>
                </a:cubicBezTo>
                <a:cubicBezTo>
                  <a:pt x="859291" y="1995292"/>
                  <a:pt x="836512" y="1976072"/>
                  <a:pt x="818716" y="1952581"/>
                </a:cubicBezTo>
                <a:cubicBezTo>
                  <a:pt x="763904" y="1893499"/>
                  <a:pt x="735431" y="1820891"/>
                  <a:pt x="711940" y="1746148"/>
                </a:cubicBezTo>
                <a:cubicBezTo>
                  <a:pt x="703398" y="1726928"/>
                  <a:pt x="694855" y="1708420"/>
                  <a:pt x="685601" y="1689200"/>
                </a:cubicBezTo>
                <a:cubicBezTo>
                  <a:pt x="667093" y="1667845"/>
                  <a:pt x="641467" y="1660015"/>
                  <a:pt x="616553" y="1649338"/>
                </a:cubicBezTo>
                <a:cubicBezTo>
                  <a:pt x="588791" y="1637947"/>
                  <a:pt x="559606" y="1628693"/>
                  <a:pt x="536827" y="1607339"/>
                </a:cubicBezTo>
                <a:cubicBezTo>
                  <a:pt x="515471" y="1593814"/>
                  <a:pt x="501947" y="1573170"/>
                  <a:pt x="488422" y="1552526"/>
                </a:cubicBezTo>
                <a:cubicBezTo>
                  <a:pt x="486286" y="1548967"/>
                  <a:pt x="482727" y="1546120"/>
                  <a:pt x="481303" y="1542561"/>
                </a:cubicBezTo>
                <a:cubicBezTo>
                  <a:pt x="455677" y="1492020"/>
                  <a:pt x="420084" y="1464970"/>
                  <a:pt x="359578" y="1481342"/>
                </a:cubicBezTo>
                <a:cubicBezTo>
                  <a:pt x="331105" y="1489173"/>
                  <a:pt x="307614" y="1472800"/>
                  <a:pt x="291241" y="1448597"/>
                </a:cubicBezTo>
                <a:cubicBezTo>
                  <a:pt x="268463" y="1415853"/>
                  <a:pt x="252090" y="1380261"/>
                  <a:pt x="242836" y="1341110"/>
                </a:cubicBezTo>
                <a:cubicBezTo>
                  <a:pt x="214362" y="1270637"/>
                  <a:pt x="218633" y="1197318"/>
                  <a:pt x="225752" y="1124710"/>
                </a:cubicBezTo>
                <a:cubicBezTo>
                  <a:pt x="230735" y="1072033"/>
                  <a:pt x="273446" y="961698"/>
                  <a:pt x="281275" y="958850"/>
                </a:cubicBezTo>
                <a:cubicBezTo>
                  <a:pt x="284835" y="990883"/>
                  <a:pt x="290529" y="1022205"/>
                  <a:pt x="292665" y="1053525"/>
                </a:cubicBezTo>
                <a:cubicBezTo>
                  <a:pt x="294089" y="1081287"/>
                  <a:pt x="306902" y="1096948"/>
                  <a:pt x="331816" y="1108338"/>
                </a:cubicBezTo>
                <a:cubicBezTo>
                  <a:pt x="365985" y="1123998"/>
                  <a:pt x="566012" y="1224367"/>
                  <a:pt x="586655" y="1222944"/>
                </a:cubicBezTo>
                <a:cubicBezTo>
                  <a:pt x="677059" y="1172403"/>
                  <a:pt x="756785" y="1109049"/>
                  <a:pt x="832241" y="1039288"/>
                </a:cubicBezTo>
                <a:cubicBezTo>
                  <a:pt x="846478" y="1026476"/>
                  <a:pt x="860714" y="1012239"/>
                  <a:pt x="860714" y="990883"/>
                </a:cubicBezTo>
                <a:cubicBezTo>
                  <a:pt x="847189" y="895497"/>
                  <a:pt x="837224" y="799398"/>
                  <a:pt x="800919" y="709706"/>
                </a:cubicBezTo>
                <a:cubicBezTo>
                  <a:pt x="795225" y="696181"/>
                  <a:pt x="804479" y="694046"/>
                  <a:pt x="813733" y="691910"/>
                </a:cubicBezTo>
                <a:cubicBezTo>
                  <a:pt x="841495" y="684792"/>
                  <a:pt x="895594" y="669132"/>
                  <a:pt x="895594" y="669132"/>
                </a:cubicBezTo>
                <a:cubicBezTo>
                  <a:pt x="921933" y="658453"/>
                  <a:pt x="996676" y="626421"/>
                  <a:pt x="1000235" y="614319"/>
                </a:cubicBezTo>
                <a:cubicBezTo>
                  <a:pt x="1017320" y="553813"/>
                  <a:pt x="1023014" y="423546"/>
                  <a:pt x="1021591" y="420698"/>
                </a:cubicBezTo>
                <a:cubicBezTo>
                  <a:pt x="968915" y="374429"/>
                  <a:pt x="911967" y="334566"/>
                  <a:pt x="851460" y="299686"/>
                </a:cubicBezTo>
                <a:cubicBezTo>
                  <a:pt x="850749" y="299686"/>
                  <a:pt x="822275" y="318194"/>
                  <a:pt x="814444" y="330294"/>
                </a:cubicBezTo>
                <a:cubicBezTo>
                  <a:pt x="792378" y="365175"/>
                  <a:pt x="775293" y="402903"/>
                  <a:pt x="757497" y="439918"/>
                </a:cubicBezTo>
                <a:cubicBezTo>
                  <a:pt x="752514" y="449885"/>
                  <a:pt x="752514" y="459138"/>
                  <a:pt x="758209" y="468392"/>
                </a:cubicBezTo>
                <a:cubicBezTo>
                  <a:pt x="778141" y="502561"/>
                  <a:pt x="798073" y="536729"/>
                  <a:pt x="817292" y="570897"/>
                </a:cubicBezTo>
                <a:cubicBezTo>
                  <a:pt x="826546" y="587269"/>
                  <a:pt x="837935" y="590828"/>
                  <a:pt x="855020" y="583711"/>
                </a:cubicBezTo>
                <a:cubicBezTo>
                  <a:pt x="880646" y="573032"/>
                  <a:pt x="906273" y="562355"/>
                  <a:pt x="930475" y="548830"/>
                </a:cubicBezTo>
                <a:cubicBezTo>
                  <a:pt x="945424" y="540288"/>
                  <a:pt x="952542" y="528898"/>
                  <a:pt x="949695" y="511815"/>
                </a:cubicBezTo>
                <a:cubicBezTo>
                  <a:pt x="945424" y="484053"/>
                  <a:pt x="941153" y="457002"/>
                  <a:pt x="928339" y="431377"/>
                </a:cubicBezTo>
                <a:cubicBezTo>
                  <a:pt x="916238" y="407174"/>
                  <a:pt x="899154" y="402190"/>
                  <a:pt x="868545" y="413580"/>
                </a:cubicBezTo>
                <a:cubicBezTo>
                  <a:pt x="836512" y="424969"/>
                  <a:pt x="826546" y="438494"/>
                  <a:pt x="832241" y="464121"/>
                </a:cubicBezTo>
                <a:cubicBezTo>
                  <a:pt x="835088" y="476222"/>
                  <a:pt x="838647" y="488324"/>
                  <a:pt x="843630" y="499713"/>
                </a:cubicBezTo>
                <a:cubicBezTo>
                  <a:pt x="847189" y="508967"/>
                  <a:pt x="852884" y="518933"/>
                  <a:pt x="864986" y="518221"/>
                </a:cubicBezTo>
                <a:cubicBezTo>
                  <a:pt x="875663" y="517509"/>
                  <a:pt x="880646" y="508255"/>
                  <a:pt x="884917" y="500425"/>
                </a:cubicBezTo>
                <a:cubicBezTo>
                  <a:pt x="888476" y="494018"/>
                  <a:pt x="890612" y="486900"/>
                  <a:pt x="894883" y="475510"/>
                </a:cubicBezTo>
                <a:cubicBezTo>
                  <a:pt x="880646" y="481205"/>
                  <a:pt x="869257" y="482628"/>
                  <a:pt x="862850" y="468392"/>
                </a:cubicBezTo>
                <a:cubicBezTo>
                  <a:pt x="858578" y="458426"/>
                  <a:pt x="855732" y="449172"/>
                  <a:pt x="864986" y="440631"/>
                </a:cubicBezTo>
                <a:cubicBezTo>
                  <a:pt x="872815" y="433512"/>
                  <a:pt x="882069" y="434935"/>
                  <a:pt x="890612" y="439206"/>
                </a:cubicBezTo>
                <a:cubicBezTo>
                  <a:pt x="909831" y="448460"/>
                  <a:pt x="927628" y="479782"/>
                  <a:pt x="924780" y="499713"/>
                </a:cubicBezTo>
                <a:cubicBezTo>
                  <a:pt x="921221" y="524627"/>
                  <a:pt x="861426" y="545271"/>
                  <a:pt x="851460" y="545983"/>
                </a:cubicBezTo>
                <a:cubicBezTo>
                  <a:pt x="840783" y="547406"/>
                  <a:pt x="831529" y="543847"/>
                  <a:pt x="824410" y="536017"/>
                </a:cubicBezTo>
                <a:cubicBezTo>
                  <a:pt x="782411" y="488324"/>
                  <a:pt x="799496" y="380124"/>
                  <a:pt x="854308" y="347379"/>
                </a:cubicBezTo>
                <a:cubicBezTo>
                  <a:pt x="866409" y="340260"/>
                  <a:pt x="878511" y="340973"/>
                  <a:pt x="889900" y="348802"/>
                </a:cubicBezTo>
                <a:cubicBezTo>
                  <a:pt x="926204" y="372293"/>
                  <a:pt x="956813" y="402190"/>
                  <a:pt x="990269" y="429240"/>
                </a:cubicBezTo>
                <a:cubicBezTo>
                  <a:pt x="996676" y="434935"/>
                  <a:pt x="997388" y="442054"/>
                  <a:pt x="997388" y="449885"/>
                </a:cubicBezTo>
                <a:cubicBezTo>
                  <a:pt x="994540" y="491171"/>
                  <a:pt x="991693" y="531746"/>
                  <a:pt x="982439" y="572321"/>
                </a:cubicBezTo>
                <a:cubicBezTo>
                  <a:pt x="978880" y="590117"/>
                  <a:pt x="968915" y="600794"/>
                  <a:pt x="953253" y="607202"/>
                </a:cubicBezTo>
                <a:cubicBezTo>
                  <a:pt x="913391" y="622862"/>
                  <a:pt x="872104" y="635675"/>
                  <a:pt x="830105" y="644929"/>
                </a:cubicBezTo>
                <a:cubicBezTo>
                  <a:pt x="783836" y="654895"/>
                  <a:pt x="729735" y="611472"/>
                  <a:pt x="735431" y="563778"/>
                </a:cubicBezTo>
                <a:cubicBezTo>
                  <a:pt x="737566" y="541712"/>
                  <a:pt x="731160" y="526052"/>
                  <a:pt x="719769" y="510390"/>
                </a:cubicBezTo>
                <a:cubicBezTo>
                  <a:pt x="709092" y="495442"/>
                  <a:pt x="711228" y="481205"/>
                  <a:pt x="712652" y="463409"/>
                </a:cubicBezTo>
                <a:cubicBezTo>
                  <a:pt x="716923" y="416427"/>
                  <a:pt x="741837" y="375853"/>
                  <a:pt x="744685" y="328871"/>
                </a:cubicBezTo>
                <a:cubicBezTo>
                  <a:pt x="745396" y="311787"/>
                  <a:pt x="752514" y="296838"/>
                  <a:pt x="769599" y="296126"/>
                </a:cubicBezTo>
                <a:cubicBezTo>
                  <a:pt x="794513" y="295414"/>
                  <a:pt x="812309" y="254840"/>
                  <a:pt x="813733" y="246298"/>
                </a:cubicBezTo>
                <a:cubicBezTo>
                  <a:pt x="819427" y="225654"/>
                  <a:pt x="836512" y="215688"/>
                  <a:pt x="853596" y="207147"/>
                </a:cubicBezTo>
                <a:cubicBezTo>
                  <a:pt x="890612" y="189350"/>
                  <a:pt x="930475" y="184367"/>
                  <a:pt x="970338" y="175825"/>
                </a:cubicBezTo>
                <a:cubicBezTo>
                  <a:pt x="977456" y="160877"/>
                  <a:pt x="984575" y="145928"/>
                  <a:pt x="990981" y="130267"/>
                </a:cubicBezTo>
                <a:cubicBezTo>
                  <a:pt x="1003794" y="98235"/>
                  <a:pt x="1091351" y="92539"/>
                  <a:pt x="1093487" y="98235"/>
                </a:cubicBezTo>
                <a:cubicBezTo>
                  <a:pt x="1102029" y="125996"/>
                  <a:pt x="1121960" y="143080"/>
                  <a:pt x="1147586" y="154469"/>
                </a:cubicBezTo>
                <a:cubicBezTo>
                  <a:pt x="1181043" y="169419"/>
                  <a:pt x="1198127" y="194333"/>
                  <a:pt x="1196704" y="231349"/>
                </a:cubicBezTo>
                <a:cubicBezTo>
                  <a:pt x="1195280" y="260534"/>
                  <a:pt x="1207381" y="286872"/>
                  <a:pt x="1219482" y="312499"/>
                </a:cubicBezTo>
                <a:cubicBezTo>
                  <a:pt x="1251515" y="340260"/>
                  <a:pt x="1268600" y="376564"/>
                  <a:pt x="1269312" y="418563"/>
                </a:cubicBezTo>
                <a:cubicBezTo>
                  <a:pt x="1270023" y="484053"/>
                  <a:pt x="1275718" y="548830"/>
                  <a:pt x="1281412" y="613608"/>
                </a:cubicBezTo>
                <a:cubicBezTo>
                  <a:pt x="1289243" y="683368"/>
                  <a:pt x="1284260" y="869871"/>
                  <a:pt x="1284260" y="878413"/>
                </a:cubicBezTo>
                <a:cubicBezTo>
                  <a:pt x="1285684" y="1002985"/>
                  <a:pt x="1287820" y="1126846"/>
                  <a:pt x="1289243" y="1251418"/>
                </a:cubicBezTo>
                <a:cubicBezTo>
                  <a:pt x="1291378" y="1305517"/>
                  <a:pt x="1294226" y="1359618"/>
                  <a:pt x="1296361" y="1413006"/>
                </a:cubicBezTo>
                <a:lnTo>
                  <a:pt x="1302768" y="1413006"/>
                </a:lnTo>
                <a:cubicBezTo>
                  <a:pt x="1305615" y="1367448"/>
                  <a:pt x="1314157" y="581575"/>
                  <a:pt x="1314869" y="415715"/>
                </a:cubicBezTo>
                <a:cubicBezTo>
                  <a:pt x="1314869" y="373005"/>
                  <a:pt x="1324834" y="331007"/>
                  <a:pt x="1338360" y="289720"/>
                </a:cubicBezTo>
                <a:cubicBezTo>
                  <a:pt x="1342631" y="277618"/>
                  <a:pt x="1342631" y="267652"/>
                  <a:pt x="1337648" y="256263"/>
                </a:cubicBezTo>
                <a:cubicBezTo>
                  <a:pt x="1318428" y="209282"/>
                  <a:pt x="1320564" y="163012"/>
                  <a:pt x="1347614" y="118878"/>
                </a:cubicBezTo>
                <a:cubicBezTo>
                  <a:pt x="1356868" y="103929"/>
                  <a:pt x="1363987" y="87556"/>
                  <a:pt x="1370393" y="71184"/>
                </a:cubicBezTo>
                <a:cubicBezTo>
                  <a:pt x="1383918" y="38440"/>
                  <a:pt x="1411680" y="33457"/>
                  <a:pt x="1436594" y="61219"/>
                </a:cubicBezTo>
                <a:cubicBezTo>
                  <a:pt x="1461508" y="88981"/>
                  <a:pt x="1478593" y="119589"/>
                  <a:pt x="1478593" y="158029"/>
                </a:cubicBezTo>
                <a:cubicBezTo>
                  <a:pt x="1478593" y="170842"/>
                  <a:pt x="1480728" y="182943"/>
                  <a:pt x="1481440" y="195757"/>
                </a:cubicBezTo>
                <a:cubicBezTo>
                  <a:pt x="1501371" y="252704"/>
                  <a:pt x="1512761" y="310363"/>
                  <a:pt x="1508490" y="370870"/>
                </a:cubicBezTo>
                <a:cubicBezTo>
                  <a:pt x="1512761" y="385107"/>
                  <a:pt x="1512761" y="400055"/>
                  <a:pt x="1512761" y="415004"/>
                </a:cubicBezTo>
                <a:cubicBezTo>
                  <a:pt x="1512761" y="415004"/>
                  <a:pt x="1514896" y="423546"/>
                  <a:pt x="1514896" y="428529"/>
                </a:cubicBezTo>
                <a:cubicBezTo>
                  <a:pt x="1520592" y="467680"/>
                  <a:pt x="1518456" y="506119"/>
                  <a:pt x="1503507" y="543847"/>
                </a:cubicBezTo>
                <a:cubicBezTo>
                  <a:pt x="1496388" y="561643"/>
                  <a:pt x="1489270" y="579440"/>
                  <a:pt x="1491406" y="599371"/>
                </a:cubicBezTo>
                <a:cubicBezTo>
                  <a:pt x="1493542" y="602930"/>
                  <a:pt x="1497813" y="609337"/>
                  <a:pt x="1497813" y="609337"/>
                </a:cubicBezTo>
                <a:cubicBezTo>
                  <a:pt x="1499236" y="615743"/>
                  <a:pt x="1501371" y="622150"/>
                  <a:pt x="1501371" y="628556"/>
                </a:cubicBezTo>
                <a:cubicBezTo>
                  <a:pt x="1502084" y="726791"/>
                  <a:pt x="1502084" y="825024"/>
                  <a:pt x="1502084" y="923259"/>
                </a:cubicBezTo>
                <a:cubicBezTo>
                  <a:pt x="1506355" y="956715"/>
                  <a:pt x="1506355" y="1037865"/>
                  <a:pt x="1506355" y="1044984"/>
                </a:cubicBezTo>
                <a:cubicBezTo>
                  <a:pt x="1507778" y="1109049"/>
                  <a:pt x="1511338" y="1237181"/>
                  <a:pt x="1511338" y="1237181"/>
                </a:cubicBezTo>
                <a:cubicBezTo>
                  <a:pt x="1512761" y="1275620"/>
                  <a:pt x="1515608" y="1380261"/>
                  <a:pt x="1516321" y="1393074"/>
                </a:cubicBezTo>
                <a:cubicBezTo>
                  <a:pt x="1519879" y="1516223"/>
                  <a:pt x="1522727" y="1638659"/>
                  <a:pt x="1526286" y="1761808"/>
                </a:cubicBezTo>
                <a:cubicBezTo>
                  <a:pt x="1526286" y="1768927"/>
                  <a:pt x="1527710" y="1852923"/>
                  <a:pt x="1528421" y="1887092"/>
                </a:cubicBezTo>
                <a:cubicBezTo>
                  <a:pt x="1534829" y="1954005"/>
                  <a:pt x="1533404" y="2087832"/>
                  <a:pt x="1533404" y="2087832"/>
                </a:cubicBezTo>
                <a:cubicBezTo>
                  <a:pt x="1536252" y="2099932"/>
                  <a:pt x="1539099" y="2112034"/>
                  <a:pt x="1542658" y="2124135"/>
                </a:cubicBezTo>
                <a:cubicBezTo>
                  <a:pt x="1542658" y="2084272"/>
                  <a:pt x="1543370" y="2044410"/>
                  <a:pt x="1543370" y="2004546"/>
                </a:cubicBezTo>
                <a:cubicBezTo>
                  <a:pt x="1543370" y="1984614"/>
                  <a:pt x="1544082" y="1795976"/>
                  <a:pt x="1544082" y="1721233"/>
                </a:cubicBezTo>
                <a:cubicBezTo>
                  <a:pt x="1545506" y="1618728"/>
                  <a:pt x="1562590" y="973087"/>
                  <a:pt x="1567572" y="952444"/>
                </a:cubicBezTo>
                <a:cubicBezTo>
                  <a:pt x="1567572" y="913293"/>
                  <a:pt x="1569708" y="874854"/>
                  <a:pt x="1579674" y="837126"/>
                </a:cubicBezTo>
                <a:cubicBezTo>
                  <a:pt x="1586792" y="808652"/>
                  <a:pt x="1579674" y="783026"/>
                  <a:pt x="1569708" y="756688"/>
                </a:cubicBezTo>
                <a:cubicBezTo>
                  <a:pt x="1557607" y="723943"/>
                  <a:pt x="1551200" y="690486"/>
                  <a:pt x="1564014" y="656318"/>
                </a:cubicBezTo>
                <a:cubicBezTo>
                  <a:pt x="1568997" y="637810"/>
                  <a:pt x="1598182" y="567338"/>
                  <a:pt x="1603165" y="548830"/>
                </a:cubicBezTo>
                <a:cubicBezTo>
                  <a:pt x="1603877" y="511815"/>
                  <a:pt x="1603877" y="475510"/>
                  <a:pt x="1604588" y="438494"/>
                </a:cubicBezTo>
                <a:cubicBezTo>
                  <a:pt x="1605300" y="343108"/>
                  <a:pt x="1622385" y="249857"/>
                  <a:pt x="1650858" y="158740"/>
                </a:cubicBezTo>
                <a:cubicBezTo>
                  <a:pt x="1655841" y="142369"/>
                  <a:pt x="1670078" y="140945"/>
                  <a:pt x="1683603" y="143080"/>
                </a:cubicBezTo>
                <a:cubicBezTo>
                  <a:pt x="1705670" y="146640"/>
                  <a:pt x="1724178" y="169419"/>
                  <a:pt x="1724178" y="192910"/>
                </a:cubicBezTo>
                <a:cubicBezTo>
                  <a:pt x="1724178" y="205722"/>
                  <a:pt x="1724889" y="218536"/>
                  <a:pt x="1722754" y="230636"/>
                </a:cubicBezTo>
                <a:cubicBezTo>
                  <a:pt x="1717772" y="267652"/>
                  <a:pt x="1721331" y="301109"/>
                  <a:pt x="1737703" y="335990"/>
                </a:cubicBezTo>
                <a:cubicBezTo>
                  <a:pt x="1756211" y="373718"/>
                  <a:pt x="1757634" y="416427"/>
                  <a:pt x="1761194" y="457714"/>
                </a:cubicBezTo>
                <a:cubicBezTo>
                  <a:pt x="1766888" y="527475"/>
                  <a:pt x="1769736" y="596523"/>
                  <a:pt x="1769736" y="666284"/>
                </a:cubicBezTo>
                <a:cubicBezTo>
                  <a:pt x="1770448" y="724655"/>
                  <a:pt x="1770448" y="783026"/>
                  <a:pt x="1771159" y="841397"/>
                </a:cubicBezTo>
                <a:lnTo>
                  <a:pt x="1774719" y="841397"/>
                </a:lnTo>
                <a:cubicBezTo>
                  <a:pt x="1776854" y="807941"/>
                  <a:pt x="1778990" y="774484"/>
                  <a:pt x="1781125" y="741739"/>
                </a:cubicBezTo>
                <a:cubicBezTo>
                  <a:pt x="1781125" y="727502"/>
                  <a:pt x="1779702" y="713266"/>
                  <a:pt x="1783261" y="699740"/>
                </a:cubicBezTo>
                <a:cubicBezTo>
                  <a:pt x="1783261" y="698317"/>
                  <a:pt x="1789667" y="552389"/>
                  <a:pt x="1809599" y="483341"/>
                </a:cubicBezTo>
                <a:cubicBezTo>
                  <a:pt x="1810310" y="470528"/>
                  <a:pt x="1811023" y="458426"/>
                  <a:pt x="1800345" y="448460"/>
                </a:cubicBezTo>
                <a:cubicBezTo>
                  <a:pt x="1780413" y="429240"/>
                  <a:pt x="1780413" y="405038"/>
                  <a:pt x="1786108" y="380124"/>
                </a:cubicBezTo>
                <a:cubicBezTo>
                  <a:pt x="1794650" y="343108"/>
                  <a:pt x="1810310" y="308228"/>
                  <a:pt x="1831666" y="276906"/>
                </a:cubicBezTo>
                <a:cubicBezTo>
                  <a:pt x="1851598" y="247009"/>
                  <a:pt x="1874377" y="218536"/>
                  <a:pt x="1895731" y="189350"/>
                </a:cubicBezTo>
                <a:cubicBezTo>
                  <a:pt x="1900714" y="182231"/>
                  <a:pt x="1905698" y="174402"/>
                  <a:pt x="1915664" y="182231"/>
                </a:cubicBezTo>
                <a:cubicBezTo>
                  <a:pt x="1967627" y="222807"/>
                  <a:pt x="2026711" y="250569"/>
                  <a:pt x="2086505" y="276906"/>
                </a:cubicBezTo>
                <a:cubicBezTo>
                  <a:pt x="2098608" y="281889"/>
                  <a:pt x="2162673" y="350938"/>
                  <a:pt x="2180468" y="380124"/>
                </a:cubicBezTo>
                <a:cubicBezTo>
                  <a:pt x="2186876" y="390801"/>
                  <a:pt x="2186164" y="398632"/>
                  <a:pt x="2176198" y="406461"/>
                </a:cubicBezTo>
                <a:cubicBezTo>
                  <a:pt x="2138469" y="438494"/>
                  <a:pt x="2107150" y="477646"/>
                  <a:pt x="2072981" y="513238"/>
                </a:cubicBezTo>
                <a:cubicBezTo>
                  <a:pt x="2059456" y="527475"/>
                  <a:pt x="2042371" y="536729"/>
                  <a:pt x="2024575" y="544559"/>
                </a:cubicBezTo>
                <a:cubicBezTo>
                  <a:pt x="2000372" y="555949"/>
                  <a:pt x="1987560" y="573032"/>
                  <a:pt x="1991118" y="600083"/>
                </a:cubicBezTo>
                <a:cubicBezTo>
                  <a:pt x="1994678" y="623574"/>
                  <a:pt x="1985424" y="639234"/>
                  <a:pt x="1967627" y="654182"/>
                </a:cubicBezTo>
                <a:cubicBezTo>
                  <a:pt x="1945561" y="673402"/>
                  <a:pt x="1926341" y="696181"/>
                  <a:pt x="1905698" y="716825"/>
                </a:cubicBezTo>
                <a:cubicBezTo>
                  <a:pt x="1895020" y="736756"/>
                  <a:pt x="1879360" y="755264"/>
                  <a:pt x="1880783" y="780179"/>
                </a:cubicBezTo>
                <a:cubicBezTo>
                  <a:pt x="1882919" y="784450"/>
                  <a:pt x="1898579" y="901191"/>
                  <a:pt x="1900003" y="957427"/>
                </a:cubicBezTo>
                <a:cubicBezTo>
                  <a:pt x="1901427" y="965969"/>
                  <a:pt x="1903562" y="975223"/>
                  <a:pt x="1904985" y="983766"/>
                </a:cubicBezTo>
                <a:lnTo>
                  <a:pt x="1907833" y="983766"/>
                </a:lnTo>
                <a:cubicBezTo>
                  <a:pt x="1912104" y="928241"/>
                  <a:pt x="1917087" y="872006"/>
                  <a:pt x="1921358" y="816483"/>
                </a:cubicBezTo>
                <a:cubicBezTo>
                  <a:pt x="1922782" y="773772"/>
                  <a:pt x="1944138" y="741739"/>
                  <a:pt x="1976881" y="717537"/>
                </a:cubicBezTo>
                <a:cubicBezTo>
                  <a:pt x="1995389" y="703300"/>
                  <a:pt x="1999660" y="705435"/>
                  <a:pt x="2003220" y="728214"/>
                </a:cubicBezTo>
                <a:cubicBezTo>
                  <a:pt x="2008203" y="763094"/>
                  <a:pt x="2011762" y="797975"/>
                  <a:pt x="2016033" y="832855"/>
                </a:cubicBezTo>
                <a:cubicBezTo>
                  <a:pt x="2016745" y="837838"/>
                  <a:pt x="2013186" y="848515"/>
                  <a:pt x="2025287" y="844956"/>
                </a:cubicBezTo>
                <a:cubicBezTo>
                  <a:pt x="2025287" y="843532"/>
                  <a:pt x="2025287" y="842821"/>
                  <a:pt x="2025999" y="841397"/>
                </a:cubicBezTo>
                <a:cubicBezTo>
                  <a:pt x="2026711" y="815770"/>
                  <a:pt x="2043083" y="635675"/>
                  <a:pt x="2072981" y="575880"/>
                </a:cubicBezTo>
                <a:cubicBezTo>
                  <a:pt x="2080099" y="561643"/>
                  <a:pt x="2089353" y="550966"/>
                  <a:pt x="2103590" y="544559"/>
                </a:cubicBezTo>
                <a:cubicBezTo>
                  <a:pt x="2127792" y="533169"/>
                  <a:pt x="2241687" y="491882"/>
                  <a:pt x="2276566" y="496865"/>
                </a:cubicBezTo>
                <a:cubicBezTo>
                  <a:pt x="2287245" y="498290"/>
                  <a:pt x="2292940" y="503984"/>
                  <a:pt x="2294364" y="514662"/>
                </a:cubicBezTo>
                <a:cubicBezTo>
                  <a:pt x="2297212" y="533169"/>
                  <a:pt x="2300058" y="550966"/>
                  <a:pt x="2302905" y="569474"/>
                </a:cubicBezTo>
                <a:cubicBezTo>
                  <a:pt x="2318566" y="638522"/>
                  <a:pt x="2300770" y="705435"/>
                  <a:pt x="2290092" y="773060"/>
                </a:cubicBezTo>
                <a:cubicBezTo>
                  <a:pt x="2287957" y="785161"/>
                  <a:pt x="2207518" y="917564"/>
                  <a:pt x="2207518" y="917564"/>
                </a:cubicBezTo>
                <a:cubicBezTo>
                  <a:pt x="2201112" y="928241"/>
                  <a:pt x="2140606" y="982341"/>
                  <a:pt x="2140606" y="982341"/>
                </a:cubicBezTo>
                <a:cubicBezTo>
                  <a:pt x="2129216" y="992307"/>
                  <a:pt x="2117827" y="1002985"/>
                  <a:pt x="2106438" y="1012951"/>
                </a:cubicBezTo>
                <a:lnTo>
                  <a:pt x="2110708" y="1034306"/>
                </a:lnTo>
                <a:cubicBezTo>
                  <a:pt x="2110708" y="1034306"/>
                  <a:pt x="2121386" y="1260672"/>
                  <a:pt x="2121386" y="1285586"/>
                </a:cubicBezTo>
                <a:cubicBezTo>
                  <a:pt x="2138469" y="1241452"/>
                  <a:pt x="2157689" y="1089118"/>
                  <a:pt x="2157689" y="1089118"/>
                </a:cubicBezTo>
                <a:cubicBezTo>
                  <a:pt x="2159825" y="1075593"/>
                  <a:pt x="2161250" y="1062779"/>
                  <a:pt x="2163384" y="1049254"/>
                </a:cubicBezTo>
                <a:cubicBezTo>
                  <a:pt x="2172640" y="1014374"/>
                  <a:pt x="2197553" y="990883"/>
                  <a:pt x="2222468" y="967393"/>
                </a:cubicBezTo>
                <a:cubicBezTo>
                  <a:pt x="2242398" y="943902"/>
                  <a:pt x="2319989" y="842109"/>
                  <a:pt x="2334226" y="828584"/>
                </a:cubicBezTo>
                <a:cubicBezTo>
                  <a:pt x="2347751" y="815770"/>
                  <a:pt x="2361988" y="796550"/>
                  <a:pt x="2381207" y="797263"/>
                </a:cubicBezTo>
                <a:cubicBezTo>
                  <a:pt x="2410396" y="798687"/>
                  <a:pt x="2439580" y="806516"/>
                  <a:pt x="2466628" y="815770"/>
                </a:cubicBezTo>
                <a:cubicBezTo>
                  <a:pt x="2481579" y="820753"/>
                  <a:pt x="2507916" y="882683"/>
                  <a:pt x="2515034" y="896920"/>
                </a:cubicBezTo>
                <a:cubicBezTo>
                  <a:pt x="2525000" y="926818"/>
                  <a:pt x="2525000" y="956715"/>
                  <a:pt x="2524287" y="987324"/>
                </a:cubicBezTo>
                <a:cubicBezTo>
                  <a:pt x="2532830" y="1069187"/>
                  <a:pt x="2537812" y="1151048"/>
                  <a:pt x="2542084" y="1234333"/>
                </a:cubicBezTo>
                <a:cubicBezTo>
                  <a:pt x="2543507" y="1226504"/>
                  <a:pt x="2545643" y="1210131"/>
                  <a:pt x="2545643" y="1210131"/>
                </a:cubicBezTo>
                <a:cubicBezTo>
                  <a:pt x="2548491" y="1183793"/>
                  <a:pt x="2552050" y="1156743"/>
                  <a:pt x="2554186" y="1130405"/>
                </a:cubicBezTo>
                <a:cubicBezTo>
                  <a:pt x="2555610" y="1113320"/>
                  <a:pt x="2562015" y="1114744"/>
                  <a:pt x="2572694" y="1123998"/>
                </a:cubicBezTo>
                <a:cubicBezTo>
                  <a:pt x="2613269" y="1156743"/>
                  <a:pt x="2628216" y="1200165"/>
                  <a:pt x="2624658" y="1251418"/>
                </a:cubicBezTo>
                <a:cubicBezTo>
                  <a:pt x="2625370" y="1264231"/>
                  <a:pt x="2635335" y="1748994"/>
                  <a:pt x="2636047" y="1790282"/>
                </a:cubicBezTo>
                <a:cubicBezTo>
                  <a:pt x="2638182" y="1780316"/>
                  <a:pt x="2643878" y="1756113"/>
                  <a:pt x="2644589" y="1753977"/>
                </a:cubicBezTo>
                <a:cubicBezTo>
                  <a:pt x="2645303" y="1721233"/>
                  <a:pt x="2660250" y="1280603"/>
                  <a:pt x="2660961" y="1265655"/>
                </a:cubicBezTo>
                <a:lnTo>
                  <a:pt x="2660961" y="1170268"/>
                </a:lnTo>
                <a:cubicBezTo>
                  <a:pt x="2642453" y="1127557"/>
                  <a:pt x="2610421" y="1095524"/>
                  <a:pt x="2578388" y="1062779"/>
                </a:cubicBezTo>
                <a:cubicBezTo>
                  <a:pt x="2567710" y="1051390"/>
                  <a:pt x="2564151" y="1040713"/>
                  <a:pt x="2564863" y="1025052"/>
                </a:cubicBezTo>
                <a:cubicBezTo>
                  <a:pt x="2566287" y="972375"/>
                  <a:pt x="2562728" y="919699"/>
                  <a:pt x="2570558" y="867023"/>
                </a:cubicBezTo>
                <a:cubicBezTo>
                  <a:pt x="2574117" y="844956"/>
                  <a:pt x="2512186" y="775196"/>
                  <a:pt x="2503644" y="755976"/>
                </a:cubicBezTo>
                <a:cubicBezTo>
                  <a:pt x="2430325" y="666284"/>
                  <a:pt x="2403988" y="563778"/>
                  <a:pt x="2420360" y="449885"/>
                </a:cubicBezTo>
                <a:cubicBezTo>
                  <a:pt x="2426766" y="407886"/>
                  <a:pt x="2414665" y="368022"/>
                  <a:pt x="2406834" y="328159"/>
                </a:cubicBezTo>
                <a:cubicBezTo>
                  <a:pt x="2402564" y="303957"/>
                  <a:pt x="2395444" y="165148"/>
                  <a:pt x="2406122" y="120301"/>
                </a:cubicBezTo>
                <a:cubicBezTo>
                  <a:pt x="2416800" y="76879"/>
                  <a:pt x="2437443" y="38440"/>
                  <a:pt x="2458799" y="0"/>
                </a:cubicBezTo>
                <a:close/>
              </a:path>
            </a:pathLst>
          </a:custGeom>
          <a:solidFill>
            <a:schemeClr val="tx1">
              <a:alpha val="70000"/>
            </a:schemeClr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3697378" y="3226907"/>
            <a:ext cx="4797245" cy="1142740"/>
            <a:chOff x="6665542" y="2749602"/>
            <a:chExt cx="4797245" cy="114274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Section</a:t>
              </a:r>
              <a:r>
                <a:rPr lang="en-US" altLang="ko-KR" sz="4800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 </a:t>
              </a:r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Break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089850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4">
            <a:extLst>
              <a:ext uri="{FF2B5EF4-FFF2-40B4-BE49-F238E27FC236}">
                <a16:creationId xmlns:a16="http://schemas.microsoft.com/office/drawing/2014/main" id="{229BF23D-AF26-4307-B27F-48851613AEBF}"/>
              </a:ext>
            </a:extLst>
          </p:cNvPr>
          <p:cNvGrpSpPr/>
          <p:nvPr/>
        </p:nvGrpSpPr>
        <p:grpSpPr>
          <a:xfrm>
            <a:off x="7838519" y="3874815"/>
            <a:ext cx="3743883" cy="923330"/>
            <a:chOff x="2551705" y="4283314"/>
            <a:chExt cx="2357003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C8D1BCB-D1A6-46F9-BE53-B6918297F791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D0E25FF-40F8-4AD8-B2BC-374AAE80DDE8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27">
            <a:extLst>
              <a:ext uri="{FF2B5EF4-FFF2-40B4-BE49-F238E27FC236}">
                <a16:creationId xmlns:a16="http://schemas.microsoft.com/office/drawing/2014/main" id="{3465FF3C-C0CA-423C-ABB8-9596D33664EF}"/>
              </a:ext>
            </a:extLst>
          </p:cNvPr>
          <p:cNvGrpSpPr/>
          <p:nvPr/>
        </p:nvGrpSpPr>
        <p:grpSpPr>
          <a:xfrm>
            <a:off x="7838519" y="5316526"/>
            <a:ext cx="3743883" cy="923330"/>
            <a:chOff x="2551705" y="4283314"/>
            <a:chExt cx="2357003" cy="92333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9EB7FB6-D1AD-4E1D-97FB-C1EF6805750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C9F5608-33E0-4549-9C41-2E7E49AD85C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" name="Chevron 2">
            <a:extLst>
              <a:ext uri="{FF2B5EF4-FFF2-40B4-BE49-F238E27FC236}">
                <a16:creationId xmlns:a16="http://schemas.microsoft.com/office/drawing/2014/main" id="{398909C3-96A5-48CD-B9A4-BEBAA6869A96}"/>
              </a:ext>
            </a:extLst>
          </p:cNvPr>
          <p:cNvSpPr/>
          <p:nvPr/>
        </p:nvSpPr>
        <p:spPr>
          <a:xfrm rot="5400000">
            <a:off x="7147144" y="3973950"/>
            <a:ext cx="383816" cy="37897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" name="Chevron 2">
            <a:extLst>
              <a:ext uri="{FF2B5EF4-FFF2-40B4-BE49-F238E27FC236}">
                <a16:creationId xmlns:a16="http://schemas.microsoft.com/office/drawing/2014/main" id="{D954149B-2471-4FBD-828D-66549F83480B}"/>
              </a:ext>
            </a:extLst>
          </p:cNvPr>
          <p:cNvSpPr/>
          <p:nvPr/>
        </p:nvSpPr>
        <p:spPr>
          <a:xfrm rot="5400000">
            <a:off x="7147144" y="5415660"/>
            <a:ext cx="383816" cy="37897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50A9745-CB81-4950-B974-891FA4CAAC79}"/>
              </a:ext>
            </a:extLst>
          </p:cNvPr>
          <p:cNvSpPr txBox="1"/>
          <p:nvPr/>
        </p:nvSpPr>
        <p:spPr>
          <a:xfrm>
            <a:off x="7818372" y="2276796"/>
            <a:ext cx="3932319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We Create Quality </a:t>
            </a:r>
          </a:p>
          <a:p>
            <a:pPr algn="ctr"/>
            <a:r>
              <a:rPr lang="en-US" altLang="ko-KR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Professional PPT Presentation</a:t>
            </a:r>
            <a:endParaRPr lang="ko-KR" altLang="en-US" sz="28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B59436D-7ED5-4F23-A88F-39C6FBBD4B7F}"/>
              </a:ext>
            </a:extLst>
          </p:cNvPr>
          <p:cNvSpPr txBox="1"/>
          <p:nvPr/>
        </p:nvSpPr>
        <p:spPr>
          <a:xfrm>
            <a:off x="8234261" y="385298"/>
            <a:ext cx="31005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Modern Portfolio Designed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3B3EE338-210E-44AD-A0EF-37284C469EDB}"/>
              </a:ext>
            </a:extLst>
          </p:cNvPr>
          <p:cNvCxnSpPr>
            <a:cxnSpLocks/>
          </p:cNvCxnSpPr>
          <p:nvPr/>
        </p:nvCxnSpPr>
        <p:spPr>
          <a:xfrm>
            <a:off x="8018489" y="1529788"/>
            <a:ext cx="353208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aphic 375">
            <a:extLst>
              <a:ext uri="{FF2B5EF4-FFF2-40B4-BE49-F238E27FC236}">
                <a16:creationId xmlns:a16="http://schemas.microsoft.com/office/drawing/2014/main" id="{C29F5DFA-3C8A-4FAC-BA50-21A77C4D26FF}"/>
              </a:ext>
            </a:extLst>
          </p:cNvPr>
          <p:cNvGrpSpPr/>
          <p:nvPr/>
        </p:nvGrpSpPr>
        <p:grpSpPr>
          <a:xfrm>
            <a:off x="8018489" y="899454"/>
            <a:ext cx="3532085" cy="509786"/>
            <a:chOff x="546709" y="2532370"/>
            <a:chExt cx="2771775" cy="400050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5E839B0-74CB-43D8-86A1-6BBA12C4BCCF}"/>
                </a:ext>
              </a:extLst>
            </p:cNvPr>
            <p:cNvSpPr/>
            <p:nvPr/>
          </p:nvSpPr>
          <p:spPr>
            <a:xfrm>
              <a:off x="1983079" y="2537246"/>
              <a:ext cx="447675" cy="386365"/>
            </a:xfrm>
            <a:custGeom>
              <a:avLst/>
              <a:gdLst>
                <a:gd name="connsiteX0" fmla="*/ 77152 w 447675"/>
                <a:gd name="connsiteY0" fmla="*/ 351359 h 386365"/>
                <a:gd name="connsiteX1" fmla="*/ 77152 w 447675"/>
                <a:gd name="connsiteY1" fmla="*/ 380886 h 386365"/>
                <a:gd name="connsiteX2" fmla="*/ 108585 w 447675"/>
                <a:gd name="connsiteY2" fmla="*/ 379934 h 386365"/>
                <a:gd name="connsiteX3" fmla="*/ 160020 w 447675"/>
                <a:gd name="connsiteY3" fmla="*/ 379934 h 386365"/>
                <a:gd name="connsiteX4" fmla="*/ 194310 w 447675"/>
                <a:gd name="connsiteY4" fmla="*/ 364694 h 386365"/>
                <a:gd name="connsiteX5" fmla="*/ 221933 w 447675"/>
                <a:gd name="connsiteY5" fmla="*/ 195149 h 386365"/>
                <a:gd name="connsiteX6" fmla="*/ 249555 w 447675"/>
                <a:gd name="connsiteY6" fmla="*/ 350406 h 386365"/>
                <a:gd name="connsiteX7" fmla="*/ 248602 w 447675"/>
                <a:gd name="connsiteY7" fmla="*/ 379934 h 386365"/>
                <a:gd name="connsiteX8" fmla="*/ 283845 w 447675"/>
                <a:gd name="connsiteY8" fmla="*/ 378029 h 386365"/>
                <a:gd name="connsiteX9" fmla="*/ 330517 w 447675"/>
                <a:gd name="connsiteY9" fmla="*/ 379934 h 386365"/>
                <a:gd name="connsiteX10" fmla="*/ 361950 w 447675"/>
                <a:gd name="connsiteY10" fmla="*/ 380886 h 386365"/>
                <a:gd name="connsiteX11" fmla="*/ 365760 w 447675"/>
                <a:gd name="connsiteY11" fmla="*/ 359931 h 386365"/>
                <a:gd name="connsiteX12" fmla="*/ 388620 w 447675"/>
                <a:gd name="connsiteY12" fmla="*/ 223724 h 386365"/>
                <a:gd name="connsiteX13" fmla="*/ 402908 w 447675"/>
                <a:gd name="connsiteY13" fmla="*/ 184671 h 386365"/>
                <a:gd name="connsiteX14" fmla="*/ 447675 w 447675"/>
                <a:gd name="connsiteY14" fmla="*/ 4649 h 386365"/>
                <a:gd name="connsiteX15" fmla="*/ 350520 w 447675"/>
                <a:gd name="connsiteY15" fmla="*/ 4649 h 386365"/>
                <a:gd name="connsiteX16" fmla="*/ 341947 w 447675"/>
                <a:gd name="connsiteY16" fmla="*/ 31319 h 386365"/>
                <a:gd name="connsiteX17" fmla="*/ 319088 w 447675"/>
                <a:gd name="connsiteY17" fmla="*/ 264681 h 386365"/>
                <a:gd name="connsiteX18" fmla="*/ 311467 w 447675"/>
                <a:gd name="connsiteY18" fmla="*/ 255156 h 386365"/>
                <a:gd name="connsiteX19" fmla="*/ 283845 w 447675"/>
                <a:gd name="connsiteY19" fmla="*/ 17031 h 386365"/>
                <a:gd name="connsiteX20" fmla="*/ 190500 w 447675"/>
                <a:gd name="connsiteY20" fmla="*/ 2744 h 386365"/>
                <a:gd name="connsiteX21" fmla="*/ 171450 w 447675"/>
                <a:gd name="connsiteY21" fmla="*/ 17031 h 386365"/>
                <a:gd name="connsiteX22" fmla="*/ 178117 w 447675"/>
                <a:gd name="connsiteY22" fmla="*/ 29414 h 386365"/>
                <a:gd name="connsiteX23" fmla="*/ 187642 w 447675"/>
                <a:gd name="connsiteY23" fmla="*/ 98946 h 386365"/>
                <a:gd name="connsiteX24" fmla="*/ 153352 w 447675"/>
                <a:gd name="connsiteY24" fmla="*/ 261824 h 386365"/>
                <a:gd name="connsiteX25" fmla="*/ 143827 w 447675"/>
                <a:gd name="connsiteY25" fmla="*/ 265634 h 386365"/>
                <a:gd name="connsiteX26" fmla="*/ 125730 w 447675"/>
                <a:gd name="connsiteY26" fmla="*/ 138951 h 386365"/>
                <a:gd name="connsiteX27" fmla="*/ 118110 w 447675"/>
                <a:gd name="connsiteY27" fmla="*/ 36081 h 386365"/>
                <a:gd name="connsiteX28" fmla="*/ 120015 w 447675"/>
                <a:gd name="connsiteY28" fmla="*/ 6554 h 386365"/>
                <a:gd name="connsiteX29" fmla="*/ 83820 w 447675"/>
                <a:gd name="connsiteY29" fmla="*/ 5601 h 386365"/>
                <a:gd name="connsiteX30" fmla="*/ 36195 w 447675"/>
                <a:gd name="connsiteY30" fmla="*/ 5601 h 386365"/>
                <a:gd name="connsiteX31" fmla="*/ 0 w 447675"/>
                <a:gd name="connsiteY31" fmla="*/ 7506 h 386365"/>
                <a:gd name="connsiteX32" fmla="*/ 80963 w 447675"/>
                <a:gd name="connsiteY32" fmla="*/ 313259 h 386365"/>
                <a:gd name="connsiteX33" fmla="*/ 77152 w 447675"/>
                <a:gd name="connsiteY33" fmla="*/ 351359 h 3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47675" h="386365">
                  <a:moveTo>
                    <a:pt x="77152" y="351359"/>
                  </a:moveTo>
                  <a:cubicBezTo>
                    <a:pt x="75247" y="361836"/>
                    <a:pt x="64770" y="372314"/>
                    <a:pt x="77152" y="380886"/>
                  </a:cubicBezTo>
                  <a:cubicBezTo>
                    <a:pt x="86677" y="387554"/>
                    <a:pt x="100013" y="387554"/>
                    <a:pt x="108585" y="379934"/>
                  </a:cubicBezTo>
                  <a:cubicBezTo>
                    <a:pt x="126683" y="365646"/>
                    <a:pt x="140017" y="363741"/>
                    <a:pt x="160020" y="379934"/>
                  </a:cubicBezTo>
                  <a:cubicBezTo>
                    <a:pt x="171450" y="389459"/>
                    <a:pt x="201930" y="391364"/>
                    <a:pt x="194310" y="364694"/>
                  </a:cubicBezTo>
                  <a:cubicBezTo>
                    <a:pt x="175260" y="302781"/>
                    <a:pt x="211455" y="252299"/>
                    <a:pt x="221933" y="195149"/>
                  </a:cubicBezTo>
                  <a:cubicBezTo>
                    <a:pt x="237172" y="246584"/>
                    <a:pt x="259080" y="295161"/>
                    <a:pt x="249555" y="350406"/>
                  </a:cubicBezTo>
                  <a:cubicBezTo>
                    <a:pt x="247650" y="360884"/>
                    <a:pt x="236220" y="371361"/>
                    <a:pt x="248602" y="379934"/>
                  </a:cubicBezTo>
                  <a:cubicBezTo>
                    <a:pt x="260033" y="388506"/>
                    <a:pt x="274320" y="387554"/>
                    <a:pt x="283845" y="378029"/>
                  </a:cubicBezTo>
                  <a:cubicBezTo>
                    <a:pt x="300990" y="359931"/>
                    <a:pt x="314325" y="365646"/>
                    <a:pt x="330517" y="379934"/>
                  </a:cubicBezTo>
                  <a:cubicBezTo>
                    <a:pt x="339090" y="387554"/>
                    <a:pt x="352425" y="386601"/>
                    <a:pt x="361950" y="380886"/>
                  </a:cubicBezTo>
                  <a:cubicBezTo>
                    <a:pt x="369570" y="377076"/>
                    <a:pt x="369570" y="368504"/>
                    <a:pt x="365760" y="359931"/>
                  </a:cubicBezTo>
                  <a:cubicBezTo>
                    <a:pt x="345758" y="310401"/>
                    <a:pt x="372427" y="267539"/>
                    <a:pt x="388620" y="223724"/>
                  </a:cubicBezTo>
                  <a:cubicBezTo>
                    <a:pt x="393383" y="210389"/>
                    <a:pt x="404813" y="197054"/>
                    <a:pt x="402908" y="184671"/>
                  </a:cubicBezTo>
                  <a:cubicBezTo>
                    <a:pt x="394335" y="120854"/>
                    <a:pt x="409575" y="62751"/>
                    <a:pt x="447675" y="4649"/>
                  </a:cubicBezTo>
                  <a:cubicBezTo>
                    <a:pt x="412433" y="-114"/>
                    <a:pt x="382905" y="26556"/>
                    <a:pt x="350520" y="4649"/>
                  </a:cubicBezTo>
                  <a:cubicBezTo>
                    <a:pt x="338138" y="-3924"/>
                    <a:pt x="339090" y="18936"/>
                    <a:pt x="341947" y="31319"/>
                  </a:cubicBezTo>
                  <a:cubicBezTo>
                    <a:pt x="360997" y="112281"/>
                    <a:pt x="308610" y="184671"/>
                    <a:pt x="319088" y="264681"/>
                  </a:cubicBezTo>
                  <a:cubicBezTo>
                    <a:pt x="313372" y="260871"/>
                    <a:pt x="311467" y="258014"/>
                    <a:pt x="311467" y="255156"/>
                  </a:cubicBezTo>
                  <a:cubicBezTo>
                    <a:pt x="305752" y="176099"/>
                    <a:pt x="272415" y="101804"/>
                    <a:pt x="283845" y="17031"/>
                  </a:cubicBezTo>
                  <a:cubicBezTo>
                    <a:pt x="289560" y="-20116"/>
                    <a:pt x="219075" y="37986"/>
                    <a:pt x="190500" y="2744"/>
                  </a:cubicBezTo>
                  <a:cubicBezTo>
                    <a:pt x="186690" y="-1066"/>
                    <a:pt x="171450" y="4649"/>
                    <a:pt x="171450" y="17031"/>
                  </a:cubicBezTo>
                  <a:cubicBezTo>
                    <a:pt x="171450" y="20841"/>
                    <a:pt x="175260" y="25604"/>
                    <a:pt x="178117" y="29414"/>
                  </a:cubicBezTo>
                  <a:cubicBezTo>
                    <a:pt x="192405" y="51321"/>
                    <a:pt x="190500" y="75134"/>
                    <a:pt x="187642" y="98946"/>
                  </a:cubicBezTo>
                  <a:cubicBezTo>
                    <a:pt x="181927" y="154191"/>
                    <a:pt x="148590" y="204674"/>
                    <a:pt x="153352" y="261824"/>
                  </a:cubicBezTo>
                  <a:cubicBezTo>
                    <a:pt x="153352" y="262776"/>
                    <a:pt x="148590" y="263729"/>
                    <a:pt x="143827" y="265634"/>
                  </a:cubicBezTo>
                  <a:cubicBezTo>
                    <a:pt x="137160" y="222771"/>
                    <a:pt x="130492" y="181814"/>
                    <a:pt x="125730" y="138951"/>
                  </a:cubicBezTo>
                  <a:cubicBezTo>
                    <a:pt x="120967" y="104661"/>
                    <a:pt x="107633" y="71324"/>
                    <a:pt x="118110" y="36081"/>
                  </a:cubicBezTo>
                  <a:cubicBezTo>
                    <a:pt x="120967" y="26556"/>
                    <a:pt x="133350" y="16079"/>
                    <a:pt x="120015" y="6554"/>
                  </a:cubicBezTo>
                  <a:cubicBezTo>
                    <a:pt x="108585" y="-2019"/>
                    <a:pt x="93345" y="-2019"/>
                    <a:pt x="83820" y="5601"/>
                  </a:cubicBezTo>
                  <a:cubicBezTo>
                    <a:pt x="66675" y="19889"/>
                    <a:pt x="53340" y="19889"/>
                    <a:pt x="36195" y="5601"/>
                  </a:cubicBezTo>
                  <a:cubicBezTo>
                    <a:pt x="26670" y="-2019"/>
                    <a:pt x="12383" y="-1066"/>
                    <a:pt x="0" y="7506"/>
                  </a:cubicBezTo>
                  <a:cubicBezTo>
                    <a:pt x="57150" y="101804"/>
                    <a:pt x="34290" y="216104"/>
                    <a:pt x="80963" y="313259"/>
                  </a:cubicBezTo>
                  <a:cubicBezTo>
                    <a:pt x="83820" y="323736"/>
                    <a:pt x="79058" y="338976"/>
                    <a:pt x="77152" y="35135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10E3F5F-11AB-4F0D-858F-39E892F567E6}"/>
                </a:ext>
              </a:extLst>
            </p:cNvPr>
            <p:cNvSpPr/>
            <p:nvPr/>
          </p:nvSpPr>
          <p:spPr>
            <a:xfrm>
              <a:off x="3030828" y="2537132"/>
              <a:ext cx="285750" cy="386737"/>
            </a:xfrm>
            <a:custGeom>
              <a:avLst/>
              <a:gdLst>
                <a:gd name="connsiteX0" fmla="*/ 17145 w 285750"/>
                <a:gd name="connsiteY0" fmla="*/ 168593 h 386737"/>
                <a:gd name="connsiteX1" fmla="*/ 22860 w 285750"/>
                <a:gd name="connsiteY1" fmla="*/ 330518 h 386737"/>
                <a:gd name="connsiteX2" fmla="*/ 13335 w 285750"/>
                <a:gd name="connsiteY2" fmla="*/ 352425 h 386737"/>
                <a:gd name="connsiteX3" fmla="*/ 7620 w 285750"/>
                <a:gd name="connsiteY3" fmla="*/ 380048 h 386737"/>
                <a:gd name="connsiteX4" fmla="*/ 38100 w 285750"/>
                <a:gd name="connsiteY4" fmla="*/ 381000 h 386737"/>
                <a:gd name="connsiteX5" fmla="*/ 88583 w 285750"/>
                <a:gd name="connsiteY5" fmla="*/ 381953 h 386737"/>
                <a:gd name="connsiteX6" fmla="*/ 120015 w 285750"/>
                <a:gd name="connsiteY6" fmla="*/ 380048 h 386737"/>
                <a:gd name="connsiteX7" fmla="*/ 112395 w 285750"/>
                <a:gd name="connsiteY7" fmla="*/ 353378 h 386737"/>
                <a:gd name="connsiteX8" fmla="*/ 102870 w 285750"/>
                <a:gd name="connsiteY8" fmla="*/ 199073 h 386737"/>
                <a:gd name="connsiteX9" fmla="*/ 165735 w 285750"/>
                <a:gd name="connsiteY9" fmla="*/ 280035 h 386737"/>
                <a:gd name="connsiteX10" fmla="*/ 169545 w 285750"/>
                <a:gd name="connsiteY10" fmla="*/ 353378 h 386737"/>
                <a:gd name="connsiteX11" fmla="*/ 162878 w 285750"/>
                <a:gd name="connsiteY11" fmla="*/ 380048 h 386737"/>
                <a:gd name="connsiteX12" fmla="*/ 193358 w 285750"/>
                <a:gd name="connsiteY12" fmla="*/ 381000 h 386737"/>
                <a:gd name="connsiteX13" fmla="*/ 243840 w 285750"/>
                <a:gd name="connsiteY13" fmla="*/ 381000 h 386737"/>
                <a:gd name="connsiteX14" fmla="*/ 274320 w 285750"/>
                <a:gd name="connsiteY14" fmla="*/ 380048 h 386737"/>
                <a:gd name="connsiteX15" fmla="*/ 267653 w 285750"/>
                <a:gd name="connsiteY15" fmla="*/ 352425 h 386737"/>
                <a:gd name="connsiteX16" fmla="*/ 265748 w 285750"/>
                <a:gd name="connsiteY16" fmla="*/ 213360 h 386737"/>
                <a:gd name="connsiteX17" fmla="*/ 274320 w 285750"/>
                <a:gd name="connsiteY17" fmla="*/ 184785 h 386737"/>
                <a:gd name="connsiteX18" fmla="*/ 285750 w 285750"/>
                <a:gd name="connsiteY18" fmla="*/ 1905 h 386737"/>
                <a:gd name="connsiteX19" fmla="*/ 145733 w 285750"/>
                <a:gd name="connsiteY19" fmla="*/ 0 h 386737"/>
                <a:gd name="connsiteX20" fmla="*/ 169545 w 285750"/>
                <a:gd name="connsiteY20" fmla="*/ 188595 h 386737"/>
                <a:gd name="connsiteX21" fmla="*/ 113348 w 285750"/>
                <a:gd name="connsiteY21" fmla="*/ 101918 h 386737"/>
                <a:gd name="connsiteX22" fmla="*/ 111443 w 285750"/>
                <a:gd name="connsiteY22" fmla="*/ 32385 h 386737"/>
                <a:gd name="connsiteX23" fmla="*/ 120968 w 285750"/>
                <a:gd name="connsiteY23" fmla="*/ 9525 h 386737"/>
                <a:gd name="connsiteX24" fmla="*/ 90488 w 285750"/>
                <a:gd name="connsiteY24" fmla="*/ 5715 h 386737"/>
                <a:gd name="connsiteX25" fmla="*/ 34290 w 285750"/>
                <a:gd name="connsiteY25" fmla="*/ 5715 h 386737"/>
                <a:gd name="connsiteX26" fmla="*/ 0 w 285750"/>
                <a:gd name="connsiteY26" fmla="*/ 12383 h 386737"/>
                <a:gd name="connsiteX27" fmla="*/ 17145 w 285750"/>
                <a:gd name="connsiteY27" fmla="*/ 168593 h 38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85750" h="386737">
                  <a:moveTo>
                    <a:pt x="17145" y="168593"/>
                  </a:moveTo>
                  <a:cubicBezTo>
                    <a:pt x="0" y="223838"/>
                    <a:pt x="45720" y="276225"/>
                    <a:pt x="22860" y="330518"/>
                  </a:cubicBezTo>
                  <a:cubicBezTo>
                    <a:pt x="20003" y="338138"/>
                    <a:pt x="16193" y="344805"/>
                    <a:pt x="13335" y="352425"/>
                  </a:cubicBezTo>
                  <a:cubicBezTo>
                    <a:pt x="10478" y="360998"/>
                    <a:pt x="-6667" y="368618"/>
                    <a:pt x="7620" y="380048"/>
                  </a:cubicBezTo>
                  <a:cubicBezTo>
                    <a:pt x="17145" y="388620"/>
                    <a:pt x="30480" y="388620"/>
                    <a:pt x="38100" y="381000"/>
                  </a:cubicBezTo>
                  <a:cubicBezTo>
                    <a:pt x="56198" y="362903"/>
                    <a:pt x="70485" y="366713"/>
                    <a:pt x="88583" y="381953"/>
                  </a:cubicBezTo>
                  <a:cubicBezTo>
                    <a:pt x="96203" y="388620"/>
                    <a:pt x="110490" y="388620"/>
                    <a:pt x="120015" y="380048"/>
                  </a:cubicBezTo>
                  <a:cubicBezTo>
                    <a:pt x="134303" y="367665"/>
                    <a:pt x="117158" y="361950"/>
                    <a:pt x="112395" y="353378"/>
                  </a:cubicBezTo>
                  <a:cubicBezTo>
                    <a:pt x="88583" y="302895"/>
                    <a:pt x="102870" y="250508"/>
                    <a:pt x="102870" y="199073"/>
                  </a:cubicBezTo>
                  <a:cubicBezTo>
                    <a:pt x="126683" y="225743"/>
                    <a:pt x="143828" y="254318"/>
                    <a:pt x="165735" y="280035"/>
                  </a:cubicBezTo>
                  <a:cubicBezTo>
                    <a:pt x="186690" y="304800"/>
                    <a:pt x="184785" y="327660"/>
                    <a:pt x="169545" y="353378"/>
                  </a:cubicBezTo>
                  <a:cubicBezTo>
                    <a:pt x="164783" y="360998"/>
                    <a:pt x="147638" y="367665"/>
                    <a:pt x="162878" y="380048"/>
                  </a:cubicBezTo>
                  <a:cubicBezTo>
                    <a:pt x="172403" y="387668"/>
                    <a:pt x="185738" y="388620"/>
                    <a:pt x="193358" y="381000"/>
                  </a:cubicBezTo>
                  <a:cubicBezTo>
                    <a:pt x="211455" y="363855"/>
                    <a:pt x="225743" y="364808"/>
                    <a:pt x="243840" y="381000"/>
                  </a:cubicBezTo>
                  <a:cubicBezTo>
                    <a:pt x="251460" y="387668"/>
                    <a:pt x="265748" y="388620"/>
                    <a:pt x="274320" y="380048"/>
                  </a:cubicBezTo>
                  <a:cubicBezTo>
                    <a:pt x="287655" y="367665"/>
                    <a:pt x="271463" y="360998"/>
                    <a:pt x="267653" y="352425"/>
                  </a:cubicBezTo>
                  <a:cubicBezTo>
                    <a:pt x="248603" y="306705"/>
                    <a:pt x="248603" y="260033"/>
                    <a:pt x="265748" y="213360"/>
                  </a:cubicBezTo>
                  <a:cubicBezTo>
                    <a:pt x="269558" y="203835"/>
                    <a:pt x="281940" y="199073"/>
                    <a:pt x="274320" y="184785"/>
                  </a:cubicBezTo>
                  <a:cubicBezTo>
                    <a:pt x="241935" y="125730"/>
                    <a:pt x="247650" y="67628"/>
                    <a:pt x="285750" y="1905"/>
                  </a:cubicBezTo>
                  <a:cubicBezTo>
                    <a:pt x="239078" y="11430"/>
                    <a:pt x="198120" y="15240"/>
                    <a:pt x="145733" y="0"/>
                  </a:cubicBezTo>
                  <a:cubicBezTo>
                    <a:pt x="197168" y="66675"/>
                    <a:pt x="182880" y="126683"/>
                    <a:pt x="169545" y="188595"/>
                  </a:cubicBezTo>
                  <a:cubicBezTo>
                    <a:pt x="151448" y="160020"/>
                    <a:pt x="134303" y="129540"/>
                    <a:pt x="113348" y="101918"/>
                  </a:cubicBezTo>
                  <a:cubicBezTo>
                    <a:pt x="95250" y="78105"/>
                    <a:pt x="95250" y="56198"/>
                    <a:pt x="111443" y="32385"/>
                  </a:cubicBezTo>
                  <a:cubicBezTo>
                    <a:pt x="116205" y="24765"/>
                    <a:pt x="129540" y="19050"/>
                    <a:pt x="120968" y="9525"/>
                  </a:cubicBezTo>
                  <a:cubicBezTo>
                    <a:pt x="113348" y="953"/>
                    <a:pt x="97155" y="-952"/>
                    <a:pt x="90488" y="5715"/>
                  </a:cubicBezTo>
                  <a:cubicBezTo>
                    <a:pt x="70485" y="23813"/>
                    <a:pt x="54293" y="19050"/>
                    <a:pt x="34290" y="5715"/>
                  </a:cubicBezTo>
                  <a:cubicBezTo>
                    <a:pt x="25718" y="0"/>
                    <a:pt x="12383" y="1905"/>
                    <a:pt x="0" y="12383"/>
                  </a:cubicBezTo>
                  <a:cubicBezTo>
                    <a:pt x="34290" y="60008"/>
                    <a:pt x="34290" y="114300"/>
                    <a:pt x="17145" y="16859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8B5D8F3-1A3E-4E99-8D7C-D9A5A696758B}"/>
                </a:ext>
              </a:extLst>
            </p:cNvPr>
            <p:cNvSpPr/>
            <p:nvPr/>
          </p:nvSpPr>
          <p:spPr>
            <a:xfrm>
              <a:off x="546495" y="2534926"/>
              <a:ext cx="279997" cy="388433"/>
            </a:xfrm>
            <a:custGeom>
              <a:avLst/>
              <a:gdLst>
                <a:gd name="connsiteX0" fmla="*/ 31646 w 279997"/>
                <a:gd name="connsiteY0" fmla="*/ 385111 h 388433"/>
                <a:gd name="connsiteX1" fmla="*/ 96416 w 279997"/>
                <a:gd name="connsiteY1" fmla="*/ 385111 h 388433"/>
                <a:gd name="connsiteX2" fmla="*/ 123086 w 279997"/>
                <a:gd name="connsiteY2" fmla="*/ 380348 h 388433"/>
                <a:gd name="connsiteX3" fmla="*/ 116418 w 279997"/>
                <a:gd name="connsiteY3" fmla="*/ 356536 h 388433"/>
                <a:gd name="connsiteX4" fmla="*/ 102131 w 279997"/>
                <a:gd name="connsiteY4" fmla="*/ 245093 h 388433"/>
                <a:gd name="connsiteX5" fmla="*/ 142136 w 279997"/>
                <a:gd name="connsiteY5" fmla="*/ 213661 h 388433"/>
                <a:gd name="connsiteX6" fmla="*/ 176426 w 279997"/>
                <a:gd name="connsiteY6" fmla="*/ 245093 h 388433"/>
                <a:gd name="connsiteX7" fmla="*/ 165948 w 279997"/>
                <a:gd name="connsiteY7" fmla="*/ 352726 h 388433"/>
                <a:gd name="connsiteX8" fmla="*/ 158328 w 279997"/>
                <a:gd name="connsiteY8" fmla="*/ 380348 h 388433"/>
                <a:gd name="connsiteX9" fmla="*/ 197381 w 279997"/>
                <a:gd name="connsiteY9" fmla="*/ 378443 h 388433"/>
                <a:gd name="connsiteX10" fmla="*/ 231671 w 279997"/>
                <a:gd name="connsiteY10" fmla="*/ 374633 h 388433"/>
                <a:gd name="connsiteX11" fmla="*/ 274533 w 279997"/>
                <a:gd name="connsiteY11" fmla="*/ 381301 h 388433"/>
                <a:gd name="connsiteX12" fmla="*/ 264056 w 279997"/>
                <a:gd name="connsiteY12" fmla="*/ 346058 h 388433"/>
                <a:gd name="connsiteX13" fmla="*/ 260246 w 279997"/>
                <a:gd name="connsiteY13" fmla="*/ 332723 h 388433"/>
                <a:gd name="connsiteX14" fmla="*/ 272628 w 279997"/>
                <a:gd name="connsiteY14" fmla="*/ 195563 h 388433"/>
                <a:gd name="connsiteX15" fmla="*/ 261198 w 279997"/>
                <a:gd name="connsiteY15" fmla="*/ 59356 h 388433"/>
                <a:gd name="connsiteX16" fmla="*/ 221193 w 279997"/>
                <a:gd name="connsiteY16" fmla="*/ 21256 h 388433"/>
                <a:gd name="connsiteX17" fmla="*/ 189761 w 279997"/>
                <a:gd name="connsiteY17" fmla="*/ 6968 h 388433"/>
                <a:gd name="connsiteX18" fmla="*/ 158328 w 279997"/>
                <a:gd name="connsiteY18" fmla="*/ 9826 h 388433"/>
                <a:gd name="connsiteX19" fmla="*/ 164996 w 279997"/>
                <a:gd name="connsiteY19" fmla="*/ 33638 h 388433"/>
                <a:gd name="connsiteX20" fmla="*/ 178331 w 279997"/>
                <a:gd name="connsiteY20" fmla="*/ 95551 h 388433"/>
                <a:gd name="connsiteX21" fmla="*/ 178331 w 279997"/>
                <a:gd name="connsiteY21" fmla="*/ 131746 h 388433"/>
                <a:gd name="connsiteX22" fmla="*/ 139278 w 279997"/>
                <a:gd name="connsiteY22" fmla="*/ 173656 h 388433"/>
                <a:gd name="connsiteX23" fmla="*/ 101178 w 279997"/>
                <a:gd name="connsiteY23" fmla="*/ 134603 h 388433"/>
                <a:gd name="connsiteX24" fmla="*/ 114513 w 279997"/>
                <a:gd name="connsiteY24" fmla="*/ 36496 h 388433"/>
                <a:gd name="connsiteX25" fmla="*/ 123086 w 279997"/>
                <a:gd name="connsiteY25" fmla="*/ 8873 h 388433"/>
                <a:gd name="connsiteX26" fmla="*/ 86891 w 279997"/>
                <a:gd name="connsiteY26" fmla="*/ 8873 h 388433"/>
                <a:gd name="connsiteX27" fmla="*/ 38313 w 279997"/>
                <a:gd name="connsiteY27" fmla="*/ 8873 h 388433"/>
                <a:gd name="connsiteX28" fmla="*/ 3071 w 279997"/>
                <a:gd name="connsiteY28" fmla="*/ 10778 h 388433"/>
                <a:gd name="connsiteX29" fmla="*/ 13548 w 279997"/>
                <a:gd name="connsiteY29" fmla="*/ 39353 h 388433"/>
                <a:gd name="connsiteX30" fmla="*/ 23073 w 279997"/>
                <a:gd name="connsiteY30" fmla="*/ 85073 h 388433"/>
                <a:gd name="connsiteX31" fmla="*/ 23073 w 279997"/>
                <a:gd name="connsiteY31" fmla="*/ 303196 h 388433"/>
                <a:gd name="connsiteX32" fmla="*/ 9738 w 279997"/>
                <a:gd name="connsiteY32" fmla="*/ 357488 h 388433"/>
                <a:gd name="connsiteX33" fmla="*/ 4976 w 279997"/>
                <a:gd name="connsiteY33" fmla="*/ 381301 h 388433"/>
                <a:gd name="connsiteX34" fmla="*/ 31646 w 279997"/>
                <a:gd name="connsiteY34" fmla="*/ 385111 h 38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9997" h="388433">
                  <a:moveTo>
                    <a:pt x="31646" y="385111"/>
                  </a:moveTo>
                  <a:cubicBezTo>
                    <a:pt x="54506" y="366061"/>
                    <a:pt x="73556" y="368918"/>
                    <a:pt x="96416" y="385111"/>
                  </a:cubicBezTo>
                  <a:cubicBezTo>
                    <a:pt x="103083" y="389873"/>
                    <a:pt x="115466" y="388921"/>
                    <a:pt x="123086" y="380348"/>
                  </a:cubicBezTo>
                  <a:cubicBezTo>
                    <a:pt x="132611" y="369871"/>
                    <a:pt x="121181" y="363203"/>
                    <a:pt x="116418" y="356536"/>
                  </a:cubicBezTo>
                  <a:cubicBezTo>
                    <a:pt x="95463" y="321293"/>
                    <a:pt x="98321" y="283193"/>
                    <a:pt x="102131" y="245093"/>
                  </a:cubicBezTo>
                  <a:cubicBezTo>
                    <a:pt x="104036" y="223186"/>
                    <a:pt x="118323" y="212708"/>
                    <a:pt x="142136" y="213661"/>
                  </a:cubicBezTo>
                  <a:cubicBezTo>
                    <a:pt x="163091" y="214613"/>
                    <a:pt x="175473" y="224138"/>
                    <a:pt x="176426" y="245093"/>
                  </a:cubicBezTo>
                  <a:cubicBezTo>
                    <a:pt x="178331" y="281288"/>
                    <a:pt x="183093" y="317483"/>
                    <a:pt x="165948" y="352726"/>
                  </a:cubicBezTo>
                  <a:cubicBezTo>
                    <a:pt x="162138" y="361298"/>
                    <a:pt x="145946" y="368918"/>
                    <a:pt x="158328" y="380348"/>
                  </a:cubicBezTo>
                  <a:cubicBezTo>
                    <a:pt x="170711" y="391778"/>
                    <a:pt x="184998" y="387016"/>
                    <a:pt x="197381" y="378443"/>
                  </a:cubicBezTo>
                  <a:cubicBezTo>
                    <a:pt x="207858" y="371776"/>
                    <a:pt x="216431" y="356536"/>
                    <a:pt x="231671" y="374633"/>
                  </a:cubicBezTo>
                  <a:cubicBezTo>
                    <a:pt x="242148" y="387016"/>
                    <a:pt x="261198" y="393683"/>
                    <a:pt x="274533" y="381301"/>
                  </a:cubicBezTo>
                  <a:cubicBezTo>
                    <a:pt x="290726" y="367013"/>
                    <a:pt x="265961" y="358441"/>
                    <a:pt x="264056" y="346058"/>
                  </a:cubicBezTo>
                  <a:cubicBezTo>
                    <a:pt x="263103" y="341296"/>
                    <a:pt x="261198" y="337486"/>
                    <a:pt x="260246" y="332723"/>
                  </a:cubicBezTo>
                  <a:cubicBezTo>
                    <a:pt x="249768" y="285098"/>
                    <a:pt x="271676" y="238426"/>
                    <a:pt x="272628" y="195563"/>
                  </a:cubicBezTo>
                  <a:cubicBezTo>
                    <a:pt x="273581" y="153653"/>
                    <a:pt x="244053" y="105076"/>
                    <a:pt x="261198" y="59356"/>
                  </a:cubicBezTo>
                  <a:cubicBezTo>
                    <a:pt x="281201" y="5063"/>
                    <a:pt x="288821" y="-21607"/>
                    <a:pt x="221193" y="21256"/>
                  </a:cubicBezTo>
                  <a:cubicBezTo>
                    <a:pt x="215478" y="24113"/>
                    <a:pt x="201191" y="10778"/>
                    <a:pt x="189761" y="6968"/>
                  </a:cubicBezTo>
                  <a:cubicBezTo>
                    <a:pt x="179283" y="3158"/>
                    <a:pt x="166901" y="1253"/>
                    <a:pt x="158328" y="9826"/>
                  </a:cubicBezTo>
                  <a:cubicBezTo>
                    <a:pt x="149756" y="19351"/>
                    <a:pt x="160233" y="26971"/>
                    <a:pt x="164996" y="33638"/>
                  </a:cubicBezTo>
                  <a:cubicBezTo>
                    <a:pt x="179283" y="54593"/>
                    <a:pt x="177378" y="79358"/>
                    <a:pt x="178331" y="95551"/>
                  </a:cubicBezTo>
                  <a:cubicBezTo>
                    <a:pt x="178331" y="112696"/>
                    <a:pt x="178331" y="122221"/>
                    <a:pt x="178331" y="131746"/>
                  </a:cubicBezTo>
                  <a:cubicBezTo>
                    <a:pt x="179283" y="159368"/>
                    <a:pt x="166901" y="173656"/>
                    <a:pt x="139278" y="173656"/>
                  </a:cubicBezTo>
                  <a:cubicBezTo>
                    <a:pt x="113561" y="173656"/>
                    <a:pt x="102131" y="158416"/>
                    <a:pt x="101178" y="134603"/>
                  </a:cubicBezTo>
                  <a:cubicBezTo>
                    <a:pt x="100226" y="101266"/>
                    <a:pt x="97368" y="67928"/>
                    <a:pt x="114513" y="36496"/>
                  </a:cubicBezTo>
                  <a:cubicBezTo>
                    <a:pt x="119276" y="27923"/>
                    <a:pt x="135468" y="20303"/>
                    <a:pt x="123086" y="8873"/>
                  </a:cubicBezTo>
                  <a:cubicBezTo>
                    <a:pt x="113561" y="-652"/>
                    <a:pt x="96416" y="301"/>
                    <a:pt x="86891" y="8873"/>
                  </a:cubicBezTo>
                  <a:cubicBezTo>
                    <a:pt x="68793" y="24113"/>
                    <a:pt x="55458" y="22208"/>
                    <a:pt x="38313" y="8873"/>
                  </a:cubicBezTo>
                  <a:cubicBezTo>
                    <a:pt x="29741" y="1253"/>
                    <a:pt x="12596" y="301"/>
                    <a:pt x="3071" y="10778"/>
                  </a:cubicBezTo>
                  <a:cubicBezTo>
                    <a:pt x="-6454" y="22208"/>
                    <a:pt x="8786" y="30781"/>
                    <a:pt x="13548" y="39353"/>
                  </a:cubicBezTo>
                  <a:cubicBezTo>
                    <a:pt x="22121" y="53641"/>
                    <a:pt x="24978" y="69833"/>
                    <a:pt x="23073" y="85073"/>
                  </a:cubicBezTo>
                  <a:cubicBezTo>
                    <a:pt x="15453" y="158416"/>
                    <a:pt x="12596" y="230806"/>
                    <a:pt x="23073" y="303196"/>
                  </a:cubicBezTo>
                  <a:cubicBezTo>
                    <a:pt x="25931" y="322246"/>
                    <a:pt x="20216" y="341296"/>
                    <a:pt x="9738" y="357488"/>
                  </a:cubicBezTo>
                  <a:cubicBezTo>
                    <a:pt x="4976" y="364156"/>
                    <a:pt x="-5502" y="370823"/>
                    <a:pt x="4976" y="381301"/>
                  </a:cubicBezTo>
                  <a:cubicBezTo>
                    <a:pt x="12596" y="388921"/>
                    <a:pt x="24978" y="390826"/>
                    <a:pt x="31646" y="38511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74C4AE8-7ABF-40D6-ADB2-3F162BB95713}"/>
                </a:ext>
              </a:extLst>
            </p:cNvPr>
            <p:cNvSpPr/>
            <p:nvPr/>
          </p:nvSpPr>
          <p:spPr>
            <a:xfrm>
              <a:off x="1672552" y="2532370"/>
              <a:ext cx="261253" cy="401385"/>
            </a:xfrm>
            <a:custGeom>
              <a:avLst/>
              <a:gdLst>
                <a:gd name="connsiteX0" fmla="*/ 26681 w 261253"/>
                <a:gd name="connsiteY0" fmla="*/ 314325 h 401385"/>
                <a:gd name="connsiteX1" fmla="*/ 95261 w 261253"/>
                <a:gd name="connsiteY1" fmla="*/ 395288 h 401385"/>
                <a:gd name="connsiteX2" fmla="*/ 219086 w 261253"/>
                <a:gd name="connsiteY2" fmla="*/ 369570 h 401385"/>
                <a:gd name="connsiteX3" fmla="*/ 260044 w 261253"/>
                <a:gd name="connsiteY3" fmla="*/ 191453 h 401385"/>
                <a:gd name="connsiteX4" fmla="*/ 245756 w 261253"/>
                <a:gd name="connsiteY4" fmla="*/ 97155 h 401385"/>
                <a:gd name="connsiteX5" fmla="*/ 136219 w 261253"/>
                <a:gd name="connsiteY5" fmla="*/ 0 h 401385"/>
                <a:gd name="connsiteX6" fmla="*/ 24776 w 261253"/>
                <a:gd name="connsiteY6" fmla="*/ 102870 h 401385"/>
                <a:gd name="connsiteX7" fmla="*/ 5726 w 261253"/>
                <a:gd name="connsiteY7" fmla="*/ 188595 h 401385"/>
                <a:gd name="connsiteX8" fmla="*/ 2869 w 261253"/>
                <a:gd name="connsiteY8" fmla="*/ 204788 h 401385"/>
                <a:gd name="connsiteX9" fmla="*/ 26681 w 261253"/>
                <a:gd name="connsiteY9" fmla="*/ 314325 h 401385"/>
                <a:gd name="connsiteX10" fmla="*/ 104786 w 261253"/>
                <a:gd name="connsiteY10" fmla="*/ 84773 h 401385"/>
                <a:gd name="connsiteX11" fmla="*/ 136219 w 261253"/>
                <a:gd name="connsiteY11" fmla="*/ 46673 h 401385"/>
                <a:gd name="connsiteX12" fmla="*/ 164794 w 261253"/>
                <a:gd name="connsiteY12" fmla="*/ 82868 h 401385"/>
                <a:gd name="connsiteX13" fmla="*/ 164794 w 261253"/>
                <a:gd name="connsiteY13" fmla="*/ 129540 h 401385"/>
                <a:gd name="connsiteX14" fmla="*/ 165747 w 261253"/>
                <a:gd name="connsiteY14" fmla="*/ 303848 h 401385"/>
                <a:gd name="connsiteX15" fmla="*/ 133361 w 261253"/>
                <a:gd name="connsiteY15" fmla="*/ 345758 h 401385"/>
                <a:gd name="connsiteX16" fmla="*/ 105739 w 261253"/>
                <a:gd name="connsiteY16" fmla="*/ 304800 h 401385"/>
                <a:gd name="connsiteX17" fmla="*/ 117169 w 261253"/>
                <a:gd name="connsiteY17" fmla="*/ 212408 h 401385"/>
                <a:gd name="connsiteX18" fmla="*/ 117169 w 261253"/>
                <a:gd name="connsiteY18" fmla="*/ 186690 h 401385"/>
                <a:gd name="connsiteX19" fmla="*/ 104786 w 261253"/>
                <a:gd name="connsiteY19" fmla="*/ 84773 h 40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1253" h="401385">
                  <a:moveTo>
                    <a:pt x="26681" y="314325"/>
                  </a:moveTo>
                  <a:cubicBezTo>
                    <a:pt x="34301" y="355283"/>
                    <a:pt x="52399" y="386715"/>
                    <a:pt x="95261" y="395288"/>
                  </a:cubicBezTo>
                  <a:cubicBezTo>
                    <a:pt x="140029" y="404813"/>
                    <a:pt x="185749" y="407670"/>
                    <a:pt x="219086" y="369570"/>
                  </a:cubicBezTo>
                  <a:cubicBezTo>
                    <a:pt x="262901" y="319088"/>
                    <a:pt x="244804" y="250508"/>
                    <a:pt x="260044" y="191453"/>
                  </a:cubicBezTo>
                  <a:cubicBezTo>
                    <a:pt x="265759" y="170498"/>
                    <a:pt x="249566" y="129540"/>
                    <a:pt x="245756" y="97155"/>
                  </a:cubicBezTo>
                  <a:cubicBezTo>
                    <a:pt x="236231" y="24765"/>
                    <a:pt x="208609" y="0"/>
                    <a:pt x="136219" y="0"/>
                  </a:cubicBezTo>
                  <a:cubicBezTo>
                    <a:pt x="59066" y="0"/>
                    <a:pt x="31444" y="24765"/>
                    <a:pt x="24776" y="102870"/>
                  </a:cubicBezTo>
                  <a:cubicBezTo>
                    <a:pt x="21919" y="132398"/>
                    <a:pt x="27634" y="163830"/>
                    <a:pt x="5726" y="188595"/>
                  </a:cubicBezTo>
                  <a:cubicBezTo>
                    <a:pt x="964" y="193358"/>
                    <a:pt x="-2846" y="200025"/>
                    <a:pt x="2869" y="204788"/>
                  </a:cubicBezTo>
                  <a:cubicBezTo>
                    <a:pt x="30491" y="237173"/>
                    <a:pt x="20014" y="278130"/>
                    <a:pt x="26681" y="314325"/>
                  </a:cubicBezTo>
                  <a:close/>
                  <a:moveTo>
                    <a:pt x="104786" y="84773"/>
                  </a:moveTo>
                  <a:cubicBezTo>
                    <a:pt x="103834" y="63818"/>
                    <a:pt x="109549" y="46673"/>
                    <a:pt x="136219" y="46673"/>
                  </a:cubicBezTo>
                  <a:cubicBezTo>
                    <a:pt x="160031" y="47625"/>
                    <a:pt x="163841" y="63818"/>
                    <a:pt x="164794" y="82868"/>
                  </a:cubicBezTo>
                  <a:cubicBezTo>
                    <a:pt x="165747" y="94298"/>
                    <a:pt x="164794" y="104775"/>
                    <a:pt x="164794" y="129540"/>
                  </a:cubicBezTo>
                  <a:cubicBezTo>
                    <a:pt x="141934" y="178118"/>
                    <a:pt x="168604" y="240983"/>
                    <a:pt x="165747" y="303848"/>
                  </a:cubicBezTo>
                  <a:cubicBezTo>
                    <a:pt x="164794" y="325755"/>
                    <a:pt x="161936" y="347663"/>
                    <a:pt x="133361" y="345758"/>
                  </a:cubicBezTo>
                  <a:cubicBezTo>
                    <a:pt x="108597" y="344805"/>
                    <a:pt x="104786" y="324803"/>
                    <a:pt x="105739" y="304800"/>
                  </a:cubicBezTo>
                  <a:cubicBezTo>
                    <a:pt x="106691" y="273368"/>
                    <a:pt x="100024" y="240983"/>
                    <a:pt x="117169" y="212408"/>
                  </a:cubicBezTo>
                  <a:cubicBezTo>
                    <a:pt x="122884" y="202883"/>
                    <a:pt x="121931" y="196215"/>
                    <a:pt x="117169" y="186690"/>
                  </a:cubicBezTo>
                  <a:cubicBezTo>
                    <a:pt x="97166" y="154305"/>
                    <a:pt x="105739" y="119063"/>
                    <a:pt x="104786" y="847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9C9D842-A4BE-467B-B0D2-70F87DBD2878}"/>
                </a:ext>
              </a:extLst>
            </p:cNvPr>
            <p:cNvSpPr/>
            <p:nvPr/>
          </p:nvSpPr>
          <p:spPr>
            <a:xfrm>
              <a:off x="865856" y="2538802"/>
              <a:ext cx="303593" cy="385759"/>
            </a:xfrm>
            <a:custGeom>
              <a:avLst/>
              <a:gdLst>
                <a:gd name="connsiteX0" fmla="*/ 29468 w 303593"/>
                <a:gd name="connsiteY0" fmla="*/ 380282 h 385759"/>
                <a:gd name="connsiteX1" fmla="*/ 81855 w 303593"/>
                <a:gd name="connsiteY1" fmla="*/ 380282 h 385759"/>
                <a:gd name="connsiteX2" fmla="*/ 103763 w 303593"/>
                <a:gd name="connsiteY2" fmla="*/ 380282 h 385759"/>
                <a:gd name="connsiteX3" fmla="*/ 104715 w 303593"/>
                <a:gd name="connsiteY3" fmla="*/ 356470 h 385759"/>
                <a:gd name="connsiteX4" fmla="*/ 103763 w 303593"/>
                <a:gd name="connsiteY4" fmla="*/ 263125 h 385759"/>
                <a:gd name="connsiteX5" fmla="*/ 136148 w 303593"/>
                <a:gd name="connsiteY5" fmla="*/ 238360 h 385759"/>
                <a:gd name="connsiteX6" fmla="*/ 172343 w 303593"/>
                <a:gd name="connsiteY6" fmla="*/ 258362 h 385759"/>
                <a:gd name="connsiteX7" fmla="*/ 179010 w 303593"/>
                <a:gd name="connsiteY7" fmla="*/ 351707 h 385759"/>
                <a:gd name="connsiteX8" fmla="*/ 179010 w 303593"/>
                <a:gd name="connsiteY8" fmla="*/ 380282 h 385759"/>
                <a:gd name="connsiteX9" fmla="*/ 210443 w 303593"/>
                <a:gd name="connsiteY9" fmla="*/ 381235 h 385759"/>
                <a:gd name="connsiteX10" fmla="*/ 267593 w 303593"/>
                <a:gd name="connsiteY10" fmla="*/ 381235 h 385759"/>
                <a:gd name="connsiteX11" fmla="*/ 299025 w 303593"/>
                <a:gd name="connsiteY11" fmla="*/ 380282 h 385759"/>
                <a:gd name="connsiteX12" fmla="*/ 290453 w 303593"/>
                <a:gd name="connsiteY12" fmla="*/ 352660 h 385759"/>
                <a:gd name="connsiteX13" fmla="*/ 258068 w 303593"/>
                <a:gd name="connsiteY13" fmla="*/ 205022 h 385759"/>
                <a:gd name="connsiteX14" fmla="*/ 256163 w 303593"/>
                <a:gd name="connsiteY14" fmla="*/ 184067 h 385759"/>
                <a:gd name="connsiteX15" fmla="*/ 218063 w 303593"/>
                <a:gd name="connsiteY15" fmla="*/ 32620 h 385759"/>
                <a:gd name="connsiteX16" fmla="*/ 182820 w 303593"/>
                <a:gd name="connsiteY16" fmla="*/ 7855 h 385759"/>
                <a:gd name="connsiteX17" fmla="*/ 135195 w 303593"/>
                <a:gd name="connsiteY17" fmla="*/ 6902 h 385759"/>
                <a:gd name="connsiteX18" fmla="*/ 100905 w 303593"/>
                <a:gd name="connsiteY18" fmla="*/ 21190 h 385759"/>
                <a:gd name="connsiteX19" fmla="*/ 82808 w 303593"/>
                <a:gd name="connsiteY19" fmla="*/ 165017 h 385759"/>
                <a:gd name="connsiteX20" fmla="*/ 25658 w 303593"/>
                <a:gd name="connsiteY20" fmla="*/ 193592 h 385759"/>
                <a:gd name="connsiteX21" fmla="*/ 35183 w 303593"/>
                <a:gd name="connsiteY21" fmla="*/ 248837 h 385759"/>
                <a:gd name="connsiteX22" fmla="*/ 50423 w 303593"/>
                <a:gd name="connsiteY22" fmla="*/ 276460 h 385759"/>
                <a:gd name="connsiteX23" fmla="*/ 13275 w 303593"/>
                <a:gd name="connsiteY23" fmla="*/ 357422 h 385759"/>
                <a:gd name="connsiteX24" fmla="*/ 2798 w 303593"/>
                <a:gd name="connsiteY24" fmla="*/ 379330 h 385759"/>
                <a:gd name="connsiteX25" fmla="*/ 29468 w 303593"/>
                <a:gd name="connsiteY25" fmla="*/ 380282 h 385759"/>
                <a:gd name="connsiteX26" fmla="*/ 122813 w 303593"/>
                <a:gd name="connsiteY26" fmla="*/ 185020 h 385759"/>
                <a:gd name="connsiteX27" fmla="*/ 135195 w 303593"/>
                <a:gd name="connsiteY27" fmla="*/ 135490 h 385759"/>
                <a:gd name="connsiteX28" fmla="*/ 155198 w 303593"/>
                <a:gd name="connsiteY28" fmla="*/ 185972 h 385759"/>
                <a:gd name="connsiteX29" fmla="*/ 139005 w 303593"/>
                <a:gd name="connsiteY29" fmla="*/ 204070 h 385759"/>
                <a:gd name="connsiteX30" fmla="*/ 122813 w 303593"/>
                <a:gd name="connsiteY30" fmla="*/ 185020 h 38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3593" h="385759">
                  <a:moveTo>
                    <a:pt x="29468" y="380282"/>
                  </a:moveTo>
                  <a:cubicBezTo>
                    <a:pt x="46613" y="370757"/>
                    <a:pt x="63758" y="355517"/>
                    <a:pt x="81855" y="380282"/>
                  </a:cubicBezTo>
                  <a:cubicBezTo>
                    <a:pt x="86618" y="385997"/>
                    <a:pt x="97095" y="385045"/>
                    <a:pt x="103763" y="380282"/>
                  </a:cubicBezTo>
                  <a:cubicBezTo>
                    <a:pt x="115193" y="372662"/>
                    <a:pt x="108525" y="365042"/>
                    <a:pt x="104715" y="356470"/>
                  </a:cubicBezTo>
                  <a:cubicBezTo>
                    <a:pt x="89475" y="325990"/>
                    <a:pt x="99000" y="294557"/>
                    <a:pt x="103763" y="263125"/>
                  </a:cubicBezTo>
                  <a:cubicBezTo>
                    <a:pt x="106620" y="244075"/>
                    <a:pt x="117098" y="236455"/>
                    <a:pt x="136148" y="238360"/>
                  </a:cubicBezTo>
                  <a:cubicBezTo>
                    <a:pt x="152340" y="239312"/>
                    <a:pt x="166628" y="236455"/>
                    <a:pt x="172343" y="258362"/>
                  </a:cubicBezTo>
                  <a:cubicBezTo>
                    <a:pt x="179963" y="289795"/>
                    <a:pt x="189488" y="319322"/>
                    <a:pt x="179010" y="351707"/>
                  </a:cubicBezTo>
                  <a:cubicBezTo>
                    <a:pt x="176153" y="361232"/>
                    <a:pt x="164723" y="371710"/>
                    <a:pt x="179010" y="380282"/>
                  </a:cubicBezTo>
                  <a:cubicBezTo>
                    <a:pt x="189488" y="385997"/>
                    <a:pt x="202823" y="387902"/>
                    <a:pt x="210443" y="381235"/>
                  </a:cubicBezTo>
                  <a:cubicBezTo>
                    <a:pt x="230445" y="362185"/>
                    <a:pt x="247590" y="366947"/>
                    <a:pt x="267593" y="381235"/>
                  </a:cubicBezTo>
                  <a:cubicBezTo>
                    <a:pt x="276165" y="386950"/>
                    <a:pt x="290453" y="387902"/>
                    <a:pt x="299025" y="380282"/>
                  </a:cubicBezTo>
                  <a:cubicBezTo>
                    <a:pt x="311408" y="367900"/>
                    <a:pt x="295215" y="361232"/>
                    <a:pt x="290453" y="352660"/>
                  </a:cubicBezTo>
                  <a:cubicBezTo>
                    <a:pt x="261878" y="306940"/>
                    <a:pt x="242828" y="259315"/>
                    <a:pt x="258068" y="205022"/>
                  </a:cubicBezTo>
                  <a:cubicBezTo>
                    <a:pt x="259973" y="196450"/>
                    <a:pt x="261878" y="190735"/>
                    <a:pt x="256163" y="184067"/>
                  </a:cubicBezTo>
                  <a:cubicBezTo>
                    <a:pt x="216158" y="140252"/>
                    <a:pt x="211395" y="86912"/>
                    <a:pt x="218063" y="32620"/>
                  </a:cubicBezTo>
                  <a:cubicBezTo>
                    <a:pt x="222825" y="-2623"/>
                    <a:pt x="200918" y="-4528"/>
                    <a:pt x="182820" y="7855"/>
                  </a:cubicBezTo>
                  <a:cubicBezTo>
                    <a:pt x="163770" y="21190"/>
                    <a:pt x="153293" y="20237"/>
                    <a:pt x="135195" y="6902"/>
                  </a:cubicBezTo>
                  <a:cubicBezTo>
                    <a:pt x="124718" y="-718"/>
                    <a:pt x="92333" y="-8338"/>
                    <a:pt x="100905" y="21190"/>
                  </a:cubicBezTo>
                  <a:cubicBezTo>
                    <a:pt x="116145" y="73577"/>
                    <a:pt x="90428" y="117392"/>
                    <a:pt x="82808" y="165017"/>
                  </a:cubicBezTo>
                  <a:cubicBezTo>
                    <a:pt x="78045" y="197402"/>
                    <a:pt x="64710" y="212642"/>
                    <a:pt x="25658" y="193592"/>
                  </a:cubicBezTo>
                  <a:cubicBezTo>
                    <a:pt x="45660" y="213595"/>
                    <a:pt x="24705" y="248837"/>
                    <a:pt x="35183" y="248837"/>
                  </a:cubicBezTo>
                  <a:cubicBezTo>
                    <a:pt x="68520" y="247885"/>
                    <a:pt x="53280" y="265030"/>
                    <a:pt x="50423" y="276460"/>
                  </a:cubicBezTo>
                  <a:cubicBezTo>
                    <a:pt x="41850" y="305035"/>
                    <a:pt x="35183" y="334562"/>
                    <a:pt x="13275" y="357422"/>
                  </a:cubicBezTo>
                  <a:cubicBezTo>
                    <a:pt x="7560" y="363137"/>
                    <a:pt x="-5775" y="368852"/>
                    <a:pt x="2798" y="379330"/>
                  </a:cubicBezTo>
                  <a:cubicBezTo>
                    <a:pt x="9465" y="385997"/>
                    <a:pt x="20895" y="385045"/>
                    <a:pt x="29468" y="380282"/>
                  </a:cubicBezTo>
                  <a:close/>
                  <a:moveTo>
                    <a:pt x="122813" y="185020"/>
                  </a:moveTo>
                  <a:cubicBezTo>
                    <a:pt x="126623" y="169780"/>
                    <a:pt x="130433" y="154540"/>
                    <a:pt x="135195" y="135490"/>
                  </a:cubicBezTo>
                  <a:cubicBezTo>
                    <a:pt x="154245" y="150730"/>
                    <a:pt x="148530" y="170732"/>
                    <a:pt x="155198" y="185972"/>
                  </a:cubicBezTo>
                  <a:cubicBezTo>
                    <a:pt x="162818" y="203117"/>
                    <a:pt x="150435" y="203117"/>
                    <a:pt x="139005" y="204070"/>
                  </a:cubicBezTo>
                  <a:cubicBezTo>
                    <a:pt x="122813" y="205975"/>
                    <a:pt x="119003" y="199307"/>
                    <a:pt x="122813" y="18502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0C54E10-B5A0-4A29-B67D-642F9F6BC0FA}"/>
                </a:ext>
              </a:extLst>
            </p:cNvPr>
            <p:cNvSpPr/>
            <p:nvPr/>
          </p:nvSpPr>
          <p:spPr>
            <a:xfrm>
              <a:off x="2463138" y="2539037"/>
              <a:ext cx="239077" cy="383940"/>
            </a:xfrm>
            <a:custGeom>
              <a:avLst/>
              <a:gdLst>
                <a:gd name="connsiteX0" fmla="*/ 13335 w 239077"/>
                <a:gd name="connsiteY0" fmla="*/ 179070 h 383940"/>
                <a:gd name="connsiteX1" fmla="*/ 20003 w 239077"/>
                <a:gd name="connsiteY1" fmla="*/ 212408 h 383940"/>
                <a:gd name="connsiteX2" fmla="*/ 14288 w 239077"/>
                <a:gd name="connsiteY2" fmla="*/ 359093 h 383940"/>
                <a:gd name="connsiteX3" fmla="*/ 10478 w 239077"/>
                <a:gd name="connsiteY3" fmla="*/ 377190 h 383940"/>
                <a:gd name="connsiteX4" fmla="*/ 31433 w 239077"/>
                <a:gd name="connsiteY4" fmla="*/ 381953 h 383940"/>
                <a:gd name="connsiteX5" fmla="*/ 119063 w 239077"/>
                <a:gd name="connsiteY5" fmla="*/ 381953 h 383940"/>
                <a:gd name="connsiteX6" fmla="*/ 155258 w 239077"/>
                <a:gd name="connsiteY6" fmla="*/ 375285 h 383940"/>
                <a:gd name="connsiteX7" fmla="*/ 197167 w 239077"/>
                <a:gd name="connsiteY7" fmla="*/ 375285 h 383940"/>
                <a:gd name="connsiteX8" fmla="*/ 231458 w 239077"/>
                <a:gd name="connsiteY8" fmla="*/ 377190 h 383940"/>
                <a:gd name="connsiteX9" fmla="*/ 221933 w 239077"/>
                <a:gd name="connsiteY9" fmla="*/ 349568 h 383940"/>
                <a:gd name="connsiteX10" fmla="*/ 219075 w 239077"/>
                <a:gd name="connsiteY10" fmla="*/ 307658 h 383940"/>
                <a:gd name="connsiteX11" fmla="*/ 186690 w 239077"/>
                <a:gd name="connsiteY11" fmla="*/ 265748 h 383940"/>
                <a:gd name="connsiteX12" fmla="*/ 154305 w 239077"/>
                <a:gd name="connsiteY12" fmla="*/ 303848 h 383940"/>
                <a:gd name="connsiteX13" fmla="*/ 135255 w 239077"/>
                <a:gd name="connsiteY13" fmla="*/ 336233 h 383940"/>
                <a:gd name="connsiteX14" fmla="*/ 106680 w 239077"/>
                <a:gd name="connsiteY14" fmla="*/ 324803 h 383940"/>
                <a:gd name="connsiteX15" fmla="*/ 118110 w 239077"/>
                <a:gd name="connsiteY15" fmla="*/ 218123 h 383940"/>
                <a:gd name="connsiteX16" fmla="*/ 178117 w 239077"/>
                <a:gd name="connsiteY16" fmla="*/ 220980 h 383940"/>
                <a:gd name="connsiteX17" fmla="*/ 190500 w 239077"/>
                <a:gd name="connsiteY17" fmla="*/ 216218 h 383940"/>
                <a:gd name="connsiteX18" fmla="*/ 187642 w 239077"/>
                <a:gd name="connsiteY18" fmla="*/ 158115 h 383940"/>
                <a:gd name="connsiteX19" fmla="*/ 107633 w 239077"/>
                <a:gd name="connsiteY19" fmla="*/ 102870 h 383940"/>
                <a:gd name="connsiteX20" fmla="*/ 106680 w 239077"/>
                <a:gd name="connsiteY20" fmla="*/ 88583 h 383940"/>
                <a:gd name="connsiteX21" fmla="*/ 117158 w 239077"/>
                <a:gd name="connsiteY21" fmla="*/ 46673 h 383940"/>
                <a:gd name="connsiteX22" fmla="*/ 143828 w 239077"/>
                <a:gd name="connsiteY22" fmla="*/ 47625 h 383940"/>
                <a:gd name="connsiteX23" fmla="*/ 148590 w 239077"/>
                <a:gd name="connsiteY23" fmla="*/ 89535 h 383940"/>
                <a:gd name="connsiteX24" fmla="*/ 158115 w 239077"/>
                <a:gd name="connsiteY24" fmla="*/ 108585 h 383940"/>
                <a:gd name="connsiteX25" fmla="*/ 234315 w 239077"/>
                <a:gd name="connsiteY25" fmla="*/ 104775 h 383940"/>
                <a:gd name="connsiteX26" fmla="*/ 239078 w 239077"/>
                <a:gd name="connsiteY26" fmla="*/ 0 h 383940"/>
                <a:gd name="connsiteX27" fmla="*/ 0 w 239077"/>
                <a:gd name="connsiteY27" fmla="*/ 0 h 383940"/>
                <a:gd name="connsiteX28" fmla="*/ 13335 w 239077"/>
                <a:gd name="connsiteY28" fmla="*/ 179070 h 38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9077" h="383940">
                  <a:moveTo>
                    <a:pt x="13335" y="179070"/>
                  </a:moveTo>
                  <a:cubicBezTo>
                    <a:pt x="4763" y="195263"/>
                    <a:pt x="17145" y="201930"/>
                    <a:pt x="20003" y="212408"/>
                  </a:cubicBezTo>
                  <a:cubicBezTo>
                    <a:pt x="33338" y="261938"/>
                    <a:pt x="41910" y="311468"/>
                    <a:pt x="14288" y="359093"/>
                  </a:cubicBezTo>
                  <a:cubicBezTo>
                    <a:pt x="10478" y="364808"/>
                    <a:pt x="-952" y="369570"/>
                    <a:pt x="10478" y="377190"/>
                  </a:cubicBezTo>
                  <a:cubicBezTo>
                    <a:pt x="16192" y="381000"/>
                    <a:pt x="28575" y="384810"/>
                    <a:pt x="31433" y="381953"/>
                  </a:cubicBezTo>
                  <a:cubicBezTo>
                    <a:pt x="60960" y="355283"/>
                    <a:pt x="89535" y="374333"/>
                    <a:pt x="119063" y="381953"/>
                  </a:cubicBezTo>
                  <a:cubicBezTo>
                    <a:pt x="129540" y="384810"/>
                    <a:pt x="144780" y="380048"/>
                    <a:pt x="155258" y="375285"/>
                  </a:cubicBezTo>
                  <a:cubicBezTo>
                    <a:pt x="169545" y="368618"/>
                    <a:pt x="181928" y="360998"/>
                    <a:pt x="197167" y="375285"/>
                  </a:cubicBezTo>
                  <a:cubicBezTo>
                    <a:pt x="206692" y="383858"/>
                    <a:pt x="221933" y="388620"/>
                    <a:pt x="231458" y="377190"/>
                  </a:cubicBezTo>
                  <a:cubicBezTo>
                    <a:pt x="241935" y="365760"/>
                    <a:pt x="222885" y="360045"/>
                    <a:pt x="221933" y="349568"/>
                  </a:cubicBezTo>
                  <a:cubicBezTo>
                    <a:pt x="220028" y="335280"/>
                    <a:pt x="215265" y="320040"/>
                    <a:pt x="219075" y="307658"/>
                  </a:cubicBezTo>
                  <a:cubicBezTo>
                    <a:pt x="230505" y="273368"/>
                    <a:pt x="240030" y="263843"/>
                    <a:pt x="186690" y="265748"/>
                  </a:cubicBezTo>
                  <a:cubicBezTo>
                    <a:pt x="140970" y="267653"/>
                    <a:pt x="141923" y="267653"/>
                    <a:pt x="154305" y="303848"/>
                  </a:cubicBezTo>
                  <a:cubicBezTo>
                    <a:pt x="159067" y="317183"/>
                    <a:pt x="154305" y="333375"/>
                    <a:pt x="135255" y="336233"/>
                  </a:cubicBezTo>
                  <a:cubicBezTo>
                    <a:pt x="123825" y="338138"/>
                    <a:pt x="109538" y="337185"/>
                    <a:pt x="106680" y="324803"/>
                  </a:cubicBezTo>
                  <a:cubicBezTo>
                    <a:pt x="100013" y="288608"/>
                    <a:pt x="103823" y="249555"/>
                    <a:pt x="118110" y="218123"/>
                  </a:cubicBezTo>
                  <a:cubicBezTo>
                    <a:pt x="126683" y="197168"/>
                    <a:pt x="157163" y="219075"/>
                    <a:pt x="178117" y="220980"/>
                  </a:cubicBezTo>
                  <a:cubicBezTo>
                    <a:pt x="180975" y="220980"/>
                    <a:pt x="183833" y="219075"/>
                    <a:pt x="190500" y="216218"/>
                  </a:cubicBezTo>
                  <a:cubicBezTo>
                    <a:pt x="173355" y="199073"/>
                    <a:pt x="184785" y="178118"/>
                    <a:pt x="187642" y="158115"/>
                  </a:cubicBezTo>
                  <a:cubicBezTo>
                    <a:pt x="115253" y="174308"/>
                    <a:pt x="115253" y="174308"/>
                    <a:pt x="107633" y="102870"/>
                  </a:cubicBezTo>
                  <a:cubicBezTo>
                    <a:pt x="106680" y="98108"/>
                    <a:pt x="105728" y="93345"/>
                    <a:pt x="106680" y="88583"/>
                  </a:cubicBezTo>
                  <a:cubicBezTo>
                    <a:pt x="108585" y="74295"/>
                    <a:pt x="96203" y="56198"/>
                    <a:pt x="117158" y="46673"/>
                  </a:cubicBezTo>
                  <a:cubicBezTo>
                    <a:pt x="126683" y="41910"/>
                    <a:pt x="136208" y="41910"/>
                    <a:pt x="143828" y="47625"/>
                  </a:cubicBezTo>
                  <a:cubicBezTo>
                    <a:pt x="160973" y="59055"/>
                    <a:pt x="156210" y="75248"/>
                    <a:pt x="148590" y="89535"/>
                  </a:cubicBezTo>
                  <a:cubicBezTo>
                    <a:pt x="140970" y="103823"/>
                    <a:pt x="146685" y="116205"/>
                    <a:pt x="158115" y="108585"/>
                  </a:cubicBezTo>
                  <a:cubicBezTo>
                    <a:pt x="182880" y="92393"/>
                    <a:pt x="206692" y="116205"/>
                    <a:pt x="234315" y="104775"/>
                  </a:cubicBezTo>
                  <a:cubicBezTo>
                    <a:pt x="208598" y="70485"/>
                    <a:pt x="212408" y="37148"/>
                    <a:pt x="239078" y="0"/>
                  </a:cubicBezTo>
                  <a:cubicBezTo>
                    <a:pt x="157163" y="8573"/>
                    <a:pt x="81915" y="9525"/>
                    <a:pt x="0" y="0"/>
                  </a:cubicBezTo>
                  <a:cubicBezTo>
                    <a:pt x="37148" y="63818"/>
                    <a:pt x="42863" y="120968"/>
                    <a:pt x="13335" y="17907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675B210-F3C4-4B14-BF21-7E5AB60368D9}"/>
                </a:ext>
              </a:extLst>
            </p:cNvPr>
            <p:cNvSpPr/>
            <p:nvPr/>
          </p:nvSpPr>
          <p:spPr>
            <a:xfrm>
              <a:off x="2747936" y="2541895"/>
              <a:ext cx="238125" cy="380552"/>
            </a:xfrm>
            <a:custGeom>
              <a:avLst/>
              <a:gdLst>
                <a:gd name="connsiteX0" fmla="*/ 17145 w 238125"/>
                <a:gd name="connsiteY0" fmla="*/ 171450 h 380552"/>
                <a:gd name="connsiteX1" fmla="*/ 23813 w 238125"/>
                <a:gd name="connsiteY1" fmla="*/ 337185 h 380552"/>
                <a:gd name="connsiteX2" fmla="*/ 18097 w 238125"/>
                <a:gd name="connsiteY2" fmla="*/ 350520 h 380552"/>
                <a:gd name="connsiteX3" fmla="*/ 8572 w 238125"/>
                <a:gd name="connsiteY3" fmla="*/ 375285 h 380552"/>
                <a:gd name="connsiteX4" fmla="*/ 40005 w 238125"/>
                <a:gd name="connsiteY4" fmla="*/ 377190 h 380552"/>
                <a:gd name="connsiteX5" fmla="*/ 75247 w 238125"/>
                <a:gd name="connsiteY5" fmla="*/ 360998 h 380552"/>
                <a:gd name="connsiteX6" fmla="*/ 231457 w 238125"/>
                <a:gd name="connsiteY6" fmla="*/ 380048 h 380552"/>
                <a:gd name="connsiteX7" fmla="*/ 220027 w 238125"/>
                <a:gd name="connsiteY7" fmla="*/ 289560 h 380552"/>
                <a:gd name="connsiteX8" fmla="*/ 197167 w 238125"/>
                <a:gd name="connsiteY8" fmla="*/ 264795 h 380552"/>
                <a:gd name="connsiteX9" fmla="*/ 180022 w 238125"/>
                <a:gd name="connsiteY9" fmla="*/ 266700 h 380552"/>
                <a:gd name="connsiteX10" fmla="*/ 153352 w 238125"/>
                <a:gd name="connsiteY10" fmla="*/ 297180 h 380552"/>
                <a:gd name="connsiteX11" fmla="*/ 139065 w 238125"/>
                <a:gd name="connsiteY11" fmla="*/ 333375 h 380552"/>
                <a:gd name="connsiteX12" fmla="*/ 109538 w 238125"/>
                <a:gd name="connsiteY12" fmla="*/ 327660 h 380552"/>
                <a:gd name="connsiteX13" fmla="*/ 115252 w 238125"/>
                <a:gd name="connsiteY13" fmla="*/ 220980 h 380552"/>
                <a:gd name="connsiteX14" fmla="*/ 173355 w 238125"/>
                <a:gd name="connsiteY14" fmla="*/ 219075 h 380552"/>
                <a:gd name="connsiteX15" fmla="*/ 190500 w 238125"/>
                <a:gd name="connsiteY15" fmla="*/ 216218 h 380552"/>
                <a:gd name="connsiteX16" fmla="*/ 181927 w 238125"/>
                <a:gd name="connsiteY16" fmla="*/ 155258 h 380552"/>
                <a:gd name="connsiteX17" fmla="*/ 107632 w 238125"/>
                <a:gd name="connsiteY17" fmla="*/ 107633 h 380552"/>
                <a:gd name="connsiteX18" fmla="*/ 106680 w 238125"/>
                <a:gd name="connsiteY18" fmla="*/ 93345 h 380552"/>
                <a:gd name="connsiteX19" fmla="*/ 114300 w 238125"/>
                <a:gd name="connsiteY19" fmla="*/ 45720 h 380552"/>
                <a:gd name="connsiteX20" fmla="*/ 145732 w 238125"/>
                <a:gd name="connsiteY20" fmla="*/ 48578 h 380552"/>
                <a:gd name="connsiteX21" fmla="*/ 142875 w 238125"/>
                <a:gd name="connsiteY21" fmla="*/ 100013 h 380552"/>
                <a:gd name="connsiteX22" fmla="*/ 148590 w 238125"/>
                <a:gd name="connsiteY22" fmla="*/ 109538 h 380552"/>
                <a:gd name="connsiteX23" fmla="*/ 235267 w 238125"/>
                <a:gd name="connsiteY23" fmla="*/ 108585 h 380552"/>
                <a:gd name="connsiteX24" fmla="*/ 238125 w 238125"/>
                <a:gd name="connsiteY24" fmla="*/ 0 h 380552"/>
                <a:gd name="connsiteX25" fmla="*/ 0 w 238125"/>
                <a:gd name="connsiteY25" fmla="*/ 0 h 380552"/>
                <a:gd name="connsiteX26" fmla="*/ 17145 w 238125"/>
                <a:gd name="connsiteY26" fmla="*/ 171450 h 38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8125" h="380552">
                  <a:moveTo>
                    <a:pt x="17145" y="171450"/>
                  </a:moveTo>
                  <a:cubicBezTo>
                    <a:pt x="1905" y="224790"/>
                    <a:pt x="47625" y="280035"/>
                    <a:pt x="23813" y="337185"/>
                  </a:cubicBezTo>
                  <a:cubicBezTo>
                    <a:pt x="21907" y="341948"/>
                    <a:pt x="20002" y="345758"/>
                    <a:pt x="18097" y="350520"/>
                  </a:cubicBezTo>
                  <a:cubicBezTo>
                    <a:pt x="15240" y="359093"/>
                    <a:pt x="-5715" y="361950"/>
                    <a:pt x="8572" y="375285"/>
                  </a:cubicBezTo>
                  <a:cubicBezTo>
                    <a:pt x="17145" y="383858"/>
                    <a:pt x="29527" y="380048"/>
                    <a:pt x="40005" y="377190"/>
                  </a:cubicBezTo>
                  <a:cubicBezTo>
                    <a:pt x="54292" y="374333"/>
                    <a:pt x="63817" y="350520"/>
                    <a:pt x="75247" y="360998"/>
                  </a:cubicBezTo>
                  <a:cubicBezTo>
                    <a:pt x="124777" y="406718"/>
                    <a:pt x="181927" y="340043"/>
                    <a:pt x="231457" y="380048"/>
                  </a:cubicBezTo>
                  <a:cubicBezTo>
                    <a:pt x="218122" y="347663"/>
                    <a:pt x="204788" y="319088"/>
                    <a:pt x="220027" y="289560"/>
                  </a:cubicBezTo>
                  <a:cubicBezTo>
                    <a:pt x="236220" y="257175"/>
                    <a:pt x="226695" y="252413"/>
                    <a:pt x="197167" y="264795"/>
                  </a:cubicBezTo>
                  <a:cubicBezTo>
                    <a:pt x="191452" y="266700"/>
                    <a:pt x="183832" y="268605"/>
                    <a:pt x="180022" y="266700"/>
                  </a:cubicBezTo>
                  <a:cubicBezTo>
                    <a:pt x="136207" y="247650"/>
                    <a:pt x="139065" y="264795"/>
                    <a:pt x="153352" y="297180"/>
                  </a:cubicBezTo>
                  <a:cubicBezTo>
                    <a:pt x="159067" y="310515"/>
                    <a:pt x="155257" y="326708"/>
                    <a:pt x="139065" y="333375"/>
                  </a:cubicBezTo>
                  <a:cubicBezTo>
                    <a:pt x="128588" y="337185"/>
                    <a:pt x="113347" y="339090"/>
                    <a:pt x="109538" y="327660"/>
                  </a:cubicBezTo>
                  <a:cubicBezTo>
                    <a:pt x="99060" y="292418"/>
                    <a:pt x="102870" y="253365"/>
                    <a:pt x="115252" y="220980"/>
                  </a:cubicBezTo>
                  <a:cubicBezTo>
                    <a:pt x="124777" y="194310"/>
                    <a:pt x="153352" y="216218"/>
                    <a:pt x="173355" y="219075"/>
                  </a:cubicBezTo>
                  <a:cubicBezTo>
                    <a:pt x="177165" y="220028"/>
                    <a:pt x="180975" y="217170"/>
                    <a:pt x="190500" y="216218"/>
                  </a:cubicBezTo>
                  <a:cubicBezTo>
                    <a:pt x="169545" y="197168"/>
                    <a:pt x="190500" y="175260"/>
                    <a:pt x="181927" y="155258"/>
                  </a:cubicBezTo>
                  <a:cubicBezTo>
                    <a:pt x="112395" y="176213"/>
                    <a:pt x="112395" y="176213"/>
                    <a:pt x="107632" y="107633"/>
                  </a:cubicBezTo>
                  <a:cubicBezTo>
                    <a:pt x="107632" y="102870"/>
                    <a:pt x="105727" y="98108"/>
                    <a:pt x="106680" y="93345"/>
                  </a:cubicBezTo>
                  <a:cubicBezTo>
                    <a:pt x="108585" y="77153"/>
                    <a:pt x="95250" y="58103"/>
                    <a:pt x="114300" y="45720"/>
                  </a:cubicBezTo>
                  <a:cubicBezTo>
                    <a:pt x="124777" y="39053"/>
                    <a:pt x="136207" y="40958"/>
                    <a:pt x="145732" y="48578"/>
                  </a:cubicBezTo>
                  <a:cubicBezTo>
                    <a:pt x="166688" y="66675"/>
                    <a:pt x="147638" y="82868"/>
                    <a:pt x="142875" y="100013"/>
                  </a:cubicBezTo>
                  <a:cubicBezTo>
                    <a:pt x="141922" y="101918"/>
                    <a:pt x="145732" y="104775"/>
                    <a:pt x="148590" y="109538"/>
                  </a:cubicBezTo>
                  <a:cubicBezTo>
                    <a:pt x="174307" y="100013"/>
                    <a:pt x="200977" y="105728"/>
                    <a:pt x="235267" y="108585"/>
                  </a:cubicBezTo>
                  <a:cubicBezTo>
                    <a:pt x="209550" y="70485"/>
                    <a:pt x="209550" y="37148"/>
                    <a:pt x="238125" y="0"/>
                  </a:cubicBezTo>
                  <a:cubicBezTo>
                    <a:pt x="154305" y="6668"/>
                    <a:pt x="79057" y="7620"/>
                    <a:pt x="0" y="0"/>
                  </a:cubicBezTo>
                  <a:cubicBezTo>
                    <a:pt x="33338" y="62865"/>
                    <a:pt x="31432" y="120015"/>
                    <a:pt x="17145" y="17145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1A57542-730E-4148-B53C-4A6F912EFE3D}"/>
                </a:ext>
              </a:extLst>
            </p:cNvPr>
            <p:cNvSpPr/>
            <p:nvPr/>
          </p:nvSpPr>
          <p:spPr>
            <a:xfrm>
              <a:off x="1444664" y="2537132"/>
              <a:ext cx="184084" cy="385055"/>
            </a:xfrm>
            <a:custGeom>
              <a:avLst/>
              <a:gdLst>
                <a:gd name="connsiteX0" fmla="*/ 5967 w 184084"/>
                <a:gd name="connsiteY0" fmla="*/ 361950 h 385055"/>
                <a:gd name="connsiteX1" fmla="*/ 18349 w 184084"/>
                <a:gd name="connsiteY1" fmla="*/ 383858 h 385055"/>
                <a:gd name="connsiteX2" fmla="*/ 92644 w 184084"/>
                <a:gd name="connsiteY2" fmla="*/ 381953 h 385055"/>
                <a:gd name="connsiteX3" fmla="*/ 162177 w 184084"/>
                <a:gd name="connsiteY3" fmla="*/ 379095 h 385055"/>
                <a:gd name="connsiteX4" fmla="*/ 184084 w 184084"/>
                <a:gd name="connsiteY4" fmla="*/ 304800 h 385055"/>
                <a:gd name="connsiteX5" fmla="*/ 95502 w 184084"/>
                <a:gd name="connsiteY5" fmla="*/ 255270 h 385055"/>
                <a:gd name="connsiteX6" fmla="*/ 108837 w 184084"/>
                <a:gd name="connsiteY6" fmla="*/ 210503 h 385055"/>
                <a:gd name="connsiteX7" fmla="*/ 114552 w 184084"/>
                <a:gd name="connsiteY7" fmla="*/ 185738 h 385055"/>
                <a:gd name="connsiteX8" fmla="*/ 127887 w 184084"/>
                <a:gd name="connsiteY8" fmla="*/ 0 h 385055"/>
                <a:gd name="connsiteX9" fmla="*/ 13587 w 184084"/>
                <a:gd name="connsiteY9" fmla="*/ 5715 h 385055"/>
                <a:gd name="connsiteX10" fmla="*/ 5014 w 184084"/>
                <a:gd name="connsiteY10" fmla="*/ 30480 h 385055"/>
                <a:gd name="connsiteX11" fmla="*/ 7872 w 184084"/>
                <a:gd name="connsiteY11" fmla="*/ 189548 h 385055"/>
                <a:gd name="connsiteX12" fmla="*/ 16444 w 184084"/>
                <a:gd name="connsiteY12" fmla="*/ 349568 h 385055"/>
                <a:gd name="connsiteX13" fmla="*/ 5967 w 184084"/>
                <a:gd name="connsiteY13" fmla="*/ 361950 h 38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084" h="385055">
                  <a:moveTo>
                    <a:pt x="5967" y="361950"/>
                  </a:moveTo>
                  <a:cubicBezTo>
                    <a:pt x="-8321" y="380048"/>
                    <a:pt x="5967" y="386715"/>
                    <a:pt x="18349" y="383858"/>
                  </a:cubicBezTo>
                  <a:cubicBezTo>
                    <a:pt x="43114" y="378143"/>
                    <a:pt x="63117" y="362903"/>
                    <a:pt x="92644" y="381953"/>
                  </a:cubicBezTo>
                  <a:cubicBezTo>
                    <a:pt x="105979" y="389573"/>
                    <a:pt x="139317" y="381000"/>
                    <a:pt x="162177" y="379095"/>
                  </a:cubicBezTo>
                  <a:cubicBezTo>
                    <a:pt x="189799" y="376238"/>
                    <a:pt x="157414" y="335280"/>
                    <a:pt x="184084" y="304800"/>
                  </a:cubicBezTo>
                  <a:cubicBezTo>
                    <a:pt x="99312" y="335280"/>
                    <a:pt x="89787" y="326708"/>
                    <a:pt x="95502" y="255270"/>
                  </a:cubicBezTo>
                  <a:cubicBezTo>
                    <a:pt x="96454" y="239078"/>
                    <a:pt x="100264" y="223838"/>
                    <a:pt x="108837" y="210503"/>
                  </a:cubicBezTo>
                  <a:cubicBezTo>
                    <a:pt x="113599" y="202883"/>
                    <a:pt x="121219" y="197168"/>
                    <a:pt x="114552" y="185738"/>
                  </a:cubicBezTo>
                  <a:cubicBezTo>
                    <a:pt x="82167" y="126683"/>
                    <a:pt x="87882" y="68580"/>
                    <a:pt x="127887" y="0"/>
                  </a:cubicBezTo>
                  <a:cubicBezTo>
                    <a:pt x="84072" y="9525"/>
                    <a:pt x="48829" y="17145"/>
                    <a:pt x="13587" y="5715"/>
                  </a:cubicBezTo>
                  <a:cubicBezTo>
                    <a:pt x="-3558" y="0"/>
                    <a:pt x="-1653" y="15240"/>
                    <a:pt x="5014" y="30480"/>
                  </a:cubicBezTo>
                  <a:cubicBezTo>
                    <a:pt x="29779" y="82868"/>
                    <a:pt x="13587" y="134303"/>
                    <a:pt x="7872" y="189548"/>
                  </a:cubicBezTo>
                  <a:cubicBezTo>
                    <a:pt x="3109" y="239078"/>
                    <a:pt x="29779" y="294323"/>
                    <a:pt x="16444" y="349568"/>
                  </a:cubicBezTo>
                  <a:cubicBezTo>
                    <a:pt x="15492" y="352425"/>
                    <a:pt x="9777" y="357188"/>
                    <a:pt x="5967" y="36195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AA9D658-97CC-4BD0-A051-600B893A6948}"/>
                </a:ext>
              </a:extLst>
            </p:cNvPr>
            <p:cNvSpPr/>
            <p:nvPr/>
          </p:nvSpPr>
          <p:spPr>
            <a:xfrm>
              <a:off x="1209573" y="2538031"/>
              <a:ext cx="177937" cy="383465"/>
            </a:xfrm>
            <a:custGeom>
              <a:avLst/>
              <a:gdLst>
                <a:gd name="connsiteX0" fmla="*/ 3886 w 177937"/>
                <a:gd name="connsiteY0" fmla="*/ 377244 h 383465"/>
                <a:gd name="connsiteX1" fmla="*/ 35318 w 177937"/>
                <a:gd name="connsiteY1" fmla="*/ 381054 h 383465"/>
                <a:gd name="connsiteX2" fmla="*/ 69608 w 177937"/>
                <a:gd name="connsiteY2" fmla="*/ 369624 h 383465"/>
                <a:gd name="connsiteX3" fmla="*/ 170573 w 177937"/>
                <a:gd name="connsiteY3" fmla="*/ 381054 h 383465"/>
                <a:gd name="connsiteX4" fmla="*/ 177241 w 177937"/>
                <a:gd name="connsiteY4" fmla="*/ 366766 h 383465"/>
                <a:gd name="connsiteX5" fmla="*/ 175336 w 177937"/>
                <a:gd name="connsiteY5" fmla="*/ 308664 h 383465"/>
                <a:gd name="connsiteX6" fmla="*/ 124853 w 177937"/>
                <a:gd name="connsiteY6" fmla="*/ 319141 h 383465"/>
                <a:gd name="connsiteX7" fmla="*/ 98183 w 177937"/>
                <a:gd name="connsiteY7" fmla="*/ 293424 h 383465"/>
                <a:gd name="connsiteX8" fmla="*/ 99136 w 177937"/>
                <a:gd name="connsiteY8" fmla="*/ 75301 h 383465"/>
                <a:gd name="connsiteX9" fmla="*/ 112471 w 177937"/>
                <a:gd name="connsiteY9" fmla="*/ 30534 h 383465"/>
                <a:gd name="connsiteX10" fmla="*/ 118186 w 177937"/>
                <a:gd name="connsiteY10" fmla="*/ 6721 h 383465"/>
                <a:gd name="connsiteX11" fmla="*/ 91516 w 177937"/>
                <a:gd name="connsiteY11" fmla="*/ 2911 h 383465"/>
                <a:gd name="connsiteX12" fmla="*/ 30556 w 177937"/>
                <a:gd name="connsiteY12" fmla="*/ 2911 h 383465"/>
                <a:gd name="connsiteX13" fmla="*/ 76 w 177937"/>
                <a:gd name="connsiteY13" fmla="*/ 9579 h 383465"/>
                <a:gd name="connsiteX14" fmla="*/ 7696 w 177937"/>
                <a:gd name="connsiteY14" fmla="*/ 180076 h 383465"/>
                <a:gd name="connsiteX15" fmla="*/ 14363 w 177937"/>
                <a:gd name="connsiteY15" fmla="*/ 213414 h 383465"/>
                <a:gd name="connsiteX16" fmla="*/ 12458 w 177937"/>
                <a:gd name="connsiteY16" fmla="*/ 356289 h 383465"/>
                <a:gd name="connsiteX17" fmla="*/ 3886 w 177937"/>
                <a:gd name="connsiteY17" fmla="*/ 377244 h 3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937" h="383465">
                  <a:moveTo>
                    <a:pt x="3886" y="377244"/>
                  </a:moveTo>
                  <a:cubicBezTo>
                    <a:pt x="12458" y="385816"/>
                    <a:pt x="23888" y="383911"/>
                    <a:pt x="35318" y="381054"/>
                  </a:cubicBezTo>
                  <a:cubicBezTo>
                    <a:pt x="47701" y="378196"/>
                    <a:pt x="52463" y="352479"/>
                    <a:pt x="69608" y="369624"/>
                  </a:cubicBezTo>
                  <a:cubicBezTo>
                    <a:pt x="100088" y="401056"/>
                    <a:pt x="139141" y="351526"/>
                    <a:pt x="170573" y="381054"/>
                  </a:cubicBezTo>
                  <a:cubicBezTo>
                    <a:pt x="173431" y="383911"/>
                    <a:pt x="180098" y="369624"/>
                    <a:pt x="177241" y="366766"/>
                  </a:cubicBezTo>
                  <a:cubicBezTo>
                    <a:pt x="160096" y="348669"/>
                    <a:pt x="182003" y="328666"/>
                    <a:pt x="175336" y="308664"/>
                  </a:cubicBezTo>
                  <a:cubicBezTo>
                    <a:pt x="157238" y="312474"/>
                    <a:pt x="141046" y="316284"/>
                    <a:pt x="124853" y="319141"/>
                  </a:cubicBezTo>
                  <a:cubicBezTo>
                    <a:pt x="103898" y="322951"/>
                    <a:pt x="92468" y="314379"/>
                    <a:pt x="98183" y="293424"/>
                  </a:cubicBezTo>
                  <a:cubicBezTo>
                    <a:pt x="117233" y="220081"/>
                    <a:pt x="100088" y="147691"/>
                    <a:pt x="99136" y="75301"/>
                  </a:cubicBezTo>
                  <a:cubicBezTo>
                    <a:pt x="99136" y="59109"/>
                    <a:pt x="102946" y="43869"/>
                    <a:pt x="112471" y="30534"/>
                  </a:cubicBezTo>
                  <a:cubicBezTo>
                    <a:pt x="117233" y="23866"/>
                    <a:pt x="127711" y="16246"/>
                    <a:pt x="118186" y="6721"/>
                  </a:cubicBezTo>
                  <a:cubicBezTo>
                    <a:pt x="111518" y="-899"/>
                    <a:pt x="97231" y="-1851"/>
                    <a:pt x="91516" y="2911"/>
                  </a:cubicBezTo>
                  <a:cubicBezTo>
                    <a:pt x="69608" y="21961"/>
                    <a:pt x="51511" y="14341"/>
                    <a:pt x="30556" y="2911"/>
                  </a:cubicBezTo>
                  <a:cubicBezTo>
                    <a:pt x="21983" y="-1851"/>
                    <a:pt x="8648" y="54"/>
                    <a:pt x="76" y="9579"/>
                  </a:cubicBezTo>
                  <a:cubicBezTo>
                    <a:pt x="32461" y="72444"/>
                    <a:pt x="35318" y="112449"/>
                    <a:pt x="7696" y="180076"/>
                  </a:cubicBezTo>
                  <a:cubicBezTo>
                    <a:pt x="1028" y="196269"/>
                    <a:pt x="11506" y="202936"/>
                    <a:pt x="14363" y="213414"/>
                  </a:cubicBezTo>
                  <a:cubicBezTo>
                    <a:pt x="28651" y="261039"/>
                    <a:pt x="34366" y="308664"/>
                    <a:pt x="12458" y="356289"/>
                  </a:cubicBezTo>
                  <a:cubicBezTo>
                    <a:pt x="9601" y="363909"/>
                    <a:pt x="-7544" y="365814"/>
                    <a:pt x="3886" y="3772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8DA3535-60C9-4E80-9B48-4DFE3EDFE9AF}"/>
              </a:ext>
            </a:extLst>
          </p:cNvPr>
          <p:cNvGrpSpPr/>
          <p:nvPr/>
        </p:nvGrpSpPr>
        <p:grpSpPr>
          <a:xfrm>
            <a:off x="8220517" y="1565061"/>
            <a:ext cx="3128029" cy="593540"/>
            <a:chOff x="8266663" y="1565061"/>
            <a:chExt cx="3128029" cy="593540"/>
          </a:xfrm>
        </p:grpSpPr>
        <p:grpSp>
          <p:nvGrpSpPr>
            <p:cNvPr id="38" name="Graphic 77">
              <a:extLst>
                <a:ext uri="{FF2B5EF4-FFF2-40B4-BE49-F238E27FC236}">
                  <a16:creationId xmlns:a16="http://schemas.microsoft.com/office/drawing/2014/main" id="{4BE17D8F-B5FC-481E-A1CE-5C6966C97DD1}"/>
                </a:ext>
              </a:extLst>
            </p:cNvPr>
            <p:cNvGrpSpPr/>
            <p:nvPr/>
          </p:nvGrpSpPr>
          <p:grpSpPr>
            <a:xfrm rot="570588">
              <a:off x="9502912" y="1565061"/>
              <a:ext cx="627031" cy="593540"/>
              <a:chOff x="4491037" y="1909762"/>
              <a:chExt cx="3209925" cy="3038475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B17B40B-6DB4-4CA3-8BE9-25785324E003}"/>
                  </a:ext>
                </a:extLst>
              </p:cNvPr>
              <p:cNvSpPr/>
              <p:nvPr/>
            </p:nvSpPr>
            <p:spPr>
              <a:xfrm>
                <a:off x="4491037" y="1908809"/>
                <a:ext cx="3200400" cy="3038475"/>
              </a:xfrm>
              <a:custGeom>
                <a:avLst/>
                <a:gdLst>
                  <a:gd name="connsiteX0" fmla="*/ 3097530 w 3200400"/>
                  <a:gd name="connsiteY0" fmla="*/ 1046798 h 3038475"/>
                  <a:gd name="connsiteX1" fmla="*/ 3208973 w 3200400"/>
                  <a:gd name="connsiteY1" fmla="*/ 1023938 h 3038475"/>
                  <a:gd name="connsiteX2" fmla="*/ 2988945 w 3200400"/>
                  <a:gd name="connsiteY2" fmla="*/ 831533 h 3038475"/>
                  <a:gd name="connsiteX3" fmla="*/ 2988945 w 3200400"/>
                  <a:gd name="connsiteY3" fmla="*/ 831533 h 3038475"/>
                  <a:gd name="connsiteX4" fmla="*/ 2927985 w 3200400"/>
                  <a:gd name="connsiteY4" fmla="*/ 776288 h 3038475"/>
                  <a:gd name="connsiteX5" fmla="*/ 2927985 w 3200400"/>
                  <a:gd name="connsiteY5" fmla="*/ 776288 h 3038475"/>
                  <a:gd name="connsiteX6" fmla="*/ 2927985 w 3200400"/>
                  <a:gd name="connsiteY6" fmla="*/ 776288 h 3038475"/>
                  <a:gd name="connsiteX7" fmla="*/ 2881313 w 3200400"/>
                  <a:gd name="connsiteY7" fmla="*/ 691515 h 3038475"/>
                  <a:gd name="connsiteX8" fmla="*/ 2795588 w 3200400"/>
                  <a:gd name="connsiteY8" fmla="*/ 542925 h 3038475"/>
                  <a:gd name="connsiteX9" fmla="*/ 2546985 w 3200400"/>
                  <a:gd name="connsiteY9" fmla="*/ 336233 h 3038475"/>
                  <a:gd name="connsiteX10" fmla="*/ 2546985 w 3200400"/>
                  <a:gd name="connsiteY10" fmla="*/ 336233 h 3038475"/>
                  <a:gd name="connsiteX11" fmla="*/ 2326958 w 3200400"/>
                  <a:gd name="connsiteY11" fmla="*/ 0 h 3038475"/>
                  <a:gd name="connsiteX12" fmla="*/ 2028825 w 3200400"/>
                  <a:gd name="connsiteY12" fmla="*/ 858203 h 3038475"/>
                  <a:gd name="connsiteX13" fmla="*/ 1993583 w 3200400"/>
                  <a:gd name="connsiteY13" fmla="*/ 871538 h 3038475"/>
                  <a:gd name="connsiteX14" fmla="*/ 1445895 w 3200400"/>
                  <a:gd name="connsiteY14" fmla="*/ 737235 h 3038475"/>
                  <a:gd name="connsiteX15" fmla="*/ 773430 w 3200400"/>
                  <a:gd name="connsiteY15" fmla="*/ 1364933 h 3038475"/>
                  <a:gd name="connsiteX16" fmla="*/ 834390 w 3200400"/>
                  <a:gd name="connsiteY16" fmla="*/ 1854518 h 3038475"/>
                  <a:gd name="connsiteX17" fmla="*/ 808673 w 3200400"/>
                  <a:gd name="connsiteY17" fmla="*/ 1864043 h 3038475"/>
                  <a:gd name="connsiteX18" fmla="*/ 311468 w 3200400"/>
                  <a:gd name="connsiteY18" fmla="*/ 1960245 h 3038475"/>
                  <a:gd name="connsiteX19" fmla="*/ 38100 w 3200400"/>
                  <a:gd name="connsiteY19" fmla="*/ 2015490 h 3038475"/>
                  <a:gd name="connsiteX20" fmla="*/ 37148 w 3200400"/>
                  <a:gd name="connsiteY20" fmla="*/ 2015490 h 3038475"/>
                  <a:gd name="connsiteX21" fmla="*/ 27623 w 3200400"/>
                  <a:gd name="connsiteY21" fmla="*/ 2016443 h 3038475"/>
                  <a:gd name="connsiteX22" fmla="*/ 27623 w 3200400"/>
                  <a:gd name="connsiteY22" fmla="*/ 2016443 h 3038475"/>
                  <a:gd name="connsiteX23" fmla="*/ 27623 w 3200400"/>
                  <a:gd name="connsiteY23" fmla="*/ 2016443 h 3038475"/>
                  <a:gd name="connsiteX24" fmla="*/ 0 w 3200400"/>
                  <a:gd name="connsiteY24" fmla="*/ 2023110 h 3038475"/>
                  <a:gd name="connsiteX25" fmla="*/ 16193 w 3200400"/>
                  <a:gd name="connsiteY25" fmla="*/ 2040255 h 3038475"/>
                  <a:gd name="connsiteX26" fmla="*/ 230505 w 3200400"/>
                  <a:gd name="connsiteY26" fmla="*/ 2229803 h 3038475"/>
                  <a:gd name="connsiteX27" fmla="*/ 335280 w 3200400"/>
                  <a:gd name="connsiteY27" fmla="*/ 2353628 h 3038475"/>
                  <a:gd name="connsiteX28" fmla="*/ 464820 w 3200400"/>
                  <a:gd name="connsiteY28" fmla="*/ 2560320 h 3038475"/>
                  <a:gd name="connsiteX29" fmla="*/ 656273 w 3200400"/>
                  <a:gd name="connsiteY29" fmla="*/ 2711768 h 3038475"/>
                  <a:gd name="connsiteX30" fmla="*/ 682943 w 3200400"/>
                  <a:gd name="connsiteY30" fmla="*/ 2739390 h 3038475"/>
                  <a:gd name="connsiteX31" fmla="*/ 861060 w 3200400"/>
                  <a:gd name="connsiteY31" fmla="*/ 3014663 h 3038475"/>
                  <a:gd name="connsiteX32" fmla="*/ 882968 w 3200400"/>
                  <a:gd name="connsiteY32" fmla="*/ 3040380 h 3038475"/>
                  <a:gd name="connsiteX33" fmla="*/ 893445 w 3200400"/>
                  <a:gd name="connsiteY33" fmla="*/ 3011805 h 3038475"/>
                  <a:gd name="connsiteX34" fmla="*/ 1003935 w 3200400"/>
                  <a:gd name="connsiteY34" fmla="*/ 2691765 h 3038475"/>
                  <a:gd name="connsiteX35" fmla="*/ 1168718 w 3200400"/>
                  <a:gd name="connsiteY35" fmla="*/ 2211705 h 3038475"/>
                  <a:gd name="connsiteX36" fmla="*/ 1194435 w 3200400"/>
                  <a:gd name="connsiteY36" fmla="*/ 2222183 h 3038475"/>
                  <a:gd name="connsiteX37" fmla="*/ 2071688 w 3200400"/>
                  <a:gd name="connsiteY37" fmla="*/ 2102168 h 3038475"/>
                  <a:gd name="connsiteX38" fmla="*/ 2284095 w 3200400"/>
                  <a:gd name="connsiteY38" fmla="*/ 1783080 h 3038475"/>
                  <a:gd name="connsiteX39" fmla="*/ 2328863 w 3200400"/>
                  <a:gd name="connsiteY39" fmla="*/ 1562100 h 3038475"/>
                  <a:gd name="connsiteX40" fmla="*/ 2328863 w 3200400"/>
                  <a:gd name="connsiteY40" fmla="*/ 1562100 h 3038475"/>
                  <a:gd name="connsiteX41" fmla="*/ 2294573 w 3200400"/>
                  <a:gd name="connsiteY41" fmla="*/ 1283018 h 3038475"/>
                  <a:gd name="connsiteX42" fmla="*/ 2273618 w 3200400"/>
                  <a:gd name="connsiteY42" fmla="*/ 1204913 h 3038475"/>
                  <a:gd name="connsiteX43" fmla="*/ 2273618 w 3200400"/>
                  <a:gd name="connsiteY43" fmla="*/ 1204913 h 3038475"/>
                  <a:gd name="connsiteX44" fmla="*/ 3097530 w 3200400"/>
                  <a:gd name="connsiteY44" fmla="*/ 1046798 h 303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200400" h="3038475">
                    <a:moveTo>
                      <a:pt x="3097530" y="1046798"/>
                    </a:moveTo>
                    <a:cubicBezTo>
                      <a:pt x="3133725" y="1040130"/>
                      <a:pt x="3170873" y="1031558"/>
                      <a:pt x="3208973" y="1023938"/>
                    </a:cubicBezTo>
                    <a:cubicBezTo>
                      <a:pt x="3198495" y="1003935"/>
                      <a:pt x="3048953" y="882968"/>
                      <a:pt x="2988945" y="831533"/>
                    </a:cubicBezTo>
                    <a:cubicBezTo>
                      <a:pt x="2988945" y="831533"/>
                      <a:pt x="2988945" y="831533"/>
                      <a:pt x="2988945" y="831533"/>
                    </a:cubicBezTo>
                    <a:cubicBezTo>
                      <a:pt x="2971800" y="809625"/>
                      <a:pt x="2948940" y="793433"/>
                      <a:pt x="2927985" y="776288"/>
                    </a:cubicBezTo>
                    <a:cubicBezTo>
                      <a:pt x="2927985" y="776288"/>
                      <a:pt x="2927985" y="776288"/>
                      <a:pt x="2927985" y="776288"/>
                    </a:cubicBezTo>
                    <a:lnTo>
                      <a:pt x="2927985" y="776288"/>
                    </a:lnTo>
                    <a:cubicBezTo>
                      <a:pt x="2912745" y="747713"/>
                      <a:pt x="2897505" y="719138"/>
                      <a:pt x="2881313" y="691515"/>
                    </a:cubicBezTo>
                    <a:cubicBezTo>
                      <a:pt x="2852738" y="641985"/>
                      <a:pt x="2828925" y="589598"/>
                      <a:pt x="2795588" y="542925"/>
                    </a:cubicBezTo>
                    <a:cubicBezTo>
                      <a:pt x="2712720" y="474345"/>
                      <a:pt x="2629853" y="404813"/>
                      <a:pt x="2546985" y="336233"/>
                    </a:cubicBezTo>
                    <a:lnTo>
                      <a:pt x="2546985" y="336233"/>
                    </a:lnTo>
                    <a:cubicBezTo>
                      <a:pt x="2474595" y="225743"/>
                      <a:pt x="2402205" y="115253"/>
                      <a:pt x="2326958" y="0"/>
                    </a:cubicBezTo>
                    <a:cubicBezTo>
                      <a:pt x="2320290" y="19050"/>
                      <a:pt x="2122170" y="586740"/>
                      <a:pt x="2028825" y="858203"/>
                    </a:cubicBezTo>
                    <a:cubicBezTo>
                      <a:pt x="2021205" y="880110"/>
                      <a:pt x="2015490" y="885825"/>
                      <a:pt x="1993583" y="871538"/>
                    </a:cubicBezTo>
                    <a:cubicBezTo>
                      <a:pt x="1827848" y="758190"/>
                      <a:pt x="1644968" y="713423"/>
                      <a:pt x="1445895" y="737235"/>
                    </a:cubicBezTo>
                    <a:cubicBezTo>
                      <a:pt x="1114425" y="776288"/>
                      <a:pt x="834390" y="1038225"/>
                      <a:pt x="773430" y="1364933"/>
                    </a:cubicBezTo>
                    <a:cubicBezTo>
                      <a:pt x="740093" y="1534478"/>
                      <a:pt x="760095" y="1698308"/>
                      <a:pt x="834390" y="1854518"/>
                    </a:cubicBezTo>
                    <a:cubicBezTo>
                      <a:pt x="826770" y="1861185"/>
                      <a:pt x="817245" y="1862138"/>
                      <a:pt x="808673" y="1864043"/>
                    </a:cubicBezTo>
                    <a:cubicBezTo>
                      <a:pt x="642938" y="1896428"/>
                      <a:pt x="477203" y="1927860"/>
                      <a:pt x="311468" y="1960245"/>
                    </a:cubicBezTo>
                    <a:cubicBezTo>
                      <a:pt x="220028" y="1978343"/>
                      <a:pt x="129540" y="1996440"/>
                      <a:pt x="38100" y="2015490"/>
                    </a:cubicBezTo>
                    <a:cubicBezTo>
                      <a:pt x="38100" y="2015490"/>
                      <a:pt x="37148" y="2015490"/>
                      <a:pt x="37148" y="2015490"/>
                    </a:cubicBezTo>
                    <a:cubicBezTo>
                      <a:pt x="34290" y="2015490"/>
                      <a:pt x="31433" y="2016443"/>
                      <a:pt x="27623" y="2016443"/>
                    </a:cubicBezTo>
                    <a:lnTo>
                      <a:pt x="27623" y="2016443"/>
                    </a:lnTo>
                    <a:lnTo>
                      <a:pt x="27623" y="2016443"/>
                    </a:lnTo>
                    <a:cubicBezTo>
                      <a:pt x="18098" y="2016443"/>
                      <a:pt x="7620" y="2016443"/>
                      <a:pt x="0" y="2023110"/>
                    </a:cubicBezTo>
                    <a:cubicBezTo>
                      <a:pt x="1905" y="2032635"/>
                      <a:pt x="9525" y="2035493"/>
                      <a:pt x="16193" y="2040255"/>
                    </a:cubicBezTo>
                    <a:cubicBezTo>
                      <a:pt x="87630" y="2104073"/>
                      <a:pt x="157163" y="2167890"/>
                      <a:pt x="230505" y="2229803"/>
                    </a:cubicBezTo>
                    <a:cubicBezTo>
                      <a:pt x="272415" y="2265998"/>
                      <a:pt x="307658" y="2306003"/>
                      <a:pt x="335280" y="2353628"/>
                    </a:cubicBezTo>
                    <a:cubicBezTo>
                      <a:pt x="376238" y="2424113"/>
                      <a:pt x="412433" y="2499360"/>
                      <a:pt x="464820" y="2560320"/>
                    </a:cubicBezTo>
                    <a:cubicBezTo>
                      <a:pt x="517208" y="2621280"/>
                      <a:pt x="591503" y="2661285"/>
                      <a:pt x="656273" y="2711768"/>
                    </a:cubicBezTo>
                    <a:cubicBezTo>
                      <a:pt x="666750" y="2719388"/>
                      <a:pt x="675323" y="2728913"/>
                      <a:pt x="682943" y="2739390"/>
                    </a:cubicBezTo>
                    <a:cubicBezTo>
                      <a:pt x="741998" y="2830830"/>
                      <a:pt x="801053" y="2923223"/>
                      <a:pt x="861060" y="3014663"/>
                    </a:cubicBezTo>
                    <a:cubicBezTo>
                      <a:pt x="866775" y="3023235"/>
                      <a:pt x="870585" y="3034665"/>
                      <a:pt x="882968" y="3040380"/>
                    </a:cubicBezTo>
                    <a:cubicBezTo>
                      <a:pt x="886778" y="3030855"/>
                      <a:pt x="890588" y="3021330"/>
                      <a:pt x="893445" y="3011805"/>
                    </a:cubicBezTo>
                    <a:cubicBezTo>
                      <a:pt x="930593" y="2905125"/>
                      <a:pt x="967740" y="2798445"/>
                      <a:pt x="1003935" y="2691765"/>
                    </a:cubicBezTo>
                    <a:cubicBezTo>
                      <a:pt x="1059180" y="2531745"/>
                      <a:pt x="1114425" y="2371725"/>
                      <a:pt x="1168718" y="2211705"/>
                    </a:cubicBezTo>
                    <a:cubicBezTo>
                      <a:pt x="1177290" y="2215515"/>
                      <a:pt x="1185863" y="2218373"/>
                      <a:pt x="1194435" y="2222183"/>
                    </a:cubicBezTo>
                    <a:cubicBezTo>
                      <a:pt x="1489710" y="2366010"/>
                      <a:pt x="1825943" y="2320290"/>
                      <a:pt x="2071688" y="2102168"/>
                    </a:cubicBezTo>
                    <a:cubicBezTo>
                      <a:pt x="2169795" y="2014538"/>
                      <a:pt x="2243138" y="1908810"/>
                      <a:pt x="2284095" y="1783080"/>
                    </a:cubicBezTo>
                    <a:cubicBezTo>
                      <a:pt x="2313623" y="1712595"/>
                      <a:pt x="2321243" y="1637348"/>
                      <a:pt x="2328863" y="1562100"/>
                    </a:cubicBezTo>
                    <a:cubicBezTo>
                      <a:pt x="2328863" y="1562100"/>
                      <a:pt x="2328863" y="1562100"/>
                      <a:pt x="2328863" y="1562100"/>
                    </a:cubicBezTo>
                    <a:cubicBezTo>
                      <a:pt x="2338388" y="1466850"/>
                      <a:pt x="2324100" y="1373505"/>
                      <a:pt x="2294573" y="1283018"/>
                    </a:cubicBezTo>
                    <a:cubicBezTo>
                      <a:pt x="2284095" y="1244918"/>
                      <a:pt x="2278380" y="1225868"/>
                      <a:pt x="2273618" y="1204913"/>
                    </a:cubicBezTo>
                    <a:lnTo>
                      <a:pt x="2273618" y="1204913"/>
                    </a:lnTo>
                    <a:cubicBezTo>
                      <a:pt x="2281238" y="1204913"/>
                      <a:pt x="2837498" y="1097280"/>
                      <a:pt x="3097530" y="104679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82606BF-C8EF-491B-8184-BCA880067805}"/>
                  </a:ext>
                </a:extLst>
              </p:cNvPr>
              <p:cNvSpPr/>
              <p:nvPr/>
            </p:nvSpPr>
            <p:spPr>
              <a:xfrm>
                <a:off x="4489132" y="2284323"/>
                <a:ext cx="3181350" cy="2657475"/>
              </a:xfrm>
              <a:custGeom>
                <a:avLst/>
                <a:gdLst>
                  <a:gd name="connsiteX0" fmla="*/ 2930843 w 3181350"/>
                  <a:gd name="connsiteY0" fmla="*/ 425539 h 2657475"/>
                  <a:gd name="connsiteX1" fmla="*/ 2271713 w 3181350"/>
                  <a:gd name="connsiteY1" fmla="*/ 743674 h 2657475"/>
                  <a:gd name="connsiteX2" fmla="*/ 2221230 w 3181350"/>
                  <a:gd name="connsiteY2" fmla="*/ 734149 h 2657475"/>
                  <a:gd name="connsiteX3" fmla="*/ 2234565 w 3181350"/>
                  <a:gd name="connsiteY3" fmla="*/ 687476 h 2657475"/>
                  <a:gd name="connsiteX4" fmla="*/ 2772728 w 3181350"/>
                  <a:gd name="connsiteY4" fmla="*/ 227419 h 2657475"/>
                  <a:gd name="connsiteX5" fmla="*/ 2776538 w 3181350"/>
                  <a:gd name="connsiteY5" fmla="*/ 166459 h 2657475"/>
                  <a:gd name="connsiteX6" fmla="*/ 2579370 w 3181350"/>
                  <a:gd name="connsiteY6" fmla="*/ 12154 h 2657475"/>
                  <a:gd name="connsiteX7" fmla="*/ 2541270 w 3181350"/>
                  <a:gd name="connsiteY7" fmla="*/ 15011 h 2657475"/>
                  <a:gd name="connsiteX8" fmla="*/ 2125980 w 3181350"/>
                  <a:gd name="connsiteY8" fmla="*/ 608419 h 2657475"/>
                  <a:gd name="connsiteX9" fmla="*/ 2165985 w 3181350"/>
                  <a:gd name="connsiteY9" fmla="*/ 733196 h 2657475"/>
                  <a:gd name="connsiteX10" fmla="*/ 2104073 w 3181350"/>
                  <a:gd name="connsiteY10" fmla="*/ 1087526 h 2657475"/>
                  <a:gd name="connsiteX11" fmla="*/ 1732598 w 3181350"/>
                  <a:gd name="connsiteY11" fmla="*/ 1448524 h 2657475"/>
                  <a:gd name="connsiteX12" fmla="*/ 1330643 w 3181350"/>
                  <a:gd name="connsiteY12" fmla="*/ 1488529 h 2657475"/>
                  <a:gd name="connsiteX13" fmla="*/ 774383 w 3181350"/>
                  <a:gd name="connsiteY13" fmla="*/ 989419 h 2657475"/>
                  <a:gd name="connsiteX14" fmla="*/ 896303 w 3181350"/>
                  <a:gd name="connsiteY14" fmla="*/ 1597114 h 2657475"/>
                  <a:gd name="connsiteX15" fmla="*/ 864870 w 3181350"/>
                  <a:gd name="connsiteY15" fmla="*/ 1646644 h 2657475"/>
                  <a:gd name="connsiteX16" fmla="*/ 372428 w 3181350"/>
                  <a:gd name="connsiteY16" fmla="*/ 1896199 h 2657475"/>
                  <a:gd name="connsiteX17" fmla="*/ 336233 w 3181350"/>
                  <a:gd name="connsiteY17" fmla="*/ 1892389 h 2657475"/>
                  <a:gd name="connsiteX18" fmla="*/ 110490 w 3181350"/>
                  <a:gd name="connsiteY18" fmla="*/ 1691411 h 2657475"/>
                  <a:gd name="connsiteX19" fmla="*/ 33338 w 3181350"/>
                  <a:gd name="connsiteY19" fmla="*/ 1639976 h 2657475"/>
                  <a:gd name="connsiteX20" fmla="*/ 0 w 3181350"/>
                  <a:gd name="connsiteY20" fmla="*/ 1647596 h 2657475"/>
                  <a:gd name="connsiteX21" fmla="*/ 316230 w 3181350"/>
                  <a:gd name="connsiteY21" fmla="*/ 1949539 h 2657475"/>
                  <a:gd name="connsiteX22" fmla="*/ 443865 w 3181350"/>
                  <a:gd name="connsiteY22" fmla="*/ 2159089 h 2657475"/>
                  <a:gd name="connsiteX23" fmla="*/ 518160 w 3181350"/>
                  <a:gd name="connsiteY23" fmla="*/ 2236241 h 2657475"/>
                  <a:gd name="connsiteX24" fmla="*/ 618173 w 3181350"/>
                  <a:gd name="connsiteY24" fmla="*/ 2307679 h 2657475"/>
                  <a:gd name="connsiteX25" fmla="*/ 718185 w 3181350"/>
                  <a:gd name="connsiteY25" fmla="*/ 2421026 h 2657475"/>
                  <a:gd name="connsiteX26" fmla="*/ 881063 w 3181350"/>
                  <a:gd name="connsiteY26" fmla="*/ 2664866 h 2657475"/>
                  <a:gd name="connsiteX27" fmla="*/ 1156335 w 3181350"/>
                  <a:gd name="connsiteY27" fmla="*/ 1871434 h 2657475"/>
                  <a:gd name="connsiteX28" fmla="*/ 1194435 w 3181350"/>
                  <a:gd name="connsiteY28" fmla="*/ 1846669 h 2657475"/>
                  <a:gd name="connsiteX29" fmla="*/ 1604010 w 3181350"/>
                  <a:gd name="connsiteY29" fmla="*/ 1927631 h 2657475"/>
                  <a:gd name="connsiteX30" fmla="*/ 1906905 w 3181350"/>
                  <a:gd name="connsiteY30" fmla="*/ 1840954 h 2657475"/>
                  <a:gd name="connsiteX31" fmla="*/ 2157413 w 3181350"/>
                  <a:gd name="connsiteY31" fmla="*/ 1638071 h 2657475"/>
                  <a:gd name="connsiteX32" fmla="*/ 2309813 w 3181350"/>
                  <a:gd name="connsiteY32" fmla="*/ 1338034 h 2657475"/>
                  <a:gd name="connsiteX33" fmla="*/ 2304098 w 3181350"/>
                  <a:gd name="connsiteY33" fmla="*/ 944651 h 2657475"/>
                  <a:gd name="connsiteX34" fmla="*/ 2273618 w 3181350"/>
                  <a:gd name="connsiteY34" fmla="*/ 835114 h 2657475"/>
                  <a:gd name="connsiteX35" fmla="*/ 3182303 w 3181350"/>
                  <a:gd name="connsiteY35" fmla="*/ 656044 h 2657475"/>
                  <a:gd name="connsiteX36" fmla="*/ 2930843 w 3181350"/>
                  <a:gd name="connsiteY36" fmla="*/ 425539 h 2657475"/>
                  <a:gd name="connsiteX37" fmla="*/ 649605 w 3181350"/>
                  <a:gd name="connsiteY37" fmla="*/ 2294344 h 2657475"/>
                  <a:gd name="connsiteX38" fmla="*/ 520065 w 3181350"/>
                  <a:gd name="connsiteY38" fmla="*/ 2190521 h 2657475"/>
                  <a:gd name="connsiteX39" fmla="*/ 978218 w 3181350"/>
                  <a:gd name="connsiteY39" fmla="*/ 1779041 h 2657475"/>
                  <a:gd name="connsiteX40" fmla="*/ 1036320 w 3181350"/>
                  <a:gd name="connsiteY40" fmla="*/ 1786661 h 2657475"/>
                  <a:gd name="connsiteX41" fmla="*/ 1040130 w 3181350"/>
                  <a:gd name="connsiteY41" fmla="*/ 1834286 h 2657475"/>
                  <a:gd name="connsiteX42" fmla="*/ 704850 w 3181350"/>
                  <a:gd name="connsiteY42" fmla="*/ 2346732 h 2657475"/>
                  <a:gd name="connsiteX43" fmla="*/ 649605 w 3181350"/>
                  <a:gd name="connsiteY43" fmla="*/ 2294344 h 265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181350" h="2657475">
                    <a:moveTo>
                      <a:pt x="2930843" y="425539"/>
                    </a:moveTo>
                    <a:cubicBezTo>
                      <a:pt x="2900363" y="445541"/>
                      <a:pt x="2371725" y="696049"/>
                      <a:pt x="2271713" y="743674"/>
                    </a:cubicBezTo>
                    <a:cubicBezTo>
                      <a:pt x="2246948" y="755104"/>
                      <a:pt x="2234565" y="753199"/>
                      <a:pt x="2221230" y="734149"/>
                    </a:cubicBezTo>
                    <a:cubicBezTo>
                      <a:pt x="2205990" y="713194"/>
                      <a:pt x="2218373" y="699859"/>
                      <a:pt x="2234565" y="687476"/>
                    </a:cubicBezTo>
                    <a:cubicBezTo>
                      <a:pt x="2265998" y="662711"/>
                      <a:pt x="2641283" y="332194"/>
                      <a:pt x="2772728" y="227419"/>
                    </a:cubicBezTo>
                    <a:cubicBezTo>
                      <a:pt x="2804160" y="202654"/>
                      <a:pt x="2804160" y="195034"/>
                      <a:pt x="2776538" y="166459"/>
                    </a:cubicBezTo>
                    <a:cubicBezTo>
                      <a:pt x="2770823" y="160744"/>
                      <a:pt x="2590800" y="24536"/>
                      <a:pt x="2579370" y="12154"/>
                    </a:cubicBezTo>
                    <a:cubicBezTo>
                      <a:pt x="2564130" y="-4039"/>
                      <a:pt x="2554605" y="-4991"/>
                      <a:pt x="2541270" y="15011"/>
                    </a:cubicBezTo>
                    <a:cubicBezTo>
                      <a:pt x="2520315" y="47396"/>
                      <a:pt x="2225993" y="466496"/>
                      <a:pt x="2125980" y="608419"/>
                    </a:cubicBezTo>
                    <a:cubicBezTo>
                      <a:pt x="2116455" y="621754"/>
                      <a:pt x="2148840" y="647471"/>
                      <a:pt x="2165985" y="733196"/>
                    </a:cubicBezTo>
                    <a:cubicBezTo>
                      <a:pt x="2190750" y="854164"/>
                      <a:pt x="2160270" y="977036"/>
                      <a:pt x="2104073" y="1087526"/>
                    </a:cubicBezTo>
                    <a:cubicBezTo>
                      <a:pt x="2036445" y="1220876"/>
                      <a:pt x="1893570" y="1389469"/>
                      <a:pt x="1732598" y="1448524"/>
                    </a:cubicBezTo>
                    <a:cubicBezTo>
                      <a:pt x="1579245" y="1499006"/>
                      <a:pt x="1457325" y="1515199"/>
                      <a:pt x="1330643" y="1488529"/>
                    </a:cubicBezTo>
                    <a:cubicBezTo>
                      <a:pt x="1075373" y="1436141"/>
                      <a:pt x="869633" y="1298981"/>
                      <a:pt x="774383" y="989419"/>
                    </a:cubicBezTo>
                    <a:cubicBezTo>
                      <a:pt x="702945" y="1281836"/>
                      <a:pt x="855345" y="1528534"/>
                      <a:pt x="896303" y="1597114"/>
                    </a:cubicBezTo>
                    <a:cubicBezTo>
                      <a:pt x="908685" y="1617116"/>
                      <a:pt x="883920" y="1636166"/>
                      <a:pt x="864870" y="1646644"/>
                    </a:cubicBezTo>
                    <a:cubicBezTo>
                      <a:pt x="856298" y="1651406"/>
                      <a:pt x="407670" y="1879054"/>
                      <a:pt x="372428" y="1896199"/>
                    </a:cubicBezTo>
                    <a:cubicBezTo>
                      <a:pt x="356235" y="1903819"/>
                      <a:pt x="347663" y="1907629"/>
                      <a:pt x="336233" y="1892389"/>
                    </a:cubicBezTo>
                    <a:cubicBezTo>
                      <a:pt x="318135" y="1866671"/>
                      <a:pt x="162878" y="1735226"/>
                      <a:pt x="110490" y="1691411"/>
                    </a:cubicBezTo>
                    <a:cubicBezTo>
                      <a:pt x="91440" y="1675219"/>
                      <a:pt x="58103" y="1633309"/>
                      <a:pt x="33338" y="1639976"/>
                    </a:cubicBezTo>
                    <a:cubicBezTo>
                      <a:pt x="17145" y="1641881"/>
                      <a:pt x="11430" y="1645691"/>
                      <a:pt x="0" y="1647596"/>
                    </a:cubicBezTo>
                    <a:cubicBezTo>
                      <a:pt x="1905" y="1657121"/>
                      <a:pt x="282893" y="1885721"/>
                      <a:pt x="316230" y="1949539"/>
                    </a:cubicBezTo>
                    <a:cubicBezTo>
                      <a:pt x="349568" y="2012404"/>
                      <a:pt x="403860" y="2099082"/>
                      <a:pt x="443865" y="2159089"/>
                    </a:cubicBezTo>
                    <a:cubicBezTo>
                      <a:pt x="461963" y="2185759"/>
                      <a:pt x="493395" y="2216239"/>
                      <a:pt x="518160" y="2236241"/>
                    </a:cubicBezTo>
                    <a:cubicBezTo>
                      <a:pt x="545783" y="2259101"/>
                      <a:pt x="588645" y="2286724"/>
                      <a:pt x="618173" y="2307679"/>
                    </a:cubicBezTo>
                    <a:cubicBezTo>
                      <a:pt x="661988" y="2340064"/>
                      <a:pt x="681990" y="2362924"/>
                      <a:pt x="718185" y="2421026"/>
                    </a:cubicBezTo>
                    <a:cubicBezTo>
                      <a:pt x="755333" y="2479129"/>
                      <a:pt x="876300" y="2672486"/>
                      <a:pt x="881063" y="2664866"/>
                    </a:cubicBezTo>
                    <a:cubicBezTo>
                      <a:pt x="883920" y="2659151"/>
                      <a:pt x="1121093" y="1977161"/>
                      <a:pt x="1156335" y="1871434"/>
                    </a:cubicBezTo>
                    <a:cubicBezTo>
                      <a:pt x="1167765" y="1837144"/>
                      <a:pt x="1161098" y="1832381"/>
                      <a:pt x="1194435" y="1846669"/>
                    </a:cubicBezTo>
                    <a:cubicBezTo>
                      <a:pt x="1254443" y="1873339"/>
                      <a:pt x="1410653" y="1945729"/>
                      <a:pt x="1604010" y="1927631"/>
                    </a:cubicBezTo>
                    <a:cubicBezTo>
                      <a:pt x="1695450" y="1919059"/>
                      <a:pt x="1824990" y="1884769"/>
                      <a:pt x="1906905" y="1840954"/>
                    </a:cubicBezTo>
                    <a:cubicBezTo>
                      <a:pt x="2003108" y="1788566"/>
                      <a:pt x="2087880" y="1722844"/>
                      <a:pt x="2157413" y="1638071"/>
                    </a:cubicBezTo>
                    <a:cubicBezTo>
                      <a:pt x="2230755" y="1548536"/>
                      <a:pt x="2288858" y="1453286"/>
                      <a:pt x="2309813" y="1338034"/>
                    </a:cubicBezTo>
                    <a:cubicBezTo>
                      <a:pt x="2342198" y="1162774"/>
                      <a:pt x="2333625" y="1045616"/>
                      <a:pt x="2304098" y="944651"/>
                    </a:cubicBezTo>
                    <a:cubicBezTo>
                      <a:pt x="2289810" y="887501"/>
                      <a:pt x="2273618" y="835114"/>
                      <a:pt x="2273618" y="835114"/>
                    </a:cubicBezTo>
                    <a:cubicBezTo>
                      <a:pt x="2307908" y="824636"/>
                      <a:pt x="3127058" y="666521"/>
                      <a:pt x="3182303" y="656044"/>
                    </a:cubicBezTo>
                    <a:cubicBezTo>
                      <a:pt x="3124200" y="602704"/>
                      <a:pt x="2990850" y="476974"/>
                      <a:pt x="2930843" y="425539"/>
                    </a:cubicBezTo>
                    <a:close/>
                    <a:moveTo>
                      <a:pt x="649605" y="2294344"/>
                    </a:moveTo>
                    <a:cubicBezTo>
                      <a:pt x="624840" y="2278151"/>
                      <a:pt x="558165" y="2220049"/>
                      <a:pt x="520065" y="2190521"/>
                    </a:cubicBezTo>
                    <a:cubicBezTo>
                      <a:pt x="531495" y="2188616"/>
                      <a:pt x="937260" y="1811426"/>
                      <a:pt x="978218" y="1779041"/>
                    </a:cubicBezTo>
                    <a:cubicBezTo>
                      <a:pt x="1002983" y="1759991"/>
                      <a:pt x="1004888" y="1760944"/>
                      <a:pt x="1036320" y="1786661"/>
                    </a:cubicBezTo>
                    <a:cubicBezTo>
                      <a:pt x="1055370" y="1802854"/>
                      <a:pt x="1051560" y="1817141"/>
                      <a:pt x="1040130" y="1834286"/>
                    </a:cubicBezTo>
                    <a:cubicBezTo>
                      <a:pt x="944880" y="1977161"/>
                      <a:pt x="708660" y="2312441"/>
                      <a:pt x="704850" y="2346732"/>
                    </a:cubicBezTo>
                    <a:cubicBezTo>
                      <a:pt x="694373" y="2337207"/>
                      <a:pt x="687705" y="2318157"/>
                      <a:pt x="649605" y="22943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2B71CD9-B59D-4145-93A5-8DD1D970602A}"/>
                  </a:ext>
                </a:extLst>
              </p:cNvPr>
              <p:cNvSpPr/>
              <p:nvPr/>
            </p:nvSpPr>
            <p:spPr>
              <a:xfrm>
                <a:off x="5534977" y="2681169"/>
                <a:ext cx="1038225" cy="238125"/>
              </a:xfrm>
              <a:custGeom>
                <a:avLst/>
                <a:gdLst>
                  <a:gd name="connsiteX0" fmla="*/ 1040130 w 1038225"/>
                  <a:gd name="connsiteY0" fmla="*/ 111561 h 238125"/>
                  <a:gd name="connsiteX1" fmla="*/ 1000125 w 1038225"/>
                  <a:gd name="connsiteY1" fmla="*/ 110608 h 238125"/>
                  <a:gd name="connsiteX2" fmla="*/ 994410 w 1038225"/>
                  <a:gd name="connsiteY2" fmla="*/ 112513 h 238125"/>
                  <a:gd name="connsiteX3" fmla="*/ 839153 w 1038225"/>
                  <a:gd name="connsiteY3" fmla="*/ 85843 h 238125"/>
                  <a:gd name="connsiteX4" fmla="*/ 120968 w 1038225"/>
                  <a:gd name="connsiteY4" fmla="*/ 122991 h 238125"/>
                  <a:gd name="connsiteX5" fmla="*/ 120968 w 1038225"/>
                  <a:gd name="connsiteY5" fmla="*/ 122991 h 238125"/>
                  <a:gd name="connsiteX6" fmla="*/ 0 w 1038225"/>
                  <a:gd name="connsiteY6" fmla="*/ 238243 h 238125"/>
                  <a:gd name="connsiteX7" fmla="*/ 21908 w 1038225"/>
                  <a:gd name="connsiteY7" fmla="*/ 225861 h 238125"/>
                  <a:gd name="connsiteX8" fmla="*/ 243840 w 1038225"/>
                  <a:gd name="connsiteY8" fmla="*/ 92511 h 238125"/>
                  <a:gd name="connsiteX9" fmla="*/ 403860 w 1038225"/>
                  <a:gd name="connsiteY9" fmla="*/ 48696 h 238125"/>
                  <a:gd name="connsiteX10" fmla="*/ 417195 w 1038225"/>
                  <a:gd name="connsiteY10" fmla="*/ 45838 h 238125"/>
                  <a:gd name="connsiteX11" fmla="*/ 459105 w 1038225"/>
                  <a:gd name="connsiteY11" fmla="*/ 44886 h 238125"/>
                  <a:gd name="connsiteX12" fmla="*/ 773430 w 1038225"/>
                  <a:gd name="connsiteY12" fmla="*/ 90606 h 238125"/>
                  <a:gd name="connsiteX13" fmla="*/ 896303 w 1038225"/>
                  <a:gd name="connsiteY13" fmla="*/ 148708 h 238125"/>
                  <a:gd name="connsiteX14" fmla="*/ 1010603 w 1038225"/>
                  <a:gd name="connsiteY14" fmla="*/ 154423 h 238125"/>
                  <a:gd name="connsiteX15" fmla="*/ 1040130 w 1038225"/>
                  <a:gd name="connsiteY15" fmla="*/ 111561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8225" h="238125">
                    <a:moveTo>
                      <a:pt x="1040130" y="111561"/>
                    </a:moveTo>
                    <a:cubicBezTo>
                      <a:pt x="1031557" y="93463"/>
                      <a:pt x="1014413" y="104893"/>
                      <a:pt x="1000125" y="110608"/>
                    </a:cubicBezTo>
                    <a:cubicBezTo>
                      <a:pt x="998220" y="110608"/>
                      <a:pt x="996315" y="111561"/>
                      <a:pt x="994410" y="112513"/>
                    </a:cubicBezTo>
                    <a:cubicBezTo>
                      <a:pt x="939165" y="124896"/>
                      <a:pt x="889635" y="111561"/>
                      <a:pt x="839153" y="85843"/>
                    </a:cubicBezTo>
                    <a:cubicBezTo>
                      <a:pt x="593407" y="-39887"/>
                      <a:pt x="353378" y="-27504"/>
                      <a:pt x="120968" y="122991"/>
                    </a:cubicBezTo>
                    <a:cubicBezTo>
                      <a:pt x="120968" y="122991"/>
                      <a:pt x="120968" y="122991"/>
                      <a:pt x="120968" y="122991"/>
                    </a:cubicBezTo>
                    <a:cubicBezTo>
                      <a:pt x="71438" y="151566"/>
                      <a:pt x="30480" y="189666"/>
                      <a:pt x="0" y="238243"/>
                    </a:cubicBezTo>
                    <a:cubicBezTo>
                      <a:pt x="8573" y="235386"/>
                      <a:pt x="15240" y="231576"/>
                      <a:pt x="21908" y="225861"/>
                    </a:cubicBezTo>
                    <a:cubicBezTo>
                      <a:pt x="88583" y="168711"/>
                      <a:pt x="163830" y="125848"/>
                      <a:pt x="243840" y="92511"/>
                    </a:cubicBezTo>
                    <a:cubicBezTo>
                      <a:pt x="295275" y="70603"/>
                      <a:pt x="349568" y="60126"/>
                      <a:pt x="403860" y="48696"/>
                    </a:cubicBezTo>
                    <a:cubicBezTo>
                      <a:pt x="408623" y="48696"/>
                      <a:pt x="412432" y="47743"/>
                      <a:pt x="417195" y="45838"/>
                    </a:cubicBezTo>
                    <a:cubicBezTo>
                      <a:pt x="431482" y="45838"/>
                      <a:pt x="444818" y="46791"/>
                      <a:pt x="459105" y="44886"/>
                    </a:cubicBezTo>
                    <a:cubicBezTo>
                      <a:pt x="567690" y="34408"/>
                      <a:pt x="672465" y="52506"/>
                      <a:pt x="773430" y="90606"/>
                    </a:cubicBezTo>
                    <a:cubicBezTo>
                      <a:pt x="816293" y="105846"/>
                      <a:pt x="855345" y="128706"/>
                      <a:pt x="896303" y="148708"/>
                    </a:cubicBezTo>
                    <a:cubicBezTo>
                      <a:pt x="932498" y="166806"/>
                      <a:pt x="971550" y="175378"/>
                      <a:pt x="1010603" y="154423"/>
                    </a:cubicBezTo>
                    <a:cubicBezTo>
                      <a:pt x="1026795" y="145851"/>
                      <a:pt x="1048703" y="131563"/>
                      <a:pt x="1040130" y="111561"/>
                    </a:cubicBezTo>
                    <a:close/>
                  </a:path>
                </a:pathLst>
              </a:custGeom>
              <a:solidFill>
                <a:schemeClr val="bg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011F5B5-C6BB-408A-97A3-B0559E51E839}"/>
                  </a:ext>
                </a:extLst>
              </p:cNvPr>
              <p:cNvSpPr/>
              <p:nvPr/>
            </p:nvSpPr>
            <p:spPr>
              <a:xfrm>
                <a:off x="4661461" y="3783786"/>
                <a:ext cx="666750" cy="161925"/>
              </a:xfrm>
              <a:custGeom>
                <a:avLst/>
                <a:gdLst>
                  <a:gd name="connsiteX0" fmla="*/ 672538 w 666750"/>
                  <a:gd name="connsiteY0" fmla="*/ 6211 h 161925"/>
                  <a:gd name="connsiteX1" fmla="*/ 638248 w 666750"/>
                  <a:gd name="connsiteY1" fmla="*/ 10021 h 161925"/>
                  <a:gd name="connsiteX2" fmla="*/ 638248 w 666750"/>
                  <a:gd name="connsiteY2" fmla="*/ 10021 h 161925"/>
                  <a:gd name="connsiteX3" fmla="*/ 529663 w 666750"/>
                  <a:gd name="connsiteY3" fmla="*/ 41454 h 161925"/>
                  <a:gd name="connsiteX4" fmla="*/ 135328 w 666750"/>
                  <a:gd name="connsiteY4" fmla="*/ 117654 h 161925"/>
                  <a:gd name="connsiteX5" fmla="*/ 13408 w 666750"/>
                  <a:gd name="connsiteY5" fmla="*/ 142419 h 161925"/>
                  <a:gd name="connsiteX6" fmla="*/ 73 w 666750"/>
                  <a:gd name="connsiteY6" fmla="*/ 152896 h 161925"/>
                  <a:gd name="connsiteX7" fmla="*/ 10551 w 666750"/>
                  <a:gd name="connsiteY7" fmla="*/ 160516 h 161925"/>
                  <a:gd name="connsiteX8" fmla="*/ 83893 w 666750"/>
                  <a:gd name="connsiteY8" fmla="*/ 164326 h 161925"/>
                  <a:gd name="connsiteX9" fmla="*/ 603006 w 666750"/>
                  <a:gd name="connsiteY9" fmla="*/ 64314 h 161925"/>
                  <a:gd name="connsiteX10" fmla="*/ 656346 w 666750"/>
                  <a:gd name="connsiteY10" fmla="*/ 42406 h 161925"/>
                  <a:gd name="connsiteX11" fmla="*/ 672538 w 666750"/>
                  <a:gd name="connsiteY11" fmla="*/ 6211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6750" h="161925">
                    <a:moveTo>
                      <a:pt x="672538" y="6211"/>
                    </a:moveTo>
                    <a:cubicBezTo>
                      <a:pt x="663013" y="-7124"/>
                      <a:pt x="649678" y="4306"/>
                      <a:pt x="638248" y="10021"/>
                    </a:cubicBezTo>
                    <a:cubicBezTo>
                      <a:pt x="638248" y="10021"/>
                      <a:pt x="638248" y="10021"/>
                      <a:pt x="638248" y="10021"/>
                    </a:cubicBezTo>
                    <a:cubicBezTo>
                      <a:pt x="603006" y="23356"/>
                      <a:pt x="566811" y="34786"/>
                      <a:pt x="529663" y="41454"/>
                    </a:cubicBezTo>
                    <a:cubicBezTo>
                      <a:pt x="398218" y="66219"/>
                      <a:pt x="266773" y="91936"/>
                      <a:pt x="135328" y="117654"/>
                    </a:cubicBezTo>
                    <a:cubicBezTo>
                      <a:pt x="94371" y="125274"/>
                      <a:pt x="54366" y="133846"/>
                      <a:pt x="13408" y="142419"/>
                    </a:cubicBezTo>
                    <a:cubicBezTo>
                      <a:pt x="7693" y="143371"/>
                      <a:pt x="-879" y="144324"/>
                      <a:pt x="73" y="152896"/>
                    </a:cubicBezTo>
                    <a:cubicBezTo>
                      <a:pt x="73" y="157659"/>
                      <a:pt x="6741" y="158611"/>
                      <a:pt x="10551" y="160516"/>
                    </a:cubicBezTo>
                    <a:cubicBezTo>
                      <a:pt x="34363" y="170994"/>
                      <a:pt x="60081" y="169089"/>
                      <a:pt x="83893" y="164326"/>
                    </a:cubicBezTo>
                    <a:cubicBezTo>
                      <a:pt x="257248" y="131941"/>
                      <a:pt x="430603" y="98604"/>
                      <a:pt x="603006" y="64314"/>
                    </a:cubicBezTo>
                    <a:cubicBezTo>
                      <a:pt x="622056" y="60504"/>
                      <a:pt x="641106" y="55741"/>
                      <a:pt x="656346" y="42406"/>
                    </a:cubicBezTo>
                    <a:cubicBezTo>
                      <a:pt x="667776" y="33834"/>
                      <a:pt x="682063" y="20499"/>
                      <a:pt x="672538" y="6211"/>
                    </a:cubicBez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E08EA3A8-3D92-4341-9436-96C3DB853BB3}"/>
                </a:ext>
              </a:extLst>
            </p:cNvPr>
            <p:cNvGrpSpPr/>
            <p:nvPr/>
          </p:nvGrpSpPr>
          <p:grpSpPr>
            <a:xfrm>
              <a:off x="8266663" y="1695243"/>
              <a:ext cx="1059256" cy="333177"/>
              <a:chOff x="8431428" y="1601536"/>
              <a:chExt cx="1059256" cy="333177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CFC6430-9B1D-4B2F-BD9D-B54DD32C3802}"/>
                  </a:ext>
                </a:extLst>
              </p:cNvPr>
              <p:cNvSpPr/>
              <p:nvPr/>
            </p:nvSpPr>
            <p:spPr>
              <a:xfrm>
                <a:off x="9224561" y="1605726"/>
                <a:ext cx="266123" cy="328987"/>
              </a:xfrm>
              <a:custGeom>
                <a:avLst/>
                <a:gdLst>
                  <a:gd name="connsiteX0" fmla="*/ 260885 w 266123"/>
                  <a:gd name="connsiteY0" fmla="*/ 8382 h 328987"/>
                  <a:gd name="connsiteX1" fmla="*/ 169733 w 266123"/>
                  <a:gd name="connsiteY1" fmla="*/ 162398 h 328987"/>
                  <a:gd name="connsiteX2" fmla="*/ 266124 w 266123"/>
                  <a:gd name="connsiteY2" fmla="*/ 319558 h 328987"/>
                  <a:gd name="connsiteX3" fmla="*/ 144587 w 266123"/>
                  <a:gd name="connsiteY3" fmla="*/ 243074 h 328987"/>
                  <a:gd name="connsiteX4" fmla="*/ 138301 w 266123"/>
                  <a:gd name="connsiteY4" fmla="*/ 195926 h 328987"/>
                  <a:gd name="connsiteX5" fmla="*/ 112107 w 266123"/>
                  <a:gd name="connsiteY5" fmla="*/ 179162 h 328987"/>
                  <a:gd name="connsiteX6" fmla="*/ 91153 w 266123"/>
                  <a:gd name="connsiteY6" fmla="*/ 200117 h 328987"/>
                  <a:gd name="connsiteX7" fmla="*/ 116298 w 266123"/>
                  <a:gd name="connsiteY7" fmla="*/ 325844 h 328987"/>
                  <a:gd name="connsiteX8" fmla="*/ 0 w 266123"/>
                  <a:gd name="connsiteY8" fmla="*/ 328988 h 328987"/>
                  <a:gd name="connsiteX9" fmla="*/ 13621 w 266123"/>
                  <a:gd name="connsiteY9" fmla="*/ 166589 h 328987"/>
                  <a:gd name="connsiteX10" fmla="*/ 16764 w 266123"/>
                  <a:gd name="connsiteY10" fmla="*/ 139348 h 328987"/>
                  <a:gd name="connsiteX11" fmla="*/ 14668 w 266123"/>
                  <a:gd name="connsiteY11" fmla="*/ 29336 h 328987"/>
                  <a:gd name="connsiteX12" fmla="*/ 22002 w 266123"/>
                  <a:gd name="connsiteY12" fmla="*/ 3143 h 328987"/>
                  <a:gd name="connsiteX13" fmla="*/ 114203 w 266123"/>
                  <a:gd name="connsiteY13" fmla="*/ 0 h 328987"/>
                  <a:gd name="connsiteX14" fmla="*/ 92200 w 266123"/>
                  <a:gd name="connsiteY14" fmla="*/ 116298 h 328987"/>
                  <a:gd name="connsiteX15" fmla="*/ 108964 w 266123"/>
                  <a:gd name="connsiteY15" fmla="*/ 142491 h 328987"/>
                  <a:gd name="connsiteX16" fmla="*/ 141444 w 266123"/>
                  <a:gd name="connsiteY16" fmla="*/ 124680 h 328987"/>
                  <a:gd name="connsiteX17" fmla="*/ 145635 w 266123"/>
                  <a:gd name="connsiteY17" fmla="*/ 98487 h 328987"/>
                  <a:gd name="connsiteX18" fmla="*/ 260885 w 266123"/>
                  <a:gd name="connsiteY18" fmla="*/ 8382 h 328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6123" h="328987">
                    <a:moveTo>
                      <a:pt x="260885" y="8382"/>
                    </a:moveTo>
                    <a:cubicBezTo>
                      <a:pt x="187544" y="36671"/>
                      <a:pt x="243074" y="132014"/>
                      <a:pt x="169733" y="162398"/>
                    </a:cubicBezTo>
                    <a:cubicBezTo>
                      <a:pt x="244122" y="193830"/>
                      <a:pt x="189640" y="289174"/>
                      <a:pt x="266124" y="319558"/>
                    </a:cubicBezTo>
                    <a:cubicBezTo>
                      <a:pt x="176019" y="335274"/>
                      <a:pt x="158208" y="322701"/>
                      <a:pt x="144587" y="243074"/>
                    </a:cubicBezTo>
                    <a:cubicBezTo>
                      <a:pt x="142492" y="227358"/>
                      <a:pt x="139348" y="211642"/>
                      <a:pt x="138301" y="195926"/>
                    </a:cubicBezTo>
                    <a:cubicBezTo>
                      <a:pt x="137253" y="178114"/>
                      <a:pt x="124680" y="179162"/>
                      <a:pt x="112107" y="179162"/>
                    </a:cubicBezTo>
                    <a:cubicBezTo>
                      <a:pt x="96391" y="178114"/>
                      <a:pt x="91153" y="185448"/>
                      <a:pt x="91153" y="200117"/>
                    </a:cubicBezTo>
                    <a:cubicBezTo>
                      <a:pt x="90105" y="242026"/>
                      <a:pt x="88010" y="283935"/>
                      <a:pt x="116298" y="325844"/>
                    </a:cubicBezTo>
                    <a:cubicBezTo>
                      <a:pt x="78580" y="308033"/>
                      <a:pt x="41909" y="321654"/>
                      <a:pt x="0" y="328988"/>
                    </a:cubicBezTo>
                    <a:cubicBezTo>
                      <a:pt x="32480" y="270315"/>
                      <a:pt x="41909" y="218976"/>
                      <a:pt x="13621" y="166589"/>
                    </a:cubicBezTo>
                    <a:cubicBezTo>
                      <a:pt x="7334" y="155064"/>
                      <a:pt x="11525" y="148778"/>
                      <a:pt x="16764" y="139348"/>
                    </a:cubicBezTo>
                    <a:cubicBezTo>
                      <a:pt x="36671" y="102678"/>
                      <a:pt x="33527" y="64959"/>
                      <a:pt x="14668" y="29336"/>
                    </a:cubicBezTo>
                    <a:cubicBezTo>
                      <a:pt x="7334" y="15716"/>
                      <a:pt x="3143" y="-4191"/>
                      <a:pt x="22002" y="3143"/>
                    </a:cubicBezTo>
                    <a:cubicBezTo>
                      <a:pt x="53434" y="15716"/>
                      <a:pt x="81723" y="10477"/>
                      <a:pt x="114203" y="0"/>
                    </a:cubicBezTo>
                    <a:cubicBezTo>
                      <a:pt x="95344" y="39814"/>
                      <a:pt x="88010" y="76484"/>
                      <a:pt x="92200" y="116298"/>
                    </a:cubicBezTo>
                    <a:cubicBezTo>
                      <a:pt x="93248" y="127823"/>
                      <a:pt x="90105" y="142491"/>
                      <a:pt x="108964" y="142491"/>
                    </a:cubicBezTo>
                    <a:cubicBezTo>
                      <a:pt x="122585" y="142491"/>
                      <a:pt x="138301" y="142491"/>
                      <a:pt x="141444" y="124680"/>
                    </a:cubicBezTo>
                    <a:cubicBezTo>
                      <a:pt x="143539" y="116298"/>
                      <a:pt x="144587" y="107916"/>
                      <a:pt x="145635" y="98487"/>
                    </a:cubicBezTo>
                    <a:cubicBezTo>
                      <a:pt x="157160" y="7334"/>
                      <a:pt x="162398" y="3143"/>
                      <a:pt x="260885" y="83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ECB5790-CC18-4D94-9BED-B126B9510F35}"/>
                  </a:ext>
                </a:extLst>
              </p:cNvPr>
              <p:cNvSpPr/>
              <p:nvPr/>
            </p:nvSpPr>
            <p:spPr>
              <a:xfrm>
                <a:off x="9017354" y="1602099"/>
                <a:ext cx="183109" cy="332034"/>
              </a:xfrm>
              <a:custGeom>
                <a:avLst/>
                <a:gdLst>
                  <a:gd name="connsiteX0" fmla="*/ 97195 w 183109"/>
                  <a:gd name="connsiteY0" fmla="*/ 191172 h 332034"/>
                  <a:gd name="connsiteX1" fmla="*/ 183109 w 183109"/>
                  <a:gd name="connsiteY1" fmla="*/ 181742 h 332034"/>
                  <a:gd name="connsiteX2" fmla="*/ 174727 w 183109"/>
                  <a:gd name="connsiteY2" fmla="*/ 252988 h 332034"/>
                  <a:gd name="connsiteX3" fmla="*/ 102434 w 183109"/>
                  <a:gd name="connsiteY3" fmla="*/ 331568 h 332034"/>
                  <a:gd name="connsiteX4" fmla="*/ 8138 w 183109"/>
                  <a:gd name="connsiteY4" fmla="*/ 262417 h 332034"/>
                  <a:gd name="connsiteX5" fmla="*/ 9185 w 183109"/>
                  <a:gd name="connsiteY5" fmla="*/ 67539 h 332034"/>
                  <a:gd name="connsiteX6" fmla="*/ 105577 w 183109"/>
                  <a:gd name="connsiteY6" fmla="*/ 485 h 332034"/>
                  <a:gd name="connsiteX7" fmla="*/ 173679 w 183109"/>
                  <a:gd name="connsiteY7" fmla="*/ 75921 h 332034"/>
                  <a:gd name="connsiteX8" fmla="*/ 183109 w 183109"/>
                  <a:gd name="connsiteY8" fmla="*/ 137737 h 332034"/>
                  <a:gd name="connsiteX9" fmla="*/ 168441 w 183109"/>
                  <a:gd name="connsiteY9" fmla="*/ 138785 h 332034"/>
                  <a:gd name="connsiteX10" fmla="*/ 113959 w 183109"/>
                  <a:gd name="connsiteY10" fmla="*/ 66492 h 332034"/>
                  <a:gd name="connsiteX11" fmla="*/ 91956 w 183109"/>
                  <a:gd name="connsiteY11" fmla="*/ 37155 h 332034"/>
                  <a:gd name="connsiteX12" fmla="*/ 67858 w 183109"/>
                  <a:gd name="connsiteY12" fmla="*/ 60205 h 332034"/>
                  <a:gd name="connsiteX13" fmla="*/ 66811 w 183109"/>
                  <a:gd name="connsiteY13" fmla="*/ 70683 h 332034"/>
                  <a:gd name="connsiteX14" fmla="*/ 66811 w 183109"/>
                  <a:gd name="connsiteY14" fmla="*/ 256131 h 332034"/>
                  <a:gd name="connsiteX15" fmla="*/ 93004 w 183109"/>
                  <a:gd name="connsiteY15" fmla="*/ 292802 h 332034"/>
                  <a:gd name="connsiteX16" fmla="*/ 112911 w 183109"/>
                  <a:gd name="connsiteY16" fmla="*/ 250892 h 332034"/>
                  <a:gd name="connsiteX17" fmla="*/ 97195 w 183109"/>
                  <a:gd name="connsiteY17" fmla="*/ 191172 h 33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3109" h="332034">
                    <a:moveTo>
                      <a:pt x="97195" y="191172"/>
                    </a:moveTo>
                    <a:cubicBezTo>
                      <a:pt x="130722" y="199553"/>
                      <a:pt x="155868" y="204792"/>
                      <a:pt x="183109" y="181742"/>
                    </a:cubicBezTo>
                    <a:cubicBezTo>
                      <a:pt x="178918" y="213174"/>
                      <a:pt x="174727" y="233081"/>
                      <a:pt x="174727" y="252988"/>
                    </a:cubicBezTo>
                    <a:cubicBezTo>
                      <a:pt x="174727" y="301183"/>
                      <a:pt x="150629" y="327377"/>
                      <a:pt x="102434" y="331568"/>
                    </a:cubicBezTo>
                    <a:cubicBezTo>
                      <a:pt x="50047" y="335759"/>
                      <a:pt x="16520" y="311661"/>
                      <a:pt x="8138" y="262417"/>
                    </a:cubicBezTo>
                    <a:cubicBezTo>
                      <a:pt x="-3387" y="197458"/>
                      <a:pt x="-2340" y="132499"/>
                      <a:pt x="9185" y="67539"/>
                    </a:cubicBezTo>
                    <a:cubicBezTo>
                      <a:pt x="17567" y="19344"/>
                      <a:pt x="53190" y="-3706"/>
                      <a:pt x="105577" y="485"/>
                    </a:cubicBezTo>
                    <a:cubicBezTo>
                      <a:pt x="151677" y="4675"/>
                      <a:pt x="173679" y="29821"/>
                      <a:pt x="173679" y="75921"/>
                    </a:cubicBezTo>
                    <a:cubicBezTo>
                      <a:pt x="173679" y="95828"/>
                      <a:pt x="179966" y="115735"/>
                      <a:pt x="183109" y="137737"/>
                    </a:cubicBezTo>
                    <a:cubicBezTo>
                      <a:pt x="176823" y="138785"/>
                      <a:pt x="172632" y="140881"/>
                      <a:pt x="168441" y="138785"/>
                    </a:cubicBezTo>
                    <a:cubicBezTo>
                      <a:pt x="135961" y="129355"/>
                      <a:pt x="117102" y="104210"/>
                      <a:pt x="113959" y="66492"/>
                    </a:cubicBezTo>
                    <a:cubicBezTo>
                      <a:pt x="112911" y="52871"/>
                      <a:pt x="111863" y="36107"/>
                      <a:pt x="91956" y="37155"/>
                    </a:cubicBezTo>
                    <a:cubicBezTo>
                      <a:pt x="78336" y="37155"/>
                      <a:pt x="69954" y="46585"/>
                      <a:pt x="67858" y="60205"/>
                    </a:cubicBezTo>
                    <a:cubicBezTo>
                      <a:pt x="67858" y="63348"/>
                      <a:pt x="66811" y="67539"/>
                      <a:pt x="66811" y="70683"/>
                    </a:cubicBezTo>
                    <a:cubicBezTo>
                      <a:pt x="78336" y="132499"/>
                      <a:pt x="72049" y="194315"/>
                      <a:pt x="66811" y="256131"/>
                    </a:cubicBezTo>
                    <a:cubicBezTo>
                      <a:pt x="65763" y="274990"/>
                      <a:pt x="71002" y="294897"/>
                      <a:pt x="93004" y="292802"/>
                    </a:cubicBezTo>
                    <a:cubicBezTo>
                      <a:pt x="117102" y="290706"/>
                      <a:pt x="111863" y="267656"/>
                      <a:pt x="112911" y="250892"/>
                    </a:cubicBezTo>
                    <a:cubicBezTo>
                      <a:pt x="117102" y="234129"/>
                      <a:pt x="107672" y="217365"/>
                      <a:pt x="97195" y="191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7624C107-B12B-4052-86AE-43703A26B5F0}"/>
                  </a:ext>
                </a:extLst>
              </p:cNvPr>
              <p:cNvSpPr/>
              <p:nvPr/>
            </p:nvSpPr>
            <p:spPr>
              <a:xfrm>
                <a:off x="8431428" y="1609734"/>
                <a:ext cx="189214" cy="315164"/>
              </a:xfrm>
              <a:custGeom>
                <a:avLst/>
                <a:gdLst>
                  <a:gd name="connsiteX0" fmla="*/ 8382 w 189214"/>
                  <a:gd name="connsiteY0" fmla="*/ 60952 h 315164"/>
                  <a:gd name="connsiteX1" fmla="*/ 0 w 189214"/>
                  <a:gd name="connsiteY1" fmla="*/ 1231 h 315164"/>
                  <a:gd name="connsiteX2" fmla="*/ 136205 w 189214"/>
                  <a:gd name="connsiteY2" fmla="*/ 183 h 315164"/>
                  <a:gd name="connsiteX3" fmla="*/ 187544 w 189214"/>
                  <a:gd name="connsiteY3" fmla="*/ 54665 h 315164"/>
                  <a:gd name="connsiteX4" fmla="*/ 130966 w 189214"/>
                  <a:gd name="connsiteY4" fmla="*/ 116482 h 315164"/>
                  <a:gd name="connsiteX5" fmla="*/ 130966 w 189214"/>
                  <a:gd name="connsiteY5" fmla="*/ 194014 h 315164"/>
                  <a:gd name="connsiteX6" fmla="*/ 146682 w 189214"/>
                  <a:gd name="connsiteY6" fmla="*/ 310312 h 315164"/>
                  <a:gd name="connsiteX7" fmla="*/ 60768 w 189214"/>
                  <a:gd name="connsiteY7" fmla="*/ 313455 h 315164"/>
                  <a:gd name="connsiteX8" fmla="*/ 54482 w 189214"/>
                  <a:gd name="connsiteY8" fmla="*/ 289357 h 315164"/>
                  <a:gd name="connsiteX9" fmla="*/ 55530 w 189214"/>
                  <a:gd name="connsiteY9" fmla="*/ 174107 h 315164"/>
                  <a:gd name="connsiteX10" fmla="*/ 63912 w 189214"/>
                  <a:gd name="connsiteY10" fmla="*/ 122768 h 315164"/>
                  <a:gd name="connsiteX11" fmla="*/ 62864 w 189214"/>
                  <a:gd name="connsiteY11" fmla="*/ 56761 h 315164"/>
                  <a:gd name="connsiteX12" fmla="*/ 8382 w 189214"/>
                  <a:gd name="connsiteY12" fmla="*/ 60952 h 31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14" h="315164">
                    <a:moveTo>
                      <a:pt x="8382" y="60952"/>
                    </a:moveTo>
                    <a:cubicBezTo>
                      <a:pt x="4191" y="37902"/>
                      <a:pt x="14668" y="21138"/>
                      <a:pt x="0" y="1231"/>
                    </a:cubicBezTo>
                    <a:cubicBezTo>
                      <a:pt x="50291" y="1231"/>
                      <a:pt x="93248" y="3327"/>
                      <a:pt x="136205" y="183"/>
                    </a:cubicBezTo>
                    <a:cubicBezTo>
                      <a:pt x="178114" y="-1912"/>
                      <a:pt x="194878" y="13804"/>
                      <a:pt x="187544" y="54665"/>
                    </a:cubicBezTo>
                    <a:cubicBezTo>
                      <a:pt x="125728" y="45236"/>
                      <a:pt x="116298" y="54665"/>
                      <a:pt x="130966" y="116482"/>
                    </a:cubicBezTo>
                    <a:cubicBezTo>
                      <a:pt x="137253" y="143723"/>
                      <a:pt x="140396" y="166773"/>
                      <a:pt x="130966" y="194014"/>
                    </a:cubicBezTo>
                    <a:cubicBezTo>
                      <a:pt x="119441" y="229637"/>
                      <a:pt x="127823" y="268403"/>
                      <a:pt x="146682" y="310312"/>
                    </a:cubicBezTo>
                    <a:cubicBezTo>
                      <a:pt x="118394" y="320789"/>
                      <a:pt x="90105" y="295644"/>
                      <a:pt x="60768" y="313455"/>
                    </a:cubicBezTo>
                    <a:cubicBezTo>
                      <a:pt x="49243" y="320789"/>
                      <a:pt x="48196" y="302978"/>
                      <a:pt x="54482" y="289357"/>
                    </a:cubicBezTo>
                    <a:cubicBezTo>
                      <a:pt x="73341" y="251639"/>
                      <a:pt x="75437" y="209730"/>
                      <a:pt x="55530" y="174107"/>
                    </a:cubicBezTo>
                    <a:cubicBezTo>
                      <a:pt x="41909" y="150009"/>
                      <a:pt x="60768" y="139532"/>
                      <a:pt x="63912" y="122768"/>
                    </a:cubicBezTo>
                    <a:cubicBezTo>
                      <a:pt x="68103" y="99718"/>
                      <a:pt x="75437" y="74572"/>
                      <a:pt x="62864" y="56761"/>
                    </a:cubicBezTo>
                    <a:cubicBezTo>
                      <a:pt x="49243" y="38949"/>
                      <a:pt x="28289" y="51522"/>
                      <a:pt x="8382" y="609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CB1CB7B-0C1D-47FE-98C0-EDC2F044C70F}"/>
                  </a:ext>
                </a:extLst>
              </p:cNvPr>
              <p:cNvSpPr/>
              <p:nvPr/>
            </p:nvSpPr>
            <p:spPr>
              <a:xfrm>
                <a:off x="8877518" y="1601536"/>
                <a:ext cx="110255" cy="320739"/>
              </a:xfrm>
              <a:custGeom>
                <a:avLst/>
                <a:gdLst>
                  <a:gd name="connsiteX0" fmla="*/ 110255 w 110255"/>
                  <a:gd name="connsiteY0" fmla="*/ 0 h 320739"/>
                  <a:gd name="connsiteX1" fmla="*/ 94539 w 110255"/>
                  <a:gd name="connsiteY1" fmla="*/ 151921 h 320739"/>
                  <a:gd name="connsiteX2" fmla="*/ 92444 w 110255"/>
                  <a:gd name="connsiteY2" fmla="*/ 180210 h 320739"/>
                  <a:gd name="connsiteX3" fmla="*/ 92444 w 110255"/>
                  <a:gd name="connsiteY3" fmla="*/ 296508 h 320739"/>
                  <a:gd name="connsiteX4" fmla="*/ 99778 w 110255"/>
                  <a:gd name="connsiteY4" fmla="*/ 310128 h 320739"/>
                  <a:gd name="connsiteX5" fmla="*/ 93491 w 110255"/>
                  <a:gd name="connsiteY5" fmla="*/ 320606 h 320739"/>
                  <a:gd name="connsiteX6" fmla="*/ 3387 w 110255"/>
                  <a:gd name="connsiteY6" fmla="*/ 317463 h 320739"/>
                  <a:gd name="connsiteX7" fmla="*/ 7577 w 110255"/>
                  <a:gd name="connsiteY7" fmla="*/ 296508 h 320739"/>
                  <a:gd name="connsiteX8" fmla="*/ 8625 w 110255"/>
                  <a:gd name="connsiteY8" fmla="*/ 180210 h 320739"/>
                  <a:gd name="connsiteX9" fmla="*/ 5482 w 110255"/>
                  <a:gd name="connsiteY9" fmla="*/ 151921 h 320739"/>
                  <a:gd name="connsiteX10" fmla="*/ 4434 w 110255"/>
                  <a:gd name="connsiteY10" fmla="*/ 27241 h 320739"/>
                  <a:gd name="connsiteX11" fmla="*/ 14912 w 110255"/>
                  <a:gd name="connsiteY11" fmla="*/ 5239 h 320739"/>
                  <a:gd name="connsiteX12" fmla="*/ 110255 w 110255"/>
                  <a:gd name="connsiteY12" fmla="*/ 0 h 32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255" h="320739">
                    <a:moveTo>
                      <a:pt x="110255" y="0"/>
                    </a:moveTo>
                    <a:cubicBezTo>
                      <a:pt x="75680" y="57625"/>
                      <a:pt x="73585" y="104773"/>
                      <a:pt x="94539" y="151921"/>
                    </a:cubicBezTo>
                    <a:cubicBezTo>
                      <a:pt x="99778" y="163446"/>
                      <a:pt x="97682" y="169732"/>
                      <a:pt x="92444" y="180210"/>
                    </a:cubicBezTo>
                    <a:cubicBezTo>
                      <a:pt x="75680" y="218976"/>
                      <a:pt x="76728" y="257742"/>
                      <a:pt x="92444" y="296508"/>
                    </a:cubicBezTo>
                    <a:cubicBezTo>
                      <a:pt x="94539" y="301747"/>
                      <a:pt x="97682" y="305938"/>
                      <a:pt x="99778" y="310128"/>
                    </a:cubicBezTo>
                    <a:cubicBezTo>
                      <a:pt x="103969" y="316415"/>
                      <a:pt x="97682" y="321654"/>
                      <a:pt x="93491" y="320606"/>
                    </a:cubicBezTo>
                    <a:cubicBezTo>
                      <a:pt x="63107" y="315367"/>
                      <a:pt x="33771" y="317463"/>
                      <a:pt x="3387" y="317463"/>
                    </a:cubicBezTo>
                    <a:cubicBezTo>
                      <a:pt x="-4995" y="317463"/>
                      <a:pt x="4434" y="303842"/>
                      <a:pt x="7577" y="296508"/>
                    </a:cubicBezTo>
                    <a:cubicBezTo>
                      <a:pt x="24341" y="257742"/>
                      <a:pt x="24341" y="218976"/>
                      <a:pt x="8625" y="180210"/>
                    </a:cubicBezTo>
                    <a:cubicBezTo>
                      <a:pt x="4434" y="170780"/>
                      <a:pt x="-804" y="164494"/>
                      <a:pt x="5482" y="151921"/>
                    </a:cubicBezTo>
                    <a:cubicBezTo>
                      <a:pt x="26437" y="111060"/>
                      <a:pt x="27484" y="68103"/>
                      <a:pt x="4434" y="27241"/>
                    </a:cubicBezTo>
                    <a:cubicBezTo>
                      <a:pt x="-4995" y="10477"/>
                      <a:pt x="2339" y="-1048"/>
                      <a:pt x="14912" y="5239"/>
                    </a:cubicBezTo>
                    <a:cubicBezTo>
                      <a:pt x="45296" y="22002"/>
                      <a:pt x="70441" y="9430"/>
                      <a:pt x="1102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6524F5B-2E04-40AC-960C-42A0EAE36916}"/>
                  </a:ext>
                </a:extLst>
              </p:cNvPr>
              <p:cNvSpPr/>
              <p:nvPr/>
            </p:nvSpPr>
            <p:spPr>
              <a:xfrm>
                <a:off x="8635735" y="1606785"/>
                <a:ext cx="219885" cy="321764"/>
              </a:xfrm>
              <a:custGeom>
                <a:avLst/>
                <a:gdLst>
                  <a:gd name="connsiteX0" fmla="*/ 218976 w 219885"/>
                  <a:gd name="connsiteY0" fmla="*/ 303831 h 321764"/>
                  <a:gd name="connsiteX1" fmla="*/ 188592 w 219885"/>
                  <a:gd name="connsiteY1" fmla="*/ 178103 h 321764"/>
                  <a:gd name="connsiteX2" fmla="*/ 190687 w 219885"/>
                  <a:gd name="connsiteY2" fmla="*/ 127812 h 321764"/>
                  <a:gd name="connsiteX3" fmla="*/ 135157 w 219885"/>
                  <a:gd name="connsiteY3" fmla="*/ 1037 h 321764"/>
                  <a:gd name="connsiteX4" fmla="*/ 1048 w 219885"/>
                  <a:gd name="connsiteY4" fmla="*/ 1037 h 321764"/>
                  <a:gd name="connsiteX5" fmla="*/ 9430 w 219885"/>
                  <a:gd name="connsiteY5" fmla="*/ 145623 h 321764"/>
                  <a:gd name="connsiteX6" fmla="*/ 7334 w 219885"/>
                  <a:gd name="connsiteY6" fmla="*/ 168674 h 321764"/>
                  <a:gd name="connsiteX7" fmla="*/ 0 w 219885"/>
                  <a:gd name="connsiteY7" fmla="*/ 316404 h 321764"/>
                  <a:gd name="connsiteX8" fmla="*/ 102678 w 219885"/>
                  <a:gd name="connsiteY8" fmla="*/ 314308 h 321764"/>
                  <a:gd name="connsiteX9" fmla="*/ 84866 w 219885"/>
                  <a:gd name="connsiteY9" fmla="*/ 200106 h 321764"/>
                  <a:gd name="connsiteX10" fmla="*/ 101630 w 219885"/>
                  <a:gd name="connsiteY10" fmla="*/ 170769 h 321764"/>
                  <a:gd name="connsiteX11" fmla="*/ 128871 w 219885"/>
                  <a:gd name="connsiteY11" fmla="*/ 196962 h 321764"/>
                  <a:gd name="connsiteX12" fmla="*/ 137253 w 219885"/>
                  <a:gd name="connsiteY12" fmla="*/ 264017 h 321764"/>
                  <a:gd name="connsiteX13" fmla="*/ 165542 w 219885"/>
                  <a:gd name="connsiteY13" fmla="*/ 316404 h 321764"/>
                  <a:gd name="connsiteX14" fmla="*/ 218976 w 219885"/>
                  <a:gd name="connsiteY14" fmla="*/ 303831 h 321764"/>
                  <a:gd name="connsiteX15" fmla="*/ 103725 w 219885"/>
                  <a:gd name="connsiteY15" fmla="*/ 137242 h 321764"/>
                  <a:gd name="connsiteX16" fmla="*/ 82771 w 219885"/>
                  <a:gd name="connsiteY16" fmla="*/ 93237 h 321764"/>
                  <a:gd name="connsiteX17" fmla="*/ 105821 w 219885"/>
                  <a:gd name="connsiteY17" fmla="*/ 39803 h 321764"/>
                  <a:gd name="connsiteX18" fmla="*/ 127823 w 219885"/>
                  <a:gd name="connsiteY18" fmla="*/ 85903 h 321764"/>
                  <a:gd name="connsiteX19" fmla="*/ 103725 w 219885"/>
                  <a:gd name="connsiteY19" fmla="*/ 137242 h 32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885" h="321764">
                    <a:moveTo>
                      <a:pt x="218976" y="303831"/>
                    </a:moveTo>
                    <a:cubicBezTo>
                      <a:pt x="200117" y="261922"/>
                      <a:pt x="211642" y="214774"/>
                      <a:pt x="188592" y="178103"/>
                    </a:cubicBezTo>
                    <a:cubicBezTo>
                      <a:pt x="173923" y="156101"/>
                      <a:pt x="182305" y="145623"/>
                      <a:pt x="190687" y="127812"/>
                    </a:cubicBezTo>
                    <a:cubicBezTo>
                      <a:pt x="220024" y="64948"/>
                      <a:pt x="193830" y="8371"/>
                      <a:pt x="135157" y="1037"/>
                    </a:cubicBezTo>
                    <a:cubicBezTo>
                      <a:pt x="90105" y="-5250"/>
                      <a:pt x="47148" y="19896"/>
                      <a:pt x="1048" y="1037"/>
                    </a:cubicBezTo>
                    <a:cubicBezTo>
                      <a:pt x="28289" y="51328"/>
                      <a:pt x="31432" y="98476"/>
                      <a:pt x="9430" y="145623"/>
                    </a:cubicBezTo>
                    <a:cubicBezTo>
                      <a:pt x="6286" y="154005"/>
                      <a:pt x="2095" y="159244"/>
                      <a:pt x="7334" y="168674"/>
                    </a:cubicBezTo>
                    <a:cubicBezTo>
                      <a:pt x="34575" y="216869"/>
                      <a:pt x="24098" y="265065"/>
                      <a:pt x="0" y="316404"/>
                    </a:cubicBezTo>
                    <a:cubicBezTo>
                      <a:pt x="35623" y="314308"/>
                      <a:pt x="68103" y="304879"/>
                      <a:pt x="102678" y="314308"/>
                    </a:cubicBezTo>
                    <a:cubicBezTo>
                      <a:pt x="79628" y="276590"/>
                      <a:pt x="84866" y="237824"/>
                      <a:pt x="84866" y="200106"/>
                    </a:cubicBezTo>
                    <a:cubicBezTo>
                      <a:pt x="84866" y="187533"/>
                      <a:pt x="78580" y="169721"/>
                      <a:pt x="101630" y="170769"/>
                    </a:cubicBezTo>
                    <a:cubicBezTo>
                      <a:pt x="118394" y="170769"/>
                      <a:pt x="126776" y="181246"/>
                      <a:pt x="128871" y="196962"/>
                    </a:cubicBezTo>
                    <a:cubicBezTo>
                      <a:pt x="132014" y="218965"/>
                      <a:pt x="134110" y="242015"/>
                      <a:pt x="137253" y="264017"/>
                    </a:cubicBezTo>
                    <a:cubicBezTo>
                      <a:pt x="140396" y="284972"/>
                      <a:pt x="144587" y="306974"/>
                      <a:pt x="165542" y="316404"/>
                    </a:cubicBezTo>
                    <a:cubicBezTo>
                      <a:pt x="187544" y="327929"/>
                      <a:pt x="226310" y="319547"/>
                      <a:pt x="218976" y="303831"/>
                    </a:cubicBezTo>
                    <a:close/>
                    <a:moveTo>
                      <a:pt x="103725" y="137242"/>
                    </a:moveTo>
                    <a:cubicBezTo>
                      <a:pt x="64959" y="138289"/>
                      <a:pt x="94296" y="105810"/>
                      <a:pt x="82771" y="93237"/>
                    </a:cubicBezTo>
                    <a:cubicBezTo>
                      <a:pt x="91153" y="74378"/>
                      <a:pt x="68103" y="40850"/>
                      <a:pt x="105821" y="39803"/>
                    </a:cubicBezTo>
                    <a:cubicBezTo>
                      <a:pt x="141444" y="38755"/>
                      <a:pt x="126776" y="68091"/>
                      <a:pt x="127823" y="85903"/>
                    </a:cubicBezTo>
                    <a:cubicBezTo>
                      <a:pt x="127823" y="105810"/>
                      <a:pt x="139348" y="136194"/>
                      <a:pt x="103725" y="137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BB5E6C6B-679F-43E4-A204-FB1D41B13E3A}"/>
                </a:ext>
              </a:extLst>
            </p:cNvPr>
            <p:cNvGrpSpPr/>
            <p:nvPr/>
          </p:nvGrpSpPr>
          <p:grpSpPr>
            <a:xfrm>
              <a:off x="10306935" y="1698249"/>
              <a:ext cx="1087757" cy="327165"/>
              <a:chOff x="10034246" y="1604266"/>
              <a:chExt cx="1087757" cy="327165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E90DADF-0C17-4481-A834-59E14CA38E99}"/>
                  </a:ext>
                </a:extLst>
              </p:cNvPr>
              <p:cNvSpPr/>
              <p:nvPr/>
            </p:nvSpPr>
            <p:spPr>
              <a:xfrm>
                <a:off x="10476600" y="1604266"/>
                <a:ext cx="190687" cy="321018"/>
              </a:xfrm>
              <a:custGeom>
                <a:avLst/>
                <a:gdLst>
                  <a:gd name="connsiteX0" fmla="*/ 182305 w 190687"/>
                  <a:gd name="connsiteY0" fmla="*/ 305303 h 321018"/>
                  <a:gd name="connsiteX1" fmla="*/ 182305 w 190687"/>
                  <a:gd name="connsiteY1" fmla="*/ 316828 h 321018"/>
                  <a:gd name="connsiteX2" fmla="*/ 0 w 190687"/>
                  <a:gd name="connsiteY2" fmla="*/ 321019 h 321018"/>
                  <a:gd name="connsiteX3" fmla="*/ 7334 w 190687"/>
                  <a:gd name="connsiteY3" fmla="*/ 174337 h 321018"/>
                  <a:gd name="connsiteX4" fmla="*/ 9430 w 190687"/>
                  <a:gd name="connsiteY4" fmla="*/ 146048 h 321018"/>
                  <a:gd name="connsiteX5" fmla="*/ 18859 w 190687"/>
                  <a:gd name="connsiteY5" fmla="*/ 95757 h 321018"/>
                  <a:gd name="connsiteX6" fmla="*/ 5239 w 190687"/>
                  <a:gd name="connsiteY6" fmla="*/ 21368 h 321018"/>
                  <a:gd name="connsiteX7" fmla="*/ 57625 w 190687"/>
                  <a:gd name="connsiteY7" fmla="*/ 18225 h 321018"/>
                  <a:gd name="connsiteX8" fmla="*/ 129919 w 190687"/>
                  <a:gd name="connsiteY8" fmla="*/ 12986 h 321018"/>
                  <a:gd name="connsiteX9" fmla="*/ 187544 w 190687"/>
                  <a:gd name="connsiteY9" fmla="*/ 9843 h 321018"/>
                  <a:gd name="connsiteX10" fmla="*/ 190687 w 190687"/>
                  <a:gd name="connsiteY10" fmla="*/ 94709 h 321018"/>
                  <a:gd name="connsiteX11" fmla="*/ 119442 w 190687"/>
                  <a:gd name="connsiteY11" fmla="*/ 97852 h 321018"/>
                  <a:gd name="connsiteX12" fmla="*/ 121537 w 190687"/>
                  <a:gd name="connsiteY12" fmla="*/ 60134 h 321018"/>
                  <a:gd name="connsiteX13" fmla="*/ 92200 w 190687"/>
                  <a:gd name="connsiteY13" fmla="*/ 45466 h 321018"/>
                  <a:gd name="connsiteX14" fmla="*/ 88010 w 190687"/>
                  <a:gd name="connsiteY14" fmla="*/ 128236 h 321018"/>
                  <a:gd name="connsiteX15" fmla="*/ 118394 w 190687"/>
                  <a:gd name="connsiteY15" fmla="*/ 141857 h 321018"/>
                  <a:gd name="connsiteX16" fmla="*/ 146682 w 190687"/>
                  <a:gd name="connsiteY16" fmla="*/ 171193 h 321018"/>
                  <a:gd name="connsiteX17" fmla="*/ 119442 w 190687"/>
                  <a:gd name="connsiteY17" fmla="*/ 182718 h 321018"/>
                  <a:gd name="connsiteX18" fmla="*/ 86962 w 190687"/>
                  <a:gd name="connsiteY18" fmla="*/ 201578 h 321018"/>
                  <a:gd name="connsiteX19" fmla="*/ 92200 w 190687"/>
                  <a:gd name="connsiteY19" fmla="*/ 284348 h 321018"/>
                  <a:gd name="connsiteX20" fmla="*/ 120489 w 190687"/>
                  <a:gd name="connsiteY20" fmla="*/ 266537 h 321018"/>
                  <a:gd name="connsiteX21" fmla="*/ 114203 w 190687"/>
                  <a:gd name="connsiteY21" fmla="*/ 225675 h 321018"/>
                  <a:gd name="connsiteX22" fmla="*/ 183353 w 190687"/>
                  <a:gd name="connsiteY22" fmla="*/ 220437 h 321018"/>
                  <a:gd name="connsiteX23" fmla="*/ 182305 w 190687"/>
                  <a:gd name="connsiteY23" fmla="*/ 305303 h 32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90687" h="321018">
                    <a:moveTo>
                      <a:pt x="182305" y="305303"/>
                    </a:moveTo>
                    <a:cubicBezTo>
                      <a:pt x="182305" y="309494"/>
                      <a:pt x="182305" y="312637"/>
                      <a:pt x="182305" y="316828"/>
                    </a:cubicBezTo>
                    <a:cubicBezTo>
                      <a:pt x="123632" y="316828"/>
                      <a:pt x="63912" y="308446"/>
                      <a:pt x="0" y="321019"/>
                    </a:cubicBezTo>
                    <a:cubicBezTo>
                      <a:pt x="25146" y="269680"/>
                      <a:pt x="27241" y="221484"/>
                      <a:pt x="7334" y="174337"/>
                    </a:cubicBezTo>
                    <a:cubicBezTo>
                      <a:pt x="2095" y="162812"/>
                      <a:pt x="3143" y="155477"/>
                      <a:pt x="9430" y="146048"/>
                    </a:cubicBezTo>
                    <a:cubicBezTo>
                      <a:pt x="18859" y="130332"/>
                      <a:pt x="19907" y="112520"/>
                      <a:pt x="18859" y="95757"/>
                    </a:cubicBezTo>
                    <a:cubicBezTo>
                      <a:pt x="18859" y="69563"/>
                      <a:pt x="3143" y="40227"/>
                      <a:pt x="5239" y="21368"/>
                    </a:cubicBezTo>
                    <a:cubicBezTo>
                      <a:pt x="11525" y="-29971"/>
                      <a:pt x="40862" y="28702"/>
                      <a:pt x="57625" y="18225"/>
                    </a:cubicBezTo>
                    <a:cubicBezTo>
                      <a:pt x="81723" y="2509"/>
                      <a:pt x="104773" y="-3778"/>
                      <a:pt x="129919" y="12986"/>
                    </a:cubicBezTo>
                    <a:cubicBezTo>
                      <a:pt x="150873" y="26606"/>
                      <a:pt x="163446" y="-7969"/>
                      <a:pt x="187544" y="9843"/>
                    </a:cubicBezTo>
                    <a:cubicBezTo>
                      <a:pt x="174971" y="33941"/>
                      <a:pt x="164494" y="63277"/>
                      <a:pt x="190687" y="94709"/>
                    </a:cubicBezTo>
                    <a:cubicBezTo>
                      <a:pt x="162398" y="95757"/>
                      <a:pt x="139348" y="84232"/>
                      <a:pt x="119442" y="97852"/>
                    </a:cubicBezTo>
                    <a:cubicBezTo>
                      <a:pt x="108964" y="82136"/>
                      <a:pt x="123632" y="71659"/>
                      <a:pt x="121537" y="60134"/>
                    </a:cubicBezTo>
                    <a:cubicBezTo>
                      <a:pt x="118394" y="40227"/>
                      <a:pt x="102678" y="34988"/>
                      <a:pt x="92200" y="45466"/>
                    </a:cubicBezTo>
                    <a:cubicBezTo>
                      <a:pt x="66007" y="69563"/>
                      <a:pt x="91153" y="99948"/>
                      <a:pt x="88010" y="128236"/>
                    </a:cubicBezTo>
                    <a:cubicBezTo>
                      <a:pt x="85914" y="150239"/>
                      <a:pt x="106869" y="146048"/>
                      <a:pt x="118394" y="141857"/>
                    </a:cubicBezTo>
                    <a:cubicBezTo>
                      <a:pt x="152969" y="129284"/>
                      <a:pt x="144587" y="151286"/>
                      <a:pt x="146682" y="171193"/>
                    </a:cubicBezTo>
                    <a:cubicBezTo>
                      <a:pt x="149826" y="206816"/>
                      <a:pt x="128871" y="181671"/>
                      <a:pt x="119442" y="182718"/>
                    </a:cubicBezTo>
                    <a:cubicBezTo>
                      <a:pt x="104773" y="183766"/>
                      <a:pt x="83819" y="175384"/>
                      <a:pt x="86962" y="201578"/>
                    </a:cubicBezTo>
                    <a:cubicBezTo>
                      <a:pt x="91153" y="229866"/>
                      <a:pt x="62864" y="261298"/>
                      <a:pt x="92200" y="284348"/>
                    </a:cubicBezTo>
                    <a:cubicBezTo>
                      <a:pt x="104773" y="294826"/>
                      <a:pt x="119442" y="283301"/>
                      <a:pt x="120489" y="266537"/>
                    </a:cubicBezTo>
                    <a:cubicBezTo>
                      <a:pt x="121537" y="253964"/>
                      <a:pt x="116298" y="240344"/>
                      <a:pt x="114203" y="225675"/>
                    </a:cubicBezTo>
                    <a:cubicBezTo>
                      <a:pt x="137253" y="222532"/>
                      <a:pt x="159255" y="240344"/>
                      <a:pt x="183353" y="220437"/>
                    </a:cubicBezTo>
                    <a:cubicBezTo>
                      <a:pt x="176019" y="250821"/>
                      <a:pt x="169733" y="278062"/>
                      <a:pt x="182305" y="3053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D0744C2-F820-4A1C-9CD0-34587073ED8E}"/>
                  </a:ext>
                </a:extLst>
              </p:cNvPr>
              <p:cNvSpPr/>
              <p:nvPr/>
            </p:nvSpPr>
            <p:spPr>
              <a:xfrm>
                <a:off x="10034246" y="1608584"/>
                <a:ext cx="191945" cy="317693"/>
              </a:xfrm>
              <a:custGeom>
                <a:avLst/>
                <a:gdLst>
                  <a:gd name="connsiteX0" fmla="*/ 40025 w 191945"/>
                  <a:gd name="connsiteY0" fmla="*/ 311462 h 317693"/>
                  <a:gd name="connsiteX1" fmla="*/ 50502 w 191945"/>
                  <a:gd name="connsiteY1" fmla="*/ 174209 h 317693"/>
                  <a:gd name="connsiteX2" fmla="*/ 62027 w 191945"/>
                  <a:gd name="connsiteY2" fmla="*/ 111345 h 317693"/>
                  <a:gd name="connsiteX3" fmla="*/ 3354 w 191945"/>
                  <a:gd name="connsiteY3" fmla="*/ 58959 h 317693"/>
                  <a:gd name="connsiteX4" fmla="*/ 211 w 191945"/>
                  <a:gd name="connsiteY4" fmla="*/ 50577 h 317693"/>
                  <a:gd name="connsiteX5" fmla="*/ 64123 w 191945"/>
                  <a:gd name="connsiteY5" fmla="*/ 286 h 317693"/>
                  <a:gd name="connsiteX6" fmla="*/ 170991 w 191945"/>
                  <a:gd name="connsiteY6" fmla="*/ 2381 h 317693"/>
                  <a:gd name="connsiteX7" fmla="*/ 191946 w 191945"/>
                  <a:gd name="connsiteY7" fmla="*/ 53720 h 317693"/>
                  <a:gd name="connsiteX8" fmla="*/ 126987 w 191945"/>
                  <a:gd name="connsiteY8" fmla="*/ 120775 h 317693"/>
                  <a:gd name="connsiteX9" fmla="*/ 125939 w 191945"/>
                  <a:gd name="connsiteY9" fmla="*/ 197259 h 317693"/>
                  <a:gd name="connsiteX10" fmla="*/ 136416 w 191945"/>
                  <a:gd name="connsiteY10" fmla="*/ 293650 h 317693"/>
                  <a:gd name="connsiteX11" fmla="*/ 126987 w 191945"/>
                  <a:gd name="connsiteY11" fmla="*/ 315653 h 317693"/>
                  <a:gd name="connsiteX12" fmla="*/ 40025 w 191945"/>
                  <a:gd name="connsiteY12" fmla="*/ 311462 h 317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1945" h="317693">
                    <a:moveTo>
                      <a:pt x="40025" y="311462"/>
                    </a:moveTo>
                    <a:cubicBezTo>
                      <a:pt x="67266" y="265362"/>
                      <a:pt x="71457" y="218214"/>
                      <a:pt x="50502" y="174209"/>
                    </a:cubicBezTo>
                    <a:cubicBezTo>
                      <a:pt x="37929" y="146968"/>
                      <a:pt x="60979" y="133347"/>
                      <a:pt x="62027" y="111345"/>
                    </a:cubicBezTo>
                    <a:cubicBezTo>
                      <a:pt x="66218" y="49529"/>
                      <a:pt x="62027" y="44290"/>
                      <a:pt x="3354" y="58959"/>
                    </a:cubicBezTo>
                    <a:cubicBezTo>
                      <a:pt x="2306" y="55815"/>
                      <a:pt x="-837" y="53720"/>
                      <a:pt x="211" y="50577"/>
                    </a:cubicBezTo>
                    <a:cubicBezTo>
                      <a:pt x="7545" y="3429"/>
                      <a:pt x="7545" y="2381"/>
                      <a:pt x="64123" y="286"/>
                    </a:cubicBezTo>
                    <a:cubicBezTo>
                      <a:pt x="99745" y="-762"/>
                      <a:pt x="135368" y="1333"/>
                      <a:pt x="170991" y="2381"/>
                    </a:cubicBezTo>
                    <a:cubicBezTo>
                      <a:pt x="209757" y="4476"/>
                      <a:pt x="154227" y="43243"/>
                      <a:pt x="191946" y="53720"/>
                    </a:cubicBezTo>
                    <a:cubicBezTo>
                      <a:pt x="121748" y="48481"/>
                      <a:pt x="107080" y="62102"/>
                      <a:pt x="126987" y="120775"/>
                    </a:cubicBezTo>
                    <a:cubicBezTo>
                      <a:pt x="136416" y="149063"/>
                      <a:pt x="133273" y="170018"/>
                      <a:pt x="125939" y="197259"/>
                    </a:cubicBezTo>
                    <a:cubicBezTo>
                      <a:pt x="118605" y="228691"/>
                      <a:pt x="116509" y="263266"/>
                      <a:pt x="136416" y="293650"/>
                    </a:cubicBezTo>
                    <a:cubicBezTo>
                      <a:pt x="146893" y="309366"/>
                      <a:pt x="136416" y="322987"/>
                      <a:pt x="126987" y="315653"/>
                    </a:cubicBezTo>
                    <a:cubicBezTo>
                      <a:pt x="97650" y="293650"/>
                      <a:pt x="70409" y="322987"/>
                      <a:pt x="40025" y="3114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FE8D5B0-8635-40CA-B4D8-95212477E567}"/>
                  </a:ext>
                </a:extLst>
              </p:cNvPr>
              <p:cNvSpPr/>
              <p:nvPr/>
            </p:nvSpPr>
            <p:spPr>
              <a:xfrm>
                <a:off x="10930819" y="1610164"/>
                <a:ext cx="191184" cy="316964"/>
              </a:xfrm>
              <a:custGeom>
                <a:avLst/>
                <a:gdLst>
                  <a:gd name="connsiteX0" fmla="*/ 4688 w 191184"/>
                  <a:gd name="connsiteY0" fmla="*/ 58427 h 316964"/>
                  <a:gd name="connsiteX1" fmla="*/ 50788 w 191184"/>
                  <a:gd name="connsiteY1" fmla="*/ 801 h 316964"/>
                  <a:gd name="connsiteX2" fmla="*/ 172325 w 191184"/>
                  <a:gd name="connsiteY2" fmla="*/ 1849 h 316964"/>
                  <a:gd name="connsiteX3" fmla="*/ 191184 w 191184"/>
                  <a:gd name="connsiteY3" fmla="*/ 57379 h 316964"/>
                  <a:gd name="connsiteX4" fmla="*/ 125177 w 191184"/>
                  <a:gd name="connsiteY4" fmla="*/ 107670 h 316964"/>
                  <a:gd name="connsiteX5" fmla="*/ 124129 w 191184"/>
                  <a:gd name="connsiteY5" fmla="*/ 206157 h 316964"/>
                  <a:gd name="connsiteX6" fmla="*/ 122034 w 191184"/>
                  <a:gd name="connsiteY6" fmla="*/ 247018 h 316964"/>
                  <a:gd name="connsiteX7" fmla="*/ 130416 w 191184"/>
                  <a:gd name="connsiteY7" fmla="*/ 313025 h 316964"/>
                  <a:gd name="connsiteX8" fmla="*/ 60218 w 191184"/>
                  <a:gd name="connsiteY8" fmla="*/ 315121 h 316964"/>
                  <a:gd name="connsiteX9" fmla="*/ 47645 w 191184"/>
                  <a:gd name="connsiteY9" fmla="*/ 294166 h 316964"/>
                  <a:gd name="connsiteX10" fmla="*/ 48693 w 191184"/>
                  <a:gd name="connsiteY10" fmla="*/ 169486 h 316964"/>
                  <a:gd name="connsiteX11" fmla="*/ 60218 w 191184"/>
                  <a:gd name="connsiteY11" fmla="*/ 122338 h 316964"/>
                  <a:gd name="connsiteX12" fmla="*/ 57075 w 191184"/>
                  <a:gd name="connsiteY12" fmla="*/ 56331 h 316964"/>
                  <a:gd name="connsiteX13" fmla="*/ 4688 w 191184"/>
                  <a:gd name="connsiteY13" fmla="*/ 58427 h 31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184" h="316964">
                    <a:moveTo>
                      <a:pt x="4688" y="58427"/>
                    </a:moveTo>
                    <a:cubicBezTo>
                      <a:pt x="-9980" y="9183"/>
                      <a:pt x="10974" y="2897"/>
                      <a:pt x="50788" y="801"/>
                    </a:cubicBezTo>
                    <a:cubicBezTo>
                      <a:pt x="90602" y="-2342"/>
                      <a:pt x="130416" y="4992"/>
                      <a:pt x="172325" y="1849"/>
                    </a:cubicBezTo>
                    <a:cubicBezTo>
                      <a:pt x="196423" y="-246"/>
                      <a:pt x="167086" y="38520"/>
                      <a:pt x="191184" y="57379"/>
                    </a:cubicBezTo>
                    <a:cubicBezTo>
                      <a:pt x="120986" y="43758"/>
                      <a:pt x="112604" y="48997"/>
                      <a:pt x="125177" y="107670"/>
                    </a:cubicBezTo>
                    <a:cubicBezTo>
                      <a:pt x="132511" y="142245"/>
                      <a:pt x="135654" y="172629"/>
                      <a:pt x="124129" y="206157"/>
                    </a:cubicBezTo>
                    <a:cubicBezTo>
                      <a:pt x="119938" y="218730"/>
                      <a:pt x="127273" y="235493"/>
                      <a:pt x="122034" y="247018"/>
                    </a:cubicBezTo>
                    <a:cubicBezTo>
                      <a:pt x="112604" y="272164"/>
                      <a:pt x="157657" y="294166"/>
                      <a:pt x="130416" y="313025"/>
                    </a:cubicBezTo>
                    <a:cubicBezTo>
                      <a:pt x="113652" y="324550"/>
                      <a:pt x="86411" y="295214"/>
                      <a:pt x="60218" y="315121"/>
                    </a:cubicBezTo>
                    <a:cubicBezTo>
                      <a:pt x="50788" y="321407"/>
                      <a:pt x="38215" y="310930"/>
                      <a:pt x="47645" y="294166"/>
                    </a:cubicBezTo>
                    <a:cubicBezTo>
                      <a:pt x="70695" y="253305"/>
                      <a:pt x="70695" y="210348"/>
                      <a:pt x="48693" y="169486"/>
                    </a:cubicBezTo>
                    <a:cubicBezTo>
                      <a:pt x="37168" y="148532"/>
                      <a:pt x="58122" y="139102"/>
                      <a:pt x="60218" y="122338"/>
                    </a:cubicBezTo>
                    <a:cubicBezTo>
                      <a:pt x="62313" y="100336"/>
                      <a:pt x="70695" y="74143"/>
                      <a:pt x="57075" y="56331"/>
                    </a:cubicBezTo>
                    <a:cubicBezTo>
                      <a:pt x="42406" y="37472"/>
                      <a:pt x="21452" y="54236"/>
                      <a:pt x="4688" y="584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5D6D7E1-1408-4943-898D-7184BFF573EC}"/>
                  </a:ext>
                </a:extLst>
              </p:cNvPr>
              <p:cNvSpPr/>
              <p:nvPr/>
            </p:nvSpPr>
            <p:spPr>
              <a:xfrm>
                <a:off x="10235622" y="1604468"/>
                <a:ext cx="221616" cy="326963"/>
              </a:xfrm>
              <a:custGeom>
                <a:avLst/>
                <a:gdLst>
                  <a:gd name="connsiteX0" fmla="*/ 220024 w 221616"/>
                  <a:gd name="connsiteY0" fmla="*/ 306148 h 326963"/>
                  <a:gd name="connsiteX1" fmla="*/ 184401 w 221616"/>
                  <a:gd name="connsiteY1" fmla="*/ 177277 h 326963"/>
                  <a:gd name="connsiteX2" fmla="*/ 185449 w 221616"/>
                  <a:gd name="connsiteY2" fmla="*/ 135368 h 326963"/>
                  <a:gd name="connsiteX3" fmla="*/ 178114 w 221616"/>
                  <a:gd name="connsiteY3" fmla="*/ 25356 h 326963"/>
                  <a:gd name="connsiteX4" fmla="*/ 76484 w 221616"/>
                  <a:gd name="connsiteY4" fmla="*/ 8593 h 326963"/>
                  <a:gd name="connsiteX5" fmla="*/ 28289 w 221616"/>
                  <a:gd name="connsiteY5" fmla="*/ 5449 h 326963"/>
                  <a:gd name="connsiteX6" fmla="*/ 4191 w 221616"/>
                  <a:gd name="connsiteY6" fmla="*/ 7545 h 326963"/>
                  <a:gd name="connsiteX7" fmla="*/ 7334 w 221616"/>
                  <a:gd name="connsiteY7" fmla="*/ 29547 h 326963"/>
                  <a:gd name="connsiteX8" fmla="*/ 8382 w 221616"/>
                  <a:gd name="connsiteY8" fmla="*/ 145845 h 326963"/>
                  <a:gd name="connsiteX9" fmla="*/ 8382 w 221616"/>
                  <a:gd name="connsiteY9" fmla="*/ 179373 h 326963"/>
                  <a:gd name="connsiteX10" fmla="*/ 0 w 221616"/>
                  <a:gd name="connsiteY10" fmla="*/ 311387 h 326963"/>
                  <a:gd name="connsiteX11" fmla="*/ 59721 w 221616"/>
                  <a:gd name="connsiteY11" fmla="*/ 313482 h 326963"/>
                  <a:gd name="connsiteX12" fmla="*/ 89057 w 221616"/>
                  <a:gd name="connsiteY12" fmla="*/ 286241 h 326963"/>
                  <a:gd name="connsiteX13" fmla="*/ 80675 w 221616"/>
                  <a:gd name="connsiteY13" fmla="*/ 198232 h 326963"/>
                  <a:gd name="connsiteX14" fmla="*/ 94296 w 221616"/>
                  <a:gd name="connsiteY14" fmla="*/ 174134 h 326963"/>
                  <a:gd name="connsiteX15" fmla="*/ 123632 w 221616"/>
                  <a:gd name="connsiteY15" fmla="*/ 190898 h 326963"/>
                  <a:gd name="connsiteX16" fmla="*/ 130966 w 221616"/>
                  <a:gd name="connsiteY16" fmla="*/ 236998 h 326963"/>
                  <a:gd name="connsiteX17" fmla="*/ 148778 w 221616"/>
                  <a:gd name="connsiteY17" fmla="*/ 307196 h 326963"/>
                  <a:gd name="connsiteX18" fmla="*/ 199069 w 221616"/>
                  <a:gd name="connsiteY18" fmla="*/ 323960 h 326963"/>
                  <a:gd name="connsiteX19" fmla="*/ 220024 w 221616"/>
                  <a:gd name="connsiteY19" fmla="*/ 306148 h 326963"/>
                  <a:gd name="connsiteX20" fmla="*/ 127823 w 221616"/>
                  <a:gd name="connsiteY20" fmla="*/ 91363 h 326963"/>
                  <a:gd name="connsiteX21" fmla="*/ 99535 w 221616"/>
                  <a:gd name="connsiteY21" fmla="*/ 140607 h 326963"/>
                  <a:gd name="connsiteX22" fmla="*/ 77532 w 221616"/>
                  <a:gd name="connsiteY22" fmla="*/ 97650 h 326963"/>
                  <a:gd name="connsiteX23" fmla="*/ 102678 w 221616"/>
                  <a:gd name="connsiteY23" fmla="*/ 42120 h 326963"/>
                  <a:gd name="connsiteX24" fmla="*/ 127823 w 221616"/>
                  <a:gd name="connsiteY24" fmla="*/ 91363 h 32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1616" h="326963">
                    <a:moveTo>
                      <a:pt x="220024" y="306148"/>
                    </a:moveTo>
                    <a:cubicBezTo>
                      <a:pt x="192783" y="266335"/>
                      <a:pt x="207451" y="216043"/>
                      <a:pt x="184401" y="177277"/>
                    </a:cubicBezTo>
                    <a:cubicBezTo>
                      <a:pt x="173924" y="159466"/>
                      <a:pt x="177067" y="151084"/>
                      <a:pt x="185449" y="135368"/>
                    </a:cubicBezTo>
                    <a:cubicBezTo>
                      <a:pt x="205356" y="98697"/>
                      <a:pt x="206403" y="57836"/>
                      <a:pt x="178114" y="25356"/>
                    </a:cubicBezTo>
                    <a:cubicBezTo>
                      <a:pt x="150873" y="-6076"/>
                      <a:pt x="111060" y="-3980"/>
                      <a:pt x="76484" y="8593"/>
                    </a:cubicBezTo>
                    <a:cubicBezTo>
                      <a:pt x="56578" y="15927"/>
                      <a:pt x="45053" y="11736"/>
                      <a:pt x="28289" y="5449"/>
                    </a:cubicBezTo>
                    <a:cubicBezTo>
                      <a:pt x="20955" y="2306"/>
                      <a:pt x="9430" y="3354"/>
                      <a:pt x="4191" y="7545"/>
                    </a:cubicBezTo>
                    <a:cubicBezTo>
                      <a:pt x="-4191" y="13831"/>
                      <a:pt x="4191" y="22213"/>
                      <a:pt x="7334" y="29547"/>
                    </a:cubicBezTo>
                    <a:cubicBezTo>
                      <a:pt x="25146" y="68313"/>
                      <a:pt x="24098" y="107079"/>
                      <a:pt x="8382" y="145845"/>
                    </a:cubicBezTo>
                    <a:cubicBezTo>
                      <a:pt x="3143" y="158418"/>
                      <a:pt x="3143" y="165752"/>
                      <a:pt x="8382" y="179373"/>
                    </a:cubicBezTo>
                    <a:cubicBezTo>
                      <a:pt x="27241" y="225473"/>
                      <a:pt x="23050" y="271573"/>
                      <a:pt x="0" y="311387"/>
                    </a:cubicBezTo>
                    <a:cubicBezTo>
                      <a:pt x="23050" y="339676"/>
                      <a:pt x="37718" y="299862"/>
                      <a:pt x="59721" y="313482"/>
                    </a:cubicBezTo>
                    <a:cubicBezTo>
                      <a:pt x="89057" y="330246"/>
                      <a:pt x="105821" y="331294"/>
                      <a:pt x="89057" y="286241"/>
                    </a:cubicBezTo>
                    <a:cubicBezTo>
                      <a:pt x="78580" y="260048"/>
                      <a:pt x="82771" y="227568"/>
                      <a:pt x="80675" y="198232"/>
                    </a:cubicBezTo>
                    <a:cubicBezTo>
                      <a:pt x="79628" y="187755"/>
                      <a:pt x="80675" y="176230"/>
                      <a:pt x="94296" y="174134"/>
                    </a:cubicBezTo>
                    <a:cubicBezTo>
                      <a:pt x="107916" y="172039"/>
                      <a:pt x="119442" y="177277"/>
                      <a:pt x="123632" y="190898"/>
                    </a:cubicBezTo>
                    <a:cubicBezTo>
                      <a:pt x="127823" y="205566"/>
                      <a:pt x="128871" y="221282"/>
                      <a:pt x="130966" y="236998"/>
                    </a:cubicBezTo>
                    <a:cubicBezTo>
                      <a:pt x="134110" y="261096"/>
                      <a:pt x="135158" y="286241"/>
                      <a:pt x="148778" y="307196"/>
                    </a:cubicBezTo>
                    <a:cubicBezTo>
                      <a:pt x="160303" y="325007"/>
                      <a:pt x="178114" y="331294"/>
                      <a:pt x="199069" y="323960"/>
                    </a:cubicBezTo>
                    <a:cubicBezTo>
                      <a:pt x="207451" y="319769"/>
                      <a:pt x="227358" y="316626"/>
                      <a:pt x="220024" y="306148"/>
                    </a:cubicBezTo>
                    <a:close/>
                    <a:moveTo>
                      <a:pt x="127823" y="91363"/>
                    </a:moveTo>
                    <a:cubicBezTo>
                      <a:pt x="128871" y="113366"/>
                      <a:pt x="134110" y="140607"/>
                      <a:pt x="99535" y="140607"/>
                    </a:cubicBezTo>
                    <a:cubicBezTo>
                      <a:pt x="62864" y="140607"/>
                      <a:pt x="90105" y="108127"/>
                      <a:pt x="77532" y="97650"/>
                    </a:cubicBezTo>
                    <a:cubicBezTo>
                      <a:pt x="83819" y="74600"/>
                      <a:pt x="67055" y="43168"/>
                      <a:pt x="102678" y="42120"/>
                    </a:cubicBezTo>
                    <a:cubicBezTo>
                      <a:pt x="140396" y="40025"/>
                      <a:pt x="126776" y="71456"/>
                      <a:pt x="127823" y="913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C5C5E38-8F80-4C20-8500-7ACB8E5F2B4C}"/>
                  </a:ext>
                </a:extLst>
              </p:cNvPr>
              <p:cNvSpPr/>
              <p:nvPr/>
            </p:nvSpPr>
            <p:spPr>
              <a:xfrm>
                <a:off x="10659691" y="1605626"/>
                <a:ext cx="275815" cy="320869"/>
              </a:xfrm>
              <a:custGeom>
                <a:avLst/>
                <a:gdLst>
                  <a:gd name="connsiteX0" fmla="*/ 231811 w 275815"/>
                  <a:gd name="connsiteY0" fmla="*/ 241078 h 320869"/>
                  <a:gd name="connsiteX1" fmla="*/ 227620 w 275815"/>
                  <a:gd name="connsiteY1" fmla="*/ 159355 h 320869"/>
                  <a:gd name="connsiteX2" fmla="*/ 195140 w 275815"/>
                  <a:gd name="connsiteY2" fmla="*/ 20007 h 320869"/>
                  <a:gd name="connsiteX3" fmla="*/ 115512 w 275815"/>
                  <a:gd name="connsiteY3" fmla="*/ 1148 h 320869"/>
                  <a:gd name="connsiteX4" fmla="*/ 97701 w 275815"/>
                  <a:gd name="connsiteY4" fmla="*/ 12673 h 320869"/>
                  <a:gd name="connsiteX5" fmla="*/ 100844 w 275815"/>
                  <a:gd name="connsiteY5" fmla="*/ 22102 h 320869"/>
                  <a:gd name="connsiteX6" fmla="*/ 81985 w 275815"/>
                  <a:gd name="connsiteY6" fmla="*/ 148878 h 320869"/>
                  <a:gd name="connsiteX7" fmla="*/ 67317 w 275815"/>
                  <a:gd name="connsiteY7" fmla="*/ 166689 h 320869"/>
                  <a:gd name="connsiteX8" fmla="*/ 45314 w 275815"/>
                  <a:gd name="connsiteY8" fmla="*/ 206503 h 320869"/>
                  <a:gd name="connsiteX9" fmla="*/ 2357 w 275815"/>
                  <a:gd name="connsiteY9" fmla="*/ 302894 h 320869"/>
                  <a:gd name="connsiteX10" fmla="*/ 2357 w 275815"/>
                  <a:gd name="connsiteY10" fmla="*/ 314420 h 320869"/>
                  <a:gd name="connsiteX11" fmla="*/ 88271 w 275815"/>
                  <a:gd name="connsiteY11" fmla="*/ 311276 h 320869"/>
                  <a:gd name="connsiteX12" fmla="*/ 99796 w 275815"/>
                  <a:gd name="connsiteY12" fmla="*/ 241078 h 320869"/>
                  <a:gd name="connsiteX13" fmla="*/ 105035 w 275815"/>
                  <a:gd name="connsiteY13" fmla="*/ 221171 h 320869"/>
                  <a:gd name="connsiteX14" fmla="*/ 132276 w 275815"/>
                  <a:gd name="connsiteY14" fmla="*/ 197074 h 320869"/>
                  <a:gd name="connsiteX15" fmla="*/ 164756 w 275815"/>
                  <a:gd name="connsiteY15" fmla="*/ 221171 h 320869"/>
                  <a:gd name="connsiteX16" fmla="*/ 166851 w 275815"/>
                  <a:gd name="connsiteY16" fmla="*/ 293465 h 320869"/>
                  <a:gd name="connsiteX17" fmla="*/ 178376 w 275815"/>
                  <a:gd name="connsiteY17" fmla="*/ 317563 h 320869"/>
                  <a:gd name="connsiteX18" fmla="*/ 275815 w 275815"/>
                  <a:gd name="connsiteY18" fmla="*/ 315467 h 320869"/>
                  <a:gd name="connsiteX19" fmla="*/ 231811 w 275815"/>
                  <a:gd name="connsiteY19" fmla="*/ 241078 h 320869"/>
                  <a:gd name="connsiteX20" fmla="*/ 117608 w 275815"/>
                  <a:gd name="connsiteY20" fmla="*/ 133162 h 320869"/>
                  <a:gd name="connsiteX21" fmla="*/ 140658 w 275815"/>
                  <a:gd name="connsiteY21" fmla="*/ 79728 h 320869"/>
                  <a:gd name="connsiteX22" fmla="*/ 163708 w 275815"/>
                  <a:gd name="connsiteY22" fmla="*/ 133162 h 320869"/>
                  <a:gd name="connsiteX23" fmla="*/ 117608 w 275815"/>
                  <a:gd name="connsiteY23" fmla="*/ 133162 h 320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75815" h="320869">
                    <a:moveTo>
                      <a:pt x="231811" y="241078"/>
                    </a:moveTo>
                    <a:cubicBezTo>
                      <a:pt x="224477" y="213837"/>
                      <a:pt x="238097" y="179262"/>
                      <a:pt x="227620" y="159355"/>
                    </a:cubicBezTo>
                    <a:cubicBezTo>
                      <a:pt x="202474" y="114303"/>
                      <a:pt x="200379" y="69250"/>
                      <a:pt x="195140" y="20007"/>
                    </a:cubicBezTo>
                    <a:cubicBezTo>
                      <a:pt x="189901" y="-28189"/>
                      <a:pt x="136467" y="37818"/>
                      <a:pt x="115512" y="1148"/>
                    </a:cubicBezTo>
                    <a:cubicBezTo>
                      <a:pt x="113417" y="-1995"/>
                      <a:pt x="98749" y="1148"/>
                      <a:pt x="97701" y="12673"/>
                    </a:cubicBezTo>
                    <a:cubicBezTo>
                      <a:pt x="97701" y="15816"/>
                      <a:pt x="99796" y="18959"/>
                      <a:pt x="100844" y="22102"/>
                    </a:cubicBezTo>
                    <a:cubicBezTo>
                      <a:pt x="115512" y="67155"/>
                      <a:pt x="88271" y="106969"/>
                      <a:pt x="81985" y="148878"/>
                    </a:cubicBezTo>
                    <a:cubicBezTo>
                      <a:pt x="80937" y="157260"/>
                      <a:pt x="77794" y="168785"/>
                      <a:pt x="67317" y="166689"/>
                    </a:cubicBezTo>
                    <a:cubicBezTo>
                      <a:pt x="13882" y="155164"/>
                      <a:pt x="65221" y="200217"/>
                      <a:pt x="45314" y="206503"/>
                    </a:cubicBezTo>
                    <a:cubicBezTo>
                      <a:pt x="68364" y="245269"/>
                      <a:pt x="46362" y="292417"/>
                      <a:pt x="2357" y="302894"/>
                    </a:cubicBezTo>
                    <a:cubicBezTo>
                      <a:pt x="-786" y="307085"/>
                      <a:pt x="-786" y="310229"/>
                      <a:pt x="2357" y="314420"/>
                    </a:cubicBezTo>
                    <a:cubicBezTo>
                      <a:pt x="30646" y="330135"/>
                      <a:pt x="61030" y="312324"/>
                      <a:pt x="88271" y="311276"/>
                    </a:cubicBezTo>
                    <a:cubicBezTo>
                      <a:pt x="132276" y="309181"/>
                      <a:pt x="77794" y="263081"/>
                      <a:pt x="99796" y="241078"/>
                    </a:cubicBezTo>
                    <a:cubicBezTo>
                      <a:pt x="103987" y="236887"/>
                      <a:pt x="105035" y="228506"/>
                      <a:pt x="105035" y="221171"/>
                    </a:cubicBezTo>
                    <a:cubicBezTo>
                      <a:pt x="106083" y="204408"/>
                      <a:pt x="114465" y="198121"/>
                      <a:pt x="132276" y="197074"/>
                    </a:cubicBezTo>
                    <a:cubicBezTo>
                      <a:pt x="151135" y="196026"/>
                      <a:pt x="159517" y="202312"/>
                      <a:pt x="164756" y="221171"/>
                    </a:cubicBezTo>
                    <a:cubicBezTo>
                      <a:pt x="171042" y="245269"/>
                      <a:pt x="176281" y="269367"/>
                      <a:pt x="166851" y="293465"/>
                    </a:cubicBezTo>
                    <a:cubicBezTo>
                      <a:pt x="160565" y="309181"/>
                      <a:pt x="166851" y="323849"/>
                      <a:pt x="178376" y="317563"/>
                    </a:cubicBezTo>
                    <a:cubicBezTo>
                      <a:pt x="209808" y="297656"/>
                      <a:pt x="240193" y="322801"/>
                      <a:pt x="275815" y="315467"/>
                    </a:cubicBezTo>
                    <a:cubicBezTo>
                      <a:pt x="254861" y="290322"/>
                      <a:pt x="239145" y="268319"/>
                      <a:pt x="231811" y="241078"/>
                    </a:cubicBezTo>
                    <a:close/>
                    <a:moveTo>
                      <a:pt x="117608" y="133162"/>
                    </a:moveTo>
                    <a:lnTo>
                      <a:pt x="140658" y="79728"/>
                    </a:lnTo>
                    <a:lnTo>
                      <a:pt x="163708" y="133162"/>
                    </a:lnTo>
                    <a:lnTo>
                      <a:pt x="117608" y="133162"/>
                    </a:lnTo>
                    <a:close/>
                  </a:path>
                </a:pathLst>
              </a:custGeom>
              <a:solidFill>
                <a:schemeClr val="accent2"/>
              </a:solidFill>
              <a:ln w="10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F3990DC-EA27-42FA-8FEB-41FB57E319F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9441238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id="{E69C5216-63B6-4F89-9D89-1F9896F28BE5}"/>
              </a:ext>
            </a:extLst>
          </p:cNvPr>
          <p:cNvSpPr/>
          <p:nvPr/>
        </p:nvSpPr>
        <p:spPr>
          <a:xfrm>
            <a:off x="4766991" y="1729994"/>
            <a:ext cx="1316325" cy="2151871"/>
          </a:xfrm>
          <a:custGeom>
            <a:avLst/>
            <a:gdLst/>
            <a:ahLst/>
            <a:cxnLst/>
            <a:rect l="l" t="t" r="r" b="b"/>
            <a:pathLst>
              <a:path w="1316325" h="2151871">
                <a:moveTo>
                  <a:pt x="0" y="0"/>
                </a:moveTo>
                <a:lnTo>
                  <a:pt x="1315969" y="835547"/>
                </a:lnTo>
                <a:lnTo>
                  <a:pt x="1316325" y="835547"/>
                </a:lnTo>
                <a:lnTo>
                  <a:pt x="1316325" y="835773"/>
                </a:lnTo>
                <a:lnTo>
                  <a:pt x="1316325" y="2151871"/>
                </a:lnTo>
                <a:lnTo>
                  <a:pt x="0" y="2151871"/>
                </a:lnTo>
                <a:lnTo>
                  <a:pt x="0" y="835773"/>
                </a:lnTo>
                <a:lnTo>
                  <a:pt x="0" y="835547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3"/>
              </a:solidFill>
            </a:endParaRP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4DF6E0EB-3FEC-4C43-997D-54FC9A141265}"/>
              </a:ext>
            </a:extLst>
          </p:cNvPr>
          <p:cNvSpPr/>
          <p:nvPr/>
        </p:nvSpPr>
        <p:spPr>
          <a:xfrm rot="5400000">
            <a:off x="6580190" y="2147764"/>
            <a:ext cx="1316326" cy="2151872"/>
          </a:xfrm>
          <a:custGeom>
            <a:avLst/>
            <a:gdLst/>
            <a:ahLst/>
            <a:cxnLst/>
            <a:rect l="l" t="t" r="r" b="b"/>
            <a:pathLst>
              <a:path w="1316326" h="2151872">
                <a:moveTo>
                  <a:pt x="0" y="2151872"/>
                </a:moveTo>
                <a:lnTo>
                  <a:pt x="0" y="835547"/>
                </a:lnTo>
                <a:lnTo>
                  <a:pt x="1" y="835547"/>
                </a:lnTo>
                <a:lnTo>
                  <a:pt x="1" y="0"/>
                </a:lnTo>
                <a:lnTo>
                  <a:pt x="1315967" y="835547"/>
                </a:lnTo>
                <a:lnTo>
                  <a:pt x="1316325" y="835547"/>
                </a:lnTo>
                <a:lnTo>
                  <a:pt x="1316325" y="835774"/>
                </a:lnTo>
                <a:lnTo>
                  <a:pt x="1316326" y="835775"/>
                </a:lnTo>
                <a:lnTo>
                  <a:pt x="1316325" y="835775"/>
                </a:lnTo>
                <a:lnTo>
                  <a:pt x="1316325" y="2151872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Rectangle 15">
            <a:extLst>
              <a:ext uri="{FF2B5EF4-FFF2-40B4-BE49-F238E27FC236}">
                <a16:creationId xmlns:a16="http://schemas.microsoft.com/office/drawing/2014/main" id="{C305FFF7-327E-4F51-8219-379E334DC6DE}"/>
              </a:ext>
            </a:extLst>
          </p:cNvPr>
          <p:cNvSpPr/>
          <p:nvPr/>
        </p:nvSpPr>
        <p:spPr>
          <a:xfrm rot="10800000">
            <a:off x="6162419" y="3951560"/>
            <a:ext cx="1316325" cy="2151871"/>
          </a:xfrm>
          <a:custGeom>
            <a:avLst/>
            <a:gdLst/>
            <a:ahLst/>
            <a:cxnLst/>
            <a:rect l="l" t="t" r="r" b="b"/>
            <a:pathLst>
              <a:path w="1316325" h="2151871">
                <a:moveTo>
                  <a:pt x="1316325" y="2151871"/>
                </a:moveTo>
                <a:lnTo>
                  <a:pt x="0" y="2151871"/>
                </a:lnTo>
                <a:lnTo>
                  <a:pt x="0" y="835773"/>
                </a:lnTo>
                <a:lnTo>
                  <a:pt x="0" y="835547"/>
                </a:lnTo>
                <a:lnTo>
                  <a:pt x="0" y="0"/>
                </a:lnTo>
                <a:lnTo>
                  <a:pt x="1315969" y="835547"/>
                </a:lnTo>
                <a:lnTo>
                  <a:pt x="1316325" y="835547"/>
                </a:lnTo>
                <a:lnTo>
                  <a:pt x="1316325" y="83577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Right Triangle 19">
            <a:extLst>
              <a:ext uri="{FF2B5EF4-FFF2-40B4-BE49-F238E27FC236}">
                <a16:creationId xmlns:a16="http://schemas.microsoft.com/office/drawing/2014/main" id="{D6A20355-889D-4461-A52A-FBD4EC81010F}"/>
              </a:ext>
            </a:extLst>
          </p:cNvPr>
          <p:cNvSpPr/>
          <p:nvPr/>
        </p:nvSpPr>
        <p:spPr>
          <a:xfrm rot="16200000">
            <a:off x="4349216" y="3533785"/>
            <a:ext cx="1316326" cy="2151872"/>
          </a:xfrm>
          <a:custGeom>
            <a:avLst/>
            <a:gdLst/>
            <a:ahLst/>
            <a:cxnLst/>
            <a:rect l="l" t="t" r="r" b="b"/>
            <a:pathLst>
              <a:path w="1316326" h="2151872">
                <a:moveTo>
                  <a:pt x="1316326" y="835547"/>
                </a:moveTo>
                <a:lnTo>
                  <a:pt x="1316326" y="2151872"/>
                </a:lnTo>
                <a:lnTo>
                  <a:pt x="1" y="2151872"/>
                </a:lnTo>
                <a:lnTo>
                  <a:pt x="1" y="835774"/>
                </a:lnTo>
                <a:lnTo>
                  <a:pt x="0" y="835774"/>
                </a:lnTo>
                <a:lnTo>
                  <a:pt x="0" y="0"/>
                </a:lnTo>
                <a:lnTo>
                  <a:pt x="1315967" y="835547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7925365-CB52-44D4-9A75-933EDB17E81F}"/>
              </a:ext>
            </a:extLst>
          </p:cNvPr>
          <p:cNvGrpSpPr/>
          <p:nvPr/>
        </p:nvGrpSpPr>
        <p:grpSpPr>
          <a:xfrm>
            <a:off x="6186941" y="1730272"/>
            <a:ext cx="3505548" cy="737764"/>
            <a:chOff x="4580459" y="2550698"/>
            <a:chExt cx="1411827" cy="73776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0CCC91B-DCAA-4FB7-8678-B7D4C6BC273C}"/>
                </a:ext>
              </a:extLst>
            </p:cNvPr>
            <p:cNvSpPr txBox="1"/>
            <p:nvPr/>
          </p:nvSpPr>
          <p:spPr>
            <a:xfrm>
              <a:off x="4580459" y="2826797"/>
              <a:ext cx="14118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504751B-F6E1-4A04-90C9-04DA268C40AC}"/>
                </a:ext>
              </a:extLst>
            </p:cNvPr>
            <p:cNvSpPr txBox="1"/>
            <p:nvPr/>
          </p:nvSpPr>
          <p:spPr>
            <a:xfrm>
              <a:off x="4580459" y="2550698"/>
              <a:ext cx="1411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EF49B5-B4D1-406D-8863-C3F19A300C7E}"/>
              </a:ext>
            </a:extLst>
          </p:cNvPr>
          <p:cNvGrpSpPr/>
          <p:nvPr/>
        </p:nvGrpSpPr>
        <p:grpSpPr>
          <a:xfrm>
            <a:off x="7807757" y="5189134"/>
            <a:ext cx="3505548" cy="922430"/>
            <a:chOff x="4580459" y="2550698"/>
            <a:chExt cx="1411827" cy="9224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56989CA-AB26-4C26-8EBD-FAEE186CCC6D}"/>
                </a:ext>
              </a:extLst>
            </p:cNvPr>
            <p:cNvSpPr txBox="1"/>
            <p:nvPr/>
          </p:nvSpPr>
          <p:spPr>
            <a:xfrm>
              <a:off x="4580459" y="2826797"/>
              <a:ext cx="1411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E9FC370-2891-4E7B-862A-D92C762FCFAC}"/>
                </a:ext>
              </a:extLst>
            </p:cNvPr>
            <p:cNvSpPr txBox="1"/>
            <p:nvPr/>
          </p:nvSpPr>
          <p:spPr>
            <a:xfrm>
              <a:off x="4580459" y="2550698"/>
              <a:ext cx="1411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315DCC6-4BDC-4753-8AEB-E3D0FB1468CA}"/>
              </a:ext>
            </a:extLst>
          </p:cNvPr>
          <p:cNvGrpSpPr/>
          <p:nvPr/>
        </p:nvGrpSpPr>
        <p:grpSpPr>
          <a:xfrm>
            <a:off x="869576" y="1730272"/>
            <a:ext cx="3505548" cy="922430"/>
            <a:chOff x="4580459" y="2550698"/>
            <a:chExt cx="1411827" cy="9224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CB6A500-1375-4709-BB3E-00F11AEE7390}"/>
                </a:ext>
              </a:extLst>
            </p:cNvPr>
            <p:cNvSpPr txBox="1"/>
            <p:nvPr/>
          </p:nvSpPr>
          <p:spPr>
            <a:xfrm>
              <a:off x="4580459" y="2826797"/>
              <a:ext cx="1411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BC768E6-E576-4E99-A287-70A1775CD35E}"/>
                </a:ext>
              </a:extLst>
            </p:cNvPr>
            <p:cNvSpPr txBox="1"/>
            <p:nvPr/>
          </p:nvSpPr>
          <p:spPr>
            <a:xfrm>
              <a:off x="4580459" y="2550698"/>
              <a:ext cx="1411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CA9720E-68DA-4728-B5CA-6DEFC25AA7FB}"/>
              </a:ext>
            </a:extLst>
          </p:cNvPr>
          <p:cNvGrpSpPr/>
          <p:nvPr/>
        </p:nvGrpSpPr>
        <p:grpSpPr>
          <a:xfrm>
            <a:off x="2518444" y="5373800"/>
            <a:ext cx="3505548" cy="737764"/>
            <a:chOff x="4580459" y="2550698"/>
            <a:chExt cx="1411827" cy="73776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7FA5E76-EC6F-4E87-908C-462043FDF855}"/>
                </a:ext>
              </a:extLst>
            </p:cNvPr>
            <p:cNvSpPr txBox="1"/>
            <p:nvPr/>
          </p:nvSpPr>
          <p:spPr>
            <a:xfrm>
              <a:off x="4580459" y="2826797"/>
              <a:ext cx="14118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64CBBA8-96D0-45A2-97A6-1A0A1CED450A}"/>
                </a:ext>
              </a:extLst>
            </p:cNvPr>
            <p:cNvSpPr txBox="1"/>
            <p:nvPr/>
          </p:nvSpPr>
          <p:spPr>
            <a:xfrm>
              <a:off x="4580459" y="2550698"/>
              <a:ext cx="1411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0599BBA7-43B7-43E6-A71C-EAC72DE49046}"/>
              </a:ext>
            </a:extLst>
          </p:cNvPr>
          <p:cNvSpPr txBox="1"/>
          <p:nvPr/>
        </p:nvSpPr>
        <p:spPr>
          <a:xfrm>
            <a:off x="5398184" y="3295120"/>
            <a:ext cx="6568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01</a:t>
            </a:r>
            <a:endParaRPr lang="ko-KR" altLang="en-US" sz="3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66B2ABB-7BB8-4487-B082-633AF84B70A4}"/>
              </a:ext>
            </a:extLst>
          </p:cNvPr>
          <p:cNvSpPr txBox="1"/>
          <p:nvPr/>
        </p:nvSpPr>
        <p:spPr>
          <a:xfrm>
            <a:off x="6207830" y="3295120"/>
            <a:ext cx="6568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E3ACF27-EDFC-44A1-9256-29FE81D025F5}"/>
              </a:ext>
            </a:extLst>
          </p:cNvPr>
          <p:cNvSpPr txBox="1"/>
          <p:nvPr/>
        </p:nvSpPr>
        <p:spPr>
          <a:xfrm>
            <a:off x="5424560" y="3962242"/>
            <a:ext cx="6568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BD08045-211F-4453-AFE4-DACDDDB5E646}"/>
              </a:ext>
            </a:extLst>
          </p:cNvPr>
          <p:cNvSpPr txBox="1"/>
          <p:nvPr/>
        </p:nvSpPr>
        <p:spPr>
          <a:xfrm>
            <a:off x="6207830" y="3962242"/>
            <a:ext cx="6568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42A69E3-A62E-4633-8C26-CAA89E0AF9AA}"/>
              </a:ext>
            </a:extLst>
          </p:cNvPr>
          <p:cNvGrpSpPr/>
          <p:nvPr/>
        </p:nvGrpSpPr>
        <p:grpSpPr>
          <a:xfrm>
            <a:off x="4689605" y="4462629"/>
            <a:ext cx="1257371" cy="740204"/>
            <a:chOff x="3233964" y="1954419"/>
            <a:chExt cx="1601067" cy="74020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1D799D4-E645-464C-9BC5-AC3E80FDA5E8}"/>
                </a:ext>
              </a:extLst>
            </p:cNvPr>
            <p:cNvSpPr txBox="1"/>
            <p:nvPr/>
          </p:nvSpPr>
          <p:spPr>
            <a:xfrm>
              <a:off x="3233964" y="1954419"/>
              <a:ext cx="15915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88038D0-605C-4EA4-9A61-1B02F9945BAD}"/>
                </a:ext>
              </a:extLst>
            </p:cNvPr>
            <p:cNvSpPr txBox="1"/>
            <p:nvPr/>
          </p:nvSpPr>
          <p:spPr>
            <a:xfrm>
              <a:off x="3243489" y="2171403"/>
              <a:ext cx="159154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</a:t>
              </a:r>
            </a:p>
            <a:p>
              <a:pPr algn="r"/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PowerPoint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666E94E-5DB7-4896-849A-822FA3E09C25}"/>
              </a:ext>
            </a:extLst>
          </p:cNvPr>
          <p:cNvGrpSpPr/>
          <p:nvPr/>
        </p:nvGrpSpPr>
        <p:grpSpPr>
          <a:xfrm>
            <a:off x="6289348" y="4462628"/>
            <a:ext cx="1295452" cy="740204"/>
            <a:chOff x="3233965" y="1954419"/>
            <a:chExt cx="1446171" cy="74020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9FAE8AB-F1BF-4FF0-BAA8-A28564C69051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B527E62-7990-4214-ADEE-E181EAE6D552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D785D43-CE44-4F5A-89BB-617B86A65E25}"/>
              </a:ext>
            </a:extLst>
          </p:cNvPr>
          <p:cNvGrpSpPr/>
          <p:nvPr/>
        </p:nvGrpSpPr>
        <p:grpSpPr>
          <a:xfrm>
            <a:off x="6289350" y="2700007"/>
            <a:ext cx="1257371" cy="740204"/>
            <a:chOff x="3233964" y="1954419"/>
            <a:chExt cx="1601067" cy="74020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57061DF-B03E-4B75-AA02-2411314C0CD4}"/>
                </a:ext>
              </a:extLst>
            </p:cNvPr>
            <p:cNvSpPr txBox="1"/>
            <p:nvPr/>
          </p:nvSpPr>
          <p:spPr>
            <a:xfrm>
              <a:off x="3233964" y="1954419"/>
              <a:ext cx="15915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200BE4-E25C-44B8-923A-664E68ED8237}"/>
                </a:ext>
              </a:extLst>
            </p:cNvPr>
            <p:cNvSpPr txBox="1"/>
            <p:nvPr/>
          </p:nvSpPr>
          <p:spPr>
            <a:xfrm>
              <a:off x="3243489" y="2171403"/>
              <a:ext cx="159154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</a:t>
              </a:r>
            </a:p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PowerPoint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72A0272-7BE9-4F11-9F78-454D4D2163EF}"/>
              </a:ext>
            </a:extLst>
          </p:cNvPr>
          <p:cNvGrpSpPr/>
          <p:nvPr/>
        </p:nvGrpSpPr>
        <p:grpSpPr>
          <a:xfrm>
            <a:off x="4651522" y="2700006"/>
            <a:ext cx="1295452" cy="740204"/>
            <a:chOff x="3233965" y="1954419"/>
            <a:chExt cx="1446171" cy="74020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3D8324F-823E-4E89-B9C1-F16C449C4F96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352A972-B4DB-481E-92B0-5E3BCABEEB98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884F5B08-82CF-4243-8434-3566BB77FBC5}"/>
              </a:ext>
            </a:extLst>
          </p:cNvPr>
          <p:cNvSpPr txBox="1"/>
          <p:nvPr/>
        </p:nvSpPr>
        <p:spPr>
          <a:xfrm>
            <a:off x="6168426" y="3295120"/>
            <a:ext cx="6568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02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4C8E0F8-43BE-47B5-8A08-F58E5520B75C}"/>
              </a:ext>
            </a:extLst>
          </p:cNvPr>
          <p:cNvSpPr txBox="1"/>
          <p:nvPr/>
        </p:nvSpPr>
        <p:spPr>
          <a:xfrm>
            <a:off x="5398184" y="3956714"/>
            <a:ext cx="6568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04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3EEA637-0C7D-457E-9DA4-F5D02A1F371A}"/>
              </a:ext>
            </a:extLst>
          </p:cNvPr>
          <p:cNvSpPr txBox="1"/>
          <p:nvPr/>
        </p:nvSpPr>
        <p:spPr>
          <a:xfrm>
            <a:off x="6168426" y="3956714"/>
            <a:ext cx="6568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03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8" name="Rectangle 130">
            <a:extLst>
              <a:ext uri="{FF2B5EF4-FFF2-40B4-BE49-F238E27FC236}">
                <a16:creationId xmlns:a16="http://schemas.microsoft.com/office/drawing/2014/main" id="{0883A728-9751-473E-BEDB-565D10F2D6A3}"/>
              </a:ext>
            </a:extLst>
          </p:cNvPr>
          <p:cNvSpPr/>
          <p:nvPr/>
        </p:nvSpPr>
        <p:spPr>
          <a:xfrm>
            <a:off x="6921774" y="5238817"/>
            <a:ext cx="381804" cy="38353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Rectangle 36">
            <a:extLst>
              <a:ext uri="{FF2B5EF4-FFF2-40B4-BE49-F238E27FC236}">
                <a16:creationId xmlns:a16="http://schemas.microsoft.com/office/drawing/2014/main" id="{E1EB5FC4-3CB9-4CBD-A4DD-4481532D02A4}"/>
              </a:ext>
            </a:extLst>
          </p:cNvPr>
          <p:cNvSpPr/>
          <p:nvPr/>
        </p:nvSpPr>
        <p:spPr>
          <a:xfrm>
            <a:off x="4934055" y="2193602"/>
            <a:ext cx="387975" cy="324316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ounded Rectangle 7">
            <a:extLst>
              <a:ext uri="{FF2B5EF4-FFF2-40B4-BE49-F238E27FC236}">
                <a16:creationId xmlns:a16="http://schemas.microsoft.com/office/drawing/2014/main" id="{E6F8DB74-A77F-4FC9-B8F1-D22F57611B2B}"/>
              </a:ext>
            </a:extLst>
          </p:cNvPr>
          <p:cNvSpPr/>
          <p:nvPr/>
        </p:nvSpPr>
        <p:spPr>
          <a:xfrm>
            <a:off x="7490085" y="2720644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Round Same Side Corner Rectangle 36">
            <a:extLst>
              <a:ext uri="{FF2B5EF4-FFF2-40B4-BE49-F238E27FC236}">
                <a16:creationId xmlns:a16="http://schemas.microsoft.com/office/drawing/2014/main" id="{6A05B8A8-CBF9-424F-826D-824DD01A07D0}"/>
              </a:ext>
            </a:extLst>
          </p:cNvPr>
          <p:cNvSpPr>
            <a:spLocks noChangeAspect="1"/>
          </p:cNvSpPr>
          <p:nvPr/>
        </p:nvSpPr>
        <p:spPr>
          <a:xfrm>
            <a:off x="4422067" y="4764109"/>
            <a:ext cx="387975" cy="30673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" name="그룹 10">
            <a:extLst>
              <a:ext uri="{FF2B5EF4-FFF2-40B4-BE49-F238E27FC236}">
                <a16:creationId xmlns:a16="http://schemas.microsoft.com/office/drawing/2014/main" id="{FCA79500-C455-4F6A-9981-F331E4534208}"/>
              </a:ext>
            </a:extLst>
          </p:cNvPr>
          <p:cNvGrpSpPr/>
          <p:nvPr/>
        </p:nvGrpSpPr>
        <p:grpSpPr>
          <a:xfrm>
            <a:off x="5624235" y="1685070"/>
            <a:ext cx="5984794" cy="3521100"/>
            <a:chOff x="635000" y="1382713"/>
            <a:chExt cx="7869238" cy="4572000"/>
          </a:xfrm>
          <a:solidFill>
            <a:schemeClr val="bg1">
              <a:lumMod val="85000"/>
            </a:schemeClr>
          </a:solidFill>
        </p:grpSpPr>
        <p:sp>
          <p:nvSpPr>
            <p:cNvPr id="297" name="Freeform 8">
              <a:extLst>
                <a:ext uri="{FF2B5EF4-FFF2-40B4-BE49-F238E27FC236}">
                  <a16:creationId xmlns:a16="http://schemas.microsoft.com/office/drawing/2014/main" id="{3243C4A1-9BF7-44B3-A41B-56FD148941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8" name="Freeform 9">
              <a:extLst>
                <a:ext uri="{FF2B5EF4-FFF2-40B4-BE49-F238E27FC236}">
                  <a16:creationId xmlns:a16="http://schemas.microsoft.com/office/drawing/2014/main" id="{8FCA349F-3100-4305-A075-8367EAE4D7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9" name="Freeform 10">
              <a:extLst>
                <a:ext uri="{FF2B5EF4-FFF2-40B4-BE49-F238E27FC236}">
                  <a16:creationId xmlns:a16="http://schemas.microsoft.com/office/drawing/2014/main" id="{0789DEC9-48CF-4EE0-BA5C-CCF155C2F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0" name="Freeform 11">
              <a:extLst>
                <a:ext uri="{FF2B5EF4-FFF2-40B4-BE49-F238E27FC236}">
                  <a16:creationId xmlns:a16="http://schemas.microsoft.com/office/drawing/2014/main" id="{E1149109-846D-4D80-8056-963459A8B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DA87CB1-5922-4FBA-ABDA-B2A24DD434B2}"/>
              </a:ext>
            </a:extLst>
          </p:cNvPr>
          <p:cNvSpPr txBox="1"/>
          <p:nvPr/>
        </p:nvSpPr>
        <p:spPr>
          <a:xfrm>
            <a:off x="677231" y="3304915"/>
            <a:ext cx="47662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A53F225-8D76-41E0-991A-FAA81BBC5A60}"/>
              </a:ext>
            </a:extLst>
          </p:cNvPr>
          <p:cNvSpPr txBox="1"/>
          <p:nvPr/>
        </p:nvSpPr>
        <p:spPr>
          <a:xfrm>
            <a:off x="677231" y="2912534"/>
            <a:ext cx="47662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D7480F-BB3C-4D22-B152-316405640496}"/>
              </a:ext>
            </a:extLst>
          </p:cNvPr>
          <p:cNvSpPr txBox="1"/>
          <p:nvPr/>
        </p:nvSpPr>
        <p:spPr>
          <a:xfrm>
            <a:off x="773943" y="4802724"/>
            <a:ext cx="1881478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A6D0C8C-4A12-4886-92D5-E667FEA17F8F}"/>
              </a:ext>
            </a:extLst>
          </p:cNvPr>
          <p:cNvSpPr/>
          <p:nvPr/>
        </p:nvSpPr>
        <p:spPr>
          <a:xfrm>
            <a:off x="5816767" y="5245816"/>
            <a:ext cx="2376000" cy="90000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C7B8F20-9FC3-4FE5-BA8E-35324BD224A9}"/>
              </a:ext>
            </a:extLst>
          </p:cNvPr>
          <p:cNvSpPr/>
          <p:nvPr/>
        </p:nvSpPr>
        <p:spPr>
          <a:xfrm>
            <a:off x="5491525" y="5371816"/>
            <a:ext cx="648000" cy="64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C3B507-7E40-4FD8-9677-C9F8A3A25796}"/>
              </a:ext>
            </a:extLst>
          </p:cNvPr>
          <p:cNvGrpSpPr/>
          <p:nvPr/>
        </p:nvGrpSpPr>
        <p:grpSpPr>
          <a:xfrm>
            <a:off x="6243290" y="5332170"/>
            <a:ext cx="1728000" cy="727292"/>
            <a:chOff x="3131840" y="2204864"/>
            <a:chExt cx="3096344" cy="72729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1CB062A-0D0E-4015-8FA5-E5D84225ED5B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630C093-3ECE-4317-9687-1310BF592E90}"/>
                </a:ext>
              </a:extLst>
            </p:cNvPr>
            <p:cNvSpPr txBox="1"/>
            <p:nvPr/>
          </p:nvSpPr>
          <p:spPr>
            <a:xfrm>
              <a:off x="3131840" y="2470491"/>
              <a:ext cx="309634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45C6AAD8-247C-4608-9EDE-E5FD2D21A70D}"/>
              </a:ext>
            </a:extLst>
          </p:cNvPr>
          <p:cNvSpPr/>
          <p:nvPr/>
        </p:nvSpPr>
        <p:spPr>
          <a:xfrm>
            <a:off x="9069350" y="5245816"/>
            <a:ext cx="2376000" cy="900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1ED9C18-DB1D-468D-B48C-83A7443E1B2C}"/>
              </a:ext>
            </a:extLst>
          </p:cNvPr>
          <p:cNvSpPr/>
          <p:nvPr/>
        </p:nvSpPr>
        <p:spPr>
          <a:xfrm>
            <a:off x="8744108" y="5371816"/>
            <a:ext cx="648000" cy="64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86214CC-A37A-4B6E-9D04-8539B73D0E11}"/>
              </a:ext>
            </a:extLst>
          </p:cNvPr>
          <p:cNvGrpSpPr/>
          <p:nvPr/>
        </p:nvGrpSpPr>
        <p:grpSpPr>
          <a:xfrm>
            <a:off x="9495873" y="5332170"/>
            <a:ext cx="1728000" cy="727292"/>
            <a:chOff x="3131840" y="2204864"/>
            <a:chExt cx="3096344" cy="72729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6524CE6-6864-4B48-9F3B-EB0B612AFCCD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9A49F4F-EDA3-46B0-9C52-ED9E034B1663}"/>
                </a:ext>
              </a:extLst>
            </p:cNvPr>
            <p:cNvSpPr txBox="1"/>
            <p:nvPr/>
          </p:nvSpPr>
          <p:spPr>
            <a:xfrm>
              <a:off x="3131840" y="2470491"/>
              <a:ext cx="309634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B5E10065-6B2D-4D7C-BAF0-3BF41FBBF82E}"/>
              </a:ext>
            </a:extLst>
          </p:cNvPr>
          <p:cNvSpPr txBox="1"/>
          <p:nvPr/>
        </p:nvSpPr>
        <p:spPr>
          <a:xfrm>
            <a:off x="677232" y="1636185"/>
            <a:ext cx="2857276" cy="117570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Presentation </a:t>
            </a:r>
          </a:p>
          <a:p>
            <a:pPr>
              <a:lnSpc>
                <a:spcPct val="110000"/>
              </a:lnSpc>
            </a:pPr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Designed</a:t>
            </a:r>
          </a:p>
        </p:txBody>
      </p:sp>
      <p:sp>
        <p:nvSpPr>
          <p:cNvPr id="294" name="Rectangle 36">
            <a:extLst>
              <a:ext uri="{FF2B5EF4-FFF2-40B4-BE49-F238E27FC236}">
                <a16:creationId xmlns:a16="http://schemas.microsoft.com/office/drawing/2014/main" id="{0737C7D8-CCE9-485A-983F-ABF9388FB985}"/>
              </a:ext>
            </a:extLst>
          </p:cNvPr>
          <p:cNvSpPr/>
          <p:nvPr/>
        </p:nvSpPr>
        <p:spPr>
          <a:xfrm>
            <a:off x="5624234" y="5534411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5" name="Rectangle 16">
            <a:extLst>
              <a:ext uri="{FF2B5EF4-FFF2-40B4-BE49-F238E27FC236}">
                <a16:creationId xmlns:a16="http://schemas.microsoft.com/office/drawing/2014/main" id="{B0D5BF60-A193-4209-828C-147590107872}"/>
              </a:ext>
            </a:extLst>
          </p:cNvPr>
          <p:cNvSpPr/>
          <p:nvPr/>
        </p:nvSpPr>
        <p:spPr>
          <a:xfrm>
            <a:off x="8883205" y="5563158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DB9C83A-DB13-4199-BAEC-D00211DE5C96}"/>
              </a:ext>
            </a:extLst>
          </p:cNvPr>
          <p:cNvGrpSpPr/>
          <p:nvPr/>
        </p:nvGrpSpPr>
        <p:grpSpPr>
          <a:xfrm>
            <a:off x="9678401" y="3005345"/>
            <a:ext cx="520452" cy="648614"/>
            <a:chOff x="8949970" y="1553723"/>
            <a:chExt cx="726102" cy="904906"/>
          </a:xfrm>
        </p:grpSpPr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B1F19C5D-8926-49A3-9BF2-FB8200E340B6}"/>
                </a:ext>
              </a:extLst>
            </p:cNvPr>
            <p:cNvSpPr/>
            <p:nvPr/>
          </p:nvSpPr>
          <p:spPr>
            <a:xfrm>
              <a:off x="8949970" y="1553723"/>
              <a:ext cx="726102" cy="904906"/>
            </a:xfrm>
            <a:custGeom>
              <a:avLst/>
              <a:gdLst>
                <a:gd name="connsiteX0" fmla="*/ 359158 w 726102"/>
                <a:gd name="connsiteY0" fmla="*/ 904086 h 904906"/>
                <a:gd name="connsiteX1" fmla="*/ 240123 w 726102"/>
                <a:gd name="connsiteY1" fmla="*/ 904086 h 904906"/>
                <a:gd name="connsiteX2" fmla="*/ 146536 w 726102"/>
                <a:gd name="connsiteY2" fmla="*/ 815425 h 904906"/>
                <a:gd name="connsiteX3" fmla="*/ 144484 w 726102"/>
                <a:gd name="connsiteY3" fmla="*/ 700905 h 904906"/>
                <a:gd name="connsiteX4" fmla="*/ 131349 w 726102"/>
                <a:gd name="connsiteY4" fmla="*/ 675867 h 904906"/>
                <a:gd name="connsiteX5" fmla="*/ 2052 w 726102"/>
                <a:gd name="connsiteY5" fmla="*/ 466940 h 904906"/>
                <a:gd name="connsiteX6" fmla="*/ 0 w 726102"/>
                <a:gd name="connsiteY6" fmla="*/ 421788 h 904906"/>
                <a:gd name="connsiteX7" fmla="*/ 410 w 726102"/>
                <a:gd name="connsiteY7" fmla="*/ 288797 h 904906"/>
                <a:gd name="connsiteX8" fmla="*/ 102616 w 726102"/>
                <a:gd name="connsiteY8" fmla="*/ 72071 h 904906"/>
                <a:gd name="connsiteX9" fmla="*/ 286916 w 726102"/>
                <a:gd name="connsiteY9" fmla="*/ 650 h 904906"/>
                <a:gd name="connsiteX10" fmla="*/ 441251 w 726102"/>
                <a:gd name="connsiteY10" fmla="*/ 650 h 904906"/>
                <a:gd name="connsiteX11" fmla="*/ 687530 w 726102"/>
                <a:gd name="connsiteY11" fmla="*/ 150881 h 904906"/>
                <a:gd name="connsiteX12" fmla="*/ 725293 w 726102"/>
                <a:gd name="connsiteY12" fmla="*/ 285514 h 904906"/>
                <a:gd name="connsiteX13" fmla="*/ 724062 w 726102"/>
                <a:gd name="connsiteY13" fmla="*/ 458320 h 904906"/>
                <a:gd name="connsiteX14" fmla="*/ 652641 w 726102"/>
                <a:gd name="connsiteY14" fmla="*/ 624559 h 904906"/>
                <a:gd name="connsiteX15" fmla="*/ 594355 w 726102"/>
                <a:gd name="connsiteY15" fmla="*/ 675867 h 904906"/>
                <a:gd name="connsiteX16" fmla="*/ 582862 w 726102"/>
                <a:gd name="connsiteY16" fmla="*/ 698032 h 904906"/>
                <a:gd name="connsiteX17" fmla="*/ 579988 w 726102"/>
                <a:gd name="connsiteY17" fmla="*/ 808447 h 904906"/>
                <a:gd name="connsiteX18" fmla="*/ 483529 w 726102"/>
                <a:gd name="connsiteY18" fmla="*/ 904496 h 904906"/>
                <a:gd name="connsiteX19" fmla="*/ 466700 w 726102"/>
                <a:gd name="connsiteY19" fmla="*/ 904907 h 904906"/>
                <a:gd name="connsiteX20" fmla="*/ 359158 w 726102"/>
                <a:gd name="connsiteY20" fmla="*/ 904086 h 904906"/>
                <a:gd name="connsiteX21" fmla="*/ 359158 w 726102"/>
                <a:gd name="connsiteY21" fmla="*/ 904086 h 90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6102" h="904906">
                  <a:moveTo>
                    <a:pt x="359158" y="904086"/>
                  </a:moveTo>
                  <a:cubicBezTo>
                    <a:pt x="319342" y="904086"/>
                    <a:pt x="279938" y="904496"/>
                    <a:pt x="240123" y="904086"/>
                  </a:cubicBezTo>
                  <a:cubicBezTo>
                    <a:pt x="187993" y="903265"/>
                    <a:pt x="150230" y="867144"/>
                    <a:pt x="146536" y="815425"/>
                  </a:cubicBezTo>
                  <a:cubicBezTo>
                    <a:pt x="143663" y="777252"/>
                    <a:pt x="144484" y="739079"/>
                    <a:pt x="144484" y="700905"/>
                  </a:cubicBezTo>
                  <a:cubicBezTo>
                    <a:pt x="144484" y="689412"/>
                    <a:pt x="140790" y="682434"/>
                    <a:pt x="131349" y="675867"/>
                  </a:cubicBezTo>
                  <a:cubicBezTo>
                    <a:pt x="57876" y="625379"/>
                    <a:pt x="15187" y="555190"/>
                    <a:pt x="2052" y="466940"/>
                  </a:cubicBezTo>
                  <a:cubicBezTo>
                    <a:pt x="0" y="452163"/>
                    <a:pt x="0" y="436976"/>
                    <a:pt x="0" y="421788"/>
                  </a:cubicBezTo>
                  <a:cubicBezTo>
                    <a:pt x="0" y="377458"/>
                    <a:pt x="410" y="333128"/>
                    <a:pt x="410" y="288797"/>
                  </a:cubicBezTo>
                  <a:cubicBezTo>
                    <a:pt x="821" y="200958"/>
                    <a:pt x="37352" y="129126"/>
                    <a:pt x="102616" y="72071"/>
                  </a:cubicBezTo>
                  <a:cubicBezTo>
                    <a:pt x="155156" y="26099"/>
                    <a:pt x="216316" y="1061"/>
                    <a:pt x="286916" y="650"/>
                  </a:cubicBezTo>
                  <a:cubicBezTo>
                    <a:pt x="338224" y="240"/>
                    <a:pt x="389532" y="-581"/>
                    <a:pt x="441251" y="650"/>
                  </a:cubicBezTo>
                  <a:cubicBezTo>
                    <a:pt x="552487" y="3524"/>
                    <a:pt x="632118" y="58116"/>
                    <a:pt x="687530" y="150881"/>
                  </a:cubicBezTo>
                  <a:cubicBezTo>
                    <a:pt x="712158" y="191928"/>
                    <a:pt x="724062" y="237489"/>
                    <a:pt x="725293" y="285514"/>
                  </a:cubicBezTo>
                  <a:cubicBezTo>
                    <a:pt x="726525" y="342979"/>
                    <a:pt x="726525" y="400855"/>
                    <a:pt x="724062" y="458320"/>
                  </a:cubicBezTo>
                  <a:cubicBezTo>
                    <a:pt x="721189" y="522353"/>
                    <a:pt x="690404" y="574892"/>
                    <a:pt x="652641" y="624559"/>
                  </a:cubicBezTo>
                  <a:cubicBezTo>
                    <a:pt x="636633" y="645492"/>
                    <a:pt x="615699" y="660680"/>
                    <a:pt x="594355" y="675867"/>
                  </a:cubicBezTo>
                  <a:cubicBezTo>
                    <a:pt x="586145" y="681613"/>
                    <a:pt x="582862" y="687770"/>
                    <a:pt x="582862" y="698032"/>
                  </a:cubicBezTo>
                  <a:cubicBezTo>
                    <a:pt x="582451" y="734974"/>
                    <a:pt x="581630" y="771505"/>
                    <a:pt x="579988" y="808447"/>
                  </a:cubicBezTo>
                  <a:cubicBezTo>
                    <a:pt x="577936" y="864271"/>
                    <a:pt x="539763" y="902034"/>
                    <a:pt x="483529" y="904496"/>
                  </a:cubicBezTo>
                  <a:cubicBezTo>
                    <a:pt x="477782" y="904907"/>
                    <a:pt x="472036" y="904907"/>
                    <a:pt x="466700" y="904907"/>
                  </a:cubicBezTo>
                  <a:cubicBezTo>
                    <a:pt x="430989" y="903675"/>
                    <a:pt x="394868" y="903675"/>
                    <a:pt x="359158" y="904086"/>
                  </a:cubicBezTo>
                  <a:cubicBezTo>
                    <a:pt x="359158" y="904086"/>
                    <a:pt x="359158" y="904086"/>
                    <a:pt x="359158" y="904086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E419D6B3-20A6-4939-BB9C-E98ADDEA2DDA}"/>
                </a:ext>
              </a:extLst>
            </p:cNvPr>
            <p:cNvSpPr/>
            <p:nvPr/>
          </p:nvSpPr>
          <p:spPr>
            <a:xfrm>
              <a:off x="9011179" y="1614744"/>
              <a:ext cx="601971" cy="779443"/>
            </a:xfrm>
            <a:custGeom>
              <a:avLst/>
              <a:gdLst>
                <a:gd name="connsiteX0" fmla="*/ 375117 w 601971"/>
                <a:gd name="connsiteY0" fmla="*/ 710074 h 779443"/>
                <a:gd name="connsiteX1" fmla="*/ 389073 w 601971"/>
                <a:gd name="connsiteY1" fmla="*/ 722388 h 779443"/>
                <a:gd name="connsiteX2" fmla="*/ 411238 w 601971"/>
                <a:gd name="connsiteY2" fmla="*/ 743732 h 779443"/>
                <a:gd name="connsiteX3" fmla="*/ 431761 w 601971"/>
                <a:gd name="connsiteY3" fmla="*/ 721157 h 779443"/>
                <a:gd name="connsiteX4" fmla="*/ 449001 w 601971"/>
                <a:gd name="connsiteY4" fmla="*/ 710484 h 779443"/>
                <a:gd name="connsiteX5" fmla="*/ 456389 w 601971"/>
                <a:gd name="connsiteY5" fmla="*/ 722388 h 779443"/>
                <a:gd name="connsiteX6" fmla="*/ 456389 w 601971"/>
                <a:gd name="connsiteY6" fmla="*/ 747837 h 779443"/>
                <a:gd name="connsiteX7" fmla="*/ 423962 w 601971"/>
                <a:gd name="connsiteY7" fmla="*/ 779443 h 779443"/>
                <a:gd name="connsiteX8" fmla="*/ 300823 w 601971"/>
                <a:gd name="connsiteY8" fmla="*/ 779443 h 779443"/>
                <a:gd name="connsiteX9" fmla="*/ 179324 w 601971"/>
                <a:gd name="connsiteY9" fmla="*/ 779443 h 779443"/>
                <a:gd name="connsiteX10" fmla="*/ 145256 w 601971"/>
                <a:gd name="connsiteY10" fmla="*/ 748247 h 779443"/>
                <a:gd name="connsiteX11" fmla="*/ 144024 w 601971"/>
                <a:gd name="connsiteY11" fmla="*/ 727314 h 779443"/>
                <a:gd name="connsiteX12" fmla="*/ 151413 w 601971"/>
                <a:gd name="connsiteY12" fmla="*/ 710484 h 779443"/>
                <a:gd name="connsiteX13" fmla="*/ 171526 w 601971"/>
                <a:gd name="connsiteY13" fmla="*/ 724030 h 779443"/>
                <a:gd name="connsiteX14" fmla="*/ 191228 w 601971"/>
                <a:gd name="connsiteY14" fmla="*/ 744143 h 779443"/>
                <a:gd name="connsiteX15" fmla="*/ 211751 w 601971"/>
                <a:gd name="connsiteY15" fmla="*/ 725672 h 779443"/>
                <a:gd name="connsiteX16" fmla="*/ 226528 w 601971"/>
                <a:gd name="connsiteY16" fmla="*/ 710895 h 779443"/>
                <a:gd name="connsiteX17" fmla="*/ 240894 w 601971"/>
                <a:gd name="connsiteY17" fmla="*/ 724030 h 779443"/>
                <a:gd name="connsiteX18" fmla="*/ 262239 w 601971"/>
                <a:gd name="connsiteY18" fmla="*/ 744964 h 779443"/>
                <a:gd name="connsiteX19" fmla="*/ 282762 w 601971"/>
                <a:gd name="connsiteY19" fmla="*/ 720746 h 779443"/>
                <a:gd name="connsiteX20" fmla="*/ 294666 w 601971"/>
                <a:gd name="connsiteY20" fmla="*/ 710484 h 779443"/>
                <a:gd name="connsiteX21" fmla="*/ 304517 w 601971"/>
                <a:gd name="connsiteY21" fmla="*/ 710484 h 779443"/>
                <a:gd name="connsiteX22" fmla="*/ 319293 w 601971"/>
                <a:gd name="connsiteY22" fmla="*/ 722798 h 779443"/>
                <a:gd name="connsiteX23" fmla="*/ 340227 w 601971"/>
                <a:gd name="connsiteY23" fmla="*/ 744553 h 779443"/>
                <a:gd name="connsiteX24" fmla="*/ 362803 w 601971"/>
                <a:gd name="connsiteY24" fmla="*/ 723209 h 779443"/>
                <a:gd name="connsiteX25" fmla="*/ 375117 w 601971"/>
                <a:gd name="connsiteY25" fmla="*/ 710074 h 779443"/>
                <a:gd name="connsiteX26" fmla="*/ 300412 w 601971"/>
                <a:gd name="connsiteY26" fmla="*/ 447376 h 779443"/>
                <a:gd name="connsiteX27" fmla="*/ 227759 w 601971"/>
                <a:gd name="connsiteY27" fmla="*/ 520850 h 779443"/>
                <a:gd name="connsiteX28" fmla="*/ 254439 w 601971"/>
                <a:gd name="connsiteY28" fmla="*/ 550814 h 779443"/>
                <a:gd name="connsiteX29" fmla="*/ 288919 w 601971"/>
                <a:gd name="connsiteY29" fmla="*/ 529469 h 779443"/>
                <a:gd name="connsiteX30" fmla="*/ 302054 w 601971"/>
                <a:gd name="connsiteY30" fmla="*/ 510178 h 779443"/>
                <a:gd name="connsiteX31" fmla="*/ 313547 w 601971"/>
                <a:gd name="connsiteY31" fmla="*/ 528649 h 779443"/>
                <a:gd name="connsiteX32" fmla="*/ 349668 w 601971"/>
                <a:gd name="connsiteY32" fmla="*/ 550814 h 779443"/>
                <a:gd name="connsiteX33" fmla="*/ 374706 w 601971"/>
                <a:gd name="connsiteY33" fmla="*/ 515924 h 779443"/>
                <a:gd name="connsiteX34" fmla="*/ 300412 w 601971"/>
                <a:gd name="connsiteY34" fmla="*/ 447376 h 779443"/>
                <a:gd name="connsiteX35" fmla="*/ 445306 w 601971"/>
                <a:gd name="connsiteY35" fmla="*/ 234344 h 779443"/>
                <a:gd name="connsiteX36" fmla="*/ 343921 w 601971"/>
                <a:gd name="connsiteY36" fmla="*/ 335729 h 779443"/>
                <a:gd name="connsiteX37" fmla="*/ 443664 w 601971"/>
                <a:gd name="connsiteY37" fmla="*/ 436704 h 779443"/>
                <a:gd name="connsiteX38" fmla="*/ 545460 w 601971"/>
                <a:gd name="connsiteY38" fmla="*/ 336139 h 779443"/>
                <a:gd name="connsiteX39" fmla="*/ 445306 w 601971"/>
                <a:gd name="connsiteY39" fmla="*/ 234344 h 779443"/>
                <a:gd name="connsiteX40" fmla="*/ 159622 w 601971"/>
                <a:gd name="connsiteY40" fmla="*/ 233934 h 779443"/>
                <a:gd name="connsiteX41" fmla="*/ 58647 w 601971"/>
                <a:gd name="connsiteY41" fmla="*/ 335730 h 779443"/>
                <a:gd name="connsiteX42" fmla="*/ 159622 w 601971"/>
                <a:gd name="connsiteY42" fmla="*/ 437936 h 779443"/>
                <a:gd name="connsiteX43" fmla="*/ 259775 w 601971"/>
                <a:gd name="connsiteY43" fmla="*/ 335319 h 779443"/>
                <a:gd name="connsiteX44" fmla="*/ 159622 w 601971"/>
                <a:gd name="connsiteY44" fmla="*/ 233934 h 779443"/>
                <a:gd name="connsiteX45" fmla="*/ 306517 w 601971"/>
                <a:gd name="connsiteY45" fmla="*/ 122 h 779443"/>
                <a:gd name="connsiteX46" fmla="*/ 399744 w 601971"/>
                <a:gd name="connsiteY46" fmla="*/ 4484 h 779443"/>
                <a:gd name="connsiteX47" fmla="*/ 587327 w 601971"/>
                <a:gd name="connsiteY47" fmla="*/ 153483 h 779443"/>
                <a:gd name="connsiteX48" fmla="*/ 601694 w 601971"/>
                <a:gd name="connsiteY48" fmla="*/ 229008 h 779443"/>
                <a:gd name="connsiteX49" fmla="*/ 601283 w 601971"/>
                <a:gd name="connsiteY49" fmla="*/ 306997 h 779443"/>
                <a:gd name="connsiteX50" fmla="*/ 599641 w 601971"/>
                <a:gd name="connsiteY50" fmla="*/ 401815 h 779443"/>
                <a:gd name="connsiteX51" fmla="*/ 520421 w 601971"/>
                <a:gd name="connsiteY51" fmla="*/ 545478 h 779443"/>
                <a:gd name="connsiteX52" fmla="*/ 480196 w 601971"/>
                <a:gd name="connsiteY52" fmla="*/ 574210 h 779443"/>
                <a:gd name="connsiteX53" fmla="*/ 457210 w 601971"/>
                <a:gd name="connsiteY53" fmla="*/ 618130 h 779443"/>
                <a:gd name="connsiteX54" fmla="*/ 457210 w 601971"/>
                <a:gd name="connsiteY54" fmla="*/ 634959 h 779443"/>
                <a:gd name="connsiteX55" fmla="*/ 449411 w 601971"/>
                <a:gd name="connsiteY55" fmla="*/ 647684 h 779443"/>
                <a:gd name="connsiteX56" fmla="*/ 432582 w 601971"/>
                <a:gd name="connsiteY56" fmla="*/ 636601 h 779443"/>
                <a:gd name="connsiteX57" fmla="*/ 411648 w 601971"/>
                <a:gd name="connsiteY57" fmla="*/ 615667 h 779443"/>
                <a:gd name="connsiteX58" fmla="*/ 390304 w 601971"/>
                <a:gd name="connsiteY58" fmla="*/ 635370 h 779443"/>
                <a:gd name="connsiteX59" fmla="*/ 375116 w 601971"/>
                <a:gd name="connsiteY59" fmla="*/ 647684 h 779443"/>
                <a:gd name="connsiteX60" fmla="*/ 363623 w 601971"/>
                <a:gd name="connsiteY60" fmla="*/ 635370 h 779443"/>
                <a:gd name="connsiteX61" fmla="*/ 339816 w 601971"/>
                <a:gd name="connsiteY61" fmla="*/ 615257 h 779443"/>
                <a:gd name="connsiteX62" fmla="*/ 319703 w 601971"/>
                <a:gd name="connsiteY62" fmla="*/ 637422 h 779443"/>
                <a:gd name="connsiteX63" fmla="*/ 309031 w 601971"/>
                <a:gd name="connsiteY63" fmla="*/ 647684 h 779443"/>
                <a:gd name="connsiteX64" fmla="*/ 295076 w 601971"/>
                <a:gd name="connsiteY64" fmla="*/ 647684 h 779443"/>
                <a:gd name="connsiteX65" fmla="*/ 283583 w 601971"/>
                <a:gd name="connsiteY65" fmla="*/ 637422 h 779443"/>
                <a:gd name="connsiteX66" fmla="*/ 261828 w 601971"/>
                <a:gd name="connsiteY66" fmla="*/ 614436 h 779443"/>
                <a:gd name="connsiteX67" fmla="*/ 239663 w 601971"/>
                <a:gd name="connsiteY67" fmla="*/ 637832 h 779443"/>
                <a:gd name="connsiteX68" fmla="*/ 229401 w 601971"/>
                <a:gd name="connsiteY68" fmla="*/ 647684 h 779443"/>
                <a:gd name="connsiteX69" fmla="*/ 212982 w 601971"/>
                <a:gd name="connsiteY69" fmla="*/ 637012 h 779443"/>
                <a:gd name="connsiteX70" fmla="*/ 197385 w 601971"/>
                <a:gd name="connsiteY70" fmla="*/ 616078 h 779443"/>
                <a:gd name="connsiteX71" fmla="*/ 171115 w 601971"/>
                <a:gd name="connsiteY71" fmla="*/ 636191 h 779443"/>
                <a:gd name="connsiteX72" fmla="*/ 152233 w 601971"/>
                <a:gd name="connsiteY72" fmla="*/ 647684 h 779443"/>
                <a:gd name="connsiteX73" fmla="*/ 144024 w 601971"/>
                <a:gd name="connsiteY73" fmla="*/ 634138 h 779443"/>
                <a:gd name="connsiteX74" fmla="*/ 105851 w 601971"/>
                <a:gd name="connsiteY74" fmla="*/ 560665 h 779443"/>
                <a:gd name="connsiteX75" fmla="*/ 2413 w 601971"/>
                <a:gd name="connsiteY75" fmla="*/ 380060 h 779443"/>
                <a:gd name="connsiteX76" fmla="*/ 4055 w 601971"/>
                <a:gd name="connsiteY76" fmla="*/ 204791 h 779443"/>
                <a:gd name="connsiteX77" fmla="*/ 61931 w 601971"/>
                <a:gd name="connsiteY77" fmla="*/ 78778 h 779443"/>
                <a:gd name="connsiteX78" fmla="*/ 126784 w 601971"/>
                <a:gd name="connsiteY78" fmla="*/ 26649 h 779443"/>
                <a:gd name="connsiteX79" fmla="*/ 212982 w 601971"/>
                <a:gd name="connsiteY79" fmla="*/ 2842 h 779443"/>
                <a:gd name="connsiteX80" fmla="*/ 306517 w 601971"/>
                <a:gd name="connsiteY80" fmla="*/ 122 h 77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01971" h="779443">
                  <a:moveTo>
                    <a:pt x="375117" y="710074"/>
                  </a:moveTo>
                  <a:cubicBezTo>
                    <a:pt x="384147" y="710074"/>
                    <a:pt x="387431" y="714179"/>
                    <a:pt x="389073" y="722388"/>
                  </a:cubicBezTo>
                  <a:cubicBezTo>
                    <a:pt x="391125" y="734292"/>
                    <a:pt x="397282" y="744143"/>
                    <a:pt x="411238" y="743732"/>
                  </a:cubicBezTo>
                  <a:cubicBezTo>
                    <a:pt x="425194" y="743322"/>
                    <a:pt x="430940" y="733471"/>
                    <a:pt x="431761" y="721157"/>
                  </a:cubicBezTo>
                  <a:cubicBezTo>
                    <a:pt x="432582" y="708432"/>
                    <a:pt x="441202" y="710484"/>
                    <a:pt x="449001" y="710484"/>
                  </a:cubicBezTo>
                  <a:cubicBezTo>
                    <a:pt x="458441" y="710074"/>
                    <a:pt x="455979" y="717462"/>
                    <a:pt x="456389" y="722388"/>
                  </a:cubicBezTo>
                  <a:cubicBezTo>
                    <a:pt x="456800" y="731008"/>
                    <a:pt x="456389" y="739217"/>
                    <a:pt x="456389" y="747837"/>
                  </a:cubicBezTo>
                  <a:cubicBezTo>
                    <a:pt x="455979" y="765898"/>
                    <a:pt x="441612" y="779443"/>
                    <a:pt x="423962" y="779443"/>
                  </a:cubicBezTo>
                  <a:cubicBezTo>
                    <a:pt x="382916" y="779443"/>
                    <a:pt x="341869" y="779443"/>
                    <a:pt x="300823" y="779443"/>
                  </a:cubicBezTo>
                  <a:cubicBezTo>
                    <a:pt x="260186" y="779443"/>
                    <a:pt x="219550" y="779443"/>
                    <a:pt x="179324" y="779443"/>
                  </a:cubicBezTo>
                  <a:cubicBezTo>
                    <a:pt x="162495" y="779443"/>
                    <a:pt x="146898" y="765077"/>
                    <a:pt x="145256" y="748247"/>
                  </a:cubicBezTo>
                  <a:cubicBezTo>
                    <a:pt x="144435" y="741270"/>
                    <a:pt x="143204" y="733881"/>
                    <a:pt x="144024" y="727314"/>
                  </a:cubicBezTo>
                  <a:cubicBezTo>
                    <a:pt x="144845" y="721157"/>
                    <a:pt x="137047" y="710895"/>
                    <a:pt x="151413" y="710484"/>
                  </a:cubicBezTo>
                  <a:cubicBezTo>
                    <a:pt x="161264" y="710484"/>
                    <a:pt x="171526" y="708022"/>
                    <a:pt x="171526" y="724030"/>
                  </a:cubicBezTo>
                  <a:cubicBezTo>
                    <a:pt x="171526" y="735933"/>
                    <a:pt x="179324" y="743322"/>
                    <a:pt x="191228" y="744143"/>
                  </a:cubicBezTo>
                  <a:cubicBezTo>
                    <a:pt x="204363" y="745374"/>
                    <a:pt x="210109" y="736754"/>
                    <a:pt x="211751" y="725672"/>
                  </a:cubicBezTo>
                  <a:cubicBezTo>
                    <a:pt x="212983" y="716231"/>
                    <a:pt x="216266" y="711716"/>
                    <a:pt x="226528" y="710895"/>
                  </a:cubicBezTo>
                  <a:cubicBezTo>
                    <a:pt x="237200" y="710074"/>
                    <a:pt x="238842" y="716641"/>
                    <a:pt x="240894" y="724030"/>
                  </a:cubicBezTo>
                  <a:cubicBezTo>
                    <a:pt x="244178" y="735113"/>
                    <a:pt x="249514" y="744964"/>
                    <a:pt x="262239" y="744964"/>
                  </a:cubicBezTo>
                  <a:cubicBezTo>
                    <a:pt x="273732" y="744964"/>
                    <a:pt x="282352" y="734702"/>
                    <a:pt x="282762" y="720746"/>
                  </a:cubicBezTo>
                  <a:cubicBezTo>
                    <a:pt x="283172" y="711305"/>
                    <a:pt x="286867" y="709664"/>
                    <a:pt x="294666" y="710484"/>
                  </a:cubicBezTo>
                  <a:cubicBezTo>
                    <a:pt x="297949" y="710895"/>
                    <a:pt x="301233" y="710895"/>
                    <a:pt x="304517" y="710484"/>
                  </a:cubicBezTo>
                  <a:cubicBezTo>
                    <a:pt x="313957" y="709253"/>
                    <a:pt x="318883" y="711716"/>
                    <a:pt x="319293" y="722798"/>
                  </a:cubicBezTo>
                  <a:cubicBezTo>
                    <a:pt x="319704" y="737165"/>
                    <a:pt x="328324" y="744964"/>
                    <a:pt x="340227" y="744553"/>
                  </a:cubicBezTo>
                  <a:cubicBezTo>
                    <a:pt x="353772" y="744143"/>
                    <a:pt x="360750" y="735523"/>
                    <a:pt x="362803" y="723209"/>
                  </a:cubicBezTo>
                  <a:cubicBezTo>
                    <a:pt x="364034" y="715000"/>
                    <a:pt x="365676" y="710074"/>
                    <a:pt x="375117" y="710074"/>
                  </a:cubicBezTo>
                  <a:close/>
                  <a:moveTo>
                    <a:pt x="300412" y="447376"/>
                  </a:moveTo>
                  <a:cubicBezTo>
                    <a:pt x="261417" y="447787"/>
                    <a:pt x="226117" y="483497"/>
                    <a:pt x="227759" y="520850"/>
                  </a:cubicBezTo>
                  <a:cubicBezTo>
                    <a:pt x="228580" y="536858"/>
                    <a:pt x="239252" y="549172"/>
                    <a:pt x="254439" y="550814"/>
                  </a:cubicBezTo>
                  <a:cubicBezTo>
                    <a:pt x="268806" y="552456"/>
                    <a:pt x="285635" y="542194"/>
                    <a:pt x="288919" y="529469"/>
                  </a:cubicBezTo>
                  <a:cubicBezTo>
                    <a:pt x="290971" y="521260"/>
                    <a:pt x="292202" y="510588"/>
                    <a:pt x="302054" y="510178"/>
                  </a:cubicBezTo>
                  <a:cubicBezTo>
                    <a:pt x="312315" y="509767"/>
                    <a:pt x="311084" y="521671"/>
                    <a:pt x="313547" y="528649"/>
                  </a:cubicBezTo>
                  <a:cubicBezTo>
                    <a:pt x="318883" y="544657"/>
                    <a:pt x="334070" y="554097"/>
                    <a:pt x="349668" y="550814"/>
                  </a:cubicBezTo>
                  <a:cubicBezTo>
                    <a:pt x="364855" y="547530"/>
                    <a:pt x="375937" y="531932"/>
                    <a:pt x="374706" y="515924"/>
                  </a:cubicBezTo>
                  <a:cubicBezTo>
                    <a:pt x="371833" y="476519"/>
                    <a:pt x="339816" y="446966"/>
                    <a:pt x="300412" y="447376"/>
                  </a:cubicBezTo>
                  <a:close/>
                  <a:moveTo>
                    <a:pt x="445306" y="234344"/>
                  </a:moveTo>
                  <a:cubicBezTo>
                    <a:pt x="388662" y="233933"/>
                    <a:pt x="344332" y="278264"/>
                    <a:pt x="343921" y="335729"/>
                  </a:cubicBezTo>
                  <a:cubicBezTo>
                    <a:pt x="343100" y="391142"/>
                    <a:pt x="387431" y="435883"/>
                    <a:pt x="443664" y="436704"/>
                  </a:cubicBezTo>
                  <a:cubicBezTo>
                    <a:pt x="499898" y="437524"/>
                    <a:pt x="545050" y="393194"/>
                    <a:pt x="545460" y="336139"/>
                  </a:cubicBezTo>
                  <a:cubicBezTo>
                    <a:pt x="545870" y="278264"/>
                    <a:pt x="503182" y="234754"/>
                    <a:pt x="445306" y="234344"/>
                  </a:cubicBezTo>
                  <a:close/>
                  <a:moveTo>
                    <a:pt x="159622" y="233934"/>
                  </a:moveTo>
                  <a:cubicBezTo>
                    <a:pt x="111597" y="233113"/>
                    <a:pt x="52490" y="277444"/>
                    <a:pt x="58647" y="335730"/>
                  </a:cubicBezTo>
                  <a:cubicBezTo>
                    <a:pt x="52901" y="394016"/>
                    <a:pt x="106671" y="437936"/>
                    <a:pt x="159622" y="437936"/>
                  </a:cubicBezTo>
                  <a:cubicBezTo>
                    <a:pt x="216266" y="437525"/>
                    <a:pt x="258544" y="393606"/>
                    <a:pt x="259775" y="335319"/>
                  </a:cubicBezTo>
                  <a:cubicBezTo>
                    <a:pt x="261007" y="277444"/>
                    <a:pt x="207646" y="234755"/>
                    <a:pt x="159622" y="233934"/>
                  </a:cubicBezTo>
                  <a:close/>
                  <a:moveTo>
                    <a:pt x="306517" y="122"/>
                  </a:moveTo>
                  <a:cubicBezTo>
                    <a:pt x="337661" y="-340"/>
                    <a:pt x="368754" y="379"/>
                    <a:pt x="399744" y="4484"/>
                  </a:cubicBezTo>
                  <a:cubicBezTo>
                    <a:pt x="490868" y="16387"/>
                    <a:pt x="552027" y="69748"/>
                    <a:pt x="587327" y="153483"/>
                  </a:cubicBezTo>
                  <a:cubicBezTo>
                    <a:pt x="597589" y="177290"/>
                    <a:pt x="603335" y="202328"/>
                    <a:pt x="601694" y="229008"/>
                  </a:cubicBezTo>
                  <a:cubicBezTo>
                    <a:pt x="600052" y="252405"/>
                    <a:pt x="601283" y="275391"/>
                    <a:pt x="601283" y="306997"/>
                  </a:cubicBezTo>
                  <a:cubicBezTo>
                    <a:pt x="600462" y="332856"/>
                    <a:pt x="603746" y="367335"/>
                    <a:pt x="599641" y="401815"/>
                  </a:cubicBezTo>
                  <a:cubicBezTo>
                    <a:pt x="592663" y="460101"/>
                    <a:pt x="564752" y="507715"/>
                    <a:pt x="520421" y="545478"/>
                  </a:cubicBezTo>
                  <a:cubicBezTo>
                    <a:pt x="508107" y="556150"/>
                    <a:pt x="493741" y="565180"/>
                    <a:pt x="480196" y="574210"/>
                  </a:cubicBezTo>
                  <a:cubicBezTo>
                    <a:pt x="464188" y="584882"/>
                    <a:pt x="455978" y="598838"/>
                    <a:pt x="457210" y="618130"/>
                  </a:cubicBezTo>
                  <a:cubicBezTo>
                    <a:pt x="457620" y="623877"/>
                    <a:pt x="457620" y="629623"/>
                    <a:pt x="457210" y="634959"/>
                  </a:cubicBezTo>
                  <a:cubicBezTo>
                    <a:pt x="456799" y="640295"/>
                    <a:pt x="460083" y="648094"/>
                    <a:pt x="449411" y="647684"/>
                  </a:cubicBezTo>
                  <a:cubicBezTo>
                    <a:pt x="441201" y="647684"/>
                    <a:pt x="433403" y="648915"/>
                    <a:pt x="432582" y="636601"/>
                  </a:cubicBezTo>
                  <a:cubicBezTo>
                    <a:pt x="431761" y="624698"/>
                    <a:pt x="424783" y="616488"/>
                    <a:pt x="411648" y="615667"/>
                  </a:cubicBezTo>
                  <a:cubicBezTo>
                    <a:pt x="397692" y="614846"/>
                    <a:pt x="392356" y="623877"/>
                    <a:pt x="390304" y="635370"/>
                  </a:cubicBezTo>
                  <a:cubicBezTo>
                    <a:pt x="388662" y="644400"/>
                    <a:pt x="384557" y="648094"/>
                    <a:pt x="375116" y="647684"/>
                  </a:cubicBezTo>
                  <a:cubicBezTo>
                    <a:pt x="365676" y="647684"/>
                    <a:pt x="364855" y="642348"/>
                    <a:pt x="363623" y="635370"/>
                  </a:cubicBezTo>
                  <a:cubicBezTo>
                    <a:pt x="361160" y="619772"/>
                    <a:pt x="354593" y="614846"/>
                    <a:pt x="339816" y="615257"/>
                  </a:cubicBezTo>
                  <a:cubicBezTo>
                    <a:pt x="325039" y="615667"/>
                    <a:pt x="320114" y="624698"/>
                    <a:pt x="319703" y="637422"/>
                  </a:cubicBezTo>
                  <a:cubicBezTo>
                    <a:pt x="319703" y="645631"/>
                    <a:pt x="316830" y="648505"/>
                    <a:pt x="309031" y="647684"/>
                  </a:cubicBezTo>
                  <a:cubicBezTo>
                    <a:pt x="304516" y="647273"/>
                    <a:pt x="299591" y="647273"/>
                    <a:pt x="295076" y="647684"/>
                  </a:cubicBezTo>
                  <a:cubicBezTo>
                    <a:pt x="287687" y="648094"/>
                    <a:pt x="284403" y="645221"/>
                    <a:pt x="283583" y="637422"/>
                  </a:cubicBezTo>
                  <a:cubicBezTo>
                    <a:pt x="281530" y="621824"/>
                    <a:pt x="273321" y="613615"/>
                    <a:pt x="261828" y="614436"/>
                  </a:cubicBezTo>
                  <a:cubicBezTo>
                    <a:pt x="247462" y="615257"/>
                    <a:pt x="241305" y="625108"/>
                    <a:pt x="239663" y="637832"/>
                  </a:cubicBezTo>
                  <a:cubicBezTo>
                    <a:pt x="238842" y="644400"/>
                    <a:pt x="237200" y="648505"/>
                    <a:pt x="229401" y="647684"/>
                  </a:cubicBezTo>
                  <a:cubicBezTo>
                    <a:pt x="222013" y="646863"/>
                    <a:pt x="213803" y="648505"/>
                    <a:pt x="212982" y="637012"/>
                  </a:cubicBezTo>
                  <a:cubicBezTo>
                    <a:pt x="212161" y="627160"/>
                    <a:pt x="208878" y="618130"/>
                    <a:pt x="197385" y="616078"/>
                  </a:cubicBezTo>
                  <a:cubicBezTo>
                    <a:pt x="183429" y="613205"/>
                    <a:pt x="171936" y="621003"/>
                    <a:pt x="171115" y="636191"/>
                  </a:cubicBezTo>
                  <a:cubicBezTo>
                    <a:pt x="170294" y="651378"/>
                    <a:pt x="160443" y="647273"/>
                    <a:pt x="152233" y="647684"/>
                  </a:cubicBezTo>
                  <a:cubicBezTo>
                    <a:pt x="140740" y="648505"/>
                    <a:pt x="143203" y="639885"/>
                    <a:pt x="144024" y="634138"/>
                  </a:cubicBezTo>
                  <a:cubicBezTo>
                    <a:pt x="148950" y="600070"/>
                    <a:pt x="135404" y="579546"/>
                    <a:pt x="105851" y="560665"/>
                  </a:cubicBezTo>
                  <a:cubicBezTo>
                    <a:pt x="40997" y="519208"/>
                    <a:pt x="6108" y="457227"/>
                    <a:pt x="2413" y="380060"/>
                  </a:cubicBezTo>
                  <a:cubicBezTo>
                    <a:pt x="-460" y="321774"/>
                    <a:pt x="-1691" y="263077"/>
                    <a:pt x="4055" y="204791"/>
                  </a:cubicBezTo>
                  <a:cubicBezTo>
                    <a:pt x="8981" y="156356"/>
                    <a:pt x="27452" y="113667"/>
                    <a:pt x="61931" y="78778"/>
                  </a:cubicBezTo>
                  <a:cubicBezTo>
                    <a:pt x="81633" y="59076"/>
                    <a:pt x="100925" y="39373"/>
                    <a:pt x="126784" y="26649"/>
                  </a:cubicBezTo>
                  <a:cubicBezTo>
                    <a:pt x="154286" y="12693"/>
                    <a:pt x="182197" y="3252"/>
                    <a:pt x="212982" y="2842"/>
                  </a:cubicBezTo>
                  <a:cubicBezTo>
                    <a:pt x="244178" y="2226"/>
                    <a:pt x="275373" y="584"/>
                    <a:pt x="306517" y="122"/>
                  </a:cubicBezTo>
                  <a:close/>
                </a:path>
              </a:pathLst>
            </a:custGeom>
            <a:solidFill>
              <a:schemeClr val="accent2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93020220-C8F2-4D29-B7F7-19C34EB6DD17}"/>
              </a:ext>
            </a:extLst>
          </p:cNvPr>
          <p:cNvGrpSpPr/>
          <p:nvPr/>
        </p:nvGrpSpPr>
        <p:grpSpPr>
          <a:xfrm>
            <a:off x="6493048" y="2857088"/>
            <a:ext cx="511719" cy="593663"/>
            <a:chOff x="8003631" y="1579054"/>
            <a:chExt cx="735877" cy="853716"/>
          </a:xfrm>
        </p:grpSpPr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9E4E8D8-59F8-4A5D-99F8-18267514BE74}"/>
                </a:ext>
              </a:extLst>
            </p:cNvPr>
            <p:cNvSpPr/>
            <p:nvPr/>
          </p:nvSpPr>
          <p:spPr>
            <a:xfrm>
              <a:off x="8003631" y="1579054"/>
              <a:ext cx="735877" cy="853716"/>
            </a:xfrm>
            <a:custGeom>
              <a:avLst/>
              <a:gdLst>
                <a:gd name="connsiteX0" fmla="*/ 368403 w 735877"/>
                <a:gd name="connsiteY0" fmla="*/ 853717 h 853716"/>
                <a:gd name="connsiteX1" fmla="*/ 229666 w 735877"/>
                <a:gd name="connsiteY1" fmla="*/ 853717 h 853716"/>
                <a:gd name="connsiteX2" fmla="*/ 190672 w 735877"/>
                <a:gd name="connsiteY2" fmla="*/ 822111 h 853716"/>
                <a:gd name="connsiteX3" fmla="*/ 177947 w 735877"/>
                <a:gd name="connsiteY3" fmla="*/ 749869 h 853716"/>
                <a:gd name="connsiteX4" fmla="*/ 160297 w 735877"/>
                <a:gd name="connsiteY4" fmla="*/ 734271 h 853716"/>
                <a:gd name="connsiteX5" fmla="*/ 122124 w 735877"/>
                <a:gd name="connsiteY5" fmla="*/ 731398 h 853716"/>
                <a:gd name="connsiteX6" fmla="*/ 51934 w 735877"/>
                <a:gd name="connsiteY6" fmla="*/ 652589 h 853716"/>
                <a:gd name="connsiteX7" fmla="*/ 63838 w 735877"/>
                <a:gd name="connsiteY7" fmla="*/ 593892 h 853716"/>
                <a:gd name="connsiteX8" fmla="*/ 63017 w 735877"/>
                <a:gd name="connsiteY8" fmla="*/ 577473 h 853716"/>
                <a:gd name="connsiteX9" fmla="*/ 86413 w 735877"/>
                <a:gd name="connsiteY9" fmla="*/ 128834 h 853716"/>
                <a:gd name="connsiteX10" fmla="*/ 574868 w 735877"/>
                <a:gd name="connsiteY10" fmla="*/ 62339 h 853716"/>
                <a:gd name="connsiteX11" fmla="*/ 734950 w 735877"/>
                <a:gd name="connsiteY11" fmla="*/ 401383 h 853716"/>
                <a:gd name="connsiteX12" fmla="*/ 672969 w 735877"/>
                <a:gd name="connsiteY12" fmla="*/ 576652 h 853716"/>
                <a:gd name="connsiteX13" fmla="*/ 672969 w 735877"/>
                <a:gd name="connsiteY13" fmla="*/ 596765 h 853716"/>
                <a:gd name="connsiteX14" fmla="*/ 649983 w 735877"/>
                <a:gd name="connsiteY14" fmla="*/ 714979 h 853716"/>
                <a:gd name="connsiteX15" fmla="*/ 595802 w 735877"/>
                <a:gd name="connsiteY15" fmla="*/ 733040 h 853716"/>
                <a:gd name="connsiteX16" fmla="*/ 578973 w 735877"/>
                <a:gd name="connsiteY16" fmla="*/ 733861 h 853716"/>
                <a:gd name="connsiteX17" fmla="*/ 555986 w 735877"/>
                <a:gd name="connsiteY17" fmla="*/ 753563 h 853716"/>
                <a:gd name="connsiteX18" fmla="*/ 543672 w 735877"/>
                <a:gd name="connsiteY18" fmla="*/ 817596 h 853716"/>
                <a:gd name="connsiteX19" fmla="*/ 536695 w 735877"/>
                <a:gd name="connsiteY19" fmla="*/ 837298 h 853716"/>
                <a:gd name="connsiteX20" fmla="*/ 510835 w 735877"/>
                <a:gd name="connsiteY20" fmla="*/ 852485 h 853716"/>
                <a:gd name="connsiteX21" fmla="*/ 438593 w 735877"/>
                <a:gd name="connsiteY21" fmla="*/ 852485 h 853716"/>
                <a:gd name="connsiteX22" fmla="*/ 367993 w 735877"/>
                <a:gd name="connsiteY22" fmla="*/ 852485 h 853716"/>
                <a:gd name="connsiteX23" fmla="*/ 368403 w 735877"/>
                <a:gd name="connsiteY23" fmla="*/ 853717 h 8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5877" h="853716">
                  <a:moveTo>
                    <a:pt x="368403" y="853717"/>
                  </a:moveTo>
                  <a:cubicBezTo>
                    <a:pt x="322021" y="853717"/>
                    <a:pt x="276049" y="853717"/>
                    <a:pt x="229666" y="853717"/>
                  </a:cubicBezTo>
                  <a:cubicBezTo>
                    <a:pt x="207090" y="853717"/>
                    <a:pt x="195597" y="844687"/>
                    <a:pt x="190672" y="822111"/>
                  </a:cubicBezTo>
                  <a:cubicBezTo>
                    <a:pt x="185746" y="798304"/>
                    <a:pt x="181231" y="774087"/>
                    <a:pt x="177947" y="749869"/>
                  </a:cubicBezTo>
                  <a:cubicBezTo>
                    <a:pt x="176305" y="738376"/>
                    <a:pt x="172201" y="733861"/>
                    <a:pt x="160297" y="734271"/>
                  </a:cubicBezTo>
                  <a:cubicBezTo>
                    <a:pt x="147573" y="734682"/>
                    <a:pt x="134848" y="733450"/>
                    <a:pt x="122124" y="731398"/>
                  </a:cubicBezTo>
                  <a:cubicBezTo>
                    <a:pt x="82309" y="725241"/>
                    <a:pt x="53987" y="692814"/>
                    <a:pt x="51934" y="652589"/>
                  </a:cubicBezTo>
                  <a:cubicBezTo>
                    <a:pt x="51113" y="632065"/>
                    <a:pt x="51934" y="611953"/>
                    <a:pt x="63838" y="593892"/>
                  </a:cubicBezTo>
                  <a:cubicBezTo>
                    <a:pt x="67943" y="587735"/>
                    <a:pt x="67122" y="583220"/>
                    <a:pt x="63017" y="577473"/>
                  </a:cubicBezTo>
                  <a:cubicBezTo>
                    <a:pt x="-23591" y="455975"/>
                    <a:pt x="-25644" y="260594"/>
                    <a:pt x="86413" y="128834"/>
                  </a:cubicBezTo>
                  <a:cubicBezTo>
                    <a:pt x="215710" y="-23038"/>
                    <a:pt x="433257" y="-34531"/>
                    <a:pt x="574868" y="62339"/>
                  </a:cubicBezTo>
                  <a:cubicBezTo>
                    <a:pt x="692261" y="142790"/>
                    <a:pt x="743569" y="258952"/>
                    <a:pt x="734950" y="401383"/>
                  </a:cubicBezTo>
                  <a:cubicBezTo>
                    <a:pt x="730845" y="465416"/>
                    <a:pt x="707448" y="523292"/>
                    <a:pt x="672969" y="576652"/>
                  </a:cubicBezTo>
                  <a:cubicBezTo>
                    <a:pt x="668044" y="584451"/>
                    <a:pt x="668865" y="589787"/>
                    <a:pt x="672969" y="596765"/>
                  </a:cubicBezTo>
                  <a:cubicBezTo>
                    <a:pt x="695545" y="637812"/>
                    <a:pt x="686104" y="685426"/>
                    <a:pt x="649983" y="714979"/>
                  </a:cubicBezTo>
                  <a:cubicBezTo>
                    <a:pt x="633975" y="728114"/>
                    <a:pt x="615504" y="731398"/>
                    <a:pt x="595802" y="733040"/>
                  </a:cubicBezTo>
                  <a:cubicBezTo>
                    <a:pt x="590055" y="733450"/>
                    <a:pt x="584309" y="733861"/>
                    <a:pt x="578973" y="733861"/>
                  </a:cubicBezTo>
                  <a:cubicBezTo>
                    <a:pt x="565017" y="733040"/>
                    <a:pt x="557628" y="738376"/>
                    <a:pt x="555986" y="753563"/>
                  </a:cubicBezTo>
                  <a:cubicBezTo>
                    <a:pt x="553524" y="774908"/>
                    <a:pt x="548188" y="796252"/>
                    <a:pt x="543672" y="817596"/>
                  </a:cubicBezTo>
                  <a:cubicBezTo>
                    <a:pt x="542031" y="824574"/>
                    <a:pt x="539978" y="831552"/>
                    <a:pt x="536695" y="837298"/>
                  </a:cubicBezTo>
                  <a:cubicBezTo>
                    <a:pt x="531359" y="847149"/>
                    <a:pt x="523970" y="853306"/>
                    <a:pt x="510835" y="852485"/>
                  </a:cubicBezTo>
                  <a:cubicBezTo>
                    <a:pt x="487028" y="851254"/>
                    <a:pt x="462811" y="852485"/>
                    <a:pt x="438593" y="852485"/>
                  </a:cubicBezTo>
                  <a:cubicBezTo>
                    <a:pt x="415197" y="852485"/>
                    <a:pt x="391390" y="852485"/>
                    <a:pt x="367993" y="852485"/>
                  </a:cubicBezTo>
                  <a:cubicBezTo>
                    <a:pt x="368403" y="853306"/>
                    <a:pt x="368403" y="853306"/>
                    <a:pt x="368403" y="853717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891C6379-6CEB-452F-A0DF-EA84F45DF2FC}"/>
                </a:ext>
              </a:extLst>
            </p:cNvPr>
            <p:cNvSpPr/>
            <p:nvPr/>
          </p:nvSpPr>
          <p:spPr>
            <a:xfrm>
              <a:off x="8067400" y="1641349"/>
              <a:ext cx="609224" cy="729031"/>
            </a:xfrm>
            <a:custGeom>
              <a:avLst/>
              <a:gdLst>
                <a:gd name="connsiteX0" fmla="*/ 274259 w 609224"/>
                <a:gd name="connsiteY0" fmla="*/ 443346 h 729031"/>
                <a:gd name="connsiteX1" fmla="*/ 246758 w 609224"/>
                <a:gd name="connsiteY1" fmla="*/ 461817 h 729031"/>
                <a:gd name="connsiteX2" fmla="*/ 234444 w 609224"/>
                <a:gd name="connsiteY2" fmla="*/ 526260 h 729031"/>
                <a:gd name="connsiteX3" fmla="*/ 253325 w 609224"/>
                <a:gd name="connsiteY3" fmla="*/ 557866 h 729031"/>
                <a:gd name="connsiteX4" fmla="*/ 278774 w 609224"/>
                <a:gd name="connsiteY4" fmla="*/ 540216 h 729031"/>
                <a:gd name="connsiteX5" fmla="*/ 293551 w 609224"/>
                <a:gd name="connsiteY5" fmla="*/ 470027 h 729031"/>
                <a:gd name="connsiteX6" fmla="*/ 274259 w 609224"/>
                <a:gd name="connsiteY6" fmla="*/ 443346 h 729031"/>
                <a:gd name="connsiteX7" fmla="*/ 331725 w 609224"/>
                <a:gd name="connsiteY7" fmla="*/ 442526 h 729031"/>
                <a:gd name="connsiteX8" fmla="*/ 313254 w 609224"/>
                <a:gd name="connsiteY8" fmla="*/ 467975 h 729031"/>
                <a:gd name="connsiteX9" fmla="*/ 330083 w 609224"/>
                <a:gd name="connsiteY9" fmla="*/ 543090 h 729031"/>
                <a:gd name="connsiteX10" fmla="*/ 354301 w 609224"/>
                <a:gd name="connsiteY10" fmla="*/ 557867 h 729031"/>
                <a:gd name="connsiteX11" fmla="*/ 374413 w 609224"/>
                <a:gd name="connsiteY11" fmla="*/ 534470 h 729031"/>
                <a:gd name="connsiteX12" fmla="*/ 357995 w 609224"/>
                <a:gd name="connsiteY12" fmla="*/ 455661 h 729031"/>
                <a:gd name="connsiteX13" fmla="*/ 331725 w 609224"/>
                <a:gd name="connsiteY13" fmla="*/ 442526 h 729031"/>
                <a:gd name="connsiteX14" fmla="*/ 132238 w 609224"/>
                <a:gd name="connsiteY14" fmla="*/ 334163 h 729031"/>
                <a:gd name="connsiteX15" fmla="*/ 98990 w 609224"/>
                <a:gd name="connsiteY15" fmla="*/ 360022 h 729031"/>
                <a:gd name="connsiteX16" fmla="*/ 181904 w 609224"/>
                <a:gd name="connsiteY16" fmla="*/ 456071 h 729031"/>
                <a:gd name="connsiteX17" fmla="*/ 267281 w 609224"/>
                <a:gd name="connsiteY17" fmla="*/ 388344 h 729031"/>
                <a:gd name="connsiteX18" fmla="*/ 241012 w 609224"/>
                <a:gd name="connsiteY18" fmla="*/ 350171 h 729031"/>
                <a:gd name="connsiteX19" fmla="*/ 132238 w 609224"/>
                <a:gd name="connsiteY19" fmla="*/ 334163 h 729031"/>
                <a:gd name="connsiteX20" fmla="*/ 424490 w 609224"/>
                <a:gd name="connsiteY20" fmla="*/ 285317 h 729031"/>
                <a:gd name="connsiteX21" fmla="*/ 339113 w 609224"/>
                <a:gd name="connsiteY21" fmla="*/ 373978 h 729031"/>
                <a:gd name="connsiteX22" fmla="*/ 423669 w 609224"/>
                <a:gd name="connsiteY22" fmla="*/ 456892 h 729031"/>
                <a:gd name="connsiteX23" fmla="*/ 509867 w 609224"/>
                <a:gd name="connsiteY23" fmla="*/ 370694 h 729031"/>
                <a:gd name="connsiteX24" fmla="*/ 424490 w 609224"/>
                <a:gd name="connsiteY24" fmla="*/ 285317 h 729031"/>
                <a:gd name="connsiteX25" fmla="*/ 286266 w 609224"/>
                <a:gd name="connsiteY25" fmla="*/ 659 h 729031"/>
                <a:gd name="connsiteX26" fmla="*/ 496732 w 609224"/>
                <a:gd name="connsiteY26" fmla="*/ 66949 h 729031"/>
                <a:gd name="connsiteX27" fmla="*/ 572258 w 609224"/>
                <a:gd name="connsiteY27" fmla="*/ 453198 h 729031"/>
                <a:gd name="connsiteX28" fmla="*/ 569385 w 609224"/>
                <a:gd name="connsiteY28" fmla="*/ 424465 h 729031"/>
                <a:gd name="connsiteX29" fmla="*/ 567743 w 609224"/>
                <a:gd name="connsiteY29" fmla="*/ 386292 h 729031"/>
                <a:gd name="connsiteX30" fmla="*/ 546809 w 609224"/>
                <a:gd name="connsiteY30" fmla="*/ 366179 h 729031"/>
                <a:gd name="connsiteX31" fmla="*/ 526696 w 609224"/>
                <a:gd name="connsiteY31" fmla="*/ 388754 h 729031"/>
                <a:gd name="connsiteX32" fmla="*/ 527927 w 609224"/>
                <a:gd name="connsiteY32" fmla="*/ 524619 h 729031"/>
                <a:gd name="connsiteX33" fmla="*/ 544346 w 609224"/>
                <a:gd name="connsiteY33" fmla="*/ 557045 h 729031"/>
                <a:gd name="connsiteX34" fmla="*/ 558302 w 609224"/>
                <a:gd name="connsiteY34" fmla="*/ 589472 h 729031"/>
                <a:gd name="connsiteX35" fmla="*/ 528338 w 609224"/>
                <a:gd name="connsiteY35" fmla="*/ 608764 h 729031"/>
                <a:gd name="connsiteX36" fmla="*/ 476209 w 609224"/>
                <a:gd name="connsiteY36" fmla="*/ 609996 h 729031"/>
                <a:gd name="connsiteX37" fmla="*/ 438446 w 609224"/>
                <a:gd name="connsiteY37" fmla="*/ 641601 h 729031"/>
                <a:gd name="connsiteX38" fmla="*/ 424901 w 609224"/>
                <a:gd name="connsiteY38" fmla="*/ 716717 h 729031"/>
                <a:gd name="connsiteX39" fmla="*/ 411355 w 609224"/>
                <a:gd name="connsiteY39" fmla="*/ 728620 h 729031"/>
                <a:gd name="connsiteX40" fmla="*/ 194629 w 609224"/>
                <a:gd name="connsiteY40" fmla="*/ 729031 h 729031"/>
                <a:gd name="connsiteX41" fmla="*/ 183136 w 609224"/>
                <a:gd name="connsiteY41" fmla="*/ 718769 h 729031"/>
                <a:gd name="connsiteX42" fmla="*/ 167949 w 609224"/>
                <a:gd name="connsiteY42" fmla="*/ 636676 h 729031"/>
                <a:gd name="connsiteX43" fmla="*/ 139627 w 609224"/>
                <a:gd name="connsiteY43" fmla="*/ 611227 h 729031"/>
                <a:gd name="connsiteX44" fmla="*/ 81751 w 609224"/>
                <a:gd name="connsiteY44" fmla="*/ 608764 h 729031"/>
                <a:gd name="connsiteX45" fmla="*/ 50966 w 609224"/>
                <a:gd name="connsiteY45" fmla="*/ 593166 h 729031"/>
                <a:gd name="connsiteX46" fmla="*/ 57534 w 609224"/>
                <a:gd name="connsiteY46" fmla="*/ 562792 h 729031"/>
                <a:gd name="connsiteX47" fmla="*/ 79288 w 609224"/>
                <a:gd name="connsiteY47" fmla="*/ 513536 h 729031"/>
                <a:gd name="connsiteX48" fmla="*/ 78878 w 609224"/>
                <a:gd name="connsiteY48" fmla="*/ 396143 h 729031"/>
                <a:gd name="connsiteX49" fmla="*/ 59996 w 609224"/>
                <a:gd name="connsiteY49" fmla="*/ 367410 h 729031"/>
                <a:gd name="connsiteX50" fmla="*/ 38652 w 609224"/>
                <a:gd name="connsiteY50" fmla="*/ 396553 h 729031"/>
                <a:gd name="connsiteX51" fmla="*/ 38242 w 609224"/>
                <a:gd name="connsiteY51" fmla="*/ 451556 h 729031"/>
                <a:gd name="connsiteX52" fmla="*/ 96117 w 609224"/>
                <a:gd name="connsiteY52" fmla="*/ 78442 h 729031"/>
                <a:gd name="connsiteX53" fmla="*/ 286266 w 609224"/>
                <a:gd name="connsiteY53" fmla="*/ 659 h 72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09224" h="729031">
                  <a:moveTo>
                    <a:pt x="274259" y="443346"/>
                  </a:moveTo>
                  <a:cubicBezTo>
                    <a:pt x="262356" y="440884"/>
                    <a:pt x="250042" y="448272"/>
                    <a:pt x="246758" y="461817"/>
                  </a:cubicBezTo>
                  <a:cubicBezTo>
                    <a:pt x="241422" y="484393"/>
                    <a:pt x="237728" y="507789"/>
                    <a:pt x="234444" y="526260"/>
                  </a:cubicBezTo>
                  <a:cubicBezTo>
                    <a:pt x="233623" y="545963"/>
                    <a:pt x="241011" y="556635"/>
                    <a:pt x="253325" y="557866"/>
                  </a:cubicBezTo>
                  <a:cubicBezTo>
                    <a:pt x="266871" y="559919"/>
                    <a:pt x="275080" y="551709"/>
                    <a:pt x="278774" y="540216"/>
                  </a:cubicBezTo>
                  <a:cubicBezTo>
                    <a:pt x="286163" y="517641"/>
                    <a:pt x="291088" y="493834"/>
                    <a:pt x="293551" y="470027"/>
                  </a:cubicBezTo>
                  <a:cubicBezTo>
                    <a:pt x="294783" y="455250"/>
                    <a:pt x="287394" y="445809"/>
                    <a:pt x="274259" y="443346"/>
                  </a:cubicBezTo>
                  <a:close/>
                  <a:moveTo>
                    <a:pt x="331725" y="442526"/>
                  </a:moveTo>
                  <a:cubicBezTo>
                    <a:pt x="320232" y="445810"/>
                    <a:pt x="313254" y="453608"/>
                    <a:pt x="313254" y="467975"/>
                  </a:cubicBezTo>
                  <a:cubicBezTo>
                    <a:pt x="317769" y="492192"/>
                    <a:pt x="321053" y="518462"/>
                    <a:pt x="330083" y="543090"/>
                  </a:cubicBezTo>
                  <a:cubicBezTo>
                    <a:pt x="333777" y="554583"/>
                    <a:pt x="342397" y="559509"/>
                    <a:pt x="354301" y="557867"/>
                  </a:cubicBezTo>
                  <a:cubicBezTo>
                    <a:pt x="366204" y="556225"/>
                    <a:pt x="375645" y="546374"/>
                    <a:pt x="374413" y="534470"/>
                  </a:cubicBezTo>
                  <a:cubicBezTo>
                    <a:pt x="371951" y="507379"/>
                    <a:pt x="367025" y="481110"/>
                    <a:pt x="357995" y="455661"/>
                  </a:cubicBezTo>
                  <a:cubicBezTo>
                    <a:pt x="353890" y="443757"/>
                    <a:pt x="343628" y="439242"/>
                    <a:pt x="331725" y="442526"/>
                  </a:cubicBezTo>
                  <a:close/>
                  <a:moveTo>
                    <a:pt x="132238" y="334163"/>
                  </a:moveTo>
                  <a:cubicBezTo>
                    <a:pt x="111715" y="330058"/>
                    <a:pt x="102685" y="338267"/>
                    <a:pt x="98990" y="360022"/>
                  </a:cubicBezTo>
                  <a:cubicBezTo>
                    <a:pt x="92423" y="396143"/>
                    <a:pt x="126081" y="457713"/>
                    <a:pt x="181904" y="456071"/>
                  </a:cubicBezTo>
                  <a:cubicBezTo>
                    <a:pt x="224593" y="456481"/>
                    <a:pt x="257841" y="429801"/>
                    <a:pt x="267281" y="388344"/>
                  </a:cubicBezTo>
                  <a:cubicBezTo>
                    <a:pt x="273028" y="362485"/>
                    <a:pt x="266871" y="352633"/>
                    <a:pt x="241012" y="350171"/>
                  </a:cubicBezTo>
                  <a:cubicBezTo>
                    <a:pt x="204480" y="346477"/>
                    <a:pt x="168359" y="341140"/>
                    <a:pt x="132238" y="334163"/>
                  </a:cubicBezTo>
                  <a:close/>
                  <a:moveTo>
                    <a:pt x="424490" y="285317"/>
                  </a:moveTo>
                  <a:cubicBezTo>
                    <a:pt x="376055" y="285727"/>
                    <a:pt x="338703" y="324311"/>
                    <a:pt x="339113" y="373978"/>
                  </a:cubicBezTo>
                  <a:cubicBezTo>
                    <a:pt x="339524" y="419950"/>
                    <a:pt x="377697" y="457302"/>
                    <a:pt x="423669" y="456892"/>
                  </a:cubicBezTo>
                  <a:cubicBezTo>
                    <a:pt x="472104" y="456481"/>
                    <a:pt x="510278" y="418308"/>
                    <a:pt x="509867" y="370694"/>
                  </a:cubicBezTo>
                  <a:cubicBezTo>
                    <a:pt x="509457" y="322669"/>
                    <a:pt x="472104" y="285317"/>
                    <a:pt x="424490" y="285317"/>
                  </a:cubicBezTo>
                  <a:close/>
                  <a:moveTo>
                    <a:pt x="286266" y="659"/>
                  </a:moveTo>
                  <a:cubicBezTo>
                    <a:pt x="358508" y="-3959"/>
                    <a:pt x="434136" y="15436"/>
                    <a:pt x="496732" y="66949"/>
                  </a:cubicBezTo>
                  <a:cubicBezTo>
                    <a:pt x="621514" y="169976"/>
                    <a:pt x="635880" y="335804"/>
                    <a:pt x="572258" y="453198"/>
                  </a:cubicBezTo>
                  <a:cubicBezTo>
                    <a:pt x="567743" y="443346"/>
                    <a:pt x="570206" y="433495"/>
                    <a:pt x="569385" y="424465"/>
                  </a:cubicBezTo>
                  <a:cubicBezTo>
                    <a:pt x="568564" y="411741"/>
                    <a:pt x="568974" y="399016"/>
                    <a:pt x="567743" y="386292"/>
                  </a:cubicBezTo>
                  <a:cubicBezTo>
                    <a:pt x="566511" y="372746"/>
                    <a:pt x="557481" y="364947"/>
                    <a:pt x="546809" y="366179"/>
                  </a:cubicBezTo>
                  <a:cubicBezTo>
                    <a:pt x="535316" y="367410"/>
                    <a:pt x="526696" y="376851"/>
                    <a:pt x="526696" y="388754"/>
                  </a:cubicBezTo>
                  <a:cubicBezTo>
                    <a:pt x="527107" y="433906"/>
                    <a:pt x="525875" y="479467"/>
                    <a:pt x="527927" y="524619"/>
                  </a:cubicBezTo>
                  <a:cubicBezTo>
                    <a:pt x="528338" y="538164"/>
                    <a:pt x="532853" y="548836"/>
                    <a:pt x="544346" y="557045"/>
                  </a:cubicBezTo>
                  <a:cubicBezTo>
                    <a:pt x="555018" y="564844"/>
                    <a:pt x="563228" y="575106"/>
                    <a:pt x="558302" y="589472"/>
                  </a:cubicBezTo>
                  <a:cubicBezTo>
                    <a:pt x="553787" y="603839"/>
                    <a:pt x="541473" y="607943"/>
                    <a:pt x="528338" y="608764"/>
                  </a:cubicBezTo>
                  <a:cubicBezTo>
                    <a:pt x="511098" y="609585"/>
                    <a:pt x="493448" y="609585"/>
                    <a:pt x="476209" y="609996"/>
                  </a:cubicBezTo>
                  <a:cubicBezTo>
                    <a:pt x="452402" y="610817"/>
                    <a:pt x="442961" y="618205"/>
                    <a:pt x="438446" y="641601"/>
                  </a:cubicBezTo>
                  <a:cubicBezTo>
                    <a:pt x="433520" y="666640"/>
                    <a:pt x="429005" y="691678"/>
                    <a:pt x="424901" y="716717"/>
                  </a:cubicBezTo>
                  <a:cubicBezTo>
                    <a:pt x="423669" y="725337"/>
                    <a:pt x="420796" y="728620"/>
                    <a:pt x="411355" y="728620"/>
                  </a:cubicBezTo>
                  <a:cubicBezTo>
                    <a:pt x="339113" y="728620"/>
                    <a:pt x="266871" y="728620"/>
                    <a:pt x="194629" y="729031"/>
                  </a:cubicBezTo>
                  <a:cubicBezTo>
                    <a:pt x="186830" y="729031"/>
                    <a:pt x="184368" y="726568"/>
                    <a:pt x="183136" y="718769"/>
                  </a:cubicBezTo>
                  <a:cubicBezTo>
                    <a:pt x="178621" y="691268"/>
                    <a:pt x="173695" y="663767"/>
                    <a:pt x="167949" y="636676"/>
                  </a:cubicBezTo>
                  <a:cubicBezTo>
                    <a:pt x="163844" y="617384"/>
                    <a:pt x="159329" y="612869"/>
                    <a:pt x="139627" y="611227"/>
                  </a:cubicBezTo>
                  <a:cubicBezTo>
                    <a:pt x="120335" y="609585"/>
                    <a:pt x="101043" y="609996"/>
                    <a:pt x="81751" y="608764"/>
                  </a:cubicBezTo>
                  <a:cubicBezTo>
                    <a:pt x="69437" y="607943"/>
                    <a:pt x="56713" y="607122"/>
                    <a:pt x="50966" y="593166"/>
                  </a:cubicBezTo>
                  <a:cubicBezTo>
                    <a:pt x="45630" y="581263"/>
                    <a:pt x="46861" y="570591"/>
                    <a:pt x="57534" y="562792"/>
                  </a:cubicBezTo>
                  <a:cubicBezTo>
                    <a:pt x="74773" y="550478"/>
                    <a:pt x="79288" y="533649"/>
                    <a:pt x="79288" y="513536"/>
                  </a:cubicBezTo>
                  <a:cubicBezTo>
                    <a:pt x="78467" y="474542"/>
                    <a:pt x="79288" y="435137"/>
                    <a:pt x="78878" y="396143"/>
                  </a:cubicBezTo>
                  <a:cubicBezTo>
                    <a:pt x="78467" y="374799"/>
                    <a:pt x="73131" y="367000"/>
                    <a:pt x="59996" y="367410"/>
                  </a:cubicBezTo>
                  <a:cubicBezTo>
                    <a:pt x="46451" y="367410"/>
                    <a:pt x="39473" y="376030"/>
                    <a:pt x="38652" y="396553"/>
                  </a:cubicBezTo>
                  <a:cubicBezTo>
                    <a:pt x="37421" y="414614"/>
                    <a:pt x="38242" y="433085"/>
                    <a:pt x="38242" y="451556"/>
                  </a:cubicBezTo>
                  <a:cubicBezTo>
                    <a:pt x="-18403" y="359611"/>
                    <a:pt x="-22097" y="186395"/>
                    <a:pt x="96117" y="78442"/>
                  </a:cubicBezTo>
                  <a:cubicBezTo>
                    <a:pt x="145168" y="33907"/>
                    <a:pt x="214024" y="5277"/>
                    <a:pt x="286266" y="659"/>
                  </a:cubicBezTo>
                  <a:close/>
                </a:path>
              </a:pathLst>
            </a:custGeom>
            <a:solidFill>
              <a:schemeClr val="accent4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aphic 1">
            <a:extLst>
              <a:ext uri="{FF2B5EF4-FFF2-40B4-BE49-F238E27FC236}">
                <a16:creationId xmlns:a16="http://schemas.microsoft.com/office/drawing/2014/main" id="{B97CB0BE-D12D-4298-8189-5512D107B384}"/>
              </a:ext>
            </a:extLst>
          </p:cNvPr>
          <p:cNvGrpSpPr/>
          <p:nvPr/>
        </p:nvGrpSpPr>
        <p:grpSpPr>
          <a:xfrm>
            <a:off x="852487" y="676274"/>
            <a:ext cx="3395663" cy="2051414"/>
            <a:chOff x="3557587" y="1895475"/>
            <a:chExt cx="5076825" cy="3067050"/>
          </a:xfrm>
          <a:solidFill>
            <a:schemeClr val="bg1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E025054-BC59-4050-801C-AE673686C8D4}"/>
                </a:ext>
              </a:extLst>
            </p:cNvPr>
            <p:cNvSpPr/>
            <p:nvPr/>
          </p:nvSpPr>
          <p:spPr>
            <a:xfrm>
              <a:off x="4706301" y="4339590"/>
              <a:ext cx="9525" cy="14287"/>
            </a:xfrm>
            <a:custGeom>
              <a:avLst/>
              <a:gdLst>
                <a:gd name="connsiteX0" fmla="*/ 0 w 9525"/>
                <a:gd name="connsiteY0" fmla="*/ 14288 h 14287"/>
                <a:gd name="connsiteX1" fmla="*/ 0 w 9525"/>
                <a:gd name="connsiteY1" fmla="*/ 0 h 14287"/>
                <a:gd name="connsiteX2" fmla="*/ 0 w 9525"/>
                <a:gd name="connsiteY2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4287">
                  <a:moveTo>
                    <a:pt x="0" y="14288"/>
                  </a:moveTo>
                  <a:cubicBezTo>
                    <a:pt x="0" y="9525"/>
                    <a:pt x="0" y="4763"/>
                    <a:pt x="0" y="0"/>
                  </a:cubicBezTo>
                  <a:cubicBezTo>
                    <a:pt x="0" y="4763"/>
                    <a:pt x="0" y="9525"/>
                    <a:pt x="0" y="14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A17F077-1837-414E-B5C3-3DF85394AC61}"/>
                </a:ext>
              </a:extLst>
            </p:cNvPr>
            <p:cNvSpPr/>
            <p:nvPr/>
          </p:nvSpPr>
          <p:spPr>
            <a:xfrm>
              <a:off x="7704151" y="1915477"/>
              <a:ext cx="928628" cy="1614986"/>
            </a:xfrm>
            <a:custGeom>
              <a:avLst/>
              <a:gdLst>
                <a:gd name="connsiteX0" fmla="*/ 538783 w 928628"/>
                <a:gd name="connsiteY0" fmla="*/ 1127760 h 1614986"/>
                <a:gd name="connsiteX1" fmla="*/ 538783 w 928628"/>
                <a:gd name="connsiteY1" fmla="*/ 1127760 h 1614986"/>
                <a:gd name="connsiteX2" fmla="*/ 538783 w 928628"/>
                <a:gd name="connsiteY2" fmla="*/ 1127760 h 1614986"/>
                <a:gd name="connsiteX3" fmla="*/ 609268 w 928628"/>
                <a:gd name="connsiteY3" fmla="*/ 1028700 h 1614986"/>
                <a:gd name="connsiteX4" fmla="*/ 624508 w 928628"/>
                <a:gd name="connsiteY4" fmla="*/ 1015365 h 1614986"/>
                <a:gd name="connsiteX5" fmla="*/ 634033 w 928628"/>
                <a:gd name="connsiteY5" fmla="*/ 1034415 h 1614986"/>
                <a:gd name="connsiteX6" fmla="*/ 631176 w 928628"/>
                <a:gd name="connsiteY6" fmla="*/ 1178243 h 1614986"/>
                <a:gd name="connsiteX7" fmla="*/ 628318 w 928628"/>
                <a:gd name="connsiteY7" fmla="*/ 1196340 h 1614986"/>
                <a:gd name="connsiteX8" fmla="*/ 625460 w 928628"/>
                <a:gd name="connsiteY8" fmla="*/ 1243965 h 1614986"/>
                <a:gd name="connsiteX9" fmla="*/ 643558 w 928628"/>
                <a:gd name="connsiteY9" fmla="*/ 1284923 h 1614986"/>
                <a:gd name="connsiteX10" fmla="*/ 663560 w 928628"/>
                <a:gd name="connsiteY10" fmla="*/ 1246823 h 1614986"/>
                <a:gd name="connsiteX11" fmla="*/ 663560 w 928628"/>
                <a:gd name="connsiteY11" fmla="*/ 948690 h 1614986"/>
                <a:gd name="connsiteX12" fmla="*/ 663560 w 928628"/>
                <a:gd name="connsiteY12" fmla="*/ 919163 h 1614986"/>
                <a:gd name="connsiteX13" fmla="*/ 663560 w 928628"/>
                <a:gd name="connsiteY13" fmla="*/ 919163 h 1614986"/>
                <a:gd name="connsiteX14" fmla="*/ 624508 w 928628"/>
                <a:gd name="connsiteY14" fmla="*/ 816293 h 1614986"/>
                <a:gd name="connsiteX15" fmla="*/ 627366 w 928628"/>
                <a:gd name="connsiteY15" fmla="*/ 769620 h 1614986"/>
                <a:gd name="connsiteX16" fmla="*/ 658798 w 928628"/>
                <a:gd name="connsiteY16" fmla="*/ 790575 h 1614986"/>
                <a:gd name="connsiteX17" fmla="*/ 658798 w 928628"/>
                <a:gd name="connsiteY17" fmla="*/ 701993 h 1614986"/>
                <a:gd name="connsiteX18" fmla="*/ 658798 w 928628"/>
                <a:gd name="connsiteY18" fmla="*/ 701993 h 1614986"/>
                <a:gd name="connsiteX19" fmla="*/ 769288 w 928628"/>
                <a:gd name="connsiteY19" fmla="*/ 450533 h 1614986"/>
                <a:gd name="connsiteX20" fmla="*/ 818818 w 928628"/>
                <a:gd name="connsiteY20" fmla="*/ 402908 h 1614986"/>
                <a:gd name="connsiteX21" fmla="*/ 877873 w 928628"/>
                <a:gd name="connsiteY21" fmla="*/ 212408 h 1614986"/>
                <a:gd name="connsiteX22" fmla="*/ 887398 w 928628"/>
                <a:gd name="connsiteY22" fmla="*/ 213360 h 1614986"/>
                <a:gd name="connsiteX23" fmla="*/ 887398 w 928628"/>
                <a:gd name="connsiteY23" fmla="*/ 343853 h 1614986"/>
                <a:gd name="connsiteX24" fmla="*/ 887398 w 928628"/>
                <a:gd name="connsiteY24" fmla="*/ 343853 h 1614986"/>
                <a:gd name="connsiteX25" fmla="*/ 887398 w 928628"/>
                <a:gd name="connsiteY25" fmla="*/ 343853 h 1614986"/>
                <a:gd name="connsiteX26" fmla="*/ 888350 w 928628"/>
                <a:gd name="connsiteY26" fmla="*/ 401003 h 1614986"/>
                <a:gd name="connsiteX27" fmla="*/ 888350 w 928628"/>
                <a:gd name="connsiteY27" fmla="*/ 524828 h 1614986"/>
                <a:gd name="connsiteX28" fmla="*/ 888350 w 928628"/>
                <a:gd name="connsiteY28" fmla="*/ 524828 h 1614986"/>
                <a:gd name="connsiteX29" fmla="*/ 865491 w 928628"/>
                <a:gd name="connsiteY29" fmla="*/ 654368 h 1614986"/>
                <a:gd name="connsiteX30" fmla="*/ 882635 w 928628"/>
                <a:gd name="connsiteY30" fmla="*/ 689610 h 1614986"/>
                <a:gd name="connsiteX31" fmla="*/ 909305 w 928628"/>
                <a:gd name="connsiteY31" fmla="*/ 669608 h 1614986"/>
                <a:gd name="connsiteX32" fmla="*/ 918830 w 928628"/>
                <a:gd name="connsiteY32" fmla="*/ 625793 h 1614986"/>
                <a:gd name="connsiteX33" fmla="*/ 918830 w 928628"/>
                <a:gd name="connsiteY33" fmla="*/ 625793 h 1614986"/>
                <a:gd name="connsiteX34" fmla="*/ 918830 w 928628"/>
                <a:gd name="connsiteY34" fmla="*/ 625793 h 1614986"/>
                <a:gd name="connsiteX35" fmla="*/ 928355 w 928628"/>
                <a:gd name="connsiteY35" fmla="*/ 214313 h 1614986"/>
                <a:gd name="connsiteX36" fmla="*/ 924546 w 928628"/>
                <a:gd name="connsiteY36" fmla="*/ 159068 h 1614986"/>
                <a:gd name="connsiteX37" fmla="*/ 924546 w 928628"/>
                <a:gd name="connsiteY37" fmla="*/ 159068 h 1614986"/>
                <a:gd name="connsiteX38" fmla="*/ 887398 w 928628"/>
                <a:gd name="connsiteY38" fmla="*/ 115253 h 1614986"/>
                <a:gd name="connsiteX39" fmla="*/ 840725 w 928628"/>
                <a:gd name="connsiteY39" fmla="*/ 31433 h 1614986"/>
                <a:gd name="connsiteX40" fmla="*/ 761668 w 928628"/>
                <a:gd name="connsiteY40" fmla="*/ 11430 h 1614986"/>
                <a:gd name="connsiteX41" fmla="*/ 623555 w 928628"/>
                <a:gd name="connsiteY41" fmla="*/ 120968 h 1614986"/>
                <a:gd name="connsiteX42" fmla="*/ 577835 w 928628"/>
                <a:gd name="connsiteY42" fmla="*/ 238125 h 1614986"/>
                <a:gd name="connsiteX43" fmla="*/ 587360 w 928628"/>
                <a:gd name="connsiteY43" fmla="*/ 273368 h 1614986"/>
                <a:gd name="connsiteX44" fmla="*/ 472108 w 928628"/>
                <a:gd name="connsiteY44" fmla="*/ 309563 h 1614986"/>
                <a:gd name="connsiteX45" fmla="*/ 339710 w 928628"/>
                <a:gd name="connsiteY45" fmla="*/ 193358 h 1614986"/>
                <a:gd name="connsiteX46" fmla="*/ 339710 w 928628"/>
                <a:gd name="connsiteY46" fmla="*/ 193358 h 1614986"/>
                <a:gd name="connsiteX47" fmla="*/ 339710 w 928628"/>
                <a:gd name="connsiteY47" fmla="*/ 193358 h 1614986"/>
                <a:gd name="connsiteX48" fmla="*/ 282560 w 928628"/>
                <a:gd name="connsiteY48" fmla="*/ 74295 h 1614986"/>
                <a:gd name="connsiteX49" fmla="*/ 182548 w 928628"/>
                <a:gd name="connsiteY49" fmla="*/ 0 h 1614986"/>
                <a:gd name="connsiteX50" fmla="*/ 17766 w 928628"/>
                <a:gd name="connsiteY50" fmla="*/ 107633 h 1614986"/>
                <a:gd name="connsiteX51" fmla="*/ 620 w 928628"/>
                <a:gd name="connsiteY51" fmla="*/ 154305 h 1614986"/>
                <a:gd name="connsiteX52" fmla="*/ 11098 w 928628"/>
                <a:gd name="connsiteY52" fmla="*/ 290513 h 1614986"/>
                <a:gd name="connsiteX53" fmla="*/ 20623 w 928628"/>
                <a:gd name="connsiteY53" fmla="*/ 302895 h 1614986"/>
                <a:gd name="connsiteX54" fmla="*/ 26338 w 928628"/>
                <a:gd name="connsiteY54" fmla="*/ 289560 h 1614986"/>
                <a:gd name="connsiteX55" fmla="*/ 62533 w 928628"/>
                <a:gd name="connsiteY55" fmla="*/ 260033 h 1614986"/>
                <a:gd name="connsiteX56" fmla="*/ 87298 w 928628"/>
                <a:gd name="connsiteY56" fmla="*/ 292418 h 1614986"/>
                <a:gd name="connsiteX57" fmla="*/ 175880 w 928628"/>
                <a:gd name="connsiteY57" fmla="*/ 418148 h 1614986"/>
                <a:gd name="connsiteX58" fmla="*/ 204455 w 928628"/>
                <a:gd name="connsiteY58" fmla="*/ 514350 h 1614986"/>
                <a:gd name="connsiteX59" fmla="*/ 190168 w 928628"/>
                <a:gd name="connsiteY59" fmla="*/ 505778 h 1614986"/>
                <a:gd name="connsiteX60" fmla="*/ 183501 w 928628"/>
                <a:gd name="connsiteY60" fmla="*/ 513398 h 1614986"/>
                <a:gd name="connsiteX61" fmla="*/ 160641 w 928628"/>
                <a:gd name="connsiteY61" fmla="*/ 628650 h 1614986"/>
                <a:gd name="connsiteX62" fmla="*/ 173976 w 928628"/>
                <a:gd name="connsiteY62" fmla="*/ 839153 h 1614986"/>
                <a:gd name="connsiteX63" fmla="*/ 203503 w 928628"/>
                <a:gd name="connsiteY63" fmla="*/ 882015 h 1614986"/>
                <a:gd name="connsiteX64" fmla="*/ 253033 w 928628"/>
                <a:gd name="connsiteY64" fmla="*/ 843915 h 1614986"/>
                <a:gd name="connsiteX65" fmla="*/ 251128 w 928628"/>
                <a:gd name="connsiteY65" fmla="*/ 769620 h 1614986"/>
                <a:gd name="connsiteX66" fmla="*/ 248270 w 928628"/>
                <a:gd name="connsiteY66" fmla="*/ 658178 h 1614986"/>
                <a:gd name="connsiteX67" fmla="*/ 263510 w 928628"/>
                <a:gd name="connsiteY67" fmla="*/ 636270 h 1614986"/>
                <a:gd name="connsiteX68" fmla="*/ 283513 w 928628"/>
                <a:gd name="connsiteY68" fmla="*/ 655320 h 1614986"/>
                <a:gd name="connsiteX69" fmla="*/ 282560 w 928628"/>
                <a:gd name="connsiteY69" fmla="*/ 702945 h 1614986"/>
                <a:gd name="connsiteX70" fmla="*/ 264463 w 928628"/>
                <a:gd name="connsiteY70" fmla="*/ 904875 h 1614986"/>
                <a:gd name="connsiteX71" fmla="*/ 256843 w 928628"/>
                <a:gd name="connsiteY71" fmla="*/ 980123 h 1614986"/>
                <a:gd name="connsiteX72" fmla="*/ 257795 w 928628"/>
                <a:gd name="connsiteY72" fmla="*/ 1178243 h 1614986"/>
                <a:gd name="connsiteX73" fmla="*/ 300658 w 928628"/>
                <a:gd name="connsiteY73" fmla="*/ 1202055 h 1614986"/>
                <a:gd name="connsiteX74" fmla="*/ 334948 w 928628"/>
                <a:gd name="connsiteY74" fmla="*/ 1171575 h 1614986"/>
                <a:gd name="connsiteX75" fmla="*/ 338758 w 928628"/>
                <a:gd name="connsiteY75" fmla="*/ 1081088 h 1614986"/>
                <a:gd name="connsiteX76" fmla="*/ 377810 w 928628"/>
                <a:gd name="connsiteY76" fmla="*/ 1168718 h 1614986"/>
                <a:gd name="connsiteX77" fmla="*/ 426388 w 928628"/>
                <a:gd name="connsiteY77" fmla="*/ 1298258 h 1614986"/>
                <a:gd name="connsiteX78" fmla="*/ 431151 w 928628"/>
                <a:gd name="connsiteY78" fmla="*/ 1353503 h 1614986"/>
                <a:gd name="connsiteX79" fmla="*/ 434960 w 928628"/>
                <a:gd name="connsiteY79" fmla="*/ 1545908 h 1614986"/>
                <a:gd name="connsiteX80" fmla="*/ 446391 w 928628"/>
                <a:gd name="connsiteY80" fmla="*/ 1577340 h 1614986"/>
                <a:gd name="connsiteX81" fmla="*/ 457820 w 928628"/>
                <a:gd name="connsiteY81" fmla="*/ 1609725 h 1614986"/>
                <a:gd name="connsiteX82" fmla="*/ 495920 w 928628"/>
                <a:gd name="connsiteY82" fmla="*/ 1608773 h 1614986"/>
                <a:gd name="connsiteX83" fmla="*/ 490205 w 928628"/>
                <a:gd name="connsiteY83" fmla="*/ 1504950 h 1614986"/>
                <a:gd name="connsiteX84" fmla="*/ 479728 w 928628"/>
                <a:gd name="connsiteY84" fmla="*/ 1253490 h 1614986"/>
                <a:gd name="connsiteX85" fmla="*/ 538783 w 928628"/>
                <a:gd name="connsiteY85" fmla="*/ 1127760 h 161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28628" h="1614986">
                  <a:moveTo>
                    <a:pt x="538783" y="1127760"/>
                  </a:moveTo>
                  <a:cubicBezTo>
                    <a:pt x="538783" y="1127760"/>
                    <a:pt x="538783" y="1127760"/>
                    <a:pt x="538783" y="1127760"/>
                  </a:cubicBezTo>
                  <a:cubicBezTo>
                    <a:pt x="538783" y="1127760"/>
                    <a:pt x="538783" y="1127760"/>
                    <a:pt x="538783" y="1127760"/>
                  </a:cubicBezTo>
                  <a:cubicBezTo>
                    <a:pt x="565453" y="1097280"/>
                    <a:pt x="594980" y="1067753"/>
                    <a:pt x="609268" y="1028700"/>
                  </a:cubicBezTo>
                  <a:cubicBezTo>
                    <a:pt x="612126" y="1022033"/>
                    <a:pt x="615935" y="1013460"/>
                    <a:pt x="624508" y="1015365"/>
                  </a:cubicBezTo>
                  <a:cubicBezTo>
                    <a:pt x="632128" y="1017270"/>
                    <a:pt x="633080" y="1026795"/>
                    <a:pt x="634033" y="1034415"/>
                  </a:cubicBezTo>
                  <a:cubicBezTo>
                    <a:pt x="634985" y="1082040"/>
                    <a:pt x="637843" y="1130618"/>
                    <a:pt x="631176" y="1178243"/>
                  </a:cubicBezTo>
                  <a:cubicBezTo>
                    <a:pt x="631176" y="1183958"/>
                    <a:pt x="630223" y="1190625"/>
                    <a:pt x="628318" y="1196340"/>
                  </a:cubicBezTo>
                  <a:cubicBezTo>
                    <a:pt x="627366" y="1212533"/>
                    <a:pt x="628318" y="1228725"/>
                    <a:pt x="625460" y="1243965"/>
                  </a:cubicBezTo>
                  <a:cubicBezTo>
                    <a:pt x="622603" y="1263015"/>
                    <a:pt x="624508" y="1283970"/>
                    <a:pt x="643558" y="1284923"/>
                  </a:cubicBezTo>
                  <a:cubicBezTo>
                    <a:pt x="661655" y="1285875"/>
                    <a:pt x="663560" y="1263015"/>
                    <a:pt x="663560" y="1246823"/>
                  </a:cubicBezTo>
                  <a:cubicBezTo>
                    <a:pt x="663560" y="1147763"/>
                    <a:pt x="663560" y="1048703"/>
                    <a:pt x="663560" y="948690"/>
                  </a:cubicBezTo>
                  <a:cubicBezTo>
                    <a:pt x="663560" y="939165"/>
                    <a:pt x="663560" y="928688"/>
                    <a:pt x="663560" y="919163"/>
                  </a:cubicBezTo>
                  <a:cubicBezTo>
                    <a:pt x="663560" y="919163"/>
                    <a:pt x="663560" y="919163"/>
                    <a:pt x="663560" y="919163"/>
                  </a:cubicBezTo>
                  <a:cubicBezTo>
                    <a:pt x="654988" y="882968"/>
                    <a:pt x="649273" y="846773"/>
                    <a:pt x="624508" y="816293"/>
                  </a:cubicBezTo>
                  <a:cubicBezTo>
                    <a:pt x="613078" y="802005"/>
                    <a:pt x="611173" y="780098"/>
                    <a:pt x="627366" y="769620"/>
                  </a:cubicBezTo>
                  <a:cubicBezTo>
                    <a:pt x="648320" y="756285"/>
                    <a:pt x="640701" y="791528"/>
                    <a:pt x="658798" y="790575"/>
                  </a:cubicBezTo>
                  <a:cubicBezTo>
                    <a:pt x="658798" y="762000"/>
                    <a:pt x="658798" y="732473"/>
                    <a:pt x="658798" y="701993"/>
                  </a:cubicBezTo>
                  <a:lnTo>
                    <a:pt x="658798" y="701993"/>
                  </a:lnTo>
                  <a:cubicBezTo>
                    <a:pt x="653083" y="599123"/>
                    <a:pt x="681658" y="511493"/>
                    <a:pt x="769288" y="450533"/>
                  </a:cubicBezTo>
                  <a:cubicBezTo>
                    <a:pt x="788338" y="437198"/>
                    <a:pt x="807388" y="422910"/>
                    <a:pt x="818818" y="402908"/>
                  </a:cubicBezTo>
                  <a:cubicBezTo>
                    <a:pt x="845488" y="341948"/>
                    <a:pt x="855966" y="275273"/>
                    <a:pt x="877873" y="212408"/>
                  </a:cubicBezTo>
                  <a:cubicBezTo>
                    <a:pt x="880730" y="212408"/>
                    <a:pt x="883588" y="213360"/>
                    <a:pt x="887398" y="213360"/>
                  </a:cubicBezTo>
                  <a:cubicBezTo>
                    <a:pt x="887398" y="257175"/>
                    <a:pt x="887398" y="300038"/>
                    <a:pt x="887398" y="343853"/>
                  </a:cubicBezTo>
                  <a:cubicBezTo>
                    <a:pt x="887398" y="343853"/>
                    <a:pt x="887398" y="343853"/>
                    <a:pt x="887398" y="343853"/>
                  </a:cubicBezTo>
                  <a:lnTo>
                    <a:pt x="887398" y="343853"/>
                  </a:lnTo>
                  <a:cubicBezTo>
                    <a:pt x="887398" y="362903"/>
                    <a:pt x="888350" y="381953"/>
                    <a:pt x="888350" y="401003"/>
                  </a:cubicBezTo>
                  <a:cubicBezTo>
                    <a:pt x="895971" y="441960"/>
                    <a:pt x="896923" y="483870"/>
                    <a:pt x="888350" y="524828"/>
                  </a:cubicBezTo>
                  <a:cubicBezTo>
                    <a:pt x="888350" y="524828"/>
                    <a:pt x="888350" y="524828"/>
                    <a:pt x="888350" y="524828"/>
                  </a:cubicBezTo>
                  <a:cubicBezTo>
                    <a:pt x="884541" y="568643"/>
                    <a:pt x="878825" y="612458"/>
                    <a:pt x="865491" y="654368"/>
                  </a:cubicBezTo>
                  <a:cubicBezTo>
                    <a:pt x="859775" y="671513"/>
                    <a:pt x="866443" y="684848"/>
                    <a:pt x="882635" y="689610"/>
                  </a:cubicBezTo>
                  <a:cubicBezTo>
                    <a:pt x="896923" y="694373"/>
                    <a:pt x="905496" y="681038"/>
                    <a:pt x="909305" y="669608"/>
                  </a:cubicBezTo>
                  <a:cubicBezTo>
                    <a:pt x="914068" y="655320"/>
                    <a:pt x="915973" y="641033"/>
                    <a:pt x="918830" y="625793"/>
                  </a:cubicBezTo>
                  <a:cubicBezTo>
                    <a:pt x="918830" y="625793"/>
                    <a:pt x="918830" y="625793"/>
                    <a:pt x="918830" y="625793"/>
                  </a:cubicBezTo>
                  <a:cubicBezTo>
                    <a:pt x="918830" y="625793"/>
                    <a:pt x="918830" y="625793"/>
                    <a:pt x="918830" y="625793"/>
                  </a:cubicBezTo>
                  <a:cubicBezTo>
                    <a:pt x="921688" y="488633"/>
                    <a:pt x="930260" y="351473"/>
                    <a:pt x="928355" y="214313"/>
                  </a:cubicBezTo>
                  <a:cubicBezTo>
                    <a:pt x="928355" y="196215"/>
                    <a:pt x="925498" y="177165"/>
                    <a:pt x="924546" y="159068"/>
                  </a:cubicBezTo>
                  <a:cubicBezTo>
                    <a:pt x="924546" y="159068"/>
                    <a:pt x="924546" y="159068"/>
                    <a:pt x="924546" y="159068"/>
                  </a:cubicBezTo>
                  <a:cubicBezTo>
                    <a:pt x="905496" y="149543"/>
                    <a:pt x="896923" y="132398"/>
                    <a:pt x="887398" y="115253"/>
                  </a:cubicBezTo>
                  <a:cubicBezTo>
                    <a:pt x="872158" y="86678"/>
                    <a:pt x="858823" y="58103"/>
                    <a:pt x="840725" y="31433"/>
                  </a:cubicBezTo>
                  <a:cubicBezTo>
                    <a:pt x="819771" y="953"/>
                    <a:pt x="779766" y="-8572"/>
                    <a:pt x="761668" y="11430"/>
                  </a:cubicBezTo>
                  <a:cubicBezTo>
                    <a:pt x="721663" y="55245"/>
                    <a:pt x="674991" y="90488"/>
                    <a:pt x="623555" y="120968"/>
                  </a:cubicBezTo>
                  <a:cubicBezTo>
                    <a:pt x="583551" y="143828"/>
                    <a:pt x="564501" y="200978"/>
                    <a:pt x="577835" y="238125"/>
                  </a:cubicBezTo>
                  <a:cubicBezTo>
                    <a:pt x="591170" y="246698"/>
                    <a:pt x="593076" y="259080"/>
                    <a:pt x="587360" y="273368"/>
                  </a:cubicBezTo>
                  <a:cubicBezTo>
                    <a:pt x="573073" y="307658"/>
                    <a:pt x="499730" y="332423"/>
                    <a:pt x="472108" y="309563"/>
                  </a:cubicBezTo>
                  <a:cubicBezTo>
                    <a:pt x="426388" y="273368"/>
                    <a:pt x="383526" y="232410"/>
                    <a:pt x="339710" y="193358"/>
                  </a:cubicBezTo>
                  <a:cubicBezTo>
                    <a:pt x="339710" y="193358"/>
                    <a:pt x="339710" y="193358"/>
                    <a:pt x="339710" y="193358"/>
                  </a:cubicBezTo>
                  <a:lnTo>
                    <a:pt x="339710" y="193358"/>
                  </a:lnTo>
                  <a:cubicBezTo>
                    <a:pt x="309230" y="159068"/>
                    <a:pt x="299705" y="114300"/>
                    <a:pt x="282560" y="74295"/>
                  </a:cubicBezTo>
                  <a:cubicBezTo>
                    <a:pt x="263510" y="29528"/>
                    <a:pt x="233030" y="953"/>
                    <a:pt x="182548" y="0"/>
                  </a:cubicBezTo>
                  <a:cubicBezTo>
                    <a:pt x="122541" y="27623"/>
                    <a:pt x="68248" y="64770"/>
                    <a:pt x="17766" y="107633"/>
                  </a:cubicBezTo>
                  <a:cubicBezTo>
                    <a:pt x="3478" y="120015"/>
                    <a:pt x="1573" y="137160"/>
                    <a:pt x="620" y="154305"/>
                  </a:cubicBezTo>
                  <a:cubicBezTo>
                    <a:pt x="-2237" y="200025"/>
                    <a:pt x="5383" y="245745"/>
                    <a:pt x="11098" y="290513"/>
                  </a:cubicBezTo>
                  <a:cubicBezTo>
                    <a:pt x="13955" y="295275"/>
                    <a:pt x="17766" y="299085"/>
                    <a:pt x="20623" y="302895"/>
                  </a:cubicBezTo>
                  <a:cubicBezTo>
                    <a:pt x="22528" y="299085"/>
                    <a:pt x="24433" y="294323"/>
                    <a:pt x="26338" y="289560"/>
                  </a:cubicBezTo>
                  <a:cubicBezTo>
                    <a:pt x="63485" y="310515"/>
                    <a:pt x="46341" y="266700"/>
                    <a:pt x="62533" y="260033"/>
                  </a:cubicBezTo>
                  <a:cubicBezTo>
                    <a:pt x="78726" y="263843"/>
                    <a:pt x="82535" y="279083"/>
                    <a:pt x="87298" y="292418"/>
                  </a:cubicBezTo>
                  <a:cubicBezTo>
                    <a:pt x="103491" y="343853"/>
                    <a:pt x="133018" y="384810"/>
                    <a:pt x="175880" y="418148"/>
                  </a:cubicBezTo>
                  <a:cubicBezTo>
                    <a:pt x="215885" y="449580"/>
                    <a:pt x="220648" y="474345"/>
                    <a:pt x="204455" y="514350"/>
                  </a:cubicBezTo>
                  <a:cubicBezTo>
                    <a:pt x="199693" y="512445"/>
                    <a:pt x="194930" y="508635"/>
                    <a:pt x="190168" y="505778"/>
                  </a:cubicBezTo>
                  <a:cubicBezTo>
                    <a:pt x="188263" y="508635"/>
                    <a:pt x="186358" y="510540"/>
                    <a:pt x="183501" y="513398"/>
                  </a:cubicBezTo>
                  <a:cubicBezTo>
                    <a:pt x="168260" y="550545"/>
                    <a:pt x="153973" y="587693"/>
                    <a:pt x="160641" y="628650"/>
                  </a:cubicBezTo>
                  <a:cubicBezTo>
                    <a:pt x="172070" y="698183"/>
                    <a:pt x="184453" y="767715"/>
                    <a:pt x="173976" y="839153"/>
                  </a:cubicBezTo>
                  <a:cubicBezTo>
                    <a:pt x="171118" y="860108"/>
                    <a:pt x="175880" y="879158"/>
                    <a:pt x="203503" y="882015"/>
                  </a:cubicBezTo>
                  <a:cubicBezTo>
                    <a:pt x="232078" y="884873"/>
                    <a:pt x="249223" y="872490"/>
                    <a:pt x="253033" y="843915"/>
                  </a:cubicBezTo>
                  <a:cubicBezTo>
                    <a:pt x="255891" y="819150"/>
                    <a:pt x="254938" y="794385"/>
                    <a:pt x="251128" y="769620"/>
                  </a:cubicBezTo>
                  <a:cubicBezTo>
                    <a:pt x="245413" y="732473"/>
                    <a:pt x="246366" y="695325"/>
                    <a:pt x="248270" y="658178"/>
                  </a:cubicBezTo>
                  <a:cubicBezTo>
                    <a:pt x="249223" y="648653"/>
                    <a:pt x="250176" y="636270"/>
                    <a:pt x="263510" y="636270"/>
                  </a:cubicBezTo>
                  <a:cubicBezTo>
                    <a:pt x="275893" y="635318"/>
                    <a:pt x="279703" y="645795"/>
                    <a:pt x="283513" y="655320"/>
                  </a:cubicBezTo>
                  <a:cubicBezTo>
                    <a:pt x="289228" y="671513"/>
                    <a:pt x="287323" y="686753"/>
                    <a:pt x="282560" y="702945"/>
                  </a:cubicBezTo>
                  <a:cubicBezTo>
                    <a:pt x="263510" y="768668"/>
                    <a:pt x="258748" y="835343"/>
                    <a:pt x="264463" y="904875"/>
                  </a:cubicBezTo>
                  <a:cubicBezTo>
                    <a:pt x="266368" y="928688"/>
                    <a:pt x="269226" y="956310"/>
                    <a:pt x="256843" y="980123"/>
                  </a:cubicBezTo>
                  <a:cubicBezTo>
                    <a:pt x="250176" y="1046798"/>
                    <a:pt x="257795" y="1112520"/>
                    <a:pt x="257795" y="1178243"/>
                  </a:cubicBezTo>
                  <a:cubicBezTo>
                    <a:pt x="257795" y="1203008"/>
                    <a:pt x="281608" y="1202055"/>
                    <a:pt x="300658" y="1202055"/>
                  </a:cubicBezTo>
                  <a:cubicBezTo>
                    <a:pt x="320660" y="1202055"/>
                    <a:pt x="333043" y="1193483"/>
                    <a:pt x="334948" y="1171575"/>
                  </a:cubicBezTo>
                  <a:cubicBezTo>
                    <a:pt x="337805" y="1143000"/>
                    <a:pt x="333995" y="1113473"/>
                    <a:pt x="338758" y="1081088"/>
                  </a:cubicBezTo>
                  <a:cubicBezTo>
                    <a:pt x="361618" y="1109663"/>
                    <a:pt x="352093" y="1147763"/>
                    <a:pt x="377810" y="1168718"/>
                  </a:cubicBezTo>
                  <a:cubicBezTo>
                    <a:pt x="418768" y="1203008"/>
                    <a:pt x="431151" y="1246823"/>
                    <a:pt x="426388" y="1298258"/>
                  </a:cubicBezTo>
                  <a:cubicBezTo>
                    <a:pt x="424483" y="1317308"/>
                    <a:pt x="431151" y="1335405"/>
                    <a:pt x="431151" y="1353503"/>
                  </a:cubicBezTo>
                  <a:cubicBezTo>
                    <a:pt x="430198" y="1417320"/>
                    <a:pt x="448295" y="1481138"/>
                    <a:pt x="434960" y="1545908"/>
                  </a:cubicBezTo>
                  <a:cubicBezTo>
                    <a:pt x="432103" y="1558290"/>
                    <a:pt x="431151" y="1570673"/>
                    <a:pt x="446391" y="1577340"/>
                  </a:cubicBezTo>
                  <a:cubicBezTo>
                    <a:pt x="450201" y="1587818"/>
                    <a:pt x="454010" y="1599248"/>
                    <a:pt x="457820" y="1609725"/>
                  </a:cubicBezTo>
                  <a:cubicBezTo>
                    <a:pt x="471155" y="1617345"/>
                    <a:pt x="483538" y="1616393"/>
                    <a:pt x="495920" y="1608773"/>
                  </a:cubicBezTo>
                  <a:cubicBezTo>
                    <a:pt x="494016" y="1574483"/>
                    <a:pt x="492110" y="1539240"/>
                    <a:pt x="490205" y="1504950"/>
                  </a:cubicBezTo>
                  <a:cubicBezTo>
                    <a:pt x="487348" y="1421130"/>
                    <a:pt x="486395" y="1337310"/>
                    <a:pt x="479728" y="1253490"/>
                  </a:cubicBezTo>
                  <a:cubicBezTo>
                    <a:pt x="472108" y="1199198"/>
                    <a:pt x="493063" y="1158240"/>
                    <a:pt x="538783" y="1127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A7DB108-FF94-4B92-83FD-9A3B95BB9DD9}"/>
                </a:ext>
              </a:extLst>
            </p:cNvPr>
            <p:cNvSpPr/>
            <p:nvPr/>
          </p:nvSpPr>
          <p:spPr>
            <a:xfrm>
              <a:off x="7959325" y="3765174"/>
              <a:ext cx="543696" cy="1192587"/>
            </a:xfrm>
            <a:custGeom>
              <a:avLst/>
              <a:gdLst>
                <a:gd name="connsiteX0" fmla="*/ 542689 w 543696"/>
                <a:gd name="connsiteY0" fmla="*/ 201988 h 1192587"/>
                <a:gd name="connsiteX1" fmla="*/ 476967 w 543696"/>
                <a:gd name="connsiteY1" fmla="*/ 34348 h 1192587"/>
                <a:gd name="connsiteX2" fmla="*/ 472205 w 543696"/>
                <a:gd name="connsiteY2" fmla="*/ 21013 h 1192587"/>
                <a:gd name="connsiteX3" fmla="*/ 438867 w 543696"/>
                <a:gd name="connsiteY3" fmla="*/ 3868 h 1192587"/>
                <a:gd name="connsiteX4" fmla="*/ 395052 w 543696"/>
                <a:gd name="connsiteY4" fmla="*/ 30538 h 1192587"/>
                <a:gd name="connsiteX5" fmla="*/ 383622 w 543696"/>
                <a:gd name="connsiteY5" fmla="*/ 44825 h 1192587"/>
                <a:gd name="connsiteX6" fmla="*/ 379812 w 543696"/>
                <a:gd name="connsiteY6" fmla="*/ 143885 h 1192587"/>
                <a:gd name="connsiteX7" fmla="*/ 380764 w 543696"/>
                <a:gd name="connsiteY7" fmla="*/ 228658 h 1192587"/>
                <a:gd name="connsiteX8" fmla="*/ 363619 w 543696"/>
                <a:gd name="connsiteY8" fmla="*/ 377248 h 1192587"/>
                <a:gd name="connsiteX9" fmla="*/ 382669 w 543696"/>
                <a:gd name="connsiteY9" fmla="*/ 363913 h 1192587"/>
                <a:gd name="connsiteX10" fmla="*/ 365524 w 543696"/>
                <a:gd name="connsiteY10" fmla="*/ 435350 h 1192587"/>
                <a:gd name="connsiteX11" fmla="*/ 316947 w 543696"/>
                <a:gd name="connsiteY11" fmla="*/ 459163 h 1192587"/>
                <a:gd name="connsiteX12" fmla="*/ 296944 w 543696"/>
                <a:gd name="connsiteY12" fmla="*/ 412490 h 1192587"/>
                <a:gd name="connsiteX13" fmla="*/ 272180 w 543696"/>
                <a:gd name="connsiteY13" fmla="*/ 302000 h 1192587"/>
                <a:gd name="connsiteX14" fmla="*/ 210267 w 543696"/>
                <a:gd name="connsiteY14" fmla="*/ 111500 h 1192587"/>
                <a:gd name="connsiteX15" fmla="*/ 189312 w 543696"/>
                <a:gd name="connsiteY15" fmla="*/ 76258 h 1192587"/>
                <a:gd name="connsiteX16" fmla="*/ 134067 w 543696"/>
                <a:gd name="connsiteY16" fmla="*/ 40063 h 1192587"/>
                <a:gd name="connsiteX17" fmla="*/ 35959 w 543696"/>
                <a:gd name="connsiteY17" fmla="*/ 51493 h 1192587"/>
                <a:gd name="connsiteX18" fmla="*/ 18814 w 543696"/>
                <a:gd name="connsiteY18" fmla="*/ 181033 h 1192587"/>
                <a:gd name="connsiteX19" fmla="*/ 24530 w 543696"/>
                <a:gd name="connsiteY19" fmla="*/ 221038 h 1192587"/>
                <a:gd name="connsiteX20" fmla="*/ 6432 w 543696"/>
                <a:gd name="connsiteY20" fmla="*/ 344863 h 1192587"/>
                <a:gd name="connsiteX21" fmla="*/ 3574 w 543696"/>
                <a:gd name="connsiteY21" fmla="*/ 516313 h 1192587"/>
                <a:gd name="connsiteX22" fmla="*/ 15957 w 543696"/>
                <a:gd name="connsiteY22" fmla="*/ 563938 h 1192587"/>
                <a:gd name="connsiteX23" fmla="*/ 23577 w 543696"/>
                <a:gd name="connsiteY23" fmla="*/ 587750 h 1192587"/>
                <a:gd name="connsiteX24" fmla="*/ 1669 w 543696"/>
                <a:gd name="connsiteY24" fmla="*/ 716338 h 1192587"/>
                <a:gd name="connsiteX25" fmla="*/ 16909 w 543696"/>
                <a:gd name="connsiteY25" fmla="*/ 865880 h 1192587"/>
                <a:gd name="connsiteX26" fmla="*/ 19767 w 543696"/>
                <a:gd name="connsiteY26" fmla="*/ 979228 h 1192587"/>
                <a:gd name="connsiteX27" fmla="*/ 25482 w 543696"/>
                <a:gd name="connsiteY27" fmla="*/ 1111625 h 1192587"/>
                <a:gd name="connsiteX28" fmla="*/ 41674 w 543696"/>
                <a:gd name="connsiteY28" fmla="*/ 1124008 h 1192587"/>
                <a:gd name="connsiteX29" fmla="*/ 42627 w 543696"/>
                <a:gd name="connsiteY29" fmla="*/ 1062095 h 1192587"/>
                <a:gd name="connsiteX30" fmla="*/ 54057 w 543696"/>
                <a:gd name="connsiteY30" fmla="*/ 1018280 h 1192587"/>
                <a:gd name="connsiteX31" fmla="*/ 103587 w 543696"/>
                <a:gd name="connsiteY31" fmla="*/ 1043998 h 1192587"/>
                <a:gd name="connsiteX32" fmla="*/ 113112 w 543696"/>
                <a:gd name="connsiteY32" fmla="*/ 1192588 h 1192587"/>
                <a:gd name="connsiteX33" fmla="*/ 113112 w 543696"/>
                <a:gd name="connsiteY33" fmla="*/ 1192588 h 1192587"/>
                <a:gd name="connsiteX34" fmla="*/ 124542 w 543696"/>
                <a:gd name="connsiteY34" fmla="*/ 1185920 h 1192587"/>
                <a:gd name="connsiteX35" fmla="*/ 124542 w 543696"/>
                <a:gd name="connsiteY35" fmla="*/ 1185920 h 1192587"/>
                <a:gd name="connsiteX36" fmla="*/ 124542 w 543696"/>
                <a:gd name="connsiteY36" fmla="*/ 1185920 h 1192587"/>
                <a:gd name="connsiteX37" fmla="*/ 132162 w 543696"/>
                <a:gd name="connsiteY37" fmla="*/ 1072573 h 1192587"/>
                <a:gd name="connsiteX38" fmla="*/ 132162 w 543696"/>
                <a:gd name="connsiteY38" fmla="*/ 1072573 h 1192587"/>
                <a:gd name="connsiteX39" fmla="*/ 133114 w 543696"/>
                <a:gd name="connsiteY39" fmla="*/ 1059238 h 1192587"/>
                <a:gd name="connsiteX40" fmla="*/ 152164 w 543696"/>
                <a:gd name="connsiteY40" fmla="*/ 976370 h 1192587"/>
                <a:gd name="connsiteX41" fmla="*/ 155022 w 543696"/>
                <a:gd name="connsiteY41" fmla="*/ 968750 h 1192587"/>
                <a:gd name="connsiteX42" fmla="*/ 180739 w 543696"/>
                <a:gd name="connsiteY42" fmla="*/ 905885 h 1192587"/>
                <a:gd name="connsiteX43" fmla="*/ 183597 w 543696"/>
                <a:gd name="connsiteY43" fmla="*/ 841115 h 1192587"/>
                <a:gd name="connsiteX44" fmla="*/ 171214 w 543696"/>
                <a:gd name="connsiteY44" fmla="*/ 682048 h 1192587"/>
                <a:gd name="connsiteX45" fmla="*/ 195980 w 543696"/>
                <a:gd name="connsiteY45" fmla="*/ 604895 h 1192587"/>
                <a:gd name="connsiteX46" fmla="*/ 232174 w 543696"/>
                <a:gd name="connsiteY46" fmla="*/ 605848 h 1192587"/>
                <a:gd name="connsiteX47" fmla="*/ 270274 w 543696"/>
                <a:gd name="connsiteY47" fmla="*/ 779203 h 1192587"/>
                <a:gd name="connsiteX48" fmla="*/ 268369 w 543696"/>
                <a:gd name="connsiteY48" fmla="*/ 808730 h 1192587"/>
                <a:gd name="connsiteX49" fmla="*/ 268369 w 543696"/>
                <a:gd name="connsiteY49" fmla="*/ 1190683 h 1192587"/>
                <a:gd name="connsiteX50" fmla="*/ 288372 w 543696"/>
                <a:gd name="connsiteY50" fmla="*/ 1184968 h 1192587"/>
                <a:gd name="connsiteX51" fmla="*/ 288372 w 543696"/>
                <a:gd name="connsiteY51" fmla="*/ 1184968 h 1192587"/>
                <a:gd name="connsiteX52" fmla="*/ 289324 w 543696"/>
                <a:gd name="connsiteY52" fmla="*/ 878263 h 1192587"/>
                <a:gd name="connsiteX53" fmla="*/ 290277 w 543696"/>
                <a:gd name="connsiteY53" fmla="*/ 848735 h 1192587"/>
                <a:gd name="connsiteX54" fmla="*/ 297897 w 543696"/>
                <a:gd name="connsiteY54" fmla="*/ 844925 h 1192587"/>
                <a:gd name="connsiteX55" fmla="*/ 303612 w 543696"/>
                <a:gd name="connsiteY55" fmla="*/ 857308 h 1192587"/>
                <a:gd name="connsiteX56" fmla="*/ 303612 w 543696"/>
                <a:gd name="connsiteY56" fmla="*/ 857308 h 1192587"/>
                <a:gd name="connsiteX57" fmla="*/ 303612 w 543696"/>
                <a:gd name="connsiteY57" fmla="*/ 857308 h 1192587"/>
                <a:gd name="connsiteX58" fmla="*/ 319805 w 543696"/>
                <a:gd name="connsiteY58" fmla="*/ 907790 h 1192587"/>
                <a:gd name="connsiteX59" fmla="*/ 319805 w 543696"/>
                <a:gd name="connsiteY59" fmla="*/ 907790 h 1192587"/>
                <a:gd name="connsiteX60" fmla="*/ 391242 w 543696"/>
                <a:gd name="connsiteY60" fmla="*/ 1013518 h 1192587"/>
                <a:gd name="connsiteX61" fmla="*/ 433152 w 543696"/>
                <a:gd name="connsiteY61" fmla="*/ 1083050 h 1192587"/>
                <a:gd name="connsiteX62" fmla="*/ 441724 w 543696"/>
                <a:gd name="connsiteY62" fmla="*/ 1175443 h 1192587"/>
                <a:gd name="connsiteX63" fmla="*/ 449344 w 543696"/>
                <a:gd name="connsiteY63" fmla="*/ 1175443 h 1192587"/>
                <a:gd name="connsiteX64" fmla="*/ 459822 w 543696"/>
                <a:gd name="connsiteY64" fmla="*/ 1116388 h 1192587"/>
                <a:gd name="connsiteX65" fmla="*/ 462680 w 543696"/>
                <a:gd name="connsiteY65" fmla="*/ 1114483 h 1192587"/>
                <a:gd name="connsiteX66" fmla="*/ 460774 w 543696"/>
                <a:gd name="connsiteY66" fmla="*/ 1109720 h 1192587"/>
                <a:gd name="connsiteX67" fmla="*/ 478872 w 543696"/>
                <a:gd name="connsiteY67" fmla="*/ 1020185 h 1192587"/>
                <a:gd name="connsiteX68" fmla="*/ 529355 w 543696"/>
                <a:gd name="connsiteY68" fmla="*/ 912553 h 1192587"/>
                <a:gd name="connsiteX69" fmla="*/ 533164 w 543696"/>
                <a:gd name="connsiteY69" fmla="*/ 851593 h 1192587"/>
                <a:gd name="connsiteX70" fmla="*/ 528402 w 543696"/>
                <a:gd name="connsiteY70" fmla="*/ 772535 h 1192587"/>
                <a:gd name="connsiteX71" fmla="*/ 524592 w 543696"/>
                <a:gd name="connsiteY71" fmla="*/ 648710 h 1192587"/>
                <a:gd name="connsiteX72" fmla="*/ 520782 w 543696"/>
                <a:gd name="connsiteY72" fmla="*/ 572510 h 1192587"/>
                <a:gd name="connsiteX73" fmla="*/ 540785 w 543696"/>
                <a:gd name="connsiteY73" fmla="*/ 583940 h 1192587"/>
                <a:gd name="connsiteX74" fmla="*/ 529355 w 543696"/>
                <a:gd name="connsiteY74" fmla="*/ 357245 h 1192587"/>
                <a:gd name="connsiteX75" fmla="*/ 530307 w 543696"/>
                <a:gd name="connsiteY75" fmla="*/ 255328 h 1192587"/>
                <a:gd name="connsiteX76" fmla="*/ 542689 w 543696"/>
                <a:gd name="connsiteY76" fmla="*/ 201988 h 119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43696" h="1192587">
                  <a:moveTo>
                    <a:pt x="542689" y="201988"/>
                  </a:moveTo>
                  <a:cubicBezTo>
                    <a:pt x="532212" y="141980"/>
                    <a:pt x="536022" y="75305"/>
                    <a:pt x="476967" y="34348"/>
                  </a:cubicBezTo>
                  <a:cubicBezTo>
                    <a:pt x="474109" y="32443"/>
                    <a:pt x="472205" y="25775"/>
                    <a:pt x="472205" y="21013"/>
                  </a:cubicBezTo>
                  <a:cubicBezTo>
                    <a:pt x="471252" y="-4705"/>
                    <a:pt x="456012" y="-1847"/>
                    <a:pt x="438867" y="3868"/>
                  </a:cubicBezTo>
                  <a:cubicBezTo>
                    <a:pt x="421722" y="8630"/>
                    <a:pt x="407434" y="19108"/>
                    <a:pt x="395052" y="30538"/>
                  </a:cubicBezTo>
                  <a:cubicBezTo>
                    <a:pt x="389337" y="33395"/>
                    <a:pt x="382669" y="36253"/>
                    <a:pt x="383622" y="44825"/>
                  </a:cubicBezTo>
                  <a:cubicBezTo>
                    <a:pt x="374097" y="77210"/>
                    <a:pt x="374097" y="110548"/>
                    <a:pt x="379812" y="143885"/>
                  </a:cubicBezTo>
                  <a:cubicBezTo>
                    <a:pt x="384574" y="171508"/>
                    <a:pt x="393147" y="201988"/>
                    <a:pt x="380764" y="228658"/>
                  </a:cubicBezTo>
                  <a:cubicBezTo>
                    <a:pt x="356952" y="277235"/>
                    <a:pt x="365524" y="327718"/>
                    <a:pt x="363619" y="377248"/>
                  </a:cubicBezTo>
                  <a:cubicBezTo>
                    <a:pt x="376002" y="379153"/>
                    <a:pt x="370287" y="363913"/>
                    <a:pt x="382669" y="363913"/>
                  </a:cubicBezTo>
                  <a:cubicBezTo>
                    <a:pt x="388384" y="390583"/>
                    <a:pt x="381717" y="414395"/>
                    <a:pt x="365524" y="435350"/>
                  </a:cubicBezTo>
                  <a:cubicBezTo>
                    <a:pt x="354094" y="451543"/>
                    <a:pt x="339807" y="468688"/>
                    <a:pt x="316947" y="459163"/>
                  </a:cubicBezTo>
                  <a:cubicBezTo>
                    <a:pt x="295992" y="450590"/>
                    <a:pt x="295992" y="432493"/>
                    <a:pt x="296944" y="412490"/>
                  </a:cubicBezTo>
                  <a:cubicBezTo>
                    <a:pt x="299802" y="373438"/>
                    <a:pt x="294087" y="330575"/>
                    <a:pt x="272180" y="302000"/>
                  </a:cubicBezTo>
                  <a:cubicBezTo>
                    <a:pt x="226459" y="244850"/>
                    <a:pt x="215030" y="180080"/>
                    <a:pt x="210267" y="111500"/>
                  </a:cubicBezTo>
                  <a:cubicBezTo>
                    <a:pt x="209314" y="96260"/>
                    <a:pt x="206457" y="80068"/>
                    <a:pt x="189312" y="76258"/>
                  </a:cubicBezTo>
                  <a:cubicBezTo>
                    <a:pt x="165499" y="71495"/>
                    <a:pt x="150259" y="55303"/>
                    <a:pt x="134067" y="40063"/>
                  </a:cubicBezTo>
                  <a:cubicBezTo>
                    <a:pt x="107397" y="16250"/>
                    <a:pt x="55962" y="21013"/>
                    <a:pt x="35959" y="51493"/>
                  </a:cubicBezTo>
                  <a:cubicBezTo>
                    <a:pt x="10242" y="91498"/>
                    <a:pt x="-4998" y="134360"/>
                    <a:pt x="18814" y="181033"/>
                  </a:cubicBezTo>
                  <a:cubicBezTo>
                    <a:pt x="25482" y="194368"/>
                    <a:pt x="22624" y="207703"/>
                    <a:pt x="24530" y="221038"/>
                  </a:cubicBezTo>
                  <a:cubicBezTo>
                    <a:pt x="33102" y="264853"/>
                    <a:pt x="2622" y="302000"/>
                    <a:pt x="6432" y="344863"/>
                  </a:cubicBezTo>
                  <a:cubicBezTo>
                    <a:pt x="11194" y="402013"/>
                    <a:pt x="35007" y="458210"/>
                    <a:pt x="3574" y="516313"/>
                  </a:cubicBezTo>
                  <a:cubicBezTo>
                    <a:pt x="-4045" y="530600"/>
                    <a:pt x="717" y="550603"/>
                    <a:pt x="15957" y="563938"/>
                  </a:cubicBezTo>
                  <a:cubicBezTo>
                    <a:pt x="22624" y="569653"/>
                    <a:pt x="23577" y="579178"/>
                    <a:pt x="23577" y="587750"/>
                  </a:cubicBezTo>
                  <a:cubicBezTo>
                    <a:pt x="24530" y="631565"/>
                    <a:pt x="28339" y="676333"/>
                    <a:pt x="1669" y="716338"/>
                  </a:cubicBezTo>
                  <a:cubicBezTo>
                    <a:pt x="-236" y="766820"/>
                    <a:pt x="-2141" y="817303"/>
                    <a:pt x="16909" y="865880"/>
                  </a:cubicBezTo>
                  <a:cubicBezTo>
                    <a:pt x="31197" y="903028"/>
                    <a:pt x="28339" y="942080"/>
                    <a:pt x="19767" y="979228"/>
                  </a:cubicBezTo>
                  <a:cubicBezTo>
                    <a:pt x="9289" y="1024948"/>
                    <a:pt x="27387" y="1066858"/>
                    <a:pt x="25482" y="1111625"/>
                  </a:cubicBezTo>
                  <a:cubicBezTo>
                    <a:pt x="25482" y="1119245"/>
                    <a:pt x="34055" y="1123055"/>
                    <a:pt x="41674" y="1124008"/>
                  </a:cubicBezTo>
                  <a:cubicBezTo>
                    <a:pt x="41674" y="1103053"/>
                    <a:pt x="42627" y="1083050"/>
                    <a:pt x="42627" y="1062095"/>
                  </a:cubicBezTo>
                  <a:cubicBezTo>
                    <a:pt x="42627" y="1045903"/>
                    <a:pt x="32149" y="1023995"/>
                    <a:pt x="54057" y="1018280"/>
                  </a:cubicBezTo>
                  <a:cubicBezTo>
                    <a:pt x="75012" y="1012565"/>
                    <a:pt x="95967" y="1019233"/>
                    <a:pt x="103587" y="1043998"/>
                  </a:cubicBezTo>
                  <a:cubicBezTo>
                    <a:pt x="105492" y="1093528"/>
                    <a:pt x="100730" y="1144010"/>
                    <a:pt x="113112" y="1192588"/>
                  </a:cubicBezTo>
                  <a:cubicBezTo>
                    <a:pt x="113112" y="1192588"/>
                    <a:pt x="113112" y="1192588"/>
                    <a:pt x="113112" y="1192588"/>
                  </a:cubicBezTo>
                  <a:cubicBezTo>
                    <a:pt x="116922" y="1190683"/>
                    <a:pt x="120732" y="1187825"/>
                    <a:pt x="124542" y="1185920"/>
                  </a:cubicBezTo>
                  <a:cubicBezTo>
                    <a:pt x="124542" y="1185920"/>
                    <a:pt x="124542" y="1185920"/>
                    <a:pt x="124542" y="1185920"/>
                  </a:cubicBezTo>
                  <a:cubicBezTo>
                    <a:pt x="124542" y="1185920"/>
                    <a:pt x="124542" y="1185920"/>
                    <a:pt x="124542" y="1185920"/>
                  </a:cubicBezTo>
                  <a:cubicBezTo>
                    <a:pt x="129305" y="1148773"/>
                    <a:pt x="120732" y="1109720"/>
                    <a:pt x="132162" y="1072573"/>
                  </a:cubicBezTo>
                  <a:cubicBezTo>
                    <a:pt x="132162" y="1072573"/>
                    <a:pt x="132162" y="1072573"/>
                    <a:pt x="132162" y="1072573"/>
                  </a:cubicBezTo>
                  <a:cubicBezTo>
                    <a:pt x="132162" y="1067810"/>
                    <a:pt x="132162" y="1064000"/>
                    <a:pt x="133114" y="1059238"/>
                  </a:cubicBezTo>
                  <a:cubicBezTo>
                    <a:pt x="130257" y="1028758"/>
                    <a:pt x="141687" y="1003040"/>
                    <a:pt x="152164" y="976370"/>
                  </a:cubicBezTo>
                  <a:cubicBezTo>
                    <a:pt x="152164" y="974465"/>
                    <a:pt x="153117" y="971608"/>
                    <a:pt x="155022" y="968750"/>
                  </a:cubicBezTo>
                  <a:cubicBezTo>
                    <a:pt x="158832" y="945890"/>
                    <a:pt x="162642" y="924935"/>
                    <a:pt x="180739" y="905885"/>
                  </a:cubicBezTo>
                  <a:cubicBezTo>
                    <a:pt x="195980" y="889693"/>
                    <a:pt x="189312" y="863023"/>
                    <a:pt x="183597" y="841115"/>
                  </a:cubicBezTo>
                  <a:cubicBezTo>
                    <a:pt x="171214" y="788728"/>
                    <a:pt x="169309" y="735388"/>
                    <a:pt x="171214" y="682048"/>
                  </a:cubicBezTo>
                  <a:cubicBezTo>
                    <a:pt x="172167" y="654425"/>
                    <a:pt x="180739" y="628708"/>
                    <a:pt x="195980" y="604895"/>
                  </a:cubicBezTo>
                  <a:cubicBezTo>
                    <a:pt x="209314" y="584893"/>
                    <a:pt x="224555" y="586798"/>
                    <a:pt x="232174" y="605848"/>
                  </a:cubicBezTo>
                  <a:cubicBezTo>
                    <a:pt x="254082" y="661093"/>
                    <a:pt x="305517" y="710623"/>
                    <a:pt x="270274" y="779203"/>
                  </a:cubicBezTo>
                  <a:cubicBezTo>
                    <a:pt x="266464" y="786823"/>
                    <a:pt x="268369" y="798253"/>
                    <a:pt x="268369" y="808730"/>
                  </a:cubicBezTo>
                  <a:cubicBezTo>
                    <a:pt x="268369" y="936365"/>
                    <a:pt x="268369" y="1063048"/>
                    <a:pt x="268369" y="1190683"/>
                  </a:cubicBezTo>
                  <a:cubicBezTo>
                    <a:pt x="275037" y="1188778"/>
                    <a:pt x="281705" y="1186873"/>
                    <a:pt x="288372" y="1184968"/>
                  </a:cubicBezTo>
                  <a:cubicBezTo>
                    <a:pt x="288372" y="1184968"/>
                    <a:pt x="288372" y="1184968"/>
                    <a:pt x="288372" y="1184968"/>
                  </a:cubicBezTo>
                  <a:cubicBezTo>
                    <a:pt x="288372" y="1083050"/>
                    <a:pt x="289324" y="980180"/>
                    <a:pt x="289324" y="878263"/>
                  </a:cubicBezTo>
                  <a:cubicBezTo>
                    <a:pt x="289324" y="868738"/>
                    <a:pt x="289324" y="858260"/>
                    <a:pt x="290277" y="848735"/>
                  </a:cubicBezTo>
                  <a:cubicBezTo>
                    <a:pt x="290277" y="844925"/>
                    <a:pt x="295039" y="842068"/>
                    <a:pt x="297897" y="844925"/>
                  </a:cubicBezTo>
                  <a:cubicBezTo>
                    <a:pt x="300755" y="847783"/>
                    <a:pt x="301707" y="853498"/>
                    <a:pt x="303612" y="857308"/>
                  </a:cubicBezTo>
                  <a:lnTo>
                    <a:pt x="303612" y="857308"/>
                  </a:lnTo>
                  <a:lnTo>
                    <a:pt x="303612" y="857308"/>
                  </a:lnTo>
                  <a:cubicBezTo>
                    <a:pt x="309327" y="874453"/>
                    <a:pt x="314089" y="891598"/>
                    <a:pt x="319805" y="907790"/>
                  </a:cubicBezTo>
                  <a:lnTo>
                    <a:pt x="319805" y="907790"/>
                  </a:lnTo>
                  <a:cubicBezTo>
                    <a:pt x="342664" y="943985"/>
                    <a:pt x="352189" y="988753"/>
                    <a:pt x="391242" y="1013518"/>
                  </a:cubicBezTo>
                  <a:cubicBezTo>
                    <a:pt x="417912" y="1029710"/>
                    <a:pt x="430294" y="1052570"/>
                    <a:pt x="433152" y="1083050"/>
                  </a:cubicBezTo>
                  <a:cubicBezTo>
                    <a:pt x="436009" y="1114483"/>
                    <a:pt x="438867" y="1144963"/>
                    <a:pt x="441724" y="1175443"/>
                  </a:cubicBezTo>
                  <a:cubicBezTo>
                    <a:pt x="444582" y="1175443"/>
                    <a:pt x="447439" y="1175443"/>
                    <a:pt x="449344" y="1175443"/>
                  </a:cubicBezTo>
                  <a:cubicBezTo>
                    <a:pt x="453155" y="1155440"/>
                    <a:pt x="456964" y="1136390"/>
                    <a:pt x="459822" y="1116388"/>
                  </a:cubicBezTo>
                  <a:cubicBezTo>
                    <a:pt x="460774" y="1116388"/>
                    <a:pt x="461727" y="1115435"/>
                    <a:pt x="462680" y="1114483"/>
                  </a:cubicBezTo>
                  <a:cubicBezTo>
                    <a:pt x="463632" y="1112578"/>
                    <a:pt x="462680" y="1111625"/>
                    <a:pt x="460774" y="1109720"/>
                  </a:cubicBezTo>
                  <a:cubicBezTo>
                    <a:pt x="459822" y="1078288"/>
                    <a:pt x="461727" y="1046855"/>
                    <a:pt x="478872" y="1020185"/>
                  </a:cubicBezTo>
                  <a:cubicBezTo>
                    <a:pt x="499827" y="985895"/>
                    <a:pt x="512210" y="948748"/>
                    <a:pt x="529355" y="912553"/>
                  </a:cubicBezTo>
                  <a:cubicBezTo>
                    <a:pt x="538880" y="892550"/>
                    <a:pt x="542689" y="868738"/>
                    <a:pt x="533164" y="851593"/>
                  </a:cubicBezTo>
                  <a:cubicBezTo>
                    <a:pt x="517924" y="823970"/>
                    <a:pt x="521735" y="799205"/>
                    <a:pt x="528402" y="772535"/>
                  </a:cubicBezTo>
                  <a:cubicBezTo>
                    <a:pt x="538880" y="730625"/>
                    <a:pt x="540785" y="690620"/>
                    <a:pt x="524592" y="648710"/>
                  </a:cubicBezTo>
                  <a:cubicBezTo>
                    <a:pt x="515067" y="624898"/>
                    <a:pt x="517924" y="597275"/>
                    <a:pt x="520782" y="572510"/>
                  </a:cubicBezTo>
                  <a:cubicBezTo>
                    <a:pt x="533164" y="568700"/>
                    <a:pt x="525544" y="590608"/>
                    <a:pt x="540785" y="583940"/>
                  </a:cubicBezTo>
                  <a:cubicBezTo>
                    <a:pt x="543642" y="508693"/>
                    <a:pt x="544594" y="432493"/>
                    <a:pt x="529355" y="357245"/>
                  </a:cubicBezTo>
                  <a:cubicBezTo>
                    <a:pt x="522687" y="322955"/>
                    <a:pt x="515067" y="287713"/>
                    <a:pt x="530307" y="255328"/>
                  </a:cubicBezTo>
                  <a:cubicBezTo>
                    <a:pt x="538880" y="237230"/>
                    <a:pt x="546499" y="220085"/>
                    <a:pt x="542689" y="201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1CBBDFB-1262-419D-BBAD-61FF1ED87FDF}"/>
                </a:ext>
              </a:extLst>
            </p:cNvPr>
            <p:cNvSpPr/>
            <p:nvPr/>
          </p:nvSpPr>
          <p:spPr>
            <a:xfrm>
              <a:off x="8248649" y="4935855"/>
              <a:ext cx="5715" cy="13334"/>
            </a:xfrm>
            <a:custGeom>
              <a:avLst/>
              <a:gdLst>
                <a:gd name="connsiteX0" fmla="*/ 5715 w 5715"/>
                <a:gd name="connsiteY0" fmla="*/ 0 h 13334"/>
                <a:gd name="connsiteX1" fmla="*/ 0 w 5715"/>
                <a:gd name="connsiteY1" fmla="*/ 13335 h 13334"/>
                <a:gd name="connsiteX2" fmla="*/ 5715 w 5715"/>
                <a:gd name="connsiteY2" fmla="*/ 0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" h="13334">
                  <a:moveTo>
                    <a:pt x="5715" y="0"/>
                  </a:moveTo>
                  <a:cubicBezTo>
                    <a:pt x="4763" y="4763"/>
                    <a:pt x="2857" y="8572"/>
                    <a:pt x="0" y="13335"/>
                  </a:cubicBezTo>
                  <a:cubicBezTo>
                    <a:pt x="2857" y="9525"/>
                    <a:pt x="4763" y="4763"/>
                    <a:pt x="57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FE8C9F-F45E-4638-81FB-2610DD67F152}"/>
                </a:ext>
              </a:extLst>
            </p:cNvPr>
            <p:cNvSpPr/>
            <p:nvPr/>
          </p:nvSpPr>
          <p:spPr>
            <a:xfrm>
              <a:off x="7455894" y="3759476"/>
              <a:ext cx="489088" cy="1203515"/>
            </a:xfrm>
            <a:custGeom>
              <a:avLst/>
              <a:gdLst>
                <a:gd name="connsiteX0" fmla="*/ 466048 w 489088"/>
                <a:gd name="connsiteY0" fmla="*/ 1015405 h 1203515"/>
                <a:gd name="connsiteX1" fmla="*/ 466048 w 489088"/>
                <a:gd name="connsiteY1" fmla="*/ 1187808 h 1203515"/>
                <a:gd name="connsiteX2" fmla="*/ 482240 w 489088"/>
                <a:gd name="connsiteY2" fmla="*/ 1106846 h 1203515"/>
                <a:gd name="connsiteX3" fmla="*/ 482240 w 489088"/>
                <a:gd name="connsiteY3" fmla="*/ 1106846 h 1203515"/>
                <a:gd name="connsiteX4" fmla="*/ 482240 w 489088"/>
                <a:gd name="connsiteY4" fmla="*/ 1106846 h 1203515"/>
                <a:gd name="connsiteX5" fmla="*/ 487955 w 489088"/>
                <a:gd name="connsiteY5" fmla="*/ 979211 h 1203515"/>
                <a:gd name="connsiteX6" fmla="*/ 488908 w 489088"/>
                <a:gd name="connsiteY6" fmla="*/ 958255 h 1203515"/>
                <a:gd name="connsiteX7" fmla="*/ 481287 w 489088"/>
                <a:gd name="connsiteY7" fmla="*/ 921108 h 1203515"/>
                <a:gd name="connsiteX8" fmla="*/ 466048 w 489088"/>
                <a:gd name="connsiteY8" fmla="*/ 877293 h 1203515"/>
                <a:gd name="connsiteX9" fmla="*/ 466048 w 489088"/>
                <a:gd name="connsiteY9" fmla="*/ 877293 h 1203515"/>
                <a:gd name="connsiteX10" fmla="*/ 400325 w 489088"/>
                <a:gd name="connsiteY10" fmla="*/ 785853 h 1203515"/>
                <a:gd name="connsiteX11" fmla="*/ 233637 w 489088"/>
                <a:gd name="connsiteY11" fmla="*/ 800141 h 1203515"/>
                <a:gd name="connsiteX12" fmla="*/ 217445 w 489088"/>
                <a:gd name="connsiteY12" fmla="*/ 792521 h 1203515"/>
                <a:gd name="connsiteX13" fmla="*/ 188870 w 489088"/>
                <a:gd name="connsiteY13" fmla="*/ 702986 h 1203515"/>
                <a:gd name="connsiteX14" fmla="*/ 293645 w 489088"/>
                <a:gd name="connsiteY14" fmla="*/ 633453 h 1203515"/>
                <a:gd name="connsiteX15" fmla="*/ 309837 w 489088"/>
                <a:gd name="connsiteY15" fmla="*/ 669648 h 1203515"/>
                <a:gd name="connsiteX16" fmla="*/ 319362 w 489088"/>
                <a:gd name="connsiteY16" fmla="*/ 715368 h 1203515"/>
                <a:gd name="connsiteX17" fmla="*/ 337460 w 489088"/>
                <a:gd name="connsiteY17" fmla="*/ 668696 h 1203515"/>
                <a:gd name="connsiteX18" fmla="*/ 340317 w 489088"/>
                <a:gd name="connsiteY18" fmla="*/ 627738 h 1203515"/>
                <a:gd name="connsiteX19" fmla="*/ 371750 w 489088"/>
                <a:gd name="connsiteY19" fmla="*/ 599163 h 1203515"/>
                <a:gd name="connsiteX20" fmla="*/ 399373 w 489088"/>
                <a:gd name="connsiteY20" fmla="*/ 630596 h 1203515"/>
                <a:gd name="connsiteX21" fmla="*/ 408898 w 489088"/>
                <a:gd name="connsiteY21" fmla="*/ 713463 h 1203515"/>
                <a:gd name="connsiteX22" fmla="*/ 426995 w 489088"/>
                <a:gd name="connsiteY22" fmla="*/ 518201 h 1203515"/>
                <a:gd name="connsiteX23" fmla="*/ 439377 w 489088"/>
                <a:gd name="connsiteY23" fmla="*/ 577255 h 1203515"/>
                <a:gd name="connsiteX24" fmla="*/ 448902 w 489088"/>
                <a:gd name="connsiteY24" fmla="*/ 620118 h 1203515"/>
                <a:gd name="connsiteX25" fmla="*/ 448902 w 489088"/>
                <a:gd name="connsiteY25" fmla="*/ 620118 h 1203515"/>
                <a:gd name="connsiteX26" fmla="*/ 459380 w 489088"/>
                <a:gd name="connsiteY26" fmla="*/ 569636 h 1203515"/>
                <a:gd name="connsiteX27" fmla="*/ 459380 w 489088"/>
                <a:gd name="connsiteY27" fmla="*/ 443906 h 1203515"/>
                <a:gd name="connsiteX28" fmla="*/ 459380 w 489088"/>
                <a:gd name="connsiteY28" fmla="*/ 443906 h 1203515"/>
                <a:gd name="connsiteX29" fmla="*/ 459380 w 489088"/>
                <a:gd name="connsiteY29" fmla="*/ 443906 h 1203515"/>
                <a:gd name="connsiteX30" fmla="*/ 456523 w 489088"/>
                <a:gd name="connsiteY30" fmla="*/ 418188 h 1203515"/>
                <a:gd name="connsiteX31" fmla="*/ 475573 w 489088"/>
                <a:gd name="connsiteY31" fmla="*/ 145773 h 1203515"/>
                <a:gd name="connsiteX32" fmla="*/ 428900 w 489088"/>
                <a:gd name="connsiteY32" fmla="*/ 25758 h 1203515"/>
                <a:gd name="connsiteX33" fmla="*/ 297455 w 489088"/>
                <a:gd name="connsiteY33" fmla="*/ 4803 h 1203515"/>
                <a:gd name="connsiteX34" fmla="*/ 275548 w 489088"/>
                <a:gd name="connsiteY34" fmla="*/ 3851 h 1203515"/>
                <a:gd name="connsiteX35" fmla="*/ 163152 w 489088"/>
                <a:gd name="connsiteY35" fmla="*/ 993 h 1203515"/>
                <a:gd name="connsiteX36" fmla="*/ 119337 w 489088"/>
                <a:gd name="connsiteY36" fmla="*/ 4803 h 1203515"/>
                <a:gd name="connsiteX37" fmla="*/ 275 w 489088"/>
                <a:gd name="connsiteY37" fmla="*/ 180063 h 1203515"/>
                <a:gd name="connsiteX38" fmla="*/ 275 w 489088"/>
                <a:gd name="connsiteY38" fmla="*/ 261978 h 1203515"/>
                <a:gd name="connsiteX39" fmla="*/ 6942 w 489088"/>
                <a:gd name="connsiteY39" fmla="*/ 294363 h 1203515"/>
                <a:gd name="connsiteX40" fmla="*/ 17420 w 489088"/>
                <a:gd name="connsiteY40" fmla="*/ 357228 h 1203515"/>
                <a:gd name="connsiteX41" fmla="*/ 8848 w 489088"/>
                <a:gd name="connsiteY41" fmla="*/ 561063 h 1203515"/>
                <a:gd name="connsiteX42" fmla="*/ 275 w 489088"/>
                <a:gd name="connsiteY42" fmla="*/ 862053 h 1203515"/>
                <a:gd name="connsiteX43" fmla="*/ 3133 w 489088"/>
                <a:gd name="connsiteY43" fmla="*/ 876341 h 1203515"/>
                <a:gd name="connsiteX44" fmla="*/ 45042 w 489088"/>
                <a:gd name="connsiteY44" fmla="*/ 1085891 h 1203515"/>
                <a:gd name="connsiteX45" fmla="*/ 48852 w 489088"/>
                <a:gd name="connsiteY45" fmla="*/ 1107798 h 1203515"/>
                <a:gd name="connsiteX46" fmla="*/ 74570 w 489088"/>
                <a:gd name="connsiteY46" fmla="*/ 1130658 h 1203515"/>
                <a:gd name="connsiteX47" fmla="*/ 100287 w 489088"/>
                <a:gd name="connsiteY47" fmla="*/ 1103988 h 1203515"/>
                <a:gd name="connsiteX48" fmla="*/ 103145 w 489088"/>
                <a:gd name="connsiteY48" fmla="*/ 1059221 h 1203515"/>
                <a:gd name="connsiteX49" fmla="*/ 163152 w 489088"/>
                <a:gd name="connsiteY49" fmla="*/ 1030646 h 1203515"/>
                <a:gd name="connsiteX50" fmla="*/ 199348 w 489088"/>
                <a:gd name="connsiteY50" fmla="*/ 1095416 h 1203515"/>
                <a:gd name="connsiteX51" fmla="*/ 203158 w 489088"/>
                <a:gd name="connsiteY51" fmla="*/ 1180188 h 1203515"/>
                <a:gd name="connsiteX52" fmla="*/ 224112 w 489088"/>
                <a:gd name="connsiteY52" fmla="*/ 1203048 h 1203515"/>
                <a:gd name="connsiteX53" fmla="*/ 251735 w 489088"/>
                <a:gd name="connsiteY53" fmla="*/ 1189713 h 1203515"/>
                <a:gd name="connsiteX54" fmla="*/ 265070 w 489088"/>
                <a:gd name="connsiteY54" fmla="*/ 1151613 h 1203515"/>
                <a:gd name="connsiteX55" fmla="*/ 280310 w 489088"/>
                <a:gd name="connsiteY55" fmla="*/ 1076366 h 1203515"/>
                <a:gd name="connsiteX56" fmla="*/ 319362 w 489088"/>
                <a:gd name="connsiteY56" fmla="*/ 1054458 h 1203515"/>
                <a:gd name="connsiteX57" fmla="*/ 332698 w 489088"/>
                <a:gd name="connsiteY57" fmla="*/ 1049696 h 1203515"/>
                <a:gd name="connsiteX58" fmla="*/ 326030 w 489088"/>
                <a:gd name="connsiteY58" fmla="*/ 1031598 h 1203515"/>
                <a:gd name="connsiteX59" fmla="*/ 347937 w 489088"/>
                <a:gd name="connsiteY59" fmla="*/ 1043980 h 1203515"/>
                <a:gd name="connsiteX60" fmla="*/ 347937 w 489088"/>
                <a:gd name="connsiteY60" fmla="*/ 1043980 h 1203515"/>
                <a:gd name="connsiteX61" fmla="*/ 362225 w 489088"/>
                <a:gd name="connsiteY61" fmla="*/ 1190666 h 1203515"/>
                <a:gd name="connsiteX62" fmla="*/ 375560 w 489088"/>
                <a:gd name="connsiteY62" fmla="*/ 1090653 h 1203515"/>
                <a:gd name="connsiteX63" fmla="*/ 427948 w 489088"/>
                <a:gd name="connsiteY63" fmla="*/ 1007786 h 1203515"/>
                <a:gd name="connsiteX64" fmla="*/ 427948 w 489088"/>
                <a:gd name="connsiteY64" fmla="*/ 1007786 h 1203515"/>
                <a:gd name="connsiteX65" fmla="*/ 435567 w 489088"/>
                <a:gd name="connsiteY65" fmla="*/ 1003023 h 1203515"/>
                <a:gd name="connsiteX66" fmla="*/ 466048 w 489088"/>
                <a:gd name="connsiteY66" fmla="*/ 1015405 h 1203515"/>
                <a:gd name="connsiteX67" fmla="*/ 226970 w 489088"/>
                <a:gd name="connsiteY67" fmla="*/ 285791 h 1203515"/>
                <a:gd name="connsiteX68" fmla="*/ 241258 w 489088"/>
                <a:gd name="connsiteY68" fmla="*/ 268645 h 1203515"/>
                <a:gd name="connsiteX69" fmla="*/ 266023 w 489088"/>
                <a:gd name="connsiteY69" fmla="*/ 242928 h 1203515"/>
                <a:gd name="connsiteX70" fmla="*/ 308885 w 489088"/>
                <a:gd name="connsiteY70" fmla="*/ 284838 h 1203515"/>
                <a:gd name="connsiteX71" fmla="*/ 318410 w 489088"/>
                <a:gd name="connsiteY71" fmla="*/ 342941 h 1203515"/>
                <a:gd name="connsiteX72" fmla="*/ 326983 w 489088"/>
                <a:gd name="connsiteY72" fmla="*/ 304841 h 1203515"/>
                <a:gd name="connsiteX73" fmla="*/ 364130 w 489088"/>
                <a:gd name="connsiteY73" fmla="*/ 247691 h 1203515"/>
                <a:gd name="connsiteX74" fmla="*/ 443187 w 489088"/>
                <a:gd name="connsiteY74" fmla="*/ 298173 h 1203515"/>
                <a:gd name="connsiteX75" fmla="*/ 437473 w 489088"/>
                <a:gd name="connsiteY75" fmla="*/ 435333 h 1203515"/>
                <a:gd name="connsiteX76" fmla="*/ 427948 w 489088"/>
                <a:gd name="connsiteY76" fmla="*/ 461051 h 1203515"/>
                <a:gd name="connsiteX77" fmla="*/ 408898 w 489088"/>
                <a:gd name="connsiteY77" fmla="*/ 446763 h 1203515"/>
                <a:gd name="connsiteX78" fmla="*/ 326983 w 489088"/>
                <a:gd name="connsiteY78" fmla="*/ 423903 h 1203515"/>
                <a:gd name="connsiteX79" fmla="*/ 222208 w 489088"/>
                <a:gd name="connsiteY79" fmla="*/ 367706 h 1203515"/>
                <a:gd name="connsiteX80" fmla="*/ 226970 w 489088"/>
                <a:gd name="connsiteY80" fmla="*/ 285791 h 1203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89088" h="1203515">
                  <a:moveTo>
                    <a:pt x="466048" y="1015405"/>
                  </a:moveTo>
                  <a:cubicBezTo>
                    <a:pt x="466048" y="1069698"/>
                    <a:pt x="466048" y="1123038"/>
                    <a:pt x="466048" y="1187808"/>
                  </a:cubicBezTo>
                  <a:cubicBezTo>
                    <a:pt x="487955" y="1155423"/>
                    <a:pt x="476525" y="1129705"/>
                    <a:pt x="482240" y="1106846"/>
                  </a:cubicBezTo>
                  <a:cubicBezTo>
                    <a:pt x="482240" y="1106846"/>
                    <a:pt x="482240" y="1106846"/>
                    <a:pt x="482240" y="1106846"/>
                  </a:cubicBezTo>
                  <a:cubicBezTo>
                    <a:pt x="482240" y="1106846"/>
                    <a:pt x="482240" y="1106846"/>
                    <a:pt x="482240" y="1106846"/>
                  </a:cubicBezTo>
                  <a:cubicBezTo>
                    <a:pt x="481287" y="1063983"/>
                    <a:pt x="479383" y="1021121"/>
                    <a:pt x="487955" y="979211"/>
                  </a:cubicBezTo>
                  <a:cubicBezTo>
                    <a:pt x="487955" y="972543"/>
                    <a:pt x="487955" y="965876"/>
                    <a:pt x="488908" y="958255"/>
                  </a:cubicBezTo>
                  <a:cubicBezTo>
                    <a:pt x="489860" y="944921"/>
                    <a:pt x="487002" y="932538"/>
                    <a:pt x="481287" y="921108"/>
                  </a:cubicBezTo>
                  <a:cubicBezTo>
                    <a:pt x="472715" y="907773"/>
                    <a:pt x="467952" y="892533"/>
                    <a:pt x="466048" y="877293"/>
                  </a:cubicBezTo>
                  <a:cubicBezTo>
                    <a:pt x="466048" y="877293"/>
                    <a:pt x="466048" y="877293"/>
                    <a:pt x="466048" y="877293"/>
                  </a:cubicBezTo>
                  <a:cubicBezTo>
                    <a:pt x="444140" y="846813"/>
                    <a:pt x="422233" y="816333"/>
                    <a:pt x="400325" y="785853"/>
                  </a:cubicBezTo>
                  <a:cubicBezTo>
                    <a:pt x="345080" y="790616"/>
                    <a:pt x="288883" y="795378"/>
                    <a:pt x="233637" y="800141"/>
                  </a:cubicBezTo>
                  <a:cubicBezTo>
                    <a:pt x="226017" y="801093"/>
                    <a:pt x="221255" y="798236"/>
                    <a:pt x="217445" y="792521"/>
                  </a:cubicBezTo>
                  <a:cubicBezTo>
                    <a:pt x="199348" y="765851"/>
                    <a:pt x="182202" y="738228"/>
                    <a:pt x="188870" y="702986"/>
                  </a:cubicBezTo>
                  <a:cubicBezTo>
                    <a:pt x="198395" y="654408"/>
                    <a:pt x="246020" y="623928"/>
                    <a:pt x="293645" y="633453"/>
                  </a:cubicBezTo>
                  <a:cubicBezTo>
                    <a:pt x="315552" y="638216"/>
                    <a:pt x="306980" y="656313"/>
                    <a:pt x="309837" y="669648"/>
                  </a:cubicBezTo>
                  <a:cubicBezTo>
                    <a:pt x="313648" y="685841"/>
                    <a:pt x="302217" y="714416"/>
                    <a:pt x="319362" y="715368"/>
                  </a:cubicBezTo>
                  <a:cubicBezTo>
                    <a:pt x="338412" y="716321"/>
                    <a:pt x="334602" y="686793"/>
                    <a:pt x="337460" y="668696"/>
                  </a:cubicBezTo>
                  <a:cubicBezTo>
                    <a:pt x="340317" y="655361"/>
                    <a:pt x="339365" y="641073"/>
                    <a:pt x="340317" y="627738"/>
                  </a:cubicBezTo>
                  <a:cubicBezTo>
                    <a:pt x="342223" y="608688"/>
                    <a:pt x="351748" y="599163"/>
                    <a:pt x="371750" y="599163"/>
                  </a:cubicBezTo>
                  <a:cubicBezTo>
                    <a:pt x="393658" y="599163"/>
                    <a:pt x="398420" y="611546"/>
                    <a:pt x="399373" y="630596"/>
                  </a:cubicBezTo>
                  <a:cubicBezTo>
                    <a:pt x="400325" y="658218"/>
                    <a:pt x="398420" y="686793"/>
                    <a:pt x="408898" y="713463"/>
                  </a:cubicBezTo>
                  <a:cubicBezTo>
                    <a:pt x="423185" y="649646"/>
                    <a:pt x="423185" y="583923"/>
                    <a:pt x="426995" y="518201"/>
                  </a:cubicBezTo>
                  <a:cubicBezTo>
                    <a:pt x="445092" y="536298"/>
                    <a:pt x="441283" y="556301"/>
                    <a:pt x="439377" y="577255"/>
                  </a:cubicBezTo>
                  <a:cubicBezTo>
                    <a:pt x="437473" y="592496"/>
                    <a:pt x="428900" y="609641"/>
                    <a:pt x="448902" y="620118"/>
                  </a:cubicBezTo>
                  <a:lnTo>
                    <a:pt x="448902" y="620118"/>
                  </a:lnTo>
                  <a:cubicBezTo>
                    <a:pt x="452712" y="602973"/>
                    <a:pt x="455570" y="586780"/>
                    <a:pt x="459380" y="569636"/>
                  </a:cubicBezTo>
                  <a:cubicBezTo>
                    <a:pt x="459380" y="527726"/>
                    <a:pt x="459380" y="485816"/>
                    <a:pt x="459380" y="443906"/>
                  </a:cubicBezTo>
                  <a:cubicBezTo>
                    <a:pt x="459380" y="443906"/>
                    <a:pt x="459380" y="443906"/>
                    <a:pt x="459380" y="443906"/>
                  </a:cubicBezTo>
                  <a:cubicBezTo>
                    <a:pt x="459380" y="443906"/>
                    <a:pt x="459380" y="443906"/>
                    <a:pt x="459380" y="443906"/>
                  </a:cubicBezTo>
                  <a:cubicBezTo>
                    <a:pt x="458427" y="435333"/>
                    <a:pt x="454617" y="426761"/>
                    <a:pt x="456523" y="418188"/>
                  </a:cubicBezTo>
                  <a:cubicBezTo>
                    <a:pt x="467952" y="327701"/>
                    <a:pt x="458427" y="235308"/>
                    <a:pt x="475573" y="145773"/>
                  </a:cubicBezTo>
                  <a:cubicBezTo>
                    <a:pt x="485098" y="97195"/>
                    <a:pt x="467000" y="57191"/>
                    <a:pt x="428900" y="25758"/>
                  </a:cubicBezTo>
                  <a:cubicBezTo>
                    <a:pt x="383180" y="33378"/>
                    <a:pt x="339365" y="22901"/>
                    <a:pt x="297455" y="4803"/>
                  </a:cubicBezTo>
                  <a:cubicBezTo>
                    <a:pt x="290787" y="1945"/>
                    <a:pt x="282215" y="41"/>
                    <a:pt x="275548" y="3851"/>
                  </a:cubicBezTo>
                  <a:cubicBezTo>
                    <a:pt x="237448" y="26711"/>
                    <a:pt x="200300" y="16233"/>
                    <a:pt x="163152" y="993"/>
                  </a:cubicBezTo>
                  <a:cubicBezTo>
                    <a:pt x="148865" y="1945"/>
                    <a:pt x="133625" y="-3769"/>
                    <a:pt x="119337" y="4803"/>
                  </a:cubicBezTo>
                  <a:cubicBezTo>
                    <a:pt x="51710" y="44808"/>
                    <a:pt x="-3535" y="91481"/>
                    <a:pt x="275" y="180063"/>
                  </a:cubicBezTo>
                  <a:cubicBezTo>
                    <a:pt x="1227" y="206733"/>
                    <a:pt x="-677" y="234356"/>
                    <a:pt x="275" y="261978"/>
                  </a:cubicBezTo>
                  <a:cubicBezTo>
                    <a:pt x="275" y="273408"/>
                    <a:pt x="275" y="285791"/>
                    <a:pt x="6942" y="294363"/>
                  </a:cubicBezTo>
                  <a:cubicBezTo>
                    <a:pt x="24087" y="313413"/>
                    <a:pt x="20277" y="335320"/>
                    <a:pt x="17420" y="357228"/>
                  </a:cubicBezTo>
                  <a:cubicBezTo>
                    <a:pt x="10752" y="424856"/>
                    <a:pt x="-2583" y="493436"/>
                    <a:pt x="8848" y="561063"/>
                  </a:cubicBezTo>
                  <a:cubicBezTo>
                    <a:pt x="25040" y="662980"/>
                    <a:pt x="21230" y="762041"/>
                    <a:pt x="275" y="862053"/>
                  </a:cubicBezTo>
                  <a:cubicBezTo>
                    <a:pt x="1227" y="866816"/>
                    <a:pt x="1227" y="871578"/>
                    <a:pt x="3133" y="876341"/>
                  </a:cubicBezTo>
                  <a:cubicBezTo>
                    <a:pt x="28850" y="943968"/>
                    <a:pt x="45995" y="1012548"/>
                    <a:pt x="45042" y="1085891"/>
                  </a:cubicBezTo>
                  <a:cubicBezTo>
                    <a:pt x="45042" y="1093511"/>
                    <a:pt x="45995" y="1101130"/>
                    <a:pt x="48852" y="1107798"/>
                  </a:cubicBezTo>
                  <a:cubicBezTo>
                    <a:pt x="53615" y="1120180"/>
                    <a:pt x="59330" y="1131611"/>
                    <a:pt x="74570" y="1130658"/>
                  </a:cubicBezTo>
                  <a:cubicBezTo>
                    <a:pt x="91715" y="1130658"/>
                    <a:pt x="97430" y="1118276"/>
                    <a:pt x="100287" y="1103988"/>
                  </a:cubicBezTo>
                  <a:cubicBezTo>
                    <a:pt x="103145" y="1089701"/>
                    <a:pt x="100287" y="1074461"/>
                    <a:pt x="103145" y="1059221"/>
                  </a:cubicBezTo>
                  <a:cubicBezTo>
                    <a:pt x="109812" y="1024930"/>
                    <a:pt x="131720" y="1014453"/>
                    <a:pt x="163152" y="1030646"/>
                  </a:cubicBezTo>
                  <a:cubicBezTo>
                    <a:pt x="189823" y="1043980"/>
                    <a:pt x="196490" y="1068746"/>
                    <a:pt x="199348" y="1095416"/>
                  </a:cubicBezTo>
                  <a:cubicBezTo>
                    <a:pt x="203158" y="1123991"/>
                    <a:pt x="199348" y="1152566"/>
                    <a:pt x="203158" y="1180188"/>
                  </a:cubicBezTo>
                  <a:cubicBezTo>
                    <a:pt x="205062" y="1192571"/>
                    <a:pt x="210777" y="1201143"/>
                    <a:pt x="224112" y="1203048"/>
                  </a:cubicBezTo>
                  <a:cubicBezTo>
                    <a:pt x="236495" y="1204953"/>
                    <a:pt x="246020" y="1201143"/>
                    <a:pt x="251735" y="1189713"/>
                  </a:cubicBezTo>
                  <a:cubicBezTo>
                    <a:pt x="257450" y="1177330"/>
                    <a:pt x="266975" y="1166853"/>
                    <a:pt x="265070" y="1151613"/>
                  </a:cubicBezTo>
                  <a:cubicBezTo>
                    <a:pt x="262212" y="1124943"/>
                    <a:pt x="271737" y="1100178"/>
                    <a:pt x="280310" y="1076366"/>
                  </a:cubicBezTo>
                  <a:cubicBezTo>
                    <a:pt x="284120" y="1053505"/>
                    <a:pt x="299360" y="1049696"/>
                    <a:pt x="319362" y="1054458"/>
                  </a:cubicBezTo>
                  <a:cubicBezTo>
                    <a:pt x="324125" y="1052553"/>
                    <a:pt x="327935" y="1051601"/>
                    <a:pt x="332698" y="1049696"/>
                  </a:cubicBezTo>
                  <a:cubicBezTo>
                    <a:pt x="330792" y="1043980"/>
                    <a:pt x="328887" y="1037313"/>
                    <a:pt x="326030" y="1031598"/>
                  </a:cubicBezTo>
                  <a:cubicBezTo>
                    <a:pt x="334602" y="1033503"/>
                    <a:pt x="342223" y="1037313"/>
                    <a:pt x="347937" y="1043980"/>
                  </a:cubicBezTo>
                  <a:cubicBezTo>
                    <a:pt x="347937" y="1043980"/>
                    <a:pt x="347937" y="1043980"/>
                    <a:pt x="347937" y="1043980"/>
                  </a:cubicBezTo>
                  <a:cubicBezTo>
                    <a:pt x="363177" y="1088748"/>
                    <a:pt x="342223" y="1137326"/>
                    <a:pt x="362225" y="1190666"/>
                  </a:cubicBezTo>
                  <a:cubicBezTo>
                    <a:pt x="376512" y="1151613"/>
                    <a:pt x="364130" y="1119228"/>
                    <a:pt x="375560" y="1090653"/>
                  </a:cubicBezTo>
                  <a:cubicBezTo>
                    <a:pt x="370798" y="1048743"/>
                    <a:pt x="388895" y="1021121"/>
                    <a:pt x="427948" y="1007786"/>
                  </a:cubicBezTo>
                  <a:cubicBezTo>
                    <a:pt x="427948" y="1007786"/>
                    <a:pt x="427948" y="1007786"/>
                    <a:pt x="427948" y="1007786"/>
                  </a:cubicBezTo>
                  <a:cubicBezTo>
                    <a:pt x="430805" y="1005880"/>
                    <a:pt x="432710" y="1004928"/>
                    <a:pt x="435567" y="1003023"/>
                  </a:cubicBezTo>
                  <a:cubicBezTo>
                    <a:pt x="457475" y="980163"/>
                    <a:pt x="466048" y="987783"/>
                    <a:pt x="466048" y="1015405"/>
                  </a:cubicBezTo>
                  <a:close/>
                  <a:moveTo>
                    <a:pt x="226970" y="285791"/>
                  </a:moveTo>
                  <a:cubicBezTo>
                    <a:pt x="231733" y="280076"/>
                    <a:pt x="235542" y="273408"/>
                    <a:pt x="241258" y="268645"/>
                  </a:cubicBezTo>
                  <a:cubicBezTo>
                    <a:pt x="249830" y="260073"/>
                    <a:pt x="245067" y="237213"/>
                    <a:pt x="266023" y="242928"/>
                  </a:cubicBezTo>
                  <a:cubicBezTo>
                    <a:pt x="286977" y="248643"/>
                    <a:pt x="304123" y="260073"/>
                    <a:pt x="308885" y="284838"/>
                  </a:cubicBezTo>
                  <a:cubicBezTo>
                    <a:pt x="312695" y="301983"/>
                    <a:pt x="306980" y="321033"/>
                    <a:pt x="318410" y="342941"/>
                  </a:cubicBezTo>
                  <a:cubicBezTo>
                    <a:pt x="327935" y="326748"/>
                    <a:pt x="326983" y="315318"/>
                    <a:pt x="326983" y="304841"/>
                  </a:cubicBezTo>
                  <a:cubicBezTo>
                    <a:pt x="325077" y="276266"/>
                    <a:pt x="338412" y="259120"/>
                    <a:pt x="364130" y="247691"/>
                  </a:cubicBezTo>
                  <a:cubicBezTo>
                    <a:pt x="424137" y="220068"/>
                    <a:pt x="445092" y="232451"/>
                    <a:pt x="443187" y="298173"/>
                  </a:cubicBezTo>
                  <a:cubicBezTo>
                    <a:pt x="442235" y="343893"/>
                    <a:pt x="439377" y="389613"/>
                    <a:pt x="437473" y="435333"/>
                  </a:cubicBezTo>
                  <a:cubicBezTo>
                    <a:pt x="437473" y="444858"/>
                    <a:pt x="439377" y="457241"/>
                    <a:pt x="427948" y="461051"/>
                  </a:cubicBezTo>
                  <a:cubicBezTo>
                    <a:pt x="418423" y="463908"/>
                    <a:pt x="413660" y="453431"/>
                    <a:pt x="408898" y="446763"/>
                  </a:cubicBezTo>
                  <a:cubicBezTo>
                    <a:pt x="387942" y="417236"/>
                    <a:pt x="356510" y="421998"/>
                    <a:pt x="326983" y="423903"/>
                  </a:cubicBezTo>
                  <a:cubicBezTo>
                    <a:pt x="280310" y="426761"/>
                    <a:pt x="245067" y="409616"/>
                    <a:pt x="222208" y="367706"/>
                  </a:cubicBezTo>
                  <a:cubicBezTo>
                    <a:pt x="206015" y="338178"/>
                    <a:pt x="206967" y="311508"/>
                    <a:pt x="226970" y="2857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F320C5F-E915-4FF0-BCCC-380065F402E0}"/>
                </a:ext>
              </a:extLst>
            </p:cNvPr>
            <p:cNvSpPr/>
            <p:nvPr/>
          </p:nvSpPr>
          <p:spPr>
            <a:xfrm>
              <a:off x="8257221" y="4716780"/>
              <a:ext cx="9525" cy="19050"/>
            </a:xfrm>
            <a:custGeom>
              <a:avLst/>
              <a:gdLst>
                <a:gd name="connsiteX0" fmla="*/ 0 w 9525"/>
                <a:gd name="connsiteY0" fmla="*/ 10477 h 19050"/>
                <a:gd name="connsiteX1" fmla="*/ 0 w 9525"/>
                <a:gd name="connsiteY1" fmla="*/ 0 h 19050"/>
                <a:gd name="connsiteX2" fmla="*/ 0 w 9525"/>
                <a:gd name="connsiteY2" fmla="*/ 19050 h 19050"/>
                <a:gd name="connsiteX3" fmla="*/ 0 w 9525"/>
                <a:gd name="connsiteY3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10477"/>
                  </a:moveTo>
                  <a:cubicBezTo>
                    <a:pt x="0" y="6667"/>
                    <a:pt x="0" y="3810"/>
                    <a:pt x="0" y="0"/>
                  </a:cubicBezTo>
                  <a:cubicBezTo>
                    <a:pt x="0" y="6667"/>
                    <a:pt x="0" y="13335"/>
                    <a:pt x="0" y="19050"/>
                  </a:cubicBezTo>
                  <a:cubicBezTo>
                    <a:pt x="0" y="16192"/>
                    <a:pt x="0" y="13335"/>
                    <a:pt x="0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E078ACF-60DA-4D1E-8A4D-C2C47A89EE4E}"/>
                </a:ext>
              </a:extLst>
            </p:cNvPr>
            <p:cNvSpPr/>
            <p:nvPr/>
          </p:nvSpPr>
          <p:spPr>
            <a:xfrm>
              <a:off x="7915512" y="4205287"/>
              <a:ext cx="3938" cy="125729"/>
            </a:xfrm>
            <a:custGeom>
              <a:avLst/>
              <a:gdLst>
                <a:gd name="connsiteX0" fmla="*/ 714 w 3938"/>
                <a:gd name="connsiteY0" fmla="*/ 125730 h 125729"/>
                <a:gd name="connsiteX1" fmla="*/ 714 w 3938"/>
                <a:gd name="connsiteY1" fmla="*/ 0 h 125729"/>
                <a:gd name="connsiteX2" fmla="*/ 714 w 3938"/>
                <a:gd name="connsiteY2" fmla="*/ 0 h 125729"/>
                <a:gd name="connsiteX3" fmla="*/ 714 w 3938"/>
                <a:gd name="connsiteY3" fmla="*/ 1257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8" h="125729">
                  <a:moveTo>
                    <a:pt x="714" y="125730"/>
                  </a:moveTo>
                  <a:cubicBezTo>
                    <a:pt x="4524" y="83820"/>
                    <a:pt x="5477" y="4191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-238" y="41910"/>
                    <a:pt x="-238" y="83820"/>
                    <a:pt x="714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934EAE3-CEEB-40D0-9D5B-6BDC50BCD81D}"/>
                </a:ext>
              </a:extLst>
            </p:cNvPr>
            <p:cNvSpPr/>
            <p:nvPr/>
          </p:nvSpPr>
          <p:spPr>
            <a:xfrm>
              <a:off x="5966459" y="3267075"/>
              <a:ext cx="3810" cy="6667"/>
            </a:xfrm>
            <a:custGeom>
              <a:avLst/>
              <a:gdLst>
                <a:gd name="connsiteX0" fmla="*/ 3810 w 3810"/>
                <a:gd name="connsiteY0" fmla="*/ 6667 h 6667"/>
                <a:gd name="connsiteX1" fmla="*/ 0 w 3810"/>
                <a:gd name="connsiteY1" fmla="*/ 0 h 6667"/>
                <a:gd name="connsiteX2" fmla="*/ 3810 w 3810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6667">
                  <a:moveTo>
                    <a:pt x="3810" y="6667"/>
                  </a:moveTo>
                  <a:cubicBezTo>
                    <a:pt x="2858" y="4763"/>
                    <a:pt x="953" y="1905"/>
                    <a:pt x="0" y="0"/>
                  </a:cubicBezTo>
                  <a:cubicBezTo>
                    <a:pt x="953" y="1905"/>
                    <a:pt x="1905" y="3810"/>
                    <a:pt x="3810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C96E4E6-F787-4D9D-89C8-A53432E644AD}"/>
                </a:ext>
              </a:extLst>
            </p:cNvPr>
            <p:cNvSpPr/>
            <p:nvPr/>
          </p:nvSpPr>
          <p:spPr>
            <a:xfrm>
              <a:off x="5668652" y="1941951"/>
              <a:ext cx="1001231" cy="1625511"/>
            </a:xfrm>
            <a:custGeom>
              <a:avLst/>
              <a:gdLst>
                <a:gd name="connsiteX0" fmla="*/ 820729 w 1001231"/>
                <a:gd name="connsiteY0" fmla="*/ 1460379 h 1625511"/>
                <a:gd name="connsiteX1" fmla="*/ 820729 w 1001231"/>
                <a:gd name="connsiteY1" fmla="*/ 1469904 h 1625511"/>
                <a:gd name="connsiteX2" fmla="*/ 859782 w 1001231"/>
                <a:gd name="connsiteY2" fmla="*/ 1503241 h 1625511"/>
                <a:gd name="connsiteX3" fmla="*/ 881690 w 1001231"/>
                <a:gd name="connsiteY3" fmla="*/ 1461331 h 1625511"/>
                <a:gd name="connsiteX4" fmla="*/ 875975 w 1001231"/>
                <a:gd name="connsiteY4" fmla="*/ 1437519 h 1625511"/>
                <a:gd name="connsiteX5" fmla="*/ 875975 w 1001231"/>
                <a:gd name="connsiteY5" fmla="*/ 1434661 h 1625511"/>
                <a:gd name="connsiteX6" fmla="*/ 875022 w 1001231"/>
                <a:gd name="connsiteY6" fmla="*/ 1300359 h 1625511"/>
                <a:gd name="connsiteX7" fmla="*/ 875022 w 1001231"/>
                <a:gd name="connsiteY7" fmla="*/ 1300359 h 1625511"/>
                <a:gd name="connsiteX8" fmla="*/ 863592 w 1001231"/>
                <a:gd name="connsiteY8" fmla="*/ 739336 h 1625511"/>
                <a:gd name="connsiteX9" fmla="*/ 878832 w 1001231"/>
                <a:gd name="connsiteY9" fmla="*/ 638371 h 1625511"/>
                <a:gd name="connsiteX10" fmla="*/ 928362 w 1001231"/>
                <a:gd name="connsiteY10" fmla="*/ 543121 h 1625511"/>
                <a:gd name="connsiteX11" fmla="*/ 954079 w 1001231"/>
                <a:gd name="connsiteY11" fmla="*/ 481209 h 1625511"/>
                <a:gd name="connsiteX12" fmla="*/ 972177 w 1001231"/>
                <a:gd name="connsiteY12" fmla="*/ 483114 h 1625511"/>
                <a:gd name="connsiteX13" fmla="*/ 982654 w 1001231"/>
                <a:gd name="connsiteY13" fmla="*/ 490734 h 1625511"/>
                <a:gd name="connsiteX14" fmla="*/ 998847 w 1001231"/>
                <a:gd name="connsiteY14" fmla="*/ 457396 h 1625511"/>
                <a:gd name="connsiteX15" fmla="*/ 979797 w 1001231"/>
                <a:gd name="connsiteY15" fmla="*/ 281184 h 1625511"/>
                <a:gd name="connsiteX16" fmla="*/ 917884 w 1001231"/>
                <a:gd name="connsiteY16" fmla="*/ 178314 h 1625511"/>
                <a:gd name="connsiteX17" fmla="*/ 827397 w 1001231"/>
                <a:gd name="connsiteY17" fmla="*/ 86874 h 1625511"/>
                <a:gd name="connsiteX18" fmla="*/ 771200 w 1001231"/>
                <a:gd name="connsiteY18" fmla="*/ 59251 h 1625511"/>
                <a:gd name="connsiteX19" fmla="*/ 582604 w 1001231"/>
                <a:gd name="connsiteY19" fmla="*/ 20199 h 1625511"/>
                <a:gd name="connsiteX20" fmla="*/ 474019 w 1001231"/>
                <a:gd name="connsiteY20" fmla="*/ 7816 h 1625511"/>
                <a:gd name="connsiteX21" fmla="*/ 372102 w 1001231"/>
                <a:gd name="connsiteY21" fmla="*/ 14484 h 1625511"/>
                <a:gd name="connsiteX22" fmla="*/ 369244 w 1001231"/>
                <a:gd name="connsiteY22" fmla="*/ 14484 h 1625511"/>
                <a:gd name="connsiteX23" fmla="*/ 197794 w 1001231"/>
                <a:gd name="connsiteY23" fmla="*/ 196 h 1625511"/>
                <a:gd name="connsiteX24" fmla="*/ 162552 w 1001231"/>
                <a:gd name="connsiteY24" fmla="*/ 20199 h 1625511"/>
                <a:gd name="connsiteX25" fmla="*/ 148264 w 1001231"/>
                <a:gd name="connsiteY25" fmla="*/ 44964 h 1625511"/>
                <a:gd name="connsiteX26" fmla="*/ 45394 w 1001231"/>
                <a:gd name="connsiteY26" fmla="*/ 104971 h 1625511"/>
                <a:gd name="connsiteX27" fmla="*/ 34917 w 1001231"/>
                <a:gd name="connsiteY27" fmla="*/ 114496 h 1625511"/>
                <a:gd name="connsiteX28" fmla="*/ 34917 w 1001231"/>
                <a:gd name="connsiteY28" fmla="*/ 160216 h 1625511"/>
                <a:gd name="connsiteX29" fmla="*/ 34917 w 1001231"/>
                <a:gd name="connsiteY29" fmla="*/ 160216 h 1625511"/>
                <a:gd name="connsiteX30" fmla="*/ 33964 w 1001231"/>
                <a:gd name="connsiteY30" fmla="*/ 303091 h 1625511"/>
                <a:gd name="connsiteX31" fmla="*/ 33964 w 1001231"/>
                <a:gd name="connsiteY31" fmla="*/ 303091 h 1625511"/>
                <a:gd name="connsiteX32" fmla="*/ 36822 w 1001231"/>
                <a:gd name="connsiteY32" fmla="*/ 351669 h 1625511"/>
                <a:gd name="connsiteX33" fmla="*/ 53014 w 1001231"/>
                <a:gd name="connsiteY33" fmla="*/ 440251 h 1625511"/>
                <a:gd name="connsiteX34" fmla="*/ 32059 w 1001231"/>
                <a:gd name="connsiteY34" fmla="*/ 466921 h 1625511"/>
                <a:gd name="connsiteX35" fmla="*/ 26344 w 1001231"/>
                <a:gd name="connsiteY35" fmla="*/ 472636 h 1625511"/>
                <a:gd name="connsiteX36" fmla="*/ 20629 w 1001231"/>
                <a:gd name="connsiteY36" fmla="*/ 582174 h 1625511"/>
                <a:gd name="connsiteX37" fmla="*/ 18725 w 1001231"/>
                <a:gd name="connsiteY37" fmla="*/ 587889 h 1625511"/>
                <a:gd name="connsiteX38" fmla="*/ 15867 w 1001231"/>
                <a:gd name="connsiteY38" fmla="*/ 590746 h 1625511"/>
                <a:gd name="connsiteX39" fmla="*/ 15867 w 1001231"/>
                <a:gd name="connsiteY39" fmla="*/ 603129 h 1625511"/>
                <a:gd name="connsiteX40" fmla="*/ 18725 w 1001231"/>
                <a:gd name="connsiteY40" fmla="*/ 737431 h 1625511"/>
                <a:gd name="connsiteX41" fmla="*/ 627 w 1001231"/>
                <a:gd name="connsiteY41" fmla="*/ 811726 h 1625511"/>
                <a:gd name="connsiteX42" fmla="*/ 23487 w 1001231"/>
                <a:gd name="connsiteY42" fmla="*/ 942219 h 1625511"/>
                <a:gd name="connsiteX43" fmla="*/ 61587 w 1001231"/>
                <a:gd name="connsiteY43" fmla="*/ 1118431 h 1625511"/>
                <a:gd name="connsiteX44" fmla="*/ 90162 w 1001231"/>
                <a:gd name="connsiteY44" fmla="*/ 1236541 h 1625511"/>
                <a:gd name="connsiteX45" fmla="*/ 98734 w 1001231"/>
                <a:gd name="connsiteY45" fmla="*/ 1564201 h 1625511"/>
                <a:gd name="connsiteX46" fmla="*/ 100639 w 1001231"/>
                <a:gd name="connsiteY46" fmla="*/ 1597539 h 1625511"/>
                <a:gd name="connsiteX47" fmla="*/ 121594 w 1001231"/>
                <a:gd name="connsiteY47" fmla="*/ 1624209 h 1625511"/>
                <a:gd name="connsiteX48" fmla="*/ 153027 w 1001231"/>
                <a:gd name="connsiteY48" fmla="*/ 1612779 h 1625511"/>
                <a:gd name="connsiteX49" fmla="*/ 157789 w 1001231"/>
                <a:gd name="connsiteY49" fmla="*/ 1607064 h 1625511"/>
                <a:gd name="connsiteX50" fmla="*/ 153027 w 1001231"/>
                <a:gd name="connsiteY50" fmla="*/ 1592776 h 1625511"/>
                <a:gd name="connsiteX51" fmla="*/ 153979 w 1001231"/>
                <a:gd name="connsiteY51" fmla="*/ 1298454 h 1625511"/>
                <a:gd name="connsiteX52" fmla="*/ 147312 w 1001231"/>
                <a:gd name="connsiteY52" fmla="*/ 1180344 h 1625511"/>
                <a:gd name="connsiteX53" fmla="*/ 185412 w 1001231"/>
                <a:gd name="connsiteY53" fmla="*/ 1124146 h 1625511"/>
                <a:gd name="connsiteX54" fmla="*/ 253039 w 1001231"/>
                <a:gd name="connsiteY54" fmla="*/ 1106049 h 1625511"/>
                <a:gd name="connsiteX55" fmla="*/ 286377 w 1001231"/>
                <a:gd name="connsiteY55" fmla="*/ 1130814 h 1625511"/>
                <a:gd name="connsiteX56" fmla="*/ 302569 w 1001231"/>
                <a:gd name="connsiteY56" fmla="*/ 1332744 h 1625511"/>
                <a:gd name="connsiteX57" fmla="*/ 290187 w 1001231"/>
                <a:gd name="connsiteY57" fmla="*/ 1511814 h 1625511"/>
                <a:gd name="connsiteX58" fmla="*/ 301617 w 1001231"/>
                <a:gd name="connsiteY58" fmla="*/ 1550866 h 1625511"/>
                <a:gd name="connsiteX59" fmla="*/ 336859 w 1001231"/>
                <a:gd name="connsiteY59" fmla="*/ 1530864 h 1625511"/>
                <a:gd name="connsiteX60" fmla="*/ 346384 w 1001231"/>
                <a:gd name="connsiteY60" fmla="*/ 1466094 h 1625511"/>
                <a:gd name="connsiteX61" fmla="*/ 348290 w 1001231"/>
                <a:gd name="connsiteY61" fmla="*/ 1391799 h 1625511"/>
                <a:gd name="connsiteX62" fmla="*/ 348290 w 1001231"/>
                <a:gd name="connsiteY62" fmla="*/ 1390846 h 1625511"/>
                <a:gd name="connsiteX63" fmla="*/ 338765 w 1001231"/>
                <a:gd name="connsiteY63" fmla="*/ 1127956 h 1625511"/>
                <a:gd name="connsiteX64" fmla="*/ 375912 w 1001231"/>
                <a:gd name="connsiteY64" fmla="*/ 868876 h 1625511"/>
                <a:gd name="connsiteX65" fmla="*/ 375912 w 1001231"/>
                <a:gd name="connsiteY65" fmla="*/ 868876 h 1625511"/>
                <a:gd name="connsiteX66" fmla="*/ 382579 w 1001231"/>
                <a:gd name="connsiteY66" fmla="*/ 866971 h 1625511"/>
                <a:gd name="connsiteX67" fmla="*/ 423537 w 1001231"/>
                <a:gd name="connsiteY67" fmla="*/ 854589 h 1625511"/>
                <a:gd name="connsiteX68" fmla="*/ 431157 w 1001231"/>
                <a:gd name="connsiteY68" fmla="*/ 807916 h 1625511"/>
                <a:gd name="connsiteX69" fmla="*/ 505452 w 1001231"/>
                <a:gd name="connsiteY69" fmla="*/ 746956 h 1625511"/>
                <a:gd name="connsiteX70" fmla="*/ 593082 w 1001231"/>
                <a:gd name="connsiteY70" fmla="*/ 845064 h 1625511"/>
                <a:gd name="connsiteX71" fmla="*/ 593082 w 1001231"/>
                <a:gd name="connsiteY71" fmla="*/ 965079 h 1625511"/>
                <a:gd name="connsiteX72" fmla="*/ 594034 w 1001231"/>
                <a:gd name="connsiteY72" fmla="*/ 969841 h 1625511"/>
                <a:gd name="connsiteX73" fmla="*/ 620704 w 1001231"/>
                <a:gd name="connsiteY73" fmla="*/ 986034 h 1625511"/>
                <a:gd name="connsiteX74" fmla="*/ 635944 w 1001231"/>
                <a:gd name="connsiteY74" fmla="*/ 955554 h 1625511"/>
                <a:gd name="connsiteX75" fmla="*/ 636897 w 1001231"/>
                <a:gd name="connsiteY75" fmla="*/ 815536 h 1625511"/>
                <a:gd name="connsiteX76" fmla="*/ 687379 w 1001231"/>
                <a:gd name="connsiteY76" fmla="*/ 755529 h 1625511"/>
                <a:gd name="connsiteX77" fmla="*/ 783582 w 1001231"/>
                <a:gd name="connsiteY77" fmla="*/ 713619 h 1625511"/>
                <a:gd name="connsiteX78" fmla="*/ 814062 w 1001231"/>
                <a:gd name="connsiteY78" fmla="*/ 718381 h 1625511"/>
                <a:gd name="connsiteX79" fmla="*/ 840732 w 1001231"/>
                <a:gd name="connsiteY79" fmla="*/ 790771 h 1625511"/>
                <a:gd name="connsiteX80" fmla="*/ 838827 w 1001231"/>
                <a:gd name="connsiteY80" fmla="*/ 1094619 h 1625511"/>
                <a:gd name="connsiteX81" fmla="*/ 840732 w 1001231"/>
                <a:gd name="connsiteY81" fmla="*/ 1257496 h 1625511"/>
                <a:gd name="connsiteX82" fmla="*/ 832159 w 1001231"/>
                <a:gd name="connsiteY82" fmla="*/ 1292739 h 1625511"/>
                <a:gd name="connsiteX83" fmla="*/ 825492 w 1001231"/>
                <a:gd name="connsiteY83" fmla="*/ 1364176 h 1625511"/>
                <a:gd name="connsiteX84" fmla="*/ 828350 w 1001231"/>
                <a:gd name="connsiteY84" fmla="*/ 1419421 h 1625511"/>
                <a:gd name="connsiteX85" fmla="*/ 704525 w 1001231"/>
                <a:gd name="connsiteY85" fmla="*/ 435489 h 1625511"/>
                <a:gd name="connsiteX86" fmla="*/ 631182 w 1001231"/>
                <a:gd name="connsiteY86" fmla="*/ 491686 h 1625511"/>
                <a:gd name="connsiteX87" fmla="*/ 559744 w 1001231"/>
                <a:gd name="connsiteY87" fmla="*/ 510736 h 1625511"/>
                <a:gd name="connsiteX88" fmla="*/ 494022 w 1001231"/>
                <a:gd name="connsiteY88" fmla="*/ 532644 h 1625511"/>
                <a:gd name="connsiteX89" fmla="*/ 450207 w 1001231"/>
                <a:gd name="connsiteY89" fmla="*/ 502164 h 1625511"/>
                <a:gd name="connsiteX90" fmla="*/ 406392 w 1001231"/>
                <a:gd name="connsiteY90" fmla="*/ 466921 h 1625511"/>
                <a:gd name="connsiteX91" fmla="*/ 370197 w 1001231"/>
                <a:gd name="connsiteY91" fmla="*/ 359289 h 1625511"/>
                <a:gd name="connsiteX92" fmla="*/ 423537 w 1001231"/>
                <a:gd name="connsiteY92" fmla="*/ 293566 h 1625511"/>
                <a:gd name="connsiteX93" fmla="*/ 468304 w 1001231"/>
                <a:gd name="connsiteY93" fmla="*/ 318331 h 1625511"/>
                <a:gd name="connsiteX94" fmla="*/ 468304 w 1001231"/>
                <a:gd name="connsiteY94" fmla="*/ 355479 h 1625511"/>
                <a:gd name="connsiteX95" fmla="*/ 481640 w 1001231"/>
                <a:gd name="connsiteY95" fmla="*/ 412629 h 1625511"/>
                <a:gd name="connsiteX96" fmla="*/ 497832 w 1001231"/>
                <a:gd name="connsiteY96" fmla="*/ 359289 h 1625511"/>
                <a:gd name="connsiteX97" fmla="*/ 504500 w 1001231"/>
                <a:gd name="connsiteY97" fmla="*/ 293566 h 1625511"/>
                <a:gd name="connsiteX98" fmla="*/ 517834 w 1001231"/>
                <a:gd name="connsiteY98" fmla="*/ 247846 h 1625511"/>
                <a:gd name="connsiteX99" fmla="*/ 586415 w 1001231"/>
                <a:gd name="connsiteY99" fmla="*/ 264039 h 1625511"/>
                <a:gd name="connsiteX100" fmla="*/ 614990 w 1001231"/>
                <a:gd name="connsiteY100" fmla="*/ 303091 h 1625511"/>
                <a:gd name="connsiteX101" fmla="*/ 677854 w 1001231"/>
                <a:gd name="connsiteY101" fmla="*/ 365956 h 1625511"/>
                <a:gd name="connsiteX102" fmla="*/ 704525 w 1001231"/>
                <a:gd name="connsiteY102" fmla="*/ 435489 h 162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001231" h="1625511">
                  <a:moveTo>
                    <a:pt x="820729" y="1460379"/>
                  </a:moveTo>
                  <a:cubicBezTo>
                    <a:pt x="820729" y="1463236"/>
                    <a:pt x="820729" y="1466094"/>
                    <a:pt x="820729" y="1469904"/>
                  </a:cubicBezTo>
                  <a:cubicBezTo>
                    <a:pt x="822634" y="1493716"/>
                    <a:pt x="835969" y="1506099"/>
                    <a:pt x="859782" y="1503241"/>
                  </a:cubicBezTo>
                  <a:cubicBezTo>
                    <a:pt x="885500" y="1499431"/>
                    <a:pt x="885500" y="1481334"/>
                    <a:pt x="881690" y="1461331"/>
                  </a:cubicBezTo>
                  <a:cubicBezTo>
                    <a:pt x="879784" y="1453711"/>
                    <a:pt x="877879" y="1445139"/>
                    <a:pt x="875975" y="1437519"/>
                  </a:cubicBezTo>
                  <a:cubicBezTo>
                    <a:pt x="875975" y="1436566"/>
                    <a:pt x="875975" y="1435614"/>
                    <a:pt x="875975" y="1434661"/>
                  </a:cubicBezTo>
                  <a:cubicBezTo>
                    <a:pt x="877879" y="1389894"/>
                    <a:pt x="857877" y="1345126"/>
                    <a:pt x="875022" y="1300359"/>
                  </a:cubicBezTo>
                  <a:cubicBezTo>
                    <a:pt x="875022" y="1300359"/>
                    <a:pt x="875022" y="1300359"/>
                    <a:pt x="875022" y="1300359"/>
                  </a:cubicBezTo>
                  <a:cubicBezTo>
                    <a:pt x="860734" y="1113669"/>
                    <a:pt x="870259" y="926026"/>
                    <a:pt x="863592" y="739336"/>
                  </a:cubicBezTo>
                  <a:cubicBezTo>
                    <a:pt x="862640" y="705046"/>
                    <a:pt x="855972" y="667899"/>
                    <a:pt x="878832" y="638371"/>
                  </a:cubicBezTo>
                  <a:cubicBezTo>
                    <a:pt x="900740" y="608844"/>
                    <a:pt x="915027" y="576459"/>
                    <a:pt x="928362" y="543121"/>
                  </a:cubicBezTo>
                  <a:cubicBezTo>
                    <a:pt x="936934" y="522166"/>
                    <a:pt x="945507" y="501211"/>
                    <a:pt x="954079" y="481209"/>
                  </a:cubicBezTo>
                  <a:cubicBezTo>
                    <a:pt x="957890" y="472636"/>
                    <a:pt x="971225" y="473589"/>
                    <a:pt x="972177" y="483114"/>
                  </a:cubicBezTo>
                  <a:cubicBezTo>
                    <a:pt x="973129" y="487876"/>
                    <a:pt x="975034" y="491686"/>
                    <a:pt x="982654" y="490734"/>
                  </a:cubicBezTo>
                  <a:cubicBezTo>
                    <a:pt x="1000752" y="488829"/>
                    <a:pt x="996942" y="469779"/>
                    <a:pt x="998847" y="457396"/>
                  </a:cubicBezTo>
                  <a:cubicBezTo>
                    <a:pt x="1005515" y="397389"/>
                    <a:pt x="997894" y="338334"/>
                    <a:pt x="979797" y="281184"/>
                  </a:cubicBezTo>
                  <a:cubicBezTo>
                    <a:pt x="967415" y="242131"/>
                    <a:pt x="953127" y="200221"/>
                    <a:pt x="917884" y="178314"/>
                  </a:cubicBezTo>
                  <a:cubicBezTo>
                    <a:pt x="879784" y="154501"/>
                    <a:pt x="852162" y="122116"/>
                    <a:pt x="827397" y="86874"/>
                  </a:cubicBezTo>
                  <a:cubicBezTo>
                    <a:pt x="813109" y="66871"/>
                    <a:pt x="794059" y="52584"/>
                    <a:pt x="771200" y="59251"/>
                  </a:cubicBezTo>
                  <a:cubicBezTo>
                    <a:pt x="700715" y="77349"/>
                    <a:pt x="642612" y="46869"/>
                    <a:pt x="582604" y="20199"/>
                  </a:cubicBezTo>
                  <a:cubicBezTo>
                    <a:pt x="547362" y="4959"/>
                    <a:pt x="513072" y="-756"/>
                    <a:pt x="474019" y="7816"/>
                  </a:cubicBezTo>
                  <a:cubicBezTo>
                    <a:pt x="440682" y="15436"/>
                    <a:pt x="406392" y="17341"/>
                    <a:pt x="372102" y="14484"/>
                  </a:cubicBezTo>
                  <a:cubicBezTo>
                    <a:pt x="371150" y="14484"/>
                    <a:pt x="370197" y="14484"/>
                    <a:pt x="369244" y="14484"/>
                  </a:cubicBezTo>
                  <a:cubicBezTo>
                    <a:pt x="310189" y="26866"/>
                    <a:pt x="254944" y="-2661"/>
                    <a:pt x="197794" y="196"/>
                  </a:cubicBezTo>
                  <a:cubicBezTo>
                    <a:pt x="184459" y="6864"/>
                    <a:pt x="174934" y="12579"/>
                    <a:pt x="162552" y="20199"/>
                  </a:cubicBezTo>
                  <a:cubicBezTo>
                    <a:pt x="157789" y="28771"/>
                    <a:pt x="153027" y="36391"/>
                    <a:pt x="148264" y="44964"/>
                  </a:cubicBezTo>
                  <a:cubicBezTo>
                    <a:pt x="125404" y="86874"/>
                    <a:pt x="93019" y="110686"/>
                    <a:pt x="45394" y="104971"/>
                  </a:cubicBezTo>
                  <a:cubicBezTo>
                    <a:pt x="39679" y="104019"/>
                    <a:pt x="34917" y="108781"/>
                    <a:pt x="34917" y="114496"/>
                  </a:cubicBezTo>
                  <a:cubicBezTo>
                    <a:pt x="34917" y="129736"/>
                    <a:pt x="34917" y="144976"/>
                    <a:pt x="34917" y="160216"/>
                  </a:cubicBezTo>
                  <a:cubicBezTo>
                    <a:pt x="34917" y="160216"/>
                    <a:pt x="34917" y="160216"/>
                    <a:pt x="34917" y="160216"/>
                  </a:cubicBezTo>
                  <a:cubicBezTo>
                    <a:pt x="53014" y="207841"/>
                    <a:pt x="55872" y="255466"/>
                    <a:pt x="33964" y="303091"/>
                  </a:cubicBezTo>
                  <a:lnTo>
                    <a:pt x="33964" y="303091"/>
                  </a:lnTo>
                  <a:cubicBezTo>
                    <a:pt x="20629" y="320236"/>
                    <a:pt x="21582" y="334524"/>
                    <a:pt x="36822" y="351669"/>
                  </a:cubicBezTo>
                  <a:cubicBezTo>
                    <a:pt x="58729" y="376434"/>
                    <a:pt x="51109" y="409771"/>
                    <a:pt x="53014" y="440251"/>
                  </a:cubicBezTo>
                  <a:cubicBezTo>
                    <a:pt x="53967" y="454539"/>
                    <a:pt x="43489" y="461206"/>
                    <a:pt x="32059" y="466921"/>
                  </a:cubicBezTo>
                  <a:cubicBezTo>
                    <a:pt x="29202" y="467874"/>
                    <a:pt x="27297" y="470731"/>
                    <a:pt x="26344" y="472636"/>
                  </a:cubicBezTo>
                  <a:cubicBezTo>
                    <a:pt x="15867" y="508831"/>
                    <a:pt x="24439" y="545979"/>
                    <a:pt x="20629" y="582174"/>
                  </a:cubicBezTo>
                  <a:cubicBezTo>
                    <a:pt x="20629" y="584079"/>
                    <a:pt x="19677" y="585984"/>
                    <a:pt x="18725" y="587889"/>
                  </a:cubicBezTo>
                  <a:cubicBezTo>
                    <a:pt x="17772" y="588841"/>
                    <a:pt x="16819" y="589794"/>
                    <a:pt x="15867" y="590746"/>
                  </a:cubicBezTo>
                  <a:cubicBezTo>
                    <a:pt x="13009" y="594556"/>
                    <a:pt x="13009" y="599319"/>
                    <a:pt x="15867" y="603129"/>
                  </a:cubicBezTo>
                  <a:cubicBezTo>
                    <a:pt x="45394" y="645991"/>
                    <a:pt x="44442" y="691711"/>
                    <a:pt x="18725" y="737431"/>
                  </a:cubicBezTo>
                  <a:cubicBezTo>
                    <a:pt x="5389" y="761244"/>
                    <a:pt x="3484" y="786009"/>
                    <a:pt x="627" y="811726"/>
                  </a:cubicBezTo>
                  <a:cubicBezTo>
                    <a:pt x="-4136" y="858399"/>
                    <a:pt x="19677" y="898404"/>
                    <a:pt x="23487" y="942219"/>
                  </a:cubicBezTo>
                  <a:cubicBezTo>
                    <a:pt x="28250" y="1002226"/>
                    <a:pt x="36822" y="1062234"/>
                    <a:pt x="61587" y="1118431"/>
                  </a:cubicBezTo>
                  <a:cubicBezTo>
                    <a:pt x="77779" y="1155579"/>
                    <a:pt x="87304" y="1195584"/>
                    <a:pt x="90162" y="1236541"/>
                  </a:cubicBezTo>
                  <a:cubicBezTo>
                    <a:pt x="98734" y="1345126"/>
                    <a:pt x="99687" y="1454664"/>
                    <a:pt x="98734" y="1564201"/>
                  </a:cubicBezTo>
                  <a:cubicBezTo>
                    <a:pt x="98734" y="1575631"/>
                    <a:pt x="98734" y="1586109"/>
                    <a:pt x="100639" y="1597539"/>
                  </a:cubicBezTo>
                  <a:cubicBezTo>
                    <a:pt x="102544" y="1610874"/>
                    <a:pt x="109212" y="1620399"/>
                    <a:pt x="121594" y="1624209"/>
                  </a:cubicBezTo>
                  <a:cubicBezTo>
                    <a:pt x="133977" y="1628019"/>
                    <a:pt x="145407" y="1623256"/>
                    <a:pt x="153027" y="1612779"/>
                  </a:cubicBezTo>
                  <a:cubicBezTo>
                    <a:pt x="157789" y="1607064"/>
                    <a:pt x="158742" y="1607064"/>
                    <a:pt x="157789" y="1607064"/>
                  </a:cubicBezTo>
                  <a:cubicBezTo>
                    <a:pt x="154932" y="1607064"/>
                    <a:pt x="155884" y="1592776"/>
                    <a:pt x="153027" y="1592776"/>
                  </a:cubicBezTo>
                  <a:lnTo>
                    <a:pt x="153979" y="1298454"/>
                  </a:lnTo>
                  <a:cubicBezTo>
                    <a:pt x="153979" y="1296549"/>
                    <a:pt x="150169" y="1218444"/>
                    <a:pt x="147312" y="1180344"/>
                  </a:cubicBezTo>
                  <a:cubicBezTo>
                    <a:pt x="144454" y="1150816"/>
                    <a:pt x="158742" y="1132719"/>
                    <a:pt x="185412" y="1124146"/>
                  </a:cubicBezTo>
                  <a:cubicBezTo>
                    <a:pt x="207319" y="1116526"/>
                    <a:pt x="230179" y="1111764"/>
                    <a:pt x="253039" y="1106049"/>
                  </a:cubicBezTo>
                  <a:cubicBezTo>
                    <a:pt x="273042" y="1101286"/>
                    <a:pt x="287329" y="1112716"/>
                    <a:pt x="286377" y="1130814"/>
                  </a:cubicBezTo>
                  <a:cubicBezTo>
                    <a:pt x="282567" y="1198441"/>
                    <a:pt x="302569" y="1332744"/>
                    <a:pt x="302569" y="1332744"/>
                  </a:cubicBezTo>
                  <a:cubicBezTo>
                    <a:pt x="300664" y="1392751"/>
                    <a:pt x="314000" y="1453711"/>
                    <a:pt x="290187" y="1511814"/>
                  </a:cubicBezTo>
                  <a:cubicBezTo>
                    <a:pt x="284472" y="1526101"/>
                    <a:pt x="285425" y="1543246"/>
                    <a:pt x="301617" y="1550866"/>
                  </a:cubicBezTo>
                  <a:cubicBezTo>
                    <a:pt x="319714" y="1558486"/>
                    <a:pt x="328287" y="1544199"/>
                    <a:pt x="336859" y="1530864"/>
                  </a:cubicBezTo>
                  <a:cubicBezTo>
                    <a:pt x="350194" y="1510861"/>
                    <a:pt x="345432" y="1488001"/>
                    <a:pt x="346384" y="1466094"/>
                  </a:cubicBezTo>
                  <a:cubicBezTo>
                    <a:pt x="347337" y="1441329"/>
                    <a:pt x="347337" y="1416564"/>
                    <a:pt x="348290" y="1391799"/>
                  </a:cubicBezTo>
                  <a:cubicBezTo>
                    <a:pt x="348290" y="1391799"/>
                    <a:pt x="348290" y="1391799"/>
                    <a:pt x="348290" y="1390846"/>
                  </a:cubicBezTo>
                  <a:cubicBezTo>
                    <a:pt x="345432" y="1303216"/>
                    <a:pt x="339717" y="1215586"/>
                    <a:pt x="338765" y="1127956"/>
                  </a:cubicBezTo>
                  <a:cubicBezTo>
                    <a:pt x="338765" y="1040326"/>
                    <a:pt x="362577" y="954601"/>
                    <a:pt x="375912" y="868876"/>
                  </a:cubicBezTo>
                  <a:cubicBezTo>
                    <a:pt x="375912" y="868876"/>
                    <a:pt x="375912" y="868876"/>
                    <a:pt x="375912" y="868876"/>
                  </a:cubicBezTo>
                  <a:cubicBezTo>
                    <a:pt x="377817" y="867924"/>
                    <a:pt x="381627" y="866019"/>
                    <a:pt x="382579" y="866971"/>
                  </a:cubicBezTo>
                  <a:cubicBezTo>
                    <a:pt x="408297" y="893641"/>
                    <a:pt x="407344" y="892689"/>
                    <a:pt x="423537" y="854589"/>
                  </a:cubicBezTo>
                  <a:cubicBezTo>
                    <a:pt x="430204" y="839349"/>
                    <a:pt x="431157" y="823156"/>
                    <a:pt x="431157" y="807916"/>
                  </a:cubicBezTo>
                  <a:cubicBezTo>
                    <a:pt x="433062" y="766959"/>
                    <a:pt x="465447" y="740289"/>
                    <a:pt x="505452" y="746956"/>
                  </a:cubicBezTo>
                  <a:cubicBezTo>
                    <a:pt x="561650" y="756481"/>
                    <a:pt x="591177" y="788866"/>
                    <a:pt x="593082" y="845064"/>
                  </a:cubicBezTo>
                  <a:cubicBezTo>
                    <a:pt x="594034" y="885069"/>
                    <a:pt x="593082" y="925074"/>
                    <a:pt x="593082" y="965079"/>
                  </a:cubicBezTo>
                  <a:cubicBezTo>
                    <a:pt x="593082" y="966984"/>
                    <a:pt x="593082" y="967936"/>
                    <a:pt x="594034" y="969841"/>
                  </a:cubicBezTo>
                  <a:cubicBezTo>
                    <a:pt x="599750" y="981271"/>
                    <a:pt x="606417" y="990796"/>
                    <a:pt x="620704" y="986034"/>
                  </a:cubicBezTo>
                  <a:cubicBezTo>
                    <a:pt x="634992" y="981271"/>
                    <a:pt x="634992" y="967936"/>
                    <a:pt x="635944" y="955554"/>
                  </a:cubicBezTo>
                  <a:cubicBezTo>
                    <a:pt x="641659" y="908881"/>
                    <a:pt x="630229" y="863161"/>
                    <a:pt x="636897" y="815536"/>
                  </a:cubicBezTo>
                  <a:cubicBezTo>
                    <a:pt x="641659" y="781246"/>
                    <a:pt x="657852" y="765054"/>
                    <a:pt x="687379" y="755529"/>
                  </a:cubicBezTo>
                  <a:cubicBezTo>
                    <a:pt x="720717" y="745051"/>
                    <a:pt x="757865" y="744099"/>
                    <a:pt x="783582" y="713619"/>
                  </a:cubicBezTo>
                  <a:cubicBezTo>
                    <a:pt x="792154" y="704094"/>
                    <a:pt x="806442" y="703141"/>
                    <a:pt x="814062" y="718381"/>
                  </a:cubicBezTo>
                  <a:cubicBezTo>
                    <a:pt x="825492" y="741241"/>
                    <a:pt x="840732" y="763149"/>
                    <a:pt x="840732" y="790771"/>
                  </a:cubicBezTo>
                  <a:cubicBezTo>
                    <a:pt x="840732" y="891736"/>
                    <a:pt x="839779" y="993654"/>
                    <a:pt x="838827" y="1094619"/>
                  </a:cubicBezTo>
                  <a:cubicBezTo>
                    <a:pt x="839779" y="1148911"/>
                    <a:pt x="839779" y="1203204"/>
                    <a:pt x="840732" y="1257496"/>
                  </a:cubicBezTo>
                  <a:cubicBezTo>
                    <a:pt x="840732" y="1269879"/>
                    <a:pt x="838827" y="1282261"/>
                    <a:pt x="832159" y="1292739"/>
                  </a:cubicBezTo>
                  <a:cubicBezTo>
                    <a:pt x="817872" y="1315599"/>
                    <a:pt x="818825" y="1339411"/>
                    <a:pt x="825492" y="1364176"/>
                  </a:cubicBezTo>
                  <a:cubicBezTo>
                    <a:pt x="831207" y="1383226"/>
                    <a:pt x="835017" y="1401324"/>
                    <a:pt x="828350" y="1419421"/>
                  </a:cubicBezTo>
                  <a:moveTo>
                    <a:pt x="704525" y="435489"/>
                  </a:moveTo>
                  <a:cubicBezTo>
                    <a:pt x="691190" y="471684"/>
                    <a:pt x="661662" y="498354"/>
                    <a:pt x="631182" y="491686"/>
                  </a:cubicBezTo>
                  <a:cubicBezTo>
                    <a:pt x="601654" y="485971"/>
                    <a:pt x="581652" y="495496"/>
                    <a:pt x="559744" y="510736"/>
                  </a:cubicBezTo>
                  <a:cubicBezTo>
                    <a:pt x="539742" y="524071"/>
                    <a:pt x="517834" y="531691"/>
                    <a:pt x="494022" y="532644"/>
                  </a:cubicBezTo>
                  <a:cubicBezTo>
                    <a:pt x="472115" y="533596"/>
                    <a:pt x="452112" y="534549"/>
                    <a:pt x="450207" y="502164"/>
                  </a:cubicBezTo>
                  <a:cubicBezTo>
                    <a:pt x="448302" y="478351"/>
                    <a:pt x="424490" y="474541"/>
                    <a:pt x="406392" y="466921"/>
                  </a:cubicBezTo>
                  <a:cubicBezTo>
                    <a:pt x="329240" y="432631"/>
                    <a:pt x="329240" y="432631"/>
                    <a:pt x="370197" y="359289"/>
                  </a:cubicBezTo>
                  <a:cubicBezTo>
                    <a:pt x="384484" y="334524"/>
                    <a:pt x="397819" y="308806"/>
                    <a:pt x="423537" y="293566"/>
                  </a:cubicBezTo>
                  <a:cubicBezTo>
                    <a:pt x="455922" y="274516"/>
                    <a:pt x="467352" y="281184"/>
                    <a:pt x="468304" y="318331"/>
                  </a:cubicBezTo>
                  <a:cubicBezTo>
                    <a:pt x="468304" y="329761"/>
                    <a:pt x="468304" y="340239"/>
                    <a:pt x="468304" y="355479"/>
                  </a:cubicBezTo>
                  <a:cubicBezTo>
                    <a:pt x="474972" y="372624"/>
                    <a:pt x="454017" y="408819"/>
                    <a:pt x="481640" y="412629"/>
                  </a:cubicBezTo>
                  <a:cubicBezTo>
                    <a:pt x="500690" y="415486"/>
                    <a:pt x="491165" y="377386"/>
                    <a:pt x="497832" y="359289"/>
                  </a:cubicBezTo>
                  <a:cubicBezTo>
                    <a:pt x="505452" y="338334"/>
                    <a:pt x="503547" y="315474"/>
                    <a:pt x="504500" y="293566"/>
                  </a:cubicBezTo>
                  <a:cubicBezTo>
                    <a:pt x="505452" y="277374"/>
                    <a:pt x="496879" y="254514"/>
                    <a:pt x="517834" y="247846"/>
                  </a:cubicBezTo>
                  <a:cubicBezTo>
                    <a:pt x="541647" y="240226"/>
                    <a:pt x="567365" y="244036"/>
                    <a:pt x="586415" y="264039"/>
                  </a:cubicBezTo>
                  <a:cubicBezTo>
                    <a:pt x="596892" y="275469"/>
                    <a:pt x="604512" y="290709"/>
                    <a:pt x="614990" y="303091"/>
                  </a:cubicBezTo>
                  <a:cubicBezTo>
                    <a:pt x="633087" y="326904"/>
                    <a:pt x="651184" y="351669"/>
                    <a:pt x="677854" y="365956"/>
                  </a:cubicBezTo>
                  <a:cubicBezTo>
                    <a:pt x="708334" y="382149"/>
                    <a:pt x="716907" y="403104"/>
                    <a:pt x="704525" y="435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35F1E9A-C57B-43E9-8A1C-9455396DB70D}"/>
                </a:ext>
              </a:extLst>
            </p:cNvPr>
            <p:cNvSpPr/>
            <p:nvPr/>
          </p:nvSpPr>
          <p:spPr>
            <a:xfrm>
              <a:off x="8379142" y="2897504"/>
              <a:ext cx="2857" cy="34290"/>
            </a:xfrm>
            <a:custGeom>
              <a:avLst/>
              <a:gdLst>
                <a:gd name="connsiteX0" fmla="*/ 1905 w 2857"/>
                <a:gd name="connsiteY0" fmla="*/ 15240 h 34290"/>
                <a:gd name="connsiteX1" fmla="*/ 2857 w 2857"/>
                <a:gd name="connsiteY1" fmla="*/ 0 h 34290"/>
                <a:gd name="connsiteX2" fmla="*/ 0 w 2857"/>
                <a:gd name="connsiteY2" fmla="*/ 34290 h 34290"/>
                <a:gd name="connsiteX3" fmla="*/ 1905 w 2857"/>
                <a:gd name="connsiteY3" fmla="*/ 1524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4290">
                  <a:moveTo>
                    <a:pt x="1905" y="15240"/>
                  </a:moveTo>
                  <a:cubicBezTo>
                    <a:pt x="2857" y="9525"/>
                    <a:pt x="2857" y="4763"/>
                    <a:pt x="2857" y="0"/>
                  </a:cubicBezTo>
                  <a:cubicBezTo>
                    <a:pt x="952" y="11430"/>
                    <a:pt x="952" y="22860"/>
                    <a:pt x="0" y="34290"/>
                  </a:cubicBezTo>
                  <a:cubicBezTo>
                    <a:pt x="952" y="27623"/>
                    <a:pt x="952" y="20955"/>
                    <a:pt x="1905" y="152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75DFF7C-DE86-441B-8AB6-6706B14E313B}"/>
                </a:ext>
              </a:extLst>
            </p:cNvPr>
            <p:cNvSpPr/>
            <p:nvPr/>
          </p:nvSpPr>
          <p:spPr>
            <a:xfrm>
              <a:off x="8332469" y="3093720"/>
              <a:ext cx="2857" cy="18097"/>
            </a:xfrm>
            <a:custGeom>
              <a:avLst/>
              <a:gdLst>
                <a:gd name="connsiteX0" fmla="*/ 2858 w 2857"/>
                <a:gd name="connsiteY0" fmla="*/ 0 h 18097"/>
                <a:gd name="connsiteX1" fmla="*/ 0 w 2857"/>
                <a:gd name="connsiteY1" fmla="*/ 18097 h 18097"/>
                <a:gd name="connsiteX2" fmla="*/ 2858 w 2857"/>
                <a:gd name="connsiteY2" fmla="*/ 0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8097">
                  <a:moveTo>
                    <a:pt x="2858" y="0"/>
                  </a:moveTo>
                  <a:cubicBezTo>
                    <a:pt x="1905" y="5715"/>
                    <a:pt x="953" y="12382"/>
                    <a:pt x="0" y="18097"/>
                  </a:cubicBezTo>
                  <a:cubicBezTo>
                    <a:pt x="1905" y="12382"/>
                    <a:pt x="2858" y="5715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704DC5D-7010-455F-B8ED-6CC7F921635F}"/>
                </a:ext>
              </a:extLst>
            </p:cNvPr>
            <p:cNvSpPr/>
            <p:nvPr/>
          </p:nvSpPr>
          <p:spPr>
            <a:xfrm>
              <a:off x="8577262" y="2185987"/>
              <a:ext cx="1905" cy="9525"/>
            </a:xfrm>
            <a:custGeom>
              <a:avLst/>
              <a:gdLst>
                <a:gd name="connsiteX0" fmla="*/ 0 w 1905"/>
                <a:gd name="connsiteY0" fmla="*/ 9525 h 9525"/>
                <a:gd name="connsiteX1" fmla="*/ 1905 w 1905"/>
                <a:gd name="connsiteY1" fmla="*/ 0 h 9525"/>
                <a:gd name="connsiteX2" fmla="*/ 0 w 1905"/>
                <a:gd name="connsiteY2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9525"/>
                  </a:moveTo>
                  <a:cubicBezTo>
                    <a:pt x="952" y="6668"/>
                    <a:pt x="1905" y="2857"/>
                    <a:pt x="1905" y="0"/>
                  </a:cubicBezTo>
                  <a:cubicBezTo>
                    <a:pt x="952" y="2857"/>
                    <a:pt x="0" y="5715"/>
                    <a:pt x="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38A352A-AB40-4F29-B33B-CEF87A1BD5A1}"/>
                </a:ext>
              </a:extLst>
            </p:cNvPr>
            <p:cNvSpPr/>
            <p:nvPr/>
          </p:nvSpPr>
          <p:spPr>
            <a:xfrm>
              <a:off x="8112442" y="4732019"/>
              <a:ext cx="2857" cy="7620"/>
            </a:xfrm>
            <a:custGeom>
              <a:avLst/>
              <a:gdLst>
                <a:gd name="connsiteX0" fmla="*/ 0 w 2857"/>
                <a:gd name="connsiteY0" fmla="*/ 7620 h 7620"/>
                <a:gd name="connsiteX1" fmla="*/ 2857 w 2857"/>
                <a:gd name="connsiteY1" fmla="*/ 0 h 7620"/>
                <a:gd name="connsiteX2" fmla="*/ 0 w 2857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7620">
                  <a:moveTo>
                    <a:pt x="0" y="7620"/>
                  </a:moveTo>
                  <a:cubicBezTo>
                    <a:pt x="952" y="4763"/>
                    <a:pt x="1905" y="2858"/>
                    <a:pt x="2857" y="0"/>
                  </a:cubicBezTo>
                  <a:cubicBezTo>
                    <a:pt x="952" y="2858"/>
                    <a:pt x="0" y="4763"/>
                    <a:pt x="0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D4BB0B1-755C-48EE-81A5-F3BE05DC8D66}"/>
                </a:ext>
              </a:extLst>
            </p:cNvPr>
            <p:cNvSpPr/>
            <p:nvPr/>
          </p:nvSpPr>
          <p:spPr>
            <a:xfrm>
              <a:off x="8056244" y="4923472"/>
              <a:ext cx="17145" cy="32384"/>
            </a:xfrm>
            <a:custGeom>
              <a:avLst/>
              <a:gdLst>
                <a:gd name="connsiteX0" fmla="*/ 0 w 17145"/>
                <a:gd name="connsiteY0" fmla="*/ 2858 h 32384"/>
                <a:gd name="connsiteX1" fmla="*/ 17145 w 17145"/>
                <a:gd name="connsiteY1" fmla="*/ 32385 h 32384"/>
                <a:gd name="connsiteX2" fmla="*/ 17145 w 17145"/>
                <a:gd name="connsiteY2" fmla="*/ 32385 h 32384"/>
                <a:gd name="connsiteX3" fmla="*/ 953 w 17145"/>
                <a:gd name="connsiteY3" fmla="*/ 0 h 32384"/>
                <a:gd name="connsiteX4" fmla="*/ 0 w 17145"/>
                <a:gd name="connsiteY4" fmla="*/ 2858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32384">
                  <a:moveTo>
                    <a:pt x="0" y="2858"/>
                  </a:moveTo>
                  <a:cubicBezTo>
                    <a:pt x="2858" y="14288"/>
                    <a:pt x="7620" y="24765"/>
                    <a:pt x="17145" y="32385"/>
                  </a:cubicBezTo>
                  <a:cubicBezTo>
                    <a:pt x="17145" y="32385"/>
                    <a:pt x="17145" y="32385"/>
                    <a:pt x="17145" y="32385"/>
                  </a:cubicBezTo>
                  <a:cubicBezTo>
                    <a:pt x="10478" y="21908"/>
                    <a:pt x="5715" y="11430"/>
                    <a:pt x="953" y="0"/>
                  </a:cubicBezTo>
                  <a:cubicBezTo>
                    <a:pt x="0" y="1905"/>
                    <a:pt x="0" y="2858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5180180-EDE2-4FE7-8ACD-00C136EC3A64}"/>
                </a:ext>
              </a:extLst>
            </p:cNvPr>
            <p:cNvSpPr/>
            <p:nvPr/>
          </p:nvSpPr>
          <p:spPr>
            <a:xfrm>
              <a:off x="8056244" y="4808219"/>
              <a:ext cx="16192" cy="148590"/>
            </a:xfrm>
            <a:custGeom>
              <a:avLst/>
              <a:gdLst>
                <a:gd name="connsiteX0" fmla="*/ 6668 w 16192"/>
                <a:gd name="connsiteY0" fmla="*/ 0 h 148590"/>
                <a:gd name="connsiteX1" fmla="*/ 0 w 16192"/>
                <a:gd name="connsiteY1" fmla="*/ 116205 h 148590"/>
                <a:gd name="connsiteX2" fmla="*/ 16193 w 16192"/>
                <a:gd name="connsiteY2" fmla="*/ 148590 h 148590"/>
                <a:gd name="connsiteX3" fmla="*/ 6668 w 16192"/>
                <a:gd name="connsiteY3" fmla="*/ 0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148590">
                  <a:moveTo>
                    <a:pt x="6668" y="0"/>
                  </a:moveTo>
                  <a:cubicBezTo>
                    <a:pt x="-3810" y="38100"/>
                    <a:pt x="9525" y="78105"/>
                    <a:pt x="0" y="116205"/>
                  </a:cubicBezTo>
                  <a:cubicBezTo>
                    <a:pt x="4763" y="126683"/>
                    <a:pt x="10478" y="138113"/>
                    <a:pt x="16193" y="148590"/>
                  </a:cubicBezTo>
                  <a:cubicBezTo>
                    <a:pt x="3810" y="99060"/>
                    <a:pt x="9525" y="49530"/>
                    <a:pt x="666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96B815C-4EBF-4608-8C4D-B57E7607A565}"/>
                </a:ext>
              </a:extLst>
            </p:cNvPr>
            <p:cNvSpPr/>
            <p:nvPr/>
          </p:nvSpPr>
          <p:spPr>
            <a:xfrm>
              <a:off x="8056244" y="4923472"/>
              <a:ext cx="952" cy="3809"/>
            </a:xfrm>
            <a:custGeom>
              <a:avLst/>
              <a:gdLst>
                <a:gd name="connsiteX0" fmla="*/ 0 w 952"/>
                <a:gd name="connsiteY0" fmla="*/ 0 h 3809"/>
                <a:gd name="connsiteX1" fmla="*/ 0 w 952"/>
                <a:gd name="connsiteY1" fmla="*/ 3810 h 3809"/>
                <a:gd name="connsiteX2" fmla="*/ 953 w 952"/>
                <a:gd name="connsiteY2" fmla="*/ 953 h 3809"/>
                <a:gd name="connsiteX3" fmla="*/ 0 w 952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809">
                  <a:moveTo>
                    <a:pt x="0" y="0"/>
                  </a:moveTo>
                  <a:cubicBezTo>
                    <a:pt x="0" y="953"/>
                    <a:pt x="0" y="1905"/>
                    <a:pt x="0" y="3810"/>
                  </a:cubicBezTo>
                  <a:cubicBezTo>
                    <a:pt x="0" y="2858"/>
                    <a:pt x="0" y="1905"/>
                    <a:pt x="953" y="953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5F04A0D-7ECC-4054-8054-001204DCAE6F}"/>
                </a:ext>
              </a:extLst>
            </p:cNvPr>
            <p:cNvSpPr/>
            <p:nvPr/>
          </p:nvSpPr>
          <p:spPr>
            <a:xfrm>
              <a:off x="8055264" y="4808219"/>
              <a:ext cx="7647" cy="116205"/>
            </a:xfrm>
            <a:custGeom>
              <a:avLst/>
              <a:gdLst>
                <a:gd name="connsiteX0" fmla="*/ 980 w 7647"/>
                <a:gd name="connsiteY0" fmla="*/ 115253 h 116205"/>
                <a:gd name="connsiteX1" fmla="*/ 980 w 7647"/>
                <a:gd name="connsiteY1" fmla="*/ 116205 h 116205"/>
                <a:gd name="connsiteX2" fmla="*/ 7648 w 7647"/>
                <a:gd name="connsiteY2" fmla="*/ 0 h 116205"/>
                <a:gd name="connsiteX3" fmla="*/ 980 w 7647"/>
                <a:gd name="connsiteY3" fmla="*/ 115253 h 11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7" h="116205">
                  <a:moveTo>
                    <a:pt x="980" y="115253"/>
                  </a:moveTo>
                  <a:cubicBezTo>
                    <a:pt x="980" y="115253"/>
                    <a:pt x="980" y="116205"/>
                    <a:pt x="980" y="116205"/>
                  </a:cubicBezTo>
                  <a:cubicBezTo>
                    <a:pt x="10505" y="78105"/>
                    <a:pt x="-2830" y="38100"/>
                    <a:pt x="7648" y="0"/>
                  </a:cubicBezTo>
                  <a:cubicBezTo>
                    <a:pt x="-5687" y="37148"/>
                    <a:pt x="2885" y="76200"/>
                    <a:pt x="980" y="115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51B94FA-AE5A-4CE6-8142-F4B7653DCCB1}"/>
                </a:ext>
              </a:extLst>
            </p:cNvPr>
            <p:cNvSpPr/>
            <p:nvPr/>
          </p:nvSpPr>
          <p:spPr>
            <a:xfrm>
              <a:off x="8084819" y="4835842"/>
              <a:ext cx="9217" cy="113347"/>
            </a:xfrm>
            <a:custGeom>
              <a:avLst/>
              <a:gdLst>
                <a:gd name="connsiteX0" fmla="*/ 0 w 9217"/>
                <a:gd name="connsiteY0" fmla="*/ 113347 h 113347"/>
                <a:gd name="connsiteX1" fmla="*/ 7620 w 9217"/>
                <a:gd name="connsiteY1" fmla="*/ 0 h 113347"/>
                <a:gd name="connsiteX2" fmla="*/ 7620 w 9217"/>
                <a:gd name="connsiteY2" fmla="*/ 0 h 113347"/>
                <a:gd name="connsiteX3" fmla="*/ 0 w 9217"/>
                <a:gd name="connsiteY3" fmla="*/ 113347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7" h="113347">
                  <a:moveTo>
                    <a:pt x="0" y="113347"/>
                  </a:moveTo>
                  <a:cubicBezTo>
                    <a:pt x="16193" y="76200"/>
                    <a:pt x="5715" y="38100"/>
                    <a:pt x="7620" y="0"/>
                  </a:cubicBezTo>
                  <a:cubicBezTo>
                    <a:pt x="7620" y="0"/>
                    <a:pt x="7620" y="0"/>
                    <a:pt x="7620" y="0"/>
                  </a:cubicBezTo>
                  <a:cubicBezTo>
                    <a:pt x="-1905" y="37147"/>
                    <a:pt x="12383" y="76200"/>
                    <a:pt x="0" y="11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03CC94A-FB81-4DCA-867B-14EDF3EA5738}"/>
                </a:ext>
              </a:extLst>
            </p:cNvPr>
            <p:cNvSpPr/>
            <p:nvPr/>
          </p:nvSpPr>
          <p:spPr>
            <a:xfrm>
              <a:off x="8084819" y="4835842"/>
              <a:ext cx="7620" cy="113347"/>
            </a:xfrm>
            <a:custGeom>
              <a:avLst/>
              <a:gdLst>
                <a:gd name="connsiteX0" fmla="*/ 0 w 7620"/>
                <a:gd name="connsiteY0" fmla="*/ 113347 h 113347"/>
                <a:gd name="connsiteX1" fmla="*/ 0 w 7620"/>
                <a:gd name="connsiteY1" fmla="*/ 113347 h 113347"/>
                <a:gd name="connsiteX2" fmla="*/ 7620 w 7620"/>
                <a:gd name="connsiteY2" fmla="*/ 0 h 113347"/>
                <a:gd name="connsiteX3" fmla="*/ 0 w 7620"/>
                <a:gd name="connsiteY3" fmla="*/ 113347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" h="113347">
                  <a:moveTo>
                    <a:pt x="0" y="113347"/>
                  </a:moveTo>
                  <a:cubicBezTo>
                    <a:pt x="0" y="113347"/>
                    <a:pt x="0" y="113347"/>
                    <a:pt x="0" y="113347"/>
                  </a:cubicBezTo>
                  <a:cubicBezTo>
                    <a:pt x="12383" y="76200"/>
                    <a:pt x="-1905" y="37147"/>
                    <a:pt x="7620" y="0"/>
                  </a:cubicBezTo>
                  <a:cubicBezTo>
                    <a:pt x="-3810" y="37147"/>
                    <a:pt x="4763" y="76200"/>
                    <a:pt x="0" y="11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790D69E-836F-467B-A021-5B76F8878136}"/>
                </a:ext>
              </a:extLst>
            </p:cNvPr>
            <p:cNvSpPr/>
            <p:nvPr/>
          </p:nvSpPr>
          <p:spPr>
            <a:xfrm>
              <a:off x="6730364" y="2966085"/>
              <a:ext cx="1346" cy="13335"/>
            </a:xfrm>
            <a:custGeom>
              <a:avLst/>
              <a:gdLst>
                <a:gd name="connsiteX0" fmla="*/ 953 w 1346"/>
                <a:gd name="connsiteY0" fmla="*/ 0 h 13335"/>
                <a:gd name="connsiteX1" fmla="*/ 0 w 1346"/>
                <a:gd name="connsiteY1" fmla="*/ 13335 h 13335"/>
                <a:gd name="connsiteX2" fmla="*/ 953 w 1346"/>
                <a:gd name="connsiteY2" fmla="*/ 0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6" h="13335">
                  <a:moveTo>
                    <a:pt x="953" y="0"/>
                  </a:moveTo>
                  <a:cubicBezTo>
                    <a:pt x="0" y="4763"/>
                    <a:pt x="0" y="8573"/>
                    <a:pt x="0" y="13335"/>
                  </a:cubicBezTo>
                  <a:cubicBezTo>
                    <a:pt x="953" y="9525"/>
                    <a:pt x="1905" y="476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480112E-6511-47FC-BCF9-1D0F0233037D}"/>
                </a:ext>
              </a:extLst>
            </p:cNvPr>
            <p:cNvSpPr/>
            <p:nvPr/>
          </p:nvSpPr>
          <p:spPr>
            <a:xfrm>
              <a:off x="6699273" y="1939691"/>
              <a:ext cx="986447" cy="1609346"/>
            </a:xfrm>
            <a:custGeom>
              <a:avLst/>
              <a:gdLst>
                <a:gd name="connsiteX0" fmla="*/ 970256 w 986447"/>
                <a:gd name="connsiteY0" fmla="*/ 298684 h 1609346"/>
                <a:gd name="connsiteX1" fmla="*/ 873101 w 986447"/>
                <a:gd name="connsiteY1" fmla="*/ 159619 h 1609346"/>
                <a:gd name="connsiteX2" fmla="*/ 852145 w 986447"/>
                <a:gd name="connsiteY2" fmla="*/ 139616 h 1609346"/>
                <a:gd name="connsiteX3" fmla="*/ 694983 w 986447"/>
                <a:gd name="connsiteY3" fmla="*/ 59606 h 1609346"/>
                <a:gd name="connsiteX4" fmla="*/ 665456 w 986447"/>
                <a:gd name="connsiteY4" fmla="*/ 60559 h 1609346"/>
                <a:gd name="connsiteX5" fmla="*/ 590208 w 986447"/>
                <a:gd name="connsiteY5" fmla="*/ 31031 h 1609346"/>
                <a:gd name="connsiteX6" fmla="*/ 446381 w 986447"/>
                <a:gd name="connsiteY6" fmla="*/ 10076 h 1609346"/>
                <a:gd name="connsiteX7" fmla="*/ 233020 w 986447"/>
                <a:gd name="connsiteY7" fmla="*/ 5314 h 1609346"/>
                <a:gd name="connsiteX8" fmla="*/ 133008 w 986447"/>
                <a:gd name="connsiteY8" fmla="*/ 51034 h 1609346"/>
                <a:gd name="connsiteX9" fmla="*/ 82526 w 986447"/>
                <a:gd name="connsiteY9" fmla="*/ 105326 h 1609346"/>
                <a:gd name="connsiteX10" fmla="*/ 54903 w 986447"/>
                <a:gd name="connsiteY10" fmla="*/ 109136 h 1609346"/>
                <a:gd name="connsiteX11" fmla="*/ 20613 w 986447"/>
                <a:gd name="connsiteY11" fmla="*/ 137711 h 1609346"/>
                <a:gd name="connsiteX12" fmla="*/ 28233 w 986447"/>
                <a:gd name="connsiteY12" fmla="*/ 181526 h 1609346"/>
                <a:gd name="connsiteX13" fmla="*/ 19660 w 986447"/>
                <a:gd name="connsiteY13" fmla="*/ 312971 h 1609346"/>
                <a:gd name="connsiteX14" fmla="*/ 22518 w 986447"/>
                <a:gd name="connsiteY14" fmla="*/ 355834 h 1609346"/>
                <a:gd name="connsiteX15" fmla="*/ 14898 w 986447"/>
                <a:gd name="connsiteY15" fmla="*/ 477754 h 1609346"/>
                <a:gd name="connsiteX16" fmla="*/ 14898 w 986447"/>
                <a:gd name="connsiteY16" fmla="*/ 596817 h 1609346"/>
                <a:gd name="connsiteX17" fmla="*/ 22518 w 986447"/>
                <a:gd name="connsiteY17" fmla="*/ 749217 h 1609346"/>
                <a:gd name="connsiteX18" fmla="*/ 7278 w 986447"/>
                <a:gd name="connsiteY18" fmla="*/ 863517 h 1609346"/>
                <a:gd name="connsiteX19" fmla="*/ 32043 w 986447"/>
                <a:gd name="connsiteY19" fmla="*/ 1027347 h 1609346"/>
                <a:gd name="connsiteX20" fmla="*/ 80620 w 986447"/>
                <a:gd name="connsiteY20" fmla="*/ 1158792 h 1609346"/>
                <a:gd name="connsiteX21" fmla="*/ 96813 w 986447"/>
                <a:gd name="connsiteY21" fmla="*/ 1324527 h 1609346"/>
                <a:gd name="connsiteX22" fmla="*/ 97766 w 986447"/>
                <a:gd name="connsiteY22" fmla="*/ 1565509 h 1609346"/>
                <a:gd name="connsiteX23" fmla="*/ 97766 w 986447"/>
                <a:gd name="connsiteY23" fmla="*/ 1565509 h 1609346"/>
                <a:gd name="connsiteX24" fmla="*/ 114910 w 986447"/>
                <a:gd name="connsiteY24" fmla="*/ 1609324 h 1609346"/>
                <a:gd name="connsiteX25" fmla="*/ 134913 w 986447"/>
                <a:gd name="connsiteY25" fmla="*/ 1561699 h 1609346"/>
                <a:gd name="connsiteX26" fmla="*/ 136818 w 986447"/>
                <a:gd name="connsiteY26" fmla="*/ 1543602 h 1609346"/>
                <a:gd name="connsiteX27" fmla="*/ 136818 w 986447"/>
                <a:gd name="connsiteY27" fmla="*/ 1543602 h 1609346"/>
                <a:gd name="connsiteX28" fmla="*/ 136818 w 986447"/>
                <a:gd name="connsiteY28" fmla="*/ 1543602 h 1609346"/>
                <a:gd name="connsiteX29" fmla="*/ 131103 w 986447"/>
                <a:gd name="connsiteY29" fmla="*/ 1176889 h 1609346"/>
                <a:gd name="connsiteX30" fmla="*/ 154916 w 986447"/>
                <a:gd name="connsiteY30" fmla="*/ 1134027 h 1609346"/>
                <a:gd name="connsiteX31" fmla="*/ 181586 w 986447"/>
                <a:gd name="connsiteY31" fmla="*/ 1121644 h 1609346"/>
                <a:gd name="connsiteX32" fmla="*/ 274931 w 986447"/>
                <a:gd name="connsiteY32" fmla="*/ 1184509 h 1609346"/>
                <a:gd name="connsiteX33" fmla="*/ 286361 w 986447"/>
                <a:gd name="connsiteY33" fmla="*/ 1445494 h 1609346"/>
                <a:gd name="connsiteX34" fmla="*/ 283503 w 986447"/>
                <a:gd name="connsiteY34" fmla="*/ 1490262 h 1609346"/>
                <a:gd name="connsiteX35" fmla="*/ 306363 w 986447"/>
                <a:gd name="connsiteY35" fmla="*/ 1555984 h 1609346"/>
                <a:gd name="connsiteX36" fmla="*/ 306363 w 986447"/>
                <a:gd name="connsiteY36" fmla="*/ 1555984 h 1609346"/>
                <a:gd name="connsiteX37" fmla="*/ 330176 w 986447"/>
                <a:gd name="connsiteY37" fmla="*/ 1520742 h 1609346"/>
                <a:gd name="connsiteX38" fmla="*/ 330176 w 986447"/>
                <a:gd name="connsiteY38" fmla="*/ 1305477 h 1609346"/>
                <a:gd name="connsiteX39" fmla="*/ 330176 w 986447"/>
                <a:gd name="connsiteY39" fmla="*/ 1305477 h 1609346"/>
                <a:gd name="connsiteX40" fmla="*/ 328270 w 986447"/>
                <a:gd name="connsiteY40" fmla="*/ 1231181 h 1609346"/>
                <a:gd name="connsiteX41" fmla="*/ 328270 w 986447"/>
                <a:gd name="connsiteY41" fmla="*/ 1231181 h 1609346"/>
                <a:gd name="connsiteX42" fmla="*/ 341606 w 986447"/>
                <a:gd name="connsiteY42" fmla="*/ 991151 h 1609346"/>
                <a:gd name="connsiteX43" fmla="*/ 341606 w 986447"/>
                <a:gd name="connsiteY43" fmla="*/ 991151 h 1609346"/>
                <a:gd name="connsiteX44" fmla="*/ 351131 w 986447"/>
                <a:gd name="connsiteY44" fmla="*/ 887329 h 1609346"/>
                <a:gd name="connsiteX45" fmla="*/ 362561 w 986447"/>
                <a:gd name="connsiteY45" fmla="*/ 870184 h 1609346"/>
                <a:gd name="connsiteX46" fmla="*/ 375895 w 986447"/>
                <a:gd name="connsiteY46" fmla="*/ 884472 h 1609346"/>
                <a:gd name="connsiteX47" fmla="*/ 386373 w 986447"/>
                <a:gd name="connsiteY47" fmla="*/ 897807 h 1609346"/>
                <a:gd name="connsiteX48" fmla="*/ 398756 w 986447"/>
                <a:gd name="connsiteY48" fmla="*/ 882567 h 1609346"/>
                <a:gd name="connsiteX49" fmla="*/ 417806 w 986447"/>
                <a:gd name="connsiteY49" fmla="*/ 800651 h 1609346"/>
                <a:gd name="connsiteX50" fmla="*/ 443523 w 986447"/>
                <a:gd name="connsiteY50" fmla="*/ 759694 h 1609346"/>
                <a:gd name="connsiteX51" fmla="*/ 576873 w 986447"/>
                <a:gd name="connsiteY51" fmla="*/ 840657 h 1609346"/>
                <a:gd name="connsiteX52" fmla="*/ 575920 w 986447"/>
                <a:gd name="connsiteY52" fmla="*/ 948289 h 1609346"/>
                <a:gd name="connsiteX53" fmla="*/ 579731 w 986447"/>
                <a:gd name="connsiteY53" fmla="*/ 970197 h 1609346"/>
                <a:gd name="connsiteX54" fmla="*/ 603543 w 986447"/>
                <a:gd name="connsiteY54" fmla="*/ 989247 h 1609346"/>
                <a:gd name="connsiteX55" fmla="*/ 619736 w 986447"/>
                <a:gd name="connsiteY55" fmla="*/ 967339 h 1609346"/>
                <a:gd name="connsiteX56" fmla="*/ 618783 w 986447"/>
                <a:gd name="connsiteY56" fmla="*/ 889234 h 1609346"/>
                <a:gd name="connsiteX57" fmla="*/ 619736 w 986447"/>
                <a:gd name="connsiteY57" fmla="*/ 827322 h 1609346"/>
                <a:gd name="connsiteX58" fmla="*/ 683553 w 986447"/>
                <a:gd name="connsiteY58" fmla="*/ 753979 h 1609346"/>
                <a:gd name="connsiteX59" fmla="*/ 766420 w 986447"/>
                <a:gd name="connsiteY59" fmla="*/ 717784 h 1609346"/>
                <a:gd name="connsiteX60" fmla="*/ 801663 w 986447"/>
                <a:gd name="connsiteY60" fmla="*/ 726357 h 1609346"/>
                <a:gd name="connsiteX61" fmla="*/ 824523 w 986447"/>
                <a:gd name="connsiteY61" fmla="*/ 803509 h 1609346"/>
                <a:gd name="connsiteX62" fmla="*/ 823570 w 986447"/>
                <a:gd name="connsiteY62" fmla="*/ 1250231 h 1609346"/>
                <a:gd name="connsiteX63" fmla="*/ 813093 w 986447"/>
                <a:gd name="connsiteY63" fmla="*/ 1300714 h 1609346"/>
                <a:gd name="connsiteX64" fmla="*/ 814045 w 986447"/>
                <a:gd name="connsiteY64" fmla="*/ 1387392 h 1609346"/>
                <a:gd name="connsiteX65" fmla="*/ 805473 w 986447"/>
                <a:gd name="connsiteY65" fmla="*/ 1484547 h 1609346"/>
                <a:gd name="connsiteX66" fmla="*/ 857861 w 986447"/>
                <a:gd name="connsiteY66" fmla="*/ 1502644 h 1609346"/>
                <a:gd name="connsiteX67" fmla="*/ 862623 w 986447"/>
                <a:gd name="connsiteY67" fmla="*/ 1454067 h 1609346"/>
                <a:gd name="connsiteX68" fmla="*/ 859766 w 986447"/>
                <a:gd name="connsiteY68" fmla="*/ 1388344 h 1609346"/>
                <a:gd name="connsiteX69" fmla="*/ 857861 w 986447"/>
                <a:gd name="connsiteY69" fmla="*/ 1367389 h 1609346"/>
                <a:gd name="connsiteX70" fmla="*/ 859766 w 986447"/>
                <a:gd name="connsiteY70" fmla="*/ 1332147 h 1609346"/>
                <a:gd name="connsiteX71" fmla="*/ 875958 w 986447"/>
                <a:gd name="connsiteY71" fmla="*/ 1250231 h 1609346"/>
                <a:gd name="connsiteX72" fmla="*/ 852145 w 986447"/>
                <a:gd name="connsiteY72" fmla="*/ 964482 h 1609346"/>
                <a:gd name="connsiteX73" fmla="*/ 850241 w 986447"/>
                <a:gd name="connsiteY73" fmla="*/ 686351 h 1609346"/>
                <a:gd name="connsiteX74" fmla="*/ 868338 w 986447"/>
                <a:gd name="connsiteY74" fmla="*/ 634917 h 1609346"/>
                <a:gd name="connsiteX75" fmla="*/ 909295 w 986447"/>
                <a:gd name="connsiteY75" fmla="*/ 560622 h 1609346"/>
                <a:gd name="connsiteX76" fmla="*/ 947395 w 986447"/>
                <a:gd name="connsiteY76" fmla="*/ 469182 h 1609346"/>
                <a:gd name="connsiteX77" fmla="*/ 971208 w 986447"/>
                <a:gd name="connsiteY77" fmla="*/ 492994 h 1609346"/>
                <a:gd name="connsiteX78" fmla="*/ 984543 w 986447"/>
                <a:gd name="connsiteY78" fmla="*/ 464419 h 1609346"/>
                <a:gd name="connsiteX79" fmla="*/ 986448 w 986447"/>
                <a:gd name="connsiteY79" fmla="*/ 375836 h 1609346"/>
                <a:gd name="connsiteX80" fmla="*/ 986448 w 986447"/>
                <a:gd name="connsiteY80" fmla="*/ 375836 h 1609346"/>
                <a:gd name="connsiteX81" fmla="*/ 970256 w 986447"/>
                <a:gd name="connsiteY81" fmla="*/ 298684 h 1609346"/>
                <a:gd name="connsiteX82" fmla="*/ 687363 w 986447"/>
                <a:gd name="connsiteY82" fmla="*/ 434891 h 1609346"/>
                <a:gd name="connsiteX83" fmla="*/ 619736 w 986447"/>
                <a:gd name="connsiteY83" fmla="*/ 492994 h 1609346"/>
                <a:gd name="connsiteX84" fmla="*/ 537820 w 986447"/>
                <a:gd name="connsiteY84" fmla="*/ 516807 h 1609346"/>
                <a:gd name="connsiteX85" fmla="*/ 471145 w 986447"/>
                <a:gd name="connsiteY85" fmla="*/ 535857 h 1609346"/>
                <a:gd name="connsiteX86" fmla="*/ 433045 w 986447"/>
                <a:gd name="connsiteY86" fmla="*/ 507282 h 1609346"/>
                <a:gd name="connsiteX87" fmla="*/ 391136 w 986447"/>
                <a:gd name="connsiteY87" fmla="*/ 471086 h 1609346"/>
                <a:gd name="connsiteX88" fmla="*/ 318745 w 986447"/>
                <a:gd name="connsiteY88" fmla="*/ 432034 h 1609346"/>
                <a:gd name="connsiteX89" fmla="*/ 354941 w 986447"/>
                <a:gd name="connsiteY89" fmla="*/ 363454 h 1609346"/>
                <a:gd name="connsiteX90" fmla="*/ 411138 w 986447"/>
                <a:gd name="connsiteY90" fmla="*/ 295827 h 1609346"/>
                <a:gd name="connsiteX91" fmla="*/ 454001 w 986447"/>
                <a:gd name="connsiteY91" fmla="*/ 321544 h 1609346"/>
                <a:gd name="connsiteX92" fmla="*/ 454001 w 986447"/>
                <a:gd name="connsiteY92" fmla="*/ 357739 h 1609346"/>
                <a:gd name="connsiteX93" fmla="*/ 464478 w 986447"/>
                <a:gd name="connsiteY93" fmla="*/ 413936 h 1609346"/>
                <a:gd name="connsiteX94" fmla="*/ 483528 w 986447"/>
                <a:gd name="connsiteY94" fmla="*/ 358691 h 1609346"/>
                <a:gd name="connsiteX95" fmla="*/ 489243 w 986447"/>
                <a:gd name="connsiteY95" fmla="*/ 285349 h 1609346"/>
                <a:gd name="connsiteX96" fmla="*/ 532106 w 986447"/>
                <a:gd name="connsiteY96" fmla="*/ 248201 h 1609346"/>
                <a:gd name="connsiteX97" fmla="*/ 583541 w 986447"/>
                <a:gd name="connsiteY97" fmla="*/ 280586 h 1609346"/>
                <a:gd name="connsiteX98" fmla="*/ 676886 w 986447"/>
                <a:gd name="connsiteY98" fmla="*/ 379646 h 1609346"/>
                <a:gd name="connsiteX99" fmla="*/ 687363 w 986447"/>
                <a:gd name="connsiteY99" fmla="*/ 434891 h 160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86447" h="1609346">
                  <a:moveTo>
                    <a:pt x="970256" y="298684"/>
                  </a:moveTo>
                  <a:cubicBezTo>
                    <a:pt x="950253" y="243439"/>
                    <a:pt x="931203" y="188194"/>
                    <a:pt x="873101" y="159619"/>
                  </a:cubicBezTo>
                  <a:cubicBezTo>
                    <a:pt x="864528" y="155809"/>
                    <a:pt x="855956" y="147236"/>
                    <a:pt x="852145" y="139616"/>
                  </a:cubicBezTo>
                  <a:cubicBezTo>
                    <a:pt x="817856" y="77704"/>
                    <a:pt x="768326" y="45319"/>
                    <a:pt x="694983" y="59606"/>
                  </a:cubicBezTo>
                  <a:cubicBezTo>
                    <a:pt x="685458" y="59606"/>
                    <a:pt x="674981" y="60559"/>
                    <a:pt x="665456" y="60559"/>
                  </a:cubicBezTo>
                  <a:cubicBezTo>
                    <a:pt x="640691" y="51034"/>
                    <a:pt x="614020" y="42461"/>
                    <a:pt x="590208" y="31031"/>
                  </a:cubicBezTo>
                  <a:cubicBezTo>
                    <a:pt x="544488" y="9124"/>
                    <a:pt x="498768" y="2456"/>
                    <a:pt x="446381" y="10076"/>
                  </a:cubicBezTo>
                  <a:cubicBezTo>
                    <a:pt x="375895" y="20554"/>
                    <a:pt x="304458" y="26269"/>
                    <a:pt x="233020" y="5314"/>
                  </a:cubicBezTo>
                  <a:cubicBezTo>
                    <a:pt x="183491" y="-8974"/>
                    <a:pt x="160631" y="5314"/>
                    <a:pt x="133008" y="51034"/>
                  </a:cubicBezTo>
                  <a:cubicBezTo>
                    <a:pt x="119673" y="72941"/>
                    <a:pt x="100623" y="88181"/>
                    <a:pt x="82526" y="105326"/>
                  </a:cubicBezTo>
                  <a:cubicBezTo>
                    <a:pt x="74906" y="112946"/>
                    <a:pt x="65381" y="113899"/>
                    <a:pt x="54903" y="109136"/>
                  </a:cubicBezTo>
                  <a:cubicBezTo>
                    <a:pt x="22518" y="93896"/>
                    <a:pt x="17756" y="111994"/>
                    <a:pt x="20613" y="137711"/>
                  </a:cubicBezTo>
                  <a:cubicBezTo>
                    <a:pt x="22518" y="151999"/>
                    <a:pt x="26328" y="167239"/>
                    <a:pt x="28233" y="181526"/>
                  </a:cubicBezTo>
                  <a:cubicBezTo>
                    <a:pt x="33948" y="226294"/>
                    <a:pt x="40616" y="271061"/>
                    <a:pt x="19660" y="312971"/>
                  </a:cubicBezTo>
                  <a:cubicBezTo>
                    <a:pt x="11088" y="330116"/>
                    <a:pt x="12993" y="340594"/>
                    <a:pt x="22518" y="355834"/>
                  </a:cubicBezTo>
                  <a:cubicBezTo>
                    <a:pt x="52045" y="400602"/>
                    <a:pt x="49188" y="434891"/>
                    <a:pt x="14898" y="477754"/>
                  </a:cubicBezTo>
                  <a:cubicBezTo>
                    <a:pt x="4420" y="492041"/>
                    <a:pt x="3468" y="582529"/>
                    <a:pt x="14898" y="596817"/>
                  </a:cubicBezTo>
                  <a:cubicBezTo>
                    <a:pt x="53951" y="648251"/>
                    <a:pt x="55856" y="693019"/>
                    <a:pt x="22518" y="749217"/>
                  </a:cubicBezTo>
                  <a:cubicBezTo>
                    <a:pt x="610" y="785411"/>
                    <a:pt x="-7009" y="827322"/>
                    <a:pt x="7278" y="863517"/>
                  </a:cubicBezTo>
                  <a:cubicBezTo>
                    <a:pt x="28233" y="917809"/>
                    <a:pt x="30138" y="972101"/>
                    <a:pt x="32043" y="1027347"/>
                  </a:cubicBezTo>
                  <a:cubicBezTo>
                    <a:pt x="40616" y="1074019"/>
                    <a:pt x="69191" y="1114024"/>
                    <a:pt x="80620" y="1158792"/>
                  </a:cubicBezTo>
                  <a:cubicBezTo>
                    <a:pt x="93956" y="1213084"/>
                    <a:pt x="93956" y="1269281"/>
                    <a:pt x="96813" y="1324527"/>
                  </a:cubicBezTo>
                  <a:cubicBezTo>
                    <a:pt x="100623" y="1404537"/>
                    <a:pt x="97766" y="1485499"/>
                    <a:pt x="97766" y="1565509"/>
                  </a:cubicBezTo>
                  <a:lnTo>
                    <a:pt x="97766" y="1565509"/>
                  </a:lnTo>
                  <a:cubicBezTo>
                    <a:pt x="104433" y="1580749"/>
                    <a:pt x="89193" y="1610277"/>
                    <a:pt x="114910" y="1609324"/>
                  </a:cubicBezTo>
                  <a:cubicBezTo>
                    <a:pt x="140628" y="1608372"/>
                    <a:pt x="133008" y="1579797"/>
                    <a:pt x="134913" y="1561699"/>
                  </a:cubicBezTo>
                  <a:cubicBezTo>
                    <a:pt x="135866" y="1555984"/>
                    <a:pt x="135866" y="1549317"/>
                    <a:pt x="136818" y="1543602"/>
                  </a:cubicBezTo>
                  <a:lnTo>
                    <a:pt x="136818" y="1543602"/>
                  </a:lnTo>
                  <a:cubicBezTo>
                    <a:pt x="136818" y="1543602"/>
                    <a:pt x="136818" y="1543602"/>
                    <a:pt x="136818" y="1543602"/>
                  </a:cubicBezTo>
                  <a:cubicBezTo>
                    <a:pt x="150153" y="1420729"/>
                    <a:pt x="133008" y="1298809"/>
                    <a:pt x="131103" y="1176889"/>
                  </a:cubicBezTo>
                  <a:cubicBezTo>
                    <a:pt x="131103" y="1156887"/>
                    <a:pt x="138723" y="1143552"/>
                    <a:pt x="154916" y="1134027"/>
                  </a:cubicBezTo>
                  <a:cubicBezTo>
                    <a:pt x="163488" y="1129264"/>
                    <a:pt x="172061" y="1124502"/>
                    <a:pt x="181586" y="1121644"/>
                  </a:cubicBezTo>
                  <a:cubicBezTo>
                    <a:pt x="249213" y="1107357"/>
                    <a:pt x="264453" y="1081639"/>
                    <a:pt x="274931" y="1184509"/>
                  </a:cubicBezTo>
                  <a:cubicBezTo>
                    <a:pt x="283503" y="1272139"/>
                    <a:pt x="284456" y="1358817"/>
                    <a:pt x="286361" y="1445494"/>
                  </a:cubicBezTo>
                  <a:cubicBezTo>
                    <a:pt x="286361" y="1459781"/>
                    <a:pt x="284456" y="1475022"/>
                    <a:pt x="283503" y="1490262"/>
                  </a:cubicBezTo>
                  <a:cubicBezTo>
                    <a:pt x="263501" y="1538839"/>
                    <a:pt x="267311" y="1548364"/>
                    <a:pt x="306363" y="1555984"/>
                  </a:cubicBezTo>
                  <a:cubicBezTo>
                    <a:pt x="306363" y="1555984"/>
                    <a:pt x="306363" y="1555984"/>
                    <a:pt x="306363" y="1555984"/>
                  </a:cubicBezTo>
                  <a:cubicBezTo>
                    <a:pt x="313983" y="1544554"/>
                    <a:pt x="321603" y="1532172"/>
                    <a:pt x="330176" y="1520742"/>
                  </a:cubicBezTo>
                  <a:cubicBezTo>
                    <a:pt x="330176" y="1449304"/>
                    <a:pt x="330176" y="1376914"/>
                    <a:pt x="330176" y="1305477"/>
                  </a:cubicBezTo>
                  <a:cubicBezTo>
                    <a:pt x="330176" y="1305477"/>
                    <a:pt x="330176" y="1305477"/>
                    <a:pt x="330176" y="1305477"/>
                  </a:cubicBezTo>
                  <a:cubicBezTo>
                    <a:pt x="329223" y="1280712"/>
                    <a:pt x="329223" y="1255947"/>
                    <a:pt x="328270" y="1231181"/>
                  </a:cubicBezTo>
                  <a:cubicBezTo>
                    <a:pt x="328270" y="1231181"/>
                    <a:pt x="328270" y="1231181"/>
                    <a:pt x="328270" y="1231181"/>
                  </a:cubicBezTo>
                  <a:cubicBezTo>
                    <a:pt x="315888" y="1150219"/>
                    <a:pt x="319698" y="1070209"/>
                    <a:pt x="341606" y="991151"/>
                  </a:cubicBezTo>
                  <a:cubicBezTo>
                    <a:pt x="341606" y="991151"/>
                    <a:pt x="341606" y="991151"/>
                    <a:pt x="341606" y="991151"/>
                  </a:cubicBezTo>
                  <a:cubicBezTo>
                    <a:pt x="344463" y="956861"/>
                    <a:pt x="348273" y="922572"/>
                    <a:pt x="351131" y="887329"/>
                  </a:cubicBezTo>
                  <a:cubicBezTo>
                    <a:pt x="352083" y="879709"/>
                    <a:pt x="353988" y="872089"/>
                    <a:pt x="362561" y="870184"/>
                  </a:cubicBezTo>
                  <a:cubicBezTo>
                    <a:pt x="372086" y="868279"/>
                    <a:pt x="373991" y="876851"/>
                    <a:pt x="375895" y="884472"/>
                  </a:cubicBezTo>
                  <a:cubicBezTo>
                    <a:pt x="376848" y="891139"/>
                    <a:pt x="378753" y="897807"/>
                    <a:pt x="386373" y="897807"/>
                  </a:cubicBezTo>
                  <a:cubicBezTo>
                    <a:pt x="395898" y="898759"/>
                    <a:pt x="396851" y="889234"/>
                    <a:pt x="398756" y="882567"/>
                  </a:cubicBezTo>
                  <a:cubicBezTo>
                    <a:pt x="407328" y="855897"/>
                    <a:pt x="421616" y="830179"/>
                    <a:pt x="417806" y="800651"/>
                  </a:cubicBezTo>
                  <a:cubicBezTo>
                    <a:pt x="414948" y="780649"/>
                    <a:pt x="427331" y="768267"/>
                    <a:pt x="443523" y="759694"/>
                  </a:cubicBezTo>
                  <a:cubicBezTo>
                    <a:pt x="499720" y="728261"/>
                    <a:pt x="572111" y="772076"/>
                    <a:pt x="576873" y="840657"/>
                  </a:cubicBezTo>
                  <a:cubicBezTo>
                    <a:pt x="578778" y="876851"/>
                    <a:pt x="575920" y="912094"/>
                    <a:pt x="575920" y="948289"/>
                  </a:cubicBezTo>
                  <a:cubicBezTo>
                    <a:pt x="576873" y="955909"/>
                    <a:pt x="577826" y="963529"/>
                    <a:pt x="579731" y="970197"/>
                  </a:cubicBezTo>
                  <a:cubicBezTo>
                    <a:pt x="582588" y="981626"/>
                    <a:pt x="589256" y="991151"/>
                    <a:pt x="603543" y="989247"/>
                  </a:cubicBezTo>
                  <a:cubicBezTo>
                    <a:pt x="614973" y="987342"/>
                    <a:pt x="619736" y="977817"/>
                    <a:pt x="619736" y="967339"/>
                  </a:cubicBezTo>
                  <a:cubicBezTo>
                    <a:pt x="619736" y="941622"/>
                    <a:pt x="622593" y="914951"/>
                    <a:pt x="618783" y="889234"/>
                  </a:cubicBezTo>
                  <a:cubicBezTo>
                    <a:pt x="615926" y="868279"/>
                    <a:pt x="619736" y="847324"/>
                    <a:pt x="619736" y="827322"/>
                  </a:cubicBezTo>
                  <a:cubicBezTo>
                    <a:pt x="619736" y="782554"/>
                    <a:pt x="643548" y="763504"/>
                    <a:pt x="683553" y="753979"/>
                  </a:cubicBezTo>
                  <a:cubicBezTo>
                    <a:pt x="713081" y="747311"/>
                    <a:pt x="743561" y="743501"/>
                    <a:pt x="766420" y="717784"/>
                  </a:cubicBezTo>
                  <a:cubicBezTo>
                    <a:pt x="777851" y="704449"/>
                    <a:pt x="794043" y="708259"/>
                    <a:pt x="801663" y="726357"/>
                  </a:cubicBezTo>
                  <a:cubicBezTo>
                    <a:pt x="813093" y="751122"/>
                    <a:pt x="824523" y="774934"/>
                    <a:pt x="824523" y="803509"/>
                  </a:cubicBezTo>
                  <a:cubicBezTo>
                    <a:pt x="823570" y="952099"/>
                    <a:pt x="823570" y="1100689"/>
                    <a:pt x="823570" y="1250231"/>
                  </a:cubicBezTo>
                  <a:cubicBezTo>
                    <a:pt x="823570" y="1267377"/>
                    <a:pt x="821666" y="1284522"/>
                    <a:pt x="813093" y="1300714"/>
                  </a:cubicBezTo>
                  <a:cubicBezTo>
                    <a:pt x="797853" y="1329289"/>
                    <a:pt x="807378" y="1358817"/>
                    <a:pt x="814045" y="1387392"/>
                  </a:cubicBezTo>
                  <a:cubicBezTo>
                    <a:pt x="811188" y="1419777"/>
                    <a:pt x="808331" y="1452162"/>
                    <a:pt x="805473" y="1484547"/>
                  </a:cubicBezTo>
                  <a:cubicBezTo>
                    <a:pt x="817856" y="1507406"/>
                    <a:pt x="836906" y="1515027"/>
                    <a:pt x="857861" y="1502644"/>
                  </a:cubicBezTo>
                  <a:cubicBezTo>
                    <a:pt x="878816" y="1491214"/>
                    <a:pt x="870243" y="1472164"/>
                    <a:pt x="862623" y="1454067"/>
                  </a:cubicBezTo>
                  <a:cubicBezTo>
                    <a:pt x="854051" y="1433112"/>
                    <a:pt x="858813" y="1410252"/>
                    <a:pt x="859766" y="1388344"/>
                  </a:cubicBezTo>
                  <a:cubicBezTo>
                    <a:pt x="858813" y="1381677"/>
                    <a:pt x="858813" y="1374056"/>
                    <a:pt x="857861" y="1367389"/>
                  </a:cubicBezTo>
                  <a:cubicBezTo>
                    <a:pt x="853098" y="1355006"/>
                    <a:pt x="851193" y="1340719"/>
                    <a:pt x="859766" y="1332147"/>
                  </a:cubicBezTo>
                  <a:cubicBezTo>
                    <a:pt x="882626" y="1307381"/>
                    <a:pt x="878816" y="1277854"/>
                    <a:pt x="875958" y="1250231"/>
                  </a:cubicBezTo>
                  <a:cubicBezTo>
                    <a:pt x="867386" y="1154982"/>
                    <a:pt x="874053" y="1058779"/>
                    <a:pt x="852145" y="964482"/>
                  </a:cubicBezTo>
                  <a:cubicBezTo>
                    <a:pt x="851193" y="872089"/>
                    <a:pt x="851193" y="778744"/>
                    <a:pt x="850241" y="686351"/>
                  </a:cubicBezTo>
                  <a:cubicBezTo>
                    <a:pt x="850241" y="667301"/>
                    <a:pt x="855003" y="649204"/>
                    <a:pt x="868338" y="634917"/>
                  </a:cubicBezTo>
                  <a:cubicBezTo>
                    <a:pt x="888341" y="613009"/>
                    <a:pt x="897866" y="586339"/>
                    <a:pt x="909295" y="560622"/>
                  </a:cubicBezTo>
                  <a:cubicBezTo>
                    <a:pt x="921678" y="530142"/>
                    <a:pt x="935013" y="499661"/>
                    <a:pt x="947395" y="469182"/>
                  </a:cubicBezTo>
                  <a:cubicBezTo>
                    <a:pt x="963588" y="472991"/>
                    <a:pt x="952158" y="498709"/>
                    <a:pt x="971208" y="492994"/>
                  </a:cubicBezTo>
                  <a:cubicBezTo>
                    <a:pt x="983591" y="489184"/>
                    <a:pt x="983591" y="474896"/>
                    <a:pt x="984543" y="464419"/>
                  </a:cubicBezTo>
                  <a:cubicBezTo>
                    <a:pt x="986448" y="434891"/>
                    <a:pt x="986448" y="405364"/>
                    <a:pt x="986448" y="375836"/>
                  </a:cubicBezTo>
                  <a:lnTo>
                    <a:pt x="986448" y="375836"/>
                  </a:lnTo>
                  <a:cubicBezTo>
                    <a:pt x="953111" y="356786"/>
                    <a:pt x="946443" y="324402"/>
                    <a:pt x="970256" y="298684"/>
                  </a:cubicBezTo>
                  <a:close/>
                  <a:moveTo>
                    <a:pt x="687363" y="434891"/>
                  </a:moveTo>
                  <a:cubicBezTo>
                    <a:pt x="676886" y="467277"/>
                    <a:pt x="655931" y="496804"/>
                    <a:pt x="619736" y="492994"/>
                  </a:cubicBezTo>
                  <a:cubicBezTo>
                    <a:pt x="586398" y="489184"/>
                    <a:pt x="562586" y="499661"/>
                    <a:pt x="537820" y="516807"/>
                  </a:cubicBezTo>
                  <a:cubicBezTo>
                    <a:pt x="517818" y="530142"/>
                    <a:pt x="494958" y="536809"/>
                    <a:pt x="471145" y="535857"/>
                  </a:cubicBezTo>
                  <a:cubicBezTo>
                    <a:pt x="451143" y="535857"/>
                    <a:pt x="433998" y="533952"/>
                    <a:pt x="433045" y="507282"/>
                  </a:cubicBezTo>
                  <a:cubicBezTo>
                    <a:pt x="432093" y="481564"/>
                    <a:pt x="408281" y="479659"/>
                    <a:pt x="391136" y="471086"/>
                  </a:cubicBezTo>
                  <a:cubicBezTo>
                    <a:pt x="366370" y="457752"/>
                    <a:pt x="327318" y="458704"/>
                    <a:pt x="318745" y="432034"/>
                  </a:cubicBezTo>
                  <a:cubicBezTo>
                    <a:pt x="310173" y="407269"/>
                    <a:pt x="343511" y="387266"/>
                    <a:pt x="354941" y="363454"/>
                  </a:cubicBezTo>
                  <a:cubicBezTo>
                    <a:pt x="368276" y="336784"/>
                    <a:pt x="383516" y="311066"/>
                    <a:pt x="411138" y="295827"/>
                  </a:cubicBezTo>
                  <a:cubicBezTo>
                    <a:pt x="442570" y="279634"/>
                    <a:pt x="453048" y="285349"/>
                    <a:pt x="454001" y="321544"/>
                  </a:cubicBezTo>
                  <a:cubicBezTo>
                    <a:pt x="454001" y="332974"/>
                    <a:pt x="454001" y="343452"/>
                    <a:pt x="454001" y="357739"/>
                  </a:cubicBezTo>
                  <a:cubicBezTo>
                    <a:pt x="458763" y="375836"/>
                    <a:pt x="443523" y="412032"/>
                    <a:pt x="464478" y="413936"/>
                  </a:cubicBezTo>
                  <a:cubicBezTo>
                    <a:pt x="487338" y="415841"/>
                    <a:pt x="475908" y="377741"/>
                    <a:pt x="483528" y="358691"/>
                  </a:cubicBezTo>
                  <a:cubicBezTo>
                    <a:pt x="493053" y="334879"/>
                    <a:pt x="491148" y="310114"/>
                    <a:pt x="489243" y="285349"/>
                  </a:cubicBezTo>
                  <a:cubicBezTo>
                    <a:pt x="486386" y="252011"/>
                    <a:pt x="502578" y="244391"/>
                    <a:pt x="532106" y="248201"/>
                  </a:cubicBezTo>
                  <a:cubicBezTo>
                    <a:pt x="554013" y="251059"/>
                    <a:pt x="571158" y="261536"/>
                    <a:pt x="583541" y="280586"/>
                  </a:cubicBezTo>
                  <a:cubicBezTo>
                    <a:pt x="608306" y="319639"/>
                    <a:pt x="636881" y="354882"/>
                    <a:pt x="676886" y="379646"/>
                  </a:cubicBezTo>
                  <a:cubicBezTo>
                    <a:pt x="701651" y="393934"/>
                    <a:pt x="694031" y="414889"/>
                    <a:pt x="687363" y="4348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81BC661-D2B2-40BC-B401-8F27D34FCD26}"/>
                </a:ext>
              </a:extLst>
            </p:cNvPr>
            <p:cNvSpPr/>
            <p:nvPr/>
          </p:nvSpPr>
          <p:spPr>
            <a:xfrm>
              <a:off x="3557143" y="1900639"/>
              <a:ext cx="1100471" cy="1609576"/>
            </a:xfrm>
            <a:custGeom>
              <a:avLst/>
              <a:gdLst>
                <a:gd name="connsiteX0" fmla="*/ 9969 w 1100471"/>
                <a:gd name="connsiteY0" fmla="*/ 494898 h 1609576"/>
                <a:gd name="connsiteX1" fmla="*/ 15684 w 1100471"/>
                <a:gd name="connsiteY1" fmla="*/ 549191 h 1609576"/>
                <a:gd name="connsiteX2" fmla="*/ 27114 w 1100471"/>
                <a:gd name="connsiteY2" fmla="*/ 781601 h 1609576"/>
                <a:gd name="connsiteX3" fmla="*/ 39496 w 1100471"/>
                <a:gd name="connsiteY3" fmla="*/ 871136 h 1609576"/>
                <a:gd name="connsiteX4" fmla="*/ 22351 w 1100471"/>
                <a:gd name="connsiteY4" fmla="*/ 900663 h 1609576"/>
                <a:gd name="connsiteX5" fmla="*/ 20446 w 1100471"/>
                <a:gd name="connsiteY5" fmla="*/ 911141 h 1609576"/>
                <a:gd name="connsiteX6" fmla="*/ 29971 w 1100471"/>
                <a:gd name="connsiteY6" fmla="*/ 1004486 h 1609576"/>
                <a:gd name="connsiteX7" fmla="*/ 79501 w 1100471"/>
                <a:gd name="connsiteY7" fmla="*/ 1095926 h 1609576"/>
                <a:gd name="connsiteX8" fmla="*/ 114744 w 1100471"/>
                <a:gd name="connsiteY8" fmla="*/ 1155933 h 1609576"/>
                <a:gd name="connsiteX9" fmla="*/ 136651 w 1100471"/>
                <a:gd name="connsiteY9" fmla="*/ 1195938 h 1609576"/>
                <a:gd name="connsiteX10" fmla="*/ 132841 w 1100471"/>
                <a:gd name="connsiteY10" fmla="*/ 1491213 h 1609576"/>
                <a:gd name="connsiteX11" fmla="*/ 127126 w 1100471"/>
                <a:gd name="connsiteY11" fmla="*/ 1510263 h 1609576"/>
                <a:gd name="connsiteX12" fmla="*/ 148081 w 1100471"/>
                <a:gd name="connsiteY12" fmla="*/ 1528361 h 1609576"/>
                <a:gd name="connsiteX13" fmla="*/ 209041 w 1100471"/>
                <a:gd name="connsiteY13" fmla="*/ 1447398 h 1609576"/>
                <a:gd name="connsiteX14" fmla="*/ 201421 w 1100471"/>
                <a:gd name="connsiteY14" fmla="*/ 1389296 h 1609576"/>
                <a:gd name="connsiteX15" fmla="*/ 213804 w 1100471"/>
                <a:gd name="connsiteY15" fmla="*/ 1214036 h 1609576"/>
                <a:gd name="connsiteX16" fmla="*/ 251904 w 1100471"/>
                <a:gd name="connsiteY16" fmla="*/ 1170221 h 1609576"/>
                <a:gd name="connsiteX17" fmla="*/ 313816 w 1100471"/>
                <a:gd name="connsiteY17" fmla="*/ 1198796 h 1609576"/>
                <a:gd name="connsiteX18" fmla="*/ 317626 w 1100471"/>
                <a:gd name="connsiteY18" fmla="*/ 1265471 h 1609576"/>
                <a:gd name="connsiteX19" fmla="*/ 348106 w 1100471"/>
                <a:gd name="connsiteY19" fmla="*/ 1300713 h 1609576"/>
                <a:gd name="connsiteX20" fmla="*/ 387159 w 1100471"/>
                <a:gd name="connsiteY20" fmla="*/ 1267376 h 1609576"/>
                <a:gd name="connsiteX21" fmla="*/ 387159 w 1100471"/>
                <a:gd name="connsiteY21" fmla="*/ 1197843 h 1609576"/>
                <a:gd name="connsiteX22" fmla="*/ 385254 w 1100471"/>
                <a:gd name="connsiteY22" fmla="*/ 1118786 h 1609576"/>
                <a:gd name="connsiteX23" fmla="*/ 381444 w 1100471"/>
                <a:gd name="connsiteY23" fmla="*/ 978768 h 1609576"/>
                <a:gd name="connsiteX24" fmla="*/ 378586 w 1100471"/>
                <a:gd name="connsiteY24" fmla="*/ 956861 h 1609576"/>
                <a:gd name="connsiteX25" fmla="*/ 386206 w 1100471"/>
                <a:gd name="connsiteY25" fmla="*/ 816843 h 1609576"/>
                <a:gd name="connsiteX26" fmla="*/ 407161 w 1100471"/>
                <a:gd name="connsiteY26" fmla="*/ 800651 h 1609576"/>
                <a:gd name="connsiteX27" fmla="*/ 419544 w 1100471"/>
                <a:gd name="connsiteY27" fmla="*/ 821606 h 1609576"/>
                <a:gd name="connsiteX28" fmla="*/ 421449 w 1100471"/>
                <a:gd name="connsiteY28" fmla="*/ 888281 h 1609576"/>
                <a:gd name="connsiteX29" fmla="*/ 470979 w 1100471"/>
                <a:gd name="connsiteY29" fmla="*/ 913046 h 1609576"/>
                <a:gd name="connsiteX30" fmla="*/ 493839 w 1100471"/>
                <a:gd name="connsiteY30" fmla="*/ 857801 h 1609576"/>
                <a:gd name="connsiteX31" fmla="*/ 487171 w 1100471"/>
                <a:gd name="connsiteY31" fmla="*/ 765408 h 1609576"/>
                <a:gd name="connsiteX32" fmla="*/ 541464 w 1100471"/>
                <a:gd name="connsiteY32" fmla="*/ 706353 h 1609576"/>
                <a:gd name="connsiteX33" fmla="*/ 586231 w 1100471"/>
                <a:gd name="connsiteY33" fmla="*/ 720641 h 1609576"/>
                <a:gd name="connsiteX34" fmla="*/ 661479 w 1100471"/>
                <a:gd name="connsiteY34" fmla="*/ 860658 h 1609576"/>
                <a:gd name="connsiteX35" fmla="*/ 694816 w 1100471"/>
                <a:gd name="connsiteY35" fmla="*/ 953051 h 1609576"/>
                <a:gd name="connsiteX36" fmla="*/ 703389 w 1100471"/>
                <a:gd name="connsiteY36" fmla="*/ 1040681 h 1609576"/>
                <a:gd name="connsiteX37" fmla="*/ 700531 w 1100471"/>
                <a:gd name="connsiteY37" fmla="*/ 1079733 h 1609576"/>
                <a:gd name="connsiteX38" fmla="*/ 690054 w 1100471"/>
                <a:gd name="connsiteY38" fmla="*/ 1234038 h 1609576"/>
                <a:gd name="connsiteX39" fmla="*/ 722439 w 1100471"/>
                <a:gd name="connsiteY39" fmla="*/ 1267376 h 1609576"/>
                <a:gd name="connsiteX40" fmla="*/ 752919 w 1100471"/>
                <a:gd name="connsiteY40" fmla="*/ 1231181 h 1609576"/>
                <a:gd name="connsiteX41" fmla="*/ 756729 w 1100471"/>
                <a:gd name="connsiteY41" fmla="*/ 1197843 h 1609576"/>
                <a:gd name="connsiteX42" fmla="*/ 802449 w 1100471"/>
                <a:gd name="connsiteY42" fmla="*/ 1176888 h 1609576"/>
                <a:gd name="connsiteX43" fmla="*/ 830071 w 1100471"/>
                <a:gd name="connsiteY43" fmla="*/ 1206416 h 1609576"/>
                <a:gd name="connsiteX44" fmla="*/ 846264 w 1100471"/>
                <a:gd name="connsiteY44" fmla="*/ 1393106 h 1609576"/>
                <a:gd name="connsiteX45" fmla="*/ 832929 w 1100471"/>
                <a:gd name="connsiteY45" fmla="*/ 1566461 h 1609576"/>
                <a:gd name="connsiteX46" fmla="*/ 913891 w 1100471"/>
                <a:gd name="connsiteY46" fmla="*/ 1599798 h 1609576"/>
                <a:gd name="connsiteX47" fmla="*/ 929131 w 1100471"/>
                <a:gd name="connsiteY47" fmla="*/ 1530266 h 1609576"/>
                <a:gd name="connsiteX48" fmla="*/ 930084 w 1100471"/>
                <a:gd name="connsiteY48" fmla="*/ 1401678 h 1609576"/>
                <a:gd name="connsiteX49" fmla="*/ 952944 w 1100471"/>
                <a:gd name="connsiteY49" fmla="*/ 1283568 h 1609576"/>
                <a:gd name="connsiteX50" fmla="*/ 964374 w 1100471"/>
                <a:gd name="connsiteY50" fmla="*/ 1188318 h 1609576"/>
                <a:gd name="connsiteX51" fmla="*/ 1014856 w 1100471"/>
                <a:gd name="connsiteY51" fmla="*/ 1112118 h 1609576"/>
                <a:gd name="connsiteX52" fmla="*/ 1054861 w 1100471"/>
                <a:gd name="connsiteY52" fmla="*/ 988293 h 1609576"/>
                <a:gd name="connsiteX53" fmla="*/ 1072006 w 1100471"/>
                <a:gd name="connsiteY53" fmla="*/ 955908 h 1609576"/>
                <a:gd name="connsiteX54" fmla="*/ 1030096 w 1100471"/>
                <a:gd name="connsiteY54" fmla="*/ 739691 h 1609576"/>
                <a:gd name="connsiteX55" fmla="*/ 1072959 w 1100471"/>
                <a:gd name="connsiteY55" fmla="*/ 717783 h 1609576"/>
                <a:gd name="connsiteX56" fmla="*/ 1073911 w 1100471"/>
                <a:gd name="connsiteY56" fmla="*/ 588243 h 1609576"/>
                <a:gd name="connsiteX57" fmla="*/ 1060576 w 1100471"/>
                <a:gd name="connsiteY57" fmla="*/ 546333 h 1609576"/>
                <a:gd name="connsiteX58" fmla="*/ 1037716 w 1100471"/>
                <a:gd name="connsiteY58" fmla="*/ 419651 h 1609576"/>
                <a:gd name="connsiteX59" fmla="*/ 1060576 w 1100471"/>
                <a:gd name="connsiteY59" fmla="*/ 452988 h 1609576"/>
                <a:gd name="connsiteX60" fmla="*/ 1095819 w 1100471"/>
                <a:gd name="connsiteY60" fmla="*/ 411078 h 1609576"/>
                <a:gd name="connsiteX61" fmla="*/ 1086294 w 1100471"/>
                <a:gd name="connsiteY61" fmla="*/ 272966 h 1609576"/>
                <a:gd name="connsiteX62" fmla="*/ 1071054 w 1100471"/>
                <a:gd name="connsiteY62" fmla="*/ 248201 h 1609576"/>
                <a:gd name="connsiteX63" fmla="*/ 1023429 w 1100471"/>
                <a:gd name="connsiteY63" fmla="*/ 154856 h 1609576"/>
                <a:gd name="connsiteX64" fmla="*/ 1019619 w 1100471"/>
                <a:gd name="connsiteY64" fmla="*/ 95801 h 1609576"/>
                <a:gd name="connsiteX65" fmla="*/ 941514 w 1100471"/>
                <a:gd name="connsiteY65" fmla="*/ 26268 h 1609576"/>
                <a:gd name="connsiteX66" fmla="*/ 850074 w 1100471"/>
                <a:gd name="connsiteY66" fmla="*/ 3408 h 1609576"/>
                <a:gd name="connsiteX67" fmla="*/ 768159 w 1100471"/>
                <a:gd name="connsiteY67" fmla="*/ 26268 h 1609576"/>
                <a:gd name="connsiteX68" fmla="*/ 710056 w 1100471"/>
                <a:gd name="connsiteY68" fmla="*/ 112946 h 1609576"/>
                <a:gd name="connsiteX69" fmla="*/ 707199 w 1100471"/>
                <a:gd name="connsiteY69" fmla="*/ 175811 h 1609576"/>
                <a:gd name="connsiteX70" fmla="*/ 699579 w 1100471"/>
                <a:gd name="connsiteY70" fmla="*/ 191051 h 1609576"/>
                <a:gd name="connsiteX71" fmla="*/ 671956 w 1100471"/>
                <a:gd name="connsiteY71" fmla="*/ 232961 h 1609576"/>
                <a:gd name="connsiteX72" fmla="*/ 668146 w 1100471"/>
                <a:gd name="connsiteY72" fmla="*/ 363453 h 1609576"/>
                <a:gd name="connsiteX73" fmla="*/ 653859 w 1100471"/>
                <a:gd name="connsiteY73" fmla="*/ 413936 h 1609576"/>
                <a:gd name="connsiteX74" fmla="*/ 612901 w 1100471"/>
                <a:gd name="connsiteY74" fmla="*/ 415841 h 1609576"/>
                <a:gd name="connsiteX75" fmla="*/ 510984 w 1100471"/>
                <a:gd name="connsiteY75" fmla="*/ 398696 h 1609576"/>
                <a:gd name="connsiteX76" fmla="*/ 444309 w 1100471"/>
                <a:gd name="connsiteY76" fmla="*/ 400601 h 1609576"/>
                <a:gd name="connsiteX77" fmla="*/ 375729 w 1100471"/>
                <a:gd name="connsiteY77" fmla="*/ 319638 h 1609576"/>
                <a:gd name="connsiteX78" fmla="*/ 373824 w 1100471"/>
                <a:gd name="connsiteY78" fmla="*/ 205338 h 1609576"/>
                <a:gd name="connsiteX79" fmla="*/ 375729 w 1100471"/>
                <a:gd name="connsiteY79" fmla="*/ 176763 h 1609576"/>
                <a:gd name="connsiteX80" fmla="*/ 365251 w 1100471"/>
                <a:gd name="connsiteY80" fmla="*/ 163428 h 1609576"/>
                <a:gd name="connsiteX81" fmla="*/ 355726 w 1100471"/>
                <a:gd name="connsiteY81" fmla="*/ 182478 h 1609576"/>
                <a:gd name="connsiteX82" fmla="*/ 338581 w 1100471"/>
                <a:gd name="connsiteY82" fmla="*/ 104373 h 1609576"/>
                <a:gd name="connsiteX83" fmla="*/ 336676 w 1100471"/>
                <a:gd name="connsiteY83" fmla="*/ 87228 h 1609576"/>
                <a:gd name="connsiteX84" fmla="*/ 342391 w 1100471"/>
                <a:gd name="connsiteY84" fmla="*/ 79608 h 1609576"/>
                <a:gd name="connsiteX85" fmla="*/ 347154 w 1100471"/>
                <a:gd name="connsiteY85" fmla="*/ 86276 h 1609576"/>
                <a:gd name="connsiteX86" fmla="*/ 348106 w 1100471"/>
                <a:gd name="connsiteY86" fmla="*/ 89133 h 1609576"/>
                <a:gd name="connsiteX87" fmla="*/ 318579 w 1100471"/>
                <a:gd name="connsiteY87" fmla="*/ 47223 h 1609576"/>
                <a:gd name="connsiteX88" fmla="*/ 257619 w 1100471"/>
                <a:gd name="connsiteY88" fmla="*/ 51033 h 1609576"/>
                <a:gd name="connsiteX89" fmla="*/ 182371 w 1100471"/>
                <a:gd name="connsiteY89" fmla="*/ 48176 h 1609576"/>
                <a:gd name="connsiteX90" fmla="*/ 54736 w 1100471"/>
                <a:gd name="connsiteY90" fmla="*/ 116756 h 1609576"/>
                <a:gd name="connsiteX91" fmla="*/ 41401 w 1100471"/>
                <a:gd name="connsiteY91" fmla="*/ 244391 h 1609576"/>
                <a:gd name="connsiteX92" fmla="*/ 41401 w 1100471"/>
                <a:gd name="connsiteY92" fmla="*/ 244391 h 1609576"/>
                <a:gd name="connsiteX93" fmla="*/ 34734 w 1100471"/>
                <a:gd name="connsiteY93" fmla="*/ 295826 h 1609576"/>
                <a:gd name="connsiteX94" fmla="*/ 32829 w 1100471"/>
                <a:gd name="connsiteY94" fmla="*/ 362501 h 1609576"/>
                <a:gd name="connsiteX95" fmla="*/ 21399 w 1100471"/>
                <a:gd name="connsiteY95" fmla="*/ 400601 h 1609576"/>
                <a:gd name="connsiteX96" fmla="*/ 9969 w 1100471"/>
                <a:gd name="connsiteY96" fmla="*/ 494898 h 160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100471" h="1609576">
                  <a:moveTo>
                    <a:pt x="9969" y="494898"/>
                  </a:moveTo>
                  <a:cubicBezTo>
                    <a:pt x="18541" y="512043"/>
                    <a:pt x="19494" y="530141"/>
                    <a:pt x="15684" y="549191"/>
                  </a:cubicBezTo>
                  <a:cubicBezTo>
                    <a:pt x="-1461" y="627296"/>
                    <a:pt x="-4319" y="705401"/>
                    <a:pt x="27114" y="781601"/>
                  </a:cubicBezTo>
                  <a:cubicBezTo>
                    <a:pt x="39496" y="810176"/>
                    <a:pt x="37591" y="840656"/>
                    <a:pt x="39496" y="871136"/>
                  </a:cubicBezTo>
                  <a:cubicBezTo>
                    <a:pt x="40449" y="883518"/>
                    <a:pt x="34734" y="893996"/>
                    <a:pt x="22351" y="900663"/>
                  </a:cubicBezTo>
                  <a:cubicBezTo>
                    <a:pt x="19494" y="903521"/>
                    <a:pt x="18541" y="907331"/>
                    <a:pt x="20446" y="911141"/>
                  </a:cubicBezTo>
                  <a:cubicBezTo>
                    <a:pt x="23304" y="942573"/>
                    <a:pt x="9016" y="976863"/>
                    <a:pt x="29971" y="1004486"/>
                  </a:cubicBezTo>
                  <a:cubicBezTo>
                    <a:pt x="51879" y="1032108"/>
                    <a:pt x="65214" y="1063541"/>
                    <a:pt x="79501" y="1095926"/>
                  </a:cubicBezTo>
                  <a:cubicBezTo>
                    <a:pt x="89026" y="1116881"/>
                    <a:pt x="96646" y="1140693"/>
                    <a:pt x="114744" y="1155933"/>
                  </a:cubicBezTo>
                  <a:cubicBezTo>
                    <a:pt x="128079" y="1167363"/>
                    <a:pt x="131889" y="1179746"/>
                    <a:pt x="136651" y="1195938"/>
                  </a:cubicBezTo>
                  <a:cubicBezTo>
                    <a:pt x="165226" y="1294998"/>
                    <a:pt x="159511" y="1393106"/>
                    <a:pt x="132841" y="1491213"/>
                  </a:cubicBezTo>
                  <a:cubicBezTo>
                    <a:pt x="126174" y="1495976"/>
                    <a:pt x="125221" y="1502643"/>
                    <a:pt x="127126" y="1510263"/>
                  </a:cubicBezTo>
                  <a:cubicBezTo>
                    <a:pt x="131889" y="1519788"/>
                    <a:pt x="141414" y="1522646"/>
                    <a:pt x="148081" y="1528361"/>
                  </a:cubicBezTo>
                  <a:cubicBezTo>
                    <a:pt x="202374" y="1530266"/>
                    <a:pt x="219519" y="1507406"/>
                    <a:pt x="209041" y="1447398"/>
                  </a:cubicBezTo>
                  <a:cubicBezTo>
                    <a:pt x="204279" y="1428348"/>
                    <a:pt x="209041" y="1408346"/>
                    <a:pt x="201421" y="1389296"/>
                  </a:cubicBezTo>
                  <a:cubicBezTo>
                    <a:pt x="199516" y="1330241"/>
                    <a:pt x="199516" y="1271186"/>
                    <a:pt x="213804" y="1214036"/>
                  </a:cubicBezTo>
                  <a:cubicBezTo>
                    <a:pt x="218566" y="1194033"/>
                    <a:pt x="234759" y="1180698"/>
                    <a:pt x="251904" y="1170221"/>
                  </a:cubicBezTo>
                  <a:cubicBezTo>
                    <a:pt x="283336" y="1151171"/>
                    <a:pt x="308101" y="1162601"/>
                    <a:pt x="313816" y="1198796"/>
                  </a:cubicBezTo>
                  <a:cubicBezTo>
                    <a:pt x="317626" y="1220703"/>
                    <a:pt x="312864" y="1243563"/>
                    <a:pt x="317626" y="1265471"/>
                  </a:cubicBezTo>
                  <a:cubicBezTo>
                    <a:pt x="320484" y="1282616"/>
                    <a:pt x="324294" y="1300713"/>
                    <a:pt x="348106" y="1300713"/>
                  </a:cubicBezTo>
                  <a:cubicBezTo>
                    <a:pt x="370966" y="1300713"/>
                    <a:pt x="382396" y="1286426"/>
                    <a:pt x="387159" y="1267376"/>
                  </a:cubicBezTo>
                  <a:cubicBezTo>
                    <a:pt x="392874" y="1244516"/>
                    <a:pt x="391921" y="1220703"/>
                    <a:pt x="387159" y="1197843"/>
                  </a:cubicBezTo>
                  <a:cubicBezTo>
                    <a:pt x="381444" y="1171173"/>
                    <a:pt x="381444" y="1144503"/>
                    <a:pt x="385254" y="1118786"/>
                  </a:cubicBezTo>
                  <a:cubicBezTo>
                    <a:pt x="391921" y="1072113"/>
                    <a:pt x="392874" y="1025441"/>
                    <a:pt x="381444" y="978768"/>
                  </a:cubicBezTo>
                  <a:cubicBezTo>
                    <a:pt x="381444" y="971148"/>
                    <a:pt x="382396" y="964481"/>
                    <a:pt x="378586" y="956861"/>
                  </a:cubicBezTo>
                  <a:cubicBezTo>
                    <a:pt x="355726" y="909236"/>
                    <a:pt x="370014" y="862563"/>
                    <a:pt x="386206" y="816843"/>
                  </a:cubicBezTo>
                  <a:cubicBezTo>
                    <a:pt x="389064" y="807318"/>
                    <a:pt x="394779" y="796841"/>
                    <a:pt x="407161" y="800651"/>
                  </a:cubicBezTo>
                  <a:cubicBezTo>
                    <a:pt x="417639" y="803508"/>
                    <a:pt x="417639" y="813033"/>
                    <a:pt x="419544" y="821606"/>
                  </a:cubicBezTo>
                  <a:cubicBezTo>
                    <a:pt x="424306" y="843513"/>
                    <a:pt x="419544" y="866373"/>
                    <a:pt x="421449" y="888281"/>
                  </a:cubicBezTo>
                  <a:cubicBezTo>
                    <a:pt x="423354" y="921618"/>
                    <a:pt x="439546" y="929238"/>
                    <a:pt x="470979" y="913046"/>
                  </a:cubicBezTo>
                  <a:cubicBezTo>
                    <a:pt x="490029" y="899711"/>
                    <a:pt x="492886" y="878756"/>
                    <a:pt x="493839" y="857801"/>
                  </a:cubicBezTo>
                  <a:cubicBezTo>
                    <a:pt x="495744" y="827321"/>
                    <a:pt x="492886" y="796841"/>
                    <a:pt x="487171" y="765408"/>
                  </a:cubicBezTo>
                  <a:cubicBezTo>
                    <a:pt x="479551" y="720641"/>
                    <a:pt x="495744" y="703496"/>
                    <a:pt x="541464" y="706353"/>
                  </a:cubicBezTo>
                  <a:cubicBezTo>
                    <a:pt x="557656" y="707306"/>
                    <a:pt x="574801" y="710163"/>
                    <a:pt x="586231" y="720641"/>
                  </a:cubicBezTo>
                  <a:cubicBezTo>
                    <a:pt x="627189" y="758741"/>
                    <a:pt x="670051" y="795888"/>
                    <a:pt x="661479" y="860658"/>
                  </a:cubicBezTo>
                  <a:cubicBezTo>
                    <a:pt x="691006" y="884471"/>
                    <a:pt x="695769" y="916856"/>
                    <a:pt x="694816" y="953051"/>
                  </a:cubicBezTo>
                  <a:cubicBezTo>
                    <a:pt x="693864" y="982578"/>
                    <a:pt x="688149" y="1012106"/>
                    <a:pt x="703389" y="1040681"/>
                  </a:cubicBezTo>
                  <a:cubicBezTo>
                    <a:pt x="712914" y="1054016"/>
                    <a:pt x="704341" y="1067351"/>
                    <a:pt x="700531" y="1079733"/>
                  </a:cubicBezTo>
                  <a:cubicBezTo>
                    <a:pt x="682434" y="1130216"/>
                    <a:pt x="684339" y="1182603"/>
                    <a:pt x="690054" y="1234038"/>
                  </a:cubicBezTo>
                  <a:cubicBezTo>
                    <a:pt x="691959" y="1251183"/>
                    <a:pt x="699579" y="1269281"/>
                    <a:pt x="722439" y="1267376"/>
                  </a:cubicBezTo>
                  <a:cubicBezTo>
                    <a:pt x="743394" y="1265471"/>
                    <a:pt x="751014" y="1249278"/>
                    <a:pt x="752919" y="1231181"/>
                  </a:cubicBezTo>
                  <a:cubicBezTo>
                    <a:pt x="753871" y="1219751"/>
                    <a:pt x="752919" y="1208321"/>
                    <a:pt x="756729" y="1197843"/>
                  </a:cubicBezTo>
                  <a:cubicBezTo>
                    <a:pt x="763396" y="1174031"/>
                    <a:pt x="780541" y="1166411"/>
                    <a:pt x="802449" y="1176888"/>
                  </a:cubicBezTo>
                  <a:cubicBezTo>
                    <a:pt x="815784" y="1182603"/>
                    <a:pt x="823404" y="1194033"/>
                    <a:pt x="830071" y="1206416"/>
                  </a:cubicBezTo>
                  <a:cubicBezTo>
                    <a:pt x="861504" y="1266423"/>
                    <a:pt x="867219" y="1328336"/>
                    <a:pt x="846264" y="1393106"/>
                  </a:cubicBezTo>
                  <a:cubicBezTo>
                    <a:pt x="844359" y="1451208"/>
                    <a:pt x="839596" y="1508358"/>
                    <a:pt x="832929" y="1566461"/>
                  </a:cubicBezTo>
                  <a:cubicBezTo>
                    <a:pt x="855789" y="1609323"/>
                    <a:pt x="880554" y="1619801"/>
                    <a:pt x="913891" y="1599798"/>
                  </a:cubicBezTo>
                  <a:cubicBezTo>
                    <a:pt x="931036" y="1579796"/>
                    <a:pt x="935799" y="1555983"/>
                    <a:pt x="929131" y="1530266"/>
                  </a:cubicBezTo>
                  <a:cubicBezTo>
                    <a:pt x="916749" y="1487403"/>
                    <a:pt x="920559" y="1444541"/>
                    <a:pt x="930084" y="1401678"/>
                  </a:cubicBezTo>
                  <a:cubicBezTo>
                    <a:pt x="938656" y="1362626"/>
                    <a:pt x="941514" y="1321668"/>
                    <a:pt x="952944" y="1283568"/>
                  </a:cubicBezTo>
                  <a:cubicBezTo>
                    <a:pt x="943419" y="1250231"/>
                    <a:pt x="931989" y="1215941"/>
                    <a:pt x="964374" y="1188318"/>
                  </a:cubicBezTo>
                  <a:cubicBezTo>
                    <a:pt x="985329" y="1166411"/>
                    <a:pt x="1018666" y="1152123"/>
                    <a:pt x="1014856" y="1112118"/>
                  </a:cubicBezTo>
                  <a:cubicBezTo>
                    <a:pt x="1010094" y="1065446"/>
                    <a:pt x="1027239" y="1024488"/>
                    <a:pt x="1054861" y="988293"/>
                  </a:cubicBezTo>
                  <a:cubicBezTo>
                    <a:pt x="1062481" y="978768"/>
                    <a:pt x="1071054" y="969243"/>
                    <a:pt x="1072006" y="955908"/>
                  </a:cubicBezTo>
                  <a:cubicBezTo>
                    <a:pt x="1078674" y="879708"/>
                    <a:pt x="1076769" y="805413"/>
                    <a:pt x="1030096" y="739691"/>
                  </a:cubicBezTo>
                  <a:cubicBezTo>
                    <a:pt x="1057719" y="754931"/>
                    <a:pt x="1070101" y="749216"/>
                    <a:pt x="1072959" y="717783"/>
                  </a:cubicBezTo>
                  <a:cubicBezTo>
                    <a:pt x="1076769" y="674921"/>
                    <a:pt x="1073911" y="631106"/>
                    <a:pt x="1073911" y="588243"/>
                  </a:cubicBezTo>
                  <a:cubicBezTo>
                    <a:pt x="1073911" y="573003"/>
                    <a:pt x="1069149" y="558716"/>
                    <a:pt x="1060576" y="546333"/>
                  </a:cubicBezTo>
                  <a:cubicBezTo>
                    <a:pt x="1032954" y="507281"/>
                    <a:pt x="1033906" y="463466"/>
                    <a:pt x="1037716" y="419651"/>
                  </a:cubicBezTo>
                  <a:cubicBezTo>
                    <a:pt x="1038669" y="435843"/>
                    <a:pt x="1041526" y="449178"/>
                    <a:pt x="1060576" y="452988"/>
                  </a:cubicBezTo>
                  <a:cubicBezTo>
                    <a:pt x="1090104" y="453941"/>
                    <a:pt x="1093914" y="432033"/>
                    <a:pt x="1095819" y="411078"/>
                  </a:cubicBezTo>
                  <a:cubicBezTo>
                    <a:pt x="1101534" y="364406"/>
                    <a:pt x="1105344" y="317733"/>
                    <a:pt x="1086294" y="272966"/>
                  </a:cubicBezTo>
                  <a:cubicBezTo>
                    <a:pt x="1081531" y="264393"/>
                    <a:pt x="1081531" y="252963"/>
                    <a:pt x="1071054" y="248201"/>
                  </a:cubicBezTo>
                  <a:cubicBezTo>
                    <a:pt x="1031049" y="229151"/>
                    <a:pt x="1026286" y="192003"/>
                    <a:pt x="1023429" y="154856"/>
                  </a:cubicBezTo>
                  <a:cubicBezTo>
                    <a:pt x="1006284" y="135806"/>
                    <a:pt x="1029144" y="114851"/>
                    <a:pt x="1019619" y="95801"/>
                  </a:cubicBezTo>
                  <a:cubicBezTo>
                    <a:pt x="991996" y="73893"/>
                    <a:pt x="971041" y="45318"/>
                    <a:pt x="941514" y="26268"/>
                  </a:cubicBezTo>
                  <a:cubicBezTo>
                    <a:pt x="916749" y="-2307"/>
                    <a:pt x="884364" y="-3259"/>
                    <a:pt x="850074" y="3408"/>
                  </a:cubicBezTo>
                  <a:cubicBezTo>
                    <a:pt x="822451" y="8171"/>
                    <a:pt x="794829" y="16743"/>
                    <a:pt x="768159" y="26268"/>
                  </a:cubicBezTo>
                  <a:cubicBezTo>
                    <a:pt x="722439" y="43413"/>
                    <a:pt x="708151" y="63416"/>
                    <a:pt x="710056" y="112946"/>
                  </a:cubicBezTo>
                  <a:cubicBezTo>
                    <a:pt x="711009" y="133901"/>
                    <a:pt x="714819" y="154856"/>
                    <a:pt x="707199" y="175811"/>
                  </a:cubicBezTo>
                  <a:cubicBezTo>
                    <a:pt x="704341" y="180573"/>
                    <a:pt x="702436" y="186288"/>
                    <a:pt x="699579" y="191051"/>
                  </a:cubicBezTo>
                  <a:cubicBezTo>
                    <a:pt x="679576" y="197718"/>
                    <a:pt x="674814" y="214863"/>
                    <a:pt x="671956" y="232961"/>
                  </a:cubicBezTo>
                  <a:cubicBezTo>
                    <a:pt x="657669" y="275823"/>
                    <a:pt x="651001" y="318686"/>
                    <a:pt x="668146" y="363453"/>
                  </a:cubicBezTo>
                  <a:cubicBezTo>
                    <a:pt x="674814" y="381551"/>
                    <a:pt x="670051" y="400601"/>
                    <a:pt x="653859" y="413936"/>
                  </a:cubicBezTo>
                  <a:cubicBezTo>
                    <a:pt x="640524" y="424413"/>
                    <a:pt x="625284" y="426318"/>
                    <a:pt x="612901" y="415841"/>
                  </a:cubicBezTo>
                  <a:cubicBezTo>
                    <a:pt x="581469" y="388218"/>
                    <a:pt x="546226" y="393933"/>
                    <a:pt x="510984" y="398696"/>
                  </a:cubicBezTo>
                  <a:cubicBezTo>
                    <a:pt x="489076" y="401553"/>
                    <a:pt x="467169" y="404411"/>
                    <a:pt x="444309" y="400601"/>
                  </a:cubicBezTo>
                  <a:cubicBezTo>
                    <a:pt x="396684" y="392981"/>
                    <a:pt x="372871" y="368216"/>
                    <a:pt x="375729" y="319638"/>
                  </a:cubicBezTo>
                  <a:cubicBezTo>
                    <a:pt x="378586" y="281538"/>
                    <a:pt x="372871" y="243438"/>
                    <a:pt x="373824" y="205338"/>
                  </a:cubicBezTo>
                  <a:cubicBezTo>
                    <a:pt x="370014" y="195813"/>
                    <a:pt x="375729" y="186288"/>
                    <a:pt x="375729" y="176763"/>
                  </a:cubicBezTo>
                  <a:cubicBezTo>
                    <a:pt x="371919" y="172953"/>
                    <a:pt x="368109" y="168191"/>
                    <a:pt x="365251" y="163428"/>
                  </a:cubicBezTo>
                  <a:cubicBezTo>
                    <a:pt x="362394" y="170096"/>
                    <a:pt x="359536" y="175811"/>
                    <a:pt x="355726" y="182478"/>
                  </a:cubicBezTo>
                  <a:cubicBezTo>
                    <a:pt x="350011" y="156761"/>
                    <a:pt x="344296" y="130091"/>
                    <a:pt x="338581" y="104373"/>
                  </a:cubicBezTo>
                  <a:cubicBezTo>
                    <a:pt x="336676" y="98658"/>
                    <a:pt x="335724" y="92943"/>
                    <a:pt x="336676" y="87228"/>
                  </a:cubicBezTo>
                  <a:cubicBezTo>
                    <a:pt x="336676" y="84371"/>
                    <a:pt x="337629" y="80561"/>
                    <a:pt x="342391" y="79608"/>
                  </a:cubicBezTo>
                  <a:cubicBezTo>
                    <a:pt x="348106" y="78656"/>
                    <a:pt x="346201" y="83418"/>
                    <a:pt x="347154" y="86276"/>
                  </a:cubicBezTo>
                  <a:cubicBezTo>
                    <a:pt x="347154" y="87228"/>
                    <a:pt x="348106" y="88181"/>
                    <a:pt x="348106" y="89133"/>
                  </a:cubicBezTo>
                  <a:cubicBezTo>
                    <a:pt x="346201" y="71036"/>
                    <a:pt x="337629" y="55796"/>
                    <a:pt x="318579" y="47223"/>
                  </a:cubicBezTo>
                  <a:cubicBezTo>
                    <a:pt x="298576" y="44366"/>
                    <a:pt x="276669" y="31983"/>
                    <a:pt x="257619" y="51033"/>
                  </a:cubicBezTo>
                  <a:cubicBezTo>
                    <a:pt x="231901" y="65321"/>
                    <a:pt x="208089" y="44366"/>
                    <a:pt x="182371" y="48176"/>
                  </a:cubicBezTo>
                  <a:cubicBezTo>
                    <a:pt x="101409" y="31983"/>
                    <a:pt x="68071" y="49128"/>
                    <a:pt x="54736" y="116756"/>
                  </a:cubicBezTo>
                  <a:cubicBezTo>
                    <a:pt x="49974" y="159618"/>
                    <a:pt x="53784" y="202481"/>
                    <a:pt x="41401" y="244391"/>
                  </a:cubicBezTo>
                  <a:cubicBezTo>
                    <a:pt x="41401" y="244391"/>
                    <a:pt x="41401" y="244391"/>
                    <a:pt x="41401" y="244391"/>
                  </a:cubicBezTo>
                  <a:cubicBezTo>
                    <a:pt x="27114" y="259631"/>
                    <a:pt x="24256" y="276776"/>
                    <a:pt x="34734" y="295826"/>
                  </a:cubicBezTo>
                  <a:cubicBezTo>
                    <a:pt x="7111" y="317733"/>
                    <a:pt x="25209" y="340593"/>
                    <a:pt x="32829" y="362501"/>
                  </a:cubicBezTo>
                  <a:cubicBezTo>
                    <a:pt x="29019" y="374883"/>
                    <a:pt x="30924" y="389171"/>
                    <a:pt x="21399" y="400601"/>
                  </a:cubicBezTo>
                  <a:cubicBezTo>
                    <a:pt x="-1461" y="427271"/>
                    <a:pt x="-7176" y="458703"/>
                    <a:pt x="9969" y="4948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09A21CB-CEA0-45DC-9767-6D1A8C81A4B8}"/>
                </a:ext>
              </a:extLst>
            </p:cNvPr>
            <p:cNvSpPr/>
            <p:nvPr/>
          </p:nvSpPr>
          <p:spPr>
            <a:xfrm>
              <a:off x="5477827" y="2374582"/>
              <a:ext cx="8572" cy="3810"/>
            </a:xfrm>
            <a:custGeom>
              <a:avLst/>
              <a:gdLst>
                <a:gd name="connsiteX0" fmla="*/ 8572 w 8572"/>
                <a:gd name="connsiteY0" fmla="*/ 3810 h 3810"/>
                <a:gd name="connsiteX1" fmla="*/ 0 w 8572"/>
                <a:gd name="connsiteY1" fmla="*/ 0 h 3810"/>
                <a:gd name="connsiteX2" fmla="*/ 8572 w 8572"/>
                <a:gd name="connsiteY2" fmla="*/ 381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" h="3810">
                  <a:moveTo>
                    <a:pt x="8572" y="3810"/>
                  </a:moveTo>
                  <a:cubicBezTo>
                    <a:pt x="5715" y="1905"/>
                    <a:pt x="3810" y="0"/>
                    <a:pt x="0" y="0"/>
                  </a:cubicBezTo>
                  <a:cubicBezTo>
                    <a:pt x="2857" y="1905"/>
                    <a:pt x="5715" y="2857"/>
                    <a:pt x="8572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F8D20BD-485F-402C-9634-806B80D825E2}"/>
                </a:ext>
              </a:extLst>
            </p:cNvPr>
            <p:cNvSpPr/>
            <p:nvPr/>
          </p:nvSpPr>
          <p:spPr>
            <a:xfrm>
              <a:off x="4658316" y="1893791"/>
              <a:ext cx="1019903" cy="1622883"/>
            </a:xfrm>
            <a:custGeom>
              <a:avLst/>
              <a:gdLst>
                <a:gd name="connsiteX0" fmla="*/ 904283 w 1019903"/>
                <a:gd name="connsiteY0" fmla="*/ 687483 h 1622883"/>
                <a:gd name="connsiteX1" fmla="*/ 880470 w 1019903"/>
                <a:gd name="connsiteY1" fmla="*/ 650336 h 1622883"/>
                <a:gd name="connsiteX2" fmla="*/ 849038 w 1019903"/>
                <a:gd name="connsiteY2" fmla="*/ 565563 h 1622883"/>
                <a:gd name="connsiteX3" fmla="*/ 819510 w 1019903"/>
                <a:gd name="connsiteY3" fmla="*/ 479838 h 1622883"/>
                <a:gd name="connsiteX4" fmla="*/ 777600 w 1019903"/>
                <a:gd name="connsiteY4" fmla="*/ 433166 h 1622883"/>
                <a:gd name="connsiteX5" fmla="*/ 759503 w 1019903"/>
                <a:gd name="connsiteY5" fmla="*/ 376016 h 1622883"/>
                <a:gd name="connsiteX6" fmla="*/ 754740 w 1019903"/>
                <a:gd name="connsiteY6" fmla="*/ 257906 h 1622883"/>
                <a:gd name="connsiteX7" fmla="*/ 749978 w 1019903"/>
                <a:gd name="connsiteY7" fmla="*/ 257906 h 1622883"/>
                <a:gd name="connsiteX8" fmla="*/ 739500 w 1019903"/>
                <a:gd name="connsiteY8" fmla="*/ 195041 h 1622883"/>
                <a:gd name="connsiteX9" fmla="*/ 730928 w 1019903"/>
                <a:gd name="connsiteY9" fmla="*/ 182658 h 1622883"/>
                <a:gd name="connsiteX10" fmla="*/ 680445 w 1019903"/>
                <a:gd name="connsiteY10" fmla="*/ 58833 h 1622883"/>
                <a:gd name="connsiteX11" fmla="*/ 593768 w 1019903"/>
                <a:gd name="connsiteY11" fmla="*/ 31211 h 1622883"/>
                <a:gd name="connsiteX12" fmla="*/ 454703 w 1019903"/>
                <a:gd name="connsiteY12" fmla="*/ 10256 h 1622883"/>
                <a:gd name="connsiteX13" fmla="*/ 407078 w 1019903"/>
                <a:gd name="connsiteY13" fmla="*/ 5493 h 1622883"/>
                <a:gd name="connsiteX14" fmla="*/ 309923 w 1019903"/>
                <a:gd name="connsiteY14" fmla="*/ 94076 h 1622883"/>
                <a:gd name="connsiteX15" fmla="*/ 301350 w 1019903"/>
                <a:gd name="connsiteY15" fmla="*/ 115983 h 1622883"/>
                <a:gd name="connsiteX16" fmla="*/ 243248 w 1019903"/>
                <a:gd name="connsiteY16" fmla="*/ 271241 h 1622883"/>
                <a:gd name="connsiteX17" fmla="*/ 241343 w 1019903"/>
                <a:gd name="connsiteY17" fmla="*/ 277908 h 1622883"/>
                <a:gd name="connsiteX18" fmla="*/ 234675 w 1019903"/>
                <a:gd name="connsiteY18" fmla="*/ 306483 h 1622883"/>
                <a:gd name="connsiteX19" fmla="*/ 182288 w 1019903"/>
                <a:gd name="connsiteY19" fmla="*/ 456978 h 1622883"/>
                <a:gd name="connsiteX20" fmla="*/ 185145 w 1019903"/>
                <a:gd name="connsiteY20" fmla="*/ 527463 h 1622883"/>
                <a:gd name="connsiteX21" fmla="*/ 181335 w 1019903"/>
                <a:gd name="connsiteY21" fmla="*/ 562706 h 1622883"/>
                <a:gd name="connsiteX22" fmla="*/ 170858 w 1019903"/>
                <a:gd name="connsiteY22" fmla="*/ 581756 h 1622883"/>
                <a:gd name="connsiteX23" fmla="*/ 101325 w 1019903"/>
                <a:gd name="connsiteY23" fmla="*/ 714153 h 1622883"/>
                <a:gd name="connsiteX24" fmla="*/ 70845 w 1019903"/>
                <a:gd name="connsiteY24" fmla="*/ 831311 h 1622883"/>
                <a:gd name="connsiteX25" fmla="*/ 68940 w 1019903"/>
                <a:gd name="connsiteY25" fmla="*/ 918941 h 1622883"/>
                <a:gd name="connsiteX26" fmla="*/ 9885 w 1019903"/>
                <a:gd name="connsiteY26" fmla="*/ 1071341 h 1622883"/>
                <a:gd name="connsiteX27" fmla="*/ 10838 w 1019903"/>
                <a:gd name="connsiteY27" fmla="*/ 1144683 h 1622883"/>
                <a:gd name="connsiteX28" fmla="*/ 75608 w 1019903"/>
                <a:gd name="connsiteY28" fmla="*/ 1212311 h 1622883"/>
                <a:gd name="connsiteX29" fmla="*/ 90848 w 1019903"/>
                <a:gd name="connsiteY29" fmla="*/ 1236123 h 1622883"/>
                <a:gd name="connsiteX30" fmla="*/ 109898 w 1019903"/>
                <a:gd name="connsiteY30" fmla="*/ 1365663 h 1622883"/>
                <a:gd name="connsiteX31" fmla="*/ 109898 w 1019903"/>
                <a:gd name="connsiteY31" fmla="*/ 1487583 h 1622883"/>
                <a:gd name="connsiteX32" fmla="*/ 117518 w 1019903"/>
                <a:gd name="connsiteY32" fmla="*/ 1521873 h 1622883"/>
                <a:gd name="connsiteX33" fmla="*/ 176573 w 1019903"/>
                <a:gd name="connsiteY33" fmla="*/ 1489488 h 1622883"/>
                <a:gd name="connsiteX34" fmla="*/ 178478 w 1019903"/>
                <a:gd name="connsiteY34" fmla="*/ 1398048 h 1622883"/>
                <a:gd name="connsiteX35" fmla="*/ 168953 w 1019903"/>
                <a:gd name="connsiteY35" fmla="*/ 1269461 h 1622883"/>
                <a:gd name="connsiteX36" fmla="*/ 200385 w 1019903"/>
                <a:gd name="connsiteY36" fmla="*/ 1210406 h 1622883"/>
                <a:gd name="connsiteX37" fmla="*/ 269918 w 1019903"/>
                <a:gd name="connsiteY37" fmla="*/ 1137063 h 1622883"/>
                <a:gd name="connsiteX38" fmla="*/ 310875 w 1019903"/>
                <a:gd name="connsiteY38" fmla="*/ 1110393 h 1622883"/>
                <a:gd name="connsiteX39" fmla="*/ 332783 w 1019903"/>
                <a:gd name="connsiteY39" fmla="*/ 1149446 h 1622883"/>
                <a:gd name="connsiteX40" fmla="*/ 368025 w 1019903"/>
                <a:gd name="connsiteY40" fmla="*/ 1183736 h 1622883"/>
                <a:gd name="connsiteX41" fmla="*/ 405173 w 1019903"/>
                <a:gd name="connsiteY41" fmla="*/ 1152303 h 1622883"/>
                <a:gd name="connsiteX42" fmla="*/ 410888 w 1019903"/>
                <a:gd name="connsiteY42" fmla="*/ 1135158 h 1622883"/>
                <a:gd name="connsiteX43" fmla="*/ 434700 w 1019903"/>
                <a:gd name="connsiteY43" fmla="*/ 1039908 h 1622883"/>
                <a:gd name="connsiteX44" fmla="*/ 549953 w 1019903"/>
                <a:gd name="connsiteY44" fmla="*/ 1041813 h 1622883"/>
                <a:gd name="connsiteX45" fmla="*/ 581385 w 1019903"/>
                <a:gd name="connsiteY45" fmla="*/ 1054196 h 1622883"/>
                <a:gd name="connsiteX46" fmla="*/ 618533 w 1019903"/>
                <a:gd name="connsiteY46" fmla="*/ 1135158 h 1622883"/>
                <a:gd name="connsiteX47" fmla="*/ 615675 w 1019903"/>
                <a:gd name="connsiteY47" fmla="*/ 1163733 h 1622883"/>
                <a:gd name="connsiteX48" fmla="*/ 625200 w 1019903"/>
                <a:gd name="connsiteY48" fmla="*/ 1239933 h 1622883"/>
                <a:gd name="connsiteX49" fmla="*/ 678540 w 1019903"/>
                <a:gd name="connsiteY49" fmla="*/ 1260888 h 1622883"/>
                <a:gd name="connsiteX50" fmla="*/ 672825 w 1019903"/>
                <a:gd name="connsiteY50" fmla="*/ 1158971 h 1622883"/>
                <a:gd name="connsiteX51" fmla="*/ 671873 w 1019903"/>
                <a:gd name="connsiteY51" fmla="*/ 1077056 h 1622883"/>
                <a:gd name="connsiteX52" fmla="*/ 682350 w 1019903"/>
                <a:gd name="connsiteY52" fmla="*/ 1058958 h 1622883"/>
                <a:gd name="connsiteX53" fmla="*/ 700448 w 1019903"/>
                <a:gd name="connsiteY53" fmla="*/ 1073246 h 1622883"/>
                <a:gd name="connsiteX54" fmla="*/ 768075 w 1019903"/>
                <a:gd name="connsiteY54" fmla="*/ 1168496 h 1622883"/>
                <a:gd name="connsiteX55" fmla="*/ 813795 w 1019903"/>
                <a:gd name="connsiteY55" fmla="*/ 1256126 h 1622883"/>
                <a:gd name="connsiteX56" fmla="*/ 813795 w 1019903"/>
                <a:gd name="connsiteY56" fmla="*/ 1256126 h 1622883"/>
                <a:gd name="connsiteX57" fmla="*/ 813795 w 1019903"/>
                <a:gd name="connsiteY57" fmla="*/ 1338041 h 1622883"/>
                <a:gd name="connsiteX58" fmla="*/ 802365 w 1019903"/>
                <a:gd name="connsiteY58" fmla="*/ 1496156 h 1622883"/>
                <a:gd name="connsiteX59" fmla="*/ 795698 w 1019903"/>
                <a:gd name="connsiteY59" fmla="*/ 1584738 h 1622883"/>
                <a:gd name="connsiteX60" fmla="*/ 833798 w 1019903"/>
                <a:gd name="connsiteY60" fmla="*/ 1622838 h 1622883"/>
                <a:gd name="connsiteX61" fmla="*/ 874755 w 1019903"/>
                <a:gd name="connsiteY61" fmla="*/ 1584738 h 1622883"/>
                <a:gd name="connsiteX62" fmla="*/ 872850 w 1019903"/>
                <a:gd name="connsiteY62" fmla="*/ 1510443 h 1622883"/>
                <a:gd name="connsiteX63" fmla="*/ 870945 w 1019903"/>
                <a:gd name="connsiteY63" fmla="*/ 1243743 h 1622883"/>
                <a:gd name="connsiteX64" fmla="*/ 967148 w 1019903"/>
                <a:gd name="connsiteY64" fmla="*/ 1160876 h 1622883"/>
                <a:gd name="connsiteX65" fmla="*/ 1016678 w 1019903"/>
                <a:gd name="connsiteY65" fmla="*/ 1123728 h 1622883"/>
                <a:gd name="connsiteX66" fmla="*/ 1015725 w 1019903"/>
                <a:gd name="connsiteY66" fmla="*/ 990378 h 1622883"/>
                <a:gd name="connsiteX67" fmla="*/ 942383 w 1019903"/>
                <a:gd name="connsiteY67" fmla="*/ 848456 h 1622883"/>
                <a:gd name="connsiteX68" fmla="*/ 911903 w 1019903"/>
                <a:gd name="connsiteY68" fmla="*/ 787496 h 1622883"/>
                <a:gd name="connsiteX69" fmla="*/ 914760 w 1019903"/>
                <a:gd name="connsiteY69" fmla="*/ 696056 h 1622883"/>
                <a:gd name="connsiteX70" fmla="*/ 904283 w 1019903"/>
                <a:gd name="connsiteY70" fmla="*/ 687483 h 1622883"/>
                <a:gd name="connsiteX71" fmla="*/ 435653 w 1019903"/>
                <a:gd name="connsiteY71" fmla="*/ 754158 h 1622883"/>
                <a:gd name="connsiteX72" fmla="*/ 419460 w 1019903"/>
                <a:gd name="connsiteY72" fmla="*/ 779876 h 1622883"/>
                <a:gd name="connsiteX73" fmla="*/ 390885 w 1019903"/>
                <a:gd name="connsiteY73" fmla="*/ 768446 h 1622883"/>
                <a:gd name="connsiteX74" fmla="*/ 395648 w 1019903"/>
                <a:gd name="connsiteY74" fmla="*/ 637953 h 1622883"/>
                <a:gd name="connsiteX75" fmla="*/ 428033 w 1019903"/>
                <a:gd name="connsiteY75" fmla="*/ 644621 h 1622883"/>
                <a:gd name="connsiteX76" fmla="*/ 436605 w 1019903"/>
                <a:gd name="connsiteY76" fmla="*/ 710343 h 1622883"/>
                <a:gd name="connsiteX77" fmla="*/ 435653 w 1019903"/>
                <a:gd name="connsiteY77" fmla="*/ 754158 h 1622883"/>
                <a:gd name="connsiteX78" fmla="*/ 632820 w 1019903"/>
                <a:gd name="connsiteY78" fmla="*/ 704628 h 1622883"/>
                <a:gd name="connsiteX79" fmla="*/ 475658 w 1019903"/>
                <a:gd name="connsiteY79" fmla="*/ 781781 h 1622883"/>
                <a:gd name="connsiteX80" fmla="*/ 457560 w 1019903"/>
                <a:gd name="connsiteY80" fmla="*/ 755111 h 1622883"/>
                <a:gd name="connsiteX81" fmla="*/ 460418 w 1019903"/>
                <a:gd name="connsiteY81" fmla="*/ 697961 h 1622883"/>
                <a:gd name="connsiteX82" fmla="*/ 467085 w 1019903"/>
                <a:gd name="connsiteY82" fmla="*/ 614141 h 1622883"/>
                <a:gd name="connsiteX83" fmla="*/ 540428 w 1019903"/>
                <a:gd name="connsiteY83" fmla="*/ 570326 h 1622883"/>
                <a:gd name="connsiteX84" fmla="*/ 633773 w 1019903"/>
                <a:gd name="connsiteY84" fmla="*/ 679863 h 1622883"/>
                <a:gd name="connsiteX85" fmla="*/ 632820 w 1019903"/>
                <a:gd name="connsiteY85" fmla="*/ 704628 h 162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19903" h="1622883">
                  <a:moveTo>
                    <a:pt x="904283" y="687483"/>
                  </a:moveTo>
                  <a:cubicBezTo>
                    <a:pt x="896663" y="675101"/>
                    <a:pt x="889043" y="661766"/>
                    <a:pt x="880470" y="650336"/>
                  </a:cubicBezTo>
                  <a:cubicBezTo>
                    <a:pt x="860468" y="625571"/>
                    <a:pt x="842370" y="601758"/>
                    <a:pt x="849038" y="565563"/>
                  </a:cubicBezTo>
                  <a:cubicBezTo>
                    <a:pt x="855705" y="533178"/>
                    <a:pt x="829035" y="508413"/>
                    <a:pt x="819510" y="479838"/>
                  </a:cubicBezTo>
                  <a:cubicBezTo>
                    <a:pt x="805223" y="464598"/>
                    <a:pt x="791888" y="448406"/>
                    <a:pt x="777600" y="433166"/>
                  </a:cubicBezTo>
                  <a:cubicBezTo>
                    <a:pt x="761408" y="416973"/>
                    <a:pt x="756645" y="398876"/>
                    <a:pt x="759503" y="376016"/>
                  </a:cubicBezTo>
                  <a:cubicBezTo>
                    <a:pt x="764265" y="336011"/>
                    <a:pt x="765218" y="296958"/>
                    <a:pt x="754740" y="257906"/>
                  </a:cubicBezTo>
                  <a:cubicBezTo>
                    <a:pt x="752835" y="257906"/>
                    <a:pt x="751883" y="257906"/>
                    <a:pt x="749978" y="257906"/>
                  </a:cubicBezTo>
                  <a:cubicBezTo>
                    <a:pt x="716640" y="236951"/>
                    <a:pt x="712830" y="212186"/>
                    <a:pt x="739500" y="195041"/>
                  </a:cubicBezTo>
                  <a:cubicBezTo>
                    <a:pt x="736643" y="191231"/>
                    <a:pt x="733785" y="187421"/>
                    <a:pt x="730928" y="182658"/>
                  </a:cubicBezTo>
                  <a:cubicBezTo>
                    <a:pt x="731880" y="134081"/>
                    <a:pt x="704258" y="96933"/>
                    <a:pt x="680445" y="58833"/>
                  </a:cubicBezTo>
                  <a:cubicBezTo>
                    <a:pt x="654728" y="18828"/>
                    <a:pt x="637583" y="15971"/>
                    <a:pt x="593768" y="31211"/>
                  </a:cubicBezTo>
                  <a:cubicBezTo>
                    <a:pt x="545190" y="48356"/>
                    <a:pt x="496613" y="49308"/>
                    <a:pt x="454703" y="10256"/>
                  </a:cubicBezTo>
                  <a:cubicBezTo>
                    <a:pt x="439463" y="-4032"/>
                    <a:pt x="424223" y="-1174"/>
                    <a:pt x="407078" y="5493"/>
                  </a:cubicBezTo>
                  <a:cubicBezTo>
                    <a:pt x="362310" y="22638"/>
                    <a:pt x="337545" y="58833"/>
                    <a:pt x="309923" y="94076"/>
                  </a:cubicBezTo>
                  <a:cubicBezTo>
                    <a:pt x="308018" y="101696"/>
                    <a:pt x="305160" y="109316"/>
                    <a:pt x="301350" y="115983"/>
                  </a:cubicBezTo>
                  <a:cubicBezTo>
                    <a:pt x="308018" y="176943"/>
                    <a:pt x="304208" y="235046"/>
                    <a:pt x="243248" y="271241"/>
                  </a:cubicBezTo>
                  <a:cubicBezTo>
                    <a:pt x="241343" y="272193"/>
                    <a:pt x="241343" y="276003"/>
                    <a:pt x="241343" y="277908"/>
                  </a:cubicBezTo>
                  <a:cubicBezTo>
                    <a:pt x="241343" y="288386"/>
                    <a:pt x="239438" y="297911"/>
                    <a:pt x="234675" y="306483"/>
                  </a:cubicBezTo>
                  <a:cubicBezTo>
                    <a:pt x="211815" y="355061"/>
                    <a:pt x="198480" y="406496"/>
                    <a:pt x="182288" y="456978"/>
                  </a:cubicBezTo>
                  <a:cubicBezTo>
                    <a:pt x="174668" y="479838"/>
                    <a:pt x="167048" y="504603"/>
                    <a:pt x="185145" y="527463"/>
                  </a:cubicBezTo>
                  <a:cubicBezTo>
                    <a:pt x="194670" y="539846"/>
                    <a:pt x="185145" y="551276"/>
                    <a:pt x="181335" y="562706"/>
                  </a:cubicBezTo>
                  <a:cubicBezTo>
                    <a:pt x="177525" y="569373"/>
                    <a:pt x="171810" y="574136"/>
                    <a:pt x="170858" y="581756"/>
                  </a:cubicBezTo>
                  <a:cubicBezTo>
                    <a:pt x="164190" y="635096"/>
                    <a:pt x="136568" y="676053"/>
                    <a:pt x="101325" y="714153"/>
                  </a:cubicBezTo>
                  <a:cubicBezTo>
                    <a:pt x="70845" y="747491"/>
                    <a:pt x="61320" y="788448"/>
                    <a:pt x="70845" y="831311"/>
                  </a:cubicBezTo>
                  <a:cubicBezTo>
                    <a:pt x="77513" y="860838"/>
                    <a:pt x="78465" y="890366"/>
                    <a:pt x="68940" y="918941"/>
                  </a:cubicBezTo>
                  <a:cubicBezTo>
                    <a:pt x="51795" y="970376"/>
                    <a:pt x="33698" y="1021811"/>
                    <a:pt x="9885" y="1071341"/>
                  </a:cubicBezTo>
                  <a:cubicBezTo>
                    <a:pt x="-2497" y="1097058"/>
                    <a:pt x="-4402" y="1120871"/>
                    <a:pt x="10838" y="1144683"/>
                  </a:cubicBezTo>
                  <a:cubicBezTo>
                    <a:pt x="28935" y="1171353"/>
                    <a:pt x="54653" y="1190403"/>
                    <a:pt x="75608" y="1212311"/>
                  </a:cubicBezTo>
                  <a:cubicBezTo>
                    <a:pt x="84180" y="1218026"/>
                    <a:pt x="90848" y="1226598"/>
                    <a:pt x="90848" y="1236123"/>
                  </a:cubicBezTo>
                  <a:cubicBezTo>
                    <a:pt x="90848" y="1279938"/>
                    <a:pt x="109898" y="1321848"/>
                    <a:pt x="109898" y="1365663"/>
                  </a:cubicBezTo>
                  <a:cubicBezTo>
                    <a:pt x="109898" y="1406621"/>
                    <a:pt x="109898" y="1446626"/>
                    <a:pt x="109898" y="1487583"/>
                  </a:cubicBezTo>
                  <a:cubicBezTo>
                    <a:pt x="109898" y="1499013"/>
                    <a:pt x="106088" y="1512348"/>
                    <a:pt x="117518" y="1521873"/>
                  </a:cubicBezTo>
                  <a:cubicBezTo>
                    <a:pt x="150855" y="1536161"/>
                    <a:pt x="164190" y="1514253"/>
                    <a:pt x="176573" y="1489488"/>
                  </a:cubicBezTo>
                  <a:cubicBezTo>
                    <a:pt x="188955" y="1459008"/>
                    <a:pt x="188003" y="1426623"/>
                    <a:pt x="178478" y="1398048"/>
                  </a:cubicBezTo>
                  <a:cubicBezTo>
                    <a:pt x="165143" y="1355186"/>
                    <a:pt x="171810" y="1312323"/>
                    <a:pt x="168953" y="1269461"/>
                  </a:cubicBezTo>
                  <a:cubicBezTo>
                    <a:pt x="167048" y="1242791"/>
                    <a:pt x="181335" y="1218978"/>
                    <a:pt x="200385" y="1210406"/>
                  </a:cubicBezTo>
                  <a:cubicBezTo>
                    <a:pt x="235628" y="1194213"/>
                    <a:pt x="251820" y="1166591"/>
                    <a:pt x="269918" y="1137063"/>
                  </a:cubicBezTo>
                  <a:cubicBezTo>
                    <a:pt x="279443" y="1122776"/>
                    <a:pt x="289920" y="1106583"/>
                    <a:pt x="310875" y="1110393"/>
                  </a:cubicBezTo>
                  <a:cubicBezTo>
                    <a:pt x="329925" y="1114203"/>
                    <a:pt x="331830" y="1133253"/>
                    <a:pt x="332783" y="1149446"/>
                  </a:cubicBezTo>
                  <a:cubicBezTo>
                    <a:pt x="334688" y="1171353"/>
                    <a:pt x="344213" y="1182783"/>
                    <a:pt x="368025" y="1183736"/>
                  </a:cubicBezTo>
                  <a:cubicBezTo>
                    <a:pt x="390885" y="1184688"/>
                    <a:pt x="402315" y="1174211"/>
                    <a:pt x="405173" y="1152303"/>
                  </a:cubicBezTo>
                  <a:cubicBezTo>
                    <a:pt x="406125" y="1146588"/>
                    <a:pt x="409935" y="1140873"/>
                    <a:pt x="410888" y="1135158"/>
                  </a:cubicBezTo>
                  <a:cubicBezTo>
                    <a:pt x="408983" y="1100868"/>
                    <a:pt x="399458" y="1063721"/>
                    <a:pt x="434700" y="1039908"/>
                  </a:cubicBezTo>
                  <a:cubicBezTo>
                    <a:pt x="472800" y="1014191"/>
                    <a:pt x="511853" y="1018953"/>
                    <a:pt x="549953" y="1041813"/>
                  </a:cubicBezTo>
                  <a:cubicBezTo>
                    <a:pt x="559478" y="1047528"/>
                    <a:pt x="569955" y="1050386"/>
                    <a:pt x="581385" y="1054196"/>
                  </a:cubicBezTo>
                  <a:cubicBezTo>
                    <a:pt x="621390" y="1066578"/>
                    <a:pt x="635678" y="1097058"/>
                    <a:pt x="618533" y="1135158"/>
                  </a:cubicBezTo>
                  <a:cubicBezTo>
                    <a:pt x="613770" y="1144683"/>
                    <a:pt x="612818" y="1153256"/>
                    <a:pt x="615675" y="1163733"/>
                  </a:cubicBezTo>
                  <a:cubicBezTo>
                    <a:pt x="622343" y="1188498"/>
                    <a:pt x="621390" y="1214216"/>
                    <a:pt x="625200" y="1239933"/>
                  </a:cubicBezTo>
                  <a:cubicBezTo>
                    <a:pt x="629963" y="1272318"/>
                    <a:pt x="649013" y="1278986"/>
                    <a:pt x="678540" y="1260888"/>
                  </a:cubicBezTo>
                  <a:cubicBezTo>
                    <a:pt x="684255" y="1226598"/>
                    <a:pt x="680445" y="1193261"/>
                    <a:pt x="672825" y="1158971"/>
                  </a:cubicBezTo>
                  <a:cubicBezTo>
                    <a:pt x="667110" y="1133253"/>
                    <a:pt x="671873" y="1104678"/>
                    <a:pt x="671873" y="1077056"/>
                  </a:cubicBezTo>
                  <a:cubicBezTo>
                    <a:pt x="671873" y="1069436"/>
                    <a:pt x="674730" y="1061816"/>
                    <a:pt x="682350" y="1058958"/>
                  </a:cubicBezTo>
                  <a:cubicBezTo>
                    <a:pt x="693780" y="1056101"/>
                    <a:pt x="698543" y="1066578"/>
                    <a:pt x="700448" y="1073246"/>
                  </a:cubicBezTo>
                  <a:cubicBezTo>
                    <a:pt x="710925" y="1114203"/>
                    <a:pt x="740453" y="1140873"/>
                    <a:pt x="768075" y="1168496"/>
                  </a:cubicBezTo>
                  <a:cubicBezTo>
                    <a:pt x="798555" y="1189451"/>
                    <a:pt x="810938" y="1220883"/>
                    <a:pt x="813795" y="1256126"/>
                  </a:cubicBezTo>
                  <a:lnTo>
                    <a:pt x="813795" y="1256126"/>
                  </a:lnTo>
                  <a:cubicBezTo>
                    <a:pt x="813795" y="1283748"/>
                    <a:pt x="813795" y="1310418"/>
                    <a:pt x="813795" y="1338041"/>
                  </a:cubicBezTo>
                  <a:cubicBezTo>
                    <a:pt x="803318" y="1390428"/>
                    <a:pt x="815700" y="1443768"/>
                    <a:pt x="802365" y="1496156"/>
                  </a:cubicBezTo>
                  <a:cubicBezTo>
                    <a:pt x="795698" y="1524731"/>
                    <a:pt x="791888" y="1555211"/>
                    <a:pt x="795698" y="1584738"/>
                  </a:cubicBezTo>
                  <a:cubicBezTo>
                    <a:pt x="798555" y="1607598"/>
                    <a:pt x="809985" y="1621886"/>
                    <a:pt x="833798" y="1622838"/>
                  </a:cubicBezTo>
                  <a:cubicBezTo>
                    <a:pt x="859515" y="1623791"/>
                    <a:pt x="872850" y="1609503"/>
                    <a:pt x="874755" y="1584738"/>
                  </a:cubicBezTo>
                  <a:cubicBezTo>
                    <a:pt x="876660" y="1559973"/>
                    <a:pt x="877613" y="1535208"/>
                    <a:pt x="872850" y="1510443"/>
                  </a:cubicBezTo>
                  <a:cubicBezTo>
                    <a:pt x="853800" y="1421861"/>
                    <a:pt x="863325" y="1332326"/>
                    <a:pt x="870945" y="1243743"/>
                  </a:cubicBezTo>
                  <a:cubicBezTo>
                    <a:pt x="874755" y="1195166"/>
                    <a:pt x="927143" y="1152303"/>
                    <a:pt x="967148" y="1160876"/>
                  </a:cubicBezTo>
                  <a:cubicBezTo>
                    <a:pt x="1002390" y="1168496"/>
                    <a:pt x="1014773" y="1159923"/>
                    <a:pt x="1016678" y="1123728"/>
                  </a:cubicBezTo>
                  <a:cubicBezTo>
                    <a:pt x="1018583" y="1078961"/>
                    <a:pt x="1023345" y="1033241"/>
                    <a:pt x="1015725" y="990378"/>
                  </a:cubicBezTo>
                  <a:cubicBezTo>
                    <a:pt x="1006200" y="937038"/>
                    <a:pt x="991913" y="883698"/>
                    <a:pt x="942383" y="848456"/>
                  </a:cubicBezTo>
                  <a:cubicBezTo>
                    <a:pt x="921428" y="834168"/>
                    <a:pt x="911903" y="811308"/>
                    <a:pt x="911903" y="787496"/>
                  </a:cubicBezTo>
                  <a:cubicBezTo>
                    <a:pt x="910950" y="757016"/>
                    <a:pt x="909045" y="726536"/>
                    <a:pt x="914760" y="696056"/>
                  </a:cubicBezTo>
                  <a:cubicBezTo>
                    <a:pt x="910950" y="698913"/>
                    <a:pt x="907140" y="691293"/>
                    <a:pt x="904283" y="687483"/>
                  </a:cubicBezTo>
                  <a:close/>
                  <a:moveTo>
                    <a:pt x="435653" y="754158"/>
                  </a:moveTo>
                  <a:cubicBezTo>
                    <a:pt x="435653" y="765588"/>
                    <a:pt x="432795" y="777018"/>
                    <a:pt x="419460" y="779876"/>
                  </a:cubicBezTo>
                  <a:cubicBezTo>
                    <a:pt x="407078" y="782733"/>
                    <a:pt x="398505" y="777971"/>
                    <a:pt x="390885" y="768446"/>
                  </a:cubicBezTo>
                  <a:cubicBezTo>
                    <a:pt x="369930" y="742728"/>
                    <a:pt x="372788" y="661766"/>
                    <a:pt x="395648" y="637953"/>
                  </a:cubicBezTo>
                  <a:cubicBezTo>
                    <a:pt x="409935" y="622713"/>
                    <a:pt x="421365" y="625571"/>
                    <a:pt x="428033" y="644621"/>
                  </a:cubicBezTo>
                  <a:cubicBezTo>
                    <a:pt x="436605" y="667481"/>
                    <a:pt x="435653" y="690341"/>
                    <a:pt x="436605" y="710343"/>
                  </a:cubicBezTo>
                  <a:cubicBezTo>
                    <a:pt x="435653" y="726536"/>
                    <a:pt x="435653" y="739871"/>
                    <a:pt x="435653" y="754158"/>
                  </a:cubicBezTo>
                  <a:close/>
                  <a:moveTo>
                    <a:pt x="632820" y="704628"/>
                  </a:moveTo>
                  <a:cubicBezTo>
                    <a:pt x="613770" y="749396"/>
                    <a:pt x="524235" y="792258"/>
                    <a:pt x="475658" y="781781"/>
                  </a:cubicBezTo>
                  <a:cubicBezTo>
                    <a:pt x="459465" y="777971"/>
                    <a:pt x="456608" y="768446"/>
                    <a:pt x="457560" y="755111"/>
                  </a:cubicBezTo>
                  <a:cubicBezTo>
                    <a:pt x="458513" y="733203"/>
                    <a:pt x="459465" y="710343"/>
                    <a:pt x="460418" y="697961"/>
                  </a:cubicBezTo>
                  <a:cubicBezTo>
                    <a:pt x="463275" y="663671"/>
                    <a:pt x="464228" y="638906"/>
                    <a:pt x="467085" y="614141"/>
                  </a:cubicBezTo>
                  <a:cubicBezTo>
                    <a:pt x="471848" y="572231"/>
                    <a:pt x="503280" y="552228"/>
                    <a:pt x="540428" y="570326"/>
                  </a:cubicBezTo>
                  <a:cubicBezTo>
                    <a:pt x="587100" y="592233"/>
                    <a:pt x="617580" y="630333"/>
                    <a:pt x="633773" y="679863"/>
                  </a:cubicBezTo>
                  <a:cubicBezTo>
                    <a:pt x="635678" y="687483"/>
                    <a:pt x="635678" y="696056"/>
                    <a:pt x="632820" y="70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6359178-806B-45EF-A0BE-F48E81D97CA7}"/>
                </a:ext>
              </a:extLst>
            </p:cNvPr>
            <p:cNvSpPr/>
            <p:nvPr/>
          </p:nvSpPr>
          <p:spPr>
            <a:xfrm>
              <a:off x="5379839" y="2088832"/>
              <a:ext cx="33217" cy="63817"/>
            </a:xfrm>
            <a:custGeom>
              <a:avLst/>
              <a:gdLst>
                <a:gd name="connsiteX0" fmla="*/ 28455 w 33217"/>
                <a:gd name="connsiteY0" fmla="*/ 63818 h 63817"/>
                <a:gd name="connsiteX1" fmla="*/ 33218 w 33217"/>
                <a:gd name="connsiteY1" fmla="*/ 63818 h 63817"/>
                <a:gd name="connsiteX2" fmla="*/ 30360 w 33217"/>
                <a:gd name="connsiteY2" fmla="*/ 54293 h 63817"/>
                <a:gd name="connsiteX3" fmla="*/ 17977 w 33217"/>
                <a:gd name="connsiteY3" fmla="*/ 0 h 63817"/>
                <a:gd name="connsiteX4" fmla="*/ 28455 w 33217"/>
                <a:gd name="connsiteY4" fmla="*/ 638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17" h="63817">
                  <a:moveTo>
                    <a:pt x="28455" y="63818"/>
                  </a:moveTo>
                  <a:cubicBezTo>
                    <a:pt x="30360" y="63818"/>
                    <a:pt x="31313" y="63818"/>
                    <a:pt x="33218" y="63818"/>
                  </a:cubicBezTo>
                  <a:cubicBezTo>
                    <a:pt x="32265" y="60960"/>
                    <a:pt x="31313" y="57150"/>
                    <a:pt x="30360" y="54293"/>
                  </a:cubicBezTo>
                  <a:cubicBezTo>
                    <a:pt x="20835" y="37148"/>
                    <a:pt x="13215" y="20003"/>
                    <a:pt x="17977" y="0"/>
                  </a:cubicBezTo>
                  <a:cubicBezTo>
                    <a:pt x="-9645" y="19050"/>
                    <a:pt x="-4882" y="43815"/>
                    <a:pt x="28455" y="63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B705FB8-B1DE-4BA9-83C5-A7755C87214E}"/>
                </a:ext>
              </a:extLst>
            </p:cNvPr>
            <p:cNvSpPr/>
            <p:nvPr/>
          </p:nvSpPr>
          <p:spPr>
            <a:xfrm>
              <a:off x="3909059" y="1986915"/>
              <a:ext cx="21907" cy="75247"/>
            </a:xfrm>
            <a:custGeom>
              <a:avLst/>
              <a:gdLst>
                <a:gd name="connsiteX0" fmla="*/ 17145 w 21907"/>
                <a:gd name="connsiteY0" fmla="*/ 75248 h 75247"/>
                <a:gd name="connsiteX1" fmla="*/ 21907 w 21907"/>
                <a:gd name="connsiteY1" fmla="*/ 64770 h 75247"/>
                <a:gd name="connsiteX2" fmla="*/ 6667 w 21907"/>
                <a:gd name="connsiteY2" fmla="*/ 20002 h 75247"/>
                <a:gd name="connsiteX3" fmla="*/ 0 w 21907"/>
                <a:gd name="connsiteY3" fmla="*/ 0 h 75247"/>
                <a:gd name="connsiteX4" fmla="*/ 952 w 21907"/>
                <a:gd name="connsiteY4" fmla="*/ 9525 h 75247"/>
                <a:gd name="connsiteX5" fmla="*/ 17145 w 21907"/>
                <a:gd name="connsiteY5" fmla="*/ 75248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" h="75247">
                  <a:moveTo>
                    <a:pt x="17145" y="75248"/>
                  </a:moveTo>
                  <a:cubicBezTo>
                    <a:pt x="19050" y="71438"/>
                    <a:pt x="20002" y="68580"/>
                    <a:pt x="21907" y="64770"/>
                  </a:cubicBezTo>
                  <a:cubicBezTo>
                    <a:pt x="8572" y="52388"/>
                    <a:pt x="10477" y="35243"/>
                    <a:pt x="6667" y="20002"/>
                  </a:cubicBezTo>
                  <a:cubicBezTo>
                    <a:pt x="4763" y="13335"/>
                    <a:pt x="1905" y="6667"/>
                    <a:pt x="0" y="0"/>
                  </a:cubicBezTo>
                  <a:cubicBezTo>
                    <a:pt x="0" y="2857"/>
                    <a:pt x="952" y="6667"/>
                    <a:pt x="952" y="9525"/>
                  </a:cubicBezTo>
                  <a:cubicBezTo>
                    <a:pt x="-1905" y="35243"/>
                    <a:pt x="3810" y="57150"/>
                    <a:pt x="17145" y="75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FD2639-BAD1-4827-80A4-F21CA784C118}"/>
                </a:ext>
              </a:extLst>
            </p:cNvPr>
            <p:cNvSpPr/>
            <p:nvPr/>
          </p:nvSpPr>
          <p:spPr>
            <a:xfrm>
              <a:off x="3897255" y="1978342"/>
              <a:ext cx="28948" cy="102870"/>
            </a:xfrm>
            <a:custGeom>
              <a:avLst/>
              <a:gdLst>
                <a:gd name="connsiteX0" fmla="*/ 6089 w 28948"/>
                <a:gd name="connsiteY0" fmla="*/ 0 h 102870"/>
                <a:gd name="connsiteX1" fmla="*/ 374 w 28948"/>
                <a:gd name="connsiteY1" fmla="*/ 7620 h 102870"/>
                <a:gd name="connsiteX2" fmla="*/ 2279 w 28948"/>
                <a:gd name="connsiteY2" fmla="*/ 24765 h 102870"/>
                <a:gd name="connsiteX3" fmla="*/ 19424 w 28948"/>
                <a:gd name="connsiteY3" fmla="*/ 102870 h 102870"/>
                <a:gd name="connsiteX4" fmla="*/ 28949 w 28948"/>
                <a:gd name="connsiteY4" fmla="*/ 83820 h 102870"/>
                <a:gd name="connsiteX5" fmla="*/ 12756 w 28948"/>
                <a:gd name="connsiteY5" fmla="*/ 19050 h 102870"/>
                <a:gd name="connsiteX6" fmla="*/ 11804 w 28948"/>
                <a:gd name="connsiteY6" fmla="*/ 9525 h 102870"/>
                <a:gd name="connsiteX7" fmla="*/ 10851 w 28948"/>
                <a:gd name="connsiteY7" fmla="*/ 6667 h 102870"/>
                <a:gd name="connsiteX8" fmla="*/ 6089 w 28948"/>
                <a:gd name="connsiteY8" fmla="*/ 0 h 10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48" h="102870">
                  <a:moveTo>
                    <a:pt x="6089" y="0"/>
                  </a:moveTo>
                  <a:cubicBezTo>
                    <a:pt x="1326" y="953"/>
                    <a:pt x="1326" y="3810"/>
                    <a:pt x="374" y="7620"/>
                  </a:cubicBezTo>
                  <a:cubicBezTo>
                    <a:pt x="-579" y="13335"/>
                    <a:pt x="374" y="19050"/>
                    <a:pt x="2279" y="24765"/>
                  </a:cubicBezTo>
                  <a:cubicBezTo>
                    <a:pt x="7994" y="50483"/>
                    <a:pt x="13709" y="77152"/>
                    <a:pt x="19424" y="102870"/>
                  </a:cubicBezTo>
                  <a:cubicBezTo>
                    <a:pt x="22281" y="96202"/>
                    <a:pt x="25139" y="90488"/>
                    <a:pt x="28949" y="83820"/>
                  </a:cubicBezTo>
                  <a:cubicBezTo>
                    <a:pt x="15614" y="64770"/>
                    <a:pt x="9899" y="43815"/>
                    <a:pt x="12756" y="19050"/>
                  </a:cubicBezTo>
                  <a:cubicBezTo>
                    <a:pt x="12756" y="15240"/>
                    <a:pt x="12756" y="12383"/>
                    <a:pt x="11804" y="9525"/>
                  </a:cubicBezTo>
                  <a:cubicBezTo>
                    <a:pt x="11804" y="8573"/>
                    <a:pt x="10851" y="7620"/>
                    <a:pt x="10851" y="6667"/>
                  </a:cubicBezTo>
                  <a:cubicBezTo>
                    <a:pt x="10851" y="4763"/>
                    <a:pt x="11804" y="0"/>
                    <a:pt x="60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708A111-5528-4593-8573-C89560F9024C}"/>
                </a:ext>
              </a:extLst>
            </p:cNvPr>
            <p:cNvSpPr/>
            <p:nvPr/>
          </p:nvSpPr>
          <p:spPr>
            <a:xfrm>
              <a:off x="6250905" y="3759935"/>
              <a:ext cx="718188" cy="1192111"/>
            </a:xfrm>
            <a:custGeom>
              <a:avLst/>
              <a:gdLst>
                <a:gd name="connsiteX0" fmla="*/ 705202 w 718188"/>
                <a:gd name="connsiteY0" fmla="*/ 192939 h 1192111"/>
                <a:gd name="connsiteX1" fmla="*/ 667102 w 718188"/>
                <a:gd name="connsiteY1" fmla="*/ 28157 h 1192111"/>
                <a:gd name="connsiteX2" fmla="*/ 615667 w 718188"/>
                <a:gd name="connsiteY2" fmla="*/ 6249 h 1192111"/>
                <a:gd name="connsiteX3" fmla="*/ 551849 w 718188"/>
                <a:gd name="connsiteY3" fmla="*/ 136742 h 1192111"/>
                <a:gd name="connsiteX4" fmla="*/ 538514 w 718188"/>
                <a:gd name="connsiteY4" fmla="*/ 203417 h 1192111"/>
                <a:gd name="connsiteX5" fmla="*/ 539467 w 718188"/>
                <a:gd name="connsiteY5" fmla="*/ 266282 h 1192111"/>
                <a:gd name="connsiteX6" fmla="*/ 560422 w 718188"/>
                <a:gd name="connsiteY6" fmla="*/ 198654 h 1192111"/>
                <a:gd name="connsiteX7" fmla="*/ 517559 w 718188"/>
                <a:gd name="connsiteY7" fmla="*/ 470117 h 1192111"/>
                <a:gd name="connsiteX8" fmla="*/ 440407 w 718188"/>
                <a:gd name="connsiteY8" fmla="*/ 267234 h 1192111"/>
                <a:gd name="connsiteX9" fmla="*/ 447074 w 718188"/>
                <a:gd name="connsiteY9" fmla="*/ 220562 h 1192111"/>
                <a:gd name="connsiteX10" fmla="*/ 359444 w 718188"/>
                <a:gd name="connsiteY10" fmla="*/ 36729 h 1192111"/>
                <a:gd name="connsiteX11" fmla="*/ 329917 w 718188"/>
                <a:gd name="connsiteY11" fmla="*/ 44349 h 1192111"/>
                <a:gd name="connsiteX12" fmla="*/ 262289 w 718188"/>
                <a:gd name="connsiteY12" fmla="*/ 209132 h 1192111"/>
                <a:gd name="connsiteX13" fmla="*/ 268957 w 718188"/>
                <a:gd name="connsiteY13" fmla="*/ 334862 h 1192111"/>
                <a:gd name="connsiteX14" fmla="*/ 227047 w 718188"/>
                <a:gd name="connsiteY14" fmla="*/ 451067 h 1192111"/>
                <a:gd name="connsiteX15" fmla="*/ 179422 w 718188"/>
                <a:gd name="connsiteY15" fmla="*/ 444399 h 1192111"/>
                <a:gd name="connsiteX16" fmla="*/ 159419 w 718188"/>
                <a:gd name="connsiteY16" fmla="*/ 279617 h 1192111"/>
                <a:gd name="connsiteX17" fmla="*/ 118462 w 718188"/>
                <a:gd name="connsiteY17" fmla="*/ 29109 h 1192111"/>
                <a:gd name="connsiteX18" fmla="*/ 73694 w 718188"/>
                <a:gd name="connsiteY18" fmla="*/ 25299 h 1192111"/>
                <a:gd name="connsiteX19" fmla="*/ 20354 w 718188"/>
                <a:gd name="connsiteY19" fmla="*/ 55779 h 1192111"/>
                <a:gd name="connsiteX20" fmla="*/ 352 w 718188"/>
                <a:gd name="connsiteY20" fmla="*/ 84354 h 1192111"/>
                <a:gd name="connsiteX21" fmla="*/ 25117 w 718188"/>
                <a:gd name="connsiteY21" fmla="*/ 379629 h 1192111"/>
                <a:gd name="connsiteX22" fmla="*/ 28927 w 718188"/>
                <a:gd name="connsiteY22" fmla="*/ 393917 h 1192111"/>
                <a:gd name="connsiteX23" fmla="*/ 41309 w 718188"/>
                <a:gd name="connsiteY23" fmla="*/ 857784 h 1192111"/>
                <a:gd name="connsiteX24" fmla="*/ 39404 w 718188"/>
                <a:gd name="connsiteY24" fmla="*/ 891122 h 1192111"/>
                <a:gd name="connsiteX25" fmla="*/ 52739 w 718188"/>
                <a:gd name="connsiteY25" fmla="*/ 898742 h 1192111"/>
                <a:gd name="connsiteX26" fmla="*/ 64169 w 718188"/>
                <a:gd name="connsiteY26" fmla="*/ 834924 h 1192111"/>
                <a:gd name="connsiteX27" fmla="*/ 53692 w 718188"/>
                <a:gd name="connsiteY27" fmla="*/ 615849 h 1192111"/>
                <a:gd name="connsiteX28" fmla="*/ 55597 w 718188"/>
                <a:gd name="connsiteY28" fmla="*/ 574892 h 1192111"/>
                <a:gd name="connsiteX29" fmla="*/ 67979 w 718188"/>
                <a:gd name="connsiteY29" fmla="*/ 624422 h 1192111"/>
                <a:gd name="connsiteX30" fmla="*/ 100364 w 718188"/>
                <a:gd name="connsiteY30" fmla="*/ 907314 h 1192111"/>
                <a:gd name="connsiteX31" fmla="*/ 133702 w 718188"/>
                <a:gd name="connsiteY31" fmla="*/ 993039 h 1192111"/>
                <a:gd name="connsiteX32" fmla="*/ 157514 w 718188"/>
                <a:gd name="connsiteY32" fmla="*/ 1131152 h 1192111"/>
                <a:gd name="connsiteX33" fmla="*/ 166087 w 718188"/>
                <a:gd name="connsiteY33" fmla="*/ 1190207 h 1192111"/>
                <a:gd name="connsiteX34" fmla="*/ 175612 w 718188"/>
                <a:gd name="connsiteY34" fmla="*/ 1095909 h 1192111"/>
                <a:gd name="connsiteX35" fmla="*/ 213712 w 718188"/>
                <a:gd name="connsiteY35" fmla="*/ 1023520 h 1192111"/>
                <a:gd name="connsiteX36" fmla="*/ 256574 w 718188"/>
                <a:gd name="connsiteY36" fmla="*/ 1049237 h 1192111"/>
                <a:gd name="connsiteX37" fmla="*/ 262289 w 718188"/>
                <a:gd name="connsiteY37" fmla="*/ 1156870 h 1192111"/>
                <a:gd name="connsiteX38" fmla="*/ 270862 w 718188"/>
                <a:gd name="connsiteY38" fmla="*/ 1192112 h 1192111"/>
                <a:gd name="connsiteX39" fmla="*/ 278482 w 718188"/>
                <a:gd name="connsiteY39" fmla="*/ 1154012 h 1192111"/>
                <a:gd name="connsiteX40" fmla="*/ 307057 w 718188"/>
                <a:gd name="connsiteY40" fmla="*/ 860642 h 1192111"/>
                <a:gd name="connsiteX41" fmla="*/ 312772 w 718188"/>
                <a:gd name="connsiteY41" fmla="*/ 744437 h 1192111"/>
                <a:gd name="connsiteX42" fmla="*/ 328012 w 718188"/>
                <a:gd name="connsiteY42" fmla="*/ 655855 h 1192111"/>
                <a:gd name="connsiteX43" fmla="*/ 339442 w 718188"/>
                <a:gd name="connsiteY43" fmla="*/ 781584 h 1192111"/>
                <a:gd name="connsiteX44" fmla="*/ 353729 w 718188"/>
                <a:gd name="connsiteY44" fmla="*/ 737770 h 1192111"/>
                <a:gd name="connsiteX45" fmla="*/ 357539 w 718188"/>
                <a:gd name="connsiteY45" fmla="*/ 633947 h 1192111"/>
                <a:gd name="connsiteX46" fmla="*/ 376589 w 718188"/>
                <a:gd name="connsiteY46" fmla="*/ 610134 h 1192111"/>
                <a:gd name="connsiteX47" fmla="*/ 394687 w 718188"/>
                <a:gd name="connsiteY47" fmla="*/ 636805 h 1192111"/>
                <a:gd name="connsiteX48" fmla="*/ 395639 w 718188"/>
                <a:gd name="connsiteY48" fmla="*/ 652045 h 1192111"/>
                <a:gd name="connsiteX49" fmla="*/ 391829 w 718188"/>
                <a:gd name="connsiteY49" fmla="*/ 1138772 h 1192111"/>
                <a:gd name="connsiteX50" fmla="*/ 391829 w 718188"/>
                <a:gd name="connsiteY50" fmla="*/ 1138772 h 1192111"/>
                <a:gd name="connsiteX51" fmla="*/ 412784 w 718188"/>
                <a:gd name="connsiteY51" fmla="*/ 1132105 h 1192111"/>
                <a:gd name="connsiteX52" fmla="*/ 410879 w 718188"/>
                <a:gd name="connsiteY52" fmla="*/ 797777 h 1192111"/>
                <a:gd name="connsiteX53" fmla="*/ 427072 w 718188"/>
                <a:gd name="connsiteY53" fmla="*/ 870167 h 1192111"/>
                <a:gd name="connsiteX54" fmla="*/ 481364 w 718188"/>
                <a:gd name="connsiteY54" fmla="*/ 1056857 h 1192111"/>
                <a:gd name="connsiteX55" fmla="*/ 488984 w 718188"/>
                <a:gd name="connsiteY55" fmla="*/ 1088289 h 1192111"/>
                <a:gd name="connsiteX56" fmla="*/ 495652 w 718188"/>
                <a:gd name="connsiteY56" fmla="*/ 1173062 h 1192111"/>
                <a:gd name="connsiteX57" fmla="*/ 508034 w 718188"/>
                <a:gd name="connsiteY57" fmla="*/ 1191159 h 1192111"/>
                <a:gd name="connsiteX58" fmla="*/ 523274 w 718188"/>
                <a:gd name="connsiteY58" fmla="*/ 1174014 h 1192111"/>
                <a:gd name="connsiteX59" fmla="*/ 524227 w 718188"/>
                <a:gd name="connsiteY59" fmla="*/ 1140677 h 1192111"/>
                <a:gd name="connsiteX60" fmla="*/ 534704 w 718188"/>
                <a:gd name="connsiteY60" fmla="*/ 1068287 h 1192111"/>
                <a:gd name="connsiteX61" fmla="*/ 605189 w 718188"/>
                <a:gd name="connsiteY61" fmla="*/ 959702 h 1192111"/>
                <a:gd name="connsiteX62" fmla="*/ 622334 w 718188"/>
                <a:gd name="connsiteY62" fmla="*/ 915887 h 1192111"/>
                <a:gd name="connsiteX63" fmla="*/ 639479 w 718188"/>
                <a:gd name="connsiteY63" fmla="*/ 656807 h 1192111"/>
                <a:gd name="connsiteX64" fmla="*/ 669007 w 718188"/>
                <a:gd name="connsiteY64" fmla="*/ 551080 h 1192111"/>
                <a:gd name="connsiteX65" fmla="*/ 669007 w 718188"/>
                <a:gd name="connsiteY65" fmla="*/ 920649 h 1192111"/>
                <a:gd name="connsiteX66" fmla="*/ 688057 w 718188"/>
                <a:gd name="connsiteY66" fmla="*/ 869214 h 1192111"/>
                <a:gd name="connsiteX67" fmla="*/ 682342 w 718188"/>
                <a:gd name="connsiteY67" fmla="*/ 556794 h 1192111"/>
                <a:gd name="connsiteX68" fmla="*/ 675674 w 718188"/>
                <a:gd name="connsiteY68" fmla="*/ 456782 h 1192111"/>
                <a:gd name="connsiteX69" fmla="*/ 690914 w 718188"/>
                <a:gd name="connsiteY69" fmla="*/ 343434 h 1192111"/>
                <a:gd name="connsiteX70" fmla="*/ 710917 w 718188"/>
                <a:gd name="connsiteY70" fmla="*/ 375819 h 1192111"/>
                <a:gd name="connsiteX71" fmla="*/ 717584 w 718188"/>
                <a:gd name="connsiteY71" fmla="*/ 336767 h 1192111"/>
                <a:gd name="connsiteX72" fmla="*/ 705202 w 718188"/>
                <a:gd name="connsiteY72" fmla="*/ 192939 h 11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18188" h="1192111">
                  <a:moveTo>
                    <a:pt x="705202" y="192939"/>
                  </a:moveTo>
                  <a:cubicBezTo>
                    <a:pt x="706154" y="133884"/>
                    <a:pt x="688057" y="81497"/>
                    <a:pt x="667102" y="28157"/>
                  </a:cubicBezTo>
                  <a:cubicBezTo>
                    <a:pt x="656624" y="3392"/>
                    <a:pt x="642337" y="-8038"/>
                    <a:pt x="615667" y="6249"/>
                  </a:cubicBezTo>
                  <a:cubicBezTo>
                    <a:pt x="596617" y="51017"/>
                    <a:pt x="586139" y="98642"/>
                    <a:pt x="551849" y="136742"/>
                  </a:cubicBezTo>
                  <a:cubicBezTo>
                    <a:pt x="535657" y="155792"/>
                    <a:pt x="538514" y="180557"/>
                    <a:pt x="538514" y="203417"/>
                  </a:cubicBezTo>
                  <a:cubicBezTo>
                    <a:pt x="538514" y="224372"/>
                    <a:pt x="539467" y="245327"/>
                    <a:pt x="539467" y="266282"/>
                  </a:cubicBezTo>
                  <a:cubicBezTo>
                    <a:pt x="567089" y="251994"/>
                    <a:pt x="542324" y="223419"/>
                    <a:pt x="560422" y="198654"/>
                  </a:cubicBezTo>
                  <a:cubicBezTo>
                    <a:pt x="568042" y="297714"/>
                    <a:pt x="530894" y="381534"/>
                    <a:pt x="517559" y="470117"/>
                  </a:cubicBezTo>
                  <a:cubicBezTo>
                    <a:pt x="468029" y="409157"/>
                    <a:pt x="446122" y="341529"/>
                    <a:pt x="440407" y="267234"/>
                  </a:cubicBezTo>
                  <a:cubicBezTo>
                    <a:pt x="439454" y="251042"/>
                    <a:pt x="438502" y="234849"/>
                    <a:pt x="447074" y="220562"/>
                  </a:cubicBezTo>
                  <a:cubicBezTo>
                    <a:pt x="468029" y="131979"/>
                    <a:pt x="434692" y="60542"/>
                    <a:pt x="359444" y="36729"/>
                  </a:cubicBezTo>
                  <a:cubicBezTo>
                    <a:pt x="349919" y="39587"/>
                    <a:pt x="339442" y="41492"/>
                    <a:pt x="329917" y="44349"/>
                  </a:cubicBezTo>
                  <a:cubicBezTo>
                    <a:pt x="289912" y="91974"/>
                    <a:pt x="264194" y="147219"/>
                    <a:pt x="262289" y="209132"/>
                  </a:cubicBezTo>
                  <a:cubicBezTo>
                    <a:pt x="261337" y="251042"/>
                    <a:pt x="266099" y="292952"/>
                    <a:pt x="268957" y="334862"/>
                  </a:cubicBezTo>
                  <a:cubicBezTo>
                    <a:pt x="271814" y="379629"/>
                    <a:pt x="255622" y="416777"/>
                    <a:pt x="227047" y="451067"/>
                  </a:cubicBezTo>
                  <a:cubicBezTo>
                    <a:pt x="209902" y="472022"/>
                    <a:pt x="187042" y="470117"/>
                    <a:pt x="179422" y="444399"/>
                  </a:cubicBezTo>
                  <a:cubicBezTo>
                    <a:pt x="164182" y="391059"/>
                    <a:pt x="158467" y="335814"/>
                    <a:pt x="159419" y="279617"/>
                  </a:cubicBezTo>
                  <a:cubicBezTo>
                    <a:pt x="161324" y="193892"/>
                    <a:pt x="147989" y="110072"/>
                    <a:pt x="118462" y="29109"/>
                  </a:cubicBezTo>
                  <a:cubicBezTo>
                    <a:pt x="108937" y="2439"/>
                    <a:pt x="91792" y="-1371"/>
                    <a:pt x="73694" y="25299"/>
                  </a:cubicBezTo>
                  <a:cubicBezTo>
                    <a:pt x="61312" y="42444"/>
                    <a:pt x="50834" y="62447"/>
                    <a:pt x="20354" y="55779"/>
                  </a:cubicBezTo>
                  <a:cubicBezTo>
                    <a:pt x="4162" y="51969"/>
                    <a:pt x="-1553" y="71019"/>
                    <a:pt x="352" y="84354"/>
                  </a:cubicBezTo>
                  <a:cubicBezTo>
                    <a:pt x="15592" y="182462"/>
                    <a:pt x="-2506" y="282474"/>
                    <a:pt x="25117" y="379629"/>
                  </a:cubicBezTo>
                  <a:cubicBezTo>
                    <a:pt x="26069" y="384392"/>
                    <a:pt x="28927" y="389154"/>
                    <a:pt x="28927" y="393917"/>
                  </a:cubicBezTo>
                  <a:cubicBezTo>
                    <a:pt x="38452" y="548222"/>
                    <a:pt x="54644" y="702527"/>
                    <a:pt x="41309" y="857784"/>
                  </a:cubicBezTo>
                  <a:cubicBezTo>
                    <a:pt x="40357" y="869214"/>
                    <a:pt x="39404" y="879692"/>
                    <a:pt x="39404" y="891122"/>
                  </a:cubicBezTo>
                  <a:cubicBezTo>
                    <a:pt x="44167" y="893980"/>
                    <a:pt x="47977" y="896837"/>
                    <a:pt x="52739" y="898742"/>
                  </a:cubicBezTo>
                  <a:cubicBezTo>
                    <a:pt x="65122" y="878739"/>
                    <a:pt x="66074" y="857784"/>
                    <a:pt x="64169" y="834924"/>
                  </a:cubicBezTo>
                  <a:cubicBezTo>
                    <a:pt x="59407" y="762534"/>
                    <a:pt x="56549" y="689192"/>
                    <a:pt x="53692" y="615849"/>
                  </a:cubicBezTo>
                  <a:cubicBezTo>
                    <a:pt x="52739" y="604420"/>
                    <a:pt x="54644" y="592037"/>
                    <a:pt x="55597" y="574892"/>
                  </a:cubicBezTo>
                  <a:cubicBezTo>
                    <a:pt x="71789" y="592989"/>
                    <a:pt x="68932" y="610134"/>
                    <a:pt x="67979" y="624422"/>
                  </a:cubicBezTo>
                  <a:cubicBezTo>
                    <a:pt x="62264" y="720624"/>
                    <a:pt x="95602" y="812064"/>
                    <a:pt x="100364" y="907314"/>
                  </a:cubicBezTo>
                  <a:cubicBezTo>
                    <a:pt x="102269" y="938747"/>
                    <a:pt x="124177" y="963512"/>
                    <a:pt x="133702" y="993039"/>
                  </a:cubicBezTo>
                  <a:cubicBezTo>
                    <a:pt x="148942" y="1037807"/>
                    <a:pt x="157514" y="1083527"/>
                    <a:pt x="157514" y="1131152"/>
                  </a:cubicBezTo>
                  <a:cubicBezTo>
                    <a:pt x="157514" y="1148297"/>
                    <a:pt x="153704" y="1167347"/>
                    <a:pt x="166087" y="1190207"/>
                  </a:cubicBezTo>
                  <a:cubicBezTo>
                    <a:pt x="181327" y="1155917"/>
                    <a:pt x="172754" y="1125437"/>
                    <a:pt x="175612" y="1095909"/>
                  </a:cubicBezTo>
                  <a:cubicBezTo>
                    <a:pt x="177517" y="1065430"/>
                    <a:pt x="179422" y="1038759"/>
                    <a:pt x="213712" y="1023520"/>
                  </a:cubicBezTo>
                  <a:cubicBezTo>
                    <a:pt x="247049" y="1009232"/>
                    <a:pt x="253717" y="1011137"/>
                    <a:pt x="256574" y="1049237"/>
                  </a:cubicBezTo>
                  <a:cubicBezTo>
                    <a:pt x="259432" y="1085432"/>
                    <a:pt x="260384" y="1120674"/>
                    <a:pt x="262289" y="1156870"/>
                  </a:cubicBezTo>
                  <a:cubicBezTo>
                    <a:pt x="263242" y="1169252"/>
                    <a:pt x="259432" y="1181634"/>
                    <a:pt x="270862" y="1192112"/>
                  </a:cubicBezTo>
                  <a:cubicBezTo>
                    <a:pt x="282292" y="1181634"/>
                    <a:pt x="275624" y="1166395"/>
                    <a:pt x="278482" y="1154012"/>
                  </a:cubicBezTo>
                  <a:cubicBezTo>
                    <a:pt x="268957" y="1053999"/>
                    <a:pt x="284197" y="956845"/>
                    <a:pt x="307057" y="860642"/>
                  </a:cubicBezTo>
                  <a:cubicBezTo>
                    <a:pt x="316582" y="821589"/>
                    <a:pt x="325154" y="784442"/>
                    <a:pt x="312772" y="744437"/>
                  </a:cubicBezTo>
                  <a:cubicBezTo>
                    <a:pt x="303247" y="714909"/>
                    <a:pt x="312772" y="684430"/>
                    <a:pt x="328012" y="655855"/>
                  </a:cubicBezTo>
                  <a:cubicBezTo>
                    <a:pt x="342299" y="695859"/>
                    <a:pt x="330869" y="737770"/>
                    <a:pt x="339442" y="781584"/>
                  </a:cubicBezTo>
                  <a:cubicBezTo>
                    <a:pt x="358492" y="769202"/>
                    <a:pt x="352777" y="752057"/>
                    <a:pt x="353729" y="737770"/>
                  </a:cubicBezTo>
                  <a:cubicBezTo>
                    <a:pt x="355634" y="703480"/>
                    <a:pt x="349919" y="668237"/>
                    <a:pt x="357539" y="633947"/>
                  </a:cubicBezTo>
                  <a:cubicBezTo>
                    <a:pt x="359444" y="623470"/>
                    <a:pt x="361349" y="610134"/>
                    <a:pt x="376589" y="610134"/>
                  </a:cubicBezTo>
                  <a:cubicBezTo>
                    <a:pt x="394687" y="610134"/>
                    <a:pt x="392782" y="625374"/>
                    <a:pt x="394687" y="636805"/>
                  </a:cubicBezTo>
                  <a:cubicBezTo>
                    <a:pt x="395639" y="641567"/>
                    <a:pt x="395639" y="646330"/>
                    <a:pt x="395639" y="652045"/>
                  </a:cubicBezTo>
                  <a:cubicBezTo>
                    <a:pt x="386114" y="813970"/>
                    <a:pt x="396592" y="976847"/>
                    <a:pt x="391829" y="1138772"/>
                  </a:cubicBezTo>
                  <a:cubicBezTo>
                    <a:pt x="391829" y="1138772"/>
                    <a:pt x="391829" y="1138772"/>
                    <a:pt x="391829" y="1138772"/>
                  </a:cubicBezTo>
                  <a:cubicBezTo>
                    <a:pt x="400402" y="1141630"/>
                    <a:pt x="407069" y="1137820"/>
                    <a:pt x="412784" y="1132105"/>
                  </a:cubicBezTo>
                  <a:cubicBezTo>
                    <a:pt x="411832" y="1020662"/>
                    <a:pt x="402307" y="909220"/>
                    <a:pt x="410879" y="797777"/>
                  </a:cubicBezTo>
                  <a:cubicBezTo>
                    <a:pt x="425167" y="820637"/>
                    <a:pt x="425167" y="845402"/>
                    <a:pt x="427072" y="870167"/>
                  </a:cubicBezTo>
                  <a:cubicBezTo>
                    <a:pt x="430882" y="936842"/>
                    <a:pt x="427072" y="1004470"/>
                    <a:pt x="481364" y="1056857"/>
                  </a:cubicBezTo>
                  <a:cubicBezTo>
                    <a:pt x="489937" y="1064477"/>
                    <a:pt x="490889" y="1076859"/>
                    <a:pt x="488984" y="1088289"/>
                  </a:cubicBezTo>
                  <a:cubicBezTo>
                    <a:pt x="490889" y="1116864"/>
                    <a:pt x="493747" y="1144487"/>
                    <a:pt x="495652" y="1173062"/>
                  </a:cubicBezTo>
                  <a:cubicBezTo>
                    <a:pt x="496604" y="1181634"/>
                    <a:pt x="494699" y="1191159"/>
                    <a:pt x="508034" y="1191159"/>
                  </a:cubicBezTo>
                  <a:cubicBezTo>
                    <a:pt x="519464" y="1191159"/>
                    <a:pt x="522322" y="1182587"/>
                    <a:pt x="523274" y="1174014"/>
                  </a:cubicBezTo>
                  <a:cubicBezTo>
                    <a:pt x="524227" y="1162584"/>
                    <a:pt x="523274" y="1152107"/>
                    <a:pt x="524227" y="1140677"/>
                  </a:cubicBezTo>
                  <a:cubicBezTo>
                    <a:pt x="525179" y="1115912"/>
                    <a:pt x="516607" y="1088289"/>
                    <a:pt x="534704" y="1068287"/>
                  </a:cubicBezTo>
                  <a:cubicBezTo>
                    <a:pt x="563279" y="1034949"/>
                    <a:pt x="576614" y="993039"/>
                    <a:pt x="605189" y="959702"/>
                  </a:cubicBezTo>
                  <a:cubicBezTo>
                    <a:pt x="615667" y="947320"/>
                    <a:pt x="622334" y="933032"/>
                    <a:pt x="622334" y="915887"/>
                  </a:cubicBezTo>
                  <a:cubicBezTo>
                    <a:pt x="619477" y="829209"/>
                    <a:pt x="643289" y="744437"/>
                    <a:pt x="639479" y="656807"/>
                  </a:cubicBezTo>
                  <a:cubicBezTo>
                    <a:pt x="637574" y="605372"/>
                    <a:pt x="648052" y="581559"/>
                    <a:pt x="669007" y="551080"/>
                  </a:cubicBezTo>
                  <a:cubicBezTo>
                    <a:pt x="669007" y="678714"/>
                    <a:pt x="669007" y="795872"/>
                    <a:pt x="669007" y="920649"/>
                  </a:cubicBezTo>
                  <a:cubicBezTo>
                    <a:pt x="691867" y="900647"/>
                    <a:pt x="688057" y="884455"/>
                    <a:pt x="688057" y="869214"/>
                  </a:cubicBezTo>
                  <a:cubicBezTo>
                    <a:pt x="686152" y="765392"/>
                    <a:pt x="684247" y="660617"/>
                    <a:pt x="682342" y="556794"/>
                  </a:cubicBezTo>
                  <a:cubicBezTo>
                    <a:pt x="681389" y="523457"/>
                    <a:pt x="681389" y="490119"/>
                    <a:pt x="675674" y="456782"/>
                  </a:cubicBezTo>
                  <a:cubicBezTo>
                    <a:pt x="669007" y="419634"/>
                    <a:pt x="669007" y="379629"/>
                    <a:pt x="690914" y="343434"/>
                  </a:cubicBezTo>
                  <a:cubicBezTo>
                    <a:pt x="703297" y="353912"/>
                    <a:pt x="692819" y="372962"/>
                    <a:pt x="710917" y="375819"/>
                  </a:cubicBezTo>
                  <a:cubicBezTo>
                    <a:pt x="722347" y="364389"/>
                    <a:pt x="716632" y="350102"/>
                    <a:pt x="717584" y="336767"/>
                  </a:cubicBezTo>
                  <a:cubicBezTo>
                    <a:pt x="720442" y="285332"/>
                    <a:pt x="705202" y="238659"/>
                    <a:pt x="705202" y="1929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5555547-C38C-4868-9F31-D2D3D0BBCE89}"/>
                </a:ext>
              </a:extLst>
            </p:cNvPr>
            <p:cNvSpPr/>
            <p:nvPr/>
          </p:nvSpPr>
          <p:spPr>
            <a:xfrm>
              <a:off x="6738937" y="4844415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E42DD3D-87E4-434B-A22F-ED4D38E73E94}"/>
                </a:ext>
              </a:extLst>
            </p:cNvPr>
            <p:cNvSpPr/>
            <p:nvPr/>
          </p:nvSpPr>
          <p:spPr>
            <a:xfrm>
              <a:off x="5626416" y="3749992"/>
              <a:ext cx="634456" cy="1215628"/>
            </a:xfrm>
            <a:custGeom>
              <a:avLst/>
              <a:gdLst>
                <a:gd name="connsiteX0" fmla="*/ 615315 w 634456"/>
                <a:gd name="connsiteY0" fmla="*/ 520065 h 1215628"/>
                <a:gd name="connsiteX1" fmla="*/ 605790 w 634456"/>
                <a:gd name="connsiteY1" fmla="*/ 461963 h 1215628"/>
                <a:gd name="connsiteX2" fmla="*/ 603885 w 634456"/>
                <a:gd name="connsiteY2" fmla="*/ 346710 h 1215628"/>
                <a:gd name="connsiteX3" fmla="*/ 573405 w 634456"/>
                <a:gd name="connsiteY3" fmla="*/ 271463 h 1215628"/>
                <a:gd name="connsiteX4" fmla="*/ 529590 w 634456"/>
                <a:gd name="connsiteY4" fmla="*/ 166688 h 1215628"/>
                <a:gd name="connsiteX5" fmla="*/ 455295 w 634456"/>
                <a:gd name="connsiteY5" fmla="*/ 45720 h 1215628"/>
                <a:gd name="connsiteX6" fmla="*/ 435292 w 634456"/>
                <a:gd name="connsiteY6" fmla="*/ 45720 h 1215628"/>
                <a:gd name="connsiteX7" fmla="*/ 435292 w 634456"/>
                <a:gd name="connsiteY7" fmla="*/ 45720 h 1215628"/>
                <a:gd name="connsiteX8" fmla="*/ 380048 w 634456"/>
                <a:gd name="connsiteY8" fmla="*/ 46673 h 1215628"/>
                <a:gd name="connsiteX9" fmla="*/ 350520 w 634456"/>
                <a:gd name="connsiteY9" fmla="*/ 8573 h 1215628"/>
                <a:gd name="connsiteX10" fmla="*/ 336233 w 634456"/>
                <a:gd name="connsiteY10" fmla="*/ 0 h 1215628"/>
                <a:gd name="connsiteX11" fmla="*/ 292417 w 634456"/>
                <a:gd name="connsiteY11" fmla="*/ 20955 h 1215628"/>
                <a:gd name="connsiteX12" fmla="*/ 226695 w 634456"/>
                <a:gd name="connsiteY12" fmla="*/ 60960 h 1215628"/>
                <a:gd name="connsiteX13" fmla="*/ 172403 w 634456"/>
                <a:gd name="connsiteY13" fmla="*/ 103823 h 1215628"/>
                <a:gd name="connsiteX14" fmla="*/ 134303 w 634456"/>
                <a:gd name="connsiteY14" fmla="*/ 125730 h 1215628"/>
                <a:gd name="connsiteX15" fmla="*/ 134303 w 634456"/>
                <a:gd name="connsiteY15" fmla="*/ 125730 h 1215628"/>
                <a:gd name="connsiteX16" fmla="*/ 115253 w 634456"/>
                <a:gd name="connsiteY16" fmla="*/ 149542 h 1215628"/>
                <a:gd name="connsiteX17" fmla="*/ 115253 w 634456"/>
                <a:gd name="connsiteY17" fmla="*/ 149542 h 1215628"/>
                <a:gd name="connsiteX18" fmla="*/ 98108 w 634456"/>
                <a:gd name="connsiteY18" fmla="*/ 208598 h 1215628"/>
                <a:gd name="connsiteX19" fmla="*/ 75248 w 634456"/>
                <a:gd name="connsiteY19" fmla="*/ 221933 h 1215628"/>
                <a:gd name="connsiteX20" fmla="*/ 64770 w 634456"/>
                <a:gd name="connsiteY20" fmla="*/ 265748 h 1215628"/>
                <a:gd name="connsiteX21" fmla="*/ 33338 w 634456"/>
                <a:gd name="connsiteY21" fmla="*/ 396240 h 1215628"/>
                <a:gd name="connsiteX22" fmla="*/ 52388 w 634456"/>
                <a:gd name="connsiteY22" fmla="*/ 410528 h 1215628"/>
                <a:gd name="connsiteX23" fmla="*/ 953 w 634456"/>
                <a:gd name="connsiteY23" fmla="*/ 522923 h 1215628"/>
                <a:gd name="connsiteX24" fmla="*/ 953 w 634456"/>
                <a:gd name="connsiteY24" fmla="*/ 522923 h 1215628"/>
                <a:gd name="connsiteX25" fmla="*/ 0 w 634456"/>
                <a:gd name="connsiteY25" fmla="*/ 804863 h 1215628"/>
                <a:gd name="connsiteX26" fmla="*/ 23813 w 634456"/>
                <a:gd name="connsiteY26" fmla="*/ 817245 h 1215628"/>
                <a:gd name="connsiteX27" fmla="*/ 30480 w 634456"/>
                <a:gd name="connsiteY27" fmla="*/ 794385 h 1215628"/>
                <a:gd name="connsiteX28" fmla="*/ 30480 w 634456"/>
                <a:gd name="connsiteY28" fmla="*/ 628650 h 1215628"/>
                <a:gd name="connsiteX29" fmla="*/ 42863 w 634456"/>
                <a:gd name="connsiteY29" fmla="*/ 604838 h 1215628"/>
                <a:gd name="connsiteX30" fmla="*/ 50483 w 634456"/>
                <a:gd name="connsiteY30" fmla="*/ 693420 h 1215628"/>
                <a:gd name="connsiteX31" fmla="*/ 59055 w 634456"/>
                <a:gd name="connsiteY31" fmla="*/ 998220 h 1215628"/>
                <a:gd name="connsiteX32" fmla="*/ 50483 w 634456"/>
                <a:gd name="connsiteY32" fmla="*/ 1048702 h 1215628"/>
                <a:gd name="connsiteX33" fmla="*/ 43815 w 634456"/>
                <a:gd name="connsiteY33" fmla="*/ 1142048 h 1215628"/>
                <a:gd name="connsiteX34" fmla="*/ 43815 w 634456"/>
                <a:gd name="connsiteY34" fmla="*/ 1196340 h 1215628"/>
                <a:gd name="connsiteX35" fmla="*/ 82867 w 634456"/>
                <a:gd name="connsiteY35" fmla="*/ 1214438 h 1215628"/>
                <a:gd name="connsiteX36" fmla="*/ 104775 w 634456"/>
                <a:gd name="connsiteY36" fmla="*/ 1181100 h 1215628"/>
                <a:gd name="connsiteX37" fmla="*/ 108585 w 634456"/>
                <a:gd name="connsiteY37" fmla="*/ 1115377 h 1215628"/>
                <a:gd name="connsiteX38" fmla="*/ 97155 w 634456"/>
                <a:gd name="connsiteY38" fmla="*/ 1090613 h 1215628"/>
                <a:gd name="connsiteX39" fmla="*/ 95250 w 634456"/>
                <a:gd name="connsiteY39" fmla="*/ 1023938 h 1215628"/>
                <a:gd name="connsiteX40" fmla="*/ 89535 w 634456"/>
                <a:gd name="connsiteY40" fmla="*/ 1023938 h 1215628"/>
                <a:gd name="connsiteX41" fmla="*/ 88583 w 634456"/>
                <a:gd name="connsiteY41" fmla="*/ 1031558 h 1215628"/>
                <a:gd name="connsiteX42" fmla="*/ 89535 w 634456"/>
                <a:gd name="connsiteY42" fmla="*/ 851535 h 1215628"/>
                <a:gd name="connsiteX43" fmla="*/ 101917 w 634456"/>
                <a:gd name="connsiteY43" fmla="*/ 849630 h 1215628"/>
                <a:gd name="connsiteX44" fmla="*/ 160020 w 634456"/>
                <a:gd name="connsiteY44" fmla="*/ 1038225 h 1215628"/>
                <a:gd name="connsiteX45" fmla="*/ 267653 w 634456"/>
                <a:gd name="connsiteY45" fmla="*/ 1067752 h 1215628"/>
                <a:gd name="connsiteX46" fmla="*/ 254317 w 634456"/>
                <a:gd name="connsiteY46" fmla="*/ 1111568 h 1215628"/>
                <a:gd name="connsiteX47" fmla="*/ 259080 w 634456"/>
                <a:gd name="connsiteY47" fmla="*/ 1163002 h 1215628"/>
                <a:gd name="connsiteX48" fmla="*/ 261938 w 634456"/>
                <a:gd name="connsiteY48" fmla="*/ 1196340 h 1215628"/>
                <a:gd name="connsiteX49" fmla="*/ 290513 w 634456"/>
                <a:gd name="connsiteY49" fmla="*/ 1213485 h 1215628"/>
                <a:gd name="connsiteX50" fmla="*/ 307658 w 634456"/>
                <a:gd name="connsiteY50" fmla="*/ 1189673 h 1215628"/>
                <a:gd name="connsiteX51" fmla="*/ 306705 w 634456"/>
                <a:gd name="connsiteY51" fmla="*/ 1134427 h 1215628"/>
                <a:gd name="connsiteX52" fmla="*/ 312420 w 634456"/>
                <a:gd name="connsiteY52" fmla="*/ 1102043 h 1215628"/>
                <a:gd name="connsiteX53" fmla="*/ 313373 w 634456"/>
                <a:gd name="connsiteY53" fmla="*/ 1099185 h 1215628"/>
                <a:gd name="connsiteX54" fmla="*/ 313373 w 634456"/>
                <a:gd name="connsiteY54" fmla="*/ 1092518 h 1215628"/>
                <a:gd name="connsiteX55" fmla="*/ 299085 w 634456"/>
                <a:gd name="connsiteY55" fmla="*/ 1120140 h 1215628"/>
                <a:gd name="connsiteX56" fmla="*/ 297180 w 634456"/>
                <a:gd name="connsiteY56" fmla="*/ 1086802 h 1215628"/>
                <a:gd name="connsiteX57" fmla="*/ 336233 w 634456"/>
                <a:gd name="connsiteY57" fmla="*/ 1045845 h 1215628"/>
                <a:gd name="connsiteX58" fmla="*/ 396240 w 634456"/>
                <a:gd name="connsiteY58" fmla="*/ 1031558 h 1215628"/>
                <a:gd name="connsiteX59" fmla="*/ 439102 w 634456"/>
                <a:gd name="connsiteY59" fmla="*/ 1057275 h 1215628"/>
                <a:gd name="connsiteX60" fmla="*/ 439102 w 634456"/>
                <a:gd name="connsiteY60" fmla="*/ 1082993 h 1215628"/>
                <a:gd name="connsiteX61" fmla="*/ 439102 w 634456"/>
                <a:gd name="connsiteY61" fmla="*/ 1082993 h 1215628"/>
                <a:gd name="connsiteX62" fmla="*/ 439102 w 634456"/>
                <a:gd name="connsiteY62" fmla="*/ 1082993 h 1215628"/>
                <a:gd name="connsiteX63" fmla="*/ 445770 w 634456"/>
                <a:gd name="connsiteY63" fmla="*/ 1181100 h 1215628"/>
                <a:gd name="connsiteX64" fmla="*/ 455295 w 634456"/>
                <a:gd name="connsiteY64" fmla="*/ 1195388 h 1215628"/>
                <a:gd name="connsiteX65" fmla="*/ 461963 w 634456"/>
                <a:gd name="connsiteY65" fmla="*/ 1180148 h 1215628"/>
                <a:gd name="connsiteX66" fmla="*/ 463867 w 634456"/>
                <a:gd name="connsiteY66" fmla="*/ 1037273 h 1215628"/>
                <a:gd name="connsiteX67" fmla="*/ 468630 w 634456"/>
                <a:gd name="connsiteY67" fmla="*/ 1016318 h 1215628"/>
                <a:gd name="connsiteX68" fmla="*/ 468630 w 634456"/>
                <a:gd name="connsiteY68" fmla="*/ 1016318 h 1215628"/>
                <a:gd name="connsiteX69" fmla="*/ 517208 w 634456"/>
                <a:gd name="connsiteY69" fmla="*/ 931545 h 1215628"/>
                <a:gd name="connsiteX70" fmla="*/ 540068 w 634456"/>
                <a:gd name="connsiteY70" fmla="*/ 894398 h 1215628"/>
                <a:gd name="connsiteX71" fmla="*/ 589598 w 634456"/>
                <a:gd name="connsiteY71" fmla="*/ 784860 h 1215628"/>
                <a:gd name="connsiteX72" fmla="*/ 601980 w 634456"/>
                <a:gd name="connsiteY72" fmla="*/ 736283 h 1215628"/>
                <a:gd name="connsiteX73" fmla="*/ 599123 w 634456"/>
                <a:gd name="connsiteY73" fmla="*/ 856298 h 1215628"/>
                <a:gd name="connsiteX74" fmla="*/ 589598 w 634456"/>
                <a:gd name="connsiteY74" fmla="*/ 974408 h 1215628"/>
                <a:gd name="connsiteX75" fmla="*/ 609600 w 634456"/>
                <a:gd name="connsiteY75" fmla="*/ 1008698 h 1215628"/>
                <a:gd name="connsiteX76" fmla="*/ 617220 w 634456"/>
                <a:gd name="connsiteY76" fmla="*/ 963930 h 1215628"/>
                <a:gd name="connsiteX77" fmla="*/ 616268 w 634456"/>
                <a:gd name="connsiteY77" fmla="*/ 866775 h 1215628"/>
                <a:gd name="connsiteX78" fmla="*/ 616268 w 634456"/>
                <a:gd name="connsiteY78" fmla="*/ 866775 h 1215628"/>
                <a:gd name="connsiteX79" fmla="*/ 621983 w 634456"/>
                <a:gd name="connsiteY79" fmla="*/ 766763 h 1215628"/>
                <a:gd name="connsiteX80" fmla="*/ 627698 w 634456"/>
                <a:gd name="connsiteY80" fmla="*/ 662940 h 1215628"/>
                <a:gd name="connsiteX81" fmla="*/ 615315 w 634456"/>
                <a:gd name="connsiteY81" fmla="*/ 520065 h 1215628"/>
                <a:gd name="connsiteX82" fmla="*/ 62865 w 634456"/>
                <a:gd name="connsiteY82" fmla="*/ 1186815 h 1215628"/>
                <a:gd name="connsiteX83" fmla="*/ 62865 w 634456"/>
                <a:gd name="connsiteY83" fmla="*/ 1026795 h 1215628"/>
                <a:gd name="connsiteX84" fmla="*/ 62865 w 634456"/>
                <a:gd name="connsiteY84" fmla="*/ 1186815 h 1215628"/>
                <a:gd name="connsiteX85" fmla="*/ 445770 w 634456"/>
                <a:gd name="connsiteY85" fmla="*/ 501015 h 1215628"/>
                <a:gd name="connsiteX86" fmla="*/ 445770 w 634456"/>
                <a:gd name="connsiteY86" fmla="*/ 678180 h 1215628"/>
                <a:gd name="connsiteX87" fmla="*/ 427673 w 634456"/>
                <a:gd name="connsiteY87" fmla="*/ 744855 h 1215628"/>
                <a:gd name="connsiteX88" fmla="*/ 400050 w 634456"/>
                <a:gd name="connsiteY88" fmla="*/ 796290 h 1215628"/>
                <a:gd name="connsiteX89" fmla="*/ 341948 w 634456"/>
                <a:gd name="connsiteY89" fmla="*/ 805815 h 1215628"/>
                <a:gd name="connsiteX90" fmla="*/ 297180 w 634456"/>
                <a:gd name="connsiteY90" fmla="*/ 800100 h 1215628"/>
                <a:gd name="connsiteX91" fmla="*/ 239078 w 634456"/>
                <a:gd name="connsiteY91" fmla="*/ 758190 h 1215628"/>
                <a:gd name="connsiteX92" fmla="*/ 239078 w 634456"/>
                <a:gd name="connsiteY92" fmla="*/ 687705 h 1215628"/>
                <a:gd name="connsiteX93" fmla="*/ 239078 w 634456"/>
                <a:gd name="connsiteY93" fmla="*/ 687705 h 1215628"/>
                <a:gd name="connsiteX94" fmla="*/ 239078 w 634456"/>
                <a:gd name="connsiteY94" fmla="*/ 687705 h 1215628"/>
                <a:gd name="connsiteX95" fmla="*/ 239078 w 634456"/>
                <a:gd name="connsiteY95" fmla="*/ 687705 h 1215628"/>
                <a:gd name="connsiteX96" fmla="*/ 236220 w 634456"/>
                <a:gd name="connsiteY96" fmla="*/ 629602 h 1215628"/>
                <a:gd name="connsiteX97" fmla="*/ 218123 w 634456"/>
                <a:gd name="connsiteY97" fmla="*/ 419100 h 1215628"/>
                <a:gd name="connsiteX98" fmla="*/ 245745 w 634456"/>
                <a:gd name="connsiteY98" fmla="*/ 335280 h 1215628"/>
                <a:gd name="connsiteX99" fmla="*/ 273367 w 634456"/>
                <a:gd name="connsiteY99" fmla="*/ 315278 h 1215628"/>
                <a:gd name="connsiteX100" fmla="*/ 284798 w 634456"/>
                <a:gd name="connsiteY100" fmla="*/ 343853 h 1215628"/>
                <a:gd name="connsiteX101" fmla="*/ 295275 w 634456"/>
                <a:gd name="connsiteY101" fmla="*/ 374333 h 1215628"/>
                <a:gd name="connsiteX102" fmla="*/ 305753 w 634456"/>
                <a:gd name="connsiteY102" fmla="*/ 312420 h 1215628"/>
                <a:gd name="connsiteX103" fmla="*/ 338138 w 634456"/>
                <a:gd name="connsiteY103" fmla="*/ 284798 h 1215628"/>
                <a:gd name="connsiteX104" fmla="*/ 360998 w 634456"/>
                <a:gd name="connsiteY104" fmla="*/ 315278 h 1215628"/>
                <a:gd name="connsiteX105" fmla="*/ 364808 w 634456"/>
                <a:gd name="connsiteY105" fmla="*/ 457200 h 1215628"/>
                <a:gd name="connsiteX106" fmla="*/ 360998 w 634456"/>
                <a:gd name="connsiteY106" fmla="*/ 477203 h 1215628"/>
                <a:gd name="connsiteX107" fmla="*/ 361950 w 634456"/>
                <a:gd name="connsiteY107" fmla="*/ 581025 h 1215628"/>
                <a:gd name="connsiteX108" fmla="*/ 377190 w 634456"/>
                <a:gd name="connsiteY108" fmla="*/ 604838 h 1215628"/>
                <a:gd name="connsiteX109" fmla="*/ 386715 w 634456"/>
                <a:gd name="connsiteY109" fmla="*/ 579120 h 1215628"/>
                <a:gd name="connsiteX110" fmla="*/ 392430 w 634456"/>
                <a:gd name="connsiteY110" fmla="*/ 307658 h 1215628"/>
                <a:gd name="connsiteX111" fmla="*/ 401955 w 634456"/>
                <a:gd name="connsiteY111" fmla="*/ 281940 h 1215628"/>
                <a:gd name="connsiteX112" fmla="*/ 423863 w 634456"/>
                <a:gd name="connsiteY112" fmla="*/ 302895 h 1215628"/>
                <a:gd name="connsiteX113" fmla="*/ 445770 w 634456"/>
                <a:gd name="connsiteY113" fmla="*/ 501015 h 121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634456" h="1215628">
                  <a:moveTo>
                    <a:pt x="615315" y="520065"/>
                  </a:moveTo>
                  <a:cubicBezTo>
                    <a:pt x="604838" y="502920"/>
                    <a:pt x="605790" y="481965"/>
                    <a:pt x="605790" y="461963"/>
                  </a:cubicBezTo>
                  <a:cubicBezTo>
                    <a:pt x="605790" y="423863"/>
                    <a:pt x="605790" y="385763"/>
                    <a:pt x="603885" y="346710"/>
                  </a:cubicBezTo>
                  <a:cubicBezTo>
                    <a:pt x="602933" y="318135"/>
                    <a:pt x="597218" y="294323"/>
                    <a:pt x="573405" y="271463"/>
                  </a:cubicBezTo>
                  <a:cubicBezTo>
                    <a:pt x="546735" y="244792"/>
                    <a:pt x="542925" y="201930"/>
                    <a:pt x="529590" y="166688"/>
                  </a:cubicBezTo>
                  <a:cubicBezTo>
                    <a:pt x="512445" y="121920"/>
                    <a:pt x="500063" y="74295"/>
                    <a:pt x="455295" y="45720"/>
                  </a:cubicBezTo>
                  <a:cubicBezTo>
                    <a:pt x="448627" y="45720"/>
                    <a:pt x="441960" y="45720"/>
                    <a:pt x="435292" y="45720"/>
                  </a:cubicBezTo>
                  <a:cubicBezTo>
                    <a:pt x="435292" y="45720"/>
                    <a:pt x="435292" y="45720"/>
                    <a:pt x="435292" y="45720"/>
                  </a:cubicBezTo>
                  <a:cubicBezTo>
                    <a:pt x="417195" y="71438"/>
                    <a:pt x="398145" y="66675"/>
                    <a:pt x="380048" y="46673"/>
                  </a:cubicBezTo>
                  <a:cubicBezTo>
                    <a:pt x="369570" y="35242"/>
                    <a:pt x="360045" y="20955"/>
                    <a:pt x="350520" y="8573"/>
                  </a:cubicBezTo>
                  <a:cubicBezTo>
                    <a:pt x="345758" y="5715"/>
                    <a:pt x="340995" y="2858"/>
                    <a:pt x="336233" y="0"/>
                  </a:cubicBezTo>
                  <a:cubicBezTo>
                    <a:pt x="322898" y="9525"/>
                    <a:pt x="313373" y="27623"/>
                    <a:pt x="292417" y="20955"/>
                  </a:cubicBezTo>
                  <a:cubicBezTo>
                    <a:pt x="260985" y="18098"/>
                    <a:pt x="238125" y="28575"/>
                    <a:pt x="226695" y="60960"/>
                  </a:cubicBezTo>
                  <a:cubicBezTo>
                    <a:pt x="218123" y="85725"/>
                    <a:pt x="200025" y="101917"/>
                    <a:pt x="172403" y="103823"/>
                  </a:cubicBezTo>
                  <a:cubicBezTo>
                    <a:pt x="156210" y="104775"/>
                    <a:pt x="146685" y="117158"/>
                    <a:pt x="134303" y="125730"/>
                  </a:cubicBezTo>
                  <a:lnTo>
                    <a:pt x="134303" y="125730"/>
                  </a:lnTo>
                  <a:cubicBezTo>
                    <a:pt x="127635" y="133350"/>
                    <a:pt x="121920" y="141923"/>
                    <a:pt x="115253" y="149542"/>
                  </a:cubicBezTo>
                  <a:cubicBezTo>
                    <a:pt x="115253" y="149542"/>
                    <a:pt x="115253" y="149542"/>
                    <a:pt x="115253" y="149542"/>
                  </a:cubicBezTo>
                  <a:cubicBezTo>
                    <a:pt x="105728" y="168592"/>
                    <a:pt x="95250" y="185738"/>
                    <a:pt x="98108" y="208598"/>
                  </a:cubicBezTo>
                  <a:cubicBezTo>
                    <a:pt x="91440" y="215265"/>
                    <a:pt x="82867" y="219075"/>
                    <a:pt x="75248" y="221933"/>
                  </a:cubicBezTo>
                  <a:cubicBezTo>
                    <a:pt x="73342" y="237173"/>
                    <a:pt x="69533" y="251460"/>
                    <a:pt x="64770" y="265748"/>
                  </a:cubicBezTo>
                  <a:cubicBezTo>
                    <a:pt x="50483" y="308610"/>
                    <a:pt x="46673" y="353378"/>
                    <a:pt x="33338" y="396240"/>
                  </a:cubicBezTo>
                  <a:cubicBezTo>
                    <a:pt x="40958" y="397192"/>
                    <a:pt x="47625" y="401955"/>
                    <a:pt x="52388" y="410528"/>
                  </a:cubicBezTo>
                  <a:cubicBezTo>
                    <a:pt x="20955" y="441960"/>
                    <a:pt x="17145" y="484823"/>
                    <a:pt x="953" y="522923"/>
                  </a:cubicBezTo>
                  <a:cubicBezTo>
                    <a:pt x="953" y="522923"/>
                    <a:pt x="953" y="522923"/>
                    <a:pt x="953" y="522923"/>
                  </a:cubicBezTo>
                  <a:cubicBezTo>
                    <a:pt x="7620" y="617220"/>
                    <a:pt x="14288" y="710565"/>
                    <a:pt x="0" y="804863"/>
                  </a:cubicBezTo>
                  <a:cubicBezTo>
                    <a:pt x="7620" y="809625"/>
                    <a:pt x="11430" y="822960"/>
                    <a:pt x="23813" y="817245"/>
                  </a:cubicBezTo>
                  <a:cubicBezTo>
                    <a:pt x="33338" y="812483"/>
                    <a:pt x="30480" y="802005"/>
                    <a:pt x="30480" y="794385"/>
                  </a:cubicBezTo>
                  <a:cubicBezTo>
                    <a:pt x="30480" y="739140"/>
                    <a:pt x="29528" y="683895"/>
                    <a:pt x="30480" y="628650"/>
                  </a:cubicBezTo>
                  <a:cubicBezTo>
                    <a:pt x="30480" y="620077"/>
                    <a:pt x="20003" y="601980"/>
                    <a:pt x="42863" y="604838"/>
                  </a:cubicBezTo>
                  <a:cubicBezTo>
                    <a:pt x="51435" y="633413"/>
                    <a:pt x="53340" y="663893"/>
                    <a:pt x="50483" y="693420"/>
                  </a:cubicBezTo>
                  <a:cubicBezTo>
                    <a:pt x="44767" y="795338"/>
                    <a:pt x="69533" y="896302"/>
                    <a:pt x="59055" y="998220"/>
                  </a:cubicBezTo>
                  <a:cubicBezTo>
                    <a:pt x="51435" y="1014413"/>
                    <a:pt x="50483" y="1031558"/>
                    <a:pt x="50483" y="1048702"/>
                  </a:cubicBezTo>
                  <a:cubicBezTo>
                    <a:pt x="55245" y="1080135"/>
                    <a:pt x="55245" y="1111568"/>
                    <a:pt x="43815" y="1142048"/>
                  </a:cubicBezTo>
                  <a:cubicBezTo>
                    <a:pt x="38100" y="1159193"/>
                    <a:pt x="40005" y="1178243"/>
                    <a:pt x="43815" y="1196340"/>
                  </a:cubicBezTo>
                  <a:cubicBezTo>
                    <a:pt x="50483" y="1216343"/>
                    <a:pt x="66675" y="1217295"/>
                    <a:pt x="82867" y="1214438"/>
                  </a:cubicBezTo>
                  <a:cubicBezTo>
                    <a:pt x="100013" y="1211580"/>
                    <a:pt x="106680" y="1196340"/>
                    <a:pt x="104775" y="1181100"/>
                  </a:cubicBezTo>
                  <a:cubicBezTo>
                    <a:pt x="102870" y="1159193"/>
                    <a:pt x="105728" y="1137285"/>
                    <a:pt x="108585" y="1115377"/>
                  </a:cubicBezTo>
                  <a:cubicBezTo>
                    <a:pt x="100013" y="1114425"/>
                    <a:pt x="98108" y="1100138"/>
                    <a:pt x="97155" y="1090613"/>
                  </a:cubicBezTo>
                  <a:cubicBezTo>
                    <a:pt x="96203" y="1068705"/>
                    <a:pt x="96203" y="1045845"/>
                    <a:pt x="95250" y="1023938"/>
                  </a:cubicBezTo>
                  <a:cubicBezTo>
                    <a:pt x="94298" y="1015365"/>
                    <a:pt x="91440" y="1016318"/>
                    <a:pt x="89535" y="1023938"/>
                  </a:cubicBezTo>
                  <a:cubicBezTo>
                    <a:pt x="88583" y="1025843"/>
                    <a:pt x="88583" y="1028700"/>
                    <a:pt x="88583" y="1031558"/>
                  </a:cubicBezTo>
                  <a:cubicBezTo>
                    <a:pt x="80963" y="971550"/>
                    <a:pt x="79058" y="910590"/>
                    <a:pt x="89535" y="851535"/>
                  </a:cubicBezTo>
                  <a:cubicBezTo>
                    <a:pt x="93345" y="850583"/>
                    <a:pt x="98108" y="850583"/>
                    <a:pt x="101917" y="849630"/>
                  </a:cubicBezTo>
                  <a:cubicBezTo>
                    <a:pt x="120967" y="912495"/>
                    <a:pt x="140970" y="974408"/>
                    <a:pt x="160020" y="1038225"/>
                  </a:cubicBezTo>
                  <a:cubicBezTo>
                    <a:pt x="190500" y="995363"/>
                    <a:pt x="234315" y="1007745"/>
                    <a:pt x="267653" y="1067752"/>
                  </a:cubicBezTo>
                  <a:cubicBezTo>
                    <a:pt x="262890" y="1082040"/>
                    <a:pt x="261938" y="1100138"/>
                    <a:pt x="254317" y="1111568"/>
                  </a:cubicBezTo>
                  <a:cubicBezTo>
                    <a:pt x="260985" y="1127760"/>
                    <a:pt x="262890" y="1143952"/>
                    <a:pt x="259080" y="1163002"/>
                  </a:cubicBezTo>
                  <a:cubicBezTo>
                    <a:pt x="256223" y="1173480"/>
                    <a:pt x="258128" y="1184910"/>
                    <a:pt x="261938" y="1196340"/>
                  </a:cubicBezTo>
                  <a:cubicBezTo>
                    <a:pt x="265748" y="1209675"/>
                    <a:pt x="276225" y="1216343"/>
                    <a:pt x="290513" y="1213485"/>
                  </a:cubicBezTo>
                  <a:cubicBezTo>
                    <a:pt x="302895" y="1210627"/>
                    <a:pt x="309563" y="1203008"/>
                    <a:pt x="307658" y="1189673"/>
                  </a:cubicBezTo>
                  <a:cubicBezTo>
                    <a:pt x="305753" y="1171575"/>
                    <a:pt x="305753" y="1152525"/>
                    <a:pt x="306705" y="1134427"/>
                  </a:cubicBezTo>
                  <a:cubicBezTo>
                    <a:pt x="310515" y="1123950"/>
                    <a:pt x="308610" y="1112520"/>
                    <a:pt x="312420" y="1102043"/>
                  </a:cubicBezTo>
                  <a:cubicBezTo>
                    <a:pt x="312420" y="1101090"/>
                    <a:pt x="313373" y="1100138"/>
                    <a:pt x="313373" y="1099185"/>
                  </a:cubicBezTo>
                  <a:cubicBezTo>
                    <a:pt x="313373" y="1097280"/>
                    <a:pt x="313373" y="1095375"/>
                    <a:pt x="313373" y="1092518"/>
                  </a:cubicBezTo>
                  <a:cubicBezTo>
                    <a:pt x="305753" y="1107758"/>
                    <a:pt x="302895" y="1113473"/>
                    <a:pt x="299085" y="1120140"/>
                  </a:cubicBezTo>
                  <a:cubicBezTo>
                    <a:pt x="299085" y="1108710"/>
                    <a:pt x="299085" y="1098233"/>
                    <a:pt x="297180" y="1086802"/>
                  </a:cubicBezTo>
                  <a:cubicBezTo>
                    <a:pt x="294323" y="1057275"/>
                    <a:pt x="304800" y="1043940"/>
                    <a:pt x="336233" y="1045845"/>
                  </a:cubicBezTo>
                  <a:cubicBezTo>
                    <a:pt x="357188" y="1046798"/>
                    <a:pt x="377190" y="1041083"/>
                    <a:pt x="396240" y="1031558"/>
                  </a:cubicBezTo>
                  <a:cubicBezTo>
                    <a:pt x="433388" y="1013460"/>
                    <a:pt x="437198" y="1016318"/>
                    <a:pt x="439102" y="1057275"/>
                  </a:cubicBezTo>
                  <a:cubicBezTo>
                    <a:pt x="439102" y="1065848"/>
                    <a:pt x="439102" y="1074420"/>
                    <a:pt x="439102" y="1082993"/>
                  </a:cubicBezTo>
                  <a:cubicBezTo>
                    <a:pt x="439102" y="1082993"/>
                    <a:pt x="439102" y="1082993"/>
                    <a:pt x="439102" y="1082993"/>
                  </a:cubicBezTo>
                  <a:cubicBezTo>
                    <a:pt x="439102" y="1082993"/>
                    <a:pt x="439102" y="1082993"/>
                    <a:pt x="439102" y="1082993"/>
                  </a:cubicBezTo>
                  <a:cubicBezTo>
                    <a:pt x="449580" y="1115377"/>
                    <a:pt x="442913" y="1148715"/>
                    <a:pt x="445770" y="1181100"/>
                  </a:cubicBezTo>
                  <a:cubicBezTo>
                    <a:pt x="446723" y="1186815"/>
                    <a:pt x="443865" y="1198245"/>
                    <a:pt x="455295" y="1195388"/>
                  </a:cubicBezTo>
                  <a:cubicBezTo>
                    <a:pt x="458152" y="1194435"/>
                    <a:pt x="460058" y="1184910"/>
                    <a:pt x="461963" y="1180148"/>
                  </a:cubicBezTo>
                  <a:cubicBezTo>
                    <a:pt x="462915" y="1132523"/>
                    <a:pt x="456248" y="1084898"/>
                    <a:pt x="463867" y="1037273"/>
                  </a:cubicBezTo>
                  <a:cubicBezTo>
                    <a:pt x="463867" y="1030605"/>
                    <a:pt x="463867" y="1022985"/>
                    <a:pt x="468630" y="1016318"/>
                  </a:cubicBezTo>
                  <a:lnTo>
                    <a:pt x="468630" y="1016318"/>
                  </a:lnTo>
                  <a:cubicBezTo>
                    <a:pt x="494348" y="993458"/>
                    <a:pt x="512445" y="966788"/>
                    <a:pt x="517208" y="931545"/>
                  </a:cubicBezTo>
                  <a:cubicBezTo>
                    <a:pt x="519113" y="916305"/>
                    <a:pt x="528638" y="902970"/>
                    <a:pt x="540068" y="894398"/>
                  </a:cubicBezTo>
                  <a:cubicBezTo>
                    <a:pt x="579120" y="867727"/>
                    <a:pt x="590550" y="829627"/>
                    <a:pt x="589598" y="784860"/>
                  </a:cubicBezTo>
                  <a:cubicBezTo>
                    <a:pt x="589598" y="771525"/>
                    <a:pt x="587693" y="758190"/>
                    <a:pt x="601980" y="736283"/>
                  </a:cubicBezTo>
                  <a:cubicBezTo>
                    <a:pt x="605790" y="782002"/>
                    <a:pt x="603885" y="819150"/>
                    <a:pt x="599123" y="856298"/>
                  </a:cubicBezTo>
                  <a:cubicBezTo>
                    <a:pt x="594360" y="895350"/>
                    <a:pt x="588645" y="934402"/>
                    <a:pt x="589598" y="974408"/>
                  </a:cubicBezTo>
                  <a:cubicBezTo>
                    <a:pt x="589598" y="989648"/>
                    <a:pt x="589598" y="1004888"/>
                    <a:pt x="609600" y="1008698"/>
                  </a:cubicBezTo>
                  <a:cubicBezTo>
                    <a:pt x="621030" y="995363"/>
                    <a:pt x="614363" y="979170"/>
                    <a:pt x="617220" y="963930"/>
                  </a:cubicBezTo>
                  <a:cubicBezTo>
                    <a:pt x="608648" y="931545"/>
                    <a:pt x="612458" y="899160"/>
                    <a:pt x="616268" y="866775"/>
                  </a:cubicBezTo>
                  <a:cubicBezTo>
                    <a:pt x="616268" y="866775"/>
                    <a:pt x="616268" y="866775"/>
                    <a:pt x="616268" y="866775"/>
                  </a:cubicBezTo>
                  <a:cubicBezTo>
                    <a:pt x="616268" y="833438"/>
                    <a:pt x="615315" y="800100"/>
                    <a:pt x="621983" y="766763"/>
                  </a:cubicBezTo>
                  <a:cubicBezTo>
                    <a:pt x="623888" y="732473"/>
                    <a:pt x="624840" y="698183"/>
                    <a:pt x="627698" y="662940"/>
                  </a:cubicBezTo>
                  <a:cubicBezTo>
                    <a:pt x="635318" y="612458"/>
                    <a:pt x="641985" y="564833"/>
                    <a:pt x="615315" y="520065"/>
                  </a:cubicBezTo>
                  <a:close/>
                  <a:moveTo>
                    <a:pt x="62865" y="1186815"/>
                  </a:moveTo>
                  <a:cubicBezTo>
                    <a:pt x="62865" y="1133475"/>
                    <a:pt x="62865" y="1080135"/>
                    <a:pt x="62865" y="1026795"/>
                  </a:cubicBezTo>
                  <a:cubicBezTo>
                    <a:pt x="69533" y="1080135"/>
                    <a:pt x="70485" y="1133475"/>
                    <a:pt x="62865" y="1186815"/>
                  </a:cubicBezTo>
                  <a:close/>
                  <a:moveTo>
                    <a:pt x="445770" y="501015"/>
                  </a:moveTo>
                  <a:cubicBezTo>
                    <a:pt x="433388" y="559118"/>
                    <a:pt x="434340" y="619125"/>
                    <a:pt x="445770" y="678180"/>
                  </a:cubicBezTo>
                  <a:cubicBezTo>
                    <a:pt x="450533" y="702945"/>
                    <a:pt x="451485" y="724852"/>
                    <a:pt x="427673" y="744855"/>
                  </a:cubicBezTo>
                  <a:cubicBezTo>
                    <a:pt x="413385" y="756285"/>
                    <a:pt x="410527" y="780098"/>
                    <a:pt x="400050" y="796290"/>
                  </a:cubicBezTo>
                  <a:cubicBezTo>
                    <a:pt x="384810" y="819150"/>
                    <a:pt x="367665" y="837248"/>
                    <a:pt x="341948" y="805815"/>
                  </a:cubicBezTo>
                  <a:cubicBezTo>
                    <a:pt x="329565" y="790575"/>
                    <a:pt x="313373" y="796290"/>
                    <a:pt x="297180" y="800100"/>
                  </a:cubicBezTo>
                  <a:cubicBezTo>
                    <a:pt x="262890" y="808673"/>
                    <a:pt x="241935" y="793433"/>
                    <a:pt x="239078" y="758190"/>
                  </a:cubicBezTo>
                  <a:cubicBezTo>
                    <a:pt x="237173" y="734377"/>
                    <a:pt x="239078" y="711518"/>
                    <a:pt x="239078" y="687705"/>
                  </a:cubicBezTo>
                  <a:cubicBezTo>
                    <a:pt x="239078" y="687705"/>
                    <a:pt x="239078" y="687705"/>
                    <a:pt x="239078" y="687705"/>
                  </a:cubicBezTo>
                  <a:cubicBezTo>
                    <a:pt x="239078" y="687705"/>
                    <a:pt x="239078" y="687705"/>
                    <a:pt x="239078" y="687705"/>
                  </a:cubicBezTo>
                  <a:cubicBezTo>
                    <a:pt x="239078" y="687705"/>
                    <a:pt x="239078" y="687705"/>
                    <a:pt x="239078" y="687705"/>
                  </a:cubicBezTo>
                  <a:cubicBezTo>
                    <a:pt x="235267" y="668655"/>
                    <a:pt x="235267" y="649605"/>
                    <a:pt x="236220" y="629602"/>
                  </a:cubicBezTo>
                  <a:cubicBezTo>
                    <a:pt x="228600" y="559118"/>
                    <a:pt x="209550" y="490538"/>
                    <a:pt x="218123" y="419100"/>
                  </a:cubicBezTo>
                  <a:cubicBezTo>
                    <a:pt x="221933" y="389573"/>
                    <a:pt x="230505" y="360998"/>
                    <a:pt x="245745" y="335280"/>
                  </a:cubicBezTo>
                  <a:cubicBezTo>
                    <a:pt x="252413" y="324803"/>
                    <a:pt x="259080" y="311467"/>
                    <a:pt x="273367" y="315278"/>
                  </a:cubicBezTo>
                  <a:cubicBezTo>
                    <a:pt x="286703" y="319088"/>
                    <a:pt x="282892" y="333375"/>
                    <a:pt x="284798" y="343853"/>
                  </a:cubicBezTo>
                  <a:cubicBezTo>
                    <a:pt x="285750" y="353378"/>
                    <a:pt x="281940" y="363855"/>
                    <a:pt x="295275" y="374333"/>
                  </a:cubicBezTo>
                  <a:cubicBezTo>
                    <a:pt x="299085" y="352425"/>
                    <a:pt x="302895" y="332423"/>
                    <a:pt x="305753" y="312420"/>
                  </a:cubicBezTo>
                  <a:cubicBezTo>
                    <a:pt x="308610" y="293370"/>
                    <a:pt x="318135" y="283845"/>
                    <a:pt x="338138" y="284798"/>
                  </a:cubicBezTo>
                  <a:cubicBezTo>
                    <a:pt x="360045" y="285750"/>
                    <a:pt x="358140" y="300038"/>
                    <a:pt x="360998" y="315278"/>
                  </a:cubicBezTo>
                  <a:cubicBezTo>
                    <a:pt x="368617" y="362903"/>
                    <a:pt x="372427" y="409575"/>
                    <a:pt x="364808" y="457200"/>
                  </a:cubicBezTo>
                  <a:cubicBezTo>
                    <a:pt x="364808" y="463867"/>
                    <a:pt x="361950" y="471488"/>
                    <a:pt x="360998" y="477203"/>
                  </a:cubicBezTo>
                  <a:cubicBezTo>
                    <a:pt x="360998" y="511492"/>
                    <a:pt x="360998" y="546735"/>
                    <a:pt x="361950" y="581025"/>
                  </a:cubicBezTo>
                  <a:cubicBezTo>
                    <a:pt x="361950" y="591502"/>
                    <a:pt x="361950" y="606743"/>
                    <a:pt x="377190" y="604838"/>
                  </a:cubicBezTo>
                  <a:cubicBezTo>
                    <a:pt x="387667" y="602933"/>
                    <a:pt x="387667" y="589598"/>
                    <a:pt x="386715" y="579120"/>
                  </a:cubicBezTo>
                  <a:cubicBezTo>
                    <a:pt x="378142" y="488633"/>
                    <a:pt x="391477" y="398145"/>
                    <a:pt x="392430" y="307658"/>
                  </a:cubicBezTo>
                  <a:cubicBezTo>
                    <a:pt x="392430" y="298133"/>
                    <a:pt x="390525" y="283845"/>
                    <a:pt x="401955" y="281940"/>
                  </a:cubicBezTo>
                  <a:cubicBezTo>
                    <a:pt x="415290" y="279083"/>
                    <a:pt x="421005" y="293370"/>
                    <a:pt x="423863" y="302895"/>
                  </a:cubicBezTo>
                  <a:cubicBezTo>
                    <a:pt x="438150" y="369570"/>
                    <a:pt x="461010" y="431483"/>
                    <a:pt x="445770" y="5010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2CC6DC7-7E6C-4926-8637-62A4371B5A36}"/>
                </a:ext>
              </a:extLst>
            </p:cNvPr>
            <p:cNvSpPr/>
            <p:nvPr/>
          </p:nvSpPr>
          <p:spPr>
            <a:xfrm>
              <a:off x="6982976" y="3769271"/>
              <a:ext cx="469745" cy="1178013"/>
            </a:xfrm>
            <a:custGeom>
              <a:avLst/>
              <a:gdLst>
                <a:gd name="connsiteX0" fmla="*/ 399850 w 469745"/>
                <a:gd name="connsiteY0" fmla="*/ 790346 h 1178013"/>
                <a:gd name="connsiteX1" fmla="*/ 374133 w 469745"/>
                <a:gd name="connsiteY1" fmla="*/ 777963 h 1178013"/>
                <a:gd name="connsiteX2" fmla="*/ 235067 w 469745"/>
                <a:gd name="connsiteY2" fmla="*/ 785584 h 1178013"/>
                <a:gd name="connsiteX3" fmla="*/ 183633 w 469745"/>
                <a:gd name="connsiteY3" fmla="*/ 757009 h 1178013"/>
                <a:gd name="connsiteX4" fmla="*/ 269358 w 469745"/>
                <a:gd name="connsiteY4" fmla="*/ 623659 h 1178013"/>
                <a:gd name="connsiteX5" fmla="*/ 293170 w 469745"/>
                <a:gd name="connsiteY5" fmla="*/ 649376 h 1178013"/>
                <a:gd name="connsiteX6" fmla="*/ 302695 w 469745"/>
                <a:gd name="connsiteY6" fmla="*/ 712241 h 1178013"/>
                <a:gd name="connsiteX7" fmla="*/ 322698 w 469745"/>
                <a:gd name="connsiteY7" fmla="*/ 621753 h 1178013"/>
                <a:gd name="connsiteX8" fmla="*/ 358892 w 469745"/>
                <a:gd name="connsiteY8" fmla="*/ 589369 h 1178013"/>
                <a:gd name="connsiteX9" fmla="*/ 383658 w 469745"/>
                <a:gd name="connsiteY9" fmla="*/ 622706 h 1178013"/>
                <a:gd name="connsiteX10" fmla="*/ 389373 w 469745"/>
                <a:gd name="connsiteY10" fmla="*/ 703669 h 1178013"/>
                <a:gd name="connsiteX11" fmla="*/ 409375 w 469745"/>
                <a:gd name="connsiteY11" fmla="*/ 508406 h 1178013"/>
                <a:gd name="connsiteX12" fmla="*/ 426520 w 469745"/>
                <a:gd name="connsiteY12" fmla="*/ 608419 h 1178013"/>
                <a:gd name="connsiteX13" fmla="*/ 440808 w 469745"/>
                <a:gd name="connsiteY13" fmla="*/ 532219 h 1178013"/>
                <a:gd name="connsiteX14" fmla="*/ 459858 w 469745"/>
                <a:gd name="connsiteY14" fmla="*/ 135978 h 1178013"/>
                <a:gd name="connsiteX15" fmla="*/ 436998 w 469745"/>
                <a:gd name="connsiteY15" fmla="*/ 40728 h 1178013"/>
                <a:gd name="connsiteX16" fmla="*/ 409375 w 469745"/>
                <a:gd name="connsiteY16" fmla="*/ 24536 h 1178013"/>
                <a:gd name="connsiteX17" fmla="*/ 311267 w 469745"/>
                <a:gd name="connsiteY17" fmla="*/ 28346 h 1178013"/>
                <a:gd name="connsiteX18" fmla="*/ 241735 w 469745"/>
                <a:gd name="connsiteY18" fmla="*/ 23583 h 1178013"/>
                <a:gd name="connsiteX19" fmla="*/ 159820 w 469745"/>
                <a:gd name="connsiteY19" fmla="*/ 14058 h 1178013"/>
                <a:gd name="connsiteX20" fmla="*/ 119815 w 469745"/>
                <a:gd name="connsiteY20" fmla="*/ 4533 h 1178013"/>
                <a:gd name="connsiteX21" fmla="*/ 8373 w 469745"/>
                <a:gd name="connsiteY21" fmla="*/ 126453 h 1178013"/>
                <a:gd name="connsiteX22" fmla="*/ 753 w 469745"/>
                <a:gd name="connsiteY22" fmla="*/ 245516 h 1178013"/>
                <a:gd name="connsiteX23" fmla="*/ 6467 w 469745"/>
                <a:gd name="connsiteY23" fmla="*/ 269328 h 1178013"/>
                <a:gd name="connsiteX24" fmla="*/ 25517 w 469745"/>
                <a:gd name="connsiteY24" fmla="*/ 253136 h 1178013"/>
                <a:gd name="connsiteX25" fmla="*/ 17898 w 469745"/>
                <a:gd name="connsiteY25" fmla="*/ 380771 h 1178013"/>
                <a:gd name="connsiteX26" fmla="*/ 26470 w 469745"/>
                <a:gd name="connsiteY26" fmla="*/ 605561 h 1178013"/>
                <a:gd name="connsiteX27" fmla="*/ 25517 w 469745"/>
                <a:gd name="connsiteY27" fmla="*/ 623659 h 1178013"/>
                <a:gd name="connsiteX28" fmla="*/ 11230 w 469745"/>
                <a:gd name="connsiteY28" fmla="*/ 813206 h 1178013"/>
                <a:gd name="connsiteX29" fmla="*/ 12183 w 469745"/>
                <a:gd name="connsiteY29" fmla="*/ 857021 h 1178013"/>
                <a:gd name="connsiteX30" fmla="*/ 53140 w 469745"/>
                <a:gd name="connsiteY30" fmla="*/ 1109434 h 1178013"/>
                <a:gd name="connsiteX31" fmla="*/ 67428 w 469745"/>
                <a:gd name="connsiteY31" fmla="*/ 1089431 h 1178013"/>
                <a:gd name="connsiteX32" fmla="*/ 67428 w 469745"/>
                <a:gd name="connsiteY32" fmla="*/ 1008469 h 1178013"/>
                <a:gd name="connsiteX33" fmla="*/ 79810 w 469745"/>
                <a:gd name="connsiteY33" fmla="*/ 983703 h 1178013"/>
                <a:gd name="connsiteX34" fmla="*/ 173155 w 469745"/>
                <a:gd name="connsiteY34" fmla="*/ 1002753 h 1178013"/>
                <a:gd name="connsiteX35" fmla="*/ 193158 w 469745"/>
                <a:gd name="connsiteY35" fmla="*/ 1035138 h 1178013"/>
                <a:gd name="connsiteX36" fmla="*/ 207445 w 469745"/>
                <a:gd name="connsiteY36" fmla="*/ 1133246 h 1178013"/>
                <a:gd name="connsiteX37" fmla="*/ 217923 w 469745"/>
                <a:gd name="connsiteY37" fmla="*/ 1173251 h 1178013"/>
                <a:gd name="connsiteX38" fmla="*/ 253165 w 469745"/>
                <a:gd name="connsiteY38" fmla="*/ 1021803 h 1178013"/>
                <a:gd name="connsiteX39" fmla="*/ 336033 w 469745"/>
                <a:gd name="connsiteY39" fmla="*/ 1086573 h 1178013"/>
                <a:gd name="connsiteX40" fmla="*/ 342700 w 469745"/>
                <a:gd name="connsiteY40" fmla="*/ 1178013 h 1178013"/>
                <a:gd name="connsiteX41" fmla="*/ 356035 w 469745"/>
                <a:gd name="connsiteY41" fmla="*/ 1109434 h 1178013"/>
                <a:gd name="connsiteX42" fmla="*/ 421758 w 469745"/>
                <a:gd name="connsiteY42" fmla="*/ 986561 h 1178013"/>
                <a:gd name="connsiteX43" fmla="*/ 447475 w 469745"/>
                <a:gd name="connsiteY43" fmla="*/ 1001801 h 1178013"/>
                <a:gd name="connsiteX44" fmla="*/ 446523 w 469745"/>
                <a:gd name="connsiteY44" fmla="*/ 1109434 h 1178013"/>
                <a:gd name="connsiteX45" fmla="*/ 453190 w 469745"/>
                <a:gd name="connsiteY45" fmla="*/ 1167536 h 1178013"/>
                <a:gd name="connsiteX46" fmla="*/ 459858 w 469745"/>
                <a:gd name="connsiteY46" fmla="*/ 1158011 h 1178013"/>
                <a:gd name="connsiteX47" fmla="*/ 467478 w 469745"/>
                <a:gd name="connsiteY47" fmla="*/ 998944 h 1178013"/>
                <a:gd name="connsiteX48" fmla="*/ 459858 w 469745"/>
                <a:gd name="connsiteY48" fmla="*/ 900836 h 1178013"/>
                <a:gd name="connsiteX49" fmla="*/ 399850 w 469745"/>
                <a:gd name="connsiteY49" fmla="*/ 790346 h 1178013"/>
                <a:gd name="connsiteX50" fmla="*/ 209350 w 469745"/>
                <a:gd name="connsiteY50" fmla="*/ 277901 h 1178013"/>
                <a:gd name="connsiteX51" fmla="*/ 223638 w 469745"/>
                <a:gd name="connsiteY51" fmla="*/ 260756 h 1178013"/>
                <a:gd name="connsiteX52" fmla="*/ 251260 w 469745"/>
                <a:gd name="connsiteY52" fmla="*/ 233133 h 1178013"/>
                <a:gd name="connsiteX53" fmla="*/ 293170 w 469745"/>
                <a:gd name="connsiteY53" fmla="*/ 279806 h 1178013"/>
                <a:gd name="connsiteX54" fmla="*/ 302695 w 469745"/>
                <a:gd name="connsiteY54" fmla="*/ 333146 h 1178013"/>
                <a:gd name="connsiteX55" fmla="*/ 313173 w 469745"/>
                <a:gd name="connsiteY55" fmla="*/ 295999 h 1178013"/>
                <a:gd name="connsiteX56" fmla="*/ 402708 w 469745"/>
                <a:gd name="connsiteY56" fmla="*/ 223608 h 1178013"/>
                <a:gd name="connsiteX57" fmla="*/ 425567 w 469745"/>
                <a:gd name="connsiteY57" fmla="*/ 246469 h 1178013"/>
                <a:gd name="connsiteX58" fmla="*/ 419853 w 469745"/>
                <a:gd name="connsiteY58" fmla="*/ 432206 h 1178013"/>
                <a:gd name="connsiteX59" fmla="*/ 412233 w 469745"/>
                <a:gd name="connsiteY59" fmla="*/ 448399 h 1178013"/>
                <a:gd name="connsiteX60" fmla="*/ 396992 w 469745"/>
                <a:gd name="connsiteY60" fmla="*/ 441731 h 1178013"/>
                <a:gd name="connsiteX61" fmla="*/ 311267 w 469745"/>
                <a:gd name="connsiteY61" fmla="*/ 411251 h 1178013"/>
                <a:gd name="connsiteX62" fmla="*/ 207445 w 469745"/>
                <a:gd name="connsiteY62" fmla="*/ 359816 h 1178013"/>
                <a:gd name="connsiteX63" fmla="*/ 209350 w 469745"/>
                <a:gd name="connsiteY63" fmla="*/ 277901 h 117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69745" h="1178013">
                  <a:moveTo>
                    <a:pt x="399850" y="790346"/>
                  </a:moveTo>
                  <a:cubicBezTo>
                    <a:pt x="396040" y="779869"/>
                    <a:pt x="384610" y="778916"/>
                    <a:pt x="374133" y="777963"/>
                  </a:cubicBezTo>
                  <a:cubicBezTo>
                    <a:pt x="327460" y="775106"/>
                    <a:pt x="281740" y="783678"/>
                    <a:pt x="235067" y="785584"/>
                  </a:cubicBezTo>
                  <a:cubicBezTo>
                    <a:pt x="203635" y="786536"/>
                    <a:pt x="193158" y="778916"/>
                    <a:pt x="183633" y="757009"/>
                  </a:cubicBezTo>
                  <a:cubicBezTo>
                    <a:pt x="153153" y="687476"/>
                    <a:pt x="171250" y="625563"/>
                    <a:pt x="269358" y="623659"/>
                  </a:cubicBezTo>
                  <a:cubicBezTo>
                    <a:pt x="288408" y="623659"/>
                    <a:pt x="291265" y="634136"/>
                    <a:pt x="293170" y="649376"/>
                  </a:cubicBezTo>
                  <a:cubicBezTo>
                    <a:pt x="295075" y="669378"/>
                    <a:pt x="287455" y="691286"/>
                    <a:pt x="302695" y="712241"/>
                  </a:cubicBezTo>
                  <a:cubicBezTo>
                    <a:pt x="324603" y="683666"/>
                    <a:pt x="318888" y="651281"/>
                    <a:pt x="322698" y="621753"/>
                  </a:cubicBezTo>
                  <a:cubicBezTo>
                    <a:pt x="325555" y="599846"/>
                    <a:pt x="335080" y="588416"/>
                    <a:pt x="358892" y="589369"/>
                  </a:cubicBezTo>
                  <a:cubicBezTo>
                    <a:pt x="382705" y="590321"/>
                    <a:pt x="382705" y="605561"/>
                    <a:pt x="383658" y="622706"/>
                  </a:cubicBezTo>
                  <a:cubicBezTo>
                    <a:pt x="384610" y="649376"/>
                    <a:pt x="387467" y="676998"/>
                    <a:pt x="389373" y="703669"/>
                  </a:cubicBezTo>
                  <a:cubicBezTo>
                    <a:pt x="405565" y="638898"/>
                    <a:pt x="411280" y="574128"/>
                    <a:pt x="409375" y="508406"/>
                  </a:cubicBezTo>
                  <a:cubicBezTo>
                    <a:pt x="438903" y="536981"/>
                    <a:pt x="411280" y="574128"/>
                    <a:pt x="426520" y="608419"/>
                  </a:cubicBezTo>
                  <a:cubicBezTo>
                    <a:pt x="446523" y="581748"/>
                    <a:pt x="440808" y="556031"/>
                    <a:pt x="440808" y="532219"/>
                  </a:cubicBezTo>
                  <a:cubicBezTo>
                    <a:pt x="441760" y="399821"/>
                    <a:pt x="439855" y="267424"/>
                    <a:pt x="459858" y="135978"/>
                  </a:cubicBezTo>
                  <a:cubicBezTo>
                    <a:pt x="465573" y="100736"/>
                    <a:pt x="456048" y="69303"/>
                    <a:pt x="436998" y="40728"/>
                  </a:cubicBezTo>
                  <a:cubicBezTo>
                    <a:pt x="427473" y="35013"/>
                    <a:pt x="418900" y="30251"/>
                    <a:pt x="409375" y="24536"/>
                  </a:cubicBezTo>
                  <a:cubicBezTo>
                    <a:pt x="377942" y="59778"/>
                    <a:pt x="344605" y="42633"/>
                    <a:pt x="311267" y="28346"/>
                  </a:cubicBezTo>
                  <a:cubicBezTo>
                    <a:pt x="288408" y="17869"/>
                    <a:pt x="267453" y="7391"/>
                    <a:pt x="241735" y="23583"/>
                  </a:cubicBezTo>
                  <a:cubicBezTo>
                    <a:pt x="213160" y="41681"/>
                    <a:pt x="183633" y="45491"/>
                    <a:pt x="159820" y="14058"/>
                  </a:cubicBezTo>
                  <a:cubicBezTo>
                    <a:pt x="148390" y="-229"/>
                    <a:pt x="130292" y="-4039"/>
                    <a:pt x="119815" y="4533"/>
                  </a:cubicBezTo>
                  <a:cubicBezTo>
                    <a:pt x="77905" y="40728"/>
                    <a:pt x="13135" y="55016"/>
                    <a:pt x="8373" y="126453"/>
                  </a:cubicBezTo>
                  <a:cubicBezTo>
                    <a:pt x="5515" y="166458"/>
                    <a:pt x="-200" y="205511"/>
                    <a:pt x="753" y="245516"/>
                  </a:cubicBezTo>
                  <a:cubicBezTo>
                    <a:pt x="753" y="254088"/>
                    <a:pt x="-3058" y="265519"/>
                    <a:pt x="6467" y="269328"/>
                  </a:cubicBezTo>
                  <a:cubicBezTo>
                    <a:pt x="19803" y="274091"/>
                    <a:pt x="10278" y="250278"/>
                    <a:pt x="25517" y="253136"/>
                  </a:cubicBezTo>
                  <a:cubicBezTo>
                    <a:pt x="35042" y="296951"/>
                    <a:pt x="19803" y="337908"/>
                    <a:pt x="17898" y="380771"/>
                  </a:cubicBezTo>
                  <a:cubicBezTo>
                    <a:pt x="13135" y="455066"/>
                    <a:pt x="-4010" y="531266"/>
                    <a:pt x="26470" y="605561"/>
                  </a:cubicBezTo>
                  <a:cubicBezTo>
                    <a:pt x="28375" y="610323"/>
                    <a:pt x="26470" y="617944"/>
                    <a:pt x="25517" y="623659"/>
                  </a:cubicBezTo>
                  <a:cubicBezTo>
                    <a:pt x="17898" y="686523"/>
                    <a:pt x="35042" y="751294"/>
                    <a:pt x="11230" y="813206"/>
                  </a:cubicBezTo>
                  <a:cubicBezTo>
                    <a:pt x="6467" y="825588"/>
                    <a:pt x="8373" y="843686"/>
                    <a:pt x="12183" y="857021"/>
                  </a:cubicBezTo>
                  <a:cubicBezTo>
                    <a:pt x="34090" y="939888"/>
                    <a:pt x="47425" y="1023709"/>
                    <a:pt x="53140" y="1109434"/>
                  </a:cubicBezTo>
                  <a:cubicBezTo>
                    <a:pt x="61713" y="1105623"/>
                    <a:pt x="65523" y="1098004"/>
                    <a:pt x="67428" y="1089431"/>
                  </a:cubicBezTo>
                  <a:cubicBezTo>
                    <a:pt x="67428" y="1062761"/>
                    <a:pt x="67428" y="1035138"/>
                    <a:pt x="67428" y="1008469"/>
                  </a:cubicBezTo>
                  <a:cubicBezTo>
                    <a:pt x="67428" y="998944"/>
                    <a:pt x="68380" y="986561"/>
                    <a:pt x="79810" y="983703"/>
                  </a:cubicBezTo>
                  <a:cubicBezTo>
                    <a:pt x="113148" y="977036"/>
                    <a:pt x="140770" y="1000848"/>
                    <a:pt x="173155" y="1002753"/>
                  </a:cubicBezTo>
                  <a:cubicBezTo>
                    <a:pt x="187442" y="1003706"/>
                    <a:pt x="189348" y="1022756"/>
                    <a:pt x="193158" y="1035138"/>
                  </a:cubicBezTo>
                  <a:cubicBezTo>
                    <a:pt x="203635" y="1066571"/>
                    <a:pt x="208398" y="1099909"/>
                    <a:pt x="207445" y="1133246"/>
                  </a:cubicBezTo>
                  <a:cubicBezTo>
                    <a:pt x="206492" y="1145629"/>
                    <a:pt x="202683" y="1159916"/>
                    <a:pt x="217923" y="1173251"/>
                  </a:cubicBezTo>
                  <a:cubicBezTo>
                    <a:pt x="232210" y="1121816"/>
                    <a:pt x="216970" y="1064666"/>
                    <a:pt x="253165" y="1021803"/>
                  </a:cubicBezTo>
                  <a:cubicBezTo>
                    <a:pt x="313173" y="1007516"/>
                    <a:pt x="341748" y="1018946"/>
                    <a:pt x="336033" y="1086573"/>
                  </a:cubicBezTo>
                  <a:cubicBezTo>
                    <a:pt x="334128" y="1114196"/>
                    <a:pt x="329365" y="1143723"/>
                    <a:pt x="342700" y="1178013"/>
                  </a:cubicBezTo>
                  <a:cubicBezTo>
                    <a:pt x="358892" y="1152296"/>
                    <a:pt x="349367" y="1129436"/>
                    <a:pt x="356035" y="1109434"/>
                  </a:cubicBezTo>
                  <a:cubicBezTo>
                    <a:pt x="348415" y="1053236"/>
                    <a:pt x="368417" y="1012278"/>
                    <a:pt x="421758" y="986561"/>
                  </a:cubicBezTo>
                  <a:cubicBezTo>
                    <a:pt x="442713" y="977036"/>
                    <a:pt x="448428" y="979894"/>
                    <a:pt x="447475" y="1001801"/>
                  </a:cubicBezTo>
                  <a:cubicBezTo>
                    <a:pt x="446523" y="1037996"/>
                    <a:pt x="446523" y="1073238"/>
                    <a:pt x="446523" y="1109434"/>
                  </a:cubicBezTo>
                  <a:cubicBezTo>
                    <a:pt x="446523" y="1127531"/>
                    <a:pt x="441760" y="1147534"/>
                    <a:pt x="453190" y="1167536"/>
                  </a:cubicBezTo>
                  <a:cubicBezTo>
                    <a:pt x="457000" y="1161821"/>
                    <a:pt x="459858" y="1159916"/>
                    <a:pt x="459858" y="1158011"/>
                  </a:cubicBezTo>
                  <a:cubicBezTo>
                    <a:pt x="462715" y="1104671"/>
                    <a:pt x="466525" y="1052284"/>
                    <a:pt x="467478" y="998944"/>
                  </a:cubicBezTo>
                  <a:cubicBezTo>
                    <a:pt x="468430" y="965606"/>
                    <a:pt x="475098" y="932269"/>
                    <a:pt x="459858" y="900836"/>
                  </a:cubicBezTo>
                  <a:cubicBezTo>
                    <a:pt x="449380" y="857973"/>
                    <a:pt x="413185" y="830351"/>
                    <a:pt x="399850" y="790346"/>
                  </a:cubicBezTo>
                  <a:close/>
                  <a:moveTo>
                    <a:pt x="209350" y="277901"/>
                  </a:moveTo>
                  <a:cubicBezTo>
                    <a:pt x="214113" y="272186"/>
                    <a:pt x="217923" y="265519"/>
                    <a:pt x="223638" y="260756"/>
                  </a:cubicBezTo>
                  <a:cubicBezTo>
                    <a:pt x="233163" y="252183"/>
                    <a:pt x="227448" y="226466"/>
                    <a:pt x="251260" y="233133"/>
                  </a:cubicBezTo>
                  <a:cubicBezTo>
                    <a:pt x="274120" y="239801"/>
                    <a:pt x="290313" y="253136"/>
                    <a:pt x="293170" y="279806"/>
                  </a:cubicBezTo>
                  <a:cubicBezTo>
                    <a:pt x="295075" y="296951"/>
                    <a:pt x="291265" y="315049"/>
                    <a:pt x="302695" y="333146"/>
                  </a:cubicBezTo>
                  <a:cubicBezTo>
                    <a:pt x="315078" y="320763"/>
                    <a:pt x="312220" y="308381"/>
                    <a:pt x="313173" y="295999"/>
                  </a:cubicBezTo>
                  <a:cubicBezTo>
                    <a:pt x="316030" y="249326"/>
                    <a:pt x="356035" y="216941"/>
                    <a:pt x="402708" y="223608"/>
                  </a:cubicBezTo>
                  <a:cubicBezTo>
                    <a:pt x="416995" y="225513"/>
                    <a:pt x="425567" y="232181"/>
                    <a:pt x="425567" y="246469"/>
                  </a:cubicBezTo>
                  <a:cubicBezTo>
                    <a:pt x="425567" y="308381"/>
                    <a:pt x="425567" y="370294"/>
                    <a:pt x="419853" y="432206"/>
                  </a:cubicBezTo>
                  <a:cubicBezTo>
                    <a:pt x="418900" y="437921"/>
                    <a:pt x="419853" y="445541"/>
                    <a:pt x="412233" y="448399"/>
                  </a:cubicBezTo>
                  <a:cubicBezTo>
                    <a:pt x="404613" y="451256"/>
                    <a:pt x="399850" y="446494"/>
                    <a:pt x="396992" y="441731"/>
                  </a:cubicBezTo>
                  <a:cubicBezTo>
                    <a:pt x="376990" y="407441"/>
                    <a:pt x="343653" y="409346"/>
                    <a:pt x="311267" y="411251"/>
                  </a:cubicBezTo>
                  <a:cubicBezTo>
                    <a:pt x="266500" y="414108"/>
                    <a:pt x="231258" y="399821"/>
                    <a:pt x="207445" y="359816"/>
                  </a:cubicBezTo>
                  <a:cubicBezTo>
                    <a:pt x="189348" y="332194"/>
                    <a:pt x="188395" y="305524"/>
                    <a:pt x="209350" y="277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DD0E27D-E257-4851-9DC1-77DA7F77CDBD}"/>
                </a:ext>
              </a:extLst>
            </p:cNvPr>
            <p:cNvSpPr/>
            <p:nvPr/>
          </p:nvSpPr>
          <p:spPr>
            <a:xfrm>
              <a:off x="3640839" y="3744171"/>
              <a:ext cx="574508" cy="1219661"/>
            </a:xfrm>
            <a:custGeom>
              <a:avLst/>
              <a:gdLst>
                <a:gd name="connsiteX0" fmla="*/ 549208 w 574508"/>
                <a:gd name="connsiteY0" fmla="*/ 687811 h 1219661"/>
                <a:gd name="connsiteX1" fmla="*/ 564448 w 574508"/>
                <a:gd name="connsiteY1" fmla="*/ 563033 h 1219661"/>
                <a:gd name="connsiteX2" fmla="*/ 564448 w 574508"/>
                <a:gd name="connsiteY2" fmla="*/ 563033 h 1219661"/>
                <a:gd name="connsiteX3" fmla="*/ 550161 w 574508"/>
                <a:gd name="connsiteY3" fmla="*/ 483976 h 1219661"/>
                <a:gd name="connsiteX4" fmla="*/ 551113 w 574508"/>
                <a:gd name="connsiteY4" fmla="*/ 313478 h 1219661"/>
                <a:gd name="connsiteX5" fmla="*/ 568258 w 574508"/>
                <a:gd name="connsiteY5" fmla="*/ 382058 h 1219661"/>
                <a:gd name="connsiteX6" fmla="*/ 543493 w 574508"/>
                <a:gd name="connsiteY6" fmla="*/ 216323 h 1219661"/>
                <a:gd name="connsiteX7" fmla="*/ 541588 w 574508"/>
                <a:gd name="connsiteY7" fmla="*/ 202036 h 1219661"/>
                <a:gd name="connsiteX8" fmla="*/ 541588 w 574508"/>
                <a:gd name="connsiteY8" fmla="*/ 183938 h 1219661"/>
                <a:gd name="connsiteX9" fmla="*/ 495868 w 574508"/>
                <a:gd name="connsiteY9" fmla="*/ 6773 h 1219661"/>
                <a:gd name="connsiteX10" fmla="*/ 464435 w 574508"/>
                <a:gd name="connsiteY10" fmla="*/ 1058 h 1219661"/>
                <a:gd name="connsiteX11" fmla="*/ 359660 w 574508"/>
                <a:gd name="connsiteY11" fmla="*/ 85831 h 1219661"/>
                <a:gd name="connsiteX12" fmla="*/ 371090 w 574508"/>
                <a:gd name="connsiteY12" fmla="*/ 110596 h 1219661"/>
                <a:gd name="connsiteX13" fmla="*/ 377758 w 574508"/>
                <a:gd name="connsiteY13" fmla="*/ 154411 h 1219661"/>
                <a:gd name="connsiteX14" fmla="*/ 365375 w 574508"/>
                <a:gd name="connsiteY14" fmla="*/ 201083 h 1219661"/>
                <a:gd name="connsiteX15" fmla="*/ 365375 w 574508"/>
                <a:gd name="connsiteY15" fmla="*/ 201083 h 1219661"/>
                <a:gd name="connsiteX16" fmla="*/ 364423 w 574508"/>
                <a:gd name="connsiteY16" fmla="*/ 318241 h 1219661"/>
                <a:gd name="connsiteX17" fmla="*/ 354898 w 574508"/>
                <a:gd name="connsiteY17" fmla="*/ 382058 h 1219661"/>
                <a:gd name="connsiteX18" fmla="*/ 312035 w 574508"/>
                <a:gd name="connsiteY18" fmla="*/ 383011 h 1219661"/>
                <a:gd name="connsiteX19" fmla="*/ 283460 w 574508"/>
                <a:gd name="connsiteY19" fmla="*/ 371581 h 1219661"/>
                <a:gd name="connsiteX20" fmla="*/ 186305 w 574508"/>
                <a:gd name="connsiteY20" fmla="*/ 274426 h 1219661"/>
                <a:gd name="connsiteX21" fmla="*/ 178685 w 574508"/>
                <a:gd name="connsiteY21" fmla="*/ 95356 h 1219661"/>
                <a:gd name="connsiteX22" fmla="*/ 193925 w 574508"/>
                <a:gd name="connsiteY22" fmla="*/ 77258 h 1219661"/>
                <a:gd name="connsiteX23" fmla="*/ 167255 w 574508"/>
                <a:gd name="connsiteY23" fmla="*/ 35348 h 1219661"/>
                <a:gd name="connsiteX24" fmla="*/ 69148 w 574508"/>
                <a:gd name="connsiteY24" fmla="*/ 20108 h 1219661"/>
                <a:gd name="connsiteX25" fmla="*/ 19618 w 574508"/>
                <a:gd name="connsiteY25" fmla="*/ 62018 h 1219661"/>
                <a:gd name="connsiteX26" fmla="*/ 22475 w 574508"/>
                <a:gd name="connsiteY26" fmla="*/ 124883 h 1219661"/>
                <a:gd name="connsiteX27" fmla="*/ 13903 w 574508"/>
                <a:gd name="connsiteY27" fmla="*/ 335386 h 1219661"/>
                <a:gd name="connsiteX28" fmla="*/ 9140 w 574508"/>
                <a:gd name="connsiteY28" fmla="*/ 443018 h 1219661"/>
                <a:gd name="connsiteX29" fmla="*/ 20570 w 574508"/>
                <a:gd name="connsiteY29" fmla="*/ 484928 h 1219661"/>
                <a:gd name="connsiteX30" fmla="*/ 21523 w 574508"/>
                <a:gd name="connsiteY30" fmla="*/ 707813 h 1219661"/>
                <a:gd name="connsiteX31" fmla="*/ 568 w 574508"/>
                <a:gd name="connsiteY31" fmla="*/ 818303 h 1219661"/>
                <a:gd name="connsiteX32" fmla="*/ 15808 w 574508"/>
                <a:gd name="connsiteY32" fmla="*/ 919268 h 1219661"/>
                <a:gd name="connsiteX33" fmla="*/ 15808 w 574508"/>
                <a:gd name="connsiteY33" fmla="*/ 919268 h 1219661"/>
                <a:gd name="connsiteX34" fmla="*/ 74863 w 574508"/>
                <a:gd name="connsiteY34" fmla="*/ 1175491 h 1219661"/>
                <a:gd name="connsiteX35" fmla="*/ 63433 w 574508"/>
                <a:gd name="connsiteY35" fmla="*/ 1148821 h 1219661"/>
                <a:gd name="connsiteX36" fmla="*/ 52003 w 574508"/>
                <a:gd name="connsiteY36" fmla="*/ 1174538 h 1219661"/>
                <a:gd name="connsiteX37" fmla="*/ 88198 w 574508"/>
                <a:gd name="connsiteY37" fmla="*/ 1219306 h 1219661"/>
                <a:gd name="connsiteX38" fmla="*/ 113915 w 574508"/>
                <a:gd name="connsiteY38" fmla="*/ 1169776 h 1219661"/>
                <a:gd name="connsiteX39" fmla="*/ 113915 w 574508"/>
                <a:gd name="connsiteY39" fmla="*/ 1150726 h 1219661"/>
                <a:gd name="connsiteX40" fmla="*/ 118678 w 574508"/>
                <a:gd name="connsiteY40" fmla="*/ 1087861 h 1219661"/>
                <a:gd name="connsiteX41" fmla="*/ 138680 w 574508"/>
                <a:gd name="connsiteY41" fmla="*/ 1065953 h 1219661"/>
                <a:gd name="connsiteX42" fmla="*/ 151063 w 574508"/>
                <a:gd name="connsiteY42" fmla="*/ 1089766 h 1219661"/>
                <a:gd name="connsiteX43" fmla="*/ 156778 w 574508"/>
                <a:gd name="connsiteY43" fmla="*/ 1141201 h 1219661"/>
                <a:gd name="connsiteX44" fmla="*/ 186305 w 574508"/>
                <a:gd name="connsiteY44" fmla="*/ 1165013 h 1219661"/>
                <a:gd name="connsiteX45" fmla="*/ 210118 w 574508"/>
                <a:gd name="connsiteY45" fmla="*/ 1136438 h 1219661"/>
                <a:gd name="connsiteX46" fmla="*/ 205355 w 574508"/>
                <a:gd name="connsiteY46" fmla="*/ 865928 h 1219661"/>
                <a:gd name="connsiteX47" fmla="*/ 210118 w 574508"/>
                <a:gd name="connsiteY47" fmla="*/ 739246 h 1219661"/>
                <a:gd name="connsiteX48" fmla="*/ 212975 w 574508"/>
                <a:gd name="connsiteY48" fmla="*/ 791633 h 1219661"/>
                <a:gd name="connsiteX49" fmla="*/ 234883 w 574508"/>
                <a:gd name="connsiteY49" fmla="*/ 821161 h 1219661"/>
                <a:gd name="connsiteX50" fmla="*/ 263458 w 574508"/>
                <a:gd name="connsiteY50" fmla="*/ 797348 h 1219661"/>
                <a:gd name="connsiteX51" fmla="*/ 270125 w 574508"/>
                <a:gd name="connsiteY51" fmla="*/ 727816 h 1219661"/>
                <a:gd name="connsiteX52" fmla="*/ 265363 w 574508"/>
                <a:gd name="connsiteY52" fmla="*/ 684001 h 1219661"/>
                <a:gd name="connsiteX53" fmla="*/ 283460 w 574508"/>
                <a:gd name="connsiteY53" fmla="*/ 650663 h 1219661"/>
                <a:gd name="connsiteX54" fmla="*/ 313940 w 574508"/>
                <a:gd name="connsiteY54" fmla="*/ 667808 h 1219661"/>
                <a:gd name="connsiteX55" fmla="*/ 345373 w 574508"/>
                <a:gd name="connsiteY55" fmla="*/ 746866 h 1219661"/>
                <a:gd name="connsiteX56" fmla="*/ 366328 w 574508"/>
                <a:gd name="connsiteY56" fmla="*/ 953558 h 1219661"/>
                <a:gd name="connsiteX57" fmla="*/ 373948 w 574508"/>
                <a:gd name="connsiteY57" fmla="*/ 1014518 h 1219661"/>
                <a:gd name="connsiteX58" fmla="*/ 378710 w 574508"/>
                <a:gd name="connsiteY58" fmla="*/ 1117388 h 1219661"/>
                <a:gd name="connsiteX59" fmla="*/ 392998 w 574508"/>
                <a:gd name="connsiteY59" fmla="*/ 1064048 h 1219661"/>
                <a:gd name="connsiteX60" fmla="*/ 407285 w 574508"/>
                <a:gd name="connsiteY60" fmla="*/ 1028806 h 1219661"/>
                <a:gd name="connsiteX61" fmla="*/ 448243 w 574508"/>
                <a:gd name="connsiteY61" fmla="*/ 1060238 h 1219661"/>
                <a:gd name="connsiteX62" fmla="*/ 461578 w 574508"/>
                <a:gd name="connsiteY62" fmla="*/ 1197398 h 1219661"/>
                <a:gd name="connsiteX63" fmla="*/ 483485 w 574508"/>
                <a:gd name="connsiteY63" fmla="*/ 1216448 h 1219661"/>
                <a:gd name="connsiteX64" fmla="*/ 505393 w 574508"/>
                <a:gd name="connsiteY64" fmla="*/ 1200256 h 1219661"/>
                <a:gd name="connsiteX65" fmla="*/ 492058 w 574508"/>
                <a:gd name="connsiteY65" fmla="*/ 1123103 h 1219661"/>
                <a:gd name="connsiteX66" fmla="*/ 499678 w 574508"/>
                <a:gd name="connsiteY66" fmla="*/ 1063096 h 1219661"/>
                <a:gd name="connsiteX67" fmla="*/ 529206 w 574508"/>
                <a:gd name="connsiteY67" fmla="*/ 957368 h 1219661"/>
                <a:gd name="connsiteX68" fmla="*/ 537778 w 574508"/>
                <a:gd name="connsiteY68" fmla="*/ 922126 h 1219661"/>
                <a:gd name="connsiteX69" fmla="*/ 537778 w 574508"/>
                <a:gd name="connsiteY69" fmla="*/ 922126 h 1219661"/>
                <a:gd name="connsiteX70" fmla="*/ 549208 w 574508"/>
                <a:gd name="connsiteY70" fmla="*/ 687811 h 121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74508" h="1219661">
                  <a:moveTo>
                    <a:pt x="549208" y="687811"/>
                  </a:moveTo>
                  <a:cubicBezTo>
                    <a:pt x="543493" y="647806"/>
                    <a:pt x="558733" y="604943"/>
                    <a:pt x="564448" y="563033"/>
                  </a:cubicBezTo>
                  <a:cubicBezTo>
                    <a:pt x="564448" y="563033"/>
                    <a:pt x="564448" y="563033"/>
                    <a:pt x="564448" y="563033"/>
                  </a:cubicBezTo>
                  <a:cubicBezTo>
                    <a:pt x="564448" y="535411"/>
                    <a:pt x="557781" y="510646"/>
                    <a:pt x="550161" y="483976"/>
                  </a:cubicBezTo>
                  <a:cubicBezTo>
                    <a:pt x="534921" y="430636"/>
                    <a:pt x="538731" y="376343"/>
                    <a:pt x="551113" y="313478"/>
                  </a:cubicBezTo>
                  <a:cubicBezTo>
                    <a:pt x="565400" y="341101"/>
                    <a:pt x="553971" y="363961"/>
                    <a:pt x="568258" y="382058"/>
                  </a:cubicBezTo>
                  <a:cubicBezTo>
                    <a:pt x="565400" y="325861"/>
                    <a:pt x="595881" y="264901"/>
                    <a:pt x="543493" y="216323"/>
                  </a:cubicBezTo>
                  <a:cubicBezTo>
                    <a:pt x="540636" y="213466"/>
                    <a:pt x="542540" y="206798"/>
                    <a:pt x="541588" y="202036"/>
                  </a:cubicBezTo>
                  <a:cubicBezTo>
                    <a:pt x="538731" y="196321"/>
                    <a:pt x="538731" y="190606"/>
                    <a:pt x="541588" y="183938"/>
                  </a:cubicBezTo>
                  <a:cubicBezTo>
                    <a:pt x="567306" y="119168"/>
                    <a:pt x="549208" y="49636"/>
                    <a:pt x="495868" y="6773"/>
                  </a:cubicBezTo>
                  <a:cubicBezTo>
                    <a:pt x="486343" y="-847"/>
                    <a:pt x="475865" y="-847"/>
                    <a:pt x="464435" y="1058"/>
                  </a:cubicBezTo>
                  <a:cubicBezTo>
                    <a:pt x="415858" y="9631"/>
                    <a:pt x="374900" y="29633"/>
                    <a:pt x="359660" y="85831"/>
                  </a:cubicBezTo>
                  <a:cubicBezTo>
                    <a:pt x="367280" y="90593"/>
                    <a:pt x="370138" y="100118"/>
                    <a:pt x="371090" y="110596"/>
                  </a:cubicBezTo>
                  <a:cubicBezTo>
                    <a:pt x="372043" y="124883"/>
                    <a:pt x="371090" y="140123"/>
                    <a:pt x="377758" y="154411"/>
                  </a:cubicBezTo>
                  <a:cubicBezTo>
                    <a:pt x="373948" y="169651"/>
                    <a:pt x="369185" y="185843"/>
                    <a:pt x="365375" y="201083"/>
                  </a:cubicBezTo>
                  <a:cubicBezTo>
                    <a:pt x="365375" y="201083"/>
                    <a:pt x="365375" y="201083"/>
                    <a:pt x="365375" y="201083"/>
                  </a:cubicBezTo>
                  <a:cubicBezTo>
                    <a:pt x="355850" y="240136"/>
                    <a:pt x="354898" y="278236"/>
                    <a:pt x="364423" y="318241"/>
                  </a:cubicBezTo>
                  <a:cubicBezTo>
                    <a:pt x="370138" y="340148"/>
                    <a:pt x="370138" y="362056"/>
                    <a:pt x="354898" y="382058"/>
                  </a:cubicBezTo>
                  <a:cubicBezTo>
                    <a:pt x="340610" y="401108"/>
                    <a:pt x="327275" y="419206"/>
                    <a:pt x="312035" y="383011"/>
                  </a:cubicBezTo>
                  <a:cubicBezTo>
                    <a:pt x="306321" y="369676"/>
                    <a:pt x="294890" y="371581"/>
                    <a:pt x="283460" y="371581"/>
                  </a:cubicBezTo>
                  <a:cubicBezTo>
                    <a:pt x="194878" y="374438"/>
                    <a:pt x="181543" y="361103"/>
                    <a:pt x="186305" y="274426"/>
                  </a:cubicBezTo>
                  <a:cubicBezTo>
                    <a:pt x="188210" y="214418"/>
                    <a:pt x="186305" y="155363"/>
                    <a:pt x="178685" y="95356"/>
                  </a:cubicBezTo>
                  <a:cubicBezTo>
                    <a:pt x="182495" y="86783"/>
                    <a:pt x="187258" y="81068"/>
                    <a:pt x="193925" y="77258"/>
                  </a:cubicBezTo>
                  <a:cubicBezTo>
                    <a:pt x="188210" y="61066"/>
                    <a:pt x="186305" y="42016"/>
                    <a:pt x="167255" y="35348"/>
                  </a:cubicBezTo>
                  <a:cubicBezTo>
                    <a:pt x="135823" y="25823"/>
                    <a:pt x="102485" y="19156"/>
                    <a:pt x="69148" y="20108"/>
                  </a:cubicBezTo>
                  <a:cubicBezTo>
                    <a:pt x="42478" y="21061"/>
                    <a:pt x="26285" y="38206"/>
                    <a:pt x="19618" y="62018"/>
                  </a:cubicBezTo>
                  <a:cubicBezTo>
                    <a:pt x="12950" y="82973"/>
                    <a:pt x="-5147" y="104881"/>
                    <a:pt x="22475" y="124883"/>
                  </a:cubicBezTo>
                  <a:cubicBezTo>
                    <a:pt x="26285" y="195368"/>
                    <a:pt x="17713" y="265853"/>
                    <a:pt x="13903" y="335386"/>
                  </a:cubicBezTo>
                  <a:cubicBezTo>
                    <a:pt x="11998" y="371581"/>
                    <a:pt x="5330" y="406823"/>
                    <a:pt x="9140" y="443018"/>
                  </a:cubicBezTo>
                  <a:cubicBezTo>
                    <a:pt x="15808" y="456353"/>
                    <a:pt x="24380" y="471593"/>
                    <a:pt x="20570" y="484928"/>
                  </a:cubicBezTo>
                  <a:cubicBezTo>
                    <a:pt x="-1337" y="559223"/>
                    <a:pt x="10093" y="632566"/>
                    <a:pt x="21523" y="707813"/>
                  </a:cubicBezTo>
                  <a:cubicBezTo>
                    <a:pt x="28190" y="744961"/>
                    <a:pt x="36763" y="787823"/>
                    <a:pt x="568" y="818303"/>
                  </a:cubicBezTo>
                  <a:cubicBezTo>
                    <a:pt x="-385" y="852593"/>
                    <a:pt x="-2290" y="887836"/>
                    <a:pt x="15808" y="919268"/>
                  </a:cubicBezTo>
                  <a:cubicBezTo>
                    <a:pt x="15808" y="919268"/>
                    <a:pt x="15808" y="919268"/>
                    <a:pt x="15808" y="919268"/>
                  </a:cubicBezTo>
                  <a:cubicBezTo>
                    <a:pt x="47240" y="1002136"/>
                    <a:pt x="83435" y="1083098"/>
                    <a:pt x="74863" y="1175491"/>
                  </a:cubicBezTo>
                  <a:cubicBezTo>
                    <a:pt x="71053" y="1166918"/>
                    <a:pt x="67243" y="1157393"/>
                    <a:pt x="63433" y="1148821"/>
                  </a:cubicBezTo>
                  <a:cubicBezTo>
                    <a:pt x="61528" y="1157393"/>
                    <a:pt x="57718" y="1165966"/>
                    <a:pt x="52003" y="1174538"/>
                  </a:cubicBezTo>
                  <a:cubicBezTo>
                    <a:pt x="56765" y="1195493"/>
                    <a:pt x="54860" y="1223116"/>
                    <a:pt x="88198" y="1219306"/>
                  </a:cubicBezTo>
                  <a:cubicBezTo>
                    <a:pt x="119630" y="1215496"/>
                    <a:pt x="111058" y="1189778"/>
                    <a:pt x="113915" y="1169776"/>
                  </a:cubicBezTo>
                  <a:cubicBezTo>
                    <a:pt x="114868" y="1164061"/>
                    <a:pt x="113915" y="1157393"/>
                    <a:pt x="113915" y="1150726"/>
                  </a:cubicBezTo>
                  <a:cubicBezTo>
                    <a:pt x="113915" y="1129771"/>
                    <a:pt x="112963" y="1108816"/>
                    <a:pt x="118678" y="1087861"/>
                  </a:cubicBezTo>
                  <a:cubicBezTo>
                    <a:pt x="121535" y="1077384"/>
                    <a:pt x="124393" y="1064048"/>
                    <a:pt x="138680" y="1065953"/>
                  </a:cubicBezTo>
                  <a:cubicBezTo>
                    <a:pt x="151063" y="1067859"/>
                    <a:pt x="150110" y="1080241"/>
                    <a:pt x="151063" y="1089766"/>
                  </a:cubicBezTo>
                  <a:cubicBezTo>
                    <a:pt x="152968" y="1106911"/>
                    <a:pt x="150110" y="1125009"/>
                    <a:pt x="156778" y="1141201"/>
                  </a:cubicBezTo>
                  <a:cubicBezTo>
                    <a:pt x="162493" y="1154536"/>
                    <a:pt x="169160" y="1165966"/>
                    <a:pt x="186305" y="1165013"/>
                  </a:cubicBezTo>
                  <a:cubicBezTo>
                    <a:pt x="203450" y="1163109"/>
                    <a:pt x="210118" y="1151678"/>
                    <a:pt x="210118" y="1136438"/>
                  </a:cubicBezTo>
                  <a:cubicBezTo>
                    <a:pt x="211070" y="1045951"/>
                    <a:pt x="219643" y="955463"/>
                    <a:pt x="205355" y="865928"/>
                  </a:cubicBezTo>
                  <a:cubicBezTo>
                    <a:pt x="198688" y="824018"/>
                    <a:pt x="198688" y="784013"/>
                    <a:pt x="210118" y="739246"/>
                  </a:cubicBezTo>
                  <a:cubicBezTo>
                    <a:pt x="212975" y="759248"/>
                    <a:pt x="211070" y="775441"/>
                    <a:pt x="212975" y="791633"/>
                  </a:cubicBezTo>
                  <a:cubicBezTo>
                    <a:pt x="214880" y="805921"/>
                    <a:pt x="217738" y="819256"/>
                    <a:pt x="234883" y="821161"/>
                  </a:cubicBezTo>
                  <a:cubicBezTo>
                    <a:pt x="252028" y="823066"/>
                    <a:pt x="258695" y="811636"/>
                    <a:pt x="263458" y="797348"/>
                  </a:cubicBezTo>
                  <a:cubicBezTo>
                    <a:pt x="271078" y="774488"/>
                    <a:pt x="272983" y="751628"/>
                    <a:pt x="270125" y="727816"/>
                  </a:cubicBezTo>
                  <a:cubicBezTo>
                    <a:pt x="268221" y="712576"/>
                    <a:pt x="264410" y="698288"/>
                    <a:pt x="265363" y="684001"/>
                  </a:cubicBezTo>
                  <a:cubicBezTo>
                    <a:pt x="266315" y="670666"/>
                    <a:pt x="266315" y="655426"/>
                    <a:pt x="283460" y="650663"/>
                  </a:cubicBezTo>
                  <a:cubicBezTo>
                    <a:pt x="297748" y="646853"/>
                    <a:pt x="306321" y="657331"/>
                    <a:pt x="313940" y="667808"/>
                  </a:cubicBezTo>
                  <a:cubicBezTo>
                    <a:pt x="331085" y="691621"/>
                    <a:pt x="339658" y="718291"/>
                    <a:pt x="345373" y="746866"/>
                  </a:cubicBezTo>
                  <a:cubicBezTo>
                    <a:pt x="358708" y="815446"/>
                    <a:pt x="362518" y="884026"/>
                    <a:pt x="366328" y="953558"/>
                  </a:cubicBezTo>
                  <a:cubicBezTo>
                    <a:pt x="367280" y="974513"/>
                    <a:pt x="385378" y="992611"/>
                    <a:pt x="373948" y="1014518"/>
                  </a:cubicBezTo>
                  <a:cubicBezTo>
                    <a:pt x="374900" y="1045951"/>
                    <a:pt x="376805" y="1077384"/>
                    <a:pt x="378710" y="1117388"/>
                  </a:cubicBezTo>
                  <a:cubicBezTo>
                    <a:pt x="396808" y="1093576"/>
                    <a:pt x="390140" y="1078336"/>
                    <a:pt x="392998" y="1064048"/>
                  </a:cubicBezTo>
                  <a:cubicBezTo>
                    <a:pt x="394903" y="1050713"/>
                    <a:pt x="385378" y="1028806"/>
                    <a:pt x="407285" y="1028806"/>
                  </a:cubicBezTo>
                  <a:cubicBezTo>
                    <a:pt x="424430" y="1028806"/>
                    <a:pt x="442528" y="1038331"/>
                    <a:pt x="448243" y="1060238"/>
                  </a:cubicBezTo>
                  <a:cubicBezTo>
                    <a:pt x="460625" y="1105006"/>
                    <a:pt x="471103" y="1150726"/>
                    <a:pt x="461578" y="1197398"/>
                  </a:cubicBezTo>
                  <a:cubicBezTo>
                    <a:pt x="462530" y="1211686"/>
                    <a:pt x="471103" y="1216448"/>
                    <a:pt x="483485" y="1216448"/>
                  </a:cubicBezTo>
                  <a:cubicBezTo>
                    <a:pt x="493963" y="1216448"/>
                    <a:pt x="503488" y="1210734"/>
                    <a:pt x="505393" y="1200256"/>
                  </a:cubicBezTo>
                  <a:cubicBezTo>
                    <a:pt x="510155" y="1173586"/>
                    <a:pt x="517775" y="1145011"/>
                    <a:pt x="492058" y="1123103"/>
                  </a:cubicBezTo>
                  <a:cubicBezTo>
                    <a:pt x="488248" y="1102148"/>
                    <a:pt x="484438" y="1078336"/>
                    <a:pt x="499678" y="1063096"/>
                  </a:cubicBezTo>
                  <a:cubicBezTo>
                    <a:pt x="529206" y="1032616"/>
                    <a:pt x="531111" y="996421"/>
                    <a:pt x="529206" y="957368"/>
                  </a:cubicBezTo>
                  <a:cubicBezTo>
                    <a:pt x="528253" y="944986"/>
                    <a:pt x="532063" y="933556"/>
                    <a:pt x="537778" y="922126"/>
                  </a:cubicBezTo>
                  <a:cubicBezTo>
                    <a:pt x="537778" y="922126"/>
                    <a:pt x="537778" y="922126"/>
                    <a:pt x="537778" y="922126"/>
                  </a:cubicBezTo>
                  <a:cubicBezTo>
                    <a:pt x="574925" y="845926"/>
                    <a:pt x="560638" y="767821"/>
                    <a:pt x="549208" y="687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F5C1AC8-1785-44F2-B668-15570DA266CE}"/>
                </a:ext>
              </a:extLst>
            </p:cNvPr>
            <p:cNvSpPr/>
            <p:nvPr/>
          </p:nvSpPr>
          <p:spPr>
            <a:xfrm>
              <a:off x="4367212" y="4736782"/>
              <a:ext cx="4762" cy="2857"/>
            </a:xfrm>
            <a:custGeom>
              <a:avLst/>
              <a:gdLst>
                <a:gd name="connsiteX0" fmla="*/ 4763 w 4762"/>
                <a:gd name="connsiteY0" fmla="*/ 0 h 2857"/>
                <a:gd name="connsiteX1" fmla="*/ 0 w 4762"/>
                <a:gd name="connsiteY1" fmla="*/ 2858 h 2857"/>
                <a:gd name="connsiteX2" fmla="*/ 4763 w 476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2857">
                  <a:moveTo>
                    <a:pt x="4763" y="0"/>
                  </a:moveTo>
                  <a:cubicBezTo>
                    <a:pt x="2858" y="953"/>
                    <a:pt x="1905" y="1905"/>
                    <a:pt x="0" y="2858"/>
                  </a:cubicBezTo>
                  <a:cubicBezTo>
                    <a:pt x="952" y="2858"/>
                    <a:pt x="2858" y="1905"/>
                    <a:pt x="4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68E9FBD-58B0-4F20-89A1-F0F66CCCFEDF}"/>
                </a:ext>
              </a:extLst>
            </p:cNvPr>
            <p:cNvSpPr/>
            <p:nvPr/>
          </p:nvSpPr>
          <p:spPr>
            <a:xfrm>
              <a:off x="4234814" y="3758888"/>
              <a:ext cx="532447" cy="1198254"/>
            </a:xfrm>
            <a:custGeom>
              <a:avLst/>
              <a:gdLst>
                <a:gd name="connsiteX0" fmla="*/ 514350 w 532447"/>
                <a:gd name="connsiteY0" fmla="*/ 797871 h 1198254"/>
                <a:gd name="connsiteX1" fmla="*/ 472440 w 532447"/>
                <a:gd name="connsiteY1" fmla="*/ 594989 h 1198254"/>
                <a:gd name="connsiteX2" fmla="*/ 472440 w 532447"/>
                <a:gd name="connsiteY2" fmla="*/ 580702 h 1198254"/>
                <a:gd name="connsiteX3" fmla="*/ 472440 w 532447"/>
                <a:gd name="connsiteY3" fmla="*/ 580702 h 1198254"/>
                <a:gd name="connsiteX4" fmla="*/ 472440 w 532447"/>
                <a:gd name="connsiteY4" fmla="*/ 580702 h 1198254"/>
                <a:gd name="connsiteX5" fmla="*/ 472440 w 532447"/>
                <a:gd name="connsiteY5" fmla="*/ 580702 h 1198254"/>
                <a:gd name="connsiteX6" fmla="*/ 445770 w 532447"/>
                <a:gd name="connsiteY6" fmla="*/ 509264 h 1198254"/>
                <a:gd name="connsiteX7" fmla="*/ 413385 w 532447"/>
                <a:gd name="connsiteY7" fmla="*/ 381629 h 1198254"/>
                <a:gd name="connsiteX8" fmla="*/ 398145 w 532447"/>
                <a:gd name="connsiteY8" fmla="*/ 299714 h 1198254"/>
                <a:gd name="connsiteX9" fmla="*/ 342900 w 532447"/>
                <a:gd name="connsiteY9" fmla="*/ 33014 h 1198254"/>
                <a:gd name="connsiteX10" fmla="*/ 313373 w 532447"/>
                <a:gd name="connsiteY10" fmla="*/ 25394 h 1198254"/>
                <a:gd name="connsiteX11" fmla="*/ 228600 w 532447"/>
                <a:gd name="connsiteY11" fmla="*/ 14916 h 1198254"/>
                <a:gd name="connsiteX12" fmla="*/ 200977 w 532447"/>
                <a:gd name="connsiteY12" fmla="*/ 11107 h 1198254"/>
                <a:gd name="connsiteX13" fmla="*/ 158115 w 532447"/>
                <a:gd name="connsiteY13" fmla="*/ 116834 h 1198254"/>
                <a:gd name="connsiteX14" fmla="*/ 145733 w 532447"/>
                <a:gd name="connsiteY14" fmla="*/ 213989 h 1198254"/>
                <a:gd name="connsiteX15" fmla="*/ 120015 w 532447"/>
                <a:gd name="connsiteY15" fmla="*/ 274949 h 1198254"/>
                <a:gd name="connsiteX16" fmla="*/ 114300 w 532447"/>
                <a:gd name="connsiteY16" fmla="*/ 314954 h 1198254"/>
                <a:gd name="connsiteX17" fmla="*/ 96202 w 532447"/>
                <a:gd name="connsiteY17" fmla="*/ 432111 h 1198254"/>
                <a:gd name="connsiteX18" fmla="*/ 47625 w 532447"/>
                <a:gd name="connsiteY18" fmla="*/ 633089 h 1198254"/>
                <a:gd name="connsiteX19" fmla="*/ 41910 w 532447"/>
                <a:gd name="connsiteY19" fmla="*/ 742627 h 1198254"/>
                <a:gd name="connsiteX20" fmla="*/ 34290 w 532447"/>
                <a:gd name="connsiteY20" fmla="*/ 826446 h 1198254"/>
                <a:gd name="connsiteX21" fmla="*/ 0 w 532447"/>
                <a:gd name="connsiteY21" fmla="*/ 988371 h 1198254"/>
                <a:gd name="connsiteX22" fmla="*/ 0 w 532447"/>
                <a:gd name="connsiteY22" fmla="*/ 988371 h 1198254"/>
                <a:gd name="connsiteX23" fmla="*/ 0 w 532447"/>
                <a:gd name="connsiteY23" fmla="*/ 988371 h 1198254"/>
                <a:gd name="connsiteX24" fmla="*/ 31433 w 532447"/>
                <a:gd name="connsiteY24" fmla="*/ 1047427 h 1198254"/>
                <a:gd name="connsiteX25" fmla="*/ 49530 w 532447"/>
                <a:gd name="connsiteY25" fmla="*/ 1169346 h 1198254"/>
                <a:gd name="connsiteX26" fmla="*/ 61913 w 532447"/>
                <a:gd name="connsiteY26" fmla="*/ 1196969 h 1198254"/>
                <a:gd name="connsiteX27" fmla="*/ 81915 w 532447"/>
                <a:gd name="connsiteY27" fmla="*/ 1191254 h 1198254"/>
                <a:gd name="connsiteX28" fmla="*/ 77152 w 532447"/>
                <a:gd name="connsiteY28" fmla="*/ 1159821 h 1198254"/>
                <a:gd name="connsiteX29" fmla="*/ 76200 w 532447"/>
                <a:gd name="connsiteY29" fmla="*/ 1078859 h 1198254"/>
                <a:gd name="connsiteX30" fmla="*/ 86677 w 532447"/>
                <a:gd name="connsiteY30" fmla="*/ 1053142 h 1198254"/>
                <a:gd name="connsiteX31" fmla="*/ 131445 w 532447"/>
                <a:gd name="connsiteY31" fmla="*/ 980752 h 1198254"/>
                <a:gd name="connsiteX32" fmla="*/ 131445 w 532447"/>
                <a:gd name="connsiteY32" fmla="*/ 980752 h 1198254"/>
                <a:gd name="connsiteX33" fmla="*/ 172402 w 532447"/>
                <a:gd name="connsiteY33" fmla="*/ 956939 h 1198254"/>
                <a:gd name="connsiteX34" fmla="*/ 184785 w 532447"/>
                <a:gd name="connsiteY34" fmla="*/ 1023614 h 1198254"/>
                <a:gd name="connsiteX35" fmla="*/ 201930 w 532447"/>
                <a:gd name="connsiteY35" fmla="*/ 939794 h 1198254"/>
                <a:gd name="connsiteX36" fmla="*/ 201930 w 532447"/>
                <a:gd name="connsiteY36" fmla="*/ 939794 h 1198254"/>
                <a:gd name="connsiteX37" fmla="*/ 201930 w 532447"/>
                <a:gd name="connsiteY37" fmla="*/ 939794 h 1198254"/>
                <a:gd name="connsiteX38" fmla="*/ 229552 w 532447"/>
                <a:gd name="connsiteY38" fmla="*/ 888359 h 1198254"/>
                <a:gd name="connsiteX39" fmla="*/ 281940 w 532447"/>
                <a:gd name="connsiteY39" fmla="*/ 891217 h 1198254"/>
                <a:gd name="connsiteX40" fmla="*/ 330518 w 532447"/>
                <a:gd name="connsiteY40" fmla="*/ 981704 h 1198254"/>
                <a:gd name="connsiteX41" fmla="*/ 336233 w 532447"/>
                <a:gd name="connsiteY41" fmla="*/ 1040759 h 1198254"/>
                <a:gd name="connsiteX42" fmla="*/ 350520 w 532447"/>
                <a:gd name="connsiteY42" fmla="*/ 1113149 h 1198254"/>
                <a:gd name="connsiteX43" fmla="*/ 360045 w 532447"/>
                <a:gd name="connsiteY43" fmla="*/ 929317 h 1198254"/>
                <a:gd name="connsiteX44" fmla="*/ 388620 w 532447"/>
                <a:gd name="connsiteY44" fmla="*/ 997896 h 1198254"/>
                <a:gd name="connsiteX45" fmla="*/ 428625 w 532447"/>
                <a:gd name="connsiteY45" fmla="*/ 1156964 h 1198254"/>
                <a:gd name="connsiteX46" fmla="*/ 440055 w 532447"/>
                <a:gd name="connsiteY46" fmla="*/ 1189349 h 1198254"/>
                <a:gd name="connsiteX47" fmla="*/ 461010 w 532447"/>
                <a:gd name="connsiteY47" fmla="*/ 1172204 h 1198254"/>
                <a:gd name="connsiteX48" fmla="*/ 466725 w 532447"/>
                <a:gd name="connsiteY48" fmla="*/ 1110292 h 1198254"/>
                <a:gd name="connsiteX49" fmla="*/ 519113 w 532447"/>
                <a:gd name="connsiteY49" fmla="*/ 1023614 h 1198254"/>
                <a:gd name="connsiteX50" fmla="*/ 532448 w 532447"/>
                <a:gd name="connsiteY50" fmla="*/ 1015994 h 1198254"/>
                <a:gd name="connsiteX51" fmla="*/ 528638 w 532447"/>
                <a:gd name="connsiteY51" fmla="*/ 1001706 h 1198254"/>
                <a:gd name="connsiteX52" fmla="*/ 514350 w 532447"/>
                <a:gd name="connsiteY52" fmla="*/ 797871 h 1198254"/>
                <a:gd name="connsiteX53" fmla="*/ 222885 w 532447"/>
                <a:gd name="connsiteY53" fmla="*/ 660712 h 1198254"/>
                <a:gd name="connsiteX54" fmla="*/ 211455 w 532447"/>
                <a:gd name="connsiteY54" fmla="*/ 673094 h 1198254"/>
                <a:gd name="connsiteX55" fmla="*/ 199073 w 532447"/>
                <a:gd name="connsiteY55" fmla="*/ 660712 h 1198254"/>
                <a:gd name="connsiteX56" fmla="*/ 209550 w 532447"/>
                <a:gd name="connsiteY56" fmla="*/ 541649 h 1198254"/>
                <a:gd name="connsiteX57" fmla="*/ 222885 w 532447"/>
                <a:gd name="connsiteY57" fmla="*/ 660712 h 1198254"/>
                <a:gd name="connsiteX58" fmla="*/ 296228 w 532447"/>
                <a:gd name="connsiteY58" fmla="*/ 661664 h 1198254"/>
                <a:gd name="connsiteX59" fmla="*/ 245745 w 532447"/>
                <a:gd name="connsiteY59" fmla="*/ 674999 h 1198254"/>
                <a:gd name="connsiteX60" fmla="*/ 236220 w 532447"/>
                <a:gd name="connsiteY60" fmla="*/ 638804 h 1198254"/>
                <a:gd name="connsiteX61" fmla="*/ 238125 w 532447"/>
                <a:gd name="connsiteY61" fmla="*/ 590227 h 1198254"/>
                <a:gd name="connsiteX62" fmla="*/ 237173 w 532447"/>
                <a:gd name="connsiteY62" fmla="*/ 590227 h 1198254"/>
                <a:gd name="connsiteX63" fmla="*/ 240983 w 532447"/>
                <a:gd name="connsiteY63" fmla="*/ 512121 h 1198254"/>
                <a:gd name="connsiteX64" fmla="*/ 258127 w 532447"/>
                <a:gd name="connsiteY64" fmla="*/ 485452 h 1198254"/>
                <a:gd name="connsiteX65" fmla="*/ 287655 w 532447"/>
                <a:gd name="connsiteY65" fmla="*/ 495929 h 1198254"/>
                <a:gd name="connsiteX66" fmla="*/ 296228 w 532447"/>
                <a:gd name="connsiteY66" fmla="*/ 661664 h 119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32447" h="1198254">
                  <a:moveTo>
                    <a:pt x="514350" y="797871"/>
                  </a:moveTo>
                  <a:cubicBezTo>
                    <a:pt x="454343" y="738817"/>
                    <a:pt x="469583" y="665474"/>
                    <a:pt x="472440" y="594989"/>
                  </a:cubicBezTo>
                  <a:cubicBezTo>
                    <a:pt x="472440" y="590227"/>
                    <a:pt x="472440" y="585464"/>
                    <a:pt x="472440" y="580702"/>
                  </a:cubicBezTo>
                  <a:cubicBezTo>
                    <a:pt x="472440" y="580702"/>
                    <a:pt x="472440" y="580702"/>
                    <a:pt x="472440" y="580702"/>
                  </a:cubicBezTo>
                  <a:cubicBezTo>
                    <a:pt x="472440" y="580702"/>
                    <a:pt x="472440" y="580702"/>
                    <a:pt x="472440" y="580702"/>
                  </a:cubicBezTo>
                  <a:cubicBezTo>
                    <a:pt x="472440" y="580702"/>
                    <a:pt x="472440" y="580702"/>
                    <a:pt x="472440" y="580702"/>
                  </a:cubicBezTo>
                  <a:cubicBezTo>
                    <a:pt x="462915" y="556889"/>
                    <a:pt x="443865" y="536887"/>
                    <a:pt x="445770" y="509264"/>
                  </a:cubicBezTo>
                  <a:cubicBezTo>
                    <a:pt x="449580" y="462591"/>
                    <a:pt x="436245" y="420682"/>
                    <a:pt x="413385" y="381629"/>
                  </a:cubicBezTo>
                  <a:cubicBezTo>
                    <a:pt x="398145" y="355911"/>
                    <a:pt x="395288" y="330194"/>
                    <a:pt x="398145" y="299714"/>
                  </a:cubicBezTo>
                  <a:cubicBezTo>
                    <a:pt x="404813" y="206369"/>
                    <a:pt x="375285" y="119691"/>
                    <a:pt x="342900" y="33014"/>
                  </a:cubicBezTo>
                  <a:cubicBezTo>
                    <a:pt x="338138" y="19679"/>
                    <a:pt x="330518" y="10154"/>
                    <a:pt x="313373" y="25394"/>
                  </a:cubicBezTo>
                  <a:cubicBezTo>
                    <a:pt x="293370" y="43491"/>
                    <a:pt x="237173" y="36824"/>
                    <a:pt x="228600" y="14916"/>
                  </a:cubicBezTo>
                  <a:cubicBezTo>
                    <a:pt x="219075" y="-9848"/>
                    <a:pt x="211455" y="1582"/>
                    <a:pt x="200977" y="11107"/>
                  </a:cubicBezTo>
                  <a:cubicBezTo>
                    <a:pt x="169545" y="39682"/>
                    <a:pt x="159068" y="75877"/>
                    <a:pt x="158115" y="116834"/>
                  </a:cubicBezTo>
                  <a:cubicBezTo>
                    <a:pt x="157163" y="149219"/>
                    <a:pt x="168593" y="184461"/>
                    <a:pt x="145733" y="213989"/>
                  </a:cubicBezTo>
                  <a:cubicBezTo>
                    <a:pt x="131445" y="232086"/>
                    <a:pt x="125730" y="253041"/>
                    <a:pt x="120015" y="274949"/>
                  </a:cubicBezTo>
                  <a:cubicBezTo>
                    <a:pt x="118110" y="288284"/>
                    <a:pt x="116205" y="301619"/>
                    <a:pt x="114300" y="314954"/>
                  </a:cubicBezTo>
                  <a:cubicBezTo>
                    <a:pt x="107633" y="354007"/>
                    <a:pt x="94298" y="393059"/>
                    <a:pt x="96202" y="432111"/>
                  </a:cubicBezTo>
                  <a:cubicBezTo>
                    <a:pt x="100013" y="505454"/>
                    <a:pt x="87630" y="572129"/>
                    <a:pt x="47625" y="633089"/>
                  </a:cubicBezTo>
                  <a:cubicBezTo>
                    <a:pt x="38100" y="669284"/>
                    <a:pt x="35243" y="705479"/>
                    <a:pt x="41910" y="742627"/>
                  </a:cubicBezTo>
                  <a:cubicBezTo>
                    <a:pt x="47625" y="771202"/>
                    <a:pt x="40005" y="798824"/>
                    <a:pt x="34290" y="826446"/>
                  </a:cubicBezTo>
                  <a:cubicBezTo>
                    <a:pt x="22860" y="880739"/>
                    <a:pt x="11430" y="934079"/>
                    <a:pt x="0" y="988371"/>
                  </a:cubicBezTo>
                  <a:cubicBezTo>
                    <a:pt x="0" y="988371"/>
                    <a:pt x="0" y="988371"/>
                    <a:pt x="0" y="988371"/>
                  </a:cubicBezTo>
                  <a:cubicBezTo>
                    <a:pt x="0" y="988371"/>
                    <a:pt x="0" y="988371"/>
                    <a:pt x="0" y="988371"/>
                  </a:cubicBezTo>
                  <a:cubicBezTo>
                    <a:pt x="10477" y="1008374"/>
                    <a:pt x="20955" y="1027424"/>
                    <a:pt x="31433" y="1047427"/>
                  </a:cubicBezTo>
                  <a:cubicBezTo>
                    <a:pt x="51435" y="1086479"/>
                    <a:pt x="39052" y="1129342"/>
                    <a:pt x="49530" y="1169346"/>
                  </a:cubicBezTo>
                  <a:cubicBezTo>
                    <a:pt x="52388" y="1179824"/>
                    <a:pt x="47625" y="1192206"/>
                    <a:pt x="61913" y="1196969"/>
                  </a:cubicBezTo>
                  <a:cubicBezTo>
                    <a:pt x="69533" y="1199827"/>
                    <a:pt x="77152" y="1197921"/>
                    <a:pt x="81915" y="1191254"/>
                  </a:cubicBezTo>
                  <a:cubicBezTo>
                    <a:pt x="91440" y="1179824"/>
                    <a:pt x="88583" y="1168394"/>
                    <a:pt x="77152" y="1159821"/>
                  </a:cubicBezTo>
                  <a:cubicBezTo>
                    <a:pt x="77152" y="1133152"/>
                    <a:pt x="76200" y="1106481"/>
                    <a:pt x="76200" y="1078859"/>
                  </a:cubicBezTo>
                  <a:cubicBezTo>
                    <a:pt x="76200" y="1069334"/>
                    <a:pt x="75248" y="1056952"/>
                    <a:pt x="86677" y="1053142"/>
                  </a:cubicBezTo>
                  <a:cubicBezTo>
                    <a:pt x="122873" y="1041712"/>
                    <a:pt x="120968" y="1007421"/>
                    <a:pt x="131445" y="980752"/>
                  </a:cubicBezTo>
                  <a:cubicBezTo>
                    <a:pt x="131445" y="980752"/>
                    <a:pt x="131445" y="980752"/>
                    <a:pt x="131445" y="980752"/>
                  </a:cubicBezTo>
                  <a:cubicBezTo>
                    <a:pt x="142875" y="968369"/>
                    <a:pt x="138113" y="927412"/>
                    <a:pt x="172402" y="956939"/>
                  </a:cubicBezTo>
                  <a:cubicBezTo>
                    <a:pt x="176213" y="976942"/>
                    <a:pt x="180023" y="996944"/>
                    <a:pt x="184785" y="1023614"/>
                  </a:cubicBezTo>
                  <a:cubicBezTo>
                    <a:pt x="204788" y="994087"/>
                    <a:pt x="190500" y="963606"/>
                    <a:pt x="201930" y="939794"/>
                  </a:cubicBezTo>
                  <a:cubicBezTo>
                    <a:pt x="201930" y="939794"/>
                    <a:pt x="201930" y="939794"/>
                    <a:pt x="201930" y="939794"/>
                  </a:cubicBezTo>
                  <a:cubicBezTo>
                    <a:pt x="201930" y="939794"/>
                    <a:pt x="201930" y="939794"/>
                    <a:pt x="201930" y="939794"/>
                  </a:cubicBezTo>
                  <a:cubicBezTo>
                    <a:pt x="200025" y="916934"/>
                    <a:pt x="206693" y="898837"/>
                    <a:pt x="229552" y="888359"/>
                  </a:cubicBezTo>
                  <a:cubicBezTo>
                    <a:pt x="247650" y="880739"/>
                    <a:pt x="265748" y="877881"/>
                    <a:pt x="281940" y="891217"/>
                  </a:cubicBezTo>
                  <a:cubicBezTo>
                    <a:pt x="310515" y="914077"/>
                    <a:pt x="339090" y="936937"/>
                    <a:pt x="330518" y="981704"/>
                  </a:cubicBezTo>
                  <a:cubicBezTo>
                    <a:pt x="326708" y="999802"/>
                    <a:pt x="334328" y="1020756"/>
                    <a:pt x="336233" y="1040759"/>
                  </a:cubicBezTo>
                  <a:cubicBezTo>
                    <a:pt x="342900" y="1061714"/>
                    <a:pt x="331470" y="1086479"/>
                    <a:pt x="350520" y="1113149"/>
                  </a:cubicBezTo>
                  <a:cubicBezTo>
                    <a:pt x="371475" y="1050284"/>
                    <a:pt x="334328" y="990277"/>
                    <a:pt x="360045" y="929317"/>
                  </a:cubicBezTo>
                  <a:cubicBezTo>
                    <a:pt x="370523" y="955987"/>
                    <a:pt x="376238" y="978846"/>
                    <a:pt x="388620" y="997896"/>
                  </a:cubicBezTo>
                  <a:cubicBezTo>
                    <a:pt x="421005" y="1046474"/>
                    <a:pt x="432435" y="1099814"/>
                    <a:pt x="428625" y="1156964"/>
                  </a:cubicBezTo>
                  <a:cubicBezTo>
                    <a:pt x="427673" y="1168394"/>
                    <a:pt x="423863" y="1182681"/>
                    <a:pt x="440055" y="1189349"/>
                  </a:cubicBezTo>
                  <a:cubicBezTo>
                    <a:pt x="452438" y="1190302"/>
                    <a:pt x="457200" y="1180777"/>
                    <a:pt x="461010" y="1172204"/>
                  </a:cubicBezTo>
                  <a:cubicBezTo>
                    <a:pt x="468630" y="1152202"/>
                    <a:pt x="465773" y="1131246"/>
                    <a:pt x="466725" y="1110292"/>
                  </a:cubicBezTo>
                  <a:cubicBezTo>
                    <a:pt x="468630" y="1072192"/>
                    <a:pt x="474345" y="1036949"/>
                    <a:pt x="519113" y="1023614"/>
                  </a:cubicBezTo>
                  <a:cubicBezTo>
                    <a:pt x="523875" y="1022662"/>
                    <a:pt x="528638" y="1019804"/>
                    <a:pt x="532448" y="1015994"/>
                  </a:cubicBezTo>
                  <a:cubicBezTo>
                    <a:pt x="531495" y="1011231"/>
                    <a:pt x="529590" y="1006469"/>
                    <a:pt x="528638" y="1001706"/>
                  </a:cubicBezTo>
                  <a:cubicBezTo>
                    <a:pt x="525780" y="934079"/>
                    <a:pt x="531495" y="864546"/>
                    <a:pt x="514350" y="797871"/>
                  </a:cubicBezTo>
                  <a:close/>
                  <a:moveTo>
                    <a:pt x="222885" y="660712"/>
                  </a:moveTo>
                  <a:cubicBezTo>
                    <a:pt x="222885" y="666427"/>
                    <a:pt x="219075" y="673094"/>
                    <a:pt x="211455" y="673094"/>
                  </a:cubicBezTo>
                  <a:cubicBezTo>
                    <a:pt x="203835" y="673094"/>
                    <a:pt x="200025" y="666427"/>
                    <a:pt x="199073" y="660712"/>
                  </a:cubicBezTo>
                  <a:cubicBezTo>
                    <a:pt x="190500" y="620706"/>
                    <a:pt x="188595" y="580702"/>
                    <a:pt x="209550" y="541649"/>
                  </a:cubicBezTo>
                  <a:cubicBezTo>
                    <a:pt x="229552" y="580702"/>
                    <a:pt x="223838" y="620706"/>
                    <a:pt x="222885" y="660712"/>
                  </a:cubicBezTo>
                  <a:close/>
                  <a:moveTo>
                    <a:pt x="296228" y="661664"/>
                  </a:moveTo>
                  <a:cubicBezTo>
                    <a:pt x="280988" y="677856"/>
                    <a:pt x="263843" y="680714"/>
                    <a:pt x="245745" y="674999"/>
                  </a:cubicBezTo>
                  <a:cubicBezTo>
                    <a:pt x="228600" y="669284"/>
                    <a:pt x="236220" y="652139"/>
                    <a:pt x="236220" y="638804"/>
                  </a:cubicBezTo>
                  <a:cubicBezTo>
                    <a:pt x="236220" y="622612"/>
                    <a:pt x="238125" y="606419"/>
                    <a:pt x="238125" y="590227"/>
                  </a:cubicBezTo>
                  <a:cubicBezTo>
                    <a:pt x="238125" y="590227"/>
                    <a:pt x="238125" y="590227"/>
                    <a:pt x="237173" y="590227"/>
                  </a:cubicBezTo>
                  <a:cubicBezTo>
                    <a:pt x="238125" y="564509"/>
                    <a:pt x="239077" y="537839"/>
                    <a:pt x="240983" y="512121"/>
                  </a:cubicBezTo>
                  <a:cubicBezTo>
                    <a:pt x="241935" y="500691"/>
                    <a:pt x="246698" y="490214"/>
                    <a:pt x="258127" y="485452"/>
                  </a:cubicBezTo>
                  <a:cubicBezTo>
                    <a:pt x="270510" y="480689"/>
                    <a:pt x="280988" y="486404"/>
                    <a:pt x="287655" y="495929"/>
                  </a:cubicBezTo>
                  <a:cubicBezTo>
                    <a:pt x="332423" y="554984"/>
                    <a:pt x="350520" y="604514"/>
                    <a:pt x="296228" y="66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E5E7E05-6F99-4D95-8E1B-2D06EBCC4712}"/>
                </a:ext>
              </a:extLst>
            </p:cNvPr>
            <p:cNvSpPr/>
            <p:nvPr/>
          </p:nvSpPr>
          <p:spPr>
            <a:xfrm>
              <a:off x="6223634" y="4553902"/>
              <a:ext cx="1578" cy="33337"/>
            </a:xfrm>
            <a:custGeom>
              <a:avLst/>
              <a:gdLst>
                <a:gd name="connsiteX0" fmla="*/ 953 w 1578"/>
                <a:gd name="connsiteY0" fmla="*/ 0 h 33337"/>
                <a:gd name="connsiteX1" fmla="*/ 0 w 1578"/>
                <a:gd name="connsiteY1" fmla="*/ 33338 h 33337"/>
                <a:gd name="connsiteX2" fmla="*/ 953 w 1578"/>
                <a:gd name="connsiteY2" fmla="*/ 0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33337">
                  <a:moveTo>
                    <a:pt x="953" y="0"/>
                  </a:moveTo>
                  <a:cubicBezTo>
                    <a:pt x="953" y="13335"/>
                    <a:pt x="953" y="23813"/>
                    <a:pt x="0" y="33338"/>
                  </a:cubicBezTo>
                  <a:cubicBezTo>
                    <a:pt x="1905" y="20955"/>
                    <a:pt x="1905" y="10478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C9627EA-819A-482E-AC9D-513BFBD4592D}"/>
                </a:ext>
              </a:extLst>
            </p:cNvPr>
            <p:cNvSpPr/>
            <p:nvPr/>
          </p:nvSpPr>
          <p:spPr>
            <a:xfrm>
              <a:off x="6217919" y="4587240"/>
              <a:ext cx="4762" cy="19050"/>
            </a:xfrm>
            <a:custGeom>
              <a:avLst/>
              <a:gdLst>
                <a:gd name="connsiteX0" fmla="*/ 0 w 4762"/>
                <a:gd name="connsiteY0" fmla="*/ 19050 h 19050"/>
                <a:gd name="connsiteX1" fmla="*/ 4763 w 4762"/>
                <a:gd name="connsiteY1" fmla="*/ 0 h 19050"/>
                <a:gd name="connsiteX2" fmla="*/ 0 w 4762"/>
                <a:gd name="connsiteY2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19050">
                  <a:moveTo>
                    <a:pt x="0" y="19050"/>
                  </a:moveTo>
                  <a:cubicBezTo>
                    <a:pt x="2858" y="13335"/>
                    <a:pt x="3810" y="6667"/>
                    <a:pt x="4763" y="0"/>
                  </a:cubicBezTo>
                  <a:cubicBezTo>
                    <a:pt x="3810" y="5715"/>
                    <a:pt x="1905" y="12382"/>
                    <a:pt x="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53EB7D2-4595-4A40-82F1-293A6E5FD5E0}"/>
                </a:ext>
              </a:extLst>
            </p:cNvPr>
            <p:cNvSpPr/>
            <p:nvPr/>
          </p:nvSpPr>
          <p:spPr>
            <a:xfrm>
              <a:off x="6738937" y="484441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CBC26C4-6385-4C2C-BD1F-C533380154F9}"/>
                </a:ext>
              </a:extLst>
            </p:cNvPr>
            <p:cNvSpPr/>
            <p:nvPr/>
          </p:nvSpPr>
          <p:spPr>
            <a:xfrm>
              <a:off x="6096952" y="4762500"/>
              <a:ext cx="952" cy="28575"/>
            </a:xfrm>
            <a:custGeom>
              <a:avLst/>
              <a:gdLst>
                <a:gd name="connsiteX0" fmla="*/ 0 w 952"/>
                <a:gd name="connsiteY0" fmla="*/ 28575 h 28575"/>
                <a:gd name="connsiteX1" fmla="*/ 953 w 952"/>
                <a:gd name="connsiteY1" fmla="*/ 0 h 28575"/>
                <a:gd name="connsiteX2" fmla="*/ 953 w 952"/>
                <a:gd name="connsiteY2" fmla="*/ 0 h 28575"/>
                <a:gd name="connsiteX3" fmla="*/ 0 w 95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5">
                  <a:moveTo>
                    <a:pt x="0" y="28575"/>
                  </a:moveTo>
                  <a:cubicBezTo>
                    <a:pt x="0" y="19050"/>
                    <a:pt x="0" y="9525"/>
                    <a:pt x="953" y="0"/>
                  </a:cubicBezTo>
                  <a:lnTo>
                    <a:pt x="953" y="0"/>
                  </a:lnTo>
                  <a:cubicBezTo>
                    <a:pt x="0" y="10478"/>
                    <a:pt x="0" y="19050"/>
                    <a:pt x="0" y="28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6877647-9D4F-4C1F-8B6E-1A9E29CC28D8}"/>
                </a:ext>
              </a:extLst>
            </p:cNvPr>
            <p:cNvSpPr/>
            <p:nvPr/>
          </p:nvSpPr>
          <p:spPr>
            <a:xfrm>
              <a:off x="6093142" y="4762500"/>
              <a:ext cx="4762" cy="20955"/>
            </a:xfrm>
            <a:custGeom>
              <a:avLst/>
              <a:gdLst>
                <a:gd name="connsiteX0" fmla="*/ 0 w 4762"/>
                <a:gd name="connsiteY0" fmla="*/ 20955 h 20955"/>
                <a:gd name="connsiteX1" fmla="*/ 4763 w 4762"/>
                <a:gd name="connsiteY1" fmla="*/ 0 h 20955"/>
                <a:gd name="connsiteX2" fmla="*/ 0 w 4762"/>
                <a:gd name="connsiteY2" fmla="*/ 20955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20955">
                  <a:moveTo>
                    <a:pt x="0" y="20955"/>
                  </a:moveTo>
                  <a:cubicBezTo>
                    <a:pt x="952" y="14288"/>
                    <a:pt x="2857" y="7620"/>
                    <a:pt x="4763" y="0"/>
                  </a:cubicBezTo>
                  <a:cubicBezTo>
                    <a:pt x="952" y="7620"/>
                    <a:pt x="0" y="14288"/>
                    <a:pt x="0" y="209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B271208-CB0A-4638-95E2-D2F3F2CF7C37}"/>
                </a:ext>
              </a:extLst>
            </p:cNvPr>
            <p:cNvSpPr/>
            <p:nvPr/>
          </p:nvSpPr>
          <p:spPr>
            <a:xfrm>
              <a:off x="6097904" y="4826317"/>
              <a:ext cx="9525" cy="10477"/>
            </a:xfrm>
            <a:custGeom>
              <a:avLst/>
              <a:gdLst>
                <a:gd name="connsiteX0" fmla="*/ 0 w 9525"/>
                <a:gd name="connsiteY0" fmla="*/ 0 h 10477"/>
                <a:gd name="connsiteX1" fmla="*/ 0 w 9525"/>
                <a:gd name="connsiteY1" fmla="*/ 10477 h 10477"/>
                <a:gd name="connsiteX2" fmla="*/ 0 w 9525"/>
                <a:gd name="connsiteY2" fmla="*/ 0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0477">
                  <a:moveTo>
                    <a:pt x="0" y="0"/>
                  </a:moveTo>
                  <a:cubicBezTo>
                    <a:pt x="0" y="3810"/>
                    <a:pt x="0" y="6667"/>
                    <a:pt x="0" y="10477"/>
                  </a:cubicBezTo>
                  <a:cubicBezTo>
                    <a:pt x="0" y="6667"/>
                    <a:pt x="0" y="381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A21E54E-2897-4F7E-AA68-A7A00B5D9245}"/>
                </a:ext>
              </a:extLst>
            </p:cNvPr>
            <p:cNvSpPr/>
            <p:nvPr/>
          </p:nvSpPr>
          <p:spPr>
            <a:xfrm>
              <a:off x="3602921" y="2015490"/>
              <a:ext cx="13720" cy="127634"/>
            </a:xfrm>
            <a:custGeom>
              <a:avLst/>
              <a:gdLst>
                <a:gd name="connsiteX0" fmla="*/ 386 w 13720"/>
                <a:gd name="connsiteY0" fmla="*/ 127635 h 127634"/>
                <a:gd name="connsiteX1" fmla="*/ 386 w 13720"/>
                <a:gd name="connsiteY1" fmla="*/ 127635 h 127634"/>
                <a:gd name="connsiteX2" fmla="*/ 13721 w 13720"/>
                <a:gd name="connsiteY2" fmla="*/ 0 h 127634"/>
                <a:gd name="connsiteX3" fmla="*/ 386 w 13720"/>
                <a:gd name="connsiteY3" fmla="*/ 127635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20" h="127634">
                  <a:moveTo>
                    <a:pt x="386" y="127635"/>
                  </a:moveTo>
                  <a:cubicBezTo>
                    <a:pt x="386" y="127635"/>
                    <a:pt x="386" y="127635"/>
                    <a:pt x="386" y="127635"/>
                  </a:cubicBezTo>
                  <a:cubicBezTo>
                    <a:pt x="7053" y="85725"/>
                    <a:pt x="-567" y="41910"/>
                    <a:pt x="13721" y="0"/>
                  </a:cubicBezTo>
                  <a:cubicBezTo>
                    <a:pt x="-5329" y="40957"/>
                    <a:pt x="1338" y="84773"/>
                    <a:pt x="386" y="127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5FA8C8E-1D8A-4CCE-A4F4-3AF5AB98D2E6}"/>
                </a:ext>
              </a:extLst>
            </p:cNvPr>
            <p:cNvSpPr/>
            <p:nvPr/>
          </p:nvSpPr>
          <p:spPr>
            <a:xfrm>
              <a:off x="3603307" y="2015490"/>
              <a:ext cx="13334" cy="127634"/>
            </a:xfrm>
            <a:custGeom>
              <a:avLst/>
              <a:gdLst>
                <a:gd name="connsiteX0" fmla="*/ 0 w 13334"/>
                <a:gd name="connsiteY0" fmla="*/ 127635 h 127634"/>
                <a:gd name="connsiteX1" fmla="*/ 13335 w 13334"/>
                <a:gd name="connsiteY1" fmla="*/ 0 h 127634"/>
                <a:gd name="connsiteX2" fmla="*/ 0 w 13334"/>
                <a:gd name="connsiteY2" fmla="*/ 127635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127634">
                  <a:moveTo>
                    <a:pt x="0" y="127635"/>
                  </a:moveTo>
                  <a:cubicBezTo>
                    <a:pt x="12382" y="85725"/>
                    <a:pt x="8572" y="42863"/>
                    <a:pt x="13335" y="0"/>
                  </a:cubicBezTo>
                  <a:cubicBezTo>
                    <a:pt x="-953" y="41910"/>
                    <a:pt x="7620" y="85725"/>
                    <a:pt x="0" y="127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A431CBE-964D-45BA-A056-C0D34AED7DCA}"/>
                </a:ext>
              </a:extLst>
            </p:cNvPr>
            <p:cNvSpPr/>
            <p:nvPr/>
          </p:nvSpPr>
          <p:spPr>
            <a:xfrm>
              <a:off x="6910494" y="4898707"/>
              <a:ext cx="27162" cy="49530"/>
            </a:xfrm>
            <a:custGeom>
              <a:avLst/>
              <a:gdLst>
                <a:gd name="connsiteX0" fmla="*/ 13227 w 27162"/>
                <a:gd name="connsiteY0" fmla="*/ 49530 h 49530"/>
                <a:gd name="connsiteX1" fmla="*/ 25610 w 27162"/>
                <a:gd name="connsiteY1" fmla="*/ 0 h 49530"/>
                <a:gd name="connsiteX2" fmla="*/ 13227 w 27162"/>
                <a:gd name="connsiteY2" fmla="*/ 4953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49530">
                  <a:moveTo>
                    <a:pt x="13227" y="49530"/>
                  </a:moveTo>
                  <a:cubicBezTo>
                    <a:pt x="26562" y="35243"/>
                    <a:pt x="29420" y="18098"/>
                    <a:pt x="25610" y="0"/>
                  </a:cubicBezTo>
                  <a:cubicBezTo>
                    <a:pt x="-3918" y="10478"/>
                    <a:pt x="-7728" y="26670"/>
                    <a:pt x="13227" y="49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304DF1D-9002-4569-A91E-CF8A8C6EBF17}"/>
                </a:ext>
              </a:extLst>
            </p:cNvPr>
            <p:cNvSpPr/>
            <p:nvPr/>
          </p:nvSpPr>
          <p:spPr>
            <a:xfrm>
              <a:off x="4406887" y="4892001"/>
              <a:ext cx="29857" cy="56235"/>
            </a:xfrm>
            <a:custGeom>
              <a:avLst/>
              <a:gdLst>
                <a:gd name="connsiteX0" fmla="*/ 7950 w 29857"/>
                <a:gd name="connsiteY0" fmla="*/ 38 h 56235"/>
                <a:gd name="connsiteX1" fmla="*/ 28905 w 29857"/>
                <a:gd name="connsiteY1" fmla="*/ 56236 h 56235"/>
                <a:gd name="connsiteX2" fmla="*/ 29857 w 29857"/>
                <a:gd name="connsiteY2" fmla="*/ 20041 h 56235"/>
                <a:gd name="connsiteX3" fmla="*/ 7950 w 29857"/>
                <a:gd name="connsiteY3" fmla="*/ 38 h 5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57" h="56235">
                  <a:moveTo>
                    <a:pt x="7950" y="38"/>
                  </a:moveTo>
                  <a:cubicBezTo>
                    <a:pt x="-6338" y="43853"/>
                    <a:pt x="-2528" y="51473"/>
                    <a:pt x="28905" y="56236"/>
                  </a:cubicBezTo>
                  <a:cubicBezTo>
                    <a:pt x="28905" y="43853"/>
                    <a:pt x="29857" y="32423"/>
                    <a:pt x="29857" y="20041"/>
                  </a:cubicBezTo>
                  <a:cubicBezTo>
                    <a:pt x="20332" y="16231"/>
                    <a:pt x="22237" y="-914"/>
                    <a:pt x="7950" y="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506C253-FFD9-4D84-841E-702A4103EBEB}"/>
                </a:ext>
              </a:extLst>
            </p:cNvPr>
            <p:cNvSpPr/>
            <p:nvPr/>
          </p:nvSpPr>
          <p:spPr>
            <a:xfrm>
              <a:off x="4366259" y="474059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8873307-B20C-4962-8E91-B8DCF6B0416D}"/>
                </a:ext>
              </a:extLst>
            </p:cNvPr>
            <p:cNvSpPr/>
            <p:nvPr/>
          </p:nvSpPr>
          <p:spPr>
            <a:xfrm>
              <a:off x="6267449" y="3108586"/>
              <a:ext cx="38100" cy="53312"/>
            </a:xfrm>
            <a:custGeom>
              <a:avLst/>
              <a:gdLst>
                <a:gd name="connsiteX0" fmla="*/ 31432 w 38100"/>
                <a:gd name="connsiteY0" fmla="*/ 374 h 53312"/>
                <a:gd name="connsiteX1" fmla="*/ 0 w 38100"/>
                <a:gd name="connsiteY1" fmla="*/ 2279 h 53312"/>
                <a:gd name="connsiteX2" fmla="*/ 2857 w 38100"/>
                <a:gd name="connsiteY2" fmla="*/ 50856 h 53312"/>
                <a:gd name="connsiteX3" fmla="*/ 38100 w 38100"/>
                <a:gd name="connsiteY3" fmla="*/ 36569 h 53312"/>
                <a:gd name="connsiteX4" fmla="*/ 38100 w 38100"/>
                <a:gd name="connsiteY4" fmla="*/ 36569 h 53312"/>
                <a:gd name="connsiteX5" fmla="*/ 38100 w 38100"/>
                <a:gd name="connsiteY5" fmla="*/ 36569 h 53312"/>
                <a:gd name="connsiteX6" fmla="*/ 31432 w 38100"/>
                <a:gd name="connsiteY6" fmla="*/ 374 h 5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53312">
                  <a:moveTo>
                    <a:pt x="31432" y="374"/>
                  </a:moveTo>
                  <a:cubicBezTo>
                    <a:pt x="20955" y="-579"/>
                    <a:pt x="10478" y="374"/>
                    <a:pt x="0" y="2279"/>
                  </a:cubicBezTo>
                  <a:cubicBezTo>
                    <a:pt x="15240" y="14661"/>
                    <a:pt x="17145" y="29901"/>
                    <a:pt x="2857" y="50856"/>
                  </a:cubicBezTo>
                  <a:cubicBezTo>
                    <a:pt x="19050" y="57524"/>
                    <a:pt x="29528" y="49904"/>
                    <a:pt x="38100" y="36569"/>
                  </a:cubicBezTo>
                  <a:cubicBezTo>
                    <a:pt x="38100" y="36569"/>
                    <a:pt x="38100" y="36569"/>
                    <a:pt x="38100" y="36569"/>
                  </a:cubicBezTo>
                  <a:cubicBezTo>
                    <a:pt x="38100" y="36569"/>
                    <a:pt x="38100" y="36569"/>
                    <a:pt x="38100" y="36569"/>
                  </a:cubicBezTo>
                  <a:cubicBezTo>
                    <a:pt x="22860" y="24186"/>
                    <a:pt x="19050" y="11804"/>
                    <a:pt x="31432" y="3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5D1721-551F-441F-81E6-E87DEA8DC480}"/>
                </a:ext>
              </a:extLst>
            </p:cNvPr>
            <p:cNvSpPr/>
            <p:nvPr/>
          </p:nvSpPr>
          <p:spPr>
            <a:xfrm>
              <a:off x="6253162" y="3067830"/>
              <a:ext cx="53340" cy="43034"/>
            </a:xfrm>
            <a:custGeom>
              <a:avLst/>
              <a:gdLst>
                <a:gd name="connsiteX0" fmla="*/ 33338 w 53340"/>
                <a:gd name="connsiteY0" fmla="*/ 172 h 43034"/>
                <a:gd name="connsiteX1" fmla="*/ 4763 w 53340"/>
                <a:gd name="connsiteY1" fmla="*/ 24937 h 43034"/>
                <a:gd name="connsiteX2" fmla="*/ 0 w 53340"/>
                <a:gd name="connsiteY2" fmla="*/ 34462 h 43034"/>
                <a:gd name="connsiteX3" fmla="*/ 13335 w 53340"/>
                <a:gd name="connsiteY3" fmla="*/ 43034 h 43034"/>
                <a:gd name="connsiteX4" fmla="*/ 44768 w 53340"/>
                <a:gd name="connsiteY4" fmla="*/ 41129 h 43034"/>
                <a:gd name="connsiteX5" fmla="*/ 53340 w 53340"/>
                <a:gd name="connsiteY5" fmla="*/ 34462 h 43034"/>
                <a:gd name="connsiteX6" fmla="*/ 33338 w 53340"/>
                <a:gd name="connsiteY6" fmla="*/ 172 h 4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40" h="43034">
                  <a:moveTo>
                    <a:pt x="33338" y="172"/>
                  </a:moveTo>
                  <a:cubicBezTo>
                    <a:pt x="18097" y="-1733"/>
                    <a:pt x="11430" y="12554"/>
                    <a:pt x="4763" y="24937"/>
                  </a:cubicBezTo>
                  <a:cubicBezTo>
                    <a:pt x="2857" y="27794"/>
                    <a:pt x="1905" y="31604"/>
                    <a:pt x="0" y="34462"/>
                  </a:cubicBezTo>
                  <a:cubicBezTo>
                    <a:pt x="5715" y="37319"/>
                    <a:pt x="9525" y="40177"/>
                    <a:pt x="13335" y="43034"/>
                  </a:cubicBezTo>
                  <a:cubicBezTo>
                    <a:pt x="23813" y="41129"/>
                    <a:pt x="34290" y="40177"/>
                    <a:pt x="44768" y="41129"/>
                  </a:cubicBezTo>
                  <a:cubicBezTo>
                    <a:pt x="46672" y="39224"/>
                    <a:pt x="49530" y="37319"/>
                    <a:pt x="53340" y="34462"/>
                  </a:cubicBezTo>
                  <a:cubicBezTo>
                    <a:pt x="49530" y="21127"/>
                    <a:pt x="52388" y="3029"/>
                    <a:pt x="33338" y="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87F9761-8149-48B4-AECF-10032C991140}"/>
                </a:ext>
              </a:extLst>
            </p:cNvPr>
            <p:cNvSpPr/>
            <p:nvPr/>
          </p:nvSpPr>
          <p:spPr>
            <a:xfrm>
              <a:off x="6291488" y="3108960"/>
              <a:ext cx="15013" cy="37147"/>
            </a:xfrm>
            <a:custGeom>
              <a:avLst/>
              <a:gdLst>
                <a:gd name="connsiteX0" fmla="*/ 7393 w 15013"/>
                <a:gd name="connsiteY0" fmla="*/ 0 h 37147"/>
                <a:gd name="connsiteX1" fmla="*/ 14061 w 15013"/>
                <a:gd name="connsiteY1" fmla="*/ 37148 h 37147"/>
                <a:gd name="connsiteX2" fmla="*/ 14061 w 15013"/>
                <a:gd name="connsiteY2" fmla="*/ 37148 h 37147"/>
                <a:gd name="connsiteX3" fmla="*/ 15013 w 15013"/>
                <a:gd name="connsiteY3" fmla="*/ 952 h 37147"/>
                <a:gd name="connsiteX4" fmla="*/ 7393 w 15013"/>
                <a:gd name="connsiteY4" fmla="*/ 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13" h="37147">
                  <a:moveTo>
                    <a:pt x="7393" y="0"/>
                  </a:moveTo>
                  <a:cubicBezTo>
                    <a:pt x="-4989" y="11430"/>
                    <a:pt x="-1179" y="23812"/>
                    <a:pt x="14061" y="37148"/>
                  </a:cubicBezTo>
                  <a:cubicBezTo>
                    <a:pt x="14061" y="37148"/>
                    <a:pt x="14061" y="37148"/>
                    <a:pt x="14061" y="37148"/>
                  </a:cubicBezTo>
                  <a:cubicBezTo>
                    <a:pt x="14061" y="24765"/>
                    <a:pt x="15013" y="13335"/>
                    <a:pt x="15013" y="952"/>
                  </a:cubicBezTo>
                  <a:cubicBezTo>
                    <a:pt x="12156" y="0"/>
                    <a:pt x="10251" y="0"/>
                    <a:pt x="739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E077513-B456-4D86-8226-4E913F69796F}"/>
                </a:ext>
              </a:extLst>
            </p:cNvPr>
            <p:cNvSpPr/>
            <p:nvPr/>
          </p:nvSpPr>
          <p:spPr>
            <a:xfrm>
              <a:off x="6298881" y="3103245"/>
              <a:ext cx="7620" cy="6667"/>
            </a:xfrm>
            <a:custGeom>
              <a:avLst/>
              <a:gdLst>
                <a:gd name="connsiteX0" fmla="*/ 0 w 7620"/>
                <a:gd name="connsiteY0" fmla="*/ 5715 h 6667"/>
                <a:gd name="connsiteX1" fmla="*/ 7620 w 7620"/>
                <a:gd name="connsiteY1" fmla="*/ 6667 h 6667"/>
                <a:gd name="connsiteX2" fmla="*/ 7620 w 7620"/>
                <a:gd name="connsiteY2" fmla="*/ 0 h 6667"/>
                <a:gd name="connsiteX3" fmla="*/ 0 w 7620"/>
                <a:gd name="connsiteY3" fmla="*/ 5715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" h="6667">
                  <a:moveTo>
                    <a:pt x="0" y="5715"/>
                  </a:moveTo>
                  <a:cubicBezTo>
                    <a:pt x="2858" y="5715"/>
                    <a:pt x="5715" y="5715"/>
                    <a:pt x="7620" y="6667"/>
                  </a:cubicBezTo>
                  <a:cubicBezTo>
                    <a:pt x="7620" y="4763"/>
                    <a:pt x="7620" y="1905"/>
                    <a:pt x="7620" y="0"/>
                  </a:cubicBezTo>
                  <a:cubicBezTo>
                    <a:pt x="4763" y="952"/>
                    <a:pt x="1905" y="2857"/>
                    <a:pt x="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D20C5E-73BB-429E-810B-B40A0B66EC36}"/>
                </a:ext>
              </a:extLst>
            </p:cNvPr>
            <p:cNvSpPr/>
            <p:nvPr/>
          </p:nvSpPr>
          <p:spPr>
            <a:xfrm>
              <a:off x="6256971" y="3110864"/>
              <a:ext cx="22728" cy="48577"/>
            </a:xfrm>
            <a:custGeom>
              <a:avLst/>
              <a:gdLst>
                <a:gd name="connsiteX0" fmla="*/ 10478 w 22728"/>
                <a:gd name="connsiteY0" fmla="*/ 0 h 48577"/>
                <a:gd name="connsiteX1" fmla="*/ 0 w 22728"/>
                <a:gd name="connsiteY1" fmla="*/ 2858 h 48577"/>
                <a:gd name="connsiteX2" fmla="*/ 13335 w 22728"/>
                <a:gd name="connsiteY2" fmla="*/ 48577 h 48577"/>
                <a:gd name="connsiteX3" fmla="*/ 10478 w 22728"/>
                <a:gd name="connsiteY3" fmla="*/ 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8" h="48577">
                  <a:moveTo>
                    <a:pt x="10478" y="0"/>
                  </a:moveTo>
                  <a:cubicBezTo>
                    <a:pt x="6668" y="952"/>
                    <a:pt x="3810" y="1905"/>
                    <a:pt x="0" y="2858"/>
                  </a:cubicBezTo>
                  <a:cubicBezTo>
                    <a:pt x="4763" y="18098"/>
                    <a:pt x="8572" y="33338"/>
                    <a:pt x="13335" y="48577"/>
                  </a:cubicBezTo>
                  <a:cubicBezTo>
                    <a:pt x="27622" y="27623"/>
                    <a:pt x="24765" y="12382"/>
                    <a:pt x="104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68F2C41-926C-4795-BD20-707AA20AE6B2}"/>
                </a:ext>
              </a:extLst>
            </p:cNvPr>
            <p:cNvSpPr/>
            <p:nvPr/>
          </p:nvSpPr>
          <p:spPr>
            <a:xfrm>
              <a:off x="6254114" y="3102292"/>
              <a:ext cx="13334" cy="11430"/>
            </a:xfrm>
            <a:custGeom>
              <a:avLst/>
              <a:gdLst>
                <a:gd name="connsiteX0" fmla="*/ 2857 w 13334"/>
                <a:gd name="connsiteY0" fmla="*/ 11430 h 11430"/>
                <a:gd name="connsiteX1" fmla="*/ 13335 w 13334"/>
                <a:gd name="connsiteY1" fmla="*/ 8573 h 11430"/>
                <a:gd name="connsiteX2" fmla="*/ 0 w 13334"/>
                <a:gd name="connsiteY2" fmla="*/ 0 h 11430"/>
                <a:gd name="connsiteX3" fmla="*/ 2857 w 13334"/>
                <a:gd name="connsiteY3" fmla="*/ 11430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4" h="11430">
                  <a:moveTo>
                    <a:pt x="2857" y="11430"/>
                  </a:moveTo>
                  <a:cubicBezTo>
                    <a:pt x="6667" y="10478"/>
                    <a:pt x="9525" y="9525"/>
                    <a:pt x="13335" y="8573"/>
                  </a:cubicBezTo>
                  <a:cubicBezTo>
                    <a:pt x="9525" y="5715"/>
                    <a:pt x="4763" y="2858"/>
                    <a:pt x="0" y="0"/>
                  </a:cubicBezTo>
                  <a:cubicBezTo>
                    <a:pt x="953" y="3810"/>
                    <a:pt x="1905" y="7620"/>
                    <a:pt x="285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8FC967-9B39-4589-9C64-E8351FD4CC6C}"/>
                </a:ext>
              </a:extLst>
            </p:cNvPr>
            <p:cNvSpPr/>
            <p:nvPr/>
          </p:nvSpPr>
          <p:spPr>
            <a:xfrm>
              <a:off x="7524749" y="3581310"/>
              <a:ext cx="39142" cy="38189"/>
            </a:xfrm>
            <a:custGeom>
              <a:avLst/>
              <a:gdLst>
                <a:gd name="connsiteX0" fmla="*/ 39053 w 39142"/>
                <a:gd name="connsiteY0" fmla="*/ 20092 h 38189"/>
                <a:gd name="connsiteX1" fmla="*/ 21907 w 39142"/>
                <a:gd name="connsiteY1" fmla="*/ 90 h 38189"/>
                <a:gd name="connsiteX2" fmla="*/ 0 w 39142"/>
                <a:gd name="connsiteY2" fmla="*/ 19140 h 38189"/>
                <a:gd name="connsiteX3" fmla="*/ 19050 w 39142"/>
                <a:gd name="connsiteY3" fmla="*/ 38190 h 38189"/>
                <a:gd name="connsiteX4" fmla="*/ 39053 w 39142"/>
                <a:gd name="connsiteY4" fmla="*/ 20092 h 3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42" h="38189">
                  <a:moveTo>
                    <a:pt x="39053" y="20092"/>
                  </a:moveTo>
                  <a:cubicBezTo>
                    <a:pt x="40005" y="8662"/>
                    <a:pt x="33338" y="1042"/>
                    <a:pt x="21907" y="90"/>
                  </a:cubicBezTo>
                  <a:cubicBezTo>
                    <a:pt x="8572" y="-863"/>
                    <a:pt x="0" y="5805"/>
                    <a:pt x="0" y="19140"/>
                  </a:cubicBezTo>
                  <a:cubicBezTo>
                    <a:pt x="0" y="30570"/>
                    <a:pt x="7620" y="36285"/>
                    <a:pt x="19050" y="38190"/>
                  </a:cubicBezTo>
                  <a:cubicBezTo>
                    <a:pt x="31432" y="38190"/>
                    <a:pt x="38100" y="32474"/>
                    <a:pt x="39053" y="200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5995332-0996-42FD-90FD-465AE11CBC2E}"/>
                </a:ext>
              </a:extLst>
            </p:cNvPr>
            <p:cNvSpPr/>
            <p:nvPr/>
          </p:nvSpPr>
          <p:spPr>
            <a:xfrm>
              <a:off x="6508848" y="3587115"/>
              <a:ext cx="26253" cy="36194"/>
            </a:xfrm>
            <a:custGeom>
              <a:avLst/>
              <a:gdLst>
                <a:gd name="connsiteX0" fmla="*/ 536 w 26253"/>
                <a:gd name="connsiteY0" fmla="*/ 0 h 36194"/>
                <a:gd name="connsiteX1" fmla="*/ 26253 w 26253"/>
                <a:gd name="connsiteY1" fmla="*/ 36195 h 36194"/>
                <a:gd name="connsiteX2" fmla="*/ 26253 w 26253"/>
                <a:gd name="connsiteY2" fmla="*/ 36195 h 36194"/>
                <a:gd name="connsiteX3" fmla="*/ 536 w 26253"/>
                <a:gd name="connsiteY3" fmla="*/ 0 h 3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53" h="36194">
                  <a:moveTo>
                    <a:pt x="536" y="0"/>
                  </a:moveTo>
                  <a:cubicBezTo>
                    <a:pt x="-2322" y="20955"/>
                    <a:pt x="6251" y="32385"/>
                    <a:pt x="26253" y="36195"/>
                  </a:cubicBezTo>
                  <a:cubicBezTo>
                    <a:pt x="26253" y="36195"/>
                    <a:pt x="26253" y="36195"/>
                    <a:pt x="26253" y="36195"/>
                  </a:cubicBezTo>
                  <a:cubicBezTo>
                    <a:pt x="21491" y="20955"/>
                    <a:pt x="15776" y="6667"/>
                    <a:pt x="53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CE7FA38-F7C9-4E24-B235-92CD9BD1B6EE}"/>
                </a:ext>
              </a:extLst>
            </p:cNvPr>
            <p:cNvSpPr/>
            <p:nvPr/>
          </p:nvSpPr>
          <p:spPr>
            <a:xfrm>
              <a:off x="6509384" y="3580854"/>
              <a:ext cx="40366" cy="42455"/>
            </a:xfrm>
            <a:custGeom>
              <a:avLst/>
              <a:gdLst>
                <a:gd name="connsiteX0" fmla="*/ 36195 w 40366"/>
                <a:gd name="connsiteY0" fmla="*/ 8166 h 42455"/>
                <a:gd name="connsiteX1" fmla="*/ 0 w 40366"/>
                <a:gd name="connsiteY1" fmla="*/ 6261 h 42455"/>
                <a:gd name="connsiteX2" fmla="*/ 25718 w 40366"/>
                <a:gd name="connsiteY2" fmla="*/ 42455 h 42455"/>
                <a:gd name="connsiteX3" fmla="*/ 25718 w 40366"/>
                <a:gd name="connsiteY3" fmla="*/ 42455 h 42455"/>
                <a:gd name="connsiteX4" fmla="*/ 25718 w 40366"/>
                <a:gd name="connsiteY4" fmla="*/ 42455 h 42455"/>
                <a:gd name="connsiteX5" fmla="*/ 36195 w 40366"/>
                <a:gd name="connsiteY5" fmla="*/ 816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366" h="42455">
                  <a:moveTo>
                    <a:pt x="36195" y="8166"/>
                  </a:moveTo>
                  <a:cubicBezTo>
                    <a:pt x="25718" y="-5170"/>
                    <a:pt x="12383" y="545"/>
                    <a:pt x="0" y="6261"/>
                  </a:cubicBezTo>
                  <a:cubicBezTo>
                    <a:pt x="15240" y="13880"/>
                    <a:pt x="20955" y="27216"/>
                    <a:pt x="25718" y="42455"/>
                  </a:cubicBezTo>
                  <a:cubicBezTo>
                    <a:pt x="25718" y="42455"/>
                    <a:pt x="25718" y="42455"/>
                    <a:pt x="25718" y="42455"/>
                  </a:cubicBezTo>
                  <a:cubicBezTo>
                    <a:pt x="25718" y="42455"/>
                    <a:pt x="25718" y="42455"/>
                    <a:pt x="25718" y="42455"/>
                  </a:cubicBezTo>
                  <a:cubicBezTo>
                    <a:pt x="35243" y="31978"/>
                    <a:pt x="46672" y="22453"/>
                    <a:pt x="36195" y="8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9CA0469-D0D4-434D-91D0-F0F33E9995A6}"/>
                </a:ext>
              </a:extLst>
            </p:cNvPr>
            <p:cNvSpPr/>
            <p:nvPr/>
          </p:nvSpPr>
          <p:spPr>
            <a:xfrm>
              <a:off x="7331392" y="3082289"/>
              <a:ext cx="2280" cy="3318"/>
            </a:xfrm>
            <a:custGeom>
              <a:avLst/>
              <a:gdLst>
                <a:gd name="connsiteX0" fmla="*/ 0 w 2280"/>
                <a:gd name="connsiteY0" fmla="*/ 0 h 3318"/>
                <a:gd name="connsiteX1" fmla="*/ 0 w 2280"/>
                <a:gd name="connsiteY1" fmla="*/ 0 h 3318"/>
                <a:gd name="connsiteX2" fmla="*/ 952 w 2280"/>
                <a:gd name="connsiteY2" fmla="*/ 1905 h 3318"/>
                <a:gd name="connsiteX3" fmla="*/ 0 w 2280"/>
                <a:gd name="connsiteY3" fmla="*/ 0 h 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331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952"/>
                    <a:pt x="952" y="1905"/>
                  </a:cubicBezTo>
                  <a:cubicBezTo>
                    <a:pt x="2857" y="4763"/>
                    <a:pt x="2857" y="2858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BC368A0-143F-4D8C-8138-D176AE7666F3}"/>
                </a:ext>
              </a:extLst>
            </p:cNvPr>
            <p:cNvSpPr/>
            <p:nvPr/>
          </p:nvSpPr>
          <p:spPr>
            <a:xfrm>
              <a:off x="7312342" y="3072764"/>
              <a:ext cx="5714" cy="1905"/>
            </a:xfrm>
            <a:custGeom>
              <a:avLst/>
              <a:gdLst>
                <a:gd name="connsiteX0" fmla="*/ 5715 w 5714"/>
                <a:gd name="connsiteY0" fmla="*/ 952 h 1905"/>
                <a:gd name="connsiteX1" fmla="*/ 0 w 5714"/>
                <a:gd name="connsiteY1" fmla="*/ 0 h 1905"/>
                <a:gd name="connsiteX2" fmla="*/ 1905 w 5714"/>
                <a:gd name="connsiteY2" fmla="*/ 1905 h 1905"/>
                <a:gd name="connsiteX3" fmla="*/ 5715 w 5714"/>
                <a:gd name="connsiteY3" fmla="*/ 952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4" h="1905">
                  <a:moveTo>
                    <a:pt x="5715" y="952"/>
                  </a:moveTo>
                  <a:cubicBezTo>
                    <a:pt x="3810" y="952"/>
                    <a:pt x="1905" y="0"/>
                    <a:pt x="0" y="0"/>
                  </a:cubicBezTo>
                  <a:cubicBezTo>
                    <a:pt x="952" y="952"/>
                    <a:pt x="952" y="952"/>
                    <a:pt x="1905" y="1905"/>
                  </a:cubicBezTo>
                  <a:cubicBezTo>
                    <a:pt x="2857" y="952"/>
                    <a:pt x="3810" y="952"/>
                    <a:pt x="571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63EF391-E5FB-4339-B8C4-10960C871817}"/>
                </a:ext>
              </a:extLst>
            </p:cNvPr>
            <p:cNvSpPr/>
            <p:nvPr/>
          </p:nvSpPr>
          <p:spPr>
            <a:xfrm>
              <a:off x="6808469" y="4010697"/>
              <a:ext cx="2857" cy="8852"/>
            </a:xfrm>
            <a:custGeom>
              <a:avLst/>
              <a:gdLst>
                <a:gd name="connsiteX0" fmla="*/ 953 w 2857"/>
                <a:gd name="connsiteY0" fmla="*/ 280 h 8852"/>
                <a:gd name="connsiteX1" fmla="*/ 0 w 2857"/>
                <a:gd name="connsiteY1" fmla="*/ 8853 h 8852"/>
                <a:gd name="connsiteX2" fmla="*/ 2858 w 2857"/>
                <a:gd name="connsiteY2" fmla="*/ 3138 h 8852"/>
                <a:gd name="connsiteX3" fmla="*/ 953 w 2857"/>
                <a:gd name="connsiteY3" fmla="*/ 280 h 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8852">
                  <a:moveTo>
                    <a:pt x="953" y="280"/>
                  </a:moveTo>
                  <a:cubicBezTo>
                    <a:pt x="0" y="3138"/>
                    <a:pt x="0" y="5995"/>
                    <a:pt x="0" y="8853"/>
                  </a:cubicBezTo>
                  <a:cubicBezTo>
                    <a:pt x="953" y="6948"/>
                    <a:pt x="1905" y="5043"/>
                    <a:pt x="2858" y="3138"/>
                  </a:cubicBezTo>
                  <a:cubicBezTo>
                    <a:pt x="0" y="6948"/>
                    <a:pt x="1905" y="-1625"/>
                    <a:pt x="953" y="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AE19BF-15FC-4744-A056-91BEF382D871}"/>
                </a:ext>
              </a:extLst>
            </p:cNvPr>
            <p:cNvSpPr/>
            <p:nvPr/>
          </p:nvSpPr>
          <p:spPr>
            <a:xfrm>
              <a:off x="6798944" y="4018597"/>
              <a:ext cx="9941" cy="19050"/>
            </a:xfrm>
            <a:custGeom>
              <a:avLst/>
              <a:gdLst>
                <a:gd name="connsiteX0" fmla="*/ 9525 w 9941"/>
                <a:gd name="connsiteY0" fmla="*/ 0 h 19050"/>
                <a:gd name="connsiteX1" fmla="*/ 0 w 9941"/>
                <a:gd name="connsiteY1" fmla="*/ 19050 h 19050"/>
                <a:gd name="connsiteX2" fmla="*/ 1905 w 9941"/>
                <a:gd name="connsiteY2" fmla="*/ 18098 h 19050"/>
                <a:gd name="connsiteX3" fmla="*/ 9525 w 9941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41" h="19050">
                  <a:moveTo>
                    <a:pt x="9525" y="0"/>
                  </a:moveTo>
                  <a:cubicBezTo>
                    <a:pt x="6668" y="6668"/>
                    <a:pt x="2858" y="12383"/>
                    <a:pt x="0" y="19050"/>
                  </a:cubicBezTo>
                  <a:cubicBezTo>
                    <a:pt x="953" y="19050"/>
                    <a:pt x="1905" y="19050"/>
                    <a:pt x="1905" y="18098"/>
                  </a:cubicBezTo>
                  <a:cubicBezTo>
                    <a:pt x="10478" y="14288"/>
                    <a:pt x="10478" y="762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C40F59-A2B2-4643-B7F4-18E1563B03DD}"/>
                </a:ext>
              </a:extLst>
            </p:cNvPr>
            <p:cNvSpPr/>
            <p:nvPr/>
          </p:nvSpPr>
          <p:spPr>
            <a:xfrm>
              <a:off x="5863060" y="4380547"/>
              <a:ext cx="3386" cy="58102"/>
            </a:xfrm>
            <a:custGeom>
              <a:avLst/>
              <a:gdLst>
                <a:gd name="connsiteX0" fmla="*/ 3387 w 3386"/>
                <a:gd name="connsiteY0" fmla="*/ 58103 h 58102"/>
                <a:gd name="connsiteX1" fmla="*/ 529 w 3386"/>
                <a:gd name="connsiteY1" fmla="*/ 0 h 58102"/>
                <a:gd name="connsiteX2" fmla="*/ 3387 w 3386"/>
                <a:gd name="connsiteY2" fmla="*/ 58103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6" h="58102">
                  <a:moveTo>
                    <a:pt x="3387" y="58103"/>
                  </a:moveTo>
                  <a:cubicBezTo>
                    <a:pt x="3387" y="39053"/>
                    <a:pt x="2434" y="19050"/>
                    <a:pt x="529" y="0"/>
                  </a:cubicBezTo>
                  <a:cubicBezTo>
                    <a:pt x="-423" y="20003"/>
                    <a:pt x="-423" y="39053"/>
                    <a:pt x="3387" y="58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35724F5-7D3D-49F6-8C8B-8F47E5104DCE}"/>
                </a:ext>
              </a:extLst>
            </p:cNvPr>
            <p:cNvSpPr/>
            <p:nvPr/>
          </p:nvSpPr>
          <p:spPr>
            <a:xfrm>
              <a:off x="5987414" y="4208145"/>
              <a:ext cx="3809" cy="20002"/>
            </a:xfrm>
            <a:custGeom>
              <a:avLst/>
              <a:gdLst>
                <a:gd name="connsiteX0" fmla="*/ 3810 w 3809"/>
                <a:gd name="connsiteY0" fmla="*/ 0 h 20002"/>
                <a:gd name="connsiteX1" fmla="*/ 0 w 3809"/>
                <a:gd name="connsiteY1" fmla="*/ 20002 h 20002"/>
                <a:gd name="connsiteX2" fmla="*/ 3810 w 3809"/>
                <a:gd name="connsiteY2" fmla="*/ 0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20002">
                  <a:moveTo>
                    <a:pt x="3810" y="0"/>
                  </a:moveTo>
                  <a:cubicBezTo>
                    <a:pt x="2857" y="6667"/>
                    <a:pt x="952" y="13335"/>
                    <a:pt x="0" y="20002"/>
                  </a:cubicBezTo>
                  <a:cubicBezTo>
                    <a:pt x="0" y="14288"/>
                    <a:pt x="3810" y="6667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134DCB5-C408-4DB8-A7D6-88C519F01AC4}"/>
                </a:ext>
              </a:extLst>
            </p:cNvPr>
            <p:cNvSpPr/>
            <p:nvPr/>
          </p:nvSpPr>
          <p:spPr>
            <a:xfrm>
              <a:off x="5866446" y="443865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9067AAC-EC0F-4F9A-B5CC-098BBD21ED59}"/>
                </a:ext>
              </a:extLst>
            </p:cNvPr>
            <p:cNvSpPr/>
            <p:nvPr/>
          </p:nvSpPr>
          <p:spPr>
            <a:xfrm>
              <a:off x="5669279" y="4537709"/>
              <a:ext cx="9525" cy="11430"/>
            </a:xfrm>
            <a:custGeom>
              <a:avLst/>
              <a:gdLst>
                <a:gd name="connsiteX0" fmla="*/ 0 w 9525"/>
                <a:gd name="connsiteY0" fmla="*/ 11430 h 11430"/>
                <a:gd name="connsiteX1" fmla="*/ 0 w 9525"/>
                <a:gd name="connsiteY1" fmla="*/ 0 h 11430"/>
                <a:gd name="connsiteX2" fmla="*/ 0 w 9525"/>
                <a:gd name="connsiteY2" fmla="*/ 3810 h 11430"/>
                <a:gd name="connsiteX3" fmla="*/ 0 w 9525"/>
                <a:gd name="connsiteY3" fmla="*/ 11430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1430">
                  <a:moveTo>
                    <a:pt x="0" y="11430"/>
                  </a:moveTo>
                  <a:cubicBezTo>
                    <a:pt x="0" y="7620"/>
                    <a:pt x="0" y="3810"/>
                    <a:pt x="0" y="0"/>
                  </a:cubicBezTo>
                  <a:cubicBezTo>
                    <a:pt x="0" y="953"/>
                    <a:pt x="0" y="2858"/>
                    <a:pt x="0" y="3810"/>
                  </a:cubicBezTo>
                  <a:cubicBezTo>
                    <a:pt x="0" y="6668"/>
                    <a:pt x="0" y="9525"/>
                    <a:pt x="0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A12B927-BE2F-4D60-8308-EC5DBA55D4EA}"/>
                </a:ext>
              </a:extLst>
            </p:cNvPr>
            <p:cNvSpPr/>
            <p:nvPr/>
          </p:nvSpPr>
          <p:spPr>
            <a:xfrm>
              <a:off x="5669279" y="4529137"/>
              <a:ext cx="9525" cy="8572"/>
            </a:xfrm>
            <a:custGeom>
              <a:avLst/>
              <a:gdLst>
                <a:gd name="connsiteX0" fmla="*/ 0 w 9525"/>
                <a:gd name="connsiteY0" fmla="*/ 8572 h 8572"/>
                <a:gd name="connsiteX1" fmla="*/ 0 w 9525"/>
                <a:gd name="connsiteY1" fmla="*/ 0 h 8572"/>
                <a:gd name="connsiteX2" fmla="*/ 0 w 9525"/>
                <a:gd name="connsiteY2" fmla="*/ 1905 h 8572"/>
                <a:gd name="connsiteX3" fmla="*/ 0 w 9525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8572">
                  <a:moveTo>
                    <a:pt x="0" y="8572"/>
                  </a:moveTo>
                  <a:cubicBezTo>
                    <a:pt x="0" y="5715"/>
                    <a:pt x="0" y="2857"/>
                    <a:pt x="0" y="0"/>
                  </a:cubicBezTo>
                  <a:cubicBezTo>
                    <a:pt x="0" y="953"/>
                    <a:pt x="0" y="953"/>
                    <a:pt x="0" y="1905"/>
                  </a:cubicBezTo>
                  <a:cubicBezTo>
                    <a:pt x="0" y="4763"/>
                    <a:pt x="0" y="6668"/>
                    <a:pt x="0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D7668FF-8684-42EB-ABA8-B537274903D7}"/>
                </a:ext>
              </a:extLst>
            </p:cNvPr>
            <p:cNvSpPr/>
            <p:nvPr/>
          </p:nvSpPr>
          <p:spPr>
            <a:xfrm>
              <a:off x="5621654" y="4554855"/>
              <a:ext cx="7620" cy="4762"/>
            </a:xfrm>
            <a:custGeom>
              <a:avLst/>
              <a:gdLst>
                <a:gd name="connsiteX0" fmla="*/ 2858 w 7620"/>
                <a:gd name="connsiteY0" fmla="*/ 4763 h 4762"/>
                <a:gd name="connsiteX1" fmla="*/ 7620 w 7620"/>
                <a:gd name="connsiteY1" fmla="*/ 0 h 4762"/>
                <a:gd name="connsiteX2" fmla="*/ 0 w 7620"/>
                <a:gd name="connsiteY2" fmla="*/ 0 h 4762"/>
                <a:gd name="connsiteX3" fmla="*/ 2858 w 7620"/>
                <a:gd name="connsiteY3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" h="4762">
                  <a:moveTo>
                    <a:pt x="2858" y="4763"/>
                  </a:moveTo>
                  <a:cubicBezTo>
                    <a:pt x="4763" y="3810"/>
                    <a:pt x="6667" y="1905"/>
                    <a:pt x="7620" y="0"/>
                  </a:cubicBezTo>
                  <a:cubicBezTo>
                    <a:pt x="4763" y="0"/>
                    <a:pt x="2858" y="0"/>
                    <a:pt x="0" y="0"/>
                  </a:cubicBezTo>
                  <a:cubicBezTo>
                    <a:pt x="953" y="952"/>
                    <a:pt x="1905" y="2857"/>
                    <a:pt x="2858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9B9A81A-BC7A-41F4-91E8-126AA386C816}"/>
                </a:ext>
              </a:extLst>
            </p:cNvPr>
            <p:cNvSpPr/>
            <p:nvPr/>
          </p:nvSpPr>
          <p:spPr>
            <a:xfrm>
              <a:off x="5668327" y="4476750"/>
              <a:ext cx="952" cy="18097"/>
            </a:xfrm>
            <a:custGeom>
              <a:avLst/>
              <a:gdLst>
                <a:gd name="connsiteX0" fmla="*/ 952 w 952"/>
                <a:gd name="connsiteY0" fmla="*/ 0 h 18097"/>
                <a:gd name="connsiteX1" fmla="*/ 0 w 952"/>
                <a:gd name="connsiteY1" fmla="*/ 18097 h 18097"/>
                <a:gd name="connsiteX2" fmla="*/ 952 w 952"/>
                <a:gd name="connsiteY2" fmla="*/ 15240 h 18097"/>
                <a:gd name="connsiteX3" fmla="*/ 952 w 952"/>
                <a:gd name="connsiteY3" fmla="*/ 0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8097">
                  <a:moveTo>
                    <a:pt x="952" y="0"/>
                  </a:moveTo>
                  <a:cubicBezTo>
                    <a:pt x="952" y="5715"/>
                    <a:pt x="0" y="12382"/>
                    <a:pt x="0" y="18097"/>
                  </a:cubicBezTo>
                  <a:cubicBezTo>
                    <a:pt x="0" y="17145"/>
                    <a:pt x="952" y="16193"/>
                    <a:pt x="952" y="15240"/>
                  </a:cubicBezTo>
                  <a:cubicBezTo>
                    <a:pt x="952" y="10478"/>
                    <a:pt x="952" y="571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C047AE7-61E9-46A1-9189-988C189E55A0}"/>
                </a:ext>
              </a:extLst>
            </p:cNvPr>
            <p:cNvSpPr/>
            <p:nvPr/>
          </p:nvSpPr>
          <p:spPr>
            <a:xfrm>
              <a:off x="5669279" y="4475797"/>
              <a:ext cx="1099" cy="17145"/>
            </a:xfrm>
            <a:custGeom>
              <a:avLst/>
              <a:gdLst>
                <a:gd name="connsiteX0" fmla="*/ 0 w 1099"/>
                <a:gd name="connsiteY0" fmla="*/ 17145 h 17145"/>
                <a:gd name="connsiteX1" fmla="*/ 0 w 1099"/>
                <a:gd name="connsiteY1" fmla="*/ 0 h 17145"/>
                <a:gd name="connsiteX2" fmla="*/ 0 w 1099"/>
                <a:gd name="connsiteY2" fmla="*/ 953 h 17145"/>
                <a:gd name="connsiteX3" fmla="*/ 0 w 1099"/>
                <a:gd name="connsiteY3" fmla="*/ 17145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" h="17145">
                  <a:moveTo>
                    <a:pt x="0" y="17145"/>
                  </a:moveTo>
                  <a:cubicBezTo>
                    <a:pt x="1905" y="11430"/>
                    <a:pt x="953" y="5715"/>
                    <a:pt x="0" y="0"/>
                  </a:cubicBezTo>
                  <a:cubicBezTo>
                    <a:pt x="0" y="0"/>
                    <a:pt x="0" y="953"/>
                    <a:pt x="0" y="953"/>
                  </a:cubicBezTo>
                  <a:cubicBezTo>
                    <a:pt x="0" y="6668"/>
                    <a:pt x="0" y="11430"/>
                    <a:pt x="0" y="17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95397A2-D7DC-4112-838E-4D7CFF6E66C8}"/>
                </a:ext>
              </a:extLst>
            </p:cNvPr>
            <p:cNvSpPr/>
            <p:nvPr/>
          </p:nvSpPr>
          <p:spPr>
            <a:xfrm>
              <a:off x="6096952" y="4791075"/>
              <a:ext cx="952" cy="35004"/>
            </a:xfrm>
            <a:custGeom>
              <a:avLst/>
              <a:gdLst>
                <a:gd name="connsiteX0" fmla="*/ 953 w 952"/>
                <a:gd name="connsiteY0" fmla="*/ 34290 h 35004"/>
                <a:gd name="connsiteX1" fmla="*/ 953 w 952"/>
                <a:gd name="connsiteY1" fmla="*/ 34290 h 35004"/>
                <a:gd name="connsiteX2" fmla="*/ 0 w 952"/>
                <a:gd name="connsiteY2" fmla="*/ 0 h 35004"/>
                <a:gd name="connsiteX3" fmla="*/ 953 w 952"/>
                <a:gd name="connsiteY3" fmla="*/ 34290 h 3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5004">
                  <a:moveTo>
                    <a:pt x="953" y="34290"/>
                  </a:moveTo>
                  <a:cubicBezTo>
                    <a:pt x="953" y="35243"/>
                    <a:pt x="953" y="35243"/>
                    <a:pt x="953" y="34290"/>
                  </a:cubicBezTo>
                  <a:cubicBezTo>
                    <a:pt x="953" y="23813"/>
                    <a:pt x="0" y="11430"/>
                    <a:pt x="0" y="0"/>
                  </a:cubicBezTo>
                  <a:cubicBezTo>
                    <a:pt x="0" y="11430"/>
                    <a:pt x="0" y="22860"/>
                    <a:pt x="953" y="34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51BC379-0EA3-4AC8-91F4-E98F8694AB25}"/>
                </a:ext>
              </a:extLst>
            </p:cNvPr>
            <p:cNvSpPr/>
            <p:nvPr/>
          </p:nvSpPr>
          <p:spPr>
            <a:xfrm>
              <a:off x="5977889" y="3759517"/>
              <a:ext cx="84772" cy="54428"/>
            </a:xfrm>
            <a:custGeom>
              <a:avLst/>
              <a:gdLst>
                <a:gd name="connsiteX0" fmla="*/ 25717 w 84772"/>
                <a:gd name="connsiteY0" fmla="*/ 28575 h 54428"/>
                <a:gd name="connsiteX1" fmla="*/ 0 w 84772"/>
                <a:gd name="connsiteY1" fmla="*/ 0 h 54428"/>
                <a:gd name="connsiteX2" fmla="*/ 29528 w 84772"/>
                <a:gd name="connsiteY2" fmla="*/ 38100 h 54428"/>
                <a:gd name="connsiteX3" fmla="*/ 84772 w 84772"/>
                <a:gd name="connsiteY3" fmla="*/ 37148 h 54428"/>
                <a:gd name="connsiteX4" fmla="*/ 25717 w 84772"/>
                <a:gd name="connsiteY4" fmla="*/ 28575 h 5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72" h="54428">
                  <a:moveTo>
                    <a:pt x="25717" y="28575"/>
                  </a:moveTo>
                  <a:cubicBezTo>
                    <a:pt x="17145" y="19050"/>
                    <a:pt x="14288" y="3810"/>
                    <a:pt x="0" y="0"/>
                  </a:cubicBezTo>
                  <a:cubicBezTo>
                    <a:pt x="9525" y="12383"/>
                    <a:pt x="18097" y="26670"/>
                    <a:pt x="29528" y="38100"/>
                  </a:cubicBezTo>
                  <a:cubicBezTo>
                    <a:pt x="47625" y="58103"/>
                    <a:pt x="66675" y="61913"/>
                    <a:pt x="84772" y="37148"/>
                  </a:cubicBezTo>
                  <a:cubicBezTo>
                    <a:pt x="61913" y="56198"/>
                    <a:pt x="43815" y="47625"/>
                    <a:pt x="25717" y="28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DD1351A-0FCE-4E32-A3AF-8D30B54834A3}"/>
                </a:ext>
              </a:extLst>
            </p:cNvPr>
            <p:cNvSpPr/>
            <p:nvPr/>
          </p:nvSpPr>
          <p:spPr>
            <a:xfrm>
              <a:off x="5233034" y="3771573"/>
              <a:ext cx="420052" cy="1177616"/>
            </a:xfrm>
            <a:custGeom>
              <a:avLst/>
              <a:gdLst>
                <a:gd name="connsiteX0" fmla="*/ 334328 w 420052"/>
                <a:gd name="connsiteY0" fmla="*/ 1017596 h 1177616"/>
                <a:gd name="connsiteX1" fmla="*/ 376238 w 420052"/>
                <a:gd name="connsiteY1" fmla="*/ 952826 h 1177616"/>
                <a:gd name="connsiteX2" fmla="*/ 420053 w 420052"/>
                <a:gd name="connsiteY2" fmla="*/ 962351 h 1177616"/>
                <a:gd name="connsiteX3" fmla="*/ 381000 w 420052"/>
                <a:gd name="connsiteY3" fmla="*/ 807094 h 1177616"/>
                <a:gd name="connsiteX4" fmla="*/ 380048 w 420052"/>
                <a:gd name="connsiteY4" fmla="*/ 788044 h 1177616"/>
                <a:gd name="connsiteX5" fmla="*/ 282893 w 420052"/>
                <a:gd name="connsiteY5" fmla="*/ 782329 h 1177616"/>
                <a:gd name="connsiteX6" fmla="*/ 158115 w 420052"/>
                <a:gd name="connsiteY6" fmla="*/ 655646 h 1177616"/>
                <a:gd name="connsiteX7" fmla="*/ 168593 w 420052"/>
                <a:gd name="connsiteY7" fmla="*/ 478481 h 1177616"/>
                <a:gd name="connsiteX8" fmla="*/ 176213 w 420052"/>
                <a:gd name="connsiteY8" fmla="*/ 424189 h 1177616"/>
                <a:gd name="connsiteX9" fmla="*/ 193358 w 420052"/>
                <a:gd name="connsiteY9" fmla="*/ 246072 h 1177616"/>
                <a:gd name="connsiteX10" fmla="*/ 202883 w 420052"/>
                <a:gd name="connsiteY10" fmla="*/ 194636 h 1177616"/>
                <a:gd name="connsiteX11" fmla="*/ 165735 w 420052"/>
                <a:gd name="connsiteY11" fmla="*/ 97481 h 1177616"/>
                <a:gd name="connsiteX12" fmla="*/ 160020 w 420052"/>
                <a:gd name="connsiteY12" fmla="*/ 50809 h 1177616"/>
                <a:gd name="connsiteX13" fmla="*/ 121920 w 420052"/>
                <a:gd name="connsiteY13" fmla="*/ 326 h 1177616"/>
                <a:gd name="connsiteX14" fmla="*/ 54293 w 420052"/>
                <a:gd name="connsiteY14" fmla="*/ 37474 h 1177616"/>
                <a:gd name="connsiteX15" fmla="*/ 10478 w 420052"/>
                <a:gd name="connsiteY15" fmla="*/ 221306 h 1177616"/>
                <a:gd name="connsiteX16" fmla="*/ 19050 w 420052"/>
                <a:gd name="connsiteY16" fmla="*/ 489911 h 1177616"/>
                <a:gd name="connsiteX17" fmla="*/ 16193 w 420052"/>
                <a:gd name="connsiteY17" fmla="*/ 798521 h 1177616"/>
                <a:gd name="connsiteX18" fmla="*/ 16193 w 420052"/>
                <a:gd name="connsiteY18" fmla="*/ 798521 h 1177616"/>
                <a:gd name="connsiteX19" fmla="*/ 0 w 420052"/>
                <a:gd name="connsiteY19" fmla="*/ 1007119 h 1177616"/>
                <a:gd name="connsiteX20" fmla="*/ 0 w 420052"/>
                <a:gd name="connsiteY20" fmla="*/ 1007119 h 1177616"/>
                <a:gd name="connsiteX21" fmla="*/ 0 w 420052"/>
                <a:gd name="connsiteY21" fmla="*/ 1007119 h 1177616"/>
                <a:gd name="connsiteX22" fmla="*/ 1905 w 420052"/>
                <a:gd name="connsiteY22" fmla="*/ 1147136 h 1177616"/>
                <a:gd name="connsiteX23" fmla="*/ 12383 w 420052"/>
                <a:gd name="connsiteY23" fmla="*/ 1172854 h 1177616"/>
                <a:gd name="connsiteX24" fmla="*/ 21908 w 420052"/>
                <a:gd name="connsiteY24" fmla="*/ 1148089 h 1177616"/>
                <a:gd name="connsiteX25" fmla="*/ 29528 w 420052"/>
                <a:gd name="connsiteY25" fmla="*/ 1065221 h 1177616"/>
                <a:gd name="connsiteX26" fmla="*/ 25718 w 420052"/>
                <a:gd name="connsiteY26" fmla="*/ 932824 h 1177616"/>
                <a:gd name="connsiteX27" fmla="*/ 136208 w 420052"/>
                <a:gd name="connsiteY27" fmla="*/ 1034742 h 1177616"/>
                <a:gd name="connsiteX28" fmla="*/ 136208 w 420052"/>
                <a:gd name="connsiteY28" fmla="*/ 1034742 h 1177616"/>
                <a:gd name="connsiteX29" fmla="*/ 161925 w 420052"/>
                <a:gd name="connsiteY29" fmla="*/ 1171902 h 1177616"/>
                <a:gd name="connsiteX30" fmla="*/ 169545 w 420052"/>
                <a:gd name="connsiteY30" fmla="*/ 1036646 h 1177616"/>
                <a:gd name="connsiteX31" fmla="*/ 182880 w 420052"/>
                <a:gd name="connsiteY31" fmla="*/ 1005214 h 1177616"/>
                <a:gd name="connsiteX32" fmla="*/ 219075 w 420052"/>
                <a:gd name="connsiteY32" fmla="*/ 1018549 h 1177616"/>
                <a:gd name="connsiteX33" fmla="*/ 247650 w 420052"/>
                <a:gd name="connsiteY33" fmla="*/ 1104274 h 1177616"/>
                <a:gd name="connsiteX34" fmla="*/ 258128 w 420052"/>
                <a:gd name="connsiteY34" fmla="*/ 1153804 h 1177616"/>
                <a:gd name="connsiteX35" fmla="*/ 266700 w 420052"/>
                <a:gd name="connsiteY35" fmla="*/ 1055696 h 1177616"/>
                <a:gd name="connsiteX36" fmla="*/ 284798 w 420052"/>
                <a:gd name="connsiteY36" fmla="*/ 1017596 h 1177616"/>
                <a:gd name="connsiteX37" fmla="*/ 320040 w 420052"/>
                <a:gd name="connsiteY37" fmla="*/ 1052839 h 1177616"/>
                <a:gd name="connsiteX38" fmla="*/ 322898 w 420052"/>
                <a:gd name="connsiteY38" fmla="*/ 1127134 h 1177616"/>
                <a:gd name="connsiteX39" fmla="*/ 335280 w 420052"/>
                <a:gd name="connsiteY39" fmla="*/ 1177617 h 1177616"/>
                <a:gd name="connsiteX40" fmla="*/ 342900 w 420052"/>
                <a:gd name="connsiteY40" fmla="*/ 1073794 h 1177616"/>
                <a:gd name="connsiteX41" fmla="*/ 334328 w 420052"/>
                <a:gd name="connsiteY41" fmla="*/ 1017596 h 1177616"/>
                <a:gd name="connsiteX42" fmla="*/ 181928 w 420052"/>
                <a:gd name="connsiteY42" fmla="*/ 267026 h 1177616"/>
                <a:gd name="connsiteX43" fmla="*/ 183833 w 420052"/>
                <a:gd name="connsiteY43" fmla="*/ 364181 h 1177616"/>
                <a:gd name="connsiteX44" fmla="*/ 181928 w 420052"/>
                <a:gd name="connsiteY44" fmla="*/ 267026 h 117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20052" h="1177616">
                  <a:moveTo>
                    <a:pt x="334328" y="1017596"/>
                  </a:moveTo>
                  <a:cubicBezTo>
                    <a:pt x="340043" y="991879"/>
                    <a:pt x="355283" y="969971"/>
                    <a:pt x="376238" y="952826"/>
                  </a:cubicBezTo>
                  <a:cubicBezTo>
                    <a:pt x="400050" y="933776"/>
                    <a:pt x="406718" y="935682"/>
                    <a:pt x="420053" y="962351"/>
                  </a:cubicBezTo>
                  <a:cubicBezTo>
                    <a:pt x="412433" y="911869"/>
                    <a:pt x="403860" y="857576"/>
                    <a:pt x="381000" y="807094"/>
                  </a:cubicBezTo>
                  <a:cubicBezTo>
                    <a:pt x="378143" y="800426"/>
                    <a:pt x="377190" y="793759"/>
                    <a:pt x="380048" y="788044"/>
                  </a:cubicBezTo>
                  <a:cubicBezTo>
                    <a:pt x="348615" y="776614"/>
                    <a:pt x="316230" y="777567"/>
                    <a:pt x="282893" y="782329"/>
                  </a:cubicBezTo>
                  <a:cubicBezTo>
                    <a:pt x="208598" y="793759"/>
                    <a:pt x="144780" y="728989"/>
                    <a:pt x="158115" y="655646"/>
                  </a:cubicBezTo>
                  <a:cubicBezTo>
                    <a:pt x="168593" y="596592"/>
                    <a:pt x="168593" y="537536"/>
                    <a:pt x="168593" y="478481"/>
                  </a:cubicBezTo>
                  <a:cubicBezTo>
                    <a:pt x="168593" y="460384"/>
                    <a:pt x="166688" y="440381"/>
                    <a:pt x="176213" y="424189"/>
                  </a:cubicBezTo>
                  <a:cubicBezTo>
                    <a:pt x="210503" y="367039"/>
                    <a:pt x="197168" y="306079"/>
                    <a:pt x="193358" y="246072"/>
                  </a:cubicBezTo>
                  <a:cubicBezTo>
                    <a:pt x="192405" y="229879"/>
                    <a:pt x="176213" y="207972"/>
                    <a:pt x="202883" y="194636"/>
                  </a:cubicBezTo>
                  <a:cubicBezTo>
                    <a:pt x="197168" y="159394"/>
                    <a:pt x="176213" y="130819"/>
                    <a:pt x="165735" y="97481"/>
                  </a:cubicBezTo>
                  <a:cubicBezTo>
                    <a:pt x="160020" y="82242"/>
                    <a:pt x="156210" y="67954"/>
                    <a:pt x="160020" y="50809"/>
                  </a:cubicBezTo>
                  <a:cubicBezTo>
                    <a:pt x="166688" y="21281"/>
                    <a:pt x="150495" y="3184"/>
                    <a:pt x="121920" y="326"/>
                  </a:cubicBezTo>
                  <a:cubicBezTo>
                    <a:pt x="90488" y="-2531"/>
                    <a:pt x="70485" y="13661"/>
                    <a:pt x="54293" y="37474"/>
                  </a:cubicBezTo>
                  <a:cubicBezTo>
                    <a:pt x="17145" y="93672"/>
                    <a:pt x="14288" y="155584"/>
                    <a:pt x="10478" y="221306"/>
                  </a:cubicBezTo>
                  <a:cubicBezTo>
                    <a:pt x="4763" y="311794"/>
                    <a:pt x="24765" y="399424"/>
                    <a:pt x="19050" y="489911"/>
                  </a:cubicBezTo>
                  <a:cubicBezTo>
                    <a:pt x="13335" y="591829"/>
                    <a:pt x="20955" y="695651"/>
                    <a:pt x="16193" y="798521"/>
                  </a:cubicBezTo>
                  <a:lnTo>
                    <a:pt x="16193" y="798521"/>
                  </a:lnTo>
                  <a:cubicBezTo>
                    <a:pt x="-952" y="867101"/>
                    <a:pt x="953" y="936634"/>
                    <a:pt x="0" y="1007119"/>
                  </a:cubicBezTo>
                  <a:lnTo>
                    <a:pt x="0" y="1007119"/>
                  </a:lnTo>
                  <a:lnTo>
                    <a:pt x="0" y="1007119"/>
                  </a:lnTo>
                  <a:cubicBezTo>
                    <a:pt x="953" y="1053792"/>
                    <a:pt x="953" y="1100464"/>
                    <a:pt x="1905" y="1147136"/>
                  </a:cubicBezTo>
                  <a:cubicBezTo>
                    <a:pt x="1905" y="1156661"/>
                    <a:pt x="-4763" y="1172854"/>
                    <a:pt x="12383" y="1172854"/>
                  </a:cubicBezTo>
                  <a:cubicBezTo>
                    <a:pt x="24765" y="1172854"/>
                    <a:pt x="20955" y="1157614"/>
                    <a:pt x="21908" y="1148089"/>
                  </a:cubicBezTo>
                  <a:cubicBezTo>
                    <a:pt x="25718" y="1120467"/>
                    <a:pt x="15240" y="1091892"/>
                    <a:pt x="29528" y="1065221"/>
                  </a:cubicBezTo>
                  <a:cubicBezTo>
                    <a:pt x="33338" y="1023311"/>
                    <a:pt x="27623" y="982354"/>
                    <a:pt x="25718" y="932824"/>
                  </a:cubicBezTo>
                  <a:cubicBezTo>
                    <a:pt x="66675" y="970924"/>
                    <a:pt x="101918" y="1003309"/>
                    <a:pt x="136208" y="1034742"/>
                  </a:cubicBezTo>
                  <a:cubicBezTo>
                    <a:pt x="136208" y="1034742"/>
                    <a:pt x="136208" y="1034742"/>
                    <a:pt x="136208" y="1034742"/>
                  </a:cubicBezTo>
                  <a:cubicBezTo>
                    <a:pt x="154305" y="1078557"/>
                    <a:pt x="137160" y="1128086"/>
                    <a:pt x="161925" y="1171902"/>
                  </a:cubicBezTo>
                  <a:cubicBezTo>
                    <a:pt x="169545" y="1126182"/>
                    <a:pt x="169545" y="1081414"/>
                    <a:pt x="169545" y="1036646"/>
                  </a:cubicBezTo>
                  <a:cubicBezTo>
                    <a:pt x="169545" y="1024264"/>
                    <a:pt x="167640" y="1009976"/>
                    <a:pt x="182880" y="1005214"/>
                  </a:cubicBezTo>
                  <a:cubicBezTo>
                    <a:pt x="197168" y="1000451"/>
                    <a:pt x="209550" y="1008071"/>
                    <a:pt x="219075" y="1018549"/>
                  </a:cubicBezTo>
                  <a:cubicBezTo>
                    <a:pt x="240983" y="1042361"/>
                    <a:pt x="246698" y="1072842"/>
                    <a:pt x="247650" y="1104274"/>
                  </a:cubicBezTo>
                  <a:cubicBezTo>
                    <a:pt x="248603" y="1119514"/>
                    <a:pt x="240983" y="1135707"/>
                    <a:pt x="258128" y="1153804"/>
                  </a:cubicBezTo>
                  <a:cubicBezTo>
                    <a:pt x="270510" y="1119514"/>
                    <a:pt x="263843" y="1087129"/>
                    <a:pt x="266700" y="1055696"/>
                  </a:cubicBezTo>
                  <a:cubicBezTo>
                    <a:pt x="267653" y="1040457"/>
                    <a:pt x="260985" y="1019501"/>
                    <a:pt x="284798" y="1017596"/>
                  </a:cubicBezTo>
                  <a:cubicBezTo>
                    <a:pt x="307658" y="1016644"/>
                    <a:pt x="318135" y="1032836"/>
                    <a:pt x="320040" y="1052839"/>
                  </a:cubicBezTo>
                  <a:cubicBezTo>
                    <a:pt x="322898" y="1077604"/>
                    <a:pt x="320993" y="1102369"/>
                    <a:pt x="322898" y="1127134"/>
                  </a:cubicBezTo>
                  <a:cubicBezTo>
                    <a:pt x="323850" y="1143327"/>
                    <a:pt x="316230" y="1161424"/>
                    <a:pt x="335280" y="1177617"/>
                  </a:cubicBezTo>
                  <a:cubicBezTo>
                    <a:pt x="348615" y="1141421"/>
                    <a:pt x="336233" y="1107132"/>
                    <a:pt x="342900" y="1073794"/>
                  </a:cubicBezTo>
                  <a:cubicBezTo>
                    <a:pt x="322898" y="1058554"/>
                    <a:pt x="329565" y="1035694"/>
                    <a:pt x="334328" y="1017596"/>
                  </a:cubicBezTo>
                  <a:close/>
                  <a:moveTo>
                    <a:pt x="181928" y="267026"/>
                  </a:moveTo>
                  <a:cubicBezTo>
                    <a:pt x="191453" y="299411"/>
                    <a:pt x="187643" y="331797"/>
                    <a:pt x="183833" y="364181"/>
                  </a:cubicBezTo>
                  <a:cubicBezTo>
                    <a:pt x="175260" y="331797"/>
                    <a:pt x="174308" y="299411"/>
                    <a:pt x="181928" y="2670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3367C87-823A-47EB-904B-D72023FDFBA6}"/>
                </a:ext>
              </a:extLst>
            </p:cNvPr>
            <p:cNvSpPr/>
            <p:nvPr/>
          </p:nvSpPr>
          <p:spPr>
            <a:xfrm>
              <a:off x="5389583" y="3966209"/>
              <a:ext cx="229213" cy="593407"/>
            </a:xfrm>
            <a:custGeom>
              <a:avLst/>
              <a:gdLst>
                <a:gd name="connsiteX0" fmla="*/ 36808 w 229213"/>
                <a:gd name="connsiteY0" fmla="*/ 51435 h 593407"/>
                <a:gd name="connsiteX1" fmla="*/ 19663 w 229213"/>
                <a:gd name="connsiteY1" fmla="*/ 229553 h 593407"/>
                <a:gd name="connsiteX2" fmla="*/ 12043 w 229213"/>
                <a:gd name="connsiteY2" fmla="*/ 283845 h 593407"/>
                <a:gd name="connsiteX3" fmla="*/ 1566 w 229213"/>
                <a:gd name="connsiteY3" fmla="*/ 461010 h 593407"/>
                <a:gd name="connsiteX4" fmla="*/ 126343 w 229213"/>
                <a:gd name="connsiteY4" fmla="*/ 587693 h 593407"/>
                <a:gd name="connsiteX5" fmla="*/ 223498 w 229213"/>
                <a:gd name="connsiteY5" fmla="*/ 593408 h 593407"/>
                <a:gd name="connsiteX6" fmla="*/ 229213 w 229213"/>
                <a:gd name="connsiteY6" fmla="*/ 588645 h 593407"/>
                <a:gd name="connsiteX7" fmla="*/ 228261 w 229213"/>
                <a:gd name="connsiteY7" fmla="*/ 583883 h 593407"/>
                <a:gd name="connsiteX8" fmla="*/ 228261 w 229213"/>
                <a:gd name="connsiteY8" fmla="*/ 581025 h 593407"/>
                <a:gd name="connsiteX9" fmla="*/ 174921 w 229213"/>
                <a:gd name="connsiteY9" fmla="*/ 558165 h 593407"/>
                <a:gd name="connsiteX10" fmla="*/ 52048 w 229213"/>
                <a:gd name="connsiteY10" fmla="*/ 540068 h 593407"/>
                <a:gd name="connsiteX11" fmla="*/ 19663 w 229213"/>
                <a:gd name="connsiteY11" fmla="*/ 470535 h 593407"/>
                <a:gd name="connsiteX12" fmla="*/ 47286 w 229213"/>
                <a:gd name="connsiteY12" fmla="*/ 200978 h 593407"/>
                <a:gd name="connsiteX13" fmla="*/ 46333 w 229213"/>
                <a:gd name="connsiteY13" fmla="*/ 0 h 593407"/>
                <a:gd name="connsiteX14" fmla="*/ 36808 w 229213"/>
                <a:gd name="connsiteY14" fmla="*/ 51435 h 59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213" h="593407">
                  <a:moveTo>
                    <a:pt x="36808" y="51435"/>
                  </a:moveTo>
                  <a:cubicBezTo>
                    <a:pt x="40618" y="112395"/>
                    <a:pt x="53001" y="173355"/>
                    <a:pt x="19663" y="229553"/>
                  </a:cubicBezTo>
                  <a:cubicBezTo>
                    <a:pt x="10138" y="245745"/>
                    <a:pt x="12043" y="265748"/>
                    <a:pt x="12043" y="283845"/>
                  </a:cubicBezTo>
                  <a:cubicBezTo>
                    <a:pt x="12043" y="342900"/>
                    <a:pt x="12043" y="401955"/>
                    <a:pt x="1566" y="461010"/>
                  </a:cubicBezTo>
                  <a:cubicBezTo>
                    <a:pt x="-10817" y="534353"/>
                    <a:pt x="52048" y="599122"/>
                    <a:pt x="126343" y="587693"/>
                  </a:cubicBezTo>
                  <a:cubicBezTo>
                    <a:pt x="159681" y="582930"/>
                    <a:pt x="192066" y="581978"/>
                    <a:pt x="223498" y="593408"/>
                  </a:cubicBezTo>
                  <a:cubicBezTo>
                    <a:pt x="224451" y="591503"/>
                    <a:pt x="226356" y="589597"/>
                    <a:pt x="229213" y="588645"/>
                  </a:cubicBezTo>
                  <a:cubicBezTo>
                    <a:pt x="229213" y="586740"/>
                    <a:pt x="228261" y="584835"/>
                    <a:pt x="228261" y="583883"/>
                  </a:cubicBezTo>
                  <a:cubicBezTo>
                    <a:pt x="228261" y="582930"/>
                    <a:pt x="228261" y="581978"/>
                    <a:pt x="228261" y="581025"/>
                  </a:cubicBezTo>
                  <a:cubicBezTo>
                    <a:pt x="215878" y="561975"/>
                    <a:pt x="198733" y="550545"/>
                    <a:pt x="174921" y="558165"/>
                  </a:cubicBezTo>
                  <a:cubicBezTo>
                    <a:pt x="130153" y="573405"/>
                    <a:pt x="94911" y="568643"/>
                    <a:pt x="52048" y="540068"/>
                  </a:cubicBezTo>
                  <a:cubicBezTo>
                    <a:pt x="19663" y="518160"/>
                    <a:pt x="12996" y="498158"/>
                    <a:pt x="19663" y="470535"/>
                  </a:cubicBezTo>
                  <a:cubicBezTo>
                    <a:pt x="40618" y="381953"/>
                    <a:pt x="15853" y="291465"/>
                    <a:pt x="47286" y="200978"/>
                  </a:cubicBezTo>
                  <a:cubicBezTo>
                    <a:pt x="68241" y="140970"/>
                    <a:pt x="62526" y="66675"/>
                    <a:pt x="46333" y="0"/>
                  </a:cubicBezTo>
                  <a:cubicBezTo>
                    <a:pt x="20616" y="12383"/>
                    <a:pt x="35856" y="34290"/>
                    <a:pt x="36808" y="514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76AB328-117D-4FD1-850F-202CCD97AC53}"/>
                </a:ext>
              </a:extLst>
            </p:cNvPr>
            <p:cNvSpPr/>
            <p:nvPr/>
          </p:nvSpPr>
          <p:spPr>
            <a:xfrm>
              <a:off x="5617844" y="4548187"/>
              <a:ext cx="3809" cy="7619"/>
            </a:xfrm>
            <a:custGeom>
              <a:avLst/>
              <a:gdLst>
                <a:gd name="connsiteX0" fmla="*/ 0 w 3809"/>
                <a:gd name="connsiteY0" fmla="*/ 0 h 7619"/>
                <a:gd name="connsiteX1" fmla="*/ 0 w 3809"/>
                <a:gd name="connsiteY1" fmla="*/ 2857 h 7619"/>
                <a:gd name="connsiteX2" fmla="*/ 952 w 3809"/>
                <a:gd name="connsiteY2" fmla="*/ 7620 h 7619"/>
                <a:gd name="connsiteX3" fmla="*/ 3810 w 3809"/>
                <a:gd name="connsiteY3" fmla="*/ 5715 h 7619"/>
                <a:gd name="connsiteX4" fmla="*/ 0 w 3809"/>
                <a:gd name="connsiteY4" fmla="*/ 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7619">
                  <a:moveTo>
                    <a:pt x="0" y="0"/>
                  </a:moveTo>
                  <a:cubicBezTo>
                    <a:pt x="0" y="953"/>
                    <a:pt x="0" y="1905"/>
                    <a:pt x="0" y="2857"/>
                  </a:cubicBezTo>
                  <a:cubicBezTo>
                    <a:pt x="0" y="4763"/>
                    <a:pt x="952" y="6668"/>
                    <a:pt x="952" y="7620"/>
                  </a:cubicBezTo>
                  <a:cubicBezTo>
                    <a:pt x="1905" y="6668"/>
                    <a:pt x="2858" y="6668"/>
                    <a:pt x="3810" y="5715"/>
                  </a:cubicBezTo>
                  <a:cubicBezTo>
                    <a:pt x="2858" y="3810"/>
                    <a:pt x="952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D96F15F-7FD2-4093-A6DC-CB846AC4C059}"/>
                </a:ext>
              </a:extLst>
            </p:cNvPr>
            <p:cNvSpPr/>
            <p:nvPr/>
          </p:nvSpPr>
          <p:spPr>
            <a:xfrm>
              <a:off x="5563499" y="4560569"/>
              <a:ext cx="102805" cy="285750"/>
            </a:xfrm>
            <a:custGeom>
              <a:avLst/>
              <a:gdLst>
                <a:gd name="connsiteX0" fmla="*/ 41010 w 102805"/>
                <a:gd name="connsiteY0" fmla="*/ 194310 h 285750"/>
                <a:gd name="connsiteX1" fmla="*/ 68633 w 102805"/>
                <a:gd name="connsiteY1" fmla="*/ 173355 h 285750"/>
                <a:gd name="connsiteX2" fmla="*/ 80063 w 102805"/>
                <a:gd name="connsiteY2" fmla="*/ 203835 h 285750"/>
                <a:gd name="connsiteX3" fmla="*/ 90540 w 102805"/>
                <a:gd name="connsiteY3" fmla="*/ 233363 h 285750"/>
                <a:gd name="connsiteX4" fmla="*/ 101017 w 102805"/>
                <a:gd name="connsiteY4" fmla="*/ 188595 h 285750"/>
                <a:gd name="connsiteX5" fmla="*/ 70538 w 102805"/>
                <a:gd name="connsiteY5" fmla="*/ 18098 h 285750"/>
                <a:gd name="connsiteX6" fmla="*/ 57203 w 102805"/>
                <a:gd name="connsiteY6" fmla="*/ 0 h 285750"/>
                <a:gd name="connsiteX7" fmla="*/ 54345 w 102805"/>
                <a:gd name="connsiteY7" fmla="*/ 953 h 285750"/>
                <a:gd name="connsiteX8" fmla="*/ 50535 w 102805"/>
                <a:gd name="connsiteY8" fmla="*/ 0 h 285750"/>
                <a:gd name="connsiteX9" fmla="*/ 51488 w 102805"/>
                <a:gd name="connsiteY9" fmla="*/ 19050 h 285750"/>
                <a:gd name="connsiteX10" fmla="*/ 90540 w 102805"/>
                <a:gd name="connsiteY10" fmla="*/ 174308 h 285750"/>
                <a:gd name="connsiteX11" fmla="*/ 46725 w 102805"/>
                <a:gd name="connsiteY11" fmla="*/ 164783 h 285750"/>
                <a:gd name="connsiteX12" fmla="*/ 4815 w 102805"/>
                <a:gd name="connsiteY12" fmla="*/ 229553 h 285750"/>
                <a:gd name="connsiteX13" fmla="*/ 15292 w 102805"/>
                <a:gd name="connsiteY13" fmla="*/ 285750 h 285750"/>
                <a:gd name="connsiteX14" fmla="*/ 41010 w 102805"/>
                <a:gd name="connsiteY14" fmla="*/ 19431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05" h="285750">
                  <a:moveTo>
                    <a:pt x="41010" y="194310"/>
                  </a:moveTo>
                  <a:cubicBezTo>
                    <a:pt x="47678" y="184785"/>
                    <a:pt x="55297" y="170498"/>
                    <a:pt x="68633" y="173355"/>
                  </a:cubicBezTo>
                  <a:cubicBezTo>
                    <a:pt x="85778" y="176213"/>
                    <a:pt x="78158" y="193358"/>
                    <a:pt x="80063" y="203835"/>
                  </a:cubicBezTo>
                  <a:cubicBezTo>
                    <a:pt x="81967" y="212408"/>
                    <a:pt x="76253" y="223838"/>
                    <a:pt x="90540" y="233363"/>
                  </a:cubicBezTo>
                  <a:cubicBezTo>
                    <a:pt x="98160" y="219075"/>
                    <a:pt x="100065" y="203835"/>
                    <a:pt x="101017" y="188595"/>
                  </a:cubicBezTo>
                  <a:cubicBezTo>
                    <a:pt x="107685" y="127635"/>
                    <a:pt x="95303" y="71438"/>
                    <a:pt x="70538" y="18098"/>
                  </a:cubicBezTo>
                  <a:cubicBezTo>
                    <a:pt x="64822" y="14288"/>
                    <a:pt x="60060" y="7620"/>
                    <a:pt x="57203" y="0"/>
                  </a:cubicBezTo>
                  <a:cubicBezTo>
                    <a:pt x="56250" y="0"/>
                    <a:pt x="55297" y="953"/>
                    <a:pt x="54345" y="953"/>
                  </a:cubicBezTo>
                  <a:cubicBezTo>
                    <a:pt x="53392" y="0"/>
                    <a:pt x="51488" y="0"/>
                    <a:pt x="50535" y="0"/>
                  </a:cubicBezTo>
                  <a:cubicBezTo>
                    <a:pt x="46725" y="5715"/>
                    <a:pt x="48630" y="12383"/>
                    <a:pt x="51488" y="19050"/>
                  </a:cubicBezTo>
                  <a:cubicBezTo>
                    <a:pt x="74347" y="69533"/>
                    <a:pt x="82920" y="122873"/>
                    <a:pt x="90540" y="174308"/>
                  </a:cubicBezTo>
                  <a:cubicBezTo>
                    <a:pt x="77205" y="147638"/>
                    <a:pt x="69585" y="145733"/>
                    <a:pt x="46725" y="164783"/>
                  </a:cubicBezTo>
                  <a:cubicBezTo>
                    <a:pt x="25770" y="181928"/>
                    <a:pt x="10530" y="203835"/>
                    <a:pt x="4815" y="229553"/>
                  </a:cubicBezTo>
                  <a:cubicBezTo>
                    <a:pt x="53" y="247650"/>
                    <a:pt x="-6615" y="270510"/>
                    <a:pt x="15292" y="285750"/>
                  </a:cubicBezTo>
                  <a:cubicBezTo>
                    <a:pt x="9578" y="250508"/>
                    <a:pt x="21008" y="220980"/>
                    <a:pt x="41010" y="19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0EE7042-3A52-47B2-9620-7A4FCBFB364F}"/>
                </a:ext>
              </a:extLst>
            </p:cNvPr>
            <p:cNvSpPr/>
            <p:nvPr/>
          </p:nvSpPr>
          <p:spPr>
            <a:xfrm>
              <a:off x="5620702" y="4559617"/>
              <a:ext cx="13334" cy="20002"/>
            </a:xfrm>
            <a:custGeom>
              <a:avLst/>
              <a:gdLst>
                <a:gd name="connsiteX0" fmla="*/ 0 w 13334"/>
                <a:gd name="connsiteY0" fmla="*/ 1905 h 20002"/>
                <a:gd name="connsiteX1" fmla="*/ 13335 w 13334"/>
                <a:gd name="connsiteY1" fmla="*/ 20002 h 20002"/>
                <a:gd name="connsiteX2" fmla="*/ 3810 w 13334"/>
                <a:gd name="connsiteY2" fmla="*/ 0 h 20002"/>
                <a:gd name="connsiteX3" fmla="*/ 0 w 13334"/>
                <a:gd name="connsiteY3" fmla="*/ 1905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4" h="20002">
                  <a:moveTo>
                    <a:pt x="0" y="1905"/>
                  </a:moveTo>
                  <a:cubicBezTo>
                    <a:pt x="2857" y="9525"/>
                    <a:pt x="7620" y="16192"/>
                    <a:pt x="13335" y="20002"/>
                  </a:cubicBezTo>
                  <a:cubicBezTo>
                    <a:pt x="10477" y="13335"/>
                    <a:pt x="6667" y="6667"/>
                    <a:pt x="3810" y="0"/>
                  </a:cubicBezTo>
                  <a:cubicBezTo>
                    <a:pt x="2857" y="0"/>
                    <a:pt x="952" y="952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24B8C32-9BE3-4AFC-AF96-868FB1A0E006}"/>
                </a:ext>
              </a:extLst>
            </p:cNvPr>
            <p:cNvSpPr/>
            <p:nvPr/>
          </p:nvSpPr>
          <p:spPr>
            <a:xfrm>
              <a:off x="5614034" y="4554855"/>
              <a:ext cx="6667" cy="6667"/>
            </a:xfrm>
            <a:custGeom>
              <a:avLst/>
              <a:gdLst>
                <a:gd name="connsiteX0" fmla="*/ 0 w 6667"/>
                <a:gd name="connsiteY0" fmla="*/ 5715 h 6667"/>
                <a:gd name="connsiteX1" fmla="*/ 3810 w 6667"/>
                <a:gd name="connsiteY1" fmla="*/ 6667 h 6667"/>
                <a:gd name="connsiteX2" fmla="*/ 6668 w 6667"/>
                <a:gd name="connsiteY2" fmla="*/ 5715 h 6667"/>
                <a:gd name="connsiteX3" fmla="*/ 4763 w 6667"/>
                <a:gd name="connsiteY3" fmla="*/ 0 h 6667"/>
                <a:gd name="connsiteX4" fmla="*/ 0 w 6667"/>
                <a:gd name="connsiteY4" fmla="*/ 5715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667">
                  <a:moveTo>
                    <a:pt x="0" y="5715"/>
                  </a:moveTo>
                  <a:cubicBezTo>
                    <a:pt x="953" y="6667"/>
                    <a:pt x="2858" y="6667"/>
                    <a:pt x="3810" y="6667"/>
                  </a:cubicBezTo>
                  <a:cubicBezTo>
                    <a:pt x="4763" y="6667"/>
                    <a:pt x="5715" y="5715"/>
                    <a:pt x="6668" y="5715"/>
                  </a:cubicBezTo>
                  <a:cubicBezTo>
                    <a:pt x="5715" y="3810"/>
                    <a:pt x="5715" y="1905"/>
                    <a:pt x="4763" y="0"/>
                  </a:cubicBezTo>
                  <a:cubicBezTo>
                    <a:pt x="2858" y="1905"/>
                    <a:pt x="953" y="3810"/>
                    <a:pt x="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05F8A2-3545-48D0-A552-2B9DEFA1B910}"/>
                </a:ext>
              </a:extLst>
            </p:cNvPr>
            <p:cNvSpPr/>
            <p:nvPr/>
          </p:nvSpPr>
          <p:spPr>
            <a:xfrm>
              <a:off x="5618796" y="4553902"/>
              <a:ext cx="5715" cy="7619"/>
            </a:xfrm>
            <a:custGeom>
              <a:avLst/>
              <a:gdLst>
                <a:gd name="connsiteX0" fmla="*/ 2858 w 5715"/>
                <a:gd name="connsiteY0" fmla="*/ 0 h 7619"/>
                <a:gd name="connsiteX1" fmla="*/ 0 w 5715"/>
                <a:gd name="connsiteY1" fmla="*/ 1905 h 7619"/>
                <a:gd name="connsiteX2" fmla="*/ 1905 w 5715"/>
                <a:gd name="connsiteY2" fmla="*/ 7620 h 7619"/>
                <a:gd name="connsiteX3" fmla="*/ 5715 w 5715"/>
                <a:gd name="connsiteY3" fmla="*/ 5715 h 7619"/>
                <a:gd name="connsiteX4" fmla="*/ 2858 w 5715"/>
                <a:gd name="connsiteY4" fmla="*/ 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" h="7619">
                  <a:moveTo>
                    <a:pt x="2858" y="0"/>
                  </a:moveTo>
                  <a:cubicBezTo>
                    <a:pt x="1905" y="0"/>
                    <a:pt x="953" y="953"/>
                    <a:pt x="0" y="1905"/>
                  </a:cubicBezTo>
                  <a:cubicBezTo>
                    <a:pt x="0" y="3810"/>
                    <a:pt x="953" y="5715"/>
                    <a:pt x="1905" y="7620"/>
                  </a:cubicBezTo>
                  <a:cubicBezTo>
                    <a:pt x="2858" y="6667"/>
                    <a:pt x="4763" y="6667"/>
                    <a:pt x="5715" y="5715"/>
                  </a:cubicBezTo>
                  <a:cubicBezTo>
                    <a:pt x="4763" y="3810"/>
                    <a:pt x="3810" y="1905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78F401B-13CC-4BA0-B035-E7EC6F8439FE}"/>
                </a:ext>
              </a:extLst>
            </p:cNvPr>
            <p:cNvSpPr/>
            <p:nvPr/>
          </p:nvSpPr>
          <p:spPr>
            <a:xfrm>
              <a:off x="4995555" y="3178496"/>
              <a:ext cx="54861" cy="107628"/>
            </a:xfrm>
            <a:custGeom>
              <a:avLst/>
              <a:gdLst>
                <a:gd name="connsiteX0" fmla="*/ 36502 w 54861"/>
                <a:gd name="connsiteY0" fmla="*/ 107629 h 107628"/>
                <a:gd name="connsiteX1" fmla="*/ 50789 w 54861"/>
                <a:gd name="connsiteY1" fmla="*/ 100961 h 107628"/>
                <a:gd name="connsiteX2" fmla="*/ 39359 w 54861"/>
                <a:gd name="connsiteY2" fmla="*/ 15236 h 107628"/>
                <a:gd name="connsiteX3" fmla="*/ 13642 w 54861"/>
                <a:gd name="connsiteY3" fmla="*/ 4759 h 107628"/>
                <a:gd name="connsiteX4" fmla="*/ 2212 w 54861"/>
                <a:gd name="connsiteY4" fmla="*/ 81911 h 107628"/>
                <a:gd name="connsiteX5" fmla="*/ 36502 w 54861"/>
                <a:gd name="connsiteY5" fmla="*/ 107629 h 10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1" h="107628">
                  <a:moveTo>
                    <a:pt x="36502" y="107629"/>
                  </a:moveTo>
                  <a:cubicBezTo>
                    <a:pt x="41264" y="105724"/>
                    <a:pt x="46027" y="102866"/>
                    <a:pt x="50789" y="100961"/>
                  </a:cubicBezTo>
                  <a:cubicBezTo>
                    <a:pt x="60314" y="70481"/>
                    <a:pt x="51742" y="42859"/>
                    <a:pt x="39359" y="15236"/>
                  </a:cubicBezTo>
                  <a:cubicBezTo>
                    <a:pt x="34597" y="4759"/>
                    <a:pt x="24119" y="-6671"/>
                    <a:pt x="13642" y="4759"/>
                  </a:cubicBezTo>
                  <a:cubicBezTo>
                    <a:pt x="-6361" y="26666"/>
                    <a:pt x="1259" y="56194"/>
                    <a:pt x="2212" y="81911"/>
                  </a:cubicBezTo>
                  <a:cubicBezTo>
                    <a:pt x="4117" y="102866"/>
                    <a:pt x="19357" y="107629"/>
                    <a:pt x="36502" y="1076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61F6AC-F3E2-45F6-8426-5410F3C24118}"/>
                </a:ext>
              </a:extLst>
            </p:cNvPr>
            <p:cNvSpPr/>
            <p:nvPr/>
          </p:nvSpPr>
          <p:spPr>
            <a:xfrm>
              <a:off x="4779644" y="3769887"/>
              <a:ext cx="431833" cy="1179302"/>
            </a:xfrm>
            <a:custGeom>
              <a:avLst/>
              <a:gdLst>
                <a:gd name="connsiteX0" fmla="*/ 400050 w 431833"/>
                <a:gd name="connsiteY0" fmla="*/ 963085 h 1179302"/>
                <a:gd name="connsiteX1" fmla="*/ 409575 w 431833"/>
                <a:gd name="connsiteY1" fmla="*/ 984040 h 1179302"/>
                <a:gd name="connsiteX2" fmla="*/ 409575 w 431833"/>
                <a:gd name="connsiteY2" fmla="*/ 1035475 h 1179302"/>
                <a:gd name="connsiteX3" fmla="*/ 372427 w 431833"/>
                <a:gd name="connsiteY3" fmla="*/ 761155 h 1179302"/>
                <a:gd name="connsiteX4" fmla="*/ 372427 w 431833"/>
                <a:gd name="connsiteY4" fmla="*/ 761155 h 1179302"/>
                <a:gd name="connsiteX5" fmla="*/ 372427 w 431833"/>
                <a:gd name="connsiteY5" fmla="*/ 761155 h 1179302"/>
                <a:gd name="connsiteX6" fmla="*/ 294322 w 431833"/>
                <a:gd name="connsiteY6" fmla="*/ 764965 h 1179302"/>
                <a:gd name="connsiteX7" fmla="*/ 231458 w 431833"/>
                <a:gd name="connsiteY7" fmla="*/ 750677 h 1179302"/>
                <a:gd name="connsiteX8" fmla="*/ 190500 w 431833"/>
                <a:gd name="connsiteY8" fmla="*/ 727817 h 1179302"/>
                <a:gd name="connsiteX9" fmla="*/ 180022 w 431833"/>
                <a:gd name="connsiteY9" fmla="*/ 724007 h 1179302"/>
                <a:gd name="connsiteX10" fmla="*/ 184785 w 431833"/>
                <a:gd name="connsiteY10" fmla="*/ 619232 h 1179302"/>
                <a:gd name="connsiteX11" fmla="*/ 189547 w 431833"/>
                <a:gd name="connsiteY11" fmla="*/ 449687 h 1179302"/>
                <a:gd name="connsiteX12" fmla="*/ 209550 w 431833"/>
                <a:gd name="connsiteY12" fmla="*/ 285857 h 1179302"/>
                <a:gd name="connsiteX13" fmla="*/ 176213 w 431833"/>
                <a:gd name="connsiteY13" fmla="*/ 123932 h 1179302"/>
                <a:gd name="connsiteX14" fmla="*/ 160020 w 431833"/>
                <a:gd name="connsiteY14" fmla="*/ 56305 h 1179302"/>
                <a:gd name="connsiteX15" fmla="*/ 139065 w 431833"/>
                <a:gd name="connsiteY15" fmla="*/ 5822 h 1179302"/>
                <a:gd name="connsiteX16" fmla="*/ 76200 w 431833"/>
                <a:gd name="connsiteY16" fmla="*/ 13442 h 1179302"/>
                <a:gd name="connsiteX17" fmla="*/ 30480 w 431833"/>
                <a:gd name="connsiteY17" fmla="*/ 80117 h 1179302"/>
                <a:gd name="connsiteX18" fmla="*/ 10477 w 431833"/>
                <a:gd name="connsiteY18" fmla="*/ 224897 h 1179302"/>
                <a:gd name="connsiteX19" fmla="*/ 19050 w 431833"/>
                <a:gd name="connsiteY19" fmla="*/ 503027 h 1179302"/>
                <a:gd name="connsiteX20" fmla="*/ 18097 w 431833"/>
                <a:gd name="connsiteY20" fmla="*/ 788777 h 1179302"/>
                <a:gd name="connsiteX21" fmla="*/ 6667 w 431833"/>
                <a:gd name="connsiteY21" fmla="*/ 827830 h 1179302"/>
                <a:gd name="connsiteX22" fmla="*/ 6667 w 431833"/>
                <a:gd name="connsiteY22" fmla="*/ 827830 h 1179302"/>
                <a:gd name="connsiteX23" fmla="*/ 0 w 431833"/>
                <a:gd name="connsiteY23" fmla="*/ 874502 h 1179302"/>
                <a:gd name="connsiteX24" fmla="*/ 0 w 431833"/>
                <a:gd name="connsiteY24" fmla="*/ 874502 h 1179302"/>
                <a:gd name="connsiteX25" fmla="*/ 0 w 431833"/>
                <a:gd name="connsiteY25" fmla="*/ 874502 h 1179302"/>
                <a:gd name="connsiteX26" fmla="*/ 952 w 431833"/>
                <a:gd name="connsiteY26" fmla="*/ 1146917 h 1179302"/>
                <a:gd name="connsiteX27" fmla="*/ 20955 w 431833"/>
                <a:gd name="connsiteY27" fmla="*/ 1177397 h 1179302"/>
                <a:gd name="connsiteX28" fmla="*/ 26670 w 431833"/>
                <a:gd name="connsiteY28" fmla="*/ 1071670 h 1179302"/>
                <a:gd name="connsiteX29" fmla="*/ 26670 w 431833"/>
                <a:gd name="connsiteY29" fmla="*/ 941177 h 1179302"/>
                <a:gd name="connsiteX30" fmla="*/ 36195 w 431833"/>
                <a:gd name="connsiteY30" fmla="*/ 937367 h 1179302"/>
                <a:gd name="connsiteX31" fmla="*/ 140970 w 431833"/>
                <a:gd name="connsiteY31" fmla="*/ 1050715 h 1179302"/>
                <a:gd name="connsiteX32" fmla="*/ 140970 w 431833"/>
                <a:gd name="connsiteY32" fmla="*/ 1050715 h 1179302"/>
                <a:gd name="connsiteX33" fmla="*/ 140970 w 431833"/>
                <a:gd name="connsiteY33" fmla="*/ 1050715 h 1179302"/>
                <a:gd name="connsiteX34" fmla="*/ 140970 w 431833"/>
                <a:gd name="connsiteY34" fmla="*/ 1064050 h 1179302"/>
                <a:gd name="connsiteX35" fmla="*/ 140970 w 431833"/>
                <a:gd name="connsiteY35" fmla="*/ 1064050 h 1179302"/>
                <a:gd name="connsiteX36" fmla="*/ 146685 w 431833"/>
                <a:gd name="connsiteY36" fmla="*/ 1179302 h 1179302"/>
                <a:gd name="connsiteX37" fmla="*/ 146685 w 431833"/>
                <a:gd name="connsiteY37" fmla="*/ 1179302 h 1179302"/>
                <a:gd name="connsiteX38" fmla="*/ 146685 w 431833"/>
                <a:gd name="connsiteY38" fmla="*/ 1179302 h 1179302"/>
                <a:gd name="connsiteX39" fmla="*/ 164783 w 431833"/>
                <a:gd name="connsiteY39" fmla="*/ 1144060 h 1179302"/>
                <a:gd name="connsiteX40" fmla="*/ 177165 w 431833"/>
                <a:gd name="connsiteY40" fmla="*/ 1005947 h 1179302"/>
                <a:gd name="connsiteX41" fmla="*/ 215265 w 431833"/>
                <a:gd name="connsiteY41" fmla="*/ 1013567 h 1179302"/>
                <a:gd name="connsiteX42" fmla="*/ 256222 w 431833"/>
                <a:gd name="connsiteY42" fmla="*/ 1148822 h 1179302"/>
                <a:gd name="connsiteX43" fmla="*/ 265747 w 431833"/>
                <a:gd name="connsiteY43" fmla="*/ 1052620 h 1179302"/>
                <a:gd name="connsiteX44" fmla="*/ 285750 w 431833"/>
                <a:gd name="connsiteY44" fmla="*/ 1016425 h 1179302"/>
                <a:gd name="connsiteX45" fmla="*/ 320992 w 431833"/>
                <a:gd name="connsiteY45" fmla="*/ 1048810 h 1179302"/>
                <a:gd name="connsiteX46" fmla="*/ 325755 w 431833"/>
                <a:gd name="connsiteY46" fmla="*/ 1141202 h 1179302"/>
                <a:gd name="connsiteX47" fmla="*/ 336233 w 431833"/>
                <a:gd name="connsiteY47" fmla="*/ 1176445 h 1179302"/>
                <a:gd name="connsiteX48" fmla="*/ 340995 w 431833"/>
                <a:gd name="connsiteY48" fmla="*/ 1120247 h 1179302"/>
                <a:gd name="connsiteX49" fmla="*/ 349567 w 431833"/>
                <a:gd name="connsiteY49" fmla="*/ 1029760 h 1179302"/>
                <a:gd name="connsiteX50" fmla="*/ 380047 w 431833"/>
                <a:gd name="connsiteY50" fmla="*/ 971657 h 1179302"/>
                <a:gd name="connsiteX51" fmla="*/ 400050 w 431833"/>
                <a:gd name="connsiteY51" fmla="*/ 963085 h 1179302"/>
                <a:gd name="connsiteX52" fmla="*/ 181927 w 431833"/>
                <a:gd name="connsiteY52" fmla="*/ 268712 h 1179302"/>
                <a:gd name="connsiteX53" fmla="*/ 183833 w 431833"/>
                <a:gd name="connsiteY53" fmla="*/ 370630 h 1179302"/>
                <a:gd name="connsiteX54" fmla="*/ 181927 w 431833"/>
                <a:gd name="connsiteY54" fmla="*/ 268712 h 117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31833" h="1179302">
                  <a:moveTo>
                    <a:pt x="400050" y="963085"/>
                  </a:moveTo>
                  <a:cubicBezTo>
                    <a:pt x="410527" y="965942"/>
                    <a:pt x="409575" y="976419"/>
                    <a:pt x="409575" y="984040"/>
                  </a:cubicBezTo>
                  <a:cubicBezTo>
                    <a:pt x="409575" y="998327"/>
                    <a:pt x="409575" y="1012615"/>
                    <a:pt x="409575" y="1035475"/>
                  </a:cubicBezTo>
                  <a:cubicBezTo>
                    <a:pt x="451485" y="975467"/>
                    <a:pt x="431483" y="850690"/>
                    <a:pt x="372427" y="761155"/>
                  </a:cubicBezTo>
                  <a:lnTo>
                    <a:pt x="372427" y="761155"/>
                  </a:lnTo>
                  <a:cubicBezTo>
                    <a:pt x="372427" y="761155"/>
                    <a:pt x="372427" y="761155"/>
                    <a:pt x="372427" y="761155"/>
                  </a:cubicBezTo>
                  <a:cubicBezTo>
                    <a:pt x="345758" y="746867"/>
                    <a:pt x="319088" y="756392"/>
                    <a:pt x="294322" y="764965"/>
                  </a:cubicBezTo>
                  <a:cubicBezTo>
                    <a:pt x="268605" y="773537"/>
                    <a:pt x="248602" y="769727"/>
                    <a:pt x="231458" y="750677"/>
                  </a:cubicBezTo>
                  <a:cubicBezTo>
                    <a:pt x="220027" y="738294"/>
                    <a:pt x="204788" y="733532"/>
                    <a:pt x="190500" y="727817"/>
                  </a:cubicBezTo>
                  <a:cubicBezTo>
                    <a:pt x="187642" y="727817"/>
                    <a:pt x="183833" y="727817"/>
                    <a:pt x="180022" y="724007"/>
                  </a:cubicBezTo>
                  <a:cubicBezTo>
                    <a:pt x="175260" y="688765"/>
                    <a:pt x="170497" y="653522"/>
                    <a:pt x="184785" y="619232"/>
                  </a:cubicBezTo>
                  <a:cubicBezTo>
                    <a:pt x="184785" y="562082"/>
                    <a:pt x="171450" y="500170"/>
                    <a:pt x="189547" y="449687"/>
                  </a:cubicBezTo>
                  <a:cubicBezTo>
                    <a:pt x="208597" y="394442"/>
                    <a:pt x="204788" y="341102"/>
                    <a:pt x="209550" y="285857"/>
                  </a:cubicBezTo>
                  <a:cubicBezTo>
                    <a:pt x="214313" y="228707"/>
                    <a:pt x="204788" y="175367"/>
                    <a:pt x="176213" y="123932"/>
                  </a:cubicBezTo>
                  <a:cubicBezTo>
                    <a:pt x="164783" y="103930"/>
                    <a:pt x="155258" y="82022"/>
                    <a:pt x="160020" y="56305"/>
                  </a:cubicBezTo>
                  <a:cubicBezTo>
                    <a:pt x="163830" y="35350"/>
                    <a:pt x="160020" y="15347"/>
                    <a:pt x="139065" y="5822"/>
                  </a:cubicBezTo>
                  <a:cubicBezTo>
                    <a:pt x="117158" y="-3703"/>
                    <a:pt x="95250" y="-1798"/>
                    <a:pt x="76200" y="13442"/>
                  </a:cubicBezTo>
                  <a:cubicBezTo>
                    <a:pt x="54292" y="30587"/>
                    <a:pt x="42863" y="56305"/>
                    <a:pt x="30480" y="80117"/>
                  </a:cubicBezTo>
                  <a:cubicBezTo>
                    <a:pt x="7620" y="126790"/>
                    <a:pt x="15240" y="176320"/>
                    <a:pt x="10477" y="224897"/>
                  </a:cubicBezTo>
                  <a:cubicBezTo>
                    <a:pt x="1905" y="318242"/>
                    <a:pt x="24765" y="409682"/>
                    <a:pt x="19050" y="503027"/>
                  </a:cubicBezTo>
                  <a:cubicBezTo>
                    <a:pt x="13335" y="597325"/>
                    <a:pt x="18097" y="693527"/>
                    <a:pt x="18097" y="788777"/>
                  </a:cubicBezTo>
                  <a:cubicBezTo>
                    <a:pt x="18097" y="802112"/>
                    <a:pt x="10477" y="814494"/>
                    <a:pt x="6667" y="827830"/>
                  </a:cubicBezTo>
                  <a:cubicBezTo>
                    <a:pt x="6667" y="827830"/>
                    <a:pt x="6667" y="827830"/>
                    <a:pt x="6667" y="827830"/>
                  </a:cubicBezTo>
                  <a:cubicBezTo>
                    <a:pt x="4763" y="843069"/>
                    <a:pt x="1905" y="859262"/>
                    <a:pt x="0" y="874502"/>
                  </a:cubicBezTo>
                  <a:cubicBezTo>
                    <a:pt x="0" y="874502"/>
                    <a:pt x="0" y="874502"/>
                    <a:pt x="0" y="874502"/>
                  </a:cubicBezTo>
                  <a:cubicBezTo>
                    <a:pt x="0" y="874502"/>
                    <a:pt x="0" y="874502"/>
                    <a:pt x="0" y="874502"/>
                  </a:cubicBezTo>
                  <a:cubicBezTo>
                    <a:pt x="0" y="964990"/>
                    <a:pt x="952" y="1056430"/>
                    <a:pt x="952" y="1146917"/>
                  </a:cubicBezTo>
                  <a:cubicBezTo>
                    <a:pt x="952" y="1161205"/>
                    <a:pt x="-2858" y="1178350"/>
                    <a:pt x="20955" y="1177397"/>
                  </a:cubicBezTo>
                  <a:cubicBezTo>
                    <a:pt x="25717" y="1142155"/>
                    <a:pt x="16192" y="1106912"/>
                    <a:pt x="26670" y="1071670"/>
                  </a:cubicBezTo>
                  <a:cubicBezTo>
                    <a:pt x="26670" y="1027855"/>
                    <a:pt x="26670" y="984040"/>
                    <a:pt x="26670" y="941177"/>
                  </a:cubicBezTo>
                  <a:cubicBezTo>
                    <a:pt x="29527" y="940225"/>
                    <a:pt x="33338" y="938319"/>
                    <a:pt x="36195" y="937367"/>
                  </a:cubicBezTo>
                  <a:cubicBezTo>
                    <a:pt x="62865" y="983087"/>
                    <a:pt x="119063" y="999280"/>
                    <a:pt x="140970" y="1050715"/>
                  </a:cubicBezTo>
                  <a:lnTo>
                    <a:pt x="140970" y="1050715"/>
                  </a:lnTo>
                  <a:lnTo>
                    <a:pt x="140970" y="1050715"/>
                  </a:lnTo>
                  <a:cubicBezTo>
                    <a:pt x="140970" y="1055477"/>
                    <a:pt x="140970" y="1059287"/>
                    <a:pt x="140970" y="1064050"/>
                  </a:cubicBezTo>
                  <a:cubicBezTo>
                    <a:pt x="140970" y="1064050"/>
                    <a:pt x="140970" y="1064050"/>
                    <a:pt x="140970" y="1064050"/>
                  </a:cubicBezTo>
                  <a:cubicBezTo>
                    <a:pt x="150495" y="1102150"/>
                    <a:pt x="145733" y="1141202"/>
                    <a:pt x="146685" y="1179302"/>
                  </a:cubicBezTo>
                  <a:cubicBezTo>
                    <a:pt x="146685" y="1179302"/>
                    <a:pt x="146685" y="1179302"/>
                    <a:pt x="146685" y="1179302"/>
                  </a:cubicBezTo>
                  <a:cubicBezTo>
                    <a:pt x="146685" y="1179302"/>
                    <a:pt x="146685" y="1179302"/>
                    <a:pt x="146685" y="1179302"/>
                  </a:cubicBezTo>
                  <a:cubicBezTo>
                    <a:pt x="167640" y="1175492"/>
                    <a:pt x="161925" y="1158347"/>
                    <a:pt x="164783" y="1144060"/>
                  </a:cubicBezTo>
                  <a:cubicBezTo>
                    <a:pt x="171450" y="1098340"/>
                    <a:pt x="159067" y="1050715"/>
                    <a:pt x="177165" y="1005947"/>
                  </a:cubicBezTo>
                  <a:cubicBezTo>
                    <a:pt x="192405" y="995469"/>
                    <a:pt x="203835" y="1004994"/>
                    <a:pt x="215265" y="1013567"/>
                  </a:cubicBezTo>
                  <a:cubicBezTo>
                    <a:pt x="257175" y="1049762"/>
                    <a:pt x="243840" y="1102150"/>
                    <a:pt x="256222" y="1148822"/>
                  </a:cubicBezTo>
                  <a:cubicBezTo>
                    <a:pt x="270510" y="1117390"/>
                    <a:pt x="262890" y="1084052"/>
                    <a:pt x="265747" y="1052620"/>
                  </a:cubicBezTo>
                  <a:cubicBezTo>
                    <a:pt x="266700" y="1037380"/>
                    <a:pt x="260985" y="1017377"/>
                    <a:pt x="285750" y="1016425"/>
                  </a:cubicBezTo>
                  <a:cubicBezTo>
                    <a:pt x="306705" y="1015472"/>
                    <a:pt x="316230" y="1029760"/>
                    <a:pt x="320992" y="1048810"/>
                  </a:cubicBezTo>
                  <a:cubicBezTo>
                    <a:pt x="328613" y="1079290"/>
                    <a:pt x="325755" y="1109770"/>
                    <a:pt x="325755" y="1141202"/>
                  </a:cubicBezTo>
                  <a:cubicBezTo>
                    <a:pt x="325755" y="1152632"/>
                    <a:pt x="320040" y="1166920"/>
                    <a:pt x="336233" y="1176445"/>
                  </a:cubicBezTo>
                  <a:cubicBezTo>
                    <a:pt x="346710" y="1156442"/>
                    <a:pt x="339090" y="1138345"/>
                    <a:pt x="340995" y="1120247"/>
                  </a:cubicBezTo>
                  <a:cubicBezTo>
                    <a:pt x="343852" y="1089767"/>
                    <a:pt x="334327" y="1058335"/>
                    <a:pt x="349567" y="1029760"/>
                  </a:cubicBezTo>
                  <a:cubicBezTo>
                    <a:pt x="352425" y="1006900"/>
                    <a:pt x="365760" y="988802"/>
                    <a:pt x="380047" y="971657"/>
                  </a:cubicBezTo>
                  <a:cubicBezTo>
                    <a:pt x="385763" y="966894"/>
                    <a:pt x="392430" y="961180"/>
                    <a:pt x="400050" y="963085"/>
                  </a:cubicBezTo>
                  <a:close/>
                  <a:moveTo>
                    <a:pt x="181927" y="268712"/>
                  </a:moveTo>
                  <a:cubicBezTo>
                    <a:pt x="191452" y="303002"/>
                    <a:pt x="189547" y="336340"/>
                    <a:pt x="183833" y="370630"/>
                  </a:cubicBezTo>
                  <a:cubicBezTo>
                    <a:pt x="174308" y="337292"/>
                    <a:pt x="177165" y="303002"/>
                    <a:pt x="181927" y="2687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FEAD375-C241-42EF-B659-B0843D047B5F}"/>
                </a:ext>
              </a:extLst>
            </p:cNvPr>
            <p:cNvSpPr/>
            <p:nvPr/>
          </p:nvSpPr>
          <p:spPr>
            <a:xfrm>
              <a:off x="4959666" y="4494847"/>
              <a:ext cx="10477" cy="3809"/>
            </a:xfrm>
            <a:custGeom>
              <a:avLst/>
              <a:gdLst>
                <a:gd name="connsiteX0" fmla="*/ 10478 w 10477"/>
                <a:gd name="connsiteY0" fmla="*/ 3810 h 3809"/>
                <a:gd name="connsiteX1" fmla="*/ 0 w 10477"/>
                <a:gd name="connsiteY1" fmla="*/ 0 h 3809"/>
                <a:gd name="connsiteX2" fmla="*/ 10478 w 10477"/>
                <a:gd name="connsiteY2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" h="3809">
                  <a:moveTo>
                    <a:pt x="10478" y="3810"/>
                  </a:moveTo>
                  <a:cubicBezTo>
                    <a:pt x="6667" y="2858"/>
                    <a:pt x="3810" y="953"/>
                    <a:pt x="0" y="0"/>
                  </a:cubicBezTo>
                  <a:cubicBezTo>
                    <a:pt x="3810" y="2858"/>
                    <a:pt x="7620" y="3810"/>
                    <a:pt x="10478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F8A9838-C0B0-4D2E-9A4C-5E1A08CE66CB}"/>
                </a:ext>
              </a:extLst>
            </p:cNvPr>
            <p:cNvSpPr/>
            <p:nvPr/>
          </p:nvSpPr>
          <p:spPr>
            <a:xfrm>
              <a:off x="4707254" y="4338637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E92B44A-4753-45A6-8922-C0CD8FF66F79}"/>
                </a:ext>
              </a:extLst>
            </p:cNvPr>
            <p:cNvSpPr/>
            <p:nvPr/>
          </p:nvSpPr>
          <p:spPr>
            <a:xfrm>
              <a:off x="3849052" y="3990975"/>
              <a:ext cx="952" cy="2857"/>
            </a:xfrm>
            <a:custGeom>
              <a:avLst/>
              <a:gdLst>
                <a:gd name="connsiteX0" fmla="*/ 953 w 952"/>
                <a:gd name="connsiteY0" fmla="*/ 2858 h 2857"/>
                <a:gd name="connsiteX1" fmla="*/ 0 w 952"/>
                <a:gd name="connsiteY1" fmla="*/ 0 h 2857"/>
                <a:gd name="connsiteX2" fmla="*/ 953 w 952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2858"/>
                  </a:moveTo>
                  <a:cubicBezTo>
                    <a:pt x="953" y="1905"/>
                    <a:pt x="953" y="953"/>
                    <a:pt x="0" y="0"/>
                  </a:cubicBezTo>
                  <a:cubicBezTo>
                    <a:pt x="0" y="953"/>
                    <a:pt x="0" y="1905"/>
                    <a:pt x="95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72156D0-1FA0-4CFA-BBAE-4CFCD4050325}"/>
                </a:ext>
              </a:extLst>
            </p:cNvPr>
            <p:cNvSpPr/>
            <p:nvPr/>
          </p:nvSpPr>
          <p:spPr>
            <a:xfrm>
              <a:off x="4957762" y="4773137"/>
              <a:ext cx="38100" cy="12221"/>
            </a:xfrm>
            <a:custGeom>
              <a:avLst/>
              <a:gdLst>
                <a:gd name="connsiteX0" fmla="*/ 0 w 38100"/>
                <a:gd name="connsiteY0" fmla="*/ 4602 h 12221"/>
                <a:gd name="connsiteX1" fmla="*/ 38100 w 38100"/>
                <a:gd name="connsiteY1" fmla="*/ 12222 h 12221"/>
                <a:gd name="connsiteX2" fmla="*/ 0 w 38100"/>
                <a:gd name="connsiteY2" fmla="*/ 4602 h 12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221">
                  <a:moveTo>
                    <a:pt x="0" y="4602"/>
                  </a:moveTo>
                  <a:cubicBezTo>
                    <a:pt x="15240" y="-3970"/>
                    <a:pt x="24765" y="10317"/>
                    <a:pt x="38100" y="12222"/>
                  </a:cubicBezTo>
                  <a:cubicBezTo>
                    <a:pt x="26670" y="3650"/>
                    <a:pt x="15240" y="-5875"/>
                    <a:pt x="0" y="46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CDA639A-6AEB-469E-B37A-1914F8D76611}"/>
                </a:ext>
              </a:extLst>
            </p:cNvPr>
            <p:cNvSpPr/>
            <p:nvPr/>
          </p:nvSpPr>
          <p:spPr>
            <a:xfrm>
              <a:off x="7289481" y="3087052"/>
              <a:ext cx="13335" cy="35242"/>
            </a:xfrm>
            <a:custGeom>
              <a:avLst/>
              <a:gdLst>
                <a:gd name="connsiteX0" fmla="*/ 0 w 13335"/>
                <a:gd name="connsiteY0" fmla="*/ 35243 h 35242"/>
                <a:gd name="connsiteX1" fmla="*/ 10478 w 13335"/>
                <a:gd name="connsiteY1" fmla="*/ 13335 h 35242"/>
                <a:gd name="connsiteX2" fmla="*/ 13335 w 13335"/>
                <a:gd name="connsiteY2" fmla="*/ 0 h 35242"/>
                <a:gd name="connsiteX3" fmla="*/ 2858 w 13335"/>
                <a:gd name="connsiteY3" fmla="*/ 22860 h 35242"/>
                <a:gd name="connsiteX4" fmla="*/ 0 w 13335"/>
                <a:gd name="connsiteY4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" h="35242">
                  <a:moveTo>
                    <a:pt x="0" y="35243"/>
                  </a:moveTo>
                  <a:cubicBezTo>
                    <a:pt x="5715" y="30480"/>
                    <a:pt x="8573" y="22860"/>
                    <a:pt x="10478" y="13335"/>
                  </a:cubicBezTo>
                  <a:cubicBezTo>
                    <a:pt x="11430" y="8573"/>
                    <a:pt x="12383" y="3810"/>
                    <a:pt x="13335" y="0"/>
                  </a:cubicBezTo>
                  <a:cubicBezTo>
                    <a:pt x="7620" y="5715"/>
                    <a:pt x="5715" y="14288"/>
                    <a:pt x="2858" y="22860"/>
                  </a:cubicBezTo>
                  <a:cubicBezTo>
                    <a:pt x="1905" y="26670"/>
                    <a:pt x="953" y="31432"/>
                    <a:pt x="0" y="35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CB2C6AE-CC27-42E4-8B4A-0CF572FA62AB}"/>
                </a:ext>
              </a:extLst>
            </p:cNvPr>
            <p:cNvSpPr/>
            <p:nvPr/>
          </p:nvSpPr>
          <p:spPr>
            <a:xfrm>
              <a:off x="7274242" y="3080385"/>
              <a:ext cx="44767" cy="79930"/>
            </a:xfrm>
            <a:custGeom>
              <a:avLst/>
              <a:gdLst>
                <a:gd name="connsiteX0" fmla="*/ 28575 w 44767"/>
                <a:gd name="connsiteY0" fmla="*/ 6667 h 79930"/>
                <a:gd name="connsiteX1" fmla="*/ 25717 w 44767"/>
                <a:gd name="connsiteY1" fmla="*/ 20002 h 79930"/>
                <a:gd name="connsiteX2" fmla="*/ 15240 w 44767"/>
                <a:gd name="connsiteY2" fmla="*/ 41910 h 79930"/>
                <a:gd name="connsiteX3" fmla="*/ 0 w 44767"/>
                <a:gd name="connsiteY3" fmla="*/ 58102 h 79930"/>
                <a:gd name="connsiteX4" fmla="*/ 29527 w 44767"/>
                <a:gd name="connsiteY4" fmla="*/ 78105 h 79930"/>
                <a:gd name="connsiteX5" fmla="*/ 44767 w 44767"/>
                <a:gd name="connsiteY5" fmla="*/ 43815 h 79930"/>
                <a:gd name="connsiteX6" fmla="*/ 44767 w 44767"/>
                <a:gd name="connsiteY6" fmla="*/ 0 h 79930"/>
                <a:gd name="connsiteX7" fmla="*/ 28575 w 44767"/>
                <a:gd name="connsiteY7" fmla="*/ 6667 h 7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767" h="79930">
                  <a:moveTo>
                    <a:pt x="28575" y="6667"/>
                  </a:moveTo>
                  <a:cubicBezTo>
                    <a:pt x="27622" y="10477"/>
                    <a:pt x="26670" y="15240"/>
                    <a:pt x="25717" y="20002"/>
                  </a:cubicBezTo>
                  <a:cubicBezTo>
                    <a:pt x="23813" y="29527"/>
                    <a:pt x="20955" y="37148"/>
                    <a:pt x="15240" y="41910"/>
                  </a:cubicBezTo>
                  <a:cubicBezTo>
                    <a:pt x="13335" y="48577"/>
                    <a:pt x="9525" y="55245"/>
                    <a:pt x="0" y="58102"/>
                  </a:cubicBezTo>
                  <a:cubicBezTo>
                    <a:pt x="7620" y="67627"/>
                    <a:pt x="12382" y="85725"/>
                    <a:pt x="29527" y="78105"/>
                  </a:cubicBezTo>
                  <a:cubicBezTo>
                    <a:pt x="44767" y="72390"/>
                    <a:pt x="43815" y="57150"/>
                    <a:pt x="44767" y="43815"/>
                  </a:cubicBezTo>
                  <a:cubicBezTo>
                    <a:pt x="44767" y="29527"/>
                    <a:pt x="44767" y="14288"/>
                    <a:pt x="44767" y="0"/>
                  </a:cubicBezTo>
                  <a:cubicBezTo>
                    <a:pt x="37147" y="0"/>
                    <a:pt x="32385" y="2857"/>
                    <a:pt x="28575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5A00DA-1740-4B18-A675-F0EB1B4C136E}"/>
                </a:ext>
              </a:extLst>
            </p:cNvPr>
            <p:cNvSpPr/>
            <p:nvPr/>
          </p:nvSpPr>
          <p:spPr>
            <a:xfrm>
              <a:off x="7272275" y="3072764"/>
              <a:ext cx="42923" cy="53587"/>
            </a:xfrm>
            <a:custGeom>
              <a:avLst/>
              <a:gdLst>
                <a:gd name="connsiteX0" fmla="*/ 17206 w 42923"/>
                <a:gd name="connsiteY0" fmla="*/ 49530 h 53587"/>
                <a:gd name="connsiteX1" fmla="*/ 21016 w 42923"/>
                <a:gd name="connsiteY1" fmla="*/ 37148 h 53587"/>
                <a:gd name="connsiteX2" fmla="*/ 31494 w 42923"/>
                <a:gd name="connsiteY2" fmla="*/ 14288 h 53587"/>
                <a:gd name="connsiteX3" fmla="*/ 42924 w 42923"/>
                <a:gd name="connsiteY3" fmla="*/ 1905 h 53587"/>
                <a:gd name="connsiteX4" fmla="*/ 41019 w 42923"/>
                <a:gd name="connsiteY4" fmla="*/ 0 h 53587"/>
                <a:gd name="connsiteX5" fmla="*/ 11491 w 42923"/>
                <a:gd name="connsiteY5" fmla="*/ 5715 h 53587"/>
                <a:gd name="connsiteX6" fmla="*/ 7681 w 42923"/>
                <a:gd name="connsiteY6" fmla="*/ 11430 h 53587"/>
                <a:gd name="connsiteX7" fmla="*/ 1966 w 42923"/>
                <a:gd name="connsiteY7" fmla="*/ 53340 h 53587"/>
                <a:gd name="connsiteX8" fmla="*/ 17206 w 42923"/>
                <a:gd name="connsiteY8" fmla="*/ 49530 h 53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23" h="53587">
                  <a:moveTo>
                    <a:pt x="17206" y="49530"/>
                  </a:moveTo>
                  <a:cubicBezTo>
                    <a:pt x="18159" y="45720"/>
                    <a:pt x="19111" y="40958"/>
                    <a:pt x="21016" y="37148"/>
                  </a:cubicBezTo>
                  <a:cubicBezTo>
                    <a:pt x="23874" y="29527"/>
                    <a:pt x="25779" y="20002"/>
                    <a:pt x="31494" y="14288"/>
                  </a:cubicBezTo>
                  <a:cubicBezTo>
                    <a:pt x="33399" y="8573"/>
                    <a:pt x="36256" y="3810"/>
                    <a:pt x="42924" y="1905"/>
                  </a:cubicBezTo>
                  <a:cubicBezTo>
                    <a:pt x="41971" y="952"/>
                    <a:pt x="41971" y="952"/>
                    <a:pt x="41019" y="0"/>
                  </a:cubicBezTo>
                  <a:cubicBezTo>
                    <a:pt x="31494" y="0"/>
                    <a:pt x="21969" y="3810"/>
                    <a:pt x="11491" y="5715"/>
                  </a:cubicBezTo>
                  <a:cubicBezTo>
                    <a:pt x="10539" y="7620"/>
                    <a:pt x="8634" y="9525"/>
                    <a:pt x="7681" y="11430"/>
                  </a:cubicBezTo>
                  <a:cubicBezTo>
                    <a:pt x="-1844" y="24765"/>
                    <a:pt x="-891" y="39052"/>
                    <a:pt x="1966" y="53340"/>
                  </a:cubicBezTo>
                  <a:cubicBezTo>
                    <a:pt x="7681" y="54293"/>
                    <a:pt x="13396" y="52388"/>
                    <a:pt x="17206" y="49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4F0D76E-F7A8-4FC5-A9F8-8FC7EEA59725}"/>
                </a:ext>
              </a:extLst>
            </p:cNvPr>
            <p:cNvSpPr/>
            <p:nvPr/>
          </p:nvSpPr>
          <p:spPr>
            <a:xfrm>
              <a:off x="7272337" y="3122295"/>
              <a:ext cx="17144" cy="15239"/>
            </a:xfrm>
            <a:custGeom>
              <a:avLst/>
              <a:gdLst>
                <a:gd name="connsiteX0" fmla="*/ 17145 w 17144"/>
                <a:gd name="connsiteY0" fmla="*/ 0 h 15239"/>
                <a:gd name="connsiteX1" fmla="*/ 0 w 17144"/>
                <a:gd name="connsiteY1" fmla="*/ 3810 h 15239"/>
                <a:gd name="connsiteX2" fmla="*/ 1905 w 17144"/>
                <a:gd name="connsiteY2" fmla="*/ 15240 h 15239"/>
                <a:gd name="connsiteX3" fmla="*/ 17145 w 17144"/>
                <a:gd name="connsiteY3" fmla="*/ 0 h 1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4" h="15239">
                  <a:moveTo>
                    <a:pt x="17145" y="0"/>
                  </a:moveTo>
                  <a:cubicBezTo>
                    <a:pt x="13335" y="2858"/>
                    <a:pt x="7620" y="4763"/>
                    <a:pt x="0" y="3810"/>
                  </a:cubicBezTo>
                  <a:cubicBezTo>
                    <a:pt x="953" y="7620"/>
                    <a:pt x="953" y="11430"/>
                    <a:pt x="1905" y="15240"/>
                  </a:cubicBezTo>
                  <a:cubicBezTo>
                    <a:pt x="12382" y="13335"/>
                    <a:pt x="15240" y="6667"/>
                    <a:pt x="1714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3B085B8-F1A8-48A6-B2E0-F7B6115BD53F}"/>
                </a:ext>
              </a:extLst>
            </p:cNvPr>
            <p:cNvSpPr/>
            <p:nvPr/>
          </p:nvSpPr>
          <p:spPr>
            <a:xfrm>
              <a:off x="7302817" y="3074670"/>
              <a:ext cx="16192" cy="12382"/>
            </a:xfrm>
            <a:custGeom>
              <a:avLst/>
              <a:gdLst>
                <a:gd name="connsiteX0" fmla="*/ 11430 w 16192"/>
                <a:gd name="connsiteY0" fmla="*/ 0 h 12382"/>
                <a:gd name="connsiteX1" fmla="*/ 0 w 16192"/>
                <a:gd name="connsiteY1" fmla="*/ 12382 h 12382"/>
                <a:gd name="connsiteX2" fmla="*/ 16192 w 16192"/>
                <a:gd name="connsiteY2" fmla="*/ 5715 h 12382"/>
                <a:gd name="connsiteX3" fmla="*/ 11430 w 16192"/>
                <a:gd name="connsiteY3" fmla="*/ 0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12382">
                  <a:moveTo>
                    <a:pt x="11430" y="0"/>
                  </a:moveTo>
                  <a:cubicBezTo>
                    <a:pt x="4763" y="1905"/>
                    <a:pt x="1905" y="6667"/>
                    <a:pt x="0" y="12382"/>
                  </a:cubicBezTo>
                  <a:cubicBezTo>
                    <a:pt x="3810" y="8572"/>
                    <a:pt x="8572" y="5715"/>
                    <a:pt x="16192" y="5715"/>
                  </a:cubicBezTo>
                  <a:cubicBezTo>
                    <a:pt x="15240" y="2857"/>
                    <a:pt x="13335" y="1905"/>
                    <a:pt x="1143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3E3BB0D-F114-441E-B7B6-16F1526E4357}"/>
                </a:ext>
              </a:extLst>
            </p:cNvPr>
            <p:cNvSpPr/>
            <p:nvPr/>
          </p:nvSpPr>
          <p:spPr>
            <a:xfrm>
              <a:off x="7282814" y="3068318"/>
              <a:ext cx="29527" cy="11113"/>
            </a:xfrm>
            <a:custGeom>
              <a:avLst/>
              <a:gdLst>
                <a:gd name="connsiteX0" fmla="*/ 0 w 29527"/>
                <a:gd name="connsiteY0" fmla="*/ 11114 h 11113"/>
                <a:gd name="connsiteX1" fmla="*/ 29528 w 29527"/>
                <a:gd name="connsiteY1" fmla="*/ 5398 h 11113"/>
                <a:gd name="connsiteX2" fmla="*/ 0 w 29527"/>
                <a:gd name="connsiteY2" fmla="*/ 11114 h 1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27" h="11113">
                  <a:moveTo>
                    <a:pt x="0" y="11114"/>
                  </a:moveTo>
                  <a:cubicBezTo>
                    <a:pt x="9525" y="9209"/>
                    <a:pt x="20003" y="4446"/>
                    <a:pt x="29528" y="5398"/>
                  </a:cubicBezTo>
                  <a:cubicBezTo>
                    <a:pt x="19050" y="-4127"/>
                    <a:pt x="9525" y="-316"/>
                    <a:pt x="0" y="111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8566214-110D-4A1D-9379-7A9E53CB1405}"/>
                </a:ext>
              </a:extLst>
            </p:cNvPr>
            <p:cNvSpPr/>
            <p:nvPr/>
          </p:nvSpPr>
          <p:spPr>
            <a:xfrm>
              <a:off x="4270870" y="3197542"/>
              <a:ext cx="34519" cy="37147"/>
            </a:xfrm>
            <a:custGeom>
              <a:avLst/>
              <a:gdLst>
                <a:gd name="connsiteX0" fmla="*/ 16332 w 34519"/>
                <a:gd name="connsiteY0" fmla="*/ 0 h 37147"/>
                <a:gd name="connsiteX1" fmla="*/ 139 w 34519"/>
                <a:gd name="connsiteY1" fmla="*/ 16192 h 37147"/>
                <a:gd name="connsiteX2" fmla="*/ 15379 w 34519"/>
                <a:gd name="connsiteY2" fmla="*/ 37148 h 37147"/>
                <a:gd name="connsiteX3" fmla="*/ 34429 w 34519"/>
                <a:gd name="connsiteY3" fmla="*/ 18098 h 37147"/>
                <a:gd name="connsiteX4" fmla="*/ 16332 w 34519"/>
                <a:gd name="connsiteY4" fmla="*/ 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19" h="37147">
                  <a:moveTo>
                    <a:pt x="16332" y="0"/>
                  </a:moveTo>
                  <a:cubicBezTo>
                    <a:pt x="5854" y="0"/>
                    <a:pt x="1092" y="6667"/>
                    <a:pt x="139" y="16192"/>
                  </a:cubicBezTo>
                  <a:cubicBezTo>
                    <a:pt x="-813" y="27623"/>
                    <a:pt x="2997" y="35242"/>
                    <a:pt x="15379" y="37148"/>
                  </a:cubicBezTo>
                  <a:cubicBezTo>
                    <a:pt x="26809" y="36195"/>
                    <a:pt x="33477" y="29528"/>
                    <a:pt x="34429" y="18098"/>
                  </a:cubicBezTo>
                  <a:cubicBezTo>
                    <a:pt x="35382" y="6667"/>
                    <a:pt x="28714" y="0"/>
                    <a:pt x="1633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0299D84-104C-431B-BB25-B3B629094C54}"/>
                </a:ext>
              </a:extLst>
            </p:cNvPr>
            <p:cNvSpPr/>
            <p:nvPr/>
          </p:nvSpPr>
          <p:spPr>
            <a:xfrm>
              <a:off x="3990974" y="3000906"/>
              <a:ext cx="30605" cy="45448"/>
            </a:xfrm>
            <a:custGeom>
              <a:avLst/>
              <a:gdLst>
                <a:gd name="connsiteX0" fmla="*/ 0 w 30605"/>
                <a:gd name="connsiteY0" fmla="*/ 33758 h 45448"/>
                <a:gd name="connsiteX1" fmla="*/ 20955 w 30605"/>
                <a:gd name="connsiteY1" fmla="*/ 44236 h 45448"/>
                <a:gd name="connsiteX2" fmla="*/ 29527 w 30605"/>
                <a:gd name="connsiteY2" fmla="*/ 5183 h 45448"/>
                <a:gd name="connsiteX3" fmla="*/ 0 w 30605"/>
                <a:gd name="connsiteY3" fmla="*/ 33758 h 4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05" h="45448">
                  <a:moveTo>
                    <a:pt x="0" y="33758"/>
                  </a:moveTo>
                  <a:cubicBezTo>
                    <a:pt x="6668" y="38521"/>
                    <a:pt x="12382" y="48998"/>
                    <a:pt x="20955" y="44236"/>
                  </a:cubicBezTo>
                  <a:cubicBezTo>
                    <a:pt x="36195" y="34711"/>
                    <a:pt x="28575" y="18518"/>
                    <a:pt x="29527" y="5183"/>
                  </a:cubicBezTo>
                  <a:cubicBezTo>
                    <a:pt x="-6668" y="-11962"/>
                    <a:pt x="2857" y="17566"/>
                    <a:pt x="0" y="337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1BB55EEA-03D1-4771-BB00-9B55E70B2525}"/>
              </a:ext>
            </a:extLst>
          </p:cNvPr>
          <p:cNvSpPr txBox="1"/>
          <p:nvPr/>
        </p:nvSpPr>
        <p:spPr>
          <a:xfrm>
            <a:off x="852190" y="3471571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Simple Portfolio Presentation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244CBAA4-8531-4F26-9980-507750BB354D}"/>
              </a:ext>
            </a:extLst>
          </p:cNvPr>
          <p:cNvSpPr txBox="1"/>
          <p:nvPr/>
        </p:nvSpPr>
        <p:spPr>
          <a:xfrm>
            <a:off x="852190" y="3792731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643FDF65-9A0A-413B-BCE2-BDAC3D054FE8}"/>
              </a:ext>
            </a:extLst>
          </p:cNvPr>
          <p:cNvSpPr txBox="1"/>
          <p:nvPr/>
        </p:nvSpPr>
        <p:spPr>
          <a:xfrm>
            <a:off x="852190" y="4756211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9BC0C8CC-93A0-40F7-96D7-1CF4FB94E185}"/>
              </a:ext>
            </a:extLst>
          </p:cNvPr>
          <p:cNvSpPr txBox="1"/>
          <p:nvPr/>
        </p:nvSpPr>
        <p:spPr>
          <a:xfrm>
            <a:off x="852190" y="4435051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FCBAA127-403E-44FE-9730-19D6A55F8F8E}"/>
              </a:ext>
            </a:extLst>
          </p:cNvPr>
          <p:cNvSpPr txBox="1"/>
          <p:nvPr/>
        </p:nvSpPr>
        <p:spPr>
          <a:xfrm>
            <a:off x="852190" y="4113891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Portfolio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190DBD73-F70F-44F3-8B31-1055B3FFA4C8}"/>
              </a:ext>
            </a:extLst>
          </p:cNvPr>
          <p:cNvSpPr txBox="1"/>
          <p:nvPr/>
        </p:nvSpPr>
        <p:spPr>
          <a:xfrm>
            <a:off x="852190" y="5077371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7D513DD-54D2-43B3-A44A-8FBD0D1B52C6}"/>
              </a:ext>
            </a:extLst>
          </p:cNvPr>
          <p:cNvSpPr txBox="1"/>
          <p:nvPr/>
        </p:nvSpPr>
        <p:spPr>
          <a:xfrm>
            <a:off x="852190" y="5719690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0A5938D-1E02-47B0-81C8-D30CFDF06977}"/>
              </a:ext>
            </a:extLst>
          </p:cNvPr>
          <p:cNvSpPr txBox="1"/>
          <p:nvPr/>
        </p:nvSpPr>
        <p:spPr>
          <a:xfrm>
            <a:off x="852190" y="5398531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Portfolio Presentation</a:t>
            </a:r>
          </a:p>
        </p:txBody>
      </p: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2" name="그룹 3">
            <a:extLst>
              <a:ext uri="{FF2B5EF4-FFF2-40B4-BE49-F238E27FC236}">
                <a16:creationId xmlns:a16="http://schemas.microsoft.com/office/drawing/2014/main" id="{CE836756-6D3A-426A-88AC-B494C2844822}"/>
              </a:ext>
            </a:extLst>
          </p:cNvPr>
          <p:cNvGrpSpPr/>
          <p:nvPr/>
        </p:nvGrpSpPr>
        <p:grpSpPr>
          <a:xfrm>
            <a:off x="6733074" y="1688686"/>
            <a:ext cx="4456866" cy="780265"/>
            <a:chOff x="4223789" y="1916833"/>
            <a:chExt cx="4456866" cy="78026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FDD057B-8CC9-4EC6-B17B-5F9051D35242}"/>
                </a:ext>
              </a:extLst>
            </p:cNvPr>
            <p:cNvSpPr txBox="1"/>
            <p:nvPr/>
          </p:nvSpPr>
          <p:spPr>
            <a:xfrm>
              <a:off x="4223789" y="1916833"/>
              <a:ext cx="2232252" cy="307777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6D00F58-44ED-4EFA-B9F8-10EF165E133A}"/>
                </a:ext>
              </a:extLst>
            </p:cNvPr>
            <p:cNvSpPr txBox="1"/>
            <p:nvPr/>
          </p:nvSpPr>
          <p:spPr>
            <a:xfrm>
              <a:off x="4547826" y="2235433"/>
              <a:ext cx="41328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5" name="그룹 4">
            <a:extLst>
              <a:ext uri="{FF2B5EF4-FFF2-40B4-BE49-F238E27FC236}">
                <a16:creationId xmlns:a16="http://schemas.microsoft.com/office/drawing/2014/main" id="{BE886396-741E-4AF8-99CE-D3DE5B75B30F}"/>
              </a:ext>
            </a:extLst>
          </p:cNvPr>
          <p:cNvGrpSpPr/>
          <p:nvPr/>
        </p:nvGrpSpPr>
        <p:grpSpPr>
          <a:xfrm>
            <a:off x="6733074" y="2801517"/>
            <a:ext cx="4456866" cy="780265"/>
            <a:chOff x="4223789" y="3029664"/>
            <a:chExt cx="4456866" cy="78026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DB92A63-DA61-422D-B959-59B6864A9BD5}"/>
                </a:ext>
              </a:extLst>
            </p:cNvPr>
            <p:cNvSpPr txBox="1"/>
            <p:nvPr/>
          </p:nvSpPr>
          <p:spPr>
            <a:xfrm>
              <a:off x="4223789" y="3029664"/>
              <a:ext cx="2232252" cy="307777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77E70D2-8065-4BF3-B270-12BA184A3EB5}"/>
                </a:ext>
              </a:extLst>
            </p:cNvPr>
            <p:cNvSpPr txBox="1"/>
            <p:nvPr/>
          </p:nvSpPr>
          <p:spPr>
            <a:xfrm>
              <a:off x="4547826" y="3348264"/>
              <a:ext cx="41328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8" name="그룹 7">
            <a:extLst>
              <a:ext uri="{FF2B5EF4-FFF2-40B4-BE49-F238E27FC236}">
                <a16:creationId xmlns:a16="http://schemas.microsoft.com/office/drawing/2014/main" id="{575BCB2F-DFD1-4856-90AA-49B162F86899}"/>
              </a:ext>
            </a:extLst>
          </p:cNvPr>
          <p:cNvGrpSpPr/>
          <p:nvPr/>
        </p:nvGrpSpPr>
        <p:grpSpPr>
          <a:xfrm>
            <a:off x="6733074" y="3914348"/>
            <a:ext cx="4450501" cy="780265"/>
            <a:chOff x="4223789" y="4142495"/>
            <a:chExt cx="4450501" cy="78026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0E3B8A2-0D05-42DC-A017-F05BE1FFC041}"/>
                </a:ext>
              </a:extLst>
            </p:cNvPr>
            <p:cNvSpPr txBox="1"/>
            <p:nvPr/>
          </p:nvSpPr>
          <p:spPr>
            <a:xfrm>
              <a:off x="4223789" y="4142495"/>
              <a:ext cx="2232252" cy="307777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3AC2319-5E12-465D-B856-5C10E9F79F69}"/>
                </a:ext>
              </a:extLst>
            </p:cNvPr>
            <p:cNvSpPr txBox="1"/>
            <p:nvPr/>
          </p:nvSpPr>
          <p:spPr>
            <a:xfrm>
              <a:off x="4547826" y="4461095"/>
              <a:ext cx="412646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1" name="그룹 8">
            <a:extLst>
              <a:ext uri="{FF2B5EF4-FFF2-40B4-BE49-F238E27FC236}">
                <a16:creationId xmlns:a16="http://schemas.microsoft.com/office/drawing/2014/main" id="{A84149C2-6FD9-4741-A01D-34930710C56C}"/>
              </a:ext>
            </a:extLst>
          </p:cNvPr>
          <p:cNvGrpSpPr/>
          <p:nvPr/>
        </p:nvGrpSpPr>
        <p:grpSpPr>
          <a:xfrm>
            <a:off x="6733074" y="5027178"/>
            <a:ext cx="4450501" cy="780265"/>
            <a:chOff x="4223789" y="5255325"/>
            <a:chExt cx="4450501" cy="78026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F3E579B-5B63-4EA3-9D6A-BA722426E3C3}"/>
                </a:ext>
              </a:extLst>
            </p:cNvPr>
            <p:cNvSpPr txBox="1"/>
            <p:nvPr/>
          </p:nvSpPr>
          <p:spPr>
            <a:xfrm>
              <a:off x="4223789" y="5255325"/>
              <a:ext cx="2232252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3ECE262-4918-4FDA-90CD-07584885C4AA}"/>
                </a:ext>
              </a:extLst>
            </p:cNvPr>
            <p:cNvSpPr txBox="1"/>
            <p:nvPr/>
          </p:nvSpPr>
          <p:spPr>
            <a:xfrm>
              <a:off x="4547826" y="5573925"/>
              <a:ext cx="412646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FF0D6DB-CBA3-4883-BC85-166298697BC9}"/>
              </a:ext>
            </a:extLst>
          </p:cNvPr>
          <p:cNvSpPr/>
          <p:nvPr/>
        </p:nvSpPr>
        <p:spPr>
          <a:xfrm>
            <a:off x="0" y="4533899"/>
            <a:ext cx="3999744" cy="2133625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accent1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5" name="Graphic 37">
            <a:extLst>
              <a:ext uri="{FF2B5EF4-FFF2-40B4-BE49-F238E27FC236}">
                <a16:creationId xmlns:a16="http://schemas.microsoft.com/office/drawing/2014/main" id="{A7F746BC-D53B-4A41-A63D-876A6524693D}"/>
              </a:ext>
            </a:extLst>
          </p:cNvPr>
          <p:cNvSpPr/>
          <p:nvPr/>
        </p:nvSpPr>
        <p:spPr>
          <a:xfrm flipH="1">
            <a:off x="0" y="1"/>
            <a:ext cx="2232252" cy="2135942"/>
          </a:xfrm>
          <a:custGeom>
            <a:avLst/>
            <a:gdLst>
              <a:gd name="connsiteX0" fmla="*/ 3329602 w 3355014"/>
              <a:gd name="connsiteY0" fmla="*/ 19286 h 3210263"/>
              <a:gd name="connsiteX1" fmla="*/ 3353727 w 3355014"/>
              <a:gd name="connsiteY1" fmla="*/ 4811 h 3210263"/>
              <a:gd name="connsiteX2" fmla="*/ 3353727 w 3355014"/>
              <a:gd name="connsiteY2" fmla="*/ 1916 h 3210263"/>
              <a:gd name="connsiteX3" fmla="*/ 3253367 w 3355014"/>
              <a:gd name="connsiteY3" fmla="*/ 1916 h 3210263"/>
              <a:gd name="connsiteX4" fmla="*/ 3253367 w 3355014"/>
              <a:gd name="connsiteY4" fmla="*/ 4167 h 3210263"/>
              <a:gd name="connsiteX5" fmla="*/ 3303547 w 3355014"/>
              <a:gd name="connsiteY5" fmla="*/ 7384 h 3210263"/>
              <a:gd name="connsiteX6" fmla="*/ 3214444 w 3355014"/>
              <a:gd name="connsiteY6" fmla="*/ 54670 h 3210263"/>
              <a:gd name="connsiteX7" fmla="*/ 3173592 w 3355014"/>
              <a:gd name="connsiteY7" fmla="*/ 69145 h 3210263"/>
              <a:gd name="connsiteX8" fmla="*/ 2881195 w 3355014"/>
              <a:gd name="connsiteY8" fmla="*/ 8027 h 3210263"/>
              <a:gd name="connsiteX9" fmla="*/ 2853853 w 3355014"/>
              <a:gd name="connsiteY9" fmla="*/ 3524 h 3210263"/>
              <a:gd name="connsiteX10" fmla="*/ 3130810 w 3355014"/>
              <a:gd name="connsiteY10" fmla="*/ 93913 h 3210263"/>
              <a:gd name="connsiteX11" fmla="*/ 3126629 w 3355014"/>
              <a:gd name="connsiteY11" fmla="*/ 98738 h 3210263"/>
              <a:gd name="connsiteX12" fmla="*/ 3010184 w 3355014"/>
              <a:gd name="connsiteY12" fmla="*/ 171757 h 3210263"/>
              <a:gd name="connsiteX13" fmla="*/ 3001499 w 3355014"/>
              <a:gd name="connsiteY13" fmla="*/ 175296 h 3210263"/>
              <a:gd name="connsiteX14" fmla="*/ 2838413 w 3355014"/>
              <a:gd name="connsiteY14" fmla="*/ 126080 h 3210263"/>
              <a:gd name="connsiteX15" fmla="*/ 2831336 w 3355014"/>
              <a:gd name="connsiteY15" fmla="*/ 108710 h 3210263"/>
              <a:gd name="connsiteX16" fmla="*/ 2848063 w 3355014"/>
              <a:gd name="connsiteY16" fmla="*/ 10922 h 3210263"/>
              <a:gd name="connsiteX17" fmla="*/ 2846455 w 3355014"/>
              <a:gd name="connsiteY17" fmla="*/ 1594 h 3210263"/>
              <a:gd name="connsiteX18" fmla="*/ 2814609 w 3355014"/>
              <a:gd name="connsiteY18" fmla="*/ 11566 h 3210263"/>
              <a:gd name="connsiteX19" fmla="*/ 2618712 w 3355014"/>
              <a:gd name="connsiteY19" fmla="*/ 142807 h 3210263"/>
              <a:gd name="connsiteX20" fmla="*/ 2522855 w 3355014"/>
              <a:gd name="connsiteY20" fmla="*/ 126402 h 3210263"/>
              <a:gd name="connsiteX21" fmla="*/ 2472353 w 3355014"/>
              <a:gd name="connsiteY21" fmla="*/ 88445 h 3210263"/>
              <a:gd name="connsiteX22" fmla="*/ 2413809 w 3355014"/>
              <a:gd name="connsiteY22" fmla="*/ 43733 h 3210263"/>
              <a:gd name="connsiteX23" fmla="*/ 2500016 w 3355014"/>
              <a:gd name="connsiteY23" fmla="*/ 3524 h 3210263"/>
              <a:gd name="connsiteX24" fmla="*/ 2493583 w 3355014"/>
              <a:gd name="connsiteY24" fmla="*/ 1272 h 3210263"/>
              <a:gd name="connsiteX25" fmla="*/ 2408019 w 3355014"/>
              <a:gd name="connsiteY25" fmla="*/ 21216 h 3210263"/>
              <a:gd name="connsiteX26" fmla="*/ 2379068 w 3355014"/>
              <a:gd name="connsiteY26" fmla="*/ 16712 h 3210263"/>
              <a:gd name="connsiteX27" fmla="*/ 2332748 w 3355014"/>
              <a:gd name="connsiteY27" fmla="*/ 3524 h 3210263"/>
              <a:gd name="connsiteX28" fmla="*/ 2360733 w 3355014"/>
              <a:gd name="connsiteY28" fmla="*/ 26041 h 3210263"/>
              <a:gd name="connsiteX29" fmla="*/ 2365558 w 3355014"/>
              <a:gd name="connsiteY29" fmla="*/ 52418 h 3210263"/>
              <a:gd name="connsiteX30" fmla="*/ 2351727 w 3355014"/>
              <a:gd name="connsiteY30" fmla="*/ 74291 h 3210263"/>
              <a:gd name="connsiteX31" fmla="*/ 2259729 w 3355014"/>
              <a:gd name="connsiteY31" fmla="*/ 164681 h 3210263"/>
              <a:gd name="connsiteX32" fmla="*/ 2202150 w 3355014"/>
              <a:gd name="connsiteY32" fmla="*/ 193631 h 3210263"/>
              <a:gd name="connsiteX33" fmla="*/ 2098894 w 3355014"/>
              <a:gd name="connsiteY33" fmla="*/ 208428 h 3210263"/>
              <a:gd name="connsiteX34" fmla="*/ 2085062 w 3355014"/>
              <a:gd name="connsiteY34" fmla="*/ 207141 h 3210263"/>
              <a:gd name="connsiteX35" fmla="*/ 2034560 w 3355014"/>
              <a:gd name="connsiteY35" fmla="*/ 200708 h 3210263"/>
              <a:gd name="connsiteX36" fmla="*/ 2080237 w 3355014"/>
              <a:gd name="connsiteY36" fmla="*/ 153100 h 3210263"/>
              <a:gd name="connsiteX37" fmla="*/ 2151970 w 3355014"/>
              <a:gd name="connsiteY37" fmla="*/ 14782 h 3210263"/>
              <a:gd name="connsiteX38" fmla="*/ 2139425 w 3355014"/>
              <a:gd name="connsiteY38" fmla="*/ 1916 h 3210263"/>
              <a:gd name="connsiteX39" fmla="*/ 2131705 w 3355014"/>
              <a:gd name="connsiteY39" fmla="*/ 13817 h 3210263"/>
              <a:gd name="connsiteX40" fmla="*/ 2064476 w 3355014"/>
              <a:gd name="connsiteY40" fmla="*/ 139269 h 3210263"/>
              <a:gd name="connsiteX41" fmla="*/ 2012043 w 3355014"/>
              <a:gd name="connsiteY41" fmla="*/ 190092 h 3210263"/>
              <a:gd name="connsiteX42" fmla="*/ 1991457 w 3355014"/>
              <a:gd name="connsiteY42" fmla="*/ 197491 h 3210263"/>
              <a:gd name="connsiteX43" fmla="*/ 1806496 w 3355014"/>
              <a:gd name="connsiteY43" fmla="*/ 179799 h 3210263"/>
              <a:gd name="connsiteX44" fmla="*/ 1767575 w 3355014"/>
              <a:gd name="connsiteY44" fmla="*/ 174974 h 3210263"/>
              <a:gd name="connsiteX45" fmla="*/ 1950283 w 3355014"/>
              <a:gd name="connsiteY45" fmla="*/ 3524 h 3210263"/>
              <a:gd name="connsiteX46" fmla="*/ 1916186 w 3355014"/>
              <a:gd name="connsiteY46" fmla="*/ 9314 h 3210263"/>
              <a:gd name="connsiteX47" fmla="*/ 1743771 w 3355014"/>
              <a:gd name="connsiteY47" fmla="*/ 167254 h 3210263"/>
              <a:gd name="connsiteX48" fmla="*/ 1723828 w 3355014"/>
              <a:gd name="connsiteY48" fmla="*/ 173366 h 3210263"/>
              <a:gd name="connsiteX49" fmla="*/ 1590656 w 3355014"/>
              <a:gd name="connsiteY49" fmla="*/ 163394 h 3210263"/>
              <a:gd name="connsiteX50" fmla="*/ 1523106 w 3355014"/>
              <a:gd name="connsiteY50" fmla="*/ 158247 h 3210263"/>
              <a:gd name="connsiteX51" fmla="*/ 1630543 w 3355014"/>
              <a:gd name="connsiteY51" fmla="*/ 4167 h 3210263"/>
              <a:gd name="connsiteX52" fmla="*/ 1596125 w 3355014"/>
              <a:gd name="connsiteY52" fmla="*/ 19286 h 3210263"/>
              <a:gd name="connsiteX53" fmla="*/ 1501554 w 3355014"/>
              <a:gd name="connsiteY53" fmla="*/ 149562 h 3210263"/>
              <a:gd name="connsiteX54" fmla="*/ 1484827 w 3355014"/>
              <a:gd name="connsiteY54" fmla="*/ 156317 h 3210263"/>
              <a:gd name="connsiteX55" fmla="*/ 1191143 w 3355014"/>
              <a:gd name="connsiteY55" fmla="*/ 132514 h 3210263"/>
              <a:gd name="connsiteX56" fmla="*/ 1171521 w 3355014"/>
              <a:gd name="connsiteY56" fmla="*/ 125437 h 3210263"/>
              <a:gd name="connsiteX57" fmla="*/ 1240036 w 3355014"/>
              <a:gd name="connsiteY57" fmla="*/ 4167 h 3210263"/>
              <a:gd name="connsiteX58" fmla="*/ 1214303 w 3355014"/>
              <a:gd name="connsiteY58" fmla="*/ 16391 h 3210263"/>
              <a:gd name="connsiteX59" fmla="*/ 1155116 w 3355014"/>
              <a:gd name="connsiteY59" fmla="*/ 118682 h 3210263"/>
              <a:gd name="connsiteX60" fmla="*/ 1137102 w 3355014"/>
              <a:gd name="connsiteY60" fmla="*/ 127367 h 3210263"/>
              <a:gd name="connsiteX61" fmla="*/ 910325 w 3355014"/>
              <a:gd name="connsiteY61" fmla="*/ 100025 h 3210263"/>
              <a:gd name="connsiteX62" fmla="*/ 896493 w 3355014"/>
              <a:gd name="connsiteY62" fmla="*/ 86193 h 3210263"/>
              <a:gd name="connsiteX63" fmla="*/ 903248 w 3355014"/>
              <a:gd name="connsiteY63" fmla="*/ 51774 h 3210263"/>
              <a:gd name="connsiteX64" fmla="*/ 933807 w 3355014"/>
              <a:gd name="connsiteY64" fmla="*/ 3524 h 3210263"/>
              <a:gd name="connsiteX65" fmla="*/ 915150 w 3355014"/>
              <a:gd name="connsiteY65" fmla="*/ 5454 h 3210263"/>
              <a:gd name="connsiteX66" fmla="*/ 876550 w 3355014"/>
              <a:gd name="connsiteY66" fmla="*/ 81690 h 3210263"/>
              <a:gd name="connsiteX67" fmla="*/ 861753 w 3355014"/>
              <a:gd name="connsiteY67" fmla="*/ 92948 h 3210263"/>
              <a:gd name="connsiteX68" fmla="*/ 740805 w 3355014"/>
              <a:gd name="connsiteY68" fmla="*/ 73970 h 3210263"/>
              <a:gd name="connsiteX69" fmla="*/ 724400 w 3355014"/>
              <a:gd name="connsiteY69" fmla="*/ 39229 h 3210263"/>
              <a:gd name="connsiteX70" fmla="*/ 743700 w 3355014"/>
              <a:gd name="connsiteY70" fmla="*/ 4489 h 3210263"/>
              <a:gd name="connsiteX71" fmla="*/ 710247 w 3355014"/>
              <a:gd name="connsiteY71" fmla="*/ 20251 h 3210263"/>
              <a:gd name="connsiteX72" fmla="*/ 692876 w 3355014"/>
              <a:gd name="connsiteY72" fmla="*/ 53061 h 3210263"/>
              <a:gd name="connsiteX73" fmla="*/ 672611 w 3355014"/>
              <a:gd name="connsiteY73" fmla="*/ 63355 h 3210263"/>
              <a:gd name="connsiteX74" fmla="*/ 354802 w 3355014"/>
              <a:gd name="connsiteY74" fmla="*/ 12209 h 3210263"/>
              <a:gd name="connsiteX75" fmla="*/ 197183 w 3355014"/>
              <a:gd name="connsiteY75" fmla="*/ 3846 h 3210263"/>
              <a:gd name="connsiteX76" fmla="*/ 205225 w 3355014"/>
              <a:gd name="connsiteY76" fmla="*/ 5132 h 3210263"/>
              <a:gd name="connsiteX77" fmla="*/ 304943 w 3355014"/>
              <a:gd name="connsiteY77" fmla="*/ 17034 h 3210263"/>
              <a:gd name="connsiteX78" fmla="*/ 648808 w 3355014"/>
              <a:gd name="connsiteY78" fmla="*/ 71396 h 3210263"/>
              <a:gd name="connsiteX79" fmla="*/ 678080 w 3355014"/>
              <a:gd name="connsiteY79" fmla="*/ 77830 h 3210263"/>
              <a:gd name="connsiteX80" fmla="*/ 736623 w 3355014"/>
              <a:gd name="connsiteY80" fmla="*/ 133800 h 3210263"/>
              <a:gd name="connsiteX81" fmla="*/ 651381 w 3355014"/>
              <a:gd name="connsiteY81" fmla="*/ 144094 h 3210263"/>
              <a:gd name="connsiteX82" fmla="*/ 525608 w 3355014"/>
              <a:gd name="connsiteY82" fmla="*/ 132835 h 3210263"/>
              <a:gd name="connsiteX83" fmla="*/ 401765 w 3355014"/>
              <a:gd name="connsiteY83" fmla="*/ 134122 h 3210263"/>
              <a:gd name="connsiteX84" fmla="*/ 348690 w 3355014"/>
              <a:gd name="connsiteY84" fmla="*/ 121898 h 3210263"/>
              <a:gd name="connsiteX85" fmla="*/ 48572 w 3355014"/>
              <a:gd name="connsiteY85" fmla="*/ 5454 h 3210263"/>
              <a:gd name="connsiteX86" fmla="*/ 0 w 3355014"/>
              <a:gd name="connsiteY86" fmla="*/ 2559 h 3210263"/>
              <a:gd name="connsiteX87" fmla="*/ 12545 w 3355014"/>
              <a:gd name="connsiteY87" fmla="*/ 11244 h 3210263"/>
              <a:gd name="connsiteX88" fmla="*/ 358662 w 3355014"/>
              <a:gd name="connsiteY88" fmla="*/ 145059 h 3210263"/>
              <a:gd name="connsiteX89" fmla="*/ 1118445 w 3355014"/>
              <a:gd name="connsiteY89" fmla="*/ 597326 h 3210263"/>
              <a:gd name="connsiteX90" fmla="*/ 1139032 w 3355014"/>
              <a:gd name="connsiteY90" fmla="*/ 638178 h 3210263"/>
              <a:gd name="connsiteX91" fmla="*/ 1181814 w 3355014"/>
              <a:gd name="connsiteY91" fmla="*/ 1214610 h 3210263"/>
              <a:gd name="connsiteX92" fmla="*/ 1224275 w 3355014"/>
              <a:gd name="connsiteY92" fmla="*/ 1672346 h 3210263"/>
              <a:gd name="connsiteX93" fmla="*/ 1243896 w 3355014"/>
              <a:gd name="connsiteY93" fmla="*/ 2360398 h 3210263"/>
              <a:gd name="connsiteX94" fmla="*/ 1233925 w 3355014"/>
              <a:gd name="connsiteY94" fmla="*/ 2371013 h 3210263"/>
              <a:gd name="connsiteX95" fmla="*/ 1177954 w 3355014"/>
              <a:gd name="connsiteY95" fmla="*/ 2384523 h 3210263"/>
              <a:gd name="connsiteX96" fmla="*/ 1162192 w 3355014"/>
              <a:gd name="connsiteY96" fmla="*/ 2379698 h 3210263"/>
              <a:gd name="connsiteX97" fmla="*/ 1055076 w 3355014"/>
              <a:gd name="connsiteY97" fmla="*/ 2224653 h 3210263"/>
              <a:gd name="connsiteX98" fmla="*/ 1018084 w 3355014"/>
              <a:gd name="connsiteY98" fmla="*/ 2127830 h 3210263"/>
              <a:gd name="connsiteX99" fmla="*/ 1013903 w 3355014"/>
              <a:gd name="connsiteY99" fmla="*/ 1844761 h 3210263"/>
              <a:gd name="connsiteX100" fmla="*/ 1033524 w 3355014"/>
              <a:gd name="connsiteY100" fmla="*/ 1757910 h 3210263"/>
              <a:gd name="connsiteX101" fmla="*/ 1095285 w 3355014"/>
              <a:gd name="connsiteY101" fmla="*/ 1636641 h 3210263"/>
              <a:gd name="connsiteX102" fmla="*/ 1099788 w 3355014"/>
              <a:gd name="connsiteY102" fmla="*/ 1624417 h 3210263"/>
              <a:gd name="connsiteX103" fmla="*/ 1006826 w 3355014"/>
              <a:gd name="connsiteY103" fmla="*/ 1745043 h 3210263"/>
              <a:gd name="connsiteX104" fmla="*/ 987204 w 3355014"/>
              <a:gd name="connsiteY104" fmla="*/ 1794902 h 3210263"/>
              <a:gd name="connsiteX105" fmla="*/ 961470 w 3355014"/>
              <a:gd name="connsiteY105" fmla="*/ 2065427 h 3210263"/>
              <a:gd name="connsiteX106" fmla="*/ 1017441 w 3355014"/>
              <a:gd name="connsiteY106" fmla="*/ 2260037 h 3210263"/>
              <a:gd name="connsiteX107" fmla="*/ 1111369 w 3355014"/>
              <a:gd name="connsiteY107" fmla="*/ 2408970 h 3210263"/>
              <a:gd name="connsiteX108" fmla="*/ 1108795 w 3355014"/>
              <a:gd name="connsiteY108" fmla="*/ 2427627 h 3210263"/>
              <a:gd name="connsiteX109" fmla="*/ 1065370 w 3355014"/>
              <a:gd name="connsiteY109" fmla="*/ 2477164 h 3210263"/>
              <a:gd name="connsiteX110" fmla="*/ 1052181 w 3355014"/>
              <a:gd name="connsiteY110" fmla="*/ 2480702 h 3210263"/>
              <a:gd name="connsiteX111" fmla="*/ 873333 w 3355014"/>
              <a:gd name="connsiteY111" fmla="*/ 2375194 h 3210263"/>
              <a:gd name="connsiteX112" fmla="*/ 808034 w 3355014"/>
              <a:gd name="connsiteY112" fmla="*/ 2286092 h 3210263"/>
              <a:gd name="connsiteX113" fmla="*/ 761070 w 3355014"/>
              <a:gd name="connsiteY113" fmla="*/ 2075398 h 3210263"/>
              <a:gd name="connsiteX114" fmla="*/ 777797 w 3355014"/>
              <a:gd name="connsiteY114" fmla="*/ 1926143 h 3210263"/>
              <a:gd name="connsiteX115" fmla="*/ 826369 w 3355014"/>
              <a:gd name="connsiteY115" fmla="*/ 1807769 h 3210263"/>
              <a:gd name="connsiteX116" fmla="*/ 829264 w 3355014"/>
              <a:gd name="connsiteY116" fmla="*/ 1795224 h 3210263"/>
              <a:gd name="connsiteX117" fmla="*/ 825726 w 3355014"/>
              <a:gd name="connsiteY117" fmla="*/ 1798441 h 3210263"/>
              <a:gd name="connsiteX118" fmla="*/ 723757 w 3355014"/>
              <a:gd name="connsiteY118" fmla="*/ 1969891 h 3210263"/>
              <a:gd name="connsiteX119" fmla="*/ 707673 w 3355014"/>
              <a:gd name="connsiteY119" fmla="*/ 2045483 h 3210263"/>
              <a:gd name="connsiteX120" fmla="*/ 745309 w 3355014"/>
              <a:gd name="connsiteY120" fmla="*/ 2273225 h 3210263"/>
              <a:gd name="connsiteX121" fmla="*/ 864970 w 3355014"/>
              <a:gd name="connsiteY121" fmla="*/ 2437598 h 3210263"/>
              <a:gd name="connsiteX122" fmla="*/ 1020979 w 3355014"/>
              <a:gd name="connsiteY122" fmla="*/ 2535707 h 3210263"/>
              <a:gd name="connsiteX123" fmla="*/ 1027734 w 3355014"/>
              <a:gd name="connsiteY123" fmla="*/ 2552756 h 3210263"/>
              <a:gd name="connsiteX124" fmla="*/ 1013581 w 3355014"/>
              <a:gd name="connsiteY124" fmla="*/ 2615803 h 3210263"/>
              <a:gd name="connsiteX125" fmla="*/ 998462 w 3355014"/>
              <a:gd name="connsiteY125" fmla="*/ 2626097 h 3210263"/>
              <a:gd name="connsiteX126" fmla="*/ 874298 w 3355014"/>
              <a:gd name="connsiteY126" fmla="*/ 2589748 h 3210263"/>
              <a:gd name="connsiteX127" fmla="*/ 740483 w 3355014"/>
              <a:gd name="connsiteY127" fmla="*/ 2585888 h 3210263"/>
              <a:gd name="connsiteX128" fmla="*/ 468994 w 3355014"/>
              <a:gd name="connsiteY128" fmla="*/ 2742219 h 3210263"/>
              <a:gd name="connsiteX129" fmla="*/ 444226 w 3355014"/>
              <a:gd name="connsiteY129" fmla="*/ 2776638 h 3210263"/>
              <a:gd name="connsiteX130" fmla="*/ 397584 w 3355014"/>
              <a:gd name="connsiteY130" fmla="*/ 2905949 h 3210263"/>
              <a:gd name="connsiteX131" fmla="*/ 371528 w 3355014"/>
              <a:gd name="connsiteY131" fmla="*/ 2988940 h 3210263"/>
              <a:gd name="connsiteX132" fmla="*/ 381178 w 3355014"/>
              <a:gd name="connsiteY132" fmla="*/ 2975430 h 3210263"/>
              <a:gd name="connsiteX133" fmla="*/ 462883 w 3355014"/>
              <a:gd name="connsiteY133" fmla="*/ 2821028 h 3210263"/>
              <a:gd name="connsiteX134" fmla="*/ 495050 w 3355014"/>
              <a:gd name="connsiteY134" fmla="*/ 2781785 h 3210263"/>
              <a:gd name="connsiteX135" fmla="*/ 744343 w 3355014"/>
              <a:gd name="connsiteY135" fmla="*/ 2642824 h 3210263"/>
              <a:gd name="connsiteX136" fmla="*/ 822509 w 3355014"/>
              <a:gd name="connsiteY136" fmla="*/ 2634782 h 3210263"/>
              <a:gd name="connsiteX137" fmla="*/ 974016 w 3355014"/>
              <a:gd name="connsiteY137" fmla="*/ 2679172 h 3210263"/>
              <a:gd name="connsiteX138" fmla="*/ 1019371 w 3355014"/>
              <a:gd name="connsiteY138" fmla="*/ 2730318 h 3210263"/>
              <a:gd name="connsiteX139" fmla="*/ 1006826 w 3355014"/>
              <a:gd name="connsiteY139" fmla="*/ 2743828 h 3210263"/>
              <a:gd name="connsiteX140" fmla="*/ 827978 w 3355014"/>
              <a:gd name="connsiteY140" fmla="*/ 2742541 h 3210263"/>
              <a:gd name="connsiteX141" fmla="*/ 721183 w 3355014"/>
              <a:gd name="connsiteY141" fmla="*/ 2777282 h 3210263"/>
              <a:gd name="connsiteX142" fmla="*/ 534293 w 3355014"/>
              <a:gd name="connsiteY142" fmla="*/ 2971892 h 3210263"/>
              <a:gd name="connsiteX143" fmla="*/ 518531 w 3355014"/>
              <a:gd name="connsiteY143" fmla="*/ 3016925 h 3210263"/>
              <a:gd name="connsiteX144" fmla="*/ 509846 w 3355014"/>
              <a:gd name="connsiteY144" fmla="*/ 3207997 h 3210263"/>
              <a:gd name="connsiteX145" fmla="*/ 512741 w 3355014"/>
              <a:gd name="connsiteY145" fmla="*/ 3211214 h 3210263"/>
              <a:gd name="connsiteX146" fmla="*/ 541692 w 3355014"/>
              <a:gd name="connsiteY146" fmla="*/ 3064211 h 3210263"/>
              <a:gd name="connsiteX147" fmla="*/ 565174 w 3355014"/>
              <a:gd name="connsiteY147" fmla="*/ 3004380 h 3210263"/>
              <a:gd name="connsiteX148" fmla="*/ 745630 w 3355014"/>
              <a:gd name="connsiteY148" fmla="*/ 2821672 h 3210263"/>
              <a:gd name="connsiteX149" fmla="*/ 818971 w 3355014"/>
              <a:gd name="connsiteY149" fmla="*/ 2794008 h 3210263"/>
              <a:gd name="connsiteX150" fmla="*/ 1036098 w 3355014"/>
              <a:gd name="connsiteY150" fmla="*/ 2803658 h 3210263"/>
              <a:gd name="connsiteX151" fmla="*/ 1050895 w 3355014"/>
              <a:gd name="connsiteY151" fmla="*/ 2813952 h 3210263"/>
              <a:gd name="connsiteX152" fmla="*/ 1110082 w 3355014"/>
              <a:gd name="connsiteY152" fmla="*/ 2887614 h 3210263"/>
              <a:gd name="connsiteX153" fmla="*/ 1122305 w 3355014"/>
              <a:gd name="connsiteY153" fmla="*/ 2910774 h 3210263"/>
              <a:gd name="connsiteX154" fmla="*/ 1186639 w 3355014"/>
              <a:gd name="connsiteY154" fmla="*/ 3038156 h 3210263"/>
              <a:gd name="connsiteX155" fmla="*/ 1190178 w 3355014"/>
              <a:gd name="connsiteY155" fmla="*/ 3048449 h 3210263"/>
              <a:gd name="connsiteX156" fmla="*/ 1224275 w 3355014"/>
              <a:gd name="connsiteY156" fmla="*/ 3119860 h 3210263"/>
              <a:gd name="connsiteX157" fmla="*/ 1209478 w 3355014"/>
              <a:gd name="connsiteY157" fmla="*/ 3091874 h 3210263"/>
              <a:gd name="connsiteX158" fmla="*/ 1215268 w 3355014"/>
              <a:gd name="connsiteY158" fmla="*/ 3062603 h 3210263"/>
              <a:gd name="connsiteX159" fmla="*/ 1233925 w 3355014"/>
              <a:gd name="connsiteY159" fmla="*/ 3061959 h 3210263"/>
              <a:gd name="connsiteX160" fmla="*/ 1278958 w 3355014"/>
              <a:gd name="connsiteY160" fmla="*/ 3060029 h 3210263"/>
              <a:gd name="connsiteX161" fmla="*/ 1294720 w 3355014"/>
              <a:gd name="connsiteY161" fmla="*/ 3066462 h 3210263"/>
              <a:gd name="connsiteX162" fmla="*/ 1296650 w 3355014"/>
              <a:gd name="connsiteY162" fmla="*/ 3094769 h 3210263"/>
              <a:gd name="connsiteX163" fmla="*/ 1282497 w 3355014"/>
              <a:gd name="connsiteY163" fmla="*/ 3120503 h 3210263"/>
              <a:gd name="connsiteX164" fmla="*/ 1316915 w 3355014"/>
              <a:gd name="connsiteY164" fmla="*/ 3048127 h 3210263"/>
              <a:gd name="connsiteX165" fmla="*/ 1319489 w 3355014"/>
              <a:gd name="connsiteY165" fmla="*/ 3038799 h 3210263"/>
              <a:gd name="connsiteX166" fmla="*/ 1385109 w 3355014"/>
              <a:gd name="connsiteY166" fmla="*/ 2906271 h 3210263"/>
              <a:gd name="connsiteX167" fmla="*/ 1392829 w 3355014"/>
              <a:gd name="connsiteY167" fmla="*/ 2890831 h 3210263"/>
              <a:gd name="connsiteX168" fmla="*/ 1455877 w 3355014"/>
              <a:gd name="connsiteY168" fmla="*/ 2813630 h 3210263"/>
              <a:gd name="connsiteX169" fmla="*/ 1470674 w 3355014"/>
              <a:gd name="connsiteY169" fmla="*/ 2803337 h 3210263"/>
              <a:gd name="connsiteX170" fmla="*/ 1665605 w 3355014"/>
              <a:gd name="connsiteY170" fmla="*/ 2792078 h 3210263"/>
              <a:gd name="connsiteX171" fmla="*/ 1767575 w 3355014"/>
              <a:gd name="connsiteY171" fmla="*/ 2826819 h 3210263"/>
              <a:gd name="connsiteX172" fmla="*/ 1936451 w 3355014"/>
              <a:gd name="connsiteY172" fmla="*/ 2998269 h 3210263"/>
              <a:gd name="connsiteX173" fmla="*/ 1954143 w 3355014"/>
              <a:gd name="connsiteY173" fmla="*/ 3030757 h 3210263"/>
              <a:gd name="connsiteX174" fmla="*/ 1984702 w 3355014"/>
              <a:gd name="connsiteY174" fmla="*/ 3160712 h 3210263"/>
              <a:gd name="connsiteX175" fmla="*/ 1993387 w 3355014"/>
              <a:gd name="connsiteY175" fmla="*/ 3210892 h 3210263"/>
              <a:gd name="connsiteX176" fmla="*/ 1988562 w 3355014"/>
              <a:gd name="connsiteY176" fmla="*/ 3027862 h 3210263"/>
              <a:gd name="connsiteX177" fmla="*/ 1961220 w 3355014"/>
              <a:gd name="connsiteY177" fmla="*/ 2957095 h 3210263"/>
              <a:gd name="connsiteX178" fmla="*/ 1798777 w 3355014"/>
              <a:gd name="connsiteY178" fmla="*/ 2787897 h 3210263"/>
              <a:gd name="connsiteX179" fmla="*/ 1669144 w 3355014"/>
              <a:gd name="connsiteY179" fmla="*/ 2742541 h 3210263"/>
              <a:gd name="connsiteX180" fmla="*/ 1497050 w 3355014"/>
              <a:gd name="connsiteY180" fmla="*/ 2744150 h 3210263"/>
              <a:gd name="connsiteX181" fmla="*/ 1486757 w 3355014"/>
              <a:gd name="connsiteY181" fmla="*/ 2732248 h 3210263"/>
              <a:gd name="connsiteX182" fmla="*/ 1491582 w 3355014"/>
              <a:gd name="connsiteY182" fmla="*/ 2705227 h 3210263"/>
              <a:gd name="connsiteX183" fmla="*/ 1502197 w 3355014"/>
              <a:gd name="connsiteY183" fmla="*/ 2691074 h 3210263"/>
              <a:gd name="connsiteX184" fmla="*/ 1649522 w 3355014"/>
              <a:gd name="connsiteY184" fmla="*/ 2641858 h 3210263"/>
              <a:gd name="connsiteX185" fmla="*/ 1787196 w 3355014"/>
              <a:gd name="connsiteY185" fmla="*/ 2653760 h 3210263"/>
              <a:gd name="connsiteX186" fmla="*/ 1992100 w 3355014"/>
              <a:gd name="connsiteY186" fmla="*/ 2769240 h 3210263"/>
              <a:gd name="connsiteX187" fmla="*/ 2042280 w 3355014"/>
              <a:gd name="connsiteY187" fmla="*/ 2821028 h 3210263"/>
              <a:gd name="connsiteX188" fmla="*/ 2122055 w 3355014"/>
              <a:gd name="connsiteY188" fmla="*/ 2970283 h 3210263"/>
              <a:gd name="connsiteX189" fmla="*/ 2129775 w 3355014"/>
              <a:gd name="connsiteY189" fmla="*/ 2981542 h 3210263"/>
              <a:gd name="connsiteX190" fmla="*/ 2129775 w 3355014"/>
              <a:gd name="connsiteY190" fmla="*/ 2974787 h 3210263"/>
              <a:gd name="connsiteX191" fmla="*/ 2064154 w 3355014"/>
              <a:gd name="connsiteY191" fmla="*/ 2782107 h 3210263"/>
              <a:gd name="connsiteX192" fmla="*/ 2026197 w 3355014"/>
              <a:gd name="connsiteY192" fmla="*/ 2732569 h 3210263"/>
              <a:gd name="connsiteX193" fmla="*/ 1790735 w 3355014"/>
              <a:gd name="connsiteY193" fmla="*/ 2594573 h 3210263"/>
              <a:gd name="connsiteX194" fmla="*/ 1650809 w 3355014"/>
              <a:gd name="connsiteY194" fmla="*/ 2584601 h 3210263"/>
              <a:gd name="connsiteX195" fmla="*/ 1505414 w 3355014"/>
              <a:gd name="connsiteY195" fmla="*/ 2626418 h 3210263"/>
              <a:gd name="connsiteX196" fmla="*/ 1493190 w 3355014"/>
              <a:gd name="connsiteY196" fmla="*/ 2618377 h 3210263"/>
              <a:gd name="connsiteX197" fmla="*/ 1478715 w 3355014"/>
              <a:gd name="connsiteY197" fmla="*/ 2552756 h 3210263"/>
              <a:gd name="connsiteX198" fmla="*/ 1485149 w 3355014"/>
              <a:gd name="connsiteY198" fmla="*/ 2535707 h 3210263"/>
              <a:gd name="connsiteX199" fmla="*/ 1663675 w 3355014"/>
              <a:gd name="connsiteY199" fmla="*/ 2421515 h 3210263"/>
              <a:gd name="connsiteX200" fmla="*/ 1748274 w 3355014"/>
              <a:gd name="connsiteY200" fmla="*/ 2309574 h 3210263"/>
              <a:gd name="connsiteX201" fmla="*/ 1798133 w 3355014"/>
              <a:gd name="connsiteY201" fmla="*/ 2048378 h 3210263"/>
              <a:gd name="connsiteX202" fmla="*/ 1777868 w 3355014"/>
              <a:gd name="connsiteY202" fmla="*/ 1961527 h 3210263"/>
              <a:gd name="connsiteX203" fmla="*/ 1686192 w 3355014"/>
              <a:gd name="connsiteY203" fmla="*/ 1808091 h 3210263"/>
              <a:gd name="connsiteX204" fmla="*/ 1676864 w 3355014"/>
              <a:gd name="connsiteY204" fmla="*/ 1801979 h 3210263"/>
              <a:gd name="connsiteX205" fmla="*/ 1738303 w 3355014"/>
              <a:gd name="connsiteY205" fmla="*/ 1955416 h 3210263"/>
              <a:gd name="connsiteX206" fmla="*/ 1750204 w 3355014"/>
              <a:gd name="connsiteY206" fmla="*/ 2033581 h 3210263"/>
              <a:gd name="connsiteX207" fmla="*/ 1709031 w 3355014"/>
              <a:gd name="connsiteY207" fmla="*/ 2253925 h 3210263"/>
              <a:gd name="connsiteX208" fmla="*/ 1613495 w 3355014"/>
              <a:gd name="connsiteY208" fmla="*/ 2390635 h 3210263"/>
              <a:gd name="connsiteX209" fmla="*/ 1454590 w 3355014"/>
              <a:gd name="connsiteY209" fmla="*/ 2481667 h 3210263"/>
              <a:gd name="connsiteX210" fmla="*/ 1441723 w 3355014"/>
              <a:gd name="connsiteY210" fmla="*/ 2477807 h 3210263"/>
              <a:gd name="connsiteX211" fmla="*/ 1397011 w 3355014"/>
              <a:gd name="connsiteY211" fmla="*/ 2427627 h 3210263"/>
              <a:gd name="connsiteX212" fmla="*/ 1394759 w 3355014"/>
              <a:gd name="connsiteY212" fmla="*/ 2411221 h 3210263"/>
              <a:gd name="connsiteX213" fmla="*/ 1479359 w 3355014"/>
              <a:gd name="connsiteY213" fmla="*/ 2279015 h 3210263"/>
              <a:gd name="connsiteX214" fmla="*/ 1545301 w 3355014"/>
              <a:gd name="connsiteY214" fmla="*/ 2060923 h 3210263"/>
              <a:gd name="connsiteX215" fmla="*/ 1531469 w 3355014"/>
              <a:gd name="connsiteY215" fmla="*/ 1860523 h 3210263"/>
              <a:gd name="connsiteX216" fmla="*/ 1497372 w 3355014"/>
              <a:gd name="connsiteY216" fmla="*/ 1742470 h 3210263"/>
              <a:gd name="connsiteX217" fmla="*/ 1407948 w 3355014"/>
              <a:gd name="connsiteY217" fmla="*/ 1625704 h 3210263"/>
              <a:gd name="connsiteX218" fmla="*/ 1402480 w 3355014"/>
              <a:gd name="connsiteY218" fmla="*/ 1623774 h 3210263"/>
              <a:gd name="connsiteX219" fmla="*/ 1461988 w 3355014"/>
              <a:gd name="connsiteY219" fmla="*/ 1736037 h 3210263"/>
              <a:gd name="connsiteX220" fmla="*/ 1489009 w 3355014"/>
              <a:gd name="connsiteY220" fmla="*/ 1813559 h 3210263"/>
              <a:gd name="connsiteX221" fmla="*/ 1493190 w 3355014"/>
              <a:gd name="connsiteY221" fmla="*/ 2084405 h 3210263"/>
              <a:gd name="connsiteX222" fmla="*/ 1460380 w 3355014"/>
              <a:gd name="connsiteY222" fmla="*/ 2211143 h 3210263"/>
              <a:gd name="connsiteX223" fmla="*/ 1343292 w 3355014"/>
              <a:gd name="connsiteY223" fmla="*/ 2382593 h 3210263"/>
              <a:gd name="connsiteX224" fmla="*/ 1329461 w 3355014"/>
              <a:gd name="connsiteY224" fmla="*/ 2386453 h 3210263"/>
              <a:gd name="connsiteX225" fmla="*/ 1276385 w 3355014"/>
              <a:gd name="connsiteY225" fmla="*/ 2373264 h 3210263"/>
              <a:gd name="connsiteX226" fmla="*/ 1263197 w 3355014"/>
              <a:gd name="connsiteY226" fmla="*/ 2359111 h 3210263"/>
              <a:gd name="connsiteX227" fmla="*/ 1259980 w 3355014"/>
              <a:gd name="connsiteY227" fmla="*/ 2188304 h 3210263"/>
              <a:gd name="connsiteX228" fmla="*/ 1248400 w 3355014"/>
              <a:gd name="connsiteY228" fmla="*/ 1745043 h 3210263"/>
              <a:gd name="connsiteX229" fmla="*/ 1201436 w 3355014"/>
              <a:gd name="connsiteY229" fmla="*/ 1233910 h 3210263"/>
              <a:gd name="connsiteX230" fmla="*/ 1159297 w 3355014"/>
              <a:gd name="connsiteY230" fmla="*/ 682247 h 3210263"/>
              <a:gd name="connsiteX231" fmla="*/ 1159297 w 3355014"/>
              <a:gd name="connsiteY231" fmla="*/ 632067 h 3210263"/>
              <a:gd name="connsiteX232" fmla="*/ 1308552 w 3355014"/>
              <a:gd name="connsiteY232" fmla="*/ 759126 h 3210263"/>
              <a:gd name="connsiteX233" fmla="*/ 1321740 w 3355014"/>
              <a:gd name="connsiteY233" fmla="*/ 769098 h 3210263"/>
              <a:gd name="connsiteX234" fmla="*/ 1531469 w 3355014"/>
              <a:gd name="connsiteY234" fmla="*/ 884577 h 3210263"/>
              <a:gd name="connsiteX235" fmla="*/ 1692947 w 3355014"/>
              <a:gd name="connsiteY235" fmla="*/ 989120 h 3210263"/>
              <a:gd name="connsiteX236" fmla="*/ 1862467 w 3355014"/>
              <a:gd name="connsiteY236" fmla="*/ 1197884 h 3210263"/>
              <a:gd name="connsiteX237" fmla="*/ 1917794 w 3355014"/>
              <a:gd name="connsiteY237" fmla="*/ 1260287 h 3210263"/>
              <a:gd name="connsiteX238" fmla="*/ 2052252 w 3355014"/>
              <a:gd name="connsiteY238" fmla="*/ 1376088 h 3210263"/>
              <a:gd name="connsiteX239" fmla="*/ 2270666 w 3355014"/>
              <a:gd name="connsiteY239" fmla="*/ 1588069 h 3210263"/>
              <a:gd name="connsiteX240" fmla="*/ 2436004 w 3355014"/>
              <a:gd name="connsiteY240" fmla="*/ 1816454 h 3210263"/>
              <a:gd name="connsiteX241" fmla="*/ 2462059 w 3355014"/>
              <a:gd name="connsiteY241" fmla="*/ 1838006 h 3210263"/>
              <a:gd name="connsiteX242" fmla="*/ 2476856 w 3355014"/>
              <a:gd name="connsiteY242" fmla="*/ 1844761 h 3210263"/>
              <a:gd name="connsiteX243" fmla="*/ 2585259 w 3355014"/>
              <a:gd name="connsiteY243" fmla="*/ 1915207 h 3210263"/>
              <a:gd name="connsiteX244" fmla="*/ 2743520 w 3355014"/>
              <a:gd name="connsiteY244" fmla="*/ 2031008 h 3210263"/>
              <a:gd name="connsiteX245" fmla="*/ 2975766 w 3355014"/>
              <a:gd name="connsiteY245" fmla="*/ 2324371 h 3210263"/>
              <a:gd name="connsiteX246" fmla="*/ 3244038 w 3355014"/>
              <a:gd name="connsiteY246" fmla="*/ 2787575 h 3210263"/>
              <a:gd name="connsiteX247" fmla="*/ 3251115 w 3355014"/>
              <a:gd name="connsiteY247" fmla="*/ 2806875 h 3210263"/>
              <a:gd name="connsiteX248" fmla="*/ 3324134 w 3355014"/>
              <a:gd name="connsiteY248" fmla="*/ 3040729 h 3210263"/>
              <a:gd name="connsiteX249" fmla="*/ 3354049 w 3355014"/>
              <a:gd name="connsiteY249" fmla="*/ 3118895 h 3210263"/>
              <a:gd name="connsiteX250" fmla="*/ 3354049 w 3355014"/>
              <a:gd name="connsiteY250" fmla="*/ 3074826 h 3210263"/>
              <a:gd name="connsiteX251" fmla="*/ 3303547 w 3355014"/>
              <a:gd name="connsiteY251" fmla="*/ 2925250 h 3210263"/>
              <a:gd name="connsiteX252" fmla="*/ 3268163 w 3355014"/>
              <a:gd name="connsiteY252" fmla="*/ 2802693 h 3210263"/>
              <a:gd name="connsiteX253" fmla="*/ 3267520 w 3355014"/>
              <a:gd name="connsiteY253" fmla="*/ 2786610 h 3210263"/>
              <a:gd name="connsiteX254" fmla="*/ 3342147 w 3355014"/>
              <a:gd name="connsiteY254" fmla="*/ 2608405 h 3210263"/>
              <a:gd name="connsiteX255" fmla="*/ 3354371 w 3355014"/>
              <a:gd name="connsiteY255" fmla="*/ 2606475 h 3210263"/>
              <a:gd name="connsiteX256" fmla="*/ 3354371 w 3355014"/>
              <a:gd name="connsiteY256" fmla="*/ 2556938 h 3210263"/>
              <a:gd name="connsiteX257" fmla="*/ 3346007 w 3355014"/>
              <a:gd name="connsiteY257" fmla="*/ 2553399 h 3210263"/>
              <a:gd name="connsiteX258" fmla="*/ 3155257 w 3355014"/>
              <a:gd name="connsiteY258" fmla="*/ 2227226 h 3210263"/>
              <a:gd name="connsiteX259" fmla="*/ 3154614 w 3355014"/>
              <a:gd name="connsiteY259" fmla="*/ 2224653 h 3210263"/>
              <a:gd name="connsiteX260" fmla="*/ 3346007 w 3355014"/>
              <a:gd name="connsiteY260" fmla="*/ 2337237 h 3210263"/>
              <a:gd name="connsiteX261" fmla="*/ 3354371 w 3355014"/>
              <a:gd name="connsiteY261" fmla="*/ 2347853 h 3210263"/>
              <a:gd name="connsiteX262" fmla="*/ 3354371 w 3355014"/>
              <a:gd name="connsiteY262" fmla="*/ 2312147 h 3210263"/>
              <a:gd name="connsiteX263" fmla="*/ 3348902 w 3355014"/>
              <a:gd name="connsiteY263" fmla="*/ 2308287 h 3210263"/>
              <a:gd name="connsiteX264" fmla="*/ 3224095 w 3355014"/>
              <a:gd name="connsiteY264" fmla="*/ 2229478 h 3210263"/>
              <a:gd name="connsiteX265" fmla="*/ 3167802 w 3355014"/>
              <a:gd name="connsiteY265" fmla="*/ 2208248 h 3210263"/>
              <a:gd name="connsiteX266" fmla="*/ 3160404 w 3355014"/>
              <a:gd name="connsiteY266" fmla="*/ 2189591 h 3210263"/>
              <a:gd name="connsiteX267" fmla="*/ 3290037 w 3355014"/>
              <a:gd name="connsiteY267" fmla="*/ 2025861 h 3210263"/>
              <a:gd name="connsiteX268" fmla="*/ 3354371 w 3355014"/>
              <a:gd name="connsiteY268" fmla="*/ 1984044 h 3210263"/>
              <a:gd name="connsiteX269" fmla="*/ 3354371 w 3355014"/>
              <a:gd name="connsiteY269" fmla="*/ 1959276 h 3210263"/>
              <a:gd name="connsiteX270" fmla="*/ 3153327 w 3355014"/>
              <a:gd name="connsiteY270" fmla="*/ 2158067 h 3210263"/>
              <a:gd name="connsiteX271" fmla="*/ 3147216 w 3355014"/>
              <a:gd name="connsiteY271" fmla="*/ 2171899 h 3210263"/>
              <a:gd name="connsiteX272" fmla="*/ 3144321 w 3355014"/>
              <a:gd name="connsiteY272" fmla="*/ 2174151 h 3210263"/>
              <a:gd name="connsiteX273" fmla="*/ 3137566 w 3355014"/>
              <a:gd name="connsiteY273" fmla="*/ 2131047 h 3210263"/>
              <a:gd name="connsiteX274" fmla="*/ 3106685 w 3355014"/>
              <a:gd name="connsiteY274" fmla="*/ 1895263 h 3210263"/>
              <a:gd name="connsiteX275" fmla="*/ 3121804 w 3355014"/>
              <a:gd name="connsiteY275" fmla="*/ 1880788 h 3210263"/>
              <a:gd name="connsiteX276" fmla="*/ 3217983 w 3355014"/>
              <a:gd name="connsiteY276" fmla="*/ 1884648 h 3210263"/>
              <a:gd name="connsiteX277" fmla="*/ 3354371 w 3355014"/>
              <a:gd name="connsiteY277" fmla="*/ 1920675 h 3210263"/>
              <a:gd name="connsiteX278" fmla="*/ 3354371 w 3355014"/>
              <a:gd name="connsiteY278" fmla="*/ 1898480 h 3210263"/>
              <a:gd name="connsiteX279" fmla="*/ 3228920 w 3355014"/>
              <a:gd name="connsiteY279" fmla="*/ 1869530 h 3210263"/>
              <a:gd name="connsiteX280" fmla="*/ 3124699 w 3355014"/>
              <a:gd name="connsiteY280" fmla="*/ 1863096 h 3210263"/>
              <a:gd name="connsiteX281" fmla="*/ 3100252 w 3355014"/>
              <a:gd name="connsiteY281" fmla="*/ 1839614 h 3210263"/>
              <a:gd name="connsiteX282" fmla="*/ 3070658 w 3355014"/>
              <a:gd name="connsiteY282" fmla="*/ 1599327 h 3210263"/>
              <a:gd name="connsiteX283" fmla="*/ 3083525 w 3355014"/>
              <a:gd name="connsiteY283" fmla="*/ 1582600 h 3210263"/>
              <a:gd name="connsiteX284" fmla="*/ 3225703 w 3355014"/>
              <a:gd name="connsiteY284" fmla="*/ 1558154 h 3210263"/>
              <a:gd name="connsiteX285" fmla="*/ 3354371 w 3355014"/>
              <a:gd name="connsiteY285" fmla="*/ 1562335 h 3210263"/>
              <a:gd name="connsiteX286" fmla="*/ 3354371 w 3355014"/>
              <a:gd name="connsiteY286" fmla="*/ 1543035 h 3210263"/>
              <a:gd name="connsiteX287" fmla="*/ 3261087 w 3355014"/>
              <a:gd name="connsiteY287" fmla="*/ 1539497 h 3210263"/>
              <a:gd name="connsiteX288" fmla="*/ 3115692 w 3355014"/>
              <a:gd name="connsiteY288" fmla="*/ 1561049 h 3210263"/>
              <a:gd name="connsiteX289" fmla="*/ 3077413 w 3355014"/>
              <a:gd name="connsiteY289" fmla="*/ 1565874 h 3210263"/>
              <a:gd name="connsiteX290" fmla="*/ 3065190 w 3355014"/>
              <a:gd name="connsiteY290" fmla="*/ 1555580 h 3210263"/>
              <a:gd name="connsiteX291" fmla="*/ 3040743 w 3355014"/>
              <a:gd name="connsiteY291" fmla="*/ 1361935 h 3210263"/>
              <a:gd name="connsiteX292" fmla="*/ 3045568 w 3355014"/>
              <a:gd name="connsiteY292" fmla="*/ 1348425 h 3210263"/>
              <a:gd name="connsiteX293" fmla="*/ 3139817 w 3355014"/>
              <a:gd name="connsiteY293" fmla="*/ 1306929 h 3210263"/>
              <a:gd name="connsiteX294" fmla="*/ 3354371 w 3355014"/>
              <a:gd name="connsiteY294" fmla="*/ 1265434 h 3210263"/>
              <a:gd name="connsiteX295" fmla="*/ 3354371 w 3355014"/>
              <a:gd name="connsiteY295" fmla="*/ 1249029 h 3210263"/>
              <a:gd name="connsiteX296" fmla="*/ 3093818 w 3355014"/>
              <a:gd name="connsiteY296" fmla="*/ 1306608 h 3210263"/>
              <a:gd name="connsiteX297" fmla="*/ 3045246 w 3355014"/>
              <a:gd name="connsiteY297" fmla="*/ 1329446 h 3210263"/>
              <a:gd name="connsiteX298" fmla="*/ 3035274 w 3355014"/>
              <a:gd name="connsiteY298" fmla="*/ 1323978 h 3210263"/>
              <a:gd name="connsiteX299" fmla="*/ 3015974 w 3355014"/>
              <a:gd name="connsiteY299" fmla="*/ 1192093 h 3210263"/>
              <a:gd name="connsiteX300" fmla="*/ 3019834 w 3355014"/>
              <a:gd name="connsiteY300" fmla="*/ 1182765 h 3210263"/>
              <a:gd name="connsiteX301" fmla="*/ 3214766 w 3355014"/>
              <a:gd name="connsiteY301" fmla="*/ 1039622 h 3210263"/>
              <a:gd name="connsiteX302" fmla="*/ 3354371 w 3355014"/>
              <a:gd name="connsiteY302" fmla="*/ 965316 h 3210263"/>
              <a:gd name="connsiteX303" fmla="*/ 3354371 w 3355014"/>
              <a:gd name="connsiteY303" fmla="*/ 940548 h 3210263"/>
              <a:gd name="connsiteX304" fmla="*/ 3011471 w 3355014"/>
              <a:gd name="connsiteY304" fmla="*/ 1158961 h 3210263"/>
              <a:gd name="connsiteX305" fmla="*/ 2993779 w 3355014"/>
              <a:gd name="connsiteY305" fmla="*/ 1054097 h 3210263"/>
              <a:gd name="connsiteX306" fmla="*/ 2989598 w 3355014"/>
              <a:gd name="connsiteY306" fmla="*/ 1031259 h 3210263"/>
              <a:gd name="connsiteX307" fmla="*/ 2999569 w 3355014"/>
              <a:gd name="connsiteY307" fmla="*/ 973036 h 3210263"/>
              <a:gd name="connsiteX308" fmla="*/ 3115692 w 3355014"/>
              <a:gd name="connsiteY308" fmla="*/ 863990 h 3210263"/>
              <a:gd name="connsiteX309" fmla="*/ 3297114 w 3355014"/>
              <a:gd name="connsiteY309" fmla="*/ 792258 h 3210263"/>
              <a:gd name="connsiteX310" fmla="*/ 3303547 w 3355014"/>
              <a:gd name="connsiteY310" fmla="*/ 790328 h 3210263"/>
              <a:gd name="connsiteX311" fmla="*/ 3354371 w 3355014"/>
              <a:gd name="connsiteY311" fmla="*/ 795153 h 3210263"/>
              <a:gd name="connsiteX312" fmla="*/ 3354371 w 3355014"/>
              <a:gd name="connsiteY312" fmla="*/ 773280 h 3210263"/>
              <a:gd name="connsiteX313" fmla="*/ 3291967 w 3355014"/>
              <a:gd name="connsiteY313" fmla="*/ 640430 h 3210263"/>
              <a:gd name="connsiteX314" fmla="*/ 3334106 w 3355014"/>
              <a:gd name="connsiteY314" fmla="*/ 434240 h 3210263"/>
              <a:gd name="connsiteX315" fmla="*/ 3354371 w 3355014"/>
              <a:gd name="connsiteY315" fmla="*/ 387919 h 3210263"/>
              <a:gd name="connsiteX316" fmla="*/ 3354371 w 3355014"/>
              <a:gd name="connsiteY316" fmla="*/ 346746 h 3210263"/>
              <a:gd name="connsiteX317" fmla="*/ 3348259 w 3355014"/>
              <a:gd name="connsiteY317" fmla="*/ 353501 h 3210263"/>
              <a:gd name="connsiteX318" fmla="*/ 3272667 w 3355014"/>
              <a:gd name="connsiteY318" fmla="*/ 618235 h 3210263"/>
              <a:gd name="connsiteX319" fmla="*/ 3290037 w 3355014"/>
              <a:gd name="connsiteY319" fmla="*/ 725672 h 3210263"/>
              <a:gd name="connsiteX320" fmla="*/ 3255297 w 3355014"/>
              <a:gd name="connsiteY320" fmla="*/ 700261 h 3210263"/>
              <a:gd name="connsiteX321" fmla="*/ 3186459 w 3355014"/>
              <a:gd name="connsiteY321" fmla="*/ 649758 h 3210263"/>
              <a:gd name="connsiteX322" fmla="*/ 3138852 w 3355014"/>
              <a:gd name="connsiteY322" fmla="*/ 534601 h 3210263"/>
              <a:gd name="connsiteX323" fmla="*/ 3214766 w 3355014"/>
              <a:gd name="connsiteY323" fmla="*/ 326480 h 3210263"/>
              <a:gd name="connsiteX324" fmla="*/ 3232136 w 3355014"/>
              <a:gd name="connsiteY324" fmla="*/ 315544 h 3210263"/>
              <a:gd name="connsiteX325" fmla="*/ 3341504 w 3355014"/>
              <a:gd name="connsiteY325" fmla="*/ 302677 h 3210263"/>
              <a:gd name="connsiteX326" fmla="*/ 3355014 w 3355014"/>
              <a:gd name="connsiteY326" fmla="*/ 300103 h 3210263"/>
              <a:gd name="connsiteX327" fmla="*/ 3355014 w 3355014"/>
              <a:gd name="connsiteY327" fmla="*/ 286272 h 3210263"/>
              <a:gd name="connsiteX328" fmla="*/ 3235996 w 3355014"/>
              <a:gd name="connsiteY328" fmla="*/ 298817 h 3210263"/>
              <a:gd name="connsiteX329" fmla="*/ 3137244 w 3355014"/>
              <a:gd name="connsiteY329" fmla="*/ 250566 h 3210263"/>
              <a:gd name="connsiteX330" fmla="*/ 3130810 w 3355014"/>
              <a:gd name="connsiteY330" fmla="*/ 149240 h 3210263"/>
              <a:gd name="connsiteX331" fmla="*/ 3169089 w 3355014"/>
              <a:gd name="connsiteY331" fmla="*/ 104528 h 3210263"/>
              <a:gd name="connsiteX332" fmla="*/ 3249185 w 3355014"/>
              <a:gd name="connsiteY332" fmla="*/ 53061 h 3210263"/>
              <a:gd name="connsiteX333" fmla="*/ 3293575 w 3355014"/>
              <a:gd name="connsiteY333" fmla="*/ 31831 h 3210263"/>
              <a:gd name="connsiteX334" fmla="*/ 3355014 w 3355014"/>
              <a:gd name="connsiteY334" fmla="*/ 264398 h 3210263"/>
              <a:gd name="connsiteX335" fmla="*/ 3355014 w 3355014"/>
              <a:gd name="connsiteY335" fmla="*/ 245098 h 3210263"/>
              <a:gd name="connsiteX336" fmla="*/ 3329602 w 3355014"/>
              <a:gd name="connsiteY336" fmla="*/ 19286 h 3210263"/>
              <a:gd name="connsiteX337" fmla="*/ 1223953 w 3355014"/>
              <a:gd name="connsiteY337" fmla="*/ 3046519 h 3210263"/>
              <a:gd name="connsiteX338" fmla="*/ 1214303 w 3355014"/>
              <a:gd name="connsiteY338" fmla="*/ 3037512 h 3210263"/>
              <a:gd name="connsiteX339" fmla="*/ 1223310 w 3355014"/>
              <a:gd name="connsiteY339" fmla="*/ 3027219 h 3210263"/>
              <a:gd name="connsiteX340" fmla="*/ 1232316 w 3355014"/>
              <a:gd name="connsiteY340" fmla="*/ 3037191 h 3210263"/>
              <a:gd name="connsiteX341" fmla="*/ 1223953 w 3355014"/>
              <a:gd name="connsiteY341" fmla="*/ 3046519 h 3210263"/>
              <a:gd name="connsiteX342" fmla="*/ 1282818 w 3355014"/>
              <a:gd name="connsiteY342" fmla="*/ 3027862 h 3210263"/>
              <a:gd name="connsiteX343" fmla="*/ 1292147 w 3355014"/>
              <a:gd name="connsiteY343" fmla="*/ 3037512 h 3210263"/>
              <a:gd name="connsiteX344" fmla="*/ 1282497 w 3355014"/>
              <a:gd name="connsiteY344" fmla="*/ 3046841 h 3210263"/>
              <a:gd name="connsiteX345" fmla="*/ 1273168 w 3355014"/>
              <a:gd name="connsiteY345" fmla="*/ 3037191 h 3210263"/>
              <a:gd name="connsiteX346" fmla="*/ 1282818 w 3355014"/>
              <a:gd name="connsiteY346" fmla="*/ 3027862 h 3210263"/>
              <a:gd name="connsiteX347" fmla="*/ 2923977 w 3355014"/>
              <a:gd name="connsiteY347" fmla="*/ 179156 h 3210263"/>
              <a:gd name="connsiteX348" fmla="*/ 2970297 w 3355014"/>
              <a:gd name="connsiteY348" fmla="*/ 184946 h 3210263"/>
              <a:gd name="connsiteX349" fmla="*/ 2979304 w 3355014"/>
              <a:gd name="connsiteY349" fmla="*/ 189449 h 3210263"/>
              <a:gd name="connsiteX350" fmla="*/ 2974157 w 3355014"/>
              <a:gd name="connsiteY350" fmla="*/ 199421 h 3210263"/>
              <a:gd name="connsiteX351" fmla="*/ 2914648 w 3355014"/>
              <a:gd name="connsiteY351" fmla="*/ 250566 h 3210263"/>
              <a:gd name="connsiteX352" fmla="*/ 2858035 w 3355014"/>
              <a:gd name="connsiteY352" fmla="*/ 256678 h 3210263"/>
              <a:gd name="connsiteX353" fmla="*/ 2843881 w 3355014"/>
              <a:gd name="connsiteY353" fmla="*/ 251531 h 3210263"/>
              <a:gd name="connsiteX354" fmla="*/ 2818791 w 3355014"/>
              <a:gd name="connsiteY354" fmla="*/ 208749 h 3210263"/>
              <a:gd name="connsiteX355" fmla="*/ 2826511 w 3355014"/>
              <a:gd name="connsiteY355" fmla="*/ 137982 h 3210263"/>
              <a:gd name="connsiteX356" fmla="*/ 2923977 w 3355014"/>
              <a:gd name="connsiteY356" fmla="*/ 179156 h 3210263"/>
              <a:gd name="connsiteX357" fmla="*/ 3010184 w 3355014"/>
              <a:gd name="connsiteY357" fmla="*/ 517230 h 3210263"/>
              <a:gd name="connsiteX358" fmla="*/ 2924620 w 3355014"/>
              <a:gd name="connsiteY358" fmla="*/ 453218 h 3210263"/>
              <a:gd name="connsiteX359" fmla="*/ 2911432 w 3355014"/>
              <a:gd name="connsiteY359" fmla="*/ 417835 h 3210263"/>
              <a:gd name="connsiteX360" fmla="*/ 2909180 w 3355014"/>
              <a:gd name="connsiteY360" fmla="*/ 393388 h 3210263"/>
              <a:gd name="connsiteX361" fmla="*/ 2946815 w 3355014"/>
              <a:gd name="connsiteY361" fmla="*/ 351892 h 3210263"/>
              <a:gd name="connsiteX362" fmla="*/ 2995709 w 3355014"/>
              <a:gd name="connsiteY362" fmla="*/ 344172 h 3210263"/>
              <a:gd name="connsiteX363" fmla="*/ 3007289 w 3355014"/>
              <a:gd name="connsiteY363" fmla="*/ 355431 h 3210263"/>
              <a:gd name="connsiteX364" fmla="*/ 2998282 w 3355014"/>
              <a:gd name="connsiteY364" fmla="*/ 395639 h 3210263"/>
              <a:gd name="connsiteX365" fmla="*/ 3010184 w 3355014"/>
              <a:gd name="connsiteY365" fmla="*/ 517230 h 3210263"/>
              <a:gd name="connsiteX366" fmla="*/ 2891167 w 3355014"/>
              <a:gd name="connsiteY366" fmla="*/ 429736 h 3210263"/>
              <a:gd name="connsiteX367" fmla="*/ 2829728 w 3355014"/>
              <a:gd name="connsiteY367" fmla="*/ 384381 h 3210263"/>
              <a:gd name="connsiteX368" fmla="*/ 2824581 w 3355014"/>
              <a:gd name="connsiteY368" fmla="*/ 375052 h 3210263"/>
              <a:gd name="connsiteX369" fmla="*/ 2833588 w 3355014"/>
              <a:gd name="connsiteY369" fmla="*/ 370549 h 3210263"/>
              <a:gd name="connsiteX370" fmla="*/ 2886341 w 3355014"/>
              <a:gd name="connsiteY370" fmla="*/ 361542 h 3210263"/>
              <a:gd name="connsiteX371" fmla="*/ 2893418 w 3355014"/>
              <a:gd name="connsiteY371" fmla="*/ 369262 h 3210263"/>
              <a:gd name="connsiteX372" fmla="*/ 2891167 w 3355014"/>
              <a:gd name="connsiteY372" fmla="*/ 429736 h 3210263"/>
              <a:gd name="connsiteX373" fmla="*/ 2785981 w 3355014"/>
              <a:gd name="connsiteY373" fmla="*/ 406898 h 3210263"/>
              <a:gd name="connsiteX374" fmla="*/ 2780190 w 3355014"/>
              <a:gd name="connsiteY374" fmla="*/ 456113 h 3210263"/>
              <a:gd name="connsiteX375" fmla="*/ 2774400 w 3355014"/>
              <a:gd name="connsiteY375" fmla="*/ 460617 h 3210263"/>
              <a:gd name="connsiteX376" fmla="*/ 2740625 w 3355014"/>
              <a:gd name="connsiteY376" fmla="*/ 450967 h 3210263"/>
              <a:gd name="connsiteX377" fmla="*/ 2785981 w 3355014"/>
              <a:gd name="connsiteY377" fmla="*/ 406898 h 3210263"/>
              <a:gd name="connsiteX378" fmla="*/ 2732583 w 3355014"/>
              <a:gd name="connsiteY378" fmla="*/ 441638 h 3210263"/>
              <a:gd name="connsiteX379" fmla="*/ 2725507 w 3355014"/>
              <a:gd name="connsiteY379" fmla="*/ 440673 h 3210263"/>
              <a:gd name="connsiteX380" fmla="*/ 2708137 w 3355014"/>
              <a:gd name="connsiteY380" fmla="*/ 431666 h 3210263"/>
              <a:gd name="connsiteX381" fmla="*/ 2770219 w 3355014"/>
              <a:gd name="connsiteY381" fmla="*/ 397891 h 3210263"/>
              <a:gd name="connsiteX382" fmla="*/ 2772792 w 3355014"/>
              <a:gd name="connsiteY382" fmla="*/ 400786 h 3210263"/>
              <a:gd name="connsiteX383" fmla="*/ 2732583 w 3355014"/>
              <a:gd name="connsiteY383" fmla="*/ 441638 h 3210263"/>
              <a:gd name="connsiteX384" fmla="*/ 2773757 w 3355014"/>
              <a:gd name="connsiteY384" fmla="*/ 351571 h 3210263"/>
              <a:gd name="connsiteX385" fmla="*/ 2772471 w 3355014"/>
              <a:gd name="connsiteY385" fmla="*/ 353822 h 3210263"/>
              <a:gd name="connsiteX386" fmla="*/ 2754457 w 3355014"/>
              <a:gd name="connsiteY386" fmla="*/ 348354 h 3210263"/>
              <a:gd name="connsiteX387" fmla="*/ 2744163 w 3355014"/>
              <a:gd name="connsiteY387" fmla="*/ 325194 h 3210263"/>
              <a:gd name="connsiteX388" fmla="*/ 2773757 w 3355014"/>
              <a:gd name="connsiteY388" fmla="*/ 351571 h 3210263"/>
              <a:gd name="connsiteX389" fmla="*/ 2746415 w 3355014"/>
              <a:gd name="connsiteY389" fmla="*/ 301390 h 3210263"/>
              <a:gd name="connsiteX390" fmla="*/ 2792092 w 3355014"/>
              <a:gd name="connsiteY390" fmla="*/ 273727 h 3210263"/>
              <a:gd name="connsiteX391" fmla="*/ 2792092 w 3355014"/>
              <a:gd name="connsiteY391" fmla="*/ 341599 h 3210263"/>
              <a:gd name="connsiteX392" fmla="*/ 2746415 w 3355014"/>
              <a:gd name="connsiteY392" fmla="*/ 301390 h 3210263"/>
              <a:gd name="connsiteX393" fmla="*/ 2776974 w 3355014"/>
              <a:gd name="connsiteY393" fmla="*/ 372157 h 3210263"/>
              <a:gd name="connsiteX394" fmla="*/ 2689801 w 3355014"/>
              <a:gd name="connsiteY394" fmla="*/ 420730 h 3210263"/>
              <a:gd name="connsiteX395" fmla="*/ 2672110 w 3355014"/>
              <a:gd name="connsiteY395" fmla="*/ 338382 h 3210263"/>
              <a:gd name="connsiteX396" fmla="*/ 2776974 w 3355014"/>
              <a:gd name="connsiteY396" fmla="*/ 372157 h 3210263"/>
              <a:gd name="connsiteX397" fmla="*/ 2679830 w 3355014"/>
              <a:gd name="connsiteY397" fmla="*/ 445176 h 3210263"/>
              <a:gd name="connsiteX398" fmla="*/ 2709423 w 3355014"/>
              <a:gd name="connsiteY398" fmla="*/ 459008 h 3210263"/>
              <a:gd name="connsiteX399" fmla="*/ 2705242 w 3355014"/>
              <a:gd name="connsiteY399" fmla="*/ 469623 h 3210263"/>
              <a:gd name="connsiteX400" fmla="*/ 2633831 w 3355014"/>
              <a:gd name="connsiteY400" fmla="*/ 540391 h 3210263"/>
              <a:gd name="connsiteX401" fmla="*/ 2622894 w 3355014"/>
              <a:gd name="connsiteY401" fmla="*/ 541677 h 3210263"/>
              <a:gd name="connsiteX402" fmla="*/ 2563064 w 3355014"/>
              <a:gd name="connsiteY402" fmla="*/ 492784 h 3210263"/>
              <a:gd name="connsiteX403" fmla="*/ 2641873 w 3355014"/>
              <a:gd name="connsiteY403" fmla="*/ 461903 h 3210263"/>
              <a:gd name="connsiteX404" fmla="*/ 2679830 w 3355014"/>
              <a:gd name="connsiteY404" fmla="*/ 445176 h 3210263"/>
              <a:gd name="connsiteX405" fmla="*/ 2608419 w 3355014"/>
              <a:gd name="connsiteY405" fmla="*/ 579634 h 3210263"/>
              <a:gd name="connsiteX406" fmla="*/ 2634796 w 3355014"/>
              <a:gd name="connsiteY406" fmla="*/ 571593 h 3210263"/>
              <a:gd name="connsiteX407" fmla="*/ 2739660 w 3355014"/>
              <a:gd name="connsiteY407" fmla="*/ 634962 h 3210263"/>
              <a:gd name="connsiteX408" fmla="*/ 2743520 w 3355014"/>
              <a:gd name="connsiteY408" fmla="*/ 652653 h 3210263"/>
              <a:gd name="connsiteX409" fmla="*/ 2704277 w 3355014"/>
              <a:gd name="connsiteY409" fmla="*/ 801586 h 3210263"/>
              <a:gd name="connsiteX410" fmla="*/ 2690123 w 3355014"/>
              <a:gd name="connsiteY410" fmla="*/ 808663 h 3210263"/>
              <a:gd name="connsiteX411" fmla="*/ 2650236 w 3355014"/>
              <a:gd name="connsiteY411" fmla="*/ 784538 h 3210263"/>
              <a:gd name="connsiteX412" fmla="*/ 2556952 w 3355014"/>
              <a:gd name="connsiteY412" fmla="*/ 728889 h 3210263"/>
              <a:gd name="connsiteX413" fmla="*/ 2479751 w 3355014"/>
              <a:gd name="connsiteY413" fmla="*/ 706694 h 3210263"/>
              <a:gd name="connsiteX414" fmla="*/ 2487793 w 3355014"/>
              <a:gd name="connsiteY414" fmla="*/ 696400 h 3210263"/>
              <a:gd name="connsiteX415" fmla="*/ 2608419 w 3355014"/>
              <a:gd name="connsiteY415" fmla="*/ 579634 h 3210263"/>
              <a:gd name="connsiteX416" fmla="*/ 2636083 w 3355014"/>
              <a:gd name="connsiteY416" fmla="*/ 554544 h 3210263"/>
              <a:gd name="connsiteX417" fmla="*/ 2711675 w 3355014"/>
              <a:gd name="connsiteY417" fmla="*/ 478308 h 3210263"/>
              <a:gd name="connsiteX418" fmla="*/ 2755100 w 3355014"/>
              <a:gd name="connsiteY418" fmla="*/ 472197 h 3210263"/>
              <a:gd name="connsiteX419" fmla="*/ 2772792 w 3355014"/>
              <a:gd name="connsiteY419" fmla="*/ 506937 h 3210263"/>
              <a:gd name="connsiteX420" fmla="*/ 2753170 w 3355014"/>
              <a:gd name="connsiteY420" fmla="*/ 612766 h 3210263"/>
              <a:gd name="connsiteX421" fmla="*/ 2636083 w 3355014"/>
              <a:gd name="connsiteY421" fmla="*/ 554544 h 3210263"/>
              <a:gd name="connsiteX422" fmla="*/ 2773436 w 3355014"/>
              <a:gd name="connsiteY422" fmla="*/ 618556 h 3210263"/>
              <a:gd name="connsiteX423" fmla="*/ 2794987 w 3355014"/>
              <a:gd name="connsiteY423" fmla="*/ 505329 h 3210263"/>
              <a:gd name="connsiteX424" fmla="*/ 2808497 w 3355014"/>
              <a:gd name="connsiteY424" fmla="*/ 494714 h 3210263"/>
              <a:gd name="connsiteX425" fmla="*/ 2856748 w 3355014"/>
              <a:gd name="connsiteY425" fmla="*/ 533314 h 3210263"/>
              <a:gd name="connsiteX426" fmla="*/ 2880551 w 3355014"/>
              <a:gd name="connsiteY426" fmla="*/ 617591 h 3210263"/>
              <a:gd name="connsiteX427" fmla="*/ 2783729 w 3355014"/>
              <a:gd name="connsiteY427" fmla="*/ 627885 h 3210263"/>
              <a:gd name="connsiteX428" fmla="*/ 2773436 w 3355014"/>
              <a:gd name="connsiteY428" fmla="*/ 618556 h 3210263"/>
              <a:gd name="connsiteX429" fmla="*/ 2857391 w 3355014"/>
              <a:gd name="connsiteY429" fmla="*/ 475735 h 3210263"/>
              <a:gd name="connsiteX430" fmla="*/ 2838413 w 3355014"/>
              <a:gd name="connsiteY430" fmla="*/ 417513 h 3210263"/>
              <a:gd name="connsiteX431" fmla="*/ 2840343 w 3355014"/>
              <a:gd name="connsiteY431" fmla="*/ 415583 h 3210263"/>
              <a:gd name="connsiteX432" fmla="*/ 2887306 w 3355014"/>
              <a:gd name="connsiteY432" fmla="*/ 450002 h 3210263"/>
              <a:gd name="connsiteX433" fmla="*/ 2857391 w 3355014"/>
              <a:gd name="connsiteY433" fmla="*/ 475735 h 3210263"/>
              <a:gd name="connsiteX434" fmla="*/ 2884733 w 3355014"/>
              <a:gd name="connsiteY434" fmla="*/ 345459 h 3210263"/>
              <a:gd name="connsiteX435" fmla="*/ 2835839 w 3355014"/>
              <a:gd name="connsiteY435" fmla="*/ 353179 h 3210263"/>
              <a:gd name="connsiteX436" fmla="*/ 2879908 w 3355014"/>
              <a:gd name="connsiteY436" fmla="*/ 310719 h 3210263"/>
              <a:gd name="connsiteX437" fmla="*/ 2888915 w 3355014"/>
              <a:gd name="connsiteY437" fmla="*/ 338060 h 3210263"/>
              <a:gd name="connsiteX438" fmla="*/ 2884733 w 3355014"/>
              <a:gd name="connsiteY438" fmla="*/ 345459 h 3210263"/>
              <a:gd name="connsiteX439" fmla="*/ 2815253 w 3355014"/>
              <a:gd name="connsiteY439" fmla="*/ 338060 h 3210263"/>
              <a:gd name="connsiteX440" fmla="*/ 2815253 w 3355014"/>
              <a:gd name="connsiteY440" fmla="*/ 265041 h 3210263"/>
              <a:gd name="connsiteX441" fmla="*/ 2821686 w 3355014"/>
              <a:gd name="connsiteY441" fmla="*/ 259251 h 3210263"/>
              <a:gd name="connsiteX442" fmla="*/ 2889237 w 3355014"/>
              <a:gd name="connsiteY442" fmla="*/ 269545 h 3210263"/>
              <a:gd name="connsiteX443" fmla="*/ 2815253 w 3355014"/>
              <a:gd name="connsiteY443" fmla="*/ 338060 h 3210263"/>
              <a:gd name="connsiteX444" fmla="*/ 2843559 w 3355014"/>
              <a:gd name="connsiteY444" fmla="*/ 488280 h 3210263"/>
              <a:gd name="connsiteX445" fmla="*/ 2813322 w 3355014"/>
              <a:gd name="connsiteY445" fmla="*/ 483133 h 3210263"/>
              <a:gd name="connsiteX446" fmla="*/ 2800456 w 3355014"/>
              <a:gd name="connsiteY446" fmla="*/ 468658 h 3210263"/>
              <a:gd name="connsiteX447" fmla="*/ 2809784 w 3355014"/>
              <a:gd name="connsiteY447" fmla="*/ 396926 h 3210263"/>
              <a:gd name="connsiteX448" fmla="*/ 2813322 w 3355014"/>
              <a:gd name="connsiteY448" fmla="*/ 395961 h 3210263"/>
              <a:gd name="connsiteX449" fmla="*/ 2843559 w 3355014"/>
              <a:gd name="connsiteY449" fmla="*/ 488280 h 3210263"/>
              <a:gd name="connsiteX450" fmla="*/ 2799169 w 3355014"/>
              <a:gd name="connsiteY450" fmla="*/ 183337 h 3210263"/>
              <a:gd name="connsiteX451" fmla="*/ 2794666 w 3355014"/>
              <a:gd name="connsiteY451" fmla="*/ 232553 h 3210263"/>
              <a:gd name="connsiteX452" fmla="*/ 2745450 w 3355014"/>
              <a:gd name="connsiteY452" fmla="*/ 293027 h 3210263"/>
              <a:gd name="connsiteX453" fmla="*/ 2734192 w 3355014"/>
              <a:gd name="connsiteY453" fmla="*/ 290775 h 3210263"/>
              <a:gd name="connsiteX454" fmla="*/ 2667285 w 3355014"/>
              <a:gd name="connsiteY454" fmla="*/ 235770 h 3210263"/>
              <a:gd name="connsiteX455" fmla="*/ 2802707 w 3355014"/>
              <a:gd name="connsiteY455" fmla="*/ 150205 h 3210263"/>
              <a:gd name="connsiteX456" fmla="*/ 2799169 w 3355014"/>
              <a:gd name="connsiteY456" fmla="*/ 183337 h 3210263"/>
              <a:gd name="connsiteX457" fmla="*/ 2676291 w 3355014"/>
              <a:gd name="connsiteY457" fmla="*/ 268258 h 3210263"/>
              <a:gd name="connsiteX458" fmla="*/ 2715535 w 3355014"/>
              <a:gd name="connsiteY458" fmla="*/ 301390 h 3210263"/>
              <a:gd name="connsiteX459" fmla="*/ 2721325 w 3355014"/>
              <a:gd name="connsiteY459" fmla="*/ 331305 h 3210263"/>
              <a:gd name="connsiteX460" fmla="*/ 2714248 w 3355014"/>
              <a:gd name="connsiteY460" fmla="*/ 334844 h 3210263"/>
              <a:gd name="connsiteX461" fmla="*/ 2666963 w 3355014"/>
              <a:gd name="connsiteY461" fmla="*/ 320690 h 3210263"/>
              <a:gd name="connsiteX462" fmla="*/ 2664068 w 3355014"/>
              <a:gd name="connsiteY462" fmla="*/ 312005 h 3210263"/>
              <a:gd name="connsiteX463" fmla="*/ 2676291 w 3355014"/>
              <a:gd name="connsiteY463" fmla="*/ 268258 h 3210263"/>
              <a:gd name="connsiteX464" fmla="*/ 2670179 w 3355014"/>
              <a:gd name="connsiteY464" fmla="*/ 421373 h 3210263"/>
              <a:gd name="connsiteX465" fmla="*/ 2660851 w 3355014"/>
              <a:gd name="connsiteY465" fmla="*/ 434883 h 3210263"/>
              <a:gd name="connsiteX466" fmla="*/ 2538938 w 3355014"/>
              <a:gd name="connsiteY466" fmla="*/ 482168 h 3210263"/>
              <a:gd name="connsiteX467" fmla="*/ 2523820 w 3355014"/>
              <a:gd name="connsiteY467" fmla="*/ 472518 h 3210263"/>
              <a:gd name="connsiteX468" fmla="*/ 2512240 w 3355014"/>
              <a:gd name="connsiteY468" fmla="*/ 392423 h 3210263"/>
              <a:gd name="connsiteX469" fmla="*/ 2454339 w 3355014"/>
              <a:gd name="connsiteY469" fmla="*/ 282090 h 3210263"/>
              <a:gd name="connsiteX470" fmla="*/ 2574322 w 3355014"/>
              <a:gd name="connsiteY470" fmla="*/ 311040 h 3210263"/>
              <a:gd name="connsiteX471" fmla="*/ 2618069 w 3355014"/>
              <a:gd name="connsiteY471" fmla="*/ 322620 h 3210263"/>
              <a:gd name="connsiteX472" fmla="*/ 2650879 w 3355014"/>
              <a:gd name="connsiteY472" fmla="*/ 347711 h 3210263"/>
              <a:gd name="connsiteX473" fmla="*/ 2670179 w 3355014"/>
              <a:gd name="connsiteY473" fmla="*/ 421373 h 3210263"/>
              <a:gd name="connsiteX474" fmla="*/ 2588154 w 3355014"/>
              <a:gd name="connsiteY474" fmla="*/ 536531 h 3210263"/>
              <a:gd name="connsiteX475" fmla="*/ 2587189 w 3355014"/>
              <a:gd name="connsiteY475" fmla="*/ 585424 h 3210263"/>
              <a:gd name="connsiteX476" fmla="*/ 2472353 w 3355014"/>
              <a:gd name="connsiteY476" fmla="*/ 696079 h 3210263"/>
              <a:gd name="connsiteX477" fmla="*/ 2458843 w 3355014"/>
              <a:gd name="connsiteY477" fmla="*/ 693827 h 3210263"/>
              <a:gd name="connsiteX478" fmla="*/ 2345615 w 3355014"/>
              <a:gd name="connsiteY478" fmla="*/ 554223 h 3210263"/>
              <a:gd name="connsiteX479" fmla="*/ 2344328 w 3355014"/>
              <a:gd name="connsiteY479" fmla="*/ 551006 h 3210263"/>
              <a:gd name="connsiteX480" fmla="*/ 2491975 w 3355014"/>
              <a:gd name="connsiteY480" fmla="*/ 514014 h 3210263"/>
              <a:gd name="connsiteX481" fmla="*/ 2501303 w 3355014"/>
              <a:gd name="connsiteY481" fmla="*/ 511440 h 3210263"/>
              <a:gd name="connsiteX482" fmla="*/ 2588154 w 3355014"/>
              <a:gd name="connsiteY482" fmla="*/ 536531 h 3210263"/>
              <a:gd name="connsiteX483" fmla="*/ 2449514 w 3355014"/>
              <a:gd name="connsiteY483" fmla="*/ 709267 h 3210263"/>
              <a:gd name="connsiteX484" fmla="*/ 2445976 w 3355014"/>
              <a:gd name="connsiteY484" fmla="*/ 721169 h 3210263"/>
              <a:gd name="connsiteX485" fmla="*/ 2326315 w 3355014"/>
              <a:gd name="connsiteY485" fmla="*/ 832788 h 3210263"/>
              <a:gd name="connsiteX486" fmla="*/ 2311518 w 3355014"/>
              <a:gd name="connsiteY486" fmla="*/ 832467 h 3210263"/>
              <a:gd name="connsiteX487" fmla="*/ 2293183 w 3355014"/>
              <a:gd name="connsiteY487" fmla="*/ 805125 h 3210263"/>
              <a:gd name="connsiteX488" fmla="*/ 2109509 w 3355014"/>
              <a:gd name="connsiteY488" fmla="*/ 602473 h 3210263"/>
              <a:gd name="connsiteX489" fmla="*/ 2103719 w 3355014"/>
              <a:gd name="connsiteY489" fmla="*/ 598613 h 3210263"/>
              <a:gd name="connsiteX490" fmla="*/ 2102433 w 3355014"/>
              <a:gd name="connsiteY490" fmla="*/ 596040 h 3210263"/>
              <a:gd name="connsiteX491" fmla="*/ 2173843 w 3355014"/>
              <a:gd name="connsiteY491" fmla="*/ 583173 h 3210263"/>
              <a:gd name="connsiteX492" fmla="*/ 2315700 w 3355014"/>
              <a:gd name="connsiteY492" fmla="*/ 556474 h 3210263"/>
              <a:gd name="connsiteX493" fmla="*/ 2334035 w 3355014"/>
              <a:gd name="connsiteY493" fmla="*/ 559369 h 3210263"/>
              <a:gd name="connsiteX494" fmla="*/ 2449514 w 3355014"/>
              <a:gd name="connsiteY494" fmla="*/ 709267 h 3210263"/>
              <a:gd name="connsiteX495" fmla="*/ 2276456 w 3355014"/>
              <a:gd name="connsiteY495" fmla="*/ 800943 h 3210263"/>
              <a:gd name="connsiteX496" fmla="*/ 2303155 w 3355014"/>
              <a:gd name="connsiteY496" fmla="*/ 843725 h 3210263"/>
              <a:gd name="connsiteX497" fmla="*/ 2302511 w 3355014"/>
              <a:gd name="connsiteY497" fmla="*/ 854340 h 3210263"/>
              <a:gd name="connsiteX498" fmla="*/ 2198933 w 3355014"/>
              <a:gd name="connsiteY498" fmla="*/ 946981 h 3210263"/>
              <a:gd name="connsiteX499" fmla="*/ 2186710 w 3355014"/>
              <a:gd name="connsiteY499" fmla="*/ 945694 h 3210263"/>
              <a:gd name="connsiteX500" fmla="*/ 2178347 w 3355014"/>
              <a:gd name="connsiteY500" fmla="*/ 933149 h 3210263"/>
              <a:gd name="connsiteX501" fmla="*/ 1957038 w 3355014"/>
              <a:gd name="connsiteY501" fmla="*/ 660052 h 3210263"/>
              <a:gd name="connsiteX502" fmla="*/ 1928409 w 3355014"/>
              <a:gd name="connsiteY502" fmla="*/ 634318 h 3210263"/>
              <a:gd name="connsiteX503" fmla="*/ 1923263 w 3355014"/>
              <a:gd name="connsiteY503" fmla="*/ 627242 h 3210263"/>
              <a:gd name="connsiteX504" fmla="*/ 1980841 w 3355014"/>
              <a:gd name="connsiteY504" fmla="*/ 616948 h 3210263"/>
              <a:gd name="connsiteX505" fmla="*/ 2071552 w 3355014"/>
              <a:gd name="connsiteY505" fmla="*/ 601508 h 3210263"/>
              <a:gd name="connsiteX506" fmla="*/ 2089888 w 3355014"/>
              <a:gd name="connsiteY506" fmla="*/ 604081 h 3210263"/>
              <a:gd name="connsiteX507" fmla="*/ 2276456 w 3355014"/>
              <a:gd name="connsiteY507" fmla="*/ 800943 h 3210263"/>
              <a:gd name="connsiteX508" fmla="*/ 2071552 w 3355014"/>
              <a:gd name="connsiteY508" fmla="*/ 804481 h 3210263"/>
              <a:gd name="connsiteX509" fmla="*/ 2174487 w 3355014"/>
              <a:gd name="connsiteY509" fmla="*/ 960491 h 3210263"/>
              <a:gd name="connsiteX510" fmla="*/ 2171913 w 3355014"/>
              <a:gd name="connsiteY510" fmla="*/ 970463 h 3210263"/>
              <a:gd name="connsiteX511" fmla="*/ 2040350 w 3355014"/>
              <a:gd name="connsiteY511" fmla="*/ 1093662 h 3210263"/>
              <a:gd name="connsiteX512" fmla="*/ 2030379 w 3355014"/>
              <a:gd name="connsiteY512" fmla="*/ 1090767 h 3210263"/>
              <a:gd name="connsiteX513" fmla="*/ 2017833 w 3355014"/>
              <a:gd name="connsiteY513" fmla="*/ 1048629 h 3210263"/>
              <a:gd name="connsiteX514" fmla="*/ 1983737 w 3355014"/>
              <a:gd name="connsiteY514" fmla="*/ 934114 h 3210263"/>
              <a:gd name="connsiteX515" fmla="*/ 1789770 w 3355014"/>
              <a:gd name="connsiteY515" fmla="*/ 710232 h 3210263"/>
              <a:gd name="connsiteX516" fmla="*/ 1710639 w 3355014"/>
              <a:gd name="connsiteY516" fmla="*/ 669059 h 3210263"/>
              <a:gd name="connsiteX517" fmla="*/ 1710639 w 3355014"/>
              <a:gd name="connsiteY517" fmla="*/ 666164 h 3210263"/>
              <a:gd name="connsiteX518" fmla="*/ 1875012 w 3355014"/>
              <a:gd name="connsiteY518" fmla="*/ 634962 h 3210263"/>
              <a:gd name="connsiteX519" fmla="*/ 1916186 w 3355014"/>
              <a:gd name="connsiteY519" fmla="*/ 647185 h 3210263"/>
              <a:gd name="connsiteX520" fmla="*/ 2071552 w 3355014"/>
              <a:gd name="connsiteY520" fmla="*/ 804481 h 3210263"/>
              <a:gd name="connsiteX521" fmla="*/ 2046140 w 3355014"/>
              <a:gd name="connsiteY521" fmla="*/ 1102669 h 3210263"/>
              <a:gd name="connsiteX522" fmla="*/ 2179633 w 3355014"/>
              <a:gd name="connsiteY522" fmla="*/ 977540 h 3210263"/>
              <a:gd name="connsiteX523" fmla="*/ 2191535 w 3355014"/>
              <a:gd name="connsiteY523" fmla="*/ 973358 h 3210263"/>
              <a:gd name="connsiteX524" fmla="*/ 2425711 w 3355014"/>
              <a:gd name="connsiteY524" fmla="*/ 1077257 h 3210263"/>
              <a:gd name="connsiteX525" fmla="*/ 2556952 w 3355014"/>
              <a:gd name="connsiteY525" fmla="*/ 1215254 h 3210263"/>
              <a:gd name="connsiteX526" fmla="*/ 2562742 w 3355014"/>
              <a:gd name="connsiteY526" fmla="*/ 1253211 h 3210263"/>
              <a:gd name="connsiteX527" fmla="*/ 2529932 w 3355014"/>
              <a:gd name="connsiteY527" fmla="*/ 1368368 h 3210263"/>
              <a:gd name="connsiteX528" fmla="*/ 2525428 w 3355014"/>
              <a:gd name="connsiteY528" fmla="*/ 1377375 h 3210263"/>
              <a:gd name="connsiteX529" fmla="*/ 2253939 w 3355014"/>
              <a:gd name="connsiteY529" fmla="*/ 1211072 h 3210263"/>
              <a:gd name="connsiteX530" fmla="*/ 2103398 w 3355014"/>
              <a:gd name="connsiteY530" fmla="*/ 1158640 h 3210263"/>
              <a:gd name="connsiteX531" fmla="*/ 2044854 w 3355014"/>
              <a:gd name="connsiteY531" fmla="*/ 1118753 h 3210263"/>
              <a:gd name="connsiteX532" fmla="*/ 2046140 w 3355014"/>
              <a:gd name="connsiteY532" fmla="*/ 1102669 h 3210263"/>
              <a:gd name="connsiteX533" fmla="*/ 2214052 w 3355014"/>
              <a:gd name="connsiteY533" fmla="*/ 957596 h 3210263"/>
              <a:gd name="connsiteX534" fmla="*/ 2205689 w 3355014"/>
              <a:gd name="connsiteY534" fmla="*/ 954701 h 3210263"/>
              <a:gd name="connsiteX535" fmla="*/ 2228206 w 3355014"/>
              <a:gd name="connsiteY535" fmla="*/ 934758 h 3210263"/>
              <a:gd name="connsiteX536" fmla="*/ 2311518 w 3355014"/>
              <a:gd name="connsiteY536" fmla="*/ 860452 h 3210263"/>
              <a:gd name="connsiteX537" fmla="*/ 2324385 w 3355014"/>
              <a:gd name="connsiteY537" fmla="*/ 855305 h 3210263"/>
              <a:gd name="connsiteX538" fmla="*/ 2466884 w 3355014"/>
              <a:gd name="connsiteY538" fmla="*/ 904199 h 3210263"/>
              <a:gd name="connsiteX539" fmla="*/ 2607776 w 3355014"/>
              <a:gd name="connsiteY539" fmla="*/ 1014853 h 3210263"/>
              <a:gd name="connsiteX540" fmla="*/ 2614209 w 3355014"/>
              <a:gd name="connsiteY540" fmla="*/ 1021930 h 3210263"/>
              <a:gd name="connsiteX541" fmla="*/ 2623216 w 3355014"/>
              <a:gd name="connsiteY541" fmla="*/ 1061174 h 3210263"/>
              <a:gd name="connsiteX542" fmla="*/ 2579790 w 3355014"/>
              <a:gd name="connsiteY542" fmla="*/ 1195953 h 3210263"/>
              <a:gd name="connsiteX543" fmla="*/ 2574965 w 3355014"/>
              <a:gd name="connsiteY543" fmla="*/ 1205282 h 3210263"/>
              <a:gd name="connsiteX544" fmla="*/ 2566280 w 3355014"/>
              <a:gd name="connsiteY544" fmla="*/ 1197884 h 3210263"/>
              <a:gd name="connsiteX545" fmla="*/ 2214052 w 3355014"/>
              <a:gd name="connsiteY545" fmla="*/ 957596 h 3210263"/>
              <a:gd name="connsiteX546" fmla="*/ 2626432 w 3355014"/>
              <a:gd name="connsiteY546" fmla="*/ 1018713 h 3210263"/>
              <a:gd name="connsiteX547" fmla="*/ 2607454 w 3355014"/>
              <a:gd name="connsiteY547" fmla="*/ 1000700 h 3210263"/>
              <a:gd name="connsiteX548" fmla="*/ 2361377 w 3355014"/>
              <a:gd name="connsiteY548" fmla="*/ 853054 h 3210263"/>
              <a:gd name="connsiteX549" fmla="*/ 2329853 w 3355014"/>
              <a:gd name="connsiteY549" fmla="*/ 844047 h 3210263"/>
              <a:gd name="connsiteX550" fmla="*/ 2432466 w 3355014"/>
              <a:gd name="connsiteY550" fmla="*/ 748511 h 3210263"/>
              <a:gd name="connsiteX551" fmla="*/ 2439543 w 3355014"/>
              <a:gd name="connsiteY551" fmla="*/ 741756 h 3210263"/>
              <a:gd name="connsiteX552" fmla="*/ 2509988 w 3355014"/>
              <a:gd name="connsiteY552" fmla="*/ 721812 h 3210263"/>
              <a:gd name="connsiteX553" fmla="*/ 2599412 w 3355014"/>
              <a:gd name="connsiteY553" fmla="*/ 762343 h 3210263"/>
              <a:gd name="connsiteX554" fmla="*/ 2690445 w 3355014"/>
              <a:gd name="connsiteY554" fmla="*/ 821530 h 3210263"/>
              <a:gd name="connsiteX555" fmla="*/ 2694948 w 3355014"/>
              <a:gd name="connsiteY555" fmla="*/ 833753 h 3210263"/>
              <a:gd name="connsiteX556" fmla="*/ 2638012 w 3355014"/>
              <a:gd name="connsiteY556" fmla="*/ 1014853 h 3210263"/>
              <a:gd name="connsiteX557" fmla="*/ 2626432 w 3355014"/>
              <a:gd name="connsiteY557" fmla="*/ 1018713 h 3210263"/>
              <a:gd name="connsiteX558" fmla="*/ 2688193 w 3355014"/>
              <a:gd name="connsiteY558" fmla="*/ 929611 h 3210263"/>
              <a:gd name="connsiteX559" fmla="*/ 2715535 w 3355014"/>
              <a:gd name="connsiteY559" fmla="*/ 840187 h 3210263"/>
              <a:gd name="connsiteX560" fmla="*/ 2728723 w 3355014"/>
              <a:gd name="connsiteY560" fmla="*/ 829893 h 3210263"/>
              <a:gd name="connsiteX561" fmla="*/ 2794344 w 3355014"/>
              <a:gd name="connsiteY561" fmla="*/ 816062 h 3210263"/>
              <a:gd name="connsiteX562" fmla="*/ 2896313 w 3355014"/>
              <a:gd name="connsiteY562" fmla="*/ 817348 h 3210263"/>
              <a:gd name="connsiteX563" fmla="*/ 2912075 w 3355014"/>
              <a:gd name="connsiteY563" fmla="*/ 821208 h 3210263"/>
              <a:gd name="connsiteX564" fmla="*/ 2934592 w 3355014"/>
              <a:gd name="connsiteY564" fmla="*/ 842760 h 3210263"/>
              <a:gd name="connsiteX565" fmla="*/ 2961290 w 3355014"/>
              <a:gd name="connsiteY565" fmla="*/ 977861 h 3210263"/>
              <a:gd name="connsiteX566" fmla="*/ 2949710 w 3355014"/>
              <a:gd name="connsiteY566" fmla="*/ 992658 h 3210263"/>
              <a:gd name="connsiteX567" fmla="*/ 2915614 w 3355014"/>
              <a:gd name="connsiteY567" fmla="*/ 989120 h 3210263"/>
              <a:gd name="connsiteX568" fmla="*/ 2679830 w 3355014"/>
              <a:gd name="connsiteY568" fmla="*/ 1014532 h 3210263"/>
              <a:gd name="connsiteX569" fmla="*/ 2658599 w 3355014"/>
              <a:gd name="connsiteY569" fmla="*/ 1022574 h 3210263"/>
              <a:gd name="connsiteX570" fmla="*/ 2688193 w 3355014"/>
              <a:gd name="connsiteY570" fmla="*/ 929611 h 3210263"/>
              <a:gd name="connsiteX571" fmla="*/ 2905642 w 3355014"/>
              <a:gd name="connsiteY571" fmla="*/ 803195 h 3210263"/>
              <a:gd name="connsiteX572" fmla="*/ 2898887 w 3355014"/>
              <a:gd name="connsiteY572" fmla="*/ 803195 h 3210263"/>
              <a:gd name="connsiteX573" fmla="*/ 2854175 w 3355014"/>
              <a:gd name="connsiteY573" fmla="*/ 795475 h 3210263"/>
              <a:gd name="connsiteX574" fmla="*/ 2786302 w 3355014"/>
              <a:gd name="connsiteY574" fmla="*/ 799335 h 3210263"/>
              <a:gd name="connsiteX575" fmla="*/ 2733227 w 3355014"/>
              <a:gd name="connsiteY575" fmla="*/ 813167 h 3210263"/>
              <a:gd name="connsiteX576" fmla="*/ 2725507 w 3355014"/>
              <a:gd name="connsiteY576" fmla="*/ 805125 h 3210263"/>
              <a:gd name="connsiteX577" fmla="*/ 2765715 w 3355014"/>
              <a:gd name="connsiteY577" fmla="*/ 652332 h 3210263"/>
              <a:gd name="connsiteX578" fmla="*/ 2773757 w 3355014"/>
              <a:gd name="connsiteY578" fmla="*/ 642682 h 3210263"/>
              <a:gd name="connsiteX579" fmla="*/ 2833909 w 3355014"/>
              <a:gd name="connsiteY579" fmla="*/ 628528 h 3210263"/>
              <a:gd name="connsiteX580" fmla="*/ 2866076 w 3355014"/>
              <a:gd name="connsiteY580" fmla="*/ 633353 h 3210263"/>
              <a:gd name="connsiteX581" fmla="*/ 2892775 w 3355014"/>
              <a:gd name="connsiteY581" fmla="*/ 663590 h 3210263"/>
              <a:gd name="connsiteX582" fmla="*/ 2920760 w 3355014"/>
              <a:gd name="connsiteY582" fmla="*/ 782608 h 3210263"/>
              <a:gd name="connsiteX583" fmla="*/ 2905642 w 3355014"/>
              <a:gd name="connsiteY583" fmla="*/ 803195 h 3210263"/>
              <a:gd name="connsiteX584" fmla="*/ 2880873 w 3355014"/>
              <a:gd name="connsiteY584" fmla="*/ 553901 h 3210263"/>
              <a:gd name="connsiteX585" fmla="*/ 2869615 w 3355014"/>
              <a:gd name="connsiteY585" fmla="*/ 515622 h 3210263"/>
              <a:gd name="connsiteX586" fmla="*/ 2889237 w 3355014"/>
              <a:gd name="connsiteY586" fmla="*/ 461260 h 3210263"/>
              <a:gd name="connsiteX587" fmla="*/ 2901460 w 3355014"/>
              <a:gd name="connsiteY587" fmla="*/ 460295 h 3210263"/>
              <a:gd name="connsiteX588" fmla="*/ 3014044 w 3355014"/>
              <a:gd name="connsiteY588" fmla="*/ 543286 h 3210263"/>
              <a:gd name="connsiteX589" fmla="*/ 2899852 w 3355014"/>
              <a:gd name="connsiteY589" fmla="*/ 620486 h 3210263"/>
              <a:gd name="connsiteX590" fmla="*/ 2880873 w 3355014"/>
              <a:gd name="connsiteY590" fmla="*/ 553901 h 3210263"/>
              <a:gd name="connsiteX591" fmla="*/ 2920439 w 3355014"/>
              <a:gd name="connsiteY591" fmla="*/ 339347 h 3210263"/>
              <a:gd name="connsiteX592" fmla="*/ 2915292 w 3355014"/>
              <a:gd name="connsiteY592" fmla="*/ 338060 h 3210263"/>
              <a:gd name="connsiteX593" fmla="*/ 2904998 w 3355014"/>
              <a:gd name="connsiteY593" fmla="*/ 281768 h 3210263"/>
              <a:gd name="connsiteX594" fmla="*/ 2976087 w 3355014"/>
              <a:gd name="connsiteY594" fmla="*/ 217434 h 3210263"/>
              <a:gd name="connsiteX595" fmla="*/ 2997317 w 3355014"/>
              <a:gd name="connsiteY595" fmla="*/ 327124 h 3210263"/>
              <a:gd name="connsiteX596" fmla="*/ 2920439 w 3355014"/>
              <a:gd name="connsiteY596" fmla="*/ 339347 h 3210263"/>
              <a:gd name="connsiteX597" fmla="*/ 2822329 w 3355014"/>
              <a:gd name="connsiteY597" fmla="*/ 28936 h 3210263"/>
              <a:gd name="connsiteX598" fmla="*/ 2807532 w 3355014"/>
              <a:gd name="connsiteY598" fmla="*/ 108710 h 3210263"/>
              <a:gd name="connsiteX599" fmla="*/ 2749954 w 3355014"/>
              <a:gd name="connsiteY599" fmla="*/ 185589 h 3210263"/>
              <a:gd name="connsiteX600" fmla="*/ 2667928 w 3355014"/>
              <a:gd name="connsiteY600" fmla="*/ 226763 h 3210263"/>
              <a:gd name="connsiteX601" fmla="*/ 2653774 w 3355014"/>
              <a:gd name="connsiteY601" fmla="*/ 225798 h 3210263"/>
              <a:gd name="connsiteX602" fmla="*/ 2562742 w 3355014"/>
              <a:gd name="connsiteY602" fmla="*/ 156317 h 3210263"/>
              <a:gd name="connsiteX603" fmla="*/ 2822329 w 3355014"/>
              <a:gd name="connsiteY603" fmla="*/ 28936 h 3210263"/>
              <a:gd name="connsiteX604" fmla="*/ 2533792 w 3355014"/>
              <a:gd name="connsiteY604" fmla="*/ 170792 h 3210263"/>
              <a:gd name="connsiteX605" fmla="*/ 2545372 w 3355014"/>
              <a:gd name="connsiteY605" fmla="*/ 167254 h 3210263"/>
              <a:gd name="connsiteX606" fmla="*/ 2635118 w 3355014"/>
              <a:gd name="connsiteY606" fmla="*/ 235770 h 3210263"/>
              <a:gd name="connsiteX607" fmla="*/ 2650236 w 3355014"/>
              <a:gd name="connsiteY607" fmla="*/ 304285 h 3210263"/>
              <a:gd name="connsiteX608" fmla="*/ 2635118 w 3355014"/>
              <a:gd name="connsiteY608" fmla="*/ 312005 h 3210263"/>
              <a:gd name="connsiteX609" fmla="*/ 2445654 w 3355014"/>
              <a:gd name="connsiteY609" fmla="*/ 265685 h 3210263"/>
              <a:gd name="connsiteX610" fmla="*/ 2438899 w 3355014"/>
              <a:gd name="connsiteY610" fmla="*/ 262468 h 3210263"/>
              <a:gd name="connsiteX611" fmla="*/ 2519317 w 3355014"/>
              <a:gd name="connsiteY611" fmla="*/ 198778 h 3210263"/>
              <a:gd name="connsiteX612" fmla="*/ 2533792 w 3355014"/>
              <a:gd name="connsiteY612" fmla="*/ 170792 h 3210263"/>
              <a:gd name="connsiteX613" fmla="*/ 2279029 w 3355014"/>
              <a:gd name="connsiteY613" fmla="*/ 180121 h 3210263"/>
              <a:gd name="connsiteX614" fmla="*/ 2375209 w 3355014"/>
              <a:gd name="connsiteY614" fmla="*/ 82333 h 3210263"/>
              <a:gd name="connsiteX615" fmla="*/ 2419277 w 3355014"/>
              <a:gd name="connsiteY615" fmla="*/ 72683 h 3210263"/>
              <a:gd name="connsiteX616" fmla="*/ 2514170 w 3355014"/>
              <a:gd name="connsiteY616" fmla="*/ 143450 h 3210263"/>
              <a:gd name="connsiteX617" fmla="*/ 2519960 w 3355014"/>
              <a:gd name="connsiteY617" fmla="*/ 161786 h 3210263"/>
              <a:gd name="connsiteX618" fmla="*/ 2431179 w 3355014"/>
              <a:gd name="connsiteY618" fmla="*/ 257321 h 3210263"/>
              <a:gd name="connsiteX619" fmla="*/ 2415095 w 3355014"/>
              <a:gd name="connsiteY619" fmla="*/ 259251 h 3210263"/>
              <a:gd name="connsiteX620" fmla="*/ 2205045 w 3355014"/>
              <a:gd name="connsiteY620" fmla="*/ 223546 h 3210263"/>
              <a:gd name="connsiteX621" fmla="*/ 2197004 w 3355014"/>
              <a:gd name="connsiteY621" fmla="*/ 221294 h 3210263"/>
              <a:gd name="connsiteX622" fmla="*/ 2279029 w 3355014"/>
              <a:gd name="connsiteY622" fmla="*/ 180121 h 3210263"/>
              <a:gd name="connsiteX623" fmla="*/ 2175130 w 3355014"/>
              <a:gd name="connsiteY623" fmla="*/ 232553 h 3210263"/>
              <a:gd name="connsiteX624" fmla="*/ 2287714 w 3355014"/>
              <a:gd name="connsiteY624" fmla="*/ 250245 h 3210263"/>
              <a:gd name="connsiteX625" fmla="*/ 2390649 w 3355014"/>
              <a:gd name="connsiteY625" fmla="*/ 268902 h 3210263"/>
              <a:gd name="connsiteX626" fmla="*/ 2413809 w 3355014"/>
              <a:gd name="connsiteY626" fmla="*/ 279838 h 3210263"/>
              <a:gd name="connsiteX627" fmla="*/ 2501946 w 3355014"/>
              <a:gd name="connsiteY627" fmla="*/ 483777 h 3210263"/>
              <a:gd name="connsiteX628" fmla="*/ 2491331 w 3355014"/>
              <a:gd name="connsiteY628" fmla="*/ 497287 h 3210263"/>
              <a:gd name="connsiteX629" fmla="*/ 2328566 w 3355014"/>
              <a:gd name="connsiteY629" fmla="*/ 537496 h 3210263"/>
              <a:gd name="connsiteX630" fmla="*/ 2315700 w 3355014"/>
              <a:gd name="connsiteY630" fmla="*/ 529776 h 3210263"/>
              <a:gd name="connsiteX631" fmla="*/ 2312805 w 3355014"/>
              <a:gd name="connsiteY631" fmla="*/ 513692 h 3210263"/>
              <a:gd name="connsiteX632" fmla="*/ 2183172 w 3355014"/>
              <a:gd name="connsiteY632" fmla="*/ 243811 h 3210263"/>
              <a:gd name="connsiteX633" fmla="*/ 2173843 w 3355014"/>
              <a:gd name="connsiteY633" fmla="*/ 236091 h 3210263"/>
              <a:gd name="connsiteX634" fmla="*/ 2175130 w 3355014"/>
              <a:gd name="connsiteY634" fmla="*/ 232553 h 3210263"/>
              <a:gd name="connsiteX635" fmla="*/ 2123663 w 3355014"/>
              <a:gd name="connsiteY635" fmla="*/ 225476 h 3210263"/>
              <a:gd name="connsiteX636" fmla="*/ 2181563 w 3355014"/>
              <a:gd name="connsiteY636" fmla="*/ 254748 h 3210263"/>
              <a:gd name="connsiteX637" fmla="*/ 2292539 w 3355014"/>
              <a:gd name="connsiteY637" fmla="*/ 496644 h 3210263"/>
              <a:gd name="connsiteX638" fmla="*/ 2307336 w 3355014"/>
              <a:gd name="connsiteY638" fmla="*/ 541034 h 3210263"/>
              <a:gd name="connsiteX639" fmla="*/ 2268092 w 3355014"/>
              <a:gd name="connsiteY639" fmla="*/ 549397 h 3210263"/>
              <a:gd name="connsiteX640" fmla="*/ 2083776 w 3355014"/>
              <a:gd name="connsiteY640" fmla="*/ 581243 h 3210263"/>
              <a:gd name="connsiteX641" fmla="*/ 2063832 w 3355014"/>
              <a:gd name="connsiteY641" fmla="*/ 561943 h 3210263"/>
              <a:gd name="connsiteX642" fmla="*/ 2085706 w 3355014"/>
              <a:gd name="connsiteY642" fmla="*/ 414940 h 3210263"/>
              <a:gd name="connsiteX643" fmla="*/ 2041315 w 3355014"/>
              <a:gd name="connsiteY643" fmla="*/ 215826 h 3210263"/>
              <a:gd name="connsiteX644" fmla="*/ 2123663 w 3355014"/>
              <a:gd name="connsiteY644" fmla="*/ 225476 h 3210263"/>
              <a:gd name="connsiteX645" fmla="*/ 1759533 w 3355014"/>
              <a:gd name="connsiteY645" fmla="*/ 188806 h 3210263"/>
              <a:gd name="connsiteX646" fmla="*/ 1870509 w 3355014"/>
              <a:gd name="connsiteY646" fmla="*/ 198456 h 3210263"/>
              <a:gd name="connsiteX647" fmla="*/ 1999177 w 3355014"/>
              <a:gd name="connsiteY647" fmla="*/ 211001 h 3210263"/>
              <a:gd name="connsiteX648" fmla="*/ 2041637 w 3355014"/>
              <a:gd name="connsiteY648" fmla="*/ 237056 h 3210263"/>
              <a:gd name="connsiteX649" fmla="*/ 2070266 w 3355014"/>
              <a:gd name="connsiteY649" fmla="*/ 335165 h 3210263"/>
              <a:gd name="connsiteX650" fmla="*/ 2058364 w 3355014"/>
              <a:gd name="connsiteY650" fmla="*/ 474770 h 3210263"/>
              <a:gd name="connsiteX651" fmla="*/ 2043567 w 3355014"/>
              <a:gd name="connsiteY651" fmla="*/ 567089 h 3210263"/>
              <a:gd name="connsiteX652" fmla="*/ 2052252 w 3355014"/>
              <a:gd name="connsiteY652" fmla="*/ 587033 h 3210263"/>
              <a:gd name="connsiteX653" fmla="*/ 1986631 w 3355014"/>
              <a:gd name="connsiteY653" fmla="*/ 598291 h 3210263"/>
              <a:gd name="connsiteX654" fmla="*/ 1924228 w 3355014"/>
              <a:gd name="connsiteY654" fmla="*/ 609228 h 3210263"/>
              <a:gd name="connsiteX655" fmla="*/ 1910718 w 3355014"/>
              <a:gd name="connsiteY655" fmla="*/ 599578 h 3210263"/>
              <a:gd name="connsiteX656" fmla="*/ 1909109 w 3355014"/>
              <a:gd name="connsiteY656" fmla="*/ 561299 h 3210263"/>
              <a:gd name="connsiteX657" fmla="*/ 1762428 w 3355014"/>
              <a:gd name="connsiteY657" fmla="*/ 195561 h 3210263"/>
              <a:gd name="connsiteX658" fmla="*/ 1757281 w 3355014"/>
              <a:gd name="connsiteY658" fmla="*/ 193309 h 3210263"/>
              <a:gd name="connsiteX659" fmla="*/ 1759533 w 3355014"/>
              <a:gd name="connsiteY659" fmla="*/ 188806 h 3210263"/>
              <a:gd name="connsiteX660" fmla="*/ 1528252 w 3355014"/>
              <a:gd name="connsiteY660" fmla="*/ 171114 h 3210263"/>
              <a:gd name="connsiteX661" fmla="*/ 1674612 w 3355014"/>
              <a:gd name="connsiteY661" fmla="*/ 182051 h 3210263"/>
              <a:gd name="connsiteX662" fmla="*/ 1684262 w 3355014"/>
              <a:gd name="connsiteY662" fmla="*/ 183016 h 3210263"/>
              <a:gd name="connsiteX663" fmla="*/ 1763714 w 3355014"/>
              <a:gd name="connsiteY663" fmla="*/ 217434 h 3210263"/>
              <a:gd name="connsiteX664" fmla="*/ 1891417 w 3355014"/>
              <a:gd name="connsiteY664" fmla="*/ 503720 h 3210263"/>
              <a:gd name="connsiteX665" fmla="*/ 1884662 w 3355014"/>
              <a:gd name="connsiteY665" fmla="*/ 573523 h 3210263"/>
              <a:gd name="connsiteX666" fmla="*/ 1886271 w 3355014"/>
              <a:gd name="connsiteY666" fmla="*/ 605046 h 3210263"/>
              <a:gd name="connsiteX667" fmla="*/ 1879194 w 3355014"/>
              <a:gd name="connsiteY667" fmla="*/ 616626 h 3210263"/>
              <a:gd name="connsiteX668" fmla="*/ 1698094 w 3355014"/>
              <a:gd name="connsiteY668" fmla="*/ 651045 h 3210263"/>
              <a:gd name="connsiteX669" fmla="*/ 1687801 w 3355014"/>
              <a:gd name="connsiteY669" fmla="*/ 642038 h 3210263"/>
              <a:gd name="connsiteX670" fmla="*/ 1691017 w 3355014"/>
              <a:gd name="connsiteY670" fmla="*/ 540391 h 3210263"/>
              <a:gd name="connsiteX671" fmla="*/ 1532434 w 3355014"/>
              <a:gd name="connsiteY671" fmla="*/ 178512 h 3210263"/>
              <a:gd name="connsiteX672" fmla="*/ 1527287 w 3355014"/>
              <a:gd name="connsiteY672" fmla="*/ 174009 h 3210263"/>
              <a:gd name="connsiteX673" fmla="*/ 1528252 w 3355014"/>
              <a:gd name="connsiteY673" fmla="*/ 171114 h 3210263"/>
              <a:gd name="connsiteX674" fmla="*/ 1186639 w 3355014"/>
              <a:gd name="connsiteY674" fmla="*/ 145380 h 3210263"/>
              <a:gd name="connsiteX675" fmla="*/ 1236498 w 3355014"/>
              <a:gd name="connsiteY675" fmla="*/ 148597 h 3210263"/>
              <a:gd name="connsiteX676" fmla="*/ 1480645 w 3355014"/>
              <a:gd name="connsiteY676" fmla="*/ 167576 h 3210263"/>
              <a:gd name="connsiteX677" fmla="*/ 1514421 w 3355014"/>
              <a:gd name="connsiteY677" fmla="*/ 180442 h 3210263"/>
              <a:gd name="connsiteX678" fmla="*/ 1660780 w 3355014"/>
              <a:gd name="connsiteY678" fmla="*/ 400143 h 3210263"/>
              <a:gd name="connsiteX679" fmla="*/ 1669787 w 3355014"/>
              <a:gd name="connsiteY679" fmla="*/ 534279 h 3210263"/>
              <a:gd name="connsiteX680" fmla="*/ 1668500 w 3355014"/>
              <a:gd name="connsiteY680" fmla="*/ 645898 h 3210263"/>
              <a:gd name="connsiteX681" fmla="*/ 1656920 w 3355014"/>
              <a:gd name="connsiteY681" fmla="*/ 660052 h 3210263"/>
              <a:gd name="connsiteX682" fmla="*/ 1456520 w 3355014"/>
              <a:gd name="connsiteY682" fmla="*/ 708946 h 3210263"/>
              <a:gd name="connsiteX683" fmla="*/ 1440758 w 3355014"/>
              <a:gd name="connsiteY683" fmla="*/ 701547 h 3210263"/>
              <a:gd name="connsiteX684" fmla="*/ 1427248 w 3355014"/>
              <a:gd name="connsiteY684" fmla="*/ 634318 h 3210263"/>
              <a:gd name="connsiteX685" fmla="*/ 1195968 w 3355014"/>
              <a:gd name="connsiteY685" fmla="*/ 158247 h 3210263"/>
              <a:gd name="connsiteX686" fmla="*/ 1186639 w 3355014"/>
              <a:gd name="connsiteY686" fmla="*/ 147954 h 3210263"/>
              <a:gd name="connsiteX687" fmla="*/ 1186639 w 3355014"/>
              <a:gd name="connsiteY687" fmla="*/ 145380 h 3210263"/>
              <a:gd name="connsiteX688" fmla="*/ 1163801 w 3355014"/>
              <a:gd name="connsiteY688" fmla="*/ 312327 h 3210263"/>
              <a:gd name="connsiteX689" fmla="*/ 1176024 w 3355014"/>
              <a:gd name="connsiteY689" fmla="*/ 177869 h 3210263"/>
              <a:gd name="connsiteX690" fmla="*/ 1178597 w 3355014"/>
              <a:gd name="connsiteY690" fmla="*/ 171114 h 3210263"/>
              <a:gd name="connsiteX691" fmla="*/ 1404410 w 3355014"/>
              <a:gd name="connsiteY691" fmla="*/ 634962 h 3210263"/>
              <a:gd name="connsiteX692" fmla="*/ 1393473 w 3355014"/>
              <a:gd name="connsiteY692" fmla="*/ 620808 h 3210263"/>
              <a:gd name="connsiteX693" fmla="*/ 1170556 w 3355014"/>
              <a:gd name="connsiteY693" fmla="*/ 327767 h 3210263"/>
              <a:gd name="connsiteX694" fmla="*/ 1163801 w 3355014"/>
              <a:gd name="connsiteY694" fmla="*/ 312327 h 3210263"/>
              <a:gd name="connsiteX695" fmla="*/ 743379 w 3355014"/>
              <a:gd name="connsiteY695" fmla="*/ 148597 h 3210263"/>
              <a:gd name="connsiteX696" fmla="*/ 754315 w 3355014"/>
              <a:gd name="connsiteY696" fmla="*/ 152135 h 3210263"/>
              <a:gd name="connsiteX697" fmla="*/ 969512 w 3355014"/>
              <a:gd name="connsiteY697" fmla="*/ 363151 h 3210263"/>
              <a:gd name="connsiteX698" fmla="*/ 971764 w 3355014"/>
              <a:gd name="connsiteY698" fmla="*/ 367332 h 3210263"/>
              <a:gd name="connsiteX699" fmla="*/ 947639 w 3355014"/>
              <a:gd name="connsiteY699" fmla="*/ 361221 h 3210263"/>
              <a:gd name="connsiteX700" fmla="*/ 917723 w 3355014"/>
              <a:gd name="connsiteY700" fmla="*/ 341921 h 3210263"/>
              <a:gd name="connsiteX701" fmla="*/ 810286 w 3355014"/>
              <a:gd name="connsiteY701" fmla="*/ 266006 h 3210263"/>
              <a:gd name="connsiteX702" fmla="*/ 775867 w 3355014"/>
              <a:gd name="connsiteY702" fmla="*/ 238986 h 3210263"/>
              <a:gd name="connsiteX703" fmla="*/ 689660 w 3355014"/>
              <a:gd name="connsiteY703" fmla="*/ 160499 h 3210263"/>
              <a:gd name="connsiteX704" fmla="*/ 743379 w 3355014"/>
              <a:gd name="connsiteY704" fmla="*/ 148597 h 3210263"/>
              <a:gd name="connsiteX705" fmla="*/ 1136780 w 3355014"/>
              <a:gd name="connsiteY705" fmla="*/ 588319 h 3210263"/>
              <a:gd name="connsiteX706" fmla="*/ 419136 w 3355014"/>
              <a:gd name="connsiteY706" fmla="*/ 152779 h 3210263"/>
              <a:gd name="connsiteX707" fmla="*/ 420101 w 3355014"/>
              <a:gd name="connsiteY707" fmla="*/ 148275 h 3210263"/>
              <a:gd name="connsiteX708" fmla="*/ 503091 w 3355014"/>
              <a:gd name="connsiteY708" fmla="*/ 148275 h 3210263"/>
              <a:gd name="connsiteX709" fmla="*/ 636263 w 3355014"/>
              <a:gd name="connsiteY709" fmla="*/ 155030 h 3210263"/>
              <a:gd name="connsiteX710" fmla="*/ 724400 w 3355014"/>
              <a:gd name="connsiteY710" fmla="*/ 199743 h 3210263"/>
              <a:gd name="connsiteX711" fmla="*/ 760749 w 3355014"/>
              <a:gd name="connsiteY711" fmla="*/ 235126 h 3210263"/>
              <a:gd name="connsiteX712" fmla="*/ 833124 w 3355014"/>
              <a:gd name="connsiteY712" fmla="*/ 291740 h 3210263"/>
              <a:gd name="connsiteX713" fmla="*/ 893598 w 3355014"/>
              <a:gd name="connsiteY713" fmla="*/ 337095 h 3210263"/>
              <a:gd name="connsiteX714" fmla="*/ 987526 w 3355014"/>
              <a:gd name="connsiteY714" fmla="*/ 384381 h 3210263"/>
              <a:gd name="connsiteX715" fmla="*/ 997176 w 3355014"/>
              <a:gd name="connsiteY715" fmla="*/ 391458 h 3210263"/>
              <a:gd name="connsiteX716" fmla="*/ 1129704 w 3355014"/>
              <a:gd name="connsiteY716" fmla="*/ 533314 h 3210263"/>
              <a:gd name="connsiteX717" fmla="*/ 1136459 w 3355014"/>
              <a:gd name="connsiteY717" fmla="*/ 550684 h 3210263"/>
              <a:gd name="connsiteX718" fmla="*/ 1136780 w 3355014"/>
              <a:gd name="connsiteY718" fmla="*/ 588319 h 3210263"/>
              <a:gd name="connsiteX719" fmla="*/ 1136459 w 3355014"/>
              <a:gd name="connsiteY719" fmla="*/ 508224 h 3210263"/>
              <a:gd name="connsiteX720" fmla="*/ 715393 w 3355014"/>
              <a:gd name="connsiteY720" fmla="*/ 86515 h 3210263"/>
              <a:gd name="connsiteX721" fmla="*/ 717002 w 3355014"/>
              <a:gd name="connsiteY721" fmla="*/ 83298 h 3210263"/>
              <a:gd name="connsiteX722" fmla="*/ 799027 w 3355014"/>
              <a:gd name="connsiteY722" fmla="*/ 96165 h 3210263"/>
              <a:gd name="connsiteX723" fmla="*/ 866900 w 3355014"/>
              <a:gd name="connsiteY723" fmla="*/ 106458 h 3210263"/>
              <a:gd name="connsiteX724" fmla="*/ 888452 w 3355014"/>
              <a:gd name="connsiteY724" fmla="*/ 118360 h 3210263"/>
              <a:gd name="connsiteX725" fmla="*/ 914507 w 3355014"/>
              <a:gd name="connsiteY725" fmla="*/ 140555 h 3210263"/>
              <a:gd name="connsiteX726" fmla="*/ 1133564 w 3355014"/>
              <a:gd name="connsiteY726" fmla="*/ 321977 h 3210263"/>
              <a:gd name="connsiteX727" fmla="*/ 1141605 w 3355014"/>
              <a:gd name="connsiteY727" fmla="*/ 338382 h 3210263"/>
              <a:gd name="connsiteX728" fmla="*/ 1136459 w 3355014"/>
              <a:gd name="connsiteY728" fmla="*/ 508224 h 3210263"/>
              <a:gd name="connsiteX729" fmla="*/ 1143214 w 3355014"/>
              <a:gd name="connsiteY729" fmla="*/ 299782 h 3210263"/>
              <a:gd name="connsiteX730" fmla="*/ 920940 w 3355014"/>
              <a:gd name="connsiteY730" fmla="*/ 115143 h 3210263"/>
              <a:gd name="connsiteX731" fmla="*/ 1018728 w 3355014"/>
              <a:gd name="connsiteY731" fmla="*/ 127045 h 3210263"/>
              <a:gd name="connsiteX732" fmla="*/ 1136459 w 3355014"/>
              <a:gd name="connsiteY732" fmla="*/ 139590 h 3210263"/>
              <a:gd name="connsiteX733" fmla="*/ 1156724 w 3355014"/>
              <a:gd name="connsiteY733" fmla="*/ 164359 h 3210263"/>
              <a:gd name="connsiteX734" fmla="*/ 1143214 w 3355014"/>
              <a:gd name="connsiteY734" fmla="*/ 299782 h 3210263"/>
              <a:gd name="connsiteX735" fmla="*/ 1162192 w 3355014"/>
              <a:gd name="connsiteY735" fmla="*/ 608585 h 3210263"/>
              <a:gd name="connsiteX736" fmla="*/ 1158011 w 3355014"/>
              <a:gd name="connsiteY736" fmla="*/ 593466 h 3210263"/>
              <a:gd name="connsiteX737" fmla="*/ 1158011 w 3355014"/>
              <a:gd name="connsiteY737" fmla="*/ 565803 h 3210263"/>
              <a:gd name="connsiteX738" fmla="*/ 1250651 w 3355014"/>
              <a:gd name="connsiteY738" fmla="*/ 680317 h 3210263"/>
              <a:gd name="connsiteX739" fmla="*/ 1162192 w 3355014"/>
              <a:gd name="connsiteY739" fmla="*/ 608585 h 3210263"/>
              <a:gd name="connsiteX740" fmla="*/ 1323027 w 3355014"/>
              <a:gd name="connsiteY740" fmla="*/ 738861 h 3210263"/>
              <a:gd name="connsiteX741" fmla="*/ 1164444 w 3355014"/>
              <a:gd name="connsiteY741" fmla="*/ 541677 h 3210263"/>
              <a:gd name="connsiteX742" fmla="*/ 1157046 w 3355014"/>
              <a:gd name="connsiteY742" fmla="*/ 524629 h 3210263"/>
              <a:gd name="connsiteX743" fmla="*/ 1161549 w 3355014"/>
              <a:gd name="connsiteY743" fmla="*/ 356717 h 3210263"/>
              <a:gd name="connsiteX744" fmla="*/ 1162836 w 3355014"/>
              <a:gd name="connsiteY744" fmla="*/ 354466 h 3210263"/>
              <a:gd name="connsiteX745" fmla="*/ 1171842 w 3355014"/>
              <a:gd name="connsiteY745" fmla="*/ 362186 h 3210263"/>
              <a:gd name="connsiteX746" fmla="*/ 1419528 w 3355014"/>
              <a:gd name="connsiteY746" fmla="*/ 708624 h 3210263"/>
              <a:gd name="connsiteX747" fmla="*/ 1414381 w 3355014"/>
              <a:gd name="connsiteY747" fmla="*/ 720204 h 3210263"/>
              <a:gd name="connsiteX748" fmla="*/ 1338146 w 3355014"/>
              <a:gd name="connsiteY748" fmla="*/ 743364 h 3210263"/>
              <a:gd name="connsiteX749" fmla="*/ 1323027 w 3355014"/>
              <a:gd name="connsiteY749" fmla="*/ 738861 h 3210263"/>
              <a:gd name="connsiteX750" fmla="*/ 1856355 w 3355014"/>
              <a:gd name="connsiteY750" fmla="*/ 1153815 h 3210263"/>
              <a:gd name="connsiteX751" fmla="*/ 1768540 w 3355014"/>
              <a:gd name="connsiteY751" fmla="*/ 1037370 h 3210263"/>
              <a:gd name="connsiteX752" fmla="*/ 1589691 w 3355014"/>
              <a:gd name="connsiteY752" fmla="*/ 897444 h 3210263"/>
              <a:gd name="connsiteX753" fmla="*/ 1370956 w 3355014"/>
              <a:gd name="connsiteY753" fmla="*/ 775853 h 3210263"/>
              <a:gd name="connsiteX754" fmla="*/ 1342971 w 3355014"/>
              <a:gd name="connsiteY754" fmla="*/ 759769 h 3210263"/>
              <a:gd name="connsiteX755" fmla="*/ 1431108 w 3355014"/>
              <a:gd name="connsiteY755" fmla="*/ 733392 h 3210263"/>
              <a:gd name="connsiteX756" fmla="*/ 1439472 w 3355014"/>
              <a:gd name="connsiteY756" fmla="*/ 736287 h 3210263"/>
              <a:gd name="connsiteX757" fmla="*/ 1509917 w 3355014"/>
              <a:gd name="connsiteY757" fmla="*/ 786146 h 3210263"/>
              <a:gd name="connsiteX758" fmla="*/ 1708066 w 3355014"/>
              <a:gd name="connsiteY758" fmla="*/ 926394 h 3210263"/>
              <a:gd name="connsiteX759" fmla="*/ 1855069 w 3355014"/>
              <a:gd name="connsiteY759" fmla="*/ 1141270 h 3210263"/>
              <a:gd name="connsiteX760" fmla="*/ 1856355 w 3355014"/>
              <a:gd name="connsiteY760" fmla="*/ 1153815 h 3210263"/>
              <a:gd name="connsiteX761" fmla="*/ 1906857 w 3355014"/>
              <a:gd name="connsiteY761" fmla="*/ 1207212 h 3210263"/>
              <a:gd name="connsiteX762" fmla="*/ 1892061 w 3355014"/>
              <a:gd name="connsiteY762" fmla="*/ 1179227 h 3210263"/>
              <a:gd name="connsiteX763" fmla="*/ 1586475 w 3355014"/>
              <a:gd name="connsiteY763" fmla="*/ 808342 h 3210263"/>
              <a:gd name="connsiteX764" fmla="*/ 1500267 w 3355014"/>
              <a:gd name="connsiteY764" fmla="*/ 759448 h 3210263"/>
              <a:gd name="connsiteX765" fmla="*/ 1456520 w 3355014"/>
              <a:gd name="connsiteY765" fmla="*/ 725672 h 3210263"/>
              <a:gd name="connsiteX766" fmla="*/ 1583901 w 3355014"/>
              <a:gd name="connsiteY766" fmla="*/ 693827 h 3210263"/>
              <a:gd name="connsiteX767" fmla="*/ 1675255 w 3355014"/>
              <a:gd name="connsiteY767" fmla="*/ 673562 h 3210263"/>
              <a:gd name="connsiteX768" fmla="*/ 1689730 w 3355014"/>
              <a:gd name="connsiteY768" fmla="*/ 673562 h 3210263"/>
              <a:gd name="connsiteX769" fmla="*/ 1859572 w 3355014"/>
              <a:gd name="connsiteY769" fmla="*/ 771350 h 3210263"/>
              <a:gd name="connsiteX770" fmla="*/ 1956716 w 3355014"/>
              <a:gd name="connsiteY770" fmla="*/ 912241 h 3210263"/>
              <a:gd name="connsiteX771" fmla="*/ 1999498 w 3355014"/>
              <a:gd name="connsiteY771" fmla="*/ 1057314 h 3210263"/>
              <a:gd name="connsiteX772" fmla="*/ 2016868 w 3355014"/>
              <a:gd name="connsiteY772" fmla="*/ 1103634 h 3210263"/>
              <a:gd name="connsiteX773" fmla="*/ 2014939 w 3355014"/>
              <a:gd name="connsiteY773" fmla="*/ 1117788 h 3210263"/>
              <a:gd name="connsiteX774" fmla="*/ 1920689 w 3355014"/>
              <a:gd name="connsiteY774" fmla="*/ 1208499 h 3210263"/>
              <a:gd name="connsiteX775" fmla="*/ 1906857 w 3355014"/>
              <a:gd name="connsiteY775" fmla="*/ 1207212 h 3210263"/>
              <a:gd name="connsiteX776" fmla="*/ 1928088 w 3355014"/>
              <a:gd name="connsiteY776" fmla="*/ 1216862 h 3210263"/>
              <a:gd name="connsiteX777" fmla="*/ 2022659 w 3355014"/>
              <a:gd name="connsiteY777" fmla="*/ 1126473 h 3210263"/>
              <a:gd name="connsiteX778" fmla="*/ 2028127 w 3355014"/>
              <a:gd name="connsiteY778" fmla="*/ 1121969 h 3210263"/>
              <a:gd name="connsiteX779" fmla="*/ 2032309 w 3355014"/>
              <a:gd name="connsiteY779" fmla="*/ 1125829 h 3210263"/>
              <a:gd name="connsiteX780" fmla="*/ 2112726 w 3355014"/>
              <a:gd name="connsiteY780" fmla="*/ 1174080 h 3210263"/>
              <a:gd name="connsiteX781" fmla="*/ 2317951 w 3355014"/>
              <a:gd name="connsiteY781" fmla="*/ 1249672 h 3210263"/>
              <a:gd name="connsiteX782" fmla="*/ 2467206 w 3355014"/>
              <a:gd name="connsiteY782" fmla="*/ 1336201 h 3210263"/>
              <a:gd name="connsiteX783" fmla="*/ 2516100 w 3355014"/>
              <a:gd name="connsiteY783" fmla="*/ 1391850 h 3210263"/>
              <a:gd name="connsiteX784" fmla="*/ 2519638 w 3355014"/>
              <a:gd name="connsiteY784" fmla="*/ 1409542 h 3210263"/>
              <a:gd name="connsiteX785" fmla="*/ 2496156 w 3355014"/>
              <a:gd name="connsiteY785" fmla="*/ 1508616 h 3210263"/>
              <a:gd name="connsiteX786" fmla="*/ 2482968 w 3355014"/>
              <a:gd name="connsiteY786" fmla="*/ 1514728 h 3210263"/>
              <a:gd name="connsiteX787" fmla="*/ 2445976 w 3355014"/>
              <a:gd name="connsiteY787" fmla="*/ 1490924 h 3210263"/>
              <a:gd name="connsiteX788" fmla="*/ 1967975 w 3355014"/>
              <a:gd name="connsiteY788" fmla="*/ 1243882 h 3210263"/>
              <a:gd name="connsiteX789" fmla="*/ 1929053 w 3355014"/>
              <a:gd name="connsiteY789" fmla="*/ 1227155 h 3210263"/>
              <a:gd name="connsiteX790" fmla="*/ 1928088 w 3355014"/>
              <a:gd name="connsiteY790" fmla="*/ 1216862 h 3210263"/>
              <a:gd name="connsiteX791" fmla="*/ 2454339 w 3355014"/>
              <a:gd name="connsiteY791" fmla="*/ 1726387 h 3210263"/>
              <a:gd name="connsiteX792" fmla="*/ 2446297 w 3355014"/>
              <a:gd name="connsiteY792" fmla="*/ 1781714 h 3210263"/>
              <a:gd name="connsiteX793" fmla="*/ 2443081 w 3355014"/>
              <a:gd name="connsiteY793" fmla="*/ 1780427 h 3210263"/>
              <a:gd name="connsiteX794" fmla="*/ 2269058 w 3355014"/>
              <a:gd name="connsiteY794" fmla="*/ 1558154 h 3210263"/>
              <a:gd name="connsiteX795" fmla="*/ 1953500 w 3355014"/>
              <a:gd name="connsiteY795" fmla="*/ 1262861 h 3210263"/>
              <a:gd name="connsiteX796" fmla="*/ 1952213 w 3355014"/>
              <a:gd name="connsiteY796" fmla="*/ 1259644 h 3210263"/>
              <a:gd name="connsiteX797" fmla="*/ 2052252 w 3355014"/>
              <a:gd name="connsiteY797" fmla="*/ 1289881 h 3210263"/>
              <a:gd name="connsiteX798" fmla="*/ 2424424 w 3355014"/>
              <a:gd name="connsiteY798" fmla="*/ 1500253 h 3210263"/>
              <a:gd name="connsiteX799" fmla="*/ 2483289 w 3355014"/>
              <a:gd name="connsiteY799" fmla="*/ 1534993 h 3210263"/>
              <a:gd name="connsiteX800" fmla="*/ 2487471 w 3355014"/>
              <a:gd name="connsiteY800" fmla="*/ 1546895 h 3210263"/>
              <a:gd name="connsiteX801" fmla="*/ 2454339 w 3355014"/>
              <a:gd name="connsiteY801" fmla="*/ 1726387 h 3210263"/>
              <a:gd name="connsiteX802" fmla="*/ 3160726 w 3355014"/>
              <a:gd name="connsiteY802" fmla="*/ 2256177 h 3210263"/>
              <a:gd name="connsiteX803" fmla="*/ 3334106 w 3355014"/>
              <a:gd name="connsiteY803" fmla="*/ 2560798 h 3210263"/>
              <a:gd name="connsiteX804" fmla="*/ 3332819 w 3355014"/>
              <a:gd name="connsiteY804" fmla="*/ 2584601 h 3210263"/>
              <a:gd name="connsiteX805" fmla="*/ 3261087 w 3355014"/>
              <a:gd name="connsiteY805" fmla="*/ 2745115 h 3210263"/>
              <a:gd name="connsiteX806" fmla="*/ 3256262 w 3355014"/>
              <a:gd name="connsiteY806" fmla="*/ 2757338 h 3210263"/>
              <a:gd name="connsiteX807" fmla="*/ 3155579 w 3355014"/>
              <a:gd name="connsiteY807" fmla="*/ 2253603 h 3210263"/>
              <a:gd name="connsiteX808" fmla="*/ 3160726 w 3355014"/>
              <a:gd name="connsiteY808" fmla="*/ 2256177 h 3210263"/>
              <a:gd name="connsiteX809" fmla="*/ 3229241 w 3355014"/>
              <a:gd name="connsiteY809" fmla="*/ 2724206 h 3210263"/>
              <a:gd name="connsiteX810" fmla="*/ 3228276 w 3355014"/>
              <a:gd name="connsiteY810" fmla="*/ 2728709 h 3210263"/>
              <a:gd name="connsiteX811" fmla="*/ 3194501 w 3355014"/>
              <a:gd name="connsiteY811" fmla="*/ 2666627 h 3210263"/>
              <a:gd name="connsiteX812" fmla="*/ 2968689 w 3355014"/>
              <a:gd name="connsiteY812" fmla="*/ 2287379 h 3210263"/>
              <a:gd name="connsiteX813" fmla="*/ 2798526 w 3355014"/>
              <a:gd name="connsiteY813" fmla="*/ 2065748 h 3210263"/>
              <a:gd name="connsiteX814" fmla="*/ 2571427 w 3355014"/>
              <a:gd name="connsiteY814" fmla="*/ 1885292 h 3210263"/>
              <a:gd name="connsiteX815" fmla="*/ 2519960 w 3355014"/>
              <a:gd name="connsiteY815" fmla="*/ 1854090 h 3210263"/>
              <a:gd name="connsiteX816" fmla="*/ 2538938 w 3355014"/>
              <a:gd name="connsiteY816" fmla="*/ 1854733 h 3210263"/>
              <a:gd name="connsiteX817" fmla="*/ 3044281 w 3355014"/>
              <a:gd name="connsiteY817" fmla="*/ 2125579 h 3210263"/>
              <a:gd name="connsiteX818" fmla="*/ 3121160 w 3355014"/>
              <a:gd name="connsiteY818" fmla="*/ 2198598 h 3210263"/>
              <a:gd name="connsiteX819" fmla="*/ 3130810 w 3355014"/>
              <a:gd name="connsiteY819" fmla="*/ 2216290 h 3210263"/>
              <a:gd name="connsiteX820" fmla="*/ 3229241 w 3355014"/>
              <a:gd name="connsiteY820" fmla="*/ 2724206 h 3210263"/>
              <a:gd name="connsiteX821" fmla="*/ 3123412 w 3355014"/>
              <a:gd name="connsiteY821" fmla="*/ 2175759 h 3210263"/>
              <a:gd name="connsiteX822" fmla="*/ 3016296 w 3355014"/>
              <a:gd name="connsiteY822" fmla="*/ 2079902 h 3210263"/>
              <a:gd name="connsiteX823" fmla="*/ 2540225 w 3355014"/>
              <a:gd name="connsiteY823" fmla="*/ 1839936 h 3210263"/>
              <a:gd name="connsiteX824" fmla="*/ 2495835 w 3355014"/>
              <a:gd name="connsiteY824" fmla="*/ 1831251 h 3210263"/>
              <a:gd name="connsiteX825" fmla="*/ 2467528 w 3355014"/>
              <a:gd name="connsiteY825" fmla="*/ 1817741 h 3210263"/>
              <a:gd name="connsiteX826" fmla="*/ 2465598 w 3355014"/>
              <a:gd name="connsiteY826" fmla="*/ 1808091 h 3210263"/>
              <a:gd name="connsiteX827" fmla="*/ 2474604 w 3355014"/>
              <a:gd name="connsiteY827" fmla="*/ 1741183 h 3210263"/>
              <a:gd name="connsiteX828" fmla="*/ 2494226 w 3355014"/>
              <a:gd name="connsiteY828" fmla="*/ 1726708 h 3210263"/>
              <a:gd name="connsiteX829" fmla="*/ 2761212 w 3355014"/>
              <a:gd name="connsiteY829" fmla="*/ 1825783 h 3210263"/>
              <a:gd name="connsiteX830" fmla="*/ 3115692 w 3355014"/>
              <a:gd name="connsiteY830" fmla="*/ 2152921 h 3210263"/>
              <a:gd name="connsiteX831" fmla="*/ 3123412 w 3355014"/>
              <a:gd name="connsiteY831" fmla="*/ 2175759 h 3210263"/>
              <a:gd name="connsiteX832" fmla="*/ 3085455 w 3355014"/>
              <a:gd name="connsiteY832" fmla="*/ 1880788 h 3210263"/>
              <a:gd name="connsiteX833" fmla="*/ 3116657 w 3355014"/>
              <a:gd name="connsiteY833" fmla="*/ 2123649 h 3210263"/>
              <a:gd name="connsiteX834" fmla="*/ 3115692 w 3355014"/>
              <a:gd name="connsiteY834" fmla="*/ 2126865 h 3210263"/>
              <a:gd name="connsiteX835" fmla="*/ 2499051 w 3355014"/>
              <a:gd name="connsiteY835" fmla="*/ 1708695 h 3210263"/>
              <a:gd name="connsiteX836" fmla="*/ 2750919 w 3355014"/>
              <a:gd name="connsiteY836" fmla="*/ 1724778 h 3210263"/>
              <a:gd name="connsiteX837" fmla="*/ 3023373 w 3355014"/>
              <a:gd name="connsiteY837" fmla="*/ 1844761 h 3210263"/>
              <a:gd name="connsiteX838" fmla="*/ 3075483 w 3355014"/>
              <a:gd name="connsiteY838" fmla="*/ 1869530 h 3210263"/>
              <a:gd name="connsiteX839" fmla="*/ 3085455 w 3355014"/>
              <a:gd name="connsiteY839" fmla="*/ 1880788 h 3210263"/>
              <a:gd name="connsiteX840" fmla="*/ 3050393 w 3355014"/>
              <a:gd name="connsiteY840" fmla="*/ 1590320 h 3210263"/>
              <a:gd name="connsiteX841" fmla="*/ 3080630 w 3355014"/>
              <a:gd name="connsiteY841" fmla="*/ 1841544 h 3210263"/>
              <a:gd name="connsiteX842" fmla="*/ 3080630 w 3355014"/>
              <a:gd name="connsiteY842" fmla="*/ 1850229 h 3210263"/>
              <a:gd name="connsiteX843" fmla="*/ 2992492 w 3355014"/>
              <a:gd name="connsiteY843" fmla="*/ 1805196 h 3210263"/>
              <a:gd name="connsiteX844" fmla="*/ 2725828 w 3355014"/>
              <a:gd name="connsiteY844" fmla="*/ 1700332 h 3210263"/>
              <a:gd name="connsiteX845" fmla="*/ 2491331 w 3355014"/>
              <a:gd name="connsiteY845" fmla="*/ 1696471 h 3210263"/>
              <a:gd name="connsiteX846" fmla="*/ 2482968 w 3355014"/>
              <a:gd name="connsiteY846" fmla="*/ 1688751 h 3210263"/>
              <a:gd name="connsiteX847" fmla="*/ 2510310 w 3355014"/>
              <a:gd name="connsiteY847" fmla="*/ 1545608 h 3210263"/>
              <a:gd name="connsiteX848" fmla="*/ 2520281 w 3355014"/>
              <a:gd name="connsiteY848" fmla="*/ 1536923 h 3210263"/>
              <a:gd name="connsiteX849" fmla="*/ 2801099 w 3355014"/>
              <a:gd name="connsiteY849" fmla="*/ 1524378 h 3210263"/>
              <a:gd name="connsiteX850" fmla="*/ 3002143 w 3355014"/>
              <a:gd name="connsiteY850" fmla="*/ 1569090 h 3210263"/>
              <a:gd name="connsiteX851" fmla="*/ 3039456 w 3355014"/>
              <a:gd name="connsiteY851" fmla="*/ 1578740 h 3210263"/>
              <a:gd name="connsiteX852" fmla="*/ 3050393 w 3355014"/>
              <a:gd name="connsiteY852" fmla="*/ 1590320 h 3210263"/>
              <a:gd name="connsiteX853" fmla="*/ 3021121 w 3355014"/>
              <a:gd name="connsiteY853" fmla="*/ 1362900 h 3210263"/>
              <a:gd name="connsiteX854" fmla="*/ 3044925 w 3355014"/>
              <a:gd name="connsiteY854" fmla="*/ 1548503 h 3210263"/>
              <a:gd name="connsiteX855" fmla="*/ 3031415 w 3355014"/>
              <a:gd name="connsiteY855" fmla="*/ 1559440 h 3210263"/>
              <a:gd name="connsiteX856" fmla="*/ 2894705 w 3355014"/>
              <a:gd name="connsiteY856" fmla="*/ 1522126 h 3210263"/>
              <a:gd name="connsiteX857" fmla="*/ 2605846 w 3355014"/>
              <a:gd name="connsiteY857" fmla="*/ 1512476 h 3210263"/>
              <a:gd name="connsiteX858" fmla="*/ 2528002 w 3355014"/>
              <a:gd name="connsiteY858" fmla="*/ 1522126 h 3210263"/>
              <a:gd name="connsiteX859" fmla="*/ 2518352 w 3355014"/>
              <a:gd name="connsiteY859" fmla="*/ 1510225 h 3210263"/>
              <a:gd name="connsiteX860" fmla="*/ 2542477 w 3355014"/>
              <a:gd name="connsiteY860" fmla="*/ 1409864 h 3210263"/>
              <a:gd name="connsiteX861" fmla="*/ 2554378 w 3355014"/>
              <a:gd name="connsiteY861" fmla="*/ 1394424 h 3210263"/>
              <a:gd name="connsiteX862" fmla="*/ 2765394 w 3355014"/>
              <a:gd name="connsiteY862" fmla="*/ 1332985 h 3210263"/>
              <a:gd name="connsiteX863" fmla="*/ 2951319 w 3355014"/>
              <a:gd name="connsiteY863" fmla="*/ 1349712 h 3210263"/>
              <a:gd name="connsiteX864" fmla="*/ 3010184 w 3355014"/>
              <a:gd name="connsiteY864" fmla="*/ 1353250 h 3210263"/>
              <a:gd name="connsiteX865" fmla="*/ 3021121 w 3355014"/>
              <a:gd name="connsiteY865" fmla="*/ 1362900 h 3210263"/>
              <a:gd name="connsiteX866" fmla="*/ 2998604 w 3355014"/>
              <a:gd name="connsiteY866" fmla="*/ 1202709 h 3210263"/>
              <a:gd name="connsiteX867" fmla="*/ 3015974 w 3355014"/>
              <a:gd name="connsiteY867" fmla="*/ 1323978 h 3210263"/>
              <a:gd name="connsiteX868" fmla="*/ 3006003 w 3355014"/>
              <a:gd name="connsiteY868" fmla="*/ 1336523 h 3210263"/>
              <a:gd name="connsiteX869" fmla="*/ 2951319 w 3355014"/>
              <a:gd name="connsiteY869" fmla="*/ 1333628 h 3210263"/>
              <a:gd name="connsiteX870" fmla="*/ 2694948 w 3355014"/>
              <a:gd name="connsiteY870" fmla="*/ 1326551 h 3210263"/>
              <a:gd name="connsiteX871" fmla="*/ 2551805 w 3355014"/>
              <a:gd name="connsiteY871" fmla="*/ 1373515 h 3210263"/>
              <a:gd name="connsiteX872" fmla="*/ 2587832 w 3355014"/>
              <a:gd name="connsiteY872" fmla="*/ 1244526 h 3210263"/>
              <a:gd name="connsiteX873" fmla="*/ 2616461 w 3355014"/>
              <a:gd name="connsiteY873" fmla="*/ 1217184 h 3210263"/>
              <a:gd name="connsiteX874" fmla="*/ 2832623 w 3355014"/>
              <a:gd name="connsiteY874" fmla="*/ 1186303 h 3210263"/>
              <a:gd name="connsiteX875" fmla="*/ 2925907 w 3355014"/>
              <a:gd name="connsiteY875" fmla="*/ 1192737 h 3210263"/>
              <a:gd name="connsiteX876" fmla="*/ 2987667 w 3355014"/>
              <a:gd name="connsiteY876" fmla="*/ 1193380 h 3210263"/>
              <a:gd name="connsiteX877" fmla="*/ 2998604 w 3355014"/>
              <a:gd name="connsiteY877" fmla="*/ 1202709 h 3210263"/>
              <a:gd name="connsiteX878" fmla="*/ 2991527 w 3355014"/>
              <a:gd name="connsiteY878" fmla="*/ 1155745 h 3210263"/>
              <a:gd name="connsiteX879" fmla="*/ 2982199 w 3355014"/>
              <a:gd name="connsiteY879" fmla="*/ 1169898 h 3210263"/>
              <a:gd name="connsiteX880" fmla="*/ 2912397 w 3355014"/>
              <a:gd name="connsiteY880" fmla="*/ 1168933 h 3210263"/>
              <a:gd name="connsiteX881" fmla="*/ 2612279 w 3355014"/>
              <a:gd name="connsiteY881" fmla="*/ 1195953 h 3210263"/>
              <a:gd name="connsiteX882" fmla="*/ 2602629 w 3355014"/>
              <a:gd name="connsiteY882" fmla="*/ 1197884 h 3210263"/>
              <a:gd name="connsiteX883" fmla="*/ 2627397 w 3355014"/>
              <a:gd name="connsiteY883" fmla="*/ 1118753 h 3210263"/>
              <a:gd name="connsiteX884" fmla="*/ 2649271 w 3355014"/>
              <a:gd name="connsiteY884" fmla="*/ 1050559 h 3210263"/>
              <a:gd name="connsiteX885" fmla="*/ 2660851 w 3355014"/>
              <a:gd name="connsiteY885" fmla="*/ 1038979 h 3210263"/>
              <a:gd name="connsiteX886" fmla="*/ 2771827 w 3355014"/>
              <a:gd name="connsiteY886" fmla="*/ 1002952 h 3210263"/>
              <a:gd name="connsiteX887" fmla="*/ 2955179 w 3355014"/>
              <a:gd name="connsiteY887" fmla="*/ 1004882 h 3210263"/>
              <a:gd name="connsiteX888" fmla="*/ 2968689 w 3355014"/>
              <a:gd name="connsiteY888" fmla="*/ 1018713 h 3210263"/>
              <a:gd name="connsiteX889" fmla="*/ 2991527 w 3355014"/>
              <a:gd name="connsiteY889" fmla="*/ 1155745 h 3210263"/>
              <a:gd name="connsiteX890" fmla="*/ 3181313 w 3355014"/>
              <a:gd name="connsiteY890" fmla="*/ 665520 h 3210263"/>
              <a:gd name="connsiteX891" fmla="*/ 3305155 w 3355014"/>
              <a:gd name="connsiteY891" fmla="*/ 757196 h 3210263"/>
              <a:gd name="connsiteX892" fmla="*/ 3317057 w 3355014"/>
              <a:gd name="connsiteY892" fmla="*/ 766846 h 3210263"/>
              <a:gd name="connsiteX893" fmla="*/ 3224095 w 3355014"/>
              <a:gd name="connsiteY893" fmla="*/ 795796 h 3210263"/>
              <a:gd name="connsiteX894" fmla="*/ 3065833 w 3355014"/>
              <a:gd name="connsiteY894" fmla="*/ 871067 h 3210263"/>
              <a:gd name="connsiteX895" fmla="*/ 2982521 w 3355014"/>
              <a:gd name="connsiteY895" fmla="*/ 961135 h 3210263"/>
              <a:gd name="connsiteX896" fmla="*/ 2977696 w 3355014"/>
              <a:gd name="connsiteY896" fmla="*/ 964030 h 3210263"/>
              <a:gd name="connsiteX897" fmla="*/ 2953249 w 3355014"/>
              <a:gd name="connsiteY897" fmla="*/ 846620 h 3210263"/>
              <a:gd name="connsiteX898" fmla="*/ 2966115 w 3355014"/>
              <a:gd name="connsiteY898" fmla="*/ 793545 h 3210263"/>
              <a:gd name="connsiteX899" fmla="*/ 3146894 w 3355014"/>
              <a:gd name="connsiteY899" fmla="*/ 661660 h 3210263"/>
              <a:gd name="connsiteX900" fmla="*/ 3181313 w 3355014"/>
              <a:gd name="connsiteY900" fmla="*/ 665520 h 3210263"/>
              <a:gd name="connsiteX901" fmla="*/ 3147859 w 3355014"/>
              <a:gd name="connsiteY901" fmla="*/ 641395 h 3210263"/>
              <a:gd name="connsiteX902" fmla="*/ 2941990 w 3355014"/>
              <a:gd name="connsiteY902" fmla="*/ 789685 h 3210263"/>
              <a:gd name="connsiteX903" fmla="*/ 2929445 w 3355014"/>
              <a:gd name="connsiteY903" fmla="*/ 737574 h 3210263"/>
              <a:gd name="connsiteX904" fmla="*/ 2907572 w 3355014"/>
              <a:gd name="connsiteY904" fmla="*/ 651045 h 3210263"/>
              <a:gd name="connsiteX905" fmla="*/ 2910467 w 3355014"/>
              <a:gd name="connsiteY905" fmla="*/ 631745 h 3210263"/>
              <a:gd name="connsiteX906" fmla="*/ 3018226 w 3355014"/>
              <a:gd name="connsiteY906" fmla="*/ 553579 h 3210263"/>
              <a:gd name="connsiteX907" fmla="*/ 3028841 w 3355014"/>
              <a:gd name="connsiteY907" fmla="*/ 554223 h 3210263"/>
              <a:gd name="connsiteX908" fmla="*/ 3147859 w 3355014"/>
              <a:gd name="connsiteY908" fmla="*/ 641395 h 3210263"/>
              <a:gd name="connsiteX909" fmla="*/ 3191284 w 3355014"/>
              <a:gd name="connsiteY909" fmla="*/ 318117 h 3210263"/>
              <a:gd name="connsiteX910" fmla="*/ 3139817 w 3355014"/>
              <a:gd name="connsiteY910" fmla="*/ 436170 h 3210263"/>
              <a:gd name="connsiteX911" fmla="*/ 3119874 w 3355014"/>
              <a:gd name="connsiteY911" fmla="*/ 507580 h 3210263"/>
              <a:gd name="connsiteX912" fmla="*/ 3125342 w 3355014"/>
              <a:gd name="connsiteY912" fmla="*/ 602151 h 3210263"/>
              <a:gd name="connsiteX913" fmla="*/ 3043316 w 3355014"/>
              <a:gd name="connsiteY913" fmla="*/ 541999 h 3210263"/>
              <a:gd name="connsiteX914" fmla="*/ 3036561 w 3355014"/>
              <a:gd name="connsiteY914" fmla="*/ 533636 h 3210263"/>
              <a:gd name="connsiteX915" fmla="*/ 3028198 w 3355014"/>
              <a:gd name="connsiteY915" fmla="*/ 351892 h 3210263"/>
              <a:gd name="connsiteX916" fmla="*/ 3046211 w 3355014"/>
              <a:gd name="connsiteY916" fmla="*/ 336774 h 3210263"/>
              <a:gd name="connsiteX917" fmla="*/ 3183886 w 3355014"/>
              <a:gd name="connsiteY917" fmla="*/ 318439 h 3210263"/>
              <a:gd name="connsiteX918" fmla="*/ 3191284 w 3355014"/>
              <a:gd name="connsiteY918" fmla="*/ 318117 h 3210263"/>
              <a:gd name="connsiteX919" fmla="*/ 3179383 w 3355014"/>
              <a:gd name="connsiteY919" fmla="*/ 301712 h 3210263"/>
              <a:gd name="connsiteX920" fmla="*/ 3077735 w 3355014"/>
              <a:gd name="connsiteY920" fmla="*/ 315865 h 3210263"/>
              <a:gd name="connsiteX921" fmla="*/ 3031415 w 3355014"/>
              <a:gd name="connsiteY921" fmla="*/ 322620 h 3210263"/>
              <a:gd name="connsiteX922" fmla="*/ 3012758 w 3355014"/>
              <a:gd name="connsiteY922" fmla="*/ 315222 h 3210263"/>
              <a:gd name="connsiteX923" fmla="*/ 2992814 w 3355014"/>
              <a:gd name="connsiteY923" fmla="*/ 238343 h 3210263"/>
              <a:gd name="connsiteX924" fmla="*/ 3024016 w 3355014"/>
              <a:gd name="connsiteY924" fmla="*/ 177547 h 3210263"/>
              <a:gd name="connsiteX925" fmla="*/ 3113762 w 3355014"/>
              <a:gd name="connsiteY925" fmla="*/ 119003 h 3210263"/>
              <a:gd name="connsiteX926" fmla="*/ 3123734 w 3355014"/>
              <a:gd name="connsiteY926" fmla="*/ 115143 h 3210263"/>
              <a:gd name="connsiteX927" fmla="*/ 3179383 w 3355014"/>
              <a:gd name="connsiteY927" fmla="*/ 301712 h 321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</a:cxnLst>
            <a:rect l="l" t="t" r="r" b="b"/>
            <a:pathLst>
              <a:path w="3355014" h="3210263">
                <a:moveTo>
                  <a:pt x="3329602" y="19286"/>
                </a:moveTo>
                <a:cubicBezTo>
                  <a:pt x="3336679" y="12852"/>
                  <a:pt x="3343434" y="6097"/>
                  <a:pt x="3353727" y="4811"/>
                </a:cubicBezTo>
                <a:cubicBezTo>
                  <a:pt x="3353727" y="3846"/>
                  <a:pt x="3353727" y="2881"/>
                  <a:pt x="3353727" y="1916"/>
                </a:cubicBezTo>
                <a:cubicBezTo>
                  <a:pt x="3320274" y="1916"/>
                  <a:pt x="3286820" y="1916"/>
                  <a:pt x="3253367" y="1916"/>
                </a:cubicBezTo>
                <a:cubicBezTo>
                  <a:pt x="3253367" y="2559"/>
                  <a:pt x="3253367" y="3524"/>
                  <a:pt x="3253367" y="4167"/>
                </a:cubicBezTo>
                <a:cubicBezTo>
                  <a:pt x="3270093" y="5132"/>
                  <a:pt x="3286820" y="6097"/>
                  <a:pt x="3303547" y="7384"/>
                </a:cubicBezTo>
                <a:cubicBezTo>
                  <a:pt x="3273953" y="25076"/>
                  <a:pt x="3244360" y="39873"/>
                  <a:pt x="3214444" y="54670"/>
                </a:cubicBezTo>
                <a:cubicBezTo>
                  <a:pt x="3201578" y="61103"/>
                  <a:pt x="3188068" y="65606"/>
                  <a:pt x="3173592" y="69145"/>
                </a:cubicBezTo>
                <a:cubicBezTo>
                  <a:pt x="3066476" y="93592"/>
                  <a:pt x="2969976" y="69466"/>
                  <a:pt x="2881195" y="8027"/>
                </a:cubicBezTo>
                <a:cubicBezTo>
                  <a:pt x="2872831" y="2237"/>
                  <a:pt x="2865111" y="951"/>
                  <a:pt x="2853853" y="3524"/>
                </a:cubicBezTo>
                <a:cubicBezTo>
                  <a:pt x="2936844" y="65606"/>
                  <a:pt x="3026911" y="100990"/>
                  <a:pt x="3130810" y="93913"/>
                </a:cubicBezTo>
                <a:cubicBezTo>
                  <a:pt x="3130810" y="96808"/>
                  <a:pt x="3128559" y="97773"/>
                  <a:pt x="3126629" y="98738"/>
                </a:cubicBezTo>
                <a:cubicBezTo>
                  <a:pt x="3086098" y="120612"/>
                  <a:pt x="3046855" y="144094"/>
                  <a:pt x="3010184" y="171757"/>
                </a:cubicBezTo>
                <a:cubicBezTo>
                  <a:pt x="3007611" y="173687"/>
                  <a:pt x="3005359" y="175296"/>
                  <a:pt x="3001499" y="175296"/>
                </a:cubicBezTo>
                <a:cubicBezTo>
                  <a:pt x="2941990" y="175939"/>
                  <a:pt x="2887306" y="161142"/>
                  <a:pt x="2838413" y="126080"/>
                </a:cubicBezTo>
                <a:cubicBezTo>
                  <a:pt x="2831979" y="121577"/>
                  <a:pt x="2830049" y="116752"/>
                  <a:pt x="2831336" y="108710"/>
                </a:cubicBezTo>
                <a:cubicBezTo>
                  <a:pt x="2837126" y="76221"/>
                  <a:pt x="2842594" y="43733"/>
                  <a:pt x="2848063" y="10922"/>
                </a:cubicBezTo>
                <a:cubicBezTo>
                  <a:pt x="2848706" y="8027"/>
                  <a:pt x="2851923" y="3846"/>
                  <a:pt x="2846455" y="1594"/>
                </a:cubicBezTo>
                <a:cubicBezTo>
                  <a:pt x="2836804" y="-2588"/>
                  <a:pt x="2820078" y="2881"/>
                  <a:pt x="2814609" y="11566"/>
                </a:cubicBezTo>
                <a:cubicBezTo>
                  <a:pt x="2768289" y="83941"/>
                  <a:pt x="2703633" y="129297"/>
                  <a:pt x="2618712" y="142807"/>
                </a:cubicBezTo>
                <a:cubicBezTo>
                  <a:pt x="2585902" y="147954"/>
                  <a:pt x="2551805" y="150849"/>
                  <a:pt x="2522855" y="126402"/>
                </a:cubicBezTo>
                <a:cubicBezTo>
                  <a:pt x="2506771" y="112892"/>
                  <a:pt x="2489080" y="100990"/>
                  <a:pt x="2472353" y="88445"/>
                </a:cubicBezTo>
                <a:cubicBezTo>
                  <a:pt x="2453052" y="73970"/>
                  <a:pt x="2434074" y="59173"/>
                  <a:pt x="2413809" y="43733"/>
                </a:cubicBezTo>
                <a:cubicBezTo>
                  <a:pt x="2443724" y="29258"/>
                  <a:pt x="2473961" y="20573"/>
                  <a:pt x="2500016" y="3524"/>
                </a:cubicBezTo>
                <a:cubicBezTo>
                  <a:pt x="2498086" y="307"/>
                  <a:pt x="2495513" y="1594"/>
                  <a:pt x="2493583" y="1272"/>
                </a:cubicBezTo>
                <a:cubicBezTo>
                  <a:pt x="2462381" y="-4196"/>
                  <a:pt x="2435039" y="8992"/>
                  <a:pt x="2408019" y="21216"/>
                </a:cubicBezTo>
                <a:cubicBezTo>
                  <a:pt x="2396117" y="26684"/>
                  <a:pt x="2387754" y="25719"/>
                  <a:pt x="2379068" y="16712"/>
                </a:cubicBezTo>
                <a:cubicBezTo>
                  <a:pt x="2366523" y="4167"/>
                  <a:pt x="2352692" y="-3553"/>
                  <a:pt x="2332748" y="3524"/>
                </a:cubicBezTo>
                <a:cubicBezTo>
                  <a:pt x="2342398" y="11566"/>
                  <a:pt x="2351405" y="19286"/>
                  <a:pt x="2360733" y="26041"/>
                </a:cubicBezTo>
                <a:cubicBezTo>
                  <a:pt x="2371670" y="33761"/>
                  <a:pt x="2379068" y="39873"/>
                  <a:pt x="2365558" y="52418"/>
                </a:cubicBezTo>
                <a:cubicBezTo>
                  <a:pt x="2359447" y="58208"/>
                  <a:pt x="2355908" y="66893"/>
                  <a:pt x="2351727" y="74291"/>
                </a:cubicBezTo>
                <a:cubicBezTo>
                  <a:pt x="2330496" y="114178"/>
                  <a:pt x="2298008" y="142485"/>
                  <a:pt x="2259729" y="164681"/>
                </a:cubicBezTo>
                <a:cubicBezTo>
                  <a:pt x="2241072" y="175617"/>
                  <a:pt x="2221129" y="183659"/>
                  <a:pt x="2202150" y="193631"/>
                </a:cubicBezTo>
                <a:cubicBezTo>
                  <a:pt x="2169340" y="210679"/>
                  <a:pt x="2135565" y="218721"/>
                  <a:pt x="2098894" y="208428"/>
                </a:cubicBezTo>
                <a:cubicBezTo>
                  <a:pt x="2094713" y="207141"/>
                  <a:pt x="2089888" y="207463"/>
                  <a:pt x="2085062" y="207141"/>
                </a:cubicBezTo>
                <a:cubicBezTo>
                  <a:pt x="2068014" y="204889"/>
                  <a:pt x="2051287" y="202959"/>
                  <a:pt x="2034560" y="200708"/>
                </a:cubicBezTo>
                <a:cubicBezTo>
                  <a:pt x="2050322" y="183981"/>
                  <a:pt x="2064476" y="167897"/>
                  <a:pt x="2080237" y="153100"/>
                </a:cubicBezTo>
                <a:cubicBezTo>
                  <a:pt x="2119481" y="115465"/>
                  <a:pt x="2142320" y="68823"/>
                  <a:pt x="2151970" y="14782"/>
                </a:cubicBezTo>
                <a:cubicBezTo>
                  <a:pt x="2154222" y="1916"/>
                  <a:pt x="2149075" y="1594"/>
                  <a:pt x="2139425" y="1916"/>
                </a:cubicBezTo>
                <a:cubicBezTo>
                  <a:pt x="2130418" y="2237"/>
                  <a:pt x="2132348" y="9314"/>
                  <a:pt x="2131705" y="13817"/>
                </a:cubicBezTo>
                <a:cubicBezTo>
                  <a:pt x="2122055" y="62390"/>
                  <a:pt x="2100824" y="104850"/>
                  <a:pt x="2064476" y="139269"/>
                </a:cubicBezTo>
                <a:cubicBezTo>
                  <a:pt x="2046784" y="155995"/>
                  <a:pt x="2029092" y="172722"/>
                  <a:pt x="2012043" y="190092"/>
                </a:cubicBezTo>
                <a:cubicBezTo>
                  <a:pt x="2005932" y="196526"/>
                  <a:pt x="2000142" y="198134"/>
                  <a:pt x="1991457" y="197491"/>
                </a:cubicBezTo>
                <a:cubicBezTo>
                  <a:pt x="1929696" y="191379"/>
                  <a:pt x="1868257" y="185911"/>
                  <a:pt x="1806496" y="179799"/>
                </a:cubicBezTo>
                <a:cubicBezTo>
                  <a:pt x="1793951" y="178512"/>
                  <a:pt x="1781085" y="180121"/>
                  <a:pt x="1767575" y="174974"/>
                </a:cubicBezTo>
                <a:cubicBezTo>
                  <a:pt x="1832552" y="121255"/>
                  <a:pt x="1894634" y="67215"/>
                  <a:pt x="1950283" y="3524"/>
                </a:cubicBezTo>
                <a:cubicBezTo>
                  <a:pt x="1924228" y="951"/>
                  <a:pt x="1924228" y="629"/>
                  <a:pt x="1916186" y="9314"/>
                </a:cubicBezTo>
                <a:cubicBezTo>
                  <a:pt x="1863110" y="66893"/>
                  <a:pt x="1804245" y="117717"/>
                  <a:pt x="1743771" y="167254"/>
                </a:cubicBezTo>
                <a:cubicBezTo>
                  <a:pt x="1737659" y="172401"/>
                  <a:pt x="1731548" y="174009"/>
                  <a:pt x="1723828" y="173366"/>
                </a:cubicBezTo>
                <a:cubicBezTo>
                  <a:pt x="1679437" y="169827"/>
                  <a:pt x="1635047" y="166611"/>
                  <a:pt x="1590656" y="163394"/>
                </a:cubicBezTo>
                <a:cubicBezTo>
                  <a:pt x="1569104" y="161786"/>
                  <a:pt x="1547231" y="160177"/>
                  <a:pt x="1523106" y="158247"/>
                </a:cubicBezTo>
                <a:cubicBezTo>
                  <a:pt x="1564923" y="108710"/>
                  <a:pt x="1601593" y="59173"/>
                  <a:pt x="1630543" y="4167"/>
                </a:cubicBezTo>
                <a:cubicBezTo>
                  <a:pt x="1612851" y="-1623"/>
                  <a:pt x="1604166" y="5454"/>
                  <a:pt x="1596125" y="19286"/>
                </a:cubicBezTo>
                <a:cubicBezTo>
                  <a:pt x="1569426" y="65928"/>
                  <a:pt x="1536616" y="108388"/>
                  <a:pt x="1501554" y="149562"/>
                </a:cubicBezTo>
                <a:cubicBezTo>
                  <a:pt x="1496729" y="155030"/>
                  <a:pt x="1491904" y="156639"/>
                  <a:pt x="1484827" y="156317"/>
                </a:cubicBezTo>
                <a:cubicBezTo>
                  <a:pt x="1387039" y="148275"/>
                  <a:pt x="1289252" y="140234"/>
                  <a:pt x="1191143" y="132514"/>
                </a:cubicBezTo>
                <a:cubicBezTo>
                  <a:pt x="1184066" y="131870"/>
                  <a:pt x="1177633" y="130584"/>
                  <a:pt x="1171521" y="125437"/>
                </a:cubicBezTo>
                <a:cubicBezTo>
                  <a:pt x="1196933" y="86515"/>
                  <a:pt x="1221058" y="46628"/>
                  <a:pt x="1240036" y="4167"/>
                </a:cubicBezTo>
                <a:cubicBezTo>
                  <a:pt x="1226205" y="-14"/>
                  <a:pt x="1219771" y="4811"/>
                  <a:pt x="1214303" y="16391"/>
                </a:cubicBezTo>
                <a:cubicBezTo>
                  <a:pt x="1197576" y="52096"/>
                  <a:pt x="1177311" y="85871"/>
                  <a:pt x="1155116" y="118682"/>
                </a:cubicBezTo>
                <a:cubicBezTo>
                  <a:pt x="1150612" y="125759"/>
                  <a:pt x="1145787" y="128332"/>
                  <a:pt x="1137102" y="127367"/>
                </a:cubicBezTo>
                <a:cubicBezTo>
                  <a:pt x="1061188" y="119968"/>
                  <a:pt x="985596" y="110318"/>
                  <a:pt x="910325" y="100025"/>
                </a:cubicBezTo>
                <a:cubicBezTo>
                  <a:pt x="900997" y="98738"/>
                  <a:pt x="897780" y="93913"/>
                  <a:pt x="896493" y="86193"/>
                </a:cubicBezTo>
                <a:cubicBezTo>
                  <a:pt x="894242" y="73970"/>
                  <a:pt x="897780" y="62711"/>
                  <a:pt x="903248" y="51774"/>
                </a:cubicBezTo>
                <a:cubicBezTo>
                  <a:pt x="911612" y="35048"/>
                  <a:pt x="922227" y="19929"/>
                  <a:pt x="933807" y="3524"/>
                </a:cubicBezTo>
                <a:cubicBezTo>
                  <a:pt x="926087" y="3524"/>
                  <a:pt x="919010" y="-14"/>
                  <a:pt x="915150" y="5454"/>
                </a:cubicBezTo>
                <a:cubicBezTo>
                  <a:pt x="898102" y="28614"/>
                  <a:pt x="879123" y="51453"/>
                  <a:pt x="876550" y="81690"/>
                </a:cubicBezTo>
                <a:cubicBezTo>
                  <a:pt x="875585" y="93913"/>
                  <a:pt x="871403" y="94557"/>
                  <a:pt x="861753" y="92948"/>
                </a:cubicBezTo>
                <a:cubicBezTo>
                  <a:pt x="821544" y="86515"/>
                  <a:pt x="781014" y="80403"/>
                  <a:pt x="740805" y="73970"/>
                </a:cubicBezTo>
                <a:cubicBezTo>
                  <a:pt x="708316" y="68823"/>
                  <a:pt x="708316" y="68501"/>
                  <a:pt x="724400" y="39229"/>
                </a:cubicBezTo>
                <a:cubicBezTo>
                  <a:pt x="730833" y="27649"/>
                  <a:pt x="737267" y="15747"/>
                  <a:pt x="743700" y="4489"/>
                </a:cubicBezTo>
                <a:cubicBezTo>
                  <a:pt x="726008" y="-1301"/>
                  <a:pt x="716358" y="4811"/>
                  <a:pt x="710247" y="20251"/>
                </a:cubicBezTo>
                <a:cubicBezTo>
                  <a:pt x="705743" y="31509"/>
                  <a:pt x="698023" y="41803"/>
                  <a:pt x="692876" y="53061"/>
                </a:cubicBezTo>
                <a:cubicBezTo>
                  <a:pt x="688695" y="62711"/>
                  <a:pt x="682905" y="64963"/>
                  <a:pt x="672611" y="63355"/>
                </a:cubicBezTo>
                <a:cubicBezTo>
                  <a:pt x="566782" y="44698"/>
                  <a:pt x="460953" y="27328"/>
                  <a:pt x="354802" y="12209"/>
                </a:cubicBezTo>
                <a:cubicBezTo>
                  <a:pt x="302369" y="4811"/>
                  <a:pt x="249937" y="629"/>
                  <a:pt x="197183" y="3846"/>
                </a:cubicBezTo>
                <a:cubicBezTo>
                  <a:pt x="199435" y="5776"/>
                  <a:pt x="202652" y="4811"/>
                  <a:pt x="205225" y="5132"/>
                </a:cubicBezTo>
                <a:cubicBezTo>
                  <a:pt x="238357" y="8992"/>
                  <a:pt x="271811" y="12852"/>
                  <a:pt x="304943" y="17034"/>
                </a:cubicBezTo>
                <a:cubicBezTo>
                  <a:pt x="420101" y="31509"/>
                  <a:pt x="534293" y="52418"/>
                  <a:pt x="648808" y="71396"/>
                </a:cubicBezTo>
                <a:cubicBezTo>
                  <a:pt x="658779" y="73005"/>
                  <a:pt x="671003" y="72040"/>
                  <a:pt x="678080" y="77830"/>
                </a:cubicBezTo>
                <a:cubicBezTo>
                  <a:pt x="698345" y="94557"/>
                  <a:pt x="716358" y="113857"/>
                  <a:pt x="736623" y="133800"/>
                </a:cubicBezTo>
                <a:cubicBezTo>
                  <a:pt x="706708" y="144094"/>
                  <a:pt x="678723" y="150205"/>
                  <a:pt x="651381" y="144094"/>
                </a:cubicBezTo>
                <a:cubicBezTo>
                  <a:pt x="609564" y="134765"/>
                  <a:pt x="568069" y="131549"/>
                  <a:pt x="525608" y="132835"/>
                </a:cubicBezTo>
                <a:cubicBezTo>
                  <a:pt x="484434" y="134122"/>
                  <a:pt x="442939" y="135730"/>
                  <a:pt x="401765" y="134122"/>
                </a:cubicBezTo>
                <a:cubicBezTo>
                  <a:pt x="383430" y="133157"/>
                  <a:pt x="365738" y="129619"/>
                  <a:pt x="348690" y="121898"/>
                </a:cubicBezTo>
                <a:cubicBezTo>
                  <a:pt x="250259" y="78473"/>
                  <a:pt x="150220" y="39873"/>
                  <a:pt x="48572" y="5454"/>
                </a:cubicBezTo>
                <a:cubicBezTo>
                  <a:pt x="32489" y="-14"/>
                  <a:pt x="17048" y="1916"/>
                  <a:pt x="0" y="2559"/>
                </a:cubicBezTo>
                <a:cubicBezTo>
                  <a:pt x="3538" y="9636"/>
                  <a:pt x="8363" y="9957"/>
                  <a:pt x="12545" y="11244"/>
                </a:cubicBezTo>
                <a:cubicBezTo>
                  <a:pt x="130598" y="48879"/>
                  <a:pt x="245434" y="95522"/>
                  <a:pt x="358662" y="145059"/>
                </a:cubicBezTo>
                <a:cubicBezTo>
                  <a:pt x="630472" y="264720"/>
                  <a:pt x="883626" y="415583"/>
                  <a:pt x="1118445" y="597326"/>
                </a:cubicBezTo>
                <a:cubicBezTo>
                  <a:pt x="1132920" y="608585"/>
                  <a:pt x="1138710" y="620165"/>
                  <a:pt x="1139032" y="638178"/>
                </a:cubicBezTo>
                <a:cubicBezTo>
                  <a:pt x="1143536" y="831180"/>
                  <a:pt x="1162514" y="1022895"/>
                  <a:pt x="1181814" y="1214610"/>
                </a:cubicBezTo>
                <a:cubicBezTo>
                  <a:pt x="1196933" y="1367082"/>
                  <a:pt x="1212694" y="1519553"/>
                  <a:pt x="1224275" y="1672346"/>
                </a:cubicBezTo>
                <a:cubicBezTo>
                  <a:pt x="1241645" y="1901375"/>
                  <a:pt x="1235211" y="2131047"/>
                  <a:pt x="1243896" y="2360398"/>
                </a:cubicBezTo>
                <a:cubicBezTo>
                  <a:pt x="1244218" y="2368439"/>
                  <a:pt x="1241323" y="2370369"/>
                  <a:pt x="1233925" y="2371013"/>
                </a:cubicBezTo>
                <a:cubicBezTo>
                  <a:pt x="1214625" y="2372621"/>
                  <a:pt x="1195646" y="2376803"/>
                  <a:pt x="1177954" y="2384523"/>
                </a:cubicBezTo>
                <a:cubicBezTo>
                  <a:pt x="1170234" y="2387739"/>
                  <a:pt x="1166696" y="2385810"/>
                  <a:pt x="1162192" y="2379698"/>
                </a:cubicBezTo>
                <a:cubicBezTo>
                  <a:pt x="1124557" y="2329517"/>
                  <a:pt x="1087243" y="2278694"/>
                  <a:pt x="1055076" y="2224653"/>
                </a:cubicBezTo>
                <a:cubicBezTo>
                  <a:pt x="1037063" y="2194416"/>
                  <a:pt x="1022588" y="2163214"/>
                  <a:pt x="1018084" y="2127830"/>
                </a:cubicBezTo>
                <a:cubicBezTo>
                  <a:pt x="1006183" y="2033581"/>
                  <a:pt x="1008113" y="1939010"/>
                  <a:pt x="1013903" y="1844761"/>
                </a:cubicBezTo>
                <a:cubicBezTo>
                  <a:pt x="1015833" y="1814846"/>
                  <a:pt x="1020979" y="1785574"/>
                  <a:pt x="1033524" y="1757910"/>
                </a:cubicBezTo>
                <a:cubicBezTo>
                  <a:pt x="1052181" y="1716415"/>
                  <a:pt x="1073733" y="1676528"/>
                  <a:pt x="1095285" y="1636641"/>
                </a:cubicBezTo>
                <a:cubicBezTo>
                  <a:pt x="1097215" y="1632781"/>
                  <a:pt x="1101397" y="1629564"/>
                  <a:pt x="1099788" y="1624417"/>
                </a:cubicBezTo>
                <a:cubicBezTo>
                  <a:pt x="1078880" y="1641788"/>
                  <a:pt x="1025804" y="1710625"/>
                  <a:pt x="1006826" y="1745043"/>
                </a:cubicBezTo>
                <a:cubicBezTo>
                  <a:pt x="998141" y="1760805"/>
                  <a:pt x="991064" y="1777210"/>
                  <a:pt x="987204" y="1794902"/>
                </a:cubicBezTo>
                <a:cubicBezTo>
                  <a:pt x="967261" y="1884005"/>
                  <a:pt x="960184" y="1974394"/>
                  <a:pt x="961470" y="2065427"/>
                </a:cubicBezTo>
                <a:cubicBezTo>
                  <a:pt x="962436" y="2135551"/>
                  <a:pt x="982057" y="2199563"/>
                  <a:pt x="1017441" y="2260037"/>
                </a:cubicBezTo>
                <a:cubicBezTo>
                  <a:pt x="1047356" y="2310861"/>
                  <a:pt x="1077915" y="2360719"/>
                  <a:pt x="1111369" y="2408970"/>
                </a:cubicBezTo>
                <a:cubicBezTo>
                  <a:pt x="1117159" y="2417333"/>
                  <a:pt x="1116837" y="2421193"/>
                  <a:pt x="1108795" y="2427627"/>
                </a:cubicBezTo>
                <a:cubicBezTo>
                  <a:pt x="1091747" y="2441780"/>
                  <a:pt x="1077272" y="2458507"/>
                  <a:pt x="1065370" y="2477164"/>
                </a:cubicBezTo>
                <a:cubicBezTo>
                  <a:pt x="1061510" y="2482954"/>
                  <a:pt x="1058615" y="2484240"/>
                  <a:pt x="1052181" y="2480702"/>
                </a:cubicBezTo>
                <a:cubicBezTo>
                  <a:pt x="990742" y="2448857"/>
                  <a:pt x="929947" y="2415725"/>
                  <a:pt x="873333" y="2375194"/>
                </a:cubicBezTo>
                <a:cubicBezTo>
                  <a:pt x="841488" y="2352356"/>
                  <a:pt x="819936" y="2323727"/>
                  <a:pt x="808034" y="2286092"/>
                </a:cubicBezTo>
                <a:cubicBezTo>
                  <a:pt x="786161" y="2217255"/>
                  <a:pt x="773615" y="2146487"/>
                  <a:pt x="761070" y="2075398"/>
                </a:cubicBezTo>
                <a:cubicBezTo>
                  <a:pt x="751742" y="2023288"/>
                  <a:pt x="758497" y="1974394"/>
                  <a:pt x="777797" y="1926143"/>
                </a:cubicBezTo>
                <a:cubicBezTo>
                  <a:pt x="793559" y="1886578"/>
                  <a:pt x="809321" y="1847013"/>
                  <a:pt x="826369" y="1807769"/>
                </a:cubicBezTo>
                <a:cubicBezTo>
                  <a:pt x="827978" y="1804231"/>
                  <a:pt x="831516" y="1800692"/>
                  <a:pt x="829264" y="1795224"/>
                </a:cubicBezTo>
                <a:cubicBezTo>
                  <a:pt x="827656" y="1796511"/>
                  <a:pt x="826369" y="1797476"/>
                  <a:pt x="825726" y="1798441"/>
                </a:cubicBezTo>
                <a:cubicBezTo>
                  <a:pt x="790021" y="1854733"/>
                  <a:pt x="754959" y="1911025"/>
                  <a:pt x="723757" y="1969891"/>
                </a:cubicBezTo>
                <a:cubicBezTo>
                  <a:pt x="711212" y="1994016"/>
                  <a:pt x="706387" y="2018784"/>
                  <a:pt x="707673" y="2045483"/>
                </a:cubicBezTo>
                <a:cubicBezTo>
                  <a:pt x="711212" y="2122684"/>
                  <a:pt x="724722" y="2198276"/>
                  <a:pt x="745309" y="2273225"/>
                </a:cubicBezTo>
                <a:cubicBezTo>
                  <a:pt x="764609" y="2343671"/>
                  <a:pt x="801601" y="2398676"/>
                  <a:pt x="864970" y="2437598"/>
                </a:cubicBezTo>
                <a:cubicBezTo>
                  <a:pt x="917402" y="2469765"/>
                  <a:pt x="968226" y="2504506"/>
                  <a:pt x="1020979" y="2535707"/>
                </a:cubicBezTo>
                <a:cubicBezTo>
                  <a:pt x="1028699" y="2540211"/>
                  <a:pt x="1031273" y="2543749"/>
                  <a:pt x="1027734" y="2552756"/>
                </a:cubicBezTo>
                <a:cubicBezTo>
                  <a:pt x="1020014" y="2573021"/>
                  <a:pt x="1015511" y="2594251"/>
                  <a:pt x="1013581" y="2615803"/>
                </a:cubicBezTo>
                <a:cubicBezTo>
                  <a:pt x="1012616" y="2626740"/>
                  <a:pt x="1010686" y="2630278"/>
                  <a:pt x="998462" y="2626097"/>
                </a:cubicBezTo>
                <a:cubicBezTo>
                  <a:pt x="957610" y="2612265"/>
                  <a:pt x="916115" y="2601007"/>
                  <a:pt x="874298" y="2589748"/>
                </a:cubicBezTo>
                <a:cubicBezTo>
                  <a:pt x="829908" y="2577846"/>
                  <a:pt x="786161" y="2570126"/>
                  <a:pt x="740483" y="2585888"/>
                </a:cubicBezTo>
                <a:cubicBezTo>
                  <a:pt x="639801" y="2620307"/>
                  <a:pt x="550055" y="2673704"/>
                  <a:pt x="468994" y="2742219"/>
                </a:cubicBezTo>
                <a:cubicBezTo>
                  <a:pt x="458058" y="2751548"/>
                  <a:pt x="450016" y="2763128"/>
                  <a:pt x="444226" y="2776638"/>
                </a:cubicBezTo>
                <a:cubicBezTo>
                  <a:pt x="425569" y="2818777"/>
                  <a:pt x="411415" y="2862202"/>
                  <a:pt x="397584" y="2905949"/>
                </a:cubicBezTo>
                <a:cubicBezTo>
                  <a:pt x="388899" y="2932969"/>
                  <a:pt x="380535" y="2959990"/>
                  <a:pt x="371528" y="2988940"/>
                </a:cubicBezTo>
                <a:cubicBezTo>
                  <a:pt x="378605" y="2985080"/>
                  <a:pt x="379248" y="2979612"/>
                  <a:pt x="381178" y="2975430"/>
                </a:cubicBezTo>
                <a:cubicBezTo>
                  <a:pt x="406269" y="2922998"/>
                  <a:pt x="431681" y="2870244"/>
                  <a:pt x="462883" y="2821028"/>
                </a:cubicBezTo>
                <a:cubicBezTo>
                  <a:pt x="471889" y="2806553"/>
                  <a:pt x="480896" y="2791757"/>
                  <a:pt x="495050" y="2781785"/>
                </a:cubicBezTo>
                <a:cubicBezTo>
                  <a:pt x="573215" y="2726458"/>
                  <a:pt x="655241" y="2678529"/>
                  <a:pt x="744343" y="2642824"/>
                </a:cubicBezTo>
                <a:cubicBezTo>
                  <a:pt x="769755" y="2632852"/>
                  <a:pt x="795489" y="2629957"/>
                  <a:pt x="822509" y="2634782"/>
                </a:cubicBezTo>
                <a:cubicBezTo>
                  <a:pt x="874620" y="2644110"/>
                  <a:pt x="924157" y="2662767"/>
                  <a:pt x="974016" y="2679172"/>
                </a:cubicBezTo>
                <a:cubicBezTo>
                  <a:pt x="1000714" y="2687857"/>
                  <a:pt x="1018728" y="2698794"/>
                  <a:pt x="1019371" y="2730318"/>
                </a:cubicBezTo>
                <a:cubicBezTo>
                  <a:pt x="1019693" y="2743184"/>
                  <a:pt x="1018084" y="2744471"/>
                  <a:pt x="1006826" y="2743828"/>
                </a:cubicBezTo>
                <a:cubicBezTo>
                  <a:pt x="947317" y="2741576"/>
                  <a:pt x="887486" y="2741576"/>
                  <a:pt x="827978" y="2742541"/>
                </a:cubicBezTo>
                <a:cubicBezTo>
                  <a:pt x="788734" y="2743506"/>
                  <a:pt x="753029" y="2754121"/>
                  <a:pt x="721183" y="2777282"/>
                </a:cubicBezTo>
                <a:cubicBezTo>
                  <a:pt x="647199" y="2831000"/>
                  <a:pt x="585439" y="2896621"/>
                  <a:pt x="534293" y="2971892"/>
                </a:cubicBezTo>
                <a:cubicBezTo>
                  <a:pt x="524965" y="2985402"/>
                  <a:pt x="520461" y="3000520"/>
                  <a:pt x="518531" y="3016925"/>
                </a:cubicBezTo>
                <a:cubicBezTo>
                  <a:pt x="511133" y="3080294"/>
                  <a:pt x="510811" y="3144306"/>
                  <a:pt x="509846" y="3207997"/>
                </a:cubicBezTo>
                <a:cubicBezTo>
                  <a:pt x="509846" y="3209284"/>
                  <a:pt x="509203" y="3211857"/>
                  <a:pt x="512741" y="3211214"/>
                </a:cubicBezTo>
                <a:cubicBezTo>
                  <a:pt x="520783" y="3161998"/>
                  <a:pt x="528825" y="3112461"/>
                  <a:pt x="541692" y="3064211"/>
                </a:cubicBezTo>
                <a:cubicBezTo>
                  <a:pt x="547160" y="3043302"/>
                  <a:pt x="551342" y="3021750"/>
                  <a:pt x="565174" y="3004380"/>
                </a:cubicBezTo>
                <a:cubicBezTo>
                  <a:pt x="618571" y="2936830"/>
                  <a:pt x="677758" y="2874747"/>
                  <a:pt x="745630" y="2821672"/>
                </a:cubicBezTo>
                <a:cubicBezTo>
                  <a:pt x="767182" y="2804623"/>
                  <a:pt x="791629" y="2796260"/>
                  <a:pt x="818971" y="2794008"/>
                </a:cubicBezTo>
                <a:cubicBezTo>
                  <a:pt x="891668" y="2788218"/>
                  <a:pt x="963722" y="2796260"/>
                  <a:pt x="1036098" y="2803658"/>
                </a:cubicBezTo>
                <a:cubicBezTo>
                  <a:pt x="1043175" y="2804302"/>
                  <a:pt x="1047356" y="2807518"/>
                  <a:pt x="1050895" y="2813952"/>
                </a:cubicBezTo>
                <a:cubicBezTo>
                  <a:pt x="1066013" y="2841937"/>
                  <a:pt x="1085313" y="2867027"/>
                  <a:pt x="1110082" y="2887614"/>
                </a:cubicBezTo>
                <a:cubicBezTo>
                  <a:pt x="1117802" y="2894048"/>
                  <a:pt x="1121019" y="2901446"/>
                  <a:pt x="1122305" y="2910774"/>
                </a:cubicBezTo>
                <a:cubicBezTo>
                  <a:pt x="1129704" y="2960311"/>
                  <a:pt x="1147717" y="3004380"/>
                  <a:pt x="1186639" y="3038156"/>
                </a:cubicBezTo>
                <a:cubicBezTo>
                  <a:pt x="1189856" y="3041051"/>
                  <a:pt x="1191786" y="3043302"/>
                  <a:pt x="1190178" y="3048449"/>
                </a:cubicBezTo>
                <a:cubicBezTo>
                  <a:pt x="1180528" y="3082868"/>
                  <a:pt x="1189856" y="3102168"/>
                  <a:pt x="1224275" y="3119860"/>
                </a:cubicBezTo>
                <a:cubicBezTo>
                  <a:pt x="1219128" y="3110210"/>
                  <a:pt x="1213981" y="3101203"/>
                  <a:pt x="1209478" y="3091874"/>
                </a:cubicBezTo>
                <a:cubicBezTo>
                  <a:pt x="1204009" y="3080938"/>
                  <a:pt x="1208834" y="3071609"/>
                  <a:pt x="1215268" y="3062603"/>
                </a:cubicBezTo>
                <a:cubicBezTo>
                  <a:pt x="1221380" y="3054239"/>
                  <a:pt x="1227813" y="3060672"/>
                  <a:pt x="1233925" y="3061959"/>
                </a:cubicBezTo>
                <a:cubicBezTo>
                  <a:pt x="1249043" y="3064854"/>
                  <a:pt x="1264162" y="3065176"/>
                  <a:pt x="1278958" y="3060029"/>
                </a:cubicBezTo>
                <a:cubicBezTo>
                  <a:pt x="1286678" y="3057456"/>
                  <a:pt x="1290539" y="3060029"/>
                  <a:pt x="1294720" y="3066462"/>
                </a:cubicBezTo>
                <a:cubicBezTo>
                  <a:pt x="1300510" y="3075791"/>
                  <a:pt x="1302119" y="3085119"/>
                  <a:pt x="1296650" y="3094769"/>
                </a:cubicBezTo>
                <a:cubicBezTo>
                  <a:pt x="1292147" y="3103133"/>
                  <a:pt x="1287643" y="3111175"/>
                  <a:pt x="1282497" y="3120503"/>
                </a:cubicBezTo>
                <a:cubicBezTo>
                  <a:pt x="1318524" y="3100238"/>
                  <a:pt x="1326566" y="3083833"/>
                  <a:pt x="1316915" y="3048127"/>
                </a:cubicBezTo>
                <a:cubicBezTo>
                  <a:pt x="1315629" y="3043624"/>
                  <a:pt x="1316272" y="3041372"/>
                  <a:pt x="1319489" y="3038799"/>
                </a:cubicBezTo>
                <a:cubicBezTo>
                  <a:pt x="1360019" y="3003737"/>
                  <a:pt x="1378033" y="2957738"/>
                  <a:pt x="1385109" y="2906271"/>
                </a:cubicBezTo>
                <a:cubicBezTo>
                  <a:pt x="1386074" y="2900159"/>
                  <a:pt x="1387683" y="2895013"/>
                  <a:pt x="1392829" y="2890831"/>
                </a:cubicBezTo>
                <a:cubicBezTo>
                  <a:pt x="1419206" y="2869279"/>
                  <a:pt x="1439793" y="2843224"/>
                  <a:pt x="1455877" y="2813630"/>
                </a:cubicBezTo>
                <a:cubicBezTo>
                  <a:pt x="1459415" y="2807197"/>
                  <a:pt x="1463597" y="2804302"/>
                  <a:pt x="1470674" y="2803337"/>
                </a:cubicBezTo>
                <a:cubicBezTo>
                  <a:pt x="1535651" y="2796260"/>
                  <a:pt x="1600306" y="2790148"/>
                  <a:pt x="1665605" y="2792078"/>
                </a:cubicBezTo>
                <a:cubicBezTo>
                  <a:pt x="1703241" y="2793043"/>
                  <a:pt x="1737659" y="2802050"/>
                  <a:pt x="1767575" y="2826819"/>
                </a:cubicBezTo>
                <a:cubicBezTo>
                  <a:pt x="1829979" y="2878286"/>
                  <a:pt x="1885306" y="2935865"/>
                  <a:pt x="1936451" y="2998269"/>
                </a:cubicBezTo>
                <a:cubicBezTo>
                  <a:pt x="1944493" y="3007919"/>
                  <a:pt x="1949961" y="3018855"/>
                  <a:pt x="1954143" y="3030757"/>
                </a:cubicBezTo>
                <a:cubicBezTo>
                  <a:pt x="1968618" y="3072896"/>
                  <a:pt x="1976660" y="3116643"/>
                  <a:pt x="1984702" y="3160712"/>
                </a:cubicBezTo>
                <a:cubicBezTo>
                  <a:pt x="1987597" y="3177438"/>
                  <a:pt x="1990492" y="3194165"/>
                  <a:pt x="1993387" y="3210892"/>
                </a:cubicBezTo>
                <a:cubicBezTo>
                  <a:pt x="1995317" y="3149453"/>
                  <a:pt x="1994030" y="3088658"/>
                  <a:pt x="1988562" y="3027862"/>
                </a:cubicBezTo>
                <a:cubicBezTo>
                  <a:pt x="1986310" y="3001163"/>
                  <a:pt x="1976981" y="2978325"/>
                  <a:pt x="1961220" y="2957095"/>
                </a:cubicBezTo>
                <a:cubicBezTo>
                  <a:pt x="1914578" y="2893404"/>
                  <a:pt x="1860859" y="2836469"/>
                  <a:pt x="1798777" y="2787897"/>
                </a:cubicBezTo>
                <a:cubicBezTo>
                  <a:pt x="1760498" y="2757981"/>
                  <a:pt x="1718359" y="2742541"/>
                  <a:pt x="1669144" y="2742541"/>
                </a:cubicBezTo>
                <a:cubicBezTo>
                  <a:pt x="1611886" y="2742541"/>
                  <a:pt x="1554308" y="2741898"/>
                  <a:pt x="1497050" y="2744150"/>
                </a:cubicBezTo>
                <a:cubicBezTo>
                  <a:pt x="1487079" y="2744471"/>
                  <a:pt x="1483862" y="2742863"/>
                  <a:pt x="1486757" y="2732248"/>
                </a:cubicBezTo>
                <a:cubicBezTo>
                  <a:pt x="1489330" y="2723563"/>
                  <a:pt x="1490617" y="2714234"/>
                  <a:pt x="1491582" y="2705227"/>
                </a:cubicBezTo>
                <a:cubicBezTo>
                  <a:pt x="1492547" y="2698151"/>
                  <a:pt x="1495120" y="2693969"/>
                  <a:pt x="1502197" y="2691074"/>
                </a:cubicBezTo>
                <a:cubicBezTo>
                  <a:pt x="1550769" y="2672739"/>
                  <a:pt x="1599663" y="2656012"/>
                  <a:pt x="1649522" y="2641858"/>
                </a:cubicBezTo>
                <a:cubicBezTo>
                  <a:pt x="1697451" y="2628348"/>
                  <a:pt x="1742163" y="2632852"/>
                  <a:pt x="1787196" y="2653760"/>
                </a:cubicBezTo>
                <a:cubicBezTo>
                  <a:pt x="1858607" y="2687214"/>
                  <a:pt x="1926479" y="2725814"/>
                  <a:pt x="1992100" y="2769240"/>
                </a:cubicBezTo>
                <a:cubicBezTo>
                  <a:pt x="2012687" y="2783072"/>
                  <a:pt x="2029092" y="2800120"/>
                  <a:pt x="2042280" y="2821028"/>
                </a:cubicBezTo>
                <a:cubicBezTo>
                  <a:pt x="2072517" y="2868636"/>
                  <a:pt x="2097286" y="2919460"/>
                  <a:pt x="2122055" y="2970283"/>
                </a:cubicBezTo>
                <a:cubicBezTo>
                  <a:pt x="2123985" y="2974143"/>
                  <a:pt x="2124306" y="2979290"/>
                  <a:pt x="2129775" y="2981542"/>
                </a:cubicBezTo>
                <a:cubicBezTo>
                  <a:pt x="2129775" y="2978968"/>
                  <a:pt x="2130418" y="2976717"/>
                  <a:pt x="2129775" y="2974787"/>
                </a:cubicBezTo>
                <a:cubicBezTo>
                  <a:pt x="2109509" y="2910131"/>
                  <a:pt x="2089888" y="2845154"/>
                  <a:pt x="2064154" y="2782107"/>
                </a:cubicBezTo>
                <a:cubicBezTo>
                  <a:pt x="2055790" y="2761841"/>
                  <a:pt x="2042924" y="2745758"/>
                  <a:pt x="2026197" y="2732569"/>
                </a:cubicBezTo>
                <a:cubicBezTo>
                  <a:pt x="1954465" y="2674991"/>
                  <a:pt x="1876621" y="2628348"/>
                  <a:pt x="1790735" y="2594573"/>
                </a:cubicBezTo>
                <a:cubicBezTo>
                  <a:pt x="1745058" y="2576881"/>
                  <a:pt x="1699381" y="2571091"/>
                  <a:pt x="1650809" y="2584601"/>
                </a:cubicBezTo>
                <a:cubicBezTo>
                  <a:pt x="1602236" y="2598111"/>
                  <a:pt x="1553343" y="2610657"/>
                  <a:pt x="1505414" y="2626418"/>
                </a:cubicBezTo>
                <a:cubicBezTo>
                  <a:pt x="1496729" y="2629313"/>
                  <a:pt x="1494155" y="2628027"/>
                  <a:pt x="1493190" y="2618377"/>
                </a:cubicBezTo>
                <a:cubicBezTo>
                  <a:pt x="1490939" y="2595860"/>
                  <a:pt x="1486435" y="2573986"/>
                  <a:pt x="1478715" y="2552756"/>
                </a:cubicBezTo>
                <a:cubicBezTo>
                  <a:pt x="1475499" y="2544393"/>
                  <a:pt x="1477429" y="2540211"/>
                  <a:pt x="1485149" y="2535707"/>
                </a:cubicBezTo>
                <a:cubicBezTo>
                  <a:pt x="1545944" y="2499681"/>
                  <a:pt x="1605131" y="2461402"/>
                  <a:pt x="1663675" y="2421515"/>
                </a:cubicBezTo>
                <a:cubicBezTo>
                  <a:pt x="1704849" y="2393208"/>
                  <a:pt x="1731869" y="2356216"/>
                  <a:pt x="1748274" y="2309574"/>
                </a:cubicBezTo>
                <a:cubicBezTo>
                  <a:pt x="1778190" y="2224975"/>
                  <a:pt x="1793308" y="2137802"/>
                  <a:pt x="1798133" y="2048378"/>
                </a:cubicBezTo>
                <a:cubicBezTo>
                  <a:pt x="1799742" y="2017176"/>
                  <a:pt x="1792665" y="1988869"/>
                  <a:pt x="1777868" y="1961527"/>
                </a:cubicBezTo>
                <a:cubicBezTo>
                  <a:pt x="1749239" y="1909095"/>
                  <a:pt x="1718037" y="1858271"/>
                  <a:pt x="1686192" y="1808091"/>
                </a:cubicBezTo>
                <a:cubicBezTo>
                  <a:pt x="1684262" y="1804874"/>
                  <a:pt x="1682975" y="1800371"/>
                  <a:pt x="1676864" y="1801979"/>
                </a:cubicBezTo>
                <a:cubicBezTo>
                  <a:pt x="1699381" y="1852803"/>
                  <a:pt x="1721254" y="1902983"/>
                  <a:pt x="1738303" y="1955416"/>
                </a:cubicBezTo>
                <a:cubicBezTo>
                  <a:pt x="1746666" y="1980827"/>
                  <a:pt x="1753421" y="2006239"/>
                  <a:pt x="1750204" y="2033581"/>
                </a:cubicBezTo>
                <a:cubicBezTo>
                  <a:pt x="1741841" y="2107887"/>
                  <a:pt x="1727044" y="2181228"/>
                  <a:pt x="1709031" y="2253925"/>
                </a:cubicBezTo>
                <a:cubicBezTo>
                  <a:pt x="1694556" y="2312469"/>
                  <a:pt x="1665605" y="2358468"/>
                  <a:pt x="1613495" y="2390635"/>
                </a:cubicBezTo>
                <a:cubicBezTo>
                  <a:pt x="1561706" y="2422802"/>
                  <a:pt x="1508952" y="2453360"/>
                  <a:pt x="1454590" y="2481667"/>
                </a:cubicBezTo>
                <a:cubicBezTo>
                  <a:pt x="1447835" y="2485206"/>
                  <a:pt x="1445262" y="2482954"/>
                  <a:pt x="1441723" y="2477807"/>
                </a:cubicBezTo>
                <a:cubicBezTo>
                  <a:pt x="1429178" y="2459150"/>
                  <a:pt x="1414381" y="2441780"/>
                  <a:pt x="1397011" y="2427627"/>
                </a:cubicBezTo>
                <a:cubicBezTo>
                  <a:pt x="1390256" y="2422158"/>
                  <a:pt x="1389934" y="2418298"/>
                  <a:pt x="1394759" y="2411221"/>
                </a:cubicBezTo>
                <a:cubicBezTo>
                  <a:pt x="1424675" y="2368118"/>
                  <a:pt x="1452017" y="2323727"/>
                  <a:pt x="1479359" y="2279015"/>
                </a:cubicBezTo>
                <a:cubicBezTo>
                  <a:pt x="1520211" y="2211786"/>
                  <a:pt x="1545623" y="2140697"/>
                  <a:pt x="1545301" y="2060923"/>
                </a:cubicBezTo>
                <a:cubicBezTo>
                  <a:pt x="1544979" y="1993694"/>
                  <a:pt x="1541762" y="1927109"/>
                  <a:pt x="1531469" y="1860523"/>
                </a:cubicBezTo>
                <a:cubicBezTo>
                  <a:pt x="1525036" y="1819671"/>
                  <a:pt x="1519567" y="1778819"/>
                  <a:pt x="1497372" y="1742470"/>
                </a:cubicBezTo>
                <a:cubicBezTo>
                  <a:pt x="1471639" y="1700332"/>
                  <a:pt x="1440437" y="1662374"/>
                  <a:pt x="1407948" y="1625704"/>
                </a:cubicBezTo>
                <a:cubicBezTo>
                  <a:pt x="1406661" y="1624096"/>
                  <a:pt x="1405053" y="1621844"/>
                  <a:pt x="1402480" y="1623774"/>
                </a:cubicBezTo>
                <a:cubicBezTo>
                  <a:pt x="1424031" y="1660444"/>
                  <a:pt x="1443975" y="1697758"/>
                  <a:pt x="1461988" y="1736037"/>
                </a:cubicBezTo>
                <a:cubicBezTo>
                  <a:pt x="1473890" y="1760805"/>
                  <a:pt x="1486114" y="1785574"/>
                  <a:pt x="1489009" y="1813559"/>
                </a:cubicBezTo>
                <a:cubicBezTo>
                  <a:pt x="1498980" y="1903627"/>
                  <a:pt x="1499302" y="1994016"/>
                  <a:pt x="1493190" y="2084405"/>
                </a:cubicBezTo>
                <a:cubicBezTo>
                  <a:pt x="1490295" y="2128474"/>
                  <a:pt x="1483219" y="2171578"/>
                  <a:pt x="1460380" y="2211143"/>
                </a:cubicBezTo>
                <a:cubicBezTo>
                  <a:pt x="1425318" y="2270973"/>
                  <a:pt x="1384788" y="2327266"/>
                  <a:pt x="1343292" y="2382593"/>
                </a:cubicBezTo>
                <a:cubicBezTo>
                  <a:pt x="1339432" y="2388061"/>
                  <a:pt x="1335894" y="2389026"/>
                  <a:pt x="1329461" y="2386453"/>
                </a:cubicBezTo>
                <a:cubicBezTo>
                  <a:pt x="1312412" y="2379376"/>
                  <a:pt x="1294720" y="2374551"/>
                  <a:pt x="1276385" y="2373264"/>
                </a:cubicBezTo>
                <a:cubicBezTo>
                  <a:pt x="1266413" y="2372621"/>
                  <a:pt x="1263518" y="2369083"/>
                  <a:pt x="1263197" y="2359111"/>
                </a:cubicBezTo>
                <a:cubicBezTo>
                  <a:pt x="1262553" y="2302175"/>
                  <a:pt x="1260945" y="2245240"/>
                  <a:pt x="1259980" y="2188304"/>
                </a:cubicBezTo>
                <a:cubicBezTo>
                  <a:pt x="1257728" y="2040658"/>
                  <a:pt x="1258050" y="1892690"/>
                  <a:pt x="1248400" y="1745043"/>
                </a:cubicBezTo>
                <a:cubicBezTo>
                  <a:pt x="1237141" y="1574237"/>
                  <a:pt x="1218484" y="1404074"/>
                  <a:pt x="1201436" y="1233910"/>
                </a:cubicBezTo>
                <a:cubicBezTo>
                  <a:pt x="1183101" y="1050237"/>
                  <a:pt x="1166374" y="866564"/>
                  <a:pt x="1159297" y="682247"/>
                </a:cubicBezTo>
                <a:cubicBezTo>
                  <a:pt x="1158654" y="666164"/>
                  <a:pt x="1159297" y="650080"/>
                  <a:pt x="1159297" y="632067"/>
                </a:cubicBezTo>
                <a:cubicBezTo>
                  <a:pt x="1211408" y="673884"/>
                  <a:pt x="1260623" y="716022"/>
                  <a:pt x="1308552" y="759126"/>
                </a:cubicBezTo>
                <a:cubicBezTo>
                  <a:pt x="1312734" y="762664"/>
                  <a:pt x="1316915" y="766203"/>
                  <a:pt x="1321740" y="769098"/>
                </a:cubicBezTo>
                <a:cubicBezTo>
                  <a:pt x="1391543" y="807698"/>
                  <a:pt x="1461667" y="845977"/>
                  <a:pt x="1531469" y="884577"/>
                </a:cubicBezTo>
                <a:cubicBezTo>
                  <a:pt x="1587761" y="915779"/>
                  <a:pt x="1644053" y="946659"/>
                  <a:pt x="1692947" y="989120"/>
                </a:cubicBezTo>
                <a:cubicBezTo>
                  <a:pt x="1761463" y="1048950"/>
                  <a:pt x="1814538" y="1121326"/>
                  <a:pt x="1862467" y="1197884"/>
                </a:cubicBezTo>
                <a:cubicBezTo>
                  <a:pt x="1877586" y="1222009"/>
                  <a:pt x="1895277" y="1243239"/>
                  <a:pt x="1917794" y="1260287"/>
                </a:cubicBezTo>
                <a:cubicBezTo>
                  <a:pt x="1965080" y="1296314"/>
                  <a:pt x="2010435" y="1333628"/>
                  <a:pt x="2052252" y="1376088"/>
                </a:cubicBezTo>
                <a:cubicBezTo>
                  <a:pt x="2123663" y="1448142"/>
                  <a:pt x="2200864" y="1514406"/>
                  <a:pt x="2270666" y="1588069"/>
                </a:cubicBezTo>
                <a:cubicBezTo>
                  <a:pt x="2335965" y="1656906"/>
                  <a:pt x="2398690" y="1727673"/>
                  <a:pt x="2436004" y="1816454"/>
                </a:cubicBezTo>
                <a:cubicBezTo>
                  <a:pt x="2441151" y="1828678"/>
                  <a:pt x="2449193" y="1835433"/>
                  <a:pt x="2462059" y="1838006"/>
                </a:cubicBezTo>
                <a:cubicBezTo>
                  <a:pt x="2467528" y="1838971"/>
                  <a:pt x="2472353" y="1841223"/>
                  <a:pt x="2476856" y="1844761"/>
                </a:cubicBezTo>
                <a:cubicBezTo>
                  <a:pt x="2510953" y="1871460"/>
                  <a:pt x="2548267" y="1893333"/>
                  <a:pt x="2585259" y="1915207"/>
                </a:cubicBezTo>
                <a:cubicBezTo>
                  <a:pt x="2641873" y="1948660"/>
                  <a:pt x="2698165" y="1982436"/>
                  <a:pt x="2743520" y="2031008"/>
                </a:cubicBezTo>
                <a:cubicBezTo>
                  <a:pt x="2828763" y="2122684"/>
                  <a:pt x="2906607" y="2220150"/>
                  <a:pt x="2975766" y="2324371"/>
                </a:cubicBezTo>
                <a:cubicBezTo>
                  <a:pt x="3074840" y="2472982"/>
                  <a:pt x="3158474" y="2630600"/>
                  <a:pt x="3244038" y="2787575"/>
                </a:cubicBezTo>
                <a:cubicBezTo>
                  <a:pt x="3247255" y="2793687"/>
                  <a:pt x="3249185" y="2800442"/>
                  <a:pt x="3251115" y="2806875"/>
                </a:cubicBezTo>
                <a:cubicBezTo>
                  <a:pt x="3272667" y="2885684"/>
                  <a:pt x="3296792" y="2963528"/>
                  <a:pt x="3324134" y="3040729"/>
                </a:cubicBezTo>
                <a:cubicBezTo>
                  <a:pt x="3333462" y="3067106"/>
                  <a:pt x="3341504" y="3093804"/>
                  <a:pt x="3354049" y="3118895"/>
                </a:cubicBezTo>
                <a:cubicBezTo>
                  <a:pt x="3354049" y="3104098"/>
                  <a:pt x="3354049" y="3089623"/>
                  <a:pt x="3354049" y="3074826"/>
                </a:cubicBezTo>
                <a:cubicBezTo>
                  <a:pt x="3334427" y="3025932"/>
                  <a:pt x="3318665" y="2975752"/>
                  <a:pt x="3303547" y="2925250"/>
                </a:cubicBezTo>
                <a:cubicBezTo>
                  <a:pt x="3291002" y="2884397"/>
                  <a:pt x="3280065" y="2843545"/>
                  <a:pt x="3268163" y="2802693"/>
                </a:cubicBezTo>
                <a:cubicBezTo>
                  <a:pt x="3266555" y="2797225"/>
                  <a:pt x="3265590" y="2792400"/>
                  <a:pt x="3267520" y="2786610"/>
                </a:cubicBezTo>
                <a:cubicBezTo>
                  <a:pt x="3286177" y="2724528"/>
                  <a:pt x="3309337" y="2664375"/>
                  <a:pt x="3342147" y="2608405"/>
                </a:cubicBezTo>
                <a:cubicBezTo>
                  <a:pt x="3345686" y="2602293"/>
                  <a:pt x="3348581" y="2596825"/>
                  <a:pt x="3354371" y="2606475"/>
                </a:cubicBezTo>
                <a:cubicBezTo>
                  <a:pt x="3354371" y="2590070"/>
                  <a:pt x="3354371" y="2573343"/>
                  <a:pt x="3354371" y="2556938"/>
                </a:cubicBezTo>
                <a:cubicBezTo>
                  <a:pt x="3350511" y="2557903"/>
                  <a:pt x="3348259" y="2557903"/>
                  <a:pt x="3346007" y="2553399"/>
                </a:cubicBezTo>
                <a:cubicBezTo>
                  <a:pt x="3292932" y="2438563"/>
                  <a:pt x="3225381" y="2332091"/>
                  <a:pt x="3155257" y="2227226"/>
                </a:cubicBezTo>
                <a:cubicBezTo>
                  <a:pt x="3154936" y="2226583"/>
                  <a:pt x="3154614" y="2225618"/>
                  <a:pt x="3154614" y="2224653"/>
                </a:cubicBezTo>
                <a:cubicBezTo>
                  <a:pt x="3230206" y="2242345"/>
                  <a:pt x="3300330" y="2269043"/>
                  <a:pt x="3346007" y="2337237"/>
                </a:cubicBezTo>
                <a:cubicBezTo>
                  <a:pt x="3348581" y="2340776"/>
                  <a:pt x="3349867" y="2345601"/>
                  <a:pt x="3354371" y="2347853"/>
                </a:cubicBezTo>
                <a:cubicBezTo>
                  <a:pt x="3354371" y="2335951"/>
                  <a:pt x="3354371" y="2324049"/>
                  <a:pt x="3354371" y="2312147"/>
                </a:cubicBezTo>
                <a:cubicBezTo>
                  <a:pt x="3352441" y="2310861"/>
                  <a:pt x="3350511" y="2309896"/>
                  <a:pt x="3348902" y="2308287"/>
                </a:cubicBezTo>
                <a:cubicBezTo>
                  <a:pt x="3315449" y="2269365"/>
                  <a:pt x="3272667" y="2244596"/>
                  <a:pt x="3224095" y="2229478"/>
                </a:cubicBezTo>
                <a:cubicBezTo>
                  <a:pt x="3204794" y="2223366"/>
                  <a:pt x="3186138" y="2216611"/>
                  <a:pt x="3167802" y="2208248"/>
                </a:cubicBezTo>
                <a:cubicBezTo>
                  <a:pt x="3158474" y="2204066"/>
                  <a:pt x="3156544" y="2199563"/>
                  <a:pt x="3160404" y="2189591"/>
                </a:cubicBezTo>
                <a:cubicBezTo>
                  <a:pt x="3187103" y="2121719"/>
                  <a:pt x="3232458" y="2069286"/>
                  <a:pt x="3290037" y="2025861"/>
                </a:cubicBezTo>
                <a:cubicBezTo>
                  <a:pt x="3310624" y="2010421"/>
                  <a:pt x="3331854" y="1995946"/>
                  <a:pt x="3354371" y="1984044"/>
                </a:cubicBezTo>
                <a:cubicBezTo>
                  <a:pt x="3354371" y="1975681"/>
                  <a:pt x="3354371" y="1967639"/>
                  <a:pt x="3354371" y="1959276"/>
                </a:cubicBezTo>
                <a:cubicBezTo>
                  <a:pt x="3266877" y="2004953"/>
                  <a:pt x="3194501" y="2066070"/>
                  <a:pt x="3153327" y="2158067"/>
                </a:cubicBezTo>
                <a:cubicBezTo>
                  <a:pt x="3151397" y="2162571"/>
                  <a:pt x="3149467" y="2167396"/>
                  <a:pt x="3147216" y="2171899"/>
                </a:cubicBezTo>
                <a:cubicBezTo>
                  <a:pt x="3146894" y="2172221"/>
                  <a:pt x="3146572" y="2172543"/>
                  <a:pt x="3144321" y="2174151"/>
                </a:cubicBezTo>
                <a:cubicBezTo>
                  <a:pt x="3142069" y="2159032"/>
                  <a:pt x="3139495" y="2145201"/>
                  <a:pt x="3137566" y="2131047"/>
                </a:cubicBezTo>
                <a:cubicBezTo>
                  <a:pt x="3127272" y="2052560"/>
                  <a:pt x="3116979" y="1973751"/>
                  <a:pt x="3106685" y="1895263"/>
                </a:cubicBezTo>
                <a:cubicBezTo>
                  <a:pt x="3104755" y="1879180"/>
                  <a:pt x="3104755" y="1879501"/>
                  <a:pt x="3121804" y="1880788"/>
                </a:cubicBezTo>
                <a:cubicBezTo>
                  <a:pt x="3153649" y="1883040"/>
                  <a:pt x="3186138" y="1880788"/>
                  <a:pt x="3217983" y="1884648"/>
                </a:cubicBezTo>
                <a:cubicBezTo>
                  <a:pt x="3264947" y="1890760"/>
                  <a:pt x="3310946" y="1901053"/>
                  <a:pt x="3354371" y="1920675"/>
                </a:cubicBezTo>
                <a:cubicBezTo>
                  <a:pt x="3354371" y="1913277"/>
                  <a:pt x="3354371" y="1905878"/>
                  <a:pt x="3354371" y="1898480"/>
                </a:cubicBezTo>
                <a:cubicBezTo>
                  <a:pt x="3313197" y="1885613"/>
                  <a:pt x="3272023" y="1873068"/>
                  <a:pt x="3228920" y="1869530"/>
                </a:cubicBezTo>
                <a:cubicBezTo>
                  <a:pt x="3194179" y="1866635"/>
                  <a:pt x="3159439" y="1865670"/>
                  <a:pt x="3124699" y="1863096"/>
                </a:cubicBezTo>
                <a:cubicBezTo>
                  <a:pt x="3103147" y="1861488"/>
                  <a:pt x="3102825" y="1860845"/>
                  <a:pt x="3100252" y="1839614"/>
                </a:cubicBezTo>
                <a:cubicBezTo>
                  <a:pt x="3090280" y="1759519"/>
                  <a:pt x="3080952" y="1679423"/>
                  <a:pt x="3070658" y="1599327"/>
                </a:cubicBezTo>
                <a:cubicBezTo>
                  <a:pt x="3069372" y="1588390"/>
                  <a:pt x="3070337" y="1584209"/>
                  <a:pt x="3083525" y="1582600"/>
                </a:cubicBezTo>
                <a:cubicBezTo>
                  <a:pt x="3131132" y="1576810"/>
                  <a:pt x="3177774" y="1563300"/>
                  <a:pt x="3225703" y="1558154"/>
                </a:cubicBezTo>
                <a:cubicBezTo>
                  <a:pt x="3268807" y="1553650"/>
                  <a:pt x="3311589" y="1554615"/>
                  <a:pt x="3354371" y="1562335"/>
                </a:cubicBezTo>
                <a:cubicBezTo>
                  <a:pt x="3354371" y="1555902"/>
                  <a:pt x="3354371" y="1549468"/>
                  <a:pt x="3354371" y="1543035"/>
                </a:cubicBezTo>
                <a:cubicBezTo>
                  <a:pt x="3323169" y="1541427"/>
                  <a:pt x="3292289" y="1538853"/>
                  <a:pt x="3261087" y="1539497"/>
                </a:cubicBezTo>
                <a:cubicBezTo>
                  <a:pt x="3211550" y="1540140"/>
                  <a:pt x="3163621" y="1550755"/>
                  <a:pt x="3115692" y="1561049"/>
                </a:cubicBezTo>
                <a:cubicBezTo>
                  <a:pt x="3103147" y="1563622"/>
                  <a:pt x="3090280" y="1565230"/>
                  <a:pt x="3077413" y="1565874"/>
                </a:cubicBezTo>
                <a:cubicBezTo>
                  <a:pt x="3069372" y="1566195"/>
                  <a:pt x="3066155" y="1563944"/>
                  <a:pt x="3065190" y="1555580"/>
                </a:cubicBezTo>
                <a:cubicBezTo>
                  <a:pt x="3057148" y="1490924"/>
                  <a:pt x="3048785" y="1426591"/>
                  <a:pt x="3040743" y="1361935"/>
                </a:cubicBezTo>
                <a:cubicBezTo>
                  <a:pt x="3040100" y="1356788"/>
                  <a:pt x="3037848" y="1350998"/>
                  <a:pt x="3045568" y="1348425"/>
                </a:cubicBezTo>
                <a:cubicBezTo>
                  <a:pt x="3078378" y="1337810"/>
                  <a:pt x="3107972" y="1319475"/>
                  <a:pt x="3139817" y="1306929"/>
                </a:cubicBezTo>
                <a:cubicBezTo>
                  <a:pt x="3208654" y="1279588"/>
                  <a:pt x="3279743" y="1263826"/>
                  <a:pt x="3354371" y="1265434"/>
                </a:cubicBezTo>
                <a:cubicBezTo>
                  <a:pt x="3354371" y="1259966"/>
                  <a:pt x="3354371" y="1254497"/>
                  <a:pt x="3354371" y="1249029"/>
                </a:cubicBezTo>
                <a:cubicBezTo>
                  <a:pt x="3262695" y="1247099"/>
                  <a:pt x="3176166" y="1266721"/>
                  <a:pt x="3093818" y="1306608"/>
                </a:cubicBezTo>
                <a:cubicBezTo>
                  <a:pt x="3077735" y="1314328"/>
                  <a:pt x="3061330" y="1321726"/>
                  <a:pt x="3045246" y="1329446"/>
                </a:cubicBezTo>
                <a:cubicBezTo>
                  <a:pt x="3038813" y="1332663"/>
                  <a:pt x="3036240" y="1330733"/>
                  <a:pt x="3035274" y="1323978"/>
                </a:cubicBezTo>
                <a:cubicBezTo>
                  <a:pt x="3028841" y="1279909"/>
                  <a:pt x="3022408" y="1235840"/>
                  <a:pt x="3015974" y="1192093"/>
                </a:cubicBezTo>
                <a:cubicBezTo>
                  <a:pt x="3015331" y="1187912"/>
                  <a:pt x="3016618" y="1185338"/>
                  <a:pt x="3019834" y="1182765"/>
                </a:cubicBezTo>
                <a:cubicBezTo>
                  <a:pt x="3081595" y="1130654"/>
                  <a:pt x="3145286" y="1081439"/>
                  <a:pt x="3214766" y="1039622"/>
                </a:cubicBezTo>
                <a:cubicBezTo>
                  <a:pt x="3260122" y="1012602"/>
                  <a:pt x="3306764" y="988477"/>
                  <a:pt x="3354371" y="965316"/>
                </a:cubicBezTo>
                <a:cubicBezTo>
                  <a:pt x="3354371" y="956953"/>
                  <a:pt x="3354371" y="948911"/>
                  <a:pt x="3354371" y="940548"/>
                </a:cubicBezTo>
                <a:cubicBezTo>
                  <a:pt x="3230206" y="995875"/>
                  <a:pt x="3116014" y="1067929"/>
                  <a:pt x="3011471" y="1158961"/>
                </a:cubicBezTo>
                <a:cubicBezTo>
                  <a:pt x="3005359" y="1122291"/>
                  <a:pt x="2999569" y="1088194"/>
                  <a:pt x="2993779" y="1054097"/>
                </a:cubicBezTo>
                <a:cubicBezTo>
                  <a:pt x="2992492" y="1046377"/>
                  <a:pt x="2992171" y="1038335"/>
                  <a:pt x="2989598" y="1031259"/>
                </a:cubicBezTo>
                <a:cubicBezTo>
                  <a:pt x="2981877" y="1009707"/>
                  <a:pt x="2988311" y="991372"/>
                  <a:pt x="2999569" y="973036"/>
                </a:cubicBezTo>
                <a:cubicBezTo>
                  <a:pt x="3028198" y="926073"/>
                  <a:pt x="3068085" y="891011"/>
                  <a:pt x="3115692" y="863990"/>
                </a:cubicBezTo>
                <a:cubicBezTo>
                  <a:pt x="3172627" y="831502"/>
                  <a:pt x="3235031" y="812202"/>
                  <a:pt x="3297114" y="792258"/>
                </a:cubicBezTo>
                <a:cubicBezTo>
                  <a:pt x="3299365" y="791615"/>
                  <a:pt x="3301617" y="790971"/>
                  <a:pt x="3303547" y="790328"/>
                </a:cubicBezTo>
                <a:cubicBezTo>
                  <a:pt x="3321239" y="782286"/>
                  <a:pt x="3338931" y="778748"/>
                  <a:pt x="3354371" y="795153"/>
                </a:cubicBezTo>
                <a:cubicBezTo>
                  <a:pt x="3354371" y="787755"/>
                  <a:pt x="3354371" y="780356"/>
                  <a:pt x="3354371" y="773280"/>
                </a:cubicBezTo>
                <a:cubicBezTo>
                  <a:pt x="3304834" y="742399"/>
                  <a:pt x="3292932" y="693505"/>
                  <a:pt x="3291967" y="640430"/>
                </a:cubicBezTo>
                <a:cubicBezTo>
                  <a:pt x="3290680" y="568698"/>
                  <a:pt x="3310302" y="500825"/>
                  <a:pt x="3334106" y="434240"/>
                </a:cubicBezTo>
                <a:cubicBezTo>
                  <a:pt x="3339896" y="418156"/>
                  <a:pt x="3345364" y="402394"/>
                  <a:pt x="3354371" y="387919"/>
                </a:cubicBezTo>
                <a:cubicBezTo>
                  <a:pt x="3354371" y="374087"/>
                  <a:pt x="3354371" y="360256"/>
                  <a:pt x="3354371" y="346746"/>
                </a:cubicBezTo>
                <a:cubicBezTo>
                  <a:pt x="3350511" y="347067"/>
                  <a:pt x="3349546" y="350606"/>
                  <a:pt x="3348259" y="353501"/>
                </a:cubicBezTo>
                <a:cubicBezTo>
                  <a:pt x="3302260" y="435848"/>
                  <a:pt x="3277170" y="524307"/>
                  <a:pt x="3272667" y="618235"/>
                </a:cubicBezTo>
                <a:cubicBezTo>
                  <a:pt x="3271058" y="654583"/>
                  <a:pt x="3277492" y="690289"/>
                  <a:pt x="3290037" y="725672"/>
                </a:cubicBezTo>
                <a:cubicBezTo>
                  <a:pt x="3278457" y="717309"/>
                  <a:pt x="3266877" y="708624"/>
                  <a:pt x="3255297" y="700261"/>
                </a:cubicBezTo>
                <a:cubicBezTo>
                  <a:pt x="3232458" y="683534"/>
                  <a:pt x="3209941" y="666164"/>
                  <a:pt x="3186459" y="649758"/>
                </a:cubicBezTo>
                <a:cubicBezTo>
                  <a:pt x="3145607" y="621451"/>
                  <a:pt x="3131132" y="581564"/>
                  <a:pt x="3138852" y="534601"/>
                </a:cubicBezTo>
                <a:cubicBezTo>
                  <a:pt x="3151076" y="460617"/>
                  <a:pt x="3176487" y="391136"/>
                  <a:pt x="3214766" y="326480"/>
                </a:cubicBezTo>
                <a:cubicBezTo>
                  <a:pt x="3218948" y="319404"/>
                  <a:pt x="3223773" y="316509"/>
                  <a:pt x="3232136" y="315544"/>
                </a:cubicBezTo>
                <a:cubicBezTo>
                  <a:pt x="3268485" y="311684"/>
                  <a:pt x="3305155" y="307180"/>
                  <a:pt x="3341504" y="302677"/>
                </a:cubicBezTo>
                <a:cubicBezTo>
                  <a:pt x="3346007" y="302033"/>
                  <a:pt x="3350511" y="301068"/>
                  <a:pt x="3355014" y="300103"/>
                </a:cubicBezTo>
                <a:cubicBezTo>
                  <a:pt x="3355014" y="295600"/>
                  <a:pt x="3355014" y="290775"/>
                  <a:pt x="3355014" y="286272"/>
                </a:cubicBezTo>
                <a:cubicBezTo>
                  <a:pt x="3315127" y="287237"/>
                  <a:pt x="3275562" y="294313"/>
                  <a:pt x="3235996" y="298817"/>
                </a:cubicBezTo>
                <a:cubicBezTo>
                  <a:pt x="3192571" y="303642"/>
                  <a:pt x="3161691" y="282090"/>
                  <a:pt x="3137244" y="250566"/>
                </a:cubicBezTo>
                <a:cubicBezTo>
                  <a:pt x="3113440" y="219364"/>
                  <a:pt x="3113119" y="184302"/>
                  <a:pt x="3130810" y="149240"/>
                </a:cubicBezTo>
                <a:cubicBezTo>
                  <a:pt x="3139817" y="131227"/>
                  <a:pt x="3153971" y="117395"/>
                  <a:pt x="3169089" y="104528"/>
                </a:cubicBezTo>
                <a:cubicBezTo>
                  <a:pt x="3193214" y="83620"/>
                  <a:pt x="3219270" y="65606"/>
                  <a:pt x="3249185" y="53061"/>
                </a:cubicBezTo>
                <a:cubicBezTo>
                  <a:pt x="3263660" y="46949"/>
                  <a:pt x="3277813" y="39229"/>
                  <a:pt x="3293575" y="31831"/>
                </a:cubicBezTo>
                <a:cubicBezTo>
                  <a:pt x="3245646" y="129619"/>
                  <a:pt x="3270737" y="221616"/>
                  <a:pt x="3355014" y="264398"/>
                </a:cubicBezTo>
                <a:cubicBezTo>
                  <a:pt x="3355014" y="257965"/>
                  <a:pt x="3355014" y="251531"/>
                  <a:pt x="3355014" y="245098"/>
                </a:cubicBezTo>
                <a:cubicBezTo>
                  <a:pt x="3272988" y="192344"/>
                  <a:pt x="3260765" y="80403"/>
                  <a:pt x="3329602" y="19286"/>
                </a:cubicBezTo>
                <a:close/>
                <a:moveTo>
                  <a:pt x="1223953" y="3046519"/>
                </a:moveTo>
                <a:cubicBezTo>
                  <a:pt x="1217841" y="3046841"/>
                  <a:pt x="1214625" y="3042981"/>
                  <a:pt x="1214303" y="3037512"/>
                </a:cubicBezTo>
                <a:cubicBezTo>
                  <a:pt x="1213981" y="3031722"/>
                  <a:pt x="1217520" y="3028184"/>
                  <a:pt x="1223310" y="3027219"/>
                </a:cubicBezTo>
                <a:cubicBezTo>
                  <a:pt x="1229100" y="3028184"/>
                  <a:pt x="1232316" y="3031401"/>
                  <a:pt x="1232316" y="3037191"/>
                </a:cubicBezTo>
                <a:cubicBezTo>
                  <a:pt x="1231995" y="3042659"/>
                  <a:pt x="1229421" y="3046197"/>
                  <a:pt x="1223953" y="3046519"/>
                </a:cubicBezTo>
                <a:close/>
                <a:moveTo>
                  <a:pt x="1282818" y="3027862"/>
                </a:moveTo>
                <a:cubicBezTo>
                  <a:pt x="1288609" y="3028184"/>
                  <a:pt x="1292147" y="3032044"/>
                  <a:pt x="1292147" y="3037512"/>
                </a:cubicBezTo>
                <a:cubicBezTo>
                  <a:pt x="1292469" y="3043624"/>
                  <a:pt x="1287965" y="3045876"/>
                  <a:pt x="1282497" y="3046841"/>
                </a:cubicBezTo>
                <a:cubicBezTo>
                  <a:pt x="1276707" y="3045876"/>
                  <a:pt x="1273168" y="3042981"/>
                  <a:pt x="1273168" y="3037191"/>
                </a:cubicBezTo>
                <a:cubicBezTo>
                  <a:pt x="1273168" y="3031079"/>
                  <a:pt x="1277028" y="3027540"/>
                  <a:pt x="1282818" y="3027862"/>
                </a:cubicBezTo>
                <a:close/>
                <a:moveTo>
                  <a:pt x="2923977" y="179156"/>
                </a:moveTo>
                <a:cubicBezTo>
                  <a:pt x="2939417" y="182051"/>
                  <a:pt x="2954857" y="183016"/>
                  <a:pt x="2970297" y="184946"/>
                </a:cubicBezTo>
                <a:cubicBezTo>
                  <a:pt x="2973836" y="185267"/>
                  <a:pt x="2977696" y="184624"/>
                  <a:pt x="2979304" y="189449"/>
                </a:cubicBezTo>
                <a:cubicBezTo>
                  <a:pt x="2981234" y="194917"/>
                  <a:pt x="2977374" y="196847"/>
                  <a:pt x="2974157" y="199421"/>
                </a:cubicBezTo>
                <a:cubicBezTo>
                  <a:pt x="2954214" y="216469"/>
                  <a:pt x="2934914" y="234161"/>
                  <a:pt x="2914648" y="250566"/>
                </a:cubicBezTo>
                <a:cubicBezTo>
                  <a:pt x="2897600" y="264398"/>
                  <a:pt x="2877335" y="260216"/>
                  <a:pt x="2858035" y="256678"/>
                </a:cubicBezTo>
                <a:cubicBezTo>
                  <a:pt x="2853210" y="255713"/>
                  <a:pt x="2848384" y="253783"/>
                  <a:pt x="2843881" y="251531"/>
                </a:cubicBezTo>
                <a:cubicBezTo>
                  <a:pt x="2820078" y="240595"/>
                  <a:pt x="2816218" y="234805"/>
                  <a:pt x="2818791" y="208749"/>
                </a:cubicBezTo>
                <a:cubicBezTo>
                  <a:pt x="2821043" y="185911"/>
                  <a:pt x="2823616" y="163394"/>
                  <a:pt x="2826511" y="137982"/>
                </a:cubicBezTo>
                <a:cubicBezTo>
                  <a:pt x="2858678" y="158890"/>
                  <a:pt x="2889880" y="172722"/>
                  <a:pt x="2923977" y="179156"/>
                </a:cubicBezTo>
                <a:close/>
                <a:moveTo>
                  <a:pt x="3010184" y="517230"/>
                </a:moveTo>
                <a:cubicBezTo>
                  <a:pt x="2979304" y="494392"/>
                  <a:pt x="2950675" y="475413"/>
                  <a:pt x="2924620" y="453218"/>
                </a:cubicBezTo>
                <a:cubicBezTo>
                  <a:pt x="2916257" y="445820"/>
                  <a:pt x="2914648" y="430058"/>
                  <a:pt x="2911432" y="417835"/>
                </a:cubicBezTo>
                <a:cubicBezTo>
                  <a:pt x="2909180" y="410114"/>
                  <a:pt x="2908858" y="401429"/>
                  <a:pt x="2909180" y="393388"/>
                </a:cubicBezTo>
                <a:cubicBezTo>
                  <a:pt x="2910467" y="361864"/>
                  <a:pt x="2915614" y="356396"/>
                  <a:pt x="2946815" y="351892"/>
                </a:cubicBezTo>
                <a:cubicBezTo>
                  <a:pt x="2963221" y="349641"/>
                  <a:pt x="2979304" y="347067"/>
                  <a:pt x="2995709" y="344172"/>
                </a:cubicBezTo>
                <a:cubicBezTo>
                  <a:pt x="3006003" y="342242"/>
                  <a:pt x="3009541" y="345781"/>
                  <a:pt x="3007289" y="355431"/>
                </a:cubicBezTo>
                <a:cubicBezTo>
                  <a:pt x="3004394" y="368941"/>
                  <a:pt x="3000534" y="382129"/>
                  <a:pt x="2998282" y="395639"/>
                </a:cubicBezTo>
                <a:cubicBezTo>
                  <a:pt x="2991527" y="435526"/>
                  <a:pt x="2997639" y="474770"/>
                  <a:pt x="3010184" y="517230"/>
                </a:cubicBezTo>
                <a:close/>
                <a:moveTo>
                  <a:pt x="2891167" y="429736"/>
                </a:moveTo>
                <a:cubicBezTo>
                  <a:pt x="2869293" y="413653"/>
                  <a:pt x="2849349" y="398856"/>
                  <a:pt x="2829728" y="384381"/>
                </a:cubicBezTo>
                <a:cubicBezTo>
                  <a:pt x="2826511" y="382129"/>
                  <a:pt x="2824259" y="378913"/>
                  <a:pt x="2824581" y="375052"/>
                </a:cubicBezTo>
                <a:cubicBezTo>
                  <a:pt x="2825224" y="370227"/>
                  <a:pt x="2830049" y="371192"/>
                  <a:pt x="2833588" y="370549"/>
                </a:cubicBezTo>
                <a:cubicBezTo>
                  <a:pt x="2850958" y="367332"/>
                  <a:pt x="2868650" y="364759"/>
                  <a:pt x="2886341" y="361542"/>
                </a:cubicBezTo>
                <a:cubicBezTo>
                  <a:pt x="2893740" y="360256"/>
                  <a:pt x="2895670" y="362829"/>
                  <a:pt x="2893418" y="369262"/>
                </a:cubicBezTo>
                <a:cubicBezTo>
                  <a:pt x="2886341" y="388563"/>
                  <a:pt x="2886020" y="407541"/>
                  <a:pt x="2891167" y="429736"/>
                </a:cubicBezTo>
                <a:close/>
                <a:moveTo>
                  <a:pt x="2785981" y="406898"/>
                </a:moveTo>
                <a:cubicBezTo>
                  <a:pt x="2784051" y="423303"/>
                  <a:pt x="2782121" y="439708"/>
                  <a:pt x="2780190" y="456113"/>
                </a:cubicBezTo>
                <a:cubicBezTo>
                  <a:pt x="2779869" y="459330"/>
                  <a:pt x="2778904" y="463512"/>
                  <a:pt x="2774400" y="460617"/>
                </a:cubicBezTo>
                <a:cubicBezTo>
                  <a:pt x="2764107" y="453862"/>
                  <a:pt x="2751884" y="453862"/>
                  <a:pt x="2740625" y="450967"/>
                </a:cubicBezTo>
                <a:cubicBezTo>
                  <a:pt x="2756065" y="436170"/>
                  <a:pt x="2770862" y="421695"/>
                  <a:pt x="2785981" y="406898"/>
                </a:cubicBezTo>
                <a:close/>
                <a:moveTo>
                  <a:pt x="2732583" y="441638"/>
                </a:moveTo>
                <a:cubicBezTo>
                  <a:pt x="2730010" y="444211"/>
                  <a:pt x="2727758" y="442603"/>
                  <a:pt x="2725507" y="440673"/>
                </a:cubicBezTo>
                <a:cubicBezTo>
                  <a:pt x="2721325" y="436491"/>
                  <a:pt x="2715535" y="435205"/>
                  <a:pt x="2708137" y="431666"/>
                </a:cubicBezTo>
                <a:cubicBezTo>
                  <a:pt x="2730653" y="419443"/>
                  <a:pt x="2750275" y="408828"/>
                  <a:pt x="2770219" y="397891"/>
                </a:cubicBezTo>
                <a:cubicBezTo>
                  <a:pt x="2771184" y="398856"/>
                  <a:pt x="2771827" y="399821"/>
                  <a:pt x="2772792" y="400786"/>
                </a:cubicBezTo>
                <a:cubicBezTo>
                  <a:pt x="2759604" y="414618"/>
                  <a:pt x="2746094" y="428128"/>
                  <a:pt x="2732583" y="441638"/>
                </a:cubicBezTo>
                <a:close/>
                <a:moveTo>
                  <a:pt x="2773757" y="351571"/>
                </a:moveTo>
                <a:cubicBezTo>
                  <a:pt x="2773436" y="352214"/>
                  <a:pt x="2772792" y="353179"/>
                  <a:pt x="2772471" y="353822"/>
                </a:cubicBezTo>
                <a:cubicBezTo>
                  <a:pt x="2766359" y="351892"/>
                  <a:pt x="2760569" y="349319"/>
                  <a:pt x="2754457" y="348354"/>
                </a:cubicBezTo>
                <a:cubicBezTo>
                  <a:pt x="2741590" y="345781"/>
                  <a:pt x="2736122" y="339990"/>
                  <a:pt x="2744163" y="325194"/>
                </a:cubicBezTo>
                <a:cubicBezTo>
                  <a:pt x="2754135" y="334200"/>
                  <a:pt x="2763785" y="342886"/>
                  <a:pt x="2773757" y="351571"/>
                </a:cubicBezTo>
                <a:close/>
                <a:moveTo>
                  <a:pt x="2746415" y="301390"/>
                </a:moveTo>
                <a:cubicBezTo>
                  <a:pt x="2761855" y="293348"/>
                  <a:pt x="2776974" y="286593"/>
                  <a:pt x="2792092" y="273727"/>
                </a:cubicBezTo>
                <a:cubicBezTo>
                  <a:pt x="2792092" y="297852"/>
                  <a:pt x="2792092" y="318760"/>
                  <a:pt x="2792092" y="341599"/>
                </a:cubicBezTo>
                <a:cubicBezTo>
                  <a:pt x="2776652" y="327767"/>
                  <a:pt x="2762177" y="315222"/>
                  <a:pt x="2746415" y="301390"/>
                </a:cubicBezTo>
                <a:close/>
                <a:moveTo>
                  <a:pt x="2776974" y="372157"/>
                </a:moveTo>
                <a:cubicBezTo>
                  <a:pt x="2748024" y="390493"/>
                  <a:pt x="2720360" y="406254"/>
                  <a:pt x="2689801" y="420730"/>
                </a:cubicBezTo>
                <a:cubicBezTo>
                  <a:pt x="2689480" y="392101"/>
                  <a:pt x="2685298" y="365402"/>
                  <a:pt x="2672110" y="338382"/>
                </a:cubicBezTo>
                <a:cubicBezTo>
                  <a:pt x="2708780" y="348676"/>
                  <a:pt x="2741590" y="359934"/>
                  <a:pt x="2776974" y="372157"/>
                </a:cubicBezTo>
                <a:close/>
                <a:moveTo>
                  <a:pt x="2679830" y="445176"/>
                </a:moveTo>
                <a:cubicBezTo>
                  <a:pt x="2691410" y="440030"/>
                  <a:pt x="2705563" y="447106"/>
                  <a:pt x="2709423" y="459008"/>
                </a:cubicBezTo>
                <a:cubicBezTo>
                  <a:pt x="2711032" y="464155"/>
                  <a:pt x="2708137" y="466728"/>
                  <a:pt x="2705242" y="469623"/>
                </a:cubicBezTo>
                <a:cubicBezTo>
                  <a:pt x="2681438" y="493105"/>
                  <a:pt x="2657634" y="516587"/>
                  <a:pt x="2633831" y="540391"/>
                </a:cubicBezTo>
                <a:cubicBezTo>
                  <a:pt x="2630614" y="543607"/>
                  <a:pt x="2626754" y="547789"/>
                  <a:pt x="2622894" y="541677"/>
                </a:cubicBezTo>
                <a:cubicBezTo>
                  <a:pt x="2609384" y="518517"/>
                  <a:pt x="2587189" y="505650"/>
                  <a:pt x="2563064" y="492784"/>
                </a:cubicBezTo>
                <a:cubicBezTo>
                  <a:pt x="2590405" y="482168"/>
                  <a:pt x="2616139" y="472197"/>
                  <a:pt x="2641873" y="461903"/>
                </a:cubicBezTo>
                <a:cubicBezTo>
                  <a:pt x="2654739" y="456435"/>
                  <a:pt x="2666963" y="450645"/>
                  <a:pt x="2679830" y="445176"/>
                </a:cubicBezTo>
                <a:close/>
                <a:moveTo>
                  <a:pt x="2608419" y="579634"/>
                </a:moveTo>
                <a:cubicBezTo>
                  <a:pt x="2616461" y="571593"/>
                  <a:pt x="2623537" y="570306"/>
                  <a:pt x="2634796" y="571593"/>
                </a:cubicBezTo>
                <a:cubicBezTo>
                  <a:pt x="2679830" y="576739"/>
                  <a:pt x="2713927" y="598291"/>
                  <a:pt x="2739660" y="634962"/>
                </a:cubicBezTo>
                <a:cubicBezTo>
                  <a:pt x="2743520" y="640752"/>
                  <a:pt x="2745129" y="645577"/>
                  <a:pt x="2743520" y="652653"/>
                </a:cubicBezTo>
                <a:cubicBezTo>
                  <a:pt x="2731618" y="702512"/>
                  <a:pt x="2718108" y="752049"/>
                  <a:pt x="2704277" y="801586"/>
                </a:cubicBezTo>
                <a:cubicBezTo>
                  <a:pt x="2701703" y="810593"/>
                  <a:pt x="2698487" y="812523"/>
                  <a:pt x="2690123" y="808663"/>
                </a:cubicBezTo>
                <a:cubicBezTo>
                  <a:pt x="2675970" y="801908"/>
                  <a:pt x="2663103" y="793223"/>
                  <a:pt x="2650236" y="784538"/>
                </a:cubicBezTo>
                <a:cubicBezTo>
                  <a:pt x="2620321" y="763951"/>
                  <a:pt x="2589440" y="745294"/>
                  <a:pt x="2556952" y="728889"/>
                </a:cubicBezTo>
                <a:cubicBezTo>
                  <a:pt x="2532827" y="716666"/>
                  <a:pt x="2507093" y="709267"/>
                  <a:pt x="2479751" y="706694"/>
                </a:cubicBezTo>
                <a:cubicBezTo>
                  <a:pt x="2480716" y="701226"/>
                  <a:pt x="2484898" y="699295"/>
                  <a:pt x="2487793" y="696400"/>
                </a:cubicBezTo>
                <a:cubicBezTo>
                  <a:pt x="2528002" y="657478"/>
                  <a:pt x="2568532" y="618878"/>
                  <a:pt x="2608419" y="579634"/>
                </a:cubicBezTo>
                <a:close/>
                <a:moveTo>
                  <a:pt x="2636083" y="554544"/>
                </a:moveTo>
                <a:cubicBezTo>
                  <a:pt x="2663424" y="526881"/>
                  <a:pt x="2687550" y="502434"/>
                  <a:pt x="2711675" y="478308"/>
                </a:cubicBezTo>
                <a:cubicBezTo>
                  <a:pt x="2727115" y="462868"/>
                  <a:pt x="2735800" y="461582"/>
                  <a:pt x="2755100" y="472197"/>
                </a:cubicBezTo>
                <a:cubicBezTo>
                  <a:pt x="2772471" y="481525"/>
                  <a:pt x="2776009" y="487959"/>
                  <a:pt x="2772792" y="506937"/>
                </a:cubicBezTo>
                <a:cubicBezTo>
                  <a:pt x="2766680" y="541034"/>
                  <a:pt x="2760247" y="575131"/>
                  <a:pt x="2753170" y="612766"/>
                </a:cubicBezTo>
                <a:cubicBezTo>
                  <a:pt x="2721647" y="576096"/>
                  <a:pt x="2685941" y="552936"/>
                  <a:pt x="2636083" y="554544"/>
                </a:cubicBezTo>
                <a:close/>
                <a:moveTo>
                  <a:pt x="2773436" y="618556"/>
                </a:moveTo>
                <a:cubicBezTo>
                  <a:pt x="2782121" y="580921"/>
                  <a:pt x="2789519" y="543286"/>
                  <a:pt x="2794987" y="505329"/>
                </a:cubicBezTo>
                <a:cubicBezTo>
                  <a:pt x="2796274" y="496644"/>
                  <a:pt x="2799812" y="494070"/>
                  <a:pt x="2808497" y="494714"/>
                </a:cubicBezTo>
                <a:cubicBezTo>
                  <a:pt x="2832623" y="496965"/>
                  <a:pt x="2850314" y="510797"/>
                  <a:pt x="2856748" y="533314"/>
                </a:cubicBezTo>
                <a:cubicBezTo>
                  <a:pt x="2864468" y="560334"/>
                  <a:pt x="2872188" y="587676"/>
                  <a:pt x="2880551" y="617591"/>
                </a:cubicBezTo>
                <a:cubicBezTo>
                  <a:pt x="2844846" y="607620"/>
                  <a:pt x="2814288" y="618878"/>
                  <a:pt x="2783729" y="627885"/>
                </a:cubicBezTo>
                <a:cubicBezTo>
                  <a:pt x="2772471" y="631423"/>
                  <a:pt x="2770862" y="628850"/>
                  <a:pt x="2773436" y="618556"/>
                </a:cubicBezTo>
                <a:close/>
                <a:moveTo>
                  <a:pt x="2857391" y="475735"/>
                </a:moveTo>
                <a:cubicBezTo>
                  <a:pt x="2850636" y="455148"/>
                  <a:pt x="2844524" y="436170"/>
                  <a:pt x="2838413" y="417513"/>
                </a:cubicBezTo>
                <a:cubicBezTo>
                  <a:pt x="2839056" y="416870"/>
                  <a:pt x="2839699" y="416226"/>
                  <a:pt x="2840343" y="415583"/>
                </a:cubicBezTo>
                <a:cubicBezTo>
                  <a:pt x="2855461" y="426841"/>
                  <a:pt x="2870901" y="438100"/>
                  <a:pt x="2887306" y="450002"/>
                </a:cubicBezTo>
                <a:cubicBezTo>
                  <a:pt x="2875726" y="457400"/>
                  <a:pt x="2866720" y="465120"/>
                  <a:pt x="2857391" y="475735"/>
                </a:cubicBezTo>
                <a:close/>
                <a:moveTo>
                  <a:pt x="2884733" y="345459"/>
                </a:moveTo>
                <a:cubicBezTo>
                  <a:pt x="2868650" y="348032"/>
                  <a:pt x="2852566" y="350606"/>
                  <a:pt x="2835839" y="353179"/>
                </a:cubicBezTo>
                <a:cubicBezTo>
                  <a:pt x="2850958" y="338382"/>
                  <a:pt x="2865755" y="324229"/>
                  <a:pt x="2879908" y="310719"/>
                </a:cubicBezTo>
                <a:cubicBezTo>
                  <a:pt x="2881838" y="318760"/>
                  <a:pt x="2884090" y="329054"/>
                  <a:pt x="2888915" y="338060"/>
                </a:cubicBezTo>
                <a:cubicBezTo>
                  <a:pt x="2891488" y="343207"/>
                  <a:pt x="2889237" y="344816"/>
                  <a:pt x="2884733" y="345459"/>
                </a:cubicBezTo>
                <a:close/>
                <a:moveTo>
                  <a:pt x="2815253" y="338060"/>
                </a:moveTo>
                <a:cubicBezTo>
                  <a:pt x="2813322" y="317795"/>
                  <a:pt x="2813966" y="291418"/>
                  <a:pt x="2815253" y="265041"/>
                </a:cubicBezTo>
                <a:cubicBezTo>
                  <a:pt x="2815253" y="261503"/>
                  <a:pt x="2814609" y="255391"/>
                  <a:pt x="2821686" y="259251"/>
                </a:cubicBezTo>
                <a:cubicBezTo>
                  <a:pt x="2842594" y="270188"/>
                  <a:pt x="2865111" y="272762"/>
                  <a:pt x="2889237" y="269545"/>
                </a:cubicBezTo>
                <a:cubicBezTo>
                  <a:pt x="2863181" y="293348"/>
                  <a:pt x="2838091" y="316830"/>
                  <a:pt x="2815253" y="338060"/>
                </a:cubicBezTo>
                <a:close/>
                <a:moveTo>
                  <a:pt x="2843559" y="488280"/>
                </a:moveTo>
                <a:cubicBezTo>
                  <a:pt x="2831336" y="484420"/>
                  <a:pt x="2822329" y="482168"/>
                  <a:pt x="2813322" y="483133"/>
                </a:cubicBezTo>
                <a:cubicBezTo>
                  <a:pt x="2801421" y="484099"/>
                  <a:pt x="2798526" y="480238"/>
                  <a:pt x="2800456" y="468658"/>
                </a:cubicBezTo>
                <a:cubicBezTo>
                  <a:pt x="2804316" y="444855"/>
                  <a:pt x="2806889" y="421051"/>
                  <a:pt x="2809784" y="396926"/>
                </a:cubicBezTo>
                <a:cubicBezTo>
                  <a:pt x="2811071" y="396604"/>
                  <a:pt x="2812036" y="396283"/>
                  <a:pt x="2813322" y="395961"/>
                </a:cubicBezTo>
                <a:cubicBezTo>
                  <a:pt x="2822973" y="425233"/>
                  <a:pt x="2832623" y="455148"/>
                  <a:pt x="2843559" y="488280"/>
                </a:cubicBezTo>
                <a:close/>
                <a:moveTo>
                  <a:pt x="2799169" y="183337"/>
                </a:moveTo>
                <a:cubicBezTo>
                  <a:pt x="2797561" y="199743"/>
                  <a:pt x="2795631" y="216148"/>
                  <a:pt x="2794666" y="232553"/>
                </a:cubicBezTo>
                <a:cubicBezTo>
                  <a:pt x="2792736" y="261825"/>
                  <a:pt x="2773757" y="285307"/>
                  <a:pt x="2745450" y="293027"/>
                </a:cubicBezTo>
                <a:cubicBezTo>
                  <a:pt x="2740947" y="294313"/>
                  <a:pt x="2737730" y="293992"/>
                  <a:pt x="2734192" y="290775"/>
                </a:cubicBezTo>
                <a:cubicBezTo>
                  <a:pt x="2712318" y="272762"/>
                  <a:pt x="2690445" y="254748"/>
                  <a:pt x="2667285" y="235770"/>
                </a:cubicBezTo>
                <a:cubicBezTo>
                  <a:pt x="2748024" y="202959"/>
                  <a:pt x="2750275" y="201673"/>
                  <a:pt x="2802707" y="150205"/>
                </a:cubicBezTo>
                <a:cubicBezTo>
                  <a:pt x="2801099" y="162429"/>
                  <a:pt x="2800134" y="173044"/>
                  <a:pt x="2799169" y="183337"/>
                </a:cubicBezTo>
                <a:close/>
                <a:moveTo>
                  <a:pt x="2676291" y="268258"/>
                </a:moveTo>
                <a:cubicBezTo>
                  <a:pt x="2690766" y="280482"/>
                  <a:pt x="2704277" y="289810"/>
                  <a:pt x="2715535" y="301390"/>
                </a:cubicBezTo>
                <a:cubicBezTo>
                  <a:pt x="2722933" y="309110"/>
                  <a:pt x="2722612" y="320690"/>
                  <a:pt x="2721325" y="331305"/>
                </a:cubicBezTo>
                <a:cubicBezTo>
                  <a:pt x="2720682" y="335809"/>
                  <a:pt x="2717465" y="335809"/>
                  <a:pt x="2714248" y="334844"/>
                </a:cubicBezTo>
                <a:cubicBezTo>
                  <a:pt x="2698487" y="330019"/>
                  <a:pt x="2682725" y="325515"/>
                  <a:pt x="2666963" y="320690"/>
                </a:cubicBezTo>
                <a:cubicBezTo>
                  <a:pt x="2661495" y="319082"/>
                  <a:pt x="2660851" y="316509"/>
                  <a:pt x="2664068" y="312005"/>
                </a:cubicBezTo>
                <a:cubicBezTo>
                  <a:pt x="2672431" y="299782"/>
                  <a:pt x="2677578" y="286593"/>
                  <a:pt x="2676291" y="268258"/>
                </a:cubicBezTo>
                <a:close/>
                <a:moveTo>
                  <a:pt x="2670179" y="421373"/>
                </a:moveTo>
                <a:cubicBezTo>
                  <a:pt x="2670179" y="428450"/>
                  <a:pt x="2667285" y="431988"/>
                  <a:pt x="2660851" y="434883"/>
                </a:cubicBezTo>
                <a:cubicBezTo>
                  <a:pt x="2620964" y="452897"/>
                  <a:pt x="2580434" y="468337"/>
                  <a:pt x="2538938" y="482168"/>
                </a:cubicBezTo>
                <a:cubicBezTo>
                  <a:pt x="2528967" y="485385"/>
                  <a:pt x="2524142" y="483133"/>
                  <a:pt x="2523820" y="472518"/>
                </a:cubicBezTo>
                <a:cubicBezTo>
                  <a:pt x="2522533" y="445498"/>
                  <a:pt x="2520281" y="418478"/>
                  <a:pt x="2512240" y="392423"/>
                </a:cubicBezTo>
                <a:cubicBezTo>
                  <a:pt x="2500338" y="352214"/>
                  <a:pt x="2481360" y="316187"/>
                  <a:pt x="2454339" y="282090"/>
                </a:cubicBezTo>
                <a:cubicBezTo>
                  <a:pt x="2494226" y="291740"/>
                  <a:pt x="2534435" y="301390"/>
                  <a:pt x="2574322" y="311040"/>
                </a:cubicBezTo>
                <a:cubicBezTo>
                  <a:pt x="2589119" y="314579"/>
                  <a:pt x="2603272" y="319725"/>
                  <a:pt x="2618069" y="322620"/>
                </a:cubicBezTo>
                <a:cubicBezTo>
                  <a:pt x="2633187" y="325837"/>
                  <a:pt x="2643481" y="334844"/>
                  <a:pt x="2650879" y="347711"/>
                </a:cubicBezTo>
                <a:cubicBezTo>
                  <a:pt x="2664711" y="370227"/>
                  <a:pt x="2669858" y="395318"/>
                  <a:pt x="2670179" y="421373"/>
                </a:cubicBezTo>
                <a:close/>
                <a:moveTo>
                  <a:pt x="2588154" y="536531"/>
                </a:moveTo>
                <a:cubicBezTo>
                  <a:pt x="2611957" y="561299"/>
                  <a:pt x="2611636" y="561943"/>
                  <a:pt x="2587189" y="585424"/>
                </a:cubicBezTo>
                <a:cubicBezTo>
                  <a:pt x="2548910" y="622416"/>
                  <a:pt x="2510310" y="659087"/>
                  <a:pt x="2472353" y="696079"/>
                </a:cubicBezTo>
                <a:cubicBezTo>
                  <a:pt x="2465919" y="702512"/>
                  <a:pt x="2463024" y="703799"/>
                  <a:pt x="2458843" y="693827"/>
                </a:cubicBezTo>
                <a:cubicBezTo>
                  <a:pt x="2434717" y="636248"/>
                  <a:pt x="2399334" y="587676"/>
                  <a:pt x="2345615" y="554223"/>
                </a:cubicBezTo>
                <a:cubicBezTo>
                  <a:pt x="2344972" y="553901"/>
                  <a:pt x="2344972" y="552614"/>
                  <a:pt x="2344328" y="551006"/>
                </a:cubicBezTo>
                <a:cubicBezTo>
                  <a:pt x="2393865" y="539747"/>
                  <a:pt x="2443081" y="528167"/>
                  <a:pt x="2491975" y="514014"/>
                </a:cubicBezTo>
                <a:cubicBezTo>
                  <a:pt x="2495191" y="513049"/>
                  <a:pt x="2498408" y="512727"/>
                  <a:pt x="2501303" y="511440"/>
                </a:cubicBezTo>
                <a:cubicBezTo>
                  <a:pt x="2537330" y="493749"/>
                  <a:pt x="2564350" y="511440"/>
                  <a:pt x="2588154" y="536531"/>
                </a:cubicBezTo>
                <a:close/>
                <a:moveTo>
                  <a:pt x="2449514" y="709267"/>
                </a:moveTo>
                <a:cubicBezTo>
                  <a:pt x="2451444" y="714736"/>
                  <a:pt x="2449514" y="717631"/>
                  <a:pt x="2445976" y="721169"/>
                </a:cubicBezTo>
                <a:cubicBezTo>
                  <a:pt x="2406089" y="758161"/>
                  <a:pt x="2365880" y="795475"/>
                  <a:pt x="2326315" y="832788"/>
                </a:cubicBezTo>
                <a:cubicBezTo>
                  <a:pt x="2320525" y="838257"/>
                  <a:pt x="2316665" y="837613"/>
                  <a:pt x="2311518" y="832467"/>
                </a:cubicBezTo>
                <a:cubicBezTo>
                  <a:pt x="2303476" y="824747"/>
                  <a:pt x="2297686" y="815418"/>
                  <a:pt x="2293183" y="805125"/>
                </a:cubicBezTo>
                <a:cubicBezTo>
                  <a:pt x="2253617" y="717952"/>
                  <a:pt x="2190892" y="652010"/>
                  <a:pt x="2109509" y="602473"/>
                </a:cubicBezTo>
                <a:cubicBezTo>
                  <a:pt x="2107579" y="601186"/>
                  <a:pt x="2105649" y="599900"/>
                  <a:pt x="2103719" y="598613"/>
                </a:cubicBezTo>
                <a:cubicBezTo>
                  <a:pt x="2103398" y="598291"/>
                  <a:pt x="2103398" y="597648"/>
                  <a:pt x="2102433" y="596040"/>
                </a:cubicBezTo>
                <a:cubicBezTo>
                  <a:pt x="2126558" y="591858"/>
                  <a:pt x="2150040" y="587676"/>
                  <a:pt x="2173843" y="583173"/>
                </a:cubicBezTo>
                <a:cubicBezTo>
                  <a:pt x="2221129" y="574488"/>
                  <a:pt x="2268414" y="565481"/>
                  <a:pt x="2315700" y="556474"/>
                </a:cubicBezTo>
                <a:cubicBezTo>
                  <a:pt x="2322455" y="555187"/>
                  <a:pt x="2327923" y="555831"/>
                  <a:pt x="2334035" y="559369"/>
                </a:cubicBezTo>
                <a:cubicBezTo>
                  <a:pt x="2393544" y="593145"/>
                  <a:pt x="2427641" y="646542"/>
                  <a:pt x="2449514" y="709267"/>
                </a:cubicBezTo>
                <a:close/>
                <a:moveTo>
                  <a:pt x="2276456" y="800943"/>
                </a:moveTo>
                <a:cubicBezTo>
                  <a:pt x="2283533" y="816383"/>
                  <a:pt x="2289644" y="832467"/>
                  <a:pt x="2303155" y="843725"/>
                </a:cubicBezTo>
                <a:cubicBezTo>
                  <a:pt x="2308623" y="848229"/>
                  <a:pt x="2306371" y="850802"/>
                  <a:pt x="2302511" y="854340"/>
                </a:cubicBezTo>
                <a:cubicBezTo>
                  <a:pt x="2267771" y="885221"/>
                  <a:pt x="2233352" y="915779"/>
                  <a:pt x="2198933" y="946981"/>
                </a:cubicBezTo>
                <a:cubicBezTo>
                  <a:pt x="2193787" y="951806"/>
                  <a:pt x="2190249" y="950519"/>
                  <a:pt x="2186710" y="945694"/>
                </a:cubicBezTo>
                <a:cubicBezTo>
                  <a:pt x="2183815" y="941513"/>
                  <a:pt x="2180920" y="937653"/>
                  <a:pt x="2178347" y="933149"/>
                </a:cubicBezTo>
                <a:cubicBezTo>
                  <a:pt x="2121733" y="828285"/>
                  <a:pt x="2046140" y="738539"/>
                  <a:pt x="1957038" y="660052"/>
                </a:cubicBezTo>
                <a:cubicBezTo>
                  <a:pt x="1947388" y="651688"/>
                  <a:pt x="1937738" y="643003"/>
                  <a:pt x="1928409" y="634318"/>
                </a:cubicBezTo>
                <a:cubicBezTo>
                  <a:pt x="1926801" y="632710"/>
                  <a:pt x="1925836" y="630780"/>
                  <a:pt x="1923263" y="627242"/>
                </a:cubicBezTo>
                <a:cubicBezTo>
                  <a:pt x="1943528" y="623703"/>
                  <a:pt x="1962185" y="620165"/>
                  <a:pt x="1980841" y="616948"/>
                </a:cubicBezTo>
                <a:cubicBezTo>
                  <a:pt x="2011078" y="611801"/>
                  <a:pt x="2041315" y="606976"/>
                  <a:pt x="2071552" y="601508"/>
                </a:cubicBezTo>
                <a:cubicBezTo>
                  <a:pt x="2078307" y="600221"/>
                  <a:pt x="2083776" y="600865"/>
                  <a:pt x="2089888" y="604081"/>
                </a:cubicBezTo>
                <a:cubicBezTo>
                  <a:pt x="2173200" y="649437"/>
                  <a:pt x="2236569" y="714092"/>
                  <a:pt x="2276456" y="800943"/>
                </a:cubicBezTo>
                <a:close/>
                <a:moveTo>
                  <a:pt x="2071552" y="804481"/>
                </a:moveTo>
                <a:cubicBezTo>
                  <a:pt x="2110153" y="853697"/>
                  <a:pt x="2144250" y="905807"/>
                  <a:pt x="2174487" y="960491"/>
                </a:cubicBezTo>
                <a:cubicBezTo>
                  <a:pt x="2177382" y="965960"/>
                  <a:pt x="2175130" y="967890"/>
                  <a:pt x="2171913" y="970463"/>
                </a:cubicBezTo>
                <a:cubicBezTo>
                  <a:pt x="2126880" y="1010350"/>
                  <a:pt x="2082489" y="1050880"/>
                  <a:pt x="2040350" y="1093662"/>
                </a:cubicBezTo>
                <a:cubicBezTo>
                  <a:pt x="2034239" y="1100096"/>
                  <a:pt x="2032309" y="1096236"/>
                  <a:pt x="2030379" y="1090767"/>
                </a:cubicBezTo>
                <a:cubicBezTo>
                  <a:pt x="2026197" y="1076614"/>
                  <a:pt x="2021694" y="1062782"/>
                  <a:pt x="2017833" y="1048629"/>
                </a:cubicBezTo>
                <a:cubicBezTo>
                  <a:pt x="2007218" y="1010028"/>
                  <a:pt x="1995960" y="972071"/>
                  <a:pt x="1983737" y="934114"/>
                </a:cubicBezTo>
                <a:cubicBezTo>
                  <a:pt x="1950926" y="831823"/>
                  <a:pt x="1883054" y="760091"/>
                  <a:pt x="1789770" y="710232"/>
                </a:cubicBezTo>
                <a:cubicBezTo>
                  <a:pt x="1763393" y="696400"/>
                  <a:pt x="1737016" y="682890"/>
                  <a:pt x="1710639" y="669059"/>
                </a:cubicBezTo>
                <a:cubicBezTo>
                  <a:pt x="1710639" y="668094"/>
                  <a:pt x="1710639" y="667129"/>
                  <a:pt x="1710639" y="666164"/>
                </a:cubicBezTo>
                <a:cubicBezTo>
                  <a:pt x="1765323" y="655870"/>
                  <a:pt x="1820328" y="646542"/>
                  <a:pt x="1875012" y="634962"/>
                </a:cubicBezTo>
                <a:cubicBezTo>
                  <a:pt x="1892382" y="631423"/>
                  <a:pt x="1903319" y="635283"/>
                  <a:pt x="1916186" y="647185"/>
                </a:cubicBezTo>
                <a:cubicBezTo>
                  <a:pt x="1969583" y="697687"/>
                  <a:pt x="2025875" y="745938"/>
                  <a:pt x="2071552" y="804481"/>
                </a:cubicBezTo>
                <a:close/>
                <a:moveTo>
                  <a:pt x="2046140" y="1102669"/>
                </a:moveTo>
                <a:cubicBezTo>
                  <a:pt x="2089566" y="1059566"/>
                  <a:pt x="2133956" y="1018070"/>
                  <a:pt x="2179633" y="977540"/>
                </a:cubicBezTo>
                <a:cubicBezTo>
                  <a:pt x="2183172" y="974645"/>
                  <a:pt x="2185745" y="972393"/>
                  <a:pt x="2191535" y="973358"/>
                </a:cubicBezTo>
                <a:cubicBezTo>
                  <a:pt x="2278386" y="988155"/>
                  <a:pt x="2355587" y="1024825"/>
                  <a:pt x="2425711" y="1077257"/>
                </a:cubicBezTo>
                <a:cubicBezTo>
                  <a:pt x="2477178" y="1115858"/>
                  <a:pt x="2519960" y="1162821"/>
                  <a:pt x="2556952" y="1215254"/>
                </a:cubicBezTo>
                <a:cubicBezTo>
                  <a:pt x="2566280" y="1228442"/>
                  <a:pt x="2567245" y="1238735"/>
                  <a:pt x="2562742" y="1253211"/>
                </a:cubicBezTo>
                <a:cubicBezTo>
                  <a:pt x="2551162" y="1291168"/>
                  <a:pt x="2540868" y="1329768"/>
                  <a:pt x="2529932" y="1368368"/>
                </a:cubicBezTo>
                <a:cubicBezTo>
                  <a:pt x="2528967" y="1371263"/>
                  <a:pt x="2528967" y="1374802"/>
                  <a:pt x="2525428" y="1377375"/>
                </a:cubicBezTo>
                <a:cubicBezTo>
                  <a:pt x="2456269" y="1286986"/>
                  <a:pt x="2355587" y="1248386"/>
                  <a:pt x="2253939" y="1211072"/>
                </a:cubicBezTo>
                <a:cubicBezTo>
                  <a:pt x="2204080" y="1192737"/>
                  <a:pt x="2152613" y="1178905"/>
                  <a:pt x="2103398" y="1158640"/>
                </a:cubicBezTo>
                <a:cubicBezTo>
                  <a:pt x="2081202" y="1149311"/>
                  <a:pt x="2060615" y="1137410"/>
                  <a:pt x="2044854" y="1118753"/>
                </a:cubicBezTo>
                <a:cubicBezTo>
                  <a:pt x="2040029" y="1112319"/>
                  <a:pt x="2040350" y="1108459"/>
                  <a:pt x="2046140" y="1102669"/>
                </a:cubicBezTo>
                <a:close/>
                <a:moveTo>
                  <a:pt x="2214052" y="957596"/>
                </a:moveTo>
                <a:cubicBezTo>
                  <a:pt x="2211800" y="956953"/>
                  <a:pt x="2209870" y="956310"/>
                  <a:pt x="2205689" y="954701"/>
                </a:cubicBezTo>
                <a:cubicBezTo>
                  <a:pt x="2214052" y="947303"/>
                  <a:pt x="2221129" y="940869"/>
                  <a:pt x="2228206" y="934758"/>
                </a:cubicBezTo>
                <a:cubicBezTo>
                  <a:pt x="2255869" y="909989"/>
                  <a:pt x="2283854" y="885221"/>
                  <a:pt x="2311518" y="860452"/>
                </a:cubicBezTo>
                <a:cubicBezTo>
                  <a:pt x="2315056" y="857235"/>
                  <a:pt x="2317951" y="853697"/>
                  <a:pt x="2324385" y="855305"/>
                </a:cubicBezTo>
                <a:cubicBezTo>
                  <a:pt x="2373600" y="866885"/>
                  <a:pt x="2422172" y="879752"/>
                  <a:pt x="2466884" y="904199"/>
                </a:cubicBezTo>
                <a:cubicBezTo>
                  <a:pt x="2520281" y="933149"/>
                  <a:pt x="2569175" y="967568"/>
                  <a:pt x="2607776" y="1014853"/>
                </a:cubicBezTo>
                <a:cubicBezTo>
                  <a:pt x="2609706" y="1017427"/>
                  <a:pt x="2611636" y="1020322"/>
                  <a:pt x="2614209" y="1021930"/>
                </a:cubicBezTo>
                <a:cubicBezTo>
                  <a:pt x="2631579" y="1031902"/>
                  <a:pt x="2628684" y="1045412"/>
                  <a:pt x="2623216" y="1061174"/>
                </a:cubicBezTo>
                <a:cubicBezTo>
                  <a:pt x="2608097" y="1105886"/>
                  <a:pt x="2594266" y="1150920"/>
                  <a:pt x="2579790" y="1195953"/>
                </a:cubicBezTo>
                <a:cubicBezTo>
                  <a:pt x="2578825" y="1199170"/>
                  <a:pt x="2578825" y="1204317"/>
                  <a:pt x="2574965" y="1205282"/>
                </a:cubicBezTo>
                <a:cubicBezTo>
                  <a:pt x="2569819" y="1206569"/>
                  <a:pt x="2568532" y="1201100"/>
                  <a:pt x="2566280" y="1197884"/>
                </a:cubicBezTo>
                <a:cubicBezTo>
                  <a:pt x="2478786" y="1074041"/>
                  <a:pt x="2361377" y="993945"/>
                  <a:pt x="2214052" y="957596"/>
                </a:cubicBezTo>
                <a:close/>
                <a:moveTo>
                  <a:pt x="2626432" y="1018713"/>
                </a:moveTo>
                <a:cubicBezTo>
                  <a:pt x="2619999" y="1012923"/>
                  <a:pt x="2613244" y="1007133"/>
                  <a:pt x="2607454" y="1000700"/>
                </a:cubicBezTo>
                <a:cubicBezTo>
                  <a:pt x="2541190" y="925429"/>
                  <a:pt x="2457556" y="878787"/>
                  <a:pt x="2361377" y="853054"/>
                </a:cubicBezTo>
                <a:cubicBezTo>
                  <a:pt x="2351727" y="850480"/>
                  <a:pt x="2342076" y="847585"/>
                  <a:pt x="2329853" y="844047"/>
                </a:cubicBezTo>
                <a:cubicBezTo>
                  <a:pt x="2365237" y="810915"/>
                  <a:pt x="2399012" y="779713"/>
                  <a:pt x="2432466" y="748511"/>
                </a:cubicBezTo>
                <a:cubicBezTo>
                  <a:pt x="2434717" y="746259"/>
                  <a:pt x="2437612" y="744329"/>
                  <a:pt x="2439543" y="741756"/>
                </a:cubicBezTo>
                <a:cubicBezTo>
                  <a:pt x="2457878" y="716344"/>
                  <a:pt x="2483289" y="717309"/>
                  <a:pt x="2509988" y="721812"/>
                </a:cubicBezTo>
                <a:cubicBezTo>
                  <a:pt x="2543120" y="727924"/>
                  <a:pt x="2571749" y="744008"/>
                  <a:pt x="2599412" y="762343"/>
                </a:cubicBezTo>
                <a:cubicBezTo>
                  <a:pt x="2629649" y="782286"/>
                  <a:pt x="2657956" y="804803"/>
                  <a:pt x="2690445" y="821530"/>
                </a:cubicBezTo>
                <a:cubicBezTo>
                  <a:pt x="2696556" y="824747"/>
                  <a:pt x="2696556" y="828607"/>
                  <a:pt x="2694948" y="833753"/>
                </a:cubicBezTo>
                <a:cubicBezTo>
                  <a:pt x="2675970" y="893906"/>
                  <a:pt x="2656991" y="954380"/>
                  <a:pt x="2638012" y="1014853"/>
                </a:cubicBezTo>
                <a:cubicBezTo>
                  <a:pt x="2635439" y="1022895"/>
                  <a:pt x="2632222" y="1023860"/>
                  <a:pt x="2626432" y="1018713"/>
                </a:cubicBezTo>
                <a:close/>
                <a:moveTo>
                  <a:pt x="2688193" y="929611"/>
                </a:moveTo>
                <a:cubicBezTo>
                  <a:pt x="2697521" y="899696"/>
                  <a:pt x="2706850" y="870102"/>
                  <a:pt x="2715535" y="840187"/>
                </a:cubicBezTo>
                <a:cubicBezTo>
                  <a:pt x="2717787" y="833110"/>
                  <a:pt x="2720682" y="829893"/>
                  <a:pt x="2728723" y="829893"/>
                </a:cubicBezTo>
                <a:cubicBezTo>
                  <a:pt x="2751562" y="829572"/>
                  <a:pt x="2773114" y="822495"/>
                  <a:pt x="2794344" y="816062"/>
                </a:cubicBezTo>
                <a:cubicBezTo>
                  <a:pt x="2828763" y="805446"/>
                  <a:pt x="2862538" y="801908"/>
                  <a:pt x="2896313" y="817348"/>
                </a:cubicBezTo>
                <a:cubicBezTo>
                  <a:pt x="2901138" y="819600"/>
                  <a:pt x="2906928" y="821852"/>
                  <a:pt x="2912075" y="821208"/>
                </a:cubicBezTo>
                <a:cubicBezTo>
                  <a:pt x="2928802" y="819278"/>
                  <a:pt x="2932019" y="829250"/>
                  <a:pt x="2934592" y="842760"/>
                </a:cubicBezTo>
                <a:cubicBezTo>
                  <a:pt x="2942955" y="887794"/>
                  <a:pt x="2951640" y="932828"/>
                  <a:pt x="2961290" y="977861"/>
                </a:cubicBezTo>
                <a:cubicBezTo>
                  <a:pt x="2963542" y="989120"/>
                  <a:pt x="2958717" y="992015"/>
                  <a:pt x="2949710" y="992658"/>
                </a:cubicBezTo>
                <a:cubicBezTo>
                  <a:pt x="2938130" y="993302"/>
                  <a:pt x="2926872" y="991050"/>
                  <a:pt x="2915614" y="989120"/>
                </a:cubicBezTo>
                <a:cubicBezTo>
                  <a:pt x="2834553" y="974323"/>
                  <a:pt x="2755744" y="982365"/>
                  <a:pt x="2679830" y="1014532"/>
                </a:cubicBezTo>
                <a:cubicBezTo>
                  <a:pt x="2673718" y="1017105"/>
                  <a:pt x="2667606" y="1019357"/>
                  <a:pt x="2658599" y="1022574"/>
                </a:cubicBezTo>
                <a:cubicBezTo>
                  <a:pt x="2669214" y="989763"/>
                  <a:pt x="2678865" y="959848"/>
                  <a:pt x="2688193" y="929611"/>
                </a:cubicBezTo>
                <a:close/>
                <a:moveTo>
                  <a:pt x="2905642" y="803195"/>
                </a:moveTo>
                <a:cubicBezTo>
                  <a:pt x="2903390" y="803516"/>
                  <a:pt x="2901138" y="803195"/>
                  <a:pt x="2898887" y="803195"/>
                </a:cubicBezTo>
                <a:cubicBezTo>
                  <a:pt x="2883768" y="802873"/>
                  <a:pt x="2868971" y="799013"/>
                  <a:pt x="2854175" y="795475"/>
                </a:cubicBezTo>
                <a:cubicBezTo>
                  <a:pt x="2831014" y="790006"/>
                  <a:pt x="2808819" y="793545"/>
                  <a:pt x="2786302" y="799335"/>
                </a:cubicBezTo>
                <a:cubicBezTo>
                  <a:pt x="2768610" y="803838"/>
                  <a:pt x="2750919" y="808663"/>
                  <a:pt x="2733227" y="813167"/>
                </a:cubicBezTo>
                <a:cubicBezTo>
                  <a:pt x="2725507" y="815418"/>
                  <a:pt x="2723255" y="812845"/>
                  <a:pt x="2725507" y="805125"/>
                </a:cubicBezTo>
                <a:cubicBezTo>
                  <a:pt x="2740304" y="754623"/>
                  <a:pt x="2753492" y="703799"/>
                  <a:pt x="2765715" y="652332"/>
                </a:cubicBezTo>
                <a:cubicBezTo>
                  <a:pt x="2766680" y="647507"/>
                  <a:pt x="2768289" y="643968"/>
                  <a:pt x="2773757" y="642682"/>
                </a:cubicBezTo>
                <a:cubicBezTo>
                  <a:pt x="2793701" y="636892"/>
                  <a:pt x="2813001" y="630137"/>
                  <a:pt x="2833909" y="628528"/>
                </a:cubicBezTo>
                <a:cubicBezTo>
                  <a:pt x="2845168" y="627563"/>
                  <a:pt x="2856105" y="628850"/>
                  <a:pt x="2866076" y="633353"/>
                </a:cubicBezTo>
                <a:cubicBezTo>
                  <a:pt x="2879586" y="639143"/>
                  <a:pt x="2889237" y="647828"/>
                  <a:pt x="2892775" y="663590"/>
                </a:cubicBezTo>
                <a:cubicBezTo>
                  <a:pt x="2901460" y="703477"/>
                  <a:pt x="2911432" y="742721"/>
                  <a:pt x="2920760" y="782608"/>
                </a:cubicBezTo>
                <a:cubicBezTo>
                  <a:pt x="2925264" y="800300"/>
                  <a:pt x="2923655" y="801908"/>
                  <a:pt x="2905642" y="803195"/>
                </a:cubicBezTo>
                <a:close/>
                <a:moveTo>
                  <a:pt x="2880873" y="553901"/>
                </a:moveTo>
                <a:cubicBezTo>
                  <a:pt x="2877335" y="541034"/>
                  <a:pt x="2873475" y="528489"/>
                  <a:pt x="2869615" y="515622"/>
                </a:cubicBezTo>
                <a:cubicBezTo>
                  <a:pt x="2863825" y="496644"/>
                  <a:pt x="2872831" y="472197"/>
                  <a:pt x="2889237" y="461260"/>
                </a:cubicBezTo>
                <a:cubicBezTo>
                  <a:pt x="2893097" y="458687"/>
                  <a:pt x="2896635" y="456435"/>
                  <a:pt x="2901460" y="460295"/>
                </a:cubicBezTo>
                <a:cubicBezTo>
                  <a:pt x="2938130" y="487637"/>
                  <a:pt x="2975122" y="514657"/>
                  <a:pt x="3014044" y="543286"/>
                </a:cubicBezTo>
                <a:cubicBezTo>
                  <a:pt x="2967724" y="559048"/>
                  <a:pt x="2929767" y="582208"/>
                  <a:pt x="2899852" y="620486"/>
                </a:cubicBezTo>
                <a:cubicBezTo>
                  <a:pt x="2893097" y="596683"/>
                  <a:pt x="2886985" y="575453"/>
                  <a:pt x="2880873" y="553901"/>
                </a:cubicBezTo>
                <a:close/>
                <a:moveTo>
                  <a:pt x="2920439" y="339347"/>
                </a:moveTo>
                <a:cubicBezTo>
                  <a:pt x="2918830" y="339669"/>
                  <a:pt x="2916900" y="338704"/>
                  <a:pt x="2915292" y="338060"/>
                </a:cubicBezTo>
                <a:cubicBezTo>
                  <a:pt x="2901460" y="329697"/>
                  <a:pt x="2893740" y="293348"/>
                  <a:pt x="2904998" y="281768"/>
                </a:cubicBezTo>
                <a:cubicBezTo>
                  <a:pt x="2927515" y="259251"/>
                  <a:pt x="2951640" y="238343"/>
                  <a:pt x="2976087" y="217434"/>
                </a:cubicBezTo>
                <a:cubicBezTo>
                  <a:pt x="2966759" y="257000"/>
                  <a:pt x="2972549" y="293027"/>
                  <a:pt x="2997317" y="327124"/>
                </a:cubicBezTo>
                <a:cubicBezTo>
                  <a:pt x="2970619" y="331627"/>
                  <a:pt x="2945529" y="335487"/>
                  <a:pt x="2920439" y="339347"/>
                </a:cubicBezTo>
                <a:close/>
                <a:moveTo>
                  <a:pt x="2822329" y="28936"/>
                </a:moveTo>
                <a:cubicBezTo>
                  <a:pt x="2817504" y="57565"/>
                  <a:pt x="2817504" y="85228"/>
                  <a:pt x="2807532" y="108710"/>
                </a:cubicBezTo>
                <a:cubicBezTo>
                  <a:pt x="2794987" y="137982"/>
                  <a:pt x="2776974" y="165967"/>
                  <a:pt x="2749954" y="185589"/>
                </a:cubicBezTo>
                <a:cubicBezTo>
                  <a:pt x="2724863" y="203924"/>
                  <a:pt x="2697843" y="217756"/>
                  <a:pt x="2667928" y="226763"/>
                </a:cubicBezTo>
                <a:cubicBezTo>
                  <a:pt x="2663103" y="228049"/>
                  <a:pt x="2658599" y="229658"/>
                  <a:pt x="2653774" y="225798"/>
                </a:cubicBezTo>
                <a:cubicBezTo>
                  <a:pt x="2624503" y="203281"/>
                  <a:pt x="2594909" y="180764"/>
                  <a:pt x="2562742" y="156317"/>
                </a:cubicBezTo>
                <a:cubicBezTo>
                  <a:pt x="2670823" y="156639"/>
                  <a:pt x="2754135" y="111283"/>
                  <a:pt x="2822329" y="28936"/>
                </a:cubicBezTo>
                <a:close/>
                <a:moveTo>
                  <a:pt x="2533792" y="170792"/>
                </a:moveTo>
                <a:cubicBezTo>
                  <a:pt x="2536687" y="164359"/>
                  <a:pt x="2538617" y="162107"/>
                  <a:pt x="2545372" y="167254"/>
                </a:cubicBezTo>
                <a:cubicBezTo>
                  <a:pt x="2574965" y="190414"/>
                  <a:pt x="2605524" y="212609"/>
                  <a:pt x="2635118" y="235770"/>
                </a:cubicBezTo>
                <a:cubicBezTo>
                  <a:pt x="2651523" y="248636"/>
                  <a:pt x="2659564" y="287880"/>
                  <a:pt x="2650236" y="304285"/>
                </a:cubicBezTo>
                <a:cubicBezTo>
                  <a:pt x="2647019" y="310075"/>
                  <a:pt x="2643803" y="314579"/>
                  <a:pt x="2635118" y="312005"/>
                </a:cubicBezTo>
                <a:cubicBezTo>
                  <a:pt x="2572392" y="293992"/>
                  <a:pt x="2509345" y="279195"/>
                  <a:pt x="2445654" y="265685"/>
                </a:cubicBezTo>
                <a:cubicBezTo>
                  <a:pt x="2444046" y="265363"/>
                  <a:pt x="2442437" y="264076"/>
                  <a:pt x="2438899" y="262468"/>
                </a:cubicBezTo>
                <a:cubicBezTo>
                  <a:pt x="2473961" y="249601"/>
                  <a:pt x="2500660" y="229014"/>
                  <a:pt x="2519317" y="198778"/>
                </a:cubicBezTo>
                <a:cubicBezTo>
                  <a:pt x="2524785" y="189771"/>
                  <a:pt x="2529288" y="180442"/>
                  <a:pt x="2533792" y="170792"/>
                </a:cubicBezTo>
                <a:close/>
                <a:moveTo>
                  <a:pt x="2279029" y="180121"/>
                </a:moveTo>
                <a:cubicBezTo>
                  <a:pt x="2319560" y="155674"/>
                  <a:pt x="2352370" y="124472"/>
                  <a:pt x="2375209" y="82333"/>
                </a:cubicBezTo>
                <a:cubicBezTo>
                  <a:pt x="2391614" y="51774"/>
                  <a:pt x="2392257" y="52418"/>
                  <a:pt x="2419277" y="72683"/>
                </a:cubicBezTo>
                <a:cubicBezTo>
                  <a:pt x="2450801" y="96487"/>
                  <a:pt x="2482325" y="120290"/>
                  <a:pt x="2514170" y="143450"/>
                </a:cubicBezTo>
                <a:cubicBezTo>
                  <a:pt x="2521568" y="148597"/>
                  <a:pt x="2522533" y="153422"/>
                  <a:pt x="2519960" y="161786"/>
                </a:cubicBezTo>
                <a:cubicBezTo>
                  <a:pt x="2504841" y="207141"/>
                  <a:pt x="2478786" y="242525"/>
                  <a:pt x="2431179" y="257321"/>
                </a:cubicBezTo>
                <a:cubicBezTo>
                  <a:pt x="2426032" y="258930"/>
                  <a:pt x="2420886" y="260538"/>
                  <a:pt x="2415095" y="259251"/>
                </a:cubicBezTo>
                <a:cubicBezTo>
                  <a:pt x="2345293" y="245420"/>
                  <a:pt x="2275491" y="233518"/>
                  <a:pt x="2205045" y="223546"/>
                </a:cubicBezTo>
                <a:cubicBezTo>
                  <a:pt x="2203115" y="223224"/>
                  <a:pt x="2201507" y="222581"/>
                  <a:pt x="2197004" y="221294"/>
                </a:cubicBezTo>
                <a:cubicBezTo>
                  <a:pt x="2226275" y="207784"/>
                  <a:pt x="2253296" y="195561"/>
                  <a:pt x="2279029" y="180121"/>
                </a:cubicBezTo>
                <a:close/>
                <a:moveTo>
                  <a:pt x="2175130" y="232553"/>
                </a:moveTo>
                <a:cubicBezTo>
                  <a:pt x="2212765" y="238343"/>
                  <a:pt x="2250401" y="244133"/>
                  <a:pt x="2287714" y="250245"/>
                </a:cubicBezTo>
                <a:cubicBezTo>
                  <a:pt x="2322133" y="256035"/>
                  <a:pt x="2356230" y="262790"/>
                  <a:pt x="2390649" y="268902"/>
                </a:cubicBezTo>
                <a:cubicBezTo>
                  <a:pt x="2399655" y="270510"/>
                  <a:pt x="2407054" y="273727"/>
                  <a:pt x="2413809" y="279838"/>
                </a:cubicBezTo>
                <a:cubicBezTo>
                  <a:pt x="2476213" y="333557"/>
                  <a:pt x="2501946" y="403038"/>
                  <a:pt x="2501946" y="483777"/>
                </a:cubicBezTo>
                <a:cubicBezTo>
                  <a:pt x="2501946" y="491497"/>
                  <a:pt x="2498730" y="495035"/>
                  <a:pt x="2491331" y="497287"/>
                </a:cubicBezTo>
                <a:cubicBezTo>
                  <a:pt x="2437612" y="512727"/>
                  <a:pt x="2383250" y="525916"/>
                  <a:pt x="2328566" y="537496"/>
                </a:cubicBezTo>
                <a:cubicBezTo>
                  <a:pt x="2320525" y="539104"/>
                  <a:pt x="2317308" y="536531"/>
                  <a:pt x="2315700" y="529776"/>
                </a:cubicBezTo>
                <a:cubicBezTo>
                  <a:pt x="2314413" y="524629"/>
                  <a:pt x="2313126" y="519160"/>
                  <a:pt x="2312805" y="513692"/>
                </a:cubicBezTo>
                <a:cubicBezTo>
                  <a:pt x="2306050" y="406254"/>
                  <a:pt x="2260051" y="317474"/>
                  <a:pt x="2183172" y="243811"/>
                </a:cubicBezTo>
                <a:cubicBezTo>
                  <a:pt x="2180277" y="240916"/>
                  <a:pt x="2177060" y="238665"/>
                  <a:pt x="2173843" y="236091"/>
                </a:cubicBezTo>
                <a:cubicBezTo>
                  <a:pt x="2173843" y="235126"/>
                  <a:pt x="2174487" y="233840"/>
                  <a:pt x="2175130" y="232553"/>
                </a:cubicBezTo>
                <a:close/>
                <a:moveTo>
                  <a:pt x="2123663" y="225476"/>
                </a:moveTo>
                <a:cubicBezTo>
                  <a:pt x="2148110" y="226763"/>
                  <a:pt x="2165480" y="238343"/>
                  <a:pt x="2181563" y="254748"/>
                </a:cubicBezTo>
                <a:cubicBezTo>
                  <a:pt x="2247827" y="321977"/>
                  <a:pt x="2286428" y="401751"/>
                  <a:pt x="2292539" y="496644"/>
                </a:cubicBezTo>
                <a:cubicBezTo>
                  <a:pt x="2293504" y="511762"/>
                  <a:pt x="2296400" y="526559"/>
                  <a:pt x="2307336" y="541034"/>
                </a:cubicBezTo>
                <a:cubicBezTo>
                  <a:pt x="2293504" y="543929"/>
                  <a:pt x="2280959" y="547146"/>
                  <a:pt x="2268092" y="549397"/>
                </a:cubicBezTo>
                <a:cubicBezTo>
                  <a:pt x="2206654" y="560334"/>
                  <a:pt x="2145215" y="570628"/>
                  <a:pt x="2083776" y="581243"/>
                </a:cubicBezTo>
                <a:cubicBezTo>
                  <a:pt x="2063832" y="584781"/>
                  <a:pt x="2060615" y="581564"/>
                  <a:pt x="2063832" y="561943"/>
                </a:cubicBezTo>
                <a:cubicBezTo>
                  <a:pt x="2071231" y="513049"/>
                  <a:pt x="2078307" y="464155"/>
                  <a:pt x="2085706" y="414940"/>
                </a:cubicBezTo>
                <a:cubicBezTo>
                  <a:pt x="2096321" y="343851"/>
                  <a:pt x="2086349" y="277265"/>
                  <a:pt x="2041315" y="215826"/>
                </a:cubicBezTo>
                <a:cubicBezTo>
                  <a:pt x="2070587" y="219364"/>
                  <a:pt x="2097286" y="224189"/>
                  <a:pt x="2123663" y="225476"/>
                </a:cubicBezTo>
                <a:close/>
                <a:moveTo>
                  <a:pt x="1759533" y="188806"/>
                </a:moveTo>
                <a:cubicBezTo>
                  <a:pt x="1796525" y="192022"/>
                  <a:pt x="1833517" y="194917"/>
                  <a:pt x="1870509" y="198456"/>
                </a:cubicBezTo>
                <a:cubicBezTo>
                  <a:pt x="1913291" y="202638"/>
                  <a:pt x="1956073" y="208106"/>
                  <a:pt x="1999177" y="211001"/>
                </a:cubicBezTo>
                <a:cubicBezTo>
                  <a:pt x="2018798" y="212288"/>
                  <a:pt x="2031665" y="221616"/>
                  <a:pt x="2041637" y="237056"/>
                </a:cubicBezTo>
                <a:cubicBezTo>
                  <a:pt x="2060615" y="266971"/>
                  <a:pt x="2067371" y="300425"/>
                  <a:pt x="2070266" y="335165"/>
                </a:cubicBezTo>
                <a:cubicBezTo>
                  <a:pt x="2074126" y="382129"/>
                  <a:pt x="2064797" y="428450"/>
                  <a:pt x="2058364" y="474770"/>
                </a:cubicBezTo>
                <a:cubicBezTo>
                  <a:pt x="2053861" y="505650"/>
                  <a:pt x="2048714" y="536209"/>
                  <a:pt x="2043567" y="567089"/>
                </a:cubicBezTo>
                <a:cubicBezTo>
                  <a:pt x="2042280" y="574488"/>
                  <a:pt x="2042602" y="580599"/>
                  <a:pt x="2052252" y="587033"/>
                </a:cubicBezTo>
                <a:cubicBezTo>
                  <a:pt x="2028449" y="591215"/>
                  <a:pt x="2007540" y="594753"/>
                  <a:pt x="1986631" y="598291"/>
                </a:cubicBezTo>
                <a:cubicBezTo>
                  <a:pt x="1965723" y="601830"/>
                  <a:pt x="1944814" y="604725"/>
                  <a:pt x="1924228" y="609228"/>
                </a:cubicBezTo>
                <a:cubicBezTo>
                  <a:pt x="1914578" y="611158"/>
                  <a:pt x="1912004" y="607620"/>
                  <a:pt x="1910718" y="599578"/>
                </a:cubicBezTo>
                <a:cubicBezTo>
                  <a:pt x="1908788" y="586711"/>
                  <a:pt x="1907822" y="574166"/>
                  <a:pt x="1909109" y="561299"/>
                </a:cubicBezTo>
                <a:cubicBezTo>
                  <a:pt x="1921333" y="414940"/>
                  <a:pt x="1872117" y="293348"/>
                  <a:pt x="1762428" y="195561"/>
                </a:cubicBezTo>
                <a:cubicBezTo>
                  <a:pt x="1761141" y="194274"/>
                  <a:pt x="1759211" y="193952"/>
                  <a:pt x="1757281" y="193309"/>
                </a:cubicBezTo>
                <a:cubicBezTo>
                  <a:pt x="1758246" y="191379"/>
                  <a:pt x="1758889" y="190092"/>
                  <a:pt x="1759533" y="188806"/>
                </a:cubicBezTo>
                <a:close/>
                <a:moveTo>
                  <a:pt x="1528252" y="171114"/>
                </a:moveTo>
                <a:cubicBezTo>
                  <a:pt x="1577146" y="174652"/>
                  <a:pt x="1626040" y="178512"/>
                  <a:pt x="1674612" y="182051"/>
                </a:cubicBezTo>
                <a:cubicBezTo>
                  <a:pt x="1677829" y="182372"/>
                  <a:pt x="1681045" y="183337"/>
                  <a:pt x="1684262" y="183016"/>
                </a:cubicBezTo>
                <a:cubicBezTo>
                  <a:pt x="1717394" y="179156"/>
                  <a:pt x="1741198" y="195561"/>
                  <a:pt x="1763714" y="217434"/>
                </a:cubicBezTo>
                <a:cubicBezTo>
                  <a:pt x="1844775" y="295922"/>
                  <a:pt x="1887879" y="390814"/>
                  <a:pt x="1891417" y="503720"/>
                </a:cubicBezTo>
                <a:cubicBezTo>
                  <a:pt x="1892061" y="527202"/>
                  <a:pt x="1886592" y="550041"/>
                  <a:pt x="1884662" y="573523"/>
                </a:cubicBezTo>
                <a:cubicBezTo>
                  <a:pt x="1884019" y="584138"/>
                  <a:pt x="1883697" y="594753"/>
                  <a:pt x="1886271" y="605046"/>
                </a:cubicBezTo>
                <a:cubicBezTo>
                  <a:pt x="1888201" y="612445"/>
                  <a:pt x="1887236" y="615018"/>
                  <a:pt x="1879194" y="616626"/>
                </a:cubicBezTo>
                <a:cubicBezTo>
                  <a:pt x="1818720" y="627885"/>
                  <a:pt x="1758568" y="639143"/>
                  <a:pt x="1698094" y="651045"/>
                </a:cubicBezTo>
                <a:cubicBezTo>
                  <a:pt x="1689409" y="652653"/>
                  <a:pt x="1687801" y="649437"/>
                  <a:pt x="1687801" y="642038"/>
                </a:cubicBezTo>
                <a:cubicBezTo>
                  <a:pt x="1688765" y="608263"/>
                  <a:pt x="1688122" y="574166"/>
                  <a:pt x="1691017" y="540391"/>
                </a:cubicBezTo>
                <a:cubicBezTo>
                  <a:pt x="1704527" y="390493"/>
                  <a:pt x="1641158" y="274692"/>
                  <a:pt x="1532434" y="178512"/>
                </a:cubicBezTo>
                <a:cubicBezTo>
                  <a:pt x="1530826" y="176904"/>
                  <a:pt x="1528896" y="175617"/>
                  <a:pt x="1527287" y="174009"/>
                </a:cubicBezTo>
                <a:cubicBezTo>
                  <a:pt x="1527609" y="173044"/>
                  <a:pt x="1527931" y="172079"/>
                  <a:pt x="1528252" y="171114"/>
                </a:cubicBezTo>
                <a:close/>
                <a:moveTo>
                  <a:pt x="1186639" y="145380"/>
                </a:moveTo>
                <a:cubicBezTo>
                  <a:pt x="1203366" y="144094"/>
                  <a:pt x="1220093" y="147310"/>
                  <a:pt x="1236498" y="148597"/>
                </a:cubicBezTo>
                <a:cubicBezTo>
                  <a:pt x="1317880" y="154709"/>
                  <a:pt x="1399263" y="161464"/>
                  <a:pt x="1480645" y="167576"/>
                </a:cubicBezTo>
                <a:cubicBezTo>
                  <a:pt x="1493512" y="168541"/>
                  <a:pt x="1504127" y="172079"/>
                  <a:pt x="1514421" y="180442"/>
                </a:cubicBezTo>
                <a:cubicBezTo>
                  <a:pt x="1584223" y="239630"/>
                  <a:pt x="1637620" y="310075"/>
                  <a:pt x="1660780" y="400143"/>
                </a:cubicBezTo>
                <a:cubicBezTo>
                  <a:pt x="1672039" y="444211"/>
                  <a:pt x="1671395" y="489245"/>
                  <a:pt x="1669787" y="534279"/>
                </a:cubicBezTo>
                <a:cubicBezTo>
                  <a:pt x="1668179" y="571593"/>
                  <a:pt x="1666570" y="608585"/>
                  <a:pt x="1668500" y="645898"/>
                </a:cubicBezTo>
                <a:cubicBezTo>
                  <a:pt x="1669144" y="655548"/>
                  <a:pt x="1665284" y="658122"/>
                  <a:pt x="1656920" y="660052"/>
                </a:cubicBezTo>
                <a:cubicBezTo>
                  <a:pt x="1589691" y="674205"/>
                  <a:pt x="1522784" y="689967"/>
                  <a:pt x="1456520" y="708946"/>
                </a:cubicBezTo>
                <a:cubicBezTo>
                  <a:pt x="1448157" y="711197"/>
                  <a:pt x="1443975" y="709589"/>
                  <a:pt x="1440758" y="701547"/>
                </a:cubicBezTo>
                <a:cubicBezTo>
                  <a:pt x="1431430" y="679995"/>
                  <a:pt x="1430786" y="657157"/>
                  <a:pt x="1427248" y="634318"/>
                </a:cubicBezTo>
                <a:cubicBezTo>
                  <a:pt x="1399906" y="451610"/>
                  <a:pt x="1322706" y="292705"/>
                  <a:pt x="1195968" y="158247"/>
                </a:cubicBezTo>
                <a:cubicBezTo>
                  <a:pt x="1192751" y="155030"/>
                  <a:pt x="1189856" y="151492"/>
                  <a:pt x="1186639" y="147954"/>
                </a:cubicBezTo>
                <a:cubicBezTo>
                  <a:pt x="1186318" y="147310"/>
                  <a:pt x="1186318" y="146667"/>
                  <a:pt x="1186639" y="145380"/>
                </a:cubicBezTo>
                <a:close/>
                <a:moveTo>
                  <a:pt x="1163801" y="312327"/>
                </a:moveTo>
                <a:cubicBezTo>
                  <a:pt x="1167982" y="267615"/>
                  <a:pt x="1171842" y="222903"/>
                  <a:pt x="1176024" y="177869"/>
                </a:cubicBezTo>
                <a:cubicBezTo>
                  <a:pt x="1176024" y="176261"/>
                  <a:pt x="1177311" y="174652"/>
                  <a:pt x="1178597" y="171114"/>
                </a:cubicBezTo>
                <a:cubicBezTo>
                  <a:pt x="1303405" y="302033"/>
                  <a:pt x="1377068" y="456113"/>
                  <a:pt x="1404410" y="634962"/>
                </a:cubicBezTo>
                <a:cubicBezTo>
                  <a:pt x="1397655" y="630780"/>
                  <a:pt x="1396046" y="625311"/>
                  <a:pt x="1393473" y="620808"/>
                </a:cubicBezTo>
                <a:cubicBezTo>
                  <a:pt x="1328817" y="515944"/>
                  <a:pt x="1255476" y="417513"/>
                  <a:pt x="1170556" y="327767"/>
                </a:cubicBezTo>
                <a:cubicBezTo>
                  <a:pt x="1166052" y="323264"/>
                  <a:pt x="1163157" y="319082"/>
                  <a:pt x="1163801" y="312327"/>
                </a:cubicBezTo>
                <a:close/>
                <a:moveTo>
                  <a:pt x="743379" y="148597"/>
                </a:moveTo>
                <a:cubicBezTo>
                  <a:pt x="748204" y="146989"/>
                  <a:pt x="751099" y="148919"/>
                  <a:pt x="754315" y="152135"/>
                </a:cubicBezTo>
                <a:cubicBezTo>
                  <a:pt x="826048" y="222581"/>
                  <a:pt x="897780" y="292705"/>
                  <a:pt x="969512" y="363151"/>
                </a:cubicBezTo>
                <a:cubicBezTo>
                  <a:pt x="970477" y="364116"/>
                  <a:pt x="970799" y="365402"/>
                  <a:pt x="971764" y="367332"/>
                </a:cubicBezTo>
                <a:cubicBezTo>
                  <a:pt x="962757" y="367654"/>
                  <a:pt x="955037" y="364437"/>
                  <a:pt x="947639" y="361221"/>
                </a:cubicBezTo>
                <a:cubicBezTo>
                  <a:pt x="936702" y="356396"/>
                  <a:pt x="926408" y="350284"/>
                  <a:pt x="917723" y="341921"/>
                </a:cubicBezTo>
                <a:cubicBezTo>
                  <a:pt x="885878" y="310719"/>
                  <a:pt x="849851" y="286272"/>
                  <a:pt x="810286" y="266006"/>
                </a:cubicBezTo>
                <a:cubicBezTo>
                  <a:pt x="797097" y="259251"/>
                  <a:pt x="785839" y="249923"/>
                  <a:pt x="775867" y="238986"/>
                </a:cubicBezTo>
                <a:cubicBezTo>
                  <a:pt x="750777" y="210679"/>
                  <a:pt x="729868" y="178191"/>
                  <a:pt x="689660" y="160499"/>
                </a:cubicBezTo>
                <a:cubicBezTo>
                  <a:pt x="710890" y="156317"/>
                  <a:pt x="727617" y="154387"/>
                  <a:pt x="743379" y="148597"/>
                </a:cubicBezTo>
                <a:close/>
                <a:moveTo>
                  <a:pt x="1136780" y="588319"/>
                </a:moveTo>
                <a:cubicBezTo>
                  <a:pt x="912898" y="414296"/>
                  <a:pt x="674220" y="270510"/>
                  <a:pt x="419136" y="152779"/>
                </a:cubicBezTo>
                <a:cubicBezTo>
                  <a:pt x="419457" y="151170"/>
                  <a:pt x="419779" y="149884"/>
                  <a:pt x="420101" y="148275"/>
                </a:cubicBezTo>
                <a:cubicBezTo>
                  <a:pt x="447764" y="148275"/>
                  <a:pt x="475428" y="148597"/>
                  <a:pt x="503091" y="148275"/>
                </a:cubicBezTo>
                <a:cubicBezTo>
                  <a:pt x="547482" y="147632"/>
                  <a:pt x="591872" y="146667"/>
                  <a:pt x="636263" y="155030"/>
                </a:cubicBezTo>
                <a:cubicBezTo>
                  <a:pt x="670359" y="161464"/>
                  <a:pt x="699310" y="176582"/>
                  <a:pt x="724400" y="199743"/>
                </a:cubicBezTo>
                <a:cubicBezTo>
                  <a:pt x="736945" y="211323"/>
                  <a:pt x="748847" y="223224"/>
                  <a:pt x="760749" y="235126"/>
                </a:cubicBezTo>
                <a:cubicBezTo>
                  <a:pt x="782301" y="257000"/>
                  <a:pt x="805782" y="276622"/>
                  <a:pt x="833124" y="291740"/>
                </a:cubicBezTo>
                <a:cubicBezTo>
                  <a:pt x="855319" y="303964"/>
                  <a:pt x="873976" y="321012"/>
                  <a:pt x="893598" y="337095"/>
                </a:cubicBezTo>
                <a:cubicBezTo>
                  <a:pt x="921583" y="359612"/>
                  <a:pt x="948925" y="383094"/>
                  <a:pt x="987526" y="384381"/>
                </a:cubicBezTo>
                <a:cubicBezTo>
                  <a:pt x="992029" y="384381"/>
                  <a:pt x="994602" y="388563"/>
                  <a:pt x="997176" y="391458"/>
                </a:cubicBezTo>
                <a:cubicBezTo>
                  <a:pt x="1042210" y="437778"/>
                  <a:pt x="1086600" y="485064"/>
                  <a:pt x="1129704" y="533314"/>
                </a:cubicBezTo>
                <a:cubicBezTo>
                  <a:pt x="1134207" y="538461"/>
                  <a:pt x="1136780" y="543607"/>
                  <a:pt x="1136459" y="550684"/>
                </a:cubicBezTo>
                <a:cubicBezTo>
                  <a:pt x="1136459" y="562264"/>
                  <a:pt x="1136780" y="573523"/>
                  <a:pt x="1136780" y="588319"/>
                </a:cubicBezTo>
                <a:close/>
                <a:moveTo>
                  <a:pt x="1136459" y="508224"/>
                </a:moveTo>
                <a:cubicBezTo>
                  <a:pt x="1002323" y="358647"/>
                  <a:pt x="854355" y="227084"/>
                  <a:pt x="715393" y="86515"/>
                </a:cubicBezTo>
                <a:cubicBezTo>
                  <a:pt x="716037" y="85550"/>
                  <a:pt x="716680" y="84585"/>
                  <a:pt x="717002" y="83298"/>
                </a:cubicBezTo>
                <a:cubicBezTo>
                  <a:pt x="744343" y="87480"/>
                  <a:pt x="771685" y="91983"/>
                  <a:pt x="799027" y="96165"/>
                </a:cubicBezTo>
                <a:cubicBezTo>
                  <a:pt x="821544" y="99703"/>
                  <a:pt x="844383" y="103242"/>
                  <a:pt x="866900" y="106458"/>
                </a:cubicBezTo>
                <a:cubicBezTo>
                  <a:pt x="875906" y="107745"/>
                  <a:pt x="882983" y="109997"/>
                  <a:pt x="888452" y="118360"/>
                </a:cubicBezTo>
                <a:cubicBezTo>
                  <a:pt x="894885" y="128010"/>
                  <a:pt x="904857" y="134122"/>
                  <a:pt x="914507" y="140555"/>
                </a:cubicBezTo>
                <a:cubicBezTo>
                  <a:pt x="993316" y="193631"/>
                  <a:pt x="1067300" y="253461"/>
                  <a:pt x="1133564" y="321977"/>
                </a:cubicBezTo>
                <a:cubicBezTo>
                  <a:pt x="1138067" y="326802"/>
                  <a:pt x="1141927" y="330662"/>
                  <a:pt x="1141605" y="338382"/>
                </a:cubicBezTo>
                <a:cubicBezTo>
                  <a:pt x="1138389" y="394031"/>
                  <a:pt x="1136780" y="449358"/>
                  <a:pt x="1136459" y="508224"/>
                </a:cubicBezTo>
                <a:close/>
                <a:moveTo>
                  <a:pt x="1143214" y="299782"/>
                </a:moveTo>
                <a:cubicBezTo>
                  <a:pt x="1074055" y="230623"/>
                  <a:pt x="1000071" y="170149"/>
                  <a:pt x="920940" y="115143"/>
                </a:cubicBezTo>
                <a:cubicBezTo>
                  <a:pt x="953429" y="119003"/>
                  <a:pt x="986239" y="123185"/>
                  <a:pt x="1018728" y="127045"/>
                </a:cubicBezTo>
                <a:cubicBezTo>
                  <a:pt x="1057971" y="131549"/>
                  <a:pt x="1097215" y="135730"/>
                  <a:pt x="1136459" y="139590"/>
                </a:cubicBezTo>
                <a:cubicBezTo>
                  <a:pt x="1153507" y="141199"/>
                  <a:pt x="1158332" y="147310"/>
                  <a:pt x="1156724" y="164359"/>
                </a:cubicBezTo>
                <a:cubicBezTo>
                  <a:pt x="1151899" y="208428"/>
                  <a:pt x="1147717" y="252496"/>
                  <a:pt x="1143214" y="299782"/>
                </a:cubicBezTo>
                <a:close/>
                <a:moveTo>
                  <a:pt x="1162192" y="608585"/>
                </a:moveTo>
                <a:cubicBezTo>
                  <a:pt x="1156724" y="604403"/>
                  <a:pt x="1158011" y="598935"/>
                  <a:pt x="1158011" y="593466"/>
                </a:cubicBezTo>
                <a:cubicBezTo>
                  <a:pt x="1157689" y="585424"/>
                  <a:pt x="1158011" y="577061"/>
                  <a:pt x="1158011" y="565803"/>
                </a:cubicBezTo>
                <a:cubicBezTo>
                  <a:pt x="1191786" y="603760"/>
                  <a:pt x="1222023" y="641073"/>
                  <a:pt x="1250651" y="680317"/>
                </a:cubicBezTo>
                <a:cubicBezTo>
                  <a:pt x="1221058" y="656513"/>
                  <a:pt x="1191786" y="632388"/>
                  <a:pt x="1162192" y="608585"/>
                </a:cubicBezTo>
                <a:close/>
                <a:moveTo>
                  <a:pt x="1323027" y="738861"/>
                </a:moveTo>
                <a:cubicBezTo>
                  <a:pt x="1273812" y="670024"/>
                  <a:pt x="1218806" y="606011"/>
                  <a:pt x="1164444" y="541677"/>
                </a:cubicBezTo>
                <a:cubicBezTo>
                  <a:pt x="1160262" y="536531"/>
                  <a:pt x="1157046" y="531706"/>
                  <a:pt x="1157046" y="524629"/>
                </a:cubicBezTo>
                <a:cubicBezTo>
                  <a:pt x="1158011" y="468658"/>
                  <a:pt x="1158011" y="412688"/>
                  <a:pt x="1161549" y="356717"/>
                </a:cubicBezTo>
                <a:cubicBezTo>
                  <a:pt x="1161549" y="356074"/>
                  <a:pt x="1162192" y="355431"/>
                  <a:pt x="1162836" y="354466"/>
                </a:cubicBezTo>
                <a:cubicBezTo>
                  <a:pt x="1167339" y="355109"/>
                  <a:pt x="1169269" y="359291"/>
                  <a:pt x="1171842" y="362186"/>
                </a:cubicBezTo>
                <a:cubicBezTo>
                  <a:pt x="1268343" y="467693"/>
                  <a:pt x="1348761" y="584459"/>
                  <a:pt x="1419528" y="708624"/>
                </a:cubicBezTo>
                <a:cubicBezTo>
                  <a:pt x="1424031" y="716344"/>
                  <a:pt x="1421780" y="718274"/>
                  <a:pt x="1414381" y="720204"/>
                </a:cubicBezTo>
                <a:cubicBezTo>
                  <a:pt x="1388969" y="727602"/>
                  <a:pt x="1363236" y="735322"/>
                  <a:pt x="1338146" y="743364"/>
                </a:cubicBezTo>
                <a:cubicBezTo>
                  <a:pt x="1331069" y="745616"/>
                  <a:pt x="1327209" y="744973"/>
                  <a:pt x="1323027" y="738861"/>
                </a:cubicBezTo>
                <a:close/>
                <a:moveTo>
                  <a:pt x="1856355" y="1153815"/>
                </a:moveTo>
                <a:cubicBezTo>
                  <a:pt x="1830622" y="1110711"/>
                  <a:pt x="1800063" y="1073719"/>
                  <a:pt x="1768540" y="1037370"/>
                </a:cubicBezTo>
                <a:cubicBezTo>
                  <a:pt x="1717716" y="979148"/>
                  <a:pt x="1656920" y="934436"/>
                  <a:pt x="1589691" y="897444"/>
                </a:cubicBezTo>
                <a:cubicBezTo>
                  <a:pt x="1516672" y="857235"/>
                  <a:pt x="1443975" y="816383"/>
                  <a:pt x="1370956" y="775853"/>
                </a:cubicBezTo>
                <a:cubicBezTo>
                  <a:pt x="1362593" y="771350"/>
                  <a:pt x="1354551" y="766203"/>
                  <a:pt x="1342971" y="759769"/>
                </a:cubicBezTo>
                <a:cubicBezTo>
                  <a:pt x="1374494" y="750441"/>
                  <a:pt x="1402801" y="741756"/>
                  <a:pt x="1431108" y="733392"/>
                </a:cubicBezTo>
                <a:cubicBezTo>
                  <a:pt x="1434968" y="732106"/>
                  <a:pt x="1437220" y="733714"/>
                  <a:pt x="1439472" y="736287"/>
                </a:cubicBezTo>
                <a:cubicBezTo>
                  <a:pt x="1458772" y="758804"/>
                  <a:pt x="1484827" y="771993"/>
                  <a:pt x="1509917" y="786146"/>
                </a:cubicBezTo>
                <a:cubicBezTo>
                  <a:pt x="1580684" y="826355"/>
                  <a:pt x="1648878" y="870102"/>
                  <a:pt x="1708066" y="926394"/>
                </a:cubicBezTo>
                <a:cubicBezTo>
                  <a:pt x="1772400" y="987511"/>
                  <a:pt x="1822902" y="1058279"/>
                  <a:pt x="1855069" y="1141270"/>
                </a:cubicBezTo>
                <a:cubicBezTo>
                  <a:pt x="1856355" y="1144486"/>
                  <a:pt x="1858929" y="1147703"/>
                  <a:pt x="1856355" y="1153815"/>
                </a:cubicBezTo>
                <a:close/>
                <a:moveTo>
                  <a:pt x="1906857" y="1207212"/>
                </a:moveTo>
                <a:cubicBezTo>
                  <a:pt x="1900746" y="1198527"/>
                  <a:pt x="1895277" y="1189520"/>
                  <a:pt x="1892061" y="1179227"/>
                </a:cubicBezTo>
                <a:cubicBezTo>
                  <a:pt x="1839950" y="1014532"/>
                  <a:pt x="1729939" y="898087"/>
                  <a:pt x="1586475" y="808342"/>
                </a:cubicBezTo>
                <a:cubicBezTo>
                  <a:pt x="1558489" y="790971"/>
                  <a:pt x="1528896" y="775853"/>
                  <a:pt x="1500267" y="759448"/>
                </a:cubicBezTo>
                <a:cubicBezTo>
                  <a:pt x="1485149" y="750763"/>
                  <a:pt x="1470674" y="741113"/>
                  <a:pt x="1456520" y="725672"/>
                </a:cubicBezTo>
                <a:cubicBezTo>
                  <a:pt x="1500589" y="714736"/>
                  <a:pt x="1542084" y="703799"/>
                  <a:pt x="1583901" y="693827"/>
                </a:cubicBezTo>
                <a:cubicBezTo>
                  <a:pt x="1614138" y="686429"/>
                  <a:pt x="1644697" y="680317"/>
                  <a:pt x="1675255" y="673562"/>
                </a:cubicBezTo>
                <a:cubicBezTo>
                  <a:pt x="1680080" y="672597"/>
                  <a:pt x="1684584" y="671310"/>
                  <a:pt x="1689730" y="673562"/>
                </a:cubicBezTo>
                <a:cubicBezTo>
                  <a:pt x="1748918" y="701547"/>
                  <a:pt x="1808427" y="729532"/>
                  <a:pt x="1859572" y="771350"/>
                </a:cubicBezTo>
                <a:cubicBezTo>
                  <a:pt x="1905571" y="808985"/>
                  <a:pt x="1935808" y="857235"/>
                  <a:pt x="1956716" y="912241"/>
                </a:cubicBezTo>
                <a:cubicBezTo>
                  <a:pt x="1974730" y="959526"/>
                  <a:pt x="1987275" y="1008420"/>
                  <a:pt x="1999498" y="1057314"/>
                </a:cubicBezTo>
                <a:cubicBezTo>
                  <a:pt x="2003680" y="1073397"/>
                  <a:pt x="2008827" y="1089159"/>
                  <a:pt x="2016868" y="1103634"/>
                </a:cubicBezTo>
                <a:cubicBezTo>
                  <a:pt x="2020085" y="1109424"/>
                  <a:pt x="2019764" y="1112963"/>
                  <a:pt x="2014939" y="1117788"/>
                </a:cubicBezTo>
                <a:cubicBezTo>
                  <a:pt x="1984058" y="1148346"/>
                  <a:pt x="1953178" y="1179227"/>
                  <a:pt x="1920689" y="1208499"/>
                </a:cubicBezTo>
                <a:cubicBezTo>
                  <a:pt x="1915543" y="1214610"/>
                  <a:pt x="1911682" y="1213967"/>
                  <a:pt x="1906857" y="1207212"/>
                </a:cubicBezTo>
                <a:close/>
                <a:moveTo>
                  <a:pt x="1928088" y="1216862"/>
                </a:moveTo>
                <a:cubicBezTo>
                  <a:pt x="1961220" y="1188233"/>
                  <a:pt x="1991778" y="1157353"/>
                  <a:pt x="2022659" y="1126473"/>
                </a:cubicBezTo>
                <a:cubicBezTo>
                  <a:pt x="2024267" y="1124864"/>
                  <a:pt x="2025875" y="1123578"/>
                  <a:pt x="2028127" y="1121969"/>
                </a:cubicBezTo>
                <a:cubicBezTo>
                  <a:pt x="2029735" y="1123578"/>
                  <a:pt x="2031344" y="1124543"/>
                  <a:pt x="2032309" y="1125829"/>
                </a:cubicBezTo>
                <a:cubicBezTo>
                  <a:pt x="2053861" y="1150598"/>
                  <a:pt x="2083132" y="1163143"/>
                  <a:pt x="2112726" y="1174080"/>
                </a:cubicBezTo>
                <a:cubicBezTo>
                  <a:pt x="2180920" y="1199492"/>
                  <a:pt x="2249757" y="1223617"/>
                  <a:pt x="2317951" y="1249672"/>
                </a:cubicBezTo>
                <a:cubicBezTo>
                  <a:pt x="2371992" y="1270581"/>
                  <a:pt x="2423459" y="1296958"/>
                  <a:pt x="2467206" y="1336201"/>
                </a:cubicBezTo>
                <a:cubicBezTo>
                  <a:pt x="2485863" y="1352928"/>
                  <a:pt x="2501946" y="1371263"/>
                  <a:pt x="2516100" y="1391850"/>
                </a:cubicBezTo>
                <a:cubicBezTo>
                  <a:pt x="2519960" y="1397319"/>
                  <a:pt x="2521568" y="1402465"/>
                  <a:pt x="2519638" y="1409542"/>
                </a:cubicBezTo>
                <a:cubicBezTo>
                  <a:pt x="2511275" y="1442352"/>
                  <a:pt x="2503555" y="1475484"/>
                  <a:pt x="2496156" y="1508616"/>
                </a:cubicBezTo>
                <a:cubicBezTo>
                  <a:pt x="2494226" y="1517623"/>
                  <a:pt x="2490688" y="1517945"/>
                  <a:pt x="2482968" y="1514728"/>
                </a:cubicBezTo>
                <a:cubicBezTo>
                  <a:pt x="2469458" y="1508295"/>
                  <a:pt x="2457556" y="1499931"/>
                  <a:pt x="2445976" y="1490924"/>
                </a:cubicBezTo>
                <a:cubicBezTo>
                  <a:pt x="2303476" y="1375767"/>
                  <a:pt x="2143606" y="1294706"/>
                  <a:pt x="1967975" y="1243882"/>
                </a:cubicBezTo>
                <a:cubicBezTo>
                  <a:pt x="1954465" y="1240022"/>
                  <a:pt x="1941276" y="1234554"/>
                  <a:pt x="1929053" y="1227155"/>
                </a:cubicBezTo>
                <a:cubicBezTo>
                  <a:pt x="1923584" y="1223617"/>
                  <a:pt x="1923263" y="1221044"/>
                  <a:pt x="1928088" y="1216862"/>
                </a:cubicBezTo>
                <a:close/>
                <a:moveTo>
                  <a:pt x="2454339" y="1726387"/>
                </a:moveTo>
                <a:cubicBezTo>
                  <a:pt x="2451444" y="1744722"/>
                  <a:pt x="2448871" y="1763057"/>
                  <a:pt x="2446297" y="1781714"/>
                </a:cubicBezTo>
                <a:cubicBezTo>
                  <a:pt x="2444368" y="1781071"/>
                  <a:pt x="2443081" y="1781071"/>
                  <a:pt x="2443081" y="1780427"/>
                </a:cubicBezTo>
                <a:cubicBezTo>
                  <a:pt x="2400299" y="1694541"/>
                  <a:pt x="2335965" y="1624739"/>
                  <a:pt x="2269058" y="1558154"/>
                </a:cubicBezTo>
                <a:cubicBezTo>
                  <a:pt x="2167088" y="1456506"/>
                  <a:pt x="2065119" y="1354537"/>
                  <a:pt x="1953500" y="1262861"/>
                </a:cubicBezTo>
                <a:cubicBezTo>
                  <a:pt x="1952856" y="1262539"/>
                  <a:pt x="1952856" y="1261252"/>
                  <a:pt x="1952213" y="1259644"/>
                </a:cubicBezTo>
                <a:cubicBezTo>
                  <a:pt x="1986631" y="1268007"/>
                  <a:pt x="2019764" y="1277979"/>
                  <a:pt x="2052252" y="1289881"/>
                </a:cubicBezTo>
                <a:cubicBezTo>
                  <a:pt x="2187997" y="1339096"/>
                  <a:pt x="2310875" y="1411472"/>
                  <a:pt x="2424424" y="1500253"/>
                </a:cubicBezTo>
                <a:cubicBezTo>
                  <a:pt x="2442437" y="1514406"/>
                  <a:pt x="2460129" y="1529203"/>
                  <a:pt x="2483289" y="1534993"/>
                </a:cubicBezTo>
                <a:cubicBezTo>
                  <a:pt x="2491331" y="1536923"/>
                  <a:pt x="2488436" y="1542070"/>
                  <a:pt x="2487471" y="1546895"/>
                </a:cubicBezTo>
                <a:cubicBezTo>
                  <a:pt x="2474926" y="1606082"/>
                  <a:pt x="2463668" y="1665913"/>
                  <a:pt x="2454339" y="1726387"/>
                </a:cubicBezTo>
                <a:close/>
                <a:moveTo>
                  <a:pt x="3160726" y="2256177"/>
                </a:moveTo>
                <a:cubicBezTo>
                  <a:pt x="3225060" y="2353964"/>
                  <a:pt x="3285855" y="2454004"/>
                  <a:pt x="3334106" y="2560798"/>
                </a:cubicBezTo>
                <a:cubicBezTo>
                  <a:pt x="3337965" y="2569483"/>
                  <a:pt x="3337965" y="2575916"/>
                  <a:pt x="3332819" y="2584601"/>
                </a:cubicBezTo>
                <a:cubicBezTo>
                  <a:pt x="3301939" y="2634782"/>
                  <a:pt x="3279743" y="2689144"/>
                  <a:pt x="3261087" y="2745115"/>
                </a:cubicBezTo>
                <a:cubicBezTo>
                  <a:pt x="3260122" y="2748009"/>
                  <a:pt x="3258835" y="2750905"/>
                  <a:pt x="3256262" y="2757338"/>
                </a:cubicBezTo>
                <a:cubicBezTo>
                  <a:pt x="3213158" y="2588783"/>
                  <a:pt x="3181634" y="2421837"/>
                  <a:pt x="3155579" y="2253603"/>
                </a:cubicBezTo>
                <a:cubicBezTo>
                  <a:pt x="3158796" y="2251995"/>
                  <a:pt x="3159761" y="2254890"/>
                  <a:pt x="3160726" y="2256177"/>
                </a:cubicBezTo>
                <a:close/>
                <a:moveTo>
                  <a:pt x="3229241" y="2724206"/>
                </a:moveTo>
                <a:cubicBezTo>
                  <a:pt x="3229241" y="2724528"/>
                  <a:pt x="3229241" y="2725171"/>
                  <a:pt x="3228276" y="2728709"/>
                </a:cubicBezTo>
                <a:cubicBezTo>
                  <a:pt x="3216375" y="2706836"/>
                  <a:pt x="3205116" y="2686892"/>
                  <a:pt x="3194501" y="2666627"/>
                </a:cubicBezTo>
                <a:cubicBezTo>
                  <a:pt x="3124377" y="2536994"/>
                  <a:pt x="3052323" y="2408648"/>
                  <a:pt x="2968689" y="2287379"/>
                </a:cubicBezTo>
                <a:cubicBezTo>
                  <a:pt x="2915614" y="2210821"/>
                  <a:pt x="2857713" y="2137802"/>
                  <a:pt x="2798526" y="2065748"/>
                </a:cubicBezTo>
                <a:cubicBezTo>
                  <a:pt x="2735800" y="1989191"/>
                  <a:pt x="2656991" y="1932899"/>
                  <a:pt x="2571427" y="1885292"/>
                </a:cubicBezTo>
                <a:cubicBezTo>
                  <a:pt x="2554378" y="1875641"/>
                  <a:pt x="2537973" y="1865026"/>
                  <a:pt x="2519960" y="1854090"/>
                </a:cubicBezTo>
                <a:cubicBezTo>
                  <a:pt x="2527358" y="1850873"/>
                  <a:pt x="2533148" y="1853125"/>
                  <a:pt x="2538938" y="1854733"/>
                </a:cubicBezTo>
                <a:cubicBezTo>
                  <a:pt x="2730975" y="1901053"/>
                  <a:pt x="2897278" y="1995302"/>
                  <a:pt x="3044281" y="2125579"/>
                </a:cubicBezTo>
                <a:cubicBezTo>
                  <a:pt x="3070658" y="2149061"/>
                  <a:pt x="3095749" y="2174151"/>
                  <a:pt x="3121160" y="2198598"/>
                </a:cubicBezTo>
                <a:cubicBezTo>
                  <a:pt x="3126307" y="2203423"/>
                  <a:pt x="3129845" y="2208891"/>
                  <a:pt x="3130810" y="2216290"/>
                </a:cubicBezTo>
                <a:cubicBezTo>
                  <a:pt x="3156866" y="2387096"/>
                  <a:pt x="3187746" y="2556616"/>
                  <a:pt x="3229241" y="2724206"/>
                </a:cubicBezTo>
                <a:close/>
                <a:moveTo>
                  <a:pt x="3123412" y="2175759"/>
                </a:moveTo>
                <a:cubicBezTo>
                  <a:pt x="3088028" y="2141341"/>
                  <a:pt x="3052645" y="2109817"/>
                  <a:pt x="3016296" y="2079902"/>
                </a:cubicBezTo>
                <a:cubicBezTo>
                  <a:pt x="2875405" y="1964422"/>
                  <a:pt x="2717787" y="1882396"/>
                  <a:pt x="2540225" y="1839936"/>
                </a:cubicBezTo>
                <a:cubicBezTo>
                  <a:pt x="2525428" y="1836398"/>
                  <a:pt x="2510631" y="1833181"/>
                  <a:pt x="2495835" y="1831251"/>
                </a:cubicBezTo>
                <a:cubicBezTo>
                  <a:pt x="2484898" y="1829643"/>
                  <a:pt x="2477178" y="1821923"/>
                  <a:pt x="2467528" y="1817741"/>
                </a:cubicBezTo>
                <a:cubicBezTo>
                  <a:pt x="2462703" y="1815489"/>
                  <a:pt x="2464954" y="1811308"/>
                  <a:pt x="2465598" y="1808091"/>
                </a:cubicBezTo>
                <a:cubicBezTo>
                  <a:pt x="2468493" y="1785896"/>
                  <a:pt x="2471709" y="1763700"/>
                  <a:pt x="2474604" y="1741183"/>
                </a:cubicBezTo>
                <a:cubicBezTo>
                  <a:pt x="2477178" y="1723170"/>
                  <a:pt x="2476856" y="1723170"/>
                  <a:pt x="2494226" y="1726708"/>
                </a:cubicBezTo>
                <a:cubicBezTo>
                  <a:pt x="2588154" y="1746652"/>
                  <a:pt x="2677256" y="1779141"/>
                  <a:pt x="2761212" y="1825783"/>
                </a:cubicBezTo>
                <a:cubicBezTo>
                  <a:pt x="2905963" y="1905878"/>
                  <a:pt x="3024016" y="2015246"/>
                  <a:pt x="3115692" y="2152921"/>
                </a:cubicBezTo>
                <a:cubicBezTo>
                  <a:pt x="3120195" y="2159354"/>
                  <a:pt x="3124699" y="2165144"/>
                  <a:pt x="3123412" y="2175759"/>
                </a:cubicBezTo>
                <a:close/>
                <a:moveTo>
                  <a:pt x="3085455" y="1880788"/>
                </a:moveTo>
                <a:cubicBezTo>
                  <a:pt x="3095749" y="1961849"/>
                  <a:pt x="3106364" y="2042588"/>
                  <a:pt x="3116657" y="2123649"/>
                </a:cubicBezTo>
                <a:cubicBezTo>
                  <a:pt x="3116657" y="2123970"/>
                  <a:pt x="3116335" y="2124614"/>
                  <a:pt x="3115692" y="2126865"/>
                </a:cubicBezTo>
                <a:cubicBezTo>
                  <a:pt x="2960325" y="1912633"/>
                  <a:pt x="2757352" y="1769812"/>
                  <a:pt x="2499051" y="1708695"/>
                </a:cubicBezTo>
                <a:cubicBezTo>
                  <a:pt x="2584615" y="1691646"/>
                  <a:pt x="2668250" y="1700975"/>
                  <a:pt x="2750919" y="1724778"/>
                </a:cubicBezTo>
                <a:cubicBezTo>
                  <a:pt x="2847098" y="1752442"/>
                  <a:pt x="2936522" y="1796189"/>
                  <a:pt x="3023373" y="1844761"/>
                </a:cubicBezTo>
                <a:cubicBezTo>
                  <a:pt x="3040100" y="1854090"/>
                  <a:pt x="3057148" y="1863096"/>
                  <a:pt x="3075483" y="1869530"/>
                </a:cubicBezTo>
                <a:cubicBezTo>
                  <a:pt x="3081273" y="1871460"/>
                  <a:pt x="3084812" y="1874355"/>
                  <a:pt x="3085455" y="1880788"/>
                </a:cubicBezTo>
                <a:close/>
                <a:moveTo>
                  <a:pt x="3050393" y="1590320"/>
                </a:moveTo>
                <a:cubicBezTo>
                  <a:pt x="3060365" y="1674276"/>
                  <a:pt x="3070658" y="1757910"/>
                  <a:pt x="3080630" y="1841544"/>
                </a:cubicBezTo>
                <a:cubicBezTo>
                  <a:pt x="3080952" y="1843796"/>
                  <a:pt x="3080630" y="1846048"/>
                  <a:pt x="3080630" y="1850229"/>
                </a:cubicBezTo>
                <a:cubicBezTo>
                  <a:pt x="3049106" y="1837041"/>
                  <a:pt x="3021121" y="1820314"/>
                  <a:pt x="2992492" y="1805196"/>
                </a:cubicBezTo>
                <a:cubicBezTo>
                  <a:pt x="2907572" y="1760162"/>
                  <a:pt x="2820078" y="1721883"/>
                  <a:pt x="2725828" y="1700332"/>
                </a:cubicBezTo>
                <a:cubicBezTo>
                  <a:pt x="2647984" y="1682640"/>
                  <a:pt x="2569819" y="1678780"/>
                  <a:pt x="2491331" y="1696471"/>
                </a:cubicBezTo>
                <a:cubicBezTo>
                  <a:pt x="2483289" y="1698401"/>
                  <a:pt x="2481681" y="1696471"/>
                  <a:pt x="2482968" y="1688751"/>
                </a:cubicBezTo>
                <a:cubicBezTo>
                  <a:pt x="2491010" y="1640823"/>
                  <a:pt x="2500338" y="1593215"/>
                  <a:pt x="2510310" y="1545608"/>
                </a:cubicBezTo>
                <a:cubicBezTo>
                  <a:pt x="2511596" y="1539497"/>
                  <a:pt x="2514491" y="1537888"/>
                  <a:pt x="2520281" y="1536923"/>
                </a:cubicBezTo>
                <a:cubicBezTo>
                  <a:pt x="2613566" y="1522126"/>
                  <a:pt x="2706850" y="1513441"/>
                  <a:pt x="2801099" y="1524378"/>
                </a:cubicBezTo>
                <a:cubicBezTo>
                  <a:pt x="2869615" y="1532420"/>
                  <a:pt x="2936844" y="1546573"/>
                  <a:pt x="3002143" y="1569090"/>
                </a:cubicBezTo>
                <a:cubicBezTo>
                  <a:pt x="3014366" y="1573272"/>
                  <a:pt x="3026911" y="1576489"/>
                  <a:pt x="3039456" y="1578740"/>
                </a:cubicBezTo>
                <a:cubicBezTo>
                  <a:pt x="3046855" y="1580349"/>
                  <a:pt x="3049428" y="1583244"/>
                  <a:pt x="3050393" y="1590320"/>
                </a:cubicBezTo>
                <a:close/>
                <a:moveTo>
                  <a:pt x="3021121" y="1362900"/>
                </a:moveTo>
                <a:cubicBezTo>
                  <a:pt x="3028841" y="1424661"/>
                  <a:pt x="3036883" y="1486743"/>
                  <a:pt x="3044925" y="1548503"/>
                </a:cubicBezTo>
                <a:cubicBezTo>
                  <a:pt x="3046855" y="1562979"/>
                  <a:pt x="3045890" y="1563944"/>
                  <a:pt x="3031415" y="1559440"/>
                </a:cubicBezTo>
                <a:cubicBezTo>
                  <a:pt x="2986059" y="1545930"/>
                  <a:pt x="2941025" y="1531455"/>
                  <a:pt x="2894705" y="1522126"/>
                </a:cubicBezTo>
                <a:cubicBezTo>
                  <a:pt x="2798847" y="1502505"/>
                  <a:pt x="2702346" y="1501540"/>
                  <a:pt x="2605846" y="1512476"/>
                </a:cubicBezTo>
                <a:cubicBezTo>
                  <a:pt x="2579790" y="1515371"/>
                  <a:pt x="2554057" y="1518910"/>
                  <a:pt x="2528002" y="1522126"/>
                </a:cubicBezTo>
                <a:cubicBezTo>
                  <a:pt x="2517708" y="1523413"/>
                  <a:pt x="2515456" y="1520196"/>
                  <a:pt x="2518352" y="1510225"/>
                </a:cubicBezTo>
                <a:cubicBezTo>
                  <a:pt x="2527036" y="1477093"/>
                  <a:pt x="2534757" y="1443317"/>
                  <a:pt x="2542477" y="1409864"/>
                </a:cubicBezTo>
                <a:cubicBezTo>
                  <a:pt x="2544085" y="1402465"/>
                  <a:pt x="2548267" y="1397962"/>
                  <a:pt x="2554378" y="1394424"/>
                </a:cubicBezTo>
                <a:cubicBezTo>
                  <a:pt x="2624824" y="1352607"/>
                  <a:pt x="2701060" y="1332985"/>
                  <a:pt x="2765394" y="1332985"/>
                </a:cubicBezTo>
                <a:cubicBezTo>
                  <a:pt x="2839378" y="1333628"/>
                  <a:pt x="2895027" y="1343922"/>
                  <a:pt x="2951319" y="1349712"/>
                </a:cubicBezTo>
                <a:cubicBezTo>
                  <a:pt x="2970941" y="1351642"/>
                  <a:pt x="2990562" y="1354858"/>
                  <a:pt x="3010184" y="1353250"/>
                </a:cubicBezTo>
                <a:cubicBezTo>
                  <a:pt x="3018226" y="1352928"/>
                  <a:pt x="3020156" y="1355502"/>
                  <a:pt x="3021121" y="1362900"/>
                </a:cubicBezTo>
                <a:close/>
                <a:moveTo>
                  <a:pt x="2998604" y="1202709"/>
                </a:moveTo>
                <a:cubicBezTo>
                  <a:pt x="3004073" y="1243239"/>
                  <a:pt x="3009541" y="1283448"/>
                  <a:pt x="3015974" y="1323978"/>
                </a:cubicBezTo>
                <a:cubicBezTo>
                  <a:pt x="3017583" y="1333628"/>
                  <a:pt x="3014366" y="1335880"/>
                  <a:pt x="3006003" y="1336523"/>
                </a:cubicBezTo>
                <a:cubicBezTo>
                  <a:pt x="2987667" y="1338131"/>
                  <a:pt x="2969332" y="1336201"/>
                  <a:pt x="2951319" y="1333628"/>
                </a:cubicBezTo>
                <a:cubicBezTo>
                  <a:pt x="2866076" y="1322691"/>
                  <a:pt x="2780834" y="1313685"/>
                  <a:pt x="2694948" y="1326551"/>
                </a:cubicBezTo>
                <a:cubicBezTo>
                  <a:pt x="2646054" y="1333628"/>
                  <a:pt x="2599412" y="1348425"/>
                  <a:pt x="2551805" y="1373515"/>
                </a:cubicBezTo>
                <a:cubicBezTo>
                  <a:pt x="2564672" y="1328160"/>
                  <a:pt x="2577539" y="1286664"/>
                  <a:pt x="2587832" y="1244526"/>
                </a:cubicBezTo>
                <a:cubicBezTo>
                  <a:pt x="2592014" y="1227799"/>
                  <a:pt x="2600699" y="1221044"/>
                  <a:pt x="2616461" y="1217184"/>
                </a:cubicBezTo>
                <a:cubicBezTo>
                  <a:pt x="2687550" y="1199492"/>
                  <a:pt x="2759282" y="1188555"/>
                  <a:pt x="2832623" y="1186303"/>
                </a:cubicBezTo>
                <a:cubicBezTo>
                  <a:pt x="2863825" y="1185338"/>
                  <a:pt x="2895027" y="1189198"/>
                  <a:pt x="2925907" y="1192737"/>
                </a:cubicBezTo>
                <a:cubicBezTo>
                  <a:pt x="2946494" y="1194988"/>
                  <a:pt x="2967081" y="1196275"/>
                  <a:pt x="2987667" y="1193380"/>
                </a:cubicBezTo>
                <a:cubicBezTo>
                  <a:pt x="2996353" y="1192415"/>
                  <a:pt x="2997639" y="1195632"/>
                  <a:pt x="2998604" y="1202709"/>
                </a:cubicBezTo>
                <a:close/>
                <a:moveTo>
                  <a:pt x="2991527" y="1155745"/>
                </a:moveTo>
                <a:cubicBezTo>
                  <a:pt x="2993136" y="1164751"/>
                  <a:pt x="2990562" y="1167968"/>
                  <a:pt x="2982199" y="1169898"/>
                </a:cubicBezTo>
                <a:cubicBezTo>
                  <a:pt x="2958717" y="1175367"/>
                  <a:pt x="2935557" y="1170542"/>
                  <a:pt x="2912397" y="1168933"/>
                </a:cubicBezTo>
                <a:cubicBezTo>
                  <a:pt x="2810749" y="1160570"/>
                  <a:pt x="2711032" y="1170542"/>
                  <a:pt x="2612279" y="1195953"/>
                </a:cubicBezTo>
                <a:cubicBezTo>
                  <a:pt x="2610027" y="1196597"/>
                  <a:pt x="2607776" y="1196918"/>
                  <a:pt x="2602629" y="1197884"/>
                </a:cubicBezTo>
                <a:cubicBezTo>
                  <a:pt x="2611314" y="1169898"/>
                  <a:pt x="2619356" y="1144165"/>
                  <a:pt x="2627397" y="1118753"/>
                </a:cubicBezTo>
                <a:cubicBezTo>
                  <a:pt x="2634474" y="1095914"/>
                  <a:pt x="2642194" y="1073397"/>
                  <a:pt x="2649271" y="1050559"/>
                </a:cubicBezTo>
                <a:cubicBezTo>
                  <a:pt x="2651201" y="1044447"/>
                  <a:pt x="2654739" y="1041874"/>
                  <a:pt x="2660851" y="1038979"/>
                </a:cubicBezTo>
                <a:cubicBezTo>
                  <a:pt x="2696878" y="1023860"/>
                  <a:pt x="2732905" y="1009707"/>
                  <a:pt x="2771827" y="1002952"/>
                </a:cubicBezTo>
                <a:cubicBezTo>
                  <a:pt x="2832944" y="992015"/>
                  <a:pt x="2894062" y="992658"/>
                  <a:pt x="2955179" y="1004882"/>
                </a:cubicBezTo>
                <a:cubicBezTo>
                  <a:pt x="2963221" y="1006490"/>
                  <a:pt x="2967402" y="1009707"/>
                  <a:pt x="2968689" y="1018713"/>
                </a:cubicBezTo>
                <a:cubicBezTo>
                  <a:pt x="2975766" y="1064712"/>
                  <a:pt x="2983164" y="1110389"/>
                  <a:pt x="2991527" y="1155745"/>
                </a:cubicBezTo>
                <a:close/>
                <a:moveTo>
                  <a:pt x="3181313" y="665520"/>
                </a:moveTo>
                <a:cubicBezTo>
                  <a:pt x="3222165" y="696722"/>
                  <a:pt x="3263982" y="726637"/>
                  <a:pt x="3305155" y="757196"/>
                </a:cubicBezTo>
                <a:cubicBezTo>
                  <a:pt x="3308694" y="759769"/>
                  <a:pt x="3312232" y="762986"/>
                  <a:pt x="3317057" y="766846"/>
                </a:cubicBezTo>
                <a:cubicBezTo>
                  <a:pt x="3284890" y="776818"/>
                  <a:pt x="3254332" y="786146"/>
                  <a:pt x="3224095" y="795796"/>
                </a:cubicBezTo>
                <a:cubicBezTo>
                  <a:pt x="3168124" y="813810"/>
                  <a:pt x="3113762" y="836005"/>
                  <a:pt x="3065833" y="871067"/>
                </a:cubicBezTo>
                <a:cubicBezTo>
                  <a:pt x="3032380" y="895836"/>
                  <a:pt x="3001499" y="922856"/>
                  <a:pt x="2982521" y="961135"/>
                </a:cubicBezTo>
                <a:cubicBezTo>
                  <a:pt x="2981877" y="962743"/>
                  <a:pt x="2981234" y="964673"/>
                  <a:pt x="2977696" y="964030"/>
                </a:cubicBezTo>
                <a:cubicBezTo>
                  <a:pt x="2969654" y="925108"/>
                  <a:pt x="2962899" y="885542"/>
                  <a:pt x="2953249" y="846620"/>
                </a:cubicBezTo>
                <a:cubicBezTo>
                  <a:pt x="2948102" y="825390"/>
                  <a:pt x="2950675" y="811558"/>
                  <a:pt x="2966115" y="793545"/>
                </a:cubicBezTo>
                <a:cubicBezTo>
                  <a:pt x="3016618" y="735644"/>
                  <a:pt x="3077735" y="693827"/>
                  <a:pt x="3146894" y="661660"/>
                </a:cubicBezTo>
                <a:cubicBezTo>
                  <a:pt x="3160404" y="655227"/>
                  <a:pt x="3169411" y="656513"/>
                  <a:pt x="3181313" y="665520"/>
                </a:cubicBezTo>
                <a:close/>
                <a:moveTo>
                  <a:pt x="3147859" y="641395"/>
                </a:moveTo>
                <a:cubicBezTo>
                  <a:pt x="3066476" y="674527"/>
                  <a:pt x="2999248" y="722777"/>
                  <a:pt x="2941990" y="789685"/>
                </a:cubicBezTo>
                <a:cubicBezTo>
                  <a:pt x="2937165" y="770063"/>
                  <a:pt x="2933627" y="753658"/>
                  <a:pt x="2929445" y="737574"/>
                </a:cubicBezTo>
                <a:cubicBezTo>
                  <a:pt x="2922369" y="708624"/>
                  <a:pt x="2915292" y="679674"/>
                  <a:pt x="2907572" y="651045"/>
                </a:cubicBezTo>
                <a:cubicBezTo>
                  <a:pt x="2905642" y="643647"/>
                  <a:pt x="2906285" y="638178"/>
                  <a:pt x="2910467" y="631745"/>
                </a:cubicBezTo>
                <a:cubicBezTo>
                  <a:pt x="2936200" y="591536"/>
                  <a:pt x="2973514" y="567411"/>
                  <a:pt x="3018226" y="553579"/>
                </a:cubicBezTo>
                <a:cubicBezTo>
                  <a:pt x="3021764" y="552614"/>
                  <a:pt x="3025303" y="551971"/>
                  <a:pt x="3028841" y="554223"/>
                </a:cubicBezTo>
                <a:cubicBezTo>
                  <a:pt x="3067763" y="582529"/>
                  <a:pt x="3106685" y="611480"/>
                  <a:pt x="3147859" y="641395"/>
                </a:cubicBezTo>
                <a:close/>
                <a:moveTo>
                  <a:pt x="3191284" y="318117"/>
                </a:moveTo>
                <a:cubicBezTo>
                  <a:pt x="3169411" y="356396"/>
                  <a:pt x="3152684" y="395318"/>
                  <a:pt x="3139817" y="436170"/>
                </a:cubicBezTo>
                <a:cubicBezTo>
                  <a:pt x="3132419" y="459652"/>
                  <a:pt x="3125664" y="483777"/>
                  <a:pt x="3119874" y="507580"/>
                </a:cubicBezTo>
                <a:cubicBezTo>
                  <a:pt x="3112797" y="539104"/>
                  <a:pt x="3113440" y="570306"/>
                  <a:pt x="3125342" y="602151"/>
                </a:cubicBezTo>
                <a:cubicBezTo>
                  <a:pt x="3098000" y="582208"/>
                  <a:pt x="3070658" y="561943"/>
                  <a:pt x="3043316" y="541999"/>
                </a:cubicBezTo>
                <a:cubicBezTo>
                  <a:pt x="3040421" y="539747"/>
                  <a:pt x="3037848" y="537174"/>
                  <a:pt x="3036561" y="533636"/>
                </a:cubicBezTo>
                <a:cubicBezTo>
                  <a:pt x="3014688" y="474127"/>
                  <a:pt x="3006324" y="413653"/>
                  <a:pt x="3028198" y="351892"/>
                </a:cubicBezTo>
                <a:cubicBezTo>
                  <a:pt x="3031415" y="342564"/>
                  <a:pt x="3035918" y="338060"/>
                  <a:pt x="3046211" y="336774"/>
                </a:cubicBezTo>
                <a:cubicBezTo>
                  <a:pt x="3092210" y="330984"/>
                  <a:pt x="3138209" y="324550"/>
                  <a:pt x="3183886" y="318439"/>
                </a:cubicBezTo>
                <a:cubicBezTo>
                  <a:pt x="3185816" y="317795"/>
                  <a:pt x="3187746" y="318117"/>
                  <a:pt x="3191284" y="318117"/>
                </a:cubicBezTo>
                <a:close/>
                <a:moveTo>
                  <a:pt x="3179383" y="301712"/>
                </a:moveTo>
                <a:cubicBezTo>
                  <a:pt x="3144321" y="306537"/>
                  <a:pt x="3110867" y="311040"/>
                  <a:pt x="3077735" y="315865"/>
                </a:cubicBezTo>
                <a:cubicBezTo>
                  <a:pt x="3062295" y="318117"/>
                  <a:pt x="3046855" y="319404"/>
                  <a:pt x="3031415" y="322620"/>
                </a:cubicBezTo>
                <a:cubicBezTo>
                  <a:pt x="3022729" y="324550"/>
                  <a:pt x="3017583" y="321655"/>
                  <a:pt x="3012758" y="315222"/>
                </a:cubicBezTo>
                <a:cubicBezTo>
                  <a:pt x="2995388" y="292383"/>
                  <a:pt x="2992171" y="266328"/>
                  <a:pt x="2992814" y="238343"/>
                </a:cubicBezTo>
                <a:cubicBezTo>
                  <a:pt x="2993457" y="212609"/>
                  <a:pt x="3000534" y="192666"/>
                  <a:pt x="3024016" y="177547"/>
                </a:cubicBezTo>
                <a:cubicBezTo>
                  <a:pt x="3053931" y="158247"/>
                  <a:pt x="3082560" y="136695"/>
                  <a:pt x="3113762" y="119003"/>
                </a:cubicBezTo>
                <a:cubicBezTo>
                  <a:pt x="3116657" y="117395"/>
                  <a:pt x="3119230" y="114178"/>
                  <a:pt x="3123734" y="115143"/>
                </a:cubicBezTo>
                <a:cubicBezTo>
                  <a:pt x="3078700" y="174331"/>
                  <a:pt x="3092210" y="256678"/>
                  <a:pt x="3179383" y="301712"/>
                </a:cubicBezTo>
                <a:close/>
              </a:path>
            </a:pathLst>
          </a:custGeom>
          <a:solidFill>
            <a:schemeClr val="accent2"/>
          </a:solidFill>
          <a:ln w="32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A018F24-459F-4CAF-9C62-E8945234D8DB}"/>
              </a:ext>
            </a:extLst>
          </p:cNvPr>
          <p:cNvGrpSpPr/>
          <p:nvPr/>
        </p:nvGrpSpPr>
        <p:grpSpPr>
          <a:xfrm flipH="1">
            <a:off x="1702834" y="2149704"/>
            <a:ext cx="3999742" cy="3408550"/>
            <a:chOff x="7371013" y="1673742"/>
            <a:chExt cx="1774951" cy="1512600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2E35AF6-62BD-4876-B542-60A33CF12927}"/>
                </a:ext>
              </a:extLst>
            </p:cNvPr>
            <p:cNvSpPr/>
            <p:nvPr/>
          </p:nvSpPr>
          <p:spPr>
            <a:xfrm>
              <a:off x="7371013" y="1877394"/>
              <a:ext cx="1774951" cy="1308948"/>
            </a:xfrm>
            <a:custGeom>
              <a:avLst/>
              <a:gdLst>
                <a:gd name="connsiteX0" fmla="*/ 1292986 w 1774950"/>
                <a:gd name="connsiteY0" fmla="*/ 803273 h 1308948"/>
                <a:gd name="connsiteX1" fmla="*/ 1353255 w 1774950"/>
                <a:gd name="connsiteY1" fmla="*/ 832476 h 1308948"/>
                <a:gd name="connsiteX2" fmla="*/ 1418082 w 1774950"/>
                <a:gd name="connsiteY2" fmla="*/ 845317 h 1308948"/>
                <a:gd name="connsiteX3" fmla="*/ 1447491 w 1774950"/>
                <a:gd name="connsiteY3" fmla="*/ 855465 h 1308948"/>
                <a:gd name="connsiteX4" fmla="*/ 1452048 w 1774950"/>
                <a:gd name="connsiteY4" fmla="*/ 870791 h 1308948"/>
                <a:gd name="connsiteX5" fmla="*/ 1380594 w 1774950"/>
                <a:gd name="connsiteY5" fmla="*/ 921948 h 1308948"/>
                <a:gd name="connsiteX6" fmla="*/ 1281388 w 1774950"/>
                <a:gd name="connsiteY6" fmla="*/ 920498 h 1308948"/>
                <a:gd name="connsiteX7" fmla="*/ 1257363 w 1774950"/>
                <a:gd name="connsiteY7" fmla="*/ 924848 h 1308948"/>
                <a:gd name="connsiteX8" fmla="*/ 1199992 w 1774950"/>
                <a:gd name="connsiteY8" fmla="*/ 963577 h 1308948"/>
                <a:gd name="connsiteX9" fmla="*/ 1030575 w 1774950"/>
                <a:gd name="connsiteY9" fmla="*/ 981182 h 1308948"/>
                <a:gd name="connsiteX10" fmla="*/ 1088773 w 1774950"/>
                <a:gd name="connsiteY10" fmla="*/ 1015148 h 1308948"/>
                <a:gd name="connsiteX11" fmla="*/ 1171825 w 1774950"/>
                <a:gd name="connsiteY11" fmla="*/ 1018255 h 1308948"/>
                <a:gd name="connsiteX12" fmla="*/ 1265854 w 1774950"/>
                <a:gd name="connsiteY12" fmla="*/ 978075 h 1308948"/>
                <a:gd name="connsiteX13" fmla="*/ 1273310 w 1774950"/>
                <a:gd name="connsiteY13" fmla="*/ 1014527 h 1308948"/>
                <a:gd name="connsiteX14" fmla="*/ 1137652 w 1774950"/>
                <a:gd name="connsiteY14" fmla="*/ 1204242 h 1308948"/>
                <a:gd name="connsiteX15" fmla="*/ 1005928 w 1774950"/>
                <a:gd name="connsiteY15" fmla="*/ 1275695 h 1308948"/>
                <a:gd name="connsiteX16" fmla="*/ 773134 w 1774950"/>
                <a:gd name="connsiteY16" fmla="*/ 1310697 h 1308948"/>
                <a:gd name="connsiteX17" fmla="*/ 562501 w 1774950"/>
                <a:gd name="connsiteY17" fmla="*/ 1263062 h 1308948"/>
                <a:gd name="connsiteX18" fmla="*/ 372787 w 1774950"/>
                <a:gd name="connsiteY18" fmla="*/ 1135273 h 1308948"/>
                <a:gd name="connsiteX19" fmla="*/ 301954 w 1774950"/>
                <a:gd name="connsiteY19" fmla="*/ 1216461 h 1308948"/>
                <a:gd name="connsiteX20" fmla="*/ 265295 w 1774950"/>
                <a:gd name="connsiteY20" fmla="*/ 1231374 h 1308948"/>
                <a:gd name="connsiteX21" fmla="*/ 225323 w 1774950"/>
                <a:gd name="connsiteY21" fmla="*/ 1209834 h 1308948"/>
                <a:gd name="connsiteX22" fmla="*/ 139371 w 1774950"/>
                <a:gd name="connsiteY22" fmla="*/ 1063613 h 1308948"/>
                <a:gd name="connsiteX23" fmla="*/ 161118 w 1774950"/>
                <a:gd name="connsiteY23" fmla="*/ 1007071 h 1308948"/>
                <a:gd name="connsiteX24" fmla="*/ 271509 w 1774950"/>
                <a:gd name="connsiteY24" fmla="*/ 963370 h 1308948"/>
                <a:gd name="connsiteX25" fmla="*/ 283521 w 1774950"/>
                <a:gd name="connsiteY25" fmla="*/ 955500 h 1308948"/>
                <a:gd name="connsiteX26" fmla="*/ 265088 w 1774950"/>
                <a:gd name="connsiteY26" fmla="*/ 948873 h 1308948"/>
                <a:gd name="connsiteX27" fmla="*/ 186593 w 1774950"/>
                <a:gd name="connsiteY27" fmla="*/ 927126 h 1308948"/>
                <a:gd name="connsiteX28" fmla="*/ 92150 w 1774950"/>
                <a:gd name="connsiteY28" fmla="*/ 870377 h 1308948"/>
                <a:gd name="connsiteX29" fmla="*/ 20282 w 1774950"/>
                <a:gd name="connsiteY29" fmla="*/ 763300 h 1308948"/>
                <a:gd name="connsiteX30" fmla="*/ 13033 w 1774950"/>
                <a:gd name="connsiteY30" fmla="*/ 540448 h 1308948"/>
                <a:gd name="connsiteX31" fmla="*/ 98156 w 1774950"/>
                <a:gd name="connsiteY31" fmla="*/ 350940 h 1308948"/>
                <a:gd name="connsiteX32" fmla="*/ 98363 w 1774950"/>
                <a:gd name="connsiteY32" fmla="*/ 331679 h 1308948"/>
                <a:gd name="connsiteX33" fmla="*/ 78480 w 1774950"/>
                <a:gd name="connsiteY33" fmla="*/ 300612 h 1308948"/>
                <a:gd name="connsiteX34" fmla="*/ 73302 w 1774950"/>
                <a:gd name="connsiteY34" fmla="*/ 229158 h 1308948"/>
                <a:gd name="connsiteX35" fmla="*/ 134608 w 1774950"/>
                <a:gd name="connsiteY35" fmla="*/ 116282 h 1308948"/>
                <a:gd name="connsiteX36" fmla="*/ 393084 w 1774950"/>
                <a:gd name="connsiteY36" fmla="*/ 1128 h 1308948"/>
                <a:gd name="connsiteX37" fmla="*/ 732955 w 1774950"/>
                <a:gd name="connsiteY37" fmla="*/ 60569 h 1308948"/>
                <a:gd name="connsiteX38" fmla="*/ 773341 w 1774950"/>
                <a:gd name="connsiteY38" fmla="*/ 51663 h 1308948"/>
                <a:gd name="connsiteX39" fmla="*/ 926604 w 1774950"/>
                <a:gd name="connsiteY39" fmla="*/ 31987 h 1308948"/>
                <a:gd name="connsiteX40" fmla="*/ 1075725 w 1774950"/>
                <a:gd name="connsiteY40" fmla="*/ 116903 h 1308948"/>
                <a:gd name="connsiteX41" fmla="*/ 1193986 w 1774950"/>
                <a:gd name="connsiteY41" fmla="*/ 283214 h 1308948"/>
                <a:gd name="connsiteX42" fmla="*/ 1199578 w 1774950"/>
                <a:gd name="connsiteY42" fmla="*/ 329815 h 1308948"/>
                <a:gd name="connsiteX43" fmla="*/ 1149043 w 1774950"/>
                <a:gd name="connsiteY43" fmla="*/ 353218 h 1308948"/>
                <a:gd name="connsiteX44" fmla="*/ 1081939 w 1774950"/>
                <a:gd name="connsiteY44" fmla="*/ 314488 h 1308948"/>
                <a:gd name="connsiteX45" fmla="*/ 1055635 w 1774950"/>
                <a:gd name="connsiteY45" fmla="*/ 331679 h 1308948"/>
                <a:gd name="connsiteX46" fmla="*/ 993087 w 1774950"/>
                <a:gd name="connsiteY46" fmla="*/ 476657 h 1308948"/>
                <a:gd name="connsiteX47" fmla="*/ 988738 w 1774950"/>
                <a:gd name="connsiteY47" fmla="*/ 497575 h 1308948"/>
                <a:gd name="connsiteX48" fmla="*/ 1011313 w 1774950"/>
                <a:gd name="connsiteY48" fmla="*/ 577106 h 1308948"/>
                <a:gd name="connsiteX49" fmla="*/ 1023119 w 1774950"/>
                <a:gd name="connsiteY49" fmla="*/ 582906 h 1308948"/>
                <a:gd name="connsiteX50" fmla="*/ 1156085 w 1774950"/>
                <a:gd name="connsiteY50" fmla="*/ 521393 h 1308948"/>
                <a:gd name="connsiteX51" fmla="*/ 1591642 w 1774950"/>
                <a:gd name="connsiteY51" fmla="*/ 510831 h 1308948"/>
                <a:gd name="connsiteX52" fmla="*/ 1727714 w 1774950"/>
                <a:gd name="connsiteY52" fmla="*/ 471686 h 1308948"/>
                <a:gd name="connsiteX53" fmla="*/ 1764994 w 1774950"/>
                <a:gd name="connsiteY53" fmla="*/ 469201 h 1308948"/>
                <a:gd name="connsiteX54" fmla="*/ 1773486 w 1774950"/>
                <a:gd name="connsiteY54" fmla="*/ 502132 h 1308948"/>
                <a:gd name="connsiteX55" fmla="*/ 1691262 w 1774950"/>
                <a:gd name="connsiteY55" fmla="*/ 587669 h 1308948"/>
                <a:gd name="connsiteX56" fmla="*/ 1453084 w 1774950"/>
                <a:gd name="connsiteY56" fmla="*/ 670928 h 1308948"/>
                <a:gd name="connsiteX57" fmla="*/ 1277038 w 1774950"/>
                <a:gd name="connsiteY57" fmla="*/ 675485 h 1308948"/>
                <a:gd name="connsiteX58" fmla="*/ 1411454 w 1774950"/>
                <a:gd name="connsiteY58" fmla="*/ 707173 h 1308948"/>
                <a:gd name="connsiteX59" fmla="*/ 1628508 w 1774950"/>
                <a:gd name="connsiteY59" fmla="*/ 700752 h 1308948"/>
                <a:gd name="connsiteX60" fmla="*/ 1655225 w 1774950"/>
                <a:gd name="connsiteY60" fmla="*/ 721464 h 1308948"/>
                <a:gd name="connsiteX61" fmla="*/ 1610075 w 1774950"/>
                <a:gd name="connsiteY61" fmla="*/ 780905 h 1308948"/>
                <a:gd name="connsiteX62" fmla="*/ 1292986 w 1774950"/>
                <a:gd name="connsiteY62" fmla="*/ 803273 h 130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74950" h="1308948">
                  <a:moveTo>
                    <a:pt x="1292986" y="803273"/>
                  </a:moveTo>
                  <a:cubicBezTo>
                    <a:pt x="1312662" y="817978"/>
                    <a:pt x="1332337" y="826469"/>
                    <a:pt x="1353255" y="832476"/>
                  </a:cubicBezTo>
                  <a:cubicBezTo>
                    <a:pt x="1374381" y="838689"/>
                    <a:pt x="1396128" y="842417"/>
                    <a:pt x="1418082" y="845317"/>
                  </a:cubicBezTo>
                  <a:cubicBezTo>
                    <a:pt x="1428644" y="846766"/>
                    <a:pt x="1438379" y="850080"/>
                    <a:pt x="1447491" y="855465"/>
                  </a:cubicBezTo>
                  <a:cubicBezTo>
                    <a:pt x="1453912" y="859193"/>
                    <a:pt x="1455983" y="863542"/>
                    <a:pt x="1452048" y="870791"/>
                  </a:cubicBezTo>
                  <a:cubicBezTo>
                    <a:pt x="1436722" y="899994"/>
                    <a:pt x="1410211" y="914078"/>
                    <a:pt x="1380594" y="921948"/>
                  </a:cubicBezTo>
                  <a:cubicBezTo>
                    <a:pt x="1347663" y="930647"/>
                    <a:pt x="1314318" y="927954"/>
                    <a:pt x="1281388" y="920498"/>
                  </a:cubicBezTo>
                  <a:cubicBezTo>
                    <a:pt x="1272482" y="918427"/>
                    <a:pt x="1264404" y="917806"/>
                    <a:pt x="1257363" y="924848"/>
                  </a:cubicBezTo>
                  <a:cubicBezTo>
                    <a:pt x="1242243" y="943695"/>
                    <a:pt x="1221532" y="954050"/>
                    <a:pt x="1199992" y="963577"/>
                  </a:cubicBezTo>
                  <a:cubicBezTo>
                    <a:pt x="1144279" y="975590"/>
                    <a:pt x="1088152" y="982839"/>
                    <a:pt x="1030575" y="981182"/>
                  </a:cubicBezTo>
                  <a:cubicBezTo>
                    <a:pt x="1047765" y="996923"/>
                    <a:pt x="1066405" y="1009349"/>
                    <a:pt x="1088773" y="1015148"/>
                  </a:cubicBezTo>
                  <a:cubicBezTo>
                    <a:pt x="1115698" y="1021983"/>
                    <a:pt x="1145108" y="1025918"/>
                    <a:pt x="1171825" y="1018255"/>
                  </a:cubicBezTo>
                  <a:cubicBezTo>
                    <a:pt x="1221532" y="1003136"/>
                    <a:pt x="1245350" y="977868"/>
                    <a:pt x="1265854" y="978075"/>
                  </a:cubicBezTo>
                  <a:cubicBezTo>
                    <a:pt x="1278488" y="979318"/>
                    <a:pt x="1278488" y="1000029"/>
                    <a:pt x="1273310" y="1014527"/>
                  </a:cubicBezTo>
                  <a:cubicBezTo>
                    <a:pt x="1231888" y="1121190"/>
                    <a:pt x="1194193" y="1148736"/>
                    <a:pt x="1137652" y="1204242"/>
                  </a:cubicBezTo>
                  <a:cubicBezTo>
                    <a:pt x="1111349" y="1224953"/>
                    <a:pt x="1069719" y="1250428"/>
                    <a:pt x="1005928" y="1275695"/>
                  </a:cubicBezTo>
                  <a:cubicBezTo>
                    <a:pt x="911692" y="1310697"/>
                    <a:pt x="828848" y="1310697"/>
                    <a:pt x="773134" y="1310697"/>
                  </a:cubicBezTo>
                  <a:cubicBezTo>
                    <a:pt x="700438" y="1303863"/>
                    <a:pt x="627120" y="1291436"/>
                    <a:pt x="562501" y="1263062"/>
                  </a:cubicBezTo>
                  <a:cubicBezTo>
                    <a:pt x="509895" y="1243179"/>
                    <a:pt x="420837" y="1176696"/>
                    <a:pt x="372787" y="1135273"/>
                  </a:cubicBezTo>
                  <a:cubicBezTo>
                    <a:pt x="356425" y="1121190"/>
                    <a:pt x="318730" y="1198028"/>
                    <a:pt x="301954" y="1216461"/>
                  </a:cubicBezTo>
                  <a:cubicBezTo>
                    <a:pt x="291599" y="1227853"/>
                    <a:pt x="281864" y="1232823"/>
                    <a:pt x="265295" y="1231374"/>
                  </a:cubicBezTo>
                  <a:cubicBezTo>
                    <a:pt x="249348" y="1229095"/>
                    <a:pt x="236507" y="1220397"/>
                    <a:pt x="225323" y="1209834"/>
                  </a:cubicBezTo>
                  <a:cubicBezTo>
                    <a:pt x="184522" y="1167169"/>
                    <a:pt x="144135" y="1093851"/>
                    <a:pt x="139371" y="1063613"/>
                  </a:cubicBezTo>
                  <a:cubicBezTo>
                    <a:pt x="135643" y="1040623"/>
                    <a:pt x="139993" y="1020533"/>
                    <a:pt x="161118" y="1007071"/>
                  </a:cubicBezTo>
                  <a:cubicBezTo>
                    <a:pt x="177894" y="998787"/>
                    <a:pt x="269645" y="964199"/>
                    <a:pt x="271509" y="963370"/>
                  </a:cubicBezTo>
                  <a:cubicBezTo>
                    <a:pt x="274615" y="961921"/>
                    <a:pt x="283935" y="960057"/>
                    <a:pt x="283521" y="955500"/>
                  </a:cubicBezTo>
                  <a:cubicBezTo>
                    <a:pt x="283107" y="951358"/>
                    <a:pt x="268402" y="949494"/>
                    <a:pt x="265088" y="948873"/>
                  </a:cubicBezTo>
                  <a:cubicBezTo>
                    <a:pt x="238371" y="943902"/>
                    <a:pt x="212275" y="936653"/>
                    <a:pt x="186593" y="927126"/>
                  </a:cubicBezTo>
                  <a:cubicBezTo>
                    <a:pt x="155526" y="917599"/>
                    <a:pt x="107269" y="884047"/>
                    <a:pt x="92150" y="870377"/>
                  </a:cubicBezTo>
                  <a:cubicBezTo>
                    <a:pt x="65432" y="847181"/>
                    <a:pt x="36022" y="799131"/>
                    <a:pt x="20282" y="763300"/>
                  </a:cubicBezTo>
                  <a:cubicBezTo>
                    <a:pt x="-7057" y="687290"/>
                    <a:pt x="-3950" y="600303"/>
                    <a:pt x="13033" y="540448"/>
                  </a:cubicBezTo>
                  <a:cubicBezTo>
                    <a:pt x="21939" y="506481"/>
                    <a:pt x="54662" y="426536"/>
                    <a:pt x="98156" y="350940"/>
                  </a:cubicBezTo>
                  <a:cubicBezTo>
                    <a:pt x="102298" y="344312"/>
                    <a:pt x="102712" y="338099"/>
                    <a:pt x="98363" y="331679"/>
                  </a:cubicBezTo>
                  <a:cubicBezTo>
                    <a:pt x="93392" y="324430"/>
                    <a:pt x="80344" y="303511"/>
                    <a:pt x="78480" y="300612"/>
                  </a:cubicBezTo>
                  <a:cubicBezTo>
                    <a:pt x="63775" y="277829"/>
                    <a:pt x="69160" y="249662"/>
                    <a:pt x="73302" y="229158"/>
                  </a:cubicBezTo>
                  <a:cubicBezTo>
                    <a:pt x="92564" y="165782"/>
                    <a:pt x="127152" y="125602"/>
                    <a:pt x="134608" y="116282"/>
                  </a:cubicBezTo>
                  <a:cubicBezTo>
                    <a:pt x="205854" y="31159"/>
                    <a:pt x="356632" y="3820"/>
                    <a:pt x="393084" y="1128"/>
                  </a:cubicBezTo>
                  <a:cubicBezTo>
                    <a:pt x="420422" y="-736"/>
                    <a:pt x="599367" y="-7778"/>
                    <a:pt x="732955" y="60569"/>
                  </a:cubicBezTo>
                  <a:cubicBezTo>
                    <a:pt x="762986" y="72581"/>
                    <a:pt x="759879" y="58912"/>
                    <a:pt x="773341" y="51663"/>
                  </a:cubicBezTo>
                  <a:cubicBezTo>
                    <a:pt x="831954" y="11690"/>
                    <a:pt x="887874" y="25153"/>
                    <a:pt x="926604" y="31987"/>
                  </a:cubicBezTo>
                  <a:cubicBezTo>
                    <a:pt x="950422" y="36958"/>
                    <a:pt x="1029125" y="68853"/>
                    <a:pt x="1075725" y="116903"/>
                  </a:cubicBezTo>
                  <a:cubicBezTo>
                    <a:pt x="1129574" y="169096"/>
                    <a:pt x="1179696" y="234957"/>
                    <a:pt x="1193986" y="283214"/>
                  </a:cubicBezTo>
                  <a:cubicBezTo>
                    <a:pt x="1196057" y="290256"/>
                    <a:pt x="1198129" y="314281"/>
                    <a:pt x="1199578" y="329815"/>
                  </a:cubicBezTo>
                  <a:cubicBezTo>
                    <a:pt x="1199578" y="342034"/>
                    <a:pt x="1198336" y="387599"/>
                    <a:pt x="1149043" y="353218"/>
                  </a:cubicBezTo>
                  <a:cubicBezTo>
                    <a:pt x="1135788" y="346384"/>
                    <a:pt x="1092708" y="317802"/>
                    <a:pt x="1081939" y="314488"/>
                  </a:cubicBezTo>
                  <a:cubicBezTo>
                    <a:pt x="1065991" y="309725"/>
                    <a:pt x="1057706" y="315524"/>
                    <a:pt x="1055635" y="331679"/>
                  </a:cubicBezTo>
                  <a:cubicBezTo>
                    <a:pt x="1048386" y="385942"/>
                    <a:pt x="1029539" y="435235"/>
                    <a:pt x="993087" y="476657"/>
                  </a:cubicBezTo>
                  <a:cubicBezTo>
                    <a:pt x="987495" y="483077"/>
                    <a:pt x="985839" y="489498"/>
                    <a:pt x="988738" y="497575"/>
                  </a:cubicBezTo>
                  <a:cubicBezTo>
                    <a:pt x="998058" y="523671"/>
                    <a:pt x="1005721" y="549975"/>
                    <a:pt x="1011313" y="577106"/>
                  </a:cubicBezTo>
                  <a:cubicBezTo>
                    <a:pt x="1013384" y="587255"/>
                    <a:pt x="1017112" y="589119"/>
                    <a:pt x="1023119" y="582906"/>
                  </a:cubicBezTo>
                  <a:cubicBezTo>
                    <a:pt x="1059363" y="544797"/>
                    <a:pt x="1106999" y="531749"/>
                    <a:pt x="1156085" y="521393"/>
                  </a:cubicBezTo>
                  <a:cubicBezTo>
                    <a:pt x="1243279" y="505653"/>
                    <a:pt x="1512525" y="523050"/>
                    <a:pt x="1591642" y="510831"/>
                  </a:cubicBezTo>
                  <a:cubicBezTo>
                    <a:pt x="1666823" y="500061"/>
                    <a:pt x="1682150" y="482042"/>
                    <a:pt x="1727714" y="471686"/>
                  </a:cubicBezTo>
                  <a:cubicBezTo>
                    <a:pt x="1739727" y="466716"/>
                    <a:pt x="1752361" y="466923"/>
                    <a:pt x="1764994" y="469201"/>
                  </a:cubicBezTo>
                  <a:cubicBezTo>
                    <a:pt x="1778664" y="477485"/>
                    <a:pt x="1776178" y="489705"/>
                    <a:pt x="1773486" y="502132"/>
                  </a:cubicBezTo>
                  <a:cubicBezTo>
                    <a:pt x="1756296" y="540655"/>
                    <a:pt x="1724607" y="565094"/>
                    <a:pt x="1691262" y="587669"/>
                  </a:cubicBezTo>
                  <a:cubicBezTo>
                    <a:pt x="1613181" y="642140"/>
                    <a:pt x="1517081" y="662644"/>
                    <a:pt x="1453084" y="670928"/>
                  </a:cubicBezTo>
                  <a:cubicBezTo>
                    <a:pt x="1368789" y="680870"/>
                    <a:pt x="1316390" y="676313"/>
                    <a:pt x="1277038" y="675485"/>
                  </a:cubicBezTo>
                  <a:cubicBezTo>
                    <a:pt x="1311419" y="688947"/>
                    <a:pt x="1350977" y="707173"/>
                    <a:pt x="1411454" y="707173"/>
                  </a:cubicBezTo>
                  <a:cubicBezTo>
                    <a:pt x="1438586" y="709451"/>
                    <a:pt x="1583978" y="690604"/>
                    <a:pt x="1628508" y="700752"/>
                  </a:cubicBezTo>
                  <a:cubicBezTo>
                    <a:pt x="1640313" y="703859"/>
                    <a:pt x="1648597" y="711729"/>
                    <a:pt x="1655225" y="721464"/>
                  </a:cubicBezTo>
                  <a:cubicBezTo>
                    <a:pt x="1662681" y="745488"/>
                    <a:pt x="1629336" y="771585"/>
                    <a:pt x="1610075" y="780905"/>
                  </a:cubicBezTo>
                  <a:cubicBezTo>
                    <a:pt x="1531165" y="816735"/>
                    <a:pt x="1475245" y="839517"/>
                    <a:pt x="1292986" y="803273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" name="Graphic 225">
              <a:extLst>
                <a:ext uri="{FF2B5EF4-FFF2-40B4-BE49-F238E27FC236}">
                  <a16:creationId xmlns:a16="http://schemas.microsoft.com/office/drawing/2014/main" id="{AAC35059-9330-4112-943B-1F801827BAE6}"/>
                </a:ext>
              </a:extLst>
            </p:cNvPr>
            <p:cNvGrpSpPr/>
            <p:nvPr/>
          </p:nvGrpSpPr>
          <p:grpSpPr>
            <a:xfrm>
              <a:off x="7398530" y="1902193"/>
              <a:ext cx="1224033" cy="1259241"/>
              <a:chOff x="7398530" y="1902193"/>
              <a:chExt cx="1224033" cy="1259241"/>
            </a:xfrm>
            <a:solidFill>
              <a:srgbClr val="343434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4C2767C-EA4C-49B8-95FA-93033429256D}"/>
                  </a:ext>
                </a:extLst>
              </p:cNvPr>
              <p:cNvSpPr/>
              <p:nvPr/>
            </p:nvSpPr>
            <p:spPr>
              <a:xfrm>
                <a:off x="7398530" y="1902193"/>
                <a:ext cx="1224033" cy="1259241"/>
              </a:xfrm>
              <a:custGeom>
                <a:avLst/>
                <a:gdLst>
                  <a:gd name="connsiteX0" fmla="*/ 1004922 w 1224032"/>
                  <a:gd name="connsiteY0" fmla="*/ 992628 h 1259241"/>
                  <a:gd name="connsiteX1" fmla="*/ 1008235 w 1224032"/>
                  <a:gd name="connsiteY1" fmla="*/ 1005262 h 1259241"/>
                  <a:gd name="connsiteX2" fmla="*/ 1027290 w 1224032"/>
                  <a:gd name="connsiteY2" fmla="*/ 1029701 h 1259241"/>
                  <a:gd name="connsiteX3" fmla="*/ 1029982 w 1224032"/>
                  <a:gd name="connsiteY3" fmla="*/ 1035500 h 1259241"/>
                  <a:gd name="connsiteX4" fmla="*/ 1023355 w 1224032"/>
                  <a:gd name="connsiteY4" fmla="*/ 1035293 h 1259241"/>
                  <a:gd name="connsiteX5" fmla="*/ 1003472 w 1224032"/>
                  <a:gd name="connsiteY5" fmla="*/ 1020795 h 1259241"/>
                  <a:gd name="connsiteX6" fmla="*/ 968677 w 1224032"/>
                  <a:gd name="connsiteY6" fmla="*/ 966946 h 1259241"/>
                  <a:gd name="connsiteX7" fmla="*/ 934089 w 1224032"/>
                  <a:gd name="connsiteY7" fmla="*/ 943335 h 1259241"/>
                  <a:gd name="connsiteX8" fmla="*/ 885625 w 1224032"/>
                  <a:gd name="connsiteY8" fmla="*/ 927387 h 1259241"/>
                  <a:gd name="connsiteX9" fmla="*/ 897638 w 1224032"/>
                  <a:gd name="connsiteY9" fmla="*/ 925109 h 1259241"/>
                  <a:gd name="connsiteX10" fmla="*/ 1039302 w 1224032"/>
                  <a:gd name="connsiteY10" fmla="*/ 929044 h 1259241"/>
                  <a:gd name="connsiteX11" fmla="*/ 1156942 w 1224032"/>
                  <a:gd name="connsiteY11" fmla="*/ 913718 h 1259241"/>
                  <a:gd name="connsiteX12" fmla="*/ 1194429 w 1224032"/>
                  <a:gd name="connsiteY12" fmla="*/ 896528 h 1259241"/>
                  <a:gd name="connsiteX13" fmla="*/ 1196708 w 1224032"/>
                  <a:gd name="connsiteY13" fmla="*/ 887001 h 1259241"/>
                  <a:gd name="connsiteX14" fmla="*/ 1172475 w 1224032"/>
                  <a:gd name="connsiteY14" fmla="*/ 848892 h 1259241"/>
                  <a:gd name="connsiteX15" fmla="*/ 1145344 w 1224032"/>
                  <a:gd name="connsiteY15" fmla="*/ 782823 h 1259241"/>
                  <a:gd name="connsiteX16" fmla="*/ 1103507 w 1224032"/>
                  <a:gd name="connsiteY16" fmla="*/ 731252 h 1259241"/>
                  <a:gd name="connsiteX17" fmla="*/ 1070162 w 1224032"/>
                  <a:gd name="connsiteY17" fmla="*/ 726696 h 1259241"/>
                  <a:gd name="connsiteX18" fmla="*/ 983796 w 1224032"/>
                  <a:gd name="connsiteY18" fmla="*/ 764183 h 1259241"/>
                  <a:gd name="connsiteX19" fmla="*/ 884175 w 1224032"/>
                  <a:gd name="connsiteY19" fmla="*/ 812233 h 1259241"/>
                  <a:gd name="connsiteX20" fmla="*/ 783726 w 1224032"/>
                  <a:gd name="connsiteY20" fmla="*/ 826524 h 1259241"/>
                  <a:gd name="connsiteX21" fmla="*/ 790146 w 1224032"/>
                  <a:gd name="connsiteY21" fmla="*/ 823417 h 1259241"/>
                  <a:gd name="connsiteX22" fmla="*/ 869056 w 1224032"/>
                  <a:gd name="connsiteY22" fmla="*/ 792558 h 1259241"/>
                  <a:gd name="connsiteX23" fmla="*/ 956043 w 1224032"/>
                  <a:gd name="connsiteY23" fmla="*/ 698322 h 1259241"/>
                  <a:gd name="connsiteX24" fmla="*/ 964328 w 1224032"/>
                  <a:gd name="connsiteY24" fmla="*/ 594144 h 1259241"/>
                  <a:gd name="connsiteX25" fmla="*/ 890596 w 1224032"/>
                  <a:gd name="connsiteY25" fmla="*/ 384754 h 1259241"/>
                  <a:gd name="connsiteX26" fmla="*/ 883761 w 1224032"/>
                  <a:gd name="connsiteY26" fmla="*/ 372948 h 1259241"/>
                  <a:gd name="connsiteX27" fmla="*/ 892253 w 1224032"/>
                  <a:gd name="connsiteY27" fmla="*/ 376469 h 1259241"/>
                  <a:gd name="connsiteX28" fmla="*/ 936989 w 1224032"/>
                  <a:gd name="connsiteY28" fmla="*/ 429076 h 1259241"/>
                  <a:gd name="connsiteX29" fmla="*/ 950658 w 1224032"/>
                  <a:gd name="connsiteY29" fmla="*/ 429697 h 1259241"/>
                  <a:gd name="connsiteX30" fmla="*/ 983796 w 1224032"/>
                  <a:gd name="connsiteY30" fmla="*/ 373777 h 1259241"/>
                  <a:gd name="connsiteX31" fmla="*/ 1003058 w 1224032"/>
                  <a:gd name="connsiteY31" fmla="*/ 247231 h 1259241"/>
                  <a:gd name="connsiteX32" fmla="*/ 1000158 w 1224032"/>
                  <a:gd name="connsiteY32" fmla="*/ 209330 h 1259241"/>
                  <a:gd name="connsiteX33" fmla="*/ 1019005 w 1224032"/>
                  <a:gd name="connsiteY33" fmla="*/ 256137 h 1259241"/>
                  <a:gd name="connsiteX34" fmla="*/ 1029154 w 1224032"/>
                  <a:gd name="connsiteY34" fmla="*/ 264008 h 1259241"/>
                  <a:gd name="connsiteX35" fmla="*/ 1086524 w 1224032"/>
                  <a:gd name="connsiteY35" fmla="*/ 275192 h 1259241"/>
                  <a:gd name="connsiteX36" fmla="*/ 1125461 w 1224032"/>
                  <a:gd name="connsiteY36" fmla="*/ 300666 h 1259241"/>
                  <a:gd name="connsiteX37" fmla="*/ 1141409 w 1224032"/>
                  <a:gd name="connsiteY37" fmla="*/ 305223 h 1259241"/>
                  <a:gd name="connsiteX38" fmla="*/ 1145551 w 1224032"/>
                  <a:gd name="connsiteY38" fmla="*/ 290104 h 1259241"/>
                  <a:gd name="connsiteX39" fmla="*/ 1118833 w 1224032"/>
                  <a:gd name="connsiteY39" fmla="*/ 213679 h 1259241"/>
                  <a:gd name="connsiteX40" fmla="*/ 928083 w 1224032"/>
                  <a:gd name="connsiteY40" fmla="*/ 44676 h 1259241"/>
                  <a:gd name="connsiteX41" fmla="*/ 825563 w 1224032"/>
                  <a:gd name="connsiteY41" fmla="*/ 23757 h 1259241"/>
                  <a:gd name="connsiteX42" fmla="*/ 763636 w 1224032"/>
                  <a:gd name="connsiteY42" fmla="*/ 42190 h 1259241"/>
                  <a:gd name="connsiteX43" fmla="*/ 763222 w 1224032"/>
                  <a:gd name="connsiteY43" fmla="*/ 52546 h 1259241"/>
                  <a:gd name="connsiteX44" fmla="*/ 789939 w 1224032"/>
                  <a:gd name="connsiteY44" fmla="*/ 70358 h 1259241"/>
                  <a:gd name="connsiteX45" fmla="*/ 845238 w 1224032"/>
                  <a:gd name="connsiteY45" fmla="*/ 139740 h 1259241"/>
                  <a:gd name="connsiteX46" fmla="*/ 817485 w 1224032"/>
                  <a:gd name="connsiteY46" fmla="*/ 119857 h 1259241"/>
                  <a:gd name="connsiteX47" fmla="*/ 606024 w 1224032"/>
                  <a:gd name="connsiteY47" fmla="*/ 25207 h 1259241"/>
                  <a:gd name="connsiteX48" fmla="*/ 329322 w 1224032"/>
                  <a:gd name="connsiteY48" fmla="*/ 7396 h 1259241"/>
                  <a:gd name="connsiteX49" fmla="*/ 124488 w 1224032"/>
                  <a:gd name="connsiteY49" fmla="*/ 111780 h 1259241"/>
                  <a:gd name="connsiteX50" fmla="*/ 68361 w 1224032"/>
                  <a:gd name="connsiteY50" fmla="*/ 226727 h 1259241"/>
                  <a:gd name="connsiteX51" fmla="*/ 73124 w 1224032"/>
                  <a:gd name="connsiteY51" fmla="*/ 259244 h 1259241"/>
                  <a:gd name="connsiteX52" fmla="*/ 98392 w 1224032"/>
                  <a:gd name="connsiteY52" fmla="*/ 299631 h 1259241"/>
                  <a:gd name="connsiteX53" fmla="*/ 97771 w 1224032"/>
                  <a:gd name="connsiteY53" fmla="*/ 333597 h 1259241"/>
                  <a:gd name="connsiteX54" fmla="*/ 20311 w 1224032"/>
                  <a:gd name="connsiteY54" fmla="*/ 499080 h 1259241"/>
                  <a:gd name="connsiteX55" fmla="*/ 8298 w 1224032"/>
                  <a:gd name="connsiteY55" fmla="*/ 695836 h 1259241"/>
                  <a:gd name="connsiteX56" fmla="*/ 153898 w 1224032"/>
                  <a:gd name="connsiteY56" fmla="*/ 870432 h 1259241"/>
                  <a:gd name="connsiteX57" fmla="*/ 369295 w 1224032"/>
                  <a:gd name="connsiteY57" fmla="*/ 906469 h 1259241"/>
                  <a:gd name="connsiteX58" fmla="*/ 290799 w 1224032"/>
                  <a:gd name="connsiteY58" fmla="*/ 922624 h 1259241"/>
                  <a:gd name="connsiteX59" fmla="*/ 280443 w 1224032"/>
                  <a:gd name="connsiteY59" fmla="*/ 936086 h 1259241"/>
                  <a:gd name="connsiteX60" fmla="*/ 427700 w 1224032"/>
                  <a:gd name="connsiteY60" fmla="*/ 1148790 h 1259241"/>
                  <a:gd name="connsiteX61" fmla="*/ 647239 w 1224032"/>
                  <a:gd name="connsiteY61" fmla="*/ 1246133 h 1259241"/>
                  <a:gd name="connsiteX62" fmla="*/ 840475 w 1224032"/>
                  <a:gd name="connsiteY62" fmla="*/ 1256282 h 1259241"/>
                  <a:gd name="connsiteX63" fmla="*/ 1032053 w 1224032"/>
                  <a:gd name="connsiteY63" fmla="*/ 1197255 h 1259241"/>
                  <a:gd name="connsiteX64" fmla="*/ 1224668 w 1224032"/>
                  <a:gd name="connsiteY64" fmla="*/ 977509 h 1259241"/>
                  <a:gd name="connsiteX65" fmla="*/ 1004922 w 1224032"/>
                  <a:gd name="connsiteY65" fmla="*/ 992628 h 125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224032" h="1259241">
                    <a:moveTo>
                      <a:pt x="1004922" y="992628"/>
                    </a:moveTo>
                    <a:cubicBezTo>
                      <a:pt x="1003265" y="998634"/>
                      <a:pt x="1006164" y="1001948"/>
                      <a:pt x="1008235" y="1005262"/>
                    </a:cubicBezTo>
                    <a:cubicBezTo>
                      <a:pt x="1013828" y="1013960"/>
                      <a:pt x="1019834" y="1022452"/>
                      <a:pt x="1027290" y="1029701"/>
                    </a:cubicBezTo>
                    <a:cubicBezTo>
                      <a:pt x="1028740" y="1031151"/>
                      <a:pt x="1031846" y="1033015"/>
                      <a:pt x="1029982" y="1035500"/>
                    </a:cubicBezTo>
                    <a:cubicBezTo>
                      <a:pt x="1028325" y="1037778"/>
                      <a:pt x="1025426" y="1036329"/>
                      <a:pt x="1023355" y="1035293"/>
                    </a:cubicBezTo>
                    <a:cubicBezTo>
                      <a:pt x="1015899" y="1031565"/>
                      <a:pt x="1009064" y="1027008"/>
                      <a:pt x="1003472" y="1020795"/>
                    </a:cubicBezTo>
                    <a:cubicBezTo>
                      <a:pt x="988974" y="1004640"/>
                      <a:pt x="980275" y="984965"/>
                      <a:pt x="968677" y="966946"/>
                    </a:cubicBezTo>
                    <a:cubicBezTo>
                      <a:pt x="960185" y="954105"/>
                      <a:pt x="949416" y="946028"/>
                      <a:pt x="934089" y="943335"/>
                    </a:cubicBezTo>
                    <a:cubicBezTo>
                      <a:pt x="917520" y="940228"/>
                      <a:pt x="901780" y="934429"/>
                      <a:pt x="885625" y="927387"/>
                    </a:cubicBezTo>
                    <a:cubicBezTo>
                      <a:pt x="890182" y="923867"/>
                      <a:pt x="894117" y="925109"/>
                      <a:pt x="897638" y="925109"/>
                    </a:cubicBezTo>
                    <a:cubicBezTo>
                      <a:pt x="944859" y="926973"/>
                      <a:pt x="992081" y="930494"/>
                      <a:pt x="1039302" y="929044"/>
                    </a:cubicBezTo>
                    <a:cubicBezTo>
                      <a:pt x="1079068" y="928009"/>
                      <a:pt x="1118626" y="925109"/>
                      <a:pt x="1156942" y="913718"/>
                    </a:cubicBezTo>
                    <a:cubicBezTo>
                      <a:pt x="1170197" y="909783"/>
                      <a:pt x="1182831" y="904398"/>
                      <a:pt x="1194429" y="896528"/>
                    </a:cubicBezTo>
                    <a:cubicBezTo>
                      <a:pt x="1197950" y="894250"/>
                      <a:pt x="1202092" y="891764"/>
                      <a:pt x="1196708" y="887001"/>
                    </a:cubicBezTo>
                    <a:cubicBezTo>
                      <a:pt x="1185109" y="876645"/>
                      <a:pt x="1178482" y="862976"/>
                      <a:pt x="1172475" y="848892"/>
                    </a:cubicBezTo>
                    <a:cubicBezTo>
                      <a:pt x="1163363" y="826938"/>
                      <a:pt x="1155078" y="804570"/>
                      <a:pt x="1145344" y="782823"/>
                    </a:cubicBezTo>
                    <a:cubicBezTo>
                      <a:pt x="1136024" y="762112"/>
                      <a:pt x="1123183" y="743679"/>
                      <a:pt x="1103507" y="731252"/>
                    </a:cubicBezTo>
                    <a:cubicBezTo>
                      <a:pt x="1093151" y="724625"/>
                      <a:pt x="1082589" y="722554"/>
                      <a:pt x="1070162" y="726696"/>
                    </a:cubicBezTo>
                    <a:cubicBezTo>
                      <a:pt x="1040131" y="736637"/>
                      <a:pt x="1011963" y="750307"/>
                      <a:pt x="983796" y="764183"/>
                    </a:cubicBezTo>
                    <a:cubicBezTo>
                      <a:pt x="950658" y="780545"/>
                      <a:pt x="918970" y="799806"/>
                      <a:pt x="884175" y="812233"/>
                    </a:cubicBezTo>
                    <a:cubicBezTo>
                      <a:pt x="851659" y="823831"/>
                      <a:pt x="818521" y="830252"/>
                      <a:pt x="783726" y="826524"/>
                    </a:cubicBezTo>
                    <a:cubicBezTo>
                      <a:pt x="785383" y="823831"/>
                      <a:pt x="788075" y="824039"/>
                      <a:pt x="790146" y="823417"/>
                    </a:cubicBezTo>
                    <a:cubicBezTo>
                      <a:pt x="817485" y="815547"/>
                      <a:pt x="843996" y="805813"/>
                      <a:pt x="869056" y="792558"/>
                    </a:cubicBezTo>
                    <a:cubicBezTo>
                      <a:pt x="909029" y="771432"/>
                      <a:pt x="940303" y="742022"/>
                      <a:pt x="956043" y="698322"/>
                    </a:cubicBezTo>
                    <a:cubicBezTo>
                      <a:pt x="968263" y="664355"/>
                      <a:pt x="968884" y="628939"/>
                      <a:pt x="964328" y="594144"/>
                    </a:cubicBezTo>
                    <a:cubicBezTo>
                      <a:pt x="955008" y="519170"/>
                      <a:pt x="929326" y="449580"/>
                      <a:pt x="890596" y="384754"/>
                    </a:cubicBezTo>
                    <a:cubicBezTo>
                      <a:pt x="888318" y="380819"/>
                      <a:pt x="886039" y="376884"/>
                      <a:pt x="883761" y="372948"/>
                    </a:cubicBezTo>
                    <a:cubicBezTo>
                      <a:pt x="887696" y="373363"/>
                      <a:pt x="890182" y="374605"/>
                      <a:pt x="892253" y="376469"/>
                    </a:cubicBezTo>
                    <a:cubicBezTo>
                      <a:pt x="909236" y="392210"/>
                      <a:pt x="924976" y="408986"/>
                      <a:pt x="936989" y="429076"/>
                    </a:cubicBezTo>
                    <a:cubicBezTo>
                      <a:pt x="942374" y="438189"/>
                      <a:pt x="943824" y="438189"/>
                      <a:pt x="950658" y="429697"/>
                    </a:cubicBezTo>
                    <a:cubicBezTo>
                      <a:pt x="964121" y="412507"/>
                      <a:pt x="975719" y="394074"/>
                      <a:pt x="983796" y="373777"/>
                    </a:cubicBezTo>
                    <a:cubicBezTo>
                      <a:pt x="999951" y="333183"/>
                      <a:pt x="1007407" y="291139"/>
                      <a:pt x="1003058" y="247231"/>
                    </a:cubicBezTo>
                    <a:cubicBezTo>
                      <a:pt x="1001815" y="235219"/>
                      <a:pt x="999330" y="223206"/>
                      <a:pt x="1000158" y="209330"/>
                    </a:cubicBezTo>
                    <a:cubicBezTo>
                      <a:pt x="1013413" y="223414"/>
                      <a:pt x="1016313" y="239775"/>
                      <a:pt x="1019005" y="256137"/>
                    </a:cubicBezTo>
                    <a:cubicBezTo>
                      <a:pt x="1020041" y="262351"/>
                      <a:pt x="1022112" y="265871"/>
                      <a:pt x="1029154" y="264008"/>
                    </a:cubicBezTo>
                    <a:cubicBezTo>
                      <a:pt x="1050072" y="258415"/>
                      <a:pt x="1068919" y="264422"/>
                      <a:pt x="1086524" y="275192"/>
                    </a:cubicBezTo>
                    <a:cubicBezTo>
                      <a:pt x="1099779" y="283269"/>
                      <a:pt x="1112413" y="292382"/>
                      <a:pt x="1125461" y="300666"/>
                    </a:cubicBezTo>
                    <a:cubicBezTo>
                      <a:pt x="1130225" y="303773"/>
                      <a:pt x="1135195" y="308744"/>
                      <a:pt x="1141409" y="305223"/>
                    </a:cubicBezTo>
                    <a:cubicBezTo>
                      <a:pt x="1147208" y="301909"/>
                      <a:pt x="1145965" y="295489"/>
                      <a:pt x="1145551" y="290104"/>
                    </a:cubicBezTo>
                    <a:cubicBezTo>
                      <a:pt x="1144101" y="262143"/>
                      <a:pt x="1132917" y="237083"/>
                      <a:pt x="1118833" y="213679"/>
                    </a:cubicBezTo>
                    <a:cubicBezTo>
                      <a:pt x="1072647" y="137876"/>
                      <a:pt x="1008650" y="81542"/>
                      <a:pt x="928083" y="44676"/>
                    </a:cubicBezTo>
                    <a:cubicBezTo>
                      <a:pt x="895774" y="29971"/>
                      <a:pt x="861393" y="22101"/>
                      <a:pt x="825563" y="23757"/>
                    </a:cubicBezTo>
                    <a:cubicBezTo>
                      <a:pt x="803402" y="24793"/>
                      <a:pt x="782898" y="31006"/>
                      <a:pt x="763636" y="42190"/>
                    </a:cubicBezTo>
                    <a:cubicBezTo>
                      <a:pt x="757837" y="45504"/>
                      <a:pt x="757008" y="48611"/>
                      <a:pt x="763222" y="52546"/>
                    </a:cubicBezTo>
                    <a:cubicBezTo>
                      <a:pt x="772335" y="58345"/>
                      <a:pt x="781033" y="64351"/>
                      <a:pt x="789939" y="70358"/>
                    </a:cubicBezTo>
                    <a:cubicBezTo>
                      <a:pt x="815621" y="87755"/>
                      <a:pt x="833640" y="111159"/>
                      <a:pt x="845238" y="139740"/>
                    </a:cubicBezTo>
                    <a:cubicBezTo>
                      <a:pt x="835918" y="133113"/>
                      <a:pt x="826805" y="126278"/>
                      <a:pt x="817485" y="119857"/>
                    </a:cubicBezTo>
                    <a:cubicBezTo>
                      <a:pt x="752659" y="75535"/>
                      <a:pt x="681620" y="45297"/>
                      <a:pt x="606024" y="25207"/>
                    </a:cubicBezTo>
                    <a:cubicBezTo>
                      <a:pt x="514894" y="975"/>
                      <a:pt x="422729" y="-7516"/>
                      <a:pt x="329322" y="7396"/>
                    </a:cubicBezTo>
                    <a:cubicBezTo>
                      <a:pt x="249998" y="20029"/>
                      <a:pt x="178544" y="49232"/>
                      <a:pt x="124488" y="111780"/>
                    </a:cubicBezTo>
                    <a:cubicBezTo>
                      <a:pt x="95699" y="145125"/>
                      <a:pt x="76852" y="183441"/>
                      <a:pt x="68361" y="226727"/>
                    </a:cubicBezTo>
                    <a:cubicBezTo>
                      <a:pt x="64011" y="238533"/>
                      <a:pt x="67118" y="249303"/>
                      <a:pt x="73124" y="259244"/>
                    </a:cubicBezTo>
                    <a:cubicBezTo>
                      <a:pt x="81202" y="272913"/>
                      <a:pt x="90107" y="285961"/>
                      <a:pt x="98392" y="299631"/>
                    </a:cubicBezTo>
                    <a:cubicBezTo>
                      <a:pt x="105019" y="310815"/>
                      <a:pt x="105227" y="321585"/>
                      <a:pt x="97771" y="333597"/>
                    </a:cubicBezTo>
                    <a:cubicBezTo>
                      <a:pt x="65254" y="385582"/>
                      <a:pt x="37915" y="440053"/>
                      <a:pt x="20311" y="499080"/>
                    </a:cubicBezTo>
                    <a:cubicBezTo>
                      <a:pt x="1049" y="563699"/>
                      <a:pt x="-7650" y="628939"/>
                      <a:pt x="8298" y="695836"/>
                    </a:cubicBezTo>
                    <a:cubicBezTo>
                      <a:pt x="27974" y="778267"/>
                      <a:pt x="78095" y="835223"/>
                      <a:pt x="153898" y="870432"/>
                    </a:cubicBezTo>
                    <a:cubicBezTo>
                      <a:pt x="217274" y="900049"/>
                      <a:pt x="299705" y="908747"/>
                      <a:pt x="369295" y="906469"/>
                    </a:cubicBezTo>
                    <a:cubicBezTo>
                      <a:pt x="343406" y="913511"/>
                      <a:pt x="321245" y="918896"/>
                      <a:pt x="290799" y="922624"/>
                    </a:cubicBezTo>
                    <a:cubicBezTo>
                      <a:pt x="278787" y="924074"/>
                      <a:pt x="276923" y="924281"/>
                      <a:pt x="280443" y="936086"/>
                    </a:cubicBezTo>
                    <a:cubicBezTo>
                      <a:pt x="301983" y="1008368"/>
                      <a:pt x="366809" y="1103019"/>
                      <a:pt x="427700" y="1148790"/>
                    </a:cubicBezTo>
                    <a:cubicBezTo>
                      <a:pt x="493148" y="1198497"/>
                      <a:pt x="567087" y="1229357"/>
                      <a:pt x="647239" y="1246133"/>
                    </a:cubicBezTo>
                    <a:cubicBezTo>
                      <a:pt x="711237" y="1259595"/>
                      <a:pt x="775441" y="1263945"/>
                      <a:pt x="840475" y="1256282"/>
                    </a:cubicBezTo>
                    <a:cubicBezTo>
                      <a:pt x="907993" y="1248411"/>
                      <a:pt x="972198" y="1229978"/>
                      <a:pt x="1032053" y="1197255"/>
                    </a:cubicBezTo>
                    <a:cubicBezTo>
                      <a:pt x="1110549" y="1154382"/>
                      <a:pt x="1218661" y="1029287"/>
                      <a:pt x="1224668" y="977509"/>
                    </a:cubicBezTo>
                    <a:cubicBezTo>
                      <a:pt x="1153214" y="1024937"/>
                      <a:pt x="1081139" y="1040885"/>
                      <a:pt x="1004922" y="99262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A11C8C4-8263-4B34-BA99-6258DDCF972A}"/>
                  </a:ext>
                </a:extLst>
              </p:cNvPr>
              <p:cNvSpPr/>
              <p:nvPr/>
            </p:nvSpPr>
            <p:spPr>
              <a:xfrm>
                <a:off x="7536640" y="2858697"/>
                <a:ext cx="186401" cy="223681"/>
              </a:xfrm>
              <a:custGeom>
                <a:avLst/>
                <a:gdLst>
                  <a:gd name="connsiteX0" fmla="*/ 127628 w 186400"/>
                  <a:gd name="connsiteY0" fmla="*/ 5678 h 223681"/>
                  <a:gd name="connsiteX1" fmla="*/ 117687 w 186400"/>
                  <a:gd name="connsiteY1" fmla="*/ 1122 h 223681"/>
                  <a:gd name="connsiteX2" fmla="*/ 21587 w 186400"/>
                  <a:gd name="connsiteY2" fmla="*/ 39023 h 223681"/>
                  <a:gd name="connsiteX3" fmla="*/ 47 w 186400"/>
                  <a:gd name="connsiteY3" fmla="*/ 70711 h 223681"/>
                  <a:gd name="connsiteX4" fmla="*/ 88070 w 186400"/>
                  <a:gd name="connsiteY4" fmla="*/ 216932 h 223681"/>
                  <a:gd name="connsiteX5" fmla="*/ 124729 w 186400"/>
                  <a:gd name="connsiteY5" fmla="*/ 211755 h 223681"/>
                  <a:gd name="connsiteX6" fmla="*/ 184999 w 186400"/>
                  <a:gd name="connsiteY6" fmla="*/ 131602 h 223681"/>
                  <a:gd name="connsiteX7" fmla="*/ 184999 w 186400"/>
                  <a:gd name="connsiteY7" fmla="*/ 118554 h 223681"/>
                  <a:gd name="connsiteX8" fmla="*/ 127628 w 186400"/>
                  <a:gd name="connsiteY8" fmla="*/ 5678 h 22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00" h="223681">
                    <a:moveTo>
                      <a:pt x="127628" y="5678"/>
                    </a:moveTo>
                    <a:cubicBezTo>
                      <a:pt x="125764" y="-121"/>
                      <a:pt x="123279" y="-1157"/>
                      <a:pt x="117687" y="1122"/>
                    </a:cubicBezTo>
                    <a:cubicBezTo>
                      <a:pt x="106503" y="5471"/>
                      <a:pt x="41263" y="27632"/>
                      <a:pt x="21587" y="39023"/>
                    </a:cubicBezTo>
                    <a:cubicBezTo>
                      <a:pt x="9367" y="46065"/>
                      <a:pt x="-781" y="54557"/>
                      <a:pt x="47" y="70711"/>
                    </a:cubicBezTo>
                    <a:cubicBezTo>
                      <a:pt x="3568" y="112341"/>
                      <a:pt x="69223" y="204506"/>
                      <a:pt x="88070" y="216932"/>
                    </a:cubicBezTo>
                    <a:cubicBezTo>
                      <a:pt x="105675" y="228324"/>
                      <a:pt x="112095" y="227909"/>
                      <a:pt x="124729" y="211755"/>
                    </a:cubicBezTo>
                    <a:cubicBezTo>
                      <a:pt x="145233" y="185244"/>
                      <a:pt x="164909" y="158320"/>
                      <a:pt x="184999" y="131602"/>
                    </a:cubicBezTo>
                    <a:cubicBezTo>
                      <a:pt x="188519" y="127046"/>
                      <a:pt x="188312" y="123318"/>
                      <a:pt x="184999" y="118554"/>
                    </a:cubicBezTo>
                    <a:cubicBezTo>
                      <a:pt x="160145" y="83967"/>
                      <a:pt x="140677" y="46479"/>
                      <a:pt x="127628" y="567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5D2A5FA-0C74-44AD-AEF5-E8975253E366}"/>
                </a:ext>
              </a:extLst>
            </p:cNvPr>
            <p:cNvSpPr/>
            <p:nvPr/>
          </p:nvSpPr>
          <p:spPr>
            <a:xfrm>
              <a:off x="7469337" y="2122201"/>
              <a:ext cx="720750" cy="623407"/>
            </a:xfrm>
            <a:custGeom>
              <a:avLst/>
              <a:gdLst>
                <a:gd name="connsiteX0" fmla="*/ 122028 w 720750"/>
                <a:gd name="connsiteY0" fmla="*/ 32609 h 623407"/>
                <a:gd name="connsiteX1" fmla="*/ 203838 w 720750"/>
                <a:gd name="connsiteY1" fmla="*/ 7548 h 623407"/>
                <a:gd name="connsiteX2" fmla="*/ 323341 w 720750"/>
                <a:gd name="connsiteY2" fmla="*/ 1335 h 623407"/>
                <a:gd name="connsiteX3" fmla="*/ 480747 w 720750"/>
                <a:gd name="connsiteY3" fmla="*/ 42550 h 623407"/>
                <a:gd name="connsiteX4" fmla="*/ 635252 w 720750"/>
                <a:gd name="connsiteY4" fmla="*/ 155219 h 623407"/>
                <a:gd name="connsiteX5" fmla="*/ 721618 w 720750"/>
                <a:gd name="connsiteY5" fmla="*/ 331679 h 623407"/>
                <a:gd name="connsiteX6" fmla="*/ 696557 w 720750"/>
                <a:gd name="connsiteY6" fmla="*/ 433371 h 623407"/>
                <a:gd name="connsiteX7" fmla="*/ 590516 w 720750"/>
                <a:gd name="connsiteY7" fmla="*/ 535891 h 623407"/>
                <a:gd name="connsiteX8" fmla="*/ 336389 w 720750"/>
                <a:gd name="connsiteY8" fmla="*/ 620600 h 623407"/>
                <a:gd name="connsiteX9" fmla="*/ 154131 w 720750"/>
                <a:gd name="connsiteY9" fmla="*/ 607345 h 623407"/>
                <a:gd name="connsiteX10" fmla="*/ 32349 w 720750"/>
                <a:gd name="connsiteY10" fmla="*/ 521807 h 623407"/>
                <a:gd name="connsiteX11" fmla="*/ 2110 w 720750"/>
                <a:gd name="connsiteY11" fmla="*/ 422808 h 623407"/>
                <a:gd name="connsiteX12" fmla="*/ 23029 w 720750"/>
                <a:gd name="connsiteY12" fmla="*/ 260225 h 623407"/>
                <a:gd name="connsiteX13" fmla="*/ 152888 w 720750"/>
                <a:gd name="connsiteY13" fmla="*/ 90186 h 623407"/>
                <a:gd name="connsiteX14" fmla="*/ 247331 w 720750"/>
                <a:gd name="connsiteY14" fmla="*/ 41722 h 623407"/>
                <a:gd name="connsiteX15" fmla="*/ 253959 w 720750"/>
                <a:gd name="connsiteY15" fmla="*/ 37786 h 623407"/>
                <a:gd name="connsiteX16" fmla="*/ 247538 w 720750"/>
                <a:gd name="connsiteY16" fmla="*/ 31987 h 623407"/>
                <a:gd name="connsiteX17" fmla="*/ 186647 w 720750"/>
                <a:gd name="connsiteY17" fmla="*/ 24738 h 623407"/>
                <a:gd name="connsiteX18" fmla="*/ 122028 w 720750"/>
                <a:gd name="connsiteY18" fmla="*/ 32609 h 6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0750" h="623407">
                  <a:moveTo>
                    <a:pt x="122028" y="32609"/>
                  </a:moveTo>
                  <a:cubicBezTo>
                    <a:pt x="148332" y="21010"/>
                    <a:pt x="175878" y="13554"/>
                    <a:pt x="203838" y="7548"/>
                  </a:cubicBezTo>
                  <a:cubicBezTo>
                    <a:pt x="243396" y="-736"/>
                    <a:pt x="283576" y="-1151"/>
                    <a:pt x="323341" y="1335"/>
                  </a:cubicBezTo>
                  <a:cubicBezTo>
                    <a:pt x="378226" y="4856"/>
                    <a:pt x="430625" y="19561"/>
                    <a:pt x="480747" y="42550"/>
                  </a:cubicBezTo>
                  <a:cubicBezTo>
                    <a:pt x="539981" y="69475"/>
                    <a:pt x="591966" y="106548"/>
                    <a:pt x="635252" y="155219"/>
                  </a:cubicBezTo>
                  <a:cubicBezTo>
                    <a:pt x="680403" y="205754"/>
                    <a:pt x="713955" y="262710"/>
                    <a:pt x="721618" y="331679"/>
                  </a:cubicBezTo>
                  <a:cubicBezTo>
                    <a:pt x="725760" y="368337"/>
                    <a:pt x="714783" y="402097"/>
                    <a:pt x="696557" y="433371"/>
                  </a:cubicBezTo>
                  <a:cubicBezTo>
                    <a:pt x="670876" y="477485"/>
                    <a:pt x="633181" y="509588"/>
                    <a:pt x="590516" y="535891"/>
                  </a:cubicBezTo>
                  <a:cubicBezTo>
                    <a:pt x="512435" y="583734"/>
                    <a:pt x="427105" y="610244"/>
                    <a:pt x="336389" y="620600"/>
                  </a:cubicBezTo>
                  <a:cubicBezTo>
                    <a:pt x="274670" y="627435"/>
                    <a:pt x="213779" y="624949"/>
                    <a:pt x="154131" y="607345"/>
                  </a:cubicBezTo>
                  <a:cubicBezTo>
                    <a:pt x="104010" y="592433"/>
                    <a:pt x="61552" y="566751"/>
                    <a:pt x="32349" y="521807"/>
                  </a:cubicBezTo>
                  <a:cubicBezTo>
                    <a:pt x="12880" y="491569"/>
                    <a:pt x="6046" y="457603"/>
                    <a:pt x="2110" y="422808"/>
                  </a:cubicBezTo>
                  <a:cubicBezTo>
                    <a:pt x="-4103" y="366888"/>
                    <a:pt x="3560" y="312624"/>
                    <a:pt x="23029" y="260225"/>
                  </a:cubicBezTo>
                  <a:cubicBezTo>
                    <a:pt x="48918" y="190428"/>
                    <a:pt x="92204" y="133679"/>
                    <a:pt x="152888" y="90186"/>
                  </a:cubicBezTo>
                  <a:cubicBezTo>
                    <a:pt x="182091" y="69267"/>
                    <a:pt x="213572" y="53320"/>
                    <a:pt x="247331" y="41722"/>
                  </a:cubicBezTo>
                  <a:cubicBezTo>
                    <a:pt x="249817" y="40893"/>
                    <a:pt x="253752" y="41100"/>
                    <a:pt x="253959" y="37786"/>
                  </a:cubicBezTo>
                  <a:cubicBezTo>
                    <a:pt x="254166" y="34058"/>
                    <a:pt x="250231" y="33023"/>
                    <a:pt x="247538" y="31987"/>
                  </a:cubicBezTo>
                  <a:cubicBezTo>
                    <a:pt x="227863" y="24117"/>
                    <a:pt x="207359" y="22874"/>
                    <a:pt x="186647" y="24738"/>
                  </a:cubicBezTo>
                  <a:cubicBezTo>
                    <a:pt x="164901" y="26602"/>
                    <a:pt x="143568" y="29709"/>
                    <a:pt x="122028" y="32609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D9D258A-B327-4EB2-8EE3-E8A7015AA9C4}"/>
                </a:ext>
              </a:extLst>
            </p:cNvPr>
            <p:cNvSpPr/>
            <p:nvPr/>
          </p:nvSpPr>
          <p:spPr>
            <a:xfrm>
              <a:off x="7497298" y="2205139"/>
              <a:ext cx="637905" cy="511567"/>
            </a:xfrm>
            <a:custGeom>
              <a:avLst/>
              <a:gdLst>
                <a:gd name="connsiteX0" fmla="*/ 623031 w 637905"/>
                <a:gd name="connsiteY0" fmla="*/ 194270 h 511566"/>
                <a:gd name="connsiteX1" fmla="*/ 302007 w 637905"/>
                <a:gd name="connsiteY1" fmla="*/ 1034 h 511566"/>
                <a:gd name="connsiteX2" fmla="*/ 61550 w 637905"/>
                <a:gd name="connsiteY2" fmla="*/ 139385 h 511566"/>
                <a:gd name="connsiteX3" fmla="*/ 2937 w 637905"/>
                <a:gd name="connsiteY3" fmla="*/ 356439 h 511566"/>
                <a:gd name="connsiteX4" fmla="*/ 79362 w 637905"/>
                <a:gd name="connsiteY4" fmla="*/ 478635 h 511566"/>
                <a:gd name="connsiteX5" fmla="*/ 123270 w 637905"/>
                <a:gd name="connsiteY5" fmla="*/ 485884 h 511566"/>
                <a:gd name="connsiteX6" fmla="*/ 137767 w 637905"/>
                <a:gd name="connsiteY6" fmla="*/ 463101 h 511566"/>
                <a:gd name="connsiteX7" fmla="*/ 157650 w 637905"/>
                <a:gd name="connsiteY7" fmla="*/ 479463 h 511566"/>
                <a:gd name="connsiteX8" fmla="*/ 180433 w 637905"/>
                <a:gd name="connsiteY8" fmla="*/ 502038 h 511566"/>
                <a:gd name="connsiteX9" fmla="*/ 196587 w 637905"/>
                <a:gd name="connsiteY9" fmla="*/ 510323 h 511566"/>
                <a:gd name="connsiteX10" fmla="*/ 234903 w 637905"/>
                <a:gd name="connsiteY10" fmla="*/ 511566 h 511566"/>
                <a:gd name="connsiteX11" fmla="*/ 245880 w 637905"/>
                <a:gd name="connsiteY11" fmla="*/ 502038 h 511566"/>
                <a:gd name="connsiteX12" fmla="*/ 248780 w 637905"/>
                <a:gd name="connsiteY12" fmla="*/ 491890 h 511566"/>
                <a:gd name="connsiteX13" fmla="*/ 259135 w 637905"/>
                <a:gd name="connsiteY13" fmla="*/ 497275 h 511566"/>
                <a:gd name="connsiteX14" fmla="*/ 283367 w 637905"/>
                <a:gd name="connsiteY14" fmla="*/ 508045 h 511566"/>
                <a:gd name="connsiteX15" fmla="*/ 326240 w 637905"/>
                <a:gd name="connsiteY15" fmla="*/ 501210 h 511566"/>
                <a:gd name="connsiteX16" fmla="*/ 348608 w 637905"/>
                <a:gd name="connsiteY16" fmla="*/ 479877 h 511566"/>
                <a:gd name="connsiteX17" fmla="*/ 352129 w 637905"/>
                <a:gd name="connsiteY17" fmla="*/ 474285 h 511566"/>
                <a:gd name="connsiteX18" fmla="*/ 356892 w 637905"/>
                <a:gd name="connsiteY18" fmla="*/ 477806 h 511566"/>
                <a:gd name="connsiteX19" fmla="*/ 388580 w 637905"/>
                <a:gd name="connsiteY19" fmla="*/ 487333 h 511566"/>
                <a:gd name="connsiteX20" fmla="*/ 403492 w 637905"/>
                <a:gd name="connsiteY20" fmla="*/ 483191 h 511566"/>
                <a:gd name="connsiteX21" fmla="*/ 444708 w 637905"/>
                <a:gd name="connsiteY21" fmla="*/ 454403 h 511566"/>
                <a:gd name="connsiteX22" fmla="*/ 469768 w 637905"/>
                <a:gd name="connsiteY22" fmla="*/ 416294 h 511566"/>
                <a:gd name="connsiteX23" fmla="*/ 497728 w 637905"/>
                <a:gd name="connsiteY23" fmla="*/ 389370 h 511566"/>
                <a:gd name="connsiteX24" fmla="*/ 486544 w 637905"/>
                <a:gd name="connsiteY24" fmla="*/ 413395 h 511566"/>
                <a:gd name="connsiteX25" fmla="*/ 490894 w 637905"/>
                <a:gd name="connsiteY25" fmla="*/ 419608 h 511566"/>
                <a:gd name="connsiteX26" fmla="*/ 532109 w 637905"/>
                <a:gd name="connsiteY26" fmla="*/ 416087 h 511566"/>
                <a:gd name="connsiteX27" fmla="*/ 566697 w 637905"/>
                <a:gd name="connsiteY27" fmla="*/ 407181 h 511566"/>
                <a:gd name="connsiteX28" fmla="*/ 634215 w 637905"/>
                <a:gd name="connsiteY28" fmla="*/ 308389 h 511566"/>
                <a:gd name="connsiteX29" fmla="*/ 623031 w 637905"/>
                <a:gd name="connsiteY29" fmla="*/ 194270 h 5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7905" h="511566">
                  <a:moveTo>
                    <a:pt x="623031" y="194270"/>
                  </a:moveTo>
                  <a:cubicBezTo>
                    <a:pt x="574774" y="73524"/>
                    <a:pt x="435802" y="-10357"/>
                    <a:pt x="302007" y="1034"/>
                  </a:cubicBezTo>
                  <a:cubicBezTo>
                    <a:pt x="200522" y="9733"/>
                    <a:pt x="120784" y="57783"/>
                    <a:pt x="61550" y="139385"/>
                  </a:cubicBezTo>
                  <a:cubicBezTo>
                    <a:pt x="14743" y="204004"/>
                    <a:pt x="-8661" y="276079"/>
                    <a:pt x="2937" y="356439"/>
                  </a:cubicBezTo>
                  <a:cubicBezTo>
                    <a:pt x="10394" y="408010"/>
                    <a:pt x="34211" y="450053"/>
                    <a:pt x="79362" y="478635"/>
                  </a:cubicBezTo>
                  <a:cubicBezTo>
                    <a:pt x="93445" y="487541"/>
                    <a:pt x="107115" y="490440"/>
                    <a:pt x="123270" y="485884"/>
                  </a:cubicBezTo>
                  <a:cubicBezTo>
                    <a:pt x="142945" y="480499"/>
                    <a:pt x="143152" y="481120"/>
                    <a:pt x="137767" y="463101"/>
                  </a:cubicBezTo>
                  <a:cubicBezTo>
                    <a:pt x="145638" y="467037"/>
                    <a:pt x="151437" y="473457"/>
                    <a:pt x="157650" y="479463"/>
                  </a:cubicBezTo>
                  <a:cubicBezTo>
                    <a:pt x="165313" y="486919"/>
                    <a:pt x="172562" y="494790"/>
                    <a:pt x="180433" y="502038"/>
                  </a:cubicBezTo>
                  <a:cubicBezTo>
                    <a:pt x="184989" y="506181"/>
                    <a:pt x="189960" y="510116"/>
                    <a:pt x="196587" y="510323"/>
                  </a:cubicBezTo>
                  <a:cubicBezTo>
                    <a:pt x="209428" y="510737"/>
                    <a:pt x="222062" y="510944"/>
                    <a:pt x="234903" y="511566"/>
                  </a:cubicBezTo>
                  <a:cubicBezTo>
                    <a:pt x="241945" y="511980"/>
                    <a:pt x="245880" y="509909"/>
                    <a:pt x="245880" y="502038"/>
                  </a:cubicBezTo>
                  <a:cubicBezTo>
                    <a:pt x="245880" y="498725"/>
                    <a:pt x="244844" y="493340"/>
                    <a:pt x="248780" y="491890"/>
                  </a:cubicBezTo>
                  <a:cubicBezTo>
                    <a:pt x="253129" y="490026"/>
                    <a:pt x="256028" y="494790"/>
                    <a:pt x="259135" y="497275"/>
                  </a:cubicBezTo>
                  <a:cubicBezTo>
                    <a:pt x="266384" y="502867"/>
                    <a:pt x="272183" y="510323"/>
                    <a:pt x="283367" y="508045"/>
                  </a:cubicBezTo>
                  <a:cubicBezTo>
                    <a:pt x="297451" y="505145"/>
                    <a:pt x="311949" y="502660"/>
                    <a:pt x="326240" y="501210"/>
                  </a:cubicBezTo>
                  <a:cubicBezTo>
                    <a:pt x="339702" y="499760"/>
                    <a:pt x="349436" y="495825"/>
                    <a:pt x="348608" y="479877"/>
                  </a:cubicBezTo>
                  <a:cubicBezTo>
                    <a:pt x="348401" y="477599"/>
                    <a:pt x="349229" y="474700"/>
                    <a:pt x="352129" y="474285"/>
                  </a:cubicBezTo>
                  <a:cubicBezTo>
                    <a:pt x="354407" y="473871"/>
                    <a:pt x="356064" y="475942"/>
                    <a:pt x="356892" y="477806"/>
                  </a:cubicBezTo>
                  <a:cubicBezTo>
                    <a:pt x="363934" y="492718"/>
                    <a:pt x="375532" y="492304"/>
                    <a:pt x="388580" y="487333"/>
                  </a:cubicBezTo>
                  <a:cubicBezTo>
                    <a:pt x="393344" y="485470"/>
                    <a:pt x="398522" y="484227"/>
                    <a:pt x="403492" y="483191"/>
                  </a:cubicBezTo>
                  <a:cubicBezTo>
                    <a:pt x="421718" y="479877"/>
                    <a:pt x="434766" y="469522"/>
                    <a:pt x="444708" y="454403"/>
                  </a:cubicBezTo>
                  <a:cubicBezTo>
                    <a:pt x="452992" y="441769"/>
                    <a:pt x="461070" y="428928"/>
                    <a:pt x="469768" y="416294"/>
                  </a:cubicBezTo>
                  <a:cubicBezTo>
                    <a:pt x="477224" y="405317"/>
                    <a:pt x="485302" y="395169"/>
                    <a:pt x="497728" y="389370"/>
                  </a:cubicBezTo>
                  <a:cubicBezTo>
                    <a:pt x="496486" y="398482"/>
                    <a:pt x="489858" y="405317"/>
                    <a:pt x="486544" y="413395"/>
                  </a:cubicBezTo>
                  <a:cubicBezTo>
                    <a:pt x="484473" y="418365"/>
                    <a:pt x="484680" y="420229"/>
                    <a:pt x="490894" y="419608"/>
                  </a:cubicBezTo>
                  <a:cubicBezTo>
                    <a:pt x="504563" y="418158"/>
                    <a:pt x="518440" y="417744"/>
                    <a:pt x="532109" y="416087"/>
                  </a:cubicBezTo>
                  <a:cubicBezTo>
                    <a:pt x="543914" y="414637"/>
                    <a:pt x="556755" y="415051"/>
                    <a:pt x="566697" y="407181"/>
                  </a:cubicBezTo>
                  <a:cubicBezTo>
                    <a:pt x="599628" y="381499"/>
                    <a:pt x="624481" y="350018"/>
                    <a:pt x="634215" y="308389"/>
                  </a:cubicBezTo>
                  <a:cubicBezTo>
                    <a:pt x="643950" y="269452"/>
                    <a:pt x="637736" y="231343"/>
                    <a:pt x="623031" y="194270"/>
                  </a:cubicBezTo>
                  <a:close/>
                </a:path>
              </a:pathLst>
            </a:custGeom>
            <a:solidFill>
              <a:srgbClr val="C0C0C0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B220FFA-17A8-4BB6-B406-90BA14C3A4B9}"/>
                </a:ext>
              </a:extLst>
            </p:cNvPr>
            <p:cNvSpPr/>
            <p:nvPr/>
          </p:nvSpPr>
          <p:spPr>
            <a:xfrm>
              <a:off x="7385910" y="1673742"/>
              <a:ext cx="569558" cy="198828"/>
            </a:xfrm>
            <a:custGeom>
              <a:avLst/>
              <a:gdLst>
                <a:gd name="connsiteX0" fmla="*/ 553611 w 569558"/>
                <a:gd name="connsiteY0" fmla="*/ 40540 h 198827"/>
                <a:gd name="connsiteX1" fmla="*/ 542841 w 569558"/>
                <a:gd name="connsiteY1" fmla="*/ 31012 h 198827"/>
                <a:gd name="connsiteX2" fmla="*/ 493134 w 569558"/>
                <a:gd name="connsiteY2" fmla="*/ 11544 h 198827"/>
                <a:gd name="connsiteX3" fmla="*/ 388750 w 569558"/>
                <a:gd name="connsiteY3" fmla="*/ 153 h 198827"/>
                <a:gd name="connsiteX4" fmla="*/ 194893 w 569558"/>
                <a:gd name="connsiteY4" fmla="*/ 16515 h 198827"/>
                <a:gd name="connsiteX5" fmla="*/ 183708 w 569558"/>
                <a:gd name="connsiteY5" fmla="*/ 19000 h 198827"/>
                <a:gd name="connsiteX6" fmla="*/ 44529 w 569558"/>
                <a:gd name="connsiteY6" fmla="*/ 67050 h 198827"/>
                <a:gd name="connsiteX7" fmla="*/ 0 w 569558"/>
                <a:gd name="connsiteY7" fmla="*/ 128355 h 198827"/>
                <a:gd name="connsiteX8" fmla="*/ 29410 w 569558"/>
                <a:gd name="connsiteY8" fmla="*/ 169363 h 198827"/>
                <a:gd name="connsiteX9" fmla="*/ 68347 w 569558"/>
                <a:gd name="connsiteY9" fmla="*/ 184690 h 198827"/>
                <a:gd name="connsiteX10" fmla="*/ 134002 w 569558"/>
                <a:gd name="connsiteY10" fmla="*/ 196495 h 198827"/>
                <a:gd name="connsiteX11" fmla="*/ 230102 w 569558"/>
                <a:gd name="connsiteY11" fmla="*/ 199395 h 198827"/>
                <a:gd name="connsiteX12" fmla="*/ 275873 w 569558"/>
                <a:gd name="connsiteY12" fmla="*/ 197116 h 198827"/>
                <a:gd name="connsiteX13" fmla="*/ 340699 w 569558"/>
                <a:gd name="connsiteY13" fmla="*/ 189246 h 198827"/>
                <a:gd name="connsiteX14" fmla="*/ 450262 w 569558"/>
                <a:gd name="connsiteY14" fmla="*/ 164393 h 198827"/>
                <a:gd name="connsiteX15" fmla="*/ 523994 w 569558"/>
                <a:gd name="connsiteY15" fmla="*/ 134568 h 198827"/>
                <a:gd name="connsiteX16" fmla="*/ 554439 w 569558"/>
                <a:gd name="connsiteY16" fmla="*/ 109922 h 198827"/>
                <a:gd name="connsiteX17" fmla="*/ 553611 w 569558"/>
                <a:gd name="connsiteY17" fmla="*/ 40540 h 198827"/>
                <a:gd name="connsiteX18" fmla="*/ 140629 w 569558"/>
                <a:gd name="connsiteY18" fmla="*/ 125041 h 198827"/>
                <a:gd name="connsiteX19" fmla="*/ 358511 w 569558"/>
                <a:gd name="connsiteY19" fmla="*/ 98324 h 198827"/>
                <a:gd name="connsiteX20" fmla="*/ 140629 w 569558"/>
                <a:gd name="connsiteY20" fmla="*/ 125041 h 19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9558" h="198827">
                  <a:moveTo>
                    <a:pt x="553611" y="40540"/>
                  </a:moveTo>
                  <a:cubicBezTo>
                    <a:pt x="550090" y="37226"/>
                    <a:pt x="546362" y="34119"/>
                    <a:pt x="542841" y="31012"/>
                  </a:cubicBezTo>
                  <a:cubicBezTo>
                    <a:pt x="527722" y="20657"/>
                    <a:pt x="510531" y="14858"/>
                    <a:pt x="493134" y="11544"/>
                  </a:cubicBezTo>
                  <a:cubicBezTo>
                    <a:pt x="458753" y="4916"/>
                    <a:pt x="423751" y="774"/>
                    <a:pt x="388750" y="153"/>
                  </a:cubicBezTo>
                  <a:cubicBezTo>
                    <a:pt x="323509" y="-1090"/>
                    <a:pt x="258890" y="5331"/>
                    <a:pt x="194893" y="16515"/>
                  </a:cubicBezTo>
                  <a:cubicBezTo>
                    <a:pt x="191165" y="17343"/>
                    <a:pt x="187436" y="18171"/>
                    <a:pt x="183708" y="19000"/>
                  </a:cubicBezTo>
                  <a:cubicBezTo>
                    <a:pt x="135451" y="29563"/>
                    <a:pt x="87608" y="41782"/>
                    <a:pt x="44529" y="67050"/>
                  </a:cubicBezTo>
                  <a:cubicBezTo>
                    <a:pt x="20918" y="80926"/>
                    <a:pt x="1036" y="98117"/>
                    <a:pt x="0" y="128355"/>
                  </a:cubicBezTo>
                  <a:cubicBezTo>
                    <a:pt x="3314" y="146581"/>
                    <a:pt x="14912" y="159008"/>
                    <a:pt x="29410" y="169363"/>
                  </a:cubicBezTo>
                  <a:cubicBezTo>
                    <a:pt x="41422" y="177234"/>
                    <a:pt x="54056" y="183240"/>
                    <a:pt x="68347" y="184690"/>
                  </a:cubicBezTo>
                  <a:cubicBezTo>
                    <a:pt x="89680" y="191939"/>
                    <a:pt x="112048" y="194010"/>
                    <a:pt x="134002" y="196495"/>
                  </a:cubicBezTo>
                  <a:cubicBezTo>
                    <a:pt x="165897" y="200430"/>
                    <a:pt x="197999" y="197738"/>
                    <a:pt x="230102" y="199395"/>
                  </a:cubicBezTo>
                  <a:cubicBezTo>
                    <a:pt x="245635" y="200016"/>
                    <a:pt x="260961" y="198566"/>
                    <a:pt x="275873" y="197116"/>
                  </a:cubicBezTo>
                  <a:cubicBezTo>
                    <a:pt x="297413" y="195045"/>
                    <a:pt x="319160" y="192767"/>
                    <a:pt x="340699" y="189246"/>
                  </a:cubicBezTo>
                  <a:cubicBezTo>
                    <a:pt x="377773" y="183033"/>
                    <a:pt x="414431" y="175370"/>
                    <a:pt x="450262" y="164393"/>
                  </a:cubicBezTo>
                  <a:cubicBezTo>
                    <a:pt x="475737" y="156729"/>
                    <a:pt x="499969" y="145753"/>
                    <a:pt x="523994" y="134568"/>
                  </a:cubicBezTo>
                  <a:cubicBezTo>
                    <a:pt x="534349" y="126698"/>
                    <a:pt x="545326" y="119449"/>
                    <a:pt x="554439" y="109922"/>
                  </a:cubicBezTo>
                  <a:cubicBezTo>
                    <a:pt x="575150" y="87968"/>
                    <a:pt x="575150" y="61458"/>
                    <a:pt x="553611" y="40540"/>
                  </a:cubicBezTo>
                  <a:close/>
                  <a:moveTo>
                    <a:pt x="140629" y="125041"/>
                  </a:moveTo>
                  <a:cubicBezTo>
                    <a:pt x="175217" y="103087"/>
                    <a:pt x="320402" y="84240"/>
                    <a:pt x="358511" y="98324"/>
                  </a:cubicBezTo>
                  <a:cubicBezTo>
                    <a:pt x="317710" y="121728"/>
                    <a:pt x="175631" y="138711"/>
                    <a:pt x="140629" y="125041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BCD7C92-A2F0-48D1-90C7-887184D8C81B}"/>
                </a:ext>
              </a:extLst>
            </p:cNvPr>
            <p:cNvSpPr/>
            <p:nvPr/>
          </p:nvSpPr>
          <p:spPr>
            <a:xfrm>
              <a:off x="7466295" y="1902607"/>
              <a:ext cx="1012778" cy="1248886"/>
            </a:xfrm>
            <a:custGeom>
              <a:avLst/>
              <a:gdLst>
                <a:gd name="connsiteX0" fmla="*/ 388 w 1012778"/>
                <a:gd name="connsiteY0" fmla="*/ 226727 h 1248885"/>
                <a:gd name="connsiteX1" fmla="*/ 56516 w 1012778"/>
                <a:gd name="connsiteY1" fmla="*/ 111780 h 1248885"/>
                <a:gd name="connsiteX2" fmla="*/ 261350 w 1012778"/>
                <a:gd name="connsiteY2" fmla="*/ 7396 h 1248885"/>
                <a:gd name="connsiteX3" fmla="*/ 538051 w 1012778"/>
                <a:gd name="connsiteY3" fmla="*/ 25207 h 1248885"/>
                <a:gd name="connsiteX4" fmla="*/ 749513 w 1012778"/>
                <a:gd name="connsiteY4" fmla="*/ 119857 h 1248885"/>
                <a:gd name="connsiteX5" fmla="*/ 777266 w 1012778"/>
                <a:gd name="connsiteY5" fmla="*/ 139740 h 1248885"/>
                <a:gd name="connsiteX6" fmla="*/ 785136 w 1012778"/>
                <a:gd name="connsiteY6" fmla="*/ 139740 h 1248885"/>
                <a:gd name="connsiteX7" fmla="*/ 824280 w 1012778"/>
                <a:gd name="connsiteY7" fmla="*/ 174949 h 1248885"/>
                <a:gd name="connsiteX8" fmla="*/ 836500 w 1012778"/>
                <a:gd name="connsiteY8" fmla="*/ 122136 h 1248885"/>
                <a:gd name="connsiteX9" fmla="*/ 856176 w 1012778"/>
                <a:gd name="connsiteY9" fmla="*/ 113851 h 1248885"/>
                <a:gd name="connsiteX10" fmla="*/ 951447 w 1012778"/>
                <a:gd name="connsiteY10" fmla="*/ 152581 h 1248885"/>
                <a:gd name="connsiteX11" fmla="*/ 956211 w 1012778"/>
                <a:gd name="connsiteY11" fmla="*/ 165008 h 1248885"/>
                <a:gd name="connsiteX12" fmla="*/ 942334 w 1012778"/>
                <a:gd name="connsiteY12" fmla="*/ 168736 h 1248885"/>
                <a:gd name="connsiteX13" fmla="*/ 920795 w 1012778"/>
                <a:gd name="connsiteY13" fmla="*/ 165836 h 1248885"/>
                <a:gd name="connsiteX14" fmla="*/ 904847 w 1012778"/>
                <a:gd name="connsiteY14" fmla="*/ 183855 h 1248885"/>
                <a:gd name="connsiteX15" fmla="*/ 908575 w 1012778"/>
                <a:gd name="connsiteY15" fmla="*/ 198767 h 1248885"/>
                <a:gd name="connsiteX16" fmla="*/ 911475 w 1012778"/>
                <a:gd name="connsiteY16" fmla="*/ 245160 h 1248885"/>
                <a:gd name="connsiteX17" fmla="*/ 809990 w 1012778"/>
                <a:gd name="connsiteY17" fmla="*/ 346024 h 1248885"/>
                <a:gd name="connsiteX18" fmla="*/ 803983 w 1012778"/>
                <a:gd name="connsiteY18" fmla="*/ 347474 h 1248885"/>
                <a:gd name="connsiteX19" fmla="*/ 798806 w 1012778"/>
                <a:gd name="connsiteY19" fmla="*/ 360107 h 1248885"/>
                <a:gd name="connsiteX20" fmla="*/ 821588 w 1012778"/>
                <a:gd name="connsiteY20" fmla="*/ 403187 h 1248885"/>
                <a:gd name="connsiteX21" fmla="*/ 860525 w 1012778"/>
                <a:gd name="connsiteY21" fmla="*/ 533253 h 1248885"/>
                <a:gd name="connsiteX22" fmla="*/ 795906 w 1012778"/>
                <a:gd name="connsiteY22" fmla="*/ 742229 h 1248885"/>
                <a:gd name="connsiteX23" fmla="*/ 693386 w 1012778"/>
                <a:gd name="connsiteY23" fmla="*/ 824453 h 1248885"/>
                <a:gd name="connsiteX24" fmla="*/ 678473 w 1012778"/>
                <a:gd name="connsiteY24" fmla="*/ 844336 h 1248885"/>
                <a:gd name="connsiteX25" fmla="*/ 736051 w 1012778"/>
                <a:gd name="connsiteY25" fmla="*/ 1014996 h 1248885"/>
                <a:gd name="connsiteX26" fmla="*/ 826351 w 1012778"/>
                <a:gd name="connsiteY26" fmla="*/ 1066774 h 1248885"/>
                <a:gd name="connsiteX27" fmla="*/ 840021 w 1012778"/>
                <a:gd name="connsiteY27" fmla="*/ 1067602 h 1248885"/>
                <a:gd name="connsiteX28" fmla="*/ 840849 w 1012778"/>
                <a:gd name="connsiteY28" fmla="*/ 1053933 h 1248885"/>
                <a:gd name="connsiteX29" fmla="*/ 830287 w 1012778"/>
                <a:gd name="connsiteY29" fmla="*/ 1018103 h 1248885"/>
                <a:gd name="connsiteX30" fmla="*/ 827801 w 1012778"/>
                <a:gd name="connsiteY30" fmla="*/ 999670 h 1248885"/>
                <a:gd name="connsiteX31" fmla="*/ 845820 w 1012778"/>
                <a:gd name="connsiteY31" fmla="*/ 988486 h 1248885"/>
                <a:gd name="connsiteX32" fmla="*/ 875023 w 1012778"/>
                <a:gd name="connsiteY32" fmla="*/ 1005883 h 1248885"/>
                <a:gd name="connsiteX33" fmla="*/ 944198 w 1012778"/>
                <a:gd name="connsiteY33" fmla="*/ 1060354 h 1248885"/>
                <a:gd name="connsiteX34" fmla="*/ 1006746 w 1012778"/>
                <a:gd name="connsiteY34" fmla="*/ 1097841 h 1248885"/>
                <a:gd name="connsiteX35" fmla="*/ 1012752 w 1012778"/>
                <a:gd name="connsiteY35" fmla="*/ 1115860 h 1248885"/>
                <a:gd name="connsiteX36" fmla="*/ 997012 w 1012778"/>
                <a:gd name="connsiteY36" fmla="*/ 1141334 h 1248885"/>
                <a:gd name="connsiteX37" fmla="*/ 922244 w 1012778"/>
                <a:gd name="connsiteY37" fmla="*/ 1196219 h 1248885"/>
                <a:gd name="connsiteX38" fmla="*/ 766910 w 1012778"/>
                <a:gd name="connsiteY38" fmla="*/ 1247583 h 1248885"/>
                <a:gd name="connsiteX39" fmla="*/ 659626 w 1012778"/>
                <a:gd name="connsiteY39" fmla="*/ 1249033 h 1248885"/>
                <a:gd name="connsiteX40" fmla="*/ 509263 w 1012778"/>
                <a:gd name="connsiteY40" fmla="*/ 1213409 h 1248885"/>
                <a:gd name="connsiteX41" fmla="*/ 383339 w 1012778"/>
                <a:gd name="connsiteY41" fmla="*/ 1133257 h 1248885"/>
                <a:gd name="connsiteX42" fmla="*/ 310642 w 1012778"/>
                <a:gd name="connsiteY42" fmla="*/ 1020174 h 1248885"/>
                <a:gd name="connsiteX43" fmla="*/ 352272 w 1012778"/>
                <a:gd name="connsiteY43" fmla="*/ 906055 h 1248885"/>
                <a:gd name="connsiteX44" fmla="*/ 400943 w 1012778"/>
                <a:gd name="connsiteY44" fmla="*/ 883480 h 1248885"/>
                <a:gd name="connsiteX45" fmla="*/ 506777 w 1012778"/>
                <a:gd name="connsiteY45" fmla="*/ 841436 h 1248885"/>
                <a:gd name="connsiteX46" fmla="*/ 618618 w 1012778"/>
                <a:gd name="connsiteY46" fmla="*/ 797735 h 1248885"/>
                <a:gd name="connsiteX47" fmla="*/ 679302 w 1012778"/>
                <a:gd name="connsiteY47" fmla="*/ 754656 h 1248885"/>
                <a:gd name="connsiteX48" fmla="*/ 744956 w 1012778"/>
                <a:gd name="connsiteY48" fmla="*/ 591866 h 1248885"/>
                <a:gd name="connsiteX49" fmla="*/ 640779 w 1012778"/>
                <a:gd name="connsiteY49" fmla="*/ 326348 h 1248885"/>
                <a:gd name="connsiteX50" fmla="*/ 447129 w 1012778"/>
                <a:gd name="connsiteY50" fmla="*/ 216579 h 1248885"/>
                <a:gd name="connsiteX51" fmla="*/ 290967 w 1012778"/>
                <a:gd name="connsiteY51" fmla="*/ 206430 h 1248885"/>
                <a:gd name="connsiteX52" fmla="*/ 127348 w 1012778"/>
                <a:gd name="connsiteY52" fmla="*/ 244953 h 1248885"/>
                <a:gd name="connsiteX53" fmla="*/ 74949 w 1012778"/>
                <a:gd name="connsiteY53" fmla="*/ 248267 h 1248885"/>
                <a:gd name="connsiteX54" fmla="*/ 8880 w 1012778"/>
                <a:gd name="connsiteY54" fmla="*/ 236047 h 1248885"/>
                <a:gd name="connsiteX55" fmla="*/ 388 w 1012778"/>
                <a:gd name="connsiteY55" fmla="*/ 226727 h 124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12778" h="1248885">
                  <a:moveTo>
                    <a:pt x="388" y="226727"/>
                  </a:moveTo>
                  <a:cubicBezTo>
                    <a:pt x="8880" y="183441"/>
                    <a:pt x="27934" y="145125"/>
                    <a:pt x="56516" y="111780"/>
                  </a:cubicBezTo>
                  <a:cubicBezTo>
                    <a:pt x="110572" y="49232"/>
                    <a:pt x="182026" y="20029"/>
                    <a:pt x="261350" y="7396"/>
                  </a:cubicBezTo>
                  <a:cubicBezTo>
                    <a:pt x="354757" y="-7516"/>
                    <a:pt x="446922" y="975"/>
                    <a:pt x="538051" y="25207"/>
                  </a:cubicBezTo>
                  <a:cubicBezTo>
                    <a:pt x="613647" y="45297"/>
                    <a:pt x="684687" y="75535"/>
                    <a:pt x="749513" y="119857"/>
                  </a:cubicBezTo>
                  <a:cubicBezTo>
                    <a:pt x="758833" y="126278"/>
                    <a:pt x="767946" y="133113"/>
                    <a:pt x="777266" y="139740"/>
                  </a:cubicBezTo>
                  <a:cubicBezTo>
                    <a:pt x="779958" y="138705"/>
                    <a:pt x="782237" y="138290"/>
                    <a:pt x="785136" y="139740"/>
                  </a:cubicBezTo>
                  <a:cubicBezTo>
                    <a:pt x="793628" y="143675"/>
                    <a:pt x="819517" y="166872"/>
                    <a:pt x="824280" y="174949"/>
                  </a:cubicBezTo>
                  <a:cubicBezTo>
                    <a:pt x="817653" y="157759"/>
                    <a:pt x="823038" y="133734"/>
                    <a:pt x="836500" y="122136"/>
                  </a:cubicBezTo>
                  <a:cubicBezTo>
                    <a:pt x="842092" y="117372"/>
                    <a:pt x="848513" y="114473"/>
                    <a:pt x="856176" y="113851"/>
                  </a:cubicBezTo>
                  <a:cubicBezTo>
                    <a:pt x="894284" y="110952"/>
                    <a:pt x="925558" y="125242"/>
                    <a:pt x="951447" y="152581"/>
                  </a:cubicBezTo>
                  <a:cubicBezTo>
                    <a:pt x="954761" y="155895"/>
                    <a:pt x="959317" y="159416"/>
                    <a:pt x="956211" y="165008"/>
                  </a:cubicBezTo>
                  <a:cubicBezTo>
                    <a:pt x="953104" y="170807"/>
                    <a:pt x="947512" y="169564"/>
                    <a:pt x="942334" y="168736"/>
                  </a:cubicBezTo>
                  <a:cubicBezTo>
                    <a:pt x="935292" y="167493"/>
                    <a:pt x="928251" y="165422"/>
                    <a:pt x="920795" y="165836"/>
                  </a:cubicBezTo>
                  <a:cubicBezTo>
                    <a:pt x="908989" y="166458"/>
                    <a:pt x="904019" y="171843"/>
                    <a:pt x="904847" y="183855"/>
                  </a:cubicBezTo>
                  <a:cubicBezTo>
                    <a:pt x="905261" y="189033"/>
                    <a:pt x="906090" y="194418"/>
                    <a:pt x="908575" y="198767"/>
                  </a:cubicBezTo>
                  <a:cubicBezTo>
                    <a:pt x="916860" y="213886"/>
                    <a:pt x="914788" y="229627"/>
                    <a:pt x="911475" y="245160"/>
                  </a:cubicBezTo>
                  <a:cubicBezTo>
                    <a:pt x="899669" y="300873"/>
                    <a:pt x="866945" y="335668"/>
                    <a:pt x="809990" y="346024"/>
                  </a:cubicBezTo>
                  <a:cubicBezTo>
                    <a:pt x="807919" y="346438"/>
                    <a:pt x="805847" y="346852"/>
                    <a:pt x="803983" y="347474"/>
                  </a:cubicBezTo>
                  <a:cubicBezTo>
                    <a:pt x="795906" y="349959"/>
                    <a:pt x="794456" y="352651"/>
                    <a:pt x="798806" y="360107"/>
                  </a:cubicBezTo>
                  <a:cubicBezTo>
                    <a:pt x="807090" y="374191"/>
                    <a:pt x="814132" y="388689"/>
                    <a:pt x="821588" y="403187"/>
                  </a:cubicBezTo>
                  <a:cubicBezTo>
                    <a:pt x="842506" y="444195"/>
                    <a:pt x="856383" y="487481"/>
                    <a:pt x="860525" y="533253"/>
                  </a:cubicBezTo>
                  <a:cubicBezTo>
                    <a:pt x="867567" y="611542"/>
                    <a:pt x="845613" y="681338"/>
                    <a:pt x="795906" y="742229"/>
                  </a:cubicBezTo>
                  <a:cubicBezTo>
                    <a:pt x="767739" y="776817"/>
                    <a:pt x="734187" y="805398"/>
                    <a:pt x="693386" y="824453"/>
                  </a:cubicBezTo>
                  <a:cubicBezTo>
                    <a:pt x="684687" y="828388"/>
                    <a:pt x="680337" y="835223"/>
                    <a:pt x="678473" y="844336"/>
                  </a:cubicBezTo>
                  <a:cubicBezTo>
                    <a:pt x="665218" y="912268"/>
                    <a:pt x="681373" y="970053"/>
                    <a:pt x="736051" y="1014996"/>
                  </a:cubicBezTo>
                  <a:cubicBezTo>
                    <a:pt x="763182" y="1037364"/>
                    <a:pt x="793628" y="1053933"/>
                    <a:pt x="826351" y="1066774"/>
                  </a:cubicBezTo>
                  <a:cubicBezTo>
                    <a:pt x="830701" y="1068431"/>
                    <a:pt x="835672" y="1071330"/>
                    <a:pt x="840021" y="1067602"/>
                  </a:cubicBezTo>
                  <a:cubicBezTo>
                    <a:pt x="844370" y="1063874"/>
                    <a:pt x="842092" y="1058489"/>
                    <a:pt x="840849" y="1053933"/>
                  </a:cubicBezTo>
                  <a:cubicBezTo>
                    <a:pt x="837950" y="1041920"/>
                    <a:pt x="834015" y="1030115"/>
                    <a:pt x="830287" y="1018103"/>
                  </a:cubicBezTo>
                  <a:cubicBezTo>
                    <a:pt x="828423" y="1012096"/>
                    <a:pt x="827594" y="1006090"/>
                    <a:pt x="827801" y="999670"/>
                  </a:cubicBezTo>
                  <a:cubicBezTo>
                    <a:pt x="828215" y="986414"/>
                    <a:pt x="833186" y="983308"/>
                    <a:pt x="845820" y="988486"/>
                  </a:cubicBezTo>
                  <a:cubicBezTo>
                    <a:pt x="856383" y="993042"/>
                    <a:pt x="865910" y="999048"/>
                    <a:pt x="875023" y="1005883"/>
                  </a:cubicBezTo>
                  <a:cubicBezTo>
                    <a:pt x="898427" y="1023488"/>
                    <a:pt x="921002" y="1042128"/>
                    <a:pt x="944198" y="1060354"/>
                  </a:cubicBezTo>
                  <a:cubicBezTo>
                    <a:pt x="963460" y="1075473"/>
                    <a:pt x="982307" y="1091213"/>
                    <a:pt x="1006746" y="1097841"/>
                  </a:cubicBezTo>
                  <a:cubicBezTo>
                    <a:pt x="1013788" y="1099705"/>
                    <a:pt x="1015859" y="1106954"/>
                    <a:pt x="1012752" y="1115860"/>
                  </a:cubicBezTo>
                  <a:cubicBezTo>
                    <a:pt x="1009439" y="1125387"/>
                    <a:pt x="1003847" y="1133671"/>
                    <a:pt x="997012" y="1141334"/>
                  </a:cubicBezTo>
                  <a:cubicBezTo>
                    <a:pt x="975886" y="1164945"/>
                    <a:pt x="949790" y="1181307"/>
                    <a:pt x="922244" y="1196219"/>
                  </a:cubicBezTo>
                  <a:cubicBezTo>
                    <a:pt x="873573" y="1222522"/>
                    <a:pt x="822209" y="1241162"/>
                    <a:pt x="766910" y="1247583"/>
                  </a:cubicBezTo>
                  <a:cubicBezTo>
                    <a:pt x="731287" y="1251725"/>
                    <a:pt x="695457" y="1251725"/>
                    <a:pt x="659626" y="1249033"/>
                  </a:cubicBezTo>
                  <a:cubicBezTo>
                    <a:pt x="607434" y="1245098"/>
                    <a:pt x="557520" y="1232671"/>
                    <a:pt x="509263" y="1213409"/>
                  </a:cubicBezTo>
                  <a:cubicBezTo>
                    <a:pt x="462248" y="1194562"/>
                    <a:pt x="419997" y="1168259"/>
                    <a:pt x="383339" y="1133257"/>
                  </a:cubicBezTo>
                  <a:cubicBezTo>
                    <a:pt x="350201" y="1101569"/>
                    <a:pt x="325554" y="1063874"/>
                    <a:pt x="310642" y="1020174"/>
                  </a:cubicBezTo>
                  <a:cubicBezTo>
                    <a:pt x="294695" y="973573"/>
                    <a:pt x="310228" y="931944"/>
                    <a:pt x="352272" y="906055"/>
                  </a:cubicBezTo>
                  <a:cubicBezTo>
                    <a:pt x="367598" y="896528"/>
                    <a:pt x="383753" y="888865"/>
                    <a:pt x="400943" y="883480"/>
                  </a:cubicBezTo>
                  <a:cubicBezTo>
                    <a:pt x="437188" y="872089"/>
                    <a:pt x="471568" y="855727"/>
                    <a:pt x="506777" y="841436"/>
                  </a:cubicBezTo>
                  <a:cubicBezTo>
                    <a:pt x="543851" y="826524"/>
                    <a:pt x="580924" y="811198"/>
                    <a:pt x="618618" y="797735"/>
                  </a:cubicBezTo>
                  <a:cubicBezTo>
                    <a:pt x="643264" y="788830"/>
                    <a:pt x="662526" y="773917"/>
                    <a:pt x="679302" y="754656"/>
                  </a:cubicBezTo>
                  <a:cubicBezTo>
                    <a:pt x="719896" y="707849"/>
                    <a:pt x="742057" y="653585"/>
                    <a:pt x="744956" y="591866"/>
                  </a:cubicBezTo>
                  <a:cubicBezTo>
                    <a:pt x="749720" y="487896"/>
                    <a:pt x="711611" y="400701"/>
                    <a:pt x="640779" y="326348"/>
                  </a:cubicBezTo>
                  <a:cubicBezTo>
                    <a:pt x="587344" y="270221"/>
                    <a:pt x="521897" y="235012"/>
                    <a:pt x="447129" y="216579"/>
                  </a:cubicBezTo>
                  <a:cubicBezTo>
                    <a:pt x="395765" y="203945"/>
                    <a:pt x="343573" y="202081"/>
                    <a:pt x="290967" y="206430"/>
                  </a:cubicBezTo>
                  <a:cubicBezTo>
                    <a:pt x="234425" y="211194"/>
                    <a:pt x="179954" y="224863"/>
                    <a:pt x="127348" y="244953"/>
                  </a:cubicBezTo>
                  <a:cubicBezTo>
                    <a:pt x="109329" y="251788"/>
                    <a:pt x="92760" y="251995"/>
                    <a:pt x="74949" y="248267"/>
                  </a:cubicBezTo>
                  <a:cubicBezTo>
                    <a:pt x="52995" y="243503"/>
                    <a:pt x="31041" y="238947"/>
                    <a:pt x="8880" y="236047"/>
                  </a:cubicBezTo>
                  <a:cubicBezTo>
                    <a:pt x="3702" y="235219"/>
                    <a:pt x="-1476" y="234390"/>
                    <a:pt x="388" y="226727"/>
                  </a:cubicBezTo>
                  <a:close/>
                </a:path>
              </a:pathLst>
            </a:custGeom>
            <a:solidFill>
              <a:schemeClr val="accent3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C309833-B756-4744-B55F-1D8E2558EEFF}"/>
                </a:ext>
              </a:extLst>
            </p:cNvPr>
            <p:cNvSpPr/>
            <p:nvPr/>
          </p:nvSpPr>
          <p:spPr>
            <a:xfrm>
              <a:off x="8614292" y="2392039"/>
              <a:ext cx="66276" cy="2071"/>
            </a:xfrm>
            <a:custGeom>
              <a:avLst/>
              <a:gdLst>
                <a:gd name="connsiteX0" fmla="*/ 66276 w 66275"/>
                <a:gd name="connsiteY0" fmla="*/ 328 h 2071"/>
                <a:gd name="connsiteX1" fmla="*/ 68140 w 66275"/>
                <a:gd name="connsiteY1" fmla="*/ 2192 h 2071"/>
                <a:gd name="connsiteX2" fmla="*/ 0 w 66275"/>
                <a:gd name="connsiteY2" fmla="*/ 2192 h 2071"/>
                <a:gd name="connsiteX3" fmla="*/ 40594 w 66275"/>
                <a:gd name="connsiteY3" fmla="*/ 328 h 2071"/>
                <a:gd name="connsiteX4" fmla="*/ 66276 w 66275"/>
                <a:gd name="connsiteY4" fmla="*/ 328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75" h="2071">
                  <a:moveTo>
                    <a:pt x="66276" y="328"/>
                  </a:moveTo>
                  <a:cubicBezTo>
                    <a:pt x="66897" y="949"/>
                    <a:pt x="67519" y="1571"/>
                    <a:pt x="68140" y="2192"/>
                  </a:cubicBezTo>
                  <a:cubicBezTo>
                    <a:pt x="45357" y="2192"/>
                    <a:pt x="22782" y="2192"/>
                    <a:pt x="0" y="2192"/>
                  </a:cubicBezTo>
                  <a:cubicBezTo>
                    <a:pt x="13462" y="-1743"/>
                    <a:pt x="27132" y="949"/>
                    <a:pt x="40594" y="328"/>
                  </a:cubicBezTo>
                  <a:cubicBezTo>
                    <a:pt x="49293" y="121"/>
                    <a:pt x="57784" y="328"/>
                    <a:pt x="66276" y="328"/>
                  </a:cubicBezTo>
                  <a:close/>
                </a:path>
              </a:pathLst>
            </a:custGeom>
            <a:solidFill>
              <a:srgbClr val="484848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80BF7EE-7396-4E91-BA6B-FF0F6002A40C}"/>
                </a:ext>
              </a:extLst>
            </p:cNvPr>
            <p:cNvSpPr/>
            <p:nvPr/>
          </p:nvSpPr>
          <p:spPr>
            <a:xfrm>
              <a:off x="8467864" y="2639524"/>
              <a:ext cx="97343" cy="144978"/>
            </a:xfrm>
            <a:custGeom>
              <a:avLst/>
              <a:gdLst>
                <a:gd name="connsiteX0" fmla="*/ 0 w 97342"/>
                <a:gd name="connsiteY0" fmla="*/ 15876 h 144978"/>
                <a:gd name="connsiteX1" fmla="*/ 6420 w 97342"/>
                <a:gd name="connsiteY1" fmla="*/ 1378 h 144978"/>
                <a:gd name="connsiteX2" fmla="*/ 21954 w 97342"/>
                <a:gd name="connsiteY2" fmla="*/ 4070 h 144978"/>
                <a:gd name="connsiteX3" fmla="*/ 52192 w 97342"/>
                <a:gd name="connsiteY3" fmla="*/ 36173 h 144978"/>
                <a:gd name="connsiteX4" fmla="*/ 86366 w 97342"/>
                <a:gd name="connsiteY4" fmla="*/ 110112 h 144978"/>
                <a:gd name="connsiteX5" fmla="*/ 95272 w 97342"/>
                <a:gd name="connsiteY5" fmla="*/ 135379 h 144978"/>
                <a:gd name="connsiteX6" fmla="*/ 96307 w 97342"/>
                <a:gd name="connsiteY6" fmla="*/ 144078 h 144978"/>
                <a:gd name="connsiteX7" fmla="*/ 86573 w 97342"/>
                <a:gd name="connsiteY7" fmla="*/ 143871 h 144978"/>
                <a:gd name="connsiteX8" fmla="*/ 50121 w 97342"/>
                <a:gd name="connsiteY8" fmla="*/ 119018 h 144978"/>
                <a:gd name="connsiteX9" fmla="*/ 414 w 97342"/>
                <a:gd name="connsiteY9" fmla="*/ 20018 h 144978"/>
                <a:gd name="connsiteX10" fmla="*/ 0 w 97342"/>
                <a:gd name="connsiteY10" fmla="*/ 15876 h 14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42" h="144978">
                  <a:moveTo>
                    <a:pt x="0" y="15876"/>
                  </a:moveTo>
                  <a:cubicBezTo>
                    <a:pt x="828" y="10491"/>
                    <a:pt x="828" y="4485"/>
                    <a:pt x="6420" y="1378"/>
                  </a:cubicBezTo>
                  <a:cubicBezTo>
                    <a:pt x="12012" y="-1729"/>
                    <a:pt x="17190" y="964"/>
                    <a:pt x="21954" y="4070"/>
                  </a:cubicBezTo>
                  <a:cubicBezTo>
                    <a:pt x="34381" y="12355"/>
                    <a:pt x="44115" y="23746"/>
                    <a:pt x="52192" y="36173"/>
                  </a:cubicBezTo>
                  <a:cubicBezTo>
                    <a:pt x="67311" y="58955"/>
                    <a:pt x="78703" y="83808"/>
                    <a:pt x="86366" y="110112"/>
                  </a:cubicBezTo>
                  <a:cubicBezTo>
                    <a:pt x="88851" y="118603"/>
                    <a:pt x="92372" y="127095"/>
                    <a:pt x="95272" y="135379"/>
                  </a:cubicBezTo>
                  <a:cubicBezTo>
                    <a:pt x="96307" y="138279"/>
                    <a:pt x="99000" y="141179"/>
                    <a:pt x="96307" y="144078"/>
                  </a:cubicBezTo>
                  <a:cubicBezTo>
                    <a:pt x="93408" y="147185"/>
                    <a:pt x="89680" y="145114"/>
                    <a:pt x="86573" y="143871"/>
                  </a:cubicBezTo>
                  <a:cubicBezTo>
                    <a:pt x="72489" y="138486"/>
                    <a:pt x="60270" y="129580"/>
                    <a:pt x="50121" y="119018"/>
                  </a:cubicBezTo>
                  <a:cubicBezTo>
                    <a:pt x="22989" y="91472"/>
                    <a:pt x="6006" y="58541"/>
                    <a:pt x="414" y="20018"/>
                  </a:cubicBezTo>
                  <a:cubicBezTo>
                    <a:pt x="414" y="18775"/>
                    <a:pt x="207" y="17326"/>
                    <a:pt x="0" y="15876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758151C-8DE5-40EB-9A41-FECDB7AB9A0B}"/>
                </a:ext>
              </a:extLst>
            </p:cNvPr>
            <p:cNvSpPr/>
            <p:nvPr/>
          </p:nvSpPr>
          <p:spPr>
            <a:xfrm>
              <a:off x="7614097" y="2304165"/>
              <a:ext cx="513638" cy="412153"/>
            </a:xfrm>
            <a:custGeom>
              <a:avLst/>
              <a:gdLst>
                <a:gd name="connsiteX0" fmla="*/ 381137 w 513638"/>
                <a:gd name="connsiteY0" fmla="*/ 290550 h 412153"/>
                <a:gd name="connsiteX1" fmla="*/ 353177 w 513638"/>
                <a:gd name="connsiteY1" fmla="*/ 317475 h 412153"/>
                <a:gd name="connsiteX2" fmla="*/ 328116 w 513638"/>
                <a:gd name="connsiteY2" fmla="*/ 355584 h 412153"/>
                <a:gd name="connsiteX3" fmla="*/ 286901 w 513638"/>
                <a:gd name="connsiteY3" fmla="*/ 384372 h 412153"/>
                <a:gd name="connsiteX4" fmla="*/ 271989 w 513638"/>
                <a:gd name="connsiteY4" fmla="*/ 388514 h 412153"/>
                <a:gd name="connsiteX5" fmla="*/ 240301 w 513638"/>
                <a:gd name="connsiteY5" fmla="*/ 378987 h 412153"/>
                <a:gd name="connsiteX6" fmla="*/ 235537 w 513638"/>
                <a:gd name="connsiteY6" fmla="*/ 375466 h 412153"/>
                <a:gd name="connsiteX7" fmla="*/ 232016 w 513638"/>
                <a:gd name="connsiteY7" fmla="*/ 381058 h 412153"/>
                <a:gd name="connsiteX8" fmla="*/ 209648 w 513638"/>
                <a:gd name="connsiteY8" fmla="*/ 402391 h 412153"/>
                <a:gd name="connsiteX9" fmla="*/ 166776 w 513638"/>
                <a:gd name="connsiteY9" fmla="*/ 409226 h 412153"/>
                <a:gd name="connsiteX10" fmla="*/ 142544 w 513638"/>
                <a:gd name="connsiteY10" fmla="*/ 398456 h 412153"/>
                <a:gd name="connsiteX11" fmla="*/ 132188 w 513638"/>
                <a:gd name="connsiteY11" fmla="*/ 393071 h 412153"/>
                <a:gd name="connsiteX12" fmla="*/ 129289 w 513638"/>
                <a:gd name="connsiteY12" fmla="*/ 403219 h 412153"/>
                <a:gd name="connsiteX13" fmla="*/ 118312 w 513638"/>
                <a:gd name="connsiteY13" fmla="*/ 412746 h 412153"/>
                <a:gd name="connsiteX14" fmla="*/ 79996 w 513638"/>
                <a:gd name="connsiteY14" fmla="*/ 411504 h 412153"/>
                <a:gd name="connsiteX15" fmla="*/ 63841 w 513638"/>
                <a:gd name="connsiteY15" fmla="*/ 403219 h 412153"/>
                <a:gd name="connsiteX16" fmla="*/ 41059 w 513638"/>
                <a:gd name="connsiteY16" fmla="*/ 380644 h 412153"/>
                <a:gd name="connsiteX17" fmla="*/ 21176 w 513638"/>
                <a:gd name="connsiteY17" fmla="*/ 364282 h 412153"/>
                <a:gd name="connsiteX18" fmla="*/ 12892 w 513638"/>
                <a:gd name="connsiteY18" fmla="*/ 359104 h 412153"/>
                <a:gd name="connsiteX19" fmla="*/ 51 w 513638"/>
                <a:gd name="connsiteY19" fmla="*/ 295314 h 412153"/>
                <a:gd name="connsiteX20" fmla="*/ 9992 w 513638"/>
                <a:gd name="connsiteY20" fmla="*/ 286408 h 412153"/>
                <a:gd name="connsiteX21" fmla="*/ 47479 w 513638"/>
                <a:gd name="connsiteY21" fmla="*/ 275224 h 412153"/>
                <a:gd name="connsiteX22" fmla="*/ 85174 w 513638"/>
                <a:gd name="connsiteY22" fmla="*/ 201285 h 412153"/>
                <a:gd name="connsiteX23" fmla="*/ 61356 w 513638"/>
                <a:gd name="connsiteY23" fmla="*/ 134388 h 412153"/>
                <a:gd name="connsiteX24" fmla="*/ 63220 w 513638"/>
                <a:gd name="connsiteY24" fmla="*/ 112641 h 412153"/>
                <a:gd name="connsiteX25" fmla="*/ 261841 w 513638"/>
                <a:gd name="connsiteY25" fmla="*/ 2250 h 412153"/>
                <a:gd name="connsiteX26" fmla="*/ 428773 w 513638"/>
                <a:gd name="connsiteY26" fmla="*/ 34146 h 412153"/>
                <a:gd name="connsiteX27" fmla="*/ 514517 w 513638"/>
                <a:gd name="connsiteY27" fmla="*/ 164833 h 412153"/>
                <a:gd name="connsiteX28" fmla="*/ 457976 w 513638"/>
                <a:gd name="connsiteY28" fmla="*/ 267354 h 412153"/>
                <a:gd name="connsiteX29" fmla="*/ 394807 w 513638"/>
                <a:gd name="connsiteY29" fmla="*/ 292621 h 412153"/>
                <a:gd name="connsiteX30" fmla="*/ 381137 w 513638"/>
                <a:gd name="connsiteY30" fmla="*/ 290550 h 41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638" h="412153">
                  <a:moveTo>
                    <a:pt x="381137" y="290550"/>
                  </a:moveTo>
                  <a:cubicBezTo>
                    <a:pt x="368710" y="296349"/>
                    <a:pt x="360633" y="306498"/>
                    <a:pt x="353177" y="317475"/>
                  </a:cubicBezTo>
                  <a:cubicBezTo>
                    <a:pt x="344685" y="330109"/>
                    <a:pt x="336608" y="342950"/>
                    <a:pt x="328116" y="355584"/>
                  </a:cubicBezTo>
                  <a:cubicBezTo>
                    <a:pt x="318175" y="370703"/>
                    <a:pt x="305127" y="381058"/>
                    <a:pt x="286901" y="384372"/>
                  </a:cubicBezTo>
                  <a:cubicBezTo>
                    <a:pt x="281930" y="385201"/>
                    <a:pt x="276753" y="386650"/>
                    <a:pt x="271989" y="388514"/>
                  </a:cubicBezTo>
                  <a:cubicBezTo>
                    <a:pt x="258941" y="393278"/>
                    <a:pt x="247343" y="393692"/>
                    <a:pt x="240301" y="378987"/>
                  </a:cubicBezTo>
                  <a:cubicBezTo>
                    <a:pt x="239472" y="377123"/>
                    <a:pt x="237816" y="375259"/>
                    <a:pt x="235537" y="375466"/>
                  </a:cubicBezTo>
                  <a:cubicBezTo>
                    <a:pt x="232638" y="375880"/>
                    <a:pt x="231809" y="378780"/>
                    <a:pt x="232016" y="381058"/>
                  </a:cubicBezTo>
                  <a:cubicBezTo>
                    <a:pt x="233052" y="397006"/>
                    <a:pt x="223111" y="400941"/>
                    <a:pt x="209648" y="402391"/>
                  </a:cubicBezTo>
                  <a:cubicBezTo>
                    <a:pt x="195358" y="404048"/>
                    <a:pt x="180860" y="406326"/>
                    <a:pt x="166776" y="409226"/>
                  </a:cubicBezTo>
                  <a:cubicBezTo>
                    <a:pt x="155592" y="411504"/>
                    <a:pt x="149793" y="404048"/>
                    <a:pt x="142544" y="398456"/>
                  </a:cubicBezTo>
                  <a:cubicBezTo>
                    <a:pt x="139437" y="395970"/>
                    <a:pt x="136538" y="391414"/>
                    <a:pt x="132188" y="393071"/>
                  </a:cubicBezTo>
                  <a:cubicBezTo>
                    <a:pt x="128253" y="394728"/>
                    <a:pt x="129289" y="399905"/>
                    <a:pt x="129289" y="403219"/>
                  </a:cubicBezTo>
                  <a:cubicBezTo>
                    <a:pt x="129289" y="411090"/>
                    <a:pt x="125354" y="413161"/>
                    <a:pt x="118312" y="412746"/>
                  </a:cubicBezTo>
                  <a:cubicBezTo>
                    <a:pt x="105471" y="412125"/>
                    <a:pt x="92837" y="411918"/>
                    <a:pt x="79996" y="411504"/>
                  </a:cubicBezTo>
                  <a:cubicBezTo>
                    <a:pt x="73369" y="411297"/>
                    <a:pt x="68191" y="407569"/>
                    <a:pt x="63841" y="403219"/>
                  </a:cubicBezTo>
                  <a:cubicBezTo>
                    <a:pt x="55971" y="395970"/>
                    <a:pt x="48722" y="388100"/>
                    <a:pt x="41059" y="380644"/>
                  </a:cubicBezTo>
                  <a:cubicBezTo>
                    <a:pt x="35053" y="374638"/>
                    <a:pt x="29047" y="368217"/>
                    <a:pt x="21176" y="364282"/>
                  </a:cubicBezTo>
                  <a:cubicBezTo>
                    <a:pt x="15998" y="366353"/>
                    <a:pt x="14134" y="362832"/>
                    <a:pt x="12892" y="359104"/>
                  </a:cubicBezTo>
                  <a:cubicBezTo>
                    <a:pt x="6678" y="338186"/>
                    <a:pt x="1708" y="317061"/>
                    <a:pt x="51" y="295314"/>
                  </a:cubicBezTo>
                  <a:cubicBezTo>
                    <a:pt x="-571" y="287858"/>
                    <a:pt x="4607" y="287029"/>
                    <a:pt x="9992" y="286408"/>
                  </a:cubicBezTo>
                  <a:cubicBezTo>
                    <a:pt x="23247" y="284958"/>
                    <a:pt x="35674" y="281437"/>
                    <a:pt x="47479" y="275224"/>
                  </a:cubicBezTo>
                  <a:cubicBezTo>
                    <a:pt x="75440" y="260726"/>
                    <a:pt x="89730" y="232352"/>
                    <a:pt x="85174" y="201285"/>
                  </a:cubicBezTo>
                  <a:cubicBezTo>
                    <a:pt x="81653" y="177467"/>
                    <a:pt x="73369" y="155306"/>
                    <a:pt x="61356" y="134388"/>
                  </a:cubicBezTo>
                  <a:cubicBezTo>
                    <a:pt x="56592" y="126310"/>
                    <a:pt x="57421" y="119683"/>
                    <a:pt x="63220" y="112641"/>
                  </a:cubicBezTo>
                  <a:cubicBezTo>
                    <a:pt x="115205" y="50300"/>
                    <a:pt x="180860" y="12606"/>
                    <a:pt x="261841" y="2250"/>
                  </a:cubicBezTo>
                  <a:cubicBezTo>
                    <a:pt x="320868" y="-5206"/>
                    <a:pt x="376995" y="5978"/>
                    <a:pt x="428773" y="34146"/>
                  </a:cubicBezTo>
                  <a:cubicBezTo>
                    <a:pt x="479930" y="62106"/>
                    <a:pt x="511204" y="105392"/>
                    <a:pt x="514517" y="164833"/>
                  </a:cubicBezTo>
                  <a:cubicBezTo>
                    <a:pt x="517003" y="209777"/>
                    <a:pt x="495463" y="243536"/>
                    <a:pt x="457976" y="267354"/>
                  </a:cubicBezTo>
                  <a:cubicBezTo>
                    <a:pt x="438507" y="279573"/>
                    <a:pt x="417382" y="287858"/>
                    <a:pt x="394807" y="292621"/>
                  </a:cubicBezTo>
                  <a:cubicBezTo>
                    <a:pt x="389836" y="293450"/>
                    <a:pt x="385279" y="294071"/>
                    <a:pt x="381137" y="290550"/>
                  </a:cubicBezTo>
                  <a:close/>
                </a:path>
              </a:pathLst>
            </a:custGeom>
            <a:solidFill>
              <a:srgbClr val="FEFEFE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DDCEBAA-41F5-42C0-AB79-7B8A15D9507E}"/>
                </a:ext>
              </a:extLst>
            </p:cNvPr>
            <p:cNvSpPr/>
            <p:nvPr/>
          </p:nvSpPr>
          <p:spPr>
            <a:xfrm>
              <a:off x="7408734" y="1695175"/>
              <a:ext cx="523994" cy="155334"/>
            </a:xfrm>
            <a:custGeom>
              <a:avLst/>
              <a:gdLst>
                <a:gd name="connsiteX0" fmla="*/ 511526 w 523993"/>
                <a:gd name="connsiteY0" fmla="*/ 30291 h 155334"/>
                <a:gd name="connsiteX1" fmla="*/ 457676 w 523993"/>
                <a:gd name="connsiteY1" fmla="*/ 9994 h 155334"/>
                <a:gd name="connsiteX2" fmla="*/ 312491 w 523993"/>
                <a:gd name="connsiteY2" fmla="*/ 881 h 155334"/>
                <a:gd name="connsiteX3" fmla="*/ 117598 w 523993"/>
                <a:gd name="connsiteY3" fmla="*/ 30498 h 155334"/>
                <a:gd name="connsiteX4" fmla="*/ 20256 w 523993"/>
                <a:gd name="connsiteY4" fmla="*/ 72749 h 155334"/>
                <a:gd name="connsiteX5" fmla="*/ 23777 w 523993"/>
                <a:gd name="connsiteY5" fmla="*/ 132190 h 155334"/>
                <a:gd name="connsiteX6" fmla="*/ 40760 w 523993"/>
                <a:gd name="connsiteY6" fmla="*/ 139439 h 155334"/>
                <a:gd name="connsiteX7" fmla="*/ 136446 w 523993"/>
                <a:gd name="connsiteY7" fmla="*/ 154558 h 155334"/>
                <a:gd name="connsiteX8" fmla="*/ 136446 w 523993"/>
                <a:gd name="connsiteY8" fmla="*/ 154558 h 155334"/>
                <a:gd name="connsiteX9" fmla="*/ 151772 w 523993"/>
                <a:gd name="connsiteY9" fmla="*/ 156422 h 155334"/>
                <a:gd name="connsiteX10" fmla="*/ 281838 w 523993"/>
                <a:gd name="connsiteY10" fmla="*/ 150416 h 155334"/>
                <a:gd name="connsiteX11" fmla="*/ 457469 w 523993"/>
                <a:gd name="connsiteY11" fmla="*/ 112929 h 155334"/>
                <a:gd name="connsiteX12" fmla="*/ 515875 w 523993"/>
                <a:gd name="connsiteY12" fmla="*/ 73784 h 155334"/>
                <a:gd name="connsiteX13" fmla="*/ 511526 w 523993"/>
                <a:gd name="connsiteY13" fmla="*/ 30291 h 155334"/>
                <a:gd name="connsiteX14" fmla="*/ 367168 w 523993"/>
                <a:gd name="connsiteY14" fmla="*/ 84554 h 155334"/>
                <a:gd name="connsiteX15" fmla="*/ 341694 w 523993"/>
                <a:gd name="connsiteY15" fmla="*/ 98224 h 155334"/>
                <a:gd name="connsiteX16" fmla="*/ 219912 w 523993"/>
                <a:gd name="connsiteY16" fmla="*/ 125562 h 155334"/>
                <a:gd name="connsiteX17" fmla="*/ 110557 w 523993"/>
                <a:gd name="connsiteY17" fmla="*/ 125562 h 155334"/>
                <a:gd name="connsiteX18" fmla="*/ 88810 w 523993"/>
                <a:gd name="connsiteY18" fmla="*/ 119142 h 155334"/>
                <a:gd name="connsiteX19" fmla="*/ 86324 w 523993"/>
                <a:gd name="connsiteY19" fmla="*/ 95117 h 155334"/>
                <a:gd name="connsiteX20" fmla="*/ 122569 w 523993"/>
                <a:gd name="connsiteY20" fmla="*/ 77512 h 155334"/>
                <a:gd name="connsiteX21" fmla="*/ 253464 w 523993"/>
                <a:gd name="connsiteY21" fmla="*/ 53073 h 155334"/>
                <a:gd name="connsiteX22" fmla="*/ 285566 w 523993"/>
                <a:gd name="connsiteY22" fmla="*/ 50588 h 155334"/>
                <a:gd name="connsiteX23" fmla="*/ 357227 w 523993"/>
                <a:gd name="connsiteY23" fmla="*/ 58872 h 155334"/>
                <a:gd name="connsiteX24" fmla="*/ 364062 w 523993"/>
                <a:gd name="connsiteY24" fmla="*/ 61358 h 155334"/>
                <a:gd name="connsiteX25" fmla="*/ 367168 w 523993"/>
                <a:gd name="connsiteY25" fmla="*/ 84554 h 15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993" h="155334">
                  <a:moveTo>
                    <a:pt x="511526" y="30291"/>
                  </a:moveTo>
                  <a:cubicBezTo>
                    <a:pt x="495371" y="18900"/>
                    <a:pt x="476731" y="13515"/>
                    <a:pt x="457676" y="9994"/>
                  </a:cubicBezTo>
                  <a:cubicBezTo>
                    <a:pt x="409626" y="1088"/>
                    <a:pt x="361369" y="-1604"/>
                    <a:pt x="312491" y="881"/>
                  </a:cubicBezTo>
                  <a:cubicBezTo>
                    <a:pt x="246422" y="4402"/>
                    <a:pt x="181389" y="12479"/>
                    <a:pt x="117598" y="30498"/>
                  </a:cubicBezTo>
                  <a:cubicBezTo>
                    <a:pt x="83425" y="40232"/>
                    <a:pt x="49666" y="51623"/>
                    <a:pt x="20256" y="72749"/>
                  </a:cubicBezTo>
                  <a:cubicBezTo>
                    <a:pt x="-7912" y="92839"/>
                    <a:pt x="-6669" y="116449"/>
                    <a:pt x="23777" y="132190"/>
                  </a:cubicBezTo>
                  <a:cubicBezTo>
                    <a:pt x="29369" y="135090"/>
                    <a:pt x="34961" y="137575"/>
                    <a:pt x="40760" y="139439"/>
                  </a:cubicBezTo>
                  <a:cubicBezTo>
                    <a:pt x="71827" y="149380"/>
                    <a:pt x="103722" y="154765"/>
                    <a:pt x="136446" y="154558"/>
                  </a:cubicBezTo>
                  <a:cubicBezTo>
                    <a:pt x="136446" y="154558"/>
                    <a:pt x="136446" y="154558"/>
                    <a:pt x="136446" y="154558"/>
                  </a:cubicBezTo>
                  <a:cubicBezTo>
                    <a:pt x="141416" y="156836"/>
                    <a:pt x="146594" y="156422"/>
                    <a:pt x="151772" y="156422"/>
                  </a:cubicBezTo>
                  <a:cubicBezTo>
                    <a:pt x="195265" y="157043"/>
                    <a:pt x="238552" y="155801"/>
                    <a:pt x="281838" y="150416"/>
                  </a:cubicBezTo>
                  <a:cubicBezTo>
                    <a:pt x="341487" y="143167"/>
                    <a:pt x="400721" y="133847"/>
                    <a:pt x="457469" y="112929"/>
                  </a:cubicBezTo>
                  <a:cubicBezTo>
                    <a:pt x="480045" y="104644"/>
                    <a:pt x="501170" y="93874"/>
                    <a:pt x="515875" y="73784"/>
                  </a:cubicBezTo>
                  <a:cubicBezTo>
                    <a:pt x="530580" y="57837"/>
                    <a:pt x="529337" y="42718"/>
                    <a:pt x="511526" y="30291"/>
                  </a:cubicBezTo>
                  <a:close/>
                  <a:moveTo>
                    <a:pt x="367168" y="84554"/>
                  </a:moveTo>
                  <a:cubicBezTo>
                    <a:pt x="359712" y="90975"/>
                    <a:pt x="350807" y="94703"/>
                    <a:pt x="341694" y="98224"/>
                  </a:cubicBezTo>
                  <a:cubicBezTo>
                    <a:pt x="302549" y="113964"/>
                    <a:pt x="261541" y="121006"/>
                    <a:pt x="219912" y="125562"/>
                  </a:cubicBezTo>
                  <a:cubicBezTo>
                    <a:pt x="183460" y="129498"/>
                    <a:pt x="147008" y="131154"/>
                    <a:pt x="110557" y="125562"/>
                  </a:cubicBezTo>
                  <a:cubicBezTo>
                    <a:pt x="102893" y="124320"/>
                    <a:pt x="95644" y="122249"/>
                    <a:pt x="88810" y="119142"/>
                  </a:cubicBezTo>
                  <a:cubicBezTo>
                    <a:pt x="76590" y="113343"/>
                    <a:pt x="75555" y="103401"/>
                    <a:pt x="86324" y="95117"/>
                  </a:cubicBezTo>
                  <a:cubicBezTo>
                    <a:pt x="97094" y="86832"/>
                    <a:pt x="109728" y="81862"/>
                    <a:pt x="122569" y="77512"/>
                  </a:cubicBezTo>
                  <a:cubicBezTo>
                    <a:pt x="165027" y="63429"/>
                    <a:pt x="208728" y="55766"/>
                    <a:pt x="253464" y="53073"/>
                  </a:cubicBezTo>
                  <a:cubicBezTo>
                    <a:pt x="266098" y="52245"/>
                    <a:pt x="278732" y="49759"/>
                    <a:pt x="285566" y="50588"/>
                  </a:cubicBezTo>
                  <a:cubicBezTo>
                    <a:pt x="313734" y="51623"/>
                    <a:pt x="335687" y="52659"/>
                    <a:pt x="357227" y="58872"/>
                  </a:cubicBezTo>
                  <a:cubicBezTo>
                    <a:pt x="359505" y="59494"/>
                    <a:pt x="361991" y="60322"/>
                    <a:pt x="364062" y="61358"/>
                  </a:cubicBezTo>
                  <a:cubicBezTo>
                    <a:pt x="376281" y="67571"/>
                    <a:pt x="377317" y="75648"/>
                    <a:pt x="367168" y="8455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D854650-689E-4893-B3C6-74DBE38EADE1}"/>
                </a:ext>
              </a:extLst>
            </p:cNvPr>
            <p:cNvSpPr/>
            <p:nvPr/>
          </p:nvSpPr>
          <p:spPr>
            <a:xfrm>
              <a:off x="7833683" y="2344730"/>
              <a:ext cx="186401" cy="186401"/>
            </a:xfrm>
            <a:custGeom>
              <a:avLst/>
              <a:gdLst>
                <a:gd name="connsiteX0" fmla="*/ 93203 w 186400"/>
                <a:gd name="connsiteY0" fmla="*/ 187437 h 186400"/>
                <a:gd name="connsiteX1" fmla="*/ 3 w 186400"/>
                <a:gd name="connsiteY1" fmla="*/ 92373 h 186400"/>
                <a:gd name="connsiteX2" fmla="*/ 94653 w 186400"/>
                <a:gd name="connsiteY2" fmla="*/ 1 h 186400"/>
                <a:gd name="connsiteX3" fmla="*/ 187854 w 186400"/>
                <a:gd name="connsiteY3" fmla="*/ 95065 h 186400"/>
                <a:gd name="connsiteX4" fmla="*/ 93203 w 186400"/>
                <a:gd name="connsiteY4" fmla="*/ 1874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00" h="186400">
                  <a:moveTo>
                    <a:pt x="93203" y="187437"/>
                  </a:moveTo>
                  <a:cubicBezTo>
                    <a:pt x="41425" y="187230"/>
                    <a:pt x="-411" y="144565"/>
                    <a:pt x="3" y="92373"/>
                  </a:cubicBezTo>
                  <a:cubicBezTo>
                    <a:pt x="417" y="41216"/>
                    <a:pt x="42875" y="-206"/>
                    <a:pt x="94653" y="1"/>
                  </a:cubicBezTo>
                  <a:cubicBezTo>
                    <a:pt x="146431" y="208"/>
                    <a:pt x="188475" y="43080"/>
                    <a:pt x="187854" y="95065"/>
                  </a:cubicBezTo>
                  <a:cubicBezTo>
                    <a:pt x="187025" y="146429"/>
                    <a:pt x="144982" y="187644"/>
                    <a:pt x="93203" y="187437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54C23C-EBE8-4772-8E28-24FCFA8238B6}"/>
                </a:ext>
              </a:extLst>
            </p:cNvPr>
            <p:cNvSpPr/>
            <p:nvPr/>
          </p:nvSpPr>
          <p:spPr>
            <a:xfrm>
              <a:off x="7540410" y="2418115"/>
              <a:ext cx="144978" cy="165690"/>
            </a:xfrm>
            <a:custGeom>
              <a:avLst/>
              <a:gdLst>
                <a:gd name="connsiteX0" fmla="*/ 146434 w 144978"/>
                <a:gd name="connsiteY0" fmla="*/ 81950 h 165689"/>
                <a:gd name="connsiteX1" fmla="*/ 89892 w 144978"/>
                <a:gd name="connsiteY1" fmla="*/ 165417 h 165689"/>
                <a:gd name="connsiteX2" fmla="*/ 37079 w 144978"/>
                <a:gd name="connsiteY2" fmla="*/ 153197 h 165689"/>
                <a:gd name="connsiteX3" fmla="*/ 11397 w 144978"/>
                <a:gd name="connsiteY3" fmla="*/ 34729 h 165689"/>
                <a:gd name="connsiteX4" fmla="*/ 108532 w 144978"/>
                <a:gd name="connsiteY4" fmla="*/ 12982 h 165689"/>
                <a:gd name="connsiteX5" fmla="*/ 146434 w 144978"/>
                <a:gd name="connsiteY5" fmla="*/ 81950 h 16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978" h="165689">
                  <a:moveTo>
                    <a:pt x="146434" y="81950"/>
                  </a:moveTo>
                  <a:cubicBezTo>
                    <a:pt x="146434" y="127308"/>
                    <a:pt x="123651" y="158582"/>
                    <a:pt x="89892" y="165417"/>
                  </a:cubicBezTo>
                  <a:cubicBezTo>
                    <a:pt x="70424" y="169352"/>
                    <a:pt x="53026" y="164588"/>
                    <a:pt x="37079" y="153197"/>
                  </a:cubicBezTo>
                  <a:cubicBezTo>
                    <a:pt x="627" y="127515"/>
                    <a:pt x="-10971" y="73459"/>
                    <a:pt x="11397" y="34729"/>
                  </a:cubicBezTo>
                  <a:cubicBezTo>
                    <a:pt x="32108" y="-894"/>
                    <a:pt x="74773" y="-10836"/>
                    <a:pt x="108532" y="12982"/>
                  </a:cubicBezTo>
                  <a:cubicBezTo>
                    <a:pt x="134421" y="31415"/>
                    <a:pt x="145605" y="57511"/>
                    <a:pt x="146434" y="81950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" name="Graphic 59">
            <a:extLst>
              <a:ext uri="{FF2B5EF4-FFF2-40B4-BE49-F238E27FC236}">
                <a16:creationId xmlns:a16="http://schemas.microsoft.com/office/drawing/2014/main" id="{7B6B0E67-166F-4256-814B-64F416F6DE2B}"/>
              </a:ext>
            </a:extLst>
          </p:cNvPr>
          <p:cNvGrpSpPr/>
          <p:nvPr/>
        </p:nvGrpSpPr>
        <p:grpSpPr>
          <a:xfrm>
            <a:off x="2026406" y="1986565"/>
            <a:ext cx="1004602" cy="1044691"/>
            <a:chOff x="7824587" y="1537514"/>
            <a:chExt cx="2187400" cy="2274690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F89254F-1B7A-4696-A677-EEC61B8C3FD7}"/>
                </a:ext>
              </a:extLst>
            </p:cNvPr>
            <p:cNvSpPr/>
            <p:nvPr/>
          </p:nvSpPr>
          <p:spPr>
            <a:xfrm>
              <a:off x="7824587" y="1537514"/>
              <a:ext cx="2187400" cy="2274690"/>
            </a:xfrm>
            <a:custGeom>
              <a:avLst/>
              <a:gdLst>
                <a:gd name="connsiteX0" fmla="*/ 2173537 w 2187400"/>
                <a:gd name="connsiteY0" fmla="*/ 844682 h 2274690"/>
                <a:gd name="connsiteX1" fmla="*/ 1996901 w 2187400"/>
                <a:gd name="connsiteY1" fmla="*/ 682938 h 2274690"/>
                <a:gd name="connsiteX2" fmla="*/ 1920394 w 2187400"/>
                <a:gd name="connsiteY2" fmla="*/ 663940 h 2274690"/>
                <a:gd name="connsiteX3" fmla="*/ 1912692 w 2187400"/>
                <a:gd name="connsiteY3" fmla="*/ 632104 h 2274690"/>
                <a:gd name="connsiteX4" fmla="*/ 1744272 w 2187400"/>
                <a:gd name="connsiteY4" fmla="*/ 318885 h 2274690"/>
                <a:gd name="connsiteX5" fmla="*/ 1672386 w 2187400"/>
                <a:gd name="connsiteY5" fmla="*/ 238783 h 2274690"/>
                <a:gd name="connsiteX6" fmla="*/ 898580 w 2187400"/>
                <a:gd name="connsiteY6" fmla="*/ 44176 h 2274690"/>
                <a:gd name="connsiteX7" fmla="*/ 403077 w 2187400"/>
                <a:gd name="connsiteY7" fmla="*/ 556623 h 2274690"/>
                <a:gd name="connsiteX8" fmla="*/ 357378 w 2187400"/>
                <a:gd name="connsiteY8" fmla="*/ 955079 h 2274690"/>
                <a:gd name="connsiteX9" fmla="*/ 477531 w 2187400"/>
                <a:gd name="connsiteY9" fmla="*/ 1224653 h 2274690"/>
                <a:gd name="connsiteX10" fmla="*/ 556606 w 2187400"/>
                <a:gd name="connsiteY10" fmla="*/ 1374588 h 2274690"/>
                <a:gd name="connsiteX11" fmla="*/ 493449 w 2187400"/>
                <a:gd name="connsiteY11" fmla="*/ 1488579 h 2274690"/>
                <a:gd name="connsiteX12" fmla="*/ 328624 w 2187400"/>
                <a:gd name="connsiteY12" fmla="*/ 1557898 h 2274690"/>
                <a:gd name="connsiteX13" fmla="*/ 237225 w 2187400"/>
                <a:gd name="connsiteY13" fmla="*/ 1784340 h 2274690"/>
                <a:gd name="connsiteX14" fmla="*/ 128369 w 2187400"/>
                <a:gd name="connsiteY14" fmla="*/ 1869063 h 2274690"/>
                <a:gd name="connsiteX15" fmla="*/ 0 w 2187400"/>
                <a:gd name="connsiteY15" fmla="*/ 1962002 h 2274690"/>
                <a:gd name="connsiteX16" fmla="*/ 86264 w 2187400"/>
                <a:gd name="connsiteY16" fmla="*/ 2098073 h 2274690"/>
                <a:gd name="connsiteX17" fmla="*/ 100641 w 2187400"/>
                <a:gd name="connsiteY17" fmla="*/ 2222847 h 2274690"/>
                <a:gd name="connsiteX18" fmla="*/ 112451 w 2187400"/>
                <a:gd name="connsiteY18" fmla="*/ 2267006 h 2274690"/>
                <a:gd name="connsiteX19" fmla="*/ 193066 w 2187400"/>
                <a:gd name="connsiteY19" fmla="*/ 2273681 h 2274690"/>
                <a:gd name="connsiteX20" fmla="*/ 308598 w 2187400"/>
                <a:gd name="connsiteY20" fmla="*/ 2178688 h 2274690"/>
                <a:gd name="connsiteX21" fmla="*/ 394862 w 2187400"/>
                <a:gd name="connsiteY21" fmla="*/ 2075993 h 2274690"/>
                <a:gd name="connsiteX22" fmla="*/ 539148 w 2187400"/>
                <a:gd name="connsiteY22" fmla="*/ 2010782 h 2274690"/>
                <a:gd name="connsiteX23" fmla="*/ 559173 w 2187400"/>
                <a:gd name="connsiteY23" fmla="*/ 1844930 h 2274690"/>
                <a:gd name="connsiteX24" fmla="*/ 568416 w 2187400"/>
                <a:gd name="connsiteY24" fmla="*/ 1779719 h 2274690"/>
                <a:gd name="connsiteX25" fmla="*/ 750699 w 2187400"/>
                <a:gd name="connsiteY25" fmla="*/ 1765855 h 2274690"/>
                <a:gd name="connsiteX26" fmla="*/ 1024895 w 2187400"/>
                <a:gd name="connsiteY26" fmla="*/ 1779205 h 2274690"/>
                <a:gd name="connsiteX27" fmla="*/ 1529640 w 2187400"/>
                <a:gd name="connsiteY27" fmla="*/ 1614380 h 2274690"/>
                <a:gd name="connsiteX28" fmla="*/ 1939906 w 2187400"/>
                <a:gd name="connsiteY28" fmla="*/ 1148146 h 2274690"/>
                <a:gd name="connsiteX29" fmla="*/ 2012819 w 2187400"/>
                <a:gd name="connsiteY29" fmla="*/ 1108608 h 2274690"/>
                <a:gd name="connsiteX30" fmla="*/ 2181239 w 2187400"/>
                <a:gd name="connsiteY30" fmla="*/ 1034668 h 2274690"/>
                <a:gd name="connsiteX31" fmla="*/ 2173537 w 2187400"/>
                <a:gd name="connsiteY31" fmla="*/ 844682 h 227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87400" h="2274690">
                  <a:moveTo>
                    <a:pt x="2173537" y="844682"/>
                  </a:moveTo>
                  <a:cubicBezTo>
                    <a:pt x="2142728" y="760473"/>
                    <a:pt x="2049789" y="676263"/>
                    <a:pt x="1996901" y="682938"/>
                  </a:cubicBezTo>
                  <a:cubicBezTo>
                    <a:pt x="1966606" y="692694"/>
                    <a:pt x="1941960" y="683965"/>
                    <a:pt x="1920394" y="663940"/>
                  </a:cubicBezTo>
                  <a:cubicBezTo>
                    <a:pt x="1918853" y="653157"/>
                    <a:pt x="1915259" y="642374"/>
                    <a:pt x="1912692" y="632104"/>
                  </a:cubicBezTo>
                  <a:cubicBezTo>
                    <a:pt x="1882397" y="514005"/>
                    <a:pt x="1823861" y="410797"/>
                    <a:pt x="1744272" y="318885"/>
                  </a:cubicBezTo>
                  <a:cubicBezTo>
                    <a:pt x="1720652" y="292184"/>
                    <a:pt x="1697546" y="264457"/>
                    <a:pt x="1672386" y="238783"/>
                  </a:cubicBezTo>
                  <a:cubicBezTo>
                    <a:pt x="1455186" y="13881"/>
                    <a:pt x="1194341" y="-54924"/>
                    <a:pt x="898580" y="44176"/>
                  </a:cubicBezTo>
                  <a:cubicBezTo>
                    <a:pt x="648518" y="127873"/>
                    <a:pt x="487801" y="307588"/>
                    <a:pt x="403077" y="556623"/>
                  </a:cubicBezTo>
                  <a:cubicBezTo>
                    <a:pt x="350189" y="705531"/>
                    <a:pt x="334785" y="805658"/>
                    <a:pt x="357378" y="955079"/>
                  </a:cubicBezTo>
                  <a:cubicBezTo>
                    <a:pt x="372269" y="1054180"/>
                    <a:pt x="421049" y="1141984"/>
                    <a:pt x="477531" y="1224653"/>
                  </a:cubicBezTo>
                  <a:cubicBezTo>
                    <a:pt x="509366" y="1271893"/>
                    <a:pt x="541202" y="1319132"/>
                    <a:pt x="556606" y="1374588"/>
                  </a:cubicBezTo>
                  <a:cubicBezTo>
                    <a:pt x="574064" y="1437745"/>
                    <a:pt x="555579" y="1470094"/>
                    <a:pt x="493449" y="1488579"/>
                  </a:cubicBezTo>
                  <a:cubicBezTo>
                    <a:pt x="473423" y="1494741"/>
                    <a:pt x="361486" y="1529143"/>
                    <a:pt x="328624" y="1557898"/>
                  </a:cubicBezTo>
                  <a:cubicBezTo>
                    <a:pt x="249548" y="1632352"/>
                    <a:pt x="223875" y="1683699"/>
                    <a:pt x="237225" y="1784340"/>
                  </a:cubicBezTo>
                  <a:cubicBezTo>
                    <a:pt x="229523" y="1849551"/>
                    <a:pt x="192039" y="1874198"/>
                    <a:pt x="128369" y="1869063"/>
                  </a:cubicBezTo>
                  <a:cubicBezTo>
                    <a:pt x="44159" y="1861361"/>
                    <a:pt x="0" y="1896277"/>
                    <a:pt x="0" y="1962002"/>
                  </a:cubicBezTo>
                  <a:cubicBezTo>
                    <a:pt x="8216" y="2020025"/>
                    <a:pt x="52888" y="2055454"/>
                    <a:pt x="86264" y="2098073"/>
                  </a:cubicBezTo>
                  <a:cubicBezTo>
                    <a:pt x="116559" y="2137097"/>
                    <a:pt x="137098" y="2176121"/>
                    <a:pt x="100641" y="2222847"/>
                  </a:cubicBezTo>
                  <a:cubicBezTo>
                    <a:pt x="86777" y="2240819"/>
                    <a:pt x="86777" y="2258277"/>
                    <a:pt x="112451" y="2267006"/>
                  </a:cubicBezTo>
                  <a:cubicBezTo>
                    <a:pt x="139665" y="2267519"/>
                    <a:pt x="166879" y="2269573"/>
                    <a:pt x="193066" y="2273681"/>
                  </a:cubicBezTo>
                  <a:cubicBezTo>
                    <a:pt x="282411" y="2287545"/>
                    <a:pt x="302950" y="2271113"/>
                    <a:pt x="308598" y="2178688"/>
                  </a:cubicBezTo>
                  <a:cubicBezTo>
                    <a:pt x="313733" y="2091911"/>
                    <a:pt x="314760" y="2090884"/>
                    <a:pt x="394862" y="2075993"/>
                  </a:cubicBezTo>
                  <a:cubicBezTo>
                    <a:pt x="465721" y="2073426"/>
                    <a:pt x="504232" y="2060589"/>
                    <a:pt x="539148" y="2010782"/>
                  </a:cubicBezTo>
                  <a:cubicBezTo>
                    <a:pt x="572010" y="1958921"/>
                    <a:pt x="561227" y="1901412"/>
                    <a:pt x="559173" y="1844930"/>
                  </a:cubicBezTo>
                  <a:cubicBezTo>
                    <a:pt x="558147" y="1822337"/>
                    <a:pt x="546850" y="1799231"/>
                    <a:pt x="568416" y="1779719"/>
                  </a:cubicBezTo>
                  <a:cubicBezTo>
                    <a:pt x="625925" y="1737100"/>
                    <a:pt x="689082" y="1751991"/>
                    <a:pt x="750699" y="1765855"/>
                  </a:cubicBezTo>
                  <a:cubicBezTo>
                    <a:pt x="841584" y="1786394"/>
                    <a:pt x="935550" y="1810527"/>
                    <a:pt x="1024895" y="1779205"/>
                  </a:cubicBezTo>
                  <a:cubicBezTo>
                    <a:pt x="1192287" y="1720669"/>
                    <a:pt x="1364815" y="1679591"/>
                    <a:pt x="1529640" y="1614380"/>
                  </a:cubicBezTo>
                  <a:cubicBezTo>
                    <a:pt x="1746326" y="1528630"/>
                    <a:pt x="1893693" y="1382803"/>
                    <a:pt x="1939906" y="1148146"/>
                  </a:cubicBezTo>
                  <a:cubicBezTo>
                    <a:pt x="1948121" y="1105527"/>
                    <a:pt x="1960445" y="1090123"/>
                    <a:pt x="2012819" y="1108608"/>
                  </a:cubicBezTo>
                  <a:cubicBezTo>
                    <a:pt x="2113460" y="1144551"/>
                    <a:pt x="2147349" y="1131714"/>
                    <a:pt x="2181239" y="1034668"/>
                  </a:cubicBezTo>
                  <a:cubicBezTo>
                    <a:pt x="2198697" y="986915"/>
                    <a:pt x="2187914" y="897057"/>
                    <a:pt x="2173537" y="844682"/>
                  </a:cubicBezTo>
                  <a:close/>
                </a:path>
              </a:pathLst>
            </a:custGeom>
            <a:solidFill>
              <a:srgbClr val="585858"/>
            </a:solidFill>
            <a:ln w="51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4" name="Graphic 59">
              <a:extLst>
                <a:ext uri="{FF2B5EF4-FFF2-40B4-BE49-F238E27FC236}">
                  <a16:creationId xmlns:a16="http://schemas.microsoft.com/office/drawing/2014/main" id="{4FA5B314-9D11-41CC-9CD6-18186591B099}"/>
                </a:ext>
              </a:extLst>
            </p:cNvPr>
            <p:cNvGrpSpPr/>
            <p:nvPr/>
          </p:nvGrpSpPr>
          <p:grpSpPr>
            <a:xfrm>
              <a:off x="7887310" y="1592356"/>
              <a:ext cx="1838238" cy="2177130"/>
              <a:chOff x="7887310" y="1592356"/>
              <a:chExt cx="1838238" cy="2177130"/>
            </a:xfrm>
            <a:solidFill>
              <a:srgbClr val="E6E6E6"/>
            </a:solidFill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27679AF-E067-4957-9F4F-BC35CB927C93}"/>
                  </a:ext>
                </a:extLst>
              </p:cNvPr>
              <p:cNvSpPr/>
              <p:nvPr/>
            </p:nvSpPr>
            <p:spPr>
              <a:xfrm>
                <a:off x="7887310" y="1592356"/>
                <a:ext cx="1838238" cy="2177130"/>
              </a:xfrm>
              <a:custGeom>
                <a:avLst/>
                <a:gdLst>
                  <a:gd name="connsiteX0" fmla="*/ 1836105 w 1838237"/>
                  <a:gd name="connsiteY0" fmla="*/ 842214 h 2177130"/>
                  <a:gd name="connsiteX1" fmla="*/ 1637904 w 1838237"/>
                  <a:gd name="connsiteY1" fmla="*/ 282528 h 2177130"/>
                  <a:gd name="connsiteX2" fmla="*/ 739324 w 1838237"/>
                  <a:gd name="connsiteY2" fmla="*/ 96136 h 2177130"/>
                  <a:gd name="connsiteX3" fmla="*/ 392728 w 1838237"/>
                  <a:gd name="connsiteY3" fmla="*/ 563398 h 2177130"/>
                  <a:gd name="connsiteX4" fmla="*/ 392215 w 1838237"/>
                  <a:gd name="connsiteY4" fmla="*/ 564425 h 2177130"/>
                  <a:gd name="connsiteX5" fmla="*/ 506720 w 1838237"/>
                  <a:gd name="connsiteY5" fmla="*/ 1154920 h 2177130"/>
                  <a:gd name="connsiteX6" fmla="*/ 507233 w 1838237"/>
                  <a:gd name="connsiteY6" fmla="*/ 1155434 h 2177130"/>
                  <a:gd name="connsiteX7" fmla="*/ 580147 w 1838237"/>
                  <a:gd name="connsiteY7" fmla="*/ 1354148 h 2177130"/>
                  <a:gd name="connsiteX8" fmla="*/ 480019 w 1838237"/>
                  <a:gd name="connsiteY8" fmla="*/ 1500488 h 2177130"/>
                  <a:gd name="connsiteX9" fmla="*/ 251523 w 1838237"/>
                  <a:gd name="connsiteY9" fmla="*/ 1621155 h 2177130"/>
                  <a:gd name="connsiteX10" fmla="*/ 242794 w 1838237"/>
                  <a:gd name="connsiteY10" fmla="*/ 1775197 h 2177130"/>
                  <a:gd name="connsiteX11" fmla="*/ 128803 w 1838237"/>
                  <a:gd name="connsiteY11" fmla="*/ 1880972 h 2177130"/>
                  <a:gd name="connsiteX12" fmla="*/ 72834 w 1838237"/>
                  <a:gd name="connsiteY12" fmla="*/ 1888675 h 2177130"/>
                  <a:gd name="connsiteX13" fmla="*/ 3002 w 1838237"/>
                  <a:gd name="connsiteY13" fmla="*/ 1923077 h 2177130"/>
                  <a:gd name="connsiteX14" fmla="*/ 34323 w 1838237"/>
                  <a:gd name="connsiteY14" fmla="*/ 1993937 h 2177130"/>
                  <a:gd name="connsiteX15" fmla="*/ 80536 w 1838237"/>
                  <a:gd name="connsiteY15" fmla="*/ 2045284 h 2177130"/>
                  <a:gd name="connsiteX16" fmla="*/ 116479 w 1838237"/>
                  <a:gd name="connsiteY16" fmla="*/ 2149006 h 2177130"/>
                  <a:gd name="connsiteX17" fmla="*/ 123668 w 1838237"/>
                  <a:gd name="connsiteY17" fmla="*/ 2179815 h 2177130"/>
                  <a:gd name="connsiteX18" fmla="*/ 155503 w 1838237"/>
                  <a:gd name="connsiteY18" fmla="*/ 2157222 h 2177130"/>
                  <a:gd name="connsiteX19" fmla="*/ 285412 w 1838237"/>
                  <a:gd name="connsiteY19" fmla="*/ 1951318 h 2177130"/>
                  <a:gd name="connsiteX20" fmla="*/ 436374 w 1838237"/>
                  <a:gd name="connsiteY20" fmla="*/ 1818329 h 2177130"/>
                  <a:gd name="connsiteX21" fmla="*/ 603253 w 1838237"/>
                  <a:gd name="connsiteY21" fmla="*/ 1631938 h 2177130"/>
                  <a:gd name="connsiteX22" fmla="*/ 909284 w 1838237"/>
                  <a:gd name="connsiteY22" fmla="*/ 1659152 h 2177130"/>
                  <a:gd name="connsiteX23" fmla="*/ 906716 w 1838237"/>
                  <a:gd name="connsiteY23" fmla="*/ 1658638 h 2177130"/>
                  <a:gd name="connsiteX24" fmla="*/ 911851 w 1838237"/>
                  <a:gd name="connsiteY24" fmla="*/ 1658638 h 2177130"/>
                  <a:gd name="connsiteX25" fmla="*/ 1528020 w 1838237"/>
                  <a:gd name="connsiteY25" fmla="*/ 1466085 h 2177130"/>
                  <a:gd name="connsiteX26" fmla="*/ 1776542 w 1838237"/>
                  <a:gd name="connsiteY26" fmla="*/ 1232968 h 2177130"/>
                  <a:gd name="connsiteX27" fmla="*/ 1836105 w 1838237"/>
                  <a:gd name="connsiteY27" fmla="*/ 842214 h 2177130"/>
                  <a:gd name="connsiteX28" fmla="*/ 1005817 w 1838237"/>
                  <a:gd name="connsiteY28" fmla="*/ 478161 h 2177130"/>
                  <a:gd name="connsiteX29" fmla="*/ 1093107 w 1838237"/>
                  <a:gd name="connsiteY29" fmla="*/ 566479 h 2177130"/>
                  <a:gd name="connsiteX30" fmla="*/ 996061 w 1838237"/>
                  <a:gd name="connsiteY30" fmla="*/ 652742 h 2177130"/>
                  <a:gd name="connsiteX31" fmla="*/ 918526 w 1838237"/>
                  <a:gd name="connsiteY31" fmla="*/ 565965 h 2177130"/>
                  <a:gd name="connsiteX32" fmla="*/ 1005817 w 1838237"/>
                  <a:gd name="connsiteY32" fmla="*/ 478161 h 2177130"/>
                  <a:gd name="connsiteX33" fmla="*/ 1006330 w 1838237"/>
                  <a:gd name="connsiteY33" fmla="*/ 1276100 h 2177130"/>
                  <a:gd name="connsiteX34" fmla="*/ 803508 w 1838237"/>
                  <a:gd name="connsiteY34" fmla="*/ 1211402 h 2177130"/>
                  <a:gd name="connsiteX35" fmla="*/ 764484 w 1838237"/>
                  <a:gd name="connsiteY35" fmla="*/ 1191377 h 2177130"/>
                  <a:gd name="connsiteX36" fmla="*/ 730081 w 1838237"/>
                  <a:gd name="connsiteY36" fmla="*/ 1151326 h 2177130"/>
                  <a:gd name="connsiteX37" fmla="*/ 786563 w 1838237"/>
                  <a:gd name="connsiteY37" fmla="*/ 1140543 h 2177130"/>
                  <a:gd name="connsiteX38" fmla="*/ 892852 w 1838237"/>
                  <a:gd name="connsiteY38" fmla="*/ 1203700 h 2177130"/>
                  <a:gd name="connsiteX39" fmla="*/ 1021221 w 1838237"/>
                  <a:gd name="connsiteY39" fmla="*/ 1147218 h 2177130"/>
                  <a:gd name="connsiteX40" fmla="*/ 904149 w 1838237"/>
                  <a:gd name="connsiteY40" fmla="*/ 984447 h 2177130"/>
                  <a:gd name="connsiteX41" fmla="*/ 947794 w 1838237"/>
                  <a:gd name="connsiteY41" fmla="*/ 940801 h 2177130"/>
                  <a:gd name="connsiteX42" fmla="*/ 1054597 w 1838237"/>
                  <a:gd name="connsiteY42" fmla="*/ 1028092 h 2177130"/>
                  <a:gd name="connsiteX43" fmla="*/ 1081297 w 1838237"/>
                  <a:gd name="connsiteY43" fmla="*/ 1098951 h 2177130"/>
                  <a:gd name="connsiteX44" fmla="*/ 1006330 w 1838237"/>
                  <a:gd name="connsiteY44" fmla="*/ 1276100 h 2177130"/>
                  <a:gd name="connsiteX45" fmla="*/ 1548046 w 1838237"/>
                  <a:gd name="connsiteY45" fmla="*/ 1131814 h 2177130"/>
                  <a:gd name="connsiteX46" fmla="*/ 1337521 w 1838237"/>
                  <a:gd name="connsiteY46" fmla="*/ 1246832 h 2177130"/>
                  <a:gd name="connsiteX47" fmla="*/ 1209153 w 1838237"/>
                  <a:gd name="connsiteY47" fmla="*/ 1094330 h 2177130"/>
                  <a:gd name="connsiteX48" fmla="*/ 1182452 w 1838237"/>
                  <a:gd name="connsiteY48" fmla="*/ 920262 h 2177130"/>
                  <a:gd name="connsiteX49" fmla="*/ 1077190 w 1838237"/>
                  <a:gd name="connsiteY49" fmla="*/ 836053 h 2177130"/>
                  <a:gd name="connsiteX50" fmla="*/ 1033544 w 1838237"/>
                  <a:gd name="connsiteY50" fmla="*/ 803704 h 2177130"/>
                  <a:gd name="connsiteX51" fmla="*/ 1081297 w 1838237"/>
                  <a:gd name="connsiteY51" fmla="*/ 778030 h 2177130"/>
                  <a:gd name="connsiteX52" fmla="*/ 1265635 w 1838237"/>
                  <a:gd name="connsiteY52" fmla="*/ 819108 h 2177130"/>
                  <a:gd name="connsiteX53" fmla="*/ 1439189 w 1838237"/>
                  <a:gd name="connsiteY53" fmla="*/ 730790 h 2177130"/>
                  <a:gd name="connsiteX54" fmla="*/ 1459728 w 1838237"/>
                  <a:gd name="connsiteY54" fmla="*/ 684578 h 2177130"/>
                  <a:gd name="connsiteX55" fmla="*/ 1503887 w 1838237"/>
                  <a:gd name="connsiteY55" fmla="*/ 663525 h 2177130"/>
                  <a:gd name="connsiteX56" fmla="*/ 1512616 w 1838237"/>
                  <a:gd name="connsiteY56" fmla="*/ 706657 h 2177130"/>
                  <a:gd name="connsiteX57" fmla="*/ 1475132 w 1838237"/>
                  <a:gd name="connsiteY57" fmla="*/ 786246 h 2177130"/>
                  <a:gd name="connsiteX58" fmla="*/ 1474619 w 1838237"/>
                  <a:gd name="connsiteY58" fmla="*/ 830404 h 2177130"/>
                  <a:gd name="connsiteX59" fmla="*/ 1559342 w 1838237"/>
                  <a:gd name="connsiteY59" fmla="*/ 959286 h 2177130"/>
                  <a:gd name="connsiteX60" fmla="*/ 1548046 w 1838237"/>
                  <a:gd name="connsiteY60" fmla="*/ 1131814 h 2177130"/>
                  <a:gd name="connsiteX61" fmla="*/ 1480780 w 1838237"/>
                  <a:gd name="connsiteY61" fmla="*/ 576748 h 2177130"/>
                  <a:gd name="connsiteX62" fmla="*/ 1395544 w 1838237"/>
                  <a:gd name="connsiteY62" fmla="*/ 492538 h 2177130"/>
                  <a:gd name="connsiteX63" fmla="*/ 1480780 w 1838237"/>
                  <a:gd name="connsiteY63" fmla="*/ 402167 h 2177130"/>
                  <a:gd name="connsiteX64" fmla="*/ 1570638 w 1838237"/>
                  <a:gd name="connsiteY64" fmla="*/ 489458 h 2177130"/>
                  <a:gd name="connsiteX65" fmla="*/ 1480780 w 1838237"/>
                  <a:gd name="connsiteY65" fmla="*/ 576748 h 2177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838237" h="2177130">
                    <a:moveTo>
                      <a:pt x="1836105" y="842214"/>
                    </a:moveTo>
                    <a:cubicBezTo>
                      <a:pt x="1824295" y="654283"/>
                      <a:pt x="1772434" y="421166"/>
                      <a:pt x="1637904" y="282528"/>
                    </a:cubicBezTo>
                    <a:cubicBezTo>
                      <a:pt x="1350871" y="-13747"/>
                      <a:pt x="1071541" y="-78958"/>
                      <a:pt x="739324" y="96136"/>
                    </a:cubicBezTo>
                    <a:cubicBezTo>
                      <a:pt x="616603" y="160834"/>
                      <a:pt x="495423" y="292797"/>
                      <a:pt x="392728" y="563398"/>
                    </a:cubicBezTo>
                    <a:cubicBezTo>
                      <a:pt x="392728" y="563911"/>
                      <a:pt x="392728" y="563911"/>
                      <a:pt x="392215" y="564425"/>
                    </a:cubicBezTo>
                    <a:cubicBezTo>
                      <a:pt x="336760" y="779570"/>
                      <a:pt x="378351" y="975718"/>
                      <a:pt x="506720" y="1154920"/>
                    </a:cubicBezTo>
                    <a:cubicBezTo>
                      <a:pt x="506720" y="1154920"/>
                      <a:pt x="506720" y="1155434"/>
                      <a:pt x="507233" y="1155434"/>
                    </a:cubicBezTo>
                    <a:cubicBezTo>
                      <a:pt x="545744" y="1217050"/>
                      <a:pt x="565769" y="1280208"/>
                      <a:pt x="580147" y="1354148"/>
                    </a:cubicBezTo>
                    <a:cubicBezTo>
                      <a:pt x="597605" y="1445033"/>
                      <a:pt x="564742" y="1502542"/>
                      <a:pt x="480019" y="1500488"/>
                    </a:cubicBezTo>
                    <a:cubicBezTo>
                      <a:pt x="385026" y="1497921"/>
                      <a:pt x="280791" y="1547728"/>
                      <a:pt x="251523" y="1621155"/>
                    </a:cubicBezTo>
                    <a:cubicBezTo>
                      <a:pt x="225849" y="1685339"/>
                      <a:pt x="256144" y="1721282"/>
                      <a:pt x="242794" y="1775197"/>
                    </a:cubicBezTo>
                    <a:cubicBezTo>
                      <a:pt x="227903" y="1837841"/>
                      <a:pt x="196581" y="1877378"/>
                      <a:pt x="128803" y="1880972"/>
                    </a:cubicBezTo>
                    <a:cubicBezTo>
                      <a:pt x="109804" y="1881999"/>
                      <a:pt x="91319" y="1886107"/>
                      <a:pt x="72834" y="1888675"/>
                    </a:cubicBezTo>
                    <a:cubicBezTo>
                      <a:pt x="45620" y="1892782"/>
                      <a:pt x="14298" y="1894323"/>
                      <a:pt x="3002" y="1923077"/>
                    </a:cubicBezTo>
                    <a:cubicBezTo>
                      <a:pt x="-8808" y="1952859"/>
                      <a:pt x="16865" y="1973398"/>
                      <a:pt x="34323" y="1993937"/>
                    </a:cubicBezTo>
                    <a:cubicBezTo>
                      <a:pt x="49214" y="2011908"/>
                      <a:pt x="66159" y="2027313"/>
                      <a:pt x="80536" y="2045284"/>
                    </a:cubicBezTo>
                    <a:cubicBezTo>
                      <a:pt x="104669" y="2075066"/>
                      <a:pt x="123668" y="2107928"/>
                      <a:pt x="116479" y="2149006"/>
                    </a:cubicBezTo>
                    <a:cubicBezTo>
                      <a:pt x="114425" y="2160302"/>
                      <a:pt x="105696" y="2175193"/>
                      <a:pt x="123668" y="2179815"/>
                    </a:cubicBezTo>
                    <a:cubicBezTo>
                      <a:pt x="141126" y="2184949"/>
                      <a:pt x="153449" y="2172626"/>
                      <a:pt x="155503" y="2157222"/>
                    </a:cubicBezTo>
                    <a:cubicBezTo>
                      <a:pt x="159611" y="2130521"/>
                      <a:pt x="168340" y="1943103"/>
                      <a:pt x="285412" y="1951318"/>
                    </a:cubicBezTo>
                    <a:cubicBezTo>
                      <a:pt x="402998" y="1959534"/>
                      <a:pt x="446643" y="1936941"/>
                      <a:pt x="436374" y="1818329"/>
                    </a:cubicBezTo>
                    <a:cubicBezTo>
                      <a:pt x="420970" y="1646315"/>
                      <a:pt x="481560" y="1624235"/>
                      <a:pt x="603253" y="1631938"/>
                    </a:cubicBezTo>
                    <a:cubicBezTo>
                      <a:pt x="705434" y="1638613"/>
                      <a:pt x="805048" y="1675583"/>
                      <a:pt x="909284" y="1659152"/>
                    </a:cubicBezTo>
                    <a:cubicBezTo>
                      <a:pt x="907230" y="1658638"/>
                      <a:pt x="905176" y="1658125"/>
                      <a:pt x="906716" y="1658638"/>
                    </a:cubicBezTo>
                    <a:cubicBezTo>
                      <a:pt x="908257" y="1659152"/>
                      <a:pt x="910311" y="1659152"/>
                      <a:pt x="911851" y="1658638"/>
                    </a:cubicBezTo>
                    <a:cubicBezTo>
                      <a:pt x="1117754" y="1595481"/>
                      <a:pt x="1332386" y="1558511"/>
                      <a:pt x="1528020" y="1466085"/>
                    </a:cubicBezTo>
                    <a:cubicBezTo>
                      <a:pt x="1672820" y="1397793"/>
                      <a:pt x="1776028" y="1232968"/>
                      <a:pt x="1776542" y="1232968"/>
                    </a:cubicBezTo>
                    <a:cubicBezTo>
                      <a:pt x="1829943" y="1126679"/>
                      <a:pt x="1844834" y="976231"/>
                      <a:pt x="1836105" y="842214"/>
                    </a:cubicBezTo>
                    <a:close/>
                    <a:moveTo>
                      <a:pt x="1005817" y="478161"/>
                    </a:moveTo>
                    <a:cubicBezTo>
                      <a:pt x="1055624" y="478675"/>
                      <a:pt x="1094134" y="517699"/>
                      <a:pt x="1093107" y="566479"/>
                    </a:cubicBezTo>
                    <a:cubicBezTo>
                      <a:pt x="1092080" y="616799"/>
                      <a:pt x="1051516" y="653256"/>
                      <a:pt x="996061" y="652742"/>
                    </a:cubicBezTo>
                    <a:cubicBezTo>
                      <a:pt x="938552" y="652229"/>
                      <a:pt x="922634" y="611664"/>
                      <a:pt x="918526" y="565965"/>
                    </a:cubicBezTo>
                    <a:cubicBezTo>
                      <a:pt x="914418" y="517699"/>
                      <a:pt x="956523" y="477648"/>
                      <a:pt x="1005817" y="478161"/>
                    </a:cubicBezTo>
                    <a:close/>
                    <a:moveTo>
                      <a:pt x="1006330" y="1276100"/>
                    </a:moveTo>
                    <a:cubicBezTo>
                      <a:pt x="923661" y="1301260"/>
                      <a:pt x="866665" y="1246318"/>
                      <a:pt x="803508" y="1211402"/>
                    </a:cubicBezTo>
                    <a:cubicBezTo>
                      <a:pt x="790671" y="1204727"/>
                      <a:pt x="777321" y="1198565"/>
                      <a:pt x="764484" y="1191377"/>
                    </a:cubicBezTo>
                    <a:cubicBezTo>
                      <a:pt x="748053" y="1182134"/>
                      <a:pt x="721352" y="1173919"/>
                      <a:pt x="730081" y="1151326"/>
                    </a:cubicBezTo>
                    <a:cubicBezTo>
                      <a:pt x="738810" y="1128219"/>
                      <a:pt x="766024" y="1133354"/>
                      <a:pt x="786563" y="1140543"/>
                    </a:cubicBezTo>
                    <a:cubicBezTo>
                      <a:pt x="827128" y="1154407"/>
                      <a:pt x="857423" y="1181107"/>
                      <a:pt x="892852" y="1203700"/>
                    </a:cubicBezTo>
                    <a:cubicBezTo>
                      <a:pt x="962685" y="1248886"/>
                      <a:pt x="1013519" y="1229374"/>
                      <a:pt x="1021221" y="1147218"/>
                    </a:cubicBezTo>
                    <a:cubicBezTo>
                      <a:pt x="1028923" y="1066089"/>
                      <a:pt x="983737" y="1006526"/>
                      <a:pt x="904149" y="984447"/>
                    </a:cubicBezTo>
                    <a:cubicBezTo>
                      <a:pt x="877962" y="977258"/>
                      <a:pt x="886177" y="925911"/>
                      <a:pt x="947794" y="940801"/>
                    </a:cubicBezTo>
                    <a:cubicBezTo>
                      <a:pt x="997601" y="952611"/>
                      <a:pt x="1030977" y="987014"/>
                      <a:pt x="1054597" y="1028092"/>
                    </a:cubicBezTo>
                    <a:cubicBezTo>
                      <a:pt x="1067947" y="1051198"/>
                      <a:pt x="1078217" y="1072251"/>
                      <a:pt x="1081297" y="1098951"/>
                    </a:cubicBezTo>
                    <a:cubicBezTo>
                      <a:pt x="1087973" y="1171351"/>
                      <a:pt x="1082838" y="1245805"/>
                      <a:pt x="1006330" y="1276100"/>
                    </a:cubicBezTo>
                    <a:close/>
                    <a:moveTo>
                      <a:pt x="1548046" y="1131814"/>
                    </a:moveTo>
                    <a:cubicBezTo>
                      <a:pt x="1500292" y="1210889"/>
                      <a:pt x="1436622" y="1261209"/>
                      <a:pt x="1337521" y="1246832"/>
                    </a:cubicBezTo>
                    <a:cubicBezTo>
                      <a:pt x="1262554" y="1223212"/>
                      <a:pt x="1229692" y="1163649"/>
                      <a:pt x="1209153" y="1094330"/>
                    </a:cubicBezTo>
                    <a:cubicBezTo>
                      <a:pt x="1195289" y="1035281"/>
                      <a:pt x="1191181" y="978285"/>
                      <a:pt x="1182452" y="920262"/>
                    </a:cubicBezTo>
                    <a:cubicBezTo>
                      <a:pt x="1175777" y="887914"/>
                      <a:pt x="1156778" y="849403"/>
                      <a:pt x="1077190" y="836053"/>
                    </a:cubicBezTo>
                    <a:cubicBezTo>
                      <a:pt x="1058191" y="832972"/>
                      <a:pt x="1033544" y="827837"/>
                      <a:pt x="1033544" y="803704"/>
                    </a:cubicBezTo>
                    <a:cubicBezTo>
                      <a:pt x="1033544" y="778030"/>
                      <a:pt x="1061272" y="774436"/>
                      <a:pt x="1081297" y="778030"/>
                    </a:cubicBezTo>
                    <a:cubicBezTo>
                      <a:pt x="1142914" y="791894"/>
                      <a:pt x="1204018" y="807812"/>
                      <a:pt x="1265635" y="819108"/>
                    </a:cubicBezTo>
                    <a:cubicBezTo>
                      <a:pt x="1351898" y="834512"/>
                      <a:pt x="1399138" y="809352"/>
                      <a:pt x="1439189" y="730790"/>
                    </a:cubicBezTo>
                    <a:cubicBezTo>
                      <a:pt x="1446891" y="715900"/>
                      <a:pt x="1453053" y="699982"/>
                      <a:pt x="1459728" y="684578"/>
                    </a:cubicBezTo>
                    <a:cubicBezTo>
                      <a:pt x="1468457" y="665066"/>
                      <a:pt x="1485402" y="652229"/>
                      <a:pt x="1503887" y="663525"/>
                    </a:cubicBezTo>
                    <a:cubicBezTo>
                      <a:pt x="1519291" y="672768"/>
                      <a:pt x="1519805" y="690739"/>
                      <a:pt x="1512616" y="706657"/>
                    </a:cubicBezTo>
                    <a:cubicBezTo>
                      <a:pt x="1500806" y="733358"/>
                      <a:pt x="1488996" y="760572"/>
                      <a:pt x="1475132" y="786246"/>
                    </a:cubicBezTo>
                    <a:cubicBezTo>
                      <a:pt x="1466403" y="802163"/>
                      <a:pt x="1458701" y="815514"/>
                      <a:pt x="1474619" y="830404"/>
                    </a:cubicBezTo>
                    <a:cubicBezTo>
                      <a:pt x="1529047" y="869942"/>
                      <a:pt x="1551640" y="908966"/>
                      <a:pt x="1559342" y="959286"/>
                    </a:cubicBezTo>
                    <a:cubicBezTo>
                      <a:pt x="1564477" y="1018336"/>
                      <a:pt x="1570638" y="1070710"/>
                      <a:pt x="1548046" y="1131814"/>
                    </a:cubicBezTo>
                    <a:close/>
                    <a:moveTo>
                      <a:pt x="1480780" y="576748"/>
                    </a:moveTo>
                    <a:cubicBezTo>
                      <a:pt x="1434568" y="576235"/>
                      <a:pt x="1397084" y="538751"/>
                      <a:pt x="1395544" y="492538"/>
                    </a:cubicBezTo>
                    <a:cubicBezTo>
                      <a:pt x="1394003" y="443245"/>
                      <a:pt x="1432000" y="402680"/>
                      <a:pt x="1480780" y="402167"/>
                    </a:cubicBezTo>
                    <a:cubicBezTo>
                      <a:pt x="1529561" y="401654"/>
                      <a:pt x="1570638" y="441704"/>
                      <a:pt x="1570638" y="489458"/>
                    </a:cubicBezTo>
                    <a:cubicBezTo>
                      <a:pt x="1571152" y="536184"/>
                      <a:pt x="1528534" y="577775"/>
                      <a:pt x="1480780" y="576748"/>
                    </a:cubicBezTo>
                    <a:close/>
                  </a:path>
                </a:pathLst>
              </a:custGeom>
              <a:solidFill>
                <a:srgbClr val="E6E6E6"/>
              </a:solidFill>
              <a:ln w="5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6F4951E-AFCC-40D5-9C5B-7936F10E5310}"/>
                  </a:ext>
                </a:extLst>
              </p:cNvPr>
              <p:cNvSpPr/>
              <p:nvPr/>
            </p:nvSpPr>
            <p:spPr>
              <a:xfrm>
                <a:off x="9090815" y="2449032"/>
                <a:ext cx="308085" cy="338893"/>
              </a:xfrm>
              <a:custGeom>
                <a:avLst/>
                <a:gdLst>
                  <a:gd name="connsiteX0" fmla="*/ 255197 w 308084"/>
                  <a:gd name="connsiteY0" fmla="*/ 14806 h 338892"/>
                  <a:gd name="connsiteX1" fmla="*/ 186905 w 308084"/>
                  <a:gd name="connsiteY1" fmla="*/ 12238 h 338892"/>
                  <a:gd name="connsiteX2" fmla="*/ 187418 w 308084"/>
                  <a:gd name="connsiteY2" fmla="*/ 78477 h 338892"/>
                  <a:gd name="connsiteX3" fmla="*/ 219767 w 308084"/>
                  <a:gd name="connsiteY3" fmla="*/ 186306 h 338892"/>
                  <a:gd name="connsiteX4" fmla="*/ 192553 w 308084"/>
                  <a:gd name="connsiteY4" fmla="*/ 234573 h 338892"/>
                  <a:gd name="connsiteX5" fmla="*/ 175095 w 308084"/>
                  <a:gd name="connsiteY5" fmla="*/ 188360 h 338892"/>
                  <a:gd name="connsiteX6" fmla="*/ 0 w 308084"/>
                  <a:gd name="connsiteY6" fmla="*/ 21995 h 338892"/>
                  <a:gd name="connsiteX7" fmla="*/ 44159 w 308084"/>
                  <a:gd name="connsiteY7" fmla="*/ 164227 h 338892"/>
                  <a:gd name="connsiteX8" fmla="*/ 44159 w 308084"/>
                  <a:gd name="connsiteY8" fmla="*/ 164227 h 338892"/>
                  <a:gd name="connsiteX9" fmla="*/ 53401 w 308084"/>
                  <a:gd name="connsiteY9" fmla="*/ 238681 h 338892"/>
                  <a:gd name="connsiteX10" fmla="*/ 165852 w 308084"/>
                  <a:gd name="connsiteY10" fmla="*/ 342402 h 338892"/>
                  <a:gd name="connsiteX11" fmla="*/ 305517 w 308084"/>
                  <a:gd name="connsiteY11" fmla="*/ 248437 h 338892"/>
                  <a:gd name="connsiteX12" fmla="*/ 255197 w 308084"/>
                  <a:gd name="connsiteY12" fmla="*/ 14806 h 33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8084" h="338892">
                    <a:moveTo>
                      <a:pt x="255197" y="14806"/>
                    </a:moveTo>
                    <a:cubicBezTo>
                      <a:pt x="219253" y="-7787"/>
                      <a:pt x="211551" y="-1112"/>
                      <a:pt x="186905" y="12238"/>
                    </a:cubicBezTo>
                    <a:cubicBezTo>
                      <a:pt x="159177" y="27129"/>
                      <a:pt x="178689" y="61019"/>
                      <a:pt x="187418" y="78477"/>
                    </a:cubicBezTo>
                    <a:cubicBezTo>
                      <a:pt x="204876" y="112879"/>
                      <a:pt x="220794" y="147282"/>
                      <a:pt x="219767" y="186306"/>
                    </a:cubicBezTo>
                    <a:cubicBezTo>
                      <a:pt x="219253" y="206332"/>
                      <a:pt x="215146" y="237140"/>
                      <a:pt x="192553" y="234573"/>
                    </a:cubicBezTo>
                    <a:cubicBezTo>
                      <a:pt x="176635" y="232519"/>
                      <a:pt x="176122" y="206332"/>
                      <a:pt x="175095" y="188360"/>
                    </a:cubicBezTo>
                    <a:cubicBezTo>
                      <a:pt x="168933" y="80017"/>
                      <a:pt x="98074" y="14806"/>
                      <a:pt x="0" y="21995"/>
                    </a:cubicBezTo>
                    <a:cubicBezTo>
                      <a:pt x="31322" y="63072"/>
                      <a:pt x="40051" y="126743"/>
                      <a:pt x="44159" y="164227"/>
                    </a:cubicBezTo>
                    <a:lnTo>
                      <a:pt x="44159" y="164227"/>
                    </a:lnTo>
                    <a:cubicBezTo>
                      <a:pt x="47240" y="188874"/>
                      <a:pt x="47753" y="214547"/>
                      <a:pt x="53401" y="238681"/>
                    </a:cubicBezTo>
                    <a:cubicBezTo>
                      <a:pt x="70346" y="313648"/>
                      <a:pt x="101668" y="341889"/>
                      <a:pt x="165852" y="342402"/>
                    </a:cubicBezTo>
                    <a:cubicBezTo>
                      <a:pt x="234658" y="343429"/>
                      <a:pt x="284978" y="312621"/>
                      <a:pt x="305517" y="248437"/>
                    </a:cubicBezTo>
                    <a:cubicBezTo>
                      <a:pt x="325029" y="184766"/>
                      <a:pt x="291140" y="37399"/>
                      <a:pt x="255197" y="14806"/>
                    </a:cubicBezTo>
                    <a:close/>
                  </a:path>
                </a:pathLst>
              </a:custGeom>
              <a:solidFill>
                <a:srgbClr val="E6E6E6"/>
              </a:solidFill>
              <a:ln w="5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8F79873-884D-4D0F-A9ED-BF290072F9AD}"/>
                </a:ext>
              </a:extLst>
            </p:cNvPr>
            <p:cNvSpPr/>
            <p:nvPr/>
          </p:nvSpPr>
          <p:spPr>
            <a:xfrm>
              <a:off x="9751845" y="2297359"/>
              <a:ext cx="205390" cy="313219"/>
            </a:xfrm>
            <a:custGeom>
              <a:avLst/>
              <a:gdLst>
                <a:gd name="connsiteX0" fmla="*/ 193904 w 205389"/>
                <a:gd name="connsiteY0" fmla="*/ 110511 h 313219"/>
                <a:gd name="connsiteX1" fmla="*/ 48591 w 205389"/>
                <a:gd name="connsiteY1" fmla="*/ 628 h 313219"/>
                <a:gd name="connsiteX2" fmla="*/ 325 w 205389"/>
                <a:gd name="connsiteY2" fmla="*/ 13464 h 313219"/>
                <a:gd name="connsiteX3" fmla="*/ 30619 w 205389"/>
                <a:gd name="connsiteY3" fmla="*/ 263013 h 313219"/>
                <a:gd name="connsiteX4" fmla="*/ 144097 w 205389"/>
                <a:gd name="connsiteY4" fmla="*/ 310766 h 313219"/>
                <a:gd name="connsiteX5" fmla="*/ 146665 w 205389"/>
                <a:gd name="connsiteY5" fmla="*/ 312306 h 313219"/>
                <a:gd name="connsiteX6" fmla="*/ 156421 w 205389"/>
                <a:gd name="connsiteY6" fmla="*/ 315387 h 313219"/>
                <a:gd name="connsiteX7" fmla="*/ 193904 w 205389"/>
                <a:gd name="connsiteY7" fmla="*/ 110511 h 31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389" h="313219">
                  <a:moveTo>
                    <a:pt x="193904" y="110511"/>
                  </a:moveTo>
                  <a:cubicBezTo>
                    <a:pt x="166177" y="41192"/>
                    <a:pt x="104046" y="-6048"/>
                    <a:pt x="48591" y="628"/>
                  </a:cubicBezTo>
                  <a:cubicBezTo>
                    <a:pt x="32160" y="2681"/>
                    <a:pt x="-3783" y="-5534"/>
                    <a:pt x="325" y="13464"/>
                  </a:cubicBezTo>
                  <a:cubicBezTo>
                    <a:pt x="12648" y="72514"/>
                    <a:pt x="29079" y="261986"/>
                    <a:pt x="30619" y="263013"/>
                  </a:cubicBezTo>
                  <a:cubicBezTo>
                    <a:pt x="73238" y="284065"/>
                    <a:pt x="107641" y="281498"/>
                    <a:pt x="144097" y="310766"/>
                  </a:cubicBezTo>
                  <a:cubicBezTo>
                    <a:pt x="144611" y="311279"/>
                    <a:pt x="145638" y="311793"/>
                    <a:pt x="146665" y="312306"/>
                  </a:cubicBezTo>
                  <a:cubicBezTo>
                    <a:pt x="150259" y="313847"/>
                    <a:pt x="154880" y="316414"/>
                    <a:pt x="156421" y="315387"/>
                  </a:cubicBezTo>
                  <a:cubicBezTo>
                    <a:pt x="203147" y="279444"/>
                    <a:pt x="224199" y="185992"/>
                    <a:pt x="193904" y="110511"/>
                  </a:cubicBezTo>
                  <a:close/>
                </a:path>
              </a:pathLst>
            </a:custGeom>
            <a:solidFill>
              <a:srgbClr val="E6E6E6"/>
            </a:solidFill>
            <a:ln w="51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EDF951D-4029-4791-8BDD-96B045BEBF50}"/>
                </a:ext>
              </a:extLst>
            </p:cNvPr>
            <p:cNvSpPr/>
            <p:nvPr/>
          </p:nvSpPr>
          <p:spPr>
            <a:xfrm>
              <a:off x="9090815" y="2449032"/>
              <a:ext cx="308085" cy="338893"/>
            </a:xfrm>
            <a:custGeom>
              <a:avLst/>
              <a:gdLst>
                <a:gd name="connsiteX0" fmla="*/ 255197 w 308084"/>
                <a:gd name="connsiteY0" fmla="*/ 14806 h 338892"/>
                <a:gd name="connsiteX1" fmla="*/ 186905 w 308084"/>
                <a:gd name="connsiteY1" fmla="*/ 12238 h 338892"/>
                <a:gd name="connsiteX2" fmla="*/ 187418 w 308084"/>
                <a:gd name="connsiteY2" fmla="*/ 78477 h 338892"/>
                <a:gd name="connsiteX3" fmla="*/ 219767 w 308084"/>
                <a:gd name="connsiteY3" fmla="*/ 186306 h 338892"/>
                <a:gd name="connsiteX4" fmla="*/ 192553 w 308084"/>
                <a:gd name="connsiteY4" fmla="*/ 234573 h 338892"/>
                <a:gd name="connsiteX5" fmla="*/ 175095 w 308084"/>
                <a:gd name="connsiteY5" fmla="*/ 188360 h 338892"/>
                <a:gd name="connsiteX6" fmla="*/ 0 w 308084"/>
                <a:gd name="connsiteY6" fmla="*/ 21995 h 338892"/>
                <a:gd name="connsiteX7" fmla="*/ 44159 w 308084"/>
                <a:gd name="connsiteY7" fmla="*/ 164227 h 338892"/>
                <a:gd name="connsiteX8" fmla="*/ 44159 w 308084"/>
                <a:gd name="connsiteY8" fmla="*/ 164227 h 338892"/>
                <a:gd name="connsiteX9" fmla="*/ 53401 w 308084"/>
                <a:gd name="connsiteY9" fmla="*/ 238681 h 338892"/>
                <a:gd name="connsiteX10" fmla="*/ 165852 w 308084"/>
                <a:gd name="connsiteY10" fmla="*/ 342402 h 338892"/>
                <a:gd name="connsiteX11" fmla="*/ 305517 w 308084"/>
                <a:gd name="connsiteY11" fmla="*/ 248437 h 338892"/>
                <a:gd name="connsiteX12" fmla="*/ 255197 w 308084"/>
                <a:gd name="connsiteY12" fmla="*/ 14806 h 33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8084" h="338892">
                  <a:moveTo>
                    <a:pt x="255197" y="14806"/>
                  </a:moveTo>
                  <a:cubicBezTo>
                    <a:pt x="219253" y="-7787"/>
                    <a:pt x="211551" y="-1112"/>
                    <a:pt x="186905" y="12238"/>
                  </a:cubicBezTo>
                  <a:cubicBezTo>
                    <a:pt x="159177" y="27129"/>
                    <a:pt x="178689" y="61019"/>
                    <a:pt x="187418" y="78477"/>
                  </a:cubicBezTo>
                  <a:cubicBezTo>
                    <a:pt x="204876" y="112879"/>
                    <a:pt x="220794" y="147282"/>
                    <a:pt x="219767" y="186306"/>
                  </a:cubicBezTo>
                  <a:cubicBezTo>
                    <a:pt x="219253" y="206332"/>
                    <a:pt x="215146" y="237140"/>
                    <a:pt x="192553" y="234573"/>
                  </a:cubicBezTo>
                  <a:cubicBezTo>
                    <a:pt x="176635" y="232519"/>
                    <a:pt x="176122" y="206332"/>
                    <a:pt x="175095" y="188360"/>
                  </a:cubicBezTo>
                  <a:cubicBezTo>
                    <a:pt x="168933" y="80017"/>
                    <a:pt x="98074" y="14806"/>
                    <a:pt x="0" y="21995"/>
                  </a:cubicBezTo>
                  <a:cubicBezTo>
                    <a:pt x="31322" y="63072"/>
                    <a:pt x="40051" y="126743"/>
                    <a:pt x="44159" y="164227"/>
                  </a:cubicBezTo>
                  <a:lnTo>
                    <a:pt x="44159" y="164227"/>
                  </a:lnTo>
                  <a:cubicBezTo>
                    <a:pt x="47240" y="188874"/>
                    <a:pt x="47753" y="214547"/>
                    <a:pt x="53401" y="238681"/>
                  </a:cubicBezTo>
                  <a:cubicBezTo>
                    <a:pt x="70346" y="313648"/>
                    <a:pt x="101668" y="341889"/>
                    <a:pt x="165852" y="342402"/>
                  </a:cubicBezTo>
                  <a:cubicBezTo>
                    <a:pt x="234658" y="343429"/>
                    <a:pt x="284978" y="312621"/>
                    <a:pt x="305517" y="248437"/>
                  </a:cubicBezTo>
                  <a:cubicBezTo>
                    <a:pt x="325029" y="184766"/>
                    <a:pt x="291140" y="37399"/>
                    <a:pt x="255197" y="14806"/>
                  </a:cubicBezTo>
                  <a:close/>
                </a:path>
              </a:pathLst>
            </a:custGeom>
            <a:solidFill>
              <a:schemeClr val="accent1"/>
            </a:solidFill>
            <a:ln w="51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EE9F5F8-9D09-4B51-95CF-F2F703BC92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6212027"/>
              </p:ext>
            </p:extLst>
          </p:nvPr>
        </p:nvGraphicFramePr>
        <p:xfrm>
          <a:off x="948594" y="2423158"/>
          <a:ext cx="10305558" cy="32492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175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75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175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759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1759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1759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061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dirty="0"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61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one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two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three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four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five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six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615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one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two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three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four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five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six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615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one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two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three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four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five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six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615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one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two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three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four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five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six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615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one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two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three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four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five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six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615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one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two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three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four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five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six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61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Total one</a:t>
                      </a:r>
                      <a:endParaRPr lang="ko-KR" altLang="en-US" sz="12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Total two</a:t>
                      </a:r>
                      <a:endParaRPr lang="ko-KR" altLang="en-US" sz="12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Total three</a:t>
                      </a:r>
                      <a:endParaRPr lang="ko-KR" altLang="en-US" sz="12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Total four</a:t>
                      </a:r>
                      <a:endParaRPr lang="ko-KR" altLang="en-US" sz="1200" b="1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accent5"/>
                          </a:solidFill>
                          <a:latin typeface="+mn-lt"/>
                          <a:cs typeface="Arial" pitchFamily="34" charset="0"/>
                        </a:rPr>
                        <a:t>Total five</a:t>
                      </a:r>
                      <a:endParaRPr lang="ko-KR" altLang="en-US" sz="1200" b="1" dirty="0">
                        <a:solidFill>
                          <a:schemeClr val="accent5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accent6"/>
                          </a:solidFill>
                          <a:latin typeface="+mn-lt"/>
                          <a:cs typeface="Arial" pitchFamily="34" charset="0"/>
                        </a:rPr>
                        <a:t>Total six</a:t>
                      </a:r>
                      <a:endParaRPr lang="ko-KR" altLang="en-US" sz="1200" b="1" dirty="0">
                        <a:solidFill>
                          <a:schemeClr val="accent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" name="그룹 4">
            <a:extLst>
              <a:ext uri="{FF2B5EF4-FFF2-40B4-BE49-F238E27FC236}">
                <a16:creationId xmlns:a16="http://schemas.microsoft.com/office/drawing/2014/main" id="{A07780B4-0D38-4E90-8BAC-EB053FDCCF56}"/>
              </a:ext>
            </a:extLst>
          </p:cNvPr>
          <p:cNvGrpSpPr/>
          <p:nvPr/>
        </p:nvGrpSpPr>
        <p:grpSpPr>
          <a:xfrm>
            <a:off x="948596" y="1781529"/>
            <a:ext cx="9593382" cy="488405"/>
            <a:chOff x="948595" y="1781526"/>
            <a:chExt cx="9593382" cy="48840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3BD3A8F-C906-4F32-86C4-32C4089D2643}"/>
                </a:ext>
              </a:extLst>
            </p:cNvPr>
            <p:cNvSpPr txBox="1"/>
            <p:nvPr/>
          </p:nvSpPr>
          <p:spPr>
            <a:xfrm>
              <a:off x="948595" y="1781526"/>
              <a:ext cx="9593382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0BA5D61-DED8-43CE-94AD-71FA082A9B39}"/>
                </a:ext>
              </a:extLst>
            </p:cNvPr>
            <p:cNvSpPr txBox="1"/>
            <p:nvPr/>
          </p:nvSpPr>
          <p:spPr>
            <a:xfrm>
              <a:off x="948595" y="1992932"/>
              <a:ext cx="9593382" cy="276999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1C21CBE-65EA-4EF4-99BA-61DE1403F9F5}"/>
              </a:ext>
            </a:extLst>
          </p:cNvPr>
          <p:cNvGrpSpPr/>
          <p:nvPr/>
        </p:nvGrpSpPr>
        <p:grpSpPr>
          <a:xfrm>
            <a:off x="5331180" y="5807489"/>
            <a:ext cx="6028482" cy="276999"/>
            <a:chOff x="3292109" y="3989675"/>
            <a:chExt cx="5384347" cy="27699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849BDE7-D331-4D01-B047-1561E5F84D9B}"/>
                </a:ext>
              </a:extLst>
            </p:cNvPr>
            <p:cNvSpPr/>
            <p:nvPr/>
          </p:nvSpPr>
          <p:spPr>
            <a:xfrm>
              <a:off x="3292109" y="4050570"/>
              <a:ext cx="144000" cy="143201"/>
            </a:xfrm>
            <a:prstGeom prst="rect">
              <a:avLst/>
            </a:prstGeom>
            <a:solidFill>
              <a:srgbClr val="EF79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2091CCD-6A2A-42CC-A582-2D9E3E1F26AF}"/>
                </a:ext>
              </a:extLst>
            </p:cNvPr>
            <p:cNvSpPr txBox="1"/>
            <p:nvPr/>
          </p:nvSpPr>
          <p:spPr>
            <a:xfrm>
              <a:off x="3440575" y="3989675"/>
              <a:ext cx="87730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A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9425F29-C6DC-410A-A389-7B3E7BB160EB}"/>
                </a:ext>
              </a:extLst>
            </p:cNvPr>
            <p:cNvSpPr/>
            <p:nvPr/>
          </p:nvSpPr>
          <p:spPr>
            <a:xfrm>
              <a:off x="4381754" y="4050570"/>
              <a:ext cx="144000" cy="143201"/>
            </a:xfrm>
            <a:prstGeom prst="rect">
              <a:avLst/>
            </a:prstGeom>
            <a:solidFill>
              <a:srgbClr val="3697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BE61A22-E0E1-4A31-9B97-18C705024644}"/>
                </a:ext>
              </a:extLst>
            </p:cNvPr>
            <p:cNvSpPr txBox="1"/>
            <p:nvPr/>
          </p:nvSpPr>
          <p:spPr>
            <a:xfrm>
              <a:off x="4530220" y="3989675"/>
              <a:ext cx="87730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B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53CD3E2-838F-474C-B32B-9E38B6BD08C2}"/>
                </a:ext>
              </a:extLst>
            </p:cNvPr>
            <p:cNvSpPr/>
            <p:nvPr/>
          </p:nvSpPr>
          <p:spPr>
            <a:xfrm>
              <a:off x="5471399" y="4050570"/>
              <a:ext cx="144000" cy="143201"/>
            </a:xfrm>
            <a:prstGeom prst="rect">
              <a:avLst/>
            </a:prstGeom>
            <a:solidFill>
              <a:srgbClr val="F3B20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CB73F01-6A68-42F2-92AC-8CCC491C72D6}"/>
                </a:ext>
              </a:extLst>
            </p:cNvPr>
            <p:cNvSpPr txBox="1"/>
            <p:nvPr/>
          </p:nvSpPr>
          <p:spPr>
            <a:xfrm>
              <a:off x="5619865" y="3989675"/>
              <a:ext cx="87730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C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9AA98554-D3C8-4D41-9003-D58872589DE2}"/>
                </a:ext>
              </a:extLst>
            </p:cNvPr>
            <p:cNvSpPr/>
            <p:nvPr/>
          </p:nvSpPr>
          <p:spPr>
            <a:xfrm>
              <a:off x="6561044" y="4050570"/>
              <a:ext cx="144000" cy="143201"/>
            </a:xfrm>
            <a:prstGeom prst="rect">
              <a:avLst/>
            </a:prstGeom>
            <a:solidFill>
              <a:srgbClr val="1FDEE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DC5113B-A1A2-438F-BFA9-0D2FFB87C80D}"/>
                </a:ext>
              </a:extLst>
            </p:cNvPr>
            <p:cNvSpPr txBox="1"/>
            <p:nvPr/>
          </p:nvSpPr>
          <p:spPr>
            <a:xfrm>
              <a:off x="6709510" y="3989675"/>
              <a:ext cx="87730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B617BC8-E03A-4538-A0DE-37C70C856D03}"/>
                </a:ext>
              </a:extLst>
            </p:cNvPr>
            <p:cNvSpPr/>
            <p:nvPr/>
          </p:nvSpPr>
          <p:spPr>
            <a:xfrm>
              <a:off x="7650689" y="4050570"/>
              <a:ext cx="144000" cy="143201"/>
            </a:xfrm>
            <a:prstGeom prst="rect">
              <a:avLst/>
            </a:prstGeom>
            <a:solidFill>
              <a:srgbClr val="71D6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9A47720-6BB9-4259-A098-6ECF778F5887}"/>
                </a:ext>
              </a:extLst>
            </p:cNvPr>
            <p:cNvSpPr txBox="1"/>
            <p:nvPr/>
          </p:nvSpPr>
          <p:spPr>
            <a:xfrm>
              <a:off x="7799155" y="3989675"/>
              <a:ext cx="87730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24">
            <a:extLst>
              <a:ext uri="{FF2B5EF4-FFF2-40B4-BE49-F238E27FC236}">
                <a16:creationId xmlns:a16="http://schemas.microsoft.com/office/drawing/2014/main" id="{AB4E08B3-C90D-4003-AA77-E957E9B93A6E}"/>
              </a:ext>
            </a:extLst>
          </p:cNvPr>
          <p:cNvGrpSpPr/>
          <p:nvPr/>
        </p:nvGrpSpPr>
        <p:grpSpPr>
          <a:xfrm flipH="1">
            <a:off x="6997294" y="1493392"/>
            <a:ext cx="2983092" cy="657346"/>
            <a:chOff x="4965551" y="1783849"/>
            <a:chExt cx="1780587" cy="65734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9886465-953C-4A6D-BB1D-71A3B118DBA0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440ED0B-ADFC-41A4-8572-C61DD2475F36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127">
            <a:extLst>
              <a:ext uri="{FF2B5EF4-FFF2-40B4-BE49-F238E27FC236}">
                <a16:creationId xmlns:a16="http://schemas.microsoft.com/office/drawing/2014/main" id="{F8C72BBC-A9F8-4A76-905A-B6136983A30D}"/>
              </a:ext>
            </a:extLst>
          </p:cNvPr>
          <p:cNvGrpSpPr/>
          <p:nvPr/>
        </p:nvGrpSpPr>
        <p:grpSpPr>
          <a:xfrm flipH="1">
            <a:off x="7898588" y="2476710"/>
            <a:ext cx="2983092" cy="657346"/>
            <a:chOff x="4965551" y="1783849"/>
            <a:chExt cx="1780587" cy="65734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5FC1374-9B06-405C-A55B-343B107802FB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D0DD6B3-6021-4FE3-B4E6-E8A0D89B4AE4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24">
            <a:extLst>
              <a:ext uri="{FF2B5EF4-FFF2-40B4-BE49-F238E27FC236}">
                <a16:creationId xmlns:a16="http://schemas.microsoft.com/office/drawing/2014/main" id="{CDD81102-B3E9-4ED4-AA04-F6ABCC0A7480}"/>
              </a:ext>
            </a:extLst>
          </p:cNvPr>
          <p:cNvGrpSpPr/>
          <p:nvPr/>
        </p:nvGrpSpPr>
        <p:grpSpPr>
          <a:xfrm flipH="1">
            <a:off x="6096000" y="510074"/>
            <a:ext cx="2983092" cy="657346"/>
            <a:chOff x="4965551" y="1783849"/>
            <a:chExt cx="1780587" cy="65734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80FE38A-9D0B-4601-BE59-6BAAFA557674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A0D0DC4-8307-4388-A9BD-85A803D100DD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127">
            <a:extLst>
              <a:ext uri="{FF2B5EF4-FFF2-40B4-BE49-F238E27FC236}">
                <a16:creationId xmlns:a16="http://schemas.microsoft.com/office/drawing/2014/main" id="{B838098D-5793-410E-A7B4-70E15BFE5A5A}"/>
              </a:ext>
            </a:extLst>
          </p:cNvPr>
          <p:cNvGrpSpPr/>
          <p:nvPr/>
        </p:nvGrpSpPr>
        <p:grpSpPr>
          <a:xfrm flipH="1">
            <a:off x="8799882" y="3460027"/>
            <a:ext cx="2983092" cy="657346"/>
            <a:chOff x="4965551" y="1783849"/>
            <a:chExt cx="1780587" cy="6573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EB03A1E-58B5-4E1C-9042-A3128EB3E82A}"/>
                </a:ext>
              </a:extLst>
            </p:cNvPr>
            <p:cNvSpPr txBox="1"/>
            <p:nvPr/>
          </p:nvSpPr>
          <p:spPr>
            <a:xfrm>
              <a:off x="4965551" y="1979530"/>
              <a:ext cx="178058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DCAACB8-9891-4A7B-A02A-A4247D26275F}"/>
                </a:ext>
              </a:extLst>
            </p:cNvPr>
            <p:cNvSpPr txBox="1"/>
            <p:nvPr/>
          </p:nvSpPr>
          <p:spPr>
            <a:xfrm>
              <a:off x="4965551" y="1783849"/>
              <a:ext cx="17805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57CCEEF4-842F-41EE-BA79-C1089B3E8B06}"/>
              </a:ext>
            </a:extLst>
          </p:cNvPr>
          <p:cNvSpPr txBox="1"/>
          <p:nvPr/>
        </p:nvSpPr>
        <p:spPr>
          <a:xfrm>
            <a:off x="7236273" y="4582585"/>
            <a:ext cx="4603355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accent4"/>
                </a:solidFill>
                <a:latin typeface="+mj-lt"/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3200" dirty="0">
                <a:solidFill>
                  <a:schemeClr val="accent4"/>
                </a:solidFill>
                <a:latin typeface="+mj-lt"/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accent4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3CA0817-3B0C-4FAB-ADFA-869DF9DD2562}"/>
              </a:ext>
            </a:extLst>
          </p:cNvPr>
          <p:cNvGrpSpPr/>
          <p:nvPr/>
        </p:nvGrpSpPr>
        <p:grpSpPr>
          <a:xfrm rot="631684">
            <a:off x="7186251" y="2530269"/>
            <a:ext cx="635365" cy="533030"/>
            <a:chOff x="10838916" y="1490494"/>
            <a:chExt cx="1054514" cy="884669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24150CF-9018-4C07-8EED-AA08DEE82178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31A419E-6208-45FB-9BCA-847237162F4B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4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9" name="Graphic 1">
            <a:extLst>
              <a:ext uri="{FF2B5EF4-FFF2-40B4-BE49-F238E27FC236}">
                <a16:creationId xmlns:a16="http://schemas.microsoft.com/office/drawing/2014/main" id="{E2E0CB8E-7FF3-47FF-B131-D74CE7828D2C}"/>
              </a:ext>
            </a:extLst>
          </p:cNvPr>
          <p:cNvGrpSpPr/>
          <p:nvPr/>
        </p:nvGrpSpPr>
        <p:grpSpPr>
          <a:xfrm>
            <a:off x="8084149" y="3493434"/>
            <a:ext cx="642158" cy="519276"/>
            <a:chOff x="4973042" y="3994232"/>
            <a:chExt cx="1803339" cy="1458256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31C930-9A0D-4B3C-B6D5-3DFE0999B7B0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3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E22FFC7-CE50-46C6-8D6C-CB71FF5DEC11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D227873-74EB-4E78-93E0-13A5964954C4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ECF18C7-2BCB-4959-96F7-95A5663E226F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D66E4DB-EEF5-47C5-A217-276F15311149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210FE77-8AC9-4342-BE43-3D10AD53722D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754D3DE-BFD3-41C4-901F-794BD0637326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" name="Graphic 121">
            <a:extLst>
              <a:ext uri="{FF2B5EF4-FFF2-40B4-BE49-F238E27FC236}">
                <a16:creationId xmlns:a16="http://schemas.microsoft.com/office/drawing/2014/main" id="{3EB04A57-B641-4CE7-8FF0-00AA6889B55B}"/>
              </a:ext>
            </a:extLst>
          </p:cNvPr>
          <p:cNvGrpSpPr/>
          <p:nvPr/>
        </p:nvGrpSpPr>
        <p:grpSpPr>
          <a:xfrm>
            <a:off x="6239493" y="1505850"/>
            <a:ext cx="726294" cy="529081"/>
            <a:chOff x="5146536" y="5317629"/>
            <a:chExt cx="2273771" cy="1656368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5297778-143E-4DBF-9AAF-7CCB6C1540C3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EBD0E68-2690-4548-A465-F3BA4C831FDB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CDFF917-7AB8-472A-B4DD-FDBFE732EFAA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EB437CD-C702-4F9F-8EC4-953D9B920721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" name="Graphic 121">
              <a:extLst>
                <a:ext uri="{FF2B5EF4-FFF2-40B4-BE49-F238E27FC236}">
                  <a16:creationId xmlns:a16="http://schemas.microsoft.com/office/drawing/2014/main" id="{55213E9B-313F-43E7-BC7C-61F3E38CF127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455EE93-84A0-487F-9D4A-78D85DE7AC4F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DD510DC-95A6-4E1E-856D-4A16F3F68B23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5" name="Graphic 83">
            <a:extLst>
              <a:ext uri="{FF2B5EF4-FFF2-40B4-BE49-F238E27FC236}">
                <a16:creationId xmlns:a16="http://schemas.microsoft.com/office/drawing/2014/main" id="{99290924-EC2F-492B-801D-4AB0958DC34E}"/>
              </a:ext>
            </a:extLst>
          </p:cNvPr>
          <p:cNvGrpSpPr/>
          <p:nvPr/>
        </p:nvGrpSpPr>
        <p:grpSpPr>
          <a:xfrm>
            <a:off x="5395465" y="494924"/>
            <a:ext cx="484461" cy="657353"/>
            <a:chOff x="7088246" y="2858266"/>
            <a:chExt cx="1236916" cy="1678341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043271A-6714-443F-8A3B-15BD3B2D4108}"/>
                </a:ext>
              </a:extLst>
            </p:cNvPr>
            <p:cNvSpPr/>
            <p:nvPr/>
          </p:nvSpPr>
          <p:spPr>
            <a:xfrm>
              <a:off x="7088246" y="2874372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rgbClr val="666666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04F4F99-D026-49DB-8615-2D07217F90C5}"/>
                </a:ext>
              </a:extLst>
            </p:cNvPr>
            <p:cNvSpPr/>
            <p:nvPr/>
          </p:nvSpPr>
          <p:spPr>
            <a:xfrm>
              <a:off x="7088246" y="2858266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50B02F1-84A7-40EE-81FC-4DD886893F0C}"/>
                </a:ext>
              </a:extLst>
            </p:cNvPr>
            <p:cNvSpPr/>
            <p:nvPr/>
          </p:nvSpPr>
          <p:spPr>
            <a:xfrm>
              <a:off x="7136567" y="3575217"/>
              <a:ext cx="1140282" cy="476728"/>
            </a:xfrm>
            <a:custGeom>
              <a:avLst/>
              <a:gdLst>
                <a:gd name="connsiteX0" fmla="*/ 1140351 w 1140281"/>
                <a:gd name="connsiteY0" fmla="*/ 403286 h 476728"/>
                <a:gd name="connsiteX1" fmla="*/ 542508 w 1140281"/>
                <a:gd name="connsiteY1" fmla="*/ 478661 h 476728"/>
                <a:gd name="connsiteX2" fmla="*/ 713 w 1140281"/>
                <a:gd name="connsiteY2" fmla="*/ 394267 h 476728"/>
                <a:gd name="connsiteX3" fmla="*/ 125693 w 1140281"/>
                <a:gd name="connsiteY3" fmla="*/ 5154 h 476728"/>
                <a:gd name="connsiteX4" fmla="*/ 563767 w 1140281"/>
                <a:gd name="connsiteY4" fmla="*/ 34788 h 476728"/>
                <a:gd name="connsiteX5" fmla="*/ 1007640 w 1140281"/>
                <a:gd name="connsiteY5" fmla="*/ 0 h 476728"/>
                <a:gd name="connsiteX6" fmla="*/ 1140351 w 1140281"/>
                <a:gd name="connsiteY6" fmla="*/ 403286 h 4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81" h="476728">
                  <a:moveTo>
                    <a:pt x="1140351" y="403286"/>
                  </a:moveTo>
                  <a:cubicBezTo>
                    <a:pt x="1142283" y="414238"/>
                    <a:pt x="735776" y="481238"/>
                    <a:pt x="542508" y="478661"/>
                  </a:cubicBezTo>
                  <a:cubicBezTo>
                    <a:pt x="418172" y="476728"/>
                    <a:pt x="12309" y="445805"/>
                    <a:pt x="713" y="394267"/>
                  </a:cubicBezTo>
                  <a:cubicBezTo>
                    <a:pt x="-9595" y="347883"/>
                    <a:pt x="94770" y="70865"/>
                    <a:pt x="125693" y="5154"/>
                  </a:cubicBezTo>
                  <a:cubicBezTo>
                    <a:pt x="132135" y="-8375"/>
                    <a:pt x="238433" y="27702"/>
                    <a:pt x="563767" y="34788"/>
                  </a:cubicBezTo>
                  <a:cubicBezTo>
                    <a:pt x="725468" y="38654"/>
                    <a:pt x="912939" y="15461"/>
                    <a:pt x="1007640" y="0"/>
                  </a:cubicBezTo>
                  <a:cubicBezTo>
                    <a:pt x="1055313" y="84394"/>
                    <a:pt x="1130043" y="353037"/>
                    <a:pt x="1140351" y="40328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FDD2FB-47F0-4DA7-B297-0D0101E9E0AB}"/>
                </a:ext>
              </a:extLst>
            </p:cNvPr>
            <p:cNvSpPr/>
            <p:nvPr/>
          </p:nvSpPr>
          <p:spPr>
            <a:xfrm>
              <a:off x="7088879" y="3969687"/>
              <a:ext cx="1230474" cy="566920"/>
            </a:xfrm>
            <a:custGeom>
              <a:avLst/>
              <a:gdLst>
                <a:gd name="connsiteX0" fmla="*/ 1188684 w 1230473"/>
                <a:gd name="connsiteY0" fmla="*/ 9019 h 566919"/>
                <a:gd name="connsiteX1" fmla="*/ 590841 w 1230473"/>
                <a:gd name="connsiteY1" fmla="*/ 84394 h 566919"/>
                <a:gd name="connsiteX2" fmla="*/ 49046 w 1230473"/>
                <a:gd name="connsiteY2" fmla="*/ 0 h 566919"/>
                <a:gd name="connsiteX3" fmla="*/ 49046 w 1230473"/>
                <a:gd name="connsiteY3" fmla="*/ 0 h 566919"/>
                <a:gd name="connsiteX4" fmla="*/ 11681 w 1230473"/>
                <a:gd name="connsiteY4" fmla="*/ 401354 h 566919"/>
                <a:gd name="connsiteX5" fmla="*/ 1229914 w 1230473"/>
                <a:gd name="connsiteY5" fmla="*/ 390402 h 566919"/>
                <a:gd name="connsiteX6" fmla="*/ 1188684 w 1230473"/>
                <a:gd name="connsiteY6" fmla="*/ 9019 h 5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473" h="566919">
                  <a:moveTo>
                    <a:pt x="1188684" y="9019"/>
                  </a:moveTo>
                  <a:cubicBezTo>
                    <a:pt x="1190616" y="19971"/>
                    <a:pt x="784109" y="86971"/>
                    <a:pt x="590841" y="84394"/>
                  </a:cubicBezTo>
                  <a:cubicBezTo>
                    <a:pt x="466505" y="82461"/>
                    <a:pt x="60642" y="51538"/>
                    <a:pt x="49046" y="0"/>
                  </a:cubicBezTo>
                  <a:cubicBezTo>
                    <a:pt x="49046" y="0"/>
                    <a:pt x="49046" y="0"/>
                    <a:pt x="49046" y="0"/>
                  </a:cubicBezTo>
                  <a:cubicBezTo>
                    <a:pt x="3306" y="184893"/>
                    <a:pt x="-13444" y="340796"/>
                    <a:pt x="11681" y="401354"/>
                  </a:cubicBezTo>
                  <a:cubicBezTo>
                    <a:pt x="119267" y="659044"/>
                    <a:pt x="1179020" y="597199"/>
                    <a:pt x="1229914" y="390402"/>
                  </a:cubicBezTo>
                  <a:cubicBezTo>
                    <a:pt x="1258904" y="276373"/>
                    <a:pt x="1182886" y="-19971"/>
                    <a:pt x="1188684" y="9019"/>
                  </a:cubicBezTo>
                  <a:close/>
                </a:path>
              </a:pathLst>
            </a:custGeom>
            <a:solidFill>
              <a:schemeClr val="accent1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CA447FA-1C6F-4748-9820-2064C22BC47D}"/>
                </a:ext>
              </a:extLst>
            </p:cNvPr>
            <p:cNvSpPr/>
            <p:nvPr/>
          </p:nvSpPr>
          <p:spPr>
            <a:xfrm>
              <a:off x="7184348" y="3157832"/>
              <a:ext cx="450959" cy="1166051"/>
            </a:xfrm>
            <a:custGeom>
              <a:avLst/>
              <a:gdLst>
                <a:gd name="connsiteX0" fmla="*/ 418708 w 450958"/>
                <a:gd name="connsiteY0" fmla="*/ 0 h 1166051"/>
                <a:gd name="connsiteX1" fmla="*/ 373612 w 450958"/>
                <a:gd name="connsiteY1" fmla="*/ 23192 h 1166051"/>
                <a:gd name="connsiteX2" fmla="*/ 207402 w 450958"/>
                <a:gd name="connsiteY2" fmla="*/ 389113 h 1166051"/>
                <a:gd name="connsiteX3" fmla="*/ 35393 w 450958"/>
                <a:gd name="connsiteY3" fmla="*/ 930264 h 1166051"/>
                <a:gd name="connsiteX4" fmla="*/ 605 w 450958"/>
                <a:gd name="connsiteY4" fmla="*/ 1075859 h 1166051"/>
                <a:gd name="connsiteX5" fmla="*/ 40547 w 450958"/>
                <a:gd name="connsiteY5" fmla="*/ 1156388 h 1166051"/>
                <a:gd name="connsiteX6" fmla="*/ 133960 w 450958"/>
                <a:gd name="connsiteY6" fmla="*/ 1162830 h 1166051"/>
                <a:gd name="connsiteX7" fmla="*/ 186142 w 450958"/>
                <a:gd name="connsiteY7" fmla="*/ 1097119 h 1166051"/>
                <a:gd name="connsiteX8" fmla="*/ 205469 w 450958"/>
                <a:gd name="connsiteY8" fmla="*/ 954101 h 1166051"/>
                <a:gd name="connsiteX9" fmla="*/ 342045 w 450958"/>
                <a:gd name="connsiteY9" fmla="*/ 395556 h 1166051"/>
                <a:gd name="connsiteX10" fmla="*/ 450275 w 450958"/>
                <a:gd name="connsiteY10" fmla="*/ 42519 h 1166051"/>
                <a:gd name="connsiteX11" fmla="*/ 418708 w 450958"/>
                <a:gd name="connsiteY11" fmla="*/ 0 h 116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0958" h="1166051">
                  <a:moveTo>
                    <a:pt x="418708" y="0"/>
                  </a:moveTo>
                  <a:cubicBezTo>
                    <a:pt x="400026" y="0"/>
                    <a:pt x="383920" y="7086"/>
                    <a:pt x="373612" y="23192"/>
                  </a:cubicBezTo>
                  <a:cubicBezTo>
                    <a:pt x="359439" y="44452"/>
                    <a:pt x="244123" y="287325"/>
                    <a:pt x="207402" y="389113"/>
                  </a:cubicBezTo>
                  <a:cubicBezTo>
                    <a:pt x="204181" y="398777"/>
                    <a:pt x="44412" y="896764"/>
                    <a:pt x="35393" y="930264"/>
                  </a:cubicBezTo>
                  <a:cubicBezTo>
                    <a:pt x="22509" y="978581"/>
                    <a:pt x="6403" y="1026254"/>
                    <a:pt x="605" y="1075859"/>
                  </a:cubicBezTo>
                  <a:cubicBezTo>
                    <a:pt x="-3260" y="1110004"/>
                    <a:pt x="11557" y="1142215"/>
                    <a:pt x="40547" y="1156388"/>
                  </a:cubicBezTo>
                  <a:cubicBezTo>
                    <a:pt x="70181" y="1171205"/>
                    <a:pt x="102393" y="1173138"/>
                    <a:pt x="133960" y="1162830"/>
                  </a:cubicBezTo>
                  <a:cubicBezTo>
                    <a:pt x="164883" y="1152522"/>
                    <a:pt x="183565" y="1131907"/>
                    <a:pt x="186142" y="1097119"/>
                  </a:cubicBezTo>
                  <a:cubicBezTo>
                    <a:pt x="189363" y="1048802"/>
                    <a:pt x="197094" y="1001773"/>
                    <a:pt x="205469" y="954101"/>
                  </a:cubicBezTo>
                  <a:cubicBezTo>
                    <a:pt x="211267" y="919956"/>
                    <a:pt x="339468" y="403286"/>
                    <a:pt x="342045" y="395556"/>
                  </a:cubicBezTo>
                  <a:cubicBezTo>
                    <a:pt x="354286" y="354325"/>
                    <a:pt x="426439" y="118538"/>
                    <a:pt x="450275" y="42519"/>
                  </a:cubicBezTo>
                  <a:cubicBezTo>
                    <a:pt x="457362" y="18038"/>
                    <a:pt x="444477" y="0"/>
                    <a:pt x="418708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64A3DC1-7F00-4C5D-80EA-840D37B77186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3">
            <a:extLst>
              <a:ext uri="{FF2B5EF4-FFF2-40B4-BE49-F238E27FC236}">
                <a16:creationId xmlns:a16="http://schemas.microsoft.com/office/drawing/2014/main" id="{BF4EB78A-EEF4-4DA6-A373-0E27B6015D77}"/>
              </a:ext>
            </a:extLst>
          </p:cNvPr>
          <p:cNvSpPr/>
          <p:nvPr/>
        </p:nvSpPr>
        <p:spPr>
          <a:xfrm>
            <a:off x="0" y="-3600"/>
            <a:ext cx="3311691" cy="686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2DEA812-0512-416A-822A-17D9D4466BFE}"/>
              </a:ext>
            </a:extLst>
          </p:cNvPr>
          <p:cNvSpPr/>
          <p:nvPr/>
        </p:nvSpPr>
        <p:spPr>
          <a:xfrm>
            <a:off x="4138258" y="478971"/>
            <a:ext cx="7204194" cy="1321040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13EF3C9-8910-4C5F-A3D1-F91F3631EDF0}"/>
              </a:ext>
            </a:extLst>
          </p:cNvPr>
          <p:cNvSpPr txBox="1"/>
          <p:nvPr/>
        </p:nvSpPr>
        <p:spPr>
          <a:xfrm>
            <a:off x="423921" y="2266307"/>
            <a:ext cx="2328112" cy="1200329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Example Text :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82CFA82-7D2C-4AB4-B927-5AC0AB5724C8}"/>
              </a:ext>
            </a:extLst>
          </p:cNvPr>
          <p:cNvSpPr txBox="1"/>
          <p:nvPr/>
        </p:nvSpPr>
        <p:spPr>
          <a:xfrm>
            <a:off x="371808" y="393498"/>
            <a:ext cx="3067418" cy="1477328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2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2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4FA7D9E-31A2-4086-962F-2D358730CCDB}"/>
              </a:ext>
            </a:extLst>
          </p:cNvPr>
          <p:cNvSpPr/>
          <p:nvPr/>
        </p:nvSpPr>
        <p:spPr>
          <a:xfrm>
            <a:off x="4138258" y="2007541"/>
            <a:ext cx="7204194" cy="1321040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A75E466-BBB3-48B3-BB05-272E6CA7F0B7}"/>
              </a:ext>
            </a:extLst>
          </p:cNvPr>
          <p:cNvSpPr/>
          <p:nvPr/>
        </p:nvSpPr>
        <p:spPr>
          <a:xfrm>
            <a:off x="4138258" y="3536111"/>
            <a:ext cx="7204194" cy="1321040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B9B56EC-9D6D-46C0-BD3D-D99DE2D214A3}"/>
              </a:ext>
            </a:extLst>
          </p:cNvPr>
          <p:cNvSpPr/>
          <p:nvPr/>
        </p:nvSpPr>
        <p:spPr>
          <a:xfrm>
            <a:off x="4138258" y="5064681"/>
            <a:ext cx="7204194" cy="1321040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그룹 6">
            <a:extLst>
              <a:ext uri="{FF2B5EF4-FFF2-40B4-BE49-F238E27FC236}">
                <a16:creationId xmlns:a16="http://schemas.microsoft.com/office/drawing/2014/main" id="{34468B9F-B0F0-4810-8614-112C9A134C9E}"/>
              </a:ext>
            </a:extLst>
          </p:cNvPr>
          <p:cNvGrpSpPr/>
          <p:nvPr/>
        </p:nvGrpSpPr>
        <p:grpSpPr>
          <a:xfrm>
            <a:off x="5735186" y="645638"/>
            <a:ext cx="5266798" cy="1004839"/>
            <a:chOff x="5735185" y="674821"/>
            <a:chExt cx="5266798" cy="100483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0C5261B-CC96-44D2-9C14-68C32B68346D}"/>
                </a:ext>
              </a:extLst>
            </p:cNvPr>
            <p:cNvSpPr txBox="1"/>
            <p:nvPr/>
          </p:nvSpPr>
          <p:spPr>
            <a:xfrm>
              <a:off x="5735185" y="674821"/>
              <a:ext cx="5266798" cy="36933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 Type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BB6233B-EAE7-4D32-A949-32F1B2D0259A}"/>
                </a:ext>
              </a:extLst>
            </p:cNvPr>
            <p:cNvSpPr txBox="1"/>
            <p:nvPr/>
          </p:nvSpPr>
          <p:spPr>
            <a:xfrm>
              <a:off x="5735185" y="1033329"/>
              <a:ext cx="5266793" cy="646331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grpSp>
        <p:nvGrpSpPr>
          <p:cNvPr id="26" name="그룹 6">
            <a:extLst>
              <a:ext uri="{FF2B5EF4-FFF2-40B4-BE49-F238E27FC236}">
                <a16:creationId xmlns:a16="http://schemas.microsoft.com/office/drawing/2014/main" id="{C41F7BB8-E185-42BC-97AB-97476E04FF89}"/>
              </a:ext>
            </a:extLst>
          </p:cNvPr>
          <p:cNvGrpSpPr/>
          <p:nvPr/>
        </p:nvGrpSpPr>
        <p:grpSpPr>
          <a:xfrm>
            <a:off x="5735186" y="2159930"/>
            <a:ext cx="5266798" cy="1004839"/>
            <a:chOff x="5735185" y="674821"/>
            <a:chExt cx="5266798" cy="100483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3386ADB-28FD-45F4-A8E3-F943F696DDDC}"/>
                </a:ext>
              </a:extLst>
            </p:cNvPr>
            <p:cNvSpPr txBox="1"/>
            <p:nvPr/>
          </p:nvSpPr>
          <p:spPr>
            <a:xfrm>
              <a:off x="5735185" y="674821"/>
              <a:ext cx="5266798" cy="36933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 Type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78DE32D-A8EB-48B3-B05D-43827B4C1552}"/>
                </a:ext>
              </a:extLst>
            </p:cNvPr>
            <p:cNvSpPr txBox="1"/>
            <p:nvPr/>
          </p:nvSpPr>
          <p:spPr>
            <a:xfrm>
              <a:off x="5735185" y="1033329"/>
              <a:ext cx="5266793" cy="646331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grpSp>
        <p:nvGrpSpPr>
          <p:cNvPr id="29" name="그룹 6">
            <a:extLst>
              <a:ext uri="{FF2B5EF4-FFF2-40B4-BE49-F238E27FC236}">
                <a16:creationId xmlns:a16="http://schemas.microsoft.com/office/drawing/2014/main" id="{17178CB4-9F28-4450-8B36-A6943D410BDE}"/>
              </a:ext>
            </a:extLst>
          </p:cNvPr>
          <p:cNvGrpSpPr/>
          <p:nvPr/>
        </p:nvGrpSpPr>
        <p:grpSpPr>
          <a:xfrm>
            <a:off x="5735186" y="3701654"/>
            <a:ext cx="5266798" cy="1004839"/>
            <a:chOff x="5735185" y="674821"/>
            <a:chExt cx="5266798" cy="1004839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7B56C5D-278A-4D6D-9E40-CDDB12C54713}"/>
                </a:ext>
              </a:extLst>
            </p:cNvPr>
            <p:cNvSpPr txBox="1"/>
            <p:nvPr/>
          </p:nvSpPr>
          <p:spPr>
            <a:xfrm>
              <a:off x="5735185" y="674821"/>
              <a:ext cx="5266798" cy="36933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 Type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C706223-3241-4E4C-A70F-CBD824285191}"/>
                </a:ext>
              </a:extLst>
            </p:cNvPr>
            <p:cNvSpPr txBox="1"/>
            <p:nvPr/>
          </p:nvSpPr>
          <p:spPr>
            <a:xfrm>
              <a:off x="5735185" y="1033329"/>
              <a:ext cx="5266793" cy="646331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grpSp>
        <p:nvGrpSpPr>
          <p:cNvPr id="32" name="그룹 6">
            <a:extLst>
              <a:ext uri="{FF2B5EF4-FFF2-40B4-BE49-F238E27FC236}">
                <a16:creationId xmlns:a16="http://schemas.microsoft.com/office/drawing/2014/main" id="{591746EC-13E7-4403-8DC4-D8D25B61D132}"/>
              </a:ext>
            </a:extLst>
          </p:cNvPr>
          <p:cNvGrpSpPr/>
          <p:nvPr/>
        </p:nvGrpSpPr>
        <p:grpSpPr>
          <a:xfrm>
            <a:off x="5735186" y="5234234"/>
            <a:ext cx="5266798" cy="1004839"/>
            <a:chOff x="5735185" y="674821"/>
            <a:chExt cx="5266798" cy="1004839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5310A0C-356D-4C29-A854-E62752864B8A}"/>
                </a:ext>
              </a:extLst>
            </p:cNvPr>
            <p:cNvSpPr txBox="1"/>
            <p:nvPr/>
          </p:nvSpPr>
          <p:spPr>
            <a:xfrm>
              <a:off x="5735185" y="674821"/>
              <a:ext cx="5266798" cy="369332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 Type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F7B40B1-B4C8-41E6-BE87-4965BAD27B7C}"/>
                </a:ext>
              </a:extLst>
            </p:cNvPr>
            <p:cNvSpPr txBox="1"/>
            <p:nvPr/>
          </p:nvSpPr>
          <p:spPr>
            <a:xfrm>
              <a:off x="5735185" y="1033329"/>
              <a:ext cx="5266793" cy="646331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650AAF-B5BF-45B6-AC8F-F3E6269E6408}"/>
              </a:ext>
            </a:extLst>
          </p:cNvPr>
          <p:cNvGrpSpPr/>
          <p:nvPr/>
        </p:nvGrpSpPr>
        <p:grpSpPr>
          <a:xfrm rot="631684">
            <a:off x="4560421" y="5451408"/>
            <a:ext cx="776168" cy="651155"/>
            <a:chOff x="10838916" y="1490494"/>
            <a:chExt cx="1054514" cy="884669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1203A3E-BE95-44C9-8BB3-06F5BAC41D4E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3F4AB73-F056-41FB-896B-BFD733B343DC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4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9" name="Graphic 1">
            <a:extLst>
              <a:ext uri="{FF2B5EF4-FFF2-40B4-BE49-F238E27FC236}">
                <a16:creationId xmlns:a16="http://schemas.microsoft.com/office/drawing/2014/main" id="{9A43421F-B9E8-4E32-8BB5-2AD49BA305D9}"/>
              </a:ext>
            </a:extLst>
          </p:cNvPr>
          <p:cNvGrpSpPr/>
          <p:nvPr/>
        </p:nvGrpSpPr>
        <p:grpSpPr>
          <a:xfrm>
            <a:off x="4544489" y="3917492"/>
            <a:ext cx="784466" cy="634352"/>
            <a:chOff x="4973042" y="3994232"/>
            <a:chExt cx="1803339" cy="1458256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C504BA2-F2F1-4BCC-A7AF-5338984DE942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3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F680AED-B201-4E58-B91A-3B20B7DA153C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43E47F6-B580-4447-A021-9297DBF159D1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A7A54CC-C75F-412D-AE7C-B74B2D018407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0D53D29-FFFC-465E-B07B-72BED9F48EEA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CAB7781-3715-4A05-9F33-9E2EE386E21C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CFF94A2-BA1D-431F-85E3-6BE26839798A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" name="Graphic 121">
            <a:extLst>
              <a:ext uri="{FF2B5EF4-FFF2-40B4-BE49-F238E27FC236}">
                <a16:creationId xmlns:a16="http://schemas.microsoft.com/office/drawing/2014/main" id="{9C71A21D-B27C-4DCF-BE85-D020E5061FD2}"/>
              </a:ext>
            </a:extLst>
          </p:cNvPr>
          <p:cNvGrpSpPr/>
          <p:nvPr/>
        </p:nvGrpSpPr>
        <p:grpSpPr>
          <a:xfrm>
            <a:off x="4507466" y="2324082"/>
            <a:ext cx="887247" cy="646330"/>
            <a:chOff x="5146536" y="5317629"/>
            <a:chExt cx="2273771" cy="1656368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7B793D8-EE7B-48AD-B5B1-1284DD3396DD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E30FBD8-6084-49CB-8C32-D076463FF9CA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F870838-A0B8-4FE8-8060-987F2F21485C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ACCB00E-687F-4D47-A961-6E4A0236E299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2" name="Graphic 121">
              <a:extLst>
                <a:ext uri="{FF2B5EF4-FFF2-40B4-BE49-F238E27FC236}">
                  <a16:creationId xmlns:a16="http://schemas.microsoft.com/office/drawing/2014/main" id="{15E63A1B-AD46-4972-92FF-96606593566C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90D482D-B777-48F5-B1BA-98FB22037FB7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041A6275-CEFB-453F-AAE6-0C636168BCE0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5" name="Graphic 83">
            <a:extLst>
              <a:ext uri="{FF2B5EF4-FFF2-40B4-BE49-F238E27FC236}">
                <a16:creationId xmlns:a16="http://schemas.microsoft.com/office/drawing/2014/main" id="{21C14971-67E4-4902-9B60-B12A743B1331}"/>
              </a:ext>
            </a:extLst>
          </p:cNvPr>
          <p:cNvGrpSpPr/>
          <p:nvPr/>
        </p:nvGrpSpPr>
        <p:grpSpPr>
          <a:xfrm>
            <a:off x="4639989" y="737976"/>
            <a:ext cx="591822" cy="803029"/>
            <a:chOff x="7088246" y="2858266"/>
            <a:chExt cx="1236916" cy="1678341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5B4298C-2C73-45E5-A314-AE1B0B99A5EA}"/>
                </a:ext>
              </a:extLst>
            </p:cNvPr>
            <p:cNvSpPr/>
            <p:nvPr/>
          </p:nvSpPr>
          <p:spPr>
            <a:xfrm>
              <a:off x="7088246" y="2874372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rgbClr val="666666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24F722B-56C7-4D4D-80BF-73B0BC128163}"/>
                </a:ext>
              </a:extLst>
            </p:cNvPr>
            <p:cNvSpPr/>
            <p:nvPr/>
          </p:nvSpPr>
          <p:spPr>
            <a:xfrm>
              <a:off x="7088246" y="2858266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1E38F3C-79A0-4096-972F-C8559F23B79F}"/>
                </a:ext>
              </a:extLst>
            </p:cNvPr>
            <p:cNvSpPr/>
            <p:nvPr/>
          </p:nvSpPr>
          <p:spPr>
            <a:xfrm>
              <a:off x="7136567" y="3575217"/>
              <a:ext cx="1140282" cy="476728"/>
            </a:xfrm>
            <a:custGeom>
              <a:avLst/>
              <a:gdLst>
                <a:gd name="connsiteX0" fmla="*/ 1140351 w 1140281"/>
                <a:gd name="connsiteY0" fmla="*/ 403286 h 476728"/>
                <a:gd name="connsiteX1" fmla="*/ 542508 w 1140281"/>
                <a:gd name="connsiteY1" fmla="*/ 478661 h 476728"/>
                <a:gd name="connsiteX2" fmla="*/ 713 w 1140281"/>
                <a:gd name="connsiteY2" fmla="*/ 394267 h 476728"/>
                <a:gd name="connsiteX3" fmla="*/ 125693 w 1140281"/>
                <a:gd name="connsiteY3" fmla="*/ 5154 h 476728"/>
                <a:gd name="connsiteX4" fmla="*/ 563767 w 1140281"/>
                <a:gd name="connsiteY4" fmla="*/ 34788 h 476728"/>
                <a:gd name="connsiteX5" fmla="*/ 1007640 w 1140281"/>
                <a:gd name="connsiteY5" fmla="*/ 0 h 476728"/>
                <a:gd name="connsiteX6" fmla="*/ 1140351 w 1140281"/>
                <a:gd name="connsiteY6" fmla="*/ 403286 h 4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81" h="476728">
                  <a:moveTo>
                    <a:pt x="1140351" y="403286"/>
                  </a:moveTo>
                  <a:cubicBezTo>
                    <a:pt x="1142283" y="414238"/>
                    <a:pt x="735776" y="481238"/>
                    <a:pt x="542508" y="478661"/>
                  </a:cubicBezTo>
                  <a:cubicBezTo>
                    <a:pt x="418172" y="476728"/>
                    <a:pt x="12309" y="445805"/>
                    <a:pt x="713" y="394267"/>
                  </a:cubicBezTo>
                  <a:cubicBezTo>
                    <a:pt x="-9595" y="347883"/>
                    <a:pt x="94770" y="70865"/>
                    <a:pt x="125693" y="5154"/>
                  </a:cubicBezTo>
                  <a:cubicBezTo>
                    <a:pt x="132135" y="-8375"/>
                    <a:pt x="238433" y="27702"/>
                    <a:pt x="563767" y="34788"/>
                  </a:cubicBezTo>
                  <a:cubicBezTo>
                    <a:pt x="725468" y="38654"/>
                    <a:pt x="912939" y="15461"/>
                    <a:pt x="1007640" y="0"/>
                  </a:cubicBezTo>
                  <a:cubicBezTo>
                    <a:pt x="1055313" y="84394"/>
                    <a:pt x="1130043" y="353037"/>
                    <a:pt x="1140351" y="40328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7CC2A6B-E9EA-451D-82D7-D21DDE335A6F}"/>
                </a:ext>
              </a:extLst>
            </p:cNvPr>
            <p:cNvSpPr/>
            <p:nvPr/>
          </p:nvSpPr>
          <p:spPr>
            <a:xfrm>
              <a:off x="7088879" y="3969687"/>
              <a:ext cx="1230474" cy="566920"/>
            </a:xfrm>
            <a:custGeom>
              <a:avLst/>
              <a:gdLst>
                <a:gd name="connsiteX0" fmla="*/ 1188684 w 1230473"/>
                <a:gd name="connsiteY0" fmla="*/ 9019 h 566919"/>
                <a:gd name="connsiteX1" fmla="*/ 590841 w 1230473"/>
                <a:gd name="connsiteY1" fmla="*/ 84394 h 566919"/>
                <a:gd name="connsiteX2" fmla="*/ 49046 w 1230473"/>
                <a:gd name="connsiteY2" fmla="*/ 0 h 566919"/>
                <a:gd name="connsiteX3" fmla="*/ 49046 w 1230473"/>
                <a:gd name="connsiteY3" fmla="*/ 0 h 566919"/>
                <a:gd name="connsiteX4" fmla="*/ 11681 w 1230473"/>
                <a:gd name="connsiteY4" fmla="*/ 401354 h 566919"/>
                <a:gd name="connsiteX5" fmla="*/ 1229914 w 1230473"/>
                <a:gd name="connsiteY5" fmla="*/ 390402 h 566919"/>
                <a:gd name="connsiteX6" fmla="*/ 1188684 w 1230473"/>
                <a:gd name="connsiteY6" fmla="*/ 9019 h 5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473" h="566919">
                  <a:moveTo>
                    <a:pt x="1188684" y="9019"/>
                  </a:moveTo>
                  <a:cubicBezTo>
                    <a:pt x="1190616" y="19971"/>
                    <a:pt x="784109" y="86971"/>
                    <a:pt x="590841" y="84394"/>
                  </a:cubicBezTo>
                  <a:cubicBezTo>
                    <a:pt x="466505" y="82461"/>
                    <a:pt x="60642" y="51538"/>
                    <a:pt x="49046" y="0"/>
                  </a:cubicBezTo>
                  <a:cubicBezTo>
                    <a:pt x="49046" y="0"/>
                    <a:pt x="49046" y="0"/>
                    <a:pt x="49046" y="0"/>
                  </a:cubicBezTo>
                  <a:cubicBezTo>
                    <a:pt x="3306" y="184893"/>
                    <a:pt x="-13444" y="340796"/>
                    <a:pt x="11681" y="401354"/>
                  </a:cubicBezTo>
                  <a:cubicBezTo>
                    <a:pt x="119267" y="659044"/>
                    <a:pt x="1179020" y="597199"/>
                    <a:pt x="1229914" y="390402"/>
                  </a:cubicBezTo>
                  <a:cubicBezTo>
                    <a:pt x="1258904" y="276373"/>
                    <a:pt x="1182886" y="-19971"/>
                    <a:pt x="1188684" y="9019"/>
                  </a:cubicBezTo>
                  <a:close/>
                </a:path>
              </a:pathLst>
            </a:custGeom>
            <a:solidFill>
              <a:schemeClr val="accent1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C41104A-9E32-40D8-87F2-4499C980FCEA}"/>
                </a:ext>
              </a:extLst>
            </p:cNvPr>
            <p:cNvSpPr/>
            <p:nvPr/>
          </p:nvSpPr>
          <p:spPr>
            <a:xfrm>
              <a:off x="7184348" y="3157832"/>
              <a:ext cx="450959" cy="1166051"/>
            </a:xfrm>
            <a:custGeom>
              <a:avLst/>
              <a:gdLst>
                <a:gd name="connsiteX0" fmla="*/ 418708 w 450958"/>
                <a:gd name="connsiteY0" fmla="*/ 0 h 1166051"/>
                <a:gd name="connsiteX1" fmla="*/ 373612 w 450958"/>
                <a:gd name="connsiteY1" fmla="*/ 23192 h 1166051"/>
                <a:gd name="connsiteX2" fmla="*/ 207402 w 450958"/>
                <a:gd name="connsiteY2" fmla="*/ 389113 h 1166051"/>
                <a:gd name="connsiteX3" fmla="*/ 35393 w 450958"/>
                <a:gd name="connsiteY3" fmla="*/ 930264 h 1166051"/>
                <a:gd name="connsiteX4" fmla="*/ 605 w 450958"/>
                <a:gd name="connsiteY4" fmla="*/ 1075859 h 1166051"/>
                <a:gd name="connsiteX5" fmla="*/ 40547 w 450958"/>
                <a:gd name="connsiteY5" fmla="*/ 1156388 h 1166051"/>
                <a:gd name="connsiteX6" fmla="*/ 133960 w 450958"/>
                <a:gd name="connsiteY6" fmla="*/ 1162830 h 1166051"/>
                <a:gd name="connsiteX7" fmla="*/ 186142 w 450958"/>
                <a:gd name="connsiteY7" fmla="*/ 1097119 h 1166051"/>
                <a:gd name="connsiteX8" fmla="*/ 205469 w 450958"/>
                <a:gd name="connsiteY8" fmla="*/ 954101 h 1166051"/>
                <a:gd name="connsiteX9" fmla="*/ 342045 w 450958"/>
                <a:gd name="connsiteY9" fmla="*/ 395556 h 1166051"/>
                <a:gd name="connsiteX10" fmla="*/ 450275 w 450958"/>
                <a:gd name="connsiteY10" fmla="*/ 42519 h 1166051"/>
                <a:gd name="connsiteX11" fmla="*/ 418708 w 450958"/>
                <a:gd name="connsiteY11" fmla="*/ 0 h 116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0958" h="1166051">
                  <a:moveTo>
                    <a:pt x="418708" y="0"/>
                  </a:moveTo>
                  <a:cubicBezTo>
                    <a:pt x="400026" y="0"/>
                    <a:pt x="383920" y="7086"/>
                    <a:pt x="373612" y="23192"/>
                  </a:cubicBezTo>
                  <a:cubicBezTo>
                    <a:pt x="359439" y="44452"/>
                    <a:pt x="244123" y="287325"/>
                    <a:pt x="207402" y="389113"/>
                  </a:cubicBezTo>
                  <a:cubicBezTo>
                    <a:pt x="204181" y="398777"/>
                    <a:pt x="44412" y="896764"/>
                    <a:pt x="35393" y="930264"/>
                  </a:cubicBezTo>
                  <a:cubicBezTo>
                    <a:pt x="22509" y="978581"/>
                    <a:pt x="6403" y="1026254"/>
                    <a:pt x="605" y="1075859"/>
                  </a:cubicBezTo>
                  <a:cubicBezTo>
                    <a:pt x="-3260" y="1110004"/>
                    <a:pt x="11557" y="1142215"/>
                    <a:pt x="40547" y="1156388"/>
                  </a:cubicBezTo>
                  <a:cubicBezTo>
                    <a:pt x="70181" y="1171205"/>
                    <a:pt x="102393" y="1173138"/>
                    <a:pt x="133960" y="1162830"/>
                  </a:cubicBezTo>
                  <a:cubicBezTo>
                    <a:pt x="164883" y="1152522"/>
                    <a:pt x="183565" y="1131907"/>
                    <a:pt x="186142" y="1097119"/>
                  </a:cubicBezTo>
                  <a:cubicBezTo>
                    <a:pt x="189363" y="1048802"/>
                    <a:pt x="197094" y="1001773"/>
                    <a:pt x="205469" y="954101"/>
                  </a:cubicBezTo>
                  <a:cubicBezTo>
                    <a:pt x="211267" y="919956"/>
                    <a:pt x="339468" y="403286"/>
                    <a:pt x="342045" y="395556"/>
                  </a:cubicBezTo>
                  <a:cubicBezTo>
                    <a:pt x="354286" y="354325"/>
                    <a:pt x="426439" y="118538"/>
                    <a:pt x="450275" y="42519"/>
                  </a:cubicBezTo>
                  <a:cubicBezTo>
                    <a:pt x="457362" y="18038"/>
                    <a:pt x="444477" y="0"/>
                    <a:pt x="418708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976F8673-3AE2-452A-8C47-E156B7E3703A}"/>
              </a:ext>
            </a:extLst>
          </p:cNvPr>
          <p:cNvSpPr/>
          <p:nvPr/>
        </p:nvSpPr>
        <p:spPr>
          <a:xfrm>
            <a:off x="210016" y="4070986"/>
            <a:ext cx="2202285" cy="2460774"/>
          </a:xfrm>
          <a:custGeom>
            <a:avLst/>
            <a:gdLst>
              <a:gd name="connsiteX0" fmla="*/ 358249 w 1783930"/>
              <a:gd name="connsiteY0" fmla="*/ 1846560 h 1993315"/>
              <a:gd name="connsiteX1" fmla="*/ 343824 w 1783930"/>
              <a:gd name="connsiteY1" fmla="*/ 1856454 h 1993315"/>
              <a:gd name="connsiteX2" fmla="*/ 333967 w 1783930"/>
              <a:gd name="connsiteY2" fmla="*/ 1903133 h 1993315"/>
              <a:gd name="connsiteX3" fmla="*/ 375717 w 1783930"/>
              <a:gd name="connsiteY3" fmla="*/ 1849495 h 1993315"/>
              <a:gd name="connsiteX4" fmla="*/ 358249 w 1783930"/>
              <a:gd name="connsiteY4" fmla="*/ 1846560 h 1993315"/>
              <a:gd name="connsiteX5" fmla="*/ 752053 w 1783930"/>
              <a:gd name="connsiteY5" fmla="*/ 1595223 h 1993315"/>
              <a:gd name="connsiteX6" fmla="*/ 736396 w 1783930"/>
              <a:gd name="connsiteY6" fmla="*/ 1612619 h 1993315"/>
              <a:gd name="connsiteX7" fmla="*/ 747414 w 1783930"/>
              <a:gd name="connsiteY7" fmla="*/ 1688002 h 1993315"/>
              <a:gd name="connsiteX8" fmla="*/ 750603 w 1783930"/>
              <a:gd name="connsiteY8" fmla="*/ 1711776 h 1993315"/>
              <a:gd name="connsiteX9" fmla="*/ 752053 w 1783930"/>
              <a:gd name="connsiteY9" fmla="*/ 1711197 h 1993315"/>
              <a:gd name="connsiteX10" fmla="*/ 752053 w 1783930"/>
              <a:gd name="connsiteY10" fmla="*/ 1595223 h 1993315"/>
              <a:gd name="connsiteX11" fmla="*/ 931812 w 1783930"/>
              <a:gd name="connsiteY11" fmla="*/ 1532887 h 1993315"/>
              <a:gd name="connsiteX12" fmla="*/ 930362 w 1783930"/>
              <a:gd name="connsiteY12" fmla="*/ 1536366 h 1993315"/>
              <a:gd name="connsiteX13" fmla="*/ 1197392 w 1783930"/>
              <a:gd name="connsiteY13" fmla="*/ 1730332 h 1993315"/>
              <a:gd name="connsiteX14" fmla="*/ 1200291 w 1783930"/>
              <a:gd name="connsiteY14" fmla="*/ 1727143 h 1993315"/>
              <a:gd name="connsiteX15" fmla="*/ 1146363 w 1783930"/>
              <a:gd name="connsiteY15" fmla="*/ 1679594 h 1993315"/>
              <a:gd name="connsiteX16" fmla="*/ 982840 w 1783930"/>
              <a:gd name="connsiteY16" fmla="*/ 1555791 h 1993315"/>
              <a:gd name="connsiteX17" fmla="*/ 931812 w 1783930"/>
              <a:gd name="connsiteY17" fmla="*/ 1532887 h 1993315"/>
              <a:gd name="connsiteX18" fmla="*/ 707693 w 1783930"/>
              <a:gd name="connsiteY18" fmla="*/ 1385310 h 1993315"/>
              <a:gd name="connsiteX19" fmla="*/ 699575 w 1783930"/>
              <a:gd name="connsiteY19" fmla="*/ 1387629 h 1993315"/>
              <a:gd name="connsiteX20" fmla="*/ 726829 w 1783930"/>
              <a:gd name="connsiteY20" fmla="*/ 1512011 h 1993315"/>
              <a:gd name="connsiteX21" fmla="*/ 735817 w 1783930"/>
              <a:gd name="connsiteY21" fmla="*/ 1492296 h 1993315"/>
              <a:gd name="connsiteX22" fmla="*/ 727118 w 1783930"/>
              <a:gd name="connsiteY22" fmla="*/ 1444167 h 1993315"/>
              <a:gd name="connsiteX23" fmla="*/ 707693 w 1783930"/>
              <a:gd name="connsiteY23" fmla="*/ 1385310 h 1993315"/>
              <a:gd name="connsiteX24" fmla="*/ 127823 w 1783930"/>
              <a:gd name="connsiteY24" fmla="*/ 1327323 h 1993315"/>
              <a:gd name="connsiteX25" fmla="*/ 147539 w 1783930"/>
              <a:gd name="connsiteY25" fmla="*/ 1376612 h 1993315"/>
              <a:gd name="connsiteX26" fmla="*/ 197117 w 1783930"/>
              <a:gd name="connsiteY26" fmla="*/ 1431119 h 1993315"/>
              <a:gd name="connsiteX27" fmla="*/ 394273 w 1783930"/>
              <a:gd name="connsiteY27" fmla="*/ 1441267 h 1993315"/>
              <a:gd name="connsiteX28" fmla="*/ 431674 w 1783930"/>
              <a:gd name="connsiteY28" fmla="*/ 1379221 h 1993315"/>
              <a:gd name="connsiteX29" fmla="*/ 417177 w 1783930"/>
              <a:gd name="connsiteY29" fmla="*/ 1395457 h 1993315"/>
              <a:gd name="connsiteX30" fmla="*/ 209295 w 1783930"/>
              <a:gd name="connsiteY30" fmla="*/ 1402416 h 1993315"/>
              <a:gd name="connsiteX31" fmla="*/ 163485 w 1783930"/>
              <a:gd name="connsiteY31" fmla="*/ 1356316 h 1993315"/>
              <a:gd name="connsiteX32" fmla="*/ 127823 w 1783930"/>
              <a:gd name="connsiteY32" fmla="*/ 1327323 h 1993315"/>
              <a:gd name="connsiteX33" fmla="*/ 654345 w 1783930"/>
              <a:gd name="connsiteY33" fmla="*/ 1309927 h 1993315"/>
              <a:gd name="connsiteX34" fmla="*/ 648836 w 1783930"/>
              <a:gd name="connsiteY34" fmla="*/ 1310796 h 1993315"/>
              <a:gd name="connsiteX35" fmla="*/ 643037 w 1783930"/>
              <a:gd name="connsiteY35" fmla="*/ 1320654 h 1993315"/>
              <a:gd name="connsiteX36" fmla="*/ 530253 w 1783930"/>
              <a:gd name="connsiteY36" fmla="*/ 1495775 h 1993315"/>
              <a:gd name="connsiteX37" fmla="*/ 381806 w 1783930"/>
              <a:gd name="connsiteY37" fmla="*/ 1719895 h 1993315"/>
              <a:gd name="connsiteX38" fmla="*/ 376587 w 1783930"/>
              <a:gd name="connsiteY38" fmla="*/ 1730332 h 1993315"/>
              <a:gd name="connsiteX39" fmla="*/ 684498 w 1783930"/>
              <a:gd name="connsiteY39" fmla="*/ 1538975 h 1993315"/>
              <a:gd name="connsiteX40" fmla="*/ 689717 w 1783930"/>
              <a:gd name="connsiteY40" fmla="*/ 1526218 h 1993315"/>
              <a:gd name="connsiteX41" fmla="*/ 677540 w 1783930"/>
              <a:gd name="connsiteY41" fmla="*/ 1441847 h 1993315"/>
              <a:gd name="connsiteX42" fmla="*/ 654345 w 1783930"/>
              <a:gd name="connsiteY42" fmla="*/ 1309927 h 1993315"/>
              <a:gd name="connsiteX43" fmla="*/ 138261 w 1783930"/>
              <a:gd name="connsiteY43" fmla="*/ 1260638 h 1993315"/>
              <a:gd name="connsiteX44" fmla="*/ 140290 w 1783930"/>
              <a:gd name="connsiteY44" fmla="*/ 1271365 h 1993315"/>
              <a:gd name="connsiteX45" fmla="*/ 282068 w 1783930"/>
              <a:gd name="connsiteY45" fmla="*/ 1409954 h 1993315"/>
              <a:gd name="connsiteX46" fmla="*/ 427035 w 1783930"/>
              <a:gd name="connsiteY46" fmla="*/ 1360085 h 1993315"/>
              <a:gd name="connsiteX47" fmla="*/ 423846 w 1783930"/>
              <a:gd name="connsiteY47" fmla="*/ 1360375 h 1993315"/>
              <a:gd name="connsiteX48" fmla="*/ 414859 w 1783930"/>
              <a:gd name="connsiteY48" fmla="*/ 1365014 h 1993315"/>
              <a:gd name="connsiteX49" fmla="*/ 269891 w 1783930"/>
              <a:gd name="connsiteY49" fmla="*/ 1371393 h 1993315"/>
              <a:gd name="connsiteX50" fmla="*/ 146959 w 1783930"/>
              <a:gd name="connsiteY50" fmla="*/ 1270785 h 1993315"/>
              <a:gd name="connsiteX51" fmla="*/ 138261 w 1783930"/>
              <a:gd name="connsiteY51" fmla="*/ 1260638 h 1993315"/>
              <a:gd name="connsiteX52" fmla="*/ 145799 w 1783930"/>
              <a:gd name="connsiteY52" fmla="*/ 1213378 h 1993315"/>
              <a:gd name="connsiteX53" fmla="*/ 145219 w 1783930"/>
              <a:gd name="connsiteY53" fmla="*/ 1216278 h 1993315"/>
              <a:gd name="connsiteX54" fmla="*/ 146379 w 1783930"/>
              <a:gd name="connsiteY54" fmla="*/ 1220337 h 1993315"/>
              <a:gd name="connsiteX55" fmla="*/ 312801 w 1783930"/>
              <a:gd name="connsiteY55" fmla="*/ 1358056 h 1993315"/>
              <a:gd name="connsiteX56" fmla="*/ 436603 w 1783930"/>
              <a:gd name="connsiteY56" fmla="*/ 1321524 h 1993315"/>
              <a:gd name="connsiteX57" fmla="*/ 433704 w 1783930"/>
              <a:gd name="connsiteY57" fmla="*/ 1320654 h 1993315"/>
              <a:gd name="connsiteX58" fmla="*/ 426745 w 1783930"/>
              <a:gd name="connsiteY58" fmla="*/ 1322684 h 1993315"/>
              <a:gd name="connsiteX59" fmla="*/ 307293 w 1783930"/>
              <a:gd name="connsiteY59" fmla="*/ 1325873 h 1993315"/>
              <a:gd name="connsiteX60" fmla="*/ 199147 w 1783930"/>
              <a:gd name="connsiteY60" fmla="*/ 1260928 h 1993315"/>
              <a:gd name="connsiteX61" fmla="*/ 145799 w 1783930"/>
              <a:gd name="connsiteY61" fmla="*/ 1213378 h 1993315"/>
              <a:gd name="connsiteX62" fmla="*/ 169284 w 1783930"/>
              <a:gd name="connsiteY62" fmla="*/ 1143504 h 1993315"/>
              <a:gd name="connsiteX63" fmla="*/ 164935 w 1783930"/>
              <a:gd name="connsiteY63" fmla="*/ 1144664 h 1993315"/>
              <a:gd name="connsiteX64" fmla="*/ 183780 w 1783930"/>
              <a:gd name="connsiteY64" fmla="*/ 1204390 h 1993315"/>
              <a:gd name="connsiteX65" fmla="*/ 321209 w 1783930"/>
              <a:gd name="connsiteY65" fmla="*/ 1302968 h 1993315"/>
              <a:gd name="connsiteX66" fmla="*/ 445301 w 1783930"/>
              <a:gd name="connsiteY66" fmla="*/ 1288761 h 1993315"/>
              <a:gd name="connsiteX67" fmla="*/ 465886 w 1783930"/>
              <a:gd name="connsiteY67" fmla="*/ 1262377 h 1993315"/>
              <a:gd name="connsiteX68" fmla="*/ 169284 w 1783930"/>
              <a:gd name="connsiteY68" fmla="*/ 1143504 h 1993315"/>
              <a:gd name="connsiteX69" fmla="*/ 528223 w 1783930"/>
              <a:gd name="connsiteY69" fmla="*/ 1125818 h 1993315"/>
              <a:gd name="connsiteX70" fmla="*/ 524454 w 1783930"/>
              <a:gd name="connsiteY70" fmla="*/ 1128717 h 1993315"/>
              <a:gd name="connsiteX71" fmla="*/ 524163 w 1783930"/>
              <a:gd name="connsiteY71" fmla="*/ 1166119 h 1993315"/>
              <a:gd name="connsiteX72" fmla="*/ 512856 w 1783930"/>
              <a:gd name="connsiteY72" fmla="*/ 1265277 h 1993315"/>
              <a:gd name="connsiteX73" fmla="*/ 508218 w 1783930"/>
              <a:gd name="connsiteY73" fmla="*/ 1273105 h 1993315"/>
              <a:gd name="connsiteX74" fmla="*/ 487632 w 1783930"/>
              <a:gd name="connsiteY74" fmla="*/ 1302388 h 1993315"/>
              <a:gd name="connsiteX75" fmla="*/ 466756 w 1783930"/>
              <a:gd name="connsiteY75" fmla="*/ 1362405 h 1993315"/>
              <a:gd name="connsiteX76" fmla="*/ 365280 w 1783930"/>
              <a:gd name="connsiteY76" fmla="*/ 1488237 h 1993315"/>
              <a:gd name="connsiteX77" fmla="*/ 225241 w 1783930"/>
              <a:gd name="connsiteY77" fmla="*/ 1483308 h 1993315"/>
              <a:gd name="connsiteX78" fmla="*/ 154497 w 1783930"/>
              <a:gd name="connsiteY78" fmla="*/ 1425611 h 1993315"/>
              <a:gd name="connsiteX79" fmla="*/ 120865 w 1783930"/>
              <a:gd name="connsiteY79" fmla="*/ 1399227 h 1993315"/>
              <a:gd name="connsiteX80" fmla="*/ 141740 w 1783930"/>
              <a:gd name="connsiteY80" fmla="*/ 1445616 h 1993315"/>
              <a:gd name="connsiteX81" fmla="*/ 186970 w 1783930"/>
              <a:gd name="connsiteY81" fmla="*/ 1481568 h 1993315"/>
              <a:gd name="connsiteX82" fmla="*/ 213934 w 1783930"/>
              <a:gd name="connsiteY82" fmla="*/ 1503893 h 1993315"/>
              <a:gd name="connsiteX83" fmla="*/ 211614 w 1783930"/>
              <a:gd name="connsiteY83" fmla="*/ 1509112 h 1993315"/>
              <a:gd name="connsiteX84" fmla="*/ 180591 w 1783930"/>
              <a:gd name="connsiteY84" fmla="*/ 1501284 h 1993315"/>
              <a:gd name="connsiteX85" fmla="*/ 148118 w 1783930"/>
              <a:gd name="connsiteY85" fmla="*/ 1482148 h 1993315"/>
              <a:gd name="connsiteX86" fmla="*/ 122314 w 1783930"/>
              <a:gd name="connsiteY86" fmla="*/ 1473740 h 1993315"/>
              <a:gd name="connsiteX87" fmla="*/ 137391 w 1783930"/>
              <a:gd name="connsiteY87" fmla="*/ 1529987 h 1993315"/>
              <a:gd name="connsiteX88" fmla="*/ 159136 w 1783930"/>
              <a:gd name="connsiteY88" fmla="*/ 1541005 h 1993315"/>
              <a:gd name="connsiteX89" fmla="*/ 191319 w 1783930"/>
              <a:gd name="connsiteY89" fmla="*/ 1533757 h 1993315"/>
              <a:gd name="connsiteX90" fmla="*/ 258584 w 1783930"/>
              <a:gd name="connsiteY90" fmla="*/ 1549993 h 1993315"/>
              <a:gd name="connsiteX91" fmla="*/ 269021 w 1783930"/>
              <a:gd name="connsiteY91" fmla="*/ 1552892 h 1993315"/>
              <a:gd name="connsiteX92" fmla="*/ 330487 w 1783930"/>
              <a:gd name="connsiteY92" fmla="*/ 1597542 h 1993315"/>
              <a:gd name="connsiteX93" fmla="*/ 347884 w 1783930"/>
              <a:gd name="connsiteY93" fmla="*/ 1648281 h 1993315"/>
              <a:gd name="connsiteX94" fmla="*/ 356002 w 1783930"/>
              <a:gd name="connsiteY94" fmla="*/ 1637553 h 1993315"/>
              <a:gd name="connsiteX95" fmla="*/ 427325 w 1783930"/>
              <a:gd name="connsiteY95" fmla="*/ 1535496 h 1993315"/>
              <a:gd name="connsiteX96" fmla="*/ 612304 w 1783930"/>
              <a:gd name="connsiteY96" fmla="*/ 1223526 h 1993315"/>
              <a:gd name="connsiteX97" fmla="*/ 603896 w 1783930"/>
              <a:gd name="connsiteY97" fmla="*/ 1184675 h 1993315"/>
              <a:gd name="connsiteX98" fmla="*/ 528223 w 1783930"/>
              <a:gd name="connsiteY98" fmla="*/ 1125818 h 1993315"/>
              <a:gd name="connsiteX99" fmla="*/ 189869 w 1783930"/>
              <a:gd name="connsiteY99" fmla="*/ 1082908 h 1993315"/>
              <a:gd name="connsiteX100" fmla="*/ 186390 w 1783930"/>
              <a:gd name="connsiteY100" fmla="*/ 1084937 h 1993315"/>
              <a:gd name="connsiteX101" fmla="*/ 206395 w 1783930"/>
              <a:gd name="connsiteY101" fmla="*/ 1142634 h 1993315"/>
              <a:gd name="connsiteX102" fmla="*/ 451680 w 1783930"/>
              <a:gd name="connsiteY102" fmla="*/ 1236283 h 1993315"/>
              <a:gd name="connsiteX103" fmla="*/ 492561 w 1783930"/>
              <a:gd name="connsiteY103" fmla="*/ 1188154 h 1993315"/>
              <a:gd name="connsiteX104" fmla="*/ 319470 w 1783930"/>
              <a:gd name="connsiteY104" fmla="*/ 1202361 h 1993315"/>
              <a:gd name="connsiteX105" fmla="*/ 189869 w 1783930"/>
              <a:gd name="connsiteY105" fmla="*/ 1082908 h 1993315"/>
              <a:gd name="connsiteX106" fmla="*/ 234229 w 1783930"/>
              <a:gd name="connsiteY106" fmla="*/ 1063192 h 1993315"/>
              <a:gd name="connsiteX107" fmla="*/ 221762 w 1783930"/>
              <a:gd name="connsiteY107" fmla="*/ 1066381 h 1993315"/>
              <a:gd name="connsiteX108" fmla="*/ 223212 w 1783930"/>
              <a:gd name="connsiteY108" fmla="*/ 1077979 h 1993315"/>
              <a:gd name="connsiteX109" fmla="*/ 244377 w 1783930"/>
              <a:gd name="connsiteY109" fmla="*/ 1109002 h 1993315"/>
              <a:gd name="connsiteX110" fmla="*/ 407030 w 1783930"/>
              <a:gd name="connsiteY110" fmla="*/ 1193663 h 1993315"/>
              <a:gd name="connsiteX111" fmla="*/ 501549 w 1783930"/>
              <a:gd name="connsiteY111" fmla="*/ 1122919 h 1993315"/>
              <a:gd name="connsiteX112" fmla="*/ 464436 w 1783930"/>
              <a:gd name="connsiteY112" fmla="*/ 1133646 h 1993315"/>
              <a:gd name="connsiteX113" fmla="*/ 257714 w 1783930"/>
              <a:gd name="connsiteY113" fmla="*/ 1080878 h 1993315"/>
              <a:gd name="connsiteX114" fmla="*/ 234229 w 1783930"/>
              <a:gd name="connsiteY114" fmla="*/ 1063192 h 1993315"/>
              <a:gd name="connsiteX115" fmla="*/ 265542 w 1783930"/>
              <a:gd name="connsiteY115" fmla="*/ 1046956 h 1993315"/>
              <a:gd name="connsiteX116" fmla="*/ 263513 w 1783930"/>
              <a:gd name="connsiteY116" fmla="*/ 1053334 h 1993315"/>
              <a:gd name="connsiteX117" fmla="*/ 392244 w 1783930"/>
              <a:gd name="connsiteY117" fmla="*/ 1122339 h 1993315"/>
              <a:gd name="connsiteX118" fmla="*/ 484733 w 1783930"/>
              <a:gd name="connsiteY118" fmla="*/ 1086967 h 1993315"/>
              <a:gd name="connsiteX119" fmla="*/ 428484 w 1783930"/>
              <a:gd name="connsiteY119" fmla="*/ 1087547 h 1993315"/>
              <a:gd name="connsiteX120" fmla="*/ 338026 w 1783930"/>
              <a:gd name="connsiteY120" fmla="*/ 1072760 h 1993315"/>
              <a:gd name="connsiteX121" fmla="*/ 299754 w 1783930"/>
              <a:gd name="connsiteY121" fmla="*/ 1053044 h 1993315"/>
              <a:gd name="connsiteX122" fmla="*/ 265542 w 1783930"/>
              <a:gd name="connsiteY122" fmla="*/ 1046956 h 1993315"/>
              <a:gd name="connsiteX123" fmla="*/ 484443 w 1783930"/>
              <a:gd name="connsiteY123" fmla="*/ 989259 h 1993315"/>
              <a:gd name="connsiteX124" fmla="*/ 444141 w 1783930"/>
              <a:gd name="connsiteY124" fmla="*/ 1019412 h 1993315"/>
              <a:gd name="connsiteX125" fmla="*/ 484153 w 1783930"/>
              <a:gd name="connsiteY125" fmla="*/ 1030719 h 1993315"/>
              <a:gd name="connsiteX126" fmla="*/ 484443 w 1783930"/>
              <a:gd name="connsiteY126" fmla="*/ 989259 h 1993315"/>
              <a:gd name="connsiteX127" fmla="*/ 771659 w 1783930"/>
              <a:gd name="connsiteY127" fmla="*/ 978060 h 1993315"/>
              <a:gd name="connsiteX128" fmla="*/ 765099 w 1783930"/>
              <a:gd name="connsiteY128" fmla="*/ 985489 h 1993315"/>
              <a:gd name="connsiteX129" fmla="*/ 729438 w 1783930"/>
              <a:gd name="connsiteY129" fmla="*/ 1054784 h 1993315"/>
              <a:gd name="connsiteX130" fmla="*/ 707403 w 1783930"/>
              <a:gd name="connsiteY130" fmla="*/ 1155971 h 1993315"/>
              <a:gd name="connsiteX131" fmla="*/ 789743 w 1783930"/>
              <a:gd name="connsiteY131" fmla="*/ 979981 h 1993315"/>
              <a:gd name="connsiteX132" fmla="*/ 771659 w 1783930"/>
              <a:gd name="connsiteY132" fmla="*/ 978060 h 1993315"/>
              <a:gd name="connsiteX133" fmla="*/ 465886 w 1783930"/>
              <a:gd name="connsiteY133" fmla="*/ 943159 h 1993315"/>
              <a:gd name="connsiteX134" fmla="*/ 405871 w 1783930"/>
              <a:gd name="connsiteY134" fmla="*/ 985489 h 1993315"/>
              <a:gd name="connsiteX135" fmla="*/ 419787 w 1783930"/>
              <a:gd name="connsiteY135" fmla="*/ 998537 h 1993315"/>
              <a:gd name="connsiteX136" fmla="*/ 473134 w 1783930"/>
              <a:gd name="connsiteY136" fmla="*/ 962005 h 1993315"/>
              <a:gd name="connsiteX137" fmla="*/ 465886 w 1783930"/>
              <a:gd name="connsiteY137" fmla="*/ 943159 h 1993315"/>
              <a:gd name="connsiteX138" fmla="*/ 509087 w 1783930"/>
              <a:gd name="connsiteY138" fmla="*/ 938230 h 1993315"/>
              <a:gd name="connsiteX139" fmla="*/ 510827 w 1783930"/>
              <a:gd name="connsiteY139" fmla="*/ 957366 h 1993315"/>
              <a:gd name="connsiteX140" fmla="*/ 519235 w 1783930"/>
              <a:gd name="connsiteY140" fmla="*/ 1060873 h 1993315"/>
              <a:gd name="connsiteX141" fmla="*/ 528803 w 1783930"/>
              <a:gd name="connsiteY141" fmla="*/ 1075949 h 1993315"/>
              <a:gd name="connsiteX142" fmla="*/ 689427 w 1783930"/>
              <a:gd name="connsiteY142" fmla="*/ 1165249 h 1993315"/>
              <a:gd name="connsiteX143" fmla="*/ 701894 w 1783930"/>
              <a:gd name="connsiteY143" fmla="*/ 1170468 h 1993315"/>
              <a:gd name="connsiteX144" fmla="*/ 709431 w 1783930"/>
              <a:gd name="connsiteY144" fmla="*/ 1161480 h 1993315"/>
              <a:gd name="connsiteX145" fmla="*/ 691457 w 1783930"/>
              <a:gd name="connsiteY145" fmla="*/ 1152492 h 1993315"/>
              <a:gd name="connsiteX146" fmla="*/ 681019 w 1783930"/>
              <a:gd name="connsiteY146" fmla="*/ 1117120 h 1993315"/>
              <a:gd name="connsiteX147" fmla="*/ 725669 w 1783930"/>
              <a:gd name="connsiteY147" fmla="*/ 1023181 h 1993315"/>
              <a:gd name="connsiteX148" fmla="*/ 747124 w 1783930"/>
              <a:gd name="connsiteY148" fmla="*/ 974182 h 1993315"/>
              <a:gd name="connsiteX149" fmla="*/ 509087 w 1783930"/>
              <a:gd name="connsiteY149" fmla="*/ 938230 h 1993315"/>
              <a:gd name="connsiteX150" fmla="*/ 258294 w 1783930"/>
              <a:gd name="connsiteY150" fmla="*/ 927212 h 1993315"/>
              <a:gd name="connsiteX151" fmla="*/ 244087 w 1783930"/>
              <a:gd name="connsiteY151" fmla="*/ 990418 h 1993315"/>
              <a:gd name="connsiteX152" fmla="*/ 267862 w 1783930"/>
              <a:gd name="connsiteY152" fmla="*/ 949248 h 1993315"/>
              <a:gd name="connsiteX153" fmla="*/ 300914 w 1783930"/>
              <a:gd name="connsiteY153" fmla="*/ 994188 h 1993315"/>
              <a:gd name="connsiteX154" fmla="*/ 258294 w 1783930"/>
              <a:gd name="connsiteY154" fmla="*/ 927212 h 1993315"/>
              <a:gd name="connsiteX155" fmla="*/ 442981 w 1783930"/>
              <a:gd name="connsiteY155" fmla="*/ 919094 h 1993315"/>
              <a:gd name="connsiteX156" fmla="*/ 358611 w 1783930"/>
              <a:gd name="connsiteY156" fmla="*/ 929242 h 1993315"/>
              <a:gd name="connsiteX157" fmla="*/ 331647 w 1783930"/>
              <a:gd name="connsiteY157" fmla="*/ 993318 h 1993315"/>
              <a:gd name="connsiteX158" fmla="*/ 348174 w 1783930"/>
              <a:gd name="connsiteY158" fmla="*/ 1021441 h 1993315"/>
              <a:gd name="connsiteX159" fmla="*/ 322369 w 1783930"/>
              <a:gd name="connsiteY159" fmla="*/ 1013033 h 1993315"/>
              <a:gd name="connsiteX160" fmla="*/ 344114 w 1783930"/>
              <a:gd name="connsiteY160" fmla="*/ 1048695 h 1993315"/>
              <a:gd name="connsiteX161" fmla="*/ 434283 w 1783930"/>
              <a:gd name="connsiteY161" fmla="*/ 1056524 h 1993315"/>
              <a:gd name="connsiteX162" fmla="*/ 412538 w 1783930"/>
              <a:gd name="connsiteY162" fmla="*/ 1040287 h 1993315"/>
              <a:gd name="connsiteX163" fmla="*/ 364410 w 1783930"/>
              <a:gd name="connsiteY163" fmla="*/ 1024921 h 1993315"/>
              <a:gd name="connsiteX164" fmla="*/ 353682 w 1783930"/>
              <a:gd name="connsiteY164" fmla="*/ 1019412 h 1993315"/>
              <a:gd name="connsiteX165" fmla="*/ 334837 w 1783930"/>
              <a:gd name="connsiteY165" fmla="*/ 983750 h 1993315"/>
              <a:gd name="connsiteX166" fmla="*/ 358901 w 1783930"/>
              <a:gd name="connsiteY166" fmla="*/ 943739 h 1993315"/>
              <a:gd name="connsiteX167" fmla="*/ 403260 w 1783930"/>
              <a:gd name="connsiteY167" fmla="*/ 953886 h 1993315"/>
              <a:gd name="connsiteX168" fmla="*/ 442981 w 1783930"/>
              <a:gd name="connsiteY168" fmla="*/ 919094 h 1993315"/>
              <a:gd name="connsiteX169" fmla="*/ 398622 w 1783930"/>
              <a:gd name="connsiteY169" fmla="*/ 866036 h 1993315"/>
              <a:gd name="connsiteX170" fmla="*/ 389634 w 1783930"/>
              <a:gd name="connsiteY170" fmla="*/ 895320 h 1993315"/>
              <a:gd name="connsiteX171" fmla="*/ 442981 w 1783930"/>
              <a:gd name="connsiteY171" fmla="*/ 873285 h 1993315"/>
              <a:gd name="connsiteX172" fmla="*/ 398622 w 1783930"/>
              <a:gd name="connsiteY172" fmla="*/ 866036 h 1993315"/>
              <a:gd name="connsiteX173" fmla="*/ 918474 w 1783930"/>
              <a:gd name="connsiteY173" fmla="*/ 704252 h 1993315"/>
              <a:gd name="connsiteX174" fmla="*/ 916155 w 1783930"/>
              <a:gd name="connsiteY174" fmla="*/ 734985 h 1993315"/>
              <a:gd name="connsiteX175" fmla="*/ 906877 w 1783930"/>
              <a:gd name="connsiteY175" fmla="*/ 712660 h 1993315"/>
              <a:gd name="connsiteX176" fmla="*/ 918474 w 1783930"/>
              <a:gd name="connsiteY176" fmla="*/ 704252 h 1993315"/>
              <a:gd name="connsiteX177" fmla="*/ 854979 w 1783930"/>
              <a:gd name="connsiteY177" fmla="*/ 701062 h 1993315"/>
              <a:gd name="connsiteX178" fmla="*/ 890931 w 1783930"/>
              <a:gd name="connsiteY178" fmla="*/ 715559 h 1993315"/>
              <a:gd name="connsiteX179" fmla="*/ 894120 w 1783930"/>
              <a:gd name="connsiteY179" fmla="*/ 752671 h 1993315"/>
              <a:gd name="connsiteX180" fmla="*/ 854979 w 1783930"/>
              <a:gd name="connsiteY180" fmla="*/ 701062 h 1993315"/>
              <a:gd name="connsiteX181" fmla="*/ 852659 w 1783930"/>
              <a:gd name="connsiteY181" fmla="*/ 667141 h 1993315"/>
              <a:gd name="connsiteX182" fmla="*/ 858458 w 1783930"/>
              <a:gd name="connsiteY182" fmla="*/ 684537 h 1993315"/>
              <a:gd name="connsiteX183" fmla="*/ 832363 w 1783930"/>
              <a:gd name="connsiteY183" fmla="*/ 694395 h 1993315"/>
              <a:gd name="connsiteX184" fmla="*/ 852659 w 1783930"/>
              <a:gd name="connsiteY184" fmla="*/ 667141 h 1993315"/>
              <a:gd name="connsiteX185" fmla="*/ 873824 w 1783930"/>
              <a:gd name="connsiteY185" fmla="*/ 661922 h 1993315"/>
              <a:gd name="connsiteX186" fmla="*/ 897309 w 1783930"/>
              <a:gd name="connsiteY186" fmla="*/ 699904 h 1993315"/>
              <a:gd name="connsiteX187" fmla="*/ 873824 w 1783930"/>
              <a:gd name="connsiteY187" fmla="*/ 661922 h 1993315"/>
              <a:gd name="connsiteX188" fmla="*/ 1157779 w 1783930"/>
              <a:gd name="connsiteY188" fmla="*/ 598753 h 1993315"/>
              <a:gd name="connsiteX189" fmla="*/ 1168108 w 1783930"/>
              <a:gd name="connsiteY189" fmla="*/ 600746 h 1993315"/>
              <a:gd name="connsiteX190" fmla="*/ 1203770 w 1783930"/>
              <a:gd name="connsiteY190" fmla="*/ 619881 h 1993315"/>
              <a:gd name="connsiteX191" fmla="*/ 1126357 w 1783930"/>
              <a:gd name="connsiteY191" fmla="*/ 728027 h 1993315"/>
              <a:gd name="connsiteX192" fmla="*/ 1082287 w 1783930"/>
              <a:gd name="connsiteY192" fmla="*/ 785434 h 1993315"/>
              <a:gd name="connsiteX193" fmla="*/ 1024880 w 1783930"/>
              <a:gd name="connsiteY193" fmla="*/ 875314 h 1993315"/>
              <a:gd name="connsiteX194" fmla="*/ 993567 w 1783930"/>
              <a:gd name="connsiteY194" fmla="*/ 919964 h 1993315"/>
              <a:gd name="connsiteX195" fmla="*/ 961964 w 1783930"/>
              <a:gd name="connsiteY195" fmla="*/ 920544 h 1993315"/>
              <a:gd name="connsiteX196" fmla="*/ 1032998 w 1783930"/>
              <a:gd name="connsiteY196" fmla="*/ 816167 h 1993315"/>
              <a:gd name="connsiteX197" fmla="*/ 1150712 w 1783930"/>
              <a:gd name="connsiteY197" fmla="*/ 607414 h 1993315"/>
              <a:gd name="connsiteX198" fmla="*/ 1157779 w 1783930"/>
              <a:gd name="connsiteY198" fmla="*/ 598753 h 1993315"/>
              <a:gd name="connsiteX199" fmla="*/ 824535 w 1783930"/>
              <a:gd name="connsiteY199" fmla="*/ 586829 h 1993315"/>
              <a:gd name="connsiteX200" fmla="*/ 823375 w 1783930"/>
              <a:gd name="connsiteY200" fmla="*/ 661342 h 1993315"/>
              <a:gd name="connsiteX201" fmla="*/ 824535 w 1783930"/>
              <a:gd name="connsiteY201" fmla="*/ 586829 h 1993315"/>
              <a:gd name="connsiteX202" fmla="*/ 1179996 w 1783930"/>
              <a:gd name="connsiteY202" fmla="*/ 561604 h 1993315"/>
              <a:gd name="connsiteX203" fmla="*/ 1223776 w 1783930"/>
              <a:gd name="connsiteY203" fmla="*/ 574071 h 1993315"/>
              <a:gd name="connsiteX204" fmla="*/ 1231314 w 1783930"/>
              <a:gd name="connsiteY204" fmla="*/ 620171 h 1993315"/>
              <a:gd name="connsiteX205" fmla="*/ 1175647 w 1783930"/>
              <a:gd name="connsiteY205" fmla="*/ 584509 h 1993315"/>
              <a:gd name="connsiteX206" fmla="*/ 1168399 w 1783930"/>
              <a:gd name="connsiteY206" fmla="*/ 575231 h 1993315"/>
              <a:gd name="connsiteX207" fmla="*/ 1179996 w 1783930"/>
              <a:gd name="connsiteY207" fmla="*/ 561604 h 1993315"/>
              <a:gd name="connsiteX208" fmla="*/ 1253639 w 1783930"/>
              <a:gd name="connsiteY208" fmla="*/ 556095 h 1993315"/>
              <a:gd name="connsiteX209" fmla="*/ 1260018 w 1783930"/>
              <a:gd name="connsiteY209" fmla="*/ 576390 h 1993315"/>
              <a:gd name="connsiteX210" fmla="*/ 1252769 w 1783930"/>
              <a:gd name="connsiteY210" fmla="*/ 579000 h 1993315"/>
              <a:gd name="connsiteX211" fmla="*/ 1244651 w 1783930"/>
              <a:gd name="connsiteY211" fmla="*/ 558994 h 1993315"/>
              <a:gd name="connsiteX212" fmla="*/ 1253639 w 1783930"/>
              <a:gd name="connsiteY212" fmla="*/ 556095 h 1993315"/>
              <a:gd name="connsiteX213" fmla="*/ 814967 w 1783930"/>
              <a:gd name="connsiteY213" fmla="*/ 540729 h 1993315"/>
              <a:gd name="connsiteX214" fmla="*/ 825115 w 1783930"/>
              <a:gd name="connsiteY214" fmla="*/ 561894 h 1993315"/>
              <a:gd name="connsiteX215" fmla="*/ 816707 w 1783930"/>
              <a:gd name="connsiteY215" fmla="*/ 573782 h 1993315"/>
              <a:gd name="connsiteX216" fmla="*/ 810908 w 1783930"/>
              <a:gd name="connsiteY216" fmla="*/ 571172 h 1993315"/>
              <a:gd name="connsiteX217" fmla="*/ 814967 w 1783930"/>
              <a:gd name="connsiteY217" fmla="*/ 540729 h 1993315"/>
              <a:gd name="connsiteX218" fmla="*/ 814967 w 1783930"/>
              <a:gd name="connsiteY218" fmla="*/ 540149 h 1993315"/>
              <a:gd name="connsiteX219" fmla="*/ 814967 w 1783930"/>
              <a:gd name="connsiteY219" fmla="*/ 540729 h 1993315"/>
              <a:gd name="connsiteX220" fmla="*/ 814677 w 1783930"/>
              <a:gd name="connsiteY220" fmla="*/ 540439 h 1993315"/>
              <a:gd name="connsiteX221" fmla="*/ 1190143 w 1783930"/>
              <a:gd name="connsiteY221" fmla="*/ 538119 h 1993315"/>
              <a:gd name="connsiteX222" fmla="*/ 1196812 w 1783930"/>
              <a:gd name="connsiteY222" fmla="*/ 549716 h 1993315"/>
              <a:gd name="connsiteX223" fmla="*/ 1172457 w 1783930"/>
              <a:gd name="connsiteY223" fmla="*/ 558124 h 1993315"/>
              <a:gd name="connsiteX224" fmla="*/ 1169268 w 1783930"/>
              <a:gd name="connsiteY224" fmla="*/ 551456 h 1993315"/>
              <a:gd name="connsiteX225" fmla="*/ 1190143 w 1783930"/>
              <a:gd name="connsiteY225" fmla="*/ 538119 h 1993315"/>
              <a:gd name="connsiteX226" fmla="*/ 962835 w 1783930"/>
              <a:gd name="connsiteY226" fmla="*/ 537829 h 1993315"/>
              <a:gd name="connsiteX227" fmla="*/ 976172 w 1783930"/>
              <a:gd name="connsiteY227" fmla="*/ 558414 h 1993315"/>
              <a:gd name="connsiteX228" fmla="*/ 963704 w 1783930"/>
              <a:gd name="connsiteY228" fmla="*/ 593786 h 1993315"/>
              <a:gd name="connsiteX229" fmla="*/ 948628 w 1783930"/>
              <a:gd name="connsiteY229" fmla="*/ 655253 h 1993315"/>
              <a:gd name="connsiteX230" fmla="*/ 933841 w 1783930"/>
              <a:gd name="connsiteY230" fmla="*/ 671199 h 1993315"/>
              <a:gd name="connsiteX231" fmla="*/ 962835 w 1783930"/>
              <a:gd name="connsiteY231" fmla="*/ 537829 h 1993315"/>
              <a:gd name="connsiteX232" fmla="*/ 860197 w 1783930"/>
              <a:gd name="connsiteY232" fmla="*/ 535510 h 1993315"/>
              <a:gd name="connsiteX233" fmla="*/ 856718 w 1783930"/>
              <a:gd name="connsiteY233" fmla="*/ 605094 h 1993315"/>
              <a:gd name="connsiteX234" fmla="*/ 856428 w 1783930"/>
              <a:gd name="connsiteY234" fmla="*/ 634088 h 1993315"/>
              <a:gd name="connsiteX235" fmla="*/ 841061 w 1783930"/>
              <a:gd name="connsiteY235" fmla="*/ 654383 h 1993315"/>
              <a:gd name="connsiteX236" fmla="*/ 838452 w 1783930"/>
              <a:gd name="connsiteY236" fmla="*/ 552326 h 1993315"/>
              <a:gd name="connsiteX237" fmla="*/ 860197 w 1783930"/>
              <a:gd name="connsiteY237" fmla="*/ 535510 h 1993315"/>
              <a:gd name="connsiteX238" fmla="*/ 924562 w 1783930"/>
              <a:gd name="connsiteY238" fmla="*/ 527102 h 1993315"/>
              <a:gd name="connsiteX239" fmla="*/ 940509 w 1783930"/>
              <a:gd name="connsiteY239" fmla="*/ 549137 h 1993315"/>
              <a:gd name="connsiteX240" fmla="*/ 927462 w 1783930"/>
              <a:gd name="connsiteY240" fmla="*/ 610893 h 1993315"/>
              <a:gd name="connsiteX241" fmla="*/ 923693 w 1783930"/>
              <a:gd name="connsiteY241" fmla="*/ 632059 h 1993315"/>
              <a:gd name="connsiteX242" fmla="*/ 912965 w 1783930"/>
              <a:gd name="connsiteY242" fmla="*/ 651484 h 1993315"/>
              <a:gd name="connsiteX243" fmla="*/ 908616 w 1783930"/>
              <a:gd name="connsiteY243" fmla="*/ 650035 h 1993315"/>
              <a:gd name="connsiteX244" fmla="*/ 924562 w 1783930"/>
              <a:gd name="connsiteY244" fmla="*/ 527102 h 1993315"/>
              <a:gd name="connsiteX245" fmla="*/ 1217688 w 1783930"/>
              <a:gd name="connsiteY245" fmla="*/ 526522 h 1993315"/>
              <a:gd name="connsiteX246" fmla="*/ 1246391 w 1783930"/>
              <a:gd name="connsiteY246" fmla="*/ 545947 h 1993315"/>
              <a:gd name="connsiteX247" fmla="*/ 1213049 w 1783930"/>
              <a:gd name="connsiteY247" fmla="*/ 548557 h 1993315"/>
              <a:gd name="connsiteX248" fmla="*/ 1206670 w 1783930"/>
              <a:gd name="connsiteY248" fmla="*/ 534350 h 1993315"/>
              <a:gd name="connsiteX249" fmla="*/ 1217688 w 1783930"/>
              <a:gd name="connsiteY249" fmla="*/ 526522 h 1993315"/>
              <a:gd name="connsiteX250" fmla="*/ 882848 w 1783930"/>
              <a:gd name="connsiteY250" fmla="*/ 522136 h 1993315"/>
              <a:gd name="connsiteX251" fmla="*/ 898469 w 1783930"/>
              <a:gd name="connsiteY251" fmla="*/ 522462 h 1993315"/>
              <a:gd name="connsiteX252" fmla="*/ 897889 w 1783930"/>
              <a:gd name="connsiteY252" fmla="*/ 615822 h 1993315"/>
              <a:gd name="connsiteX253" fmla="*/ 874114 w 1783930"/>
              <a:gd name="connsiteY253" fmla="*/ 646845 h 1993315"/>
              <a:gd name="connsiteX254" fmla="*/ 878753 w 1783930"/>
              <a:gd name="connsiteY254" fmla="*/ 538989 h 1993315"/>
              <a:gd name="connsiteX255" fmla="*/ 882848 w 1783930"/>
              <a:gd name="connsiteY255" fmla="*/ 522136 h 1993315"/>
              <a:gd name="connsiteX256" fmla="*/ 1130417 w 1783930"/>
              <a:gd name="connsiteY256" fmla="*/ 461577 h 1993315"/>
              <a:gd name="connsiteX257" fmla="*/ 1167239 w 1783930"/>
              <a:gd name="connsiteY257" fmla="*/ 531451 h 1993315"/>
              <a:gd name="connsiteX258" fmla="*/ 1130417 w 1783930"/>
              <a:gd name="connsiteY258" fmla="*/ 461577 h 1993315"/>
              <a:gd name="connsiteX259" fmla="*/ 640537 w 1783930"/>
              <a:gd name="connsiteY259" fmla="*/ 422364 h 1993315"/>
              <a:gd name="connsiteX260" fmla="*/ 625351 w 1783930"/>
              <a:gd name="connsiteY260" fmla="*/ 423596 h 1993315"/>
              <a:gd name="connsiteX261" fmla="*/ 605346 w 1783930"/>
              <a:gd name="connsiteY261" fmla="*/ 492310 h 1993315"/>
              <a:gd name="connsiteX262" fmla="*/ 643037 w 1783930"/>
              <a:gd name="connsiteY262" fmla="*/ 514635 h 1993315"/>
              <a:gd name="connsiteX263" fmla="*/ 668552 w 1783930"/>
              <a:gd name="connsiteY263" fmla="*/ 476944 h 1993315"/>
              <a:gd name="connsiteX264" fmla="*/ 651156 w 1783930"/>
              <a:gd name="connsiteY264" fmla="*/ 432004 h 1993315"/>
              <a:gd name="connsiteX265" fmla="*/ 640537 w 1783930"/>
              <a:gd name="connsiteY265" fmla="*/ 422364 h 1993315"/>
              <a:gd name="connsiteX266" fmla="*/ 1173327 w 1783930"/>
              <a:gd name="connsiteY266" fmla="*/ 422146 h 1993315"/>
              <a:gd name="connsiteX267" fmla="*/ 1181446 w 1783930"/>
              <a:gd name="connsiteY267" fmla="*/ 475784 h 1993315"/>
              <a:gd name="connsiteX268" fmla="*/ 1173327 w 1783930"/>
              <a:gd name="connsiteY268" fmla="*/ 422146 h 1993315"/>
              <a:gd name="connsiteX269" fmla="*/ 1213918 w 1783930"/>
              <a:gd name="connsiteY269" fmla="*/ 411128 h 1993315"/>
              <a:gd name="connsiteX270" fmla="*/ 1213628 w 1783930"/>
              <a:gd name="connsiteY270" fmla="*/ 460707 h 1993315"/>
              <a:gd name="connsiteX271" fmla="*/ 1206960 w 1783930"/>
              <a:gd name="connsiteY271" fmla="*/ 501878 h 1993315"/>
              <a:gd name="connsiteX272" fmla="*/ 1192173 w 1783930"/>
              <a:gd name="connsiteY272" fmla="*/ 515505 h 1993315"/>
              <a:gd name="connsiteX273" fmla="*/ 1193913 w 1783930"/>
              <a:gd name="connsiteY273" fmla="*/ 427944 h 1993315"/>
              <a:gd name="connsiteX274" fmla="*/ 1213918 w 1783930"/>
              <a:gd name="connsiteY274" fmla="*/ 411128 h 1993315"/>
              <a:gd name="connsiteX275" fmla="*/ 1242912 w 1783930"/>
              <a:gd name="connsiteY275" fmla="*/ 399530 h 1993315"/>
              <a:gd name="connsiteX276" fmla="*/ 1251030 w 1783930"/>
              <a:gd name="connsiteY276" fmla="*/ 408518 h 1993315"/>
              <a:gd name="connsiteX277" fmla="*/ 1245521 w 1783930"/>
              <a:gd name="connsiteY277" fmla="*/ 474623 h 1993315"/>
              <a:gd name="connsiteX278" fmla="*/ 1228995 w 1783930"/>
              <a:gd name="connsiteY278" fmla="*/ 505936 h 1993315"/>
              <a:gd name="connsiteX279" fmla="*/ 1223486 w 1783930"/>
              <a:gd name="connsiteY279" fmla="*/ 504486 h 1993315"/>
              <a:gd name="connsiteX280" fmla="*/ 1242912 w 1783930"/>
              <a:gd name="connsiteY280" fmla="*/ 399530 h 1993315"/>
              <a:gd name="connsiteX281" fmla="*/ 1281183 w 1783930"/>
              <a:gd name="connsiteY281" fmla="*/ 390832 h 1993315"/>
              <a:gd name="connsiteX282" fmla="*/ 1286981 w 1783930"/>
              <a:gd name="connsiteY282" fmla="*/ 398660 h 1993315"/>
              <a:gd name="connsiteX283" fmla="*/ 1282052 w 1783930"/>
              <a:gd name="connsiteY283" fmla="*/ 435482 h 1993315"/>
              <a:gd name="connsiteX284" fmla="*/ 1258858 w 1783930"/>
              <a:gd name="connsiteY284" fmla="*/ 524202 h 1993315"/>
              <a:gd name="connsiteX285" fmla="*/ 1255958 w 1783930"/>
              <a:gd name="connsiteY285" fmla="*/ 526522 h 1993315"/>
              <a:gd name="connsiteX286" fmla="*/ 1250739 w 1783930"/>
              <a:gd name="connsiteY286" fmla="*/ 502167 h 1993315"/>
              <a:gd name="connsiteX287" fmla="*/ 1261467 w 1783930"/>
              <a:gd name="connsiteY287" fmla="*/ 461866 h 1993315"/>
              <a:gd name="connsiteX288" fmla="*/ 1275674 w 1783930"/>
              <a:gd name="connsiteY288" fmla="*/ 398950 h 1993315"/>
              <a:gd name="connsiteX289" fmla="*/ 1281183 w 1783930"/>
              <a:gd name="connsiteY289" fmla="*/ 390832 h 1993315"/>
              <a:gd name="connsiteX290" fmla="*/ 454094 w 1783930"/>
              <a:gd name="connsiteY290" fmla="*/ 318576 h 1993315"/>
              <a:gd name="connsiteX291" fmla="*/ 564465 w 1783930"/>
              <a:gd name="connsiteY291" fmla="*/ 343284 h 1993315"/>
              <a:gd name="connsiteX292" fmla="*/ 644197 w 1783930"/>
              <a:gd name="connsiteY292" fmla="*/ 390543 h 1993315"/>
              <a:gd name="connsiteX293" fmla="*/ 651156 w 1783930"/>
              <a:gd name="connsiteY293" fmla="*/ 401560 h 1993315"/>
              <a:gd name="connsiteX294" fmla="*/ 679859 w 1783930"/>
              <a:gd name="connsiteY294" fmla="*/ 435773 h 1993315"/>
              <a:gd name="connsiteX295" fmla="*/ 693776 w 1783930"/>
              <a:gd name="connsiteY295" fmla="*/ 453459 h 1993315"/>
              <a:gd name="connsiteX296" fmla="*/ 701604 w 1783930"/>
              <a:gd name="connsiteY296" fmla="*/ 494630 h 1993315"/>
              <a:gd name="connsiteX297" fmla="*/ 724219 w 1783930"/>
              <a:gd name="connsiteY297" fmla="*/ 507967 h 1993315"/>
              <a:gd name="connsiteX298" fmla="*/ 741905 w 1783930"/>
              <a:gd name="connsiteY298" fmla="*/ 538990 h 1993315"/>
              <a:gd name="connsiteX299" fmla="*/ 758720 w 1783930"/>
              <a:gd name="connsiteY299" fmla="*/ 564504 h 1993315"/>
              <a:gd name="connsiteX300" fmla="*/ 753503 w 1783930"/>
              <a:gd name="connsiteY300" fmla="*/ 567113 h 1993315"/>
              <a:gd name="connsiteX301" fmla="*/ 741905 w 1783930"/>
              <a:gd name="connsiteY301" fmla="*/ 551747 h 1993315"/>
              <a:gd name="connsiteX302" fmla="*/ 739006 w 1783930"/>
              <a:gd name="connsiteY302" fmla="*/ 552617 h 1993315"/>
              <a:gd name="connsiteX303" fmla="*/ 743935 w 1783930"/>
              <a:gd name="connsiteY303" fmla="*/ 579291 h 1993315"/>
              <a:gd name="connsiteX304" fmla="*/ 727988 w 1783930"/>
              <a:gd name="connsiteY304" fmla="*/ 565084 h 1993315"/>
              <a:gd name="connsiteX305" fmla="*/ 725669 w 1783930"/>
              <a:gd name="connsiteY305" fmla="*/ 566533 h 1993315"/>
              <a:gd name="connsiteX306" fmla="*/ 729728 w 1783930"/>
              <a:gd name="connsiteY306" fmla="*/ 585089 h 1993315"/>
              <a:gd name="connsiteX307" fmla="*/ 725959 w 1783930"/>
              <a:gd name="connsiteY307" fmla="*/ 586249 h 1993315"/>
              <a:gd name="connsiteX308" fmla="*/ 719580 w 1783930"/>
              <a:gd name="connsiteY308" fmla="*/ 573202 h 1993315"/>
              <a:gd name="connsiteX309" fmla="*/ 716101 w 1783930"/>
              <a:gd name="connsiteY309" fmla="*/ 572622 h 1993315"/>
              <a:gd name="connsiteX310" fmla="*/ 712912 w 1783930"/>
              <a:gd name="connsiteY310" fmla="*/ 597846 h 1993315"/>
              <a:gd name="connsiteX311" fmla="*/ 701024 w 1783930"/>
              <a:gd name="connsiteY311" fmla="*/ 583350 h 1993315"/>
              <a:gd name="connsiteX312" fmla="*/ 697545 w 1783930"/>
              <a:gd name="connsiteY312" fmla="*/ 584510 h 1993315"/>
              <a:gd name="connsiteX313" fmla="*/ 698995 w 1783930"/>
              <a:gd name="connsiteY313" fmla="*/ 602195 h 1993315"/>
              <a:gd name="connsiteX314" fmla="*/ 696675 w 1783930"/>
              <a:gd name="connsiteY314" fmla="*/ 603065 h 1993315"/>
              <a:gd name="connsiteX315" fmla="*/ 684498 w 1783930"/>
              <a:gd name="connsiteY315" fmla="*/ 585959 h 1993315"/>
              <a:gd name="connsiteX316" fmla="*/ 683048 w 1783930"/>
              <a:gd name="connsiteY316" fmla="*/ 610314 h 1993315"/>
              <a:gd name="connsiteX317" fmla="*/ 679279 w 1783930"/>
              <a:gd name="connsiteY317" fmla="*/ 610024 h 1993315"/>
              <a:gd name="connsiteX318" fmla="*/ 673770 w 1783930"/>
              <a:gd name="connsiteY318" fmla="*/ 593787 h 1993315"/>
              <a:gd name="connsiteX319" fmla="*/ 670001 w 1783930"/>
              <a:gd name="connsiteY319" fmla="*/ 594077 h 1993315"/>
              <a:gd name="connsiteX320" fmla="*/ 667972 w 1783930"/>
              <a:gd name="connsiteY320" fmla="*/ 605385 h 1993315"/>
              <a:gd name="connsiteX321" fmla="*/ 663623 w 1783930"/>
              <a:gd name="connsiteY321" fmla="*/ 618722 h 1993315"/>
              <a:gd name="connsiteX322" fmla="*/ 659854 w 1783930"/>
              <a:gd name="connsiteY322" fmla="*/ 611473 h 1993315"/>
              <a:gd name="connsiteX323" fmla="*/ 650866 w 1783930"/>
              <a:gd name="connsiteY323" fmla="*/ 594657 h 1993315"/>
              <a:gd name="connsiteX324" fmla="*/ 617813 w 1783930"/>
              <a:gd name="connsiteY324" fmla="*/ 602485 h 1993315"/>
              <a:gd name="connsiteX325" fmla="*/ 616653 w 1783930"/>
              <a:gd name="connsiteY325" fmla="*/ 616982 h 1993315"/>
              <a:gd name="connsiteX326" fmla="*/ 644777 w 1783930"/>
              <a:gd name="connsiteY326" fmla="*/ 645106 h 1993315"/>
              <a:gd name="connsiteX327" fmla="*/ 666812 w 1783930"/>
              <a:gd name="connsiteY327" fmla="*/ 657283 h 1993315"/>
              <a:gd name="connsiteX328" fmla="*/ 670581 w 1783930"/>
              <a:gd name="connsiteY328" fmla="*/ 637857 h 1993315"/>
              <a:gd name="connsiteX329" fmla="*/ 687107 w 1783930"/>
              <a:gd name="connsiteY329" fmla="*/ 652934 h 1993315"/>
              <a:gd name="connsiteX330" fmla="*/ 687107 w 1783930"/>
              <a:gd name="connsiteY330" fmla="*/ 628290 h 1993315"/>
              <a:gd name="connsiteX331" fmla="*/ 690877 w 1783930"/>
              <a:gd name="connsiteY331" fmla="*/ 627710 h 1993315"/>
              <a:gd name="connsiteX332" fmla="*/ 701604 w 1783930"/>
              <a:gd name="connsiteY332" fmla="*/ 641627 h 1993315"/>
              <a:gd name="connsiteX333" fmla="*/ 705083 w 1783930"/>
              <a:gd name="connsiteY333" fmla="*/ 640757 h 1993315"/>
              <a:gd name="connsiteX334" fmla="*/ 705083 w 1783930"/>
              <a:gd name="connsiteY334" fmla="*/ 620171 h 1993315"/>
              <a:gd name="connsiteX335" fmla="*/ 707983 w 1783930"/>
              <a:gd name="connsiteY335" fmla="*/ 619592 h 1993315"/>
              <a:gd name="connsiteX336" fmla="*/ 716681 w 1783930"/>
              <a:gd name="connsiteY336" fmla="*/ 632928 h 1993315"/>
              <a:gd name="connsiteX337" fmla="*/ 719580 w 1783930"/>
              <a:gd name="connsiteY337" fmla="*/ 632349 h 1993315"/>
              <a:gd name="connsiteX338" fmla="*/ 719580 w 1783930"/>
              <a:gd name="connsiteY338" fmla="*/ 613503 h 1993315"/>
              <a:gd name="connsiteX339" fmla="*/ 723929 w 1783930"/>
              <a:gd name="connsiteY339" fmla="*/ 612633 h 1993315"/>
              <a:gd name="connsiteX340" fmla="*/ 729438 w 1783930"/>
              <a:gd name="connsiteY340" fmla="*/ 627710 h 1993315"/>
              <a:gd name="connsiteX341" fmla="*/ 733207 w 1783930"/>
              <a:gd name="connsiteY341" fmla="*/ 628870 h 1993315"/>
              <a:gd name="connsiteX342" fmla="*/ 738716 w 1783930"/>
              <a:gd name="connsiteY342" fmla="*/ 607124 h 1993315"/>
              <a:gd name="connsiteX343" fmla="*/ 751183 w 1783930"/>
              <a:gd name="connsiteY343" fmla="*/ 625390 h 1993315"/>
              <a:gd name="connsiteX344" fmla="*/ 755242 w 1783930"/>
              <a:gd name="connsiteY344" fmla="*/ 601616 h 1993315"/>
              <a:gd name="connsiteX345" fmla="*/ 763359 w 1783930"/>
              <a:gd name="connsiteY345" fmla="*/ 621331 h 1993315"/>
              <a:gd name="connsiteX346" fmla="*/ 768288 w 1783930"/>
              <a:gd name="connsiteY346" fmla="*/ 612343 h 1993315"/>
              <a:gd name="connsiteX347" fmla="*/ 788874 w 1783930"/>
              <a:gd name="connsiteY347" fmla="*/ 684827 h 1993315"/>
              <a:gd name="connsiteX348" fmla="*/ 768868 w 1783930"/>
              <a:gd name="connsiteY348" fmla="*/ 709182 h 1993315"/>
              <a:gd name="connsiteX349" fmla="*/ 667682 w 1783930"/>
              <a:gd name="connsiteY349" fmla="*/ 726288 h 1993315"/>
              <a:gd name="connsiteX350" fmla="*/ 600707 w 1783930"/>
              <a:gd name="connsiteY350" fmla="*/ 702223 h 1993315"/>
              <a:gd name="connsiteX351" fmla="*/ 558376 w 1783930"/>
              <a:gd name="connsiteY351" fmla="*/ 660762 h 1993315"/>
              <a:gd name="connsiteX352" fmla="*/ 509667 w 1783930"/>
              <a:gd name="connsiteY352" fmla="*/ 711211 h 1993315"/>
              <a:gd name="connsiteX353" fmla="*/ 488791 w 1783930"/>
              <a:gd name="connsiteY353" fmla="*/ 746873 h 1993315"/>
              <a:gd name="connsiteX354" fmla="*/ 470816 w 1783930"/>
              <a:gd name="connsiteY354" fmla="*/ 762240 h 1993315"/>
              <a:gd name="connsiteX355" fmla="*/ 446460 w 1783930"/>
              <a:gd name="connsiteY355" fmla="*/ 827765 h 1993315"/>
              <a:gd name="connsiteX356" fmla="*/ 430224 w 1783930"/>
              <a:gd name="connsiteY356" fmla="*/ 839362 h 1993315"/>
              <a:gd name="connsiteX357" fmla="*/ 440952 w 1783930"/>
              <a:gd name="connsiteY357" fmla="*/ 843131 h 1993315"/>
              <a:gd name="connsiteX358" fmla="*/ 462987 w 1783930"/>
              <a:gd name="connsiteY358" fmla="*/ 860238 h 1993315"/>
              <a:gd name="connsiteX359" fmla="*/ 494591 w 1783930"/>
              <a:gd name="connsiteY359" fmla="*/ 882852 h 1993315"/>
              <a:gd name="connsiteX360" fmla="*/ 731467 w 1783930"/>
              <a:gd name="connsiteY360" fmla="*/ 928952 h 1993315"/>
              <a:gd name="connsiteX361" fmla="*/ 764519 w 1783930"/>
              <a:gd name="connsiteY361" fmla="*/ 934461 h 1993315"/>
              <a:gd name="connsiteX362" fmla="*/ 828885 w 1783930"/>
              <a:gd name="connsiteY362" fmla="*/ 717300 h 1993315"/>
              <a:gd name="connsiteX363" fmla="*/ 881943 w 1783930"/>
              <a:gd name="connsiteY363" fmla="*/ 779346 h 1993315"/>
              <a:gd name="connsiteX364" fmla="*/ 877594 w 1783930"/>
              <a:gd name="connsiteY364" fmla="*/ 786014 h 1993315"/>
              <a:gd name="connsiteX365" fmla="*/ 818447 w 1783930"/>
              <a:gd name="connsiteY365" fmla="*/ 868646 h 1993315"/>
              <a:gd name="connsiteX366" fmla="*/ 790323 w 1783930"/>
              <a:gd name="connsiteY366" fmla="*/ 938230 h 1993315"/>
              <a:gd name="connsiteX367" fmla="*/ 821346 w 1783930"/>
              <a:gd name="connsiteY367" fmla="*/ 927792 h 1993315"/>
              <a:gd name="connsiteX368" fmla="*/ 848890 w 1783930"/>
              <a:gd name="connsiteY368" fmla="*/ 854729 h 1993315"/>
              <a:gd name="connsiteX369" fmla="*/ 858458 w 1783930"/>
              <a:gd name="connsiteY369" fmla="*/ 828925 h 1993315"/>
              <a:gd name="connsiteX370" fmla="*/ 874984 w 1783930"/>
              <a:gd name="connsiteY370" fmla="*/ 807759 h 1993315"/>
              <a:gd name="connsiteX371" fmla="*/ 901658 w 1783930"/>
              <a:gd name="connsiteY371" fmla="*/ 804280 h 1993315"/>
              <a:gd name="connsiteX372" fmla="*/ 894410 w 1783930"/>
              <a:gd name="connsiteY372" fmla="*/ 828925 h 1993315"/>
              <a:gd name="connsiteX373" fmla="*/ 867156 w 1783930"/>
              <a:gd name="connsiteY373" fmla="*/ 867486 h 1993315"/>
              <a:gd name="connsiteX374" fmla="*/ 834973 w 1783930"/>
              <a:gd name="connsiteY374" fmla="*/ 943739 h 1993315"/>
              <a:gd name="connsiteX375" fmla="*/ 911226 w 1783930"/>
              <a:gd name="connsiteY375" fmla="*/ 947798 h 1993315"/>
              <a:gd name="connsiteX376" fmla="*/ 935581 w 1783930"/>
              <a:gd name="connsiteY376" fmla="*/ 943739 h 1993315"/>
              <a:gd name="connsiteX377" fmla="*/ 988639 w 1783930"/>
              <a:gd name="connsiteY377" fmla="*/ 964324 h 1993315"/>
              <a:gd name="connsiteX378" fmla="*/ 1019372 w 1783930"/>
              <a:gd name="connsiteY378" fmla="*/ 931561 h 1993315"/>
              <a:gd name="connsiteX379" fmla="*/ 1167819 w 1783930"/>
              <a:gd name="connsiteY379" fmla="*/ 694975 h 1993315"/>
              <a:gd name="connsiteX380" fmla="*/ 1204930 w 1783930"/>
              <a:gd name="connsiteY380" fmla="*/ 643946 h 1993315"/>
              <a:gd name="connsiteX381" fmla="*/ 1211019 w 1783930"/>
              <a:gd name="connsiteY381" fmla="*/ 638147 h 1993315"/>
              <a:gd name="connsiteX382" fmla="*/ 1224936 w 1783930"/>
              <a:gd name="connsiteY382" fmla="*/ 637278 h 1993315"/>
              <a:gd name="connsiteX383" fmla="*/ 1224936 w 1783930"/>
              <a:gd name="connsiteY383" fmla="*/ 649745 h 1993315"/>
              <a:gd name="connsiteX384" fmla="*/ 1164049 w 1783930"/>
              <a:gd name="connsiteY384" fmla="*/ 744843 h 1993315"/>
              <a:gd name="connsiteX385" fmla="*/ 1062572 w 1783930"/>
              <a:gd name="connsiteY385" fmla="*/ 901698 h 1993315"/>
              <a:gd name="connsiteX386" fmla="*/ 1035318 w 1783930"/>
              <a:gd name="connsiteY386" fmla="*/ 959105 h 1993315"/>
              <a:gd name="connsiteX387" fmla="*/ 1025750 w 1783930"/>
              <a:gd name="connsiteY387" fmla="*/ 980271 h 1993315"/>
              <a:gd name="connsiteX388" fmla="*/ 970373 w 1783930"/>
              <a:gd name="connsiteY388" fmla="*/ 1009264 h 1993315"/>
              <a:gd name="connsiteX389" fmla="*/ 832074 w 1783930"/>
              <a:gd name="connsiteY389" fmla="*/ 985489 h 1993315"/>
              <a:gd name="connsiteX390" fmla="*/ 813808 w 1783930"/>
              <a:gd name="connsiteY390" fmla="*/ 993897 h 1993315"/>
              <a:gd name="connsiteX391" fmla="*/ 743645 w 1783930"/>
              <a:gd name="connsiteY391" fmla="*/ 1147853 h 1993315"/>
              <a:gd name="connsiteX392" fmla="*/ 746254 w 1783930"/>
              <a:gd name="connsiteY392" fmla="*/ 1163509 h 1993315"/>
              <a:gd name="connsiteX393" fmla="*/ 771478 w 1783930"/>
              <a:gd name="connsiteY393" fmla="*/ 1221786 h 1993315"/>
              <a:gd name="connsiteX394" fmla="*/ 759010 w 1783930"/>
              <a:gd name="connsiteY394" fmla="*/ 1260058 h 1993315"/>
              <a:gd name="connsiteX395" fmla="*/ 753793 w 1783930"/>
              <a:gd name="connsiteY395" fmla="*/ 1269336 h 1993315"/>
              <a:gd name="connsiteX396" fmla="*/ 765389 w 1783930"/>
              <a:gd name="connsiteY396" fmla="*/ 1483887 h 1993315"/>
              <a:gd name="connsiteX397" fmla="*/ 811778 w 1783930"/>
              <a:gd name="connsiteY397" fmla="*/ 1438658 h 1993315"/>
              <a:gd name="connsiteX398" fmla="*/ 839902 w 1783930"/>
              <a:gd name="connsiteY398" fmla="*/ 1407635 h 1993315"/>
              <a:gd name="connsiteX399" fmla="*/ 885132 w 1783930"/>
              <a:gd name="connsiteY399" fmla="*/ 1399227 h 1993315"/>
              <a:gd name="connsiteX400" fmla="*/ 909776 w 1783930"/>
              <a:gd name="connsiteY400" fmla="*/ 1401836 h 1993315"/>
              <a:gd name="connsiteX401" fmla="*/ 939640 w 1783930"/>
              <a:gd name="connsiteY401" fmla="*/ 1408794 h 1993315"/>
              <a:gd name="connsiteX402" fmla="*/ 966604 w 1783930"/>
              <a:gd name="connsiteY402" fmla="*/ 1434599 h 1993315"/>
              <a:gd name="connsiteX403" fmla="*/ 1013573 w 1783930"/>
              <a:gd name="connsiteY403" fmla="*/ 1499834 h 1993315"/>
              <a:gd name="connsiteX404" fmla="*/ 1007775 w 1783930"/>
              <a:gd name="connsiteY404" fmla="*/ 1503893 h 1993315"/>
              <a:gd name="connsiteX405" fmla="*/ 1012124 w 1783930"/>
              <a:gd name="connsiteY405" fmla="*/ 1509112 h 1993315"/>
              <a:gd name="connsiteX406" fmla="*/ 1373093 w 1783930"/>
              <a:gd name="connsiteY406" fmla="*/ 1793828 h 1993315"/>
              <a:gd name="connsiteX407" fmla="*/ 1386140 w 1783930"/>
              <a:gd name="connsiteY407" fmla="*/ 1798757 h 1993315"/>
              <a:gd name="connsiteX408" fmla="*/ 1433689 w 1783930"/>
              <a:gd name="connsiteY408" fmla="*/ 1838478 h 1993315"/>
              <a:gd name="connsiteX409" fmla="*/ 1487617 w 1783930"/>
              <a:gd name="connsiteY409" fmla="*/ 1863702 h 1993315"/>
              <a:gd name="connsiteX410" fmla="*/ 1506752 w 1783930"/>
              <a:gd name="connsiteY410" fmla="*/ 1869501 h 1993315"/>
              <a:gd name="connsiteX411" fmla="*/ 1550533 w 1783930"/>
              <a:gd name="connsiteY411" fmla="*/ 1870371 h 1993315"/>
              <a:gd name="connsiteX412" fmla="*/ 1723334 w 1783930"/>
              <a:gd name="connsiteY412" fmla="*/ 1906903 h 1993315"/>
              <a:gd name="connsiteX413" fmla="*/ 1782771 w 1783930"/>
              <a:gd name="connsiteY413" fmla="*/ 1922849 h 1993315"/>
              <a:gd name="connsiteX414" fmla="*/ 1783930 w 1783930"/>
              <a:gd name="connsiteY414" fmla="*/ 1928648 h 1993315"/>
              <a:gd name="connsiteX415" fmla="*/ 1772913 w 1783930"/>
              <a:gd name="connsiteY415" fmla="*/ 1936766 h 1993315"/>
              <a:gd name="connsiteX416" fmla="*/ 1759576 w 1783930"/>
              <a:gd name="connsiteY416" fmla="*/ 1965469 h 1993315"/>
              <a:gd name="connsiteX417" fmla="*/ 1738700 w 1783930"/>
              <a:gd name="connsiteY417" fmla="*/ 1960541 h 1993315"/>
              <a:gd name="connsiteX418" fmla="*/ 1721304 w 1783930"/>
              <a:gd name="connsiteY418" fmla="*/ 1972138 h 1993315"/>
              <a:gd name="connsiteX419" fmla="*/ 1697530 w 1783930"/>
              <a:gd name="connsiteY419" fmla="*/ 1961120 h 1993315"/>
              <a:gd name="connsiteX420" fmla="*/ 1695790 w 1783930"/>
              <a:gd name="connsiteY420" fmla="*/ 1975327 h 1993315"/>
              <a:gd name="connsiteX421" fmla="*/ 1663607 w 1783930"/>
              <a:gd name="connsiteY421" fmla="*/ 1973588 h 1993315"/>
              <a:gd name="connsiteX422" fmla="*/ 1647081 w 1783930"/>
              <a:gd name="connsiteY422" fmla="*/ 1970398 h 1993315"/>
              <a:gd name="connsiteX423" fmla="*/ 1621857 w 1783930"/>
              <a:gd name="connsiteY423" fmla="*/ 1965469 h 1993315"/>
              <a:gd name="connsiteX424" fmla="*/ 1569668 w 1783930"/>
              <a:gd name="connsiteY424" fmla="*/ 1965179 h 1993315"/>
              <a:gd name="connsiteX425" fmla="*/ 1529947 w 1783930"/>
              <a:gd name="connsiteY425" fmla="*/ 1955322 h 1993315"/>
              <a:gd name="connsiteX426" fmla="*/ 1474280 w 1783930"/>
              <a:gd name="connsiteY426" fmla="*/ 1956481 h 1993315"/>
              <a:gd name="connsiteX427" fmla="*/ 1423251 w 1783930"/>
              <a:gd name="connsiteY427" fmla="*/ 1961120 h 1993315"/>
              <a:gd name="connsiteX428" fmla="*/ 1400346 w 1783930"/>
              <a:gd name="connsiteY428" fmla="*/ 1976197 h 1993315"/>
              <a:gd name="connsiteX429" fmla="*/ 1312496 w 1783930"/>
              <a:gd name="connsiteY429" fmla="*/ 1943144 h 1993315"/>
              <a:gd name="connsiteX430" fmla="*/ 1342069 w 1783930"/>
              <a:gd name="connsiteY430" fmla="*/ 1887477 h 1993315"/>
              <a:gd name="connsiteX431" fmla="*/ 1334821 w 1783930"/>
              <a:gd name="connsiteY431" fmla="*/ 1879069 h 1993315"/>
              <a:gd name="connsiteX432" fmla="*/ 1090696 w 1783930"/>
              <a:gd name="connsiteY432" fmla="*/ 1672635 h 1993315"/>
              <a:gd name="connsiteX433" fmla="*/ 923983 w 1783930"/>
              <a:gd name="connsiteY433" fmla="*/ 1573767 h 1993315"/>
              <a:gd name="connsiteX434" fmla="*/ 888611 w 1783930"/>
              <a:gd name="connsiteY434" fmla="*/ 1532887 h 1993315"/>
              <a:gd name="connsiteX435" fmla="*/ 794092 w 1783930"/>
              <a:gd name="connsiteY435" fmla="*/ 1564779 h 1993315"/>
              <a:gd name="connsiteX436" fmla="*/ 781045 w 1783930"/>
              <a:gd name="connsiteY436" fmla="*/ 1588264 h 1993315"/>
              <a:gd name="connsiteX437" fmla="*/ 823666 w 1783930"/>
              <a:gd name="connsiteY437" fmla="*/ 1778171 h 1993315"/>
              <a:gd name="connsiteX438" fmla="*/ 845701 w 1783930"/>
              <a:gd name="connsiteY438" fmla="*/ 1852975 h 1993315"/>
              <a:gd name="connsiteX439" fmla="*/ 859038 w 1783930"/>
              <a:gd name="connsiteY439" fmla="*/ 1860513 h 1993315"/>
              <a:gd name="connsiteX440" fmla="*/ 893830 w 1783930"/>
              <a:gd name="connsiteY440" fmla="*/ 1869791 h 1993315"/>
              <a:gd name="connsiteX441" fmla="*/ 926593 w 1783930"/>
              <a:gd name="connsiteY441" fmla="*/ 1884578 h 1993315"/>
              <a:gd name="connsiteX442" fmla="*/ 973562 w 1783930"/>
              <a:gd name="connsiteY442" fmla="*/ 1908062 h 1993315"/>
              <a:gd name="connsiteX443" fmla="*/ 977621 w 1783930"/>
              <a:gd name="connsiteY443" fmla="*/ 1912122 h 1993315"/>
              <a:gd name="connsiteX444" fmla="*/ 1047786 w 1783930"/>
              <a:gd name="connsiteY444" fmla="*/ 1933576 h 1993315"/>
              <a:gd name="connsiteX445" fmla="*/ 1073590 w 1783930"/>
              <a:gd name="connsiteY445" fmla="*/ 1936476 h 1993315"/>
              <a:gd name="connsiteX446" fmla="*/ 1103453 w 1783930"/>
              <a:gd name="connsiteY446" fmla="*/ 1944594 h 1993315"/>
              <a:gd name="connsiteX447" fmla="*/ 1112441 w 1783930"/>
              <a:gd name="connsiteY447" fmla="*/ 1945754 h 1993315"/>
              <a:gd name="connsiteX448" fmla="*/ 1147523 w 1783930"/>
              <a:gd name="connsiteY448" fmla="*/ 1946044 h 1993315"/>
              <a:gd name="connsiteX449" fmla="*/ 1180286 w 1783930"/>
              <a:gd name="connsiteY449" fmla="*/ 1950103 h 1993315"/>
              <a:gd name="connsiteX450" fmla="*/ 1194203 w 1783930"/>
              <a:gd name="connsiteY450" fmla="*/ 1957641 h 1993315"/>
              <a:gd name="connsiteX451" fmla="*/ 1190723 w 1783930"/>
              <a:gd name="connsiteY451" fmla="*/ 1975327 h 1993315"/>
              <a:gd name="connsiteX452" fmla="*/ 1158541 w 1783930"/>
              <a:gd name="connsiteY452" fmla="*/ 1978516 h 1993315"/>
              <a:gd name="connsiteX453" fmla="*/ 1137955 w 1783930"/>
              <a:gd name="connsiteY453" fmla="*/ 1976487 h 1993315"/>
              <a:gd name="connsiteX454" fmla="*/ 1026620 w 1783930"/>
              <a:gd name="connsiteY454" fmla="*/ 1980546 h 1993315"/>
              <a:gd name="connsiteX455" fmla="*/ 892090 w 1783930"/>
              <a:gd name="connsiteY455" fmla="*/ 1971558 h 1993315"/>
              <a:gd name="connsiteX456" fmla="*/ 877014 w 1783930"/>
              <a:gd name="connsiteY456" fmla="*/ 1966049 h 1993315"/>
              <a:gd name="connsiteX457" fmla="*/ 846861 w 1783930"/>
              <a:gd name="connsiteY457" fmla="*/ 1960541 h 1993315"/>
              <a:gd name="connsiteX458" fmla="*/ 793802 w 1783930"/>
              <a:gd name="connsiteY458" fmla="*/ 1983735 h 1993315"/>
              <a:gd name="connsiteX459" fmla="*/ 747704 w 1783930"/>
              <a:gd name="connsiteY459" fmla="*/ 1993303 h 1993315"/>
              <a:gd name="connsiteX460" fmla="*/ 703924 w 1783930"/>
              <a:gd name="connsiteY460" fmla="*/ 1956192 h 1993315"/>
              <a:gd name="connsiteX461" fmla="*/ 729148 w 1783930"/>
              <a:gd name="connsiteY461" fmla="*/ 1892986 h 1993315"/>
              <a:gd name="connsiteX462" fmla="*/ 743935 w 1783930"/>
              <a:gd name="connsiteY462" fmla="*/ 1885157 h 1993315"/>
              <a:gd name="connsiteX463" fmla="*/ 711462 w 1783930"/>
              <a:gd name="connsiteY463" fmla="*/ 1614938 h 1993315"/>
              <a:gd name="connsiteX464" fmla="*/ 388764 w 1783930"/>
              <a:gd name="connsiteY464" fmla="*/ 1819632 h 1993315"/>
              <a:gd name="connsiteX465" fmla="*/ 347014 w 1783930"/>
              <a:gd name="connsiteY465" fmla="*/ 1929808 h 1993315"/>
              <a:gd name="connsiteX466" fmla="*/ 190449 w 1783930"/>
              <a:gd name="connsiteY466" fmla="*/ 1887767 h 1993315"/>
              <a:gd name="connsiteX467" fmla="*/ 183780 w 1783930"/>
              <a:gd name="connsiteY467" fmla="*/ 1870081 h 1993315"/>
              <a:gd name="connsiteX468" fmla="*/ 179141 w 1783930"/>
              <a:gd name="connsiteY468" fmla="*/ 1793828 h 1993315"/>
              <a:gd name="connsiteX469" fmla="*/ 145799 w 1783930"/>
              <a:gd name="connsiteY469" fmla="*/ 1746568 h 1993315"/>
              <a:gd name="connsiteX470" fmla="*/ 171893 w 1783930"/>
              <a:gd name="connsiteY470" fmla="*/ 1827460 h 1993315"/>
              <a:gd name="connsiteX471" fmla="*/ 133912 w 1783930"/>
              <a:gd name="connsiteY471" fmla="*/ 1814993 h 1993315"/>
              <a:gd name="connsiteX472" fmla="*/ 111877 w 1783930"/>
              <a:gd name="connsiteY472" fmla="*/ 1788029 h 1993315"/>
              <a:gd name="connsiteX473" fmla="*/ 97090 w 1783930"/>
              <a:gd name="connsiteY473" fmla="*/ 1770053 h 1993315"/>
              <a:gd name="connsiteX474" fmla="*/ 39683 w 1783930"/>
              <a:gd name="connsiteY474" fmla="*/ 1696990 h 1993315"/>
              <a:gd name="connsiteX475" fmla="*/ 38813 w 1783930"/>
              <a:gd name="connsiteY475" fmla="*/ 1610589 h 1993315"/>
              <a:gd name="connsiteX476" fmla="*/ 36493 w 1783930"/>
              <a:gd name="connsiteY476" fmla="*/ 1607110 h 1993315"/>
              <a:gd name="connsiteX477" fmla="*/ 21417 w 1783930"/>
              <a:gd name="connsiteY477" fmla="*/ 1607400 h 1993315"/>
              <a:gd name="connsiteX478" fmla="*/ 8950 w 1783930"/>
              <a:gd name="connsiteY478" fmla="*/ 1599861 h 1993315"/>
              <a:gd name="connsiteX479" fmla="*/ 18228 w 1783930"/>
              <a:gd name="connsiteY479" fmla="*/ 1566519 h 1993315"/>
              <a:gd name="connsiteX480" fmla="*/ 30695 w 1783930"/>
              <a:gd name="connsiteY480" fmla="*/ 1546224 h 1993315"/>
              <a:gd name="connsiteX481" fmla="*/ 10109 w 1783930"/>
              <a:gd name="connsiteY481" fmla="*/ 1541005 h 1993315"/>
              <a:gd name="connsiteX482" fmla="*/ 7790 w 1783930"/>
              <a:gd name="connsiteY482" fmla="*/ 1504473 h 1993315"/>
              <a:gd name="connsiteX483" fmla="*/ 28665 w 1783930"/>
              <a:gd name="connsiteY483" fmla="*/ 1478379 h 1993315"/>
              <a:gd name="connsiteX484" fmla="*/ 31275 w 1783930"/>
              <a:gd name="connsiteY484" fmla="*/ 1463882 h 1993315"/>
              <a:gd name="connsiteX485" fmla="*/ 17938 w 1783930"/>
              <a:gd name="connsiteY485" fmla="*/ 1460403 h 1993315"/>
              <a:gd name="connsiteX486" fmla="*/ 5470 w 1783930"/>
              <a:gd name="connsiteY486" fmla="*/ 1449385 h 1993315"/>
              <a:gd name="connsiteX487" fmla="*/ 28665 w 1783930"/>
              <a:gd name="connsiteY487" fmla="*/ 1411694 h 1993315"/>
              <a:gd name="connsiteX488" fmla="*/ 36493 w 1783930"/>
              <a:gd name="connsiteY488" fmla="*/ 1403576 h 1993315"/>
              <a:gd name="connsiteX489" fmla="*/ 31855 w 1783930"/>
              <a:gd name="connsiteY489" fmla="*/ 1395457 h 1993315"/>
              <a:gd name="connsiteX490" fmla="*/ 15038 w 1783930"/>
              <a:gd name="connsiteY490" fmla="*/ 1358346 h 1993315"/>
              <a:gd name="connsiteX491" fmla="*/ 19677 w 1783930"/>
              <a:gd name="connsiteY491" fmla="*/ 1344719 h 1993315"/>
              <a:gd name="connsiteX492" fmla="*/ 26346 w 1783930"/>
              <a:gd name="connsiteY492" fmla="*/ 1346168 h 1993315"/>
              <a:gd name="connsiteX493" fmla="*/ 48091 w 1783930"/>
              <a:gd name="connsiteY493" fmla="*/ 1342689 h 1993315"/>
              <a:gd name="connsiteX494" fmla="*/ 36204 w 1783930"/>
              <a:gd name="connsiteY494" fmla="*/ 1315435 h 1993315"/>
              <a:gd name="connsiteX495" fmla="*/ 25476 w 1783930"/>
              <a:gd name="connsiteY495" fmla="*/ 1288471 h 1993315"/>
              <a:gd name="connsiteX496" fmla="*/ 53600 w 1783930"/>
              <a:gd name="connsiteY496" fmla="*/ 1271365 h 1993315"/>
              <a:gd name="connsiteX497" fmla="*/ 69546 w 1783930"/>
              <a:gd name="connsiteY497" fmla="*/ 1271945 h 1993315"/>
              <a:gd name="connsiteX498" fmla="*/ 68675 w 1783930"/>
              <a:gd name="connsiteY498" fmla="*/ 1252809 h 1993315"/>
              <a:gd name="connsiteX499" fmla="*/ 61138 w 1783930"/>
              <a:gd name="connsiteY499" fmla="*/ 1244401 h 1993315"/>
              <a:gd name="connsiteX500" fmla="*/ 60558 w 1783930"/>
              <a:gd name="connsiteY500" fmla="*/ 1207000 h 1993315"/>
              <a:gd name="connsiteX501" fmla="*/ 88102 w 1783930"/>
              <a:gd name="connsiteY501" fmla="*/ 1203810 h 1993315"/>
              <a:gd name="connsiteX502" fmla="*/ 85492 w 1783930"/>
              <a:gd name="connsiteY502" fmla="*/ 1179166 h 1993315"/>
              <a:gd name="connsiteX503" fmla="*/ 78534 w 1783930"/>
              <a:gd name="connsiteY503" fmla="*/ 1158581 h 1993315"/>
              <a:gd name="connsiteX504" fmla="*/ 95350 w 1783930"/>
              <a:gd name="connsiteY504" fmla="*/ 1137125 h 1993315"/>
              <a:gd name="connsiteX505" fmla="*/ 117095 w 1783930"/>
              <a:gd name="connsiteY505" fmla="*/ 1126688 h 1993315"/>
              <a:gd name="connsiteX506" fmla="*/ 109557 w 1783930"/>
              <a:gd name="connsiteY506" fmla="*/ 1105812 h 1993315"/>
              <a:gd name="connsiteX507" fmla="*/ 108397 w 1783930"/>
              <a:gd name="connsiteY507" fmla="*/ 1085517 h 1993315"/>
              <a:gd name="connsiteX508" fmla="*/ 126663 w 1783930"/>
              <a:gd name="connsiteY508" fmla="*/ 1076819 h 1993315"/>
              <a:gd name="connsiteX509" fmla="*/ 147249 w 1783930"/>
              <a:gd name="connsiteY509" fmla="*/ 1079428 h 1993315"/>
              <a:gd name="connsiteX510" fmla="*/ 138261 w 1783930"/>
              <a:gd name="connsiteY510" fmla="*/ 1060293 h 1993315"/>
              <a:gd name="connsiteX511" fmla="*/ 146379 w 1783930"/>
              <a:gd name="connsiteY511" fmla="*/ 1040577 h 1993315"/>
              <a:gd name="connsiteX512" fmla="*/ 158846 w 1783930"/>
              <a:gd name="connsiteY512" fmla="*/ 1038258 h 1993315"/>
              <a:gd name="connsiteX513" fmla="*/ 183490 w 1783930"/>
              <a:gd name="connsiteY513" fmla="*/ 1000856 h 1993315"/>
              <a:gd name="connsiteX514" fmla="*/ 247276 w 1783930"/>
              <a:gd name="connsiteY514" fmla="*/ 877634 h 1993315"/>
              <a:gd name="connsiteX515" fmla="*/ 291055 w 1783930"/>
              <a:gd name="connsiteY515" fmla="*/ 872705 h 1993315"/>
              <a:gd name="connsiteX516" fmla="*/ 310771 w 1783930"/>
              <a:gd name="connsiteY516" fmla="*/ 843421 h 1993315"/>
              <a:gd name="connsiteX517" fmla="*/ 336576 w 1783930"/>
              <a:gd name="connsiteY517" fmla="*/ 832984 h 1993315"/>
              <a:gd name="connsiteX518" fmla="*/ 353682 w 1783930"/>
              <a:gd name="connsiteY518" fmla="*/ 821096 h 1993315"/>
              <a:gd name="connsiteX519" fmla="*/ 371948 w 1783930"/>
              <a:gd name="connsiteY519" fmla="*/ 810369 h 1993315"/>
              <a:gd name="connsiteX520" fmla="*/ 373108 w 1783930"/>
              <a:gd name="connsiteY520" fmla="*/ 805440 h 1993315"/>
              <a:gd name="connsiteX521" fmla="*/ 378617 w 1783930"/>
              <a:gd name="connsiteY521" fmla="*/ 785434 h 1993315"/>
              <a:gd name="connsiteX522" fmla="*/ 394563 w 1783930"/>
              <a:gd name="connsiteY522" fmla="*/ 793263 h 1993315"/>
              <a:gd name="connsiteX523" fmla="*/ 405871 w 1783930"/>
              <a:gd name="connsiteY523" fmla="*/ 798771 h 1993315"/>
              <a:gd name="connsiteX524" fmla="*/ 409060 w 1783930"/>
              <a:gd name="connsiteY524" fmla="*/ 796452 h 1993315"/>
              <a:gd name="connsiteX525" fmla="*/ 397752 w 1783930"/>
              <a:gd name="connsiteY525" fmla="*/ 776736 h 1993315"/>
              <a:gd name="connsiteX526" fmla="*/ 393983 w 1783930"/>
              <a:gd name="connsiteY526" fmla="*/ 760210 h 1993315"/>
              <a:gd name="connsiteX527" fmla="*/ 410799 w 1783930"/>
              <a:gd name="connsiteY527" fmla="*/ 754121 h 1993315"/>
              <a:gd name="connsiteX528" fmla="*/ 391664 w 1783930"/>
              <a:gd name="connsiteY528" fmla="*/ 732086 h 1993315"/>
              <a:gd name="connsiteX529" fmla="*/ 284678 w 1783930"/>
              <a:gd name="connsiteY529" fmla="*/ 427655 h 1993315"/>
              <a:gd name="connsiteX530" fmla="*/ 415437 w 1783930"/>
              <a:gd name="connsiteY530" fmla="*/ 328207 h 1993315"/>
              <a:gd name="connsiteX531" fmla="*/ 454094 w 1783930"/>
              <a:gd name="connsiteY531" fmla="*/ 318576 h 1993315"/>
              <a:gd name="connsiteX532" fmla="*/ 1155351 w 1783930"/>
              <a:gd name="connsiteY532" fmla="*/ 315159 h 1993315"/>
              <a:gd name="connsiteX533" fmla="*/ 1142304 w 1783930"/>
              <a:gd name="connsiteY533" fmla="*/ 342703 h 1993315"/>
              <a:gd name="connsiteX534" fmla="*/ 1155351 w 1783930"/>
              <a:gd name="connsiteY534" fmla="*/ 315159 h 1993315"/>
              <a:gd name="connsiteX535" fmla="*/ 1639252 w 1783930"/>
              <a:gd name="connsiteY535" fmla="*/ 0 h 1993315"/>
              <a:gd name="connsiteX536" fmla="*/ 1676654 w 1783930"/>
              <a:gd name="connsiteY536" fmla="*/ 32183 h 1993315"/>
              <a:gd name="connsiteX537" fmla="*/ 1769723 w 1783930"/>
              <a:gd name="connsiteY537" fmla="*/ 244995 h 1993315"/>
              <a:gd name="connsiteX538" fmla="*/ 1765954 w 1783930"/>
              <a:gd name="connsiteY538" fmla="*/ 300952 h 1993315"/>
              <a:gd name="connsiteX539" fmla="*/ 1751457 w 1783930"/>
              <a:gd name="connsiteY539" fmla="*/ 307331 h 1993315"/>
              <a:gd name="connsiteX540" fmla="*/ 1706227 w 1783930"/>
              <a:gd name="connsiteY540" fmla="*/ 291675 h 1993315"/>
              <a:gd name="connsiteX541" fmla="*/ 1448185 w 1783930"/>
              <a:gd name="connsiteY541" fmla="*/ 308781 h 1993315"/>
              <a:gd name="connsiteX542" fmla="*/ 1300898 w 1783930"/>
              <a:gd name="connsiteY542" fmla="*/ 350821 h 1993315"/>
              <a:gd name="connsiteX543" fmla="*/ 1290750 w 1783930"/>
              <a:gd name="connsiteY543" fmla="*/ 364158 h 1993315"/>
              <a:gd name="connsiteX544" fmla="*/ 1288721 w 1783930"/>
              <a:gd name="connsiteY544" fmla="*/ 374306 h 1993315"/>
              <a:gd name="connsiteX545" fmla="*/ 1278283 w 1783930"/>
              <a:gd name="connsiteY545" fmla="*/ 371117 h 1993315"/>
              <a:gd name="connsiteX546" fmla="*/ 1255378 w 1783930"/>
              <a:gd name="connsiteY546" fmla="*/ 385903 h 1993315"/>
              <a:gd name="connsiteX547" fmla="*/ 1239142 w 1783930"/>
              <a:gd name="connsiteY547" fmla="*/ 384454 h 1993315"/>
              <a:gd name="connsiteX548" fmla="*/ 1216817 w 1783930"/>
              <a:gd name="connsiteY548" fmla="*/ 396051 h 1993315"/>
              <a:gd name="connsiteX549" fmla="*/ 1151292 w 1783930"/>
              <a:gd name="connsiteY549" fmla="*/ 411418 h 1993315"/>
              <a:gd name="connsiteX550" fmla="*/ 1137375 w 1783930"/>
              <a:gd name="connsiteY550" fmla="*/ 429973 h 1993315"/>
              <a:gd name="connsiteX551" fmla="*/ 1134475 w 1783930"/>
              <a:gd name="connsiteY551" fmla="*/ 447949 h 1993315"/>
              <a:gd name="connsiteX552" fmla="*/ 1113020 w 1783930"/>
              <a:gd name="connsiteY552" fmla="*/ 447949 h 1993315"/>
              <a:gd name="connsiteX553" fmla="*/ 1124908 w 1783930"/>
              <a:gd name="connsiteY553" fmla="*/ 421565 h 1993315"/>
              <a:gd name="connsiteX554" fmla="*/ 1076778 w 1783930"/>
              <a:gd name="connsiteY554" fmla="*/ 439251 h 1993315"/>
              <a:gd name="connsiteX555" fmla="*/ 995017 w 1783930"/>
              <a:gd name="connsiteY555" fmla="*/ 468245 h 1993315"/>
              <a:gd name="connsiteX556" fmla="*/ 985159 w 1783930"/>
              <a:gd name="connsiteY556" fmla="*/ 483032 h 1993315"/>
              <a:gd name="connsiteX557" fmla="*/ 980810 w 1783930"/>
              <a:gd name="connsiteY557" fmla="*/ 519563 h 1993315"/>
              <a:gd name="connsiteX558" fmla="*/ 960225 w 1783930"/>
              <a:gd name="connsiteY558" fmla="*/ 486801 h 1993315"/>
              <a:gd name="connsiteX559" fmla="*/ 940799 w 1783930"/>
              <a:gd name="connsiteY559" fmla="*/ 505936 h 1993315"/>
              <a:gd name="connsiteX560" fmla="*/ 917894 w 1783930"/>
              <a:gd name="connsiteY560" fmla="*/ 496658 h 1993315"/>
              <a:gd name="connsiteX561" fmla="*/ 827434 w 1783930"/>
              <a:gd name="connsiteY561" fmla="*/ 532321 h 1993315"/>
              <a:gd name="connsiteX562" fmla="*/ 814967 w 1783930"/>
              <a:gd name="connsiteY562" fmla="*/ 540149 h 1993315"/>
              <a:gd name="connsiteX563" fmla="*/ 782784 w 1783930"/>
              <a:gd name="connsiteY563" fmla="*/ 550007 h 1993315"/>
              <a:gd name="connsiteX564" fmla="*/ 771187 w 1783930"/>
              <a:gd name="connsiteY564" fmla="*/ 531741 h 1993315"/>
              <a:gd name="connsiteX565" fmla="*/ 830334 w 1783930"/>
              <a:gd name="connsiteY565" fmla="*/ 503037 h 1993315"/>
              <a:gd name="connsiteX566" fmla="*/ 841641 w 1783930"/>
              <a:gd name="connsiteY566" fmla="*/ 478973 h 1993315"/>
              <a:gd name="connsiteX567" fmla="*/ 838742 w 1783930"/>
              <a:gd name="connsiteY567" fmla="*/ 459257 h 1993315"/>
              <a:gd name="connsiteX568" fmla="*/ 858167 w 1783930"/>
              <a:gd name="connsiteY568" fmla="*/ 487381 h 1993315"/>
              <a:gd name="connsiteX569" fmla="*/ 878173 w 1783930"/>
              <a:gd name="connsiteY569" fmla="*/ 461576 h 1993315"/>
              <a:gd name="connsiteX570" fmla="*/ 899048 w 1783930"/>
              <a:gd name="connsiteY570" fmla="*/ 446210 h 1993315"/>
              <a:gd name="connsiteX571" fmla="*/ 908906 w 1783930"/>
              <a:gd name="connsiteY571" fmla="*/ 468535 h 1993315"/>
              <a:gd name="connsiteX572" fmla="*/ 931231 w 1783930"/>
              <a:gd name="connsiteY572" fmla="*/ 439831 h 1993315"/>
              <a:gd name="connsiteX573" fmla="*/ 942249 w 1783930"/>
              <a:gd name="connsiteY573" fmla="*/ 444470 h 1993315"/>
              <a:gd name="connsiteX574" fmla="*/ 960514 w 1783930"/>
              <a:gd name="connsiteY574" fmla="*/ 447080 h 1993315"/>
              <a:gd name="connsiteX575" fmla="*/ 964863 w 1783930"/>
              <a:gd name="connsiteY575" fmla="*/ 429973 h 1993315"/>
              <a:gd name="connsiteX576" fmla="*/ 971822 w 1783930"/>
              <a:gd name="connsiteY576" fmla="*/ 416057 h 1993315"/>
              <a:gd name="connsiteX577" fmla="*/ 984579 w 1783930"/>
              <a:gd name="connsiteY577" fmla="*/ 424755 h 1993315"/>
              <a:gd name="connsiteX578" fmla="*/ 984869 w 1783930"/>
              <a:gd name="connsiteY578" fmla="*/ 435192 h 1993315"/>
              <a:gd name="connsiteX579" fmla="*/ 1023140 w 1783930"/>
              <a:gd name="connsiteY579" fmla="*/ 420986 h 1993315"/>
              <a:gd name="connsiteX580" fmla="*/ 1115050 w 1783930"/>
              <a:gd name="connsiteY580" fmla="*/ 382424 h 1993315"/>
              <a:gd name="connsiteX581" fmla="*/ 1141724 w 1783930"/>
              <a:gd name="connsiteY581" fmla="*/ 351981 h 1993315"/>
              <a:gd name="connsiteX582" fmla="*/ 1171007 w 1783930"/>
              <a:gd name="connsiteY582" fmla="*/ 337484 h 1993315"/>
              <a:gd name="connsiteX583" fmla="*/ 1180865 w 1783930"/>
              <a:gd name="connsiteY583" fmla="*/ 355170 h 1993315"/>
              <a:gd name="connsiteX584" fmla="*/ 1185504 w 1783930"/>
              <a:gd name="connsiteY584" fmla="*/ 355460 h 1993315"/>
              <a:gd name="connsiteX585" fmla="*/ 1189563 w 1783930"/>
              <a:gd name="connsiteY585" fmla="*/ 329076 h 1993315"/>
              <a:gd name="connsiteX586" fmla="*/ 1188403 w 1783930"/>
              <a:gd name="connsiteY586" fmla="*/ 304722 h 1993315"/>
              <a:gd name="connsiteX587" fmla="*/ 1198261 w 1783930"/>
              <a:gd name="connsiteY587" fmla="*/ 294574 h 1993315"/>
              <a:gd name="connsiteX588" fmla="*/ 1205799 w 1783930"/>
              <a:gd name="connsiteY588" fmla="*/ 303562 h 1993315"/>
              <a:gd name="connsiteX589" fmla="*/ 1208409 w 1783930"/>
              <a:gd name="connsiteY589" fmla="*/ 341253 h 1993315"/>
              <a:gd name="connsiteX590" fmla="*/ 1226095 w 1783930"/>
              <a:gd name="connsiteY590" fmla="*/ 320958 h 1993315"/>
              <a:gd name="connsiteX591" fmla="*/ 1228414 w 1783930"/>
              <a:gd name="connsiteY591" fmla="*/ 296603 h 1993315"/>
              <a:gd name="connsiteX592" fmla="*/ 1240592 w 1783930"/>
              <a:gd name="connsiteY592" fmla="*/ 286746 h 1993315"/>
              <a:gd name="connsiteX593" fmla="*/ 1245810 w 1783930"/>
              <a:gd name="connsiteY593" fmla="*/ 298633 h 1993315"/>
              <a:gd name="connsiteX594" fmla="*/ 1252479 w 1783930"/>
              <a:gd name="connsiteY594" fmla="*/ 320378 h 1993315"/>
              <a:gd name="connsiteX595" fmla="*/ 1264366 w 1783930"/>
              <a:gd name="connsiteY595" fmla="*/ 301532 h 1993315"/>
              <a:gd name="connsiteX596" fmla="*/ 1282342 w 1783930"/>
              <a:gd name="connsiteY596" fmla="*/ 291965 h 1993315"/>
              <a:gd name="connsiteX597" fmla="*/ 1284952 w 1783930"/>
              <a:gd name="connsiteY597" fmla="*/ 307621 h 1993315"/>
              <a:gd name="connsiteX598" fmla="*/ 1334241 w 1783930"/>
              <a:gd name="connsiteY598" fmla="*/ 283846 h 1993315"/>
              <a:gd name="connsiteX599" fmla="*/ 1523858 w 1783930"/>
              <a:gd name="connsiteY599" fmla="*/ 170482 h 1993315"/>
              <a:gd name="connsiteX600" fmla="*/ 1628815 w 1783930"/>
              <a:gd name="connsiteY600" fmla="*/ 35662 h 1993315"/>
              <a:gd name="connsiteX601" fmla="*/ 1632294 w 1783930"/>
              <a:gd name="connsiteY601" fmla="*/ 19136 h 1993315"/>
              <a:gd name="connsiteX602" fmla="*/ 1634613 w 1783930"/>
              <a:gd name="connsiteY602" fmla="*/ 2899 h 1993315"/>
              <a:gd name="connsiteX603" fmla="*/ 1639252 w 1783930"/>
              <a:gd name="connsiteY603" fmla="*/ 0 h 199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</a:cxnLst>
            <a:rect l="l" t="t" r="r" b="b"/>
            <a:pathLst>
              <a:path w="1783930" h="1993315">
                <a:moveTo>
                  <a:pt x="358249" y="1846560"/>
                </a:moveTo>
                <a:cubicBezTo>
                  <a:pt x="352885" y="1847901"/>
                  <a:pt x="348028" y="1851380"/>
                  <a:pt x="343824" y="1856454"/>
                </a:cubicBezTo>
                <a:cubicBezTo>
                  <a:pt x="332517" y="1870081"/>
                  <a:pt x="328168" y="1885737"/>
                  <a:pt x="333967" y="1903133"/>
                </a:cubicBezTo>
                <a:cubicBezTo>
                  <a:pt x="365280" y="1899364"/>
                  <a:pt x="378617" y="1881388"/>
                  <a:pt x="375717" y="1849495"/>
                </a:cubicBezTo>
                <a:cubicBezTo>
                  <a:pt x="369483" y="1846016"/>
                  <a:pt x="363612" y="1845219"/>
                  <a:pt x="358249" y="1846560"/>
                </a:cubicBezTo>
                <a:close/>
                <a:moveTo>
                  <a:pt x="752053" y="1595223"/>
                </a:moveTo>
                <a:cubicBezTo>
                  <a:pt x="737266" y="1596962"/>
                  <a:pt x="734657" y="1602471"/>
                  <a:pt x="736396" y="1612619"/>
                </a:cubicBezTo>
                <a:cubicBezTo>
                  <a:pt x="740745" y="1637553"/>
                  <a:pt x="743935" y="1662778"/>
                  <a:pt x="747414" y="1688002"/>
                </a:cubicBezTo>
                <a:cubicBezTo>
                  <a:pt x="748574" y="1695830"/>
                  <a:pt x="749443" y="1703948"/>
                  <a:pt x="750603" y="1711776"/>
                </a:cubicBezTo>
                <a:cubicBezTo>
                  <a:pt x="750893" y="1711486"/>
                  <a:pt x="751473" y="1711486"/>
                  <a:pt x="752053" y="1711197"/>
                </a:cubicBezTo>
                <a:cubicBezTo>
                  <a:pt x="752053" y="1672925"/>
                  <a:pt x="752053" y="1634654"/>
                  <a:pt x="752053" y="1595223"/>
                </a:cubicBezTo>
                <a:close/>
                <a:moveTo>
                  <a:pt x="931812" y="1532887"/>
                </a:moveTo>
                <a:cubicBezTo>
                  <a:pt x="931522" y="1534046"/>
                  <a:pt x="930942" y="1535206"/>
                  <a:pt x="930362" y="1536366"/>
                </a:cubicBezTo>
                <a:cubicBezTo>
                  <a:pt x="1028940" y="1587684"/>
                  <a:pt x="1107512" y="1666836"/>
                  <a:pt x="1197392" y="1730332"/>
                </a:cubicBezTo>
                <a:cubicBezTo>
                  <a:pt x="1198262" y="1729463"/>
                  <a:pt x="1199132" y="1728303"/>
                  <a:pt x="1200291" y="1727143"/>
                </a:cubicBezTo>
                <a:cubicBezTo>
                  <a:pt x="1182315" y="1711197"/>
                  <a:pt x="1164629" y="1695250"/>
                  <a:pt x="1146363" y="1679594"/>
                </a:cubicBezTo>
                <a:cubicBezTo>
                  <a:pt x="1094465" y="1634944"/>
                  <a:pt x="1043147" y="1589424"/>
                  <a:pt x="982840" y="1555791"/>
                </a:cubicBezTo>
                <a:cubicBezTo>
                  <a:pt x="966604" y="1546804"/>
                  <a:pt x="948918" y="1540425"/>
                  <a:pt x="931812" y="1532887"/>
                </a:cubicBezTo>
                <a:close/>
                <a:moveTo>
                  <a:pt x="707693" y="1385310"/>
                </a:moveTo>
                <a:cubicBezTo>
                  <a:pt x="704793" y="1386180"/>
                  <a:pt x="702184" y="1386759"/>
                  <a:pt x="699575" y="1387629"/>
                </a:cubicBezTo>
                <a:cubicBezTo>
                  <a:pt x="723639" y="1425901"/>
                  <a:pt x="713492" y="1470551"/>
                  <a:pt x="726829" y="1512011"/>
                </a:cubicBezTo>
                <a:cubicBezTo>
                  <a:pt x="732047" y="1505633"/>
                  <a:pt x="736396" y="1498674"/>
                  <a:pt x="735817" y="1492296"/>
                </a:cubicBezTo>
                <a:cubicBezTo>
                  <a:pt x="734367" y="1476059"/>
                  <a:pt x="731467" y="1459823"/>
                  <a:pt x="727118" y="1444167"/>
                </a:cubicBezTo>
                <a:cubicBezTo>
                  <a:pt x="721610" y="1424161"/>
                  <a:pt x="714361" y="1405025"/>
                  <a:pt x="707693" y="1385310"/>
                </a:cubicBezTo>
                <a:close/>
                <a:moveTo>
                  <a:pt x="127823" y="1327323"/>
                </a:moveTo>
                <a:cubicBezTo>
                  <a:pt x="125504" y="1348488"/>
                  <a:pt x="134781" y="1362985"/>
                  <a:pt x="147539" y="1376612"/>
                </a:cubicBezTo>
                <a:cubicBezTo>
                  <a:pt x="164355" y="1394588"/>
                  <a:pt x="181461" y="1412274"/>
                  <a:pt x="197117" y="1431119"/>
                </a:cubicBezTo>
                <a:cubicBezTo>
                  <a:pt x="252494" y="1496645"/>
                  <a:pt x="332517" y="1500994"/>
                  <a:pt x="394273" y="1441267"/>
                </a:cubicBezTo>
                <a:cubicBezTo>
                  <a:pt x="413408" y="1423001"/>
                  <a:pt x="429065" y="1396907"/>
                  <a:pt x="431674" y="1379221"/>
                </a:cubicBezTo>
                <a:cubicBezTo>
                  <a:pt x="426745" y="1384730"/>
                  <a:pt x="422106" y="1390239"/>
                  <a:pt x="417177" y="1395457"/>
                </a:cubicBezTo>
                <a:cubicBezTo>
                  <a:pt x="367019" y="1447356"/>
                  <a:pt x="284678" y="1477219"/>
                  <a:pt x="209295" y="1402416"/>
                </a:cubicBezTo>
                <a:cubicBezTo>
                  <a:pt x="193928" y="1387049"/>
                  <a:pt x="179431" y="1371103"/>
                  <a:pt x="163485" y="1356316"/>
                </a:cubicBezTo>
                <a:cubicBezTo>
                  <a:pt x="152178" y="1345879"/>
                  <a:pt x="139710" y="1336891"/>
                  <a:pt x="127823" y="1327323"/>
                </a:cubicBezTo>
                <a:close/>
                <a:moveTo>
                  <a:pt x="654345" y="1309927"/>
                </a:moveTo>
                <a:cubicBezTo>
                  <a:pt x="652315" y="1310217"/>
                  <a:pt x="650576" y="1310506"/>
                  <a:pt x="648836" y="1310796"/>
                </a:cubicBezTo>
                <a:cubicBezTo>
                  <a:pt x="647096" y="1314276"/>
                  <a:pt x="645067" y="1317465"/>
                  <a:pt x="643037" y="1320654"/>
                </a:cubicBezTo>
                <a:cubicBezTo>
                  <a:pt x="605346" y="1379221"/>
                  <a:pt x="568234" y="1437788"/>
                  <a:pt x="530253" y="1495775"/>
                </a:cubicBezTo>
                <a:cubicBezTo>
                  <a:pt x="481254" y="1570578"/>
                  <a:pt x="431385" y="1645091"/>
                  <a:pt x="381806" y="1719895"/>
                </a:cubicBezTo>
                <a:cubicBezTo>
                  <a:pt x="379776" y="1723084"/>
                  <a:pt x="378327" y="1726853"/>
                  <a:pt x="376587" y="1730332"/>
                </a:cubicBezTo>
                <a:cubicBezTo>
                  <a:pt x="480674" y="1667996"/>
                  <a:pt x="582730" y="1603631"/>
                  <a:pt x="684498" y="1538975"/>
                </a:cubicBezTo>
                <a:cubicBezTo>
                  <a:pt x="687687" y="1536946"/>
                  <a:pt x="690297" y="1530567"/>
                  <a:pt x="689717" y="1526218"/>
                </a:cubicBezTo>
                <a:cubicBezTo>
                  <a:pt x="686238" y="1498094"/>
                  <a:pt x="682179" y="1469971"/>
                  <a:pt x="677540" y="1441847"/>
                </a:cubicBezTo>
                <a:cubicBezTo>
                  <a:pt x="670291" y="1397777"/>
                  <a:pt x="662173" y="1353997"/>
                  <a:pt x="654345" y="1309927"/>
                </a:cubicBezTo>
                <a:close/>
                <a:moveTo>
                  <a:pt x="138261" y="1260638"/>
                </a:moveTo>
                <a:cubicBezTo>
                  <a:pt x="139420" y="1266726"/>
                  <a:pt x="139710" y="1269046"/>
                  <a:pt x="140290" y="1271365"/>
                </a:cubicBezTo>
                <a:cubicBezTo>
                  <a:pt x="162615" y="1342979"/>
                  <a:pt x="212194" y="1388209"/>
                  <a:pt x="282068" y="1409954"/>
                </a:cubicBezTo>
                <a:cubicBezTo>
                  <a:pt x="344114" y="1429380"/>
                  <a:pt x="393113" y="1410824"/>
                  <a:pt x="427035" y="1360085"/>
                </a:cubicBezTo>
                <a:cubicBezTo>
                  <a:pt x="424715" y="1360375"/>
                  <a:pt x="424135" y="1360085"/>
                  <a:pt x="423846" y="1360375"/>
                </a:cubicBezTo>
                <a:cubicBezTo>
                  <a:pt x="420946" y="1361825"/>
                  <a:pt x="417758" y="1363564"/>
                  <a:pt x="414859" y="1365014"/>
                </a:cubicBezTo>
                <a:cubicBezTo>
                  <a:pt x="367599" y="1390239"/>
                  <a:pt x="318890" y="1391978"/>
                  <a:pt x="269891" y="1371393"/>
                </a:cubicBezTo>
                <a:cubicBezTo>
                  <a:pt x="218863" y="1350228"/>
                  <a:pt x="180011" y="1313696"/>
                  <a:pt x="146959" y="1270785"/>
                </a:cubicBezTo>
                <a:cubicBezTo>
                  <a:pt x="144929" y="1268176"/>
                  <a:pt x="142320" y="1265857"/>
                  <a:pt x="138261" y="1260638"/>
                </a:cubicBezTo>
                <a:close/>
                <a:moveTo>
                  <a:pt x="145799" y="1213378"/>
                </a:moveTo>
                <a:cubicBezTo>
                  <a:pt x="145219" y="1215408"/>
                  <a:pt x="144929" y="1215988"/>
                  <a:pt x="145219" y="1216278"/>
                </a:cubicBezTo>
                <a:cubicBezTo>
                  <a:pt x="145509" y="1217727"/>
                  <a:pt x="145799" y="1218887"/>
                  <a:pt x="146379" y="1220337"/>
                </a:cubicBezTo>
                <a:cubicBezTo>
                  <a:pt x="177402" y="1296010"/>
                  <a:pt x="234809" y="1340080"/>
                  <a:pt x="312801" y="1358056"/>
                </a:cubicBezTo>
                <a:cubicBezTo>
                  <a:pt x="359481" y="1368783"/>
                  <a:pt x="401232" y="1356896"/>
                  <a:pt x="436603" y="1321524"/>
                </a:cubicBezTo>
                <a:cubicBezTo>
                  <a:pt x="434573" y="1320944"/>
                  <a:pt x="433993" y="1320654"/>
                  <a:pt x="433704" y="1320654"/>
                </a:cubicBezTo>
                <a:cubicBezTo>
                  <a:pt x="431385" y="1321234"/>
                  <a:pt x="429065" y="1322104"/>
                  <a:pt x="426745" y="1322684"/>
                </a:cubicBezTo>
                <a:cubicBezTo>
                  <a:pt x="387315" y="1334571"/>
                  <a:pt x="347304" y="1337760"/>
                  <a:pt x="307293" y="1325873"/>
                </a:cubicBezTo>
                <a:cubicBezTo>
                  <a:pt x="265542" y="1313696"/>
                  <a:pt x="231330" y="1288761"/>
                  <a:pt x="199147" y="1260928"/>
                </a:cubicBezTo>
                <a:cubicBezTo>
                  <a:pt x="181461" y="1245561"/>
                  <a:pt x="164065" y="1229615"/>
                  <a:pt x="145799" y="1213378"/>
                </a:cubicBezTo>
                <a:close/>
                <a:moveTo>
                  <a:pt x="169284" y="1143504"/>
                </a:moveTo>
                <a:cubicBezTo>
                  <a:pt x="167834" y="1143794"/>
                  <a:pt x="166384" y="1144374"/>
                  <a:pt x="164935" y="1144664"/>
                </a:cubicBezTo>
                <a:cubicBezTo>
                  <a:pt x="171023" y="1164669"/>
                  <a:pt x="174213" y="1186124"/>
                  <a:pt x="183780" y="1204390"/>
                </a:cubicBezTo>
                <a:cubicBezTo>
                  <a:pt x="212774" y="1259768"/>
                  <a:pt x="261483" y="1290211"/>
                  <a:pt x="321209" y="1302968"/>
                </a:cubicBezTo>
                <a:cubicBezTo>
                  <a:pt x="363830" y="1311956"/>
                  <a:pt x="405871" y="1308767"/>
                  <a:pt x="445301" y="1288761"/>
                </a:cubicBezTo>
                <a:cubicBezTo>
                  <a:pt x="456028" y="1283543"/>
                  <a:pt x="463568" y="1275424"/>
                  <a:pt x="465886" y="1262377"/>
                </a:cubicBezTo>
                <a:cubicBezTo>
                  <a:pt x="336866" y="1296879"/>
                  <a:pt x="233069" y="1269336"/>
                  <a:pt x="169284" y="1143504"/>
                </a:cubicBezTo>
                <a:close/>
                <a:moveTo>
                  <a:pt x="528223" y="1125818"/>
                </a:moveTo>
                <a:cubicBezTo>
                  <a:pt x="527063" y="1126688"/>
                  <a:pt x="525614" y="1127847"/>
                  <a:pt x="524454" y="1128717"/>
                </a:cubicBezTo>
                <a:cubicBezTo>
                  <a:pt x="524454" y="1141185"/>
                  <a:pt x="525324" y="1153652"/>
                  <a:pt x="524163" y="1166119"/>
                </a:cubicBezTo>
                <a:cubicBezTo>
                  <a:pt x="520975" y="1199172"/>
                  <a:pt x="516916" y="1232224"/>
                  <a:pt x="512856" y="1265277"/>
                </a:cubicBezTo>
                <a:cubicBezTo>
                  <a:pt x="512277" y="1268176"/>
                  <a:pt x="510536" y="1272235"/>
                  <a:pt x="508218" y="1273105"/>
                </a:cubicBezTo>
                <a:cubicBezTo>
                  <a:pt x="494301" y="1278034"/>
                  <a:pt x="491690" y="1290501"/>
                  <a:pt x="487632" y="1302388"/>
                </a:cubicBezTo>
                <a:cubicBezTo>
                  <a:pt x="480674" y="1322394"/>
                  <a:pt x="474005" y="1342399"/>
                  <a:pt x="466756" y="1362405"/>
                </a:cubicBezTo>
                <a:cubicBezTo>
                  <a:pt x="447330" y="1416043"/>
                  <a:pt x="414859" y="1458663"/>
                  <a:pt x="365280" y="1488237"/>
                </a:cubicBezTo>
                <a:cubicBezTo>
                  <a:pt x="317150" y="1516940"/>
                  <a:pt x="270181" y="1514041"/>
                  <a:pt x="225241" y="1483308"/>
                </a:cubicBezTo>
                <a:cubicBezTo>
                  <a:pt x="200307" y="1465912"/>
                  <a:pt x="177982" y="1444746"/>
                  <a:pt x="154497" y="1425611"/>
                </a:cubicBezTo>
                <a:cubicBezTo>
                  <a:pt x="144059" y="1417202"/>
                  <a:pt x="133622" y="1409085"/>
                  <a:pt x="120865" y="1399227"/>
                </a:cubicBezTo>
                <a:cubicBezTo>
                  <a:pt x="122894" y="1419232"/>
                  <a:pt x="129563" y="1434309"/>
                  <a:pt x="141740" y="1445616"/>
                </a:cubicBezTo>
                <a:cubicBezTo>
                  <a:pt x="155947" y="1458373"/>
                  <a:pt x="171893" y="1469391"/>
                  <a:pt x="186970" y="1481568"/>
                </a:cubicBezTo>
                <a:cubicBezTo>
                  <a:pt x="196248" y="1488817"/>
                  <a:pt x="204946" y="1496355"/>
                  <a:pt x="213934" y="1503893"/>
                </a:cubicBezTo>
                <a:cubicBezTo>
                  <a:pt x="213064" y="1505633"/>
                  <a:pt x="212484" y="1507372"/>
                  <a:pt x="211614" y="1509112"/>
                </a:cubicBezTo>
                <a:cubicBezTo>
                  <a:pt x="201177" y="1506792"/>
                  <a:pt x="190159" y="1505633"/>
                  <a:pt x="180591" y="1501284"/>
                </a:cubicBezTo>
                <a:cubicBezTo>
                  <a:pt x="168994" y="1496065"/>
                  <a:pt x="159136" y="1487947"/>
                  <a:pt x="148118" y="1482148"/>
                </a:cubicBezTo>
                <a:cubicBezTo>
                  <a:pt x="141450" y="1478669"/>
                  <a:pt x="133912" y="1477219"/>
                  <a:pt x="122314" y="1473740"/>
                </a:cubicBezTo>
                <a:cubicBezTo>
                  <a:pt x="128113" y="1495775"/>
                  <a:pt x="132172" y="1513171"/>
                  <a:pt x="137391" y="1529987"/>
                </a:cubicBezTo>
                <a:cubicBezTo>
                  <a:pt x="140290" y="1540715"/>
                  <a:pt x="146959" y="1545644"/>
                  <a:pt x="159136" y="1541005"/>
                </a:cubicBezTo>
                <a:cubicBezTo>
                  <a:pt x="169284" y="1537236"/>
                  <a:pt x="180301" y="1534916"/>
                  <a:pt x="191319" y="1533757"/>
                </a:cubicBezTo>
                <a:cubicBezTo>
                  <a:pt x="215673" y="1531147"/>
                  <a:pt x="240028" y="1528538"/>
                  <a:pt x="258584" y="1549993"/>
                </a:cubicBezTo>
                <a:cubicBezTo>
                  <a:pt x="260613" y="1552312"/>
                  <a:pt x="265252" y="1552602"/>
                  <a:pt x="269021" y="1552892"/>
                </a:cubicBezTo>
                <a:cubicBezTo>
                  <a:pt x="298015" y="1555502"/>
                  <a:pt x="318890" y="1570288"/>
                  <a:pt x="330487" y="1597542"/>
                </a:cubicBezTo>
                <a:cubicBezTo>
                  <a:pt x="337155" y="1613778"/>
                  <a:pt x="341795" y="1630594"/>
                  <a:pt x="347884" y="1648281"/>
                </a:cubicBezTo>
                <a:cubicBezTo>
                  <a:pt x="351073" y="1644222"/>
                  <a:pt x="353682" y="1641032"/>
                  <a:pt x="356002" y="1637553"/>
                </a:cubicBezTo>
                <a:cubicBezTo>
                  <a:pt x="379776" y="1603631"/>
                  <a:pt x="403551" y="1569418"/>
                  <a:pt x="427325" y="1535496"/>
                </a:cubicBezTo>
                <a:cubicBezTo>
                  <a:pt x="496910" y="1436048"/>
                  <a:pt x="563885" y="1335441"/>
                  <a:pt x="612304" y="1223526"/>
                </a:cubicBezTo>
                <a:cubicBezTo>
                  <a:pt x="621872" y="1200911"/>
                  <a:pt x="622742" y="1200331"/>
                  <a:pt x="603896" y="1184675"/>
                </a:cubicBezTo>
                <a:cubicBezTo>
                  <a:pt x="579251" y="1164379"/>
                  <a:pt x="553446" y="1145534"/>
                  <a:pt x="528223" y="1125818"/>
                </a:cubicBezTo>
                <a:close/>
                <a:moveTo>
                  <a:pt x="189869" y="1082908"/>
                </a:moveTo>
                <a:cubicBezTo>
                  <a:pt x="188419" y="1083777"/>
                  <a:pt x="187260" y="1084357"/>
                  <a:pt x="186390" y="1084937"/>
                </a:cubicBezTo>
                <a:cubicBezTo>
                  <a:pt x="193058" y="1104073"/>
                  <a:pt x="197987" y="1124078"/>
                  <a:pt x="206395" y="1142634"/>
                </a:cubicBezTo>
                <a:cubicBezTo>
                  <a:pt x="255974" y="1250490"/>
                  <a:pt x="361511" y="1274844"/>
                  <a:pt x="451680" y="1236283"/>
                </a:cubicBezTo>
                <a:cubicBezTo>
                  <a:pt x="472265" y="1227585"/>
                  <a:pt x="487922" y="1213378"/>
                  <a:pt x="492561" y="1188154"/>
                </a:cubicBezTo>
                <a:cubicBezTo>
                  <a:pt x="436603" y="1227875"/>
                  <a:pt x="378617" y="1226135"/>
                  <a:pt x="319470" y="1202361"/>
                </a:cubicBezTo>
                <a:cubicBezTo>
                  <a:pt x="261483" y="1179166"/>
                  <a:pt x="215963" y="1141474"/>
                  <a:pt x="189869" y="1082908"/>
                </a:cubicBezTo>
                <a:close/>
                <a:moveTo>
                  <a:pt x="234229" y="1063192"/>
                </a:moveTo>
                <a:cubicBezTo>
                  <a:pt x="231330" y="1061742"/>
                  <a:pt x="224661" y="1063772"/>
                  <a:pt x="221762" y="1066381"/>
                </a:cubicBezTo>
                <a:cubicBezTo>
                  <a:pt x="220022" y="1067831"/>
                  <a:pt x="221182" y="1074789"/>
                  <a:pt x="223212" y="1077979"/>
                </a:cubicBezTo>
                <a:cubicBezTo>
                  <a:pt x="229880" y="1088706"/>
                  <a:pt x="236549" y="1099144"/>
                  <a:pt x="244377" y="1109002"/>
                </a:cubicBezTo>
                <a:cubicBezTo>
                  <a:pt x="285548" y="1161770"/>
                  <a:pt x="334547" y="1199461"/>
                  <a:pt x="407030" y="1193663"/>
                </a:cubicBezTo>
                <a:cubicBezTo>
                  <a:pt x="451680" y="1190183"/>
                  <a:pt x="485603" y="1167569"/>
                  <a:pt x="501549" y="1122919"/>
                </a:cubicBezTo>
                <a:cubicBezTo>
                  <a:pt x="486762" y="1126978"/>
                  <a:pt x="474584" y="1128427"/>
                  <a:pt x="464436" y="1133646"/>
                </a:cubicBezTo>
                <a:cubicBezTo>
                  <a:pt x="401232" y="1166409"/>
                  <a:pt x="293666" y="1144084"/>
                  <a:pt x="257714" y="1080878"/>
                </a:cubicBezTo>
                <a:cubicBezTo>
                  <a:pt x="253365" y="1073050"/>
                  <a:pt x="242927" y="1067831"/>
                  <a:pt x="234229" y="1063192"/>
                </a:cubicBezTo>
                <a:close/>
                <a:moveTo>
                  <a:pt x="265542" y="1046956"/>
                </a:moveTo>
                <a:cubicBezTo>
                  <a:pt x="264962" y="1048985"/>
                  <a:pt x="264092" y="1051305"/>
                  <a:pt x="263513" y="1053334"/>
                </a:cubicBezTo>
                <a:cubicBezTo>
                  <a:pt x="292506" y="1101753"/>
                  <a:pt x="339765" y="1117990"/>
                  <a:pt x="392244" y="1122339"/>
                </a:cubicBezTo>
                <a:cubicBezTo>
                  <a:pt x="425875" y="1125238"/>
                  <a:pt x="457769" y="1117120"/>
                  <a:pt x="484733" y="1086967"/>
                </a:cubicBezTo>
                <a:cubicBezTo>
                  <a:pt x="463278" y="1086967"/>
                  <a:pt x="445301" y="1084357"/>
                  <a:pt x="428484" y="1087547"/>
                </a:cubicBezTo>
                <a:cubicBezTo>
                  <a:pt x="396013" y="1093635"/>
                  <a:pt x="366439" y="1088996"/>
                  <a:pt x="338026" y="1072760"/>
                </a:cubicBezTo>
                <a:cubicBezTo>
                  <a:pt x="325559" y="1065801"/>
                  <a:pt x="313091" y="1057973"/>
                  <a:pt x="299754" y="1053044"/>
                </a:cubicBezTo>
                <a:cubicBezTo>
                  <a:pt x="289027" y="1048985"/>
                  <a:pt x="276850" y="1048695"/>
                  <a:pt x="265542" y="1046956"/>
                </a:cubicBezTo>
                <a:close/>
                <a:moveTo>
                  <a:pt x="484443" y="989259"/>
                </a:moveTo>
                <a:cubicBezTo>
                  <a:pt x="470526" y="999406"/>
                  <a:pt x="457479" y="1009264"/>
                  <a:pt x="444141" y="1019412"/>
                </a:cubicBezTo>
                <a:cubicBezTo>
                  <a:pt x="466466" y="1042897"/>
                  <a:pt x="472265" y="1044346"/>
                  <a:pt x="484153" y="1030719"/>
                </a:cubicBezTo>
                <a:cubicBezTo>
                  <a:pt x="498649" y="1014483"/>
                  <a:pt x="498070" y="999406"/>
                  <a:pt x="484443" y="989259"/>
                </a:cubicBezTo>
                <a:close/>
                <a:moveTo>
                  <a:pt x="771659" y="978060"/>
                </a:moveTo>
                <a:cubicBezTo>
                  <a:pt x="768578" y="978748"/>
                  <a:pt x="767419" y="980995"/>
                  <a:pt x="765099" y="985489"/>
                </a:cubicBezTo>
                <a:cubicBezTo>
                  <a:pt x="753213" y="1008394"/>
                  <a:pt x="741035" y="1031589"/>
                  <a:pt x="729438" y="1054784"/>
                </a:cubicBezTo>
                <a:cubicBezTo>
                  <a:pt x="713202" y="1086967"/>
                  <a:pt x="702184" y="1120599"/>
                  <a:pt x="707403" y="1155971"/>
                </a:cubicBezTo>
                <a:cubicBezTo>
                  <a:pt x="734657" y="1097694"/>
                  <a:pt x="762200" y="1038837"/>
                  <a:pt x="789743" y="979981"/>
                </a:cubicBezTo>
                <a:cubicBezTo>
                  <a:pt x="779741" y="978241"/>
                  <a:pt x="774739" y="977371"/>
                  <a:pt x="771659" y="978060"/>
                </a:cubicBezTo>
                <a:close/>
                <a:moveTo>
                  <a:pt x="465886" y="943159"/>
                </a:moveTo>
                <a:cubicBezTo>
                  <a:pt x="454289" y="970413"/>
                  <a:pt x="424426" y="969833"/>
                  <a:pt x="405871" y="985489"/>
                </a:cubicBezTo>
                <a:cubicBezTo>
                  <a:pt x="410799" y="990128"/>
                  <a:pt x="415148" y="994188"/>
                  <a:pt x="419787" y="998537"/>
                </a:cubicBezTo>
                <a:cubicBezTo>
                  <a:pt x="442692" y="993608"/>
                  <a:pt x="460087" y="981720"/>
                  <a:pt x="473134" y="962005"/>
                </a:cubicBezTo>
                <a:cubicBezTo>
                  <a:pt x="479513" y="952147"/>
                  <a:pt x="477484" y="947218"/>
                  <a:pt x="465886" y="943159"/>
                </a:cubicBezTo>
                <a:close/>
                <a:moveTo>
                  <a:pt x="509087" y="938230"/>
                </a:moveTo>
                <a:cubicBezTo>
                  <a:pt x="509667" y="945188"/>
                  <a:pt x="510246" y="951277"/>
                  <a:pt x="510827" y="957366"/>
                </a:cubicBezTo>
                <a:cubicBezTo>
                  <a:pt x="513436" y="991868"/>
                  <a:pt x="515756" y="1026370"/>
                  <a:pt x="519235" y="1060873"/>
                </a:cubicBezTo>
                <a:cubicBezTo>
                  <a:pt x="519815" y="1066381"/>
                  <a:pt x="524163" y="1073340"/>
                  <a:pt x="528803" y="1075949"/>
                </a:cubicBezTo>
                <a:cubicBezTo>
                  <a:pt x="582151" y="1106102"/>
                  <a:pt x="635789" y="1135676"/>
                  <a:pt x="689427" y="1165249"/>
                </a:cubicBezTo>
                <a:cubicBezTo>
                  <a:pt x="693196" y="1167569"/>
                  <a:pt x="697835" y="1168728"/>
                  <a:pt x="701894" y="1170468"/>
                </a:cubicBezTo>
                <a:cubicBezTo>
                  <a:pt x="704504" y="1167279"/>
                  <a:pt x="706823" y="1164379"/>
                  <a:pt x="709431" y="1161480"/>
                </a:cubicBezTo>
                <a:cubicBezTo>
                  <a:pt x="703344" y="1158581"/>
                  <a:pt x="696965" y="1156261"/>
                  <a:pt x="691457" y="1152492"/>
                </a:cubicBezTo>
                <a:cubicBezTo>
                  <a:pt x="672901" y="1140025"/>
                  <a:pt x="671741" y="1137705"/>
                  <a:pt x="681019" y="1117120"/>
                </a:cubicBezTo>
                <a:cubicBezTo>
                  <a:pt x="695516" y="1085517"/>
                  <a:pt x="710882" y="1054494"/>
                  <a:pt x="725669" y="1023181"/>
                </a:cubicBezTo>
                <a:cubicBezTo>
                  <a:pt x="733207" y="1007235"/>
                  <a:pt x="739876" y="990708"/>
                  <a:pt x="747124" y="974182"/>
                </a:cubicBezTo>
                <a:cubicBezTo>
                  <a:pt x="666812" y="962005"/>
                  <a:pt x="588240" y="950407"/>
                  <a:pt x="509087" y="938230"/>
                </a:cubicBezTo>
                <a:close/>
                <a:moveTo>
                  <a:pt x="258294" y="927212"/>
                </a:moveTo>
                <a:cubicBezTo>
                  <a:pt x="255394" y="948378"/>
                  <a:pt x="236549" y="964614"/>
                  <a:pt x="244087" y="990418"/>
                </a:cubicBezTo>
                <a:cubicBezTo>
                  <a:pt x="252494" y="975922"/>
                  <a:pt x="259743" y="963454"/>
                  <a:pt x="267862" y="949248"/>
                </a:cubicBezTo>
                <a:cubicBezTo>
                  <a:pt x="279168" y="964614"/>
                  <a:pt x="289316" y="978241"/>
                  <a:pt x="300914" y="994188"/>
                </a:cubicBezTo>
                <a:cubicBezTo>
                  <a:pt x="297435" y="963454"/>
                  <a:pt x="288737" y="939390"/>
                  <a:pt x="258294" y="927212"/>
                </a:cubicBezTo>
                <a:close/>
                <a:moveTo>
                  <a:pt x="442981" y="919094"/>
                </a:moveTo>
                <a:cubicBezTo>
                  <a:pt x="413699" y="922574"/>
                  <a:pt x="385575" y="923443"/>
                  <a:pt x="358611" y="929242"/>
                </a:cubicBezTo>
                <a:cubicBezTo>
                  <a:pt x="321209" y="937360"/>
                  <a:pt x="312512" y="960265"/>
                  <a:pt x="331647" y="993318"/>
                </a:cubicBezTo>
                <a:cubicBezTo>
                  <a:pt x="336285" y="1001726"/>
                  <a:pt x="341505" y="1010134"/>
                  <a:pt x="348174" y="1021441"/>
                </a:cubicBezTo>
                <a:cubicBezTo>
                  <a:pt x="337155" y="1017672"/>
                  <a:pt x="330197" y="1015643"/>
                  <a:pt x="322369" y="1013033"/>
                </a:cubicBezTo>
                <a:cubicBezTo>
                  <a:pt x="320920" y="1031299"/>
                  <a:pt x="331067" y="1041447"/>
                  <a:pt x="344114" y="1048695"/>
                </a:cubicBezTo>
                <a:cubicBezTo>
                  <a:pt x="371658" y="1064352"/>
                  <a:pt x="400652" y="1067831"/>
                  <a:pt x="434283" y="1056524"/>
                </a:cubicBezTo>
                <a:cubicBezTo>
                  <a:pt x="425586" y="1049855"/>
                  <a:pt x="419787" y="1043186"/>
                  <a:pt x="412538" y="1040287"/>
                </a:cubicBezTo>
                <a:cubicBezTo>
                  <a:pt x="396882" y="1034198"/>
                  <a:pt x="380355" y="1030139"/>
                  <a:pt x="364410" y="1024921"/>
                </a:cubicBezTo>
                <a:cubicBezTo>
                  <a:pt x="360641" y="1023761"/>
                  <a:pt x="355422" y="1022311"/>
                  <a:pt x="353682" y="1019412"/>
                </a:cubicBezTo>
                <a:cubicBezTo>
                  <a:pt x="346724" y="1008104"/>
                  <a:pt x="340054" y="996217"/>
                  <a:pt x="334837" y="983750"/>
                </a:cubicBezTo>
                <a:cubicBezTo>
                  <a:pt x="326138" y="963164"/>
                  <a:pt x="336285" y="944609"/>
                  <a:pt x="358901" y="943739"/>
                </a:cubicBezTo>
                <a:cubicBezTo>
                  <a:pt x="371948" y="943159"/>
                  <a:pt x="385575" y="949537"/>
                  <a:pt x="403260" y="953886"/>
                </a:cubicBezTo>
                <a:cubicBezTo>
                  <a:pt x="413408" y="946058"/>
                  <a:pt x="439503" y="948958"/>
                  <a:pt x="442981" y="919094"/>
                </a:cubicBezTo>
                <a:close/>
                <a:moveTo>
                  <a:pt x="398622" y="866036"/>
                </a:moveTo>
                <a:cubicBezTo>
                  <a:pt x="395143" y="877344"/>
                  <a:pt x="392534" y="885752"/>
                  <a:pt x="389634" y="895320"/>
                </a:cubicBezTo>
                <a:cubicBezTo>
                  <a:pt x="423846" y="900828"/>
                  <a:pt x="437184" y="895320"/>
                  <a:pt x="442981" y="873285"/>
                </a:cubicBezTo>
                <a:cubicBezTo>
                  <a:pt x="427906" y="870675"/>
                  <a:pt x="413408" y="868356"/>
                  <a:pt x="398622" y="866036"/>
                </a:cubicBezTo>
                <a:close/>
                <a:moveTo>
                  <a:pt x="918474" y="704252"/>
                </a:moveTo>
                <a:cubicBezTo>
                  <a:pt x="930362" y="721358"/>
                  <a:pt x="929782" y="729186"/>
                  <a:pt x="916155" y="734985"/>
                </a:cubicBezTo>
                <a:cubicBezTo>
                  <a:pt x="913256" y="728027"/>
                  <a:pt x="910356" y="721068"/>
                  <a:pt x="906877" y="712660"/>
                </a:cubicBezTo>
                <a:cubicBezTo>
                  <a:pt x="910646" y="710051"/>
                  <a:pt x="914415" y="707151"/>
                  <a:pt x="918474" y="704252"/>
                </a:cubicBezTo>
                <a:close/>
                <a:moveTo>
                  <a:pt x="854979" y="701062"/>
                </a:moveTo>
                <a:cubicBezTo>
                  <a:pt x="870635" y="696713"/>
                  <a:pt x="881943" y="704252"/>
                  <a:pt x="890931" y="715559"/>
                </a:cubicBezTo>
                <a:cubicBezTo>
                  <a:pt x="899629" y="726577"/>
                  <a:pt x="901369" y="738754"/>
                  <a:pt x="894120" y="752671"/>
                </a:cubicBezTo>
                <a:cubicBezTo>
                  <a:pt x="870635" y="734405"/>
                  <a:pt x="857298" y="717009"/>
                  <a:pt x="854979" y="701062"/>
                </a:cubicBezTo>
                <a:close/>
                <a:moveTo>
                  <a:pt x="852659" y="667141"/>
                </a:moveTo>
                <a:cubicBezTo>
                  <a:pt x="854398" y="672360"/>
                  <a:pt x="856138" y="677579"/>
                  <a:pt x="858458" y="684537"/>
                </a:cubicBezTo>
                <a:cubicBezTo>
                  <a:pt x="849760" y="687726"/>
                  <a:pt x="841641" y="690916"/>
                  <a:pt x="832363" y="694395"/>
                </a:cubicBezTo>
                <a:cubicBezTo>
                  <a:pt x="830624" y="672940"/>
                  <a:pt x="830624" y="672940"/>
                  <a:pt x="852659" y="667141"/>
                </a:cubicBezTo>
                <a:close/>
                <a:moveTo>
                  <a:pt x="873824" y="661922"/>
                </a:moveTo>
                <a:cubicBezTo>
                  <a:pt x="896439" y="663372"/>
                  <a:pt x="906877" y="680188"/>
                  <a:pt x="897309" y="699904"/>
                </a:cubicBezTo>
                <a:cubicBezTo>
                  <a:pt x="876724" y="693815"/>
                  <a:pt x="868605" y="680768"/>
                  <a:pt x="873824" y="661922"/>
                </a:cubicBezTo>
                <a:close/>
                <a:moveTo>
                  <a:pt x="1157779" y="598753"/>
                </a:moveTo>
                <a:cubicBezTo>
                  <a:pt x="1160570" y="597702"/>
                  <a:pt x="1163904" y="598427"/>
                  <a:pt x="1168108" y="600746"/>
                </a:cubicBezTo>
                <a:cubicBezTo>
                  <a:pt x="1178545" y="606544"/>
                  <a:pt x="1189273" y="612053"/>
                  <a:pt x="1203770" y="619881"/>
                </a:cubicBezTo>
                <a:cubicBezTo>
                  <a:pt x="1176806" y="657573"/>
                  <a:pt x="1151871" y="692945"/>
                  <a:pt x="1126357" y="728027"/>
                </a:cubicBezTo>
                <a:cubicBezTo>
                  <a:pt x="1112150" y="747453"/>
                  <a:pt x="1095914" y="765429"/>
                  <a:pt x="1082287" y="785434"/>
                </a:cubicBezTo>
                <a:cubicBezTo>
                  <a:pt x="1062282" y="814718"/>
                  <a:pt x="1044306" y="845451"/>
                  <a:pt x="1024880" y="875314"/>
                </a:cubicBezTo>
                <a:cubicBezTo>
                  <a:pt x="1015022" y="890391"/>
                  <a:pt x="1005164" y="906047"/>
                  <a:pt x="993567" y="919964"/>
                </a:cubicBezTo>
                <a:cubicBezTo>
                  <a:pt x="985159" y="930112"/>
                  <a:pt x="973561" y="930112"/>
                  <a:pt x="961964" y="920544"/>
                </a:cubicBezTo>
                <a:cubicBezTo>
                  <a:pt x="986029" y="885462"/>
                  <a:pt x="1009803" y="850959"/>
                  <a:pt x="1032998" y="816167"/>
                </a:cubicBezTo>
                <a:cubicBezTo>
                  <a:pt x="1077358" y="749482"/>
                  <a:pt x="1118819" y="681347"/>
                  <a:pt x="1150712" y="607414"/>
                </a:cubicBezTo>
                <a:cubicBezTo>
                  <a:pt x="1152742" y="602630"/>
                  <a:pt x="1154989" y="599804"/>
                  <a:pt x="1157779" y="598753"/>
                </a:cubicBezTo>
                <a:close/>
                <a:moveTo>
                  <a:pt x="824535" y="586829"/>
                </a:moveTo>
                <a:cubicBezTo>
                  <a:pt x="831494" y="612633"/>
                  <a:pt x="831204" y="636408"/>
                  <a:pt x="823375" y="661342"/>
                </a:cubicBezTo>
                <a:cubicBezTo>
                  <a:pt x="803950" y="635828"/>
                  <a:pt x="803950" y="600166"/>
                  <a:pt x="824535" y="586829"/>
                </a:cubicBezTo>
                <a:close/>
                <a:moveTo>
                  <a:pt x="1179996" y="561604"/>
                </a:moveTo>
                <a:cubicBezTo>
                  <a:pt x="1195942" y="558994"/>
                  <a:pt x="1211889" y="560444"/>
                  <a:pt x="1223776" y="574071"/>
                </a:cubicBezTo>
                <a:cubicBezTo>
                  <a:pt x="1235084" y="587118"/>
                  <a:pt x="1237693" y="601905"/>
                  <a:pt x="1231314" y="620171"/>
                </a:cubicBezTo>
                <a:cubicBezTo>
                  <a:pt x="1211889" y="607993"/>
                  <a:pt x="1193623" y="596396"/>
                  <a:pt x="1175647" y="584509"/>
                </a:cubicBezTo>
                <a:cubicBezTo>
                  <a:pt x="1172168" y="582479"/>
                  <a:pt x="1167529" y="576680"/>
                  <a:pt x="1168399" y="575231"/>
                </a:cubicBezTo>
                <a:cubicBezTo>
                  <a:pt x="1171008" y="569722"/>
                  <a:pt x="1175357" y="562474"/>
                  <a:pt x="1179996" y="561604"/>
                </a:cubicBezTo>
                <a:close/>
                <a:moveTo>
                  <a:pt x="1253639" y="556095"/>
                </a:moveTo>
                <a:cubicBezTo>
                  <a:pt x="1255669" y="562764"/>
                  <a:pt x="1257988" y="569722"/>
                  <a:pt x="1260018" y="576390"/>
                </a:cubicBezTo>
                <a:cubicBezTo>
                  <a:pt x="1257408" y="577260"/>
                  <a:pt x="1255089" y="578130"/>
                  <a:pt x="1252769" y="579000"/>
                </a:cubicBezTo>
                <a:cubicBezTo>
                  <a:pt x="1249870" y="572331"/>
                  <a:pt x="1247260" y="565663"/>
                  <a:pt x="1244651" y="558994"/>
                </a:cubicBezTo>
                <a:cubicBezTo>
                  <a:pt x="1247550" y="558125"/>
                  <a:pt x="1250740" y="556965"/>
                  <a:pt x="1253639" y="556095"/>
                </a:cubicBezTo>
                <a:close/>
                <a:moveTo>
                  <a:pt x="814967" y="540729"/>
                </a:moveTo>
                <a:cubicBezTo>
                  <a:pt x="818446" y="547688"/>
                  <a:pt x="823375" y="554356"/>
                  <a:pt x="825115" y="561894"/>
                </a:cubicBezTo>
                <a:cubicBezTo>
                  <a:pt x="825695" y="565084"/>
                  <a:pt x="819606" y="569722"/>
                  <a:pt x="816707" y="573782"/>
                </a:cubicBezTo>
                <a:cubicBezTo>
                  <a:pt x="814677" y="573202"/>
                  <a:pt x="812648" y="572332"/>
                  <a:pt x="810908" y="571172"/>
                </a:cubicBezTo>
                <a:cubicBezTo>
                  <a:pt x="812358" y="561024"/>
                  <a:pt x="813517" y="550877"/>
                  <a:pt x="814967" y="540729"/>
                </a:cubicBezTo>
                <a:close/>
                <a:moveTo>
                  <a:pt x="814967" y="540149"/>
                </a:moveTo>
                <a:cubicBezTo>
                  <a:pt x="814677" y="540439"/>
                  <a:pt x="814677" y="540729"/>
                  <a:pt x="814967" y="540729"/>
                </a:cubicBezTo>
                <a:cubicBezTo>
                  <a:pt x="814967" y="540729"/>
                  <a:pt x="814677" y="540439"/>
                  <a:pt x="814677" y="540439"/>
                </a:cubicBezTo>
                <a:close/>
                <a:moveTo>
                  <a:pt x="1190143" y="538119"/>
                </a:moveTo>
                <a:cubicBezTo>
                  <a:pt x="1192463" y="541888"/>
                  <a:pt x="1194492" y="545947"/>
                  <a:pt x="1196812" y="549716"/>
                </a:cubicBezTo>
                <a:cubicBezTo>
                  <a:pt x="1188694" y="552616"/>
                  <a:pt x="1180575" y="555225"/>
                  <a:pt x="1172457" y="558124"/>
                </a:cubicBezTo>
                <a:cubicBezTo>
                  <a:pt x="1171588" y="555805"/>
                  <a:pt x="1170428" y="553775"/>
                  <a:pt x="1169268" y="551456"/>
                </a:cubicBezTo>
                <a:cubicBezTo>
                  <a:pt x="1176226" y="546817"/>
                  <a:pt x="1183475" y="542468"/>
                  <a:pt x="1190143" y="538119"/>
                </a:cubicBezTo>
                <a:close/>
                <a:moveTo>
                  <a:pt x="962835" y="537829"/>
                </a:moveTo>
                <a:cubicBezTo>
                  <a:pt x="975012" y="541308"/>
                  <a:pt x="979941" y="547397"/>
                  <a:pt x="976172" y="558414"/>
                </a:cubicBezTo>
                <a:cubicBezTo>
                  <a:pt x="972112" y="570302"/>
                  <a:pt x="966894" y="581609"/>
                  <a:pt x="963704" y="593786"/>
                </a:cubicBezTo>
                <a:cubicBezTo>
                  <a:pt x="958196" y="614082"/>
                  <a:pt x="953557" y="634667"/>
                  <a:pt x="948628" y="655253"/>
                </a:cubicBezTo>
                <a:cubicBezTo>
                  <a:pt x="946888" y="662791"/>
                  <a:pt x="947178" y="671199"/>
                  <a:pt x="933841" y="671199"/>
                </a:cubicBezTo>
                <a:cubicBezTo>
                  <a:pt x="930652" y="623650"/>
                  <a:pt x="956746" y="583349"/>
                  <a:pt x="962835" y="537829"/>
                </a:cubicBezTo>
                <a:close/>
                <a:moveTo>
                  <a:pt x="860197" y="535510"/>
                </a:moveTo>
                <a:cubicBezTo>
                  <a:pt x="859037" y="559575"/>
                  <a:pt x="857878" y="582480"/>
                  <a:pt x="856718" y="605094"/>
                </a:cubicBezTo>
                <a:cubicBezTo>
                  <a:pt x="856428" y="614662"/>
                  <a:pt x="855848" y="624520"/>
                  <a:pt x="856428" y="634088"/>
                </a:cubicBezTo>
                <a:cubicBezTo>
                  <a:pt x="857298" y="648585"/>
                  <a:pt x="857588" y="648585"/>
                  <a:pt x="841061" y="654383"/>
                </a:cubicBezTo>
                <a:cubicBezTo>
                  <a:pt x="839902" y="620171"/>
                  <a:pt x="838452" y="586249"/>
                  <a:pt x="838452" y="552326"/>
                </a:cubicBezTo>
                <a:cubicBezTo>
                  <a:pt x="838452" y="542758"/>
                  <a:pt x="843671" y="534640"/>
                  <a:pt x="860197" y="535510"/>
                </a:cubicBezTo>
                <a:close/>
                <a:moveTo>
                  <a:pt x="924562" y="527102"/>
                </a:moveTo>
                <a:cubicBezTo>
                  <a:pt x="938769" y="525942"/>
                  <a:pt x="943988" y="533481"/>
                  <a:pt x="940509" y="549137"/>
                </a:cubicBezTo>
                <a:cubicBezTo>
                  <a:pt x="936160" y="569723"/>
                  <a:pt x="931811" y="590308"/>
                  <a:pt x="927462" y="610893"/>
                </a:cubicBezTo>
                <a:cubicBezTo>
                  <a:pt x="926012" y="617852"/>
                  <a:pt x="926012" y="625390"/>
                  <a:pt x="923693" y="632059"/>
                </a:cubicBezTo>
                <a:cubicBezTo>
                  <a:pt x="921083" y="639017"/>
                  <a:pt x="916734" y="645106"/>
                  <a:pt x="912965" y="651484"/>
                </a:cubicBezTo>
                <a:cubicBezTo>
                  <a:pt x="911515" y="650904"/>
                  <a:pt x="910066" y="650615"/>
                  <a:pt x="908616" y="650035"/>
                </a:cubicBezTo>
                <a:cubicBezTo>
                  <a:pt x="913835" y="609154"/>
                  <a:pt x="919344" y="567983"/>
                  <a:pt x="924562" y="527102"/>
                </a:cubicBezTo>
                <a:close/>
                <a:moveTo>
                  <a:pt x="1217688" y="526522"/>
                </a:moveTo>
                <a:cubicBezTo>
                  <a:pt x="1231314" y="525072"/>
                  <a:pt x="1241752" y="530291"/>
                  <a:pt x="1246391" y="545947"/>
                </a:cubicBezTo>
                <a:cubicBezTo>
                  <a:pt x="1234794" y="554066"/>
                  <a:pt x="1223486" y="555225"/>
                  <a:pt x="1213049" y="548557"/>
                </a:cubicBezTo>
                <a:cubicBezTo>
                  <a:pt x="1209279" y="545947"/>
                  <a:pt x="1206380" y="538989"/>
                  <a:pt x="1206670" y="534350"/>
                </a:cubicBezTo>
                <a:cubicBezTo>
                  <a:pt x="1206960" y="531450"/>
                  <a:pt x="1213628" y="527101"/>
                  <a:pt x="1217688" y="526522"/>
                </a:cubicBezTo>
                <a:close/>
                <a:moveTo>
                  <a:pt x="882848" y="522136"/>
                </a:moveTo>
                <a:cubicBezTo>
                  <a:pt x="885567" y="519998"/>
                  <a:pt x="890206" y="520723"/>
                  <a:pt x="898469" y="522462"/>
                </a:cubicBezTo>
                <a:cubicBezTo>
                  <a:pt x="898469" y="553486"/>
                  <a:pt x="899338" y="584509"/>
                  <a:pt x="897889" y="615822"/>
                </a:cubicBezTo>
                <a:cubicBezTo>
                  <a:pt x="897019" y="637567"/>
                  <a:pt x="889191" y="645395"/>
                  <a:pt x="874114" y="646845"/>
                </a:cubicBezTo>
                <a:cubicBezTo>
                  <a:pt x="875564" y="610893"/>
                  <a:pt x="876433" y="574941"/>
                  <a:pt x="878753" y="538989"/>
                </a:cubicBezTo>
                <a:cubicBezTo>
                  <a:pt x="879333" y="529276"/>
                  <a:pt x="880130" y="524275"/>
                  <a:pt x="882848" y="522136"/>
                </a:cubicBezTo>
                <a:close/>
                <a:moveTo>
                  <a:pt x="1130417" y="461577"/>
                </a:moveTo>
                <a:cubicBezTo>
                  <a:pt x="1162600" y="468825"/>
                  <a:pt x="1178546" y="500718"/>
                  <a:pt x="1167239" y="531451"/>
                </a:cubicBezTo>
                <a:cubicBezTo>
                  <a:pt x="1153902" y="506517"/>
                  <a:pt x="1142304" y="484192"/>
                  <a:pt x="1130417" y="461577"/>
                </a:cubicBezTo>
                <a:close/>
                <a:moveTo>
                  <a:pt x="640537" y="422364"/>
                </a:moveTo>
                <a:cubicBezTo>
                  <a:pt x="636079" y="421131"/>
                  <a:pt x="630860" y="421711"/>
                  <a:pt x="625351" y="423596"/>
                </a:cubicBezTo>
                <a:cubicBezTo>
                  <a:pt x="599257" y="432004"/>
                  <a:pt x="589979" y="462737"/>
                  <a:pt x="605346" y="492310"/>
                </a:cubicBezTo>
                <a:cubicBezTo>
                  <a:pt x="614334" y="509996"/>
                  <a:pt x="627961" y="518114"/>
                  <a:pt x="643037" y="514635"/>
                </a:cubicBezTo>
                <a:cubicBezTo>
                  <a:pt x="656374" y="511446"/>
                  <a:pt x="665072" y="497239"/>
                  <a:pt x="668552" y="476944"/>
                </a:cubicBezTo>
                <a:cubicBezTo>
                  <a:pt x="662753" y="461867"/>
                  <a:pt x="658114" y="446500"/>
                  <a:pt x="651156" y="432004"/>
                </a:cubicBezTo>
                <a:cubicBezTo>
                  <a:pt x="648691" y="426640"/>
                  <a:pt x="644995" y="423596"/>
                  <a:pt x="640537" y="422364"/>
                </a:cubicBezTo>
                <a:close/>
                <a:moveTo>
                  <a:pt x="1173327" y="422146"/>
                </a:moveTo>
                <a:cubicBezTo>
                  <a:pt x="1184635" y="437802"/>
                  <a:pt x="1184055" y="455489"/>
                  <a:pt x="1181446" y="475784"/>
                </a:cubicBezTo>
                <a:cubicBezTo>
                  <a:pt x="1159411" y="457518"/>
                  <a:pt x="1155931" y="431134"/>
                  <a:pt x="1173327" y="422146"/>
                </a:cubicBezTo>
                <a:close/>
                <a:moveTo>
                  <a:pt x="1213918" y="411128"/>
                </a:moveTo>
                <a:cubicBezTo>
                  <a:pt x="1213918" y="427944"/>
                  <a:pt x="1214788" y="444471"/>
                  <a:pt x="1213628" y="460707"/>
                </a:cubicBezTo>
                <a:cubicBezTo>
                  <a:pt x="1212758" y="474624"/>
                  <a:pt x="1208119" y="487961"/>
                  <a:pt x="1206960" y="501878"/>
                </a:cubicBezTo>
                <a:cubicBezTo>
                  <a:pt x="1205800" y="513475"/>
                  <a:pt x="1200581" y="516375"/>
                  <a:pt x="1192173" y="515505"/>
                </a:cubicBezTo>
                <a:cubicBezTo>
                  <a:pt x="1192753" y="485641"/>
                  <a:pt x="1193333" y="456648"/>
                  <a:pt x="1193913" y="427944"/>
                </a:cubicBezTo>
                <a:cubicBezTo>
                  <a:pt x="1194203" y="417507"/>
                  <a:pt x="1200291" y="412578"/>
                  <a:pt x="1213918" y="411128"/>
                </a:cubicBezTo>
                <a:close/>
                <a:moveTo>
                  <a:pt x="1242912" y="399530"/>
                </a:moveTo>
                <a:cubicBezTo>
                  <a:pt x="1246391" y="403009"/>
                  <a:pt x="1251320" y="405909"/>
                  <a:pt x="1251030" y="408518"/>
                </a:cubicBezTo>
                <a:cubicBezTo>
                  <a:pt x="1249870" y="430553"/>
                  <a:pt x="1248420" y="452588"/>
                  <a:pt x="1245521" y="474623"/>
                </a:cubicBezTo>
                <a:cubicBezTo>
                  <a:pt x="1243781" y="486801"/>
                  <a:pt x="1240882" y="499268"/>
                  <a:pt x="1228995" y="505936"/>
                </a:cubicBezTo>
                <a:cubicBezTo>
                  <a:pt x="1227255" y="505646"/>
                  <a:pt x="1225226" y="505066"/>
                  <a:pt x="1223486" y="504486"/>
                </a:cubicBezTo>
                <a:cubicBezTo>
                  <a:pt x="1229575" y="470854"/>
                  <a:pt x="1235953" y="436932"/>
                  <a:pt x="1242912" y="399530"/>
                </a:cubicBezTo>
                <a:close/>
                <a:moveTo>
                  <a:pt x="1281183" y="390832"/>
                </a:moveTo>
                <a:cubicBezTo>
                  <a:pt x="1283212" y="393441"/>
                  <a:pt x="1287271" y="396341"/>
                  <a:pt x="1286981" y="398660"/>
                </a:cubicBezTo>
                <a:cubicBezTo>
                  <a:pt x="1286112" y="410838"/>
                  <a:pt x="1284952" y="423595"/>
                  <a:pt x="1282052" y="435482"/>
                </a:cubicBezTo>
                <a:cubicBezTo>
                  <a:pt x="1274804" y="465345"/>
                  <a:pt x="1266686" y="494629"/>
                  <a:pt x="1258858" y="524202"/>
                </a:cubicBezTo>
                <a:cubicBezTo>
                  <a:pt x="1257988" y="525072"/>
                  <a:pt x="1256828" y="525652"/>
                  <a:pt x="1255958" y="526522"/>
                </a:cubicBezTo>
                <a:cubicBezTo>
                  <a:pt x="1253929" y="518403"/>
                  <a:pt x="1249580" y="509995"/>
                  <a:pt x="1250739" y="502167"/>
                </a:cubicBezTo>
                <a:cubicBezTo>
                  <a:pt x="1252769" y="488540"/>
                  <a:pt x="1258278" y="475493"/>
                  <a:pt x="1261467" y="461866"/>
                </a:cubicBezTo>
                <a:cubicBezTo>
                  <a:pt x="1266396" y="440991"/>
                  <a:pt x="1270745" y="419825"/>
                  <a:pt x="1275674" y="398950"/>
                </a:cubicBezTo>
                <a:cubicBezTo>
                  <a:pt x="1276254" y="396051"/>
                  <a:pt x="1279153" y="393441"/>
                  <a:pt x="1281183" y="390832"/>
                </a:cubicBezTo>
                <a:close/>
                <a:moveTo>
                  <a:pt x="454094" y="318576"/>
                </a:moveTo>
                <a:cubicBezTo>
                  <a:pt x="492271" y="314090"/>
                  <a:pt x="529020" y="324366"/>
                  <a:pt x="564465" y="343284"/>
                </a:cubicBezTo>
                <a:cubicBezTo>
                  <a:pt x="591719" y="357780"/>
                  <a:pt x="617813" y="374307"/>
                  <a:pt x="644197" y="390543"/>
                </a:cubicBezTo>
                <a:cubicBezTo>
                  <a:pt x="647676" y="392573"/>
                  <a:pt x="650866" y="397501"/>
                  <a:pt x="651156" y="401560"/>
                </a:cubicBezTo>
                <a:cubicBezTo>
                  <a:pt x="652605" y="420116"/>
                  <a:pt x="663333" y="431134"/>
                  <a:pt x="679859" y="435773"/>
                </a:cubicBezTo>
                <a:cubicBezTo>
                  <a:pt x="690007" y="438672"/>
                  <a:pt x="692906" y="443311"/>
                  <a:pt x="693776" y="453459"/>
                </a:cubicBezTo>
                <a:cubicBezTo>
                  <a:pt x="694936" y="467376"/>
                  <a:pt x="698125" y="481003"/>
                  <a:pt x="701604" y="494630"/>
                </a:cubicBezTo>
                <a:cubicBezTo>
                  <a:pt x="704793" y="506807"/>
                  <a:pt x="711172" y="515215"/>
                  <a:pt x="724219" y="507967"/>
                </a:cubicBezTo>
                <a:cubicBezTo>
                  <a:pt x="730308" y="518694"/>
                  <a:pt x="735527" y="529132"/>
                  <a:pt x="741905" y="538990"/>
                </a:cubicBezTo>
                <a:cubicBezTo>
                  <a:pt x="747414" y="547688"/>
                  <a:pt x="758720" y="553486"/>
                  <a:pt x="758720" y="564504"/>
                </a:cubicBezTo>
                <a:cubicBezTo>
                  <a:pt x="756981" y="565374"/>
                  <a:pt x="755242" y="566243"/>
                  <a:pt x="753503" y="567113"/>
                </a:cubicBezTo>
                <a:cubicBezTo>
                  <a:pt x="749443" y="562184"/>
                  <a:pt x="745674" y="556966"/>
                  <a:pt x="741905" y="551747"/>
                </a:cubicBezTo>
                <a:cubicBezTo>
                  <a:pt x="741035" y="552037"/>
                  <a:pt x="739876" y="552327"/>
                  <a:pt x="739006" y="552617"/>
                </a:cubicBezTo>
                <a:cubicBezTo>
                  <a:pt x="740455" y="560155"/>
                  <a:pt x="741905" y="567693"/>
                  <a:pt x="743935" y="579291"/>
                </a:cubicBezTo>
                <a:cubicBezTo>
                  <a:pt x="736396" y="572912"/>
                  <a:pt x="732337" y="568853"/>
                  <a:pt x="727988" y="565084"/>
                </a:cubicBezTo>
                <a:cubicBezTo>
                  <a:pt x="727118" y="565664"/>
                  <a:pt x="726539" y="565954"/>
                  <a:pt x="725669" y="566533"/>
                </a:cubicBezTo>
                <a:cubicBezTo>
                  <a:pt x="727118" y="572912"/>
                  <a:pt x="728278" y="579001"/>
                  <a:pt x="729728" y="585089"/>
                </a:cubicBezTo>
                <a:cubicBezTo>
                  <a:pt x="728568" y="585379"/>
                  <a:pt x="727118" y="585959"/>
                  <a:pt x="725959" y="586249"/>
                </a:cubicBezTo>
                <a:cubicBezTo>
                  <a:pt x="723639" y="581900"/>
                  <a:pt x="721610" y="577551"/>
                  <a:pt x="719580" y="573202"/>
                </a:cubicBezTo>
                <a:cubicBezTo>
                  <a:pt x="718420" y="572912"/>
                  <a:pt x="717261" y="572912"/>
                  <a:pt x="716101" y="572622"/>
                </a:cubicBezTo>
                <a:cubicBezTo>
                  <a:pt x="715231" y="580160"/>
                  <a:pt x="714071" y="587699"/>
                  <a:pt x="712912" y="597846"/>
                </a:cubicBezTo>
                <a:cubicBezTo>
                  <a:pt x="707693" y="591468"/>
                  <a:pt x="704214" y="587409"/>
                  <a:pt x="701024" y="583350"/>
                </a:cubicBezTo>
                <a:cubicBezTo>
                  <a:pt x="699865" y="583640"/>
                  <a:pt x="698705" y="584219"/>
                  <a:pt x="697545" y="584510"/>
                </a:cubicBezTo>
                <a:cubicBezTo>
                  <a:pt x="698125" y="590308"/>
                  <a:pt x="698415" y="596397"/>
                  <a:pt x="698995" y="602195"/>
                </a:cubicBezTo>
                <a:cubicBezTo>
                  <a:pt x="698125" y="602485"/>
                  <a:pt x="697545" y="602775"/>
                  <a:pt x="696675" y="603065"/>
                </a:cubicBezTo>
                <a:cubicBezTo>
                  <a:pt x="693196" y="598426"/>
                  <a:pt x="690007" y="593787"/>
                  <a:pt x="684498" y="585959"/>
                </a:cubicBezTo>
                <a:cubicBezTo>
                  <a:pt x="683918" y="596687"/>
                  <a:pt x="683628" y="603355"/>
                  <a:pt x="683048" y="610314"/>
                </a:cubicBezTo>
                <a:cubicBezTo>
                  <a:pt x="681889" y="610314"/>
                  <a:pt x="680439" y="610024"/>
                  <a:pt x="679279" y="610024"/>
                </a:cubicBezTo>
                <a:cubicBezTo>
                  <a:pt x="677540" y="604805"/>
                  <a:pt x="675510" y="599296"/>
                  <a:pt x="673770" y="593787"/>
                </a:cubicBezTo>
                <a:cubicBezTo>
                  <a:pt x="672611" y="594077"/>
                  <a:pt x="671161" y="594077"/>
                  <a:pt x="670001" y="594077"/>
                </a:cubicBezTo>
                <a:cubicBezTo>
                  <a:pt x="669421" y="597846"/>
                  <a:pt x="668842" y="601616"/>
                  <a:pt x="667972" y="605385"/>
                </a:cubicBezTo>
                <a:cubicBezTo>
                  <a:pt x="667102" y="608574"/>
                  <a:pt x="665942" y="611473"/>
                  <a:pt x="663623" y="618722"/>
                </a:cubicBezTo>
                <a:cubicBezTo>
                  <a:pt x="661013" y="613793"/>
                  <a:pt x="660433" y="612633"/>
                  <a:pt x="659854" y="611473"/>
                </a:cubicBezTo>
                <a:cubicBezTo>
                  <a:pt x="656954" y="605675"/>
                  <a:pt x="653765" y="594657"/>
                  <a:pt x="650866" y="594657"/>
                </a:cubicBezTo>
                <a:cubicBezTo>
                  <a:pt x="639558" y="595237"/>
                  <a:pt x="628251" y="598426"/>
                  <a:pt x="617813" y="602485"/>
                </a:cubicBezTo>
                <a:cubicBezTo>
                  <a:pt x="615783" y="603355"/>
                  <a:pt x="614334" y="614083"/>
                  <a:pt x="616653" y="616982"/>
                </a:cubicBezTo>
                <a:cubicBezTo>
                  <a:pt x="625061" y="627130"/>
                  <a:pt x="634628" y="636408"/>
                  <a:pt x="644777" y="645106"/>
                </a:cubicBezTo>
                <a:cubicBezTo>
                  <a:pt x="650576" y="650035"/>
                  <a:pt x="658114" y="652644"/>
                  <a:pt x="666812" y="657283"/>
                </a:cubicBezTo>
                <a:cubicBezTo>
                  <a:pt x="667972" y="650904"/>
                  <a:pt x="669131" y="645396"/>
                  <a:pt x="670581" y="637857"/>
                </a:cubicBezTo>
                <a:cubicBezTo>
                  <a:pt x="675510" y="642496"/>
                  <a:pt x="679859" y="646266"/>
                  <a:pt x="687107" y="652934"/>
                </a:cubicBezTo>
                <a:cubicBezTo>
                  <a:pt x="687107" y="642496"/>
                  <a:pt x="687107" y="635248"/>
                  <a:pt x="687107" y="628290"/>
                </a:cubicBezTo>
                <a:cubicBezTo>
                  <a:pt x="688267" y="628000"/>
                  <a:pt x="689717" y="628000"/>
                  <a:pt x="690877" y="627710"/>
                </a:cubicBezTo>
                <a:cubicBezTo>
                  <a:pt x="694356" y="632349"/>
                  <a:pt x="698125" y="636988"/>
                  <a:pt x="701604" y="641627"/>
                </a:cubicBezTo>
                <a:cubicBezTo>
                  <a:pt x="702764" y="641337"/>
                  <a:pt x="703924" y="641047"/>
                  <a:pt x="705083" y="640757"/>
                </a:cubicBezTo>
                <a:cubicBezTo>
                  <a:pt x="705083" y="633798"/>
                  <a:pt x="705083" y="627130"/>
                  <a:pt x="705083" y="620171"/>
                </a:cubicBezTo>
                <a:cubicBezTo>
                  <a:pt x="705953" y="619881"/>
                  <a:pt x="707113" y="619881"/>
                  <a:pt x="707983" y="619592"/>
                </a:cubicBezTo>
                <a:cubicBezTo>
                  <a:pt x="710882" y="623941"/>
                  <a:pt x="713781" y="628579"/>
                  <a:pt x="716681" y="632928"/>
                </a:cubicBezTo>
                <a:cubicBezTo>
                  <a:pt x="717551" y="632639"/>
                  <a:pt x="718710" y="632639"/>
                  <a:pt x="719580" y="632349"/>
                </a:cubicBezTo>
                <a:cubicBezTo>
                  <a:pt x="719580" y="625970"/>
                  <a:pt x="719580" y="619881"/>
                  <a:pt x="719580" y="613503"/>
                </a:cubicBezTo>
                <a:cubicBezTo>
                  <a:pt x="721030" y="613213"/>
                  <a:pt x="722480" y="612923"/>
                  <a:pt x="723929" y="612633"/>
                </a:cubicBezTo>
                <a:cubicBezTo>
                  <a:pt x="725669" y="617562"/>
                  <a:pt x="727698" y="622781"/>
                  <a:pt x="729438" y="627710"/>
                </a:cubicBezTo>
                <a:cubicBezTo>
                  <a:pt x="730598" y="628290"/>
                  <a:pt x="732047" y="628579"/>
                  <a:pt x="733207" y="628870"/>
                </a:cubicBezTo>
                <a:cubicBezTo>
                  <a:pt x="734657" y="622781"/>
                  <a:pt x="736396" y="616402"/>
                  <a:pt x="738716" y="607124"/>
                </a:cubicBezTo>
                <a:cubicBezTo>
                  <a:pt x="742775" y="613213"/>
                  <a:pt x="745964" y="617852"/>
                  <a:pt x="751183" y="625390"/>
                </a:cubicBezTo>
                <a:cubicBezTo>
                  <a:pt x="752633" y="616692"/>
                  <a:pt x="753793" y="611183"/>
                  <a:pt x="755242" y="601616"/>
                </a:cubicBezTo>
                <a:cubicBezTo>
                  <a:pt x="758720" y="609734"/>
                  <a:pt x="760460" y="614083"/>
                  <a:pt x="763359" y="621331"/>
                </a:cubicBezTo>
                <a:cubicBezTo>
                  <a:pt x="766259" y="616112"/>
                  <a:pt x="767998" y="612633"/>
                  <a:pt x="768288" y="612343"/>
                </a:cubicBezTo>
                <a:cubicBezTo>
                  <a:pt x="774667" y="634958"/>
                  <a:pt x="782205" y="659893"/>
                  <a:pt x="788874" y="684827"/>
                </a:cubicBezTo>
                <a:cubicBezTo>
                  <a:pt x="793802" y="703383"/>
                  <a:pt x="788004" y="711211"/>
                  <a:pt x="768868" y="709182"/>
                </a:cubicBezTo>
                <a:cubicBezTo>
                  <a:pt x="733497" y="705702"/>
                  <a:pt x="700444" y="711791"/>
                  <a:pt x="667682" y="726288"/>
                </a:cubicBezTo>
                <a:cubicBezTo>
                  <a:pt x="635789" y="740494"/>
                  <a:pt x="618103" y="732956"/>
                  <a:pt x="600707" y="702223"/>
                </a:cubicBezTo>
                <a:cubicBezTo>
                  <a:pt x="589979" y="683377"/>
                  <a:pt x="580121" y="664531"/>
                  <a:pt x="558376" y="660762"/>
                </a:cubicBezTo>
                <a:cubicBezTo>
                  <a:pt x="541270" y="678158"/>
                  <a:pt x="524454" y="693815"/>
                  <a:pt x="509667" y="711211"/>
                </a:cubicBezTo>
                <a:cubicBezTo>
                  <a:pt x="500679" y="721649"/>
                  <a:pt x="494011" y="734116"/>
                  <a:pt x="488791" y="746873"/>
                </a:cubicBezTo>
                <a:cubicBezTo>
                  <a:pt x="485023" y="756151"/>
                  <a:pt x="482412" y="763689"/>
                  <a:pt x="470816" y="762240"/>
                </a:cubicBezTo>
                <a:cubicBezTo>
                  <a:pt x="471685" y="788044"/>
                  <a:pt x="451680" y="804860"/>
                  <a:pt x="446460" y="827765"/>
                </a:cubicBezTo>
                <a:cubicBezTo>
                  <a:pt x="445591" y="832404"/>
                  <a:pt x="436313" y="835303"/>
                  <a:pt x="430224" y="839362"/>
                </a:cubicBezTo>
                <a:cubicBezTo>
                  <a:pt x="433414" y="840522"/>
                  <a:pt x="437762" y="841102"/>
                  <a:pt x="440952" y="843131"/>
                </a:cubicBezTo>
                <a:cubicBezTo>
                  <a:pt x="448780" y="848350"/>
                  <a:pt x="460087" y="852699"/>
                  <a:pt x="462987" y="860238"/>
                </a:cubicBezTo>
                <a:cubicBezTo>
                  <a:pt x="469076" y="875894"/>
                  <a:pt x="480383" y="880243"/>
                  <a:pt x="494591" y="882852"/>
                </a:cubicBezTo>
                <a:cubicBezTo>
                  <a:pt x="573453" y="898219"/>
                  <a:pt x="652315" y="913586"/>
                  <a:pt x="731467" y="928952"/>
                </a:cubicBezTo>
                <a:cubicBezTo>
                  <a:pt x="741905" y="930982"/>
                  <a:pt x="752343" y="932431"/>
                  <a:pt x="764519" y="934461"/>
                </a:cubicBezTo>
                <a:cubicBezTo>
                  <a:pt x="800471" y="866616"/>
                  <a:pt x="815258" y="792103"/>
                  <a:pt x="828885" y="717300"/>
                </a:cubicBezTo>
                <a:cubicBezTo>
                  <a:pt x="852659" y="722808"/>
                  <a:pt x="882523" y="758180"/>
                  <a:pt x="881943" y="779346"/>
                </a:cubicBezTo>
                <a:cubicBezTo>
                  <a:pt x="881653" y="781665"/>
                  <a:pt x="879623" y="784565"/>
                  <a:pt x="877594" y="786014"/>
                </a:cubicBezTo>
                <a:cubicBezTo>
                  <a:pt x="849760" y="807759"/>
                  <a:pt x="832074" y="836753"/>
                  <a:pt x="818447" y="868646"/>
                </a:cubicBezTo>
                <a:cubicBezTo>
                  <a:pt x="808589" y="891841"/>
                  <a:pt x="799601" y="915035"/>
                  <a:pt x="790323" y="938230"/>
                </a:cubicBezTo>
                <a:cubicBezTo>
                  <a:pt x="810619" y="946348"/>
                  <a:pt x="813808" y="945768"/>
                  <a:pt x="821346" y="927792"/>
                </a:cubicBezTo>
                <a:cubicBezTo>
                  <a:pt x="831494" y="903728"/>
                  <a:pt x="839902" y="879083"/>
                  <a:pt x="848890" y="854729"/>
                </a:cubicBezTo>
                <a:cubicBezTo>
                  <a:pt x="852079" y="846031"/>
                  <a:pt x="854109" y="836753"/>
                  <a:pt x="858458" y="828925"/>
                </a:cubicBezTo>
                <a:cubicBezTo>
                  <a:pt x="862517" y="821096"/>
                  <a:pt x="867736" y="811818"/>
                  <a:pt x="874984" y="807759"/>
                </a:cubicBezTo>
                <a:cubicBezTo>
                  <a:pt x="882523" y="803410"/>
                  <a:pt x="897599" y="800221"/>
                  <a:pt x="901658" y="804280"/>
                </a:cubicBezTo>
                <a:cubicBezTo>
                  <a:pt x="909487" y="812108"/>
                  <a:pt x="900788" y="821096"/>
                  <a:pt x="894410" y="828925"/>
                </a:cubicBezTo>
                <a:cubicBezTo>
                  <a:pt x="884552" y="841102"/>
                  <a:pt x="874115" y="853569"/>
                  <a:pt x="867156" y="867486"/>
                </a:cubicBezTo>
                <a:cubicBezTo>
                  <a:pt x="855269" y="892130"/>
                  <a:pt x="845701" y="917935"/>
                  <a:pt x="834973" y="943739"/>
                </a:cubicBezTo>
                <a:cubicBezTo>
                  <a:pt x="859908" y="955916"/>
                  <a:pt x="885712" y="951857"/>
                  <a:pt x="911226" y="947798"/>
                </a:cubicBezTo>
                <a:cubicBezTo>
                  <a:pt x="919344" y="946348"/>
                  <a:pt x="927463" y="944899"/>
                  <a:pt x="935581" y="943739"/>
                </a:cubicBezTo>
                <a:cubicBezTo>
                  <a:pt x="959645" y="940260"/>
                  <a:pt x="966894" y="942869"/>
                  <a:pt x="988639" y="964324"/>
                </a:cubicBezTo>
                <a:cubicBezTo>
                  <a:pt x="999076" y="953597"/>
                  <a:pt x="1011544" y="944029"/>
                  <a:pt x="1019372" y="931561"/>
                </a:cubicBezTo>
                <a:cubicBezTo>
                  <a:pt x="1069241" y="852989"/>
                  <a:pt x="1117950" y="773547"/>
                  <a:pt x="1167819" y="694975"/>
                </a:cubicBezTo>
                <a:cubicBezTo>
                  <a:pt x="1178836" y="677289"/>
                  <a:pt x="1192463" y="661052"/>
                  <a:pt x="1204930" y="643946"/>
                </a:cubicBezTo>
                <a:cubicBezTo>
                  <a:pt x="1206380" y="641627"/>
                  <a:pt x="1208699" y="638727"/>
                  <a:pt x="1211019" y="638147"/>
                </a:cubicBezTo>
                <a:cubicBezTo>
                  <a:pt x="1215368" y="636988"/>
                  <a:pt x="1220297" y="637568"/>
                  <a:pt x="1224936" y="637278"/>
                </a:cubicBezTo>
                <a:cubicBezTo>
                  <a:pt x="1225226" y="641337"/>
                  <a:pt x="1226675" y="646846"/>
                  <a:pt x="1224936" y="649745"/>
                </a:cubicBezTo>
                <a:cubicBezTo>
                  <a:pt x="1204930" y="681638"/>
                  <a:pt x="1184635" y="713240"/>
                  <a:pt x="1164049" y="744843"/>
                </a:cubicBezTo>
                <a:cubicBezTo>
                  <a:pt x="1130127" y="797032"/>
                  <a:pt x="1095625" y="848930"/>
                  <a:pt x="1062572" y="901698"/>
                </a:cubicBezTo>
                <a:cubicBezTo>
                  <a:pt x="1051555" y="919674"/>
                  <a:pt x="1044306" y="939970"/>
                  <a:pt x="1035318" y="959105"/>
                </a:cubicBezTo>
                <a:cubicBezTo>
                  <a:pt x="1031839" y="966064"/>
                  <a:pt x="1029230" y="973312"/>
                  <a:pt x="1025750" y="980271"/>
                </a:cubicBezTo>
                <a:cubicBezTo>
                  <a:pt x="1011254" y="1009844"/>
                  <a:pt x="1002556" y="1014483"/>
                  <a:pt x="970373" y="1009264"/>
                </a:cubicBezTo>
                <a:cubicBezTo>
                  <a:pt x="924273" y="1001726"/>
                  <a:pt x="878174" y="993897"/>
                  <a:pt x="832074" y="985489"/>
                </a:cubicBezTo>
                <a:cubicBezTo>
                  <a:pt x="822506" y="983750"/>
                  <a:pt x="817577" y="985489"/>
                  <a:pt x="813808" y="993897"/>
                </a:cubicBezTo>
                <a:cubicBezTo>
                  <a:pt x="790323" y="1045216"/>
                  <a:pt x="766549" y="1096245"/>
                  <a:pt x="743645" y="1147853"/>
                </a:cubicBezTo>
                <a:cubicBezTo>
                  <a:pt x="741905" y="1151912"/>
                  <a:pt x="744225" y="1158581"/>
                  <a:pt x="746254" y="1163509"/>
                </a:cubicBezTo>
                <a:cubicBezTo>
                  <a:pt x="754372" y="1183225"/>
                  <a:pt x="764519" y="1202071"/>
                  <a:pt x="771478" y="1221786"/>
                </a:cubicBezTo>
                <a:cubicBezTo>
                  <a:pt x="776696" y="1236283"/>
                  <a:pt x="773217" y="1250200"/>
                  <a:pt x="759010" y="1260058"/>
                </a:cubicBezTo>
                <a:cubicBezTo>
                  <a:pt x="756401" y="1262087"/>
                  <a:pt x="754082" y="1266146"/>
                  <a:pt x="753793" y="1269336"/>
                </a:cubicBezTo>
                <a:cubicBezTo>
                  <a:pt x="749154" y="1339500"/>
                  <a:pt x="754372" y="1409085"/>
                  <a:pt x="765389" y="1483887"/>
                </a:cubicBezTo>
                <a:cubicBezTo>
                  <a:pt x="782785" y="1467071"/>
                  <a:pt x="797572" y="1453154"/>
                  <a:pt x="811778" y="1438658"/>
                </a:cubicBezTo>
                <a:cubicBezTo>
                  <a:pt x="821636" y="1428800"/>
                  <a:pt x="830044" y="1417492"/>
                  <a:pt x="839902" y="1407635"/>
                </a:cubicBezTo>
                <a:cubicBezTo>
                  <a:pt x="852949" y="1395167"/>
                  <a:pt x="867736" y="1391978"/>
                  <a:pt x="885132" y="1399227"/>
                </a:cubicBezTo>
                <a:cubicBezTo>
                  <a:pt x="892380" y="1402416"/>
                  <a:pt x="901658" y="1400386"/>
                  <a:pt x="909776" y="1401836"/>
                </a:cubicBezTo>
                <a:cubicBezTo>
                  <a:pt x="919924" y="1403286"/>
                  <a:pt x="931232" y="1403576"/>
                  <a:pt x="939640" y="1408794"/>
                </a:cubicBezTo>
                <a:cubicBezTo>
                  <a:pt x="950077" y="1415173"/>
                  <a:pt x="959065" y="1424741"/>
                  <a:pt x="966604" y="1434599"/>
                </a:cubicBezTo>
                <a:cubicBezTo>
                  <a:pt x="982840" y="1455764"/>
                  <a:pt x="997627" y="1477509"/>
                  <a:pt x="1013573" y="1499834"/>
                </a:cubicBezTo>
                <a:cubicBezTo>
                  <a:pt x="1012703" y="1500414"/>
                  <a:pt x="1010384" y="1502154"/>
                  <a:pt x="1007775" y="1503893"/>
                </a:cubicBezTo>
                <a:cubicBezTo>
                  <a:pt x="1009514" y="1506213"/>
                  <a:pt x="1010674" y="1507662"/>
                  <a:pt x="1012124" y="1509112"/>
                </a:cubicBezTo>
                <a:cubicBezTo>
                  <a:pt x="1122009" y="1617258"/>
                  <a:pt x="1242332" y="1712356"/>
                  <a:pt x="1373093" y="1793828"/>
                </a:cubicBezTo>
                <a:cubicBezTo>
                  <a:pt x="1376862" y="1796148"/>
                  <a:pt x="1381501" y="1798467"/>
                  <a:pt x="1386140" y="1798757"/>
                </a:cubicBezTo>
                <a:cubicBezTo>
                  <a:pt x="1414263" y="1801076"/>
                  <a:pt x="1425571" y="1810354"/>
                  <a:pt x="1433689" y="1838478"/>
                </a:cubicBezTo>
                <a:cubicBezTo>
                  <a:pt x="1456594" y="1836158"/>
                  <a:pt x="1473700" y="1847756"/>
                  <a:pt x="1487617" y="1863702"/>
                </a:cubicBezTo>
                <a:cubicBezTo>
                  <a:pt x="1493416" y="1870661"/>
                  <a:pt x="1498054" y="1870661"/>
                  <a:pt x="1506752" y="1869501"/>
                </a:cubicBezTo>
                <a:cubicBezTo>
                  <a:pt x="1521249" y="1867472"/>
                  <a:pt x="1538355" y="1864572"/>
                  <a:pt x="1550533" y="1870371"/>
                </a:cubicBezTo>
                <a:cubicBezTo>
                  <a:pt x="1605620" y="1895885"/>
                  <a:pt x="1663897" y="1902264"/>
                  <a:pt x="1723334" y="1906903"/>
                </a:cubicBezTo>
                <a:cubicBezTo>
                  <a:pt x="1743629" y="1908352"/>
                  <a:pt x="1763055" y="1917340"/>
                  <a:pt x="1782771" y="1922849"/>
                </a:cubicBezTo>
                <a:cubicBezTo>
                  <a:pt x="1783060" y="1924878"/>
                  <a:pt x="1783640" y="1926618"/>
                  <a:pt x="1783930" y="1928648"/>
                </a:cubicBezTo>
                <a:cubicBezTo>
                  <a:pt x="1780451" y="1931547"/>
                  <a:pt x="1776682" y="1936766"/>
                  <a:pt x="1772913" y="1936766"/>
                </a:cubicBezTo>
                <a:cubicBezTo>
                  <a:pt x="1750588" y="1937636"/>
                  <a:pt x="1747688" y="1941695"/>
                  <a:pt x="1759576" y="1965469"/>
                </a:cubicBezTo>
                <a:cubicBezTo>
                  <a:pt x="1750588" y="1963440"/>
                  <a:pt x="1743629" y="1963440"/>
                  <a:pt x="1738700" y="1960541"/>
                </a:cubicBezTo>
                <a:cubicBezTo>
                  <a:pt x="1727393" y="1953872"/>
                  <a:pt x="1721304" y="1955032"/>
                  <a:pt x="1721304" y="1972138"/>
                </a:cubicBezTo>
                <a:cubicBezTo>
                  <a:pt x="1712606" y="1968369"/>
                  <a:pt x="1705938" y="1964890"/>
                  <a:pt x="1697530" y="1961120"/>
                </a:cubicBezTo>
                <a:cubicBezTo>
                  <a:pt x="1696950" y="1965469"/>
                  <a:pt x="1696370" y="1970978"/>
                  <a:pt x="1695790" y="1975327"/>
                </a:cubicBezTo>
                <a:cubicBezTo>
                  <a:pt x="1685642" y="1974747"/>
                  <a:pt x="1674625" y="1974458"/>
                  <a:pt x="1663607" y="1973588"/>
                </a:cubicBezTo>
                <a:cubicBezTo>
                  <a:pt x="1658099" y="1973008"/>
                  <a:pt x="1652590" y="1971558"/>
                  <a:pt x="1647081" y="1970398"/>
                </a:cubicBezTo>
                <a:cubicBezTo>
                  <a:pt x="1638673" y="1968659"/>
                  <a:pt x="1630265" y="1965760"/>
                  <a:pt x="1621857" y="1965469"/>
                </a:cubicBezTo>
                <a:cubicBezTo>
                  <a:pt x="1604461" y="1964890"/>
                  <a:pt x="1587064" y="1966629"/>
                  <a:pt x="1569668" y="1965179"/>
                </a:cubicBezTo>
                <a:cubicBezTo>
                  <a:pt x="1557781" y="1964310"/>
                  <a:pt x="1546184" y="1959381"/>
                  <a:pt x="1529947" y="1955322"/>
                </a:cubicBezTo>
                <a:cubicBezTo>
                  <a:pt x="1515451" y="1963440"/>
                  <a:pt x="1496025" y="1968369"/>
                  <a:pt x="1474280" y="1956481"/>
                </a:cubicBezTo>
                <a:cubicBezTo>
                  <a:pt x="1457174" y="1947204"/>
                  <a:pt x="1439488" y="1951263"/>
                  <a:pt x="1423251" y="1961120"/>
                </a:cubicBezTo>
                <a:cubicBezTo>
                  <a:pt x="1415423" y="1966049"/>
                  <a:pt x="1408175" y="1971558"/>
                  <a:pt x="1400346" y="1976197"/>
                </a:cubicBezTo>
                <a:cubicBezTo>
                  <a:pt x="1367294" y="1995043"/>
                  <a:pt x="1325253" y="1979096"/>
                  <a:pt x="1312496" y="1943144"/>
                </a:cubicBezTo>
                <a:cubicBezTo>
                  <a:pt x="1304378" y="1919950"/>
                  <a:pt x="1312496" y="1904003"/>
                  <a:pt x="1342069" y="1887477"/>
                </a:cubicBezTo>
                <a:cubicBezTo>
                  <a:pt x="1339460" y="1884578"/>
                  <a:pt x="1337430" y="1881678"/>
                  <a:pt x="1334821" y="1879069"/>
                </a:cubicBezTo>
                <a:cubicBezTo>
                  <a:pt x="1257988" y="1804846"/>
                  <a:pt x="1179706" y="1732072"/>
                  <a:pt x="1090696" y="1672635"/>
                </a:cubicBezTo>
                <a:cubicBezTo>
                  <a:pt x="1037058" y="1636683"/>
                  <a:pt x="979941" y="1605950"/>
                  <a:pt x="923983" y="1573767"/>
                </a:cubicBezTo>
                <a:cubicBezTo>
                  <a:pt x="907747" y="1564490"/>
                  <a:pt x="887452" y="1560720"/>
                  <a:pt x="888611" y="1532887"/>
                </a:cubicBezTo>
                <a:cubicBezTo>
                  <a:pt x="854979" y="1544194"/>
                  <a:pt x="824246" y="1554052"/>
                  <a:pt x="794092" y="1564779"/>
                </a:cubicBezTo>
                <a:cubicBezTo>
                  <a:pt x="783655" y="1568258"/>
                  <a:pt x="780176" y="1575797"/>
                  <a:pt x="781045" y="1588264"/>
                </a:cubicBezTo>
                <a:cubicBezTo>
                  <a:pt x="785684" y="1653789"/>
                  <a:pt x="804240" y="1715835"/>
                  <a:pt x="823666" y="1778171"/>
                </a:cubicBezTo>
                <a:cubicBezTo>
                  <a:pt x="831494" y="1802816"/>
                  <a:pt x="838742" y="1827750"/>
                  <a:pt x="845701" y="1852975"/>
                </a:cubicBezTo>
                <a:cubicBezTo>
                  <a:pt x="848020" y="1861093"/>
                  <a:pt x="851500" y="1863992"/>
                  <a:pt x="859038" y="1860513"/>
                </a:cubicBezTo>
                <a:cubicBezTo>
                  <a:pt x="873535" y="1853844"/>
                  <a:pt x="884552" y="1859353"/>
                  <a:pt x="893830" y="1869791"/>
                </a:cubicBezTo>
                <a:cubicBezTo>
                  <a:pt x="902818" y="1879359"/>
                  <a:pt x="912676" y="1884288"/>
                  <a:pt x="926593" y="1884578"/>
                </a:cubicBezTo>
                <a:cubicBezTo>
                  <a:pt x="945149" y="1885157"/>
                  <a:pt x="962835" y="1890086"/>
                  <a:pt x="973562" y="1908062"/>
                </a:cubicBezTo>
                <a:cubicBezTo>
                  <a:pt x="974722" y="1909802"/>
                  <a:pt x="976172" y="1911541"/>
                  <a:pt x="977621" y="1912122"/>
                </a:cubicBezTo>
                <a:cubicBezTo>
                  <a:pt x="1001106" y="1919660"/>
                  <a:pt x="1024301" y="1926908"/>
                  <a:pt x="1047786" y="1933576"/>
                </a:cubicBezTo>
                <a:cubicBezTo>
                  <a:pt x="1056194" y="1935896"/>
                  <a:pt x="1064892" y="1936476"/>
                  <a:pt x="1073590" y="1936476"/>
                </a:cubicBezTo>
                <a:cubicBezTo>
                  <a:pt x="1084607" y="1936186"/>
                  <a:pt x="1095625" y="1932707"/>
                  <a:pt x="1103453" y="1944594"/>
                </a:cubicBezTo>
                <a:cubicBezTo>
                  <a:pt x="1104613" y="1946334"/>
                  <a:pt x="1109252" y="1945754"/>
                  <a:pt x="1112441" y="1945754"/>
                </a:cubicBezTo>
                <a:cubicBezTo>
                  <a:pt x="1124038" y="1945754"/>
                  <a:pt x="1135926" y="1945464"/>
                  <a:pt x="1147523" y="1946044"/>
                </a:cubicBezTo>
                <a:cubicBezTo>
                  <a:pt x="1158541" y="1946624"/>
                  <a:pt x="1169558" y="1948073"/>
                  <a:pt x="1180286" y="1950103"/>
                </a:cubicBezTo>
                <a:cubicBezTo>
                  <a:pt x="1185505" y="1951263"/>
                  <a:pt x="1193043" y="1954162"/>
                  <a:pt x="1194203" y="1957641"/>
                </a:cubicBezTo>
                <a:cubicBezTo>
                  <a:pt x="1195652" y="1962860"/>
                  <a:pt x="1194493" y="1971558"/>
                  <a:pt x="1190723" y="1975327"/>
                </a:cubicBezTo>
                <a:cubicBezTo>
                  <a:pt x="1181735" y="1984315"/>
                  <a:pt x="1170428" y="1984025"/>
                  <a:pt x="1158541" y="1978516"/>
                </a:cubicBezTo>
                <a:cubicBezTo>
                  <a:pt x="1152742" y="1975907"/>
                  <a:pt x="1143754" y="1974167"/>
                  <a:pt x="1137955" y="1976487"/>
                </a:cubicBezTo>
                <a:cubicBezTo>
                  <a:pt x="1101134" y="1992144"/>
                  <a:pt x="1065472" y="1993883"/>
                  <a:pt x="1026620" y="1980546"/>
                </a:cubicBezTo>
                <a:cubicBezTo>
                  <a:pt x="983420" y="1965760"/>
                  <a:pt x="937900" y="1963150"/>
                  <a:pt x="892090" y="1971558"/>
                </a:cubicBezTo>
                <a:cubicBezTo>
                  <a:pt x="887452" y="1972428"/>
                  <a:pt x="880493" y="1969528"/>
                  <a:pt x="877014" y="1966049"/>
                </a:cubicBezTo>
                <a:cubicBezTo>
                  <a:pt x="868026" y="1956481"/>
                  <a:pt x="858168" y="1955612"/>
                  <a:pt x="846861" y="1960541"/>
                </a:cubicBezTo>
                <a:cubicBezTo>
                  <a:pt x="829175" y="1968369"/>
                  <a:pt x="812068" y="1977357"/>
                  <a:pt x="793802" y="1983735"/>
                </a:cubicBezTo>
                <a:cubicBezTo>
                  <a:pt x="779016" y="1988954"/>
                  <a:pt x="763069" y="1993593"/>
                  <a:pt x="747704" y="1993303"/>
                </a:cubicBezTo>
                <a:cubicBezTo>
                  <a:pt x="723349" y="1992723"/>
                  <a:pt x="708563" y="1977937"/>
                  <a:pt x="703924" y="1956192"/>
                </a:cubicBezTo>
                <a:cubicBezTo>
                  <a:pt x="698705" y="1931257"/>
                  <a:pt x="709143" y="1905163"/>
                  <a:pt x="729148" y="1892986"/>
                </a:cubicBezTo>
                <a:cubicBezTo>
                  <a:pt x="733207" y="1890376"/>
                  <a:pt x="737846" y="1888347"/>
                  <a:pt x="743935" y="1885157"/>
                </a:cubicBezTo>
                <a:cubicBezTo>
                  <a:pt x="732917" y="1794988"/>
                  <a:pt x="722190" y="1705688"/>
                  <a:pt x="711462" y="1614938"/>
                </a:cubicBezTo>
                <a:cubicBezTo>
                  <a:pt x="589979" y="1664517"/>
                  <a:pt x="493721" y="1748888"/>
                  <a:pt x="388764" y="1819632"/>
                </a:cubicBezTo>
                <a:cubicBezTo>
                  <a:pt x="418628" y="1857034"/>
                  <a:pt x="396013" y="1919080"/>
                  <a:pt x="347014" y="1929808"/>
                </a:cubicBezTo>
                <a:cubicBezTo>
                  <a:pt x="288447" y="1942565"/>
                  <a:pt x="236259" y="1924589"/>
                  <a:pt x="190449" y="1887767"/>
                </a:cubicBezTo>
                <a:cubicBezTo>
                  <a:pt x="186390" y="1884288"/>
                  <a:pt x="184360" y="1876170"/>
                  <a:pt x="183780" y="1870081"/>
                </a:cubicBezTo>
                <a:cubicBezTo>
                  <a:pt x="182041" y="1844856"/>
                  <a:pt x="182331" y="1819052"/>
                  <a:pt x="179141" y="1793828"/>
                </a:cubicBezTo>
                <a:cubicBezTo>
                  <a:pt x="176532" y="1773822"/>
                  <a:pt x="166964" y="1756426"/>
                  <a:pt x="145799" y="1746568"/>
                </a:cubicBezTo>
                <a:cubicBezTo>
                  <a:pt x="142030" y="1777882"/>
                  <a:pt x="161455" y="1801076"/>
                  <a:pt x="171893" y="1827460"/>
                </a:cubicBezTo>
                <a:cubicBezTo>
                  <a:pt x="155367" y="1832389"/>
                  <a:pt x="143769" y="1825431"/>
                  <a:pt x="133912" y="1814993"/>
                </a:cubicBezTo>
                <a:cubicBezTo>
                  <a:pt x="125793" y="1806585"/>
                  <a:pt x="119125" y="1797017"/>
                  <a:pt x="111877" y="1788029"/>
                </a:cubicBezTo>
                <a:cubicBezTo>
                  <a:pt x="106948" y="1781941"/>
                  <a:pt x="103179" y="1774402"/>
                  <a:pt x="97090" y="1770053"/>
                </a:cubicBezTo>
                <a:cubicBezTo>
                  <a:pt x="70706" y="1751208"/>
                  <a:pt x="59108" y="1721054"/>
                  <a:pt x="39683" y="1696990"/>
                </a:cubicBezTo>
                <a:cubicBezTo>
                  <a:pt x="17648" y="1669446"/>
                  <a:pt x="6050" y="1640742"/>
                  <a:pt x="38813" y="1610589"/>
                </a:cubicBezTo>
                <a:cubicBezTo>
                  <a:pt x="37943" y="1609429"/>
                  <a:pt x="37363" y="1608270"/>
                  <a:pt x="36493" y="1607110"/>
                </a:cubicBezTo>
                <a:cubicBezTo>
                  <a:pt x="31275" y="1607110"/>
                  <a:pt x="26056" y="1605950"/>
                  <a:pt x="21417" y="1607400"/>
                </a:cubicBezTo>
                <a:cubicBezTo>
                  <a:pt x="13589" y="1609719"/>
                  <a:pt x="10689" y="1606530"/>
                  <a:pt x="8950" y="1599861"/>
                </a:cubicBezTo>
                <a:cubicBezTo>
                  <a:pt x="4021" y="1581886"/>
                  <a:pt x="6340" y="1572608"/>
                  <a:pt x="18228" y="1566519"/>
                </a:cubicBezTo>
                <a:cubicBezTo>
                  <a:pt x="26636" y="1561880"/>
                  <a:pt x="36493" y="1556951"/>
                  <a:pt x="30695" y="1546224"/>
                </a:cubicBezTo>
                <a:cubicBezTo>
                  <a:pt x="28085" y="1541585"/>
                  <a:pt x="17648" y="1541585"/>
                  <a:pt x="10109" y="1541005"/>
                </a:cubicBezTo>
                <a:cubicBezTo>
                  <a:pt x="-2648" y="1528248"/>
                  <a:pt x="-3228" y="1519260"/>
                  <a:pt x="7790" y="1504473"/>
                </a:cubicBezTo>
                <a:cubicBezTo>
                  <a:pt x="14458" y="1495485"/>
                  <a:pt x="22577" y="1487657"/>
                  <a:pt x="28665" y="1478379"/>
                </a:cubicBezTo>
                <a:cubicBezTo>
                  <a:pt x="31275" y="1474320"/>
                  <a:pt x="33014" y="1467651"/>
                  <a:pt x="31275" y="1463882"/>
                </a:cubicBezTo>
                <a:cubicBezTo>
                  <a:pt x="29825" y="1461273"/>
                  <a:pt x="22287" y="1459533"/>
                  <a:pt x="17938" y="1460403"/>
                </a:cubicBezTo>
                <a:cubicBezTo>
                  <a:pt x="8370" y="1462142"/>
                  <a:pt x="6050" y="1457503"/>
                  <a:pt x="5470" y="1449385"/>
                </a:cubicBezTo>
                <a:cubicBezTo>
                  <a:pt x="4021" y="1431409"/>
                  <a:pt x="11269" y="1420102"/>
                  <a:pt x="28665" y="1411694"/>
                </a:cubicBezTo>
                <a:cubicBezTo>
                  <a:pt x="31855" y="1410244"/>
                  <a:pt x="35334" y="1406765"/>
                  <a:pt x="36493" y="1403576"/>
                </a:cubicBezTo>
                <a:cubicBezTo>
                  <a:pt x="37363" y="1401546"/>
                  <a:pt x="34174" y="1397197"/>
                  <a:pt x="31855" y="1395457"/>
                </a:cubicBezTo>
                <a:cubicBezTo>
                  <a:pt x="14458" y="1383860"/>
                  <a:pt x="11269" y="1377771"/>
                  <a:pt x="15038" y="1358346"/>
                </a:cubicBezTo>
                <a:cubicBezTo>
                  <a:pt x="15618" y="1353997"/>
                  <a:pt x="17938" y="1349648"/>
                  <a:pt x="19677" y="1344719"/>
                </a:cubicBezTo>
                <a:cubicBezTo>
                  <a:pt x="22867" y="1345299"/>
                  <a:pt x="24606" y="1345589"/>
                  <a:pt x="26346" y="1346168"/>
                </a:cubicBezTo>
                <a:cubicBezTo>
                  <a:pt x="34174" y="1348198"/>
                  <a:pt x="42872" y="1355736"/>
                  <a:pt x="48091" y="1342689"/>
                </a:cubicBezTo>
                <a:cubicBezTo>
                  <a:pt x="53310" y="1329932"/>
                  <a:pt x="49251" y="1320364"/>
                  <a:pt x="36204" y="1315435"/>
                </a:cubicBezTo>
                <a:cubicBezTo>
                  <a:pt x="22577" y="1309927"/>
                  <a:pt x="19967" y="1303548"/>
                  <a:pt x="25476" y="1288471"/>
                </a:cubicBezTo>
                <a:cubicBezTo>
                  <a:pt x="30985" y="1273395"/>
                  <a:pt x="41132" y="1267596"/>
                  <a:pt x="53600" y="1271365"/>
                </a:cubicBezTo>
                <a:cubicBezTo>
                  <a:pt x="58529" y="1272815"/>
                  <a:pt x="64327" y="1271945"/>
                  <a:pt x="69546" y="1271945"/>
                </a:cubicBezTo>
                <a:cubicBezTo>
                  <a:pt x="69256" y="1265567"/>
                  <a:pt x="70126" y="1258898"/>
                  <a:pt x="68675" y="1252809"/>
                </a:cubicBezTo>
                <a:cubicBezTo>
                  <a:pt x="68096" y="1249620"/>
                  <a:pt x="64037" y="1246721"/>
                  <a:pt x="61138" y="1244401"/>
                </a:cubicBezTo>
                <a:cubicBezTo>
                  <a:pt x="46931" y="1232804"/>
                  <a:pt x="45771" y="1217437"/>
                  <a:pt x="60558" y="1207000"/>
                </a:cubicBezTo>
                <a:cubicBezTo>
                  <a:pt x="66357" y="1202651"/>
                  <a:pt x="76505" y="1204970"/>
                  <a:pt x="88102" y="1203810"/>
                </a:cubicBezTo>
                <a:cubicBezTo>
                  <a:pt x="87522" y="1196272"/>
                  <a:pt x="87232" y="1187574"/>
                  <a:pt x="85492" y="1179166"/>
                </a:cubicBezTo>
                <a:cubicBezTo>
                  <a:pt x="84043" y="1172207"/>
                  <a:pt x="80274" y="1165539"/>
                  <a:pt x="78534" y="1158581"/>
                </a:cubicBezTo>
                <a:cubicBezTo>
                  <a:pt x="75055" y="1143504"/>
                  <a:pt x="79984" y="1138865"/>
                  <a:pt x="95350" y="1137125"/>
                </a:cubicBezTo>
                <a:cubicBezTo>
                  <a:pt x="103179" y="1136256"/>
                  <a:pt x="113326" y="1132486"/>
                  <a:pt x="117095" y="1126688"/>
                </a:cubicBezTo>
                <a:cubicBezTo>
                  <a:pt x="119705" y="1122629"/>
                  <a:pt x="114486" y="1111321"/>
                  <a:pt x="109557" y="1105812"/>
                </a:cubicBezTo>
                <a:cubicBezTo>
                  <a:pt x="102889" y="1098274"/>
                  <a:pt x="104048" y="1093055"/>
                  <a:pt x="108397" y="1085517"/>
                </a:cubicBezTo>
                <a:cubicBezTo>
                  <a:pt x="112746" y="1077979"/>
                  <a:pt x="117095" y="1073340"/>
                  <a:pt x="126663" y="1076819"/>
                </a:cubicBezTo>
                <a:cubicBezTo>
                  <a:pt x="131882" y="1078558"/>
                  <a:pt x="137971" y="1078269"/>
                  <a:pt x="147249" y="1079428"/>
                </a:cubicBezTo>
                <a:cubicBezTo>
                  <a:pt x="143190" y="1070730"/>
                  <a:pt x="141450" y="1065222"/>
                  <a:pt x="138261" y="1060293"/>
                </a:cubicBezTo>
                <a:cubicBezTo>
                  <a:pt x="130432" y="1048115"/>
                  <a:pt x="132172" y="1043476"/>
                  <a:pt x="146379" y="1040577"/>
                </a:cubicBezTo>
                <a:cubicBezTo>
                  <a:pt x="150728" y="1039707"/>
                  <a:pt x="154787" y="1039127"/>
                  <a:pt x="158846" y="1038258"/>
                </a:cubicBezTo>
                <a:cubicBezTo>
                  <a:pt x="156237" y="1004625"/>
                  <a:pt x="156237" y="1004625"/>
                  <a:pt x="183490" y="1000856"/>
                </a:cubicBezTo>
                <a:cubicBezTo>
                  <a:pt x="190159" y="952147"/>
                  <a:pt x="222052" y="916485"/>
                  <a:pt x="247276" y="877634"/>
                </a:cubicBezTo>
                <a:cubicBezTo>
                  <a:pt x="263513" y="852409"/>
                  <a:pt x="266992" y="853569"/>
                  <a:pt x="291055" y="872705"/>
                </a:cubicBezTo>
                <a:cubicBezTo>
                  <a:pt x="297725" y="862847"/>
                  <a:pt x="305263" y="853859"/>
                  <a:pt x="310771" y="843421"/>
                </a:cubicBezTo>
                <a:cubicBezTo>
                  <a:pt x="316861" y="832114"/>
                  <a:pt x="324109" y="828635"/>
                  <a:pt x="336576" y="832984"/>
                </a:cubicBezTo>
                <a:cubicBezTo>
                  <a:pt x="351943" y="838492"/>
                  <a:pt x="353102" y="837043"/>
                  <a:pt x="353682" y="821096"/>
                </a:cubicBezTo>
                <a:cubicBezTo>
                  <a:pt x="354262" y="808629"/>
                  <a:pt x="354262" y="808629"/>
                  <a:pt x="371948" y="810369"/>
                </a:cubicBezTo>
                <a:cubicBezTo>
                  <a:pt x="372528" y="808919"/>
                  <a:pt x="372528" y="807179"/>
                  <a:pt x="373108" y="805440"/>
                </a:cubicBezTo>
                <a:cubicBezTo>
                  <a:pt x="374848" y="798771"/>
                  <a:pt x="376877" y="792103"/>
                  <a:pt x="378617" y="785434"/>
                </a:cubicBezTo>
                <a:cubicBezTo>
                  <a:pt x="383836" y="788044"/>
                  <a:pt x="389344" y="790653"/>
                  <a:pt x="394563" y="793263"/>
                </a:cubicBezTo>
                <a:cubicBezTo>
                  <a:pt x="398331" y="795002"/>
                  <a:pt x="402101" y="797032"/>
                  <a:pt x="405871" y="798771"/>
                </a:cubicBezTo>
                <a:cubicBezTo>
                  <a:pt x="407030" y="798191"/>
                  <a:pt x="407900" y="797322"/>
                  <a:pt x="409060" y="796452"/>
                </a:cubicBezTo>
                <a:cubicBezTo>
                  <a:pt x="405291" y="789783"/>
                  <a:pt x="400942" y="783695"/>
                  <a:pt x="397752" y="776736"/>
                </a:cubicBezTo>
                <a:cubicBezTo>
                  <a:pt x="395433" y="771518"/>
                  <a:pt x="392244" y="764559"/>
                  <a:pt x="393983" y="760210"/>
                </a:cubicBezTo>
                <a:cubicBezTo>
                  <a:pt x="395433" y="756731"/>
                  <a:pt x="403841" y="756441"/>
                  <a:pt x="410799" y="754121"/>
                </a:cubicBezTo>
                <a:cubicBezTo>
                  <a:pt x="410220" y="743684"/>
                  <a:pt x="404710" y="735566"/>
                  <a:pt x="391664" y="732086"/>
                </a:cubicBezTo>
                <a:cubicBezTo>
                  <a:pt x="255104" y="694685"/>
                  <a:pt x="200887" y="540439"/>
                  <a:pt x="284678" y="427655"/>
                </a:cubicBezTo>
                <a:cubicBezTo>
                  <a:pt x="318310" y="381845"/>
                  <a:pt x="362090" y="348502"/>
                  <a:pt x="415437" y="328207"/>
                </a:cubicBezTo>
                <a:cubicBezTo>
                  <a:pt x="428485" y="323206"/>
                  <a:pt x="441369" y="320071"/>
                  <a:pt x="454094" y="318576"/>
                </a:cubicBezTo>
                <a:close/>
                <a:moveTo>
                  <a:pt x="1155351" y="315159"/>
                </a:moveTo>
                <a:cubicBezTo>
                  <a:pt x="1162309" y="326176"/>
                  <a:pt x="1161440" y="328496"/>
                  <a:pt x="1142304" y="342703"/>
                </a:cubicBezTo>
                <a:cubicBezTo>
                  <a:pt x="1143464" y="330526"/>
                  <a:pt x="1138245" y="317478"/>
                  <a:pt x="1155351" y="315159"/>
                </a:cubicBezTo>
                <a:close/>
                <a:moveTo>
                  <a:pt x="1639252" y="0"/>
                </a:moveTo>
                <a:cubicBezTo>
                  <a:pt x="1652009" y="10728"/>
                  <a:pt x="1666216" y="19716"/>
                  <a:pt x="1676654" y="32183"/>
                </a:cubicBezTo>
                <a:cubicBezTo>
                  <a:pt x="1727682" y="94229"/>
                  <a:pt x="1761025" y="164393"/>
                  <a:pt x="1769723" y="244995"/>
                </a:cubicBezTo>
                <a:cubicBezTo>
                  <a:pt x="1771752" y="263261"/>
                  <a:pt x="1767983" y="282397"/>
                  <a:pt x="1765954" y="300952"/>
                </a:cubicBezTo>
                <a:cubicBezTo>
                  <a:pt x="1764794" y="310230"/>
                  <a:pt x="1756966" y="313130"/>
                  <a:pt x="1751457" y="307331"/>
                </a:cubicBezTo>
                <a:cubicBezTo>
                  <a:pt x="1738700" y="293414"/>
                  <a:pt x="1721884" y="294284"/>
                  <a:pt x="1706227" y="291675"/>
                </a:cubicBezTo>
                <a:cubicBezTo>
                  <a:pt x="1618957" y="277178"/>
                  <a:pt x="1533136" y="287326"/>
                  <a:pt x="1448185" y="308781"/>
                </a:cubicBezTo>
                <a:cubicBezTo>
                  <a:pt x="1398606" y="321248"/>
                  <a:pt x="1349897" y="336615"/>
                  <a:pt x="1300898" y="350821"/>
                </a:cubicBezTo>
                <a:cubicBezTo>
                  <a:pt x="1294230" y="352561"/>
                  <a:pt x="1287851" y="354301"/>
                  <a:pt x="1290750" y="364158"/>
                </a:cubicBezTo>
                <a:cubicBezTo>
                  <a:pt x="1291620" y="367058"/>
                  <a:pt x="1289591" y="370827"/>
                  <a:pt x="1288721" y="374306"/>
                </a:cubicBezTo>
                <a:cubicBezTo>
                  <a:pt x="1285242" y="373146"/>
                  <a:pt x="1281472" y="372856"/>
                  <a:pt x="1278283" y="371117"/>
                </a:cubicBezTo>
                <a:cubicBezTo>
                  <a:pt x="1262047" y="362129"/>
                  <a:pt x="1255958" y="365608"/>
                  <a:pt x="1255378" y="385903"/>
                </a:cubicBezTo>
                <a:cubicBezTo>
                  <a:pt x="1249870" y="385613"/>
                  <a:pt x="1244361" y="385903"/>
                  <a:pt x="1239142" y="384454"/>
                </a:cubicBezTo>
                <a:cubicBezTo>
                  <a:pt x="1219426" y="378945"/>
                  <a:pt x="1219426" y="378655"/>
                  <a:pt x="1216817" y="396051"/>
                </a:cubicBezTo>
                <a:cubicBezTo>
                  <a:pt x="1193912" y="401270"/>
                  <a:pt x="1172167" y="404749"/>
                  <a:pt x="1151292" y="411418"/>
                </a:cubicBezTo>
                <a:cubicBezTo>
                  <a:pt x="1145203" y="413157"/>
                  <a:pt x="1140854" y="423015"/>
                  <a:pt x="1137375" y="429973"/>
                </a:cubicBezTo>
                <a:cubicBezTo>
                  <a:pt x="1134765" y="434902"/>
                  <a:pt x="1135345" y="440991"/>
                  <a:pt x="1134475" y="447949"/>
                </a:cubicBezTo>
                <a:cubicBezTo>
                  <a:pt x="1127807" y="447949"/>
                  <a:pt x="1121138" y="447949"/>
                  <a:pt x="1113020" y="447949"/>
                </a:cubicBezTo>
                <a:cubicBezTo>
                  <a:pt x="1116789" y="439541"/>
                  <a:pt x="1119979" y="432583"/>
                  <a:pt x="1124908" y="421565"/>
                </a:cubicBezTo>
                <a:cubicBezTo>
                  <a:pt x="1106062" y="428524"/>
                  <a:pt x="1091565" y="434033"/>
                  <a:pt x="1076778" y="439251"/>
                </a:cubicBezTo>
                <a:cubicBezTo>
                  <a:pt x="1049525" y="448819"/>
                  <a:pt x="1022271" y="458677"/>
                  <a:pt x="995017" y="468245"/>
                </a:cubicBezTo>
                <a:cubicBezTo>
                  <a:pt x="987478" y="470854"/>
                  <a:pt x="985449" y="474913"/>
                  <a:pt x="985159" y="483032"/>
                </a:cubicBezTo>
                <a:cubicBezTo>
                  <a:pt x="984869" y="495499"/>
                  <a:pt x="982260" y="507676"/>
                  <a:pt x="980810" y="519563"/>
                </a:cubicBezTo>
                <a:cubicBezTo>
                  <a:pt x="952396" y="518984"/>
                  <a:pt x="952396" y="518984"/>
                  <a:pt x="960225" y="486801"/>
                </a:cubicBezTo>
                <a:cubicBezTo>
                  <a:pt x="947467" y="484191"/>
                  <a:pt x="947467" y="484191"/>
                  <a:pt x="940799" y="505936"/>
                </a:cubicBezTo>
                <a:cubicBezTo>
                  <a:pt x="931811" y="505067"/>
                  <a:pt x="920214" y="512315"/>
                  <a:pt x="917894" y="496658"/>
                </a:cubicBezTo>
                <a:cubicBezTo>
                  <a:pt x="887161" y="508836"/>
                  <a:pt x="857298" y="520433"/>
                  <a:pt x="827434" y="532321"/>
                </a:cubicBezTo>
                <a:cubicBezTo>
                  <a:pt x="823085" y="534060"/>
                  <a:pt x="819026" y="537539"/>
                  <a:pt x="814967" y="540149"/>
                </a:cubicBezTo>
                <a:cubicBezTo>
                  <a:pt x="804819" y="543048"/>
                  <a:pt x="794672" y="546237"/>
                  <a:pt x="782784" y="550007"/>
                </a:cubicBezTo>
                <a:cubicBezTo>
                  <a:pt x="779305" y="544498"/>
                  <a:pt x="775826" y="538989"/>
                  <a:pt x="771187" y="531741"/>
                </a:cubicBezTo>
                <a:cubicBezTo>
                  <a:pt x="791482" y="521593"/>
                  <a:pt x="810618" y="511445"/>
                  <a:pt x="830334" y="503037"/>
                </a:cubicBezTo>
                <a:cubicBezTo>
                  <a:pt x="842511" y="497818"/>
                  <a:pt x="843961" y="489990"/>
                  <a:pt x="841641" y="478973"/>
                </a:cubicBezTo>
                <a:cubicBezTo>
                  <a:pt x="840191" y="472304"/>
                  <a:pt x="839612" y="465636"/>
                  <a:pt x="838742" y="459257"/>
                </a:cubicBezTo>
                <a:cubicBezTo>
                  <a:pt x="859327" y="454038"/>
                  <a:pt x="859617" y="454328"/>
                  <a:pt x="858167" y="487381"/>
                </a:cubicBezTo>
                <a:cubicBezTo>
                  <a:pt x="875564" y="487671"/>
                  <a:pt x="879043" y="483322"/>
                  <a:pt x="878173" y="461576"/>
                </a:cubicBezTo>
                <a:cubicBezTo>
                  <a:pt x="877593" y="446500"/>
                  <a:pt x="887161" y="438671"/>
                  <a:pt x="899048" y="446210"/>
                </a:cubicBezTo>
                <a:cubicBezTo>
                  <a:pt x="904267" y="449399"/>
                  <a:pt x="905137" y="459547"/>
                  <a:pt x="908906" y="468535"/>
                </a:cubicBezTo>
                <a:cubicBezTo>
                  <a:pt x="925722" y="469115"/>
                  <a:pt x="923113" y="450269"/>
                  <a:pt x="931231" y="439831"/>
                </a:cubicBezTo>
                <a:cubicBezTo>
                  <a:pt x="934710" y="441281"/>
                  <a:pt x="938479" y="443600"/>
                  <a:pt x="942249" y="444470"/>
                </a:cubicBezTo>
                <a:cubicBezTo>
                  <a:pt x="948337" y="445920"/>
                  <a:pt x="956165" y="449399"/>
                  <a:pt x="960514" y="447080"/>
                </a:cubicBezTo>
                <a:cubicBezTo>
                  <a:pt x="963994" y="445340"/>
                  <a:pt x="962834" y="435772"/>
                  <a:pt x="964863" y="429973"/>
                </a:cubicBezTo>
                <a:cubicBezTo>
                  <a:pt x="966603" y="425045"/>
                  <a:pt x="969502" y="420696"/>
                  <a:pt x="971822" y="416057"/>
                </a:cubicBezTo>
                <a:cubicBezTo>
                  <a:pt x="976171" y="418956"/>
                  <a:pt x="980810" y="421275"/>
                  <a:pt x="984579" y="424755"/>
                </a:cubicBezTo>
                <a:cubicBezTo>
                  <a:pt x="986029" y="426204"/>
                  <a:pt x="984869" y="430263"/>
                  <a:pt x="984869" y="435192"/>
                </a:cubicBezTo>
                <a:cubicBezTo>
                  <a:pt x="998496" y="430263"/>
                  <a:pt x="1010963" y="425914"/>
                  <a:pt x="1023140" y="420986"/>
                </a:cubicBezTo>
                <a:cubicBezTo>
                  <a:pt x="1053874" y="408228"/>
                  <a:pt x="1084027" y="394022"/>
                  <a:pt x="1115050" y="382424"/>
                </a:cubicBezTo>
                <a:cubicBezTo>
                  <a:pt x="1132156" y="376046"/>
                  <a:pt x="1144333" y="368217"/>
                  <a:pt x="1141724" y="351981"/>
                </a:cubicBezTo>
                <a:cubicBezTo>
                  <a:pt x="1152451" y="346762"/>
                  <a:pt x="1161149" y="342413"/>
                  <a:pt x="1171007" y="337484"/>
                </a:cubicBezTo>
                <a:cubicBezTo>
                  <a:pt x="1173617" y="342413"/>
                  <a:pt x="1177386" y="348792"/>
                  <a:pt x="1180865" y="355170"/>
                </a:cubicBezTo>
                <a:cubicBezTo>
                  <a:pt x="1182315" y="355170"/>
                  <a:pt x="1184054" y="355460"/>
                  <a:pt x="1185504" y="355460"/>
                </a:cubicBezTo>
                <a:cubicBezTo>
                  <a:pt x="1186954" y="346472"/>
                  <a:pt x="1189273" y="337774"/>
                  <a:pt x="1189563" y="329076"/>
                </a:cubicBezTo>
                <a:cubicBezTo>
                  <a:pt x="1190143" y="320958"/>
                  <a:pt x="1187244" y="312550"/>
                  <a:pt x="1188403" y="304722"/>
                </a:cubicBezTo>
                <a:cubicBezTo>
                  <a:pt x="1188693" y="300952"/>
                  <a:pt x="1194782" y="298053"/>
                  <a:pt x="1198261" y="294574"/>
                </a:cubicBezTo>
                <a:cubicBezTo>
                  <a:pt x="1200871" y="297473"/>
                  <a:pt x="1205509" y="300373"/>
                  <a:pt x="1205799" y="303562"/>
                </a:cubicBezTo>
                <a:cubicBezTo>
                  <a:pt x="1207249" y="316029"/>
                  <a:pt x="1207539" y="328496"/>
                  <a:pt x="1208409" y="341253"/>
                </a:cubicBezTo>
                <a:cubicBezTo>
                  <a:pt x="1221746" y="340674"/>
                  <a:pt x="1226675" y="333715"/>
                  <a:pt x="1226095" y="320958"/>
                </a:cubicBezTo>
                <a:cubicBezTo>
                  <a:pt x="1225805" y="312840"/>
                  <a:pt x="1226095" y="304142"/>
                  <a:pt x="1228414" y="296603"/>
                </a:cubicBezTo>
                <a:cubicBezTo>
                  <a:pt x="1229864" y="292544"/>
                  <a:pt x="1236533" y="289935"/>
                  <a:pt x="1240592" y="286746"/>
                </a:cubicBezTo>
                <a:cubicBezTo>
                  <a:pt x="1242331" y="290805"/>
                  <a:pt x="1244361" y="294574"/>
                  <a:pt x="1245810" y="298633"/>
                </a:cubicBezTo>
                <a:cubicBezTo>
                  <a:pt x="1248130" y="306171"/>
                  <a:pt x="1249580" y="320088"/>
                  <a:pt x="1252479" y="320378"/>
                </a:cubicBezTo>
                <a:cubicBezTo>
                  <a:pt x="1264656" y="321538"/>
                  <a:pt x="1262917" y="309650"/>
                  <a:pt x="1264366" y="301532"/>
                </a:cubicBezTo>
                <a:cubicBezTo>
                  <a:pt x="1266396" y="291385"/>
                  <a:pt x="1272484" y="289355"/>
                  <a:pt x="1282342" y="291965"/>
                </a:cubicBezTo>
                <a:cubicBezTo>
                  <a:pt x="1283212" y="296314"/>
                  <a:pt x="1283792" y="300952"/>
                  <a:pt x="1284952" y="307621"/>
                </a:cubicBezTo>
                <a:cubicBezTo>
                  <a:pt x="1301768" y="299503"/>
                  <a:pt x="1318004" y="291675"/>
                  <a:pt x="1334241" y="283846"/>
                </a:cubicBezTo>
                <a:cubicBezTo>
                  <a:pt x="1400636" y="251374"/>
                  <a:pt x="1466741" y="218321"/>
                  <a:pt x="1523858" y="170482"/>
                </a:cubicBezTo>
                <a:cubicBezTo>
                  <a:pt x="1568508" y="133080"/>
                  <a:pt x="1603880" y="88430"/>
                  <a:pt x="1628815" y="35662"/>
                </a:cubicBezTo>
                <a:cubicBezTo>
                  <a:pt x="1631134" y="30733"/>
                  <a:pt x="1631424" y="24644"/>
                  <a:pt x="1632294" y="19136"/>
                </a:cubicBezTo>
                <a:cubicBezTo>
                  <a:pt x="1633164" y="13627"/>
                  <a:pt x="1633743" y="8408"/>
                  <a:pt x="1634613" y="2899"/>
                </a:cubicBezTo>
                <a:cubicBezTo>
                  <a:pt x="1636063" y="2030"/>
                  <a:pt x="1637802" y="870"/>
                  <a:pt x="1639252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69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CC44D37-0336-4FE9-B0F1-E5DAADE6505D}"/>
              </a:ext>
            </a:extLst>
          </p:cNvPr>
          <p:cNvGrpSpPr/>
          <p:nvPr/>
        </p:nvGrpSpPr>
        <p:grpSpPr>
          <a:xfrm rot="16200000">
            <a:off x="2820527" y="-1846226"/>
            <a:ext cx="6595468" cy="10304980"/>
            <a:chOff x="2684326" y="1335958"/>
            <a:chExt cx="6131677" cy="7857277"/>
          </a:xfrm>
          <a:solidFill>
            <a:schemeClr val="bg1">
              <a:lumMod val="75000"/>
            </a:schemeClr>
          </a:solidFill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9F4CE3B-F68D-4436-B099-A8815755FB2B}"/>
                </a:ext>
              </a:extLst>
            </p:cNvPr>
            <p:cNvSpPr/>
            <p:nvPr/>
          </p:nvSpPr>
          <p:spPr>
            <a:xfrm>
              <a:off x="5029736" y="1335958"/>
              <a:ext cx="180000" cy="14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58B5B64-F506-430B-8EAB-E268F5A32C59}"/>
                </a:ext>
              </a:extLst>
            </p:cNvPr>
            <p:cNvSpPr/>
            <p:nvPr/>
          </p:nvSpPr>
          <p:spPr>
            <a:xfrm rot="16200000">
              <a:off x="4399736" y="1971474"/>
              <a:ext cx="180000" cy="14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EE172753-A082-47A2-9441-E381E979B383}"/>
                </a:ext>
              </a:extLst>
            </p:cNvPr>
            <p:cNvSpPr/>
            <p:nvPr/>
          </p:nvSpPr>
          <p:spPr>
            <a:xfrm>
              <a:off x="3769736" y="2601474"/>
              <a:ext cx="180000" cy="14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84B4F63E-69C0-4715-A66F-1E8584ACC7E4}"/>
                </a:ext>
              </a:extLst>
            </p:cNvPr>
            <p:cNvSpPr/>
            <p:nvPr/>
          </p:nvSpPr>
          <p:spPr>
            <a:xfrm rot="16200000">
              <a:off x="4759735" y="2871990"/>
              <a:ext cx="180000" cy="21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5953B0E-7478-4FC6-8B59-93007F734E0D}"/>
                </a:ext>
              </a:extLst>
            </p:cNvPr>
            <p:cNvSpPr/>
            <p:nvPr/>
          </p:nvSpPr>
          <p:spPr>
            <a:xfrm>
              <a:off x="5746906" y="3892180"/>
              <a:ext cx="180000" cy="14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DCB32D6-A8E2-4248-8C5A-5AAEC6C54718}"/>
                </a:ext>
              </a:extLst>
            </p:cNvPr>
            <p:cNvSpPr/>
            <p:nvPr/>
          </p:nvSpPr>
          <p:spPr>
            <a:xfrm rot="16200000">
              <a:off x="5116907" y="4530659"/>
              <a:ext cx="180000" cy="14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1C7327A-827F-409B-92E7-B51AEC80D256}"/>
                </a:ext>
              </a:extLst>
            </p:cNvPr>
            <p:cNvSpPr/>
            <p:nvPr/>
          </p:nvSpPr>
          <p:spPr>
            <a:xfrm>
              <a:off x="4479103" y="5183776"/>
              <a:ext cx="180000" cy="14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BFB3C9-9B5B-4ABD-9D5F-5C20FAB3BC56}"/>
                </a:ext>
              </a:extLst>
            </p:cNvPr>
            <p:cNvSpPr/>
            <p:nvPr/>
          </p:nvSpPr>
          <p:spPr>
            <a:xfrm rot="16200000">
              <a:off x="5476906" y="5453777"/>
              <a:ext cx="180000" cy="21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65FBA2EB-343A-41A0-8E36-9AF61FDF1EE5}"/>
                </a:ext>
              </a:extLst>
            </p:cNvPr>
            <p:cNvSpPr/>
            <p:nvPr/>
          </p:nvSpPr>
          <p:spPr>
            <a:xfrm>
              <a:off x="6463397" y="6463630"/>
              <a:ext cx="180000" cy="14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A0A559D8-B1CA-4D9B-A0C6-E797F92946F8}"/>
                </a:ext>
              </a:extLst>
            </p:cNvPr>
            <p:cNvSpPr/>
            <p:nvPr/>
          </p:nvSpPr>
          <p:spPr>
            <a:xfrm rot="16200000">
              <a:off x="5833398" y="7100116"/>
              <a:ext cx="180000" cy="14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5A4B195-0374-4354-AE3B-F5D40ECD8E89}"/>
                </a:ext>
              </a:extLst>
            </p:cNvPr>
            <p:cNvSpPr/>
            <p:nvPr/>
          </p:nvSpPr>
          <p:spPr>
            <a:xfrm>
              <a:off x="5206227" y="7753232"/>
              <a:ext cx="180000" cy="14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D1C974E-5801-40CA-9500-1444BB6DCBCB}"/>
                </a:ext>
              </a:extLst>
            </p:cNvPr>
            <p:cNvSpPr/>
            <p:nvPr/>
          </p:nvSpPr>
          <p:spPr>
            <a:xfrm rot="16200000">
              <a:off x="6919700" y="7296932"/>
              <a:ext cx="180000" cy="361260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7C784040-7E61-492A-AA5F-B7D362FE8A1A}"/>
                </a:ext>
              </a:extLst>
            </p:cNvPr>
            <p:cNvSpPr/>
            <p:nvPr/>
          </p:nvSpPr>
          <p:spPr>
            <a:xfrm rot="16200000">
              <a:off x="3849907" y="170379"/>
              <a:ext cx="180000" cy="251116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7FB31654-24C1-4AC2-9045-1F739AA680F6}"/>
              </a:ext>
            </a:extLst>
          </p:cNvPr>
          <p:cNvSpPr/>
          <p:nvPr/>
        </p:nvSpPr>
        <p:spPr>
          <a:xfrm>
            <a:off x="3049442" y="4233736"/>
            <a:ext cx="1080000" cy="9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A822C6E-AC16-4DC8-B573-6CAD5BC2BD5B}"/>
              </a:ext>
            </a:extLst>
          </p:cNvPr>
          <p:cNvSpPr/>
          <p:nvPr/>
        </p:nvSpPr>
        <p:spPr>
          <a:xfrm>
            <a:off x="1365641" y="4234947"/>
            <a:ext cx="1080000" cy="900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B56887C-A111-4580-B1EF-9265381FA55C}"/>
              </a:ext>
            </a:extLst>
          </p:cNvPr>
          <p:cNvSpPr/>
          <p:nvPr/>
        </p:nvSpPr>
        <p:spPr>
          <a:xfrm>
            <a:off x="6417044" y="3450437"/>
            <a:ext cx="1080000" cy="90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FE0E574-7733-4D12-BFB3-03E3A5D6E786}"/>
              </a:ext>
            </a:extLst>
          </p:cNvPr>
          <p:cNvSpPr/>
          <p:nvPr/>
        </p:nvSpPr>
        <p:spPr>
          <a:xfrm>
            <a:off x="4733243" y="3450437"/>
            <a:ext cx="1080000" cy="90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15CDD5A-E14C-4131-8BBD-E957CF88AD7F}"/>
              </a:ext>
            </a:extLst>
          </p:cNvPr>
          <p:cNvSpPr/>
          <p:nvPr/>
        </p:nvSpPr>
        <p:spPr>
          <a:xfrm>
            <a:off x="9784646" y="2682569"/>
            <a:ext cx="1080000" cy="90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64A41D1-297A-465C-A11C-43CC9474C02A}"/>
              </a:ext>
            </a:extLst>
          </p:cNvPr>
          <p:cNvSpPr/>
          <p:nvPr/>
        </p:nvSpPr>
        <p:spPr>
          <a:xfrm>
            <a:off x="8100845" y="2682569"/>
            <a:ext cx="1080000" cy="90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519054E-6B02-400C-89EE-0BAFCF51473D}"/>
              </a:ext>
            </a:extLst>
          </p:cNvPr>
          <p:cNvSpPr/>
          <p:nvPr/>
        </p:nvSpPr>
        <p:spPr>
          <a:xfrm>
            <a:off x="1375887" y="3267238"/>
            <a:ext cx="540000" cy="540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E58C34F-671E-4639-A983-0A9DDA7455F6}"/>
              </a:ext>
            </a:extLst>
          </p:cNvPr>
          <p:cNvSpPr/>
          <p:nvPr/>
        </p:nvSpPr>
        <p:spPr>
          <a:xfrm>
            <a:off x="3590305" y="5567335"/>
            <a:ext cx="540000" cy="5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12EC5644-56FC-4A28-8915-8960E0921705}"/>
              </a:ext>
            </a:extLst>
          </p:cNvPr>
          <p:cNvSpPr/>
          <p:nvPr/>
        </p:nvSpPr>
        <p:spPr>
          <a:xfrm>
            <a:off x="4721666" y="2440659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6976FB5-65EB-4B48-9BE8-2F8FDB68BE09}"/>
              </a:ext>
            </a:extLst>
          </p:cNvPr>
          <p:cNvSpPr/>
          <p:nvPr/>
        </p:nvSpPr>
        <p:spPr>
          <a:xfrm>
            <a:off x="8636082" y="1699037"/>
            <a:ext cx="540000" cy="5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5E4C1BBE-11A6-4EE4-9A79-2895AE7A7AA6}"/>
              </a:ext>
            </a:extLst>
          </p:cNvPr>
          <p:cNvSpPr/>
          <p:nvPr/>
        </p:nvSpPr>
        <p:spPr>
          <a:xfrm>
            <a:off x="10078052" y="4066960"/>
            <a:ext cx="540000" cy="5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5CBCB81-A0DE-4801-AD76-A3EBF19F1B7E}"/>
              </a:ext>
            </a:extLst>
          </p:cNvPr>
          <p:cNvSpPr/>
          <p:nvPr/>
        </p:nvSpPr>
        <p:spPr>
          <a:xfrm>
            <a:off x="6946706" y="4919865"/>
            <a:ext cx="540000" cy="54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CDC942F-3FBD-4D66-B3B9-C0EEFA66A135}"/>
              </a:ext>
            </a:extLst>
          </p:cNvPr>
          <p:cNvSpPr txBox="1"/>
          <p:nvPr/>
        </p:nvSpPr>
        <p:spPr>
          <a:xfrm>
            <a:off x="1441586" y="3306408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FAEEB65-7169-42A7-A3EF-BFDE8268F4D4}"/>
              </a:ext>
            </a:extLst>
          </p:cNvPr>
          <p:cNvSpPr txBox="1"/>
          <p:nvPr/>
        </p:nvSpPr>
        <p:spPr>
          <a:xfrm>
            <a:off x="3656004" y="5606504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87D1C00-99BC-4695-B08B-B1E17E8E0938}"/>
              </a:ext>
            </a:extLst>
          </p:cNvPr>
          <p:cNvSpPr txBox="1"/>
          <p:nvPr/>
        </p:nvSpPr>
        <p:spPr>
          <a:xfrm>
            <a:off x="7012405" y="4959034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C3ACAAA-7456-4AD4-9F24-2C904FC4DD3B}"/>
              </a:ext>
            </a:extLst>
          </p:cNvPr>
          <p:cNvSpPr txBox="1"/>
          <p:nvPr/>
        </p:nvSpPr>
        <p:spPr>
          <a:xfrm>
            <a:off x="10143752" y="4106129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6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7811E3B-C8D9-400E-9932-1676A67FF938}"/>
              </a:ext>
            </a:extLst>
          </p:cNvPr>
          <p:cNvSpPr txBox="1"/>
          <p:nvPr/>
        </p:nvSpPr>
        <p:spPr>
          <a:xfrm>
            <a:off x="4787366" y="2479829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CCCAB12-10E3-4601-B79B-FF3979782AE9}"/>
              </a:ext>
            </a:extLst>
          </p:cNvPr>
          <p:cNvSpPr txBox="1"/>
          <p:nvPr/>
        </p:nvSpPr>
        <p:spPr>
          <a:xfrm>
            <a:off x="8701781" y="1738206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3A09F62-EE0A-4773-B890-F08C895D7657}"/>
              </a:ext>
            </a:extLst>
          </p:cNvPr>
          <p:cNvGrpSpPr/>
          <p:nvPr/>
        </p:nvGrpSpPr>
        <p:grpSpPr>
          <a:xfrm>
            <a:off x="2013819" y="2919940"/>
            <a:ext cx="1888591" cy="904116"/>
            <a:chOff x="395535" y="3737445"/>
            <a:chExt cx="1519240" cy="90411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C1E3C6E-F4BC-4D07-9E4F-D4D65C497FCE}"/>
                </a:ext>
              </a:extLst>
            </p:cNvPr>
            <p:cNvSpPr txBox="1"/>
            <p:nvPr/>
          </p:nvSpPr>
          <p:spPr>
            <a:xfrm>
              <a:off x="395535" y="3737445"/>
              <a:ext cx="151923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507C3A-E361-4A35-B2D2-A5CB9CB066F9}"/>
                </a:ext>
              </a:extLst>
            </p:cNvPr>
            <p:cNvSpPr txBox="1"/>
            <p:nvPr/>
          </p:nvSpPr>
          <p:spPr>
            <a:xfrm>
              <a:off x="395537" y="3995230"/>
              <a:ext cx="1519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5A1C797-AD38-4A4D-8B68-5DBC6BDAAA93}"/>
              </a:ext>
            </a:extLst>
          </p:cNvPr>
          <p:cNvGrpSpPr/>
          <p:nvPr/>
        </p:nvGrpSpPr>
        <p:grpSpPr>
          <a:xfrm>
            <a:off x="5354305" y="2140847"/>
            <a:ext cx="1888591" cy="904116"/>
            <a:chOff x="395535" y="3737445"/>
            <a:chExt cx="1519240" cy="904116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014D03E-AEF8-4DAC-B3DE-F918247A3975}"/>
                </a:ext>
              </a:extLst>
            </p:cNvPr>
            <p:cNvSpPr txBox="1"/>
            <p:nvPr/>
          </p:nvSpPr>
          <p:spPr>
            <a:xfrm>
              <a:off x="395535" y="3737445"/>
              <a:ext cx="151923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2810D3C-F298-4ABF-9FB1-C7BB3835B580}"/>
                </a:ext>
              </a:extLst>
            </p:cNvPr>
            <p:cNvSpPr txBox="1"/>
            <p:nvPr/>
          </p:nvSpPr>
          <p:spPr>
            <a:xfrm>
              <a:off x="395537" y="3995230"/>
              <a:ext cx="1519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66264D9-B5C1-4376-98E9-648D7D6AF3A6}"/>
              </a:ext>
            </a:extLst>
          </p:cNvPr>
          <p:cNvGrpSpPr/>
          <p:nvPr/>
        </p:nvGrpSpPr>
        <p:grpSpPr>
          <a:xfrm>
            <a:off x="9263850" y="1427632"/>
            <a:ext cx="1810971" cy="904116"/>
            <a:chOff x="395535" y="3737445"/>
            <a:chExt cx="1519240" cy="90411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D5534A1-C526-48DC-9047-274E635C81C6}"/>
                </a:ext>
              </a:extLst>
            </p:cNvPr>
            <p:cNvSpPr txBox="1"/>
            <p:nvPr/>
          </p:nvSpPr>
          <p:spPr>
            <a:xfrm>
              <a:off x="395535" y="3737445"/>
              <a:ext cx="151923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9718EE28-9556-46FC-A74D-A6429A79D9AB}"/>
                </a:ext>
              </a:extLst>
            </p:cNvPr>
            <p:cNvSpPr txBox="1"/>
            <p:nvPr/>
          </p:nvSpPr>
          <p:spPr>
            <a:xfrm>
              <a:off x="395537" y="3995230"/>
              <a:ext cx="1519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9AB4781-0E44-4A93-9536-D3B93128E85D}"/>
              </a:ext>
            </a:extLst>
          </p:cNvPr>
          <p:cNvGrpSpPr/>
          <p:nvPr/>
        </p:nvGrpSpPr>
        <p:grpSpPr>
          <a:xfrm>
            <a:off x="4224051" y="5473037"/>
            <a:ext cx="1888591" cy="904116"/>
            <a:chOff x="395535" y="3737445"/>
            <a:chExt cx="1519240" cy="9041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8FC0191-145F-4571-B5EE-503E45918F61}"/>
                </a:ext>
              </a:extLst>
            </p:cNvPr>
            <p:cNvSpPr txBox="1"/>
            <p:nvPr/>
          </p:nvSpPr>
          <p:spPr>
            <a:xfrm>
              <a:off x="395535" y="3737445"/>
              <a:ext cx="151923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1C354473-9A29-485F-B404-35F0AD40B72A}"/>
                </a:ext>
              </a:extLst>
            </p:cNvPr>
            <p:cNvSpPr txBox="1"/>
            <p:nvPr/>
          </p:nvSpPr>
          <p:spPr>
            <a:xfrm>
              <a:off x="395537" y="3995230"/>
              <a:ext cx="1519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1C4EA3F-10E8-424F-B70B-FC8B7E81CB6E}"/>
              </a:ext>
            </a:extLst>
          </p:cNvPr>
          <p:cNvGrpSpPr/>
          <p:nvPr/>
        </p:nvGrpSpPr>
        <p:grpSpPr>
          <a:xfrm>
            <a:off x="7580450" y="4864713"/>
            <a:ext cx="1888591" cy="904116"/>
            <a:chOff x="395535" y="3737445"/>
            <a:chExt cx="1519240" cy="9041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90B0CD5-F31A-4B16-A42D-0C77BB7A8029}"/>
                </a:ext>
              </a:extLst>
            </p:cNvPr>
            <p:cNvSpPr txBox="1"/>
            <p:nvPr/>
          </p:nvSpPr>
          <p:spPr>
            <a:xfrm>
              <a:off x="395535" y="3737445"/>
              <a:ext cx="151923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BFFCB5B-C150-44FE-8797-FB3D00F6D3B0}"/>
                </a:ext>
              </a:extLst>
            </p:cNvPr>
            <p:cNvSpPr txBox="1"/>
            <p:nvPr/>
          </p:nvSpPr>
          <p:spPr>
            <a:xfrm>
              <a:off x="395537" y="3995230"/>
              <a:ext cx="1519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ED9A5A9B-741A-495C-803A-AB97645493E9}"/>
              </a:ext>
            </a:extLst>
          </p:cNvPr>
          <p:cNvGrpSpPr/>
          <p:nvPr/>
        </p:nvGrpSpPr>
        <p:grpSpPr>
          <a:xfrm>
            <a:off x="9547336" y="4690054"/>
            <a:ext cx="1888591" cy="904116"/>
            <a:chOff x="395535" y="3737445"/>
            <a:chExt cx="1519240" cy="904116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2AA99BA-E3AD-4FD7-BAFA-4265AD49F9BE}"/>
                </a:ext>
              </a:extLst>
            </p:cNvPr>
            <p:cNvSpPr txBox="1"/>
            <p:nvPr/>
          </p:nvSpPr>
          <p:spPr>
            <a:xfrm>
              <a:off x="395535" y="3737445"/>
              <a:ext cx="151923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8736B18-FAEE-4C44-A82C-63ED31C0784D}"/>
                </a:ext>
              </a:extLst>
            </p:cNvPr>
            <p:cNvSpPr txBox="1"/>
            <p:nvPr/>
          </p:nvSpPr>
          <p:spPr>
            <a:xfrm>
              <a:off x="395537" y="3995230"/>
              <a:ext cx="1519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</a:p>
          </p:txBody>
        </p:sp>
      </p:grpSp>
      <p:sp>
        <p:nvSpPr>
          <p:cNvPr id="53" name="Rectangle 16">
            <a:extLst>
              <a:ext uri="{FF2B5EF4-FFF2-40B4-BE49-F238E27FC236}">
                <a16:creationId xmlns:a16="http://schemas.microsoft.com/office/drawing/2014/main" id="{1ACB716E-36AE-4276-9259-E621DFBCEA1A}"/>
              </a:ext>
            </a:extLst>
          </p:cNvPr>
          <p:cNvSpPr/>
          <p:nvPr/>
        </p:nvSpPr>
        <p:spPr>
          <a:xfrm rot="2700000">
            <a:off x="3457344" y="443504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4" name="Rectangle 9">
            <a:extLst>
              <a:ext uri="{FF2B5EF4-FFF2-40B4-BE49-F238E27FC236}">
                <a16:creationId xmlns:a16="http://schemas.microsoft.com/office/drawing/2014/main" id="{5C7EDC05-E5C0-46B4-9E58-9275F005652F}"/>
              </a:ext>
            </a:extLst>
          </p:cNvPr>
          <p:cNvSpPr/>
          <p:nvPr/>
        </p:nvSpPr>
        <p:spPr>
          <a:xfrm>
            <a:off x="1751156" y="452801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0ED74DF2-35D1-48C9-A285-BD3D90340D22}"/>
              </a:ext>
            </a:extLst>
          </p:cNvPr>
          <p:cNvSpPr/>
          <p:nvPr/>
        </p:nvSpPr>
        <p:spPr>
          <a:xfrm>
            <a:off x="10132384" y="294772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6" name="Rectangle 36">
            <a:extLst>
              <a:ext uri="{FF2B5EF4-FFF2-40B4-BE49-F238E27FC236}">
                <a16:creationId xmlns:a16="http://schemas.microsoft.com/office/drawing/2014/main" id="{940CF17A-4799-4CD1-B574-C05FECB10B5E}"/>
              </a:ext>
            </a:extLst>
          </p:cNvPr>
          <p:cNvSpPr/>
          <p:nvPr/>
        </p:nvSpPr>
        <p:spPr>
          <a:xfrm>
            <a:off x="5065878" y="372874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7" name="Round Same Side Corner Rectangle 36">
            <a:extLst>
              <a:ext uri="{FF2B5EF4-FFF2-40B4-BE49-F238E27FC236}">
                <a16:creationId xmlns:a16="http://schemas.microsoft.com/office/drawing/2014/main" id="{F4D063E0-E385-4949-89BE-1656062BFA7D}"/>
              </a:ext>
            </a:extLst>
          </p:cNvPr>
          <p:cNvSpPr>
            <a:spLocks noChangeAspect="1"/>
          </p:cNvSpPr>
          <p:nvPr/>
        </p:nvSpPr>
        <p:spPr>
          <a:xfrm>
            <a:off x="8443505" y="2972149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8" name="Oval 21">
            <a:extLst>
              <a:ext uri="{FF2B5EF4-FFF2-40B4-BE49-F238E27FC236}">
                <a16:creationId xmlns:a16="http://schemas.microsoft.com/office/drawing/2014/main" id="{DEA0BE5B-EBCD-41F9-B5E7-D89761246B67}"/>
              </a:ext>
            </a:extLst>
          </p:cNvPr>
          <p:cNvSpPr>
            <a:spLocks noChangeAspect="1"/>
          </p:cNvSpPr>
          <p:nvPr/>
        </p:nvSpPr>
        <p:spPr>
          <a:xfrm>
            <a:off x="6752971" y="370983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29D8FF5-55D3-4365-8D49-6F77DC0A6223}"/>
              </a:ext>
            </a:extLst>
          </p:cNvPr>
          <p:cNvGrpSpPr/>
          <p:nvPr/>
        </p:nvGrpSpPr>
        <p:grpSpPr>
          <a:xfrm>
            <a:off x="5989537" y="5384603"/>
            <a:ext cx="5942484" cy="1219661"/>
            <a:chOff x="5618062" y="5369241"/>
            <a:chExt cx="5942484" cy="1219661"/>
          </a:xfrm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F61E99B-649E-4F07-A41F-A0D5B9F23216}"/>
                </a:ext>
              </a:extLst>
            </p:cNvPr>
            <p:cNvSpPr/>
            <p:nvPr/>
          </p:nvSpPr>
          <p:spPr>
            <a:xfrm>
              <a:off x="10388253" y="5378726"/>
              <a:ext cx="489087" cy="1203515"/>
            </a:xfrm>
            <a:custGeom>
              <a:avLst/>
              <a:gdLst>
                <a:gd name="connsiteX0" fmla="*/ 460331 w 489087"/>
                <a:gd name="connsiteY0" fmla="*/ 445811 h 1203515"/>
                <a:gd name="connsiteX1" fmla="*/ 460331 w 489087"/>
                <a:gd name="connsiteY1" fmla="*/ 571541 h 1203515"/>
                <a:gd name="connsiteX2" fmla="*/ 460331 w 489087"/>
                <a:gd name="connsiteY2" fmla="*/ 445811 h 1203515"/>
                <a:gd name="connsiteX3" fmla="*/ 402065 w 489087"/>
                <a:gd name="connsiteY3" fmla="*/ 234683 h 1203515"/>
                <a:gd name="connsiteX4" fmla="*/ 364129 w 489087"/>
                <a:gd name="connsiteY4" fmla="*/ 247691 h 1203515"/>
                <a:gd name="connsiteX5" fmla="*/ 326982 w 489087"/>
                <a:gd name="connsiteY5" fmla="*/ 304841 h 1203515"/>
                <a:gd name="connsiteX6" fmla="*/ 318409 w 489087"/>
                <a:gd name="connsiteY6" fmla="*/ 342941 h 1203515"/>
                <a:gd name="connsiteX7" fmla="*/ 308884 w 489087"/>
                <a:gd name="connsiteY7" fmla="*/ 284838 h 1203515"/>
                <a:gd name="connsiteX8" fmla="*/ 266022 w 489087"/>
                <a:gd name="connsiteY8" fmla="*/ 242928 h 1203515"/>
                <a:gd name="connsiteX9" fmla="*/ 241257 w 489087"/>
                <a:gd name="connsiteY9" fmla="*/ 268645 h 1203515"/>
                <a:gd name="connsiteX10" fmla="*/ 226969 w 489087"/>
                <a:gd name="connsiteY10" fmla="*/ 285791 h 1203515"/>
                <a:gd name="connsiteX11" fmla="*/ 222207 w 489087"/>
                <a:gd name="connsiteY11" fmla="*/ 367706 h 1203515"/>
                <a:gd name="connsiteX12" fmla="*/ 326982 w 489087"/>
                <a:gd name="connsiteY12" fmla="*/ 423903 h 1203515"/>
                <a:gd name="connsiteX13" fmla="*/ 408897 w 489087"/>
                <a:gd name="connsiteY13" fmla="*/ 446763 h 1203515"/>
                <a:gd name="connsiteX14" fmla="*/ 427947 w 489087"/>
                <a:gd name="connsiteY14" fmla="*/ 461051 h 1203515"/>
                <a:gd name="connsiteX15" fmla="*/ 437472 w 489087"/>
                <a:gd name="connsiteY15" fmla="*/ 435333 h 1203515"/>
                <a:gd name="connsiteX16" fmla="*/ 443186 w 489087"/>
                <a:gd name="connsiteY16" fmla="*/ 298173 h 1203515"/>
                <a:gd name="connsiteX17" fmla="*/ 402065 w 489087"/>
                <a:gd name="connsiteY17" fmla="*/ 234683 h 1203515"/>
                <a:gd name="connsiteX18" fmla="*/ 141244 w 489087"/>
                <a:gd name="connsiteY18" fmla="*/ 40 h 1203515"/>
                <a:gd name="connsiteX19" fmla="*/ 163151 w 489087"/>
                <a:gd name="connsiteY19" fmla="*/ 993 h 1203515"/>
                <a:gd name="connsiteX20" fmla="*/ 275547 w 489087"/>
                <a:gd name="connsiteY20" fmla="*/ 3851 h 1203515"/>
                <a:gd name="connsiteX21" fmla="*/ 297454 w 489087"/>
                <a:gd name="connsiteY21" fmla="*/ 4803 h 1203515"/>
                <a:gd name="connsiteX22" fmla="*/ 428899 w 489087"/>
                <a:gd name="connsiteY22" fmla="*/ 25758 h 1203515"/>
                <a:gd name="connsiteX23" fmla="*/ 475572 w 489087"/>
                <a:gd name="connsiteY23" fmla="*/ 145773 h 1203515"/>
                <a:gd name="connsiteX24" fmla="*/ 456522 w 489087"/>
                <a:gd name="connsiteY24" fmla="*/ 418188 h 1203515"/>
                <a:gd name="connsiteX25" fmla="*/ 459379 w 489087"/>
                <a:gd name="connsiteY25" fmla="*/ 443906 h 1203515"/>
                <a:gd name="connsiteX26" fmla="*/ 459379 w 489087"/>
                <a:gd name="connsiteY26" fmla="*/ 569636 h 1203515"/>
                <a:gd name="connsiteX27" fmla="*/ 448901 w 489087"/>
                <a:gd name="connsiteY27" fmla="*/ 620118 h 1203515"/>
                <a:gd name="connsiteX28" fmla="*/ 439376 w 489087"/>
                <a:gd name="connsiteY28" fmla="*/ 577255 h 1203515"/>
                <a:gd name="connsiteX29" fmla="*/ 426994 w 489087"/>
                <a:gd name="connsiteY29" fmla="*/ 518201 h 1203515"/>
                <a:gd name="connsiteX30" fmla="*/ 408897 w 489087"/>
                <a:gd name="connsiteY30" fmla="*/ 713463 h 1203515"/>
                <a:gd name="connsiteX31" fmla="*/ 399372 w 489087"/>
                <a:gd name="connsiteY31" fmla="*/ 630596 h 1203515"/>
                <a:gd name="connsiteX32" fmla="*/ 371749 w 489087"/>
                <a:gd name="connsiteY32" fmla="*/ 599163 h 1203515"/>
                <a:gd name="connsiteX33" fmla="*/ 340316 w 489087"/>
                <a:gd name="connsiteY33" fmla="*/ 627738 h 1203515"/>
                <a:gd name="connsiteX34" fmla="*/ 337459 w 489087"/>
                <a:gd name="connsiteY34" fmla="*/ 668696 h 1203515"/>
                <a:gd name="connsiteX35" fmla="*/ 319361 w 489087"/>
                <a:gd name="connsiteY35" fmla="*/ 715368 h 1203515"/>
                <a:gd name="connsiteX36" fmla="*/ 309836 w 489087"/>
                <a:gd name="connsiteY36" fmla="*/ 669648 h 1203515"/>
                <a:gd name="connsiteX37" fmla="*/ 293644 w 489087"/>
                <a:gd name="connsiteY37" fmla="*/ 633453 h 1203515"/>
                <a:gd name="connsiteX38" fmla="*/ 188869 w 489087"/>
                <a:gd name="connsiteY38" fmla="*/ 702986 h 1203515"/>
                <a:gd name="connsiteX39" fmla="*/ 217444 w 489087"/>
                <a:gd name="connsiteY39" fmla="*/ 792521 h 1203515"/>
                <a:gd name="connsiteX40" fmla="*/ 233636 w 489087"/>
                <a:gd name="connsiteY40" fmla="*/ 800141 h 1203515"/>
                <a:gd name="connsiteX41" fmla="*/ 400324 w 489087"/>
                <a:gd name="connsiteY41" fmla="*/ 785853 h 1203515"/>
                <a:gd name="connsiteX42" fmla="*/ 466047 w 489087"/>
                <a:gd name="connsiteY42" fmla="*/ 877293 h 1203515"/>
                <a:gd name="connsiteX43" fmla="*/ 481286 w 489087"/>
                <a:gd name="connsiteY43" fmla="*/ 921108 h 1203515"/>
                <a:gd name="connsiteX44" fmla="*/ 488907 w 489087"/>
                <a:gd name="connsiteY44" fmla="*/ 958255 h 1203515"/>
                <a:gd name="connsiteX45" fmla="*/ 487954 w 489087"/>
                <a:gd name="connsiteY45" fmla="*/ 979211 h 1203515"/>
                <a:gd name="connsiteX46" fmla="*/ 482239 w 489087"/>
                <a:gd name="connsiteY46" fmla="*/ 1106846 h 1203515"/>
                <a:gd name="connsiteX47" fmla="*/ 466047 w 489087"/>
                <a:gd name="connsiteY47" fmla="*/ 1187808 h 1203515"/>
                <a:gd name="connsiteX48" fmla="*/ 466047 w 489087"/>
                <a:gd name="connsiteY48" fmla="*/ 1015405 h 1203515"/>
                <a:gd name="connsiteX49" fmla="*/ 435566 w 489087"/>
                <a:gd name="connsiteY49" fmla="*/ 1003023 h 1203515"/>
                <a:gd name="connsiteX50" fmla="*/ 427947 w 489087"/>
                <a:gd name="connsiteY50" fmla="*/ 1007786 h 1203515"/>
                <a:gd name="connsiteX51" fmla="*/ 375559 w 489087"/>
                <a:gd name="connsiteY51" fmla="*/ 1090653 h 1203515"/>
                <a:gd name="connsiteX52" fmla="*/ 362224 w 489087"/>
                <a:gd name="connsiteY52" fmla="*/ 1190666 h 1203515"/>
                <a:gd name="connsiteX53" fmla="*/ 347936 w 489087"/>
                <a:gd name="connsiteY53" fmla="*/ 1043980 h 1203515"/>
                <a:gd name="connsiteX54" fmla="*/ 326029 w 489087"/>
                <a:gd name="connsiteY54" fmla="*/ 1031598 h 1203515"/>
                <a:gd name="connsiteX55" fmla="*/ 332697 w 489087"/>
                <a:gd name="connsiteY55" fmla="*/ 1049696 h 1203515"/>
                <a:gd name="connsiteX56" fmla="*/ 319361 w 489087"/>
                <a:gd name="connsiteY56" fmla="*/ 1054458 h 1203515"/>
                <a:gd name="connsiteX57" fmla="*/ 280309 w 489087"/>
                <a:gd name="connsiteY57" fmla="*/ 1076366 h 1203515"/>
                <a:gd name="connsiteX58" fmla="*/ 265069 w 489087"/>
                <a:gd name="connsiteY58" fmla="*/ 1151613 h 1203515"/>
                <a:gd name="connsiteX59" fmla="*/ 251734 w 489087"/>
                <a:gd name="connsiteY59" fmla="*/ 1189713 h 1203515"/>
                <a:gd name="connsiteX60" fmla="*/ 224111 w 489087"/>
                <a:gd name="connsiteY60" fmla="*/ 1203048 h 1203515"/>
                <a:gd name="connsiteX61" fmla="*/ 203157 w 489087"/>
                <a:gd name="connsiteY61" fmla="*/ 1180188 h 1203515"/>
                <a:gd name="connsiteX62" fmla="*/ 199347 w 489087"/>
                <a:gd name="connsiteY62" fmla="*/ 1095416 h 1203515"/>
                <a:gd name="connsiteX63" fmla="*/ 163151 w 489087"/>
                <a:gd name="connsiteY63" fmla="*/ 1030646 h 1203515"/>
                <a:gd name="connsiteX64" fmla="*/ 103144 w 489087"/>
                <a:gd name="connsiteY64" fmla="*/ 1059221 h 1203515"/>
                <a:gd name="connsiteX65" fmla="*/ 100286 w 489087"/>
                <a:gd name="connsiteY65" fmla="*/ 1103988 h 1203515"/>
                <a:gd name="connsiteX66" fmla="*/ 74569 w 489087"/>
                <a:gd name="connsiteY66" fmla="*/ 1130658 h 1203515"/>
                <a:gd name="connsiteX67" fmla="*/ 48851 w 489087"/>
                <a:gd name="connsiteY67" fmla="*/ 1107798 h 1203515"/>
                <a:gd name="connsiteX68" fmla="*/ 45041 w 489087"/>
                <a:gd name="connsiteY68" fmla="*/ 1085891 h 1203515"/>
                <a:gd name="connsiteX69" fmla="*/ 3132 w 489087"/>
                <a:gd name="connsiteY69" fmla="*/ 876341 h 1203515"/>
                <a:gd name="connsiteX70" fmla="*/ 274 w 489087"/>
                <a:gd name="connsiteY70" fmla="*/ 862053 h 1203515"/>
                <a:gd name="connsiteX71" fmla="*/ 8847 w 489087"/>
                <a:gd name="connsiteY71" fmla="*/ 561063 h 1203515"/>
                <a:gd name="connsiteX72" fmla="*/ 17419 w 489087"/>
                <a:gd name="connsiteY72" fmla="*/ 357228 h 1203515"/>
                <a:gd name="connsiteX73" fmla="*/ 6941 w 489087"/>
                <a:gd name="connsiteY73" fmla="*/ 294363 h 1203515"/>
                <a:gd name="connsiteX74" fmla="*/ 274 w 489087"/>
                <a:gd name="connsiteY74" fmla="*/ 261978 h 1203515"/>
                <a:gd name="connsiteX75" fmla="*/ 274 w 489087"/>
                <a:gd name="connsiteY75" fmla="*/ 180063 h 1203515"/>
                <a:gd name="connsiteX76" fmla="*/ 119336 w 489087"/>
                <a:gd name="connsiteY76" fmla="*/ 4803 h 1203515"/>
                <a:gd name="connsiteX77" fmla="*/ 141244 w 489087"/>
                <a:gd name="connsiteY77" fmla="*/ 40 h 1203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89087" h="1203515">
                  <a:moveTo>
                    <a:pt x="460331" y="445811"/>
                  </a:moveTo>
                  <a:cubicBezTo>
                    <a:pt x="465094" y="487721"/>
                    <a:pt x="464141" y="529631"/>
                    <a:pt x="460331" y="571541"/>
                  </a:cubicBezTo>
                  <a:cubicBezTo>
                    <a:pt x="459379" y="529631"/>
                    <a:pt x="459379" y="487721"/>
                    <a:pt x="460331" y="445811"/>
                  </a:cubicBezTo>
                  <a:close/>
                  <a:moveTo>
                    <a:pt x="402065" y="234683"/>
                  </a:moveTo>
                  <a:cubicBezTo>
                    <a:pt x="391692" y="236380"/>
                    <a:pt x="379131" y="240785"/>
                    <a:pt x="364129" y="247691"/>
                  </a:cubicBezTo>
                  <a:cubicBezTo>
                    <a:pt x="338411" y="259120"/>
                    <a:pt x="325076" y="276266"/>
                    <a:pt x="326982" y="304841"/>
                  </a:cubicBezTo>
                  <a:cubicBezTo>
                    <a:pt x="326982" y="315318"/>
                    <a:pt x="327934" y="326748"/>
                    <a:pt x="318409" y="342941"/>
                  </a:cubicBezTo>
                  <a:cubicBezTo>
                    <a:pt x="306979" y="321033"/>
                    <a:pt x="312694" y="301983"/>
                    <a:pt x="308884" y="284838"/>
                  </a:cubicBezTo>
                  <a:cubicBezTo>
                    <a:pt x="304122" y="260073"/>
                    <a:pt x="286976" y="248643"/>
                    <a:pt x="266022" y="242928"/>
                  </a:cubicBezTo>
                  <a:cubicBezTo>
                    <a:pt x="245066" y="237213"/>
                    <a:pt x="249829" y="260073"/>
                    <a:pt x="241257" y="268645"/>
                  </a:cubicBezTo>
                  <a:cubicBezTo>
                    <a:pt x="235541" y="273408"/>
                    <a:pt x="231732" y="280076"/>
                    <a:pt x="226969" y="285791"/>
                  </a:cubicBezTo>
                  <a:cubicBezTo>
                    <a:pt x="206966" y="311508"/>
                    <a:pt x="206014" y="338178"/>
                    <a:pt x="222207" y="367706"/>
                  </a:cubicBezTo>
                  <a:cubicBezTo>
                    <a:pt x="245066" y="409616"/>
                    <a:pt x="280309" y="426761"/>
                    <a:pt x="326982" y="423903"/>
                  </a:cubicBezTo>
                  <a:cubicBezTo>
                    <a:pt x="356509" y="421998"/>
                    <a:pt x="387941" y="417236"/>
                    <a:pt x="408897" y="446763"/>
                  </a:cubicBezTo>
                  <a:cubicBezTo>
                    <a:pt x="413659" y="453431"/>
                    <a:pt x="418422" y="463908"/>
                    <a:pt x="427947" y="461051"/>
                  </a:cubicBezTo>
                  <a:cubicBezTo>
                    <a:pt x="439376" y="457241"/>
                    <a:pt x="437472" y="444858"/>
                    <a:pt x="437472" y="435333"/>
                  </a:cubicBezTo>
                  <a:cubicBezTo>
                    <a:pt x="439376" y="389613"/>
                    <a:pt x="442234" y="343893"/>
                    <a:pt x="443186" y="298173"/>
                  </a:cubicBezTo>
                  <a:cubicBezTo>
                    <a:pt x="444615" y="248881"/>
                    <a:pt x="433185" y="229593"/>
                    <a:pt x="402065" y="234683"/>
                  </a:cubicBezTo>
                  <a:close/>
                  <a:moveTo>
                    <a:pt x="141244" y="40"/>
                  </a:moveTo>
                  <a:cubicBezTo>
                    <a:pt x="148626" y="278"/>
                    <a:pt x="156008" y="1469"/>
                    <a:pt x="163151" y="993"/>
                  </a:cubicBezTo>
                  <a:cubicBezTo>
                    <a:pt x="200299" y="16233"/>
                    <a:pt x="237447" y="26711"/>
                    <a:pt x="275547" y="3851"/>
                  </a:cubicBezTo>
                  <a:cubicBezTo>
                    <a:pt x="282214" y="41"/>
                    <a:pt x="290786" y="1945"/>
                    <a:pt x="297454" y="4803"/>
                  </a:cubicBezTo>
                  <a:cubicBezTo>
                    <a:pt x="339364" y="22901"/>
                    <a:pt x="383179" y="33378"/>
                    <a:pt x="428899" y="25758"/>
                  </a:cubicBezTo>
                  <a:cubicBezTo>
                    <a:pt x="466999" y="57191"/>
                    <a:pt x="485097" y="97195"/>
                    <a:pt x="475572" y="145773"/>
                  </a:cubicBezTo>
                  <a:cubicBezTo>
                    <a:pt x="458426" y="235308"/>
                    <a:pt x="467951" y="327701"/>
                    <a:pt x="456522" y="418188"/>
                  </a:cubicBezTo>
                  <a:cubicBezTo>
                    <a:pt x="454616" y="426761"/>
                    <a:pt x="458426" y="435333"/>
                    <a:pt x="459379" y="443906"/>
                  </a:cubicBezTo>
                  <a:cubicBezTo>
                    <a:pt x="459379" y="485816"/>
                    <a:pt x="459379" y="527726"/>
                    <a:pt x="459379" y="569636"/>
                  </a:cubicBezTo>
                  <a:cubicBezTo>
                    <a:pt x="455569" y="586780"/>
                    <a:pt x="452711" y="602973"/>
                    <a:pt x="448901" y="620118"/>
                  </a:cubicBezTo>
                  <a:cubicBezTo>
                    <a:pt x="428899" y="609641"/>
                    <a:pt x="437472" y="592496"/>
                    <a:pt x="439376" y="577255"/>
                  </a:cubicBezTo>
                  <a:cubicBezTo>
                    <a:pt x="441282" y="556301"/>
                    <a:pt x="445091" y="536298"/>
                    <a:pt x="426994" y="518201"/>
                  </a:cubicBezTo>
                  <a:cubicBezTo>
                    <a:pt x="423184" y="583923"/>
                    <a:pt x="423184" y="649646"/>
                    <a:pt x="408897" y="713463"/>
                  </a:cubicBezTo>
                  <a:cubicBezTo>
                    <a:pt x="398419" y="686793"/>
                    <a:pt x="400324" y="658218"/>
                    <a:pt x="399372" y="630596"/>
                  </a:cubicBezTo>
                  <a:cubicBezTo>
                    <a:pt x="398419" y="611546"/>
                    <a:pt x="393657" y="599163"/>
                    <a:pt x="371749" y="599163"/>
                  </a:cubicBezTo>
                  <a:cubicBezTo>
                    <a:pt x="351747" y="599163"/>
                    <a:pt x="342222" y="608688"/>
                    <a:pt x="340316" y="627738"/>
                  </a:cubicBezTo>
                  <a:cubicBezTo>
                    <a:pt x="339364" y="641073"/>
                    <a:pt x="340316" y="655361"/>
                    <a:pt x="337459" y="668696"/>
                  </a:cubicBezTo>
                  <a:cubicBezTo>
                    <a:pt x="334601" y="686793"/>
                    <a:pt x="338411" y="716321"/>
                    <a:pt x="319361" y="715368"/>
                  </a:cubicBezTo>
                  <a:cubicBezTo>
                    <a:pt x="302216" y="714416"/>
                    <a:pt x="313647" y="685841"/>
                    <a:pt x="309836" y="669648"/>
                  </a:cubicBezTo>
                  <a:cubicBezTo>
                    <a:pt x="306979" y="656313"/>
                    <a:pt x="315551" y="638216"/>
                    <a:pt x="293644" y="633453"/>
                  </a:cubicBezTo>
                  <a:cubicBezTo>
                    <a:pt x="246019" y="623928"/>
                    <a:pt x="198394" y="654408"/>
                    <a:pt x="188869" y="702986"/>
                  </a:cubicBezTo>
                  <a:cubicBezTo>
                    <a:pt x="182201" y="738228"/>
                    <a:pt x="199347" y="765851"/>
                    <a:pt x="217444" y="792521"/>
                  </a:cubicBezTo>
                  <a:cubicBezTo>
                    <a:pt x="221254" y="798236"/>
                    <a:pt x="226016" y="801093"/>
                    <a:pt x="233636" y="800141"/>
                  </a:cubicBezTo>
                  <a:cubicBezTo>
                    <a:pt x="288882" y="795378"/>
                    <a:pt x="345079" y="790616"/>
                    <a:pt x="400324" y="785853"/>
                  </a:cubicBezTo>
                  <a:cubicBezTo>
                    <a:pt x="422232" y="816333"/>
                    <a:pt x="444139" y="846813"/>
                    <a:pt x="466047" y="877293"/>
                  </a:cubicBezTo>
                  <a:cubicBezTo>
                    <a:pt x="467951" y="892533"/>
                    <a:pt x="472714" y="907773"/>
                    <a:pt x="481286" y="921108"/>
                  </a:cubicBezTo>
                  <a:cubicBezTo>
                    <a:pt x="487001" y="932538"/>
                    <a:pt x="489859" y="944921"/>
                    <a:pt x="488907" y="958255"/>
                  </a:cubicBezTo>
                  <a:cubicBezTo>
                    <a:pt x="487954" y="965876"/>
                    <a:pt x="487954" y="972543"/>
                    <a:pt x="487954" y="979211"/>
                  </a:cubicBezTo>
                  <a:cubicBezTo>
                    <a:pt x="479382" y="1021121"/>
                    <a:pt x="481286" y="1063983"/>
                    <a:pt x="482239" y="1106846"/>
                  </a:cubicBezTo>
                  <a:cubicBezTo>
                    <a:pt x="476524" y="1129705"/>
                    <a:pt x="487954" y="1155423"/>
                    <a:pt x="466047" y="1187808"/>
                  </a:cubicBezTo>
                  <a:cubicBezTo>
                    <a:pt x="466047" y="1123038"/>
                    <a:pt x="466047" y="1069698"/>
                    <a:pt x="466047" y="1015405"/>
                  </a:cubicBezTo>
                  <a:cubicBezTo>
                    <a:pt x="466047" y="987783"/>
                    <a:pt x="457474" y="980163"/>
                    <a:pt x="435566" y="1003023"/>
                  </a:cubicBezTo>
                  <a:cubicBezTo>
                    <a:pt x="432709" y="1004928"/>
                    <a:pt x="430804" y="1005880"/>
                    <a:pt x="427947" y="1007786"/>
                  </a:cubicBezTo>
                  <a:cubicBezTo>
                    <a:pt x="388894" y="1021121"/>
                    <a:pt x="370797" y="1048743"/>
                    <a:pt x="375559" y="1090653"/>
                  </a:cubicBezTo>
                  <a:cubicBezTo>
                    <a:pt x="364129" y="1119228"/>
                    <a:pt x="376511" y="1151613"/>
                    <a:pt x="362224" y="1190666"/>
                  </a:cubicBezTo>
                  <a:cubicBezTo>
                    <a:pt x="342222" y="1137326"/>
                    <a:pt x="363176" y="1088748"/>
                    <a:pt x="347936" y="1043980"/>
                  </a:cubicBezTo>
                  <a:cubicBezTo>
                    <a:pt x="342222" y="1037313"/>
                    <a:pt x="334601" y="1033503"/>
                    <a:pt x="326029" y="1031598"/>
                  </a:cubicBezTo>
                  <a:cubicBezTo>
                    <a:pt x="328886" y="1037313"/>
                    <a:pt x="330791" y="1043980"/>
                    <a:pt x="332697" y="1049696"/>
                  </a:cubicBezTo>
                  <a:cubicBezTo>
                    <a:pt x="327934" y="1051601"/>
                    <a:pt x="324124" y="1052553"/>
                    <a:pt x="319361" y="1054458"/>
                  </a:cubicBezTo>
                  <a:cubicBezTo>
                    <a:pt x="299359" y="1049696"/>
                    <a:pt x="284119" y="1053505"/>
                    <a:pt x="280309" y="1076366"/>
                  </a:cubicBezTo>
                  <a:cubicBezTo>
                    <a:pt x="271736" y="1100178"/>
                    <a:pt x="262211" y="1124943"/>
                    <a:pt x="265069" y="1151613"/>
                  </a:cubicBezTo>
                  <a:cubicBezTo>
                    <a:pt x="266974" y="1166853"/>
                    <a:pt x="257449" y="1177330"/>
                    <a:pt x="251734" y="1189713"/>
                  </a:cubicBezTo>
                  <a:cubicBezTo>
                    <a:pt x="246019" y="1201143"/>
                    <a:pt x="236494" y="1204953"/>
                    <a:pt x="224111" y="1203048"/>
                  </a:cubicBezTo>
                  <a:cubicBezTo>
                    <a:pt x="210776" y="1201143"/>
                    <a:pt x="205061" y="1192571"/>
                    <a:pt x="203157" y="1180188"/>
                  </a:cubicBezTo>
                  <a:cubicBezTo>
                    <a:pt x="199347" y="1152566"/>
                    <a:pt x="203157" y="1123991"/>
                    <a:pt x="199347" y="1095416"/>
                  </a:cubicBezTo>
                  <a:cubicBezTo>
                    <a:pt x="196489" y="1068746"/>
                    <a:pt x="189822" y="1043980"/>
                    <a:pt x="163151" y="1030646"/>
                  </a:cubicBezTo>
                  <a:cubicBezTo>
                    <a:pt x="131719" y="1014453"/>
                    <a:pt x="109811" y="1024930"/>
                    <a:pt x="103144" y="1059221"/>
                  </a:cubicBezTo>
                  <a:cubicBezTo>
                    <a:pt x="100286" y="1074461"/>
                    <a:pt x="103144" y="1089701"/>
                    <a:pt x="100286" y="1103988"/>
                  </a:cubicBezTo>
                  <a:cubicBezTo>
                    <a:pt x="97429" y="1118276"/>
                    <a:pt x="91714" y="1130658"/>
                    <a:pt x="74569" y="1130658"/>
                  </a:cubicBezTo>
                  <a:cubicBezTo>
                    <a:pt x="59329" y="1131611"/>
                    <a:pt x="53614" y="1120180"/>
                    <a:pt x="48851" y="1107798"/>
                  </a:cubicBezTo>
                  <a:cubicBezTo>
                    <a:pt x="45994" y="1101130"/>
                    <a:pt x="45041" y="1093511"/>
                    <a:pt x="45041" y="1085891"/>
                  </a:cubicBezTo>
                  <a:cubicBezTo>
                    <a:pt x="45994" y="1012548"/>
                    <a:pt x="28849" y="943968"/>
                    <a:pt x="3132" y="876341"/>
                  </a:cubicBezTo>
                  <a:cubicBezTo>
                    <a:pt x="1226" y="871578"/>
                    <a:pt x="1226" y="866816"/>
                    <a:pt x="274" y="862053"/>
                  </a:cubicBezTo>
                  <a:cubicBezTo>
                    <a:pt x="21229" y="762041"/>
                    <a:pt x="25039" y="662980"/>
                    <a:pt x="8847" y="561063"/>
                  </a:cubicBezTo>
                  <a:cubicBezTo>
                    <a:pt x="-2584" y="493436"/>
                    <a:pt x="10751" y="424856"/>
                    <a:pt x="17419" y="357228"/>
                  </a:cubicBezTo>
                  <a:cubicBezTo>
                    <a:pt x="20276" y="335320"/>
                    <a:pt x="24086" y="313413"/>
                    <a:pt x="6941" y="294363"/>
                  </a:cubicBezTo>
                  <a:cubicBezTo>
                    <a:pt x="274" y="285791"/>
                    <a:pt x="274" y="273408"/>
                    <a:pt x="274" y="261978"/>
                  </a:cubicBezTo>
                  <a:cubicBezTo>
                    <a:pt x="-678" y="234356"/>
                    <a:pt x="1226" y="206733"/>
                    <a:pt x="274" y="180063"/>
                  </a:cubicBezTo>
                  <a:cubicBezTo>
                    <a:pt x="-3536" y="91481"/>
                    <a:pt x="51709" y="44808"/>
                    <a:pt x="119336" y="4803"/>
                  </a:cubicBezTo>
                  <a:cubicBezTo>
                    <a:pt x="126480" y="517"/>
                    <a:pt x="133862" y="-198"/>
                    <a:pt x="141244" y="4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98C8EFA-0F20-41AD-86A9-9D3FEB9429AF}"/>
                </a:ext>
              </a:extLst>
            </p:cNvPr>
            <p:cNvSpPr/>
            <p:nvPr/>
          </p:nvSpPr>
          <p:spPr>
            <a:xfrm>
              <a:off x="11016851" y="5384423"/>
              <a:ext cx="543695" cy="1192588"/>
            </a:xfrm>
            <a:custGeom>
              <a:avLst/>
              <a:gdLst>
                <a:gd name="connsiteX0" fmla="*/ 99463 w 543695"/>
                <a:gd name="connsiteY0" fmla="*/ 1071939 h 1192588"/>
                <a:gd name="connsiteX1" fmla="*/ 99895 w 543695"/>
                <a:gd name="connsiteY1" fmla="*/ 1101148 h 1192588"/>
                <a:gd name="connsiteX2" fmla="*/ 100251 w 543695"/>
                <a:gd name="connsiteY2" fmla="*/ 1118241 h 1192588"/>
                <a:gd name="connsiteX3" fmla="*/ 100451 w 543695"/>
                <a:gd name="connsiteY3" fmla="*/ 1115785 h 1192588"/>
                <a:gd name="connsiteX4" fmla="*/ 133113 w 543695"/>
                <a:gd name="connsiteY4" fmla="*/ 1070668 h 1192588"/>
                <a:gd name="connsiteX5" fmla="*/ 125493 w 543695"/>
                <a:gd name="connsiteY5" fmla="*/ 1184015 h 1192588"/>
                <a:gd name="connsiteX6" fmla="*/ 133113 w 543695"/>
                <a:gd name="connsiteY6" fmla="*/ 1070668 h 1192588"/>
                <a:gd name="connsiteX7" fmla="*/ 461607 w 543695"/>
                <a:gd name="connsiteY7" fmla="*/ 653 h 1192588"/>
                <a:gd name="connsiteX8" fmla="*/ 472204 w 543695"/>
                <a:gd name="connsiteY8" fmla="*/ 21013 h 1192588"/>
                <a:gd name="connsiteX9" fmla="*/ 476966 w 543695"/>
                <a:gd name="connsiteY9" fmla="*/ 34348 h 1192588"/>
                <a:gd name="connsiteX10" fmla="*/ 542688 w 543695"/>
                <a:gd name="connsiteY10" fmla="*/ 201988 h 1192588"/>
                <a:gd name="connsiteX11" fmla="*/ 530306 w 543695"/>
                <a:gd name="connsiteY11" fmla="*/ 255328 h 1192588"/>
                <a:gd name="connsiteX12" fmla="*/ 529354 w 543695"/>
                <a:gd name="connsiteY12" fmla="*/ 357245 h 1192588"/>
                <a:gd name="connsiteX13" fmla="*/ 540784 w 543695"/>
                <a:gd name="connsiteY13" fmla="*/ 583940 h 1192588"/>
                <a:gd name="connsiteX14" fmla="*/ 520781 w 543695"/>
                <a:gd name="connsiteY14" fmla="*/ 572510 h 1192588"/>
                <a:gd name="connsiteX15" fmla="*/ 524591 w 543695"/>
                <a:gd name="connsiteY15" fmla="*/ 648710 h 1192588"/>
                <a:gd name="connsiteX16" fmla="*/ 528401 w 543695"/>
                <a:gd name="connsiteY16" fmla="*/ 772535 h 1192588"/>
                <a:gd name="connsiteX17" fmla="*/ 533163 w 543695"/>
                <a:gd name="connsiteY17" fmla="*/ 851593 h 1192588"/>
                <a:gd name="connsiteX18" fmla="*/ 529354 w 543695"/>
                <a:gd name="connsiteY18" fmla="*/ 912553 h 1192588"/>
                <a:gd name="connsiteX19" fmla="*/ 478871 w 543695"/>
                <a:gd name="connsiteY19" fmla="*/ 1020185 h 1192588"/>
                <a:gd name="connsiteX20" fmla="*/ 460773 w 543695"/>
                <a:gd name="connsiteY20" fmla="*/ 1109720 h 1192588"/>
                <a:gd name="connsiteX21" fmla="*/ 462679 w 543695"/>
                <a:gd name="connsiteY21" fmla="*/ 1114483 h 1192588"/>
                <a:gd name="connsiteX22" fmla="*/ 459821 w 543695"/>
                <a:gd name="connsiteY22" fmla="*/ 1116388 h 1192588"/>
                <a:gd name="connsiteX23" fmla="*/ 449343 w 543695"/>
                <a:gd name="connsiteY23" fmla="*/ 1175443 h 1192588"/>
                <a:gd name="connsiteX24" fmla="*/ 441723 w 543695"/>
                <a:gd name="connsiteY24" fmla="*/ 1175443 h 1192588"/>
                <a:gd name="connsiteX25" fmla="*/ 433151 w 543695"/>
                <a:gd name="connsiteY25" fmla="*/ 1083050 h 1192588"/>
                <a:gd name="connsiteX26" fmla="*/ 391241 w 543695"/>
                <a:gd name="connsiteY26" fmla="*/ 1013518 h 1192588"/>
                <a:gd name="connsiteX27" fmla="*/ 319804 w 543695"/>
                <a:gd name="connsiteY27" fmla="*/ 907790 h 1192588"/>
                <a:gd name="connsiteX28" fmla="*/ 303611 w 543695"/>
                <a:gd name="connsiteY28" fmla="*/ 857308 h 1192588"/>
                <a:gd name="connsiteX29" fmla="*/ 297896 w 543695"/>
                <a:gd name="connsiteY29" fmla="*/ 844925 h 1192588"/>
                <a:gd name="connsiteX30" fmla="*/ 290276 w 543695"/>
                <a:gd name="connsiteY30" fmla="*/ 848735 h 1192588"/>
                <a:gd name="connsiteX31" fmla="*/ 289323 w 543695"/>
                <a:gd name="connsiteY31" fmla="*/ 878263 h 1192588"/>
                <a:gd name="connsiteX32" fmla="*/ 288371 w 543695"/>
                <a:gd name="connsiteY32" fmla="*/ 1184968 h 1192588"/>
                <a:gd name="connsiteX33" fmla="*/ 268368 w 543695"/>
                <a:gd name="connsiteY33" fmla="*/ 1190683 h 1192588"/>
                <a:gd name="connsiteX34" fmla="*/ 268368 w 543695"/>
                <a:gd name="connsiteY34" fmla="*/ 808730 h 1192588"/>
                <a:gd name="connsiteX35" fmla="*/ 270273 w 543695"/>
                <a:gd name="connsiteY35" fmla="*/ 779203 h 1192588"/>
                <a:gd name="connsiteX36" fmla="*/ 232173 w 543695"/>
                <a:gd name="connsiteY36" fmla="*/ 605848 h 1192588"/>
                <a:gd name="connsiteX37" fmla="*/ 195979 w 543695"/>
                <a:gd name="connsiteY37" fmla="*/ 604895 h 1192588"/>
                <a:gd name="connsiteX38" fmla="*/ 171213 w 543695"/>
                <a:gd name="connsiteY38" fmla="*/ 682048 h 1192588"/>
                <a:gd name="connsiteX39" fmla="*/ 183596 w 543695"/>
                <a:gd name="connsiteY39" fmla="*/ 841115 h 1192588"/>
                <a:gd name="connsiteX40" fmla="*/ 180738 w 543695"/>
                <a:gd name="connsiteY40" fmla="*/ 905885 h 1192588"/>
                <a:gd name="connsiteX41" fmla="*/ 155021 w 543695"/>
                <a:gd name="connsiteY41" fmla="*/ 968750 h 1192588"/>
                <a:gd name="connsiteX42" fmla="*/ 152163 w 543695"/>
                <a:gd name="connsiteY42" fmla="*/ 976370 h 1192588"/>
                <a:gd name="connsiteX43" fmla="*/ 133113 w 543695"/>
                <a:gd name="connsiteY43" fmla="*/ 1059238 h 1192588"/>
                <a:gd name="connsiteX44" fmla="*/ 132161 w 543695"/>
                <a:gd name="connsiteY44" fmla="*/ 1072573 h 1192588"/>
                <a:gd name="connsiteX45" fmla="*/ 124541 w 543695"/>
                <a:gd name="connsiteY45" fmla="*/ 1185920 h 1192588"/>
                <a:gd name="connsiteX46" fmla="*/ 113111 w 543695"/>
                <a:gd name="connsiteY46" fmla="*/ 1192588 h 1192588"/>
                <a:gd name="connsiteX47" fmla="*/ 112965 w 543695"/>
                <a:gd name="connsiteY47" fmla="*/ 1191343 h 1192588"/>
                <a:gd name="connsiteX48" fmla="*/ 103780 w 543695"/>
                <a:gd name="connsiteY48" fmla="*/ 1172973 h 1192588"/>
                <a:gd name="connsiteX49" fmla="*/ 97120 w 543695"/>
                <a:gd name="connsiteY49" fmla="*/ 1161504 h 1192588"/>
                <a:gd name="connsiteX50" fmla="*/ 96918 w 543695"/>
                <a:gd name="connsiteY50" fmla="*/ 1162108 h 1192588"/>
                <a:gd name="connsiteX51" fmla="*/ 96918 w 543695"/>
                <a:gd name="connsiteY51" fmla="*/ 1161156 h 1192588"/>
                <a:gd name="connsiteX52" fmla="*/ 96918 w 543695"/>
                <a:gd name="connsiteY52" fmla="*/ 1159250 h 1192588"/>
                <a:gd name="connsiteX53" fmla="*/ 96918 w 543695"/>
                <a:gd name="connsiteY53" fmla="*/ 1158298 h 1192588"/>
                <a:gd name="connsiteX54" fmla="*/ 97186 w 543695"/>
                <a:gd name="connsiteY54" fmla="*/ 1071234 h 1192588"/>
                <a:gd name="connsiteX55" fmla="*/ 103417 w 543695"/>
                <a:gd name="connsiteY55" fmla="*/ 1043790 h 1192588"/>
                <a:gd name="connsiteX56" fmla="*/ 83822 w 543695"/>
                <a:gd name="connsiteY56" fmla="*/ 1019709 h 1192588"/>
                <a:gd name="connsiteX57" fmla="*/ 54056 w 543695"/>
                <a:gd name="connsiteY57" fmla="*/ 1018280 h 1192588"/>
                <a:gd name="connsiteX58" fmla="*/ 42626 w 543695"/>
                <a:gd name="connsiteY58" fmla="*/ 1062095 h 1192588"/>
                <a:gd name="connsiteX59" fmla="*/ 41673 w 543695"/>
                <a:gd name="connsiteY59" fmla="*/ 1124008 h 1192588"/>
                <a:gd name="connsiteX60" fmla="*/ 25481 w 543695"/>
                <a:gd name="connsiteY60" fmla="*/ 1111625 h 1192588"/>
                <a:gd name="connsiteX61" fmla="*/ 19766 w 543695"/>
                <a:gd name="connsiteY61" fmla="*/ 979228 h 1192588"/>
                <a:gd name="connsiteX62" fmla="*/ 16908 w 543695"/>
                <a:gd name="connsiteY62" fmla="*/ 865880 h 1192588"/>
                <a:gd name="connsiteX63" fmla="*/ 1668 w 543695"/>
                <a:gd name="connsiteY63" fmla="*/ 716338 h 1192588"/>
                <a:gd name="connsiteX64" fmla="*/ 23576 w 543695"/>
                <a:gd name="connsiteY64" fmla="*/ 587750 h 1192588"/>
                <a:gd name="connsiteX65" fmla="*/ 15956 w 543695"/>
                <a:gd name="connsiteY65" fmla="*/ 563938 h 1192588"/>
                <a:gd name="connsiteX66" fmla="*/ 3573 w 543695"/>
                <a:gd name="connsiteY66" fmla="*/ 516313 h 1192588"/>
                <a:gd name="connsiteX67" fmla="*/ 6431 w 543695"/>
                <a:gd name="connsiteY67" fmla="*/ 344863 h 1192588"/>
                <a:gd name="connsiteX68" fmla="*/ 24529 w 543695"/>
                <a:gd name="connsiteY68" fmla="*/ 221038 h 1192588"/>
                <a:gd name="connsiteX69" fmla="*/ 18813 w 543695"/>
                <a:gd name="connsiteY69" fmla="*/ 181033 h 1192588"/>
                <a:gd name="connsiteX70" fmla="*/ 35958 w 543695"/>
                <a:gd name="connsiteY70" fmla="*/ 51493 h 1192588"/>
                <a:gd name="connsiteX71" fmla="*/ 134066 w 543695"/>
                <a:gd name="connsiteY71" fmla="*/ 40063 h 1192588"/>
                <a:gd name="connsiteX72" fmla="*/ 189311 w 543695"/>
                <a:gd name="connsiteY72" fmla="*/ 76258 h 1192588"/>
                <a:gd name="connsiteX73" fmla="*/ 210266 w 543695"/>
                <a:gd name="connsiteY73" fmla="*/ 111500 h 1192588"/>
                <a:gd name="connsiteX74" fmla="*/ 272179 w 543695"/>
                <a:gd name="connsiteY74" fmla="*/ 302000 h 1192588"/>
                <a:gd name="connsiteX75" fmla="*/ 296943 w 543695"/>
                <a:gd name="connsiteY75" fmla="*/ 412490 h 1192588"/>
                <a:gd name="connsiteX76" fmla="*/ 316946 w 543695"/>
                <a:gd name="connsiteY76" fmla="*/ 459163 h 1192588"/>
                <a:gd name="connsiteX77" fmla="*/ 365523 w 543695"/>
                <a:gd name="connsiteY77" fmla="*/ 435350 h 1192588"/>
                <a:gd name="connsiteX78" fmla="*/ 382668 w 543695"/>
                <a:gd name="connsiteY78" fmla="*/ 363913 h 1192588"/>
                <a:gd name="connsiteX79" fmla="*/ 363618 w 543695"/>
                <a:gd name="connsiteY79" fmla="*/ 377248 h 1192588"/>
                <a:gd name="connsiteX80" fmla="*/ 380763 w 543695"/>
                <a:gd name="connsiteY80" fmla="*/ 228658 h 1192588"/>
                <a:gd name="connsiteX81" fmla="*/ 379811 w 543695"/>
                <a:gd name="connsiteY81" fmla="*/ 143885 h 1192588"/>
                <a:gd name="connsiteX82" fmla="*/ 383621 w 543695"/>
                <a:gd name="connsiteY82" fmla="*/ 44825 h 1192588"/>
                <a:gd name="connsiteX83" fmla="*/ 395051 w 543695"/>
                <a:gd name="connsiteY83" fmla="*/ 30538 h 1192588"/>
                <a:gd name="connsiteX84" fmla="*/ 438866 w 543695"/>
                <a:gd name="connsiteY84" fmla="*/ 3868 h 1192588"/>
                <a:gd name="connsiteX85" fmla="*/ 461607 w 543695"/>
                <a:gd name="connsiteY85" fmla="*/ 653 h 119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543695" h="1192588">
                  <a:moveTo>
                    <a:pt x="99463" y="1071939"/>
                  </a:moveTo>
                  <a:lnTo>
                    <a:pt x="99895" y="1101148"/>
                  </a:lnTo>
                  <a:lnTo>
                    <a:pt x="100251" y="1118241"/>
                  </a:lnTo>
                  <a:lnTo>
                    <a:pt x="100451" y="1115785"/>
                  </a:lnTo>
                  <a:close/>
                  <a:moveTo>
                    <a:pt x="133113" y="1070668"/>
                  </a:moveTo>
                  <a:cubicBezTo>
                    <a:pt x="131208" y="1108768"/>
                    <a:pt x="141686" y="1146868"/>
                    <a:pt x="125493" y="1184015"/>
                  </a:cubicBezTo>
                  <a:cubicBezTo>
                    <a:pt x="130256" y="1146868"/>
                    <a:pt x="121683" y="1107815"/>
                    <a:pt x="133113" y="1070668"/>
                  </a:cubicBezTo>
                  <a:close/>
                  <a:moveTo>
                    <a:pt x="461607" y="653"/>
                  </a:moveTo>
                  <a:cubicBezTo>
                    <a:pt x="467679" y="2439"/>
                    <a:pt x="471728" y="8154"/>
                    <a:pt x="472204" y="21013"/>
                  </a:cubicBezTo>
                  <a:cubicBezTo>
                    <a:pt x="472204" y="25775"/>
                    <a:pt x="474108" y="32443"/>
                    <a:pt x="476966" y="34348"/>
                  </a:cubicBezTo>
                  <a:cubicBezTo>
                    <a:pt x="536021" y="75305"/>
                    <a:pt x="532211" y="141980"/>
                    <a:pt x="542688" y="201988"/>
                  </a:cubicBezTo>
                  <a:cubicBezTo>
                    <a:pt x="546498" y="220085"/>
                    <a:pt x="538879" y="237230"/>
                    <a:pt x="530306" y="255328"/>
                  </a:cubicBezTo>
                  <a:cubicBezTo>
                    <a:pt x="515066" y="287713"/>
                    <a:pt x="522686" y="322955"/>
                    <a:pt x="529354" y="357245"/>
                  </a:cubicBezTo>
                  <a:cubicBezTo>
                    <a:pt x="544593" y="432493"/>
                    <a:pt x="543641" y="508693"/>
                    <a:pt x="540784" y="583940"/>
                  </a:cubicBezTo>
                  <a:cubicBezTo>
                    <a:pt x="525543" y="590608"/>
                    <a:pt x="533163" y="568700"/>
                    <a:pt x="520781" y="572510"/>
                  </a:cubicBezTo>
                  <a:cubicBezTo>
                    <a:pt x="517923" y="597275"/>
                    <a:pt x="515066" y="624898"/>
                    <a:pt x="524591" y="648710"/>
                  </a:cubicBezTo>
                  <a:cubicBezTo>
                    <a:pt x="540784" y="690620"/>
                    <a:pt x="538879" y="730625"/>
                    <a:pt x="528401" y="772535"/>
                  </a:cubicBezTo>
                  <a:cubicBezTo>
                    <a:pt x="521734" y="799205"/>
                    <a:pt x="517923" y="823970"/>
                    <a:pt x="533163" y="851593"/>
                  </a:cubicBezTo>
                  <a:cubicBezTo>
                    <a:pt x="542688" y="868738"/>
                    <a:pt x="538879" y="892550"/>
                    <a:pt x="529354" y="912553"/>
                  </a:cubicBezTo>
                  <a:cubicBezTo>
                    <a:pt x="512209" y="948748"/>
                    <a:pt x="499826" y="985895"/>
                    <a:pt x="478871" y="1020185"/>
                  </a:cubicBezTo>
                  <a:cubicBezTo>
                    <a:pt x="461726" y="1046855"/>
                    <a:pt x="459821" y="1078288"/>
                    <a:pt x="460773" y="1109720"/>
                  </a:cubicBezTo>
                  <a:cubicBezTo>
                    <a:pt x="462679" y="1111625"/>
                    <a:pt x="463631" y="1112578"/>
                    <a:pt x="462679" y="1114483"/>
                  </a:cubicBezTo>
                  <a:cubicBezTo>
                    <a:pt x="461726" y="1115435"/>
                    <a:pt x="460773" y="1116388"/>
                    <a:pt x="459821" y="1116388"/>
                  </a:cubicBezTo>
                  <a:cubicBezTo>
                    <a:pt x="456963" y="1136390"/>
                    <a:pt x="453154" y="1155440"/>
                    <a:pt x="449343" y="1175443"/>
                  </a:cubicBezTo>
                  <a:cubicBezTo>
                    <a:pt x="447438" y="1175443"/>
                    <a:pt x="444581" y="1175443"/>
                    <a:pt x="441723" y="1175443"/>
                  </a:cubicBezTo>
                  <a:cubicBezTo>
                    <a:pt x="438866" y="1144963"/>
                    <a:pt x="436008" y="1114483"/>
                    <a:pt x="433151" y="1083050"/>
                  </a:cubicBezTo>
                  <a:cubicBezTo>
                    <a:pt x="430293" y="1052570"/>
                    <a:pt x="417911" y="1029710"/>
                    <a:pt x="391241" y="1013518"/>
                  </a:cubicBezTo>
                  <a:cubicBezTo>
                    <a:pt x="352188" y="988753"/>
                    <a:pt x="342663" y="943985"/>
                    <a:pt x="319804" y="907790"/>
                  </a:cubicBezTo>
                  <a:cubicBezTo>
                    <a:pt x="314088" y="891598"/>
                    <a:pt x="309326" y="874453"/>
                    <a:pt x="303611" y="857308"/>
                  </a:cubicBezTo>
                  <a:cubicBezTo>
                    <a:pt x="301706" y="853498"/>
                    <a:pt x="300754" y="847783"/>
                    <a:pt x="297896" y="844925"/>
                  </a:cubicBezTo>
                  <a:cubicBezTo>
                    <a:pt x="295038" y="842068"/>
                    <a:pt x="290276" y="844925"/>
                    <a:pt x="290276" y="848735"/>
                  </a:cubicBezTo>
                  <a:cubicBezTo>
                    <a:pt x="289323" y="858260"/>
                    <a:pt x="289323" y="868738"/>
                    <a:pt x="289323" y="878263"/>
                  </a:cubicBezTo>
                  <a:cubicBezTo>
                    <a:pt x="289323" y="980180"/>
                    <a:pt x="288371" y="1083050"/>
                    <a:pt x="288371" y="1184968"/>
                  </a:cubicBezTo>
                  <a:cubicBezTo>
                    <a:pt x="281704" y="1186873"/>
                    <a:pt x="275036" y="1188778"/>
                    <a:pt x="268368" y="1190683"/>
                  </a:cubicBezTo>
                  <a:cubicBezTo>
                    <a:pt x="268368" y="1063048"/>
                    <a:pt x="268368" y="936365"/>
                    <a:pt x="268368" y="808730"/>
                  </a:cubicBezTo>
                  <a:cubicBezTo>
                    <a:pt x="268368" y="798253"/>
                    <a:pt x="266463" y="786823"/>
                    <a:pt x="270273" y="779203"/>
                  </a:cubicBezTo>
                  <a:cubicBezTo>
                    <a:pt x="305516" y="710623"/>
                    <a:pt x="254081" y="661093"/>
                    <a:pt x="232173" y="605848"/>
                  </a:cubicBezTo>
                  <a:cubicBezTo>
                    <a:pt x="224554" y="586798"/>
                    <a:pt x="209313" y="584893"/>
                    <a:pt x="195979" y="604895"/>
                  </a:cubicBezTo>
                  <a:cubicBezTo>
                    <a:pt x="180738" y="628708"/>
                    <a:pt x="172166" y="654425"/>
                    <a:pt x="171213" y="682048"/>
                  </a:cubicBezTo>
                  <a:cubicBezTo>
                    <a:pt x="169308" y="735388"/>
                    <a:pt x="171213" y="788728"/>
                    <a:pt x="183596" y="841115"/>
                  </a:cubicBezTo>
                  <a:cubicBezTo>
                    <a:pt x="189311" y="863023"/>
                    <a:pt x="195979" y="889693"/>
                    <a:pt x="180738" y="905885"/>
                  </a:cubicBezTo>
                  <a:cubicBezTo>
                    <a:pt x="162641" y="924935"/>
                    <a:pt x="158831" y="945890"/>
                    <a:pt x="155021" y="968750"/>
                  </a:cubicBezTo>
                  <a:cubicBezTo>
                    <a:pt x="153116" y="971608"/>
                    <a:pt x="152163" y="974465"/>
                    <a:pt x="152163" y="976370"/>
                  </a:cubicBezTo>
                  <a:cubicBezTo>
                    <a:pt x="141686" y="1003040"/>
                    <a:pt x="130256" y="1028758"/>
                    <a:pt x="133113" y="1059238"/>
                  </a:cubicBezTo>
                  <a:cubicBezTo>
                    <a:pt x="132161" y="1064000"/>
                    <a:pt x="132161" y="1067810"/>
                    <a:pt x="132161" y="1072573"/>
                  </a:cubicBezTo>
                  <a:cubicBezTo>
                    <a:pt x="120731" y="1109720"/>
                    <a:pt x="129304" y="1148773"/>
                    <a:pt x="124541" y="1185920"/>
                  </a:cubicBezTo>
                  <a:cubicBezTo>
                    <a:pt x="120731" y="1187825"/>
                    <a:pt x="116921" y="1190683"/>
                    <a:pt x="113111" y="1192588"/>
                  </a:cubicBezTo>
                  <a:lnTo>
                    <a:pt x="112965" y="1191343"/>
                  </a:lnTo>
                  <a:lnTo>
                    <a:pt x="103780" y="1172973"/>
                  </a:lnTo>
                  <a:lnTo>
                    <a:pt x="97120" y="1161504"/>
                  </a:lnTo>
                  <a:lnTo>
                    <a:pt x="96918" y="1162108"/>
                  </a:lnTo>
                  <a:lnTo>
                    <a:pt x="96918" y="1161156"/>
                  </a:lnTo>
                  <a:lnTo>
                    <a:pt x="96918" y="1159250"/>
                  </a:lnTo>
                  <a:lnTo>
                    <a:pt x="96918" y="1158298"/>
                  </a:lnTo>
                  <a:cubicBezTo>
                    <a:pt x="98347" y="1129009"/>
                    <a:pt x="93882" y="1099719"/>
                    <a:pt x="97186" y="1071234"/>
                  </a:cubicBezTo>
                  <a:lnTo>
                    <a:pt x="103417" y="1043790"/>
                  </a:lnTo>
                  <a:lnTo>
                    <a:pt x="83822" y="1019709"/>
                  </a:lnTo>
                  <a:cubicBezTo>
                    <a:pt x="75011" y="1015660"/>
                    <a:pt x="64534" y="1015422"/>
                    <a:pt x="54056" y="1018280"/>
                  </a:cubicBezTo>
                  <a:cubicBezTo>
                    <a:pt x="32148" y="1023995"/>
                    <a:pt x="42626" y="1045903"/>
                    <a:pt x="42626" y="1062095"/>
                  </a:cubicBezTo>
                  <a:cubicBezTo>
                    <a:pt x="42626" y="1083050"/>
                    <a:pt x="41673" y="1103053"/>
                    <a:pt x="41673" y="1124008"/>
                  </a:cubicBezTo>
                  <a:cubicBezTo>
                    <a:pt x="34054" y="1123055"/>
                    <a:pt x="25481" y="1119245"/>
                    <a:pt x="25481" y="1111625"/>
                  </a:cubicBezTo>
                  <a:cubicBezTo>
                    <a:pt x="27386" y="1066858"/>
                    <a:pt x="9288" y="1024948"/>
                    <a:pt x="19766" y="979228"/>
                  </a:cubicBezTo>
                  <a:cubicBezTo>
                    <a:pt x="28338" y="942080"/>
                    <a:pt x="31196" y="903028"/>
                    <a:pt x="16908" y="865880"/>
                  </a:cubicBezTo>
                  <a:cubicBezTo>
                    <a:pt x="-2142" y="817303"/>
                    <a:pt x="-237" y="766820"/>
                    <a:pt x="1668" y="716338"/>
                  </a:cubicBezTo>
                  <a:cubicBezTo>
                    <a:pt x="28338" y="676333"/>
                    <a:pt x="24529" y="631565"/>
                    <a:pt x="23576" y="587750"/>
                  </a:cubicBezTo>
                  <a:cubicBezTo>
                    <a:pt x="23576" y="579178"/>
                    <a:pt x="22623" y="569653"/>
                    <a:pt x="15956" y="563938"/>
                  </a:cubicBezTo>
                  <a:cubicBezTo>
                    <a:pt x="716" y="550603"/>
                    <a:pt x="-4046" y="530600"/>
                    <a:pt x="3573" y="516313"/>
                  </a:cubicBezTo>
                  <a:cubicBezTo>
                    <a:pt x="35006" y="458210"/>
                    <a:pt x="11193" y="402013"/>
                    <a:pt x="6431" y="344863"/>
                  </a:cubicBezTo>
                  <a:cubicBezTo>
                    <a:pt x="2621" y="302000"/>
                    <a:pt x="33101" y="264853"/>
                    <a:pt x="24529" y="221038"/>
                  </a:cubicBezTo>
                  <a:cubicBezTo>
                    <a:pt x="22623" y="207703"/>
                    <a:pt x="25481" y="194368"/>
                    <a:pt x="18813" y="181033"/>
                  </a:cubicBezTo>
                  <a:cubicBezTo>
                    <a:pt x="-4999" y="134360"/>
                    <a:pt x="10241" y="91498"/>
                    <a:pt x="35958" y="51493"/>
                  </a:cubicBezTo>
                  <a:cubicBezTo>
                    <a:pt x="55961" y="21013"/>
                    <a:pt x="107396" y="16250"/>
                    <a:pt x="134066" y="40063"/>
                  </a:cubicBezTo>
                  <a:cubicBezTo>
                    <a:pt x="150258" y="55303"/>
                    <a:pt x="165498" y="71495"/>
                    <a:pt x="189311" y="76258"/>
                  </a:cubicBezTo>
                  <a:cubicBezTo>
                    <a:pt x="206456" y="80068"/>
                    <a:pt x="209313" y="96260"/>
                    <a:pt x="210266" y="111500"/>
                  </a:cubicBezTo>
                  <a:cubicBezTo>
                    <a:pt x="215029" y="180080"/>
                    <a:pt x="226458" y="244850"/>
                    <a:pt x="272179" y="302000"/>
                  </a:cubicBezTo>
                  <a:cubicBezTo>
                    <a:pt x="294086" y="330575"/>
                    <a:pt x="299801" y="373438"/>
                    <a:pt x="296943" y="412490"/>
                  </a:cubicBezTo>
                  <a:cubicBezTo>
                    <a:pt x="295991" y="432493"/>
                    <a:pt x="295991" y="450590"/>
                    <a:pt x="316946" y="459163"/>
                  </a:cubicBezTo>
                  <a:cubicBezTo>
                    <a:pt x="339806" y="468688"/>
                    <a:pt x="354093" y="451543"/>
                    <a:pt x="365523" y="435350"/>
                  </a:cubicBezTo>
                  <a:cubicBezTo>
                    <a:pt x="381716" y="414395"/>
                    <a:pt x="388383" y="390583"/>
                    <a:pt x="382668" y="363913"/>
                  </a:cubicBezTo>
                  <a:cubicBezTo>
                    <a:pt x="370286" y="363913"/>
                    <a:pt x="376001" y="379153"/>
                    <a:pt x="363618" y="377248"/>
                  </a:cubicBezTo>
                  <a:cubicBezTo>
                    <a:pt x="365523" y="327718"/>
                    <a:pt x="356951" y="277235"/>
                    <a:pt x="380763" y="228658"/>
                  </a:cubicBezTo>
                  <a:cubicBezTo>
                    <a:pt x="393146" y="201988"/>
                    <a:pt x="384573" y="171508"/>
                    <a:pt x="379811" y="143885"/>
                  </a:cubicBezTo>
                  <a:cubicBezTo>
                    <a:pt x="374096" y="110548"/>
                    <a:pt x="374096" y="77210"/>
                    <a:pt x="383621" y="44825"/>
                  </a:cubicBezTo>
                  <a:cubicBezTo>
                    <a:pt x="382668" y="36253"/>
                    <a:pt x="389336" y="33395"/>
                    <a:pt x="395051" y="30538"/>
                  </a:cubicBezTo>
                  <a:cubicBezTo>
                    <a:pt x="407433" y="19108"/>
                    <a:pt x="421721" y="8630"/>
                    <a:pt x="438866" y="3868"/>
                  </a:cubicBezTo>
                  <a:cubicBezTo>
                    <a:pt x="447438" y="1010"/>
                    <a:pt x="455535" y="-1133"/>
                    <a:pt x="461607" y="65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4119C35-CCF3-42EC-B50B-6381C0759A1C}"/>
                </a:ext>
              </a:extLst>
            </p:cNvPr>
            <p:cNvSpPr/>
            <p:nvPr/>
          </p:nvSpPr>
          <p:spPr>
            <a:xfrm>
              <a:off x="8921298" y="5379185"/>
              <a:ext cx="718188" cy="1192111"/>
            </a:xfrm>
            <a:custGeom>
              <a:avLst/>
              <a:gdLst>
                <a:gd name="connsiteX0" fmla="*/ 705202 w 718188"/>
                <a:gd name="connsiteY0" fmla="*/ 192939 h 1192111"/>
                <a:gd name="connsiteX1" fmla="*/ 667102 w 718188"/>
                <a:gd name="connsiteY1" fmla="*/ 28157 h 1192111"/>
                <a:gd name="connsiteX2" fmla="*/ 615667 w 718188"/>
                <a:gd name="connsiteY2" fmla="*/ 6249 h 1192111"/>
                <a:gd name="connsiteX3" fmla="*/ 551849 w 718188"/>
                <a:gd name="connsiteY3" fmla="*/ 136742 h 1192111"/>
                <a:gd name="connsiteX4" fmla="*/ 538514 w 718188"/>
                <a:gd name="connsiteY4" fmla="*/ 203417 h 1192111"/>
                <a:gd name="connsiteX5" fmla="*/ 539467 w 718188"/>
                <a:gd name="connsiteY5" fmla="*/ 266282 h 1192111"/>
                <a:gd name="connsiteX6" fmla="*/ 560422 w 718188"/>
                <a:gd name="connsiteY6" fmla="*/ 198654 h 1192111"/>
                <a:gd name="connsiteX7" fmla="*/ 517559 w 718188"/>
                <a:gd name="connsiteY7" fmla="*/ 470117 h 1192111"/>
                <a:gd name="connsiteX8" fmla="*/ 440407 w 718188"/>
                <a:gd name="connsiteY8" fmla="*/ 267234 h 1192111"/>
                <a:gd name="connsiteX9" fmla="*/ 447074 w 718188"/>
                <a:gd name="connsiteY9" fmla="*/ 220562 h 1192111"/>
                <a:gd name="connsiteX10" fmla="*/ 359444 w 718188"/>
                <a:gd name="connsiteY10" fmla="*/ 36729 h 1192111"/>
                <a:gd name="connsiteX11" fmla="*/ 329917 w 718188"/>
                <a:gd name="connsiteY11" fmla="*/ 44349 h 1192111"/>
                <a:gd name="connsiteX12" fmla="*/ 262289 w 718188"/>
                <a:gd name="connsiteY12" fmla="*/ 209132 h 1192111"/>
                <a:gd name="connsiteX13" fmla="*/ 268957 w 718188"/>
                <a:gd name="connsiteY13" fmla="*/ 334862 h 1192111"/>
                <a:gd name="connsiteX14" fmla="*/ 227047 w 718188"/>
                <a:gd name="connsiteY14" fmla="*/ 451067 h 1192111"/>
                <a:gd name="connsiteX15" fmla="*/ 179422 w 718188"/>
                <a:gd name="connsiteY15" fmla="*/ 444399 h 1192111"/>
                <a:gd name="connsiteX16" fmla="*/ 159419 w 718188"/>
                <a:gd name="connsiteY16" fmla="*/ 279617 h 1192111"/>
                <a:gd name="connsiteX17" fmla="*/ 118462 w 718188"/>
                <a:gd name="connsiteY17" fmla="*/ 29109 h 1192111"/>
                <a:gd name="connsiteX18" fmla="*/ 73694 w 718188"/>
                <a:gd name="connsiteY18" fmla="*/ 25299 h 1192111"/>
                <a:gd name="connsiteX19" fmla="*/ 20354 w 718188"/>
                <a:gd name="connsiteY19" fmla="*/ 55779 h 1192111"/>
                <a:gd name="connsiteX20" fmla="*/ 352 w 718188"/>
                <a:gd name="connsiteY20" fmla="*/ 84354 h 1192111"/>
                <a:gd name="connsiteX21" fmla="*/ 25117 w 718188"/>
                <a:gd name="connsiteY21" fmla="*/ 379629 h 1192111"/>
                <a:gd name="connsiteX22" fmla="*/ 28927 w 718188"/>
                <a:gd name="connsiteY22" fmla="*/ 393917 h 1192111"/>
                <a:gd name="connsiteX23" fmla="*/ 41309 w 718188"/>
                <a:gd name="connsiteY23" fmla="*/ 857784 h 1192111"/>
                <a:gd name="connsiteX24" fmla="*/ 39404 w 718188"/>
                <a:gd name="connsiteY24" fmla="*/ 891122 h 1192111"/>
                <a:gd name="connsiteX25" fmla="*/ 52739 w 718188"/>
                <a:gd name="connsiteY25" fmla="*/ 898742 h 1192111"/>
                <a:gd name="connsiteX26" fmla="*/ 64169 w 718188"/>
                <a:gd name="connsiteY26" fmla="*/ 834924 h 1192111"/>
                <a:gd name="connsiteX27" fmla="*/ 53692 w 718188"/>
                <a:gd name="connsiteY27" fmla="*/ 615849 h 1192111"/>
                <a:gd name="connsiteX28" fmla="*/ 55597 w 718188"/>
                <a:gd name="connsiteY28" fmla="*/ 574892 h 1192111"/>
                <a:gd name="connsiteX29" fmla="*/ 67979 w 718188"/>
                <a:gd name="connsiteY29" fmla="*/ 624422 h 1192111"/>
                <a:gd name="connsiteX30" fmla="*/ 100364 w 718188"/>
                <a:gd name="connsiteY30" fmla="*/ 907314 h 1192111"/>
                <a:gd name="connsiteX31" fmla="*/ 133702 w 718188"/>
                <a:gd name="connsiteY31" fmla="*/ 993039 h 1192111"/>
                <a:gd name="connsiteX32" fmla="*/ 157514 w 718188"/>
                <a:gd name="connsiteY32" fmla="*/ 1131152 h 1192111"/>
                <a:gd name="connsiteX33" fmla="*/ 166087 w 718188"/>
                <a:gd name="connsiteY33" fmla="*/ 1190207 h 1192111"/>
                <a:gd name="connsiteX34" fmla="*/ 175612 w 718188"/>
                <a:gd name="connsiteY34" fmla="*/ 1095909 h 1192111"/>
                <a:gd name="connsiteX35" fmla="*/ 213712 w 718188"/>
                <a:gd name="connsiteY35" fmla="*/ 1023520 h 1192111"/>
                <a:gd name="connsiteX36" fmla="*/ 256574 w 718188"/>
                <a:gd name="connsiteY36" fmla="*/ 1049237 h 1192111"/>
                <a:gd name="connsiteX37" fmla="*/ 262289 w 718188"/>
                <a:gd name="connsiteY37" fmla="*/ 1156870 h 1192111"/>
                <a:gd name="connsiteX38" fmla="*/ 270862 w 718188"/>
                <a:gd name="connsiteY38" fmla="*/ 1192112 h 1192111"/>
                <a:gd name="connsiteX39" fmla="*/ 278482 w 718188"/>
                <a:gd name="connsiteY39" fmla="*/ 1154012 h 1192111"/>
                <a:gd name="connsiteX40" fmla="*/ 307057 w 718188"/>
                <a:gd name="connsiteY40" fmla="*/ 860642 h 1192111"/>
                <a:gd name="connsiteX41" fmla="*/ 312772 w 718188"/>
                <a:gd name="connsiteY41" fmla="*/ 744437 h 1192111"/>
                <a:gd name="connsiteX42" fmla="*/ 328012 w 718188"/>
                <a:gd name="connsiteY42" fmla="*/ 655855 h 1192111"/>
                <a:gd name="connsiteX43" fmla="*/ 339442 w 718188"/>
                <a:gd name="connsiteY43" fmla="*/ 781584 h 1192111"/>
                <a:gd name="connsiteX44" fmla="*/ 353729 w 718188"/>
                <a:gd name="connsiteY44" fmla="*/ 737770 h 1192111"/>
                <a:gd name="connsiteX45" fmla="*/ 357539 w 718188"/>
                <a:gd name="connsiteY45" fmla="*/ 633947 h 1192111"/>
                <a:gd name="connsiteX46" fmla="*/ 376589 w 718188"/>
                <a:gd name="connsiteY46" fmla="*/ 610134 h 1192111"/>
                <a:gd name="connsiteX47" fmla="*/ 394687 w 718188"/>
                <a:gd name="connsiteY47" fmla="*/ 636805 h 1192111"/>
                <a:gd name="connsiteX48" fmla="*/ 395639 w 718188"/>
                <a:gd name="connsiteY48" fmla="*/ 652045 h 1192111"/>
                <a:gd name="connsiteX49" fmla="*/ 391829 w 718188"/>
                <a:gd name="connsiteY49" fmla="*/ 1138772 h 1192111"/>
                <a:gd name="connsiteX50" fmla="*/ 391829 w 718188"/>
                <a:gd name="connsiteY50" fmla="*/ 1138772 h 1192111"/>
                <a:gd name="connsiteX51" fmla="*/ 412784 w 718188"/>
                <a:gd name="connsiteY51" fmla="*/ 1132105 h 1192111"/>
                <a:gd name="connsiteX52" fmla="*/ 410879 w 718188"/>
                <a:gd name="connsiteY52" fmla="*/ 797777 h 1192111"/>
                <a:gd name="connsiteX53" fmla="*/ 427072 w 718188"/>
                <a:gd name="connsiteY53" fmla="*/ 870167 h 1192111"/>
                <a:gd name="connsiteX54" fmla="*/ 481364 w 718188"/>
                <a:gd name="connsiteY54" fmla="*/ 1056857 h 1192111"/>
                <a:gd name="connsiteX55" fmla="*/ 488984 w 718188"/>
                <a:gd name="connsiteY55" fmla="*/ 1088289 h 1192111"/>
                <a:gd name="connsiteX56" fmla="*/ 495652 w 718188"/>
                <a:gd name="connsiteY56" fmla="*/ 1173062 h 1192111"/>
                <a:gd name="connsiteX57" fmla="*/ 508034 w 718188"/>
                <a:gd name="connsiteY57" fmla="*/ 1191159 h 1192111"/>
                <a:gd name="connsiteX58" fmla="*/ 523274 w 718188"/>
                <a:gd name="connsiteY58" fmla="*/ 1174014 h 1192111"/>
                <a:gd name="connsiteX59" fmla="*/ 524227 w 718188"/>
                <a:gd name="connsiteY59" fmla="*/ 1140677 h 1192111"/>
                <a:gd name="connsiteX60" fmla="*/ 534704 w 718188"/>
                <a:gd name="connsiteY60" fmla="*/ 1068287 h 1192111"/>
                <a:gd name="connsiteX61" fmla="*/ 605189 w 718188"/>
                <a:gd name="connsiteY61" fmla="*/ 959702 h 1192111"/>
                <a:gd name="connsiteX62" fmla="*/ 622334 w 718188"/>
                <a:gd name="connsiteY62" fmla="*/ 915887 h 1192111"/>
                <a:gd name="connsiteX63" fmla="*/ 639479 w 718188"/>
                <a:gd name="connsiteY63" fmla="*/ 656807 h 1192111"/>
                <a:gd name="connsiteX64" fmla="*/ 669007 w 718188"/>
                <a:gd name="connsiteY64" fmla="*/ 551080 h 1192111"/>
                <a:gd name="connsiteX65" fmla="*/ 669007 w 718188"/>
                <a:gd name="connsiteY65" fmla="*/ 920649 h 1192111"/>
                <a:gd name="connsiteX66" fmla="*/ 688057 w 718188"/>
                <a:gd name="connsiteY66" fmla="*/ 869214 h 1192111"/>
                <a:gd name="connsiteX67" fmla="*/ 682342 w 718188"/>
                <a:gd name="connsiteY67" fmla="*/ 556794 h 1192111"/>
                <a:gd name="connsiteX68" fmla="*/ 675674 w 718188"/>
                <a:gd name="connsiteY68" fmla="*/ 456782 h 1192111"/>
                <a:gd name="connsiteX69" fmla="*/ 690914 w 718188"/>
                <a:gd name="connsiteY69" fmla="*/ 343434 h 1192111"/>
                <a:gd name="connsiteX70" fmla="*/ 710917 w 718188"/>
                <a:gd name="connsiteY70" fmla="*/ 375819 h 1192111"/>
                <a:gd name="connsiteX71" fmla="*/ 717584 w 718188"/>
                <a:gd name="connsiteY71" fmla="*/ 336767 h 1192111"/>
                <a:gd name="connsiteX72" fmla="*/ 705202 w 718188"/>
                <a:gd name="connsiteY72" fmla="*/ 192939 h 11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18188" h="1192111">
                  <a:moveTo>
                    <a:pt x="705202" y="192939"/>
                  </a:moveTo>
                  <a:cubicBezTo>
                    <a:pt x="706154" y="133884"/>
                    <a:pt x="688057" y="81497"/>
                    <a:pt x="667102" y="28157"/>
                  </a:cubicBezTo>
                  <a:cubicBezTo>
                    <a:pt x="656624" y="3392"/>
                    <a:pt x="642337" y="-8038"/>
                    <a:pt x="615667" y="6249"/>
                  </a:cubicBezTo>
                  <a:cubicBezTo>
                    <a:pt x="596617" y="51017"/>
                    <a:pt x="586139" y="98642"/>
                    <a:pt x="551849" y="136742"/>
                  </a:cubicBezTo>
                  <a:cubicBezTo>
                    <a:pt x="535657" y="155792"/>
                    <a:pt x="538514" y="180557"/>
                    <a:pt x="538514" y="203417"/>
                  </a:cubicBezTo>
                  <a:cubicBezTo>
                    <a:pt x="538514" y="224372"/>
                    <a:pt x="539467" y="245327"/>
                    <a:pt x="539467" y="266282"/>
                  </a:cubicBezTo>
                  <a:cubicBezTo>
                    <a:pt x="567089" y="251994"/>
                    <a:pt x="542324" y="223419"/>
                    <a:pt x="560422" y="198654"/>
                  </a:cubicBezTo>
                  <a:cubicBezTo>
                    <a:pt x="568042" y="297714"/>
                    <a:pt x="530894" y="381534"/>
                    <a:pt x="517559" y="470117"/>
                  </a:cubicBezTo>
                  <a:cubicBezTo>
                    <a:pt x="468029" y="409157"/>
                    <a:pt x="446122" y="341529"/>
                    <a:pt x="440407" y="267234"/>
                  </a:cubicBezTo>
                  <a:cubicBezTo>
                    <a:pt x="439454" y="251042"/>
                    <a:pt x="438502" y="234849"/>
                    <a:pt x="447074" y="220562"/>
                  </a:cubicBezTo>
                  <a:cubicBezTo>
                    <a:pt x="468029" y="131979"/>
                    <a:pt x="434692" y="60542"/>
                    <a:pt x="359444" y="36729"/>
                  </a:cubicBezTo>
                  <a:cubicBezTo>
                    <a:pt x="349919" y="39587"/>
                    <a:pt x="339442" y="41492"/>
                    <a:pt x="329917" y="44349"/>
                  </a:cubicBezTo>
                  <a:cubicBezTo>
                    <a:pt x="289912" y="91974"/>
                    <a:pt x="264194" y="147219"/>
                    <a:pt x="262289" y="209132"/>
                  </a:cubicBezTo>
                  <a:cubicBezTo>
                    <a:pt x="261337" y="251042"/>
                    <a:pt x="266099" y="292952"/>
                    <a:pt x="268957" y="334862"/>
                  </a:cubicBezTo>
                  <a:cubicBezTo>
                    <a:pt x="271814" y="379629"/>
                    <a:pt x="255622" y="416777"/>
                    <a:pt x="227047" y="451067"/>
                  </a:cubicBezTo>
                  <a:cubicBezTo>
                    <a:pt x="209902" y="472022"/>
                    <a:pt x="187042" y="470117"/>
                    <a:pt x="179422" y="444399"/>
                  </a:cubicBezTo>
                  <a:cubicBezTo>
                    <a:pt x="164182" y="391059"/>
                    <a:pt x="158467" y="335814"/>
                    <a:pt x="159419" y="279617"/>
                  </a:cubicBezTo>
                  <a:cubicBezTo>
                    <a:pt x="161324" y="193892"/>
                    <a:pt x="147989" y="110072"/>
                    <a:pt x="118462" y="29109"/>
                  </a:cubicBezTo>
                  <a:cubicBezTo>
                    <a:pt x="108937" y="2439"/>
                    <a:pt x="91792" y="-1371"/>
                    <a:pt x="73694" y="25299"/>
                  </a:cubicBezTo>
                  <a:cubicBezTo>
                    <a:pt x="61312" y="42444"/>
                    <a:pt x="50834" y="62447"/>
                    <a:pt x="20354" y="55779"/>
                  </a:cubicBezTo>
                  <a:cubicBezTo>
                    <a:pt x="4162" y="51969"/>
                    <a:pt x="-1553" y="71019"/>
                    <a:pt x="352" y="84354"/>
                  </a:cubicBezTo>
                  <a:cubicBezTo>
                    <a:pt x="15592" y="182462"/>
                    <a:pt x="-2506" y="282474"/>
                    <a:pt x="25117" y="379629"/>
                  </a:cubicBezTo>
                  <a:cubicBezTo>
                    <a:pt x="26069" y="384392"/>
                    <a:pt x="28927" y="389154"/>
                    <a:pt x="28927" y="393917"/>
                  </a:cubicBezTo>
                  <a:cubicBezTo>
                    <a:pt x="38452" y="548222"/>
                    <a:pt x="54644" y="702527"/>
                    <a:pt x="41309" y="857784"/>
                  </a:cubicBezTo>
                  <a:cubicBezTo>
                    <a:pt x="40357" y="869214"/>
                    <a:pt x="39404" y="879692"/>
                    <a:pt x="39404" y="891122"/>
                  </a:cubicBezTo>
                  <a:cubicBezTo>
                    <a:pt x="44167" y="893980"/>
                    <a:pt x="47977" y="896837"/>
                    <a:pt x="52739" y="898742"/>
                  </a:cubicBezTo>
                  <a:cubicBezTo>
                    <a:pt x="65122" y="878739"/>
                    <a:pt x="66074" y="857784"/>
                    <a:pt x="64169" y="834924"/>
                  </a:cubicBezTo>
                  <a:cubicBezTo>
                    <a:pt x="59407" y="762534"/>
                    <a:pt x="56549" y="689192"/>
                    <a:pt x="53692" y="615849"/>
                  </a:cubicBezTo>
                  <a:cubicBezTo>
                    <a:pt x="52739" y="604420"/>
                    <a:pt x="54644" y="592037"/>
                    <a:pt x="55597" y="574892"/>
                  </a:cubicBezTo>
                  <a:cubicBezTo>
                    <a:pt x="71789" y="592989"/>
                    <a:pt x="68932" y="610134"/>
                    <a:pt x="67979" y="624422"/>
                  </a:cubicBezTo>
                  <a:cubicBezTo>
                    <a:pt x="62264" y="720624"/>
                    <a:pt x="95602" y="812064"/>
                    <a:pt x="100364" y="907314"/>
                  </a:cubicBezTo>
                  <a:cubicBezTo>
                    <a:pt x="102269" y="938747"/>
                    <a:pt x="124177" y="963512"/>
                    <a:pt x="133702" y="993039"/>
                  </a:cubicBezTo>
                  <a:cubicBezTo>
                    <a:pt x="148942" y="1037807"/>
                    <a:pt x="157514" y="1083527"/>
                    <a:pt x="157514" y="1131152"/>
                  </a:cubicBezTo>
                  <a:cubicBezTo>
                    <a:pt x="157514" y="1148297"/>
                    <a:pt x="153704" y="1167347"/>
                    <a:pt x="166087" y="1190207"/>
                  </a:cubicBezTo>
                  <a:cubicBezTo>
                    <a:pt x="181327" y="1155917"/>
                    <a:pt x="172754" y="1125437"/>
                    <a:pt x="175612" y="1095909"/>
                  </a:cubicBezTo>
                  <a:cubicBezTo>
                    <a:pt x="177517" y="1065430"/>
                    <a:pt x="179422" y="1038759"/>
                    <a:pt x="213712" y="1023520"/>
                  </a:cubicBezTo>
                  <a:cubicBezTo>
                    <a:pt x="247049" y="1009232"/>
                    <a:pt x="253717" y="1011137"/>
                    <a:pt x="256574" y="1049237"/>
                  </a:cubicBezTo>
                  <a:cubicBezTo>
                    <a:pt x="259432" y="1085432"/>
                    <a:pt x="260384" y="1120674"/>
                    <a:pt x="262289" y="1156870"/>
                  </a:cubicBezTo>
                  <a:cubicBezTo>
                    <a:pt x="263242" y="1169252"/>
                    <a:pt x="259432" y="1181634"/>
                    <a:pt x="270862" y="1192112"/>
                  </a:cubicBezTo>
                  <a:cubicBezTo>
                    <a:pt x="282292" y="1181634"/>
                    <a:pt x="275624" y="1166395"/>
                    <a:pt x="278482" y="1154012"/>
                  </a:cubicBezTo>
                  <a:cubicBezTo>
                    <a:pt x="268957" y="1053999"/>
                    <a:pt x="284197" y="956845"/>
                    <a:pt x="307057" y="860642"/>
                  </a:cubicBezTo>
                  <a:cubicBezTo>
                    <a:pt x="316582" y="821589"/>
                    <a:pt x="325154" y="784442"/>
                    <a:pt x="312772" y="744437"/>
                  </a:cubicBezTo>
                  <a:cubicBezTo>
                    <a:pt x="303247" y="714909"/>
                    <a:pt x="312772" y="684430"/>
                    <a:pt x="328012" y="655855"/>
                  </a:cubicBezTo>
                  <a:cubicBezTo>
                    <a:pt x="342299" y="695859"/>
                    <a:pt x="330869" y="737770"/>
                    <a:pt x="339442" y="781584"/>
                  </a:cubicBezTo>
                  <a:cubicBezTo>
                    <a:pt x="358492" y="769202"/>
                    <a:pt x="352777" y="752057"/>
                    <a:pt x="353729" y="737770"/>
                  </a:cubicBezTo>
                  <a:cubicBezTo>
                    <a:pt x="355634" y="703480"/>
                    <a:pt x="349919" y="668237"/>
                    <a:pt x="357539" y="633947"/>
                  </a:cubicBezTo>
                  <a:cubicBezTo>
                    <a:pt x="359444" y="623470"/>
                    <a:pt x="361349" y="610134"/>
                    <a:pt x="376589" y="610134"/>
                  </a:cubicBezTo>
                  <a:cubicBezTo>
                    <a:pt x="394687" y="610134"/>
                    <a:pt x="392782" y="625374"/>
                    <a:pt x="394687" y="636805"/>
                  </a:cubicBezTo>
                  <a:cubicBezTo>
                    <a:pt x="395639" y="641567"/>
                    <a:pt x="395639" y="646330"/>
                    <a:pt x="395639" y="652045"/>
                  </a:cubicBezTo>
                  <a:cubicBezTo>
                    <a:pt x="386114" y="813970"/>
                    <a:pt x="396592" y="976847"/>
                    <a:pt x="391829" y="1138772"/>
                  </a:cubicBezTo>
                  <a:cubicBezTo>
                    <a:pt x="391829" y="1138772"/>
                    <a:pt x="391829" y="1138772"/>
                    <a:pt x="391829" y="1138772"/>
                  </a:cubicBezTo>
                  <a:cubicBezTo>
                    <a:pt x="400402" y="1141630"/>
                    <a:pt x="407069" y="1137820"/>
                    <a:pt x="412784" y="1132105"/>
                  </a:cubicBezTo>
                  <a:cubicBezTo>
                    <a:pt x="411832" y="1020662"/>
                    <a:pt x="402307" y="909220"/>
                    <a:pt x="410879" y="797777"/>
                  </a:cubicBezTo>
                  <a:cubicBezTo>
                    <a:pt x="425167" y="820637"/>
                    <a:pt x="425167" y="845402"/>
                    <a:pt x="427072" y="870167"/>
                  </a:cubicBezTo>
                  <a:cubicBezTo>
                    <a:pt x="430882" y="936842"/>
                    <a:pt x="427072" y="1004470"/>
                    <a:pt x="481364" y="1056857"/>
                  </a:cubicBezTo>
                  <a:cubicBezTo>
                    <a:pt x="489937" y="1064477"/>
                    <a:pt x="490889" y="1076859"/>
                    <a:pt x="488984" y="1088289"/>
                  </a:cubicBezTo>
                  <a:cubicBezTo>
                    <a:pt x="490889" y="1116864"/>
                    <a:pt x="493747" y="1144487"/>
                    <a:pt x="495652" y="1173062"/>
                  </a:cubicBezTo>
                  <a:cubicBezTo>
                    <a:pt x="496604" y="1181634"/>
                    <a:pt x="494699" y="1191159"/>
                    <a:pt x="508034" y="1191159"/>
                  </a:cubicBezTo>
                  <a:cubicBezTo>
                    <a:pt x="519464" y="1191159"/>
                    <a:pt x="522322" y="1182587"/>
                    <a:pt x="523274" y="1174014"/>
                  </a:cubicBezTo>
                  <a:cubicBezTo>
                    <a:pt x="524227" y="1162584"/>
                    <a:pt x="523274" y="1152107"/>
                    <a:pt x="524227" y="1140677"/>
                  </a:cubicBezTo>
                  <a:cubicBezTo>
                    <a:pt x="525179" y="1115912"/>
                    <a:pt x="516607" y="1088289"/>
                    <a:pt x="534704" y="1068287"/>
                  </a:cubicBezTo>
                  <a:cubicBezTo>
                    <a:pt x="563279" y="1034949"/>
                    <a:pt x="576614" y="993039"/>
                    <a:pt x="605189" y="959702"/>
                  </a:cubicBezTo>
                  <a:cubicBezTo>
                    <a:pt x="615667" y="947320"/>
                    <a:pt x="622334" y="933032"/>
                    <a:pt x="622334" y="915887"/>
                  </a:cubicBezTo>
                  <a:cubicBezTo>
                    <a:pt x="619477" y="829209"/>
                    <a:pt x="643289" y="744437"/>
                    <a:pt x="639479" y="656807"/>
                  </a:cubicBezTo>
                  <a:cubicBezTo>
                    <a:pt x="637574" y="605372"/>
                    <a:pt x="648052" y="581559"/>
                    <a:pt x="669007" y="551080"/>
                  </a:cubicBezTo>
                  <a:cubicBezTo>
                    <a:pt x="669007" y="678714"/>
                    <a:pt x="669007" y="795872"/>
                    <a:pt x="669007" y="920649"/>
                  </a:cubicBezTo>
                  <a:cubicBezTo>
                    <a:pt x="691867" y="900647"/>
                    <a:pt x="688057" y="884455"/>
                    <a:pt x="688057" y="869214"/>
                  </a:cubicBezTo>
                  <a:cubicBezTo>
                    <a:pt x="686152" y="765392"/>
                    <a:pt x="684247" y="660617"/>
                    <a:pt x="682342" y="556794"/>
                  </a:cubicBezTo>
                  <a:cubicBezTo>
                    <a:pt x="681389" y="523457"/>
                    <a:pt x="681389" y="490119"/>
                    <a:pt x="675674" y="456782"/>
                  </a:cubicBezTo>
                  <a:cubicBezTo>
                    <a:pt x="669007" y="419634"/>
                    <a:pt x="669007" y="379629"/>
                    <a:pt x="690914" y="343434"/>
                  </a:cubicBezTo>
                  <a:cubicBezTo>
                    <a:pt x="703297" y="353912"/>
                    <a:pt x="692819" y="372962"/>
                    <a:pt x="710917" y="375819"/>
                  </a:cubicBezTo>
                  <a:cubicBezTo>
                    <a:pt x="722347" y="364389"/>
                    <a:pt x="716632" y="350102"/>
                    <a:pt x="717584" y="336767"/>
                  </a:cubicBezTo>
                  <a:cubicBezTo>
                    <a:pt x="720442" y="285332"/>
                    <a:pt x="705202" y="238659"/>
                    <a:pt x="705202" y="19293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A9A7FC4-7041-4894-9D32-D5C4070DDF72}"/>
                </a:ext>
              </a:extLst>
            </p:cNvPr>
            <p:cNvSpPr/>
            <p:nvPr/>
          </p:nvSpPr>
          <p:spPr>
            <a:xfrm>
              <a:off x="9778997" y="5388521"/>
              <a:ext cx="469745" cy="1178013"/>
            </a:xfrm>
            <a:custGeom>
              <a:avLst/>
              <a:gdLst>
                <a:gd name="connsiteX0" fmla="*/ 399850 w 469745"/>
                <a:gd name="connsiteY0" fmla="*/ 790346 h 1178013"/>
                <a:gd name="connsiteX1" fmla="*/ 374133 w 469745"/>
                <a:gd name="connsiteY1" fmla="*/ 777963 h 1178013"/>
                <a:gd name="connsiteX2" fmla="*/ 235067 w 469745"/>
                <a:gd name="connsiteY2" fmla="*/ 785584 h 1178013"/>
                <a:gd name="connsiteX3" fmla="*/ 183633 w 469745"/>
                <a:gd name="connsiteY3" fmla="*/ 757009 h 1178013"/>
                <a:gd name="connsiteX4" fmla="*/ 269358 w 469745"/>
                <a:gd name="connsiteY4" fmla="*/ 623659 h 1178013"/>
                <a:gd name="connsiteX5" fmla="*/ 293170 w 469745"/>
                <a:gd name="connsiteY5" fmla="*/ 649376 h 1178013"/>
                <a:gd name="connsiteX6" fmla="*/ 302695 w 469745"/>
                <a:gd name="connsiteY6" fmla="*/ 712241 h 1178013"/>
                <a:gd name="connsiteX7" fmla="*/ 322698 w 469745"/>
                <a:gd name="connsiteY7" fmla="*/ 621753 h 1178013"/>
                <a:gd name="connsiteX8" fmla="*/ 358892 w 469745"/>
                <a:gd name="connsiteY8" fmla="*/ 589369 h 1178013"/>
                <a:gd name="connsiteX9" fmla="*/ 383658 w 469745"/>
                <a:gd name="connsiteY9" fmla="*/ 622706 h 1178013"/>
                <a:gd name="connsiteX10" fmla="*/ 389373 w 469745"/>
                <a:gd name="connsiteY10" fmla="*/ 703669 h 1178013"/>
                <a:gd name="connsiteX11" fmla="*/ 409375 w 469745"/>
                <a:gd name="connsiteY11" fmla="*/ 508406 h 1178013"/>
                <a:gd name="connsiteX12" fmla="*/ 426520 w 469745"/>
                <a:gd name="connsiteY12" fmla="*/ 608419 h 1178013"/>
                <a:gd name="connsiteX13" fmla="*/ 440808 w 469745"/>
                <a:gd name="connsiteY13" fmla="*/ 532219 h 1178013"/>
                <a:gd name="connsiteX14" fmla="*/ 459858 w 469745"/>
                <a:gd name="connsiteY14" fmla="*/ 135978 h 1178013"/>
                <a:gd name="connsiteX15" fmla="*/ 436998 w 469745"/>
                <a:gd name="connsiteY15" fmla="*/ 40728 h 1178013"/>
                <a:gd name="connsiteX16" fmla="*/ 409375 w 469745"/>
                <a:gd name="connsiteY16" fmla="*/ 24536 h 1178013"/>
                <a:gd name="connsiteX17" fmla="*/ 311267 w 469745"/>
                <a:gd name="connsiteY17" fmla="*/ 28346 h 1178013"/>
                <a:gd name="connsiteX18" fmla="*/ 241735 w 469745"/>
                <a:gd name="connsiteY18" fmla="*/ 23583 h 1178013"/>
                <a:gd name="connsiteX19" fmla="*/ 159820 w 469745"/>
                <a:gd name="connsiteY19" fmla="*/ 14058 h 1178013"/>
                <a:gd name="connsiteX20" fmla="*/ 119815 w 469745"/>
                <a:gd name="connsiteY20" fmla="*/ 4533 h 1178013"/>
                <a:gd name="connsiteX21" fmla="*/ 8373 w 469745"/>
                <a:gd name="connsiteY21" fmla="*/ 126453 h 1178013"/>
                <a:gd name="connsiteX22" fmla="*/ 753 w 469745"/>
                <a:gd name="connsiteY22" fmla="*/ 245516 h 1178013"/>
                <a:gd name="connsiteX23" fmla="*/ 6467 w 469745"/>
                <a:gd name="connsiteY23" fmla="*/ 269328 h 1178013"/>
                <a:gd name="connsiteX24" fmla="*/ 25517 w 469745"/>
                <a:gd name="connsiteY24" fmla="*/ 253136 h 1178013"/>
                <a:gd name="connsiteX25" fmla="*/ 17898 w 469745"/>
                <a:gd name="connsiteY25" fmla="*/ 380771 h 1178013"/>
                <a:gd name="connsiteX26" fmla="*/ 26470 w 469745"/>
                <a:gd name="connsiteY26" fmla="*/ 605561 h 1178013"/>
                <a:gd name="connsiteX27" fmla="*/ 25517 w 469745"/>
                <a:gd name="connsiteY27" fmla="*/ 623659 h 1178013"/>
                <a:gd name="connsiteX28" fmla="*/ 11230 w 469745"/>
                <a:gd name="connsiteY28" fmla="*/ 813206 h 1178013"/>
                <a:gd name="connsiteX29" fmla="*/ 12183 w 469745"/>
                <a:gd name="connsiteY29" fmla="*/ 857021 h 1178013"/>
                <a:gd name="connsiteX30" fmla="*/ 53140 w 469745"/>
                <a:gd name="connsiteY30" fmla="*/ 1109434 h 1178013"/>
                <a:gd name="connsiteX31" fmla="*/ 67428 w 469745"/>
                <a:gd name="connsiteY31" fmla="*/ 1089431 h 1178013"/>
                <a:gd name="connsiteX32" fmla="*/ 67428 w 469745"/>
                <a:gd name="connsiteY32" fmla="*/ 1008469 h 1178013"/>
                <a:gd name="connsiteX33" fmla="*/ 79810 w 469745"/>
                <a:gd name="connsiteY33" fmla="*/ 983703 h 1178013"/>
                <a:gd name="connsiteX34" fmla="*/ 173155 w 469745"/>
                <a:gd name="connsiteY34" fmla="*/ 1002753 h 1178013"/>
                <a:gd name="connsiteX35" fmla="*/ 193158 w 469745"/>
                <a:gd name="connsiteY35" fmla="*/ 1035138 h 1178013"/>
                <a:gd name="connsiteX36" fmla="*/ 207445 w 469745"/>
                <a:gd name="connsiteY36" fmla="*/ 1133246 h 1178013"/>
                <a:gd name="connsiteX37" fmla="*/ 217923 w 469745"/>
                <a:gd name="connsiteY37" fmla="*/ 1173251 h 1178013"/>
                <a:gd name="connsiteX38" fmla="*/ 253165 w 469745"/>
                <a:gd name="connsiteY38" fmla="*/ 1021803 h 1178013"/>
                <a:gd name="connsiteX39" fmla="*/ 336033 w 469745"/>
                <a:gd name="connsiteY39" fmla="*/ 1086573 h 1178013"/>
                <a:gd name="connsiteX40" fmla="*/ 342700 w 469745"/>
                <a:gd name="connsiteY40" fmla="*/ 1178013 h 1178013"/>
                <a:gd name="connsiteX41" fmla="*/ 356035 w 469745"/>
                <a:gd name="connsiteY41" fmla="*/ 1109434 h 1178013"/>
                <a:gd name="connsiteX42" fmla="*/ 421758 w 469745"/>
                <a:gd name="connsiteY42" fmla="*/ 986561 h 1178013"/>
                <a:gd name="connsiteX43" fmla="*/ 447475 w 469745"/>
                <a:gd name="connsiteY43" fmla="*/ 1001801 h 1178013"/>
                <a:gd name="connsiteX44" fmla="*/ 446523 w 469745"/>
                <a:gd name="connsiteY44" fmla="*/ 1109434 h 1178013"/>
                <a:gd name="connsiteX45" fmla="*/ 453190 w 469745"/>
                <a:gd name="connsiteY45" fmla="*/ 1167536 h 1178013"/>
                <a:gd name="connsiteX46" fmla="*/ 459858 w 469745"/>
                <a:gd name="connsiteY46" fmla="*/ 1158011 h 1178013"/>
                <a:gd name="connsiteX47" fmla="*/ 467478 w 469745"/>
                <a:gd name="connsiteY47" fmla="*/ 998944 h 1178013"/>
                <a:gd name="connsiteX48" fmla="*/ 459858 w 469745"/>
                <a:gd name="connsiteY48" fmla="*/ 900836 h 1178013"/>
                <a:gd name="connsiteX49" fmla="*/ 399850 w 469745"/>
                <a:gd name="connsiteY49" fmla="*/ 790346 h 1178013"/>
                <a:gd name="connsiteX50" fmla="*/ 209350 w 469745"/>
                <a:gd name="connsiteY50" fmla="*/ 277901 h 1178013"/>
                <a:gd name="connsiteX51" fmla="*/ 223638 w 469745"/>
                <a:gd name="connsiteY51" fmla="*/ 260756 h 1178013"/>
                <a:gd name="connsiteX52" fmla="*/ 251260 w 469745"/>
                <a:gd name="connsiteY52" fmla="*/ 233133 h 1178013"/>
                <a:gd name="connsiteX53" fmla="*/ 293170 w 469745"/>
                <a:gd name="connsiteY53" fmla="*/ 279806 h 1178013"/>
                <a:gd name="connsiteX54" fmla="*/ 302695 w 469745"/>
                <a:gd name="connsiteY54" fmla="*/ 333146 h 1178013"/>
                <a:gd name="connsiteX55" fmla="*/ 313173 w 469745"/>
                <a:gd name="connsiteY55" fmla="*/ 295999 h 1178013"/>
                <a:gd name="connsiteX56" fmla="*/ 402708 w 469745"/>
                <a:gd name="connsiteY56" fmla="*/ 223608 h 1178013"/>
                <a:gd name="connsiteX57" fmla="*/ 425567 w 469745"/>
                <a:gd name="connsiteY57" fmla="*/ 246469 h 1178013"/>
                <a:gd name="connsiteX58" fmla="*/ 419853 w 469745"/>
                <a:gd name="connsiteY58" fmla="*/ 432206 h 1178013"/>
                <a:gd name="connsiteX59" fmla="*/ 412233 w 469745"/>
                <a:gd name="connsiteY59" fmla="*/ 448399 h 1178013"/>
                <a:gd name="connsiteX60" fmla="*/ 396992 w 469745"/>
                <a:gd name="connsiteY60" fmla="*/ 441731 h 1178013"/>
                <a:gd name="connsiteX61" fmla="*/ 311267 w 469745"/>
                <a:gd name="connsiteY61" fmla="*/ 411251 h 1178013"/>
                <a:gd name="connsiteX62" fmla="*/ 207445 w 469745"/>
                <a:gd name="connsiteY62" fmla="*/ 359816 h 1178013"/>
                <a:gd name="connsiteX63" fmla="*/ 209350 w 469745"/>
                <a:gd name="connsiteY63" fmla="*/ 277901 h 117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69745" h="1178013">
                  <a:moveTo>
                    <a:pt x="399850" y="790346"/>
                  </a:moveTo>
                  <a:cubicBezTo>
                    <a:pt x="396040" y="779869"/>
                    <a:pt x="384610" y="778916"/>
                    <a:pt x="374133" y="777963"/>
                  </a:cubicBezTo>
                  <a:cubicBezTo>
                    <a:pt x="327460" y="775106"/>
                    <a:pt x="281740" y="783678"/>
                    <a:pt x="235067" y="785584"/>
                  </a:cubicBezTo>
                  <a:cubicBezTo>
                    <a:pt x="203635" y="786536"/>
                    <a:pt x="193158" y="778916"/>
                    <a:pt x="183633" y="757009"/>
                  </a:cubicBezTo>
                  <a:cubicBezTo>
                    <a:pt x="153153" y="687476"/>
                    <a:pt x="171250" y="625563"/>
                    <a:pt x="269358" y="623659"/>
                  </a:cubicBezTo>
                  <a:cubicBezTo>
                    <a:pt x="288408" y="623659"/>
                    <a:pt x="291265" y="634136"/>
                    <a:pt x="293170" y="649376"/>
                  </a:cubicBezTo>
                  <a:cubicBezTo>
                    <a:pt x="295075" y="669378"/>
                    <a:pt x="287455" y="691286"/>
                    <a:pt x="302695" y="712241"/>
                  </a:cubicBezTo>
                  <a:cubicBezTo>
                    <a:pt x="324603" y="683666"/>
                    <a:pt x="318888" y="651281"/>
                    <a:pt x="322698" y="621753"/>
                  </a:cubicBezTo>
                  <a:cubicBezTo>
                    <a:pt x="325555" y="599846"/>
                    <a:pt x="335080" y="588416"/>
                    <a:pt x="358892" y="589369"/>
                  </a:cubicBezTo>
                  <a:cubicBezTo>
                    <a:pt x="382705" y="590321"/>
                    <a:pt x="382705" y="605561"/>
                    <a:pt x="383658" y="622706"/>
                  </a:cubicBezTo>
                  <a:cubicBezTo>
                    <a:pt x="384610" y="649376"/>
                    <a:pt x="387467" y="676998"/>
                    <a:pt x="389373" y="703669"/>
                  </a:cubicBezTo>
                  <a:cubicBezTo>
                    <a:pt x="405565" y="638898"/>
                    <a:pt x="411280" y="574128"/>
                    <a:pt x="409375" y="508406"/>
                  </a:cubicBezTo>
                  <a:cubicBezTo>
                    <a:pt x="438903" y="536981"/>
                    <a:pt x="411280" y="574128"/>
                    <a:pt x="426520" y="608419"/>
                  </a:cubicBezTo>
                  <a:cubicBezTo>
                    <a:pt x="446523" y="581748"/>
                    <a:pt x="440808" y="556031"/>
                    <a:pt x="440808" y="532219"/>
                  </a:cubicBezTo>
                  <a:cubicBezTo>
                    <a:pt x="441760" y="399821"/>
                    <a:pt x="439855" y="267424"/>
                    <a:pt x="459858" y="135978"/>
                  </a:cubicBezTo>
                  <a:cubicBezTo>
                    <a:pt x="465573" y="100736"/>
                    <a:pt x="456048" y="69303"/>
                    <a:pt x="436998" y="40728"/>
                  </a:cubicBezTo>
                  <a:cubicBezTo>
                    <a:pt x="427473" y="35013"/>
                    <a:pt x="418900" y="30251"/>
                    <a:pt x="409375" y="24536"/>
                  </a:cubicBezTo>
                  <a:cubicBezTo>
                    <a:pt x="377942" y="59778"/>
                    <a:pt x="344605" y="42633"/>
                    <a:pt x="311267" y="28346"/>
                  </a:cubicBezTo>
                  <a:cubicBezTo>
                    <a:pt x="288408" y="17869"/>
                    <a:pt x="267453" y="7391"/>
                    <a:pt x="241735" y="23583"/>
                  </a:cubicBezTo>
                  <a:cubicBezTo>
                    <a:pt x="213160" y="41681"/>
                    <a:pt x="183633" y="45491"/>
                    <a:pt x="159820" y="14058"/>
                  </a:cubicBezTo>
                  <a:cubicBezTo>
                    <a:pt x="148390" y="-229"/>
                    <a:pt x="130292" y="-4039"/>
                    <a:pt x="119815" y="4533"/>
                  </a:cubicBezTo>
                  <a:cubicBezTo>
                    <a:pt x="77905" y="40728"/>
                    <a:pt x="13135" y="55016"/>
                    <a:pt x="8373" y="126453"/>
                  </a:cubicBezTo>
                  <a:cubicBezTo>
                    <a:pt x="5515" y="166458"/>
                    <a:pt x="-200" y="205511"/>
                    <a:pt x="753" y="245516"/>
                  </a:cubicBezTo>
                  <a:cubicBezTo>
                    <a:pt x="753" y="254088"/>
                    <a:pt x="-3058" y="265519"/>
                    <a:pt x="6467" y="269328"/>
                  </a:cubicBezTo>
                  <a:cubicBezTo>
                    <a:pt x="19803" y="274091"/>
                    <a:pt x="10278" y="250278"/>
                    <a:pt x="25517" y="253136"/>
                  </a:cubicBezTo>
                  <a:cubicBezTo>
                    <a:pt x="35042" y="296951"/>
                    <a:pt x="19803" y="337908"/>
                    <a:pt x="17898" y="380771"/>
                  </a:cubicBezTo>
                  <a:cubicBezTo>
                    <a:pt x="13135" y="455066"/>
                    <a:pt x="-4010" y="531266"/>
                    <a:pt x="26470" y="605561"/>
                  </a:cubicBezTo>
                  <a:cubicBezTo>
                    <a:pt x="28375" y="610323"/>
                    <a:pt x="26470" y="617944"/>
                    <a:pt x="25517" y="623659"/>
                  </a:cubicBezTo>
                  <a:cubicBezTo>
                    <a:pt x="17898" y="686523"/>
                    <a:pt x="35042" y="751294"/>
                    <a:pt x="11230" y="813206"/>
                  </a:cubicBezTo>
                  <a:cubicBezTo>
                    <a:pt x="6467" y="825588"/>
                    <a:pt x="8373" y="843686"/>
                    <a:pt x="12183" y="857021"/>
                  </a:cubicBezTo>
                  <a:cubicBezTo>
                    <a:pt x="34090" y="939888"/>
                    <a:pt x="47425" y="1023709"/>
                    <a:pt x="53140" y="1109434"/>
                  </a:cubicBezTo>
                  <a:cubicBezTo>
                    <a:pt x="61713" y="1105623"/>
                    <a:pt x="65523" y="1098004"/>
                    <a:pt x="67428" y="1089431"/>
                  </a:cubicBezTo>
                  <a:cubicBezTo>
                    <a:pt x="67428" y="1062761"/>
                    <a:pt x="67428" y="1035138"/>
                    <a:pt x="67428" y="1008469"/>
                  </a:cubicBezTo>
                  <a:cubicBezTo>
                    <a:pt x="67428" y="998944"/>
                    <a:pt x="68380" y="986561"/>
                    <a:pt x="79810" y="983703"/>
                  </a:cubicBezTo>
                  <a:cubicBezTo>
                    <a:pt x="113148" y="977036"/>
                    <a:pt x="140770" y="1000848"/>
                    <a:pt x="173155" y="1002753"/>
                  </a:cubicBezTo>
                  <a:cubicBezTo>
                    <a:pt x="187442" y="1003706"/>
                    <a:pt x="189348" y="1022756"/>
                    <a:pt x="193158" y="1035138"/>
                  </a:cubicBezTo>
                  <a:cubicBezTo>
                    <a:pt x="203635" y="1066571"/>
                    <a:pt x="208398" y="1099909"/>
                    <a:pt x="207445" y="1133246"/>
                  </a:cubicBezTo>
                  <a:cubicBezTo>
                    <a:pt x="206492" y="1145629"/>
                    <a:pt x="202683" y="1159916"/>
                    <a:pt x="217923" y="1173251"/>
                  </a:cubicBezTo>
                  <a:cubicBezTo>
                    <a:pt x="232210" y="1121816"/>
                    <a:pt x="216970" y="1064666"/>
                    <a:pt x="253165" y="1021803"/>
                  </a:cubicBezTo>
                  <a:cubicBezTo>
                    <a:pt x="313173" y="1007516"/>
                    <a:pt x="341748" y="1018946"/>
                    <a:pt x="336033" y="1086573"/>
                  </a:cubicBezTo>
                  <a:cubicBezTo>
                    <a:pt x="334128" y="1114196"/>
                    <a:pt x="329365" y="1143723"/>
                    <a:pt x="342700" y="1178013"/>
                  </a:cubicBezTo>
                  <a:cubicBezTo>
                    <a:pt x="358892" y="1152296"/>
                    <a:pt x="349367" y="1129436"/>
                    <a:pt x="356035" y="1109434"/>
                  </a:cubicBezTo>
                  <a:cubicBezTo>
                    <a:pt x="348415" y="1053236"/>
                    <a:pt x="368417" y="1012278"/>
                    <a:pt x="421758" y="986561"/>
                  </a:cubicBezTo>
                  <a:cubicBezTo>
                    <a:pt x="442713" y="977036"/>
                    <a:pt x="448428" y="979894"/>
                    <a:pt x="447475" y="1001801"/>
                  </a:cubicBezTo>
                  <a:cubicBezTo>
                    <a:pt x="446523" y="1037996"/>
                    <a:pt x="446523" y="1073238"/>
                    <a:pt x="446523" y="1109434"/>
                  </a:cubicBezTo>
                  <a:cubicBezTo>
                    <a:pt x="446523" y="1127531"/>
                    <a:pt x="441760" y="1147534"/>
                    <a:pt x="453190" y="1167536"/>
                  </a:cubicBezTo>
                  <a:cubicBezTo>
                    <a:pt x="457000" y="1161821"/>
                    <a:pt x="459858" y="1159916"/>
                    <a:pt x="459858" y="1158011"/>
                  </a:cubicBezTo>
                  <a:cubicBezTo>
                    <a:pt x="462715" y="1104671"/>
                    <a:pt x="466525" y="1052284"/>
                    <a:pt x="467478" y="998944"/>
                  </a:cubicBezTo>
                  <a:cubicBezTo>
                    <a:pt x="468430" y="965606"/>
                    <a:pt x="475098" y="932269"/>
                    <a:pt x="459858" y="900836"/>
                  </a:cubicBezTo>
                  <a:cubicBezTo>
                    <a:pt x="449380" y="857973"/>
                    <a:pt x="413185" y="830351"/>
                    <a:pt x="399850" y="790346"/>
                  </a:cubicBezTo>
                  <a:close/>
                  <a:moveTo>
                    <a:pt x="209350" y="277901"/>
                  </a:moveTo>
                  <a:cubicBezTo>
                    <a:pt x="214113" y="272186"/>
                    <a:pt x="217923" y="265519"/>
                    <a:pt x="223638" y="260756"/>
                  </a:cubicBezTo>
                  <a:cubicBezTo>
                    <a:pt x="233163" y="252183"/>
                    <a:pt x="227448" y="226466"/>
                    <a:pt x="251260" y="233133"/>
                  </a:cubicBezTo>
                  <a:cubicBezTo>
                    <a:pt x="274120" y="239801"/>
                    <a:pt x="290313" y="253136"/>
                    <a:pt x="293170" y="279806"/>
                  </a:cubicBezTo>
                  <a:cubicBezTo>
                    <a:pt x="295075" y="296951"/>
                    <a:pt x="291265" y="315049"/>
                    <a:pt x="302695" y="333146"/>
                  </a:cubicBezTo>
                  <a:cubicBezTo>
                    <a:pt x="315078" y="320763"/>
                    <a:pt x="312220" y="308381"/>
                    <a:pt x="313173" y="295999"/>
                  </a:cubicBezTo>
                  <a:cubicBezTo>
                    <a:pt x="316030" y="249326"/>
                    <a:pt x="356035" y="216941"/>
                    <a:pt x="402708" y="223608"/>
                  </a:cubicBezTo>
                  <a:cubicBezTo>
                    <a:pt x="416995" y="225513"/>
                    <a:pt x="425567" y="232181"/>
                    <a:pt x="425567" y="246469"/>
                  </a:cubicBezTo>
                  <a:cubicBezTo>
                    <a:pt x="425567" y="308381"/>
                    <a:pt x="425567" y="370294"/>
                    <a:pt x="419853" y="432206"/>
                  </a:cubicBezTo>
                  <a:cubicBezTo>
                    <a:pt x="418900" y="437921"/>
                    <a:pt x="419853" y="445541"/>
                    <a:pt x="412233" y="448399"/>
                  </a:cubicBezTo>
                  <a:cubicBezTo>
                    <a:pt x="404613" y="451256"/>
                    <a:pt x="399850" y="446494"/>
                    <a:pt x="396992" y="441731"/>
                  </a:cubicBezTo>
                  <a:cubicBezTo>
                    <a:pt x="376990" y="407441"/>
                    <a:pt x="343653" y="409346"/>
                    <a:pt x="311267" y="411251"/>
                  </a:cubicBezTo>
                  <a:cubicBezTo>
                    <a:pt x="266500" y="414108"/>
                    <a:pt x="231258" y="399821"/>
                    <a:pt x="207445" y="359816"/>
                  </a:cubicBezTo>
                  <a:cubicBezTo>
                    <a:pt x="189348" y="332194"/>
                    <a:pt x="188395" y="305524"/>
                    <a:pt x="209350" y="27790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A3440B6-AFE9-45F8-AECE-189F195BA7E7}"/>
                </a:ext>
              </a:extLst>
            </p:cNvPr>
            <p:cNvSpPr/>
            <p:nvPr/>
          </p:nvSpPr>
          <p:spPr>
            <a:xfrm>
              <a:off x="7575385" y="5390823"/>
              <a:ext cx="420052" cy="1177616"/>
            </a:xfrm>
            <a:custGeom>
              <a:avLst/>
              <a:gdLst>
                <a:gd name="connsiteX0" fmla="*/ 334328 w 420052"/>
                <a:gd name="connsiteY0" fmla="*/ 1017596 h 1177616"/>
                <a:gd name="connsiteX1" fmla="*/ 376238 w 420052"/>
                <a:gd name="connsiteY1" fmla="*/ 952826 h 1177616"/>
                <a:gd name="connsiteX2" fmla="*/ 420053 w 420052"/>
                <a:gd name="connsiteY2" fmla="*/ 962351 h 1177616"/>
                <a:gd name="connsiteX3" fmla="*/ 381000 w 420052"/>
                <a:gd name="connsiteY3" fmla="*/ 807094 h 1177616"/>
                <a:gd name="connsiteX4" fmla="*/ 380048 w 420052"/>
                <a:gd name="connsiteY4" fmla="*/ 788044 h 1177616"/>
                <a:gd name="connsiteX5" fmla="*/ 282893 w 420052"/>
                <a:gd name="connsiteY5" fmla="*/ 782329 h 1177616"/>
                <a:gd name="connsiteX6" fmla="*/ 158115 w 420052"/>
                <a:gd name="connsiteY6" fmla="*/ 655646 h 1177616"/>
                <a:gd name="connsiteX7" fmla="*/ 168593 w 420052"/>
                <a:gd name="connsiteY7" fmla="*/ 478481 h 1177616"/>
                <a:gd name="connsiteX8" fmla="*/ 176213 w 420052"/>
                <a:gd name="connsiteY8" fmla="*/ 424189 h 1177616"/>
                <a:gd name="connsiteX9" fmla="*/ 193358 w 420052"/>
                <a:gd name="connsiteY9" fmla="*/ 246072 h 1177616"/>
                <a:gd name="connsiteX10" fmla="*/ 202883 w 420052"/>
                <a:gd name="connsiteY10" fmla="*/ 194636 h 1177616"/>
                <a:gd name="connsiteX11" fmla="*/ 165735 w 420052"/>
                <a:gd name="connsiteY11" fmla="*/ 97481 h 1177616"/>
                <a:gd name="connsiteX12" fmla="*/ 160020 w 420052"/>
                <a:gd name="connsiteY12" fmla="*/ 50809 h 1177616"/>
                <a:gd name="connsiteX13" fmla="*/ 121920 w 420052"/>
                <a:gd name="connsiteY13" fmla="*/ 326 h 1177616"/>
                <a:gd name="connsiteX14" fmla="*/ 54293 w 420052"/>
                <a:gd name="connsiteY14" fmla="*/ 37474 h 1177616"/>
                <a:gd name="connsiteX15" fmla="*/ 10478 w 420052"/>
                <a:gd name="connsiteY15" fmla="*/ 221306 h 1177616"/>
                <a:gd name="connsiteX16" fmla="*/ 19050 w 420052"/>
                <a:gd name="connsiteY16" fmla="*/ 489911 h 1177616"/>
                <a:gd name="connsiteX17" fmla="*/ 16193 w 420052"/>
                <a:gd name="connsiteY17" fmla="*/ 798521 h 1177616"/>
                <a:gd name="connsiteX18" fmla="*/ 16193 w 420052"/>
                <a:gd name="connsiteY18" fmla="*/ 798521 h 1177616"/>
                <a:gd name="connsiteX19" fmla="*/ 0 w 420052"/>
                <a:gd name="connsiteY19" fmla="*/ 1007119 h 1177616"/>
                <a:gd name="connsiteX20" fmla="*/ 0 w 420052"/>
                <a:gd name="connsiteY20" fmla="*/ 1007119 h 1177616"/>
                <a:gd name="connsiteX21" fmla="*/ 0 w 420052"/>
                <a:gd name="connsiteY21" fmla="*/ 1007119 h 1177616"/>
                <a:gd name="connsiteX22" fmla="*/ 1905 w 420052"/>
                <a:gd name="connsiteY22" fmla="*/ 1147136 h 1177616"/>
                <a:gd name="connsiteX23" fmla="*/ 12383 w 420052"/>
                <a:gd name="connsiteY23" fmla="*/ 1172854 h 1177616"/>
                <a:gd name="connsiteX24" fmla="*/ 21908 w 420052"/>
                <a:gd name="connsiteY24" fmla="*/ 1148089 h 1177616"/>
                <a:gd name="connsiteX25" fmla="*/ 29528 w 420052"/>
                <a:gd name="connsiteY25" fmla="*/ 1065221 h 1177616"/>
                <a:gd name="connsiteX26" fmla="*/ 25718 w 420052"/>
                <a:gd name="connsiteY26" fmla="*/ 932824 h 1177616"/>
                <a:gd name="connsiteX27" fmla="*/ 136208 w 420052"/>
                <a:gd name="connsiteY27" fmla="*/ 1034742 h 1177616"/>
                <a:gd name="connsiteX28" fmla="*/ 136208 w 420052"/>
                <a:gd name="connsiteY28" fmla="*/ 1034742 h 1177616"/>
                <a:gd name="connsiteX29" fmla="*/ 161925 w 420052"/>
                <a:gd name="connsiteY29" fmla="*/ 1171902 h 1177616"/>
                <a:gd name="connsiteX30" fmla="*/ 169545 w 420052"/>
                <a:gd name="connsiteY30" fmla="*/ 1036646 h 1177616"/>
                <a:gd name="connsiteX31" fmla="*/ 182880 w 420052"/>
                <a:gd name="connsiteY31" fmla="*/ 1005214 h 1177616"/>
                <a:gd name="connsiteX32" fmla="*/ 219075 w 420052"/>
                <a:gd name="connsiteY32" fmla="*/ 1018549 h 1177616"/>
                <a:gd name="connsiteX33" fmla="*/ 247650 w 420052"/>
                <a:gd name="connsiteY33" fmla="*/ 1104274 h 1177616"/>
                <a:gd name="connsiteX34" fmla="*/ 258128 w 420052"/>
                <a:gd name="connsiteY34" fmla="*/ 1153804 h 1177616"/>
                <a:gd name="connsiteX35" fmla="*/ 266700 w 420052"/>
                <a:gd name="connsiteY35" fmla="*/ 1055696 h 1177616"/>
                <a:gd name="connsiteX36" fmla="*/ 284798 w 420052"/>
                <a:gd name="connsiteY36" fmla="*/ 1017596 h 1177616"/>
                <a:gd name="connsiteX37" fmla="*/ 320040 w 420052"/>
                <a:gd name="connsiteY37" fmla="*/ 1052839 h 1177616"/>
                <a:gd name="connsiteX38" fmla="*/ 322898 w 420052"/>
                <a:gd name="connsiteY38" fmla="*/ 1127134 h 1177616"/>
                <a:gd name="connsiteX39" fmla="*/ 335280 w 420052"/>
                <a:gd name="connsiteY39" fmla="*/ 1177617 h 1177616"/>
                <a:gd name="connsiteX40" fmla="*/ 342900 w 420052"/>
                <a:gd name="connsiteY40" fmla="*/ 1073794 h 1177616"/>
                <a:gd name="connsiteX41" fmla="*/ 334328 w 420052"/>
                <a:gd name="connsiteY41" fmla="*/ 1017596 h 1177616"/>
                <a:gd name="connsiteX42" fmla="*/ 181928 w 420052"/>
                <a:gd name="connsiteY42" fmla="*/ 267026 h 1177616"/>
                <a:gd name="connsiteX43" fmla="*/ 183833 w 420052"/>
                <a:gd name="connsiteY43" fmla="*/ 364181 h 1177616"/>
                <a:gd name="connsiteX44" fmla="*/ 181928 w 420052"/>
                <a:gd name="connsiteY44" fmla="*/ 267026 h 117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20052" h="1177616">
                  <a:moveTo>
                    <a:pt x="334328" y="1017596"/>
                  </a:moveTo>
                  <a:cubicBezTo>
                    <a:pt x="340043" y="991879"/>
                    <a:pt x="355283" y="969971"/>
                    <a:pt x="376238" y="952826"/>
                  </a:cubicBezTo>
                  <a:cubicBezTo>
                    <a:pt x="400050" y="933776"/>
                    <a:pt x="406718" y="935682"/>
                    <a:pt x="420053" y="962351"/>
                  </a:cubicBezTo>
                  <a:cubicBezTo>
                    <a:pt x="412433" y="911869"/>
                    <a:pt x="403860" y="857576"/>
                    <a:pt x="381000" y="807094"/>
                  </a:cubicBezTo>
                  <a:cubicBezTo>
                    <a:pt x="378143" y="800426"/>
                    <a:pt x="377190" y="793759"/>
                    <a:pt x="380048" y="788044"/>
                  </a:cubicBezTo>
                  <a:cubicBezTo>
                    <a:pt x="348615" y="776614"/>
                    <a:pt x="316230" y="777567"/>
                    <a:pt x="282893" y="782329"/>
                  </a:cubicBezTo>
                  <a:cubicBezTo>
                    <a:pt x="208598" y="793759"/>
                    <a:pt x="144780" y="728989"/>
                    <a:pt x="158115" y="655646"/>
                  </a:cubicBezTo>
                  <a:cubicBezTo>
                    <a:pt x="168593" y="596592"/>
                    <a:pt x="168593" y="537536"/>
                    <a:pt x="168593" y="478481"/>
                  </a:cubicBezTo>
                  <a:cubicBezTo>
                    <a:pt x="168593" y="460384"/>
                    <a:pt x="166688" y="440381"/>
                    <a:pt x="176213" y="424189"/>
                  </a:cubicBezTo>
                  <a:cubicBezTo>
                    <a:pt x="210503" y="367039"/>
                    <a:pt x="197168" y="306079"/>
                    <a:pt x="193358" y="246072"/>
                  </a:cubicBezTo>
                  <a:cubicBezTo>
                    <a:pt x="192405" y="229879"/>
                    <a:pt x="176213" y="207972"/>
                    <a:pt x="202883" y="194636"/>
                  </a:cubicBezTo>
                  <a:cubicBezTo>
                    <a:pt x="197168" y="159394"/>
                    <a:pt x="176213" y="130819"/>
                    <a:pt x="165735" y="97481"/>
                  </a:cubicBezTo>
                  <a:cubicBezTo>
                    <a:pt x="160020" y="82242"/>
                    <a:pt x="156210" y="67954"/>
                    <a:pt x="160020" y="50809"/>
                  </a:cubicBezTo>
                  <a:cubicBezTo>
                    <a:pt x="166688" y="21281"/>
                    <a:pt x="150495" y="3184"/>
                    <a:pt x="121920" y="326"/>
                  </a:cubicBezTo>
                  <a:cubicBezTo>
                    <a:pt x="90488" y="-2531"/>
                    <a:pt x="70485" y="13661"/>
                    <a:pt x="54293" y="37474"/>
                  </a:cubicBezTo>
                  <a:cubicBezTo>
                    <a:pt x="17145" y="93672"/>
                    <a:pt x="14288" y="155584"/>
                    <a:pt x="10478" y="221306"/>
                  </a:cubicBezTo>
                  <a:cubicBezTo>
                    <a:pt x="4763" y="311794"/>
                    <a:pt x="24765" y="399424"/>
                    <a:pt x="19050" y="489911"/>
                  </a:cubicBezTo>
                  <a:cubicBezTo>
                    <a:pt x="13335" y="591829"/>
                    <a:pt x="20955" y="695651"/>
                    <a:pt x="16193" y="798521"/>
                  </a:cubicBezTo>
                  <a:lnTo>
                    <a:pt x="16193" y="798521"/>
                  </a:lnTo>
                  <a:cubicBezTo>
                    <a:pt x="-952" y="867101"/>
                    <a:pt x="953" y="936634"/>
                    <a:pt x="0" y="1007119"/>
                  </a:cubicBezTo>
                  <a:lnTo>
                    <a:pt x="0" y="1007119"/>
                  </a:lnTo>
                  <a:lnTo>
                    <a:pt x="0" y="1007119"/>
                  </a:lnTo>
                  <a:cubicBezTo>
                    <a:pt x="953" y="1053792"/>
                    <a:pt x="953" y="1100464"/>
                    <a:pt x="1905" y="1147136"/>
                  </a:cubicBezTo>
                  <a:cubicBezTo>
                    <a:pt x="1905" y="1156661"/>
                    <a:pt x="-4763" y="1172854"/>
                    <a:pt x="12383" y="1172854"/>
                  </a:cubicBezTo>
                  <a:cubicBezTo>
                    <a:pt x="24765" y="1172854"/>
                    <a:pt x="20955" y="1157614"/>
                    <a:pt x="21908" y="1148089"/>
                  </a:cubicBezTo>
                  <a:cubicBezTo>
                    <a:pt x="25718" y="1120467"/>
                    <a:pt x="15240" y="1091892"/>
                    <a:pt x="29528" y="1065221"/>
                  </a:cubicBezTo>
                  <a:cubicBezTo>
                    <a:pt x="33338" y="1023311"/>
                    <a:pt x="27623" y="982354"/>
                    <a:pt x="25718" y="932824"/>
                  </a:cubicBezTo>
                  <a:cubicBezTo>
                    <a:pt x="66675" y="970924"/>
                    <a:pt x="101918" y="1003309"/>
                    <a:pt x="136208" y="1034742"/>
                  </a:cubicBezTo>
                  <a:cubicBezTo>
                    <a:pt x="136208" y="1034742"/>
                    <a:pt x="136208" y="1034742"/>
                    <a:pt x="136208" y="1034742"/>
                  </a:cubicBezTo>
                  <a:cubicBezTo>
                    <a:pt x="154305" y="1078557"/>
                    <a:pt x="137160" y="1128086"/>
                    <a:pt x="161925" y="1171902"/>
                  </a:cubicBezTo>
                  <a:cubicBezTo>
                    <a:pt x="169545" y="1126182"/>
                    <a:pt x="169545" y="1081414"/>
                    <a:pt x="169545" y="1036646"/>
                  </a:cubicBezTo>
                  <a:cubicBezTo>
                    <a:pt x="169545" y="1024264"/>
                    <a:pt x="167640" y="1009976"/>
                    <a:pt x="182880" y="1005214"/>
                  </a:cubicBezTo>
                  <a:cubicBezTo>
                    <a:pt x="197168" y="1000451"/>
                    <a:pt x="209550" y="1008071"/>
                    <a:pt x="219075" y="1018549"/>
                  </a:cubicBezTo>
                  <a:cubicBezTo>
                    <a:pt x="240983" y="1042361"/>
                    <a:pt x="246698" y="1072842"/>
                    <a:pt x="247650" y="1104274"/>
                  </a:cubicBezTo>
                  <a:cubicBezTo>
                    <a:pt x="248603" y="1119514"/>
                    <a:pt x="240983" y="1135707"/>
                    <a:pt x="258128" y="1153804"/>
                  </a:cubicBezTo>
                  <a:cubicBezTo>
                    <a:pt x="270510" y="1119514"/>
                    <a:pt x="263843" y="1087129"/>
                    <a:pt x="266700" y="1055696"/>
                  </a:cubicBezTo>
                  <a:cubicBezTo>
                    <a:pt x="267653" y="1040457"/>
                    <a:pt x="260985" y="1019501"/>
                    <a:pt x="284798" y="1017596"/>
                  </a:cubicBezTo>
                  <a:cubicBezTo>
                    <a:pt x="307658" y="1016644"/>
                    <a:pt x="318135" y="1032836"/>
                    <a:pt x="320040" y="1052839"/>
                  </a:cubicBezTo>
                  <a:cubicBezTo>
                    <a:pt x="322898" y="1077604"/>
                    <a:pt x="320993" y="1102369"/>
                    <a:pt x="322898" y="1127134"/>
                  </a:cubicBezTo>
                  <a:cubicBezTo>
                    <a:pt x="323850" y="1143327"/>
                    <a:pt x="316230" y="1161424"/>
                    <a:pt x="335280" y="1177617"/>
                  </a:cubicBezTo>
                  <a:cubicBezTo>
                    <a:pt x="348615" y="1141421"/>
                    <a:pt x="336233" y="1107132"/>
                    <a:pt x="342900" y="1073794"/>
                  </a:cubicBezTo>
                  <a:cubicBezTo>
                    <a:pt x="322898" y="1058554"/>
                    <a:pt x="329565" y="1035694"/>
                    <a:pt x="334328" y="1017596"/>
                  </a:cubicBezTo>
                  <a:close/>
                  <a:moveTo>
                    <a:pt x="181928" y="267026"/>
                  </a:moveTo>
                  <a:cubicBezTo>
                    <a:pt x="191453" y="299411"/>
                    <a:pt x="187643" y="331797"/>
                    <a:pt x="183833" y="364181"/>
                  </a:cubicBezTo>
                  <a:cubicBezTo>
                    <a:pt x="175260" y="331797"/>
                    <a:pt x="174308" y="299411"/>
                    <a:pt x="181928" y="26702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FAEEA1C-99BB-40BE-A86A-F4761DDFC5D3}"/>
                </a:ext>
              </a:extLst>
            </p:cNvPr>
            <p:cNvSpPr/>
            <p:nvPr/>
          </p:nvSpPr>
          <p:spPr>
            <a:xfrm>
              <a:off x="8134948" y="5369241"/>
              <a:ext cx="646839" cy="1215628"/>
            </a:xfrm>
            <a:custGeom>
              <a:avLst/>
              <a:gdLst>
                <a:gd name="connsiteX0" fmla="*/ 75247 w 646839"/>
                <a:gd name="connsiteY0" fmla="*/ 1026795 h 1215628"/>
                <a:gd name="connsiteX1" fmla="*/ 75247 w 646839"/>
                <a:gd name="connsiteY1" fmla="*/ 1186815 h 1215628"/>
                <a:gd name="connsiteX2" fmla="*/ 75247 w 646839"/>
                <a:gd name="connsiteY2" fmla="*/ 1026795 h 1215628"/>
                <a:gd name="connsiteX3" fmla="*/ 55245 w 646839"/>
                <a:gd name="connsiteY3" fmla="*/ 726758 h 1215628"/>
                <a:gd name="connsiteX4" fmla="*/ 55245 w 646839"/>
                <a:gd name="connsiteY4" fmla="*/ 741998 h 1215628"/>
                <a:gd name="connsiteX5" fmla="*/ 54293 w 646839"/>
                <a:gd name="connsiteY5" fmla="*/ 744855 h 1215628"/>
                <a:gd name="connsiteX6" fmla="*/ 55245 w 646839"/>
                <a:gd name="connsiteY6" fmla="*/ 726758 h 1215628"/>
                <a:gd name="connsiteX7" fmla="*/ 414337 w 646839"/>
                <a:gd name="connsiteY7" fmla="*/ 281940 h 1215628"/>
                <a:gd name="connsiteX8" fmla="*/ 404812 w 646839"/>
                <a:gd name="connsiteY8" fmla="*/ 307658 h 1215628"/>
                <a:gd name="connsiteX9" fmla="*/ 399097 w 646839"/>
                <a:gd name="connsiteY9" fmla="*/ 579120 h 1215628"/>
                <a:gd name="connsiteX10" fmla="*/ 389572 w 646839"/>
                <a:gd name="connsiteY10" fmla="*/ 604838 h 1215628"/>
                <a:gd name="connsiteX11" fmla="*/ 374332 w 646839"/>
                <a:gd name="connsiteY11" fmla="*/ 581025 h 1215628"/>
                <a:gd name="connsiteX12" fmla="*/ 373388 w 646839"/>
                <a:gd name="connsiteY12" fmla="*/ 478111 h 1215628"/>
                <a:gd name="connsiteX13" fmla="*/ 373380 w 646839"/>
                <a:gd name="connsiteY13" fmla="*/ 477203 h 1215628"/>
                <a:gd name="connsiteX14" fmla="*/ 377190 w 646839"/>
                <a:gd name="connsiteY14" fmla="*/ 457200 h 1215628"/>
                <a:gd name="connsiteX15" fmla="*/ 373380 w 646839"/>
                <a:gd name="connsiteY15" fmla="*/ 315278 h 1215628"/>
                <a:gd name="connsiteX16" fmla="*/ 350520 w 646839"/>
                <a:gd name="connsiteY16" fmla="*/ 284798 h 1215628"/>
                <a:gd name="connsiteX17" fmla="*/ 318135 w 646839"/>
                <a:gd name="connsiteY17" fmla="*/ 312420 h 1215628"/>
                <a:gd name="connsiteX18" fmla="*/ 307657 w 646839"/>
                <a:gd name="connsiteY18" fmla="*/ 374333 h 1215628"/>
                <a:gd name="connsiteX19" fmla="*/ 297180 w 646839"/>
                <a:gd name="connsiteY19" fmla="*/ 343853 h 1215628"/>
                <a:gd name="connsiteX20" fmla="*/ 285749 w 646839"/>
                <a:gd name="connsiteY20" fmla="*/ 315278 h 1215628"/>
                <a:gd name="connsiteX21" fmla="*/ 258127 w 646839"/>
                <a:gd name="connsiteY21" fmla="*/ 335280 h 1215628"/>
                <a:gd name="connsiteX22" fmla="*/ 230505 w 646839"/>
                <a:gd name="connsiteY22" fmla="*/ 419100 h 1215628"/>
                <a:gd name="connsiteX23" fmla="*/ 248602 w 646839"/>
                <a:gd name="connsiteY23" fmla="*/ 629602 h 1215628"/>
                <a:gd name="connsiteX24" fmla="*/ 251460 w 646839"/>
                <a:gd name="connsiteY24" fmla="*/ 687705 h 1215628"/>
                <a:gd name="connsiteX25" fmla="*/ 251460 w 646839"/>
                <a:gd name="connsiteY25" fmla="*/ 758190 h 1215628"/>
                <a:gd name="connsiteX26" fmla="*/ 309562 w 646839"/>
                <a:gd name="connsiteY26" fmla="*/ 800100 h 1215628"/>
                <a:gd name="connsiteX27" fmla="*/ 354330 w 646839"/>
                <a:gd name="connsiteY27" fmla="*/ 805815 h 1215628"/>
                <a:gd name="connsiteX28" fmla="*/ 412432 w 646839"/>
                <a:gd name="connsiteY28" fmla="*/ 796290 h 1215628"/>
                <a:gd name="connsiteX29" fmla="*/ 440055 w 646839"/>
                <a:gd name="connsiteY29" fmla="*/ 744855 h 1215628"/>
                <a:gd name="connsiteX30" fmla="*/ 458152 w 646839"/>
                <a:gd name="connsiteY30" fmla="*/ 678180 h 1215628"/>
                <a:gd name="connsiteX31" fmla="*/ 458152 w 646839"/>
                <a:gd name="connsiteY31" fmla="*/ 501015 h 1215628"/>
                <a:gd name="connsiteX32" fmla="*/ 436245 w 646839"/>
                <a:gd name="connsiteY32" fmla="*/ 302895 h 1215628"/>
                <a:gd name="connsiteX33" fmla="*/ 414337 w 646839"/>
                <a:gd name="connsiteY33" fmla="*/ 281940 h 1215628"/>
                <a:gd name="connsiteX34" fmla="*/ 348615 w 646839"/>
                <a:gd name="connsiteY34" fmla="*/ 0 h 1215628"/>
                <a:gd name="connsiteX35" fmla="*/ 362902 w 646839"/>
                <a:gd name="connsiteY35" fmla="*/ 8573 h 1215628"/>
                <a:gd name="connsiteX36" fmla="*/ 392430 w 646839"/>
                <a:gd name="connsiteY36" fmla="*/ 46673 h 1215628"/>
                <a:gd name="connsiteX37" fmla="*/ 392834 w 646839"/>
                <a:gd name="connsiteY37" fmla="*/ 46917 h 1215628"/>
                <a:gd name="connsiteX38" fmla="*/ 363855 w 646839"/>
                <a:gd name="connsiteY38" fmla="*/ 9525 h 1215628"/>
                <a:gd name="connsiteX39" fmla="*/ 389572 w 646839"/>
                <a:gd name="connsiteY39" fmla="*/ 38100 h 1215628"/>
                <a:gd name="connsiteX40" fmla="*/ 417314 w 646839"/>
                <a:gd name="connsiteY40" fmla="*/ 56674 h 1215628"/>
                <a:gd name="connsiteX41" fmla="*/ 443727 w 646839"/>
                <a:gd name="connsiteY41" fmla="*/ 48238 h 1215628"/>
                <a:gd name="connsiteX42" fmla="*/ 447674 w 646839"/>
                <a:gd name="connsiteY42" fmla="*/ 45720 h 1215628"/>
                <a:gd name="connsiteX43" fmla="*/ 467677 w 646839"/>
                <a:gd name="connsiteY43" fmla="*/ 45720 h 1215628"/>
                <a:gd name="connsiteX44" fmla="*/ 541972 w 646839"/>
                <a:gd name="connsiteY44" fmla="*/ 166688 h 1215628"/>
                <a:gd name="connsiteX45" fmla="*/ 585787 w 646839"/>
                <a:gd name="connsiteY45" fmla="*/ 271463 h 1215628"/>
                <a:gd name="connsiteX46" fmla="*/ 616267 w 646839"/>
                <a:gd name="connsiteY46" fmla="*/ 346710 h 1215628"/>
                <a:gd name="connsiteX47" fmla="*/ 618172 w 646839"/>
                <a:gd name="connsiteY47" fmla="*/ 461963 h 1215628"/>
                <a:gd name="connsiteX48" fmla="*/ 627697 w 646839"/>
                <a:gd name="connsiteY48" fmla="*/ 520065 h 1215628"/>
                <a:gd name="connsiteX49" fmla="*/ 640080 w 646839"/>
                <a:gd name="connsiteY49" fmla="*/ 662940 h 1215628"/>
                <a:gd name="connsiteX50" fmla="*/ 634365 w 646839"/>
                <a:gd name="connsiteY50" fmla="*/ 766763 h 1215628"/>
                <a:gd name="connsiteX51" fmla="*/ 628650 w 646839"/>
                <a:gd name="connsiteY51" fmla="*/ 866775 h 1215628"/>
                <a:gd name="connsiteX52" fmla="*/ 629602 w 646839"/>
                <a:gd name="connsiteY52" fmla="*/ 963930 h 1215628"/>
                <a:gd name="connsiteX53" fmla="*/ 621982 w 646839"/>
                <a:gd name="connsiteY53" fmla="*/ 1008698 h 1215628"/>
                <a:gd name="connsiteX54" fmla="*/ 601980 w 646839"/>
                <a:gd name="connsiteY54" fmla="*/ 974408 h 1215628"/>
                <a:gd name="connsiteX55" fmla="*/ 611505 w 646839"/>
                <a:gd name="connsiteY55" fmla="*/ 856298 h 1215628"/>
                <a:gd name="connsiteX56" fmla="*/ 614362 w 646839"/>
                <a:gd name="connsiteY56" fmla="*/ 736283 h 1215628"/>
                <a:gd name="connsiteX57" fmla="*/ 601980 w 646839"/>
                <a:gd name="connsiteY57" fmla="*/ 784860 h 1215628"/>
                <a:gd name="connsiteX58" fmla="*/ 552450 w 646839"/>
                <a:gd name="connsiteY58" fmla="*/ 894398 h 1215628"/>
                <a:gd name="connsiteX59" fmla="*/ 529590 w 646839"/>
                <a:gd name="connsiteY59" fmla="*/ 931545 h 1215628"/>
                <a:gd name="connsiteX60" fmla="*/ 513159 w 646839"/>
                <a:gd name="connsiteY60" fmla="*/ 978575 h 1215628"/>
                <a:gd name="connsiteX61" fmla="*/ 483855 w 646839"/>
                <a:gd name="connsiteY61" fmla="*/ 1012980 h 1215628"/>
                <a:gd name="connsiteX62" fmla="*/ 483730 w 646839"/>
                <a:gd name="connsiteY62" fmla="*/ 1013126 h 1215628"/>
                <a:gd name="connsiteX63" fmla="*/ 481012 w 646839"/>
                <a:gd name="connsiteY63" fmla="*/ 1016318 h 1215628"/>
                <a:gd name="connsiteX64" fmla="*/ 476249 w 646839"/>
                <a:gd name="connsiteY64" fmla="*/ 1037273 h 1215628"/>
                <a:gd name="connsiteX65" fmla="*/ 474345 w 646839"/>
                <a:gd name="connsiteY65" fmla="*/ 1180148 h 1215628"/>
                <a:gd name="connsiteX66" fmla="*/ 467677 w 646839"/>
                <a:gd name="connsiteY66" fmla="*/ 1195388 h 1215628"/>
                <a:gd name="connsiteX67" fmla="*/ 458152 w 646839"/>
                <a:gd name="connsiteY67" fmla="*/ 1181100 h 1215628"/>
                <a:gd name="connsiteX68" fmla="*/ 451484 w 646839"/>
                <a:gd name="connsiteY68" fmla="*/ 1082993 h 1215628"/>
                <a:gd name="connsiteX69" fmla="*/ 451484 w 646839"/>
                <a:gd name="connsiteY69" fmla="*/ 1057275 h 1215628"/>
                <a:gd name="connsiteX70" fmla="*/ 408622 w 646839"/>
                <a:gd name="connsiteY70" fmla="*/ 1031558 h 1215628"/>
                <a:gd name="connsiteX71" fmla="*/ 348615 w 646839"/>
                <a:gd name="connsiteY71" fmla="*/ 1045845 h 1215628"/>
                <a:gd name="connsiteX72" fmla="*/ 309562 w 646839"/>
                <a:gd name="connsiteY72" fmla="*/ 1086802 h 1215628"/>
                <a:gd name="connsiteX73" fmla="*/ 311467 w 646839"/>
                <a:gd name="connsiteY73" fmla="*/ 1120140 h 1215628"/>
                <a:gd name="connsiteX74" fmla="*/ 325755 w 646839"/>
                <a:gd name="connsiteY74" fmla="*/ 1092518 h 1215628"/>
                <a:gd name="connsiteX75" fmla="*/ 325755 w 646839"/>
                <a:gd name="connsiteY75" fmla="*/ 1099185 h 1215628"/>
                <a:gd name="connsiteX76" fmla="*/ 324802 w 646839"/>
                <a:gd name="connsiteY76" fmla="*/ 1102043 h 1215628"/>
                <a:gd name="connsiteX77" fmla="*/ 319087 w 646839"/>
                <a:gd name="connsiteY77" fmla="*/ 1134427 h 1215628"/>
                <a:gd name="connsiteX78" fmla="*/ 320040 w 646839"/>
                <a:gd name="connsiteY78" fmla="*/ 1189673 h 1215628"/>
                <a:gd name="connsiteX79" fmla="*/ 302895 w 646839"/>
                <a:gd name="connsiteY79" fmla="*/ 1213485 h 1215628"/>
                <a:gd name="connsiteX80" fmla="*/ 274320 w 646839"/>
                <a:gd name="connsiteY80" fmla="*/ 1196340 h 1215628"/>
                <a:gd name="connsiteX81" fmla="*/ 271462 w 646839"/>
                <a:gd name="connsiteY81" fmla="*/ 1163002 h 1215628"/>
                <a:gd name="connsiteX82" fmla="*/ 266699 w 646839"/>
                <a:gd name="connsiteY82" fmla="*/ 1111568 h 1215628"/>
                <a:gd name="connsiteX83" fmla="*/ 280035 w 646839"/>
                <a:gd name="connsiteY83" fmla="*/ 1067752 h 1215628"/>
                <a:gd name="connsiteX84" fmla="*/ 172402 w 646839"/>
                <a:gd name="connsiteY84" fmla="*/ 1038225 h 1215628"/>
                <a:gd name="connsiteX85" fmla="*/ 114299 w 646839"/>
                <a:gd name="connsiteY85" fmla="*/ 849630 h 1215628"/>
                <a:gd name="connsiteX86" fmla="*/ 101917 w 646839"/>
                <a:gd name="connsiteY86" fmla="*/ 851535 h 1215628"/>
                <a:gd name="connsiteX87" fmla="*/ 100965 w 646839"/>
                <a:gd name="connsiteY87" fmla="*/ 1031558 h 1215628"/>
                <a:gd name="connsiteX88" fmla="*/ 101917 w 646839"/>
                <a:gd name="connsiteY88" fmla="*/ 1023938 h 1215628"/>
                <a:gd name="connsiteX89" fmla="*/ 107632 w 646839"/>
                <a:gd name="connsiteY89" fmla="*/ 1023938 h 1215628"/>
                <a:gd name="connsiteX90" fmla="*/ 109537 w 646839"/>
                <a:gd name="connsiteY90" fmla="*/ 1090613 h 1215628"/>
                <a:gd name="connsiteX91" fmla="*/ 120967 w 646839"/>
                <a:gd name="connsiteY91" fmla="*/ 1115377 h 1215628"/>
                <a:gd name="connsiteX92" fmla="*/ 117157 w 646839"/>
                <a:gd name="connsiteY92" fmla="*/ 1181100 h 1215628"/>
                <a:gd name="connsiteX93" fmla="*/ 95249 w 646839"/>
                <a:gd name="connsiteY93" fmla="*/ 1214438 h 1215628"/>
                <a:gd name="connsiteX94" fmla="*/ 56197 w 646839"/>
                <a:gd name="connsiteY94" fmla="*/ 1196340 h 1215628"/>
                <a:gd name="connsiteX95" fmla="*/ 56197 w 646839"/>
                <a:gd name="connsiteY95" fmla="*/ 1142048 h 1215628"/>
                <a:gd name="connsiteX96" fmla="*/ 62865 w 646839"/>
                <a:gd name="connsiteY96" fmla="*/ 1048702 h 1215628"/>
                <a:gd name="connsiteX97" fmla="*/ 71437 w 646839"/>
                <a:gd name="connsiteY97" fmla="*/ 998220 h 1215628"/>
                <a:gd name="connsiteX98" fmla="*/ 62865 w 646839"/>
                <a:gd name="connsiteY98" fmla="*/ 693420 h 1215628"/>
                <a:gd name="connsiteX99" fmla="*/ 55245 w 646839"/>
                <a:gd name="connsiteY99" fmla="*/ 604838 h 1215628"/>
                <a:gd name="connsiteX100" fmla="*/ 42862 w 646839"/>
                <a:gd name="connsiteY100" fmla="*/ 628650 h 1215628"/>
                <a:gd name="connsiteX101" fmla="*/ 42862 w 646839"/>
                <a:gd name="connsiteY101" fmla="*/ 794385 h 1215628"/>
                <a:gd name="connsiteX102" fmla="*/ 36195 w 646839"/>
                <a:gd name="connsiteY102" fmla="*/ 817245 h 1215628"/>
                <a:gd name="connsiteX103" fmla="*/ 22502 w 646839"/>
                <a:gd name="connsiteY103" fmla="*/ 814983 h 1215628"/>
                <a:gd name="connsiteX104" fmla="*/ 13811 w 646839"/>
                <a:gd name="connsiteY104" fmla="*/ 806292 h 1215628"/>
                <a:gd name="connsiteX105" fmla="*/ 10478 w 646839"/>
                <a:gd name="connsiteY105" fmla="*/ 809626 h 1215628"/>
                <a:gd name="connsiteX106" fmla="*/ 20003 w 646839"/>
                <a:gd name="connsiteY106" fmla="*/ 829627 h 1215628"/>
                <a:gd name="connsiteX107" fmla="*/ 6668 w 646839"/>
                <a:gd name="connsiteY107" fmla="*/ 811530 h 1215628"/>
                <a:gd name="connsiteX108" fmla="*/ 10478 w 646839"/>
                <a:gd name="connsiteY108" fmla="*/ 809625 h 1215628"/>
                <a:gd name="connsiteX109" fmla="*/ 10475 w 646839"/>
                <a:gd name="connsiteY109" fmla="*/ 809621 h 1215628"/>
                <a:gd name="connsiteX110" fmla="*/ 10477 w 646839"/>
                <a:gd name="connsiteY110" fmla="*/ 809625 h 1215628"/>
                <a:gd name="connsiteX111" fmla="*/ 6667 w 646839"/>
                <a:gd name="connsiteY111" fmla="*/ 811530 h 1215628"/>
                <a:gd name="connsiteX112" fmla="*/ 6381 w 646839"/>
                <a:gd name="connsiteY112" fmla="*/ 810674 h 1215628"/>
                <a:gd name="connsiteX113" fmla="*/ 3810 w 646839"/>
                <a:gd name="connsiteY113" fmla="*/ 811530 h 1215628"/>
                <a:gd name="connsiteX114" fmla="*/ 0 w 646839"/>
                <a:gd name="connsiteY114" fmla="*/ 810578 h 1215628"/>
                <a:gd name="connsiteX115" fmla="*/ 4609 w 646839"/>
                <a:gd name="connsiteY115" fmla="*/ 805048 h 1215628"/>
                <a:gd name="connsiteX116" fmla="*/ 3810 w 646839"/>
                <a:gd name="connsiteY116" fmla="*/ 801052 h 1215628"/>
                <a:gd name="connsiteX117" fmla="*/ 3810 w 646839"/>
                <a:gd name="connsiteY117" fmla="*/ 798195 h 1215628"/>
                <a:gd name="connsiteX118" fmla="*/ 7620 w 646839"/>
                <a:gd name="connsiteY118" fmla="*/ 803910 h 1215628"/>
                <a:gd name="connsiteX119" fmla="*/ 8096 w 646839"/>
                <a:gd name="connsiteY119" fmla="*/ 804863 h 1215628"/>
                <a:gd name="connsiteX120" fmla="*/ 12382 w 646839"/>
                <a:gd name="connsiteY120" fmla="*/ 804863 h 1215628"/>
                <a:gd name="connsiteX121" fmla="*/ 13335 w 646839"/>
                <a:gd name="connsiteY121" fmla="*/ 522923 h 1215628"/>
                <a:gd name="connsiteX122" fmla="*/ 64770 w 646839"/>
                <a:gd name="connsiteY122" fmla="*/ 410528 h 1215628"/>
                <a:gd name="connsiteX123" fmla="*/ 45720 w 646839"/>
                <a:gd name="connsiteY123" fmla="*/ 396240 h 1215628"/>
                <a:gd name="connsiteX124" fmla="*/ 77152 w 646839"/>
                <a:gd name="connsiteY124" fmla="*/ 265748 h 1215628"/>
                <a:gd name="connsiteX125" fmla="*/ 87630 w 646839"/>
                <a:gd name="connsiteY125" fmla="*/ 221933 h 1215628"/>
                <a:gd name="connsiteX126" fmla="*/ 110490 w 646839"/>
                <a:gd name="connsiteY126" fmla="*/ 208598 h 1215628"/>
                <a:gd name="connsiteX127" fmla="*/ 127635 w 646839"/>
                <a:gd name="connsiteY127" fmla="*/ 149542 h 1215628"/>
                <a:gd name="connsiteX128" fmla="*/ 146685 w 646839"/>
                <a:gd name="connsiteY128" fmla="*/ 125730 h 1215628"/>
                <a:gd name="connsiteX129" fmla="*/ 184785 w 646839"/>
                <a:gd name="connsiteY129" fmla="*/ 103823 h 1215628"/>
                <a:gd name="connsiteX130" fmla="*/ 239077 w 646839"/>
                <a:gd name="connsiteY130" fmla="*/ 60960 h 1215628"/>
                <a:gd name="connsiteX131" fmla="*/ 304799 w 646839"/>
                <a:gd name="connsiteY131" fmla="*/ 20955 h 1215628"/>
                <a:gd name="connsiteX132" fmla="*/ 348615 w 646839"/>
                <a:gd name="connsiteY132" fmla="*/ 0 h 121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646839" h="1215628">
                  <a:moveTo>
                    <a:pt x="75247" y="1026795"/>
                  </a:moveTo>
                  <a:cubicBezTo>
                    <a:pt x="75247" y="1080135"/>
                    <a:pt x="75247" y="1133475"/>
                    <a:pt x="75247" y="1186815"/>
                  </a:cubicBezTo>
                  <a:cubicBezTo>
                    <a:pt x="82867" y="1133475"/>
                    <a:pt x="81915" y="1080135"/>
                    <a:pt x="75247" y="1026795"/>
                  </a:cubicBezTo>
                  <a:close/>
                  <a:moveTo>
                    <a:pt x="55245" y="726758"/>
                  </a:moveTo>
                  <a:cubicBezTo>
                    <a:pt x="55245" y="732473"/>
                    <a:pt x="55245" y="737236"/>
                    <a:pt x="55245" y="741998"/>
                  </a:cubicBezTo>
                  <a:cubicBezTo>
                    <a:pt x="55245" y="742951"/>
                    <a:pt x="54293" y="743903"/>
                    <a:pt x="54293" y="744855"/>
                  </a:cubicBezTo>
                  <a:cubicBezTo>
                    <a:pt x="54293" y="739140"/>
                    <a:pt x="55245" y="732473"/>
                    <a:pt x="55245" y="726758"/>
                  </a:cubicBezTo>
                  <a:close/>
                  <a:moveTo>
                    <a:pt x="414337" y="281940"/>
                  </a:moveTo>
                  <a:cubicBezTo>
                    <a:pt x="402907" y="283845"/>
                    <a:pt x="404812" y="298133"/>
                    <a:pt x="404812" y="307658"/>
                  </a:cubicBezTo>
                  <a:cubicBezTo>
                    <a:pt x="403859" y="398145"/>
                    <a:pt x="390524" y="488633"/>
                    <a:pt x="399097" y="579120"/>
                  </a:cubicBezTo>
                  <a:cubicBezTo>
                    <a:pt x="400049" y="589598"/>
                    <a:pt x="400049" y="602933"/>
                    <a:pt x="389572" y="604838"/>
                  </a:cubicBezTo>
                  <a:cubicBezTo>
                    <a:pt x="374332" y="606743"/>
                    <a:pt x="374332" y="591502"/>
                    <a:pt x="374332" y="581025"/>
                  </a:cubicBezTo>
                  <a:lnTo>
                    <a:pt x="373388" y="478111"/>
                  </a:lnTo>
                  <a:lnTo>
                    <a:pt x="373380" y="477203"/>
                  </a:lnTo>
                  <a:cubicBezTo>
                    <a:pt x="374332" y="471488"/>
                    <a:pt x="377190" y="463867"/>
                    <a:pt x="377190" y="457200"/>
                  </a:cubicBezTo>
                  <a:cubicBezTo>
                    <a:pt x="384809" y="409575"/>
                    <a:pt x="380999" y="362903"/>
                    <a:pt x="373380" y="315278"/>
                  </a:cubicBezTo>
                  <a:cubicBezTo>
                    <a:pt x="370522" y="300038"/>
                    <a:pt x="372427" y="285750"/>
                    <a:pt x="350520" y="284798"/>
                  </a:cubicBezTo>
                  <a:cubicBezTo>
                    <a:pt x="330517" y="283845"/>
                    <a:pt x="320992" y="293370"/>
                    <a:pt x="318135" y="312420"/>
                  </a:cubicBezTo>
                  <a:cubicBezTo>
                    <a:pt x="315277" y="332423"/>
                    <a:pt x="311467" y="352425"/>
                    <a:pt x="307657" y="374333"/>
                  </a:cubicBezTo>
                  <a:cubicBezTo>
                    <a:pt x="294322" y="363855"/>
                    <a:pt x="298132" y="353378"/>
                    <a:pt x="297180" y="343853"/>
                  </a:cubicBezTo>
                  <a:cubicBezTo>
                    <a:pt x="295274" y="333375"/>
                    <a:pt x="299085" y="319088"/>
                    <a:pt x="285749" y="315278"/>
                  </a:cubicBezTo>
                  <a:cubicBezTo>
                    <a:pt x="271462" y="311467"/>
                    <a:pt x="264795" y="324803"/>
                    <a:pt x="258127" y="335280"/>
                  </a:cubicBezTo>
                  <a:cubicBezTo>
                    <a:pt x="242887" y="360998"/>
                    <a:pt x="234315" y="389573"/>
                    <a:pt x="230505" y="419100"/>
                  </a:cubicBezTo>
                  <a:cubicBezTo>
                    <a:pt x="221932" y="490538"/>
                    <a:pt x="240982" y="559118"/>
                    <a:pt x="248602" y="629602"/>
                  </a:cubicBezTo>
                  <a:cubicBezTo>
                    <a:pt x="247649" y="649605"/>
                    <a:pt x="247649" y="668655"/>
                    <a:pt x="251460" y="687705"/>
                  </a:cubicBezTo>
                  <a:cubicBezTo>
                    <a:pt x="251460" y="711518"/>
                    <a:pt x="249555" y="734377"/>
                    <a:pt x="251460" y="758190"/>
                  </a:cubicBezTo>
                  <a:cubicBezTo>
                    <a:pt x="254317" y="793433"/>
                    <a:pt x="275272" y="808673"/>
                    <a:pt x="309562" y="800100"/>
                  </a:cubicBezTo>
                  <a:cubicBezTo>
                    <a:pt x="325755" y="796290"/>
                    <a:pt x="341947" y="790575"/>
                    <a:pt x="354330" y="805815"/>
                  </a:cubicBezTo>
                  <a:cubicBezTo>
                    <a:pt x="380047" y="837248"/>
                    <a:pt x="397192" y="819150"/>
                    <a:pt x="412432" y="796290"/>
                  </a:cubicBezTo>
                  <a:cubicBezTo>
                    <a:pt x="422909" y="780098"/>
                    <a:pt x="425767" y="756285"/>
                    <a:pt x="440055" y="744855"/>
                  </a:cubicBezTo>
                  <a:cubicBezTo>
                    <a:pt x="463867" y="724852"/>
                    <a:pt x="462915" y="702945"/>
                    <a:pt x="458152" y="678180"/>
                  </a:cubicBezTo>
                  <a:cubicBezTo>
                    <a:pt x="446722" y="619125"/>
                    <a:pt x="445770" y="559118"/>
                    <a:pt x="458152" y="501015"/>
                  </a:cubicBezTo>
                  <a:cubicBezTo>
                    <a:pt x="473392" y="431483"/>
                    <a:pt x="450532" y="369570"/>
                    <a:pt x="436245" y="302895"/>
                  </a:cubicBezTo>
                  <a:cubicBezTo>
                    <a:pt x="433387" y="293370"/>
                    <a:pt x="427672" y="279083"/>
                    <a:pt x="414337" y="281940"/>
                  </a:cubicBezTo>
                  <a:close/>
                  <a:moveTo>
                    <a:pt x="348615" y="0"/>
                  </a:moveTo>
                  <a:cubicBezTo>
                    <a:pt x="353377" y="2858"/>
                    <a:pt x="358140" y="5715"/>
                    <a:pt x="362902" y="8573"/>
                  </a:cubicBezTo>
                  <a:cubicBezTo>
                    <a:pt x="372427" y="20955"/>
                    <a:pt x="381952" y="35242"/>
                    <a:pt x="392430" y="46673"/>
                  </a:cubicBezTo>
                  <a:lnTo>
                    <a:pt x="392834" y="46917"/>
                  </a:lnTo>
                  <a:lnTo>
                    <a:pt x="363855" y="9525"/>
                  </a:lnTo>
                  <a:cubicBezTo>
                    <a:pt x="378143" y="13335"/>
                    <a:pt x="381000" y="28575"/>
                    <a:pt x="389572" y="38100"/>
                  </a:cubicBezTo>
                  <a:cubicBezTo>
                    <a:pt x="398621" y="47625"/>
                    <a:pt x="407670" y="54531"/>
                    <a:pt x="417314" y="56674"/>
                  </a:cubicBezTo>
                  <a:lnTo>
                    <a:pt x="443727" y="48238"/>
                  </a:lnTo>
                  <a:lnTo>
                    <a:pt x="447674" y="45720"/>
                  </a:lnTo>
                  <a:cubicBezTo>
                    <a:pt x="454342" y="45720"/>
                    <a:pt x="461009" y="45720"/>
                    <a:pt x="467677" y="45720"/>
                  </a:cubicBezTo>
                  <a:cubicBezTo>
                    <a:pt x="512445" y="74295"/>
                    <a:pt x="524827" y="121920"/>
                    <a:pt x="541972" y="166688"/>
                  </a:cubicBezTo>
                  <a:cubicBezTo>
                    <a:pt x="555307" y="201930"/>
                    <a:pt x="559117" y="244792"/>
                    <a:pt x="585787" y="271463"/>
                  </a:cubicBezTo>
                  <a:cubicBezTo>
                    <a:pt x="609600" y="294323"/>
                    <a:pt x="615315" y="318135"/>
                    <a:pt x="616267" y="346710"/>
                  </a:cubicBezTo>
                  <a:cubicBezTo>
                    <a:pt x="618172" y="385763"/>
                    <a:pt x="618172" y="423863"/>
                    <a:pt x="618172" y="461963"/>
                  </a:cubicBezTo>
                  <a:cubicBezTo>
                    <a:pt x="618172" y="481965"/>
                    <a:pt x="617220" y="502920"/>
                    <a:pt x="627697" y="520065"/>
                  </a:cubicBezTo>
                  <a:cubicBezTo>
                    <a:pt x="654367" y="564833"/>
                    <a:pt x="647700" y="612458"/>
                    <a:pt x="640080" y="662940"/>
                  </a:cubicBezTo>
                  <a:cubicBezTo>
                    <a:pt x="637222" y="698183"/>
                    <a:pt x="636270" y="732473"/>
                    <a:pt x="634365" y="766763"/>
                  </a:cubicBezTo>
                  <a:cubicBezTo>
                    <a:pt x="627697" y="800100"/>
                    <a:pt x="628650" y="833438"/>
                    <a:pt x="628650" y="866775"/>
                  </a:cubicBezTo>
                  <a:cubicBezTo>
                    <a:pt x="624840" y="899160"/>
                    <a:pt x="621030" y="931545"/>
                    <a:pt x="629602" y="963930"/>
                  </a:cubicBezTo>
                  <a:cubicBezTo>
                    <a:pt x="626745" y="979170"/>
                    <a:pt x="633412" y="995363"/>
                    <a:pt x="621982" y="1008698"/>
                  </a:cubicBezTo>
                  <a:cubicBezTo>
                    <a:pt x="601980" y="1004888"/>
                    <a:pt x="601980" y="989648"/>
                    <a:pt x="601980" y="974408"/>
                  </a:cubicBezTo>
                  <a:cubicBezTo>
                    <a:pt x="601027" y="934402"/>
                    <a:pt x="606742" y="895350"/>
                    <a:pt x="611505" y="856298"/>
                  </a:cubicBezTo>
                  <a:cubicBezTo>
                    <a:pt x="616267" y="819150"/>
                    <a:pt x="618172" y="782002"/>
                    <a:pt x="614362" y="736283"/>
                  </a:cubicBezTo>
                  <a:cubicBezTo>
                    <a:pt x="600075" y="758190"/>
                    <a:pt x="601980" y="771525"/>
                    <a:pt x="601980" y="784860"/>
                  </a:cubicBezTo>
                  <a:cubicBezTo>
                    <a:pt x="602932" y="829627"/>
                    <a:pt x="591502" y="867727"/>
                    <a:pt x="552450" y="894398"/>
                  </a:cubicBezTo>
                  <a:cubicBezTo>
                    <a:pt x="541020" y="902970"/>
                    <a:pt x="531495" y="916305"/>
                    <a:pt x="529590" y="931545"/>
                  </a:cubicBezTo>
                  <a:cubicBezTo>
                    <a:pt x="527208" y="949167"/>
                    <a:pt x="521493" y="964645"/>
                    <a:pt x="513159" y="978575"/>
                  </a:cubicBezTo>
                  <a:lnTo>
                    <a:pt x="483855" y="1012980"/>
                  </a:lnTo>
                  <a:lnTo>
                    <a:pt x="483730" y="1013126"/>
                  </a:lnTo>
                  <a:lnTo>
                    <a:pt x="481012" y="1016318"/>
                  </a:lnTo>
                  <a:cubicBezTo>
                    <a:pt x="476249" y="1022985"/>
                    <a:pt x="476249" y="1030605"/>
                    <a:pt x="476249" y="1037273"/>
                  </a:cubicBezTo>
                  <a:cubicBezTo>
                    <a:pt x="468630" y="1084898"/>
                    <a:pt x="475297" y="1132523"/>
                    <a:pt x="474345" y="1180148"/>
                  </a:cubicBezTo>
                  <a:cubicBezTo>
                    <a:pt x="472440" y="1184910"/>
                    <a:pt x="470534" y="1194435"/>
                    <a:pt x="467677" y="1195388"/>
                  </a:cubicBezTo>
                  <a:cubicBezTo>
                    <a:pt x="456247" y="1198245"/>
                    <a:pt x="459105" y="1186815"/>
                    <a:pt x="458152" y="1181100"/>
                  </a:cubicBezTo>
                  <a:cubicBezTo>
                    <a:pt x="455295" y="1148715"/>
                    <a:pt x="461962" y="1115377"/>
                    <a:pt x="451484" y="1082993"/>
                  </a:cubicBezTo>
                  <a:cubicBezTo>
                    <a:pt x="451484" y="1074420"/>
                    <a:pt x="451484" y="1065848"/>
                    <a:pt x="451484" y="1057275"/>
                  </a:cubicBezTo>
                  <a:cubicBezTo>
                    <a:pt x="449580" y="1016318"/>
                    <a:pt x="445770" y="1013460"/>
                    <a:pt x="408622" y="1031558"/>
                  </a:cubicBezTo>
                  <a:cubicBezTo>
                    <a:pt x="389572" y="1041083"/>
                    <a:pt x="369570" y="1046798"/>
                    <a:pt x="348615" y="1045845"/>
                  </a:cubicBezTo>
                  <a:cubicBezTo>
                    <a:pt x="317182" y="1043940"/>
                    <a:pt x="306705" y="1057275"/>
                    <a:pt x="309562" y="1086802"/>
                  </a:cubicBezTo>
                  <a:cubicBezTo>
                    <a:pt x="311467" y="1098233"/>
                    <a:pt x="311467" y="1108710"/>
                    <a:pt x="311467" y="1120140"/>
                  </a:cubicBezTo>
                  <a:cubicBezTo>
                    <a:pt x="315277" y="1113473"/>
                    <a:pt x="318135" y="1107758"/>
                    <a:pt x="325755" y="1092518"/>
                  </a:cubicBezTo>
                  <a:cubicBezTo>
                    <a:pt x="325755" y="1095375"/>
                    <a:pt x="325755" y="1097280"/>
                    <a:pt x="325755" y="1099185"/>
                  </a:cubicBezTo>
                  <a:cubicBezTo>
                    <a:pt x="325755" y="1100138"/>
                    <a:pt x="324802" y="1101090"/>
                    <a:pt x="324802" y="1102043"/>
                  </a:cubicBezTo>
                  <a:cubicBezTo>
                    <a:pt x="320992" y="1112520"/>
                    <a:pt x="322897" y="1123950"/>
                    <a:pt x="319087" y="1134427"/>
                  </a:cubicBezTo>
                  <a:cubicBezTo>
                    <a:pt x="318135" y="1152525"/>
                    <a:pt x="318135" y="1171575"/>
                    <a:pt x="320040" y="1189673"/>
                  </a:cubicBezTo>
                  <a:cubicBezTo>
                    <a:pt x="321945" y="1203008"/>
                    <a:pt x="315277" y="1210627"/>
                    <a:pt x="302895" y="1213485"/>
                  </a:cubicBezTo>
                  <a:cubicBezTo>
                    <a:pt x="288607" y="1216343"/>
                    <a:pt x="278130" y="1209675"/>
                    <a:pt x="274320" y="1196340"/>
                  </a:cubicBezTo>
                  <a:cubicBezTo>
                    <a:pt x="270510" y="1184910"/>
                    <a:pt x="268605" y="1173480"/>
                    <a:pt x="271462" y="1163002"/>
                  </a:cubicBezTo>
                  <a:cubicBezTo>
                    <a:pt x="275272" y="1143952"/>
                    <a:pt x="273367" y="1127760"/>
                    <a:pt x="266699" y="1111568"/>
                  </a:cubicBezTo>
                  <a:cubicBezTo>
                    <a:pt x="274320" y="1100138"/>
                    <a:pt x="275272" y="1082040"/>
                    <a:pt x="280035" y="1067752"/>
                  </a:cubicBezTo>
                  <a:cubicBezTo>
                    <a:pt x="246697" y="1007745"/>
                    <a:pt x="202882" y="995363"/>
                    <a:pt x="172402" y="1038225"/>
                  </a:cubicBezTo>
                  <a:cubicBezTo>
                    <a:pt x="153352" y="974408"/>
                    <a:pt x="133349" y="912495"/>
                    <a:pt x="114299" y="849630"/>
                  </a:cubicBezTo>
                  <a:cubicBezTo>
                    <a:pt x="110490" y="850583"/>
                    <a:pt x="105727" y="850583"/>
                    <a:pt x="101917" y="851535"/>
                  </a:cubicBezTo>
                  <a:cubicBezTo>
                    <a:pt x="91440" y="910590"/>
                    <a:pt x="93345" y="971550"/>
                    <a:pt x="100965" y="1031558"/>
                  </a:cubicBezTo>
                  <a:cubicBezTo>
                    <a:pt x="100965" y="1028700"/>
                    <a:pt x="100965" y="1025843"/>
                    <a:pt x="101917" y="1023938"/>
                  </a:cubicBezTo>
                  <a:cubicBezTo>
                    <a:pt x="103822" y="1016318"/>
                    <a:pt x="106680" y="1015365"/>
                    <a:pt x="107632" y="1023938"/>
                  </a:cubicBezTo>
                  <a:cubicBezTo>
                    <a:pt x="108585" y="1045845"/>
                    <a:pt x="108585" y="1068705"/>
                    <a:pt x="109537" y="1090613"/>
                  </a:cubicBezTo>
                  <a:cubicBezTo>
                    <a:pt x="110490" y="1100138"/>
                    <a:pt x="112395" y="1114425"/>
                    <a:pt x="120967" y="1115377"/>
                  </a:cubicBezTo>
                  <a:cubicBezTo>
                    <a:pt x="118110" y="1137285"/>
                    <a:pt x="115252" y="1159193"/>
                    <a:pt x="117157" y="1181100"/>
                  </a:cubicBezTo>
                  <a:cubicBezTo>
                    <a:pt x="119062" y="1196340"/>
                    <a:pt x="112395" y="1211580"/>
                    <a:pt x="95249" y="1214438"/>
                  </a:cubicBezTo>
                  <a:cubicBezTo>
                    <a:pt x="79057" y="1217295"/>
                    <a:pt x="62865" y="1216343"/>
                    <a:pt x="56197" y="1196340"/>
                  </a:cubicBezTo>
                  <a:cubicBezTo>
                    <a:pt x="52387" y="1178243"/>
                    <a:pt x="50482" y="1159193"/>
                    <a:pt x="56197" y="1142048"/>
                  </a:cubicBezTo>
                  <a:cubicBezTo>
                    <a:pt x="67627" y="1111568"/>
                    <a:pt x="67627" y="1080135"/>
                    <a:pt x="62865" y="1048702"/>
                  </a:cubicBezTo>
                  <a:cubicBezTo>
                    <a:pt x="62865" y="1031558"/>
                    <a:pt x="63817" y="1014413"/>
                    <a:pt x="71437" y="998220"/>
                  </a:cubicBezTo>
                  <a:cubicBezTo>
                    <a:pt x="81915" y="896302"/>
                    <a:pt x="57149" y="795338"/>
                    <a:pt x="62865" y="693420"/>
                  </a:cubicBezTo>
                  <a:cubicBezTo>
                    <a:pt x="65722" y="663893"/>
                    <a:pt x="63817" y="633413"/>
                    <a:pt x="55245" y="604838"/>
                  </a:cubicBezTo>
                  <a:cubicBezTo>
                    <a:pt x="32385" y="601980"/>
                    <a:pt x="42862" y="620077"/>
                    <a:pt x="42862" y="628650"/>
                  </a:cubicBezTo>
                  <a:cubicBezTo>
                    <a:pt x="41910" y="683895"/>
                    <a:pt x="42862" y="739140"/>
                    <a:pt x="42862" y="794385"/>
                  </a:cubicBezTo>
                  <a:cubicBezTo>
                    <a:pt x="42862" y="802005"/>
                    <a:pt x="45720" y="812483"/>
                    <a:pt x="36195" y="817245"/>
                  </a:cubicBezTo>
                  <a:cubicBezTo>
                    <a:pt x="30004" y="820103"/>
                    <a:pt x="25955" y="818198"/>
                    <a:pt x="22502" y="814983"/>
                  </a:cubicBezTo>
                  <a:lnTo>
                    <a:pt x="13811" y="806292"/>
                  </a:lnTo>
                  <a:lnTo>
                    <a:pt x="10478" y="809626"/>
                  </a:lnTo>
                  <a:lnTo>
                    <a:pt x="20003" y="829627"/>
                  </a:lnTo>
                  <a:cubicBezTo>
                    <a:pt x="14288" y="825817"/>
                    <a:pt x="9525" y="819150"/>
                    <a:pt x="6668" y="811530"/>
                  </a:cubicBezTo>
                  <a:lnTo>
                    <a:pt x="10478" y="809625"/>
                  </a:lnTo>
                  <a:lnTo>
                    <a:pt x="10475" y="809621"/>
                  </a:lnTo>
                  <a:lnTo>
                    <a:pt x="10477" y="809625"/>
                  </a:lnTo>
                  <a:cubicBezTo>
                    <a:pt x="9525" y="810577"/>
                    <a:pt x="7620" y="810577"/>
                    <a:pt x="6667" y="811530"/>
                  </a:cubicBezTo>
                  <a:lnTo>
                    <a:pt x="6381" y="810674"/>
                  </a:lnTo>
                  <a:lnTo>
                    <a:pt x="3810" y="811530"/>
                  </a:lnTo>
                  <a:cubicBezTo>
                    <a:pt x="2858" y="811530"/>
                    <a:pt x="953" y="811530"/>
                    <a:pt x="0" y="810578"/>
                  </a:cubicBezTo>
                  <a:lnTo>
                    <a:pt x="4609" y="805048"/>
                  </a:lnTo>
                  <a:lnTo>
                    <a:pt x="3810" y="801052"/>
                  </a:lnTo>
                  <a:cubicBezTo>
                    <a:pt x="3810" y="800100"/>
                    <a:pt x="3810" y="799148"/>
                    <a:pt x="3810" y="798195"/>
                  </a:cubicBezTo>
                  <a:cubicBezTo>
                    <a:pt x="4762" y="800100"/>
                    <a:pt x="6668" y="802005"/>
                    <a:pt x="7620" y="803910"/>
                  </a:cubicBezTo>
                  <a:lnTo>
                    <a:pt x="8096" y="804863"/>
                  </a:lnTo>
                  <a:lnTo>
                    <a:pt x="12382" y="804863"/>
                  </a:lnTo>
                  <a:cubicBezTo>
                    <a:pt x="26670" y="710565"/>
                    <a:pt x="20002" y="617220"/>
                    <a:pt x="13335" y="522923"/>
                  </a:cubicBezTo>
                  <a:cubicBezTo>
                    <a:pt x="29527" y="484823"/>
                    <a:pt x="33337" y="441960"/>
                    <a:pt x="64770" y="410528"/>
                  </a:cubicBezTo>
                  <a:cubicBezTo>
                    <a:pt x="60007" y="401955"/>
                    <a:pt x="53340" y="397192"/>
                    <a:pt x="45720" y="396240"/>
                  </a:cubicBezTo>
                  <a:cubicBezTo>
                    <a:pt x="59055" y="353378"/>
                    <a:pt x="62865" y="308610"/>
                    <a:pt x="77152" y="265748"/>
                  </a:cubicBezTo>
                  <a:cubicBezTo>
                    <a:pt x="81915" y="251460"/>
                    <a:pt x="85724" y="237173"/>
                    <a:pt x="87630" y="221933"/>
                  </a:cubicBezTo>
                  <a:cubicBezTo>
                    <a:pt x="95249" y="219075"/>
                    <a:pt x="103822" y="215265"/>
                    <a:pt x="110490" y="208598"/>
                  </a:cubicBezTo>
                  <a:cubicBezTo>
                    <a:pt x="107632" y="185738"/>
                    <a:pt x="118110" y="168592"/>
                    <a:pt x="127635" y="149542"/>
                  </a:cubicBezTo>
                  <a:cubicBezTo>
                    <a:pt x="134302" y="141923"/>
                    <a:pt x="140017" y="133350"/>
                    <a:pt x="146685" y="125730"/>
                  </a:cubicBezTo>
                  <a:cubicBezTo>
                    <a:pt x="159067" y="117158"/>
                    <a:pt x="168592" y="104775"/>
                    <a:pt x="184785" y="103823"/>
                  </a:cubicBezTo>
                  <a:cubicBezTo>
                    <a:pt x="212407" y="101917"/>
                    <a:pt x="230505" y="85725"/>
                    <a:pt x="239077" y="60960"/>
                  </a:cubicBezTo>
                  <a:cubicBezTo>
                    <a:pt x="250507" y="28575"/>
                    <a:pt x="273367" y="18098"/>
                    <a:pt x="304799" y="20955"/>
                  </a:cubicBezTo>
                  <a:cubicBezTo>
                    <a:pt x="325755" y="27623"/>
                    <a:pt x="335280" y="9525"/>
                    <a:pt x="348615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6486E04-E4EE-488C-A84F-BE8A3C7FBBCF}"/>
                </a:ext>
              </a:extLst>
            </p:cNvPr>
            <p:cNvSpPr/>
            <p:nvPr/>
          </p:nvSpPr>
          <p:spPr>
            <a:xfrm>
              <a:off x="6332081" y="5378139"/>
              <a:ext cx="532448" cy="1198254"/>
            </a:xfrm>
            <a:custGeom>
              <a:avLst/>
              <a:gdLst>
                <a:gd name="connsiteX0" fmla="*/ 180023 w 532448"/>
                <a:gd name="connsiteY0" fmla="*/ 1133150 h 1198254"/>
                <a:gd name="connsiteX1" fmla="*/ 201930 w 532448"/>
                <a:gd name="connsiteY1" fmla="*/ 1153153 h 1198254"/>
                <a:gd name="connsiteX2" fmla="*/ 200978 w 532448"/>
                <a:gd name="connsiteY2" fmla="*/ 1189348 h 1198254"/>
                <a:gd name="connsiteX3" fmla="*/ 180023 w 532448"/>
                <a:gd name="connsiteY3" fmla="*/ 1133150 h 1198254"/>
                <a:gd name="connsiteX4" fmla="*/ 209550 w 532448"/>
                <a:gd name="connsiteY4" fmla="*/ 541648 h 1198254"/>
                <a:gd name="connsiteX5" fmla="*/ 199073 w 532448"/>
                <a:gd name="connsiteY5" fmla="*/ 660711 h 1198254"/>
                <a:gd name="connsiteX6" fmla="*/ 211455 w 532448"/>
                <a:gd name="connsiteY6" fmla="*/ 673093 h 1198254"/>
                <a:gd name="connsiteX7" fmla="*/ 222885 w 532448"/>
                <a:gd name="connsiteY7" fmla="*/ 660711 h 1198254"/>
                <a:gd name="connsiteX8" fmla="*/ 209550 w 532448"/>
                <a:gd name="connsiteY8" fmla="*/ 541648 h 1198254"/>
                <a:gd name="connsiteX9" fmla="*/ 258127 w 532448"/>
                <a:gd name="connsiteY9" fmla="*/ 485451 h 1198254"/>
                <a:gd name="connsiteX10" fmla="*/ 240983 w 532448"/>
                <a:gd name="connsiteY10" fmla="*/ 512120 h 1198254"/>
                <a:gd name="connsiteX11" fmla="*/ 237173 w 532448"/>
                <a:gd name="connsiteY11" fmla="*/ 590226 h 1198254"/>
                <a:gd name="connsiteX12" fmla="*/ 238125 w 532448"/>
                <a:gd name="connsiteY12" fmla="*/ 590226 h 1198254"/>
                <a:gd name="connsiteX13" fmla="*/ 236220 w 532448"/>
                <a:gd name="connsiteY13" fmla="*/ 638803 h 1198254"/>
                <a:gd name="connsiteX14" fmla="*/ 245745 w 532448"/>
                <a:gd name="connsiteY14" fmla="*/ 674998 h 1198254"/>
                <a:gd name="connsiteX15" fmla="*/ 296228 w 532448"/>
                <a:gd name="connsiteY15" fmla="*/ 661663 h 1198254"/>
                <a:gd name="connsiteX16" fmla="*/ 287655 w 532448"/>
                <a:gd name="connsiteY16" fmla="*/ 495928 h 1198254"/>
                <a:gd name="connsiteX17" fmla="*/ 258127 w 532448"/>
                <a:gd name="connsiteY17" fmla="*/ 485451 h 1198254"/>
                <a:gd name="connsiteX18" fmla="*/ 215146 w 532448"/>
                <a:gd name="connsiteY18" fmla="*/ 152 h 1198254"/>
                <a:gd name="connsiteX19" fmla="*/ 228600 w 532448"/>
                <a:gd name="connsiteY19" fmla="*/ 14915 h 1198254"/>
                <a:gd name="connsiteX20" fmla="*/ 313373 w 532448"/>
                <a:gd name="connsiteY20" fmla="*/ 25393 h 1198254"/>
                <a:gd name="connsiteX21" fmla="*/ 342900 w 532448"/>
                <a:gd name="connsiteY21" fmla="*/ 33013 h 1198254"/>
                <a:gd name="connsiteX22" fmla="*/ 398145 w 532448"/>
                <a:gd name="connsiteY22" fmla="*/ 299713 h 1198254"/>
                <a:gd name="connsiteX23" fmla="*/ 413385 w 532448"/>
                <a:gd name="connsiteY23" fmla="*/ 381628 h 1198254"/>
                <a:gd name="connsiteX24" fmla="*/ 445770 w 532448"/>
                <a:gd name="connsiteY24" fmla="*/ 509263 h 1198254"/>
                <a:gd name="connsiteX25" fmla="*/ 472440 w 532448"/>
                <a:gd name="connsiteY25" fmla="*/ 580701 h 1198254"/>
                <a:gd name="connsiteX26" fmla="*/ 472440 w 532448"/>
                <a:gd name="connsiteY26" fmla="*/ 594988 h 1198254"/>
                <a:gd name="connsiteX27" fmla="*/ 514350 w 532448"/>
                <a:gd name="connsiteY27" fmla="*/ 797870 h 1198254"/>
                <a:gd name="connsiteX28" fmla="*/ 528638 w 532448"/>
                <a:gd name="connsiteY28" fmla="*/ 1001705 h 1198254"/>
                <a:gd name="connsiteX29" fmla="*/ 532448 w 532448"/>
                <a:gd name="connsiteY29" fmla="*/ 1015993 h 1198254"/>
                <a:gd name="connsiteX30" fmla="*/ 519113 w 532448"/>
                <a:gd name="connsiteY30" fmla="*/ 1023613 h 1198254"/>
                <a:gd name="connsiteX31" fmla="*/ 466725 w 532448"/>
                <a:gd name="connsiteY31" fmla="*/ 1110291 h 1198254"/>
                <a:gd name="connsiteX32" fmla="*/ 461010 w 532448"/>
                <a:gd name="connsiteY32" fmla="*/ 1172203 h 1198254"/>
                <a:gd name="connsiteX33" fmla="*/ 440055 w 532448"/>
                <a:gd name="connsiteY33" fmla="*/ 1189348 h 1198254"/>
                <a:gd name="connsiteX34" fmla="*/ 428625 w 532448"/>
                <a:gd name="connsiteY34" fmla="*/ 1156963 h 1198254"/>
                <a:gd name="connsiteX35" fmla="*/ 388620 w 532448"/>
                <a:gd name="connsiteY35" fmla="*/ 997895 h 1198254"/>
                <a:gd name="connsiteX36" fmla="*/ 360045 w 532448"/>
                <a:gd name="connsiteY36" fmla="*/ 929316 h 1198254"/>
                <a:gd name="connsiteX37" fmla="*/ 350520 w 532448"/>
                <a:gd name="connsiteY37" fmla="*/ 1113148 h 1198254"/>
                <a:gd name="connsiteX38" fmla="*/ 336233 w 532448"/>
                <a:gd name="connsiteY38" fmla="*/ 1040758 h 1198254"/>
                <a:gd name="connsiteX39" fmla="*/ 330518 w 532448"/>
                <a:gd name="connsiteY39" fmla="*/ 981703 h 1198254"/>
                <a:gd name="connsiteX40" fmla="*/ 281940 w 532448"/>
                <a:gd name="connsiteY40" fmla="*/ 891216 h 1198254"/>
                <a:gd name="connsiteX41" fmla="*/ 229552 w 532448"/>
                <a:gd name="connsiteY41" fmla="*/ 888358 h 1198254"/>
                <a:gd name="connsiteX42" fmla="*/ 201930 w 532448"/>
                <a:gd name="connsiteY42" fmla="*/ 939793 h 1198254"/>
                <a:gd name="connsiteX43" fmla="*/ 184785 w 532448"/>
                <a:gd name="connsiteY43" fmla="*/ 1023613 h 1198254"/>
                <a:gd name="connsiteX44" fmla="*/ 172402 w 532448"/>
                <a:gd name="connsiteY44" fmla="*/ 956938 h 1198254"/>
                <a:gd name="connsiteX45" fmla="*/ 131445 w 532448"/>
                <a:gd name="connsiteY45" fmla="*/ 980751 h 1198254"/>
                <a:gd name="connsiteX46" fmla="*/ 86677 w 532448"/>
                <a:gd name="connsiteY46" fmla="*/ 1053141 h 1198254"/>
                <a:gd name="connsiteX47" fmla="*/ 76200 w 532448"/>
                <a:gd name="connsiteY47" fmla="*/ 1078858 h 1198254"/>
                <a:gd name="connsiteX48" fmla="*/ 77152 w 532448"/>
                <a:gd name="connsiteY48" fmla="*/ 1159820 h 1198254"/>
                <a:gd name="connsiteX49" fmla="*/ 81915 w 532448"/>
                <a:gd name="connsiteY49" fmla="*/ 1191253 h 1198254"/>
                <a:gd name="connsiteX50" fmla="*/ 61913 w 532448"/>
                <a:gd name="connsiteY50" fmla="*/ 1196968 h 1198254"/>
                <a:gd name="connsiteX51" fmla="*/ 49530 w 532448"/>
                <a:gd name="connsiteY51" fmla="*/ 1169345 h 1198254"/>
                <a:gd name="connsiteX52" fmla="*/ 31433 w 532448"/>
                <a:gd name="connsiteY52" fmla="*/ 1047426 h 1198254"/>
                <a:gd name="connsiteX53" fmla="*/ 0 w 532448"/>
                <a:gd name="connsiteY53" fmla="*/ 988370 h 1198254"/>
                <a:gd name="connsiteX54" fmla="*/ 34290 w 532448"/>
                <a:gd name="connsiteY54" fmla="*/ 826445 h 1198254"/>
                <a:gd name="connsiteX55" fmla="*/ 41910 w 532448"/>
                <a:gd name="connsiteY55" fmla="*/ 742626 h 1198254"/>
                <a:gd name="connsiteX56" fmla="*/ 47625 w 532448"/>
                <a:gd name="connsiteY56" fmla="*/ 633088 h 1198254"/>
                <a:gd name="connsiteX57" fmla="*/ 96202 w 532448"/>
                <a:gd name="connsiteY57" fmla="*/ 432110 h 1198254"/>
                <a:gd name="connsiteX58" fmla="*/ 114300 w 532448"/>
                <a:gd name="connsiteY58" fmla="*/ 314953 h 1198254"/>
                <a:gd name="connsiteX59" fmla="*/ 120015 w 532448"/>
                <a:gd name="connsiteY59" fmla="*/ 274948 h 1198254"/>
                <a:gd name="connsiteX60" fmla="*/ 145733 w 532448"/>
                <a:gd name="connsiteY60" fmla="*/ 213988 h 1198254"/>
                <a:gd name="connsiteX61" fmla="*/ 158115 w 532448"/>
                <a:gd name="connsiteY61" fmla="*/ 116833 h 1198254"/>
                <a:gd name="connsiteX62" fmla="*/ 200977 w 532448"/>
                <a:gd name="connsiteY62" fmla="*/ 11106 h 1198254"/>
                <a:gd name="connsiteX63" fmla="*/ 215146 w 532448"/>
                <a:gd name="connsiteY63" fmla="*/ 152 h 119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32448" h="1198254">
                  <a:moveTo>
                    <a:pt x="180023" y="1133150"/>
                  </a:moveTo>
                  <a:cubicBezTo>
                    <a:pt x="194310" y="1132198"/>
                    <a:pt x="192405" y="1149343"/>
                    <a:pt x="201930" y="1153153"/>
                  </a:cubicBezTo>
                  <a:cubicBezTo>
                    <a:pt x="201930" y="1165535"/>
                    <a:pt x="200978" y="1176965"/>
                    <a:pt x="200978" y="1189348"/>
                  </a:cubicBezTo>
                  <a:cubicBezTo>
                    <a:pt x="169545" y="1184585"/>
                    <a:pt x="165735" y="1176965"/>
                    <a:pt x="180023" y="1133150"/>
                  </a:cubicBezTo>
                  <a:close/>
                  <a:moveTo>
                    <a:pt x="209550" y="541648"/>
                  </a:moveTo>
                  <a:cubicBezTo>
                    <a:pt x="188595" y="580701"/>
                    <a:pt x="190500" y="620705"/>
                    <a:pt x="199073" y="660711"/>
                  </a:cubicBezTo>
                  <a:cubicBezTo>
                    <a:pt x="200025" y="666426"/>
                    <a:pt x="203835" y="673093"/>
                    <a:pt x="211455" y="673093"/>
                  </a:cubicBezTo>
                  <a:cubicBezTo>
                    <a:pt x="219075" y="673093"/>
                    <a:pt x="222885" y="666426"/>
                    <a:pt x="222885" y="660711"/>
                  </a:cubicBezTo>
                  <a:cubicBezTo>
                    <a:pt x="223838" y="620705"/>
                    <a:pt x="229552" y="580701"/>
                    <a:pt x="209550" y="541648"/>
                  </a:cubicBezTo>
                  <a:close/>
                  <a:moveTo>
                    <a:pt x="258127" y="485451"/>
                  </a:moveTo>
                  <a:cubicBezTo>
                    <a:pt x="246698" y="490213"/>
                    <a:pt x="241935" y="500690"/>
                    <a:pt x="240983" y="512120"/>
                  </a:cubicBezTo>
                  <a:cubicBezTo>
                    <a:pt x="239077" y="537838"/>
                    <a:pt x="238125" y="564508"/>
                    <a:pt x="237173" y="590226"/>
                  </a:cubicBezTo>
                  <a:cubicBezTo>
                    <a:pt x="238125" y="590226"/>
                    <a:pt x="238125" y="590226"/>
                    <a:pt x="238125" y="590226"/>
                  </a:cubicBezTo>
                  <a:cubicBezTo>
                    <a:pt x="238125" y="606418"/>
                    <a:pt x="236220" y="622611"/>
                    <a:pt x="236220" y="638803"/>
                  </a:cubicBezTo>
                  <a:cubicBezTo>
                    <a:pt x="236220" y="652138"/>
                    <a:pt x="228600" y="669283"/>
                    <a:pt x="245745" y="674998"/>
                  </a:cubicBezTo>
                  <a:cubicBezTo>
                    <a:pt x="263843" y="680713"/>
                    <a:pt x="280988" y="677855"/>
                    <a:pt x="296228" y="661663"/>
                  </a:cubicBezTo>
                  <a:cubicBezTo>
                    <a:pt x="350520" y="604513"/>
                    <a:pt x="332423" y="554983"/>
                    <a:pt x="287655" y="495928"/>
                  </a:cubicBezTo>
                  <a:cubicBezTo>
                    <a:pt x="280988" y="486403"/>
                    <a:pt x="270510" y="480688"/>
                    <a:pt x="258127" y="485451"/>
                  </a:cubicBezTo>
                  <a:close/>
                  <a:moveTo>
                    <a:pt x="215146" y="152"/>
                  </a:moveTo>
                  <a:cubicBezTo>
                    <a:pt x="219551" y="-801"/>
                    <a:pt x="223837" y="2533"/>
                    <a:pt x="228600" y="14915"/>
                  </a:cubicBezTo>
                  <a:cubicBezTo>
                    <a:pt x="237173" y="36823"/>
                    <a:pt x="293370" y="43490"/>
                    <a:pt x="313373" y="25393"/>
                  </a:cubicBezTo>
                  <a:cubicBezTo>
                    <a:pt x="330518" y="10153"/>
                    <a:pt x="338138" y="19678"/>
                    <a:pt x="342900" y="33013"/>
                  </a:cubicBezTo>
                  <a:cubicBezTo>
                    <a:pt x="375285" y="119690"/>
                    <a:pt x="404813" y="206368"/>
                    <a:pt x="398145" y="299713"/>
                  </a:cubicBezTo>
                  <a:cubicBezTo>
                    <a:pt x="395288" y="330193"/>
                    <a:pt x="398145" y="355910"/>
                    <a:pt x="413385" y="381628"/>
                  </a:cubicBezTo>
                  <a:cubicBezTo>
                    <a:pt x="436245" y="420681"/>
                    <a:pt x="449580" y="462590"/>
                    <a:pt x="445770" y="509263"/>
                  </a:cubicBezTo>
                  <a:cubicBezTo>
                    <a:pt x="443865" y="536886"/>
                    <a:pt x="462915" y="556888"/>
                    <a:pt x="472440" y="580701"/>
                  </a:cubicBezTo>
                  <a:cubicBezTo>
                    <a:pt x="472440" y="585463"/>
                    <a:pt x="472440" y="590226"/>
                    <a:pt x="472440" y="594988"/>
                  </a:cubicBezTo>
                  <a:cubicBezTo>
                    <a:pt x="469583" y="665473"/>
                    <a:pt x="454343" y="738816"/>
                    <a:pt x="514350" y="797870"/>
                  </a:cubicBezTo>
                  <a:cubicBezTo>
                    <a:pt x="531495" y="864545"/>
                    <a:pt x="525780" y="934078"/>
                    <a:pt x="528638" y="1001705"/>
                  </a:cubicBezTo>
                  <a:cubicBezTo>
                    <a:pt x="529590" y="1006468"/>
                    <a:pt x="531495" y="1011230"/>
                    <a:pt x="532448" y="1015993"/>
                  </a:cubicBezTo>
                  <a:cubicBezTo>
                    <a:pt x="528638" y="1019803"/>
                    <a:pt x="523875" y="1022661"/>
                    <a:pt x="519113" y="1023613"/>
                  </a:cubicBezTo>
                  <a:cubicBezTo>
                    <a:pt x="474345" y="1036948"/>
                    <a:pt x="468630" y="1072191"/>
                    <a:pt x="466725" y="1110291"/>
                  </a:cubicBezTo>
                  <a:cubicBezTo>
                    <a:pt x="465773" y="1131245"/>
                    <a:pt x="468630" y="1152201"/>
                    <a:pt x="461010" y="1172203"/>
                  </a:cubicBezTo>
                  <a:cubicBezTo>
                    <a:pt x="457200" y="1180776"/>
                    <a:pt x="452438" y="1190301"/>
                    <a:pt x="440055" y="1189348"/>
                  </a:cubicBezTo>
                  <a:cubicBezTo>
                    <a:pt x="423863" y="1182680"/>
                    <a:pt x="427673" y="1168393"/>
                    <a:pt x="428625" y="1156963"/>
                  </a:cubicBezTo>
                  <a:cubicBezTo>
                    <a:pt x="432435" y="1099813"/>
                    <a:pt x="421005" y="1046473"/>
                    <a:pt x="388620" y="997895"/>
                  </a:cubicBezTo>
                  <a:cubicBezTo>
                    <a:pt x="376238" y="978845"/>
                    <a:pt x="370523" y="955986"/>
                    <a:pt x="360045" y="929316"/>
                  </a:cubicBezTo>
                  <a:cubicBezTo>
                    <a:pt x="334328" y="990276"/>
                    <a:pt x="371475" y="1050283"/>
                    <a:pt x="350520" y="1113148"/>
                  </a:cubicBezTo>
                  <a:cubicBezTo>
                    <a:pt x="331470" y="1086478"/>
                    <a:pt x="342900" y="1061713"/>
                    <a:pt x="336233" y="1040758"/>
                  </a:cubicBezTo>
                  <a:cubicBezTo>
                    <a:pt x="334328" y="1020755"/>
                    <a:pt x="326708" y="999801"/>
                    <a:pt x="330518" y="981703"/>
                  </a:cubicBezTo>
                  <a:cubicBezTo>
                    <a:pt x="339090" y="936936"/>
                    <a:pt x="310515" y="914076"/>
                    <a:pt x="281940" y="891216"/>
                  </a:cubicBezTo>
                  <a:cubicBezTo>
                    <a:pt x="265748" y="877880"/>
                    <a:pt x="247650" y="880738"/>
                    <a:pt x="229552" y="888358"/>
                  </a:cubicBezTo>
                  <a:cubicBezTo>
                    <a:pt x="206693" y="898836"/>
                    <a:pt x="200025" y="916933"/>
                    <a:pt x="201930" y="939793"/>
                  </a:cubicBezTo>
                  <a:cubicBezTo>
                    <a:pt x="190500" y="963605"/>
                    <a:pt x="204788" y="994086"/>
                    <a:pt x="184785" y="1023613"/>
                  </a:cubicBezTo>
                  <a:cubicBezTo>
                    <a:pt x="180023" y="996943"/>
                    <a:pt x="176213" y="976941"/>
                    <a:pt x="172402" y="956938"/>
                  </a:cubicBezTo>
                  <a:cubicBezTo>
                    <a:pt x="138113" y="927411"/>
                    <a:pt x="142875" y="968368"/>
                    <a:pt x="131445" y="980751"/>
                  </a:cubicBezTo>
                  <a:cubicBezTo>
                    <a:pt x="120968" y="1007420"/>
                    <a:pt x="122873" y="1041711"/>
                    <a:pt x="86677" y="1053141"/>
                  </a:cubicBezTo>
                  <a:cubicBezTo>
                    <a:pt x="75248" y="1056951"/>
                    <a:pt x="76200" y="1069333"/>
                    <a:pt x="76200" y="1078858"/>
                  </a:cubicBezTo>
                  <a:cubicBezTo>
                    <a:pt x="76200" y="1106480"/>
                    <a:pt x="77152" y="1133151"/>
                    <a:pt x="77152" y="1159820"/>
                  </a:cubicBezTo>
                  <a:cubicBezTo>
                    <a:pt x="88583" y="1168393"/>
                    <a:pt x="91440" y="1179823"/>
                    <a:pt x="81915" y="1191253"/>
                  </a:cubicBezTo>
                  <a:cubicBezTo>
                    <a:pt x="77152" y="1197920"/>
                    <a:pt x="69533" y="1199826"/>
                    <a:pt x="61913" y="1196968"/>
                  </a:cubicBezTo>
                  <a:cubicBezTo>
                    <a:pt x="47625" y="1192205"/>
                    <a:pt x="52388" y="1179823"/>
                    <a:pt x="49530" y="1169345"/>
                  </a:cubicBezTo>
                  <a:cubicBezTo>
                    <a:pt x="39052" y="1129341"/>
                    <a:pt x="51435" y="1086478"/>
                    <a:pt x="31433" y="1047426"/>
                  </a:cubicBezTo>
                  <a:cubicBezTo>
                    <a:pt x="20955" y="1027423"/>
                    <a:pt x="10477" y="1008373"/>
                    <a:pt x="0" y="988370"/>
                  </a:cubicBezTo>
                  <a:cubicBezTo>
                    <a:pt x="11430" y="934078"/>
                    <a:pt x="22860" y="880738"/>
                    <a:pt x="34290" y="826445"/>
                  </a:cubicBezTo>
                  <a:cubicBezTo>
                    <a:pt x="40005" y="798823"/>
                    <a:pt x="47625" y="771201"/>
                    <a:pt x="41910" y="742626"/>
                  </a:cubicBezTo>
                  <a:cubicBezTo>
                    <a:pt x="35243" y="705478"/>
                    <a:pt x="38100" y="669283"/>
                    <a:pt x="47625" y="633088"/>
                  </a:cubicBezTo>
                  <a:cubicBezTo>
                    <a:pt x="87630" y="572128"/>
                    <a:pt x="100013" y="505453"/>
                    <a:pt x="96202" y="432110"/>
                  </a:cubicBezTo>
                  <a:cubicBezTo>
                    <a:pt x="94298" y="393058"/>
                    <a:pt x="107633" y="354006"/>
                    <a:pt x="114300" y="314953"/>
                  </a:cubicBezTo>
                  <a:cubicBezTo>
                    <a:pt x="116205" y="301618"/>
                    <a:pt x="118110" y="288283"/>
                    <a:pt x="120015" y="274948"/>
                  </a:cubicBezTo>
                  <a:cubicBezTo>
                    <a:pt x="125730" y="253040"/>
                    <a:pt x="131445" y="232085"/>
                    <a:pt x="145733" y="213988"/>
                  </a:cubicBezTo>
                  <a:cubicBezTo>
                    <a:pt x="168593" y="184460"/>
                    <a:pt x="157163" y="149218"/>
                    <a:pt x="158115" y="116833"/>
                  </a:cubicBezTo>
                  <a:cubicBezTo>
                    <a:pt x="159068" y="75876"/>
                    <a:pt x="169545" y="39681"/>
                    <a:pt x="200977" y="11106"/>
                  </a:cubicBezTo>
                  <a:cubicBezTo>
                    <a:pt x="206216" y="6343"/>
                    <a:pt x="210740" y="1105"/>
                    <a:pt x="215146" y="15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B7F7279-C800-43CB-86F7-0A8B698AE6FD}"/>
                </a:ext>
              </a:extLst>
            </p:cNvPr>
            <p:cNvSpPr/>
            <p:nvPr/>
          </p:nvSpPr>
          <p:spPr>
            <a:xfrm>
              <a:off x="5618062" y="5369241"/>
              <a:ext cx="574508" cy="1219661"/>
            </a:xfrm>
            <a:custGeom>
              <a:avLst/>
              <a:gdLst>
                <a:gd name="connsiteX0" fmla="*/ 464435 w 574508"/>
                <a:gd name="connsiteY0" fmla="*/ 1058 h 1219661"/>
                <a:gd name="connsiteX1" fmla="*/ 495868 w 574508"/>
                <a:gd name="connsiteY1" fmla="*/ 6773 h 1219661"/>
                <a:gd name="connsiteX2" fmla="*/ 541588 w 574508"/>
                <a:gd name="connsiteY2" fmla="*/ 183938 h 1219661"/>
                <a:gd name="connsiteX3" fmla="*/ 541588 w 574508"/>
                <a:gd name="connsiteY3" fmla="*/ 202036 h 1219661"/>
                <a:gd name="connsiteX4" fmla="*/ 543493 w 574508"/>
                <a:gd name="connsiteY4" fmla="*/ 216323 h 1219661"/>
                <a:gd name="connsiteX5" fmla="*/ 568258 w 574508"/>
                <a:gd name="connsiteY5" fmla="*/ 382058 h 1219661"/>
                <a:gd name="connsiteX6" fmla="*/ 551113 w 574508"/>
                <a:gd name="connsiteY6" fmla="*/ 313478 h 1219661"/>
                <a:gd name="connsiteX7" fmla="*/ 550161 w 574508"/>
                <a:gd name="connsiteY7" fmla="*/ 483976 h 1219661"/>
                <a:gd name="connsiteX8" fmla="*/ 564448 w 574508"/>
                <a:gd name="connsiteY8" fmla="*/ 563033 h 1219661"/>
                <a:gd name="connsiteX9" fmla="*/ 549208 w 574508"/>
                <a:gd name="connsiteY9" fmla="*/ 687811 h 1219661"/>
                <a:gd name="connsiteX10" fmla="*/ 537778 w 574508"/>
                <a:gd name="connsiteY10" fmla="*/ 922126 h 1219661"/>
                <a:gd name="connsiteX11" fmla="*/ 529206 w 574508"/>
                <a:gd name="connsiteY11" fmla="*/ 957368 h 1219661"/>
                <a:gd name="connsiteX12" fmla="*/ 499678 w 574508"/>
                <a:gd name="connsiteY12" fmla="*/ 1063096 h 1219661"/>
                <a:gd name="connsiteX13" fmla="*/ 492058 w 574508"/>
                <a:gd name="connsiteY13" fmla="*/ 1123103 h 1219661"/>
                <a:gd name="connsiteX14" fmla="*/ 505393 w 574508"/>
                <a:gd name="connsiteY14" fmla="*/ 1200256 h 1219661"/>
                <a:gd name="connsiteX15" fmla="*/ 483485 w 574508"/>
                <a:gd name="connsiteY15" fmla="*/ 1216448 h 1219661"/>
                <a:gd name="connsiteX16" fmla="*/ 461578 w 574508"/>
                <a:gd name="connsiteY16" fmla="*/ 1197398 h 1219661"/>
                <a:gd name="connsiteX17" fmla="*/ 448243 w 574508"/>
                <a:gd name="connsiteY17" fmla="*/ 1060238 h 1219661"/>
                <a:gd name="connsiteX18" fmla="*/ 407285 w 574508"/>
                <a:gd name="connsiteY18" fmla="*/ 1028806 h 1219661"/>
                <a:gd name="connsiteX19" fmla="*/ 392998 w 574508"/>
                <a:gd name="connsiteY19" fmla="*/ 1064048 h 1219661"/>
                <a:gd name="connsiteX20" fmla="*/ 378710 w 574508"/>
                <a:gd name="connsiteY20" fmla="*/ 1117388 h 1219661"/>
                <a:gd name="connsiteX21" fmla="*/ 373948 w 574508"/>
                <a:gd name="connsiteY21" fmla="*/ 1014518 h 1219661"/>
                <a:gd name="connsiteX22" fmla="*/ 366328 w 574508"/>
                <a:gd name="connsiteY22" fmla="*/ 953558 h 1219661"/>
                <a:gd name="connsiteX23" fmla="*/ 345373 w 574508"/>
                <a:gd name="connsiteY23" fmla="*/ 746866 h 1219661"/>
                <a:gd name="connsiteX24" fmla="*/ 313940 w 574508"/>
                <a:gd name="connsiteY24" fmla="*/ 667808 h 1219661"/>
                <a:gd name="connsiteX25" fmla="*/ 283460 w 574508"/>
                <a:gd name="connsiteY25" fmla="*/ 650663 h 1219661"/>
                <a:gd name="connsiteX26" fmla="*/ 265363 w 574508"/>
                <a:gd name="connsiteY26" fmla="*/ 684001 h 1219661"/>
                <a:gd name="connsiteX27" fmla="*/ 270125 w 574508"/>
                <a:gd name="connsiteY27" fmla="*/ 727816 h 1219661"/>
                <a:gd name="connsiteX28" fmla="*/ 263458 w 574508"/>
                <a:gd name="connsiteY28" fmla="*/ 797348 h 1219661"/>
                <a:gd name="connsiteX29" fmla="*/ 234883 w 574508"/>
                <a:gd name="connsiteY29" fmla="*/ 821161 h 1219661"/>
                <a:gd name="connsiteX30" fmla="*/ 212975 w 574508"/>
                <a:gd name="connsiteY30" fmla="*/ 791633 h 1219661"/>
                <a:gd name="connsiteX31" fmla="*/ 210118 w 574508"/>
                <a:gd name="connsiteY31" fmla="*/ 739246 h 1219661"/>
                <a:gd name="connsiteX32" fmla="*/ 205355 w 574508"/>
                <a:gd name="connsiteY32" fmla="*/ 865928 h 1219661"/>
                <a:gd name="connsiteX33" fmla="*/ 210118 w 574508"/>
                <a:gd name="connsiteY33" fmla="*/ 1136438 h 1219661"/>
                <a:gd name="connsiteX34" fmla="*/ 186305 w 574508"/>
                <a:gd name="connsiteY34" fmla="*/ 1165013 h 1219661"/>
                <a:gd name="connsiteX35" fmla="*/ 156778 w 574508"/>
                <a:gd name="connsiteY35" fmla="*/ 1141201 h 1219661"/>
                <a:gd name="connsiteX36" fmla="*/ 151063 w 574508"/>
                <a:gd name="connsiteY36" fmla="*/ 1089766 h 1219661"/>
                <a:gd name="connsiteX37" fmla="*/ 138680 w 574508"/>
                <a:gd name="connsiteY37" fmla="*/ 1065953 h 1219661"/>
                <a:gd name="connsiteX38" fmla="*/ 118678 w 574508"/>
                <a:gd name="connsiteY38" fmla="*/ 1087861 h 1219661"/>
                <a:gd name="connsiteX39" fmla="*/ 113915 w 574508"/>
                <a:gd name="connsiteY39" fmla="*/ 1150726 h 1219661"/>
                <a:gd name="connsiteX40" fmla="*/ 113915 w 574508"/>
                <a:gd name="connsiteY40" fmla="*/ 1169776 h 1219661"/>
                <a:gd name="connsiteX41" fmla="*/ 88198 w 574508"/>
                <a:gd name="connsiteY41" fmla="*/ 1219306 h 1219661"/>
                <a:gd name="connsiteX42" fmla="*/ 52003 w 574508"/>
                <a:gd name="connsiteY42" fmla="*/ 1174538 h 1219661"/>
                <a:gd name="connsiteX43" fmla="*/ 63433 w 574508"/>
                <a:gd name="connsiteY43" fmla="*/ 1148821 h 1219661"/>
                <a:gd name="connsiteX44" fmla="*/ 74863 w 574508"/>
                <a:gd name="connsiteY44" fmla="*/ 1175491 h 1219661"/>
                <a:gd name="connsiteX45" fmla="*/ 15808 w 574508"/>
                <a:gd name="connsiteY45" fmla="*/ 919268 h 1219661"/>
                <a:gd name="connsiteX46" fmla="*/ 568 w 574508"/>
                <a:gd name="connsiteY46" fmla="*/ 818303 h 1219661"/>
                <a:gd name="connsiteX47" fmla="*/ 21523 w 574508"/>
                <a:gd name="connsiteY47" fmla="*/ 707813 h 1219661"/>
                <a:gd name="connsiteX48" fmla="*/ 20570 w 574508"/>
                <a:gd name="connsiteY48" fmla="*/ 484928 h 1219661"/>
                <a:gd name="connsiteX49" fmla="*/ 9140 w 574508"/>
                <a:gd name="connsiteY49" fmla="*/ 443018 h 1219661"/>
                <a:gd name="connsiteX50" fmla="*/ 13903 w 574508"/>
                <a:gd name="connsiteY50" fmla="*/ 335386 h 1219661"/>
                <a:gd name="connsiteX51" fmla="*/ 22475 w 574508"/>
                <a:gd name="connsiteY51" fmla="*/ 124883 h 1219661"/>
                <a:gd name="connsiteX52" fmla="*/ 19618 w 574508"/>
                <a:gd name="connsiteY52" fmla="*/ 62018 h 1219661"/>
                <a:gd name="connsiteX53" fmla="*/ 69148 w 574508"/>
                <a:gd name="connsiteY53" fmla="*/ 20108 h 1219661"/>
                <a:gd name="connsiteX54" fmla="*/ 167255 w 574508"/>
                <a:gd name="connsiteY54" fmla="*/ 35348 h 1219661"/>
                <a:gd name="connsiteX55" fmla="*/ 193925 w 574508"/>
                <a:gd name="connsiteY55" fmla="*/ 77258 h 1219661"/>
                <a:gd name="connsiteX56" fmla="*/ 178685 w 574508"/>
                <a:gd name="connsiteY56" fmla="*/ 95356 h 1219661"/>
                <a:gd name="connsiteX57" fmla="*/ 186305 w 574508"/>
                <a:gd name="connsiteY57" fmla="*/ 274426 h 1219661"/>
                <a:gd name="connsiteX58" fmla="*/ 283460 w 574508"/>
                <a:gd name="connsiteY58" fmla="*/ 371581 h 1219661"/>
                <a:gd name="connsiteX59" fmla="*/ 312035 w 574508"/>
                <a:gd name="connsiteY59" fmla="*/ 383011 h 1219661"/>
                <a:gd name="connsiteX60" fmla="*/ 354898 w 574508"/>
                <a:gd name="connsiteY60" fmla="*/ 382058 h 1219661"/>
                <a:gd name="connsiteX61" fmla="*/ 364423 w 574508"/>
                <a:gd name="connsiteY61" fmla="*/ 318241 h 1219661"/>
                <a:gd name="connsiteX62" fmla="*/ 365375 w 574508"/>
                <a:gd name="connsiteY62" fmla="*/ 201083 h 1219661"/>
                <a:gd name="connsiteX63" fmla="*/ 377758 w 574508"/>
                <a:gd name="connsiteY63" fmla="*/ 154411 h 1219661"/>
                <a:gd name="connsiteX64" fmla="*/ 371090 w 574508"/>
                <a:gd name="connsiteY64" fmla="*/ 110596 h 1219661"/>
                <a:gd name="connsiteX65" fmla="*/ 359660 w 574508"/>
                <a:gd name="connsiteY65" fmla="*/ 85831 h 1219661"/>
                <a:gd name="connsiteX66" fmla="*/ 464435 w 574508"/>
                <a:gd name="connsiteY66" fmla="*/ 1058 h 121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74508" h="1219661">
                  <a:moveTo>
                    <a:pt x="464435" y="1058"/>
                  </a:moveTo>
                  <a:cubicBezTo>
                    <a:pt x="475865" y="-847"/>
                    <a:pt x="486343" y="-847"/>
                    <a:pt x="495868" y="6773"/>
                  </a:cubicBezTo>
                  <a:cubicBezTo>
                    <a:pt x="549208" y="49636"/>
                    <a:pt x="567306" y="119168"/>
                    <a:pt x="541588" y="183938"/>
                  </a:cubicBezTo>
                  <a:cubicBezTo>
                    <a:pt x="538731" y="190606"/>
                    <a:pt x="538731" y="196321"/>
                    <a:pt x="541588" y="202036"/>
                  </a:cubicBezTo>
                  <a:cubicBezTo>
                    <a:pt x="542540" y="206798"/>
                    <a:pt x="540636" y="213466"/>
                    <a:pt x="543493" y="216323"/>
                  </a:cubicBezTo>
                  <a:cubicBezTo>
                    <a:pt x="595881" y="264901"/>
                    <a:pt x="565400" y="325861"/>
                    <a:pt x="568258" y="382058"/>
                  </a:cubicBezTo>
                  <a:cubicBezTo>
                    <a:pt x="553971" y="363961"/>
                    <a:pt x="565400" y="341101"/>
                    <a:pt x="551113" y="313478"/>
                  </a:cubicBezTo>
                  <a:cubicBezTo>
                    <a:pt x="538731" y="376343"/>
                    <a:pt x="534921" y="430636"/>
                    <a:pt x="550161" y="483976"/>
                  </a:cubicBezTo>
                  <a:cubicBezTo>
                    <a:pt x="557781" y="510646"/>
                    <a:pt x="564448" y="535411"/>
                    <a:pt x="564448" y="563033"/>
                  </a:cubicBezTo>
                  <a:cubicBezTo>
                    <a:pt x="558733" y="604943"/>
                    <a:pt x="543493" y="647806"/>
                    <a:pt x="549208" y="687811"/>
                  </a:cubicBezTo>
                  <a:cubicBezTo>
                    <a:pt x="560638" y="767821"/>
                    <a:pt x="574925" y="845926"/>
                    <a:pt x="537778" y="922126"/>
                  </a:cubicBezTo>
                  <a:cubicBezTo>
                    <a:pt x="532063" y="933556"/>
                    <a:pt x="528253" y="944986"/>
                    <a:pt x="529206" y="957368"/>
                  </a:cubicBezTo>
                  <a:cubicBezTo>
                    <a:pt x="531111" y="996421"/>
                    <a:pt x="529206" y="1032616"/>
                    <a:pt x="499678" y="1063096"/>
                  </a:cubicBezTo>
                  <a:cubicBezTo>
                    <a:pt x="484438" y="1078336"/>
                    <a:pt x="488248" y="1102148"/>
                    <a:pt x="492058" y="1123103"/>
                  </a:cubicBezTo>
                  <a:cubicBezTo>
                    <a:pt x="517775" y="1145011"/>
                    <a:pt x="510155" y="1173586"/>
                    <a:pt x="505393" y="1200256"/>
                  </a:cubicBezTo>
                  <a:cubicBezTo>
                    <a:pt x="503488" y="1210734"/>
                    <a:pt x="493963" y="1216448"/>
                    <a:pt x="483485" y="1216448"/>
                  </a:cubicBezTo>
                  <a:cubicBezTo>
                    <a:pt x="471103" y="1216448"/>
                    <a:pt x="462530" y="1211686"/>
                    <a:pt x="461578" y="1197398"/>
                  </a:cubicBezTo>
                  <a:cubicBezTo>
                    <a:pt x="471103" y="1150726"/>
                    <a:pt x="460625" y="1105006"/>
                    <a:pt x="448243" y="1060238"/>
                  </a:cubicBezTo>
                  <a:cubicBezTo>
                    <a:pt x="442528" y="1038331"/>
                    <a:pt x="424430" y="1028806"/>
                    <a:pt x="407285" y="1028806"/>
                  </a:cubicBezTo>
                  <a:cubicBezTo>
                    <a:pt x="385378" y="1028806"/>
                    <a:pt x="394903" y="1050713"/>
                    <a:pt x="392998" y="1064048"/>
                  </a:cubicBezTo>
                  <a:cubicBezTo>
                    <a:pt x="390140" y="1078336"/>
                    <a:pt x="396808" y="1093576"/>
                    <a:pt x="378710" y="1117388"/>
                  </a:cubicBezTo>
                  <a:cubicBezTo>
                    <a:pt x="376805" y="1077384"/>
                    <a:pt x="374900" y="1045951"/>
                    <a:pt x="373948" y="1014518"/>
                  </a:cubicBezTo>
                  <a:cubicBezTo>
                    <a:pt x="385378" y="992611"/>
                    <a:pt x="367280" y="974513"/>
                    <a:pt x="366328" y="953558"/>
                  </a:cubicBezTo>
                  <a:cubicBezTo>
                    <a:pt x="362518" y="884026"/>
                    <a:pt x="358708" y="815446"/>
                    <a:pt x="345373" y="746866"/>
                  </a:cubicBezTo>
                  <a:cubicBezTo>
                    <a:pt x="339658" y="718291"/>
                    <a:pt x="331085" y="691621"/>
                    <a:pt x="313940" y="667808"/>
                  </a:cubicBezTo>
                  <a:cubicBezTo>
                    <a:pt x="306321" y="657331"/>
                    <a:pt x="297748" y="646853"/>
                    <a:pt x="283460" y="650663"/>
                  </a:cubicBezTo>
                  <a:cubicBezTo>
                    <a:pt x="266315" y="655426"/>
                    <a:pt x="266315" y="670666"/>
                    <a:pt x="265363" y="684001"/>
                  </a:cubicBezTo>
                  <a:cubicBezTo>
                    <a:pt x="264410" y="698288"/>
                    <a:pt x="268221" y="712576"/>
                    <a:pt x="270125" y="727816"/>
                  </a:cubicBezTo>
                  <a:cubicBezTo>
                    <a:pt x="272983" y="751628"/>
                    <a:pt x="271078" y="774488"/>
                    <a:pt x="263458" y="797348"/>
                  </a:cubicBezTo>
                  <a:cubicBezTo>
                    <a:pt x="258695" y="811636"/>
                    <a:pt x="252028" y="823066"/>
                    <a:pt x="234883" y="821161"/>
                  </a:cubicBezTo>
                  <a:cubicBezTo>
                    <a:pt x="217738" y="819256"/>
                    <a:pt x="214880" y="805921"/>
                    <a:pt x="212975" y="791633"/>
                  </a:cubicBezTo>
                  <a:cubicBezTo>
                    <a:pt x="211070" y="775441"/>
                    <a:pt x="212975" y="759248"/>
                    <a:pt x="210118" y="739246"/>
                  </a:cubicBezTo>
                  <a:cubicBezTo>
                    <a:pt x="198688" y="784013"/>
                    <a:pt x="198688" y="824018"/>
                    <a:pt x="205355" y="865928"/>
                  </a:cubicBezTo>
                  <a:cubicBezTo>
                    <a:pt x="219643" y="955463"/>
                    <a:pt x="211070" y="1045951"/>
                    <a:pt x="210118" y="1136438"/>
                  </a:cubicBezTo>
                  <a:cubicBezTo>
                    <a:pt x="210118" y="1151678"/>
                    <a:pt x="203450" y="1163109"/>
                    <a:pt x="186305" y="1165013"/>
                  </a:cubicBezTo>
                  <a:cubicBezTo>
                    <a:pt x="169160" y="1165966"/>
                    <a:pt x="162493" y="1154536"/>
                    <a:pt x="156778" y="1141201"/>
                  </a:cubicBezTo>
                  <a:cubicBezTo>
                    <a:pt x="150110" y="1125009"/>
                    <a:pt x="152968" y="1106911"/>
                    <a:pt x="151063" y="1089766"/>
                  </a:cubicBezTo>
                  <a:cubicBezTo>
                    <a:pt x="150110" y="1080241"/>
                    <a:pt x="151063" y="1067859"/>
                    <a:pt x="138680" y="1065953"/>
                  </a:cubicBezTo>
                  <a:cubicBezTo>
                    <a:pt x="124393" y="1064048"/>
                    <a:pt x="121535" y="1077384"/>
                    <a:pt x="118678" y="1087861"/>
                  </a:cubicBezTo>
                  <a:cubicBezTo>
                    <a:pt x="112963" y="1108816"/>
                    <a:pt x="113915" y="1129771"/>
                    <a:pt x="113915" y="1150726"/>
                  </a:cubicBezTo>
                  <a:cubicBezTo>
                    <a:pt x="113915" y="1157393"/>
                    <a:pt x="114868" y="1164061"/>
                    <a:pt x="113915" y="1169776"/>
                  </a:cubicBezTo>
                  <a:cubicBezTo>
                    <a:pt x="111058" y="1189778"/>
                    <a:pt x="119630" y="1215496"/>
                    <a:pt x="88198" y="1219306"/>
                  </a:cubicBezTo>
                  <a:cubicBezTo>
                    <a:pt x="54860" y="1223116"/>
                    <a:pt x="56765" y="1195493"/>
                    <a:pt x="52003" y="1174538"/>
                  </a:cubicBezTo>
                  <a:cubicBezTo>
                    <a:pt x="57718" y="1165966"/>
                    <a:pt x="61528" y="1157393"/>
                    <a:pt x="63433" y="1148821"/>
                  </a:cubicBezTo>
                  <a:cubicBezTo>
                    <a:pt x="67243" y="1157393"/>
                    <a:pt x="71053" y="1166918"/>
                    <a:pt x="74863" y="1175491"/>
                  </a:cubicBezTo>
                  <a:cubicBezTo>
                    <a:pt x="83435" y="1083098"/>
                    <a:pt x="47240" y="1002136"/>
                    <a:pt x="15808" y="919268"/>
                  </a:cubicBezTo>
                  <a:cubicBezTo>
                    <a:pt x="-2290" y="887836"/>
                    <a:pt x="-385" y="852593"/>
                    <a:pt x="568" y="818303"/>
                  </a:cubicBezTo>
                  <a:cubicBezTo>
                    <a:pt x="36763" y="787823"/>
                    <a:pt x="28190" y="744961"/>
                    <a:pt x="21523" y="707813"/>
                  </a:cubicBezTo>
                  <a:cubicBezTo>
                    <a:pt x="10093" y="632566"/>
                    <a:pt x="-1337" y="559223"/>
                    <a:pt x="20570" y="484928"/>
                  </a:cubicBezTo>
                  <a:cubicBezTo>
                    <a:pt x="24380" y="471593"/>
                    <a:pt x="15808" y="456353"/>
                    <a:pt x="9140" y="443018"/>
                  </a:cubicBezTo>
                  <a:cubicBezTo>
                    <a:pt x="5330" y="406823"/>
                    <a:pt x="11998" y="371581"/>
                    <a:pt x="13903" y="335386"/>
                  </a:cubicBezTo>
                  <a:cubicBezTo>
                    <a:pt x="17713" y="265853"/>
                    <a:pt x="26285" y="195368"/>
                    <a:pt x="22475" y="124883"/>
                  </a:cubicBezTo>
                  <a:cubicBezTo>
                    <a:pt x="-5147" y="104881"/>
                    <a:pt x="12950" y="82973"/>
                    <a:pt x="19618" y="62018"/>
                  </a:cubicBezTo>
                  <a:cubicBezTo>
                    <a:pt x="26285" y="38206"/>
                    <a:pt x="42478" y="21061"/>
                    <a:pt x="69148" y="20108"/>
                  </a:cubicBezTo>
                  <a:cubicBezTo>
                    <a:pt x="102485" y="19156"/>
                    <a:pt x="135823" y="25823"/>
                    <a:pt x="167255" y="35348"/>
                  </a:cubicBezTo>
                  <a:cubicBezTo>
                    <a:pt x="186305" y="42016"/>
                    <a:pt x="188210" y="61066"/>
                    <a:pt x="193925" y="77258"/>
                  </a:cubicBezTo>
                  <a:cubicBezTo>
                    <a:pt x="187258" y="81068"/>
                    <a:pt x="182495" y="86783"/>
                    <a:pt x="178685" y="95356"/>
                  </a:cubicBezTo>
                  <a:cubicBezTo>
                    <a:pt x="186305" y="155363"/>
                    <a:pt x="188210" y="214418"/>
                    <a:pt x="186305" y="274426"/>
                  </a:cubicBezTo>
                  <a:cubicBezTo>
                    <a:pt x="181543" y="361103"/>
                    <a:pt x="194878" y="374438"/>
                    <a:pt x="283460" y="371581"/>
                  </a:cubicBezTo>
                  <a:cubicBezTo>
                    <a:pt x="294890" y="371581"/>
                    <a:pt x="306321" y="369676"/>
                    <a:pt x="312035" y="383011"/>
                  </a:cubicBezTo>
                  <a:cubicBezTo>
                    <a:pt x="327275" y="419206"/>
                    <a:pt x="340610" y="401108"/>
                    <a:pt x="354898" y="382058"/>
                  </a:cubicBezTo>
                  <a:cubicBezTo>
                    <a:pt x="370138" y="362056"/>
                    <a:pt x="370138" y="340148"/>
                    <a:pt x="364423" y="318241"/>
                  </a:cubicBezTo>
                  <a:cubicBezTo>
                    <a:pt x="354898" y="278236"/>
                    <a:pt x="355850" y="240136"/>
                    <a:pt x="365375" y="201083"/>
                  </a:cubicBezTo>
                  <a:cubicBezTo>
                    <a:pt x="369185" y="185843"/>
                    <a:pt x="373948" y="169651"/>
                    <a:pt x="377758" y="154411"/>
                  </a:cubicBezTo>
                  <a:cubicBezTo>
                    <a:pt x="371090" y="140123"/>
                    <a:pt x="372043" y="124883"/>
                    <a:pt x="371090" y="110596"/>
                  </a:cubicBezTo>
                  <a:cubicBezTo>
                    <a:pt x="370138" y="100118"/>
                    <a:pt x="367280" y="90593"/>
                    <a:pt x="359660" y="85831"/>
                  </a:cubicBezTo>
                  <a:cubicBezTo>
                    <a:pt x="374900" y="29633"/>
                    <a:pt x="415858" y="9631"/>
                    <a:pt x="464435" y="105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7BCD33E-20B1-409B-9E83-0C536B4ED82B}"/>
                </a:ext>
              </a:extLst>
            </p:cNvPr>
            <p:cNvSpPr/>
            <p:nvPr/>
          </p:nvSpPr>
          <p:spPr>
            <a:xfrm>
              <a:off x="7004040" y="5389136"/>
              <a:ext cx="431834" cy="1179302"/>
            </a:xfrm>
            <a:custGeom>
              <a:avLst/>
              <a:gdLst>
                <a:gd name="connsiteX0" fmla="*/ 198597 w 431834"/>
                <a:gd name="connsiteY0" fmla="*/ 1004519 h 1179302"/>
                <a:gd name="connsiteX1" fmla="*/ 216218 w 431834"/>
                <a:gd name="connsiteY1" fmla="*/ 1015472 h 1179302"/>
                <a:gd name="connsiteX2" fmla="*/ 178118 w 431834"/>
                <a:gd name="connsiteY2" fmla="*/ 1007852 h 1179302"/>
                <a:gd name="connsiteX3" fmla="*/ 198597 w 431834"/>
                <a:gd name="connsiteY3" fmla="*/ 1004519 h 1179302"/>
                <a:gd name="connsiteX4" fmla="*/ 181927 w 431834"/>
                <a:gd name="connsiteY4" fmla="*/ 268712 h 1179302"/>
                <a:gd name="connsiteX5" fmla="*/ 183833 w 431834"/>
                <a:gd name="connsiteY5" fmla="*/ 370630 h 1179302"/>
                <a:gd name="connsiteX6" fmla="*/ 181927 w 431834"/>
                <a:gd name="connsiteY6" fmla="*/ 268712 h 1179302"/>
                <a:gd name="connsiteX7" fmla="*/ 139065 w 431834"/>
                <a:gd name="connsiteY7" fmla="*/ 5822 h 1179302"/>
                <a:gd name="connsiteX8" fmla="*/ 160020 w 431834"/>
                <a:gd name="connsiteY8" fmla="*/ 56305 h 1179302"/>
                <a:gd name="connsiteX9" fmla="*/ 176213 w 431834"/>
                <a:gd name="connsiteY9" fmla="*/ 123932 h 1179302"/>
                <a:gd name="connsiteX10" fmla="*/ 209550 w 431834"/>
                <a:gd name="connsiteY10" fmla="*/ 285857 h 1179302"/>
                <a:gd name="connsiteX11" fmla="*/ 189547 w 431834"/>
                <a:gd name="connsiteY11" fmla="*/ 449687 h 1179302"/>
                <a:gd name="connsiteX12" fmla="*/ 184785 w 431834"/>
                <a:gd name="connsiteY12" fmla="*/ 619232 h 1179302"/>
                <a:gd name="connsiteX13" fmla="*/ 180022 w 431834"/>
                <a:gd name="connsiteY13" fmla="*/ 724007 h 1179302"/>
                <a:gd name="connsiteX14" fmla="*/ 190500 w 431834"/>
                <a:gd name="connsiteY14" fmla="*/ 727817 h 1179302"/>
                <a:gd name="connsiteX15" fmla="*/ 231458 w 431834"/>
                <a:gd name="connsiteY15" fmla="*/ 750677 h 1179302"/>
                <a:gd name="connsiteX16" fmla="*/ 294322 w 431834"/>
                <a:gd name="connsiteY16" fmla="*/ 764965 h 1179302"/>
                <a:gd name="connsiteX17" fmla="*/ 372427 w 431834"/>
                <a:gd name="connsiteY17" fmla="*/ 761155 h 1179302"/>
                <a:gd name="connsiteX18" fmla="*/ 409575 w 431834"/>
                <a:gd name="connsiteY18" fmla="*/ 1035475 h 1179302"/>
                <a:gd name="connsiteX19" fmla="*/ 409575 w 431834"/>
                <a:gd name="connsiteY19" fmla="*/ 984040 h 1179302"/>
                <a:gd name="connsiteX20" fmla="*/ 400050 w 431834"/>
                <a:gd name="connsiteY20" fmla="*/ 963085 h 1179302"/>
                <a:gd name="connsiteX21" fmla="*/ 380047 w 431834"/>
                <a:gd name="connsiteY21" fmla="*/ 971657 h 1179302"/>
                <a:gd name="connsiteX22" fmla="*/ 349567 w 431834"/>
                <a:gd name="connsiteY22" fmla="*/ 1029760 h 1179302"/>
                <a:gd name="connsiteX23" fmla="*/ 340995 w 431834"/>
                <a:gd name="connsiteY23" fmla="*/ 1120247 h 1179302"/>
                <a:gd name="connsiteX24" fmla="*/ 336233 w 431834"/>
                <a:gd name="connsiteY24" fmla="*/ 1176445 h 1179302"/>
                <a:gd name="connsiteX25" fmla="*/ 325755 w 431834"/>
                <a:gd name="connsiteY25" fmla="*/ 1141202 h 1179302"/>
                <a:gd name="connsiteX26" fmla="*/ 320992 w 431834"/>
                <a:gd name="connsiteY26" fmla="*/ 1048810 h 1179302"/>
                <a:gd name="connsiteX27" fmla="*/ 285750 w 431834"/>
                <a:gd name="connsiteY27" fmla="*/ 1016425 h 1179302"/>
                <a:gd name="connsiteX28" fmla="*/ 265747 w 431834"/>
                <a:gd name="connsiteY28" fmla="*/ 1052620 h 1179302"/>
                <a:gd name="connsiteX29" fmla="*/ 256222 w 431834"/>
                <a:gd name="connsiteY29" fmla="*/ 1148822 h 1179302"/>
                <a:gd name="connsiteX30" fmla="*/ 215265 w 431834"/>
                <a:gd name="connsiteY30" fmla="*/ 1013567 h 1179302"/>
                <a:gd name="connsiteX31" fmla="*/ 177165 w 431834"/>
                <a:gd name="connsiteY31" fmla="*/ 1005947 h 1179302"/>
                <a:gd name="connsiteX32" fmla="*/ 164783 w 431834"/>
                <a:gd name="connsiteY32" fmla="*/ 1144060 h 1179302"/>
                <a:gd name="connsiteX33" fmla="*/ 146685 w 431834"/>
                <a:gd name="connsiteY33" fmla="*/ 1179302 h 1179302"/>
                <a:gd name="connsiteX34" fmla="*/ 140970 w 431834"/>
                <a:gd name="connsiteY34" fmla="*/ 1064050 h 1179302"/>
                <a:gd name="connsiteX35" fmla="*/ 140970 w 431834"/>
                <a:gd name="connsiteY35" fmla="*/ 1050715 h 1179302"/>
                <a:gd name="connsiteX36" fmla="*/ 36195 w 431834"/>
                <a:gd name="connsiteY36" fmla="*/ 937367 h 1179302"/>
                <a:gd name="connsiteX37" fmla="*/ 26670 w 431834"/>
                <a:gd name="connsiteY37" fmla="*/ 941177 h 1179302"/>
                <a:gd name="connsiteX38" fmla="*/ 26670 w 431834"/>
                <a:gd name="connsiteY38" fmla="*/ 1071670 h 1179302"/>
                <a:gd name="connsiteX39" fmla="*/ 20955 w 431834"/>
                <a:gd name="connsiteY39" fmla="*/ 1177397 h 1179302"/>
                <a:gd name="connsiteX40" fmla="*/ 952 w 431834"/>
                <a:gd name="connsiteY40" fmla="*/ 1146917 h 1179302"/>
                <a:gd name="connsiteX41" fmla="*/ 0 w 431834"/>
                <a:gd name="connsiteY41" fmla="*/ 874502 h 1179302"/>
                <a:gd name="connsiteX42" fmla="*/ 6667 w 431834"/>
                <a:gd name="connsiteY42" fmla="*/ 827830 h 1179302"/>
                <a:gd name="connsiteX43" fmla="*/ 18097 w 431834"/>
                <a:gd name="connsiteY43" fmla="*/ 788777 h 1179302"/>
                <a:gd name="connsiteX44" fmla="*/ 19050 w 431834"/>
                <a:gd name="connsiteY44" fmla="*/ 503027 h 1179302"/>
                <a:gd name="connsiteX45" fmla="*/ 10477 w 431834"/>
                <a:gd name="connsiteY45" fmla="*/ 224897 h 1179302"/>
                <a:gd name="connsiteX46" fmla="*/ 30480 w 431834"/>
                <a:gd name="connsiteY46" fmla="*/ 80117 h 1179302"/>
                <a:gd name="connsiteX47" fmla="*/ 76200 w 431834"/>
                <a:gd name="connsiteY47" fmla="*/ 13442 h 1179302"/>
                <a:gd name="connsiteX48" fmla="*/ 139065 w 431834"/>
                <a:gd name="connsiteY48" fmla="*/ 5822 h 117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834" h="1179302">
                  <a:moveTo>
                    <a:pt x="198597" y="1004519"/>
                  </a:moveTo>
                  <a:cubicBezTo>
                    <a:pt x="204788" y="1006662"/>
                    <a:pt x="210503" y="1011186"/>
                    <a:pt x="216218" y="1015472"/>
                  </a:cubicBezTo>
                  <a:cubicBezTo>
                    <a:pt x="202883" y="1013567"/>
                    <a:pt x="193358" y="999280"/>
                    <a:pt x="178118" y="1007852"/>
                  </a:cubicBezTo>
                  <a:cubicBezTo>
                    <a:pt x="185738" y="1002613"/>
                    <a:pt x="192406" y="1002375"/>
                    <a:pt x="198597" y="1004519"/>
                  </a:cubicBezTo>
                  <a:close/>
                  <a:moveTo>
                    <a:pt x="181927" y="268712"/>
                  </a:moveTo>
                  <a:cubicBezTo>
                    <a:pt x="177165" y="303002"/>
                    <a:pt x="174308" y="337292"/>
                    <a:pt x="183833" y="370630"/>
                  </a:cubicBezTo>
                  <a:cubicBezTo>
                    <a:pt x="189547" y="336340"/>
                    <a:pt x="191452" y="303002"/>
                    <a:pt x="181927" y="268712"/>
                  </a:cubicBezTo>
                  <a:close/>
                  <a:moveTo>
                    <a:pt x="139065" y="5822"/>
                  </a:moveTo>
                  <a:cubicBezTo>
                    <a:pt x="160020" y="15347"/>
                    <a:pt x="163830" y="35350"/>
                    <a:pt x="160020" y="56305"/>
                  </a:cubicBezTo>
                  <a:cubicBezTo>
                    <a:pt x="155258" y="82022"/>
                    <a:pt x="164783" y="103930"/>
                    <a:pt x="176213" y="123932"/>
                  </a:cubicBezTo>
                  <a:cubicBezTo>
                    <a:pt x="204788" y="175367"/>
                    <a:pt x="214313" y="228707"/>
                    <a:pt x="209550" y="285857"/>
                  </a:cubicBezTo>
                  <a:cubicBezTo>
                    <a:pt x="204788" y="341102"/>
                    <a:pt x="208597" y="394442"/>
                    <a:pt x="189547" y="449687"/>
                  </a:cubicBezTo>
                  <a:cubicBezTo>
                    <a:pt x="171450" y="500170"/>
                    <a:pt x="184785" y="562082"/>
                    <a:pt x="184785" y="619232"/>
                  </a:cubicBezTo>
                  <a:cubicBezTo>
                    <a:pt x="170497" y="653522"/>
                    <a:pt x="175260" y="688765"/>
                    <a:pt x="180022" y="724007"/>
                  </a:cubicBezTo>
                  <a:cubicBezTo>
                    <a:pt x="183833" y="727817"/>
                    <a:pt x="187642" y="727817"/>
                    <a:pt x="190500" y="727817"/>
                  </a:cubicBezTo>
                  <a:cubicBezTo>
                    <a:pt x="204788" y="733532"/>
                    <a:pt x="220027" y="738294"/>
                    <a:pt x="231458" y="750677"/>
                  </a:cubicBezTo>
                  <a:cubicBezTo>
                    <a:pt x="248602" y="769727"/>
                    <a:pt x="268605" y="773537"/>
                    <a:pt x="294322" y="764965"/>
                  </a:cubicBezTo>
                  <a:cubicBezTo>
                    <a:pt x="319088" y="756392"/>
                    <a:pt x="345758" y="746867"/>
                    <a:pt x="372427" y="761155"/>
                  </a:cubicBezTo>
                  <a:cubicBezTo>
                    <a:pt x="431483" y="850690"/>
                    <a:pt x="451485" y="975467"/>
                    <a:pt x="409575" y="1035475"/>
                  </a:cubicBezTo>
                  <a:cubicBezTo>
                    <a:pt x="409575" y="1012615"/>
                    <a:pt x="409575" y="998327"/>
                    <a:pt x="409575" y="984040"/>
                  </a:cubicBezTo>
                  <a:cubicBezTo>
                    <a:pt x="409575" y="976419"/>
                    <a:pt x="410527" y="965942"/>
                    <a:pt x="400050" y="963085"/>
                  </a:cubicBezTo>
                  <a:cubicBezTo>
                    <a:pt x="392430" y="961180"/>
                    <a:pt x="385763" y="966894"/>
                    <a:pt x="380047" y="971657"/>
                  </a:cubicBezTo>
                  <a:cubicBezTo>
                    <a:pt x="365760" y="988802"/>
                    <a:pt x="352425" y="1006900"/>
                    <a:pt x="349567" y="1029760"/>
                  </a:cubicBezTo>
                  <a:cubicBezTo>
                    <a:pt x="334327" y="1058335"/>
                    <a:pt x="343852" y="1089767"/>
                    <a:pt x="340995" y="1120247"/>
                  </a:cubicBezTo>
                  <a:cubicBezTo>
                    <a:pt x="339090" y="1138345"/>
                    <a:pt x="346710" y="1156442"/>
                    <a:pt x="336233" y="1176445"/>
                  </a:cubicBezTo>
                  <a:cubicBezTo>
                    <a:pt x="320040" y="1166920"/>
                    <a:pt x="325755" y="1152632"/>
                    <a:pt x="325755" y="1141202"/>
                  </a:cubicBezTo>
                  <a:cubicBezTo>
                    <a:pt x="325755" y="1109770"/>
                    <a:pt x="328613" y="1079290"/>
                    <a:pt x="320992" y="1048810"/>
                  </a:cubicBezTo>
                  <a:cubicBezTo>
                    <a:pt x="316230" y="1029760"/>
                    <a:pt x="306705" y="1015472"/>
                    <a:pt x="285750" y="1016425"/>
                  </a:cubicBezTo>
                  <a:cubicBezTo>
                    <a:pt x="260985" y="1017377"/>
                    <a:pt x="266700" y="1037380"/>
                    <a:pt x="265747" y="1052620"/>
                  </a:cubicBezTo>
                  <a:cubicBezTo>
                    <a:pt x="262890" y="1084052"/>
                    <a:pt x="270510" y="1117390"/>
                    <a:pt x="256222" y="1148822"/>
                  </a:cubicBezTo>
                  <a:cubicBezTo>
                    <a:pt x="243840" y="1102150"/>
                    <a:pt x="257175" y="1049762"/>
                    <a:pt x="215265" y="1013567"/>
                  </a:cubicBezTo>
                  <a:cubicBezTo>
                    <a:pt x="203835" y="1004994"/>
                    <a:pt x="192405" y="995469"/>
                    <a:pt x="177165" y="1005947"/>
                  </a:cubicBezTo>
                  <a:cubicBezTo>
                    <a:pt x="159067" y="1050715"/>
                    <a:pt x="171450" y="1098340"/>
                    <a:pt x="164783" y="1144060"/>
                  </a:cubicBezTo>
                  <a:cubicBezTo>
                    <a:pt x="161925" y="1158347"/>
                    <a:pt x="167640" y="1175492"/>
                    <a:pt x="146685" y="1179302"/>
                  </a:cubicBezTo>
                  <a:cubicBezTo>
                    <a:pt x="145733" y="1141202"/>
                    <a:pt x="150495" y="1102150"/>
                    <a:pt x="140970" y="1064050"/>
                  </a:cubicBezTo>
                  <a:cubicBezTo>
                    <a:pt x="140970" y="1059287"/>
                    <a:pt x="140970" y="1055477"/>
                    <a:pt x="140970" y="1050715"/>
                  </a:cubicBezTo>
                  <a:cubicBezTo>
                    <a:pt x="119063" y="999280"/>
                    <a:pt x="62865" y="983087"/>
                    <a:pt x="36195" y="937367"/>
                  </a:cubicBezTo>
                  <a:cubicBezTo>
                    <a:pt x="33338" y="938319"/>
                    <a:pt x="29527" y="940225"/>
                    <a:pt x="26670" y="941177"/>
                  </a:cubicBezTo>
                  <a:cubicBezTo>
                    <a:pt x="26670" y="984040"/>
                    <a:pt x="26670" y="1027855"/>
                    <a:pt x="26670" y="1071670"/>
                  </a:cubicBezTo>
                  <a:cubicBezTo>
                    <a:pt x="16192" y="1106912"/>
                    <a:pt x="25717" y="1142155"/>
                    <a:pt x="20955" y="1177397"/>
                  </a:cubicBezTo>
                  <a:cubicBezTo>
                    <a:pt x="-2858" y="1178350"/>
                    <a:pt x="952" y="1161205"/>
                    <a:pt x="952" y="1146917"/>
                  </a:cubicBezTo>
                  <a:cubicBezTo>
                    <a:pt x="952" y="1056430"/>
                    <a:pt x="0" y="964990"/>
                    <a:pt x="0" y="874502"/>
                  </a:cubicBezTo>
                  <a:cubicBezTo>
                    <a:pt x="1905" y="859262"/>
                    <a:pt x="4763" y="843069"/>
                    <a:pt x="6667" y="827830"/>
                  </a:cubicBezTo>
                  <a:cubicBezTo>
                    <a:pt x="10477" y="814494"/>
                    <a:pt x="18097" y="802112"/>
                    <a:pt x="18097" y="788777"/>
                  </a:cubicBezTo>
                  <a:cubicBezTo>
                    <a:pt x="18097" y="693527"/>
                    <a:pt x="13335" y="597325"/>
                    <a:pt x="19050" y="503027"/>
                  </a:cubicBezTo>
                  <a:cubicBezTo>
                    <a:pt x="24765" y="409682"/>
                    <a:pt x="1905" y="318242"/>
                    <a:pt x="10477" y="224897"/>
                  </a:cubicBezTo>
                  <a:cubicBezTo>
                    <a:pt x="15240" y="176320"/>
                    <a:pt x="7620" y="126790"/>
                    <a:pt x="30480" y="80117"/>
                  </a:cubicBezTo>
                  <a:cubicBezTo>
                    <a:pt x="42863" y="56305"/>
                    <a:pt x="54292" y="30587"/>
                    <a:pt x="76200" y="13442"/>
                  </a:cubicBezTo>
                  <a:cubicBezTo>
                    <a:pt x="95250" y="-1798"/>
                    <a:pt x="117158" y="-3703"/>
                    <a:pt x="139065" y="582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529D4CD1-F30C-448A-8EE3-62343C55781B}"/>
              </a:ext>
            </a:extLst>
          </p:cNvPr>
          <p:cNvGrpSpPr/>
          <p:nvPr/>
        </p:nvGrpSpPr>
        <p:grpSpPr>
          <a:xfrm>
            <a:off x="467062" y="5388521"/>
            <a:ext cx="4846002" cy="1325439"/>
            <a:chOff x="467062" y="5388521"/>
            <a:chExt cx="4846002" cy="1325439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5FE5CA8-5E10-460F-AC3D-949344A106B8}"/>
                </a:ext>
              </a:extLst>
            </p:cNvPr>
            <p:cNvSpPr/>
            <p:nvPr/>
          </p:nvSpPr>
          <p:spPr>
            <a:xfrm>
              <a:off x="4614069" y="5408627"/>
              <a:ext cx="698995" cy="1215628"/>
            </a:xfrm>
            <a:custGeom>
              <a:avLst/>
              <a:gdLst>
                <a:gd name="connsiteX0" fmla="*/ 677848 w 928628"/>
                <a:gd name="connsiteY0" fmla="*/ 982027 h 1614986"/>
                <a:gd name="connsiteX1" fmla="*/ 676896 w 928628"/>
                <a:gd name="connsiteY1" fmla="*/ 997267 h 1614986"/>
                <a:gd name="connsiteX2" fmla="*/ 674991 w 928628"/>
                <a:gd name="connsiteY2" fmla="*/ 1016317 h 1614986"/>
                <a:gd name="connsiteX3" fmla="*/ 677848 w 928628"/>
                <a:gd name="connsiteY3" fmla="*/ 982027 h 1614986"/>
                <a:gd name="connsiteX4" fmla="*/ 182548 w 928628"/>
                <a:gd name="connsiteY4" fmla="*/ 0 h 1614986"/>
                <a:gd name="connsiteX5" fmla="*/ 282560 w 928628"/>
                <a:gd name="connsiteY5" fmla="*/ 74295 h 1614986"/>
                <a:gd name="connsiteX6" fmla="*/ 339710 w 928628"/>
                <a:gd name="connsiteY6" fmla="*/ 193358 h 1614986"/>
                <a:gd name="connsiteX7" fmla="*/ 472108 w 928628"/>
                <a:gd name="connsiteY7" fmla="*/ 309563 h 1614986"/>
                <a:gd name="connsiteX8" fmla="*/ 587360 w 928628"/>
                <a:gd name="connsiteY8" fmla="*/ 273368 h 1614986"/>
                <a:gd name="connsiteX9" fmla="*/ 577835 w 928628"/>
                <a:gd name="connsiteY9" fmla="*/ 238125 h 1614986"/>
                <a:gd name="connsiteX10" fmla="*/ 623555 w 928628"/>
                <a:gd name="connsiteY10" fmla="*/ 120968 h 1614986"/>
                <a:gd name="connsiteX11" fmla="*/ 761668 w 928628"/>
                <a:gd name="connsiteY11" fmla="*/ 11430 h 1614986"/>
                <a:gd name="connsiteX12" fmla="*/ 840725 w 928628"/>
                <a:gd name="connsiteY12" fmla="*/ 31433 h 1614986"/>
                <a:gd name="connsiteX13" fmla="*/ 887398 w 928628"/>
                <a:gd name="connsiteY13" fmla="*/ 115253 h 1614986"/>
                <a:gd name="connsiteX14" fmla="*/ 924546 w 928628"/>
                <a:gd name="connsiteY14" fmla="*/ 159068 h 1614986"/>
                <a:gd name="connsiteX15" fmla="*/ 928355 w 928628"/>
                <a:gd name="connsiteY15" fmla="*/ 214313 h 1614986"/>
                <a:gd name="connsiteX16" fmla="*/ 918830 w 928628"/>
                <a:gd name="connsiteY16" fmla="*/ 625793 h 1614986"/>
                <a:gd name="connsiteX17" fmla="*/ 909305 w 928628"/>
                <a:gd name="connsiteY17" fmla="*/ 669608 h 1614986"/>
                <a:gd name="connsiteX18" fmla="*/ 882635 w 928628"/>
                <a:gd name="connsiteY18" fmla="*/ 689610 h 1614986"/>
                <a:gd name="connsiteX19" fmla="*/ 865491 w 928628"/>
                <a:gd name="connsiteY19" fmla="*/ 654368 h 1614986"/>
                <a:gd name="connsiteX20" fmla="*/ 888350 w 928628"/>
                <a:gd name="connsiteY20" fmla="*/ 524828 h 1614986"/>
                <a:gd name="connsiteX21" fmla="*/ 888350 w 928628"/>
                <a:gd name="connsiteY21" fmla="*/ 401003 h 1614986"/>
                <a:gd name="connsiteX22" fmla="*/ 887398 w 928628"/>
                <a:gd name="connsiteY22" fmla="*/ 343853 h 1614986"/>
                <a:gd name="connsiteX23" fmla="*/ 887398 w 928628"/>
                <a:gd name="connsiteY23" fmla="*/ 213360 h 1614986"/>
                <a:gd name="connsiteX24" fmla="*/ 877873 w 928628"/>
                <a:gd name="connsiteY24" fmla="*/ 212408 h 1614986"/>
                <a:gd name="connsiteX25" fmla="*/ 818818 w 928628"/>
                <a:gd name="connsiteY25" fmla="*/ 402908 h 1614986"/>
                <a:gd name="connsiteX26" fmla="*/ 769288 w 928628"/>
                <a:gd name="connsiteY26" fmla="*/ 450533 h 1614986"/>
                <a:gd name="connsiteX27" fmla="*/ 658798 w 928628"/>
                <a:gd name="connsiteY27" fmla="*/ 701993 h 1614986"/>
                <a:gd name="connsiteX28" fmla="*/ 658798 w 928628"/>
                <a:gd name="connsiteY28" fmla="*/ 790575 h 1614986"/>
                <a:gd name="connsiteX29" fmla="*/ 627366 w 928628"/>
                <a:gd name="connsiteY29" fmla="*/ 769620 h 1614986"/>
                <a:gd name="connsiteX30" fmla="*/ 624508 w 928628"/>
                <a:gd name="connsiteY30" fmla="*/ 816293 h 1614986"/>
                <a:gd name="connsiteX31" fmla="*/ 663560 w 928628"/>
                <a:gd name="connsiteY31" fmla="*/ 919163 h 1614986"/>
                <a:gd name="connsiteX32" fmla="*/ 663560 w 928628"/>
                <a:gd name="connsiteY32" fmla="*/ 948690 h 1614986"/>
                <a:gd name="connsiteX33" fmla="*/ 663560 w 928628"/>
                <a:gd name="connsiteY33" fmla="*/ 1246823 h 1614986"/>
                <a:gd name="connsiteX34" fmla="*/ 643558 w 928628"/>
                <a:gd name="connsiteY34" fmla="*/ 1284923 h 1614986"/>
                <a:gd name="connsiteX35" fmla="*/ 625460 w 928628"/>
                <a:gd name="connsiteY35" fmla="*/ 1243965 h 1614986"/>
                <a:gd name="connsiteX36" fmla="*/ 628318 w 928628"/>
                <a:gd name="connsiteY36" fmla="*/ 1196340 h 1614986"/>
                <a:gd name="connsiteX37" fmla="*/ 631176 w 928628"/>
                <a:gd name="connsiteY37" fmla="*/ 1178243 h 1614986"/>
                <a:gd name="connsiteX38" fmla="*/ 634033 w 928628"/>
                <a:gd name="connsiteY38" fmla="*/ 1034415 h 1614986"/>
                <a:gd name="connsiteX39" fmla="*/ 624508 w 928628"/>
                <a:gd name="connsiteY39" fmla="*/ 1015365 h 1614986"/>
                <a:gd name="connsiteX40" fmla="*/ 609268 w 928628"/>
                <a:gd name="connsiteY40" fmla="*/ 1028700 h 1614986"/>
                <a:gd name="connsiteX41" fmla="*/ 538783 w 928628"/>
                <a:gd name="connsiteY41" fmla="*/ 1127760 h 1614986"/>
                <a:gd name="connsiteX42" fmla="*/ 479728 w 928628"/>
                <a:gd name="connsiteY42" fmla="*/ 1253490 h 1614986"/>
                <a:gd name="connsiteX43" fmla="*/ 490205 w 928628"/>
                <a:gd name="connsiteY43" fmla="*/ 1504950 h 1614986"/>
                <a:gd name="connsiteX44" fmla="*/ 495920 w 928628"/>
                <a:gd name="connsiteY44" fmla="*/ 1608773 h 1614986"/>
                <a:gd name="connsiteX45" fmla="*/ 457820 w 928628"/>
                <a:gd name="connsiteY45" fmla="*/ 1609725 h 1614986"/>
                <a:gd name="connsiteX46" fmla="*/ 446391 w 928628"/>
                <a:gd name="connsiteY46" fmla="*/ 1577340 h 1614986"/>
                <a:gd name="connsiteX47" fmla="*/ 434960 w 928628"/>
                <a:gd name="connsiteY47" fmla="*/ 1545908 h 1614986"/>
                <a:gd name="connsiteX48" fmla="*/ 431151 w 928628"/>
                <a:gd name="connsiteY48" fmla="*/ 1353503 h 1614986"/>
                <a:gd name="connsiteX49" fmla="*/ 426388 w 928628"/>
                <a:gd name="connsiteY49" fmla="*/ 1298258 h 1614986"/>
                <a:gd name="connsiteX50" fmla="*/ 377810 w 928628"/>
                <a:gd name="connsiteY50" fmla="*/ 1168718 h 1614986"/>
                <a:gd name="connsiteX51" fmla="*/ 338758 w 928628"/>
                <a:gd name="connsiteY51" fmla="*/ 1081088 h 1614986"/>
                <a:gd name="connsiteX52" fmla="*/ 334948 w 928628"/>
                <a:gd name="connsiteY52" fmla="*/ 1171575 h 1614986"/>
                <a:gd name="connsiteX53" fmla="*/ 300658 w 928628"/>
                <a:gd name="connsiteY53" fmla="*/ 1202055 h 1614986"/>
                <a:gd name="connsiteX54" fmla="*/ 257795 w 928628"/>
                <a:gd name="connsiteY54" fmla="*/ 1178243 h 1614986"/>
                <a:gd name="connsiteX55" fmla="*/ 256843 w 928628"/>
                <a:gd name="connsiteY55" fmla="*/ 980123 h 1614986"/>
                <a:gd name="connsiteX56" fmla="*/ 264463 w 928628"/>
                <a:gd name="connsiteY56" fmla="*/ 904875 h 1614986"/>
                <a:gd name="connsiteX57" fmla="*/ 282560 w 928628"/>
                <a:gd name="connsiteY57" fmla="*/ 702945 h 1614986"/>
                <a:gd name="connsiteX58" fmla="*/ 283513 w 928628"/>
                <a:gd name="connsiteY58" fmla="*/ 655320 h 1614986"/>
                <a:gd name="connsiteX59" fmla="*/ 263510 w 928628"/>
                <a:gd name="connsiteY59" fmla="*/ 636270 h 1614986"/>
                <a:gd name="connsiteX60" fmla="*/ 248270 w 928628"/>
                <a:gd name="connsiteY60" fmla="*/ 658178 h 1614986"/>
                <a:gd name="connsiteX61" fmla="*/ 251128 w 928628"/>
                <a:gd name="connsiteY61" fmla="*/ 769620 h 1614986"/>
                <a:gd name="connsiteX62" fmla="*/ 253033 w 928628"/>
                <a:gd name="connsiteY62" fmla="*/ 843915 h 1614986"/>
                <a:gd name="connsiteX63" fmla="*/ 203503 w 928628"/>
                <a:gd name="connsiteY63" fmla="*/ 882015 h 1614986"/>
                <a:gd name="connsiteX64" fmla="*/ 173976 w 928628"/>
                <a:gd name="connsiteY64" fmla="*/ 839153 h 1614986"/>
                <a:gd name="connsiteX65" fmla="*/ 160641 w 928628"/>
                <a:gd name="connsiteY65" fmla="*/ 628650 h 1614986"/>
                <a:gd name="connsiteX66" fmla="*/ 183501 w 928628"/>
                <a:gd name="connsiteY66" fmla="*/ 513398 h 1614986"/>
                <a:gd name="connsiteX67" fmla="*/ 190168 w 928628"/>
                <a:gd name="connsiteY67" fmla="*/ 505778 h 1614986"/>
                <a:gd name="connsiteX68" fmla="*/ 204455 w 928628"/>
                <a:gd name="connsiteY68" fmla="*/ 514350 h 1614986"/>
                <a:gd name="connsiteX69" fmla="*/ 175880 w 928628"/>
                <a:gd name="connsiteY69" fmla="*/ 418148 h 1614986"/>
                <a:gd name="connsiteX70" fmla="*/ 87298 w 928628"/>
                <a:gd name="connsiteY70" fmla="*/ 292418 h 1614986"/>
                <a:gd name="connsiteX71" fmla="*/ 62533 w 928628"/>
                <a:gd name="connsiteY71" fmla="*/ 260033 h 1614986"/>
                <a:gd name="connsiteX72" fmla="*/ 26338 w 928628"/>
                <a:gd name="connsiteY72" fmla="*/ 289560 h 1614986"/>
                <a:gd name="connsiteX73" fmla="*/ 20623 w 928628"/>
                <a:gd name="connsiteY73" fmla="*/ 302895 h 1614986"/>
                <a:gd name="connsiteX74" fmla="*/ 11098 w 928628"/>
                <a:gd name="connsiteY74" fmla="*/ 290513 h 1614986"/>
                <a:gd name="connsiteX75" fmla="*/ 620 w 928628"/>
                <a:gd name="connsiteY75" fmla="*/ 154305 h 1614986"/>
                <a:gd name="connsiteX76" fmla="*/ 17766 w 928628"/>
                <a:gd name="connsiteY76" fmla="*/ 107633 h 1614986"/>
                <a:gd name="connsiteX77" fmla="*/ 182548 w 928628"/>
                <a:gd name="connsiteY77" fmla="*/ 0 h 161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28628" h="1614986">
                  <a:moveTo>
                    <a:pt x="677848" y="982027"/>
                  </a:moveTo>
                  <a:cubicBezTo>
                    <a:pt x="677848" y="986790"/>
                    <a:pt x="677848" y="991552"/>
                    <a:pt x="676896" y="997267"/>
                  </a:cubicBezTo>
                  <a:cubicBezTo>
                    <a:pt x="675943" y="1002982"/>
                    <a:pt x="675943" y="1009650"/>
                    <a:pt x="674991" y="1016317"/>
                  </a:cubicBezTo>
                  <a:cubicBezTo>
                    <a:pt x="675943" y="1004887"/>
                    <a:pt x="675943" y="993457"/>
                    <a:pt x="677848" y="982027"/>
                  </a:cubicBezTo>
                  <a:close/>
                  <a:moveTo>
                    <a:pt x="182548" y="0"/>
                  </a:moveTo>
                  <a:cubicBezTo>
                    <a:pt x="233030" y="953"/>
                    <a:pt x="263510" y="29528"/>
                    <a:pt x="282560" y="74295"/>
                  </a:cubicBezTo>
                  <a:cubicBezTo>
                    <a:pt x="299705" y="114300"/>
                    <a:pt x="309230" y="159068"/>
                    <a:pt x="339710" y="193358"/>
                  </a:cubicBezTo>
                  <a:cubicBezTo>
                    <a:pt x="383526" y="232410"/>
                    <a:pt x="426388" y="273368"/>
                    <a:pt x="472108" y="309563"/>
                  </a:cubicBezTo>
                  <a:cubicBezTo>
                    <a:pt x="499730" y="332423"/>
                    <a:pt x="573073" y="307658"/>
                    <a:pt x="587360" y="273368"/>
                  </a:cubicBezTo>
                  <a:cubicBezTo>
                    <a:pt x="593076" y="259080"/>
                    <a:pt x="591170" y="246698"/>
                    <a:pt x="577835" y="238125"/>
                  </a:cubicBezTo>
                  <a:cubicBezTo>
                    <a:pt x="564501" y="200978"/>
                    <a:pt x="583551" y="143828"/>
                    <a:pt x="623555" y="120968"/>
                  </a:cubicBezTo>
                  <a:cubicBezTo>
                    <a:pt x="674991" y="90488"/>
                    <a:pt x="721663" y="55245"/>
                    <a:pt x="761668" y="11430"/>
                  </a:cubicBezTo>
                  <a:cubicBezTo>
                    <a:pt x="779766" y="-8572"/>
                    <a:pt x="819771" y="953"/>
                    <a:pt x="840725" y="31433"/>
                  </a:cubicBezTo>
                  <a:cubicBezTo>
                    <a:pt x="858823" y="58103"/>
                    <a:pt x="872158" y="86678"/>
                    <a:pt x="887398" y="115253"/>
                  </a:cubicBezTo>
                  <a:cubicBezTo>
                    <a:pt x="896923" y="132398"/>
                    <a:pt x="905496" y="149543"/>
                    <a:pt x="924546" y="159068"/>
                  </a:cubicBezTo>
                  <a:cubicBezTo>
                    <a:pt x="925498" y="177165"/>
                    <a:pt x="928355" y="196215"/>
                    <a:pt x="928355" y="214313"/>
                  </a:cubicBezTo>
                  <a:cubicBezTo>
                    <a:pt x="930260" y="351473"/>
                    <a:pt x="921688" y="488633"/>
                    <a:pt x="918830" y="625793"/>
                  </a:cubicBezTo>
                  <a:cubicBezTo>
                    <a:pt x="915973" y="641033"/>
                    <a:pt x="914068" y="655320"/>
                    <a:pt x="909305" y="669608"/>
                  </a:cubicBezTo>
                  <a:cubicBezTo>
                    <a:pt x="905496" y="681038"/>
                    <a:pt x="896923" y="694373"/>
                    <a:pt x="882635" y="689610"/>
                  </a:cubicBezTo>
                  <a:cubicBezTo>
                    <a:pt x="866443" y="684848"/>
                    <a:pt x="859775" y="671513"/>
                    <a:pt x="865491" y="654368"/>
                  </a:cubicBezTo>
                  <a:cubicBezTo>
                    <a:pt x="878825" y="612458"/>
                    <a:pt x="884541" y="568643"/>
                    <a:pt x="888350" y="524828"/>
                  </a:cubicBezTo>
                  <a:cubicBezTo>
                    <a:pt x="896923" y="483870"/>
                    <a:pt x="895971" y="441960"/>
                    <a:pt x="888350" y="401003"/>
                  </a:cubicBezTo>
                  <a:cubicBezTo>
                    <a:pt x="888350" y="381953"/>
                    <a:pt x="887398" y="362903"/>
                    <a:pt x="887398" y="343853"/>
                  </a:cubicBezTo>
                  <a:cubicBezTo>
                    <a:pt x="887398" y="300038"/>
                    <a:pt x="887398" y="257175"/>
                    <a:pt x="887398" y="213360"/>
                  </a:cubicBezTo>
                  <a:cubicBezTo>
                    <a:pt x="883588" y="213360"/>
                    <a:pt x="880730" y="212408"/>
                    <a:pt x="877873" y="212408"/>
                  </a:cubicBezTo>
                  <a:cubicBezTo>
                    <a:pt x="855966" y="275273"/>
                    <a:pt x="845488" y="341948"/>
                    <a:pt x="818818" y="402908"/>
                  </a:cubicBezTo>
                  <a:cubicBezTo>
                    <a:pt x="807388" y="422910"/>
                    <a:pt x="788338" y="437198"/>
                    <a:pt x="769288" y="450533"/>
                  </a:cubicBezTo>
                  <a:cubicBezTo>
                    <a:pt x="681658" y="511493"/>
                    <a:pt x="653083" y="599123"/>
                    <a:pt x="658798" y="701993"/>
                  </a:cubicBezTo>
                  <a:cubicBezTo>
                    <a:pt x="658798" y="732473"/>
                    <a:pt x="658798" y="762000"/>
                    <a:pt x="658798" y="790575"/>
                  </a:cubicBezTo>
                  <a:cubicBezTo>
                    <a:pt x="640701" y="791528"/>
                    <a:pt x="648320" y="756285"/>
                    <a:pt x="627366" y="769620"/>
                  </a:cubicBezTo>
                  <a:cubicBezTo>
                    <a:pt x="611173" y="780098"/>
                    <a:pt x="613078" y="802005"/>
                    <a:pt x="624508" y="816293"/>
                  </a:cubicBezTo>
                  <a:cubicBezTo>
                    <a:pt x="649273" y="846773"/>
                    <a:pt x="654988" y="882968"/>
                    <a:pt x="663560" y="919163"/>
                  </a:cubicBezTo>
                  <a:cubicBezTo>
                    <a:pt x="663560" y="928688"/>
                    <a:pt x="663560" y="939165"/>
                    <a:pt x="663560" y="948690"/>
                  </a:cubicBezTo>
                  <a:cubicBezTo>
                    <a:pt x="663560" y="1048703"/>
                    <a:pt x="663560" y="1147763"/>
                    <a:pt x="663560" y="1246823"/>
                  </a:cubicBezTo>
                  <a:cubicBezTo>
                    <a:pt x="663560" y="1263015"/>
                    <a:pt x="661655" y="1285875"/>
                    <a:pt x="643558" y="1284923"/>
                  </a:cubicBezTo>
                  <a:cubicBezTo>
                    <a:pt x="624508" y="1283970"/>
                    <a:pt x="622603" y="1263015"/>
                    <a:pt x="625460" y="1243965"/>
                  </a:cubicBezTo>
                  <a:cubicBezTo>
                    <a:pt x="628318" y="1228725"/>
                    <a:pt x="627366" y="1212533"/>
                    <a:pt x="628318" y="1196340"/>
                  </a:cubicBezTo>
                  <a:cubicBezTo>
                    <a:pt x="630223" y="1190625"/>
                    <a:pt x="631176" y="1183958"/>
                    <a:pt x="631176" y="1178243"/>
                  </a:cubicBezTo>
                  <a:cubicBezTo>
                    <a:pt x="637843" y="1130618"/>
                    <a:pt x="634985" y="1082040"/>
                    <a:pt x="634033" y="1034415"/>
                  </a:cubicBezTo>
                  <a:cubicBezTo>
                    <a:pt x="633080" y="1026795"/>
                    <a:pt x="632128" y="1017270"/>
                    <a:pt x="624508" y="1015365"/>
                  </a:cubicBezTo>
                  <a:cubicBezTo>
                    <a:pt x="615935" y="1013460"/>
                    <a:pt x="612126" y="1022033"/>
                    <a:pt x="609268" y="1028700"/>
                  </a:cubicBezTo>
                  <a:cubicBezTo>
                    <a:pt x="594980" y="1067753"/>
                    <a:pt x="565453" y="1097280"/>
                    <a:pt x="538783" y="1127760"/>
                  </a:cubicBezTo>
                  <a:cubicBezTo>
                    <a:pt x="493063" y="1158240"/>
                    <a:pt x="472108" y="1199198"/>
                    <a:pt x="479728" y="1253490"/>
                  </a:cubicBezTo>
                  <a:cubicBezTo>
                    <a:pt x="486395" y="1337310"/>
                    <a:pt x="487348" y="1421130"/>
                    <a:pt x="490205" y="1504950"/>
                  </a:cubicBezTo>
                  <a:cubicBezTo>
                    <a:pt x="492110" y="1539240"/>
                    <a:pt x="494016" y="1574483"/>
                    <a:pt x="495920" y="1608773"/>
                  </a:cubicBezTo>
                  <a:cubicBezTo>
                    <a:pt x="483538" y="1616393"/>
                    <a:pt x="471155" y="1617345"/>
                    <a:pt x="457820" y="1609725"/>
                  </a:cubicBezTo>
                  <a:cubicBezTo>
                    <a:pt x="454010" y="1599248"/>
                    <a:pt x="450201" y="1587818"/>
                    <a:pt x="446391" y="1577340"/>
                  </a:cubicBezTo>
                  <a:cubicBezTo>
                    <a:pt x="431151" y="1570673"/>
                    <a:pt x="432103" y="1558290"/>
                    <a:pt x="434960" y="1545908"/>
                  </a:cubicBezTo>
                  <a:cubicBezTo>
                    <a:pt x="448295" y="1481138"/>
                    <a:pt x="430198" y="1417320"/>
                    <a:pt x="431151" y="1353503"/>
                  </a:cubicBezTo>
                  <a:cubicBezTo>
                    <a:pt x="431151" y="1335405"/>
                    <a:pt x="424483" y="1317308"/>
                    <a:pt x="426388" y="1298258"/>
                  </a:cubicBezTo>
                  <a:cubicBezTo>
                    <a:pt x="431151" y="1246823"/>
                    <a:pt x="418768" y="1203008"/>
                    <a:pt x="377810" y="1168718"/>
                  </a:cubicBezTo>
                  <a:cubicBezTo>
                    <a:pt x="352093" y="1147763"/>
                    <a:pt x="361618" y="1109663"/>
                    <a:pt x="338758" y="1081088"/>
                  </a:cubicBezTo>
                  <a:cubicBezTo>
                    <a:pt x="333995" y="1113473"/>
                    <a:pt x="337805" y="1143000"/>
                    <a:pt x="334948" y="1171575"/>
                  </a:cubicBezTo>
                  <a:cubicBezTo>
                    <a:pt x="333043" y="1193483"/>
                    <a:pt x="320660" y="1202055"/>
                    <a:pt x="300658" y="1202055"/>
                  </a:cubicBezTo>
                  <a:cubicBezTo>
                    <a:pt x="281608" y="1202055"/>
                    <a:pt x="257795" y="1203008"/>
                    <a:pt x="257795" y="1178243"/>
                  </a:cubicBezTo>
                  <a:cubicBezTo>
                    <a:pt x="257795" y="1112520"/>
                    <a:pt x="250176" y="1046798"/>
                    <a:pt x="256843" y="980123"/>
                  </a:cubicBezTo>
                  <a:cubicBezTo>
                    <a:pt x="269226" y="956310"/>
                    <a:pt x="266368" y="928688"/>
                    <a:pt x="264463" y="904875"/>
                  </a:cubicBezTo>
                  <a:cubicBezTo>
                    <a:pt x="258748" y="835343"/>
                    <a:pt x="263510" y="768668"/>
                    <a:pt x="282560" y="702945"/>
                  </a:cubicBezTo>
                  <a:cubicBezTo>
                    <a:pt x="287323" y="686753"/>
                    <a:pt x="289228" y="671513"/>
                    <a:pt x="283513" y="655320"/>
                  </a:cubicBezTo>
                  <a:cubicBezTo>
                    <a:pt x="279703" y="645795"/>
                    <a:pt x="275893" y="635318"/>
                    <a:pt x="263510" y="636270"/>
                  </a:cubicBezTo>
                  <a:cubicBezTo>
                    <a:pt x="250176" y="636270"/>
                    <a:pt x="249223" y="648653"/>
                    <a:pt x="248270" y="658178"/>
                  </a:cubicBezTo>
                  <a:cubicBezTo>
                    <a:pt x="246366" y="695325"/>
                    <a:pt x="245413" y="732473"/>
                    <a:pt x="251128" y="769620"/>
                  </a:cubicBezTo>
                  <a:cubicBezTo>
                    <a:pt x="254938" y="794385"/>
                    <a:pt x="255891" y="819150"/>
                    <a:pt x="253033" y="843915"/>
                  </a:cubicBezTo>
                  <a:cubicBezTo>
                    <a:pt x="249223" y="872490"/>
                    <a:pt x="232078" y="884873"/>
                    <a:pt x="203503" y="882015"/>
                  </a:cubicBezTo>
                  <a:cubicBezTo>
                    <a:pt x="175880" y="879158"/>
                    <a:pt x="171118" y="860108"/>
                    <a:pt x="173976" y="839153"/>
                  </a:cubicBezTo>
                  <a:cubicBezTo>
                    <a:pt x="184453" y="767715"/>
                    <a:pt x="172070" y="698183"/>
                    <a:pt x="160641" y="628650"/>
                  </a:cubicBezTo>
                  <a:cubicBezTo>
                    <a:pt x="153973" y="587693"/>
                    <a:pt x="168260" y="550545"/>
                    <a:pt x="183501" y="513398"/>
                  </a:cubicBezTo>
                  <a:cubicBezTo>
                    <a:pt x="186358" y="510540"/>
                    <a:pt x="188263" y="508635"/>
                    <a:pt x="190168" y="505778"/>
                  </a:cubicBezTo>
                  <a:cubicBezTo>
                    <a:pt x="194930" y="508635"/>
                    <a:pt x="199693" y="512445"/>
                    <a:pt x="204455" y="514350"/>
                  </a:cubicBezTo>
                  <a:cubicBezTo>
                    <a:pt x="220648" y="474345"/>
                    <a:pt x="215885" y="449580"/>
                    <a:pt x="175880" y="418148"/>
                  </a:cubicBezTo>
                  <a:cubicBezTo>
                    <a:pt x="133018" y="384810"/>
                    <a:pt x="103491" y="343853"/>
                    <a:pt x="87298" y="292418"/>
                  </a:cubicBezTo>
                  <a:cubicBezTo>
                    <a:pt x="82535" y="279083"/>
                    <a:pt x="78726" y="263843"/>
                    <a:pt x="62533" y="260033"/>
                  </a:cubicBezTo>
                  <a:cubicBezTo>
                    <a:pt x="46341" y="266700"/>
                    <a:pt x="63485" y="310515"/>
                    <a:pt x="26338" y="289560"/>
                  </a:cubicBezTo>
                  <a:cubicBezTo>
                    <a:pt x="24433" y="294323"/>
                    <a:pt x="22528" y="299085"/>
                    <a:pt x="20623" y="302895"/>
                  </a:cubicBezTo>
                  <a:cubicBezTo>
                    <a:pt x="17766" y="299085"/>
                    <a:pt x="13955" y="295275"/>
                    <a:pt x="11098" y="290513"/>
                  </a:cubicBezTo>
                  <a:cubicBezTo>
                    <a:pt x="5383" y="245745"/>
                    <a:pt x="-2237" y="200025"/>
                    <a:pt x="620" y="154305"/>
                  </a:cubicBezTo>
                  <a:cubicBezTo>
                    <a:pt x="1573" y="137160"/>
                    <a:pt x="3478" y="120015"/>
                    <a:pt x="17766" y="107633"/>
                  </a:cubicBezTo>
                  <a:cubicBezTo>
                    <a:pt x="68248" y="64770"/>
                    <a:pt x="122541" y="27623"/>
                    <a:pt x="182548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F916DA9-641E-4D09-810D-030AC9E61758}"/>
                </a:ext>
              </a:extLst>
            </p:cNvPr>
            <p:cNvSpPr/>
            <p:nvPr/>
          </p:nvSpPr>
          <p:spPr>
            <a:xfrm>
              <a:off x="2590506" y="5448372"/>
              <a:ext cx="753644" cy="1265588"/>
            </a:xfrm>
            <a:custGeom>
              <a:avLst/>
              <a:gdLst>
                <a:gd name="connsiteX0" fmla="*/ 859544 w 1001231"/>
                <a:gd name="connsiteY0" fmla="*/ 1638971 h 1681358"/>
                <a:gd name="connsiteX1" fmla="*/ 876927 w 1001231"/>
                <a:gd name="connsiteY1" fmla="*/ 1647068 h 1681358"/>
                <a:gd name="connsiteX2" fmla="*/ 866450 w 1001231"/>
                <a:gd name="connsiteY2" fmla="*/ 1681357 h 1681358"/>
                <a:gd name="connsiteX3" fmla="*/ 866366 w 1001231"/>
                <a:gd name="connsiteY3" fmla="*/ 1681160 h 1681358"/>
                <a:gd name="connsiteX4" fmla="*/ 866449 w 1001231"/>
                <a:gd name="connsiteY4" fmla="*/ 1681358 h 1681358"/>
                <a:gd name="connsiteX5" fmla="*/ 840732 w 1001231"/>
                <a:gd name="connsiteY5" fmla="*/ 1645163 h 1681358"/>
                <a:gd name="connsiteX6" fmla="*/ 859544 w 1001231"/>
                <a:gd name="connsiteY6" fmla="*/ 1638971 h 1681358"/>
                <a:gd name="connsiteX7" fmla="*/ 617848 w 1001231"/>
                <a:gd name="connsiteY7" fmla="*/ 1126050 h 1681358"/>
                <a:gd name="connsiteX8" fmla="*/ 637850 w 1001231"/>
                <a:gd name="connsiteY8" fmla="*/ 1160340 h 1681358"/>
                <a:gd name="connsiteX9" fmla="*/ 629278 w 1001231"/>
                <a:gd name="connsiteY9" fmla="*/ 1167007 h 1681358"/>
                <a:gd name="connsiteX10" fmla="*/ 598714 w 1001231"/>
                <a:gd name="connsiteY10" fmla="*/ 1168859 h 1681358"/>
                <a:gd name="connsiteX11" fmla="*/ 598796 w 1001231"/>
                <a:gd name="connsiteY11" fmla="*/ 1168912 h 1681358"/>
                <a:gd name="connsiteX12" fmla="*/ 598797 w 1001231"/>
                <a:gd name="connsiteY12" fmla="*/ 1168912 h 1681358"/>
                <a:gd name="connsiteX13" fmla="*/ 598798 w 1001231"/>
                <a:gd name="connsiteY13" fmla="*/ 1168913 h 1681358"/>
                <a:gd name="connsiteX14" fmla="*/ 630229 w 1001231"/>
                <a:gd name="connsiteY14" fmla="*/ 1167008 h 1681358"/>
                <a:gd name="connsiteX15" fmla="*/ 623205 w 1001231"/>
                <a:gd name="connsiteY15" fmla="*/ 1184748 h 1681358"/>
                <a:gd name="connsiteX16" fmla="*/ 623235 w 1001231"/>
                <a:gd name="connsiteY16" fmla="*/ 1184789 h 1681358"/>
                <a:gd name="connsiteX17" fmla="*/ 630229 w 1001231"/>
                <a:gd name="connsiteY17" fmla="*/ 1167008 h 1681358"/>
                <a:gd name="connsiteX18" fmla="*/ 637849 w 1001231"/>
                <a:gd name="connsiteY18" fmla="*/ 1161293 h 1681358"/>
                <a:gd name="connsiteX19" fmla="*/ 637849 w 1001231"/>
                <a:gd name="connsiteY19" fmla="*/ 1167960 h 1681358"/>
                <a:gd name="connsiteX20" fmla="*/ 636897 w 1001231"/>
                <a:gd name="connsiteY20" fmla="*/ 1204156 h 1681358"/>
                <a:gd name="connsiteX21" fmla="*/ 636500 w 1001231"/>
                <a:gd name="connsiteY21" fmla="*/ 1203597 h 1681358"/>
                <a:gd name="connsiteX22" fmla="*/ 622133 w 1001231"/>
                <a:gd name="connsiteY22" fmla="*/ 1217847 h 1681358"/>
                <a:gd name="connsiteX23" fmla="*/ 601654 w 1001231"/>
                <a:gd name="connsiteY23" fmla="*/ 1217490 h 1681358"/>
                <a:gd name="connsiteX24" fmla="*/ 611298 w 1001231"/>
                <a:gd name="connsiteY24" fmla="*/ 1189986 h 1681358"/>
                <a:gd name="connsiteX25" fmla="*/ 598817 w 1001231"/>
                <a:gd name="connsiteY25" fmla="*/ 1168947 h 1681358"/>
                <a:gd name="connsiteX26" fmla="*/ 610941 w 1001231"/>
                <a:gd name="connsiteY26" fmla="*/ 1189986 h 1681358"/>
                <a:gd name="connsiteX27" fmla="*/ 601654 w 1001231"/>
                <a:gd name="connsiteY27" fmla="*/ 1217489 h 1681358"/>
                <a:gd name="connsiteX28" fmla="*/ 588319 w 1001231"/>
                <a:gd name="connsiteY28" fmla="*/ 1171770 h 1681358"/>
                <a:gd name="connsiteX29" fmla="*/ 585644 w 1001231"/>
                <a:gd name="connsiteY29" fmla="*/ 1161069 h 1681358"/>
                <a:gd name="connsiteX30" fmla="*/ 584510 w 1001231"/>
                <a:gd name="connsiteY30" fmla="*/ 1160340 h 1681358"/>
                <a:gd name="connsiteX31" fmla="*/ 589273 w 1001231"/>
                <a:gd name="connsiteY31" fmla="*/ 1150815 h 1681358"/>
                <a:gd name="connsiteX32" fmla="*/ 617848 w 1001231"/>
                <a:gd name="connsiteY32" fmla="*/ 1126050 h 1681358"/>
                <a:gd name="connsiteX33" fmla="*/ 553911 w 1001231"/>
                <a:gd name="connsiteY33" fmla="*/ 245583 h 1681358"/>
                <a:gd name="connsiteX34" fmla="*/ 517834 w 1001231"/>
                <a:gd name="connsiteY34" fmla="*/ 247845 h 1681358"/>
                <a:gd name="connsiteX35" fmla="*/ 504500 w 1001231"/>
                <a:gd name="connsiteY35" fmla="*/ 293565 h 1681358"/>
                <a:gd name="connsiteX36" fmla="*/ 497832 w 1001231"/>
                <a:gd name="connsiteY36" fmla="*/ 359288 h 1681358"/>
                <a:gd name="connsiteX37" fmla="*/ 481640 w 1001231"/>
                <a:gd name="connsiteY37" fmla="*/ 412628 h 1681358"/>
                <a:gd name="connsiteX38" fmla="*/ 468304 w 1001231"/>
                <a:gd name="connsiteY38" fmla="*/ 355478 h 1681358"/>
                <a:gd name="connsiteX39" fmla="*/ 468304 w 1001231"/>
                <a:gd name="connsiteY39" fmla="*/ 318330 h 1681358"/>
                <a:gd name="connsiteX40" fmla="*/ 423537 w 1001231"/>
                <a:gd name="connsiteY40" fmla="*/ 293565 h 1681358"/>
                <a:gd name="connsiteX41" fmla="*/ 370197 w 1001231"/>
                <a:gd name="connsiteY41" fmla="*/ 359288 h 1681358"/>
                <a:gd name="connsiteX42" fmla="*/ 406392 w 1001231"/>
                <a:gd name="connsiteY42" fmla="*/ 466920 h 1681358"/>
                <a:gd name="connsiteX43" fmla="*/ 450207 w 1001231"/>
                <a:gd name="connsiteY43" fmla="*/ 502163 h 1681358"/>
                <a:gd name="connsiteX44" fmla="*/ 494022 w 1001231"/>
                <a:gd name="connsiteY44" fmla="*/ 532643 h 1681358"/>
                <a:gd name="connsiteX45" fmla="*/ 559744 w 1001231"/>
                <a:gd name="connsiteY45" fmla="*/ 510735 h 1681358"/>
                <a:gd name="connsiteX46" fmla="*/ 631182 w 1001231"/>
                <a:gd name="connsiteY46" fmla="*/ 491685 h 1681358"/>
                <a:gd name="connsiteX47" fmla="*/ 704525 w 1001231"/>
                <a:gd name="connsiteY47" fmla="*/ 435488 h 1681358"/>
                <a:gd name="connsiteX48" fmla="*/ 677854 w 1001231"/>
                <a:gd name="connsiteY48" fmla="*/ 365955 h 1681358"/>
                <a:gd name="connsiteX49" fmla="*/ 614990 w 1001231"/>
                <a:gd name="connsiteY49" fmla="*/ 303090 h 1681358"/>
                <a:gd name="connsiteX50" fmla="*/ 586415 w 1001231"/>
                <a:gd name="connsiteY50" fmla="*/ 264038 h 1681358"/>
                <a:gd name="connsiteX51" fmla="*/ 553911 w 1001231"/>
                <a:gd name="connsiteY51" fmla="*/ 245583 h 1681358"/>
                <a:gd name="connsiteX52" fmla="*/ 197794 w 1001231"/>
                <a:gd name="connsiteY52" fmla="*/ 195 h 1681358"/>
                <a:gd name="connsiteX53" fmla="*/ 369244 w 1001231"/>
                <a:gd name="connsiteY53" fmla="*/ 14483 h 1681358"/>
                <a:gd name="connsiteX54" fmla="*/ 372102 w 1001231"/>
                <a:gd name="connsiteY54" fmla="*/ 14483 h 1681358"/>
                <a:gd name="connsiteX55" fmla="*/ 474019 w 1001231"/>
                <a:gd name="connsiteY55" fmla="*/ 7815 h 1681358"/>
                <a:gd name="connsiteX56" fmla="*/ 582604 w 1001231"/>
                <a:gd name="connsiteY56" fmla="*/ 20198 h 1681358"/>
                <a:gd name="connsiteX57" fmla="*/ 771200 w 1001231"/>
                <a:gd name="connsiteY57" fmla="*/ 59250 h 1681358"/>
                <a:gd name="connsiteX58" fmla="*/ 827397 w 1001231"/>
                <a:gd name="connsiteY58" fmla="*/ 86873 h 1681358"/>
                <a:gd name="connsiteX59" fmla="*/ 917884 w 1001231"/>
                <a:gd name="connsiteY59" fmla="*/ 178313 h 1681358"/>
                <a:gd name="connsiteX60" fmla="*/ 979797 w 1001231"/>
                <a:gd name="connsiteY60" fmla="*/ 281183 h 1681358"/>
                <a:gd name="connsiteX61" fmla="*/ 998847 w 1001231"/>
                <a:gd name="connsiteY61" fmla="*/ 457395 h 1681358"/>
                <a:gd name="connsiteX62" fmla="*/ 982654 w 1001231"/>
                <a:gd name="connsiteY62" fmla="*/ 490733 h 1681358"/>
                <a:gd name="connsiteX63" fmla="*/ 972177 w 1001231"/>
                <a:gd name="connsiteY63" fmla="*/ 483113 h 1681358"/>
                <a:gd name="connsiteX64" fmla="*/ 954079 w 1001231"/>
                <a:gd name="connsiteY64" fmla="*/ 481208 h 1681358"/>
                <a:gd name="connsiteX65" fmla="*/ 928362 w 1001231"/>
                <a:gd name="connsiteY65" fmla="*/ 543120 h 1681358"/>
                <a:gd name="connsiteX66" fmla="*/ 878832 w 1001231"/>
                <a:gd name="connsiteY66" fmla="*/ 638370 h 1681358"/>
                <a:gd name="connsiteX67" fmla="*/ 863592 w 1001231"/>
                <a:gd name="connsiteY67" fmla="*/ 739335 h 1681358"/>
                <a:gd name="connsiteX68" fmla="*/ 875022 w 1001231"/>
                <a:gd name="connsiteY68" fmla="*/ 1300358 h 1681358"/>
                <a:gd name="connsiteX69" fmla="*/ 875975 w 1001231"/>
                <a:gd name="connsiteY69" fmla="*/ 1434660 h 1681358"/>
                <a:gd name="connsiteX70" fmla="*/ 875975 w 1001231"/>
                <a:gd name="connsiteY70" fmla="*/ 1437518 h 1681358"/>
                <a:gd name="connsiteX71" fmla="*/ 881690 w 1001231"/>
                <a:gd name="connsiteY71" fmla="*/ 1461330 h 1681358"/>
                <a:gd name="connsiteX72" fmla="*/ 859782 w 1001231"/>
                <a:gd name="connsiteY72" fmla="*/ 1503240 h 1681358"/>
                <a:gd name="connsiteX73" fmla="*/ 820729 w 1001231"/>
                <a:gd name="connsiteY73" fmla="*/ 1469903 h 1681358"/>
                <a:gd name="connsiteX74" fmla="*/ 820729 w 1001231"/>
                <a:gd name="connsiteY74" fmla="*/ 1460378 h 1681358"/>
                <a:gd name="connsiteX75" fmla="*/ 828350 w 1001231"/>
                <a:gd name="connsiteY75" fmla="*/ 1419420 h 1681358"/>
                <a:gd name="connsiteX76" fmla="*/ 825492 w 1001231"/>
                <a:gd name="connsiteY76" fmla="*/ 1364175 h 1681358"/>
                <a:gd name="connsiteX77" fmla="*/ 832159 w 1001231"/>
                <a:gd name="connsiteY77" fmla="*/ 1292738 h 1681358"/>
                <a:gd name="connsiteX78" fmla="*/ 840732 w 1001231"/>
                <a:gd name="connsiteY78" fmla="*/ 1257495 h 1681358"/>
                <a:gd name="connsiteX79" fmla="*/ 838827 w 1001231"/>
                <a:gd name="connsiteY79" fmla="*/ 1094618 h 1681358"/>
                <a:gd name="connsiteX80" fmla="*/ 840732 w 1001231"/>
                <a:gd name="connsiteY80" fmla="*/ 790770 h 1681358"/>
                <a:gd name="connsiteX81" fmla="*/ 814062 w 1001231"/>
                <a:gd name="connsiteY81" fmla="*/ 718380 h 1681358"/>
                <a:gd name="connsiteX82" fmla="*/ 783582 w 1001231"/>
                <a:gd name="connsiteY82" fmla="*/ 713618 h 1681358"/>
                <a:gd name="connsiteX83" fmla="*/ 687379 w 1001231"/>
                <a:gd name="connsiteY83" fmla="*/ 755528 h 1681358"/>
                <a:gd name="connsiteX84" fmla="*/ 636897 w 1001231"/>
                <a:gd name="connsiteY84" fmla="*/ 815535 h 1681358"/>
                <a:gd name="connsiteX85" fmla="*/ 635944 w 1001231"/>
                <a:gd name="connsiteY85" fmla="*/ 955553 h 1681358"/>
                <a:gd name="connsiteX86" fmla="*/ 620704 w 1001231"/>
                <a:gd name="connsiteY86" fmla="*/ 986033 h 1681358"/>
                <a:gd name="connsiteX87" fmla="*/ 594034 w 1001231"/>
                <a:gd name="connsiteY87" fmla="*/ 969840 h 1681358"/>
                <a:gd name="connsiteX88" fmla="*/ 593082 w 1001231"/>
                <a:gd name="connsiteY88" fmla="*/ 965078 h 1681358"/>
                <a:gd name="connsiteX89" fmla="*/ 593082 w 1001231"/>
                <a:gd name="connsiteY89" fmla="*/ 845063 h 1681358"/>
                <a:gd name="connsiteX90" fmla="*/ 505452 w 1001231"/>
                <a:gd name="connsiteY90" fmla="*/ 746955 h 1681358"/>
                <a:gd name="connsiteX91" fmla="*/ 431157 w 1001231"/>
                <a:gd name="connsiteY91" fmla="*/ 807915 h 1681358"/>
                <a:gd name="connsiteX92" fmla="*/ 423537 w 1001231"/>
                <a:gd name="connsiteY92" fmla="*/ 854588 h 1681358"/>
                <a:gd name="connsiteX93" fmla="*/ 382579 w 1001231"/>
                <a:gd name="connsiteY93" fmla="*/ 866970 h 1681358"/>
                <a:gd name="connsiteX94" fmla="*/ 375912 w 1001231"/>
                <a:gd name="connsiteY94" fmla="*/ 868875 h 1681358"/>
                <a:gd name="connsiteX95" fmla="*/ 338765 w 1001231"/>
                <a:gd name="connsiteY95" fmla="*/ 1127955 h 1681358"/>
                <a:gd name="connsiteX96" fmla="*/ 348290 w 1001231"/>
                <a:gd name="connsiteY96" fmla="*/ 1390845 h 1681358"/>
                <a:gd name="connsiteX97" fmla="*/ 348290 w 1001231"/>
                <a:gd name="connsiteY97" fmla="*/ 1391798 h 1681358"/>
                <a:gd name="connsiteX98" fmla="*/ 346384 w 1001231"/>
                <a:gd name="connsiteY98" fmla="*/ 1466093 h 1681358"/>
                <a:gd name="connsiteX99" fmla="*/ 336859 w 1001231"/>
                <a:gd name="connsiteY99" fmla="*/ 1530863 h 1681358"/>
                <a:gd name="connsiteX100" fmla="*/ 301617 w 1001231"/>
                <a:gd name="connsiteY100" fmla="*/ 1550865 h 1681358"/>
                <a:gd name="connsiteX101" fmla="*/ 290187 w 1001231"/>
                <a:gd name="connsiteY101" fmla="*/ 1511813 h 1681358"/>
                <a:gd name="connsiteX102" fmla="*/ 302569 w 1001231"/>
                <a:gd name="connsiteY102" fmla="*/ 1332743 h 1681358"/>
                <a:gd name="connsiteX103" fmla="*/ 286377 w 1001231"/>
                <a:gd name="connsiteY103" fmla="*/ 1130813 h 1681358"/>
                <a:gd name="connsiteX104" fmla="*/ 253039 w 1001231"/>
                <a:gd name="connsiteY104" fmla="*/ 1106048 h 1681358"/>
                <a:gd name="connsiteX105" fmla="*/ 185412 w 1001231"/>
                <a:gd name="connsiteY105" fmla="*/ 1124145 h 1681358"/>
                <a:gd name="connsiteX106" fmla="*/ 147312 w 1001231"/>
                <a:gd name="connsiteY106" fmla="*/ 1180343 h 1681358"/>
                <a:gd name="connsiteX107" fmla="*/ 153979 w 1001231"/>
                <a:gd name="connsiteY107" fmla="*/ 1298453 h 1681358"/>
                <a:gd name="connsiteX108" fmla="*/ 153027 w 1001231"/>
                <a:gd name="connsiteY108" fmla="*/ 1592775 h 1681358"/>
                <a:gd name="connsiteX109" fmla="*/ 157789 w 1001231"/>
                <a:gd name="connsiteY109" fmla="*/ 1607063 h 1681358"/>
                <a:gd name="connsiteX110" fmla="*/ 153027 w 1001231"/>
                <a:gd name="connsiteY110" fmla="*/ 1612778 h 1681358"/>
                <a:gd name="connsiteX111" fmla="*/ 121594 w 1001231"/>
                <a:gd name="connsiteY111" fmla="*/ 1624208 h 1681358"/>
                <a:gd name="connsiteX112" fmla="*/ 100639 w 1001231"/>
                <a:gd name="connsiteY112" fmla="*/ 1597538 h 1681358"/>
                <a:gd name="connsiteX113" fmla="*/ 98734 w 1001231"/>
                <a:gd name="connsiteY113" fmla="*/ 1564200 h 1681358"/>
                <a:gd name="connsiteX114" fmla="*/ 90162 w 1001231"/>
                <a:gd name="connsiteY114" fmla="*/ 1236540 h 1681358"/>
                <a:gd name="connsiteX115" fmla="*/ 61587 w 1001231"/>
                <a:gd name="connsiteY115" fmla="*/ 1118430 h 1681358"/>
                <a:gd name="connsiteX116" fmla="*/ 23487 w 1001231"/>
                <a:gd name="connsiteY116" fmla="*/ 942218 h 1681358"/>
                <a:gd name="connsiteX117" fmla="*/ 627 w 1001231"/>
                <a:gd name="connsiteY117" fmla="*/ 811725 h 1681358"/>
                <a:gd name="connsiteX118" fmla="*/ 18725 w 1001231"/>
                <a:gd name="connsiteY118" fmla="*/ 737430 h 1681358"/>
                <a:gd name="connsiteX119" fmla="*/ 15867 w 1001231"/>
                <a:gd name="connsiteY119" fmla="*/ 603128 h 1681358"/>
                <a:gd name="connsiteX120" fmla="*/ 15867 w 1001231"/>
                <a:gd name="connsiteY120" fmla="*/ 590745 h 1681358"/>
                <a:gd name="connsiteX121" fmla="*/ 18725 w 1001231"/>
                <a:gd name="connsiteY121" fmla="*/ 587888 h 1681358"/>
                <a:gd name="connsiteX122" fmla="*/ 20629 w 1001231"/>
                <a:gd name="connsiteY122" fmla="*/ 582173 h 1681358"/>
                <a:gd name="connsiteX123" fmla="*/ 26344 w 1001231"/>
                <a:gd name="connsiteY123" fmla="*/ 472635 h 1681358"/>
                <a:gd name="connsiteX124" fmla="*/ 32059 w 1001231"/>
                <a:gd name="connsiteY124" fmla="*/ 466920 h 1681358"/>
                <a:gd name="connsiteX125" fmla="*/ 53014 w 1001231"/>
                <a:gd name="connsiteY125" fmla="*/ 440250 h 1681358"/>
                <a:gd name="connsiteX126" fmla="*/ 36822 w 1001231"/>
                <a:gd name="connsiteY126" fmla="*/ 351668 h 1681358"/>
                <a:gd name="connsiteX127" fmla="*/ 33964 w 1001231"/>
                <a:gd name="connsiteY127" fmla="*/ 303090 h 1681358"/>
                <a:gd name="connsiteX128" fmla="*/ 34917 w 1001231"/>
                <a:gd name="connsiteY128" fmla="*/ 160215 h 1681358"/>
                <a:gd name="connsiteX129" fmla="*/ 34917 w 1001231"/>
                <a:gd name="connsiteY129" fmla="*/ 114495 h 1681358"/>
                <a:gd name="connsiteX130" fmla="*/ 45394 w 1001231"/>
                <a:gd name="connsiteY130" fmla="*/ 104970 h 1681358"/>
                <a:gd name="connsiteX131" fmla="*/ 148264 w 1001231"/>
                <a:gd name="connsiteY131" fmla="*/ 44963 h 1681358"/>
                <a:gd name="connsiteX132" fmla="*/ 162552 w 1001231"/>
                <a:gd name="connsiteY132" fmla="*/ 20198 h 1681358"/>
                <a:gd name="connsiteX133" fmla="*/ 197794 w 1001231"/>
                <a:gd name="connsiteY133" fmla="*/ 195 h 168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001231" h="1681358">
                  <a:moveTo>
                    <a:pt x="859544" y="1638971"/>
                  </a:moveTo>
                  <a:cubicBezTo>
                    <a:pt x="865736" y="1638494"/>
                    <a:pt x="871689" y="1640400"/>
                    <a:pt x="876927" y="1647068"/>
                  </a:cubicBezTo>
                  <a:cubicBezTo>
                    <a:pt x="887404" y="1661355"/>
                    <a:pt x="875975" y="1670880"/>
                    <a:pt x="866450" y="1681357"/>
                  </a:cubicBezTo>
                  <a:lnTo>
                    <a:pt x="866366" y="1681160"/>
                  </a:lnTo>
                  <a:lnTo>
                    <a:pt x="866449" y="1681358"/>
                  </a:lnTo>
                  <a:cubicBezTo>
                    <a:pt x="846447" y="1677548"/>
                    <a:pt x="837874" y="1666118"/>
                    <a:pt x="840732" y="1645163"/>
                  </a:cubicBezTo>
                  <a:cubicBezTo>
                    <a:pt x="846924" y="1642305"/>
                    <a:pt x="853353" y="1639447"/>
                    <a:pt x="859544" y="1638971"/>
                  </a:cubicBezTo>
                  <a:close/>
                  <a:moveTo>
                    <a:pt x="617848" y="1126050"/>
                  </a:moveTo>
                  <a:cubicBezTo>
                    <a:pt x="636898" y="1128907"/>
                    <a:pt x="634040" y="1147005"/>
                    <a:pt x="637850" y="1160340"/>
                  </a:cubicBezTo>
                  <a:cubicBezTo>
                    <a:pt x="634040" y="1163197"/>
                    <a:pt x="631182" y="1165102"/>
                    <a:pt x="629278" y="1167007"/>
                  </a:cubicBezTo>
                  <a:lnTo>
                    <a:pt x="598714" y="1168859"/>
                  </a:lnTo>
                  <a:lnTo>
                    <a:pt x="598796" y="1168912"/>
                  </a:lnTo>
                  <a:lnTo>
                    <a:pt x="598797" y="1168912"/>
                  </a:lnTo>
                  <a:lnTo>
                    <a:pt x="598798" y="1168913"/>
                  </a:lnTo>
                  <a:lnTo>
                    <a:pt x="630229" y="1167008"/>
                  </a:lnTo>
                  <a:cubicBezTo>
                    <a:pt x="624038" y="1172723"/>
                    <a:pt x="621895" y="1178676"/>
                    <a:pt x="623205" y="1184748"/>
                  </a:cubicBezTo>
                  <a:lnTo>
                    <a:pt x="623235" y="1184789"/>
                  </a:lnTo>
                  <a:lnTo>
                    <a:pt x="630229" y="1167008"/>
                  </a:lnTo>
                  <a:cubicBezTo>
                    <a:pt x="632134" y="1164150"/>
                    <a:pt x="634992" y="1162245"/>
                    <a:pt x="637849" y="1161293"/>
                  </a:cubicBezTo>
                  <a:cubicBezTo>
                    <a:pt x="637849" y="1163198"/>
                    <a:pt x="637849" y="1166056"/>
                    <a:pt x="637849" y="1167960"/>
                  </a:cubicBezTo>
                  <a:cubicBezTo>
                    <a:pt x="637849" y="1180343"/>
                    <a:pt x="636897" y="1191773"/>
                    <a:pt x="636897" y="1204156"/>
                  </a:cubicBezTo>
                  <a:lnTo>
                    <a:pt x="636500" y="1203597"/>
                  </a:lnTo>
                  <a:lnTo>
                    <a:pt x="622133" y="1217847"/>
                  </a:lnTo>
                  <a:cubicBezTo>
                    <a:pt x="616418" y="1220586"/>
                    <a:pt x="609750" y="1220824"/>
                    <a:pt x="601654" y="1217490"/>
                  </a:cubicBezTo>
                  <a:cubicBezTo>
                    <a:pt x="608798" y="1207012"/>
                    <a:pt x="611894" y="1197963"/>
                    <a:pt x="611298" y="1189986"/>
                  </a:cubicBezTo>
                  <a:lnTo>
                    <a:pt x="598817" y="1168947"/>
                  </a:lnTo>
                  <a:lnTo>
                    <a:pt x="610941" y="1189986"/>
                  </a:lnTo>
                  <a:cubicBezTo>
                    <a:pt x="611655" y="1197963"/>
                    <a:pt x="608797" y="1207012"/>
                    <a:pt x="601654" y="1217489"/>
                  </a:cubicBezTo>
                  <a:cubicBezTo>
                    <a:pt x="596891" y="1202250"/>
                    <a:pt x="593082" y="1187010"/>
                    <a:pt x="588319" y="1171770"/>
                  </a:cubicBezTo>
                  <a:lnTo>
                    <a:pt x="585644" y="1161069"/>
                  </a:lnTo>
                  <a:lnTo>
                    <a:pt x="584510" y="1160340"/>
                  </a:lnTo>
                  <a:cubicBezTo>
                    <a:pt x="586415" y="1157482"/>
                    <a:pt x="587367" y="1153672"/>
                    <a:pt x="589273" y="1150815"/>
                  </a:cubicBezTo>
                  <a:cubicBezTo>
                    <a:pt x="595940" y="1138432"/>
                    <a:pt x="602607" y="1124145"/>
                    <a:pt x="617848" y="1126050"/>
                  </a:cubicBezTo>
                  <a:close/>
                  <a:moveTo>
                    <a:pt x="553911" y="245583"/>
                  </a:moveTo>
                  <a:cubicBezTo>
                    <a:pt x="542123" y="243082"/>
                    <a:pt x="529740" y="244035"/>
                    <a:pt x="517834" y="247845"/>
                  </a:cubicBezTo>
                  <a:cubicBezTo>
                    <a:pt x="496879" y="254513"/>
                    <a:pt x="505452" y="277373"/>
                    <a:pt x="504500" y="293565"/>
                  </a:cubicBezTo>
                  <a:cubicBezTo>
                    <a:pt x="503547" y="315473"/>
                    <a:pt x="505452" y="338333"/>
                    <a:pt x="497832" y="359288"/>
                  </a:cubicBezTo>
                  <a:cubicBezTo>
                    <a:pt x="491165" y="377385"/>
                    <a:pt x="500690" y="415485"/>
                    <a:pt x="481640" y="412628"/>
                  </a:cubicBezTo>
                  <a:cubicBezTo>
                    <a:pt x="454017" y="408818"/>
                    <a:pt x="474972" y="372623"/>
                    <a:pt x="468304" y="355478"/>
                  </a:cubicBezTo>
                  <a:cubicBezTo>
                    <a:pt x="468304" y="340238"/>
                    <a:pt x="468304" y="329760"/>
                    <a:pt x="468304" y="318330"/>
                  </a:cubicBezTo>
                  <a:cubicBezTo>
                    <a:pt x="467352" y="281183"/>
                    <a:pt x="455922" y="274515"/>
                    <a:pt x="423537" y="293565"/>
                  </a:cubicBezTo>
                  <a:cubicBezTo>
                    <a:pt x="397819" y="308805"/>
                    <a:pt x="384484" y="334523"/>
                    <a:pt x="370197" y="359288"/>
                  </a:cubicBezTo>
                  <a:cubicBezTo>
                    <a:pt x="329240" y="432630"/>
                    <a:pt x="329240" y="432630"/>
                    <a:pt x="406392" y="466920"/>
                  </a:cubicBezTo>
                  <a:cubicBezTo>
                    <a:pt x="424490" y="474540"/>
                    <a:pt x="448302" y="478350"/>
                    <a:pt x="450207" y="502163"/>
                  </a:cubicBezTo>
                  <a:cubicBezTo>
                    <a:pt x="452112" y="534548"/>
                    <a:pt x="472115" y="533595"/>
                    <a:pt x="494022" y="532643"/>
                  </a:cubicBezTo>
                  <a:cubicBezTo>
                    <a:pt x="517834" y="531690"/>
                    <a:pt x="539742" y="524070"/>
                    <a:pt x="559744" y="510735"/>
                  </a:cubicBezTo>
                  <a:cubicBezTo>
                    <a:pt x="581652" y="495495"/>
                    <a:pt x="601654" y="485970"/>
                    <a:pt x="631182" y="491685"/>
                  </a:cubicBezTo>
                  <a:cubicBezTo>
                    <a:pt x="661662" y="498353"/>
                    <a:pt x="691190" y="471683"/>
                    <a:pt x="704525" y="435488"/>
                  </a:cubicBezTo>
                  <a:cubicBezTo>
                    <a:pt x="716907" y="403103"/>
                    <a:pt x="708334" y="382148"/>
                    <a:pt x="677854" y="365955"/>
                  </a:cubicBezTo>
                  <a:cubicBezTo>
                    <a:pt x="651184" y="351668"/>
                    <a:pt x="633087" y="326903"/>
                    <a:pt x="614990" y="303090"/>
                  </a:cubicBezTo>
                  <a:cubicBezTo>
                    <a:pt x="604512" y="290708"/>
                    <a:pt x="596892" y="275468"/>
                    <a:pt x="586415" y="264038"/>
                  </a:cubicBezTo>
                  <a:cubicBezTo>
                    <a:pt x="576890" y="254036"/>
                    <a:pt x="565698" y="248083"/>
                    <a:pt x="553911" y="245583"/>
                  </a:cubicBezTo>
                  <a:close/>
                  <a:moveTo>
                    <a:pt x="197794" y="195"/>
                  </a:moveTo>
                  <a:cubicBezTo>
                    <a:pt x="254944" y="-2662"/>
                    <a:pt x="310189" y="26865"/>
                    <a:pt x="369244" y="14483"/>
                  </a:cubicBezTo>
                  <a:cubicBezTo>
                    <a:pt x="370197" y="14483"/>
                    <a:pt x="371150" y="14483"/>
                    <a:pt x="372102" y="14483"/>
                  </a:cubicBezTo>
                  <a:cubicBezTo>
                    <a:pt x="406392" y="17340"/>
                    <a:pt x="440682" y="15435"/>
                    <a:pt x="474019" y="7815"/>
                  </a:cubicBezTo>
                  <a:cubicBezTo>
                    <a:pt x="513072" y="-757"/>
                    <a:pt x="547362" y="4958"/>
                    <a:pt x="582604" y="20198"/>
                  </a:cubicBezTo>
                  <a:cubicBezTo>
                    <a:pt x="642612" y="46868"/>
                    <a:pt x="700715" y="77348"/>
                    <a:pt x="771200" y="59250"/>
                  </a:cubicBezTo>
                  <a:cubicBezTo>
                    <a:pt x="794059" y="52583"/>
                    <a:pt x="813109" y="66870"/>
                    <a:pt x="827397" y="86873"/>
                  </a:cubicBezTo>
                  <a:cubicBezTo>
                    <a:pt x="852162" y="122115"/>
                    <a:pt x="879784" y="154500"/>
                    <a:pt x="917884" y="178313"/>
                  </a:cubicBezTo>
                  <a:cubicBezTo>
                    <a:pt x="953127" y="200220"/>
                    <a:pt x="967415" y="242130"/>
                    <a:pt x="979797" y="281183"/>
                  </a:cubicBezTo>
                  <a:cubicBezTo>
                    <a:pt x="997894" y="338333"/>
                    <a:pt x="1005515" y="397388"/>
                    <a:pt x="998847" y="457395"/>
                  </a:cubicBezTo>
                  <a:cubicBezTo>
                    <a:pt x="996942" y="469778"/>
                    <a:pt x="1000752" y="488828"/>
                    <a:pt x="982654" y="490733"/>
                  </a:cubicBezTo>
                  <a:cubicBezTo>
                    <a:pt x="975034" y="491685"/>
                    <a:pt x="973129" y="487875"/>
                    <a:pt x="972177" y="483113"/>
                  </a:cubicBezTo>
                  <a:cubicBezTo>
                    <a:pt x="971225" y="473588"/>
                    <a:pt x="957890" y="472635"/>
                    <a:pt x="954079" y="481208"/>
                  </a:cubicBezTo>
                  <a:cubicBezTo>
                    <a:pt x="945507" y="501210"/>
                    <a:pt x="936934" y="522165"/>
                    <a:pt x="928362" y="543120"/>
                  </a:cubicBezTo>
                  <a:cubicBezTo>
                    <a:pt x="915027" y="576458"/>
                    <a:pt x="900740" y="608843"/>
                    <a:pt x="878832" y="638370"/>
                  </a:cubicBezTo>
                  <a:cubicBezTo>
                    <a:pt x="855972" y="667898"/>
                    <a:pt x="862640" y="705045"/>
                    <a:pt x="863592" y="739335"/>
                  </a:cubicBezTo>
                  <a:cubicBezTo>
                    <a:pt x="870259" y="926025"/>
                    <a:pt x="860734" y="1113668"/>
                    <a:pt x="875022" y="1300358"/>
                  </a:cubicBezTo>
                  <a:cubicBezTo>
                    <a:pt x="857877" y="1345125"/>
                    <a:pt x="877879" y="1389893"/>
                    <a:pt x="875975" y="1434660"/>
                  </a:cubicBezTo>
                  <a:cubicBezTo>
                    <a:pt x="875975" y="1435613"/>
                    <a:pt x="875975" y="1436565"/>
                    <a:pt x="875975" y="1437518"/>
                  </a:cubicBezTo>
                  <a:cubicBezTo>
                    <a:pt x="877879" y="1445138"/>
                    <a:pt x="879784" y="1453710"/>
                    <a:pt x="881690" y="1461330"/>
                  </a:cubicBezTo>
                  <a:cubicBezTo>
                    <a:pt x="885500" y="1481333"/>
                    <a:pt x="885500" y="1499430"/>
                    <a:pt x="859782" y="1503240"/>
                  </a:cubicBezTo>
                  <a:cubicBezTo>
                    <a:pt x="835969" y="1506098"/>
                    <a:pt x="822634" y="1493715"/>
                    <a:pt x="820729" y="1469903"/>
                  </a:cubicBezTo>
                  <a:cubicBezTo>
                    <a:pt x="820729" y="1466093"/>
                    <a:pt x="820729" y="1463235"/>
                    <a:pt x="820729" y="1460378"/>
                  </a:cubicBezTo>
                  <a:lnTo>
                    <a:pt x="828350" y="1419420"/>
                  </a:lnTo>
                  <a:cubicBezTo>
                    <a:pt x="835017" y="1401323"/>
                    <a:pt x="831207" y="1383225"/>
                    <a:pt x="825492" y="1364175"/>
                  </a:cubicBezTo>
                  <a:cubicBezTo>
                    <a:pt x="818825" y="1339410"/>
                    <a:pt x="817872" y="1315598"/>
                    <a:pt x="832159" y="1292738"/>
                  </a:cubicBezTo>
                  <a:cubicBezTo>
                    <a:pt x="838827" y="1282260"/>
                    <a:pt x="840732" y="1269878"/>
                    <a:pt x="840732" y="1257495"/>
                  </a:cubicBezTo>
                  <a:cubicBezTo>
                    <a:pt x="839779" y="1203203"/>
                    <a:pt x="839779" y="1148910"/>
                    <a:pt x="838827" y="1094618"/>
                  </a:cubicBezTo>
                  <a:cubicBezTo>
                    <a:pt x="839779" y="993653"/>
                    <a:pt x="840732" y="891735"/>
                    <a:pt x="840732" y="790770"/>
                  </a:cubicBezTo>
                  <a:cubicBezTo>
                    <a:pt x="840732" y="763148"/>
                    <a:pt x="825492" y="741240"/>
                    <a:pt x="814062" y="718380"/>
                  </a:cubicBezTo>
                  <a:cubicBezTo>
                    <a:pt x="806442" y="703140"/>
                    <a:pt x="792154" y="704093"/>
                    <a:pt x="783582" y="713618"/>
                  </a:cubicBezTo>
                  <a:cubicBezTo>
                    <a:pt x="757865" y="744098"/>
                    <a:pt x="720717" y="745050"/>
                    <a:pt x="687379" y="755528"/>
                  </a:cubicBezTo>
                  <a:cubicBezTo>
                    <a:pt x="657852" y="765053"/>
                    <a:pt x="641659" y="781245"/>
                    <a:pt x="636897" y="815535"/>
                  </a:cubicBezTo>
                  <a:cubicBezTo>
                    <a:pt x="630229" y="863160"/>
                    <a:pt x="641659" y="908880"/>
                    <a:pt x="635944" y="955553"/>
                  </a:cubicBezTo>
                  <a:cubicBezTo>
                    <a:pt x="634992" y="967935"/>
                    <a:pt x="634992" y="981270"/>
                    <a:pt x="620704" y="986033"/>
                  </a:cubicBezTo>
                  <a:cubicBezTo>
                    <a:pt x="606417" y="990795"/>
                    <a:pt x="599750" y="981270"/>
                    <a:pt x="594034" y="969840"/>
                  </a:cubicBezTo>
                  <a:cubicBezTo>
                    <a:pt x="593082" y="967935"/>
                    <a:pt x="593082" y="966983"/>
                    <a:pt x="593082" y="965078"/>
                  </a:cubicBezTo>
                  <a:cubicBezTo>
                    <a:pt x="593082" y="925073"/>
                    <a:pt x="594034" y="885068"/>
                    <a:pt x="593082" y="845063"/>
                  </a:cubicBezTo>
                  <a:cubicBezTo>
                    <a:pt x="591177" y="788865"/>
                    <a:pt x="561650" y="756480"/>
                    <a:pt x="505452" y="746955"/>
                  </a:cubicBezTo>
                  <a:cubicBezTo>
                    <a:pt x="465447" y="740288"/>
                    <a:pt x="433062" y="766958"/>
                    <a:pt x="431157" y="807915"/>
                  </a:cubicBezTo>
                  <a:cubicBezTo>
                    <a:pt x="431157" y="823155"/>
                    <a:pt x="430204" y="839348"/>
                    <a:pt x="423537" y="854588"/>
                  </a:cubicBezTo>
                  <a:cubicBezTo>
                    <a:pt x="407344" y="892688"/>
                    <a:pt x="408297" y="893640"/>
                    <a:pt x="382579" y="866970"/>
                  </a:cubicBezTo>
                  <a:cubicBezTo>
                    <a:pt x="381627" y="866018"/>
                    <a:pt x="377817" y="867923"/>
                    <a:pt x="375912" y="868875"/>
                  </a:cubicBezTo>
                  <a:cubicBezTo>
                    <a:pt x="362577" y="954600"/>
                    <a:pt x="338765" y="1040325"/>
                    <a:pt x="338765" y="1127955"/>
                  </a:cubicBezTo>
                  <a:cubicBezTo>
                    <a:pt x="339717" y="1215585"/>
                    <a:pt x="345432" y="1303215"/>
                    <a:pt x="348290" y="1390845"/>
                  </a:cubicBezTo>
                  <a:cubicBezTo>
                    <a:pt x="348290" y="1391798"/>
                    <a:pt x="348290" y="1391798"/>
                    <a:pt x="348290" y="1391798"/>
                  </a:cubicBezTo>
                  <a:cubicBezTo>
                    <a:pt x="347337" y="1416563"/>
                    <a:pt x="347337" y="1441328"/>
                    <a:pt x="346384" y="1466093"/>
                  </a:cubicBezTo>
                  <a:cubicBezTo>
                    <a:pt x="345432" y="1488000"/>
                    <a:pt x="350194" y="1510860"/>
                    <a:pt x="336859" y="1530863"/>
                  </a:cubicBezTo>
                  <a:cubicBezTo>
                    <a:pt x="328287" y="1544198"/>
                    <a:pt x="319714" y="1558485"/>
                    <a:pt x="301617" y="1550865"/>
                  </a:cubicBezTo>
                  <a:cubicBezTo>
                    <a:pt x="285425" y="1543245"/>
                    <a:pt x="284472" y="1526100"/>
                    <a:pt x="290187" y="1511813"/>
                  </a:cubicBezTo>
                  <a:cubicBezTo>
                    <a:pt x="314000" y="1453710"/>
                    <a:pt x="300664" y="1392750"/>
                    <a:pt x="302569" y="1332743"/>
                  </a:cubicBezTo>
                  <a:cubicBezTo>
                    <a:pt x="302569" y="1332743"/>
                    <a:pt x="282567" y="1198440"/>
                    <a:pt x="286377" y="1130813"/>
                  </a:cubicBezTo>
                  <a:cubicBezTo>
                    <a:pt x="287329" y="1112715"/>
                    <a:pt x="273042" y="1101285"/>
                    <a:pt x="253039" y="1106048"/>
                  </a:cubicBezTo>
                  <a:cubicBezTo>
                    <a:pt x="230179" y="1111763"/>
                    <a:pt x="207319" y="1116525"/>
                    <a:pt x="185412" y="1124145"/>
                  </a:cubicBezTo>
                  <a:cubicBezTo>
                    <a:pt x="158742" y="1132718"/>
                    <a:pt x="144454" y="1150815"/>
                    <a:pt x="147312" y="1180343"/>
                  </a:cubicBezTo>
                  <a:cubicBezTo>
                    <a:pt x="150169" y="1218443"/>
                    <a:pt x="153979" y="1296548"/>
                    <a:pt x="153979" y="1298453"/>
                  </a:cubicBezTo>
                  <a:lnTo>
                    <a:pt x="153027" y="1592775"/>
                  </a:lnTo>
                  <a:cubicBezTo>
                    <a:pt x="155884" y="1592775"/>
                    <a:pt x="154932" y="1607063"/>
                    <a:pt x="157789" y="1607063"/>
                  </a:cubicBezTo>
                  <a:cubicBezTo>
                    <a:pt x="158742" y="1607063"/>
                    <a:pt x="157789" y="1607063"/>
                    <a:pt x="153027" y="1612778"/>
                  </a:cubicBezTo>
                  <a:cubicBezTo>
                    <a:pt x="145407" y="1623255"/>
                    <a:pt x="133977" y="1628018"/>
                    <a:pt x="121594" y="1624208"/>
                  </a:cubicBezTo>
                  <a:cubicBezTo>
                    <a:pt x="109212" y="1620398"/>
                    <a:pt x="102544" y="1610873"/>
                    <a:pt x="100639" y="1597538"/>
                  </a:cubicBezTo>
                  <a:cubicBezTo>
                    <a:pt x="98734" y="1586108"/>
                    <a:pt x="98734" y="1575630"/>
                    <a:pt x="98734" y="1564200"/>
                  </a:cubicBezTo>
                  <a:cubicBezTo>
                    <a:pt x="99687" y="1454663"/>
                    <a:pt x="98734" y="1345125"/>
                    <a:pt x="90162" y="1236540"/>
                  </a:cubicBezTo>
                  <a:cubicBezTo>
                    <a:pt x="87304" y="1195583"/>
                    <a:pt x="77779" y="1155578"/>
                    <a:pt x="61587" y="1118430"/>
                  </a:cubicBezTo>
                  <a:cubicBezTo>
                    <a:pt x="36822" y="1062233"/>
                    <a:pt x="28250" y="1002225"/>
                    <a:pt x="23487" y="942218"/>
                  </a:cubicBezTo>
                  <a:cubicBezTo>
                    <a:pt x="19677" y="898403"/>
                    <a:pt x="-4136" y="858398"/>
                    <a:pt x="627" y="811725"/>
                  </a:cubicBezTo>
                  <a:cubicBezTo>
                    <a:pt x="3484" y="786008"/>
                    <a:pt x="5389" y="761243"/>
                    <a:pt x="18725" y="737430"/>
                  </a:cubicBezTo>
                  <a:cubicBezTo>
                    <a:pt x="44442" y="691710"/>
                    <a:pt x="45394" y="645990"/>
                    <a:pt x="15867" y="603128"/>
                  </a:cubicBezTo>
                  <a:cubicBezTo>
                    <a:pt x="13009" y="599318"/>
                    <a:pt x="13009" y="594555"/>
                    <a:pt x="15867" y="590745"/>
                  </a:cubicBezTo>
                  <a:cubicBezTo>
                    <a:pt x="16819" y="589793"/>
                    <a:pt x="17772" y="588840"/>
                    <a:pt x="18725" y="587888"/>
                  </a:cubicBezTo>
                  <a:cubicBezTo>
                    <a:pt x="19677" y="585983"/>
                    <a:pt x="20629" y="584078"/>
                    <a:pt x="20629" y="582173"/>
                  </a:cubicBezTo>
                  <a:cubicBezTo>
                    <a:pt x="24439" y="545978"/>
                    <a:pt x="15867" y="508830"/>
                    <a:pt x="26344" y="472635"/>
                  </a:cubicBezTo>
                  <a:cubicBezTo>
                    <a:pt x="27297" y="470730"/>
                    <a:pt x="29202" y="467873"/>
                    <a:pt x="32059" y="466920"/>
                  </a:cubicBezTo>
                  <a:cubicBezTo>
                    <a:pt x="43489" y="461205"/>
                    <a:pt x="53967" y="454538"/>
                    <a:pt x="53014" y="440250"/>
                  </a:cubicBezTo>
                  <a:cubicBezTo>
                    <a:pt x="51109" y="409770"/>
                    <a:pt x="58729" y="376433"/>
                    <a:pt x="36822" y="351668"/>
                  </a:cubicBezTo>
                  <a:cubicBezTo>
                    <a:pt x="21582" y="334523"/>
                    <a:pt x="20629" y="320235"/>
                    <a:pt x="33964" y="303090"/>
                  </a:cubicBezTo>
                  <a:cubicBezTo>
                    <a:pt x="55872" y="255465"/>
                    <a:pt x="53014" y="207840"/>
                    <a:pt x="34917" y="160215"/>
                  </a:cubicBezTo>
                  <a:cubicBezTo>
                    <a:pt x="34917" y="144975"/>
                    <a:pt x="34917" y="129735"/>
                    <a:pt x="34917" y="114495"/>
                  </a:cubicBezTo>
                  <a:cubicBezTo>
                    <a:pt x="34917" y="108780"/>
                    <a:pt x="39679" y="104018"/>
                    <a:pt x="45394" y="104970"/>
                  </a:cubicBezTo>
                  <a:cubicBezTo>
                    <a:pt x="93019" y="110685"/>
                    <a:pt x="125404" y="86873"/>
                    <a:pt x="148264" y="44963"/>
                  </a:cubicBezTo>
                  <a:cubicBezTo>
                    <a:pt x="153027" y="36390"/>
                    <a:pt x="157789" y="28770"/>
                    <a:pt x="162552" y="20198"/>
                  </a:cubicBezTo>
                  <a:cubicBezTo>
                    <a:pt x="174934" y="12578"/>
                    <a:pt x="184459" y="6863"/>
                    <a:pt x="197794" y="19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F55E100-CEB3-48E7-AD03-62792ECC5C09}"/>
                </a:ext>
              </a:extLst>
            </p:cNvPr>
            <p:cNvSpPr/>
            <p:nvPr/>
          </p:nvSpPr>
          <p:spPr>
            <a:xfrm>
              <a:off x="1559107" y="5388521"/>
              <a:ext cx="767697" cy="1221571"/>
            </a:xfrm>
            <a:custGeom>
              <a:avLst/>
              <a:gdLst>
                <a:gd name="connsiteX0" fmla="*/ 365882 w 1019902"/>
                <a:gd name="connsiteY0" fmla="*/ 1286488 h 1622882"/>
                <a:gd name="connsiteX1" fmla="*/ 376597 w 1019902"/>
                <a:gd name="connsiteY1" fmla="*/ 1299941 h 1622882"/>
                <a:gd name="connsiteX2" fmla="*/ 388027 w 1019902"/>
                <a:gd name="connsiteY2" fmla="*/ 1385666 h 1622882"/>
                <a:gd name="connsiteX3" fmla="*/ 373740 w 1019902"/>
                <a:gd name="connsiteY3" fmla="*/ 1392334 h 1622882"/>
                <a:gd name="connsiteX4" fmla="*/ 339450 w 1019902"/>
                <a:gd name="connsiteY4" fmla="*/ 1366616 h 1622882"/>
                <a:gd name="connsiteX5" fmla="*/ 350880 w 1019902"/>
                <a:gd name="connsiteY5" fmla="*/ 1289464 h 1622882"/>
                <a:gd name="connsiteX6" fmla="*/ 365882 w 1019902"/>
                <a:gd name="connsiteY6" fmla="*/ 1286488 h 1622882"/>
                <a:gd name="connsiteX7" fmla="*/ 414697 w 1019902"/>
                <a:gd name="connsiteY7" fmla="*/ 628428 h 1622882"/>
                <a:gd name="connsiteX8" fmla="*/ 395647 w 1019902"/>
                <a:gd name="connsiteY8" fmla="*/ 637953 h 1622882"/>
                <a:gd name="connsiteX9" fmla="*/ 390884 w 1019902"/>
                <a:gd name="connsiteY9" fmla="*/ 768446 h 1622882"/>
                <a:gd name="connsiteX10" fmla="*/ 419459 w 1019902"/>
                <a:gd name="connsiteY10" fmla="*/ 779876 h 1622882"/>
                <a:gd name="connsiteX11" fmla="*/ 435652 w 1019902"/>
                <a:gd name="connsiteY11" fmla="*/ 754158 h 1622882"/>
                <a:gd name="connsiteX12" fmla="*/ 436604 w 1019902"/>
                <a:gd name="connsiteY12" fmla="*/ 710343 h 1622882"/>
                <a:gd name="connsiteX13" fmla="*/ 428032 w 1019902"/>
                <a:gd name="connsiteY13" fmla="*/ 644621 h 1622882"/>
                <a:gd name="connsiteX14" fmla="*/ 414697 w 1019902"/>
                <a:gd name="connsiteY14" fmla="*/ 628428 h 1622882"/>
                <a:gd name="connsiteX15" fmla="*/ 513965 w 1019902"/>
                <a:gd name="connsiteY15" fmla="*/ 563643 h 1622882"/>
                <a:gd name="connsiteX16" fmla="*/ 467084 w 1019902"/>
                <a:gd name="connsiteY16" fmla="*/ 614141 h 1622882"/>
                <a:gd name="connsiteX17" fmla="*/ 460417 w 1019902"/>
                <a:gd name="connsiteY17" fmla="*/ 697961 h 1622882"/>
                <a:gd name="connsiteX18" fmla="*/ 457559 w 1019902"/>
                <a:gd name="connsiteY18" fmla="*/ 755111 h 1622882"/>
                <a:gd name="connsiteX19" fmla="*/ 475657 w 1019902"/>
                <a:gd name="connsiteY19" fmla="*/ 781781 h 1622882"/>
                <a:gd name="connsiteX20" fmla="*/ 632819 w 1019902"/>
                <a:gd name="connsiteY20" fmla="*/ 704628 h 1622882"/>
                <a:gd name="connsiteX21" fmla="*/ 633772 w 1019902"/>
                <a:gd name="connsiteY21" fmla="*/ 679863 h 1622882"/>
                <a:gd name="connsiteX22" fmla="*/ 540427 w 1019902"/>
                <a:gd name="connsiteY22" fmla="*/ 570326 h 1622882"/>
                <a:gd name="connsiteX23" fmla="*/ 513965 w 1019902"/>
                <a:gd name="connsiteY23" fmla="*/ 563643 h 1622882"/>
                <a:gd name="connsiteX24" fmla="*/ 431604 w 1019902"/>
                <a:gd name="connsiteY24" fmla="*/ 16 h 1622882"/>
                <a:gd name="connsiteX25" fmla="*/ 454702 w 1019902"/>
                <a:gd name="connsiteY25" fmla="*/ 10256 h 1622882"/>
                <a:gd name="connsiteX26" fmla="*/ 593767 w 1019902"/>
                <a:gd name="connsiteY26" fmla="*/ 31211 h 1622882"/>
                <a:gd name="connsiteX27" fmla="*/ 680444 w 1019902"/>
                <a:gd name="connsiteY27" fmla="*/ 58833 h 1622882"/>
                <a:gd name="connsiteX28" fmla="*/ 730927 w 1019902"/>
                <a:gd name="connsiteY28" fmla="*/ 182658 h 1622882"/>
                <a:gd name="connsiteX29" fmla="*/ 739499 w 1019902"/>
                <a:gd name="connsiteY29" fmla="*/ 195041 h 1622882"/>
                <a:gd name="connsiteX30" fmla="*/ 725197 w 1019902"/>
                <a:gd name="connsiteY30" fmla="*/ 209150 h 1622882"/>
                <a:gd name="connsiteX31" fmla="*/ 725042 w 1019902"/>
                <a:gd name="connsiteY31" fmla="*/ 209982 h 1622882"/>
                <a:gd name="connsiteX32" fmla="*/ 739499 w 1019902"/>
                <a:gd name="connsiteY32" fmla="*/ 195041 h 1622882"/>
                <a:gd name="connsiteX33" fmla="*/ 751882 w 1019902"/>
                <a:gd name="connsiteY33" fmla="*/ 249334 h 1622882"/>
                <a:gd name="connsiteX34" fmla="*/ 754454 w 1019902"/>
                <a:gd name="connsiteY34" fmla="*/ 257906 h 1622882"/>
                <a:gd name="connsiteX35" fmla="*/ 754739 w 1019902"/>
                <a:gd name="connsiteY35" fmla="*/ 257906 h 1622882"/>
                <a:gd name="connsiteX36" fmla="*/ 759502 w 1019902"/>
                <a:gd name="connsiteY36" fmla="*/ 376016 h 1622882"/>
                <a:gd name="connsiteX37" fmla="*/ 777599 w 1019902"/>
                <a:gd name="connsiteY37" fmla="*/ 433166 h 1622882"/>
                <a:gd name="connsiteX38" fmla="*/ 819509 w 1019902"/>
                <a:gd name="connsiteY38" fmla="*/ 479838 h 1622882"/>
                <a:gd name="connsiteX39" fmla="*/ 849037 w 1019902"/>
                <a:gd name="connsiteY39" fmla="*/ 565563 h 1622882"/>
                <a:gd name="connsiteX40" fmla="*/ 880469 w 1019902"/>
                <a:gd name="connsiteY40" fmla="*/ 650336 h 1622882"/>
                <a:gd name="connsiteX41" fmla="*/ 904282 w 1019902"/>
                <a:gd name="connsiteY41" fmla="*/ 687483 h 1622882"/>
                <a:gd name="connsiteX42" fmla="*/ 914759 w 1019902"/>
                <a:gd name="connsiteY42" fmla="*/ 696056 h 1622882"/>
                <a:gd name="connsiteX43" fmla="*/ 911902 w 1019902"/>
                <a:gd name="connsiteY43" fmla="*/ 787496 h 1622882"/>
                <a:gd name="connsiteX44" fmla="*/ 942382 w 1019902"/>
                <a:gd name="connsiteY44" fmla="*/ 848456 h 1622882"/>
                <a:gd name="connsiteX45" fmla="*/ 1015724 w 1019902"/>
                <a:gd name="connsiteY45" fmla="*/ 990378 h 1622882"/>
                <a:gd name="connsiteX46" fmla="*/ 1016677 w 1019902"/>
                <a:gd name="connsiteY46" fmla="*/ 1123728 h 1622882"/>
                <a:gd name="connsiteX47" fmla="*/ 967147 w 1019902"/>
                <a:gd name="connsiteY47" fmla="*/ 1160876 h 1622882"/>
                <a:gd name="connsiteX48" fmla="*/ 870944 w 1019902"/>
                <a:gd name="connsiteY48" fmla="*/ 1243743 h 1622882"/>
                <a:gd name="connsiteX49" fmla="*/ 872849 w 1019902"/>
                <a:gd name="connsiteY49" fmla="*/ 1510443 h 1622882"/>
                <a:gd name="connsiteX50" fmla="*/ 874754 w 1019902"/>
                <a:gd name="connsiteY50" fmla="*/ 1584738 h 1622882"/>
                <a:gd name="connsiteX51" fmla="*/ 833797 w 1019902"/>
                <a:gd name="connsiteY51" fmla="*/ 1622838 h 1622882"/>
                <a:gd name="connsiteX52" fmla="*/ 795697 w 1019902"/>
                <a:gd name="connsiteY52" fmla="*/ 1584738 h 1622882"/>
                <a:gd name="connsiteX53" fmla="*/ 802364 w 1019902"/>
                <a:gd name="connsiteY53" fmla="*/ 1496156 h 1622882"/>
                <a:gd name="connsiteX54" fmla="*/ 813794 w 1019902"/>
                <a:gd name="connsiteY54" fmla="*/ 1338041 h 1622882"/>
                <a:gd name="connsiteX55" fmla="*/ 813794 w 1019902"/>
                <a:gd name="connsiteY55" fmla="*/ 1256126 h 1622882"/>
                <a:gd name="connsiteX56" fmla="*/ 768074 w 1019902"/>
                <a:gd name="connsiteY56" fmla="*/ 1168496 h 1622882"/>
                <a:gd name="connsiteX57" fmla="*/ 700447 w 1019902"/>
                <a:gd name="connsiteY57" fmla="*/ 1073246 h 1622882"/>
                <a:gd name="connsiteX58" fmla="*/ 682349 w 1019902"/>
                <a:gd name="connsiteY58" fmla="*/ 1058958 h 1622882"/>
                <a:gd name="connsiteX59" fmla="*/ 671872 w 1019902"/>
                <a:gd name="connsiteY59" fmla="*/ 1077056 h 1622882"/>
                <a:gd name="connsiteX60" fmla="*/ 672824 w 1019902"/>
                <a:gd name="connsiteY60" fmla="*/ 1158971 h 1622882"/>
                <a:gd name="connsiteX61" fmla="*/ 678539 w 1019902"/>
                <a:gd name="connsiteY61" fmla="*/ 1260888 h 1622882"/>
                <a:gd name="connsiteX62" fmla="*/ 625199 w 1019902"/>
                <a:gd name="connsiteY62" fmla="*/ 1239933 h 1622882"/>
                <a:gd name="connsiteX63" fmla="*/ 615674 w 1019902"/>
                <a:gd name="connsiteY63" fmla="*/ 1163733 h 1622882"/>
                <a:gd name="connsiteX64" fmla="*/ 618532 w 1019902"/>
                <a:gd name="connsiteY64" fmla="*/ 1135158 h 1622882"/>
                <a:gd name="connsiteX65" fmla="*/ 581384 w 1019902"/>
                <a:gd name="connsiteY65" fmla="*/ 1054196 h 1622882"/>
                <a:gd name="connsiteX66" fmla="*/ 549952 w 1019902"/>
                <a:gd name="connsiteY66" fmla="*/ 1041813 h 1622882"/>
                <a:gd name="connsiteX67" fmla="*/ 434699 w 1019902"/>
                <a:gd name="connsiteY67" fmla="*/ 1039908 h 1622882"/>
                <a:gd name="connsiteX68" fmla="*/ 410887 w 1019902"/>
                <a:gd name="connsiteY68" fmla="*/ 1135158 h 1622882"/>
                <a:gd name="connsiteX69" fmla="*/ 405172 w 1019902"/>
                <a:gd name="connsiteY69" fmla="*/ 1152303 h 1622882"/>
                <a:gd name="connsiteX70" fmla="*/ 368024 w 1019902"/>
                <a:gd name="connsiteY70" fmla="*/ 1183736 h 1622882"/>
                <a:gd name="connsiteX71" fmla="*/ 332782 w 1019902"/>
                <a:gd name="connsiteY71" fmla="*/ 1149446 h 1622882"/>
                <a:gd name="connsiteX72" fmla="*/ 310874 w 1019902"/>
                <a:gd name="connsiteY72" fmla="*/ 1110393 h 1622882"/>
                <a:gd name="connsiteX73" fmla="*/ 269917 w 1019902"/>
                <a:gd name="connsiteY73" fmla="*/ 1137063 h 1622882"/>
                <a:gd name="connsiteX74" fmla="*/ 200384 w 1019902"/>
                <a:gd name="connsiteY74" fmla="*/ 1210406 h 1622882"/>
                <a:gd name="connsiteX75" fmla="*/ 168952 w 1019902"/>
                <a:gd name="connsiteY75" fmla="*/ 1269461 h 1622882"/>
                <a:gd name="connsiteX76" fmla="*/ 178477 w 1019902"/>
                <a:gd name="connsiteY76" fmla="*/ 1398048 h 1622882"/>
                <a:gd name="connsiteX77" fmla="*/ 176572 w 1019902"/>
                <a:gd name="connsiteY77" fmla="*/ 1489488 h 1622882"/>
                <a:gd name="connsiteX78" fmla="*/ 117517 w 1019902"/>
                <a:gd name="connsiteY78" fmla="*/ 1521873 h 1622882"/>
                <a:gd name="connsiteX79" fmla="*/ 109897 w 1019902"/>
                <a:gd name="connsiteY79" fmla="*/ 1487583 h 1622882"/>
                <a:gd name="connsiteX80" fmla="*/ 109897 w 1019902"/>
                <a:gd name="connsiteY80" fmla="*/ 1365663 h 1622882"/>
                <a:gd name="connsiteX81" fmla="*/ 90847 w 1019902"/>
                <a:gd name="connsiteY81" fmla="*/ 1236123 h 1622882"/>
                <a:gd name="connsiteX82" fmla="*/ 75607 w 1019902"/>
                <a:gd name="connsiteY82" fmla="*/ 1212311 h 1622882"/>
                <a:gd name="connsiteX83" fmla="*/ 10837 w 1019902"/>
                <a:gd name="connsiteY83" fmla="*/ 1144683 h 1622882"/>
                <a:gd name="connsiteX84" fmla="*/ 9884 w 1019902"/>
                <a:gd name="connsiteY84" fmla="*/ 1071341 h 1622882"/>
                <a:gd name="connsiteX85" fmla="*/ 68939 w 1019902"/>
                <a:gd name="connsiteY85" fmla="*/ 918941 h 1622882"/>
                <a:gd name="connsiteX86" fmla="*/ 70844 w 1019902"/>
                <a:gd name="connsiteY86" fmla="*/ 831311 h 1622882"/>
                <a:gd name="connsiteX87" fmla="*/ 101324 w 1019902"/>
                <a:gd name="connsiteY87" fmla="*/ 714153 h 1622882"/>
                <a:gd name="connsiteX88" fmla="*/ 170857 w 1019902"/>
                <a:gd name="connsiteY88" fmla="*/ 581756 h 1622882"/>
                <a:gd name="connsiteX89" fmla="*/ 181334 w 1019902"/>
                <a:gd name="connsiteY89" fmla="*/ 562706 h 1622882"/>
                <a:gd name="connsiteX90" fmla="*/ 185144 w 1019902"/>
                <a:gd name="connsiteY90" fmla="*/ 527463 h 1622882"/>
                <a:gd name="connsiteX91" fmla="*/ 182287 w 1019902"/>
                <a:gd name="connsiteY91" fmla="*/ 456978 h 1622882"/>
                <a:gd name="connsiteX92" fmla="*/ 234674 w 1019902"/>
                <a:gd name="connsiteY92" fmla="*/ 306483 h 1622882"/>
                <a:gd name="connsiteX93" fmla="*/ 241342 w 1019902"/>
                <a:gd name="connsiteY93" fmla="*/ 277908 h 1622882"/>
                <a:gd name="connsiteX94" fmla="*/ 243247 w 1019902"/>
                <a:gd name="connsiteY94" fmla="*/ 271241 h 1622882"/>
                <a:gd name="connsiteX95" fmla="*/ 301349 w 1019902"/>
                <a:gd name="connsiteY95" fmla="*/ 115983 h 1622882"/>
                <a:gd name="connsiteX96" fmla="*/ 309922 w 1019902"/>
                <a:gd name="connsiteY96" fmla="*/ 94076 h 1622882"/>
                <a:gd name="connsiteX97" fmla="*/ 407077 w 1019902"/>
                <a:gd name="connsiteY97" fmla="*/ 5493 h 1622882"/>
                <a:gd name="connsiteX98" fmla="*/ 431604 w 1019902"/>
                <a:gd name="connsiteY98" fmla="*/ 16 h 162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19902" h="1622882">
                  <a:moveTo>
                    <a:pt x="365882" y="1286488"/>
                  </a:moveTo>
                  <a:cubicBezTo>
                    <a:pt x="370406" y="1289226"/>
                    <a:pt x="374216" y="1294703"/>
                    <a:pt x="376597" y="1299941"/>
                  </a:cubicBezTo>
                  <a:cubicBezTo>
                    <a:pt x="388980" y="1327564"/>
                    <a:pt x="397552" y="1355186"/>
                    <a:pt x="388027" y="1385666"/>
                  </a:cubicBezTo>
                  <a:cubicBezTo>
                    <a:pt x="383265" y="1387571"/>
                    <a:pt x="378502" y="1390429"/>
                    <a:pt x="373740" y="1392334"/>
                  </a:cubicBezTo>
                  <a:cubicBezTo>
                    <a:pt x="356595" y="1392334"/>
                    <a:pt x="341355" y="1387571"/>
                    <a:pt x="339450" y="1366616"/>
                  </a:cubicBezTo>
                  <a:cubicBezTo>
                    <a:pt x="338497" y="1340899"/>
                    <a:pt x="330877" y="1311371"/>
                    <a:pt x="350880" y="1289464"/>
                  </a:cubicBezTo>
                  <a:cubicBezTo>
                    <a:pt x="356119" y="1283749"/>
                    <a:pt x="361358" y="1283749"/>
                    <a:pt x="365882" y="1286488"/>
                  </a:cubicBezTo>
                  <a:close/>
                  <a:moveTo>
                    <a:pt x="414697" y="628428"/>
                  </a:moveTo>
                  <a:cubicBezTo>
                    <a:pt x="409220" y="627237"/>
                    <a:pt x="402791" y="630333"/>
                    <a:pt x="395647" y="637953"/>
                  </a:cubicBezTo>
                  <a:cubicBezTo>
                    <a:pt x="372787" y="661766"/>
                    <a:pt x="369929" y="742728"/>
                    <a:pt x="390884" y="768446"/>
                  </a:cubicBezTo>
                  <a:cubicBezTo>
                    <a:pt x="398504" y="777971"/>
                    <a:pt x="407077" y="782733"/>
                    <a:pt x="419459" y="779876"/>
                  </a:cubicBezTo>
                  <a:cubicBezTo>
                    <a:pt x="432794" y="777018"/>
                    <a:pt x="435652" y="765588"/>
                    <a:pt x="435652" y="754158"/>
                  </a:cubicBezTo>
                  <a:cubicBezTo>
                    <a:pt x="435652" y="739871"/>
                    <a:pt x="435652" y="726536"/>
                    <a:pt x="436604" y="710343"/>
                  </a:cubicBezTo>
                  <a:cubicBezTo>
                    <a:pt x="435652" y="690341"/>
                    <a:pt x="436604" y="667481"/>
                    <a:pt x="428032" y="644621"/>
                  </a:cubicBezTo>
                  <a:cubicBezTo>
                    <a:pt x="424698" y="635096"/>
                    <a:pt x="420174" y="629619"/>
                    <a:pt x="414697" y="628428"/>
                  </a:cubicBezTo>
                  <a:close/>
                  <a:moveTo>
                    <a:pt x="513965" y="563643"/>
                  </a:moveTo>
                  <a:cubicBezTo>
                    <a:pt x="489230" y="563599"/>
                    <a:pt x="470657" y="582708"/>
                    <a:pt x="467084" y="614141"/>
                  </a:cubicBezTo>
                  <a:cubicBezTo>
                    <a:pt x="464227" y="638906"/>
                    <a:pt x="463274" y="663671"/>
                    <a:pt x="460417" y="697961"/>
                  </a:cubicBezTo>
                  <a:cubicBezTo>
                    <a:pt x="459464" y="710343"/>
                    <a:pt x="458512" y="733203"/>
                    <a:pt x="457559" y="755111"/>
                  </a:cubicBezTo>
                  <a:cubicBezTo>
                    <a:pt x="456607" y="768446"/>
                    <a:pt x="459464" y="777971"/>
                    <a:pt x="475657" y="781781"/>
                  </a:cubicBezTo>
                  <a:cubicBezTo>
                    <a:pt x="524234" y="792258"/>
                    <a:pt x="613769" y="749396"/>
                    <a:pt x="632819" y="704628"/>
                  </a:cubicBezTo>
                  <a:cubicBezTo>
                    <a:pt x="635677" y="696056"/>
                    <a:pt x="635677" y="687483"/>
                    <a:pt x="633772" y="679863"/>
                  </a:cubicBezTo>
                  <a:cubicBezTo>
                    <a:pt x="617579" y="630333"/>
                    <a:pt x="587099" y="592233"/>
                    <a:pt x="540427" y="570326"/>
                  </a:cubicBezTo>
                  <a:cubicBezTo>
                    <a:pt x="531140" y="565801"/>
                    <a:pt x="522211" y="563658"/>
                    <a:pt x="513965" y="563643"/>
                  </a:cubicBezTo>
                  <a:close/>
                  <a:moveTo>
                    <a:pt x="431604" y="16"/>
                  </a:moveTo>
                  <a:cubicBezTo>
                    <a:pt x="439462" y="254"/>
                    <a:pt x="447082" y="3112"/>
                    <a:pt x="454702" y="10256"/>
                  </a:cubicBezTo>
                  <a:cubicBezTo>
                    <a:pt x="496612" y="49308"/>
                    <a:pt x="545189" y="48356"/>
                    <a:pt x="593767" y="31211"/>
                  </a:cubicBezTo>
                  <a:cubicBezTo>
                    <a:pt x="637582" y="15971"/>
                    <a:pt x="654727" y="18828"/>
                    <a:pt x="680444" y="58833"/>
                  </a:cubicBezTo>
                  <a:cubicBezTo>
                    <a:pt x="704257" y="96933"/>
                    <a:pt x="731879" y="134081"/>
                    <a:pt x="730927" y="182658"/>
                  </a:cubicBezTo>
                  <a:cubicBezTo>
                    <a:pt x="733784" y="187421"/>
                    <a:pt x="736642" y="191231"/>
                    <a:pt x="739499" y="195041"/>
                  </a:cubicBezTo>
                  <a:cubicBezTo>
                    <a:pt x="732831" y="199327"/>
                    <a:pt x="728069" y="204090"/>
                    <a:pt x="725197" y="209150"/>
                  </a:cubicBezTo>
                  <a:lnTo>
                    <a:pt x="725042" y="209982"/>
                  </a:lnTo>
                  <a:lnTo>
                    <a:pt x="739499" y="195041"/>
                  </a:lnTo>
                  <a:cubicBezTo>
                    <a:pt x="734737" y="215044"/>
                    <a:pt x="742357" y="232189"/>
                    <a:pt x="751882" y="249334"/>
                  </a:cubicBezTo>
                  <a:lnTo>
                    <a:pt x="754454" y="257906"/>
                  </a:lnTo>
                  <a:lnTo>
                    <a:pt x="754739" y="257906"/>
                  </a:lnTo>
                  <a:cubicBezTo>
                    <a:pt x="765217" y="296958"/>
                    <a:pt x="764264" y="336011"/>
                    <a:pt x="759502" y="376016"/>
                  </a:cubicBezTo>
                  <a:cubicBezTo>
                    <a:pt x="756644" y="398876"/>
                    <a:pt x="761407" y="416973"/>
                    <a:pt x="777599" y="433166"/>
                  </a:cubicBezTo>
                  <a:cubicBezTo>
                    <a:pt x="791887" y="448406"/>
                    <a:pt x="805222" y="464598"/>
                    <a:pt x="819509" y="479838"/>
                  </a:cubicBezTo>
                  <a:cubicBezTo>
                    <a:pt x="829034" y="508413"/>
                    <a:pt x="855704" y="533178"/>
                    <a:pt x="849037" y="565563"/>
                  </a:cubicBezTo>
                  <a:cubicBezTo>
                    <a:pt x="842369" y="601758"/>
                    <a:pt x="860467" y="625571"/>
                    <a:pt x="880469" y="650336"/>
                  </a:cubicBezTo>
                  <a:cubicBezTo>
                    <a:pt x="889042" y="661766"/>
                    <a:pt x="896662" y="675101"/>
                    <a:pt x="904282" y="687483"/>
                  </a:cubicBezTo>
                  <a:cubicBezTo>
                    <a:pt x="907139" y="691293"/>
                    <a:pt x="910949" y="698913"/>
                    <a:pt x="914759" y="696056"/>
                  </a:cubicBezTo>
                  <a:cubicBezTo>
                    <a:pt x="909044" y="726536"/>
                    <a:pt x="910949" y="757016"/>
                    <a:pt x="911902" y="787496"/>
                  </a:cubicBezTo>
                  <a:cubicBezTo>
                    <a:pt x="911902" y="811308"/>
                    <a:pt x="921427" y="834168"/>
                    <a:pt x="942382" y="848456"/>
                  </a:cubicBezTo>
                  <a:cubicBezTo>
                    <a:pt x="991912" y="883698"/>
                    <a:pt x="1006199" y="937038"/>
                    <a:pt x="1015724" y="990378"/>
                  </a:cubicBezTo>
                  <a:cubicBezTo>
                    <a:pt x="1023344" y="1033241"/>
                    <a:pt x="1018582" y="1078961"/>
                    <a:pt x="1016677" y="1123728"/>
                  </a:cubicBezTo>
                  <a:cubicBezTo>
                    <a:pt x="1014772" y="1159923"/>
                    <a:pt x="1002389" y="1168496"/>
                    <a:pt x="967147" y="1160876"/>
                  </a:cubicBezTo>
                  <a:cubicBezTo>
                    <a:pt x="927142" y="1152303"/>
                    <a:pt x="874754" y="1195166"/>
                    <a:pt x="870944" y="1243743"/>
                  </a:cubicBezTo>
                  <a:cubicBezTo>
                    <a:pt x="863324" y="1332326"/>
                    <a:pt x="853799" y="1421861"/>
                    <a:pt x="872849" y="1510443"/>
                  </a:cubicBezTo>
                  <a:cubicBezTo>
                    <a:pt x="877612" y="1535208"/>
                    <a:pt x="876659" y="1559973"/>
                    <a:pt x="874754" y="1584738"/>
                  </a:cubicBezTo>
                  <a:cubicBezTo>
                    <a:pt x="872849" y="1609503"/>
                    <a:pt x="859514" y="1623791"/>
                    <a:pt x="833797" y="1622838"/>
                  </a:cubicBezTo>
                  <a:cubicBezTo>
                    <a:pt x="809984" y="1621886"/>
                    <a:pt x="798554" y="1607598"/>
                    <a:pt x="795697" y="1584738"/>
                  </a:cubicBezTo>
                  <a:cubicBezTo>
                    <a:pt x="791887" y="1555211"/>
                    <a:pt x="795697" y="1524731"/>
                    <a:pt x="802364" y="1496156"/>
                  </a:cubicBezTo>
                  <a:cubicBezTo>
                    <a:pt x="815699" y="1443768"/>
                    <a:pt x="803317" y="1390428"/>
                    <a:pt x="813794" y="1338041"/>
                  </a:cubicBezTo>
                  <a:cubicBezTo>
                    <a:pt x="813794" y="1310418"/>
                    <a:pt x="813794" y="1283748"/>
                    <a:pt x="813794" y="1256126"/>
                  </a:cubicBezTo>
                  <a:cubicBezTo>
                    <a:pt x="810937" y="1220883"/>
                    <a:pt x="798554" y="1189451"/>
                    <a:pt x="768074" y="1168496"/>
                  </a:cubicBezTo>
                  <a:cubicBezTo>
                    <a:pt x="740452" y="1140873"/>
                    <a:pt x="710924" y="1114203"/>
                    <a:pt x="700447" y="1073246"/>
                  </a:cubicBezTo>
                  <a:cubicBezTo>
                    <a:pt x="698542" y="1066578"/>
                    <a:pt x="693779" y="1056101"/>
                    <a:pt x="682349" y="1058958"/>
                  </a:cubicBezTo>
                  <a:cubicBezTo>
                    <a:pt x="674729" y="1061816"/>
                    <a:pt x="671872" y="1069436"/>
                    <a:pt x="671872" y="1077056"/>
                  </a:cubicBezTo>
                  <a:cubicBezTo>
                    <a:pt x="671872" y="1104678"/>
                    <a:pt x="667109" y="1133253"/>
                    <a:pt x="672824" y="1158971"/>
                  </a:cubicBezTo>
                  <a:cubicBezTo>
                    <a:pt x="680444" y="1193261"/>
                    <a:pt x="684254" y="1226598"/>
                    <a:pt x="678539" y="1260888"/>
                  </a:cubicBezTo>
                  <a:cubicBezTo>
                    <a:pt x="649012" y="1278986"/>
                    <a:pt x="629962" y="1272318"/>
                    <a:pt x="625199" y="1239933"/>
                  </a:cubicBezTo>
                  <a:cubicBezTo>
                    <a:pt x="621389" y="1214216"/>
                    <a:pt x="622342" y="1188498"/>
                    <a:pt x="615674" y="1163733"/>
                  </a:cubicBezTo>
                  <a:cubicBezTo>
                    <a:pt x="612817" y="1153256"/>
                    <a:pt x="613769" y="1144683"/>
                    <a:pt x="618532" y="1135158"/>
                  </a:cubicBezTo>
                  <a:cubicBezTo>
                    <a:pt x="635677" y="1097058"/>
                    <a:pt x="621389" y="1066578"/>
                    <a:pt x="581384" y="1054196"/>
                  </a:cubicBezTo>
                  <a:cubicBezTo>
                    <a:pt x="569954" y="1050386"/>
                    <a:pt x="559477" y="1047528"/>
                    <a:pt x="549952" y="1041813"/>
                  </a:cubicBezTo>
                  <a:cubicBezTo>
                    <a:pt x="511852" y="1018953"/>
                    <a:pt x="472799" y="1014191"/>
                    <a:pt x="434699" y="1039908"/>
                  </a:cubicBezTo>
                  <a:cubicBezTo>
                    <a:pt x="399457" y="1063721"/>
                    <a:pt x="408982" y="1100868"/>
                    <a:pt x="410887" y="1135158"/>
                  </a:cubicBezTo>
                  <a:cubicBezTo>
                    <a:pt x="409934" y="1140873"/>
                    <a:pt x="406124" y="1146588"/>
                    <a:pt x="405172" y="1152303"/>
                  </a:cubicBezTo>
                  <a:cubicBezTo>
                    <a:pt x="402314" y="1174211"/>
                    <a:pt x="390884" y="1184688"/>
                    <a:pt x="368024" y="1183736"/>
                  </a:cubicBezTo>
                  <a:cubicBezTo>
                    <a:pt x="344212" y="1182783"/>
                    <a:pt x="334687" y="1171353"/>
                    <a:pt x="332782" y="1149446"/>
                  </a:cubicBezTo>
                  <a:cubicBezTo>
                    <a:pt x="331829" y="1133253"/>
                    <a:pt x="329924" y="1114203"/>
                    <a:pt x="310874" y="1110393"/>
                  </a:cubicBezTo>
                  <a:cubicBezTo>
                    <a:pt x="289919" y="1106583"/>
                    <a:pt x="279442" y="1122776"/>
                    <a:pt x="269917" y="1137063"/>
                  </a:cubicBezTo>
                  <a:cubicBezTo>
                    <a:pt x="251819" y="1166591"/>
                    <a:pt x="235627" y="1194213"/>
                    <a:pt x="200384" y="1210406"/>
                  </a:cubicBezTo>
                  <a:cubicBezTo>
                    <a:pt x="181334" y="1218978"/>
                    <a:pt x="167047" y="1242791"/>
                    <a:pt x="168952" y="1269461"/>
                  </a:cubicBezTo>
                  <a:cubicBezTo>
                    <a:pt x="171809" y="1312323"/>
                    <a:pt x="165142" y="1355186"/>
                    <a:pt x="178477" y="1398048"/>
                  </a:cubicBezTo>
                  <a:cubicBezTo>
                    <a:pt x="188002" y="1426623"/>
                    <a:pt x="188954" y="1459008"/>
                    <a:pt x="176572" y="1489488"/>
                  </a:cubicBezTo>
                  <a:cubicBezTo>
                    <a:pt x="164189" y="1514253"/>
                    <a:pt x="150854" y="1536161"/>
                    <a:pt x="117517" y="1521873"/>
                  </a:cubicBezTo>
                  <a:cubicBezTo>
                    <a:pt x="106087" y="1512348"/>
                    <a:pt x="109897" y="1499013"/>
                    <a:pt x="109897" y="1487583"/>
                  </a:cubicBezTo>
                  <a:cubicBezTo>
                    <a:pt x="109897" y="1446626"/>
                    <a:pt x="109897" y="1406621"/>
                    <a:pt x="109897" y="1365663"/>
                  </a:cubicBezTo>
                  <a:cubicBezTo>
                    <a:pt x="109897" y="1321848"/>
                    <a:pt x="90847" y="1279938"/>
                    <a:pt x="90847" y="1236123"/>
                  </a:cubicBezTo>
                  <a:cubicBezTo>
                    <a:pt x="90847" y="1226598"/>
                    <a:pt x="84179" y="1218026"/>
                    <a:pt x="75607" y="1212311"/>
                  </a:cubicBezTo>
                  <a:cubicBezTo>
                    <a:pt x="54652" y="1190403"/>
                    <a:pt x="28934" y="1171353"/>
                    <a:pt x="10837" y="1144683"/>
                  </a:cubicBezTo>
                  <a:cubicBezTo>
                    <a:pt x="-4403" y="1120871"/>
                    <a:pt x="-2498" y="1097058"/>
                    <a:pt x="9884" y="1071341"/>
                  </a:cubicBezTo>
                  <a:cubicBezTo>
                    <a:pt x="33697" y="1021811"/>
                    <a:pt x="51794" y="970376"/>
                    <a:pt x="68939" y="918941"/>
                  </a:cubicBezTo>
                  <a:cubicBezTo>
                    <a:pt x="78464" y="890366"/>
                    <a:pt x="77512" y="860838"/>
                    <a:pt x="70844" y="831311"/>
                  </a:cubicBezTo>
                  <a:cubicBezTo>
                    <a:pt x="61319" y="788448"/>
                    <a:pt x="70844" y="747491"/>
                    <a:pt x="101324" y="714153"/>
                  </a:cubicBezTo>
                  <a:cubicBezTo>
                    <a:pt x="136567" y="676053"/>
                    <a:pt x="164189" y="635096"/>
                    <a:pt x="170857" y="581756"/>
                  </a:cubicBezTo>
                  <a:cubicBezTo>
                    <a:pt x="171809" y="574136"/>
                    <a:pt x="177524" y="569373"/>
                    <a:pt x="181334" y="562706"/>
                  </a:cubicBezTo>
                  <a:cubicBezTo>
                    <a:pt x="185144" y="551276"/>
                    <a:pt x="194669" y="539846"/>
                    <a:pt x="185144" y="527463"/>
                  </a:cubicBezTo>
                  <a:cubicBezTo>
                    <a:pt x="167047" y="504603"/>
                    <a:pt x="174667" y="479838"/>
                    <a:pt x="182287" y="456978"/>
                  </a:cubicBezTo>
                  <a:cubicBezTo>
                    <a:pt x="198479" y="406496"/>
                    <a:pt x="211814" y="355061"/>
                    <a:pt x="234674" y="306483"/>
                  </a:cubicBezTo>
                  <a:cubicBezTo>
                    <a:pt x="239437" y="297911"/>
                    <a:pt x="241342" y="288386"/>
                    <a:pt x="241342" y="277908"/>
                  </a:cubicBezTo>
                  <a:cubicBezTo>
                    <a:pt x="241342" y="276003"/>
                    <a:pt x="241342" y="272193"/>
                    <a:pt x="243247" y="271241"/>
                  </a:cubicBezTo>
                  <a:cubicBezTo>
                    <a:pt x="304207" y="235046"/>
                    <a:pt x="308017" y="176943"/>
                    <a:pt x="301349" y="115983"/>
                  </a:cubicBezTo>
                  <a:cubicBezTo>
                    <a:pt x="305159" y="109316"/>
                    <a:pt x="308017" y="101696"/>
                    <a:pt x="309922" y="94076"/>
                  </a:cubicBezTo>
                  <a:cubicBezTo>
                    <a:pt x="337544" y="58833"/>
                    <a:pt x="362309" y="22638"/>
                    <a:pt x="407077" y="5493"/>
                  </a:cubicBezTo>
                  <a:cubicBezTo>
                    <a:pt x="415650" y="2159"/>
                    <a:pt x="423746" y="-222"/>
                    <a:pt x="431604" y="1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F2D3B34-AF50-4A13-BD6E-511C924F272C}"/>
                </a:ext>
              </a:extLst>
            </p:cNvPr>
            <p:cNvSpPr/>
            <p:nvPr/>
          </p:nvSpPr>
          <p:spPr>
            <a:xfrm>
              <a:off x="3607852" y="5445801"/>
              <a:ext cx="742516" cy="1264421"/>
            </a:xfrm>
            <a:custGeom>
              <a:avLst/>
              <a:gdLst>
                <a:gd name="connsiteX0" fmla="*/ 847382 w 986447"/>
                <a:gd name="connsiteY0" fmla="*/ 1641708 h 1679808"/>
                <a:gd name="connsiteX1" fmla="*/ 864528 w 986447"/>
                <a:gd name="connsiteY1" fmla="*/ 1661710 h 1679808"/>
                <a:gd name="connsiteX2" fmla="*/ 844525 w 986447"/>
                <a:gd name="connsiteY2" fmla="*/ 1679808 h 1679808"/>
                <a:gd name="connsiteX3" fmla="*/ 825475 w 986447"/>
                <a:gd name="connsiteY3" fmla="*/ 1660758 h 1679808"/>
                <a:gd name="connsiteX4" fmla="*/ 847382 w 986447"/>
                <a:gd name="connsiteY4" fmla="*/ 1641708 h 1679808"/>
                <a:gd name="connsiteX5" fmla="*/ 602707 w 986447"/>
                <a:gd name="connsiteY5" fmla="*/ 1151261 h 1679808"/>
                <a:gd name="connsiteX6" fmla="*/ 602706 w 986447"/>
                <a:gd name="connsiteY6" fmla="*/ 1151264 h 1679808"/>
                <a:gd name="connsiteX7" fmla="*/ 600685 w 986447"/>
                <a:gd name="connsiteY7" fmla="*/ 1160695 h 1679808"/>
                <a:gd name="connsiteX8" fmla="*/ 590207 w 986447"/>
                <a:gd name="connsiteY8" fmla="*/ 1182603 h 1679808"/>
                <a:gd name="connsiteX9" fmla="*/ 590208 w 986447"/>
                <a:gd name="connsiteY9" fmla="*/ 1182599 h 1679808"/>
                <a:gd name="connsiteX10" fmla="*/ 590207 w 986447"/>
                <a:gd name="connsiteY10" fmla="*/ 1182602 h 1679808"/>
                <a:gd name="connsiteX11" fmla="*/ 590164 w 986447"/>
                <a:gd name="connsiteY11" fmla="*/ 1182613 h 1679808"/>
                <a:gd name="connsiteX12" fmla="*/ 590208 w 986447"/>
                <a:gd name="connsiteY12" fmla="*/ 1182603 h 1679808"/>
                <a:gd name="connsiteX13" fmla="*/ 600685 w 986447"/>
                <a:gd name="connsiteY13" fmla="*/ 1160695 h 1679808"/>
                <a:gd name="connsiteX14" fmla="*/ 597947 w 986447"/>
                <a:gd name="connsiteY14" fmla="*/ 1129024 h 1679808"/>
                <a:gd name="connsiteX15" fmla="*/ 611603 w 986447"/>
                <a:gd name="connsiteY15" fmla="*/ 1133540 h 1679808"/>
                <a:gd name="connsiteX16" fmla="*/ 613222 w 986447"/>
                <a:gd name="connsiteY16" fmla="*/ 1133227 h 1679808"/>
                <a:gd name="connsiteX17" fmla="*/ 613068 w 986447"/>
                <a:gd name="connsiteY17" fmla="*/ 1133072 h 1679808"/>
                <a:gd name="connsiteX18" fmla="*/ 613580 w 986447"/>
                <a:gd name="connsiteY18" fmla="*/ 1133157 h 1679808"/>
                <a:gd name="connsiteX19" fmla="*/ 614020 w 986447"/>
                <a:gd name="connsiteY19" fmla="*/ 1133072 h 1679808"/>
                <a:gd name="connsiteX20" fmla="*/ 614210 w 986447"/>
                <a:gd name="connsiteY20" fmla="*/ 1133263 h 1679808"/>
                <a:gd name="connsiteX21" fmla="*/ 618783 w 986447"/>
                <a:gd name="connsiteY21" fmla="*/ 1134024 h 1679808"/>
                <a:gd name="connsiteX22" fmla="*/ 615735 w 986447"/>
                <a:gd name="connsiteY22" fmla="*/ 1134787 h 1679808"/>
                <a:gd name="connsiteX23" fmla="*/ 615925 w 986447"/>
                <a:gd name="connsiteY23" fmla="*/ 1134977 h 1679808"/>
                <a:gd name="connsiteX24" fmla="*/ 615424 w 986447"/>
                <a:gd name="connsiteY24" fmla="*/ 1135520 h 1679808"/>
                <a:gd name="connsiteX25" fmla="*/ 619735 w 986447"/>
                <a:gd name="connsiteY25" fmla="*/ 1140693 h 1679808"/>
                <a:gd name="connsiteX26" fmla="*/ 619735 w 986447"/>
                <a:gd name="connsiteY26" fmla="*/ 1184508 h 1679808"/>
                <a:gd name="connsiteX27" fmla="*/ 604495 w 986447"/>
                <a:gd name="connsiteY27" fmla="*/ 1218798 h 1679808"/>
                <a:gd name="connsiteX28" fmla="*/ 574968 w 986447"/>
                <a:gd name="connsiteY28" fmla="*/ 1198795 h 1679808"/>
                <a:gd name="connsiteX29" fmla="*/ 584697 w 986447"/>
                <a:gd name="connsiteY29" fmla="*/ 1192604 h 1679808"/>
                <a:gd name="connsiteX30" fmla="*/ 574968 w 986447"/>
                <a:gd name="connsiteY30" fmla="*/ 1197843 h 1679808"/>
                <a:gd name="connsiteX31" fmla="*/ 573063 w 986447"/>
                <a:gd name="connsiteY31" fmla="*/ 1186413 h 1679808"/>
                <a:gd name="connsiteX32" fmla="*/ 574932 w 986447"/>
                <a:gd name="connsiteY32" fmla="*/ 1185998 h 1679808"/>
                <a:gd name="connsiteX33" fmla="*/ 573181 w 986447"/>
                <a:gd name="connsiteY33" fmla="*/ 1165100 h 1679808"/>
                <a:gd name="connsiteX34" fmla="*/ 580682 w 986447"/>
                <a:gd name="connsiteY34" fmla="*/ 1144502 h 1679808"/>
                <a:gd name="connsiteX35" fmla="*/ 583904 w 986447"/>
                <a:gd name="connsiteY35" fmla="*/ 1139670 h 1679808"/>
                <a:gd name="connsiteX36" fmla="*/ 583540 w 986447"/>
                <a:gd name="connsiteY36" fmla="*/ 1139740 h 1679808"/>
                <a:gd name="connsiteX37" fmla="*/ 584168 w 986447"/>
                <a:gd name="connsiteY37" fmla="*/ 1139273 h 1679808"/>
                <a:gd name="connsiteX38" fmla="*/ 584492 w 986447"/>
                <a:gd name="connsiteY38" fmla="*/ 1138787 h 1679808"/>
                <a:gd name="connsiteX39" fmla="*/ 584937 w 986447"/>
                <a:gd name="connsiteY39" fmla="*/ 1138701 h 1679808"/>
                <a:gd name="connsiteX40" fmla="*/ 532105 w 986447"/>
                <a:gd name="connsiteY40" fmla="*/ 248200 h 1679808"/>
                <a:gd name="connsiteX41" fmla="*/ 489242 w 986447"/>
                <a:gd name="connsiteY41" fmla="*/ 285348 h 1679808"/>
                <a:gd name="connsiteX42" fmla="*/ 483527 w 986447"/>
                <a:gd name="connsiteY42" fmla="*/ 358690 h 1679808"/>
                <a:gd name="connsiteX43" fmla="*/ 464477 w 986447"/>
                <a:gd name="connsiteY43" fmla="*/ 413935 h 1679808"/>
                <a:gd name="connsiteX44" fmla="*/ 454000 w 986447"/>
                <a:gd name="connsiteY44" fmla="*/ 357738 h 1679808"/>
                <a:gd name="connsiteX45" fmla="*/ 454000 w 986447"/>
                <a:gd name="connsiteY45" fmla="*/ 321543 h 1679808"/>
                <a:gd name="connsiteX46" fmla="*/ 411137 w 986447"/>
                <a:gd name="connsiteY46" fmla="*/ 295826 h 1679808"/>
                <a:gd name="connsiteX47" fmla="*/ 354940 w 986447"/>
                <a:gd name="connsiteY47" fmla="*/ 363453 h 1679808"/>
                <a:gd name="connsiteX48" fmla="*/ 318744 w 986447"/>
                <a:gd name="connsiteY48" fmla="*/ 432033 h 1679808"/>
                <a:gd name="connsiteX49" fmla="*/ 391135 w 986447"/>
                <a:gd name="connsiteY49" fmla="*/ 471085 h 1679808"/>
                <a:gd name="connsiteX50" fmla="*/ 433044 w 986447"/>
                <a:gd name="connsiteY50" fmla="*/ 507281 h 1679808"/>
                <a:gd name="connsiteX51" fmla="*/ 471144 w 986447"/>
                <a:gd name="connsiteY51" fmla="*/ 535856 h 1679808"/>
                <a:gd name="connsiteX52" fmla="*/ 537819 w 986447"/>
                <a:gd name="connsiteY52" fmla="*/ 516806 h 1679808"/>
                <a:gd name="connsiteX53" fmla="*/ 619735 w 986447"/>
                <a:gd name="connsiteY53" fmla="*/ 492993 h 1679808"/>
                <a:gd name="connsiteX54" fmla="*/ 687362 w 986447"/>
                <a:gd name="connsiteY54" fmla="*/ 434890 h 1679808"/>
                <a:gd name="connsiteX55" fmla="*/ 676885 w 986447"/>
                <a:gd name="connsiteY55" fmla="*/ 379645 h 1679808"/>
                <a:gd name="connsiteX56" fmla="*/ 583540 w 986447"/>
                <a:gd name="connsiteY56" fmla="*/ 280585 h 1679808"/>
                <a:gd name="connsiteX57" fmla="*/ 532105 w 986447"/>
                <a:gd name="connsiteY57" fmla="*/ 248200 h 1679808"/>
                <a:gd name="connsiteX58" fmla="*/ 200382 w 986447"/>
                <a:gd name="connsiteY58" fmla="*/ 0 h 1679808"/>
                <a:gd name="connsiteX59" fmla="*/ 233019 w 986447"/>
                <a:gd name="connsiteY59" fmla="*/ 5313 h 1679808"/>
                <a:gd name="connsiteX60" fmla="*/ 446380 w 986447"/>
                <a:gd name="connsiteY60" fmla="*/ 10075 h 1679808"/>
                <a:gd name="connsiteX61" fmla="*/ 590207 w 986447"/>
                <a:gd name="connsiteY61" fmla="*/ 31030 h 1679808"/>
                <a:gd name="connsiteX62" fmla="*/ 665455 w 986447"/>
                <a:gd name="connsiteY62" fmla="*/ 60558 h 1679808"/>
                <a:gd name="connsiteX63" fmla="*/ 694982 w 986447"/>
                <a:gd name="connsiteY63" fmla="*/ 59605 h 1679808"/>
                <a:gd name="connsiteX64" fmla="*/ 852144 w 986447"/>
                <a:gd name="connsiteY64" fmla="*/ 139615 h 1679808"/>
                <a:gd name="connsiteX65" fmla="*/ 873100 w 986447"/>
                <a:gd name="connsiteY65" fmla="*/ 159618 h 1679808"/>
                <a:gd name="connsiteX66" fmla="*/ 970255 w 986447"/>
                <a:gd name="connsiteY66" fmla="*/ 298683 h 1679808"/>
                <a:gd name="connsiteX67" fmla="*/ 986447 w 986447"/>
                <a:gd name="connsiteY67" fmla="*/ 375835 h 1679808"/>
                <a:gd name="connsiteX68" fmla="*/ 984542 w 986447"/>
                <a:gd name="connsiteY68" fmla="*/ 464418 h 1679808"/>
                <a:gd name="connsiteX69" fmla="*/ 971207 w 986447"/>
                <a:gd name="connsiteY69" fmla="*/ 492993 h 1679808"/>
                <a:gd name="connsiteX70" fmla="*/ 947394 w 986447"/>
                <a:gd name="connsiteY70" fmla="*/ 469181 h 1679808"/>
                <a:gd name="connsiteX71" fmla="*/ 909294 w 986447"/>
                <a:gd name="connsiteY71" fmla="*/ 560621 h 1679808"/>
                <a:gd name="connsiteX72" fmla="*/ 868337 w 986447"/>
                <a:gd name="connsiteY72" fmla="*/ 634916 h 1679808"/>
                <a:gd name="connsiteX73" fmla="*/ 850240 w 986447"/>
                <a:gd name="connsiteY73" fmla="*/ 686350 h 1679808"/>
                <a:gd name="connsiteX74" fmla="*/ 852144 w 986447"/>
                <a:gd name="connsiteY74" fmla="*/ 964481 h 1679808"/>
                <a:gd name="connsiteX75" fmla="*/ 875957 w 986447"/>
                <a:gd name="connsiteY75" fmla="*/ 1250230 h 1679808"/>
                <a:gd name="connsiteX76" fmla="*/ 859765 w 986447"/>
                <a:gd name="connsiteY76" fmla="*/ 1332146 h 1679808"/>
                <a:gd name="connsiteX77" fmla="*/ 857860 w 986447"/>
                <a:gd name="connsiteY77" fmla="*/ 1367388 h 1679808"/>
                <a:gd name="connsiteX78" fmla="*/ 859765 w 986447"/>
                <a:gd name="connsiteY78" fmla="*/ 1388343 h 1679808"/>
                <a:gd name="connsiteX79" fmla="*/ 862622 w 986447"/>
                <a:gd name="connsiteY79" fmla="*/ 1454066 h 1679808"/>
                <a:gd name="connsiteX80" fmla="*/ 857860 w 986447"/>
                <a:gd name="connsiteY80" fmla="*/ 1502643 h 1679808"/>
                <a:gd name="connsiteX81" fmla="*/ 805472 w 986447"/>
                <a:gd name="connsiteY81" fmla="*/ 1484546 h 1679808"/>
                <a:gd name="connsiteX82" fmla="*/ 814044 w 986447"/>
                <a:gd name="connsiteY82" fmla="*/ 1387391 h 1679808"/>
                <a:gd name="connsiteX83" fmla="*/ 813092 w 986447"/>
                <a:gd name="connsiteY83" fmla="*/ 1300713 h 1679808"/>
                <a:gd name="connsiteX84" fmla="*/ 823569 w 986447"/>
                <a:gd name="connsiteY84" fmla="*/ 1250230 h 1679808"/>
                <a:gd name="connsiteX85" fmla="*/ 824522 w 986447"/>
                <a:gd name="connsiteY85" fmla="*/ 803508 h 1679808"/>
                <a:gd name="connsiteX86" fmla="*/ 801662 w 986447"/>
                <a:gd name="connsiteY86" fmla="*/ 726356 h 1679808"/>
                <a:gd name="connsiteX87" fmla="*/ 766419 w 986447"/>
                <a:gd name="connsiteY87" fmla="*/ 717783 h 1679808"/>
                <a:gd name="connsiteX88" fmla="*/ 683552 w 986447"/>
                <a:gd name="connsiteY88" fmla="*/ 753978 h 1679808"/>
                <a:gd name="connsiteX89" fmla="*/ 619735 w 986447"/>
                <a:gd name="connsiteY89" fmla="*/ 827321 h 1679808"/>
                <a:gd name="connsiteX90" fmla="*/ 618782 w 986447"/>
                <a:gd name="connsiteY90" fmla="*/ 889233 h 1679808"/>
                <a:gd name="connsiteX91" fmla="*/ 619735 w 986447"/>
                <a:gd name="connsiteY91" fmla="*/ 967338 h 1679808"/>
                <a:gd name="connsiteX92" fmla="*/ 603542 w 986447"/>
                <a:gd name="connsiteY92" fmla="*/ 989246 h 1679808"/>
                <a:gd name="connsiteX93" fmla="*/ 579730 w 986447"/>
                <a:gd name="connsiteY93" fmla="*/ 970196 h 1679808"/>
                <a:gd name="connsiteX94" fmla="*/ 575919 w 986447"/>
                <a:gd name="connsiteY94" fmla="*/ 948288 h 1679808"/>
                <a:gd name="connsiteX95" fmla="*/ 576872 w 986447"/>
                <a:gd name="connsiteY95" fmla="*/ 840656 h 1679808"/>
                <a:gd name="connsiteX96" fmla="*/ 443522 w 986447"/>
                <a:gd name="connsiteY96" fmla="*/ 759693 h 1679808"/>
                <a:gd name="connsiteX97" fmla="*/ 417805 w 986447"/>
                <a:gd name="connsiteY97" fmla="*/ 800650 h 1679808"/>
                <a:gd name="connsiteX98" fmla="*/ 398755 w 986447"/>
                <a:gd name="connsiteY98" fmla="*/ 882566 h 1679808"/>
                <a:gd name="connsiteX99" fmla="*/ 386372 w 986447"/>
                <a:gd name="connsiteY99" fmla="*/ 897806 h 1679808"/>
                <a:gd name="connsiteX100" fmla="*/ 375894 w 986447"/>
                <a:gd name="connsiteY100" fmla="*/ 884471 h 1679808"/>
                <a:gd name="connsiteX101" fmla="*/ 362560 w 986447"/>
                <a:gd name="connsiteY101" fmla="*/ 870183 h 1679808"/>
                <a:gd name="connsiteX102" fmla="*/ 351130 w 986447"/>
                <a:gd name="connsiteY102" fmla="*/ 887328 h 1679808"/>
                <a:gd name="connsiteX103" fmla="*/ 341605 w 986447"/>
                <a:gd name="connsiteY103" fmla="*/ 991150 h 1679808"/>
                <a:gd name="connsiteX104" fmla="*/ 328269 w 986447"/>
                <a:gd name="connsiteY104" fmla="*/ 1231180 h 1679808"/>
                <a:gd name="connsiteX105" fmla="*/ 330175 w 986447"/>
                <a:gd name="connsiteY105" fmla="*/ 1305476 h 1679808"/>
                <a:gd name="connsiteX106" fmla="*/ 330175 w 986447"/>
                <a:gd name="connsiteY106" fmla="*/ 1520741 h 1679808"/>
                <a:gd name="connsiteX107" fmla="*/ 306362 w 986447"/>
                <a:gd name="connsiteY107" fmla="*/ 1555983 h 1679808"/>
                <a:gd name="connsiteX108" fmla="*/ 283502 w 986447"/>
                <a:gd name="connsiteY108" fmla="*/ 1490261 h 1679808"/>
                <a:gd name="connsiteX109" fmla="*/ 286360 w 986447"/>
                <a:gd name="connsiteY109" fmla="*/ 1445493 h 1679808"/>
                <a:gd name="connsiteX110" fmla="*/ 274930 w 986447"/>
                <a:gd name="connsiteY110" fmla="*/ 1184508 h 1679808"/>
                <a:gd name="connsiteX111" fmla="*/ 181585 w 986447"/>
                <a:gd name="connsiteY111" fmla="*/ 1121643 h 1679808"/>
                <a:gd name="connsiteX112" fmla="*/ 154915 w 986447"/>
                <a:gd name="connsiteY112" fmla="*/ 1134026 h 1679808"/>
                <a:gd name="connsiteX113" fmla="*/ 131102 w 986447"/>
                <a:gd name="connsiteY113" fmla="*/ 1176888 h 1679808"/>
                <a:gd name="connsiteX114" fmla="*/ 136817 w 986447"/>
                <a:gd name="connsiteY114" fmla="*/ 1543601 h 1679808"/>
                <a:gd name="connsiteX115" fmla="*/ 134912 w 986447"/>
                <a:gd name="connsiteY115" fmla="*/ 1561698 h 1679808"/>
                <a:gd name="connsiteX116" fmla="*/ 114909 w 986447"/>
                <a:gd name="connsiteY116" fmla="*/ 1609323 h 1679808"/>
                <a:gd name="connsiteX117" fmla="*/ 97765 w 986447"/>
                <a:gd name="connsiteY117" fmla="*/ 1565508 h 1679808"/>
                <a:gd name="connsiteX118" fmla="*/ 96812 w 986447"/>
                <a:gd name="connsiteY118" fmla="*/ 1324526 h 1679808"/>
                <a:gd name="connsiteX119" fmla="*/ 80619 w 986447"/>
                <a:gd name="connsiteY119" fmla="*/ 1158791 h 1679808"/>
                <a:gd name="connsiteX120" fmla="*/ 32042 w 986447"/>
                <a:gd name="connsiteY120" fmla="*/ 1027346 h 1679808"/>
                <a:gd name="connsiteX121" fmla="*/ 7277 w 986447"/>
                <a:gd name="connsiteY121" fmla="*/ 863516 h 1679808"/>
                <a:gd name="connsiteX122" fmla="*/ 22517 w 986447"/>
                <a:gd name="connsiteY122" fmla="*/ 749216 h 1679808"/>
                <a:gd name="connsiteX123" fmla="*/ 14897 w 986447"/>
                <a:gd name="connsiteY123" fmla="*/ 596816 h 1679808"/>
                <a:gd name="connsiteX124" fmla="*/ 14897 w 986447"/>
                <a:gd name="connsiteY124" fmla="*/ 477753 h 1679808"/>
                <a:gd name="connsiteX125" fmla="*/ 22517 w 986447"/>
                <a:gd name="connsiteY125" fmla="*/ 355833 h 1679808"/>
                <a:gd name="connsiteX126" fmla="*/ 19659 w 986447"/>
                <a:gd name="connsiteY126" fmla="*/ 312970 h 1679808"/>
                <a:gd name="connsiteX127" fmla="*/ 28232 w 986447"/>
                <a:gd name="connsiteY127" fmla="*/ 181525 h 1679808"/>
                <a:gd name="connsiteX128" fmla="*/ 20612 w 986447"/>
                <a:gd name="connsiteY128" fmla="*/ 137710 h 1679808"/>
                <a:gd name="connsiteX129" fmla="*/ 54902 w 986447"/>
                <a:gd name="connsiteY129" fmla="*/ 109135 h 1679808"/>
                <a:gd name="connsiteX130" fmla="*/ 82525 w 986447"/>
                <a:gd name="connsiteY130" fmla="*/ 105325 h 1679808"/>
                <a:gd name="connsiteX131" fmla="*/ 133007 w 986447"/>
                <a:gd name="connsiteY131" fmla="*/ 51033 h 1679808"/>
                <a:gd name="connsiteX132" fmla="*/ 200382 w 986447"/>
                <a:gd name="connsiteY132" fmla="*/ 0 h 167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986447" h="1679808">
                  <a:moveTo>
                    <a:pt x="847382" y="1641708"/>
                  </a:moveTo>
                  <a:cubicBezTo>
                    <a:pt x="858813" y="1642660"/>
                    <a:pt x="865480" y="1650280"/>
                    <a:pt x="864528" y="1661710"/>
                  </a:cubicBezTo>
                  <a:cubicBezTo>
                    <a:pt x="863575" y="1674092"/>
                    <a:pt x="856907" y="1679808"/>
                    <a:pt x="844525" y="1679808"/>
                  </a:cubicBezTo>
                  <a:cubicBezTo>
                    <a:pt x="833095" y="1677903"/>
                    <a:pt x="825475" y="1672188"/>
                    <a:pt x="825475" y="1660758"/>
                  </a:cubicBezTo>
                  <a:cubicBezTo>
                    <a:pt x="825475" y="1647423"/>
                    <a:pt x="834047" y="1640755"/>
                    <a:pt x="847382" y="1641708"/>
                  </a:cubicBezTo>
                  <a:close/>
                  <a:moveTo>
                    <a:pt x="602707" y="1151261"/>
                  </a:moveTo>
                  <a:lnTo>
                    <a:pt x="602706" y="1151264"/>
                  </a:lnTo>
                  <a:lnTo>
                    <a:pt x="600685" y="1160695"/>
                  </a:lnTo>
                  <a:cubicBezTo>
                    <a:pt x="598780" y="1170220"/>
                    <a:pt x="595922" y="1177840"/>
                    <a:pt x="590207" y="1182603"/>
                  </a:cubicBezTo>
                  <a:lnTo>
                    <a:pt x="590208" y="1182599"/>
                  </a:lnTo>
                  <a:lnTo>
                    <a:pt x="590207" y="1182602"/>
                  </a:lnTo>
                  <a:lnTo>
                    <a:pt x="590164" y="1182613"/>
                  </a:lnTo>
                  <a:lnTo>
                    <a:pt x="590208" y="1182603"/>
                  </a:lnTo>
                  <a:cubicBezTo>
                    <a:pt x="595923" y="1177841"/>
                    <a:pt x="598781" y="1170220"/>
                    <a:pt x="600685" y="1160695"/>
                  </a:cubicBezTo>
                  <a:close/>
                  <a:moveTo>
                    <a:pt x="597947" y="1129024"/>
                  </a:moveTo>
                  <a:lnTo>
                    <a:pt x="611603" y="1133540"/>
                  </a:lnTo>
                  <a:lnTo>
                    <a:pt x="613222" y="1133227"/>
                  </a:lnTo>
                  <a:lnTo>
                    <a:pt x="613068" y="1133072"/>
                  </a:lnTo>
                  <a:lnTo>
                    <a:pt x="613580" y="1133157"/>
                  </a:lnTo>
                  <a:lnTo>
                    <a:pt x="614020" y="1133072"/>
                  </a:lnTo>
                  <a:lnTo>
                    <a:pt x="614210" y="1133263"/>
                  </a:lnTo>
                  <a:lnTo>
                    <a:pt x="618783" y="1134024"/>
                  </a:lnTo>
                  <a:lnTo>
                    <a:pt x="615735" y="1134787"/>
                  </a:lnTo>
                  <a:lnTo>
                    <a:pt x="615925" y="1134977"/>
                  </a:lnTo>
                  <a:lnTo>
                    <a:pt x="615424" y="1135520"/>
                  </a:lnTo>
                  <a:lnTo>
                    <a:pt x="619735" y="1140693"/>
                  </a:lnTo>
                  <a:cubicBezTo>
                    <a:pt x="619735" y="1154981"/>
                    <a:pt x="619735" y="1170220"/>
                    <a:pt x="619735" y="1184508"/>
                  </a:cubicBezTo>
                  <a:cubicBezTo>
                    <a:pt x="618783" y="1197843"/>
                    <a:pt x="619735" y="1213083"/>
                    <a:pt x="604495" y="1218798"/>
                  </a:cubicBezTo>
                  <a:cubicBezTo>
                    <a:pt x="587350" y="1226418"/>
                    <a:pt x="582588" y="1208320"/>
                    <a:pt x="574968" y="1198795"/>
                  </a:cubicBezTo>
                  <a:lnTo>
                    <a:pt x="584697" y="1192604"/>
                  </a:lnTo>
                  <a:lnTo>
                    <a:pt x="574968" y="1197843"/>
                  </a:lnTo>
                  <a:cubicBezTo>
                    <a:pt x="574016" y="1194033"/>
                    <a:pt x="574016" y="1190223"/>
                    <a:pt x="573063" y="1186413"/>
                  </a:cubicBezTo>
                  <a:lnTo>
                    <a:pt x="574932" y="1185998"/>
                  </a:lnTo>
                  <a:lnTo>
                    <a:pt x="573181" y="1165100"/>
                  </a:lnTo>
                  <a:cubicBezTo>
                    <a:pt x="573777" y="1158075"/>
                    <a:pt x="575920" y="1151170"/>
                    <a:pt x="580682" y="1144502"/>
                  </a:cubicBezTo>
                  <a:lnTo>
                    <a:pt x="583904" y="1139670"/>
                  </a:lnTo>
                  <a:lnTo>
                    <a:pt x="583540" y="1139740"/>
                  </a:lnTo>
                  <a:lnTo>
                    <a:pt x="584168" y="1139273"/>
                  </a:lnTo>
                  <a:lnTo>
                    <a:pt x="584492" y="1138787"/>
                  </a:lnTo>
                  <a:lnTo>
                    <a:pt x="584937" y="1138701"/>
                  </a:lnTo>
                  <a:close/>
                  <a:moveTo>
                    <a:pt x="532105" y="248200"/>
                  </a:moveTo>
                  <a:cubicBezTo>
                    <a:pt x="502577" y="244390"/>
                    <a:pt x="486385" y="252010"/>
                    <a:pt x="489242" y="285348"/>
                  </a:cubicBezTo>
                  <a:cubicBezTo>
                    <a:pt x="491147" y="310113"/>
                    <a:pt x="493052" y="334878"/>
                    <a:pt x="483527" y="358690"/>
                  </a:cubicBezTo>
                  <a:cubicBezTo>
                    <a:pt x="475907" y="377740"/>
                    <a:pt x="487337" y="415840"/>
                    <a:pt x="464477" y="413935"/>
                  </a:cubicBezTo>
                  <a:cubicBezTo>
                    <a:pt x="443522" y="412031"/>
                    <a:pt x="458762" y="375835"/>
                    <a:pt x="454000" y="357738"/>
                  </a:cubicBezTo>
                  <a:cubicBezTo>
                    <a:pt x="454000" y="343451"/>
                    <a:pt x="454000" y="332973"/>
                    <a:pt x="454000" y="321543"/>
                  </a:cubicBezTo>
                  <a:cubicBezTo>
                    <a:pt x="453047" y="285348"/>
                    <a:pt x="442569" y="279633"/>
                    <a:pt x="411137" y="295826"/>
                  </a:cubicBezTo>
                  <a:cubicBezTo>
                    <a:pt x="383515" y="311065"/>
                    <a:pt x="368275" y="336783"/>
                    <a:pt x="354940" y="363453"/>
                  </a:cubicBezTo>
                  <a:cubicBezTo>
                    <a:pt x="343510" y="387265"/>
                    <a:pt x="310172" y="407268"/>
                    <a:pt x="318744" y="432033"/>
                  </a:cubicBezTo>
                  <a:cubicBezTo>
                    <a:pt x="327317" y="458703"/>
                    <a:pt x="366369" y="457751"/>
                    <a:pt x="391135" y="471085"/>
                  </a:cubicBezTo>
                  <a:cubicBezTo>
                    <a:pt x="408280" y="479658"/>
                    <a:pt x="432092" y="481563"/>
                    <a:pt x="433044" y="507281"/>
                  </a:cubicBezTo>
                  <a:cubicBezTo>
                    <a:pt x="433997" y="533951"/>
                    <a:pt x="451142" y="535856"/>
                    <a:pt x="471144" y="535856"/>
                  </a:cubicBezTo>
                  <a:cubicBezTo>
                    <a:pt x="494957" y="536808"/>
                    <a:pt x="517817" y="530141"/>
                    <a:pt x="537819" y="516806"/>
                  </a:cubicBezTo>
                  <a:cubicBezTo>
                    <a:pt x="562585" y="499660"/>
                    <a:pt x="586397" y="489183"/>
                    <a:pt x="619735" y="492993"/>
                  </a:cubicBezTo>
                  <a:cubicBezTo>
                    <a:pt x="655930" y="496803"/>
                    <a:pt x="676885" y="467276"/>
                    <a:pt x="687362" y="434890"/>
                  </a:cubicBezTo>
                  <a:cubicBezTo>
                    <a:pt x="694030" y="414888"/>
                    <a:pt x="701650" y="393933"/>
                    <a:pt x="676885" y="379645"/>
                  </a:cubicBezTo>
                  <a:cubicBezTo>
                    <a:pt x="636880" y="354881"/>
                    <a:pt x="608305" y="319638"/>
                    <a:pt x="583540" y="280585"/>
                  </a:cubicBezTo>
                  <a:cubicBezTo>
                    <a:pt x="571157" y="261535"/>
                    <a:pt x="554012" y="251058"/>
                    <a:pt x="532105" y="248200"/>
                  </a:cubicBezTo>
                  <a:close/>
                  <a:moveTo>
                    <a:pt x="200382" y="0"/>
                  </a:moveTo>
                  <a:cubicBezTo>
                    <a:pt x="209921" y="-45"/>
                    <a:pt x="220637" y="1741"/>
                    <a:pt x="233019" y="5313"/>
                  </a:cubicBezTo>
                  <a:cubicBezTo>
                    <a:pt x="304457" y="26268"/>
                    <a:pt x="375894" y="20553"/>
                    <a:pt x="446380" y="10075"/>
                  </a:cubicBezTo>
                  <a:cubicBezTo>
                    <a:pt x="498767" y="2455"/>
                    <a:pt x="544487" y="9123"/>
                    <a:pt x="590207" y="31030"/>
                  </a:cubicBezTo>
                  <a:cubicBezTo>
                    <a:pt x="614019" y="42460"/>
                    <a:pt x="640690" y="51033"/>
                    <a:pt x="665455" y="60558"/>
                  </a:cubicBezTo>
                  <a:cubicBezTo>
                    <a:pt x="674980" y="60558"/>
                    <a:pt x="685457" y="59605"/>
                    <a:pt x="694982" y="59605"/>
                  </a:cubicBezTo>
                  <a:cubicBezTo>
                    <a:pt x="768325" y="45318"/>
                    <a:pt x="817855" y="77703"/>
                    <a:pt x="852144" y="139615"/>
                  </a:cubicBezTo>
                  <a:cubicBezTo>
                    <a:pt x="855955" y="147235"/>
                    <a:pt x="864527" y="155808"/>
                    <a:pt x="873100" y="159618"/>
                  </a:cubicBezTo>
                  <a:cubicBezTo>
                    <a:pt x="931202" y="188193"/>
                    <a:pt x="950252" y="243438"/>
                    <a:pt x="970255" y="298683"/>
                  </a:cubicBezTo>
                  <a:cubicBezTo>
                    <a:pt x="946442" y="324401"/>
                    <a:pt x="953110" y="356785"/>
                    <a:pt x="986447" y="375835"/>
                  </a:cubicBezTo>
                  <a:cubicBezTo>
                    <a:pt x="986447" y="405363"/>
                    <a:pt x="986447" y="434890"/>
                    <a:pt x="984542" y="464418"/>
                  </a:cubicBezTo>
                  <a:cubicBezTo>
                    <a:pt x="983590" y="474895"/>
                    <a:pt x="983590" y="489183"/>
                    <a:pt x="971207" y="492993"/>
                  </a:cubicBezTo>
                  <a:cubicBezTo>
                    <a:pt x="952157" y="498708"/>
                    <a:pt x="963587" y="472990"/>
                    <a:pt x="947394" y="469181"/>
                  </a:cubicBezTo>
                  <a:cubicBezTo>
                    <a:pt x="935012" y="499660"/>
                    <a:pt x="921677" y="530141"/>
                    <a:pt x="909294" y="560621"/>
                  </a:cubicBezTo>
                  <a:cubicBezTo>
                    <a:pt x="897865" y="586338"/>
                    <a:pt x="888340" y="613008"/>
                    <a:pt x="868337" y="634916"/>
                  </a:cubicBezTo>
                  <a:cubicBezTo>
                    <a:pt x="855002" y="649203"/>
                    <a:pt x="850240" y="667300"/>
                    <a:pt x="850240" y="686350"/>
                  </a:cubicBezTo>
                  <a:cubicBezTo>
                    <a:pt x="851192" y="778743"/>
                    <a:pt x="851192" y="872088"/>
                    <a:pt x="852144" y="964481"/>
                  </a:cubicBezTo>
                  <a:cubicBezTo>
                    <a:pt x="874052" y="1058778"/>
                    <a:pt x="867385" y="1154981"/>
                    <a:pt x="875957" y="1250230"/>
                  </a:cubicBezTo>
                  <a:cubicBezTo>
                    <a:pt x="878815" y="1277853"/>
                    <a:pt x="882625" y="1307380"/>
                    <a:pt x="859765" y="1332146"/>
                  </a:cubicBezTo>
                  <a:cubicBezTo>
                    <a:pt x="851192" y="1340718"/>
                    <a:pt x="853097" y="1355005"/>
                    <a:pt x="857860" y="1367388"/>
                  </a:cubicBezTo>
                  <a:cubicBezTo>
                    <a:pt x="858812" y="1374055"/>
                    <a:pt x="858812" y="1381676"/>
                    <a:pt x="859765" y="1388343"/>
                  </a:cubicBezTo>
                  <a:cubicBezTo>
                    <a:pt x="858812" y="1410251"/>
                    <a:pt x="854050" y="1433111"/>
                    <a:pt x="862622" y="1454066"/>
                  </a:cubicBezTo>
                  <a:cubicBezTo>
                    <a:pt x="870242" y="1472163"/>
                    <a:pt x="878815" y="1491213"/>
                    <a:pt x="857860" y="1502643"/>
                  </a:cubicBezTo>
                  <a:cubicBezTo>
                    <a:pt x="836905" y="1515026"/>
                    <a:pt x="817855" y="1507405"/>
                    <a:pt x="805472" y="1484546"/>
                  </a:cubicBezTo>
                  <a:cubicBezTo>
                    <a:pt x="808330" y="1452161"/>
                    <a:pt x="811187" y="1419776"/>
                    <a:pt x="814044" y="1387391"/>
                  </a:cubicBezTo>
                  <a:cubicBezTo>
                    <a:pt x="807377" y="1358816"/>
                    <a:pt x="797852" y="1329288"/>
                    <a:pt x="813092" y="1300713"/>
                  </a:cubicBezTo>
                  <a:cubicBezTo>
                    <a:pt x="821665" y="1284521"/>
                    <a:pt x="823569" y="1267376"/>
                    <a:pt x="823569" y="1250230"/>
                  </a:cubicBezTo>
                  <a:cubicBezTo>
                    <a:pt x="823569" y="1100688"/>
                    <a:pt x="823569" y="952098"/>
                    <a:pt x="824522" y="803508"/>
                  </a:cubicBezTo>
                  <a:cubicBezTo>
                    <a:pt x="824522" y="774933"/>
                    <a:pt x="813092" y="751121"/>
                    <a:pt x="801662" y="726356"/>
                  </a:cubicBezTo>
                  <a:cubicBezTo>
                    <a:pt x="794042" y="708258"/>
                    <a:pt x="777850" y="704448"/>
                    <a:pt x="766419" y="717783"/>
                  </a:cubicBezTo>
                  <a:cubicBezTo>
                    <a:pt x="743560" y="743500"/>
                    <a:pt x="713080" y="747310"/>
                    <a:pt x="683552" y="753978"/>
                  </a:cubicBezTo>
                  <a:cubicBezTo>
                    <a:pt x="643547" y="763503"/>
                    <a:pt x="619735" y="782553"/>
                    <a:pt x="619735" y="827321"/>
                  </a:cubicBezTo>
                  <a:cubicBezTo>
                    <a:pt x="619735" y="847323"/>
                    <a:pt x="615925" y="868278"/>
                    <a:pt x="618782" y="889233"/>
                  </a:cubicBezTo>
                  <a:cubicBezTo>
                    <a:pt x="622592" y="914950"/>
                    <a:pt x="619735" y="941621"/>
                    <a:pt x="619735" y="967338"/>
                  </a:cubicBezTo>
                  <a:cubicBezTo>
                    <a:pt x="619735" y="977816"/>
                    <a:pt x="614972" y="987341"/>
                    <a:pt x="603542" y="989246"/>
                  </a:cubicBezTo>
                  <a:cubicBezTo>
                    <a:pt x="589255" y="991150"/>
                    <a:pt x="582587" y="981625"/>
                    <a:pt x="579730" y="970196"/>
                  </a:cubicBezTo>
                  <a:cubicBezTo>
                    <a:pt x="577825" y="963528"/>
                    <a:pt x="576872" y="955908"/>
                    <a:pt x="575919" y="948288"/>
                  </a:cubicBezTo>
                  <a:cubicBezTo>
                    <a:pt x="575919" y="912093"/>
                    <a:pt x="578777" y="876850"/>
                    <a:pt x="576872" y="840656"/>
                  </a:cubicBezTo>
                  <a:cubicBezTo>
                    <a:pt x="572110" y="772075"/>
                    <a:pt x="499719" y="728260"/>
                    <a:pt x="443522" y="759693"/>
                  </a:cubicBezTo>
                  <a:cubicBezTo>
                    <a:pt x="427330" y="768266"/>
                    <a:pt x="414947" y="780648"/>
                    <a:pt x="417805" y="800650"/>
                  </a:cubicBezTo>
                  <a:cubicBezTo>
                    <a:pt x="421615" y="830178"/>
                    <a:pt x="407327" y="855896"/>
                    <a:pt x="398755" y="882566"/>
                  </a:cubicBezTo>
                  <a:cubicBezTo>
                    <a:pt x="396850" y="889233"/>
                    <a:pt x="395897" y="898758"/>
                    <a:pt x="386372" y="897806"/>
                  </a:cubicBezTo>
                  <a:cubicBezTo>
                    <a:pt x="378752" y="897806"/>
                    <a:pt x="376847" y="891138"/>
                    <a:pt x="375894" y="884471"/>
                  </a:cubicBezTo>
                  <a:cubicBezTo>
                    <a:pt x="373990" y="876850"/>
                    <a:pt x="372085" y="868278"/>
                    <a:pt x="362560" y="870183"/>
                  </a:cubicBezTo>
                  <a:cubicBezTo>
                    <a:pt x="353987" y="872088"/>
                    <a:pt x="352082" y="879708"/>
                    <a:pt x="351130" y="887328"/>
                  </a:cubicBezTo>
                  <a:cubicBezTo>
                    <a:pt x="348272" y="922571"/>
                    <a:pt x="344462" y="956860"/>
                    <a:pt x="341605" y="991150"/>
                  </a:cubicBezTo>
                  <a:cubicBezTo>
                    <a:pt x="319697" y="1070208"/>
                    <a:pt x="315887" y="1150218"/>
                    <a:pt x="328269" y="1231180"/>
                  </a:cubicBezTo>
                  <a:cubicBezTo>
                    <a:pt x="329222" y="1255946"/>
                    <a:pt x="329222" y="1280711"/>
                    <a:pt x="330175" y="1305476"/>
                  </a:cubicBezTo>
                  <a:cubicBezTo>
                    <a:pt x="330175" y="1376913"/>
                    <a:pt x="330175" y="1449303"/>
                    <a:pt x="330175" y="1520741"/>
                  </a:cubicBezTo>
                  <a:cubicBezTo>
                    <a:pt x="321602" y="1532171"/>
                    <a:pt x="313982" y="1544553"/>
                    <a:pt x="306362" y="1555983"/>
                  </a:cubicBezTo>
                  <a:cubicBezTo>
                    <a:pt x="267310" y="1548363"/>
                    <a:pt x="263500" y="1538838"/>
                    <a:pt x="283502" y="1490261"/>
                  </a:cubicBezTo>
                  <a:cubicBezTo>
                    <a:pt x="284455" y="1475021"/>
                    <a:pt x="286360" y="1459780"/>
                    <a:pt x="286360" y="1445493"/>
                  </a:cubicBezTo>
                  <a:cubicBezTo>
                    <a:pt x="284455" y="1358816"/>
                    <a:pt x="283502" y="1272138"/>
                    <a:pt x="274930" y="1184508"/>
                  </a:cubicBezTo>
                  <a:cubicBezTo>
                    <a:pt x="264452" y="1081638"/>
                    <a:pt x="249212" y="1107356"/>
                    <a:pt x="181585" y="1121643"/>
                  </a:cubicBezTo>
                  <a:cubicBezTo>
                    <a:pt x="172060" y="1124501"/>
                    <a:pt x="163487" y="1129263"/>
                    <a:pt x="154915" y="1134026"/>
                  </a:cubicBezTo>
                  <a:cubicBezTo>
                    <a:pt x="138722" y="1143551"/>
                    <a:pt x="131102" y="1156886"/>
                    <a:pt x="131102" y="1176888"/>
                  </a:cubicBezTo>
                  <a:cubicBezTo>
                    <a:pt x="133007" y="1298808"/>
                    <a:pt x="150152" y="1420728"/>
                    <a:pt x="136817" y="1543601"/>
                  </a:cubicBezTo>
                  <a:cubicBezTo>
                    <a:pt x="135865" y="1549316"/>
                    <a:pt x="135865" y="1555983"/>
                    <a:pt x="134912" y="1561698"/>
                  </a:cubicBezTo>
                  <a:cubicBezTo>
                    <a:pt x="133007" y="1579796"/>
                    <a:pt x="140627" y="1608371"/>
                    <a:pt x="114909" y="1609323"/>
                  </a:cubicBezTo>
                  <a:cubicBezTo>
                    <a:pt x="89192" y="1610276"/>
                    <a:pt x="104432" y="1580748"/>
                    <a:pt x="97765" y="1565508"/>
                  </a:cubicBezTo>
                  <a:cubicBezTo>
                    <a:pt x="97765" y="1485498"/>
                    <a:pt x="100622" y="1404536"/>
                    <a:pt x="96812" y="1324526"/>
                  </a:cubicBezTo>
                  <a:cubicBezTo>
                    <a:pt x="93955" y="1269280"/>
                    <a:pt x="93955" y="1213083"/>
                    <a:pt x="80619" y="1158791"/>
                  </a:cubicBezTo>
                  <a:cubicBezTo>
                    <a:pt x="69190" y="1114023"/>
                    <a:pt x="40615" y="1074018"/>
                    <a:pt x="32042" y="1027346"/>
                  </a:cubicBezTo>
                  <a:cubicBezTo>
                    <a:pt x="30137" y="972100"/>
                    <a:pt x="28232" y="917808"/>
                    <a:pt x="7277" y="863516"/>
                  </a:cubicBezTo>
                  <a:cubicBezTo>
                    <a:pt x="-7010" y="827321"/>
                    <a:pt x="609" y="785410"/>
                    <a:pt x="22517" y="749216"/>
                  </a:cubicBezTo>
                  <a:cubicBezTo>
                    <a:pt x="55855" y="693018"/>
                    <a:pt x="53950" y="648250"/>
                    <a:pt x="14897" y="596816"/>
                  </a:cubicBezTo>
                  <a:cubicBezTo>
                    <a:pt x="3467" y="582528"/>
                    <a:pt x="4419" y="492040"/>
                    <a:pt x="14897" y="477753"/>
                  </a:cubicBezTo>
                  <a:cubicBezTo>
                    <a:pt x="49187" y="434890"/>
                    <a:pt x="52044" y="400601"/>
                    <a:pt x="22517" y="355833"/>
                  </a:cubicBezTo>
                  <a:cubicBezTo>
                    <a:pt x="12992" y="340593"/>
                    <a:pt x="11087" y="330115"/>
                    <a:pt x="19659" y="312970"/>
                  </a:cubicBezTo>
                  <a:cubicBezTo>
                    <a:pt x="40615" y="271060"/>
                    <a:pt x="33947" y="226293"/>
                    <a:pt x="28232" y="181525"/>
                  </a:cubicBezTo>
                  <a:cubicBezTo>
                    <a:pt x="26327" y="167238"/>
                    <a:pt x="22517" y="151998"/>
                    <a:pt x="20612" y="137710"/>
                  </a:cubicBezTo>
                  <a:cubicBezTo>
                    <a:pt x="17755" y="111993"/>
                    <a:pt x="22517" y="93895"/>
                    <a:pt x="54902" y="109135"/>
                  </a:cubicBezTo>
                  <a:cubicBezTo>
                    <a:pt x="65380" y="113898"/>
                    <a:pt x="74905" y="112945"/>
                    <a:pt x="82525" y="105325"/>
                  </a:cubicBezTo>
                  <a:cubicBezTo>
                    <a:pt x="100622" y="88180"/>
                    <a:pt x="119672" y="72940"/>
                    <a:pt x="133007" y="51033"/>
                  </a:cubicBezTo>
                  <a:cubicBezTo>
                    <a:pt x="153724" y="16743"/>
                    <a:pt x="171762" y="133"/>
                    <a:pt x="200382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D3E2318-312D-487E-A879-CE853F2CFBBB}"/>
                </a:ext>
              </a:extLst>
            </p:cNvPr>
            <p:cNvSpPr/>
            <p:nvPr/>
          </p:nvSpPr>
          <p:spPr>
            <a:xfrm>
              <a:off x="467062" y="5392709"/>
              <a:ext cx="828343" cy="1211555"/>
            </a:xfrm>
            <a:custGeom>
              <a:avLst/>
              <a:gdLst>
                <a:gd name="connsiteX0" fmla="*/ 730058 w 1100470"/>
                <a:gd name="connsiteY0" fmla="*/ 1296902 h 1609575"/>
                <a:gd name="connsiteX1" fmla="*/ 748155 w 1100470"/>
                <a:gd name="connsiteY1" fmla="*/ 1315000 h 1609575"/>
                <a:gd name="connsiteX2" fmla="*/ 729105 w 1100470"/>
                <a:gd name="connsiteY2" fmla="*/ 1334050 h 1609575"/>
                <a:gd name="connsiteX3" fmla="*/ 713865 w 1100470"/>
                <a:gd name="connsiteY3" fmla="*/ 1313094 h 1609575"/>
                <a:gd name="connsiteX4" fmla="*/ 730058 w 1100470"/>
                <a:gd name="connsiteY4" fmla="*/ 1296902 h 1609575"/>
                <a:gd name="connsiteX5" fmla="*/ 443876 w 1100470"/>
                <a:gd name="connsiteY5" fmla="*/ 1100404 h 1609575"/>
                <a:gd name="connsiteX6" fmla="*/ 463357 w 1100470"/>
                <a:gd name="connsiteY6" fmla="*/ 1105449 h 1609575"/>
                <a:gd name="connsiteX7" fmla="*/ 454785 w 1100470"/>
                <a:gd name="connsiteY7" fmla="*/ 1144502 h 1609575"/>
                <a:gd name="connsiteX8" fmla="*/ 433830 w 1100470"/>
                <a:gd name="connsiteY8" fmla="*/ 1134024 h 1609575"/>
                <a:gd name="connsiteX9" fmla="*/ 443876 w 1100470"/>
                <a:gd name="connsiteY9" fmla="*/ 1100404 h 1609575"/>
                <a:gd name="connsiteX10" fmla="*/ 53192 w 1100470"/>
                <a:gd name="connsiteY10" fmla="*/ 142740 h 1609575"/>
                <a:gd name="connsiteX11" fmla="*/ 52324 w 1100470"/>
                <a:gd name="connsiteY11" fmla="*/ 146580 h 1609575"/>
                <a:gd name="connsiteX12" fmla="*/ 49972 w 1100470"/>
                <a:gd name="connsiteY12" fmla="*/ 178667 h 1609575"/>
                <a:gd name="connsiteX13" fmla="*/ 49119 w 1100470"/>
                <a:gd name="connsiteY13" fmla="*/ 192962 h 1609575"/>
                <a:gd name="connsiteX14" fmla="*/ 49610 w 1100470"/>
                <a:gd name="connsiteY14" fmla="*/ 189694 h 1609575"/>
                <a:gd name="connsiteX15" fmla="*/ 50330 w 1100470"/>
                <a:gd name="connsiteY15" fmla="*/ 178667 h 1609575"/>
                <a:gd name="connsiteX16" fmla="*/ 52458 w 1100470"/>
                <a:gd name="connsiteY16" fmla="*/ 146580 h 1609575"/>
                <a:gd name="connsiteX17" fmla="*/ 53149 w 1100470"/>
                <a:gd name="connsiteY17" fmla="*/ 143464 h 1609575"/>
                <a:gd name="connsiteX18" fmla="*/ 342390 w 1100470"/>
                <a:gd name="connsiteY18" fmla="*/ 79607 h 1609575"/>
                <a:gd name="connsiteX19" fmla="*/ 336675 w 1100470"/>
                <a:gd name="connsiteY19" fmla="*/ 87227 h 1609575"/>
                <a:gd name="connsiteX20" fmla="*/ 338580 w 1100470"/>
                <a:gd name="connsiteY20" fmla="*/ 104372 h 1609575"/>
                <a:gd name="connsiteX21" fmla="*/ 355725 w 1100470"/>
                <a:gd name="connsiteY21" fmla="*/ 182477 h 1609575"/>
                <a:gd name="connsiteX22" fmla="*/ 358663 w 1100470"/>
                <a:gd name="connsiteY22" fmla="*/ 176600 h 1609575"/>
                <a:gd name="connsiteX23" fmla="*/ 342390 w 1100470"/>
                <a:gd name="connsiteY23" fmla="*/ 102467 h 1609575"/>
                <a:gd name="connsiteX24" fmla="*/ 340485 w 1100470"/>
                <a:gd name="connsiteY24" fmla="*/ 85322 h 1609575"/>
                <a:gd name="connsiteX25" fmla="*/ 344163 w 1100470"/>
                <a:gd name="connsiteY25" fmla="*/ 80418 h 1609575"/>
                <a:gd name="connsiteX26" fmla="*/ 899365 w 1100470"/>
                <a:gd name="connsiteY26" fmla="*/ 1621 h 1609575"/>
                <a:gd name="connsiteX27" fmla="*/ 941513 w 1100470"/>
                <a:gd name="connsiteY27" fmla="*/ 26267 h 1609575"/>
                <a:gd name="connsiteX28" fmla="*/ 1019618 w 1100470"/>
                <a:gd name="connsiteY28" fmla="*/ 95800 h 1609575"/>
                <a:gd name="connsiteX29" fmla="*/ 1023428 w 1100470"/>
                <a:gd name="connsiteY29" fmla="*/ 154855 h 1609575"/>
                <a:gd name="connsiteX30" fmla="*/ 1071053 w 1100470"/>
                <a:gd name="connsiteY30" fmla="*/ 248200 h 1609575"/>
                <a:gd name="connsiteX31" fmla="*/ 1086293 w 1100470"/>
                <a:gd name="connsiteY31" fmla="*/ 272965 h 1609575"/>
                <a:gd name="connsiteX32" fmla="*/ 1095818 w 1100470"/>
                <a:gd name="connsiteY32" fmla="*/ 411077 h 1609575"/>
                <a:gd name="connsiteX33" fmla="*/ 1060575 w 1100470"/>
                <a:gd name="connsiteY33" fmla="*/ 452987 h 1609575"/>
                <a:gd name="connsiteX34" fmla="*/ 1037715 w 1100470"/>
                <a:gd name="connsiteY34" fmla="*/ 419650 h 1609575"/>
                <a:gd name="connsiteX35" fmla="*/ 1060575 w 1100470"/>
                <a:gd name="connsiteY35" fmla="*/ 546332 h 1609575"/>
                <a:gd name="connsiteX36" fmla="*/ 1073910 w 1100470"/>
                <a:gd name="connsiteY36" fmla="*/ 588242 h 1609575"/>
                <a:gd name="connsiteX37" fmla="*/ 1072958 w 1100470"/>
                <a:gd name="connsiteY37" fmla="*/ 717782 h 1609575"/>
                <a:gd name="connsiteX38" fmla="*/ 1030095 w 1100470"/>
                <a:gd name="connsiteY38" fmla="*/ 739690 h 1609575"/>
                <a:gd name="connsiteX39" fmla="*/ 1072005 w 1100470"/>
                <a:gd name="connsiteY39" fmla="*/ 955907 h 1609575"/>
                <a:gd name="connsiteX40" fmla="*/ 1054860 w 1100470"/>
                <a:gd name="connsiteY40" fmla="*/ 988292 h 1609575"/>
                <a:gd name="connsiteX41" fmla="*/ 1014855 w 1100470"/>
                <a:gd name="connsiteY41" fmla="*/ 1112117 h 1609575"/>
                <a:gd name="connsiteX42" fmla="*/ 964373 w 1100470"/>
                <a:gd name="connsiteY42" fmla="*/ 1188317 h 1609575"/>
                <a:gd name="connsiteX43" fmla="*/ 952943 w 1100470"/>
                <a:gd name="connsiteY43" fmla="*/ 1283567 h 1609575"/>
                <a:gd name="connsiteX44" fmla="*/ 930083 w 1100470"/>
                <a:gd name="connsiteY44" fmla="*/ 1401677 h 1609575"/>
                <a:gd name="connsiteX45" fmla="*/ 929130 w 1100470"/>
                <a:gd name="connsiteY45" fmla="*/ 1530265 h 1609575"/>
                <a:gd name="connsiteX46" fmla="*/ 913890 w 1100470"/>
                <a:gd name="connsiteY46" fmla="*/ 1599797 h 1609575"/>
                <a:gd name="connsiteX47" fmla="*/ 832928 w 1100470"/>
                <a:gd name="connsiteY47" fmla="*/ 1566460 h 1609575"/>
                <a:gd name="connsiteX48" fmla="*/ 846263 w 1100470"/>
                <a:gd name="connsiteY48" fmla="*/ 1393105 h 1609575"/>
                <a:gd name="connsiteX49" fmla="*/ 830070 w 1100470"/>
                <a:gd name="connsiteY49" fmla="*/ 1206415 h 1609575"/>
                <a:gd name="connsiteX50" fmla="*/ 802448 w 1100470"/>
                <a:gd name="connsiteY50" fmla="*/ 1176887 h 1609575"/>
                <a:gd name="connsiteX51" fmla="*/ 756728 w 1100470"/>
                <a:gd name="connsiteY51" fmla="*/ 1197842 h 1609575"/>
                <a:gd name="connsiteX52" fmla="*/ 752918 w 1100470"/>
                <a:gd name="connsiteY52" fmla="*/ 1231180 h 1609575"/>
                <a:gd name="connsiteX53" fmla="*/ 722438 w 1100470"/>
                <a:gd name="connsiteY53" fmla="*/ 1267375 h 1609575"/>
                <a:gd name="connsiteX54" fmla="*/ 690053 w 1100470"/>
                <a:gd name="connsiteY54" fmla="*/ 1234037 h 1609575"/>
                <a:gd name="connsiteX55" fmla="*/ 700530 w 1100470"/>
                <a:gd name="connsiteY55" fmla="*/ 1079732 h 1609575"/>
                <a:gd name="connsiteX56" fmla="*/ 703388 w 1100470"/>
                <a:gd name="connsiteY56" fmla="*/ 1040680 h 1609575"/>
                <a:gd name="connsiteX57" fmla="*/ 694815 w 1100470"/>
                <a:gd name="connsiteY57" fmla="*/ 953050 h 1609575"/>
                <a:gd name="connsiteX58" fmla="*/ 661478 w 1100470"/>
                <a:gd name="connsiteY58" fmla="*/ 860657 h 1609575"/>
                <a:gd name="connsiteX59" fmla="*/ 586230 w 1100470"/>
                <a:gd name="connsiteY59" fmla="*/ 720640 h 1609575"/>
                <a:gd name="connsiteX60" fmla="*/ 541463 w 1100470"/>
                <a:gd name="connsiteY60" fmla="*/ 706352 h 1609575"/>
                <a:gd name="connsiteX61" fmla="*/ 487170 w 1100470"/>
                <a:gd name="connsiteY61" fmla="*/ 765407 h 1609575"/>
                <a:gd name="connsiteX62" fmla="*/ 493838 w 1100470"/>
                <a:gd name="connsiteY62" fmla="*/ 857800 h 1609575"/>
                <a:gd name="connsiteX63" fmla="*/ 470978 w 1100470"/>
                <a:gd name="connsiteY63" fmla="*/ 913045 h 1609575"/>
                <a:gd name="connsiteX64" fmla="*/ 421448 w 1100470"/>
                <a:gd name="connsiteY64" fmla="*/ 888280 h 1609575"/>
                <a:gd name="connsiteX65" fmla="*/ 419543 w 1100470"/>
                <a:gd name="connsiteY65" fmla="*/ 821605 h 1609575"/>
                <a:gd name="connsiteX66" fmla="*/ 407160 w 1100470"/>
                <a:gd name="connsiteY66" fmla="*/ 800650 h 1609575"/>
                <a:gd name="connsiteX67" fmla="*/ 386205 w 1100470"/>
                <a:gd name="connsiteY67" fmla="*/ 816842 h 1609575"/>
                <a:gd name="connsiteX68" fmla="*/ 378585 w 1100470"/>
                <a:gd name="connsiteY68" fmla="*/ 956860 h 1609575"/>
                <a:gd name="connsiteX69" fmla="*/ 381443 w 1100470"/>
                <a:gd name="connsiteY69" fmla="*/ 978767 h 1609575"/>
                <a:gd name="connsiteX70" fmla="*/ 385253 w 1100470"/>
                <a:gd name="connsiteY70" fmla="*/ 1118785 h 1609575"/>
                <a:gd name="connsiteX71" fmla="*/ 387158 w 1100470"/>
                <a:gd name="connsiteY71" fmla="*/ 1197842 h 1609575"/>
                <a:gd name="connsiteX72" fmla="*/ 387158 w 1100470"/>
                <a:gd name="connsiteY72" fmla="*/ 1267375 h 1609575"/>
                <a:gd name="connsiteX73" fmla="*/ 348105 w 1100470"/>
                <a:gd name="connsiteY73" fmla="*/ 1300712 h 1609575"/>
                <a:gd name="connsiteX74" fmla="*/ 317625 w 1100470"/>
                <a:gd name="connsiteY74" fmla="*/ 1265470 h 1609575"/>
                <a:gd name="connsiteX75" fmla="*/ 313815 w 1100470"/>
                <a:gd name="connsiteY75" fmla="*/ 1198795 h 1609575"/>
                <a:gd name="connsiteX76" fmla="*/ 251903 w 1100470"/>
                <a:gd name="connsiteY76" fmla="*/ 1170220 h 1609575"/>
                <a:gd name="connsiteX77" fmla="*/ 213803 w 1100470"/>
                <a:gd name="connsiteY77" fmla="*/ 1214035 h 1609575"/>
                <a:gd name="connsiteX78" fmla="*/ 201420 w 1100470"/>
                <a:gd name="connsiteY78" fmla="*/ 1389295 h 1609575"/>
                <a:gd name="connsiteX79" fmla="*/ 209040 w 1100470"/>
                <a:gd name="connsiteY79" fmla="*/ 1447397 h 1609575"/>
                <a:gd name="connsiteX80" fmla="*/ 148080 w 1100470"/>
                <a:gd name="connsiteY80" fmla="*/ 1528360 h 1609575"/>
                <a:gd name="connsiteX81" fmla="*/ 127125 w 1100470"/>
                <a:gd name="connsiteY81" fmla="*/ 1510262 h 1609575"/>
                <a:gd name="connsiteX82" fmla="*/ 132840 w 1100470"/>
                <a:gd name="connsiteY82" fmla="*/ 1491212 h 1609575"/>
                <a:gd name="connsiteX83" fmla="*/ 136650 w 1100470"/>
                <a:gd name="connsiteY83" fmla="*/ 1195937 h 1609575"/>
                <a:gd name="connsiteX84" fmla="*/ 114743 w 1100470"/>
                <a:gd name="connsiteY84" fmla="*/ 1155932 h 1609575"/>
                <a:gd name="connsiteX85" fmla="*/ 79500 w 1100470"/>
                <a:gd name="connsiteY85" fmla="*/ 1095925 h 1609575"/>
                <a:gd name="connsiteX86" fmla="*/ 29970 w 1100470"/>
                <a:gd name="connsiteY86" fmla="*/ 1004485 h 1609575"/>
                <a:gd name="connsiteX87" fmla="*/ 20445 w 1100470"/>
                <a:gd name="connsiteY87" fmla="*/ 911140 h 1609575"/>
                <a:gd name="connsiteX88" fmla="*/ 22350 w 1100470"/>
                <a:gd name="connsiteY88" fmla="*/ 900662 h 1609575"/>
                <a:gd name="connsiteX89" fmla="*/ 39495 w 1100470"/>
                <a:gd name="connsiteY89" fmla="*/ 871135 h 1609575"/>
                <a:gd name="connsiteX90" fmla="*/ 27113 w 1100470"/>
                <a:gd name="connsiteY90" fmla="*/ 781600 h 1609575"/>
                <a:gd name="connsiteX91" fmla="*/ 15683 w 1100470"/>
                <a:gd name="connsiteY91" fmla="*/ 549190 h 1609575"/>
                <a:gd name="connsiteX92" fmla="*/ 9968 w 1100470"/>
                <a:gd name="connsiteY92" fmla="*/ 494897 h 1609575"/>
                <a:gd name="connsiteX93" fmla="*/ 21398 w 1100470"/>
                <a:gd name="connsiteY93" fmla="*/ 400600 h 1609575"/>
                <a:gd name="connsiteX94" fmla="*/ 32828 w 1100470"/>
                <a:gd name="connsiteY94" fmla="*/ 362500 h 1609575"/>
                <a:gd name="connsiteX95" fmla="*/ 34733 w 1100470"/>
                <a:gd name="connsiteY95" fmla="*/ 295825 h 1609575"/>
                <a:gd name="connsiteX96" fmla="*/ 41400 w 1100470"/>
                <a:gd name="connsiteY96" fmla="*/ 244390 h 1609575"/>
                <a:gd name="connsiteX97" fmla="*/ 46108 w 1100470"/>
                <a:gd name="connsiteY97" fmla="*/ 213020 h 1609575"/>
                <a:gd name="connsiteX98" fmla="*/ 46044 w 1100470"/>
                <a:gd name="connsiteY98" fmla="*/ 177953 h 1609575"/>
                <a:gd name="connsiteX99" fmla="*/ 49511 w 1100470"/>
                <a:gd name="connsiteY99" fmla="*/ 146044 h 1609575"/>
                <a:gd name="connsiteX100" fmla="*/ 53789 w 1100470"/>
                <a:gd name="connsiteY100" fmla="*/ 132681 h 1609575"/>
                <a:gd name="connsiteX101" fmla="*/ 54735 w 1100470"/>
                <a:gd name="connsiteY101" fmla="*/ 116755 h 1609575"/>
                <a:gd name="connsiteX102" fmla="*/ 182370 w 1100470"/>
                <a:gd name="connsiteY102" fmla="*/ 48175 h 1609575"/>
                <a:gd name="connsiteX103" fmla="*/ 257618 w 1100470"/>
                <a:gd name="connsiteY103" fmla="*/ 51032 h 1609575"/>
                <a:gd name="connsiteX104" fmla="*/ 318578 w 1100470"/>
                <a:gd name="connsiteY104" fmla="*/ 47222 h 1609575"/>
                <a:gd name="connsiteX105" fmla="*/ 339771 w 1100470"/>
                <a:gd name="connsiteY105" fmla="*/ 64605 h 1609575"/>
                <a:gd name="connsiteX106" fmla="*/ 344838 w 1100470"/>
                <a:gd name="connsiteY106" fmla="*/ 79518 h 1609575"/>
                <a:gd name="connsiteX107" fmla="*/ 346200 w 1100470"/>
                <a:gd name="connsiteY107" fmla="*/ 77702 h 1609575"/>
                <a:gd name="connsiteX108" fmla="*/ 350962 w 1100470"/>
                <a:gd name="connsiteY108" fmla="*/ 84369 h 1609575"/>
                <a:gd name="connsiteX109" fmla="*/ 351915 w 1100470"/>
                <a:gd name="connsiteY109" fmla="*/ 87227 h 1609575"/>
                <a:gd name="connsiteX110" fmla="*/ 352867 w 1100470"/>
                <a:gd name="connsiteY110" fmla="*/ 96752 h 1609575"/>
                <a:gd name="connsiteX111" fmla="*/ 354485 w 1100470"/>
                <a:gd name="connsiteY111" fmla="*/ 124354 h 1609575"/>
                <a:gd name="connsiteX112" fmla="*/ 352867 w 1100470"/>
                <a:gd name="connsiteY112" fmla="*/ 95800 h 1609575"/>
                <a:gd name="connsiteX113" fmla="*/ 351915 w 1100470"/>
                <a:gd name="connsiteY113" fmla="*/ 86275 h 1609575"/>
                <a:gd name="connsiteX114" fmla="*/ 358582 w 1100470"/>
                <a:gd name="connsiteY114" fmla="*/ 106277 h 1609575"/>
                <a:gd name="connsiteX115" fmla="*/ 373822 w 1100470"/>
                <a:gd name="connsiteY115" fmla="*/ 151045 h 1609575"/>
                <a:gd name="connsiteX116" fmla="*/ 369060 w 1100470"/>
                <a:gd name="connsiteY116" fmla="*/ 161523 h 1609575"/>
                <a:gd name="connsiteX117" fmla="*/ 369060 w 1100470"/>
                <a:gd name="connsiteY117" fmla="*/ 161522 h 1609575"/>
                <a:gd name="connsiteX118" fmla="*/ 366996 w 1100470"/>
                <a:gd name="connsiteY118" fmla="*/ 165649 h 1609575"/>
                <a:gd name="connsiteX119" fmla="*/ 375728 w 1100470"/>
                <a:gd name="connsiteY119" fmla="*/ 176762 h 1609575"/>
                <a:gd name="connsiteX120" fmla="*/ 373823 w 1100470"/>
                <a:gd name="connsiteY120" fmla="*/ 205337 h 1609575"/>
                <a:gd name="connsiteX121" fmla="*/ 375728 w 1100470"/>
                <a:gd name="connsiteY121" fmla="*/ 319637 h 1609575"/>
                <a:gd name="connsiteX122" fmla="*/ 444308 w 1100470"/>
                <a:gd name="connsiteY122" fmla="*/ 400600 h 1609575"/>
                <a:gd name="connsiteX123" fmla="*/ 510983 w 1100470"/>
                <a:gd name="connsiteY123" fmla="*/ 398695 h 1609575"/>
                <a:gd name="connsiteX124" fmla="*/ 612900 w 1100470"/>
                <a:gd name="connsiteY124" fmla="*/ 415840 h 1609575"/>
                <a:gd name="connsiteX125" fmla="*/ 653858 w 1100470"/>
                <a:gd name="connsiteY125" fmla="*/ 413935 h 1609575"/>
                <a:gd name="connsiteX126" fmla="*/ 668145 w 1100470"/>
                <a:gd name="connsiteY126" fmla="*/ 363452 h 1609575"/>
                <a:gd name="connsiteX127" fmla="*/ 671955 w 1100470"/>
                <a:gd name="connsiteY127" fmla="*/ 232960 h 1609575"/>
                <a:gd name="connsiteX128" fmla="*/ 699578 w 1100470"/>
                <a:gd name="connsiteY128" fmla="*/ 191050 h 1609575"/>
                <a:gd name="connsiteX129" fmla="*/ 707198 w 1100470"/>
                <a:gd name="connsiteY129" fmla="*/ 175810 h 1609575"/>
                <a:gd name="connsiteX130" fmla="*/ 710055 w 1100470"/>
                <a:gd name="connsiteY130" fmla="*/ 112945 h 1609575"/>
                <a:gd name="connsiteX131" fmla="*/ 768158 w 1100470"/>
                <a:gd name="connsiteY131" fmla="*/ 26267 h 1609575"/>
                <a:gd name="connsiteX132" fmla="*/ 850073 w 1100470"/>
                <a:gd name="connsiteY132" fmla="*/ 3407 h 1609575"/>
                <a:gd name="connsiteX133" fmla="*/ 899365 w 1100470"/>
                <a:gd name="connsiteY133" fmla="*/ 1621 h 16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100470" h="1609575">
                  <a:moveTo>
                    <a:pt x="730058" y="1296902"/>
                  </a:moveTo>
                  <a:cubicBezTo>
                    <a:pt x="742440" y="1296902"/>
                    <a:pt x="749108" y="1303569"/>
                    <a:pt x="748155" y="1315000"/>
                  </a:cubicBezTo>
                  <a:cubicBezTo>
                    <a:pt x="747203" y="1326430"/>
                    <a:pt x="740535" y="1333097"/>
                    <a:pt x="729105" y="1334050"/>
                  </a:cubicBezTo>
                  <a:cubicBezTo>
                    <a:pt x="716723" y="1332144"/>
                    <a:pt x="712913" y="1324525"/>
                    <a:pt x="713865" y="1313094"/>
                  </a:cubicBezTo>
                  <a:cubicBezTo>
                    <a:pt x="714818" y="1303569"/>
                    <a:pt x="719580" y="1296902"/>
                    <a:pt x="730058" y="1296902"/>
                  </a:cubicBezTo>
                  <a:close/>
                  <a:moveTo>
                    <a:pt x="443876" y="1100404"/>
                  </a:moveTo>
                  <a:cubicBezTo>
                    <a:pt x="448117" y="1099793"/>
                    <a:pt x="454309" y="1101163"/>
                    <a:pt x="463357" y="1105449"/>
                  </a:cubicBezTo>
                  <a:cubicBezTo>
                    <a:pt x="462405" y="1118784"/>
                    <a:pt x="470025" y="1134977"/>
                    <a:pt x="454785" y="1144502"/>
                  </a:cubicBezTo>
                  <a:cubicBezTo>
                    <a:pt x="446212" y="1149264"/>
                    <a:pt x="440498" y="1138787"/>
                    <a:pt x="433830" y="1134024"/>
                  </a:cubicBezTo>
                  <a:cubicBezTo>
                    <a:pt x="435973" y="1121880"/>
                    <a:pt x="431150" y="1102235"/>
                    <a:pt x="443876" y="1100404"/>
                  </a:cubicBezTo>
                  <a:close/>
                  <a:moveTo>
                    <a:pt x="53192" y="142740"/>
                  </a:moveTo>
                  <a:lnTo>
                    <a:pt x="52324" y="146580"/>
                  </a:lnTo>
                  <a:cubicBezTo>
                    <a:pt x="50925" y="157236"/>
                    <a:pt x="50330" y="167952"/>
                    <a:pt x="49972" y="178667"/>
                  </a:cubicBezTo>
                  <a:lnTo>
                    <a:pt x="49119" y="192962"/>
                  </a:lnTo>
                  <a:lnTo>
                    <a:pt x="49610" y="189694"/>
                  </a:lnTo>
                  <a:lnTo>
                    <a:pt x="50330" y="178667"/>
                  </a:lnTo>
                  <a:cubicBezTo>
                    <a:pt x="50627" y="167952"/>
                    <a:pt x="51133" y="157236"/>
                    <a:pt x="52458" y="146580"/>
                  </a:cubicBezTo>
                  <a:lnTo>
                    <a:pt x="53149" y="143464"/>
                  </a:lnTo>
                  <a:close/>
                  <a:moveTo>
                    <a:pt x="342390" y="79607"/>
                  </a:moveTo>
                  <a:cubicBezTo>
                    <a:pt x="337628" y="80560"/>
                    <a:pt x="336675" y="84370"/>
                    <a:pt x="336675" y="87227"/>
                  </a:cubicBezTo>
                  <a:cubicBezTo>
                    <a:pt x="335723" y="92942"/>
                    <a:pt x="336675" y="98657"/>
                    <a:pt x="338580" y="104372"/>
                  </a:cubicBezTo>
                  <a:cubicBezTo>
                    <a:pt x="344295" y="130090"/>
                    <a:pt x="350010" y="156760"/>
                    <a:pt x="355725" y="182477"/>
                  </a:cubicBezTo>
                  <a:lnTo>
                    <a:pt x="358663" y="176600"/>
                  </a:lnTo>
                  <a:lnTo>
                    <a:pt x="342390" y="102467"/>
                  </a:lnTo>
                  <a:cubicBezTo>
                    <a:pt x="340485" y="96752"/>
                    <a:pt x="339532" y="91037"/>
                    <a:pt x="340485" y="85322"/>
                  </a:cubicBezTo>
                  <a:lnTo>
                    <a:pt x="344163" y="80418"/>
                  </a:lnTo>
                  <a:close/>
                  <a:moveTo>
                    <a:pt x="899365" y="1621"/>
                  </a:moveTo>
                  <a:cubicBezTo>
                    <a:pt x="914843" y="4598"/>
                    <a:pt x="929131" y="11979"/>
                    <a:pt x="941513" y="26267"/>
                  </a:cubicBezTo>
                  <a:cubicBezTo>
                    <a:pt x="971040" y="45317"/>
                    <a:pt x="991995" y="73892"/>
                    <a:pt x="1019618" y="95800"/>
                  </a:cubicBezTo>
                  <a:cubicBezTo>
                    <a:pt x="1029143" y="114850"/>
                    <a:pt x="1006283" y="135805"/>
                    <a:pt x="1023428" y="154855"/>
                  </a:cubicBezTo>
                  <a:cubicBezTo>
                    <a:pt x="1026285" y="192002"/>
                    <a:pt x="1031048" y="229150"/>
                    <a:pt x="1071053" y="248200"/>
                  </a:cubicBezTo>
                  <a:cubicBezTo>
                    <a:pt x="1081530" y="252962"/>
                    <a:pt x="1081530" y="264392"/>
                    <a:pt x="1086293" y="272965"/>
                  </a:cubicBezTo>
                  <a:cubicBezTo>
                    <a:pt x="1105343" y="317732"/>
                    <a:pt x="1101533" y="364405"/>
                    <a:pt x="1095818" y="411077"/>
                  </a:cubicBezTo>
                  <a:cubicBezTo>
                    <a:pt x="1093913" y="432032"/>
                    <a:pt x="1090103" y="453940"/>
                    <a:pt x="1060575" y="452987"/>
                  </a:cubicBezTo>
                  <a:cubicBezTo>
                    <a:pt x="1041525" y="449177"/>
                    <a:pt x="1038668" y="435842"/>
                    <a:pt x="1037715" y="419650"/>
                  </a:cubicBezTo>
                  <a:cubicBezTo>
                    <a:pt x="1033905" y="463465"/>
                    <a:pt x="1032953" y="507280"/>
                    <a:pt x="1060575" y="546332"/>
                  </a:cubicBezTo>
                  <a:cubicBezTo>
                    <a:pt x="1069148" y="558715"/>
                    <a:pt x="1073910" y="573002"/>
                    <a:pt x="1073910" y="588242"/>
                  </a:cubicBezTo>
                  <a:cubicBezTo>
                    <a:pt x="1073910" y="631105"/>
                    <a:pt x="1076768" y="674920"/>
                    <a:pt x="1072958" y="717782"/>
                  </a:cubicBezTo>
                  <a:cubicBezTo>
                    <a:pt x="1070100" y="749215"/>
                    <a:pt x="1057718" y="754930"/>
                    <a:pt x="1030095" y="739690"/>
                  </a:cubicBezTo>
                  <a:cubicBezTo>
                    <a:pt x="1076768" y="805412"/>
                    <a:pt x="1078673" y="879707"/>
                    <a:pt x="1072005" y="955907"/>
                  </a:cubicBezTo>
                  <a:cubicBezTo>
                    <a:pt x="1071053" y="969242"/>
                    <a:pt x="1062480" y="978767"/>
                    <a:pt x="1054860" y="988292"/>
                  </a:cubicBezTo>
                  <a:cubicBezTo>
                    <a:pt x="1027238" y="1024487"/>
                    <a:pt x="1010093" y="1065445"/>
                    <a:pt x="1014855" y="1112117"/>
                  </a:cubicBezTo>
                  <a:cubicBezTo>
                    <a:pt x="1018665" y="1152122"/>
                    <a:pt x="985328" y="1166410"/>
                    <a:pt x="964373" y="1188317"/>
                  </a:cubicBezTo>
                  <a:cubicBezTo>
                    <a:pt x="931988" y="1215940"/>
                    <a:pt x="943418" y="1250230"/>
                    <a:pt x="952943" y="1283567"/>
                  </a:cubicBezTo>
                  <a:cubicBezTo>
                    <a:pt x="941513" y="1321667"/>
                    <a:pt x="938655" y="1362625"/>
                    <a:pt x="930083" y="1401677"/>
                  </a:cubicBezTo>
                  <a:cubicBezTo>
                    <a:pt x="920558" y="1444540"/>
                    <a:pt x="916748" y="1487402"/>
                    <a:pt x="929130" y="1530265"/>
                  </a:cubicBezTo>
                  <a:cubicBezTo>
                    <a:pt x="935798" y="1555982"/>
                    <a:pt x="931035" y="1579795"/>
                    <a:pt x="913890" y="1599797"/>
                  </a:cubicBezTo>
                  <a:cubicBezTo>
                    <a:pt x="880553" y="1619800"/>
                    <a:pt x="855788" y="1609322"/>
                    <a:pt x="832928" y="1566460"/>
                  </a:cubicBezTo>
                  <a:cubicBezTo>
                    <a:pt x="839595" y="1508357"/>
                    <a:pt x="844358" y="1451207"/>
                    <a:pt x="846263" y="1393105"/>
                  </a:cubicBezTo>
                  <a:cubicBezTo>
                    <a:pt x="867218" y="1328335"/>
                    <a:pt x="861503" y="1266422"/>
                    <a:pt x="830070" y="1206415"/>
                  </a:cubicBezTo>
                  <a:cubicBezTo>
                    <a:pt x="823403" y="1194032"/>
                    <a:pt x="815783" y="1182602"/>
                    <a:pt x="802448" y="1176887"/>
                  </a:cubicBezTo>
                  <a:cubicBezTo>
                    <a:pt x="780540" y="1166410"/>
                    <a:pt x="763395" y="1174030"/>
                    <a:pt x="756728" y="1197842"/>
                  </a:cubicBezTo>
                  <a:cubicBezTo>
                    <a:pt x="752918" y="1208320"/>
                    <a:pt x="753870" y="1219750"/>
                    <a:pt x="752918" y="1231180"/>
                  </a:cubicBezTo>
                  <a:cubicBezTo>
                    <a:pt x="751013" y="1249277"/>
                    <a:pt x="743393" y="1265470"/>
                    <a:pt x="722438" y="1267375"/>
                  </a:cubicBezTo>
                  <a:cubicBezTo>
                    <a:pt x="699578" y="1269280"/>
                    <a:pt x="691958" y="1251182"/>
                    <a:pt x="690053" y="1234037"/>
                  </a:cubicBezTo>
                  <a:cubicBezTo>
                    <a:pt x="684338" y="1182602"/>
                    <a:pt x="682433" y="1130215"/>
                    <a:pt x="700530" y="1079732"/>
                  </a:cubicBezTo>
                  <a:cubicBezTo>
                    <a:pt x="704340" y="1067350"/>
                    <a:pt x="712913" y="1054015"/>
                    <a:pt x="703388" y="1040680"/>
                  </a:cubicBezTo>
                  <a:cubicBezTo>
                    <a:pt x="688148" y="1012105"/>
                    <a:pt x="693863" y="982577"/>
                    <a:pt x="694815" y="953050"/>
                  </a:cubicBezTo>
                  <a:cubicBezTo>
                    <a:pt x="695768" y="916855"/>
                    <a:pt x="691005" y="884470"/>
                    <a:pt x="661478" y="860657"/>
                  </a:cubicBezTo>
                  <a:cubicBezTo>
                    <a:pt x="670050" y="795887"/>
                    <a:pt x="627188" y="758740"/>
                    <a:pt x="586230" y="720640"/>
                  </a:cubicBezTo>
                  <a:cubicBezTo>
                    <a:pt x="574800" y="710162"/>
                    <a:pt x="557655" y="707305"/>
                    <a:pt x="541463" y="706352"/>
                  </a:cubicBezTo>
                  <a:cubicBezTo>
                    <a:pt x="495743" y="703495"/>
                    <a:pt x="479550" y="720640"/>
                    <a:pt x="487170" y="765407"/>
                  </a:cubicBezTo>
                  <a:cubicBezTo>
                    <a:pt x="492885" y="796840"/>
                    <a:pt x="495743" y="827320"/>
                    <a:pt x="493838" y="857800"/>
                  </a:cubicBezTo>
                  <a:cubicBezTo>
                    <a:pt x="492885" y="878755"/>
                    <a:pt x="490028" y="899710"/>
                    <a:pt x="470978" y="913045"/>
                  </a:cubicBezTo>
                  <a:cubicBezTo>
                    <a:pt x="439545" y="929237"/>
                    <a:pt x="423353" y="921617"/>
                    <a:pt x="421448" y="888280"/>
                  </a:cubicBezTo>
                  <a:cubicBezTo>
                    <a:pt x="419543" y="866372"/>
                    <a:pt x="424305" y="843512"/>
                    <a:pt x="419543" y="821605"/>
                  </a:cubicBezTo>
                  <a:cubicBezTo>
                    <a:pt x="417638" y="813032"/>
                    <a:pt x="417638" y="803507"/>
                    <a:pt x="407160" y="800650"/>
                  </a:cubicBezTo>
                  <a:cubicBezTo>
                    <a:pt x="394778" y="796840"/>
                    <a:pt x="389063" y="807317"/>
                    <a:pt x="386205" y="816842"/>
                  </a:cubicBezTo>
                  <a:cubicBezTo>
                    <a:pt x="370013" y="862562"/>
                    <a:pt x="355725" y="909235"/>
                    <a:pt x="378585" y="956860"/>
                  </a:cubicBezTo>
                  <a:cubicBezTo>
                    <a:pt x="382395" y="964480"/>
                    <a:pt x="381443" y="971147"/>
                    <a:pt x="381443" y="978767"/>
                  </a:cubicBezTo>
                  <a:cubicBezTo>
                    <a:pt x="392873" y="1025440"/>
                    <a:pt x="391920" y="1072112"/>
                    <a:pt x="385253" y="1118785"/>
                  </a:cubicBezTo>
                  <a:cubicBezTo>
                    <a:pt x="381443" y="1144502"/>
                    <a:pt x="381443" y="1171172"/>
                    <a:pt x="387158" y="1197842"/>
                  </a:cubicBezTo>
                  <a:cubicBezTo>
                    <a:pt x="391920" y="1220702"/>
                    <a:pt x="392873" y="1244515"/>
                    <a:pt x="387158" y="1267375"/>
                  </a:cubicBezTo>
                  <a:cubicBezTo>
                    <a:pt x="382395" y="1286425"/>
                    <a:pt x="370965" y="1300712"/>
                    <a:pt x="348105" y="1300712"/>
                  </a:cubicBezTo>
                  <a:cubicBezTo>
                    <a:pt x="324293" y="1300712"/>
                    <a:pt x="320483" y="1282615"/>
                    <a:pt x="317625" y="1265470"/>
                  </a:cubicBezTo>
                  <a:cubicBezTo>
                    <a:pt x="312863" y="1243562"/>
                    <a:pt x="317625" y="1220702"/>
                    <a:pt x="313815" y="1198795"/>
                  </a:cubicBezTo>
                  <a:cubicBezTo>
                    <a:pt x="308100" y="1162600"/>
                    <a:pt x="283335" y="1151170"/>
                    <a:pt x="251903" y="1170220"/>
                  </a:cubicBezTo>
                  <a:cubicBezTo>
                    <a:pt x="234758" y="1180697"/>
                    <a:pt x="218565" y="1194032"/>
                    <a:pt x="213803" y="1214035"/>
                  </a:cubicBezTo>
                  <a:cubicBezTo>
                    <a:pt x="199515" y="1271185"/>
                    <a:pt x="199515" y="1330240"/>
                    <a:pt x="201420" y="1389295"/>
                  </a:cubicBezTo>
                  <a:cubicBezTo>
                    <a:pt x="209040" y="1408345"/>
                    <a:pt x="204278" y="1428347"/>
                    <a:pt x="209040" y="1447397"/>
                  </a:cubicBezTo>
                  <a:cubicBezTo>
                    <a:pt x="219518" y="1507405"/>
                    <a:pt x="202373" y="1530265"/>
                    <a:pt x="148080" y="1528360"/>
                  </a:cubicBezTo>
                  <a:cubicBezTo>
                    <a:pt x="141413" y="1522645"/>
                    <a:pt x="131888" y="1519787"/>
                    <a:pt x="127125" y="1510262"/>
                  </a:cubicBezTo>
                  <a:cubicBezTo>
                    <a:pt x="125220" y="1502642"/>
                    <a:pt x="126173" y="1495975"/>
                    <a:pt x="132840" y="1491212"/>
                  </a:cubicBezTo>
                  <a:cubicBezTo>
                    <a:pt x="159510" y="1393105"/>
                    <a:pt x="165225" y="1294997"/>
                    <a:pt x="136650" y="1195937"/>
                  </a:cubicBezTo>
                  <a:cubicBezTo>
                    <a:pt x="131888" y="1179745"/>
                    <a:pt x="128078" y="1167362"/>
                    <a:pt x="114743" y="1155932"/>
                  </a:cubicBezTo>
                  <a:cubicBezTo>
                    <a:pt x="96645" y="1140692"/>
                    <a:pt x="89025" y="1116880"/>
                    <a:pt x="79500" y="1095925"/>
                  </a:cubicBezTo>
                  <a:cubicBezTo>
                    <a:pt x="65213" y="1063540"/>
                    <a:pt x="51878" y="1032107"/>
                    <a:pt x="29970" y="1004485"/>
                  </a:cubicBezTo>
                  <a:cubicBezTo>
                    <a:pt x="9015" y="976862"/>
                    <a:pt x="23303" y="942572"/>
                    <a:pt x="20445" y="911140"/>
                  </a:cubicBezTo>
                  <a:cubicBezTo>
                    <a:pt x="18540" y="907330"/>
                    <a:pt x="19493" y="903520"/>
                    <a:pt x="22350" y="900662"/>
                  </a:cubicBezTo>
                  <a:cubicBezTo>
                    <a:pt x="34733" y="893995"/>
                    <a:pt x="40448" y="883517"/>
                    <a:pt x="39495" y="871135"/>
                  </a:cubicBezTo>
                  <a:cubicBezTo>
                    <a:pt x="37590" y="840655"/>
                    <a:pt x="39495" y="810175"/>
                    <a:pt x="27113" y="781600"/>
                  </a:cubicBezTo>
                  <a:cubicBezTo>
                    <a:pt x="-4320" y="705400"/>
                    <a:pt x="-1462" y="627295"/>
                    <a:pt x="15683" y="549190"/>
                  </a:cubicBezTo>
                  <a:cubicBezTo>
                    <a:pt x="19493" y="530140"/>
                    <a:pt x="18540" y="512042"/>
                    <a:pt x="9968" y="494897"/>
                  </a:cubicBezTo>
                  <a:cubicBezTo>
                    <a:pt x="-7177" y="458702"/>
                    <a:pt x="-1462" y="427270"/>
                    <a:pt x="21398" y="400600"/>
                  </a:cubicBezTo>
                  <a:cubicBezTo>
                    <a:pt x="30923" y="389170"/>
                    <a:pt x="29018" y="374882"/>
                    <a:pt x="32828" y="362500"/>
                  </a:cubicBezTo>
                  <a:cubicBezTo>
                    <a:pt x="25208" y="340592"/>
                    <a:pt x="7110" y="317732"/>
                    <a:pt x="34733" y="295825"/>
                  </a:cubicBezTo>
                  <a:cubicBezTo>
                    <a:pt x="24255" y="276775"/>
                    <a:pt x="27113" y="259630"/>
                    <a:pt x="41400" y="244390"/>
                  </a:cubicBezTo>
                  <a:lnTo>
                    <a:pt x="46108" y="213020"/>
                  </a:lnTo>
                  <a:lnTo>
                    <a:pt x="46044" y="177953"/>
                  </a:lnTo>
                  <a:cubicBezTo>
                    <a:pt x="46460" y="167237"/>
                    <a:pt x="47443" y="156581"/>
                    <a:pt x="49511" y="146044"/>
                  </a:cubicBezTo>
                  <a:lnTo>
                    <a:pt x="53789" y="132681"/>
                  </a:lnTo>
                  <a:lnTo>
                    <a:pt x="54735" y="116755"/>
                  </a:lnTo>
                  <a:cubicBezTo>
                    <a:pt x="68070" y="49127"/>
                    <a:pt x="101408" y="31982"/>
                    <a:pt x="182370" y="48175"/>
                  </a:cubicBezTo>
                  <a:cubicBezTo>
                    <a:pt x="208088" y="44365"/>
                    <a:pt x="231900" y="65320"/>
                    <a:pt x="257618" y="51032"/>
                  </a:cubicBezTo>
                  <a:cubicBezTo>
                    <a:pt x="276668" y="31982"/>
                    <a:pt x="298575" y="44365"/>
                    <a:pt x="318578" y="47222"/>
                  </a:cubicBezTo>
                  <a:cubicBezTo>
                    <a:pt x="328103" y="51508"/>
                    <a:pt x="335008" y="57462"/>
                    <a:pt x="339771" y="64605"/>
                  </a:cubicBezTo>
                  <a:lnTo>
                    <a:pt x="344838" y="79518"/>
                  </a:lnTo>
                  <a:lnTo>
                    <a:pt x="346200" y="77702"/>
                  </a:lnTo>
                  <a:cubicBezTo>
                    <a:pt x="351915" y="77702"/>
                    <a:pt x="350962" y="82465"/>
                    <a:pt x="350962" y="84369"/>
                  </a:cubicBezTo>
                  <a:cubicBezTo>
                    <a:pt x="350962" y="85322"/>
                    <a:pt x="351915" y="86275"/>
                    <a:pt x="351915" y="87227"/>
                  </a:cubicBezTo>
                  <a:cubicBezTo>
                    <a:pt x="352867" y="90085"/>
                    <a:pt x="352867" y="92942"/>
                    <a:pt x="352867" y="96752"/>
                  </a:cubicBezTo>
                  <a:lnTo>
                    <a:pt x="354485" y="124354"/>
                  </a:lnTo>
                  <a:lnTo>
                    <a:pt x="352867" y="95800"/>
                  </a:lnTo>
                  <a:cubicBezTo>
                    <a:pt x="352867" y="92942"/>
                    <a:pt x="351915" y="89132"/>
                    <a:pt x="351915" y="86275"/>
                  </a:cubicBezTo>
                  <a:cubicBezTo>
                    <a:pt x="353820" y="92942"/>
                    <a:pt x="356678" y="99610"/>
                    <a:pt x="358582" y="106277"/>
                  </a:cubicBezTo>
                  <a:cubicBezTo>
                    <a:pt x="362392" y="121518"/>
                    <a:pt x="360487" y="138663"/>
                    <a:pt x="373822" y="151045"/>
                  </a:cubicBezTo>
                  <a:cubicBezTo>
                    <a:pt x="371917" y="154855"/>
                    <a:pt x="370965" y="157713"/>
                    <a:pt x="369060" y="161523"/>
                  </a:cubicBezTo>
                  <a:lnTo>
                    <a:pt x="369060" y="161522"/>
                  </a:lnTo>
                  <a:lnTo>
                    <a:pt x="366996" y="165649"/>
                  </a:lnTo>
                  <a:lnTo>
                    <a:pt x="375728" y="176762"/>
                  </a:lnTo>
                  <a:cubicBezTo>
                    <a:pt x="375728" y="186287"/>
                    <a:pt x="370013" y="195812"/>
                    <a:pt x="373823" y="205337"/>
                  </a:cubicBezTo>
                  <a:cubicBezTo>
                    <a:pt x="372870" y="243437"/>
                    <a:pt x="378585" y="281537"/>
                    <a:pt x="375728" y="319637"/>
                  </a:cubicBezTo>
                  <a:cubicBezTo>
                    <a:pt x="372870" y="368215"/>
                    <a:pt x="396683" y="392980"/>
                    <a:pt x="444308" y="400600"/>
                  </a:cubicBezTo>
                  <a:cubicBezTo>
                    <a:pt x="467168" y="404410"/>
                    <a:pt x="489075" y="401552"/>
                    <a:pt x="510983" y="398695"/>
                  </a:cubicBezTo>
                  <a:cubicBezTo>
                    <a:pt x="546225" y="393932"/>
                    <a:pt x="581468" y="388217"/>
                    <a:pt x="612900" y="415840"/>
                  </a:cubicBezTo>
                  <a:cubicBezTo>
                    <a:pt x="625283" y="426317"/>
                    <a:pt x="640523" y="424412"/>
                    <a:pt x="653858" y="413935"/>
                  </a:cubicBezTo>
                  <a:cubicBezTo>
                    <a:pt x="670050" y="400600"/>
                    <a:pt x="674813" y="381550"/>
                    <a:pt x="668145" y="363452"/>
                  </a:cubicBezTo>
                  <a:cubicBezTo>
                    <a:pt x="651000" y="318685"/>
                    <a:pt x="657668" y="275822"/>
                    <a:pt x="671955" y="232960"/>
                  </a:cubicBezTo>
                  <a:cubicBezTo>
                    <a:pt x="674813" y="214862"/>
                    <a:pt x="679575" y="197717"/>
                    <a:pt x="699578" y="191050"/>
                  </a:cubicBezTo>
                  <a:cubicBezTo>
                    <a:pt x="702435" y="186287"/>
                    <a:pt x="704340" y="180572"/>
                    <a:pt x="707198" y="175810"/>
                  </a:cubicBezTo>
                  <a:cubicBezTo>
                    <a:pt x="714818" y="154855"/>
                    <a:pt x="711008" y="133900"/>
                    <a:pt x="710055" y="112945"/>
                  </a:cubicBezTo>
                  <a:cubicBezTo>
                    <a:pt x="708150" y="63415"/>
                    <a:pt x="722438" y="43412"/>
                    <a:pt x="768158" y="26267"/>
                  </a:cubicBezTo>
                  <a:cubicBezTo>
                    <a:pt x="794828" y="16742"/>
                    <a:pt x="822450" y="8170"/>
                    <a:pt x="850073" y="3407"/>
                  </a:cubicBezTo>
                  <a:cubicBezTo>
                    <a:pt x="867218" y="73"/>
                    <a:pt x="883887" y="-1355"/>
                    <a:pt x="899365" y="162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BC9FE459-0370-4009-B192-7323A6947EAF}"/>
              </a:ext>
            </a:extLst>
          </p:cNvPr>
          <p:cNvSpPr txBox="1"/>
          <p:nvPr/>
        </p:nvSpPr>
        <p:spPr>
          <a:xfrm>
            <a:off x="778195" y="374422"/>
            <a:ext cx="3097218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8155C45-A1E9-4754-820B-3BACFFC9BD74}"/>
              </a:ext>
            </a:extLst>
          </p:cNvPr>
          <p:cNvSpPr txBox="1"/>
          <p:nvPr/>
        </p:nvSpPr>
        <p:spPr>
          <a:xfrm>
            <a:off x="5313063" y="405200"/>
            <a:ext cx="6100741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Easy to change colors, photos and Text. You can simply impress your audience and add a unique zing and appeal to your Presentations.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8D6579FB-80AA-4EBF-AE14-BA4BC4C2CF12}"/>
              </a:ext>
            </a:extLst>
          </p:cNvPr>
          <p:cNvSpPr txBox="1"/>
          <p:nvPr/>
        </p:nvSpPr>
        <p:spPr>
          <a:xfrm>
            <a:off x="757967" y="428633"/>
            <a:ext cx="380706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74C8B4E-45E8-443B-A904-1FFAE607E9D5}"/>
              </a:ext>
            </a:extLst>
          </p:cNvPr>
          <p:cNvGrpSpPr/>
          <p:nvPr/>
        </p:nvGrpSpPr>
        <p:grpSpPr>
          <a:xfrm>
            <a:off x="5483054" y="1040739"/>
            <a:ext cx="908748" cy="1309587"/>
            <a:chOff x="6558588" y="2502095"/>
            <a:chExt cx="840336" cy="1277830"/>
          </a:xfrm>
          <a:solidFill>
            <a:schemeClr val="bg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E8E1BF8-7C86-4AAC-B8B0-CDEC63D4A0CF}"/>
                </a:ext>
              </a:extLst>
            </p:cNvPr>
            <p:cNvSpPr/>
            <p:nvPr/>
          </p:nvSpPr>
          <p:spPr>
            <a:xfrm>
              <a:off x="6613459" y="2502095"/>
              <a:ext cx="730595" cy="770912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8A3A58E-8D5C-4A62-8DCA-7CB9B99CE002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4A42C82-6C8C-495A-B886-3EAAC1CBB170}"/>
              </a:ext>
            </a:extLst>
          </p:cNvPr>
          <p:cNvSpPr/>
          <p:nvPr/>
        </p:nvSpPr>
        <p:spPr>
          <a:xfrm>
            <a:off x="5923712" y="0"/>
            <a:ext cx="27432" cy="5530362"/>
          </a:xfrm>
          <a:custGeom>
            <a:avLst/>
            <a:gdLst>
              <a:gd name="connsiteX0" fmla="*/ 0 w 35607"/>
              <a:gd name="connsiteY0" fmla="*/ 0 h 1502635"/>
              <a:gd name="connsiteX1" fmla="*/ 40592 w 35607"/>
              <a:gd name="connsiteY1" fmla="*/ 0 h 1502635"/>
              <a:gd name="connsiteX2" fmla="*/ 40592 w 35607"/>
              <a:gd name="connsiteY2" fmla="*/ 1502636 h 1502635"/>
              <a:gd name="connsiteX3" fmla="*/ 0 w 35607"/>
              <a:gd name="connsiteY3" fmla="*/ 1502636 h 1502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07" h="1502635">
                <a:moveTo>
                  <a:pt x="0" y="0"/>
                </a:moveTo>
                <a:lnTo>
                  <a:pt x="40592" y="0"/>
                </a:lnTo>
                <a:lnTo>
                  <a:pt x="40592" y="1502636"/>
                </a:lnTo>
                <a:lnTo>
                  <a:pt x="0" y="1502636"/>
                </a:lnTo>
                <a:close/>
              </a:path>
            </a:pathLst>
          </a:custGeom>
          <a:solidFill>
            <a:schemeClr val="bg1"/>
          </a:solidFill>
          <a:ln w="71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7DC4188-308B-4004-863E-DB6054159A3D}"/>
              </a:ext>
            </a:extLst>
          </p:cNvPr>
          <p:cNvGrpSpPr/>
          <p:nvPr/>
        </p:nvGrpSpPr>
        <p:grpSpPr>
          <a:xfrm>
            <a:off x="5483054" y="2383695"/>
            <a:ext cx="908748" cy="1309587"/>
            <a:chOff x="6558588" y="2502095"/>
            <a:chExt cx="840336" cy="1277830"/>
          </a:xfrm>
          <a:solidFill>
            <a:schemeClr val="bg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152E79-B67F-40A0-AFDD-558020E458BF}"/>
                </a:ext>
              </a:extLst>
            </p:cNvPr>
            <p:cNvSpPr/>
            <p:nvPr/>
          </p:nvSpPr>
          <p:spPr>
            <a:xfrm>
              <a:off x="6613459" y="2502095"/>
              <a:ext cx="730595" cy="770912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720E0D-717D-4656-A5FD-BE91572EB64D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DC43CF5-3F09-4A4F-BEE7-B5A8883C89EF}"/>
              </a:ext>
            </a:extLst>
          </p:cNvPr>
          <p:cNvGrpSpPr/>
          <p:nvPr/>
        </p:nvGrpSpPr>
        <p:grpSpPr>
          <a:xfrm>
            <a:off x="5483054" y="3726651"/>
            <a:ext cx="908748" cy="1309587"/>
            <a:chOff x="6558588" y="2502095"/>
            <a:chExt cx="840336" cy="1277830"/>
          </a:xfrm>
          <a:solidFill>
            <a:schemeClr val="bg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83D8CD2-4181-404C-AD5B-8E26DD4E1190}"/>
                </a:ext>
              </a:extLst>
            </p:cNvPr>
            <p:cNvSpPr/>
            <p:nvPr/>
          </p:nvSpPr>
          <p:spPr>
            <a:xfrm>
              <a:off x="6613459" y="2502095"/>
              <a:ext cx="730595" cy="770912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D58E95E-8D0B-4663-B36A-6B9C13CC7742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AFA212E-1569-441E-A51A-82D73D4F1B96}"/>
              </a:ext>
            </a:extLst>
          </p:cNvPr>
          <p:cNvGrpSpPr/>
          <p:nvPr/>
        </p:nvGrpSpPr>
        <p:grpSpPr>
          <a:xfrm>
            <a:off x="5483054" y="5069608"/>
            <a:ext cx="908748" cy="1309587"/>
            <a:chOff x="6558588" y="2502095"/>
            <a:chExt cx="840336" cy="1277830"/>
          </a:xfrm>
          <a:solidFill>
            <a:schemeClr val="bg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C0EDF84-CB91-471E-B0CE-F384AEB729D4}"/>
                </a:ext>
              </a:extLst>
            </p:cNvPr>
            <p:cNvSpPr/>
            <p:nvPr/>
          </p:nvSpPr>
          <p:spPr>
            <a:xfrm>
              <a:off x="6613459" y="2502095"/>
              <a:ext cx="730595" cy="770912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78A60F7-C7FF-455D-953C-A694488DD6D6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54E31E4-FA59-4EDB-9683-2EC38ED6D41E}"/>
              </a:ext>
            </a:extLst>
          </p:cNvPr>
          <p:cNvGrpSpPr/>
          <p:nvPr/>
        </p:nvGrpSpPr>
        <p:grpSpPr>
          <a:xfrm>
            <a:off x="5559266" y="1021049"/>
            <a:ext cx="6042650" cy="829449"/>
            <a:chOff x="5559266" y="924337"/>
            <a:chExt cx="6042650" cy="82944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014E2F5-0035-4791-8B82-802BFA8F6288}"/>
                </a:ext>
              </a:extLst>
            </p:cNvPr>
            <p:cNvSpPr txBox="1"/>
            <p:nvPr/>
          </p:nvSpPr>
          <p:spPr>
            <a:xfrm>
              <a:off x="5559266" y="1046674"/>
              <a:ext cx="764059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accent1"/>
                  </a:solidFill>
                  <a:cs typeface="Arial" pitchFamily="34" charset="0"/>
                </a:rPr>
                <a:t>01</a:t>
              </a:r>
              <a:endParaRPr lang="ko-KR" altLang="en-US" sz="3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1B8DF496-D2BF-48C5-BB82-4F013049FC6B}"/>
                </a:ext>
              </a:extLst>
            </p:cNvPr>
            <p:cNvGrpSpPr/>
            <p:nvPr/>
          </p:nvGrpSpPr>
          <p:grpSpPr>
            <a:xfrm>
              <a:off x="6572214" y="924337"/>
              <a:ext cx="5029702" cy="829449"/>
              <a:chOff x="6963013" y="1368649"/>
              <a:chExt cx="4661840" cy="829449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6CD33BE1-B7DC-4E69-BDD6-56C1450B5A24}"/>
                  </a:ext>
                </a:extLst>
              </p:cNvPr>
              <p:cNvSpPr txBox="1"/>
              <p:nvPr/>
            </p:nvSpPr>
            <p:spPr>
              <a:xfrm>
                <a:off x="6963013" y="1736433"/>
                <a:ext cx="466184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2703E2CA-26BC-4949-B337-8432EF6AAE42}"/>
                  </a:ext>
                </a:extLst>
              </p:cNvPr>
              <p:cNvSpPr txBox="1"/>
              <p:nvPr/>
            </p:nvSpPr>
            <p:spPr>
              <a:xfrm>
                <a:off x="6963013" y="1368649"/>
                <a:ext cx="4661840" cy="400110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000" b="1" dirty="0">
                    <a:solidFill>
                      <a:schemeClr val="bg1"/>
                    </a:solidFill>
                    <a:cs typeface="Arial" pitchFamily="34" charset="0"/>
                  </a:rPr>
                  <a:t>Contents Here</a:t>
                </a:r>
                <a:endParaRPr lang="ko-KR" altLang="en-US" sz="20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0C5EDDB-E792-4252-8C73-653A86168262}"/>
              </a:ext>
            </a:extLst>
          </p:cNvPr>
          <p:cNvGrpSpPr/>
          <p:nvPr/>
        </p:nvGrpSpPr>
        <p:grpSpPr>
          <a:xfrm>
            <a:off x="5559266" y="2360112"/>
            <a:ext cx="6042650" cy="829449"/>
            <a:chOff x="5559266" y="924337"/>
            <a:chExt cx="6042650" cy="82944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CADB37D-732C-4F7E-B353-5F72DE60B2FE}"/>
                </a:ext>
              </a:extLst>
            </p:cNvPr>
            <p:cNvSpPr txBox="1"/>
            <p:nvPr/>
          </p:nvSpPr>
          <p:spPr>
            <a:xfrm>
              <a:off x="5559266" y="1046674"/>
              <a:ext cx="764059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accent2"/>
                  </a:solidFill>
                  <a:cs typeface="Arial" pitchFamily="34" charset="0"/>
                </a:rPr>
                <a:t>02</a:t>
              </a:r>
              <a:endParaRPr lang="ko-KR" altLang="en-US" sz="3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9019FAAE-7C06-46A8-A75F-BBCFEFB9B5D5}"/>
                </a:ext>
              </a:extLst>
            </p:cNvPr>
            <p:cNvGrpSpPr/>
            <p:nvPr/>
          </p:nvGrpSpPr>
          <p:grpSpPr>
            <a:xfrm>
              <a:off x="6572214" y="924337"/>
              <a:ext cx="5029702" cy="829449"/>
              <a:chOff x="6963013" y="1368649"/>
              <a:chExt cx="4661840" cy="829449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C0090C8B-BBC6-4EC2-9B50-3CE8A1E772B0}"/>
                  </a:ext>
                </a:extLst>
              </p:cNvPr>
              <p:cNvSpPr txBox="1"/>
              <p:nvPr/>
            </p:nvSpPr>
            <p:spPr>
              <a:xfrm>
                <a:off x="6963013" y="1736433"/>
                <a:ext cx="466184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DABFE991-02B5-48AC-B517-D57FFF4D3328}"/>
                  </a:ext>
                </a:extLst>
              </p:cNvPr>
              <p:cNvSpPr txBox="1"/>
              <p:nvPr/>
            </p:nvSpPr>
            <p:spPr>
              <a:xfrm>
                <a:off x="6963013" y="1368649"/>
                <a:ext cx="4661840" cy="400110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000" b="1" dirty="0">
                    <a:solidFill>
                      <a:schemeClr val="bg1"/>
                    </a:solidFill>
                    <a:cs typeface="Arial" pitchFamily="34" charset="0"/>
                  </a:rPr>
                  <a:t>Contents Here</a:t>
                </a:r>
                <a:endParaRPr lang="ko-KR" altLang="en-US" sz="20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1FC491-99FD-4D50-842B-37A41DBB2A1F}"/>
              </a:ext>
            </a:extLst>
          </p:cNvPr>
          <p:cNvGrpSpPr/>
          <p:nvPr/>
        </p:nvGrpSpPr>
        <p:grpSpPr>
          <a:xfrm>
            <a:off x="5559266" y="3699175"/>
            <a:ext cx="6042650" cy="829449"/>
            <a:chOff x="5559266" y="924337"/>
            <a:chExt cx="6042650" cy="829449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DDA6516-6D14-40C0-9DFA-0A3168519575}"/>
                </a:ext>
              </a:extLst>
            </p:cNvPr>
            <p:cNvSpPr txBox="1"/>
            <p:nvPr/>
          </p:nvSpPr>
          <p:spPr>
            <a:xfrm>
              <a:off x="5559266" y="1046674"/>
              <a:ext cx="764059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accent3"/>
                  </a:solidFill>
                  <a:cs typeface="Arial" pitchFamily="34" charset="0"/>
                </a:rPr>
                <a:t>03</a:t>
              </a:r>
              <a:endParaRPr lang="ko-KR" altLang="en-US" sz="3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1841BD95-9ABF-4B2A-BA9D-02FEE258E22A}"/>
                </a:ext>
              </a:extLst>
            </p:cNvPr>
            <p:cNvGrpSpPr/>
            <p:nvPr/>
          </p:nvGrpSpPr>
          <p:grpSpPr>
            <a:xfrm>
              <a:off x="6572214" y="924337"/>
              <a:ext cx="5029702" cy="829449"/>
              <a:chOff x="6963013" y="1368649"/>
              <a:chExt cx="4661840" cy="829449"/>
            </a:xfrm>
          </p:grpSpPr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C63D3F6C-9106-4BBB-ABCE-8F7CCCA39A61}"/>
                  </a:ext>
                </a:extLst>
              </p:cNvPr>
              <p:cNvSpPr txBox="1"/>
              <p:nvPr/>
            </p:nvSpPr>
            <p:spPr>
              <a:xfrm>
                <a:off x="6963013" y="1736433"/>
                <a:ext cx="466184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023020D6-E47B-4C8A-89D1-5138724B547E}"/>
                  </a:ext>
                </a:extLst>
              </p:cNvPr>
              <p:cNvSpPr txBox="1"/>
              <p:nvPr/>
            </p:nvSpPr>
            <p:spPr>
              <a:xfrm>
                <a:off x="6963013" y="1368649"/>
                <a:ext cx="4661840" cy="400110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000" b="1" dirty="0">
                    <a:solidFill>
                      <a:schemeClr val="bg1"/>
                    </a:solidFill>
                    <a:cs typeface="Arial" pitchFamily="34" charset="0"/>
                  </a:rPr>
                  <a:t>Contents Here</a:t>
                </a:r>
                <a:endParaRPr lang="ko-KR" altLang="en-US" sz="20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72DC725-F56E-4F4A-8203-3A3A4CAAA958}"/>
              </a:ext>
            </a:extLst>
          </p:cNvPr>
          <p:cNvGrpSpPr/>
          <p:nvPr/>
        </p:nvGrpSpPr>
        <p:grpSpPr>
          <a:xfrm>
            <a:off x="5559266" y="5038238"/>
            <a:ext cx="6042650" cy="829449"/>
            <a:chOff x="5559266" y="924337"/>
            <a:chExt cx="6042650" cy="82944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A6FCA1F-DB09-42F5-945E-9A0D39526A6E}"/>
                </a:ext>
              </a:extLst>
            </p:cNvPr>
            <p:cNvSpPr txBox="1"/>
            <p:nvPr/>
          </p:nvSpPr>
          <p:spPr>
            <a:xfrm>
              <a:off x="5559266" y="1046674"/>
              <a:ext cx="764059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accent4"/>
                  </a:solidFill>
                  <a:cs typeface="Arial" pitchFamily="34" charset="0"/>
                </a:rPr>
                <a:t>04</a:t>
              </a:r>
              <a:endParaRPr lang="ko-KR" altLang="en-US" sz="3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EA7022C0-FCE9-4805-B13B-AC67D3F7D9C0}"/>
                </a:ext>
              </a:extLst>
            </p:cNvPr>
            <p:cNvGrpSpPr/>
            <p:nvPr/>
          </p:nvGrpSpPr>
          <p:grpSpPr>
            <a:xfrm>
              <a:off x="6572214" y="924337"/>
              <a:ext cx="5029702" cy="829449"/>
              <a:chOff x="6963013" y="1368649"/>
              <a:chExt cx="4661840" cy="829449"/>
            </a:xfrm>
          </p:grpSpPr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7FE06480-B61F-4D56-AA5B-ECC5DAB8E677}"/>
                  </a:ext>
                </a:extLst>
              </p:cNvPr>
              <p:cNvSpPr txBox="1"/>
              <p:nvPr/>
            </p:nvSpPr>
            <p:spPr>
              <a:xfrm>
                <a:off x="6963013" y="1736433"/>
                <a:ext cx="466184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B6604FAD-0540-4CBE-B725-A7E4211C2ADE}"/>
                  </a:ext>
                </a:extLst>
              </p:cNvPr>
              <p:cNvSpPr txBox="1"/>
              <p:nvPr/>
            </p:nvSpPr>
            <p:spPr>
              <a:xfrm>
                <a:off x="6963013" y="1368649"/>
                <a:ext cx="4661840" cy="400110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000" b="1" dirty="0">
                    <a:solidFill>
                      <a:schemeClr val="bg1"/>
                    </a:solidFill>
                    <a:cs typeface="Arial" pitchFamily="34" charset="0"/>
                  </a:rPr>
                  <a:t>Contents Here</a:t>
                </a:r>
                <a:endParaRPr lang="ko-KR" altLang="en-US" sz="20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481566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7">
            <a:extLst>
              <a:ext uri="{FF2B5EF4-FFF2-40B4-BE49-F238E27FC236}">
                <a16:creationId xmlns:a16="http://schemas.microsoft.com/office/drawing/2014/main" id="{A221DB05-EE4E-4749-88C4-F59EDF474A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1866241"/>
              </p:ext>
            </p:extLst>
          </p:nvPr>
        </p:nvGraphicFramePr>
        <p:xfrm>
          <a:off x="3470523" y="1874546"/>
          <a:ext cx="1584176" cy="16419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7">
            <a:extLst>
              <a:ext uri="{FF2B5EF4-FFF2-40B4-BE49-F238E27FC236}">
                <a16:creationId xmlns:a16="http://schemas.microsoft.com/office/drawing/2014/main" id="{BC5F71D1-21F7-4CF2-A450-5D54C82274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9221825"/>
              </p:ext>
            </p:extLst>
          </p:nvPr>
        </p:nvGraphicFramePr>
        <p:xfrm>
          <a:off x="3470523" y="4085484"/>
          <a:ext cx="1584176" cy="16419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7">
            <a:extLst>
              <a:ext uri="{FF2B5EF4-FFF2-40B4-BE49-F238E27FC236}">
                <a16:creationId xmlns:a16="http://schemas.microsoft.com/office/drawing/2014/main" id="{BD0C1BA4-822C-47C9-954C-FD2EC71EB94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24267452"/>
              </p:ext>
            </p:extLst>
          </p:nvPr>
        </p:nvGraphicFramePr>
        <p:xfrm>
          <a:off x="1087397" y="4085484"/>
          <a:ext cx="1584176" cy="16419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Chart 7">
            <a:extLst>
              <a:ext uri="{FF2B5EF4-FFF2-40B4-BE49-F238E27FC236}">
                <a16:creationId xmlns:a16="http://schemas.microsoft.com/office/drawing/2014/main" id="{E544AAEA-141D-41A6-B96D-F1521218C3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1256984"/>
              </p:ext>
            </p:extLst>
          </p:nvPr>
        </p:nvGraphicFramePr>
        <p:xfrm>
          <a:off x="1087397" y="1874546"/>
          <a:ext cx="1584176" cy="16419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77A202A5-201A-4CBE-B61E-DEABF5190496}"/>
              </a:ext>
            </a:extLst>
          </p:cNvPr>
          <p:cNvSpPr txBox="1"/>
          <p:nvPr/>
        </p:nvSpPr>
        <p:spPr>
          <a:xfrm>
            <a:off x="1473579" y="2436094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40</a:t>
            </a:r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68172EE-127C-473E-B105-DF6880F74271}"/>
              </a:ext>
            </a:extLst>
          </p:cNvPr>
          <p:cNvSpPr txBox="1"/>
          <p:nvPr/>
        </p:nvSpPr>
        <p:spPr>
          <a:xfrm>
            <a:off x="3856705" y="2436094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80</a:t>
            </a:r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F2EA4-A41A-4FD2-BCC9-DE863A7DB3C6}"/>
              </a:ext>
            </a:extLst>
          </p:cNvPr>
          <p:cNvSpPr txBox="1"/>
          <p:nvPr/>
        </p:nvSpPr>
        <p:spPr>
          <a:xfrm>
            <a:off x="1473579" y="4639824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15933B-0C5A-4383-A455-EDA4966EF396}"/>
              </a:ext>
            </a:extLst>
          </p:cNvPr>
          <p:cNvSpPr txBox="1"/>
          <p:nvPr/>
        </p:nvSpPr>
        <p:spPr>
          <a:xfrm>
            <a:off x="3856705" y="4639824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50</a:t>
            </a:r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B6EAF5B-554D-4FB7-9977-60A172D2A66D}"/>
              </a:ext>
            </a:extLst>
          </p:cNvPr>
          <p:cNvSpPr txBox="1"/>
          <p:nvPr/>
        </p:nvSpPr>
        <p:spPr>
          <a:xfrm>
            <a:off x="925485" y="3573260"/>
            <a:ext cx="1908000" cy="307777"/>
          </a:xfrm>
          <a:prstGeom prst="rect">
            <a:avLst/>
          </a:prstGeom>
          <a:solidFill>
            <a:srgbClr val="57687C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B4F20E7-E67A-4211-9FB0-DBF7642F8334}"/>
              </a:ext>
            </a:extLst>
          </p:cNvPr>
          <p:cNvSpPr txBox="1"/>
          <p:nvPr/>
        </p:nvSpPr>
        <p:spPr>
          <a:xfrm>
            <a:off x="3308611" y="3573260"/>
            <a:ext cx="1908000" cy="307777"/>
          </a:xfrm>
          <a:prstGeom prst="rect">
            <a:avLst/>
          </a:prstGeom>
          <a:solidFill>
            <a:srgbClr val="57687C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56137FF-74D4-4766-A09A-329F781C5721}"/>
              </a:ext>
            </a:extLst>
          </p:cNvPr>
          <p:cNvSpPr txBox="1"/>
          <p:nvPr/>
        </p:nvSpPr>
        <p:spPr>
          <a:xfrm>
            <a:off x="925485" y="5792618"/>
            <a:ext cx="1908000" cy="307777"/>
          </a:xfrm>
          <a:prstGeom prst="rect">
            <a:avLst/>
          </a:prstGeom>
          <a:solidFill>
            <a:srgbClr val="57687C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EDEC0AF-FBC1-433D-9FFA-5A5D4907481A}"/>
              </a:ext>
            </a:extLst>
          </p:cNvPr>
          <p:cNvSpPr txBox="1"/>
          <p:nvPr/>
        </p:nvSpPr>
        <p:spPr>
          <a:xfrm>
            <a:off x="3308611" y="5792618"/>
            <a:ext cx="1908000" cy="307777"/>
          </a:xfrm>
          <a:prstGeom prst="rect">
            <a:avLst/>
          </a:prstGeom>
          <a:solidFill>
            <a:srgbClr val="57687C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D04777-8FA9-466B-8D67-C867272491DB}"/>
              </a:ext>
            </a:extLst>
          </p:cNvPr>
          <p:cNvGrpSpPr/>
          <p:nvPr/>
        </p:nvGrpSpPr>
        <p:grpSpPr>
          <a:xfrm flipH="1">
            <a:off x="5714259" y="1862483"/>
            <a:ext cx="3388568" cy="475860"/>
            <a:chOff x="1051292" y="2017033"/>
            <a:chExt cx="3388568" cy="376914"/>
          </a:xfrm>
        </p:grpSpPr>
        <p:sp>
          <p:nvSpPr>
            <p:cNvPr id="16" name="Rectangle 9">
              <a:extLst>
                <a:ext uri="{FF2B5EF4-FFF2-40B4-BE49-F238E27FC236}">
                  <a16:creationId xmlns:a16="http://schemas.microsoft.com/office/drawing/2014/main" id="{67645CB7-9342-437E-AA03-D56E979C66AE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Rectangle 6">
              <a:extLst>
                <a:ext uri="{FF2B5EF4-FFF2-40B4-BE49-F238E27FC236}">
                  <a16:creationId xmlns:a16="http://schemas.microsoft.com/office/drawing/2014/main" id="{6024DEDD-7C82-4DDC-820A-31E3CBC532C3}"/>
                </a:ext>
              </a:extLst>
            </p:cNvPr>
            <p:cNvSpPr/>
            <p:nvPr/>
          </p:nvSpPr>
          <p:spPr>
            <a:xfrm flipH="1">
              <a:off x="1051292" y="2017033"/>
              <a:ext cx="3388568" cy="288033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68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57687C"/>
                </a:solidFill>
              </a:endParaRPr>
            </a:p>
          </p:txBody>
        </p:sp>
      </p:grpSp>
      <p:grpSp>
        <p:nvGrpSpPr>
          <p:cNvPr id="18" name="그룹 6">
            <a:extLst>
              <a:ext uri="{FF2B5EF4-FFF2-40B4-BE49-F238E27FC236}">
                <a16:creationId xmlns:a16="http://schemas.microsoft.com/office/drawing/2014/main" id="{26F3B7D0-B226-4EAE-A587-FE083B0876B6}"/>
              </a:ext>
            </a:extLst>
          </p:cNvPr>
          <p:cNvGrpSpPr/>
          <p:nvPr/>
        </p:nvGrpSpPr>
        <p:grpSpPr>
          <a:xfrm>
            <a:off x="5987687" y="2473641"/>
            <a:ext cx="5292000" cy="740106"/>
            <a:chOff x="5987687" y="2420888"/>
            <a:chExt cx="5292000" cy="74010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65CD6BB-D1EF-4FD0-ADF6-3EBB32A59BAD}"/>
                </a:ext>
              </a:extLst>
            </p:cNvPr>
            <p:cNvSpPr txBox="1"/>
            <p:nvPr/>
          </p:nvSpPr>
          <p:spPr>
            <a:xfrm>
              <a:off x="5987687" y="2420888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40% Progress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79C984C-E8AF-4199-916B-3F9ED691DF8C}"/>
                </a:ext>
              </a:extLst>
            </p:cNvPr>
            <p:cNvSpPr txBox="1"/>
            <p:nvPr/>
          </p:nvSpPr>
          <p:spPr>
            <a:xfrm>
              <a:off x="5987687" y="2699329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C41BA6EA-1DB7-48DA-92F0-6FC30A210AF9}"/>
              </a:ext>
            </a:extLst>
          </p:cNvPr>
          <p:cNvSpPr txBox="1"/>
          <p:nvPr/>
        </p:nvSpPr>
        <p:spPr>
          <a:xfrm>
            <a:off x="5864267" y="1881626"/>
            <a:ext cx="28176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" name="그룹 5">
            <a:extLst>
              <a:ext uri="{FF2B5EF4-FFF2-40B4-BE49-F238E27FC236}">
                <a16:creationId xmlns:a16="http://schemas.microsoft.com/office/drawing/2014/main" id="{4A497E68-CE94-448C-9E57-B4F966F2E1F9}"/>
              </a:ext>
            </a:extLst>
          </p:cNvPr>
          <p:cNvGrpSpPr/>
          <p:nvPr/>
        </p:nvGrpSpPr>
        <p:grpSpPr>
          <a:xfrm>
            <a:off x="5987687" y="3431385"/>
            <a:ext cx="5292000" cy="742604"/>
            <a:chOff x="5987687" y="3378634"/>
            <a:chExt cx="5292000" cy="74260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676FF3E-C830-47F6-A136-822BFC560E25}"/>
                </a:ext>
              </a:extLst>
            </p:cNvPr>
            <p:cNvSpPr txBox="1"/>
            <p:nvPr/>
          </p:nvSpPr>
          <p:spPr>
            <a:xfrm>
              <a:off x="5987687" y="3378634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80% Progress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3E7A919-7FA9-44ED-929A-9112CD179786}"/>
                </a:ext>
              </a:extLst>
            </p:cNvPr>
            <p:cNvSpPr txBox="1"/>
            <p:nvPr/>
          </p:nvSpPr>
          <p:spPr>
            <a:xfrm>
              <a:off x="5987687" y="365957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25" name="그룹 4">
            <a:extLst>
              <a:ext uri="{FF2B5EF4-FFF2-40B4-BE49-F238E27FC236}">
                <a16:creationId xmlns:a16="http://schemas.microsoft.com/office/drawing/2014/main" id="{E1195C08-C621-4995-9537-34A0F6457655}"/>
              </a:ext>
            </a:extLst>
          </p:cNvPr>
          <p:cNvGrpSpPr/>
          <p:nvPr/>
        </p:nvGrpSpPr>
        <p:grpSpPr>
          <a:xfrm>
            <a:off x="5987687" y="4426798"/>
            <a:ext cx="5292000" cy="746362"/>
            <a:chOff x="5987687" y="4374046"/>
            <a:chExt cx="5292000" cy="74636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B7A1F9F-AC34-4CE4-A2CB-550BDEB0BC76}"/>
                </a:ext>
              </a:extLst>
            </p:cNvPr>
            <p:cNvSpPr txBox="1"/>
            <p:nvPr/>
          </p:nvSpPr>
          <p:spPr>
            <a:xfrm>
              <a:off x="5987687" y="4374046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60% Progress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E406DEF-73A9-4F80-9DFA-CAA3CDDB487F}"/>
                </a:ext>
              </a:extLst>
            </p:cNvPr>
            <p:cNvSpPr txBox="1"/>
            <p:nvPr/>
          </p:nvSpPr>
          <p:spPr>
            <a:xfrm>
              <a:off x="5987687" y="465874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28" name="그룹 3">
            <a:extLst>
              <a:ext uri="{FF2B5EF4-FFF2-40B4-BE49-F238E27FC236}">
                <a16:creationId xmlns:a16="http://schemas.microsoft.com/office/drawing/2014/main" id="{4E322B4F-B6F9-43B2-9387-BAF4881B3B9A}"/>
              </a:ext>
            </a:extLst>
          </p:cNvPr>
          <p:cNvGrpSpPr/>
          <p:nvPr/>
        </p:nvGrpSpPr>
        <p:grpSpPr>
          <a:xfrm>
            <a:off x="5987687" y="5425974"/>
            <a:ext cx="5292000" cy="739863"/>
            <a:chOff x="5987687" y="5373217"/>
            <a:chExt cx="5292000" cy="73986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EB71E11-05A2-4DC6-9568-81445E506EEE}"/>
                </a:ext>
              </a:extLst>
            </p:cNvPr>
            <p:cNvSpPr txBox="1"/>
            <p:nvPr/>
          </p:nvSpPr>
          <p:spPr>
            <a:xfrm>
              <a:off x="5987687" y="5373217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50% Progress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0FC3613-6FF2-465A-A5AE-5DD9F85B7144}"/>
                </a:ext>
              </a:extLst>
            </p:cNvPr>
            <p:cNvSpPr txBox="1"/>
            <p:nvPr/>
          </p:nvSpPr>
          <p:spPr>
            <a:xfrm>
              <a:off x="5987687" y="5651415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3B231F1-AAF4-45EA-A86F-1C6DCD123B0A}"/>
              </a:ext>
            </a:extLst>
          </p:cNvPr>
          <p:cNvGrpSpPr/>
          <p:nvPr/>
        </p:nvGrpSpPr>
        <p:grpSpPr>
          <a:xfrm>
            <a:off x="1004705" y="1863698"/>
            <a:ext cx="1754112" cy="4248474"/>
            <a:chOff x="683728" y="1690489"/>
            <a:chExt cx="1440000" cy="4232315"/>
          </a:xfrm>
        </p:grpSpPr>
        <p:sp>
          <p:nvSpPr>
            <p:cNvPr id="4" name="Pentagon 2">
              <a:extLst>
                <a:ext uri="{FF2B5EF4-FFF2-40B4-BE49-F238E27FC236}">
                  <a16:creationId xmlns:a16="http://schemas.microsoft.com/office/drawing/2014/main" id="{4B7BBD58-22D4-4FBA-8BF0-FFF1CD7B7E64}"/>
                </a:ext>
              </a:extLst>
            </p:cNvPr>
            <p:cNvSpPr/>
            <p:nvPr/>
          </p:nvSpPr>
          <p:spPr>
            <a:xfrm rot="5400000">
              <a:off x="-712429" y="3086648"/>
              <a:ext cx="4232313" cy="1440000"/>
            </a:xfrm>
            <a:prstGeom prst="homePlate">
              <a:avLst>
                <a:gd name="adj" fmla="val 30979"/>
              </a:avLst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">
              <a:bevelT w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" name="Pentagon 3">
              <a:extLst>
                <a:ext uri="{FF2B5EF4-FFF2-40B4-BE49-F238E27FC236}">
                  <a16:creationId xmlns:a16="http://schemas.microsoft.com/office/drawing/2014/main" id="{0438C9B3-FBF5-490C-8885-4FF862FC04A6}"/>
                </a:ext>
              </a:extLst>
            </p:cNvPr>
            <p:cNvSpPr/>
            <p:nvPr/>
          </p:nvSpPr>
          <p:spPr>
            <a:xfrm rot="5400000">
              <a:off x="683728" y="1690489"/>
              <a:ext cx="1440000" cy="1440000"/>
            </a:xfrm>
            <a:prstGeom prst="homePlate">
              <a:avLst>
                <a:gd name="adj" fmla="val 32246"/>
              </a:avLst>
            </a:prstGeom>
            <a:gradFill flip="none" rotWithShape="1">
              <a:gsLst>
                <a:gs pos="81000">
                  <a:schemeClr val="accent6"/>
                </a:gs>
                <a:gs pos="100000">
                  <a:schemeClr val="accent6">
                    <a:lumMod val="7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424EFC8-3012-4C7A-9E25-A6CF204C9E41}"/>
              </a:ext>
            </a:extLst>
          </p:cNvPr>
          <p:cNvGrpSpPr/>
          <p:nvPr/>
        </p:nvGrpSpPr>
        <p:grpSpPr>
          <a:xfrm>
            <a:off x="3111610" y="1863699"/>
            <a:ext cx="1754114" cy="4248476"/>
            <a:chOff x="683728" y="1690489"/>
            <a:chExt cx="1440002" cy="4232317"/>
          </a:xfrm>
        </p:grpSpPr>
        <p:sp>
          <p:nvSpPr>
            <p:cNvPr id="7" name="Pentagon 5">
              <a:extLst>
                <a:ext uri="{FF2B5EF4-FFF2-40B4-BE49-F238E27FC236}">
                  <a16:creationId xmlns:a16="http://schemas.microsoft.com/office/drawing/2014/main" id="{6B749D07-2077-4CDB-ADBD-5D9AFF2770A0}"/>
                </a:ext>
              </a:extLst>
            </p:cNvPr>
            <p:cNvSpPr/>
            <p:nvPr/>
          </p:nvSpPr>
          <p:spPr>
            <a:xfrm rot="5400000">
              <a:off x="-712429" y="3086648"/>
              <a:ext cx="4232317" cy="1440000"/>
            </a:xfrm>
            <a:prstGeom prst="homePlate">
              <a:avLst>
                <a:gd name="adj" fmla="val 30979"/>
              </a:avLst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">
              <a:bevelT w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8" name="Pentagon 6">
              <a:extLst>
                <a:ext uri="{FF2B5EF4-FFF2-40B4-BE49-F238E27FC236}">
                  <a16:creationId xmlns:a16="http://schemas.microsoft.com/office/drawing/2014/main" id="{9536E9FA-CFD4-4914-A208-E522E821AF3C}"/>
                </a:ext>
              </a:extLst>
            </p:cNvPr>
            <p:cNvSpPr/>
            <p:nvPr/>
          </p:nvSpPr>
          <p:spPr>
            <a:xfrm rot="5400000">
              <a:off x="683728" y="1690489"/>
              <a:ext cx="1440000" cy="1440000"/>
            </a:xfrm>
            <a:prstGeom prst="homePlate">
              <a:avLst>
                <a:gd name="adj" fmla="val 32246"/>
              </a:avLst>
            </a:prstGeom>
            <a:gradFill flip="none" rotWithShape="1">
              <a:gsLst>
                <a:gs pos="8100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9B18380-BBE4-4F8A-A3A5-8571BE20FE68}"/>
              </a:ext>
            </a:extLst>
          </p:cNvPr>
          <p:cNvGrpSpPr/>
          <p:nvPr/>
        </p:nvGrpSpPr>
        <p:grpSpPr>
          <a:xfrm>
            <a:off x="5218518" y="1863702"/>
            <a:ext cx="1754114" cy="4248475"/>
            <a:chOff x="683728" y="1690489"/>
            <a:chExt cx="1440002" cy="4232316"/>
          </a:xfrm>
        </p:grpSpPr>
        <p:sp>
          <p:nvSpPr>
            <p:cNvPr id="10" name="Pentagon 8">
              <a:extLst>
                <a:ext uri="{FF2B5EF4-FFF2-40B4-BE49-F238E27FC236}">
                  <a16:creationId xmlns:a16="http://schemas.microsoft.com/office/drawing/2014/main" id="{8160D256-1959-45F2-AB4D-9A46F84F40F5}"/>
                </a:ext>
              </a:extLst>
            </p:cNvPr>
            <p:cNvSpPr/>
            <p:nvPr/>
          </p:nvSpPr>
          <p:spPr>
            <a:xfrm rot="5400000">
              <a:off x="-712428" y="3086648"/>
              <a:ext cx="4232315" cy="1440000"/>
            </a:xfrm>
            <a:prstGeom prst="homePlate">
              <a:avLst>
                <a:gd name="adj" fmla="val 30979"/>
              </a:avLst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">
              <a:bevelT w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1" name="Pentagon 9">
              <a:extLst>
                <a:ext uri="{FF2B5EF4-FFF2-40B4-BE49-F238E27FC236}">
                  <a16:creationId xmlns:a16="http://schemas.microsoft.com/office/drawing/2014/main" id="{3D153219-B967-49C2-90A1-136751269B50}"/>
                </a:ext>
              </a:extLst>
            </p:cNvPr>
            <p:cNvSpPr/>
            <p:nvPr/>
          </p:nvSpPr>
          <p:spPr>
            <a:xfrm rot="5400000">
              <a:off x="683728" y="1690489"/>
              <a:ext cx="1440000" cy="1440000"/>
            </a:xfrm>
            <a:prstGeom prst="homePlate">
              <a:avLst>
                <a:gd name="adj" fmla="val 32246"/>
              </a:avLst>
            </a:prstGeom>
            <a:gradFill flip="none" rotWithShape="1">
              <a:gsLst>
                <a:gs pos="81000">
                  <a:schemeClr val="accent2"/>
                </a:gs>
                <a:gs pos="100000">
                  <a:schemeClr val="accent2">
                    <a:lumMod val="7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9E14F08-61BE-4B05-B63F-C19259CDBBCA}"/>
              </a:ext>
            </a:extLst>
          </p:cNvPr>
          <p:cNvGrpSpPr/>
          <p:nvPr/>
        </p:nvGrpSpPr>
        <p:grpSpPr>
          <a:xfrm>
            <a:off x="7325424" y="1863703"/>
            <a:ext cx="1754112" cy="4248469"/>
            <a:chOff x="683728" y="1690489"/>
            <a:chExt cx="1440000" cy="4232309"/>
          </a:xfrm>
        </p:grpSpPr>
        <p:sp>
          <p:nvSpPr>
            <p:cNvPr id="13" name="Pentagon 11">
              <a:extLst>
                <a:ext uri="{FF2B5EF4-FFF2-40B4-BE49-F238E27FC236}">
                  <a16:creationId xmlns:a16="http://schemas.microsoft.com/office/drawing/2014/main" id="{11C55E55-3CAD-4F1A-AF0D-6DB31B7F1C42}"/>
                </a:ext>
              </a:extLst>
            </p:cNvPr>
            <p:cNvSpPr/>
            <p:nvPr/>
          </p:nvSpPr>
          <p:spPr>
            <a:xfrm rot="5400000">
              <a:off x="-712426" y="3086644"/>
              <a:ext cx="4232308" cy="1440000"/>
            </a:xfrm>
            <a:prstGeom prst="homePlate">
              <a:avLst>
                <a:gd name="adj" fmla="val 30979"/>
              </a:avLst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">
              <a:bevelT w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4" name="Pentagon 12">
              <a:extLst>
                <a:ext uri="{FF2B5EF4-FFF2-40B4-BE49-F238E27FC236}">
                  <a16:creationId xmlns:a16="http://schemas.microsoft.com/office/drawing/2014/main" id="{A286AFE4-33E9-4873-9809-B6BE959003C2}"/>
                </a:ext>
              </a:extLst>
            </p:cNvPr>
            <p:cNvSpPr/>
            <p:nvPr/>
          </p:nvSpPr>
          <p:spPr>
            <a:xfrm rot="5400000">
              <a:off x="683728" y="1690489"/>
              <a:ext cx="1440000" cy="1440000"/>
            </a:xfrm>
            <a:prstGeom prst="homePlate">
              <a:avLst>
                <a:gd name="adj" fmla="val 32246"/>
              </a:avLst>
            </a:prstGeom>
            <a:gradFill flip="none" rotWithShape="1">
              <a:gsLst>
                <a:gs pos="81000">
                  <a:schemeClr val="accent3"/>
                </a:gs>
                <a:gs pos="100000">
                  <a:schemeClr val="accent3">
                    <a:lumMod val="7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9370BFA-970B-4189-AEFE-D9364075CA68}"/>
              </a:ext>
            </a:extLst>
          </p:cNvPr>
          <p:cNvGrpSpPr/>
          <p:nvPr/>
        </p:nvGrpSpPr>
        <p:grpSpPr>
          <a:xfrm>
            <a:off x="9432330" y="1863704"/>
            <a:ext cx="1754114" cy="4248471"/>
            <a:chOff x="683728" y="1690489"/>
            <a:chExt cx="1440001" cy="4232312"/>
          </a:xfrm>
        </p:grpSpPr>
        <p:sp>
          <p:nvSpPr>
            <p:cNvPr id="16" name="Pentagon 14">
              <a:extLst>
                <a:ext uri="{FF2B5EF4-FFF2-40B4-BE49-F238E27FC236}">
                  <a16:creationId xmlns:a16="http://schemas.microsoft.com/office/drawing/2014/main" id="{781A3516-0D5C-43AE-BE77-2F8C7248CC99}"/>
                </a:ext>
              </a:extLst>
            </p:cNvPr>
            <p:cNvSpPr/>
            <p:nvPr/>
          </p:nvSpPr>
          <p:spPr>
            <a:xfrm rot="5400000">
              <a:off x="-712426" y="3086646"/>
              <a:ext cx="4232310" cy="1440000"/>
            </a:xfrm>
            <a:prstGeom prst="homePlate">
              <a:avLst>
                <a:gd name="adj" fmla="val 30979"/>
              </a:avLst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">
              <a:bevelT w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7" name="Pentagon 15">
              <a:extLst>
                <a:ext uri="{FF2B5EF4-FFF2-40B4-BE49-F238E27FC236}">
                  <a16:creationId xmlns:a16="http://schemas.microsoft.com/office/drawing/2014/main" id="{6306FD05-8310-4DB5-80B3-09A98DE59C62}"/>
                </a:ext>
              </a:extLst>
            </p:cNvPr>
            <p:cNvSpPr/>
            <p:nvPr/>
          </p:nvSpPr>
          <p:spPr>
            <a:xfrm rot="5400000">
              <a:off x="683728" y="1690489"/>
              <a:ext cx="1440000" cy="1440000"/>
            </a:xfrm>
            <a:prstGeom prst="homePlate">
              <a:avLst>
                <a:gd name="adj" fmla="val 32246"/>
              </a:avLst>
            </a:prstGeom>
            <a:gradFill flip="none" rotWithShape="1">
              <a:gsLst>
                <a:gs pos="81000">
                  <a:schemeClr val="accent4"/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4CD8785A-A3AA-4A81-8B7A-AF59B6184943}"/>
              </a:ext>
            </a:extLst>
          </p:cNvPr>
          <p:cNvSpPr txBox="1"/>
          <p:nvPr/>
        </p:nvSpPr>
        <p:spPr>
          <a:xfrm>
            <a:off x="1332003" y="2039649"/>
            <a:ext cx="1099516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298F086-FD05-466C-8F3D-DDC2A84B603F}"/>
              </a:ext>
            </a:extLst>
          </p:cNvPr>
          <p:cNvSpPr txBox="1"/>
          <p:nvPr/>
        </p:nvSpPr>
        <p:spPr>
          <a:xfrm>
            <a:off x="3438909" y="2039649"/>
            <a:ext cx="1099516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34D4E83-7906-4216-B055-420A2DE744EB}"/>
              </a:ext>
            </a:extLst>
          </p:cNvPr>
          <p:cNvSpPr txBox="1"/>
          <p:nvPr/>
        </p:nvSpPr>
        <p:spPr>
          <a:xfrm>
            <a:off x="5545815" y="2039649"/>
            <a:ext cx="1099516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51A1BB0-AE9C-454E-BF85-3F197FBE1115}"/>
              </a:ext>
            </a:extLst>
          </p:cNvPr>
          <p:cNvSpPr txBox="1"/>
          <p:nvPr/>
        </p:nvSpPr>
        <p:spPr>
          <a:xfrm>
            <a:off x="7652721" y="2039651"/>
            <a:ext cx="1099516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3678175-CA94-4C61-898C-ECF48B7E5D1E}"/>
              </a:ext>
            </a:extLst>
          </p:cNvPr>
          <p:cNvSpPr txBox="1"/>
          <p:nvPr/>
        </p:nvSpPr>
        <p:spPr>
          <a:xfrm>
            <a:off x="9759626" y="2039653"/>
            <a:ext cx="1099516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1DDA0EE-CB91-4424-98AF-EC3BB9B2645D}"/>
              </a:ext>
            </a:extLst>
          </p:cNvPr>
          <p:cNvGrpSpPr/>
          <p:nvPr/>
        </p:nvGrpSpPr>
        <p:grpSpPr>
          <a:xfrm>
            <a:off x="3308752" y="3393286"/>
            <a:ext cx="1359830" cy="2215991"/>
            <a:chOff x="3017859" y="4283314"/>
            <a:chExt cx="1890849" cy="221599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C9AC1A4-E6CC-45AF-BBA0-870BA663DF02}"/>
                </a:ext>
              </a:extLst>
            </p:cNvPr>
            <p:cNvSpPr txBox="1"/>
            <p:nvPr/>
          </p:nvSpPr>
          <p:spPr>
            <a:xfrm>
              <a:off x="3021855" y="4560313"/>
              <a:ext cx="188685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69BE7C0-7345-41AC-892F-6135154318B2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3053F84-D475-4E0A-BDE0-497ECF21E94D}"/>
              </a:ext>
            </a:extLst>
          </p:cNvPr>
          <p:cNvGrpSpPr/>
          <p:nvPr/>
        </p:nvGrpSpPr>
        <p:grpSpPr>
          <a:xfrm>
            <a:off x="5415658" y="3393286"/>
            <a:ext cx="1359830" cy="2215991"/>
            <a:chOff x="3017859" y="4283314"/>
            <a:chExt cx="1890849" cy="221599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BCB4F76-81FF-4292-933C-148488CE656A}"/>
                </a:ext>
              </a:extLst>
            </p:cNvPr>
            <p:cNvSpPr txBox="1"/>
            <p:nvPr/>
          </p:nvSpPr>
          <p:spPr>
            <a:xfrm>
              <a:off x="3021855" y="4560313"/>
              <a:ext cx="188685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BD2A80F-56B5-4504-B6FF-793C73184B8F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3DBBA91-DF28-4646-A4BC-894FDA5F4ECA}"/>
              </a:ext>
            </a:extLst>
          </p:cNvPr>
          <p:cNvGrpSpPr/>
          <p:nvPr/>
        </p:nvGrpSpPr>
        <p:grpSpPr>
          <a:xfrm>
            <a:off x="7522564" y="3393286"/>
            <a:ext cx="1359830" cy="2215991"/>
            <a:chOff x="3017859" y="4283314"/>
            <a:chExt cx="1890849" cy="221599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DC7CC7B-C094-4936-86DB-035D957744F7}"/>
                </a:ext>
              </a:extLst>
            </p:cNvPr>
            <p:cNvSpPr txBox="1"/>
            <p:nvPr/>
          </p:nvSpPr>
          <p:spPr>
            <a:xfrm>
              <a:off x="3021855" y="4560313"/>
              <a:ext cx="188685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2CA1286-FCB2-40B6-AADF-BD6C6B94C23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1C67C03-4072-4BF6-AEAB-93F3642083EC}"/>
              </a:ext>
            </a:extLst>
          </p:cNvPr>
          <p:cNvGrpSpPr/>
          <p:nvPr/>
        </p:nvGrpSpPr>
        <p:grpSpPr>
          <a:xfrm>
            <a:off x="9629470" y="3393286"/>
            <a:ext cx="1359830" cy="2215991"/>
            <a:chOff x="3017859" y="4283314"/>
            <a:chExt cx="1890849" cy="221599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2781B8E-7BEF-4D83-BC29-636C984B76A8}"/>
                </a:ext>
              </a:extLst>
            </p:cNvPr>
            <p:cNvSpPr txBox="1"/>
            <p:nvPr/>
          </p:nvSpPr>
          <p:spPr>
            <a:xfrm>
              <a:off x="3021855" y="4560313"/>
              <a:ext cx="188685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3BE87EF-FCE4-457B-B922-96CA3E5D6FE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032AE03-AE31-49FF-B18C-4033C4CA95C7}"/>
              </a:ext>
            </a:extLst>
          </p:cNvPr>
          <p:cNvGrpSpPr/>
          <p:nvPr/>
        </p:nvGrpSpPr>
        <p:grpSpPr>
          <a:xfrm>
            <a:off x="1201846" y="3393286"/>
            <a:ext cx="1359830" cy="2215991"/>
            <a:chOff x="3017859" y="4283314"/>
            <a:chExt cx="1890849" cy="221599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E01E274-9ACD-436C-9768-8734473139DC}"/>
                </a:ext>
              </a:extLst>
            </p:cNvPr>
            <p:cNvSpPr txBox="1"/>
            <p:nvPr/>
          </p:nvSpPr>
          <p:spPr>
            <a:xfrm>
              <a:off x="3021855" y="4560313"/>
              <a:ext cx="188685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3629DB5-DF8F-4D9F-BDD1-87B1EFB7E8CF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6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</p:grpSp>
      <p:sp>
        <p:nvSpPr>
          <p:cNvPr id="38" name="Rounded Rectangle 5">
            <a:extLst>
              <a:ext uri="{FF2B5EF4-FFF2-40B4-BE49-F238E27FC236}">
                <a16:creationId xmlns:a16="http://schemas.microsoft.com/office/drawing/2014/main" id="{A41ACCA5-B6E4-41E7-B4EC-38EB94E8A2A0}"/>
              </a:ext>
            </a:extLst>
          </p:cNvPr>
          <p:cNvSpPr/>
          <p:nvPr/>
        </p:nvSpPr>
        <p:spPr>
          <a:xfrm flipH="1">
            <a:off x="3769836" y="264837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ardrop 1">
            <a:extLst>
              <a:ext uri="{FF2B5EF4-FFF2-40B4-BE49-F238E27FC236}">
                <a16:creationId xmlns:a16="http://schemas.microsoft.com/office/drawing/2014/main" id="{82093F60-4EE1-43B1-8E7B-4C59F83CD22C}"/>
              </a:ext>
            </a:extLst>
          </p:cNvPr>
          <p:cNvSpPr/>
          <p:nvPr/>
        </p:nvSpPr>
        <p:spPr>
          <a:xfrm rot="18805991">
            <a:off x="1693330" y="2632712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Donut 39">
            <a:extLst>
              <a:ext uri="{FF2B5EF4-FFF2-40B4-BE49-F238E27FC236}">
                <a16:creationId xmlns:a16="http://schemas.microsoft.com/office/drawing/2014/main" id="{0D9BBE30-E839-40E8-819C-DB7A02677050}"/>
              </a:ext>
            </a:extLst>
          </p:cNvPr>
          <p:cNvSpPr/>
          <p:nvPr/>
        </p:nvSpPr>
        <p:spPr>
          <a:xfrm>
            <a:off x="10100113" y="2653115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Rectangle 36">
            <a:extLst>
              <a:ext uri="{FF2B5EF4-FFF2-40B4-BE49-F238E27FC236}">
                <a16:creationId xmlns:a16="http://schemas.microsoft.com/office/drawing/2014/main" id="{709395A5-599A-4702-B9B4-D51F274D1723}"/>
              </a:ext>
            </a:extLst>
          </p:cNvPr>
          <p:cNvSpPr/>
          <p:nvPr/>
        </p:nvSpPr>
        <p:spPr>
          <a:xfrm>
            <a:off x="5901316" y="266216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Chord 15">
            <a:extLst>
              <a:ext uri="{FF2B5EF4-FFF2-40B4-BE49-F238E27FC236}">
                <a16:creationId xmlns:a16="http://schemas.microsoft.com/office/drawing/2014/main" id="{039525D6-A820-4668-9E7F-860AAAAF2D90}"/>
              </a:ext>
            </a:extLst>
          </p:cNvPr>
          <p:cNvSpPr/>
          <p:nvPr/>
        </p:nvSpPr>
        <p:spPr>
          <a:xfrm>
            <a:off x="8149228" y="2662160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Chart 12"/>
          <p:cNvGraphicFramePr/>
          <p:nvPr/>
        </p:nvGraphicFramePr>
        <p:xfrm>
          <a:off x="6734105" y="4293096"/>
          <a:ext cx="1445224" cy="1497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Chart 12">
            <a:extLst>
              <a:ext uri="{FF2B5EF4-FFF2-40B4-BE49-F238E27FC236}">
                <a16:creationId xmlns:a16="http://schemas.microsoft.com/office/drawing/2014/main" id="{3BAF6F73-4DBD-4C8D-AE34-2A90BD00907B}"/>
              </a:ext>
            </a:extLst>
          </p:cNvPr>
          <p:cNvGraphicFramePr/>
          <p:nvPr/>
        </p:nvGraphicFramePr>
        <p:xfrm>
          <a:off x="9534820" y="4261414"/>
          <a:ext cx="1445224" cy="1497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" name="그룹 2">
            <a:extLst>
              <a:ext uri="{FF2B5EF4-FFF2-40B4-BE49-F238E27FC236}">
                <a16:creationId xmlns:a16="http://schemas.microsoft.com/office/drawing/2014/main" id="{D491DC1A-6A23-49A0-B427-23355E360F34}"/>
              </a:ext>
            </a:extLst>
          </p:cNvPr>
          <p:cNvGrpSpPr/>
          <p:nvPr/>
        </p:nvGrpSpPr>
        <p:grpSpPr>
          <a:xfrm>
            <a:off x="7319298" y="1641575"/>
            <a:ext cx="4320000" cy="923330"/>
            <a:chOff x="7319298" y="1641574"/>
            <a:chExt cx="4320000" cy="923330"/>
          </a:xfrm>
        </p:grpSpPr>
        <p:sp>
          <p:nvSpPr>
            <p:cNvPr id="5" name="TextBox 4"/>
            <p:cNvSpPr txBox="1"/>
            <p:nvPr/>
          </p:nvSpPr>
          <p:spPr>
            <a:xfrm>
              <a:off x="7319298" y="191857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319298" y="1641574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1FC6A3B8-FBDE-457E-9113-FF637B1CF4F1}"/>
              </a:ext>
            </a:extLst>
          </p:cNvPr>
          <p:cNvGrpSpPr/>
          <p:nvPr/>
        </p:nvGrpSpPr>
        <p:grpSpPr>
          <a:xfrm>
            <a:off x="7319298" y="2764679"/>
            <a:ext cx="4320000" cy="923330"/>
            <a:chOff x="7319298" y="2837103"/>
            <a:chExt cx="4320000" cy="923330"/>
          </a:xfrm>
        </p:grpSpPr>
        <p:sp>
          <p:nvSpPr>
            <p:cNvPr id="8" name="TextBox 7"/>
            <p:cNvSpPr txBox="1"/>
            <p:nvPr/>
          </p:nvSpPr>
          <p:spPr>
            <a:xfrm>
              <a:off x="7319298" y="3114102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319298" y="2837103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0" name="Rounded Rectangle 2"/>
          <p:cNvSpPr>
            <a:spLocks noChangeAspect="1"/>
          </p:cNvSpPr>
          <p:nvPr/>
        </p:nvSpPr>
        <p:spPr>
          <a:xfrm>
            <a:off x="6161560" y="2914620"/>
            <a:ext cx="490888" cy="623448"/>
          </a:xfrm>
          <a:custGeom>
            <a:avLst/>
            <a:gdLst/>
            <a:ahLst/>
            <a:cxnLst/>
            <a:rect l="l" t="t" r="r" b="b"/>
            <a:pathLst>
              <a:path w="3061657" h="3888432">
                <a:moveTo>
                  <a:pt x="414828" y="3226712"/>
                </a:moveTo>
                <a:lnTo>
                  <a:pt x="2646828" y="3226712"/>
                </a:lnTo>
                <a:lnTo>
                  <a:pt x="2646828" y="3406712"/>
                </a:lnTo>
                <a:lnTo>
                  <a:pt x="414828" y="3406712"/>
                </a:lnTo>
                <a:close/>
                <a:moveTo>
                  <a:pt x="2247150" y="1785874"/>
                </a:moveTo>
                <a:lnTo>
                  <a:pt x="2535180" y="1785874"/>
                </a:lnTo>
                <a:cubicBezTo>
                  <a:pt x="2574949" y="1785874"/>
                  <a:pt x="2607189" y="1818114"/>
                  <a:pt x="2607189" y="1857883"/>
                </a:cubicBezTo>
                <a:lnTo>
                  <a:pt x="2607189" y="2145913"/>
                </a:lnTo>
                <a:cubicBezTo>
                  <a:pt x="2607189" y="2185682"/>
                  <a:pt x="2574949" y="2217922"/>
                  <a:pt x="2535180" y="2217922"/>
                </a:cubicBezTo>
                <a:lnTo>
                  <a:pt x="2247150" y="2217922"/>
                </a:lnTo>
                <a:cubicBezTo>
                  <a:pt x="2207381" y="2217922"/>
                  <a:pt x="2175141" y="2185682"/>
                  <a:pt x="2175141" y="2145913"/>
                </a:cubicBezTo>
                <a:lnTo>
                  <a:pt x="2175141" y="1857883"/>
                </a:lnTo>
                <a:cubicBezTo>
                  <a:pt x="2175141" y="1818114"/>
                  <a:pt x="2207381" y="1785874"/>
                  <a:pt x="2247150" y="1785874"/>
                </a:cubicBezTo>
                <a:close/>
                <a:moveTo>
                  <a:pt x="1693748" y="1785874"/>
                </a:moveTo>
                <a:lnTo>
                  <a:pt x="1981778" y="1785874"/>
                </a:lnTo>
                <a:cubicBezTo>
                  <a:pt x="2021547" y="1785874"/>
                  <a:pt x="2053787" y="1818114"/>
                  <a:pt x="2053787" y="1857883"/>
                </a:cubicBezTo>
                <a:lnTo>
                  <a:pt x="2053787" y="2145913"/>
                </a:lnTo>
                <a:cubicBezTo>
                  <a:pt x="2053787" y="2185682"/>
                  <a:pt x="2021547" y="2217922"/>
                  <a:pt x="1981778" y="2217922"/>
                </a:cubicBezTo>
                <a:lnTo>
                  <a:pt x="1693748" y="2217922"/>
                </a:lnTo>
                <a:cubicBezTo>
                  <a:pt x="1653979" y="2217922"/>
                  <a:pt x="1621739" y="2185682"/>
                  <a:pt x="1621739" y="2145913"/>
                </a:cubicBezTo>
                <a:lnTo>
                  <a:pt x="1621739" y="1857883"/>
                </a:lnTo>
                <a:cubicBezTo>
                  <a:pt x="1621739" y="1818114"/>
                  <a:pt x="1653979" y="1785874"/>
                  <a:pt x="1693748" y="1785874"/>
                </a:cubicBezTo>
                <a:close/>
                <a:moveTo>
                  <a:pt x="1140346" y="1785874"/>
                </a:moveTo>
                <a:lnTo>
                  <a:pt x="1428376" y="1785874"/>
                </a:lnTo>
                <a:cubicBezTo>
                  <a:pt x="1468145" y="1785874"/>
                  <a:pt x="1500385" y="1818114"/>
                  <a:pt x="1500385" y="1857883"/>
                </a:cubicBezTo>
                <a:lnTo>
                  <a:pt x="1500385" y="2145913"/>
                </a:lnTo>
                <a:cubicBezTo>
                  <a:pt x="1500385" y="2185682"/>
                  <a:pt x="1468145" y="2217922"/>
                  <a:pt x="1428376" y="2217922"/>
                </a:cubicBezTo>
                <a:lnTo>
                  <a:pt x="1140346" y="2217922"/>
                </a:lnTo>
                <a:cubicBezTo>
                  <a:pt x="1100577" y="2217922"/>
                  <a:pt x="1068337" y="2185682"/>
                  <a:pt x="1068337" y="2145913"/>
                </a:cubicBezTo>
                <a:lnTo>
                  <a:pt x="1068337" y="1857883"/>
                </a:lnTo>
                <a:cubicBezTo>
                  <a:pt x="1068337" y="1818114"/>
                  <a:pt x="1100577" y="1785874"/>
                  <a:pt x="1140346" y="1785874"/>
                </a:cubicBezTo>
                <a:close/>
                <a:moveTo>
                  <a:pt x="586944" y="1785874"/>
                </a:moveTo>
                <a:lnTo>
                  <a:pt x="874974" y="1785874"/>
                </a:lnTo>
                <a:cubicBezTo>
                  <a:pt x="914743" y="1785874"/>
                  <a:pt x="946983" y="1818114"/>
                  <a:pt x="946983" y="1857883"/>
                </a:cubicBezTo>
                <a:lnTo>
                  <a:pt x="946983" y="2145913"/>
                </a:lnTo>
                <a:cubicBezTo>
                  <a:pt x="946983" y="2185682"/>
                  <a:pt x="914743" y="2217922"/>
                  <a:pt x="874974" y="2217922"/>
                </a:cubicBezTo>
                <a:lnTo>
                  <a:pt x="586944" y="2217922"/>
                </a:lnTo>
                <a:cubicBezTo>
                  <a:pt x="547175" y="2217922"/>
                  <a:pt x="514935" y="2185682"/>
                  <a:pt x="514935" y="2145913"/>
                </a:cubicBezTo>
                <a:lnTo>
                  <a:pt x="514935" y="1857883"/>
                </a:lnTo>
                <a:cubicBezTo>
                  <a:pt x="514935" y="1818114"/>
                  <a:pt x="547175" y="1785874"/>
                  <a:pt x="586944" y="1785874"/>
                </a:cubicBezTo>
                <a:close/>
                <a:moveTo>
                  <a:pt x="2243400" y="1201426"/>
                </a:moveTo>
                <a:lnTo>
                  <a:pt x="2531430" y="1201426"/>
                </a:lnTo>
                <a:cubicBezTo>
                  <a:pt x="2571199" y="1201426"/>
                  <a:pt x="2603439" y="1233666"/>
                  <a:pt x="2603439" y="1273435"/>
                </a:cubicBezTo>
                <a:lnTo>
                  <a:pt x="2603439" y="1561465"/>
                </a:lnTo>
                <a:cubicBezTo>
                  <a:pt x="2603439" y="1601234"/>
                  <a:pt x="2571199" y="1633474"/>
                  <a:pt x="2531430" y="1633474"/>
                </a:cubicBezTo>
                <a:lnTo>
                  <a:pt x="2243400" y="1633474"/>
                </a:lnTo>
                <a:cubicBezTo>
                  <a:pt x="2203631" y="1633474"/>
                  <a:pt x="2171391" y="1601234"/>
                  <a:pt x="2171391" y="1561465"/>
                </a:cubicBezTo>
                <a:lnTo>
                  <a:pt x="2171391" y="1273435"/>
                </a:lnTo>
                <a:cubicBezTo>
                  <a:pt x="2171391" y="1233666"/>
                  <a:pt x="2203631" y="1201426"/>
                  <a:pt x="2243400" y="1201426"/>
                </a:cubicBezTo>
                <a:close/>
                <a:moveTo>
                  <a:pt x="1689998" y="1201426"/>
                </a:moveTo>
                <a:lnTo>
                  <a:pt x="1978028" y="1201426"/>
                </a:lnTo>
                <a:cubicBezTo>
                  <a:pt x="2017797" y="1201426"/>
                  <a:pt x="2050037" y="1233666"/>
                  <a:pt x="2050037" y="1273435"/>
                </a:cubicBezTo>
                <a:lnTo>
                  <a:pt x="2050037" y="1561465"/>
                </a:lnTo>
                <a:cubicBezTo>
                  <a:pt x="2050037" y="1601234"/>
                  <a:pt x="2017797" y="1633474"/>
                  <a:pt x="1978028" y="1633474"/>
                </a:cubicBezTo>
                <a:lnTo>
                  <a:pt x="1689998" y="1633474"/>
                </a:lnTo>
                <a:cubicBezTo>
                  <a:pt x="1650229" y="1633474"/>
                  <a:pt x="1617989" y="1601234"/>
                  <a:pt x="1617989" y="1561465"/>
                </a:cubicBezTo>
                <a:lnTo>
                  <a:pt x="1617989" y="1273435"/>
                </a:lnTo>
                <a:cubicBezTo>
                  <a:pt x="1617989" y="1233666"/>
                  <a:pt x="1650229" y="1201426"/>
                  <a:pt x="1689998" y="1201426"/>
                </a:cubicBezTo>
                <a:close/>
                <a:moveTo>
                  <a:pt x="1136596" y="1201426"/>
                </a:moveTo>
                <a:lnTo>
                  <a:pt x="1424626" y="1201426"/>
                </a:lnTo>
                <a:cubicBezTo>
                  <a:pt x="1464395" y="1201426"/>
                  <a:pt x="1496635" y="1233666"/>
                  <a:pt x="1496635" y="1273435"/>
                </a:cubicBezTo>
                <a:lnTo>
                  <a:pt x="1496635" y="1561465"/>
                </a:lnTo>
                <a:cubicBezTo>
                  <a:pt x="1496635" y="1601234"/>
                  <a:pt x="1464395" y="1633474"/>
                  <a:pt x="1424626" y="1633474"/>
                </a:cubicBezTo>
                <a:lnTo>
                  <a:pt x="1136596" y="1633474"/>
                </a:lnTo>
                <a:cubicBezTo>
                  <a:pt x="1096827" y="1633474"/>
                  <a:pt x="1064587" y="1601234"/>
                  <a:pt x="1064587" y="1561465"/>
                </a:cubicBezTo>
                <a:lnTo>
                  <a:pt x="1064587" y="1273435"/>
                </a:lnTo>
                <a:cubicBezTo>
                  <a:pt x="1064587" y="1233666"/>
                  <a:pt x="1096827" y="1201426"/>
                  <a:pt x="1136596" y="1201426"/>
                </a:cubicBezTo>
                <a:close/>
                <a:moveTo>
                  <a:pt x="583194" y="1201426"/>
                </a:moveTo>
                <a:lnTo>
                  <a:pt x="871224" y="1201426"/>
                </a:lnTo>
                <a:cubicBezTo>
                  <a:pt x="910993" y="1201426"/>
                  <a:pt x="943233" y="1233666"/>
                  <a:pt x="943233" y="1273435"/>
                </a:cubicBezTo>
                <a:lnTo>
                  <a:pt x="943233" y="1561465"/>
                </a:lnTo>
                <a:cubicBezTo>
                  <a:pt x="943233" y="1601234"/>
                  <a:pt x="910993" y="1633474"/>
                  <a:pt x="871224" y="1633474"/>
                </a:cubicBezTo>
                <a:lnTo>
                  <a:pt x="583194" y="1633474"/>
                </a:lnTo>
                <a:cubicBezTo>
                  <a:pt x="543425" y="1633474"/>
                  <a:pt x="511185" y="1601234"/>
                  <a:pt x="511185" y="1561465"/>
                </a:cubicBezTo>
                <a:lnTo>
                  <a:pt x="511185" y="1273435"/>
                </a:lnTo>
                <a:cubicBezTo>
                  <a:pt x="511185" y="1233666"/>
                  <a:pt x="543425" y="1201426"/>
                  <a:pt x="583194" y="1201426"/>
                </a:cubicBezTo>
                <a:close/>
                <a:moveTo>
                  <a:pt x="2226002" y="616978"/>
                </a:moveTo>
                <a:lnTo>
                  <a:pt x="2514032" y="616978"/>
                </a:lnTo>
                <a:cubicBezTo>
                  <a:pt x="2553801" y="616978"/>
                  <a:pt x="2586041" y="649218"/>
                  <a:pt x="2586041" y="688987"/>
                </a:cubicBezTo>
                <a:lnTo>
                  <a:pt x="2586041" y="977017"/>
                </a:lnTo>
                <a:cubicBezTo>
                  <a:pt x="2586041" y="1016786"/>
                  <a:pt x="2553801" y="1049026"/>
                  <a:pt x="2514032" y="1049026"/>
                </a:cubicBezTo>
                <a:lnTo>
                  <a:pt x="2226002" y="1049026"/>
                </a:lnTo>
                <a:cubicBezTo>
                  <a:pt x="2186233" y="1049026"/>
                  <a:pt x="2153993" y="1016786"/>
                  <a:pt x="2153993" y="977017"/>
                </a:cubicBezTo>
                <a:lnTo>
                  <a:pt x="2153993" y="688987"/>
                </a:lnTo>
                <a:cubicBezTo>
                  <a:pt x="2153993" y="649218"/>
                  <a:pt x="2186233" y="616978"/>
                  <a:pt x="2226002" y="616978"/>
                </a:cubicBezTo>
                <a:close/>
                <a:moveTo>
                  <a:pt x="1672600" y="616978"/>
                </a:moveTo>
                <a:lnTo>
                  <a:pt x="1960630" y="616978"/>
                </a:lnTo>
                <a:cubicBezTo>
                  <a:pt x="2000399" y="616978"/>
                  <a:pt x="2032639" y="649218"/>
                  <a:pt x="2032639" y="688987"/>
                </a:cubicBezTo>
                <a:lnTo>
                  <a:pt x="2032639" y="977017"/>
                </a:lnTo>
                <a:cubicBezTo>
                  <a:pt x="2032639" y="1016786"/>
                  <a:pt x="2000399" y="1049026"/>
                  <a:pt x="1960630" y="1049026"/>
                </a:cubicBezTo>
                <a:lnTo>
                  <a:pt x="1672600" y="1049026"/>
                </a:lnTo>
                <a:cubicBezTo>
                  <a:pt x="1632831" y="1049026"/>
                  <a:pt x="1600591" y="1016786"/>
                  <a:pt x="1600591" y="977017"/>
                </a:cubicBezTo>
                <a:lnTo>
                  <a:pt x="1600591" y="688987"/>
                </a:lnTo>
                <a:cubicBezTo>
                  <a:pt x="1600591" y="649218"/>
                  <a:pt x="1632831" y="616978"/>
                  <a:pt x="1672600" y="616978"/>
                </a:cubicBezTo>
                <a:close/>
                <a:moveTo>
                  <a:pt x="1119198" y="616978"/>
                </a:moveTo>
                <a:lnTo>
                  <a:pt x="1407228" y="616978"/>
                </a:lnTo>
                <a:cubicBezTo>
                  <a:pt x="1446997" y="616978"/>
                  <a:pt x="1479237" y="649218"/>
                  <a:pt x="1479237" y="688987"/>
                </a:cubicBezTo>
                <a:lnTo>
                  <a:pt x="1479237" y="977017"/>
                </a:lnTo>
                <a:cubicBezTo>
                  <a:pt x="1479237" y="1016786"/>
                  <a:pt x="1446997" y="1049026"/>
                  <a:pt x="1407228" y="1049026"/>
                </a:cubicBezTo>
                <a:lnTo>
                  <a:pt x="1119198" y="1049026"/>
                </a:lnTo>
                <a:cubicBezTo>
                  <a:pt x="1079429" y="1049026"/>
                  <a:pt x="1047189" y="1016786"/>
                  <a:pt x="1047189" y="977017"/>
                </a:cubicBezTo>
                <a:lnTo>
                  <a:pt x="1047189" y="688987"/>
                </a:lnTo>
                <a:cubicBezTo>
                  <a:pt x="1047189" y="649218"/>
                  <a:pt x="1079429" y="616978"/>
                  <a:pt x="1119198" y="616978"/>
                </a:cubicBezTo>
                <a:close/>
                <a:moveTo>
                  <a:pt x="565796" y="616978"/>
                </a:moveTo>
                <a:lnTo>
                  <a:pt x="853826" y="616978"/>
                </a:lnTo>
                <a:cubicBezTo>
                  <a:pt x="893595" y="616978"/>
                  <a:pt x="925835" y="649218"/>
                  <a:pt x="925835" y="688987"/>
                </a:cubicBezTo>
                <a:lnTo>
                  <a:pt x="925835" y="977017"/>
                </a:lnTo>
                <a:cubicBezTo>
                  <a:pt x="925835" y="1016786"/>
                  <a:pt x="893595" y="1049026"/>
                  <a:pt x="853826" y="1049026"/>
                </a:cubicBezTo>
                <a:lnTo>
                  <a:pt x="565796" y="1049026"/>
                </a:lnTo>
                <a:cubicBezTo>
                  <a:pt x="526027" y="1049026"/>
                  <a:pt x="493787" y="1016786"/>
                  <a:pt x="493787" y="977017"/>
                </a:cubicBezTo>
                <a:lnTo>
                  <a:pt x="493787" y="688987"/>
                </a:lnTo>
                <a:cubicBezTo>
                  <a:pt x="493787" y="649218"/>
                  <a:pt x="526027" y="616978"/>
                  <a:pt x="565796" y="616978"/>
                </a:cubicBezTo>
                <a:close/>
                <a:moveTo>
                  <a:pt x="306692" y="360040"/>
                </a:moveTo>
                <a:lnTo>
                  <a:pt x="306692" y="3528392"/>
                </a:lnTo>
                <a:lnTo>
                  <a:pt x="2754964" y="3528392"/>
                </a:lnTo>
                <a:lnTo>
                  <a:pt x="2754964" y="360040"/>
                </a:lnTo>
                <a:close/>
                <a:moveTo>
                  <a:pt x="223685" y="0"/>
                </a:moveTo>
                <a:lnTo>
                  <a:pt x="2837972" y="0"/>
                </a:lnTo>
                <a:cubicBezTo>
                  <a:pt x="2961510" y="0"/>
                  <a:pt x="3061657" y="100147"/>
                  <a:pt x="3061657" y="223685"/>
                </a:cubicBezTo>
                <a:lnTo>
                  <a:pt x="3061657" y="3664747"/>
                </a:lnTo>
                <a:cubicBezTo>
                  <a:pt x="3061657" y="3788285"/>
                  <a:pt x="2961510" y="3888432"/>
                  <a:pt x="2837972" y="3888432"/>
                </a:cubicBezTo>
                <a:lnTo>
                  <a:pt x="223685" y="3888432"/>
                </a:lnTo>
                <a:cubicBezTo>
                  <a:pt x="100147" y="3888432"/>
                  <a:pt x="0" y="3788285"/>
                  <a:pt x="0" y="3664747"/>
                </a:cubicBezTo>
                <a:lnTo>
                  <a:pt x="0" y="223685"/>
                </a:lnTo>
                <a:cubicBezTo>
                  <a:pt x="0" y="100147"/>
                  <a:pt x="100147" y="0"/>
                  <a:pt x="2236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Rounded Rectangle 2"/>
          <p:cNvSpPr>
            <a:spLocks noChangeAspect="1"/>
          </p:cNvSpPr>
          <p:nvPr/>
        </p:nvSpPr>
        <p:spPr>
          <a:xfrm>
            <a:off x="6233478" y="1791515"/>
            <a:ext cx="347052" cy="623448"/>
          </a:xfrm>
          <a:custGeom>
            <a:avLst/>
            <a:gdLst/>
            <a:ahLst/>
            <a:cxnLst/>
            <a:rect l="l" t="t" r="r" b="b"/>
            <a:pathLst>
              <a:path w="2160240" h="3880673">
                <a:moveTo>
                  <a:pt x="816120" y="3545649"/>
                </a:moveTo>
                <a:cubicBezTo>
                  <a:pt x="802865" y="3545649"/>
                  <a:pt x="792120" y="3556394"/>
                  <a:pt x="792120" y="3569649"/>
                </a:cubicBezTo>
                <a:lnTo>
                  <a:pt x="792120" y="3665649"/>
                </a:lnTo>
                <a:cubicBezTo>
                  <a:pt x="792120" y="3678904"/>
                  <a:pt x="802865" y="3689649"/>
                  <a:pt x="816120" y="3689649"/>
                </a:cubicBezTo>
                <a:lnTo>
                  <a:pt x="1344120" y="3689649"/>
                </a:lnTo>
                <a:cubicBezTo>
                  <a:pt x="1357375" y="3689649"/>
                  <a:pt x="1368120" y="3678904"/>
                  <a:pt x="1368120" y="3665649"/>
                </a:cubicBezTo>
                <a:lnTo>
                  <a:pt x="1368120" y="3569649"/>
                </a:lnTo>
                <a:cubicBezTo>
                  <a:pt x="1368120" y="3556394"/>
                  <a:pt x="1357375" y="3545649"/>
                  <a:pt x="1344120" y="3545649"/>
                </a:cubicBezTo>
                <a:close/>
                <a:moveTo>
                  <a:pt x="1458489" y="1982610"/>
                </a:moveTo>
                <a:lnTo>
                  <a:pt x="1698487" y="1982610"/>
                </a:lnTo>
                <a:cubicBezTo>
                  <a:pt x="1731625" y="1982610"/>
                  <a:pt x="1758488" y="2009473"/>
                  <a:pt x="1758488" y="2042611"/>
                </a:cubicBezTo>
                <a:lnTo>
                  <a:pt x="1758488" y="2282649"/>
                </a:lnTo>
                <a:cubicBezTo>
                  <a:pt x="1758488" y="2315787"/>
                  <a:pt x="1731625" y="2342650"/>
                  <a:pt x="1698487" y="2342650"/>
                </a:cubicBezTo>
                <a:lnTo>
                  <a:pt x="1458489" y="2342650"/>
                </a:lnTo>
                <a:cubicBezTo>
                  <a:pt x="1425351" y="2342650"/>
                  <a:pt x="1398488" y="2315787"/>
                  <a:pt x="1398488" y="2282649"/>
                </a:cubicBezTo>
                <a:lnTo>
                  <a:pt x="1398488" y="2042611"/>
                </a:lnTo>
                <a:cubicBezTo>
                  <a:pt x="1398488" y="2009473"/>
                  <a:pt x="1425351" y="1982610"/>
                  <a:pt x="1458489" y="1982610"/>
                </a:cubicBezTo>
                <a:close/>
                <a:moveTo>
                  <a:pt x="946089" y="1982610"/>
                </a:moveTo>
                <a:lnTo>
                  <a:pt x="1186087" y="1982610"/>
                </a:lnTo>
                <a:cubicBezTo>
                  <a:pt x="1219225" y="1982610"/>
                  <a:pt x="1246088" y="2009473"/>
                  <a:pt x="1246088" y="2042611"/>
                </a:cubicBezTo>
                <a:lnTo>
                  <a:pt x="1246088" y="2282649"/>
                </a:lnTo>
                <a:cubicBezTo>
                  <a:pt x="1246088" y="2315787"/>
                  <a:pt x="1219225" y="2342650"/>
                  <a:pt x="1186087" y="2342650"/>
                </a:cubicBezTo>
                <a:lnTo>
                  <a:pt x="946089" y="2342650"/>
                </a:lnTo>
                <a:cubicBezTo>
                  <a:pt x="912951" y="2342650"/>
                  <a:pt x="886088" y="2315787"/>
                  <a:pt x="886088" y="2282649"/>
                </a:cubicBezTo>
                <a:lnTo>
                  <a:pt x="886088" y="2042611"/>
                </a:lnTo>
                <a:cubicBezTo>
                  <a:pt x="886088" y="2009473"/>
                  <a:pt x="912951" y="1982610"/>
                  <a:pt x="946089" y="1982610"/>
                </a:cubicBezTo>
                <a:close/>
                <a:moveTo>
                  <a:pt x="434129" y="1982610"/>
                </a:moveTo>
                <a:lnTo>
                  <a:pt x="674127" y="1982610"/>
                </a:lnTo>
                <a:cubicBezTo>
                  <a:pt x="707265" y="1982610"/>
                  <a:pt x="734128" y="2009473"/>
                  <a:pt x="734128" y="2042611"/>
                </a:cubicBezTo>
                <a:lnTo>
                  <a:pt x="734128" y="2282649"/>
                </a:lnTo>
                <a:cubicBezTo>
                  <a:pt x="734128" y="2315787"/>
                  <a:pt x="707265" y="2342650"/>
                  <a:pt x="674127" y="2342650"/>
                </a:cubicBezTo>
                <a:lnTo>
                  <a:pt x="434129" y="2342650"/>
                </a:lnTo>
                <a:cubicBezTo>
                  <a:pt x="400991" y="2342650"/>
                  <a:pt x="374128" y="2315787"/>
                  <a:pt x="374128" y="2282649"/>
                </a:cubicBezTo>
                <a:lnTo>
                  <a:pt x="374128" y="2042611"/>
                </a:lnTo>
                <a:cubicBezTo>
                  <a:pt x="374128" y="2009473"/>
                  <a:pt x="400991" y="1982610"/>
                  <a:pt x="434129" y="1982610"/>
                </a:cubicBezTo>
                <a:close/>
                <a:moveTo>
                  <a:pt x="1458489" y="1434014"/>
                </a:moveTo>
                <a:lnTo>
                  <a:pt x="1698487" y="1434014"/>
                </a:lnTo>
                <a:cubicBezTo>
                  <a:pt x="1731625" y="1434014"/>
                  <a:pt x="1758488" y="1460877"/>
                  <a:pt x="1758488" y="1494015"/>
                </a:cubicBezTo>
                <a:lnTo>
                  <a:pt x="1758488" y="1734053"/>
                </a:lnTo>
                <a:cubicBezTo>
                  <a:pt x="1758488" y="1767191"/>
                  <a:pt x="1731625" y="1794054"/>
                  <a:pt x="1698487" y="1794054"/>
                </a:cubicBezTo>
                <a:lnTo>
                  <a:pt x="1458489" y="1794054"/>
                </a:lnTo>
                <a:cubicBezTo>
                  <a:pt x="1425351" y="1794054"/>
                  <a:pt x="1398488" y="1767191"/>
                  <a:pt x="1398488" y="1734053"/>
                </a:cubicBezTo>
                <a:lnTo>
                  <a:pt x="1398488" y="1494015"/>
                </a:lnTo>
                <a:cubicBezTo>
                  <a:pt x="1398488" y="1460877"/>
                  <a:pt x="1425351" y="1434014"/>
                  <a:pt x="1458489" y="1434014"/>
                </a:cubicBezTo>
                <a:close/>
                <a:moveTo>
                  <a:pt x="946089" y="1434014"/>
                </a:moveTo>
                <a:lnTo>
                  <a:pt x="1186087" y="1434014"/>
                </a:lnTo>
                <a:cubicBezTo>
                  <a:pt x="1219225" y="1434014"/>
                  <a:pt x="1246088" y="1460877"/>
                  <a:pt x="1246088" y="1494015"/>
                </a:cubicBezTo>
                <a:lnTo>
                  <a:pt x="1246088" y="1734053"/>
                </a:lnTo>
                <a:cubicBezTo>
                  <a:pt x="1246088" y="1767191"/>
                  <a:pt x="1219225" y="1794054"/>
                  <a:pt x="1186087" y="1794054"/>
                </a:cubicBezTo>
                <a:lnTo>
                  <a:pt x="946089" y="1794054"/>
                </a:lnTo>
                <a:cubicBezTo>
                  <a:pt x="912951" y="1794054"/>
                  <a:pt x="886088" y="1767191"/>
                  <a:pt x="886088" y="1734053"/>
                </a:cubicBezTo>
                <a:lnTo>
                  <a:pt x="886088" y="1494015"/>
                </a:lnTo>
                <a:cubicBezTo>
                  <a:pt x="886088" y="1460877"/>
                  <a:pt x="912951" y="1434014"/>
                  <a:pt x="946089" y="1434014"/>
                </a:cubicBezTo>
                <a:close/>
                <a:moveTo>
                  <a:pt x="434129" y="1434014"/>
                </a:moveTo>
                <a:lnTo>
                  <a:pt x="674127" y="1434014"/>
                </a:lnTo>
                <a:cubicBezTo>
                  <a:pt x="707265" y="1434014"/>
                  <a:pt x="734128" y="1460877"/>
                  <a:pt x="734128" y="1494015"/>
                </a:cubicBezTo>
                <a:lnTo>
                  <a:pt x="734128" y="1734053"/>
                </a:lnTo>
                <a:cubicBezTo>
                  <a:pt x="734128" y="1767191"/>
                  <a:pt x="707265" y="1794054"/>
                  <a:pt x="674127" y="1794054"/>
                </a:cubicBezTo>
                <a:lnTo>
                  <a:pt x="434129" y="1794054"/>
                </a:lnTo>
                <a:cubicBezTo>
                  <a:pt x="400991" y="1794054"/>
                  <a:pt x="374128" y="1767191"/>
                  <a:pt x="374128" y="1734053"/>
                </a:cubicBezTo>
                <a:lnTo>
                  <a:pt x="374128" y="1494015"/>
                </a:lnTo>
                <a:cubicBezTo>
                  <a:pt x="374128" y="1460877"/>
                  <a:pt x="400991" y="1434014"/>
                  <a:pt x="434129" y="1434014"/>
                </a:cubicBezTo>
                <a:close/>
                <a:moveTo>
                  <a:pt x="1458489" y="885417"/>
                </a:moveTo>
                <a:lnTo>
                  <a:pt x="1698487" y="885417"/>
                </a:lnTo>
                <a:cubicBezTo>
                  <a:pt x="1731625" y="885417"/>
                  <a:pt x="1758488" y="912280"/>
                  <a:pt x="1758488" y="945418"/>
                </a:cubicBezTo>
                <a:lnTo>
                  <a:pt x="1758488" y="1185456"/>
                </a:lnTo>
                <a:cubicBezTo>
                  <a:pt x="1758488" y="1218594"/>
                  <a:pt x="1731625" y="1245457"/>
                  <a:pt x="1698487" y="1245457"/>
                </a:cubicBezTo>
                <a:lnTo>
                  <a:pt x="1458489" y="1245457"/>
                </a:lnTo>
                <a:cubicBezTo>
                  <a:pt x="1425351" y="1245457"/>
                  <a:pt x="1398488" y="1218594"/>
                  <a:pt x="1398488" y="1185456"/>
                </a:cubicBezTo>
                <a:lnTo>
                  <a:pt x="1398488" y="945418"/>
                </a:lnTo>
                <a:cubicBezTo>
                  <a:pt x="1398488" y="912280"/>
                  <a:pt x="1425351" y="885417"/>
                  <a:pt x="1458489" y="885417"/>
                </a:cubicBezTo>
                <a:close/>
                <a:moveTo>
                  <a:pt x="946089" y="885417"/>
                </a:moveTo>
                <a:lnTo>
                  <a:pt x="1186087" y="885417"/>
                </a:lnTo>
                <a:cubicBezTo>
                  <a:pt x="1219225" y="885417"/>
                  <a:pt x="1246088" y="912280"/>
                  <a:pt x="1246088" y="945418"/>
                </a:cubicBezTo>
                <a:lnTo>
                  <a:pt x="1246088" y="1185456"/>
                </a:lnTo>
                <a:cubicBezTo>
                  <a:pt x="1246088" y="1218594"/>
                  <a:pt x="1219225" y="1245457"/>
                  <a:pt x="1186087" y="1245457"/>
                </a:cubicBezTo>
                <a:lnTo>
                  <a:pt x="946089" y="1245457"/>
                </a:lnTo>
                <a:cubicBezTo>
                  <a:pt x="912951" y="1245457"/>
                  <a:pt x="886088" y="1218594"/>
                  <a:pt x="886088" y="1185456"/>
                </a:cubicBezTo>
                <a:lnTo>
                  <a:pt x="886088" y="945418"/>
                </a:lnTo>
                <a:cubicBezTo>
                  <a:pt x="886088" y="912280"/>
                  <a:pt x="912951" y="885417"/>
                  <a:pt x="946089" y="885417"/>
                </a:cubicBezTo>
                <a:close/>
                <a:moveTo>
                  <a:pt x="434129" y="885417"/>
                </a:moveTo>
                <a:lnTo>
                  <a:pt x="674127" y="885417"/>
                </a:lnTo>
                <a:cubicBezTo>
                  <a:pt x="707265" y="885417"/>
                  <a:pt x="734128" y="912280"/>
                  <a:pt x="734128" y="945418"/>
                </a:cubicBezTo>
                <a:lnTo>
                  <a:pt x="734128" y="1185456"/>
                </a:lnTo>
                <a:cubicBezTo>
                  <a:pt x="734128" y="1218594"/>
                  <a:pt x="707265" y="1245457"/>
                  <a:pt x="674127" y="1245457"/>
                </a:cubicBezTo>
                <a:lnTo>
                  <a:pt x="434129" y="1245457"/>
                </a:lnTo>
                <a:cubicBezTo>
                  <a:pt x="400991" y="1245457"/>
                  <a:pt x="374128" y="1218594"/>
                  <a:pt x="374128" y="1185456"/>
                </a:cubicBezTo>
                <a:lnTo>
                  <a:pt x="374128" y="945418"/>
                </a:lnTo>
                <a:cubicBezTo>
                  <a:pt x="374128" y="912280"/>
                  <a:pt x="400991" y="885417"/>
                  <a:pt x="434129" y="885417"/>
                </a:cubicBezTo>
                <a:close/>
                <a:moveTo>
                  <a:pt x="216024" y="608188"/>
                </a:moveTo>
                <a:lnTo>
                  <a:pt x="216024" y="3272484"/>
                </a:lnTo>
                <a:lnTo>
                  <a:pt x="1944216" y="3272484"/>
                </a:lnTo>
                <a:lnTo>
                  <a:pt x="1944216" y="608188"/>
                </a:lnTo>
                <a:close/>
                <a:moveTo>
                  <a:pt x="912102" y="305289"/>
                </a:moveTo>
                <a:cubicBezTo>
                  <a:pt x="905473" y="305289"/>
                  <a:pt x="900100" y="310662"/>
                  <a:pt x="900100" y="317291"/>
                </a:cubicBezTo>
                <a:lnTo>
                  <a:pt x="900100" y="365295"/>
                </a:lnTo>
                <a:cubicBezTo>
                  <a:pt x="900100" y="371924"/>
                  <a:pt x="905473" y="377297"/>
                  <a:pt x="912102" y="377297"/>
                </a:cubicBezTo>
                <a:lnTo>
                  <a:pt x="1248138" y="377297"/>
                </a:lnTo>
                <a:cubicBezTo>
                  <a:pt x="1254767" y="377297"/>
                  <a:pt x="1260140" y="371924"/>
                  <a:pt x="1260140" y="365295"/>
                </a:cubicBezTo>
                <a:lnTo>
                  <a:pt x="1260140" y="317291"/>
                </a:lnTo>
                <a:cubicBezTo>
                  <a:pt x="1260140" y="310662"/>
                  <a:pt x="1254767" y="305289"/>
                  <a:pt x="1248138" y="305289"/>
                </a:cubicBezTo>
                <a:close/>
                <a:moveTo>
                  <a:pt x="278153" y="0"/>
                </a:moveTo>
                <a:lnTo>
                  <a:pt x="1882087" y="0"/>
                </a:lnTo>
                <a:cubicBezTo>
                  <a:pt x="2035707" y="0"/>
                  <a:pt x="2160240" y="124533"/>
                  <a:pt x="2160240" y="278153"/>
                </a:cubicBezTo>
                <a:lnTo>
                  <a:pt x="2160240" y="3602520"/>
                </a:lnTo>
                <a:cubicBezTo>
                  <a:pt x="2160240" y="3756140"/>
                  <a:pt x="2035707" y="3880673"/>
                  <a:pt x="1882087" y="3880673"/>
                </a:cubicBezTo>
                <a:lnTo>
                  <a:pt x="278153" y="3880673"/>
                </a:lnTo>
                <a:cubicBezTo>
                  <a:pt x="124533" y="3880673"/>
                  <a:pt x="0" y="3756140"/>
                  <a:pt x="0" y="3602520"/>
                </a:cubicBezTo>
                <a:lnTo>
                  <a:pt x="0" y="278153"/>
                </a:lnTo>
                <a:cubicBezTo>
                  <a:pt x="0" y="124533"/>
                  <a:pt x="124533" y="0"/>
                  <a:pt x="2781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1676400" y="460786"/>
            <a:ext cx="9144000" cy="576064"/>
          </a:xfrm>
          <a:prstGeom prst="rect">
            <a:avLst/>
          </a:prstGeom>
        </p:spPr>
        <p:txBody>
          <a:bodyPr lIns="288000" tIns="0" bIns="0"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44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  <a:latin typeface="+mj-lt"/>
              </a:rPr>
              <a:t>Desktop Infographic</a:t>
            </a:r>
            <a:endParaRPr lang="ko-KR" altLang="en-US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8" name="Text Placeholder 2"/>
          <p:cNvSpPr txBox="1">
            <a:spLocks/>
          </p:cNvSpPr>
          <p:nvPr/>
        </p:nvSpPr>
        <p:spPr>
          <a:xfrm>
            <a:off x="1676400" y="1061120"/>
            <a:ext cx="9144000" cy="288032"/>
          </a:xfrm>
          <a:prstGeom prst="rect">
            <a:avLst/>
          </a:prstGeom>
        </p:spPr>
        <p:txBody>
          <a:bodyPr lIns="288000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This text can be replaced with your own text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050811" y="4779528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851526" y="4779528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466717" y="5956950"/>
            <a:ext cx="1980000" cy="307777"/>
          </a:xfrm>
          <a:prstGeom prst="rect">
            <a:avLst/>
          </a:prstGeom>
          <a:solidFill>
            <a:schemeClr val="accent1"/>
          </a:solidFill>
          <a:ln w="19050">
            <a:solidFill>
              <a:srgbClr val="5D6268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267432" y="5956950"/>
            <a:ext cx="1980000" cy="307777"/>
          </a:xfrm>
          <a:prstGeom prst="rect">
            <a:avLst/>
          </a:prstGeom>
          <a:solidFill>
            <a:schemeClr val="accent2"/>
          </a:solidFill>
          <a:ln w="19050">
            <a:solidFill>
              <a:srgbClr val="5D6268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12E924C-3479-4D8C-80F1-F53A9EF1AEE8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402369749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E04B3C1-F0BA-42FA-A0BE-FDCFAE9094A8}"/>
              </a:ext>
            </a:extLst>
          </p:cNvPr>
          <p:cNvGrpSpPr/>
          <p:nvPr/>
        </p:nvGrpSpPr>
        <p:grpSpPr>
          <a:xfrm>
            <a:off x="942417" y="1818872"/>
            <a:ext cx="2155752" cy="1100913"/>
            <a:chOff x="474140" y="1335958"/>
            <a:chExt cx="2421972" cy="123686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E68ACCF-F10B-43C7-A95E-4EDF0785D49C}"/>
                </a:ext>
              </a:extLst>
            </p:cNvPr>
            <p:cNvSpPr/>
            <p:nvPr/>
          </p:nvSpPr>
          <p:spPr>
            <a:xfrm rot="16200000">
              <a:off x="1744048" y="1378393"/>
              <a:ext cx="1152128" cy="115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Isosceles Triangle 1">
              <a:extLst>
                <a:ext uri="{FF2B5EF4-FFF2-40B4-BE49-F238E27FC236}">
                  <a16:creationId xmlns:a16="http://schemas.microsoft.com/office/drawing/2014/main" id="{ED89F7F5-45C1-4BE5-A92B-88A6970DECA1}"/>
                </a:ext>
              </a:extLst>
            </p:cNvPr>
            <p:cNvSpPr/>
            <p:nvPr/>
          </p:nvSpPr>
          <p:spPr>
            <a:xfrm rot="5400000">
              <a:off x="639556" y="1170542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accent4"/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83BFDDE5-68FB-4A63-8914-BFB541F3F68B}"/>
              </a:ext>
            </a:extLst>
          </p:cNvPr>
          <p:cNvSpPr/>
          <p:nvPr/>
        </p:nvSpPr>
        <p:spPr>
          <a:xfrm>
            <a:off x="1316148" y="2138496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9DA0F01-3A38-4281-A049-EE54ABDC8B76}"/>
              </a:ext>
            </a:extLst>
          </p:cNvPr>
          <p:cNvSpPr/>
          <p:nvPr/>
        </p:nvSpPr>
        <p:spPr>
          <a:xfrm>
            <a:off x="1200792" y="2075877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BC36C51-4122-4FF1-AACD-B5B114100EBF}"/>
              </a:ext>
            </a:extLst>
          </p:cNvPr>
          <p:cNvSpPr/>
          <p:nvPr/>
        </p:nvSpPr>
        <p:spPr>
          <a:xfrm>
            <a:off x="1316148" y="2138496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B75B325-B516-4332-8B3F-46AE4C78A656}"/>
              </a:ext>
            </a:extLst>
          </p:cNvPr>
          <p:cNvGrpSpPr/>
          <p:nvPr/>
        </p:nvGrpSpPr>
        <p:grpSpPr>
          <a:xfrm>
            <a:off x="3301789" y="1936428"/>
            <a:ext cx="4718380" cy="867914"/>
            <a:chOff x="3017860" y="4283314"/>
            <a:chExt cx="2531875" cy="86791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BFDCD8F-6F1B-4C8D-80FE-887C764DACFD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AF472B3-D6B4-4736-B2F7-A1B8CC371736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B327F65-C7AC-4664-BD66-776D6ACAD85D}"/>
              </a:ext>
            </a:extLst>
          </p:cNvPr>
          <p:cNvGrpSpPr/>
          <p:nvPr/>
        </p:nvGrpSpPr>
        <p:grpSpPr>
          <a:xfrm>
            <a:off x="3157872" y="4001027"/>
            <a:ext cx="2155753" cy="1100913"/>
            <a:chOff x="474139" y="1335959"/>
            <a:chExt cx="2421974" cy="1236868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8D93759-0FF3-4872-8884-A696CCE73FF9}"/>
                </a:ext>
              </a:extLst>
            </p:cNvPr>
            <p:cNvSpPr/>
            <p:nvPr/>
          </p:nvSpPr>
          <p:spPr>
            <a:xfrm rot="16200000">
              <a:off x="1744049" y="1378392"/>
              <a:ext cx="1152128" cy="115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Isosceles Triangle 1">
              <a:extLst>
                <a:ext uri="{FF2B5EF4-FFF2-40B4-BE49-F238E27FC236}">
                  <a16:creationId xmlns:a16="http://schemas.microsoft.com/office/drawing/2014/main" id="{1C5EAA2E-0B60-4649-A6A9-ADCA1E7BEAF6}"/>
                </a:ext>
              </a:extLst>
            </p:cNvPr>
            <p:cNvSpPr/>
            <p:nvPr/>
          </p:nvSpPr>
          <p:spPr>
            <a:xfrm rot="5400000">
              <a:off x="639556" y="1170542"/>
              <a:ext cx="1236868" cy="1567701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accent2"/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4ED30D24-2B38-4F7B-833C-291C5D6F0524}"/>
              </a:ext>
            </a:extLst>
          </p:cNvPr>
          <p:cNvSpPr/>
          <p:nvPr/>
        </p:nvSpPr>
        <p:spPr>
          <a:xfrm>
            <a:off x="3415960" y="4258032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DE95075-5150-4999-958F-2CE9558FED0D}"/>
              </a:ext>
            </a:extLst>
          </p:cNvPr>
          <p:cNvSpPr/>
          <p:nvPr/>
        </p:nvSpPr>
        <p:spPr>
          <a:xfrm>
            <a:off x="3536777" y="4320651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3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4823625-7413-4A03-93D2-825514D1B9C4}"/>
              </a:ext>
            </a:extLst>
          </p:cNvPr>
          <p:cNvGrpSpPr/>
          <p:nvPr/>
        </p:nvGrpSpPr>
        <p:grpSpPr>
          <a:xfrm>
            <a:off x="5509407" y="4112228"/>
            <a:ext cx="4718380" cy="867914"/>
            <a:chOff x="3017860" y="4283314"/>
            <a:chExt cx="2531875" cy="86791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42D8044-BDBE-4B1F-8247-A2D0A0678806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8D382BD-E37D-4E7F-B68C-5AA2FF0E144A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43C821A-84E2-44A0-9F78-7064A3BDB298}"/>
              </a:ext>
            </a:extLst>
          </p:cNvPr>
          <p:cNvGrpSpPr/>
          <p:nvPr/>
        </p:nvGrpSpPr>
        <p:grpSpPr>
          <a:xfrm>
            <a:off x="2050144" y="2918424"/>
            <a:ext cx="2155752" cy="1100913"/>
            <a:chOff x="1744111" y="2572826"/>
            <a:chExt cx="2421972" cy="1236868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E7C5F589-2B23-47C8-A4C7-36666E992F2D}"/>
                </a:ext>
              </a:extLst>
            </p:cNvPr>
            <p:cNvSpPr/>
            <p:nvPr/>
          </p:nvSpPr>
          <p:spPr>
            <a:xfrm rot="16200000">
              <a:off x="3014019" y="2615261"/>
              <a:ext cx="1152128" cy="115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Isosceles Triangle 1">
              <a:extLst>
                <a:ext uri="{FF2B5EF4-FFF2-40B4-BE49-F238E27FC236}">
                  <a16:creationId xmlns:a16="http://schemas.microsoft.com/office/drawing/2014/main" id="{D6A039D5-3BB5-478A-A070-43CC4DFCADBC}"/>
                </a:ext>
              </a:extLst>
            </p:cNvPr>
            <p:cNvSpPr/>
            <p:nvPr/>
          </p:nvSpPr>
          <p:spPr>
            <a:xfrm rot="5400000">
              <a:off x="1909527" y="2407410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CC537274-9F44-43BD-A809-A8EC7FE741FA}"/>
              </a:ext>
            </a:extLst>
          </p:cNvPr>
          <p:cNvSpPr/>
          <p:nvPr/>
        </p:nvSpPr>
        <p:spPr>
          <a:xfrm>
            <a:off x="2320547" y="3175429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3136A54-8F04-45CB-9FA7-BEA777C55D63}"/>
              </a:ext>
            </a:extLst>
          </p:cNvPr>
          <p:cNvSpPr/>
          <p:nvPr/>
        </p:nvSpPr>
        <p:spPr>
          <a:xfrm>
            <a:off x="2435903" y="3238048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11E3F6B-FD77-43ED-B7D9-7674B083E6BB}"/>
              </a:ext>
            </a:extLst>
          </p:cNvPr>
          <p:cNvGrpSpPr/>
          <p:nvPr/>
        </p:nvGrpSpPr>
        <p:grpSpPr>
          <a:xfrm>
            <a:off x="4405598" y="3024328"/>
            <a:ext cx="4718380" cy="867914"/>
            <a:chOff x="3017860" y="4283314"/>
            <a:chExt cx="2531875" cy="86791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FF118E2-5DF6-49CB-ACCC-28BB93049DE8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53A0BA8-1AE0-4B2F-9CEB-F9E3A1CC2A7F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9894D3C-1AD4-48A1-9681-BF2B2CEE77C2}"/>
              </a:ext>
            </a:extLst>
          </p:cNvPr>
          <p:cNvGrpSpPr/>
          <p:nvPr/>
        </p:nvGrpSpPr>
        <p:grpSpPr>
          <a:xfrm>
            <a:off x="4265598" y="5083629"/>
            <a:ext cx="2155752" cy="1100913"/>
            <a:chOff x="1744111" y="2572826"/>
            <a:chExt cx="2421972" cy="1236868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E4DFEF89-7764-4D9C-8AD0-8C16AC06F43C}"/>
                </a:ext>
              </a:extLst>
            </p:cNvPr>
            <p:cNvSpPr/>
            <p:nvPr/>
          </p:nvSpPr>
          <p:spPr>
            <a:xfrm rot="16200000">
              <a:off x="3014019" y="2615261"/>
              <a:ext cx="1152128" cy="115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Isosceles Triangle 1">
              <a:extLst>
                <a:ext uri="{FF2B5EF4-FFF2-40B4-BE49-F238E27FC236}">
                  <a16:creationId xmlns:a16="http://schemas.microsoft.com/office/drawing/2014/main" id="{AF27AEEB-B62A-45CE-9830-F2E4F8EF96AC}"/>
                </a:ext>
              </a:extLst>
            </p:cNvPr>
            <p:cNvSpPr/>
            <p:nvPr/>
          </p:nvSpPr>
          <p:spPr>
            <a:xfrm rot="5400000">
              <a:off x="1909527" y="2407410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15E463EC-7BEA-4415-8793-4F77A49646FB}"/>
              </a:ext>
            </a:extLst>
          </p:cNvPr>
          <p:cNvSpPr/>
          <p:nvPr/>
        </p:nvSpPr>
        <p:spPr>
          <a:xfrm>
            <a:off x="4544727" y="5340634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F7BBF02-BAE6-42CE-BA7E-2818CD170857}"/>
              </a:ext>
            </a:extLst>
          </p:cNvPr>
          <p:cNvSpPr/>
          <p:nvPr/>
        </p:nvSpPr>
        <p:spPr>
          <a:xfrm>
            <a:off x="4668304" y="5403253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1C957ED-0354-451B-91B6-B8C03AFF57E5}"/>
              </a:ext>
            </a:extLst>
          </p:cNvPr>
          <p:cNvGrpSpPr/>
          <p:nvPr/>
        </p:nvGrpSpPr>
        <p:grpSpPr>
          <a:xfrm>
            <a:off x="6613216" y="5200127"/>
            <a:ext cx="4826278" cy="867914"/>
            <a:chOff x="3017860" y="4283314"/>
            <a:chExt cx="2295676" cy="86791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C3CED8A-1E10-433F-9AC7-1EC0253AD693}"/>
                </a:ext>
              </a:extLst>
            </p:cNvPr>
            <p:cNvSpPr txBox="1"/>
            <p:nvPr/>
          </p:nvSpPr>
          <p:spPr>
            <a:xfrm>
              <a:off x="3021855" y="4504897"/>
              <a:ext cx="22908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5A000C4-3E5D-4219-8181-A21A9DA90106}"/>
                </a:ext>
              </a:extLst>
            </p:cNvPr>
            <p:cNvSpPr txBox="1"/>
            <p:nvPr/>
          </p:nvSpPr>
          <p:spPr>
            <a:xfrm>
              <a:off x="3017860" y="4283314"/>
              <a:ext cx="229567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6" name="Parallelogram 30">
            <a:extLst>
              <a:ext uri="{FF2B5EF4-FFF2-40B4-BE49-F238E27FC236}">
                <a16:creationId xmlns:a16="http://schemas.microsoft.com/office/drawing/2014/main" id="{CC2F87D6-E26C-4827-B1CC-BE5322D8E66A}"/>
              </a:ext>
            </a:extLst>
          </p:cNvPr>
          <p:cNvSpPr/>
          <p:nvPr/>
        </p:nvSpPr>
        <p:spPr>
          <a:xfrm flipH="1">
            <a:off x="5906641" y="5512363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130">
            <a:extLst>
              <a:ext uri="{FF2B5EF4-FFF2-40B4-BE49-F238E27FC236}">
                <a16:creationId xmlns:a16="http://schemas.microsoft.com/office/drawing/2014/main" id="{309ECA62-E29E-4668-8C30-6473AB236CD5}"/>
              </a:ext>
            </a:extLst>
          </p:cNvPr>
          <p:cNvSpPr/>
          <p:nvPr/>
        </p:nvSpPr>
        <p:spPr>
          <a:xfrm>
            <a:off x="3672328" y="3327246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Freeform 18">
            <a:extLst>
              <a:ext uri="{FF2B5EF4-FFF2-40B4-BE49-F238E27FC236}">
                <a16:creationId xmlns:a16="http://schemas.microsoft.com/office/drawing/2014/main" id="{4CFD7D98-E7EB-4C06-8638-248273CEA364}"/>
              </a:ext>
            </a:extLst>
          </p:cNvPr>
          <p:cNvSpPr/>
          <p:nvPr/>
        </p:nvSpPr>
        <p:spPr>
          <a:xfrm>
            <a:off x="4729682" y="4329265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id="{B97359AE-18FD-48BD-A481-3DDE9C5D13A4}"/>
              </a:ext>
            </a:extLst>
          </p:cNvPr>
          <p:cNvSpPr>
            <a:spLocks noChangeAspect="1"/>
          </p:cNvSpPr>
          <p:nvPr/>
        </p:nvSpPr>
        <p:spPr>
          <a:xfrm rot="9900000">
            <a:off x="2548779" y="223212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Pentagon 37">
            <a:extLst>
              <a:ext uri="{FF2B5EF4-FFF2-40B4-BE49-F238E27FC236}">
                <a16:creationId xmlns:a16="http://schemas.microsoft.com/office/drawing/2014/main" id="{75107173-CA09-4556-9EE5-D30760DC639A}"/>
              </a:ext>
            </a:extLst>
          </p:cNvPr>
          <p:cNvSpPr/>
          <p:nvPr/>
        </p:nvSpPr>
        <p:spPr>
          <a:xfrm>
            <a:off x="3075707" y="1837073"/>
            <a:ext cx="1905573" cy="1195244"/>
          </a:xfrm>
          <a:prstGeom prst="homePlate">
            <a:avLst>
              <a:gd name="adj" fmla="val 23318"/>
            </a:avLst>
          </a:pr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C9DE073-E2AC-4252-A57A-9EAFCDD7CFAA}"/>
              </a:ext>
            </a:extLst>
          </p:cNvPr>
          <p:cNvGrpSpPr/>
          <p:nvPr/>
        </p:nvGrpSpPr>
        <p:grpSpPr>
          <a:xfrm>
            <a:off x="3361337" y="1991150"/>
            <a:ext cx="1077751" cy="886442"/>
            <a:chOff x="3233964" y="1954419"/>
            <a:chExt cx="1410044" cy="80106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D98D92E-ED1F-453F-9319-7355772DA08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503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9FCD0C2-50B2-4E65-B4BE-3C6515BDCBC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84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Flowchart: Document 6">
            <a:extLst>
              <a:ext uri="{FF2B5EF4-FFF2-40B4-BE49-F238E27FC236}">
                <a16:creationId xmlns:a16="http://schemas.microsoft.com/office/drawing/2014/main" id="{9320F634-12D9-424D-9CBE-0BE72C78142C}"/>
              </a:ext>
            </a:extLst>
          </p:cNvPr>
          <p:cNvSpPr/>
          <p:nvPr/>
        </p:nvSpPr>
        <p:spPr>
          <a:xfrm>
            <a:off x="3057976" y="3113662"/>
            <a:ext cx="1905573" cy="3029603"/>
          </a:xfrm>
          <a:prstGeom prst="flowChartDocumen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F5CDD27-D4E4-41CF-811F-E1A32B8C0203}"/>
              </a:ext>
            </a:extLst>
          </p:cNvPr>
          <p:cNvSpPr txBox="1"/>
          <p:nvPr/>
        </p:nvSpPr>
        <p:spPr>
          <a:xfrm>
            <a:off x="3187001" y="3254229"/>
            <a:ext cx="165509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9" name="Pentagon 43">
            <a:extLst>
              <a:ext uri="{FF2B5EF4-FFF2-40B4-BE49-F238E27FC236}">
                <a16:creationId xmlns:a16="http://schemas.microsoft.com/office/drawing/2014/main" id="{2065C7C6-5E8D-4F0C-8524-7F09DCE3E83E}"/>
              </a:ext>
            </a:extLst>
          </p:cNvPr>
          <p:cNvSpPr/>
          <p:nvPr/>
        </p:nvSpPr>
        <p:spPr>
          <a:xfrm>
            <a:off x="5160431" y="1837073"/>
            <a:ext cx="1905573" cy="1195244"/>
          </a:xfrm>
          <a:prstGeom prst="homePlate">
            <a:avLst>
              <a:gd name="adj" fmla="val 23318"/>
            </a:avLst>
          </a:prstGeom>
          <a:noFill/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544065E-7CF3-4D13-B98E-3CFEA7AD3614}"/>
              </a:ext>
            </a:extLst>
          </p:cNvPr>
          <p:cNvGrpSpPr/>
          <p:nvPr/>
        </p:nvGrpSpPr>
        <p:grpSpPr>
          <a:xfrm>
            <a:off x="5445741" y="1991150"/>
            <a:ext cx="1077751" cy="886442"/>
            <a:chOff x="3233964" y="1954419"/>
            <a:chExt cx="1410044" cy="80106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EE59295-F510-4BB0-8D4C-8BD1FF20E3B7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503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F3E9701-FC56-4F66-BF53-3E0B8F2AB9E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84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Flowchart: Document 12">
            <a:extLst>
              <a:ext uri="{FF2B5EF4-FFF2-40B4-BE49-F238E27FC236}">
                <a16:creationId xmlns:a16="http://schemas.microsoft.com/office/drawing/2014/main" id="{234A33D4-E758-480C-BC2B-80D8FFEFE5C5}"/>
              </a:ext>
            </a:extLst>
          </p:cNvPr>
          <p:cNvSpPr/>
          <p:nvPr/>
        </p:nvSpPr>
        <p:spPr>
          <a:xfrm>
            <a:off x="5135910" y="3113662"/>
            <a:ext cx="1905573" cy="3029603"/>
          </a:xfrm>
          <a:prstGeom prst="flowChartDocumen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A7AE42-1AE5-441B-9428-162EFAFE8BC2}"/>
              </a:ext>
            </a:extLst>
          </p:cNvPr>
          <p:cNvSpPr txBox="1"/>
          <p:nvPr/>
        </p:nvSpPr>
        <p:spPr>
          <a:xfrm>
            <a:off x="5266445" y="3254229"/>
            <a:ext cx="165509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5" name="Pentagon 49">
            <a:extLst>
              <a:ext uri="{FF2B5EF4-FFF2-40B4-BE49-F238E27FC236}">
                <a16:creationId xmlns:a16="http://schemas.microsoft.com/office/drawing/2014/main" id="{49CFEC2B-883C-4A45-9806-CE9F79A5EDDD}"/>
              </a:ext>
            </a:extLst>
          </p:cNvPr>
          <p:cNvSpPr/>
          <p:nvPr/>
        </p:nvSpPr>
        <p:spPr>
          <a:xfrm>
            <a:off x="7245155" y="1837073"/>
            <a:ext cx="1905573" cy="1195244"/>
          </a:xfrm>
          <a:prstGeom prst="homePlate">
            <a:avLst>
              <a:gd name="adj" fmla="val 23318"/>
            </a:avLst>
          </a:prstGeom>
          <a:noFill/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E87AC7A-81E3-42C1-B2B8-7414FCA49F1F}"/>
              </a:ext>
            </a:extLst>
          </p:cNvPr>
          <p:cNvGrpSpPr/>
          <p:nvPr/>
        </p:nvGrpSpPr>
        <p:grpSpPr>
          <a:xfrm>
            <a:off x="7530145" y="1991150"/>
            <a:ext cx="1077751" cy="886442"/>
            <a:chOff x="3233964" y="1954419"/>
            <a:chExt cx="1410044" cy="80106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720B0D1-CBCC-4752-B7DF-92E1BC52A11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503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D107B0D-A031-4869-BF62-884A85E9092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84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Flowchart: Document 18">
            <a:extLst>
              <a:ext uri="{FF2B5EF4-FFF2-40B4-BE49-F238E27FC236}">
                <a16:creationId xmlns:a16="http://schemas.microsoft.com/office/drawing/2014/main" id="{25243E32-1922-4DD6-A9A0-651DB7C32C31}"/>
              </a:ext>
            </a:extLst>
          </p:cNvPr>
          <p:cNvSpPr/>
          <p:nvPr/>
        </p:nvSpPr>
        <p:spPr>
          <a:xfrm>
            <a:off x="7213844" y="3113662"/>
            <a:ext cx="1905573" cy="3029603"/>
          </a:xfrm>
          <a:prstGeom prst="flowChartDocument">
            <a:avLst/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8F56F14-81DE-4953-94D5-B3EEA69F5C8A}"/>
              </a:ext>
            </a:extLst>
          </p:cNvPr>
          <p:cNvSpPr txBox="1"/>
          <p:nvPr/>
        </p:nvSpPr>
        <p:spPr>
          <a:xfrm>
            <a:off x="7345889" y="3254229"/>
            <a:ext cx="165509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21" name="Pentagon 55">
            <a:extLst>
              <a:ext uri="{FF2B5EF4-FFF2-40B4-BE49-F238E27FC236}">
                <a16:creationId xmlns:a16="http://schemas.microsoft.com/office/drawing/2014/main" id="{21A9A387-D527-401E-AABE-6BB834CD6035}"/>
              </a:ext>
            </a:extLst>
          </p:cNvPr>
          <p:cNvSpPr/>
          <p:nvPr/>
        </p:nvSpPr>
        <p:spPr>
          <a:xfrm>
            <a:off x="9329878" y="1837073"/>
            <a:ext cx="1905573" cy="1195244"/>
          </a:xfrm>
          <a:prstGeom prst="homePlate">
            <a:avLst>
              <a:gd name="adj" fmla="val 23318"/>
            </a:avLst>
          </a:prstGeom>
          <a:noFill/>
          <a:ln w="508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3CD32CC-0A40-4E99-9B59-7151F8D4A468}"/>
              </a:ext>
            </a:extLst>
          </p:cNvPr>
          <p:cNvGrpSpPr/>
          <p:nvPr/>
        </p:nvGrpSpPr>
        <p:grpSpPr>
          <a:xfrm>
            <a:off x="9614547" y="1991150"/>
            <a:ext cx="1077751" cy="886442"/>
            <a:chOff x="3233964" y="1954419"/>
            <a:chExt cx="1410044" cy="8010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FFD33DE-3AC5-48DB-A506-5E9FA7EBE2AA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503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FBE0455-B3CD-4555-B8C2-DCEEC87C3C20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84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Flowchart: Document 24">
            <a:extLst>
              <a:ext uri="{FF2B5EF4-FFF2-40B4-BE49-F238E27FC236}">
                <a16:creationId xmlns:a16="http://schemas.microsoft.com/office/drawing/2014/main" id="{D2C72BCD-E2EE-4C27-AFD7-E9D37298A78B}"/>
              </a:ext>
            </a:extLst>
          </p:cNvPr>
          <p:cNvSpPr/>
          <p:nvPr/>
        </p:nvSpPr>
        <p:spPr>
          <a:xfrm>
            <a:off x="9291779" y="3113662"/>
            <a:ext cx="1905573" cy="3029603"/>
          </a:xfrm>
          <a:prstGeom prst="flowChartDocumen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257DE54-AB1E-432F-9994-FC2F92D672B1}"/>
              </a:ext>
            </a:extLst>
          </p:cNvPr>
          <p:cNvSpPr txBox="1"/>
          <p:nvPr/>
        </p:nvSpPr>
        <p:spPr>
          <a:xfrm>
            <a:off x="9425334" y="3254229"/>
            <a:ext cx="165509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27" name="Pentagon 61">
            <a:extLst>
              <a:ext uri="{FF2B5EF4-FFF2-40B4-BE49-F238E27FC236}">
                <a16:creationId xmlns:a16="http://schemas.microsoft.com/office/drawing/2014/main" id="{A3B07904-9E23-4132-BF52-E0B6BC3938E9}"/>
              </a:ext>
            </a:extLst>
          </p:cNvPr>
          <p:cNvSpPr/>
          <p:nvPr/>
        </p:nvSpPr>
        <p:spPr>
          <a:xfrm>
            <a:off x="990983" y="1837073"/>
            <a:ext cx="1905573" cy="1195244"/>
          </a:xfrm>
          <a:prstGeom prst="homePlate">
            <a:avLst>
              <a:gd name="adj" fmla="val 23318"/>
            </a:avLst>
          </a:prstGeom>
          <a:noFill/>
          <a:ln w="508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7AAAF0F-3DBC-4502-BB7C-5F91C3F87969}"/>
              </a:ext>
            </a:extLst>
          </p:cNvPr>
          <p:cNvGrpSpPr/>
          <p:nvPr/>
        </p:nvGrpSpPr>
        <p:grpSpPr>
          <a:xfrm>
            <a:off x="1276933" y="1991150"/>
            <a:ext cx="1077751" cy="886442"/>
            <a:chOff x="3233964" y="1954419"/>
            <a:chExt cx="1410044" cy="80106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B2B16CB-CAEF-4549-BD4E-5AE372D7EC2F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503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62DCFB-C9E0-4420-8670-195EB77F2BD4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84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Flowchart: Document 30">
            <a:extLst>
              <a:ext uri="{FF2B5EF4-FFF2-40B4-BE49-F238E27FC236}">
                <a16:creationId xmlns:a16="http://schemas.microsoft.com/office/drawing/2014/main" id="{025BEBD2-3332-48D5-AEE0-D63D3F0F04EF}"/>
              </a:ext>
            </a:extLst>
          </p:cNvPr>
          <p:cNvSpPr/>
          <p:nvPr/>
        </p:nvSpPr>
        <p:spPr>
          <a:xfrm>
            <a:off x="980042" y="3113662"/>
            <a:ext cx="1905573" cy="3029603"/>
          </a:xfrm>
          <a:prstGeom prst="flowChartDocumen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D35F83D-6E7C-4036-B88C-7686B9CF5EE0}"/>
              </a:ext>
            </a:extLst>
          </p:cNvPr>
          <p:cNvSpPr txBox="1"/>
          <p:nvPr/>
        </p:nvSpPr>
        <p:spPr>
          <a:xfrm>
            <a:off x="1107557" y="3254229"/>
            <a:ext cx="165509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>
            <a:extLst>
              <a:ext uri="{FF2B5EF4-FFF2-40B4-BE49-F238E27FC236}">
                <a16:creationId xmlns:a16="http://schemas.microsoft.com/office/drawing/2014/main" id="{E74808B6-7470-461D-8109-60D3E9878EDF}"/>
              </a:ext>
            </a:extLst>
          </p:cNvPr>
          <p:cNvGrpSpPr/>
          <p:nvPr/>
        </p:nvGrpSpPr>
        <p:grpSpPr>
          <a:xfrm>
            <a:off x="8039086" y="620652"/>
            <a:ext cx="3833666" cy="634352"/>
            <a:chOff x="7934311" y="687327"/>
            <a:chExt cx="3833666" cy="634352"/>
          </a:xfrm>
        </p:grpSpPr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id="{6CDD5603-2B70-4BA8-9C3A-691F51841CB0}"/>
                </a:ext>
              </a:extLst>
            </p:cNvPr>
            <p:cNvGrpSpPr/>
            <p:nvPr/>
          </p:nvGrpSpPr>
          <p:grpSpPr>
            <a:xfrm>
              <a:off x="9439615" y="687327"/>
              <a:ext cx="784466" cy="634352"/>
              <a:chOff x="4973042" y="3994232"/>
              <a:chExt cx="1803339" cy="1458256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8916C31-D044-4F22-BC1C-0CF0408CD9FB}"/>
                  </a:ext>
                </a:extLst>
              </p:cNvPr>
              <p:cNvSpPr/>
              <p:nvPr/>
            </p:nvSpPr>
            <p:spPr>
              <a:xfrm>
                <a:off x="4972890" y="3994322"/>
                <a:ext cx="1803339" cy="1452690"/>
              </a:xfrm>
              <a:custGeom>
                <a:avLst/>
                <a:gdLst>
                  <a:gd name="connsiteX0" fmla="*/ 1803491 w 1803339"/>
                  <a:gd name="connsiteY0" fmla="*/ 1167629 h 1452690"/>
                  <a:gd name="connsiteX1" fmla="*/ 1771765 w 1803339"/>
                  <a:gd name="connsiteY1" fmla="*/ 1129224 h 1452690"/>
                  <a:gd name="connsiteX2" fmla="*/ 1757851 w 1803339"/>
                  <a:gd name="connsiteY2" fmla="*/ 1173751 h 1452690"/>
                  <a:gd name="connsiteX3" fmla="*/ 1692730 w 1803339"/>
                  <a:gd name="connsiteY3" fmla="*/ 1256126 h 1452690"/>
                  <a:gd name="connsiteX4" fmla="*/ 1453955 w 1803339"/>
                  <a:gd name="connsiteY4" fmla="*/ 1163176 h 1452690"/>
                  <a:gd name="connsiteX5" fmla="*/ 1452842 w 1803339"/>
                  <a:gd name="connsiteY5" fmla="*/ 1162063 h 1452690"/>
                  <a:gd name="connsiteX6" fmla="*/ 1456181 w 1803339"/>
                  <a:gd name="connsiteY6" fmla="*/ 903807 h 1452690"/>
                  <a:gd name="connsiteX7" fmla="*/ 1426125 w 1803339"/>
                  <a:gd name="connsiteY7" fmla="*/ 429595 h 1452690"/>
                  <a:gd name="connsiteX8" fmla="*/ 1303676 w 1803339"/>
                  <a:gd name="connsiteY8" fmla="*/ 236460 h 1452690"/>
                  <a:gd name="connsiteX9" fmla="*/ 826682 w 1803339"/>
                  <a:gd name="connsiteY9" fmla="*/ 467 h 1452690"/>
                  <a:gd name="connsiteX10" fmla="*/ 273435 w 1803339"/>
                  <a:gd name="connsiteY10" fmla="*/ 338872 h 1452690"/>
                  <a:gd name="connsiteX11" fmla="*/ 183269 w 1803339"/>
                  <a:gd name="connsiteY11" fmla="*/ 634975 h 1452690"/>
                  <a:gd name="connsiteX12" fmla="*/ 73621 w 1803339"/>
                  <a:gd name="connsiteY12" fmla="*/ 798612 h 1452690"/>
                  <a:gd name="connsiteX13" fmla="*/ 11283 w 1803339"/>
                  <a:gd name="connsiteY13" fmla="*/ 885996 h 1452690"/>
                  <a:gd name="connsiteX14" fmla="*/ 16293 w 1803339"/>
                  <a:gd name="connsiteY14" fmla="*/ 1104178 h 1452690"/>
                  <a:gd name="connsiteX15" fmla="*/ 112582 w 1803339"/>
                  <a:gd name="connsiteY15" fmla="*/ 1174864 h 1452690"/>
                  <a:gd name="connsiteX16" fmla="*/ 232248 w 1803339"/>
                  <a:gd name="connsiteY16" fmla="*/ 1096385 h 1452690"/>
                  <a:gd name="connsiteX17" fmla="*/ 289576 w 1803339"/>
                  <a:gd name="connsiteY17" fmla="*/ 1192675 h 1452690"/>
                  <a:gd name="connsiteX18" fmla="*/ 574549 w 1803339"/>
                  <a:gd name="connsiteY18" fmla="*/ 1429781 h 1452690"/>
                  <a:gd name="connsiteX19" fmla="*/ 1608686 w 1803339"/>
                  <a:gd name="connsiteY19" fmla="*/ 1425328 h 1452690"/>
                  <a:gd name="connsiteX20" fmla="*/ 1803491 w 1803339"/>
                  <a:gd name="connsiteY20" fmla="*/ 1167629 h 145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03339" h="1452690">
                    <a:moveTo>
                      <a:pt x="1803491" y="1167629"/>
                    </a:moveTo>
                    <a:cubicBezTo>
                      <a:pt x="1798482" y="1150931"/>
                      <a:pt x="1800151" y="1121988"/>
                      <a:pt x="1771765" y="1129224"/>
                    </a:cubicBezTo>
                    <a:cubicBezTo>
                      <a:pt x="1750058" y="1133677"/>
                      <a:pt x="1753398" y="1155940"/>
                      <a:pt x="1757851" y="1173751"/>
                    </a:cubicBezTo>
                    <a:cubicBezTo>
                      <a:pt x="1771209" y="1229410"/>
                      <a:pt x="1738370" y="1248334"/>
                      <a:pt x="1692730" y="1256126"/>
                    </a:cubicBezTo>
                    <a:cubicBezTo>
                      <a:pt x="1594214" y="1273380"/>
                      <a:pt x="1514066" y="1244994"/>
                      <a:pt x="1453955" y="1163176"/>
                    </a:cubicBezTo>
                    <a:cubicBezTo>
                      <a:pt x="1453398" y="1162619"/>
                      <a:pt x="1452842" y="1162063"/>
                      <a:pt x="1452842" y="1162063"/>
                    </a:cubicBezTo>
                    <a:cubicBezTo>
                      <a:pt x="1427795" y="1076905"/>
                      <a:pt x="1438927" y="991191"/>
                      <a:pt x="1456181" y="903807"/>
                    </a:cubicBezTo>
                    <a:cubicBezTo>
                      <a:pt x="1488463" y="742953"/>
                      <a:pt x="1492916" y="583213"/>
                      <a:pt x="1426125" y="429595"/>
                    </a:cubicBezTo>
                    <a:cubicBezTo>
                      <a:pt x="1395513" y="358909"/>
                      <a:pt x="1345977" y="299910"/>
                      <a:pt x="1303676" y="236460"/>
                    </a:cubicBezTo>
                    <a:cubicBezTo>
                      <a:pt x="1114437" y="22730"/>
                      <a:pt x="940226" y="9929"/>
                      <a:pt x="826682" y="467"/>
                    </a:cubicBezTo>
                    <a:cubicBezTo>
                      <a:pt x="476033" y="-12334"/>
                      <a:pt x="325198" y="241469"/>
                      <a:pt x="273435" y="338872"/>
                    </a:cubicBezTo>
                    <a:cubicBezTo>
                      <a:pt x="222786" y="453528"/>
                      <a:pt x="191617" y="533120"/>
                      <a:pt x="183269" y="634975"/>
                    </a:cubicBezTo>
                    <a:cubicBezTo>
                      <a:pt x="177703" y="712898"/>
                      <a:pt x="151543" y="761877"/>
                      <a:pt x="73621" y="798612"/>
                    </a:cubicBezTo>
                    <a:cubicBezTo>
                      <a:pt x="40782" y="813640"/>
                      <a:pt x="24085" y="849818"/>
                      <a:pt x="11283" y="885996"/>
                    </a:cubicBezTo>
                    <a:cubicBezTo>
                      <a:pt x="-961" y="921061"/>
                      <a:pt x="-8197" y="1051859"/>
                      <a:pt x="16293" y="1104178"/>
                    </a:cubicBezTo>
                    <a:cubicBezTo>
                      <a:pt x="32990" y="1148148"/>
                      <a:pt x="55254" y="1184883"/>
                      <a:pt x="112582" y="1174864"/>
                    </a:cubicBezTo>
                    <a:cubicBezTo>
                      <a:pt x="148760" y="1168742"/>
                      <a:pt x="222786" y="1086923"/>
                      <a:pt x="232248" y="1096385"/>
                    </a:cubicBezTo>
                    <a:cubicBezTo>
                      <a:pt x="246719" y="1122545"/>
                      <a:pt x="268426" y="1148148"/>
                      <a:pt x="289576" y="1192675"/>
                    </a:cubicBezTo>
                    <a:cubicBezTo>
                      <a:pt x="349688" y="1305105"/>
                      <a:pt x="454326" y="1389706"/>
                      <a:pt x="574549" y="1429781"/>
                    </a:cubicBezTo>
                    <a:cubicBezTo>
                      <a:pt x="681413" y="1462619"/>
                      <a:pt x="1466200" y="1472081"/>
                      <a:pt x="1608686" y="1425328"/>
                    </a:cubicBezTo>
                    <a:cubicBezTo>
                      <a:pt x="1731691" y="1384697"/>
                      <a:pt x="1817405" y="1275050"/>
                      <a:pt x="1803491" y="116762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5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98DF611-15DC-4129-A8B4-A67284094F9B}"/>
                  </a:ext>
                </a:extLst>
              </p:cNvPr>
              <p:cNvSpPr/>
              <p:nvPr/>
            </p:nvSpPr>
            <p:spPr>
              <a:xfrm>
                <a:off x="5008409" y="4804754"/>
                <a:ext cx="166976" cy="289425"/>
              </a:xfrm>
              <a:custGeom>
                <a:avLst/>
                <a:gdLst>
                  <a:gd name="connsiteX0" fmla="*/ 133835 w 166975"/>
                  <a:gd name="connsiteY0" fmla="*/ 981 h 289424"/>
                  <a:gd name="connsiteX1" fmla="*/ 165561 w 166975"/>
                  <a:gd name="connsiteY1" fmla="*/ 138457 h 289424"/>
                  <a:gd name="connsiteX2" fmla="*/ 86526 w 166975"/>
                  <a:gd name="connsiteY2" fmla="*/ 279274 h 289424"/>
                  <a:gd name="connsiteX3" fmla="*/ 25301 w 166975"/>
                  <a:gd name="connsiteY3" fmla="*/ 277047 h 289424"/>
                  <a:gd name="connsiteX4" fmla="*/ 57026 w 166975"/>
                  <a:gd name="connsiteY4" fmla="*/ 34932 h 289424"/>
                  <a:gd name="connsiteX5" fmla="*/ 133835 w 166975"/>
                  <a:gd name="connsiteY5" fmla="*/ 981 h 28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975" h="289424">
                    <a:moveTo>
                      <a:pt x="133835" y="981"/>
                    </a:moveTo>
                    <a:cubicBezTo>
                      <a:pt x="158882" y="7660"/>
                      <a:pt x="163891" y="119534"/>
                      <a:pt x="165561" y="138457"/>
                    </a:cubicBezTo>
                    <a:cubicBezTo>
                      <a:pt x="176136" y="239200"/>
                      <a:pt x="146080" y="230851"/>
                      <a:pt x="86526" y="279274"/>
                    </a:cubicBezTo>
                    <a:cubicBezTo>
                      <a:pt x="62036" y="299311"/>
                      <a:pt x="37546" y="291519"/>
                      <a:pt x="25301" y="277047"/>
                    </a:cubicBezTo>
                    <a:cubicBezTo>
                      <a:pt x="-16443" y="221945"/>
                      <a:pt x="-6981" y="96157"/>
                      <a:pt x="57026" y="34932"/>
                    </a:cubicBezTo>
                    <a:cubicBezTo>
                      <a:pt x="57583" y="34376"/>
                      <a:pt x="103780" y="-6812"/>
                      <a:pt x="133835" y="98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24282D3-F21E-44D5-A7DD-0EC1FDF8DEEF}"/>
                  </a:ext>
                </a:extLst>
              </p:cNvPr>
              <p:cNvSpPr/>
              <p:nvPr/>
            </p:nvSpPr>
            <p:spPr>
              <a:xfrm>
                <a:off x="5193235" y="4046659"/>
                <a:ext cx="1497217" cy="1335807"/>
              </a:xfrm>
              <a:custGeom>
                <a:avLst/>
                <a:gdLst>
                  <a:gd name="connsiteX0" fmla="*/ 1161254 w 1497216"/>
                  <a:gd name="connsiteY0" fmla="*/ 1030690 h 1335807"/>
                  <a:gd name="connsiteX1" fmla="*/ 1181291 w 1497216"/>
                  <a:gd name="connsiteY1" fmla="*/ 722341 h 1335807"/>
                  <a:gd name="connsiteX2" fmla="*/ 943072 w 1497216"/>
                  <a:gd name="connsiteY2" fmla="*/ 127350 h 1335807"/>
                  <a:gd name="connsiteX3" fmla="*/ 394278 w 1497216"/>
                  <a:gd name="connsiteY3" fmla="*/ 27721 h 1335807"/>
                  <a:gd name="connsiteX4" fmla="*/ 78694 w 1497216"/>
                  <a:gd name="connsiteY4" fmla="*/ 328278 h 1335807"/>
                  <a:gd name="connsiteX5" fmla="*/ 48082 w 1497216"/>
                  <a:gd name="connsiteY5" fmla="*/ 966682 h 1335807"/>
                  <a:gd name="connsiteX6" fmla="*/ 423777 w 1497216"/>
                  <a:gd name="connsiteY6" fmla="*/ 1312322 h 1335807"/>
                  <a:gd name="connsiteX7" fmla="*/ 1285373 w 1497216"/>
                  <a:gd name="connsiteY7" fmla="*/ 1332916 h 1335807"/>
                  <a:gd name="connsiteX8" fmla="*/ 1497432 w 1497216"/>
                  <a:gd name="connsiteY8" fmla="*/ 1234957 h 1335807"/>
                  <a:gd name="connsiteX9" fmla="*/ 1161254 w 1497216"/>
                  <a:gd name="connsiteY9" fmla="*/ 1030690 h 1335807"/>
                  <a:gd name="connsiteX10" fmla="*/ 204483 w 1497216"/>
                  <a:gd name="connsiteY10" fmla="*/ 513621 h 1335807"/>
                  <a:gd name="connsiteX11" fmla="*/ 250123 w 1497216"/>
                  <a:gd name="connsiteY11" fmla="*/ 410653 h 1335807"/>
                  <a:gd name="connsiteX12" fmla="*/ 346969 w 1497216"/>
                  <a:gd name="connsiteY12" fmla="*/ 439595 h 1335807"/>
                  <a:gd name="connsiteX13" fmla="*/ 302998 w 1497216"/>
                  <a:gd name="connsiteY13" fmla="*/ 548129 h 1335807"/>
                  <a:gd name="connsiteX14" fmla="*/ 204483 w 1497216"/>
                  <a:gd name="connsiteY14" fmla="*/ 513621 h 1335807"/>
                  <a:gd name="connsiteX15" fmla="*/ 592423 w 1497216"/>
                  <a:gd name="connsiteY15" fmla="*/ 750170 h 1335807"/>
                  <a:gd name="connsiteX16" fmla="*/ 447711 w 1497216"/>
                  <a:gd name="connsiteY16" fmla="*/ 891543 h 1335807"/>
                  <a:gd name="connsiteX17" fmla="*/ 321922 w 1497216"/>
                  <a:gd name="connsiteY17" fmla="*/ 678927 h 1335807"/>
                  <a:gd name="connsiteX18" fmla="*/ 328601 w 1497216"/>
                  <a:gd name="connsiteY18" fmla="*/ 631617 h 1335807"/>
                  <a:gd name="connsiteX19" fmla="*/ 500586 w 1497216"/>
                  <a:gd name="connsiteY19" fmla="*/ 617703 h 1335807"/>
                  <a:gd name="connsiteX20" fmla="*/ 592423 w 1497216"/>
                  <a:gd name="connsiteY20" fmla="*/ 750170 h 1335807"/>
                  <a:gd name="connsiteX21" fmla="*/ 639733 w 1497216"/>
                  <a:gd name="connsiteY21" fmla="*/ 503603 h 1335807"/>
                  <a:gd name="connsiteX22" fmla="*/ 650865 w 1497216"/>
                  <a:gd name="connsiteY22" fmla="*/ 396181 h 1335807"/>
                  <a:gd name="connsiteX23" fmla="*/ 752720 w 1497216"/>
                  <a:gd name="connsiteY23" fmla="*/ 387833 h 1335807"/>
                  <a:gd name="connsiteX24" fmla="*/ 743814 w 1497216"/>
                  <a:gd name="connsiteY24" fmla="*/ 494697 h 1335807"/>
                  <a:gd name="connsiteX25" fmla="*/ 639733 w 1497216"/>
                  <a:gd name="connsiteY25" fmla="*/ 503603 h 1335807"/>
                  <a:gd name="connsiteX26" fmla="*/ 999844 w 1497216"/>
                  <a:gd name="connsiteY26" fmla="*/ 930504 h 1335807"/>
                  <a:gd name="connsiteX27" fmla="*/ 841217 w 1497216"/>
                  <a:gd name="connsiteY27" fmla="*/ 1038482 h 1335807"/>
                  <a:gd name="connsiteX28" fmla="*/ 729343 w 1497216"/>
                  <a:gd name="connsiteY28" fmla="*/ 893770 h 1335807"/>
                  <a:gd name="connsiteX29" fmla="*/ 778879 w 1497216"/>
                  <a:gd name="connsiteY29" fmla="*/ 758519 h 1335807"/>
                  <a:gd name="connsiteX30" fmla="*/ 844000 w 1497216"/>
                  <a:gd name="connsiteY30" fmla="*/ 742935 h 1335807"/>
                  <a:gd name="connsiteX31" fmla="*/ 818397 w 1497216"/>
                  <a:gd name="connsiteY31" fmla="*/ 788018 h 1335807"/>
                  <a:gd name="connsiteX32" fmla="*/ 801143 w 1497216"/>
                  <a:gd name="connsiteY32" fmla="*/ 972805 h 1335807"/>
                  <a:gd name="connsiteX33" fmla="*/ 886857 w 1497216"/>
                  <a:gd name="connsiteY33" fmla="*/ 968352 h 1335807"/>
                  <a:gd name="connsiteX34" fmla="*/ 963109 w 1497216"/>
                  <a:gd name="connsiteY34" fmla="*/ 893213 h 1335807"/>
                  <a:gd name="connsiteX35" fmla="*/ 1034352 w 1497216"/>
                  <a:gd name="connsiteY35" fmla="*/ 870949 h 1335807"/>
                  <a:gd name="connsiteX36" fmla="*/ 999844 w 1497216"/>
                  <a:gd name="connsiteY36" fmla="*/ 930504 h 133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497216" h="1335807">
                    <a:moveTo>
                      <a:pt x="1161254" y="1030690"/>
                    </a:moveTo>
                    <a:cubicBezTo>
                      <a:pt x="1163481" y="960560"/>
                      <a:pt x="1166263" y="803603"/>
                      <a:pt x="1181291" y="722341"/>
                    </a:cubicBezTo>
                    <a:cubicBezTo>
                      <a:pt x="1245855" y="370022"/>
                      <a:pt x="995948" y="174660"/>
                      <a:pt x="943072" y="127350"/>
                    </a:cubicBezTo>
                    <a:cubicBezTo>
                      <a:pt x="776097" y="6014"/>
                      <a:pt x="594093" y="-31833"/>
                      <a:pt x="394278" y="27721"/>
                    </a:cubicBezTo>
                    <a:cubicBezTo>
                      <a:pt x="199473" y="96181"/>
                      <a:pt x="92052" y="302675"/>
                      <a:pt x="78694" y="328278"/>
                    </a:cubicBezTo>
                    <a:cubicBezTo>
                      <a:pt x="-28170" y="529206"/>
                      <a:pt x="-13699" y="752953"/>
                      <a:pt x="48082" y="966682"/>
                    </a:cubicBezTo>
                    <a:cubicBezTo>
                      <a:pt x="129900" y="1216033"/>
                      <a:pt x="267933" y="1292285"/>
                      <a:pt x="423777" y="1312322"/>
                    </a:cubicBezTo>
                    <a:cubicBezTo>
                      <a:pt x="709306" y="1349057"/>
                      <a:pt x="1147339" y="1335699"/>
                      <a:pt x="1285373" y="1332916"/>
                    </a:cubicBezTo>
                    <a:cubicBezTo>
                      <a:pt x="1374983" y="1332916"/>
                      <a:pt x="1474055" y="1290616"/>
                      <a:pt x="1497432" y="1234957"/>
                    </a:cubicBezTo>
                    <a:cubicBezTo>
                      <a:pt x="1335466" y="1283380"/>
                      <a:pt x="1171273" y="1216590"/>
                      <a:pt x="1161254" y="1030690"/>
                    </a:cubicBezTo>
                    <a:close/>
                    <a:moveTo>
                      <a:pt x="204483" y="513621"/>
                    </a:moveTo>
                    <a:cubicBezTo>
                      <a:pt x="187785" y="470764"/>
                      <a:pt x="213388" y="431246"/>
                      <a:pt x="250123" y="410653"/>
                    </a:cubicBezTo>
                    <a:cubicBezTo>
                      <a:pt x="286857" y="390059"/>
                      <a:pt x="329714" y="396738"/>
                      <a:pt x="346969" y="439595"/>
                    </a:cubicBezTo>
                    <a:cubicBezTo>
                      <a:pt x="364223" y="482452"/>
                      <a:pt x="329714" y="528092"/>
                      <a:pt x="302998" y="548129"/>
                    </a:cubicBezTo>
                    <a:cubicBezTo>
                      <a:pt x="275726" y="568167"/>
                      <a:pt x="221737" y="557035"/>
                      <a:pt x="204483" y="513621"/>
                    </a:cubicBezTo>
                    <a:close/>
                    <a:moveTo>
                      <a:pt x="592423" y="750170"/>
                    </a:moveTo>
                    <a:cubicBezTo>
                      <a:pt x="559028" y="862601"/>
                      <a:pt x="500030" y="948872"/>
                      <a:pt x="447711" y="891543"/>
                    </a:cubicBezTo>
                    <a:cubicBezTo>
                      <a:pt x="384260" y="822526"/>
                      <a:pt x="359213" y="752397"/>
                      <a:pt x="321922" y="678927"/>
                    </a:cubicBezTo>
                    <a:cubicBezTo>
                      <a:pt x="311347" y="658334"/>
                      <a:pt x="311347" y="636070"/>
                      <a:pt x="328601" y="631617"/>
                    </a:cubicBezTo>
                    <a:cubicBezTo>
                      <a:pt x="395948" y="627165"/>
                      <a:pt x="493907" y="618259"/>
                      <a:pt x="500586" y="617703"/>
                    </a:cubicBezTo>
                    <a:cubicBezTo>
                      <a:pt x="651421" y="611024"/>
                      <a:pt x="632497" y="609354"/>
                      <a:pt x="592423" y="750170"/>
                    </a:cubicBezTo>
                    <a:close/>
                    <a:moveTo>
                      <a:pt x="639733" y="503603"/>
                    </a:moveTo>
                    <a:cubicBezTo>
                      <a:pt x="608008" y="467981"/>
                      <a:pt x="614130" y="430133"/>
                      <a:pt x="650865" y="396181"/>
                    </a:cubicBezTo>
                    <a:cubicBezTo>
                      <a:pt x="685373" y="364456"/>
                      <a:pt x="724891" y="360560"/>
                      <a:pt x="752720" y="387833"/>
                    </a:cubicBezTo>
                    <a:cubicBezTo>
                      <a:pt x="784445" y="418445"/>
                      <a:pt x="778879" y="459632"/>
                      <a:pt x="743814" y="494697"/>
                    </a:cubicBezTo>
                    <a:cubicBezTo>
                      <a:pt x="708750" y="530875"/>
                      <a:pt x="669789" y="530319"/>
                      <a:pt x="639733" y="503603"/>
                    </a:cubicBezTo>
                    <a:close/>
                    <a:moveTo>
                      <a:pt x="999844" y="930504"/>
                    </a:moveTo>
                    <a:cubicBezTo>
                      <a:pt x="956430" y="973918"/>
                      <a:pt x="907451" y="1032916"/>
                      <a:pt x="841217" y="1038482"/>
                    </a:cubicBezTo>
                    <a:cubicBezTo>
                      <a:pt x="749380" y="1046274"/>
                      <a:pt x="729343" y="963343"/>
                      <a:pt x="729343" y="893770"/>
                    </a:cubicBezTo>
                    <a:cubicBezTo>
                      <a:pt x="729343" y="847016"/>
                      <a:pt x="745484" y="796367"/>
                      <a:pt x="778879" y="758519"/>
                    </a:cubicBezTo>
                    <a:cubicBezTo>
                      <a:pt x="795577" y="739039"/>
                      <a:pt x="827302" y="720115"/>
                      <a:pt x="844000" y="742935"/>
                    </a:cubicBezTo>
                    <a:cubicBezTo>
                      <a:pt x="856245" y="759632"/>
                      <a:pt x="832312" y="775773"/>
                      <a:pt x="818397" y="788018"/>
                    </a:cubicBezTo>
                    <a:cubicBezTo>
                      <a:pt x="772757" y="828092"/>
                      <a:pt x="757173" y="931061"/>
                      <a:pt x="801143" y="972805"/>
                    </a:cubicBezTo>
                    <a:cubicBezTo>
                      <a:pt x="825633" y="996181"/>
                      <a:pt x="864037" y="990616"/>
                      <a:pt x="886857" y="968352"/>
                    </a:cubicBezTo>
                    <a:cubicBezTo>
                      <a:pt x="921922" y="936627"/>
                      <a:pt x="963109" y="893213"/>
                      <a:pt x="963109" y="893213"/>
                    </a:cubicBezTo>
                    <a:cubicBezTo>
                      <a:pt x="993722" y="867610"/>
                      <a:pt x="1017655" y="851469"/>
                      <a:pt x="1034352" y="870949"/>
                    </a:cubicBezTo>
                    <a:cubicBezTo>
                      <a:pt x="1048824" y="886534"/>
                      <a:pt x="1018768" y="912137"/>
                      <a:pt x="999844" y="93050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46A14A6E-12C0-44E9-8E10-786E1AD52083}"/>
                  </a:ext>
                </a:extLst>
              </p:cNvPr>
              <p:cNvSpPr/>
              <p:nvPr/>
            </p:nvSpPr>
            <p:spPr>
              <a:xfrm>
                <a:off x="5562502" y="4704886"/>
                <a:ext cx="200371" cy="200371"/>
              </a:xfrm>
              <a:custGeom>
                <a:avLst/>
                <a:gdLst>
                  <a:gd name="connsiteX0" fmla="*/ 62859 w 200371"/>
                  <a:gd name="connsiteY0" fmla="*/ 150385 h 200371"/>
                  <a:gd name="connsiteX1" fmla="*/ 9427 w 200371"/>
                  <a:gd name="connsiteY1" fmla="*/ 9012 h 200371"/>
                  <a:gd name="connsiteX2" fmla="*/ 194770 w 200371"/>
                  <a:gd name="connsiteY2" fmla="*/ 106 h 200371"/>
                  <a:gd name="connsiteX3" fmla="*/ 200892 w 200371"/>
                  <a:gd name="connsiteY3" fmla="*/ 29049 h 200371"/>
                  <a:gd name="connsiteX4" fmla="*/ 148017 w 200371"/>
                  <a:gd name="connsiteY4" fmla="*/ 172092 h 200371"/>
                  <a:gd name="connsiteX5" fmla="*/ 62859 w 200371"/>
                  <a:gd name="connsiteY5" fmla="*/ 150385 h 200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371" h="200371">
                    <a:moveTo>
                      <a:pt x="62859" y="150385"/>
                    </a:moveTo>
                    <a:cubicBezTo>
                      <a:pt x="47275" y="119216"/>
                      <a:pt x="-25638" y="11238"/>
                      <a:pt x="9427" y="9012"/>
                    </a:cubicBezTo>
                    <a:cubicBezTo>
                      <a:pt x="62303" y="5672"/>
                      <a:pt x="139111" y="3446"/>
                      <a:pt x="194770" y="106"/>
                    </a:cubicBezTo>
                    <a:cubicBezTo>
                      <a:pt x="212581" y="-1563"/>
                      <a:pt x="204232" y="16804"/>
                      <a:pt x="200892" y="29049"/>
                    </a:cubicBezTo>
                    <a:cubicBezTo>
                      <a:pt x="188648" y="75802"/>
                      <a:pt x="170280" y="128121"/>
                      <a:pt x="148017" y="172092"/>
                    </a:cubicBezTo>
                    <a:cubicBezTo>
                      <a:pt x="129649" y="207713"/>
                      <a:pt x="99594" y="224967"/>
                      <a:pt x="62859" y="15038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B8892D4-C7B2-484E-9664-0C65B2994CB0}"/>
                  </a:ext>
                </a:extLst>
              </p:cNvPr>
              <p:cNvSpPr/>
              <p:nvPr/>
            </p:nvSpPr>
            <p:spPr>
              <a:xfrm>
                <a:off x="4973042" y="3994232"/>
                <a:ext cx="5566" cy="5566"/>
              </a:xfrm>
              <a:custGeom>
                <a:avLst/>
                <a:gdLst/>
                <a:ahLst/>
                <a:cxnLst/>
                <a:rect l="l" t="t" r="r" b="b"/>
                <a:pathLst>
                  <a:path/>
                </a:pathLst>
              </a:custGeom>
              <a:solidFill>
                <a:srgbClr val="262626"/>
              </a:solidFill>
              <a:ln w="5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2E5765A-999B-4B4E-AF3F-ED69190F79CB}"/>
                  </a:ext>
                </a:extLst>
              </p:cNvPr>
              <p:cNvSpPr/>
              <p:nvPr/>
            </p:nvSpPr>
            <p:spPr>
              <a:xfrm>
                <a:off x="4973042" y="3994232"/>
                <a:ext cx="5566" cy="5566"/>
              </a:xfrm>
              <a:custGeom>
                <a:avLst/>
                <a:gdLst/>
                <a:ahLst/>
                <a:cxnLst/>
                <a:rect l="l" t="t" r="r" b="b"/>
                <a:pathLst>
                  <a:path/>
                </a:pathLst>
              </a:custGeom>
              <a:solidFill>
                <a:srgbClr val="262626"/>
              </a:solidFill>
              <a:ln w="5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9383909-2E63-4841-9FD4-4D4DA2DD0F48}"/>
                  </a:ext>
                </a:extLst>
              </p:cNvPr>
              <p:cNvSpPr/>
              <p:nvPr/>
            </p:nvSpPr>
            <p:spPr>
              <a:xfrm>
                <a:off x="4973042" y="3994232"/>
                <a:ext cx="5566" cy="5566"/>
              </a:xfrm>
              <a:custGeom>
                <a:avLst/>
                <a:gdLst/>
                <a:ahLst/>
                <a:cxnLst/>
                <a:rect l="l" t="t" r="r" b="b"/>
                <a:pathLst>
                  <a:path/>
                </a:pathLst>
              </a:custGeom>
              <a:solidFill>
                <a:srgbClr val="262626"/>
              </a:solidFill>
              <a:ln w="5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7DFA28F0-AEA5-40B5-966E-E2139D606CD8}"/>
                </a:ext>
              </a:extLst>
            </p:cNvPr>
            <p:cNvGrpSpPr/>
            <p:nvPr/>
          </p:nvGrpSpPr>
          <p:grpSpPr>
            <a:xfrm>
              <a:off x="7934311" y="778925"/>
              <a:ext cx="1434347" cy="451157"/>
              <a:chOff x="8939532" y="1599457"/>
              <a:chExt cx="962977" cy="302894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8568ECC-6DBB-4054-8043-1E847FD23EBD}"/>
                  </a:ext>
                </a:extLst>
              </p:cNvPr>
              <p:cNvSpPr/>
              <p:nvPr/>
            </p:nvSpPr>
            <p:spPr>
              <a:xfrm>
                <a:off x="9660574" y="1603267"/>
                <a:ext cx="241935" cy="299084"/>
              </a:xfrm>
              <a:custGeom>
                <a:avLst/>
                <a:gdLst>
                  <a:gd name="connsiteX0" fmla="*/ 237173 w 241935"/>
                  <a:gd name="connsiteY0" fmla="*/ 7620 h 299084"/>
                  <a:gd name="connsiteX1" fmla="*/ 154305 w 241935"/>
                  <a:gd name="connsiteY1" fmla="*/ 147638 h 299084"/>
                  <a:gd name="connsiteX2" fmla="*/ 241935 w 241935"/>
                  <a:gd name="connsiteY2" fmla="*/ 290513 h 299084"/>
                  <a:gd name="connsiteX3" fmla="*/ 131445 w 241935"/>
                  <a:gd name="connsiteY3" fmla="*/ 220980 h 299084"/>
                  <a:gd name="connsiteX4" fmla="*/ 125730 w 241935"/>
                  <a:gd name="connsiteY4" fmla="*/ 178118 h 299084"/>
                  <a:gd name="connsiteX5" fmla="*/ 101918 w 241935"/>
                  <a:gd name="connsiteY5" fmla="*/ 162878 h 299084"/>
                  <a:gd name="connsiteX6" fmla="*/ 82868 w 241935"/>
                  <a:gd name="connsiteY6" fmla="*/ 181928 h 299084"/>
                  <a:gd name="connsiteX7" fmla="*/ 105728 w 241935"/>
                  <a:gd name="connsiteY7" fmla="*/ 296228 h 299084"/>
                  <a:gd name="connsiteX8" fmla="*/ 0 w 241935"/>
                  <a:gd name="connsiteY8" fmla="*/ 299085 h 299084"/>
                  <a:gd name="connsiteX9" fmla="*/ 12383 w 241935"/>
                  <a:gd name="connsiteY9" fmla="*/ 151448 h 299084"/>
                  <a:gd name="connsiteX10" fmla="*/ 15240 w 241935"/>
                  <a:gd name="connsiteY10" fmla="*/ 126683 h 299084"/>
                  <a:gd name="connsiteX11" fmla="*/ 13335 w 241935"/>
                  <a:gd name="connsiteY11" fmla="*/ 26670 h 299084"/>
                  <a:gd name="connsiteX12" fmla="*/ 20003 w 241935"/>
                  <a:gd name="connsiteY12" fmla="*/ 2857 h 299084"/>
                  <a:gd name="connsiteX13" fmla="*/ 103823 w 241935"/>
                  <a:gd name="connsiteY13" fmla="*/ 0 h 299084"/>
                  <a:gd name="connsiteX14" fmla="*/ 83820 w 241935"/>
                  <a:gd name="connsiteY14" fmla="*/ 105728 h 299084"/>
                  <a:gd name="connsiteX15" fmla="*/ 99060 w 241935"/>
                  <a:gd name="connsiteY15" fmla="*/ 129540 h 299084"/>
                  <a:gd name="connsiteX16" fmla="*/ 128588 w 241935"/>
                  <a:gd name="connsiteY16" fmla="*/ 113348 h 299084"/>
                  <a:gd name="connsiteX17" fmla="*/ 132398 w 241935"/>
                  <a:gd name="connsiteY17" fmla="*/ 89535 h 299084"/>
                  <a:gd name="connsiteX18" fmla="*/ 237173 w 241935"/>
                  <a:gd name="connsiteY18" fmla="*/ 7620 h 29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1935" h="299084">
                    <a:moveTo>
                      <a:pt x="237173" y="7620"/>
                    </a:moveTo>
                    <a:cubicBezTo>
                      <a:pt x="170498" y="33338"/>
                      <a:pt x="220980" y="120015"/>
                      <a:pt x="154305" y="147638"/>
                    </a:cubicBezTo>
                    <a:cubicBezTo>
                      <a:pt x="221933" y="176213"/>
                      <a:pt x="172403" y="262890"/>
                      <a:pt x="241935" y="290513"/>
                    </a:cubicBezTo>
                    <a:cubicBezTo>
                      <a:pt x="160020" y="304800"/>
                      <a:pt x="143828" y="293370"/>
                      <a:pt x="131445" y="220980"/>
                    </a:cubicBezTo>
                    <a:cubicBezTo>
                      <a:pt x="129540" y="206693"/>
                      <a:pt x="126683" y="192405"/>
                      <a:pt x="125730" y="178118"/>
                    </a:cubicBezTo>
                    <a:cubicBezTo>
                      <a:pt x="124778" y="161925"/>
                      <a:pt x="113348" y="162878"/>
                      <a:pt x="101918" y="162878"/>
                    </a:cubicBezTo>
                    <a:cubicBezTo>
                      <a:pt x="87630" y="161925"/>
                      <a:pt x="82868" y="168593"/>
                      <a:pt x="82868" y="181928"/>
                    </a:cubicBezTo>
                    <a:cubicBezTo>
                      <a:pt x="81915" y="220028"/>
                      <a:pt x="80010" y="258128"/>
                      <a:pt x="105728" y="296228"/>
                    </a:cubicBezTo>
                    <a:cubicBezTo>
                      <a:pt x="71438" y="280035"/>
                      <a:pt x="38100" y="292418"/>
                      <a:pt x="0" y="299085"/>
                    </a:cubicBezTo>
                    <a:cubicBezTo>
                      <a:pt x="29528" y="245745"/>
                      <a:pt x="38100" y="199073"/>
                      <a:pt x="12383" y="151448"/>
                    </a:cubicBezTo>
                    <a:cubicBezTo>
                      <a:pt x="6668" y="140970"/>
                      <a:pt x="10478" y="135255"/>
                      <a:pt x="15240" y="126683"/>
                    </a:cubicBezTo>
                    <a:cubicBezTo>
                      <a:pt x="33338" y="93345"/>
                      <a:pt x="30480" y="59055"/>
                      <a:pt x="13335" y="26670"/>
                    </a:cubicBezTo>
                    <a:cubicBezTo>
                      <a:pt x="6668" y="14288"/>
                      <a:pt x="2858" y="-3810"/>
                      <a:pt x="20003" y="2857"/>
                    </a:cubicBezTo>
                    <a:cubicBezTo>
                      <a:pt x="48578" y="14288"/>
                      <a:pt x="74295" y="9525"/>
                      <a:pt x="103823" y="0"/>
                    </a:cubicBezTo>
                    <a:cubicBezTo>
                      <a:pt x="86678" y="36195"/>
                      <a:pt x="80010" y="69533"/>
                      <a:pt x="83820" y="105728"/>
                    </a:cubicBezTo>
                    <a:cubicBezTo>
                      <a:pt x="84773" y="116205"/>
                      <a:pt x="81915" y="129540"/>
                      <a:pt x="99060" y="129540"/>
                    </a:cubicBezTo>
                    <a:cubicBezTo>
                      <a:pt x="111443" y="129540"/>
                      <a:pt x="125730" y="129540"/>
                      <a:pt x="128588" y="113348"/>
                    </a:cubicBezTo>
                    <a:cubicBezTo>
                      <a:pt x="130493" y="105728"/>
                      <a:pt x="131445" y="98108"/>
                      <a:pt x="132398" y="89535"/>
                    </a:cubicBezTo>
                    <a:cubicBezTo>
                      <a:pt x="142875" y="6668"/>
                      <a:pt x="147638" y="2857"/>
                      <a:pt x="237173" y="7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980DAC05-1484-4931-8DDB-E4A12DC7D77A}"/>
                  </a:ext>
                </a:extLst>
              </p:cNvPr>
              <p:cNvSpPr/>
              <p:nvPr/>
            </p:nvSpPr>
            <p:spPr>
              <a:xfrm>
                <a:off x="9472201" y="1599969"/>
                <a:ext cx="166465" cy="301854"/>
              </a:xfrm>
              <a:custGeom>
                <a:avLst/>
                <a:gdLst>
                  <a:gd name="connsiteX0" fmla="*/ 88361 w 166465"/>
                  <a:gd name="connsiteY0" fmla="*/ 173795 h 301854"/>
                  <a:gd name="connsiteX1" fmla="*/ 166466 w 166465"/>
                  <a:gd name="connsiteY1" fmla="*/ 165223 h 301854"/>
                  <a:gd name="connsiteX2" fmla="*/ 158846 w 166465"/>
                  <a:gd name="connsiteY2" fmla="*/ 229993 h 301854"/>
                  <a:gd name="connsiteX3" fmla="*/ 93123 w 166465"/>
                  <a:gd name="connsiteY3" fmla="*/ 301431 h 301854"/>
                  <a:gd name="connsiteX4" fmla="*/ 7398 w 166465"/>
                  <a:gd name="connsiteY4" fmla="*/ 238565 h 301854"/>
                  <a:gd name="connsiteX5" fmla="*/ 8351 w 166465"/>
                  <a:gd name="connsiteY5" fmla="*/ 61400 h 301854"/>
                  <a:gd name="connsiteX6" fmla="*/ 95981 w 166465"/>
                  <a:gd name="connsiteY6" fmla="*/ 440 h 301854"/>
                  <a:gd name="connsiteX7" fmla="*/ 157893 w 166465"/>
                  <a:gd name="connsiteY7" fmla="*/ 69020 h 301854"/>
                  <a:gd name="connsiteX8" fmla="*/ 166466 w 166465"/>
                  <a:gd name="connsiteY8" fmla="*/ 125218 h 301854"/>
                  <a:gd name="connsiteX9" fmla="*/ 153131 w 166465"/>
                  <a:gd name="connsiteY9" fmla="*/ 126170 h 301854"/>
                  <a:gd name="connsiteX10" fmla="*/ 103601 w 166465"/>
                  <a:gd name="connsiteY10" fmla="*/ 60448 h 301854"/>
                  <a:gd name="connsiteX11" fmla="*/ 83598 w 166465"/>
                  <a:gd name="connsiteY11" fmla="*/ 33778 h 301854"/>
                  <a:gd name="connsiteX12" fmla="*/ 61691 w 166465"/>
                  <a:gd name="connsiteY12" fmla="*/ 54733 h 301854"/>
                  <a:gd name="connsiteX13" fmla="*/ 60738 w 166465"/>
                  <a:gd name="connsiteY13" fmla="*/ 64258 h 301854"/>
                  <a:gd name="connsiteX14" fmla="*/ 60738 w 166465"/>
                  <a:gd name="connsiteY14" fmla="*/ 232850 h 301854"/>
                  <a:gd name="connsiteX15" fmla="*/ 84551 w 166465"/>
                  <a:gd name="connsiteY15" fmla="*/ 266188 h 301854"/>
                  <a:gd name="connsiteX16" fmla="*/ 102648 w 166465"/>
                  <a:gd name="connsiteY16" fmla="*/ 228088 h 301854"/>
                  <a:gd name="connsiteX17" fmla="*/ 88361 w 166465"/>
                  <a:gd name="connsiteY17" fmla="*/ 173795 h 301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6465" h="301854">
                    <a:moveTo>
                      <a:pt x="88361" y="173795"/>
                    </a:moveTo>
                    <a:cubicBezTo>
                      <a:pt x="118841" y="181415"/>
                      <a:pt x="141701" y="186178"/>
                      <a:pt x="166466" y="165223"/>
                    </a:cubicBezTo>
                    <a:cubicBezTo>
                      <a:pt x="162656" y="193798"/>
                      <a:pt x="158846" y="211895"/>
                      <a:pt x="158846" y="229993"/>
                    </a:cubicBezTo>
                    <a:cubicBezTo>
                      <a:pt x="158846" y="273808"/>
                      <a:pt x="136938" y="297620"/>
                      <a:pt x="93123" y="301431"/>
                    </a:cubicBezTo>
                    <a:cubicBezTo>
                      <a:pt x="45498" y="305240"/>
                      <a:pt x="15018" y="283333"/>
                      <a:pt x="7398" y="238565"/>
                    </a:cubicBezTo>
                    <a:cubicBezTo>
                      <a:pt x="-3079" y="179510"/>
                      <a:pt x="-2127" y="120455"/>
                      <a:pt x="8351" y="61400"/>
                    </a:cubicBezTo>
                    <a:cubicBezTo>
                      <a:pt x="15971" y="17585"/>
                      <a:pt x="48356" y="-3370"/>
                      <a:pt x="95981" y="440"/>
                    </a:cubicBezTo>
                    <a:cubicBezTo>
                      <a:pt x="137891" y="4250"/>
                      <a:pt x="157893" y="27110"/>
                      <a:pt x="157893" y="69020"/>
                    </a:cubicBezTo>
                    <a:cubicBezTo>
                      <a:pt x="157893" y="87118"/>
                      <a:pt x="163608" y="105215"/>
                      <a:pt x="166466" y="125218"/>
                    </a:cubicBezTo>
                    <a:cubicBezTo>
                      <a:pt x="160751" y="126170"/>
                      <a:pt x="156941" y="128075"/>
                      <a:pt x="153131" y="126170"/>
                    </a:cubicBezTo>
                    <a:cubicBezTo>
                      <a:pt x="123603" y="117598"/>
                      <a:pt x="106458" y="94738"/>
                      <a:pt x="103601" y="60448"/>
                    </a:cubicBezTo>
                    <a:cubicBezTo>
                      <a:pt x="102648" y="48065"/>
                      <a:pt x="101696" y="32825"/>
                      <a:pt x="83598" y="33778"/>
                    </a:cubicBezTo>
                    <a:cubicBezTo>
                      <a:pt x="71216" y="33778"/>
                      <a:pt x="63596" y="42350"/>
                      <a:pt x="61691" y="54733"/>
                    </a:cubicBezTo>
                    <a:cubicBezTo>
                      <a:pt x="61691" y="57590"/>
                      <a:pt x="60738" y="61400"/>
                      <a:pt x="60738" y="64258"/>
                    </a:cubicBezTo>
                    <a:cubicBezTo>
                      <a:pt x="71216" y="120455"/>
                      <a:pt x="65501" y="176653"/>
                      <a:pt x="60738" y="232850"/>
                    </a:cubicBezTo>
                    <a:cubicBezTo>
                      <a:pt x="59786" y="249995"/>
                      <a:pt x="64548" y="268093"/>
                      <a:pt x="84551" y="266188"/>
                    </a:cubicBezTo>
                    <a:cubicBezTo>
                      <a:pt x="106458" y="264283"/>
                      <a:pt x="101696" y="243328"/>
                      <a:pt x="102648" y="228088"/>
                    </a:cubicBezTo>
                    <a:cubicBezTo>
                      <a:pt x="106458" y="212848"/>
                      <a:pt x="97886" y="197608"/>
                      <a:pt x="88361" y="17379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A8EAE60-B3B8-426A-8254-2675381127D0}"/>
                  </a:ext>
                </a:extLst>
              </p:cNvPr>
              <p:cNvSpPr/>
              <p:nvPr/>
            </p:nvSpPr>
            <p:spPr>
              <a:xfrm>
                <a:off x="8939532" y="1606910"/>
                <a:ext cx="172016" cy="286518"/>
              </a:xfrm>
              <a:custGeom>
                <a:avLst/>
                <a:gdLst>
                  <a:gd name="connsiteX0" fmla="*/ 7620 w 172016"/>
                  <a:gd name="connsiteY0" fmla="*/ 55412 h 286518"/>
                  <a:gd name="connsiteX1" fmla="*/ 0 w 172016"/>
                  <a:gd name="connsiteY1" fmla="*/ 1119 h 286518"/>
                  <a:gd name="connsiteX2" fmla="*/ 123825 w 172016"/>
                  <a:gd name="connsiteY2" fmla="*/ 167 h 286518"/>
                  <a:gd name="connsiteX3" fmla="*/ 170498 w 172016"/>
                  <a:gd name="connsiteY3" fmla="*/ 49697 h 286518"/>
                  <a:gd name="connsiteX4" fmla="*/ 119063 w 172016"/>
                  <a:gd name="connsiteY4" fmla="*/ 105894 h 286518"/>
                  <a:gd name="connsiteX5" fmla="*/ 119063 w 172016"/>
                  <a:gd name="connsiteY5" fmla="*/ 176379 h 286518"/>
                  <a:gd name="connsiteX6" fmla="*/ 133350 w 172016"/>
                  <a:gd name="connsiteY6" fmla="*/ 282107 h 286518"/>
                  <a:gd name="connsiteX7" fmla="*/ 55245 w 172016"/>
                  <a:gd name="connsiteY7" fmla="*/ 284964 h 286518"/>
                  <a:gd name="connsiteX8" fmla="*/ 49530 w 172016"/>
                  <a:gd name="connsiteY8" fmla="*/ 263057 h 286518"/>
                  <a:gd name="connsiteX9" fmla="*/ 50483 w 172016"/>
                  <a:gd name="connsiteY9" fmla="*/ 158282 h 286518"/>
                  <a:gd name="connsiteX10" fmla="*/ 58103 w 172016"/>
                  <a:gd name="connsiteY10" fmla="*/ 111609 h 286518"/>
                  <a:gd name="connsiteX11" fmla="*/ 57150 w 172016"/>
                  <a:gd name="connsiteY11" fmla="*/ 51602 h 286518"/>
                  <a:gd name="connsiteX12" fmla="*/ 7620 w 172016"/>
                  <a:gd name="connsiteY12" fmla="*/ 55412 h 286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2016" h="286518">
                    <a:moveTo>
                      <a:pt x="7620" y="55412"/>
                    </a:moveTo>
                    <a:cubicBezTo>
                      <a:pt x="3810" y="34457"/>
                      <a:pt x="13335" y="19217"/>
                      <a:pt x="0" y="1119"/>
                    </a:cubicBezTo>
                    <a:cubicBezTo>
                      <a:pt x="45720" y="1119"/>
                      <a:pt x="84773" y="3024"/>
                      <a:pt x="123825" y="167"/>
                    </a:cubicBezTo>
                    <a:cubicBezTo>
                      <a:pt x="161925" y="-1738"/>
                      <a:pt x="177165" y="12549"/>
                      <a:pt x="170498" y="49697"/>
                    </a:cubicBezTo>
                    <a:cubicBezTo>
                      <a:pt x="114300" y="41124"/>
                      <a:pt x="105728" y="49697"/>
                      <a:pt x="119063" y="105894"/>
                    </a:cubicBezTo>
                    <a:cubicBezTo>
                      <a:pt x="124778" y="130659"/>
                      <a:pt x="127635" y="151614"/>
                      <a:pt x="119063" y="176379"/>
                    </a:cubicBezTo>
                    <a:cubicBezTo>
                      <a:pt x="108585" y="208764"/>
                      <a:pt x="116205" y="244007"/>
                      <a:pt x="133350" y="282107"/>
                    </a:cubicBezTo>
                    <a:cubicBezTo>
                      <a:pt x="107633" y="291632"/>
                      <a:pt x="81915" y="268772"/>
                      <a:pt x="55245" y="284964"/>
                    </a:cubicBezTo>
                    <a:cubicBezTo>
                      <a:pt x="44768" y="291632"/>
                      <a:pt x="43815" y="275439"/>
                      <a:pt x="49530" y="263057"/>
                    </a:cubicBezTo>
                    <a:cubicBezTo>
                      <a:pt x="66675" y="228767"/>
                      <a:pt x="68580" y="190667"/>
                      <a:pt x="50483" y="158282"/>
                    </a:cubicBezTo>
                    <a:cubicBezTo>
                      <a:pt x="38100" y="136374"/>
                      <a:pt x="55245" y="126849"/>
                      <a:pt x="58103" y="111609"/>
                    </a:cubicBezTo>
                    <a:cubicBezTo>
                      <a:pt x="61913" y="90654"/>
                      <a:pt x="68580" y="67794"/>
                      <a:pt x="57150" y="51602"/>
                    </a:cubicBezTo>
                    <a:cubicBezTo>
                      <a:pt x="44768" y="35409"/>
                      <a:pt x="25718" y="46839"/>
                      <a:pt x="7620" y="5541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61953072-C5E9-4DFA-9031-24F0755DDB8F}"/>
                  </a:ext>
                </a:extLst>
              </p:cNvPr>
              <p:cNvSpPr/>
              <p:nvPr/>
            </p:nvSpPr>
            <p:spPr>
              <a:xfrm>
                <a:off x="9345075" y="1599457"/>
                <a:ext cx="100233" cy="291586"/>
              </a:xfrm>
              <a:custGeom>
                <a:avLst/>
                <a:gdLst>
                  <a:gd name="connsiteX0" fmla="*/ 100234 w 100233"/>
                  <a:gd name="connsiteY0" fmla="*/ 0 h 291586"/>
                  <a:gd name="connsiteX1" fmla="*/ 85946 w 100233"/>
                  <a:gd name="connsiteY1" fmla="*/ 138113 h 291586"/>
                  <a:gd name="connsiteX2" fmla="*/ 84041 w 100233"/>
                  <a:gd name="connsiteY2" fmla="*/ 163830 h 291586"/>
                  <a:gd name="connsiteX3" fmla="*/ 84041 w 100233"/>
                  <a:gd name="connsiteY3" fmla="*/ 269558 h 291586"/>
                  <a:gd name="connsiteX4" fmla="*/ 90709 w 100233"/>
                  <a:gd name="connsiteY4" fmla="*/ 281940 h 291586"/>
                  <a:gd name="connsiteX5" fmla="*/ 84994 w 100233"/>
                  <a:gd name="connsiteY5" fmla="*/ 291465 h 291586"/>
                  <a:gd name="connsiteX6" fmla="*/ 3079 w 100233"/>
                  <a:gd name="connsiteY6" fmla="*/ 288608 h 291586"/>
                  <a:gd name="connsiteX7" fmla="*/ 6889 w 100233"/>
                  <a:gd name="connsiteY7" fmla="*/ 269558 h 291586"/>
                  <a:gd name="connsiteX8" fmla="*/ 7841 w 100233"/>
                  <a:gd name="connsiteY8" fmla="*/ 163830 h 291586"/>
                  <a:gd name="connsiteX9" fmla="*/ 4984 w 100233"/>
                  <a:gd name="connsiteY9" fmla="*/ 138113 h 291586"/>
                  <a:gd name="connsiteX10" fmla="*/ 4031 w 100233"/>
                  <a:gd name="connsiteY10" fmla="*/ 24765 h 291586"/>
                  <a:gd name="connsiteX11" fmla="*/ 13556 w 100233"/>
                  <a:gd name="connsiteY11" fmla="*/ 4763 h 291586"/>
                  <a:gd name="connsiteX12" fmla="*/ 100234 w 100233"/>
                  <a:gd name="connsiteY12" fmla="*/ 0 h 29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233" h="291586">
                    <a:moveTo>
                      <a:pt x="100234" y="0"/>
                    </a:moveTo>
                    <a:cubicBezTo>
                      <a:pt x="68801" y="52388"/>
                      <a:pt x="66896" y="95250"/>
                      <a:pt x="85946" y="138113"/>
                    </a:cubicBezTo>
                    <a:cubicBezTo>
                      <a:pt x="90709" y="148590"/>
                      <a:pt x="88804" y="154305"/>
                      <a:pt x="84041" y="163830"/>
                    </a:cubicBezTo>
                    <a:cubicBezTo>
                      <a:pt x="68801" y="199073"/>
                      <a:pt x="69754" y="234315"/>
                      <a:pt x="84041" y="269558"/>
                    </a:cubicBezTo>
                    <a:cubicBezTo>
                      <a:pt x="85946" y="274320"/>
                      <a:pt x="88804" y="278130"/>
                      <a:pt x="90709" y="281940"/>
                    </a:cubicBezTo>
                    <a:cubicBezTo>
                      <a:pt x="94519" y="287655"/>
                      <a:pt x="88804" y="292418"/>
                      <a:pt x="84994" y="291465"/>
                    </a:cubicBezTo>
                    <a:cubicBezTo>
                      <a:pt x="57371" y="286703"/>
                      <a:pt x="30701" y="288608"/>
                      <a:pt x="3079" y="288608"/>
                    </a:cubicBezTo>
                    <a:cubicBezTo>
                      <a:pt x="-4541" y="288608"/>
                      <a:pt x="4031" y="276225"/>
                      <a:pt x="6889" y="269558"/>
                    </a:cubicBezTo>
                    <a:cubicBezTo>
                      <a:pt x="22129" y="234315"/>
                      <a:pt x="22129" y="199073"/>
                      <a:pt x="7841" y="163830"/>
                    </a:cubicBezTo>
                    <a:cubicBezTo>
                      <a:pt x="4031" y="155258"/>
                      <a:pt x="-731" y="149543"/>
                      <a:pt x="4984" y="138113"/>
                    </a:cubicBezTo>
                    <a:cubicBezTo>
                      <a:pt x="24034" y="100965"/>
                      <a:pt x="24986" y="61913"/>
                      <a:pt x="4031" y="24765"/>
                    </a:cubicBezTo>
                    <a:cubicBezTo>
                      <a:pt x="-4541" y="9525"/>
                      <a:pt x="2126" y="-953"/>
                      <a:pt x="13556" y="4763"/>
                    </a:cubicBezTo>
                    <a:cubicBezTo>
                      <a:pt x="41179" y="20003"/>
                      <a:pt x="64039" y="8573"/>
                      <a:pt x="10023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5534187E-8A78-4799-B54B-21B53C9C63BD}"/>
                  </a:ext>
                </a:extLst>
              </p:cNvPr>
              <p:cNvSpPr/>
              <p:nvPr/>
            </p:nvSpPr>
            <p:spPr>
              <a:xfrm>
                <a:off x="9125269" y="1604229"/>
                <a:ext cx="199899" cy="292518"/>
              </a:xfrm>
              <a:custGeom>
                <a:avLst/>
                <a:gdLst>
                  <a:gd name="connsiteX0" fmla="*/ 199073 w 199899"/>
                  <a:gd name="connsiteY0" fmla="*/ 276215 h 292518"/>
                  <a:gd name="connsiteX1" fmla="*/ 171450 w 199899"/>
                  <a:gd name="connsiteY1" fmla="*/ 161915 h 292518"/>
                  <a:gd name="connsiteX2" fmla="*/ 173355 w 199899"/>
                  <a:gd name="connsiteY2" fmla="*/ 116195 h 292518"/>
                  <a:gd name="connsiteX3" fmla="*/ 122873 w 199899"/>
                  <a:gd name="connsiteY3" fmla="*/ 942 h 292518"/>
                  <a:gd name="connsiteX4" fmla="*/ 953 w 199899"/>
                  <a:gd name="connsiteY4" fmla="*/ 942 h 292518"/>
                  <a:gd name="connsiteX5" fmla="*/ 8572 w 199899"/>
                  <a:gd name="connsiteY5" fmla="*/ 132387 h 292518"/>
                  <a:gd name="connsiteX6" fmla="*/ 6668 w 199899"/>
                  <a:gd name="connsiteY6" fmla="*/ 153342 h 292518"/>
                  <a:gd name="connsiteX7" fmla="*/ 0 w 199899"/>
                  <a:gd name="connsiteY7" fmla="*/ 287645 h 292518"/>
                  <a:gd name="connsiteX8" fmla="*/ 93345 w 199899"/>
                  <a:gd name="connsiteY8" fmla="*/ 285740 h 292518"/>
                  <a:gd name="connsiteX9" fmla="*/ 77153 w 199899"/>
                  <a:gd name="connsiteY9" fmla="*/ 181917 h 292518"/>
                  <a:gd name="connsiteX10" fmla="*/ 92393 w 199899"/>
                  <a:gd name="connsiteY10" fmla="*/ 155247 h 292518"/>
                  <a:gd name="connsiteX11" fmla="*/ 117157 w 199899"/>
                  <a:gd name="connsiteY11" fmla="*/ 179060 h 292518"/>
                  <a:gd name="connsiteX12" fmla="*/ 124777 w 199899"/>
                  <a:gd name="connsiteY12" fmla="*/ 240020 h 292518"/>
                  <a:gd name="connsiteX13" fmla="*/ 150495 w 199899"/>
                  <a:gd name="connsiteY13" fmla="*/ 287645 h 292518"/>
                  <a:gd name="connsiteX14" fmla="*/ 199073 w 199899"/>
                  <a:gd name="connsiteY14" fmla="*/ 276215 h 292518"/>
                  <a:gd name="connsiteX15" fmla="*/ 94298 w 199899"/>
                  <a:gd name="connsiteY15" fmla="*/ 124767 h 292518"/>
                  <a:gd name="connsiteX16" fmla="*/ 75248 w 199899"/>
                  <a:gd name="connsiteY16" fmla="*/ 84762 h 292518"/>
                  <a:gd name="connsiteX17" fmla="*/ 96203 w 199899"/>
                  <a:gd name="connsiteY17" fmla="*/ 36185 h 292518"/>
                  <a:gd name="connsiteX18" fmla="*/ 116205 w 199899"/>
                  <a:gd name="connsiteY18" fmla="*/ 78095 h 292518"/>
                  <a:gd name="connsiteX19" fmla="*/ 94298 w 199899"/>
                  <a:gd name="connsiteY19" fmla="*/ 124767 h 29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9899" h="292518">
                    <a:moveTo>
                      <a:pt x="199073" y="276215"/>
                    </a:moveTo>
                    <a:cubicBezTo>
                      <a:pt x="181927" y="238115"/>
                      <a:pt x="192405" y="195252"/>
                      <a:pt x="171450" y="161915"/>
                    </a:cubicBezTo>
                    <a:cubicBezTo>
                      <a:pt x="158115" y="141912"/>
                      <a:pt x="165735" y="132387"/>
                      <a:pt x="173355" y="116195"/>
                    </a:cubicBezTo>
                    <a:cubicBezTo>
                      <a:pt x="200025" y="59045"/>
                      <a:pt x="176213" y="7610"/>
                      <a:pt x="122873" y="942"/>
                    </a:cubicBezTo>
                    <a:cubicBezTo>
                      <a:pt x="81915" y="-4773"/>
                      <a:pt x="42863" y="18087"/>
                      <a:pt x="953" y="942"/>
                    </a:cubicBezTo>
                    <a:cubicBezTo>
                      <a:pt x="25718" y="46662"/>
                      <a:pt x="28575" y="89525"/>
                      <a:pt x="8572" y="132387"/>
                    </a:cubicBezTo>
                    <a:cubicBezTo>
                      <a:pt x="5715" y="140007"/>
                      <a:pt x="1905" y="144770"/>
                      <a:pt x="6668" y="153342"/>
                    </a:cubicBezTo>
                    <a:cubicBezTo>
                      <a:pt x="31432" y="197157"/>
                      <a:pt x="21907" y="240972"/>
                      <a:pt x="0" y="287645"/>
                    </a:cubicBezTo>
                    <a:cubicBezTo>
                      <a:pt x="32385" y="285740"/>
                      <a:pt x="61913" y="277167"/>
                      <a:pt x="93345" y="285740"/>
                    </a:cubicBezTo>
                    <a:cubicBezTo>
                      <a:pt x="72390" y="251450"/>
                      <a:pt x="77153" y="216207"/>
                      <a:pt x="77153" y="181917"/>
                    </a:cubicBezTo>
                    <a:cubicBezTo>
                      <a:pt x="77153" y="170487"/>
                      <a:pt x="71438" y="154295"/>
                      <a:pt x="92393" y="155247"/>
                    </a:cubicBezTo>
                    <a:cubicBezTo>
                      <a:pt x="107632" y="155247"/>
                      <a:pt x="115253" y="164772"/>
                      <a:pt x="117157" y="179060"/>
                    </a:cubicBezTo>
                    <a:cubicBezTo>
                      <a:pt x="120015" y="199062"/>
                      <a:pt x="121920" y="220017"/>
                      <a:pt x="124777" y="240020"/>
                    </a:cubicBezTo>
                    <a:cubicBezTo>
                      <a:pt x="127635" y="259070"/>
                      <a:pt x="131445" y="279072"/>
                      <a:pt x="150495" y="287645"/>
                    </a:cubicBezTo>
                    <a:cubicBezTo>
                      <a:pt x="170498" y="298122"/>
                      <a:pt x="205740" y="290502"/>
                      <a:pt x="199073" y="276215"/>
                    </a:cubicBezTo>
                    <a:close/>
                    <a:moveTo>
                      <a:pt x="94298" y="124767"/>
                    </a:moveTo>
                    <a:cubicBezTo>
                      <a:pt x="59055" y="125720"/>
                      <a:pt x="85725" y="96192"/>
                      <a:pt x="75248" y="84762"/>
                    </a:cubicBezTo>
                    <a:cubicBezTo>
                      <a:pt x="82868" y="67617"/>
                      <a:pt x="61913" y="37137"/>
                      <a:pt x="96203" y="36185"/>
                    </a:cubicBezTo>
                    <a:cubicBezTo>
                      <a:pt x="128588" y="35232"/>
                      <a:pt x="115253" y="61902"/>
                      <a:pt x="116205" y="78095"/>
                    </a:cubicBezTo>
                    <a:cubicBezTo>
                      <a:pt x="116205" y="96192"/>
                      <a:pt x="126682" y="123815"/>
                      <a:pt x="94298" y="12476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7D1305EB-9432-44CE-966F-3FFD75FE7BEE}"/>
                </a:ext>
              </a:extLst>
            </p:cNvPr>
            <p:cNvGrpSpPr/>
            <p:nvPr/>
          </p:nvGrpSpPr>
          <p:grpSpPr>
            <a:xfrm>
              <a:off x="10295037" y="782994"/>
              <a:ext cx="1472940" cy="443018"/>
              <a:chOff x="10396665" y="1601938"/>
              <a:chExt cx="988886" cy="29742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E67B0E96-BED1-49ED-A43F-02A01D51754A}"/>
                  </a:ext>
                </a:extLst>
              </p:cNvPr>
              <p:cNvSpPr/>
              <p:nvPr/>
            </p:nvSpPr>
            <p:spPr>
              <a:xfrm>
                <a:off x="10798811" y="1601938"/>
                <a:ext cx="173354" cy="291840"/>
              </a:xfrm>
              <a:custGeom>
                <a:avLst/>
                <a:gdLst>
                  <a:gd name="connsiteX0" fmla="*/ 165735 w 173354"/>
                  <a:gd name="connsiteY0" fmla="*/ 277553 h 291840"/>
                  <a:gd name="connsiteX1" fmla="*/ 165735 w 173354"/>
                  <a:gd name="connsiteY1" fmla="*/ 288031 h 291840"/>
                  <a:gd name="connsiteX2" fmla="*/ 0 w 173354"/>
                  <a:gd name="connsiteY2" fmla="*/ 291841 h 291840"/>
                  <a:gd name="connsiteX3" fmla="*/ 6667 w 173354"/>
                  <a:gd name="connsiteY3" fmla="*/ 158491 h 291840"/>
                  <a:gd name="connsiteX4" fmla="*/ 8573 w 173354"/>
                  <a:gd name="connsiteY4" fmla="*/ 132773 h 291840"/>
                  <a:gd name="connsiteX5" fmla="*/ 17145 w 173354"/>
                  <a:gd name="connsiteY5" fmla="*/ 87053 h 291840"/>
                  <a:gd name="connsiteX6" fmla="*/ 4763 w 173354"/>
                  <a:gd name="connsiteY6" fmla="*/ 19426 h 291840"/>
                  <a:gd name="connsiteX7" fmla="*/ 52388 w 173354"/>
                  <a:gd name="connsiteY7" fmla="*/ 16568 h 291840"/>
                  <a:gd name="connsiteX8" fmla="*/ 118110 w 173354"/>
                  <a:gd name="connsiteY8" fmla="*/ 11806 h 291840"/>
                  <a:gd name="connsiteX9" fmla="*/ 170498 w 173354"/>
                  <a:gd name="connsiteY9" fmla="*/ 8948 h 291840"/>
                  <a:gd name="connsiteX10" fmla="*/ 173355 w 173354"/>
                  <a:gd name="connsiteY10" fmla="*/ 86101 h 291840"/>
                  <a:gd name="connsiteX11" fmla="*/ 108585 w 173354"/>
                  <a:gd name="connsiteY11" fmla="*/ 88958 h 291840"/>
                  <a:gd name="connsiteX12" fmla="*/ 110490 w 173354"/>
                  <a:gd name="connsiteY12" fmla="*/ 54668 h 291840"/>
                  <a:gd name="connsiteX13" fmla="*/ 83820 w 173354"/>
                  <a:gd name="connsiteY13" fmla="*/ 41333 h 291840"/>
                  <a:gd name="connsiteX14" fmla="*/ 80010 w 173354"/>
                  <a:gd name="connsiteY14" fmla="*/ 116581 h 291840"/>
                  <a:gd name="connsiteX15" fmla="*/ 107633 w 173354"/>
                  <a:gd name="connsiteY15" fmla="*/ 128963 h 291840"/>
                  <a:gd name="connsiteX16" fmla="*/ 133350 w 173354"/>
                  <a:gd name="connsiteY16" fmla="*/ 155633 h 291840"/>
                  <a:gd name="connsiteX17" fmla="*/ 108585 w 173354"/>
                  <a:gd name="connsiteY17" fmla="*/ 166111 h 291840"/>
                  <a:gd name="connsiteX18" fmla="*/ 79058 w 173354"/>
                  <a:gd name="connsiteY18" fmla="*/ 183256 h 291840"/>
                  <a:gd name="connsiteX19" fmla="*/ 83820 w 173354"/>
                  <a:gd name="connsiteY19" fmla="*/ 258503 h 291840"/>
                  <a:gd name="connsiteX20" fmla="*/ 109538 w 173354"/>
                  <a:gd name="connsiteY20" fmla="*/ 242311 h 291840"/>
                  <a:gd name="connsiteX21" fmla="*/ 103823 w 173354"/>
                  <a:gd name="connsiteY21" fmla="*/ 205163 h 291840"/>
                  <a:gd name="connsiteX22" fmla="*/ 166688 w 173354"/>
                  <a:gd name="connsiteY22" fmla="*/ 200401 h 291840"/>
                  <a:gd name="connsiteX23" fmla="*/ 165735 w 173354"/>
                  <a:gd name="connsiteY23" fmla="*/ 277553 h 29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3354" h="291840">
                    <a:moveTo>
                      <a:pt x="165735" y="277553"/>
                    </a:moveTo>
                    <a:cubicBezTo>
                      <a:pt x="165735" y="281363"/>
                      <a:pt x="165735" y="284221"/>
                      <a:pt x="165735" y="288031"/>
                    </a:cubicBezTo>
                    <a:cubicBezTo>
                      <a:pt x="112395" y="288031"/>
                      <a:pt x="58103" y="280411"/>
                      <a:pt x="0" y="291841"/>
                    </a:cubicBezTo>
                    <a:cubicBezTo>
                      <a:pt x="22860" y="245168"/>
                      <a:pt x="24765" y="201353"/>
                      <a:pt x="6667" y="158491"/>
                    </a:cubicBezTo>
                    <a:cubicBezTo>
                      <a:pt x="1905" y="148013"/>
                      <a:pt x="2858" y="141346"/>
                      <a:pt x="8573" y="132773"/>
                    </a:cubicBezTo>
                    <a:cubicBezTo>
                      <a:pt x="17145" y="118486"/>
                      <a:pt x="18098" y="102293"/>
                      <a:pt x="17145" y="87053"/>
                    </a:cubicBezTo>
                    <a:cubicBezTo>
                      <a:pt x="17145" y="63241"/>
                      <a:pt x="2858" y="36571"/>
                      <a:pt x="4763" y="19426"/>
                    </a:cubicBezTo>
                    <a:cubicBezTo>
                      <a:pt x="10478" y="-27247"/>
                      <a:pt x="37148" y="26093"/>
                      <a:pt x="52388" y="16568"/>
                    </a:cubicBezTo>
                    <a:cubicBezTo>
                      <a:pt x="74295" y="2281"/>
                      <a:pt x="95250" y="-3434"/>
                      <a:pt x="118110" y="11806"/>
                    </a:cubicBezTo>
                    <a:cubicBezTo>
                      <a:pt x="137160" y="24188"/>
                      <a:pt x="148590" y="-7244"/>
                      <a:pt x="170498" y="8948"/>
                    </a:cubicBezTo>
                    <a:cubicBezTo>
                      <a:pt x="159067" y="30856"/>
                      <a:pt x="149542" y="57526"/>
                      <a:pt x="173355" y="86101"/>
                    </a:cubicBezTo>
                    <a:cubicBezTo>
                      <a:pt x="147638" y="87053"/>
                      <a:pt x="126683" y="76576"/>
                      <a:pt x="108585" y="88958"/>
                    </a:cubicBezTo>
                    <a:cubicBezTo>
                      <a:pt x="99060" y="74671"/>
                      <a:pt x="112395" y="65146"/>
                      <a:pt x="110490" y="54668"/>
                    </a:cubicBezTo>
                    <a:cubicBezTo>
                      <a:pt x="107633" y="36571"/>
                      <a:pt x="93345" y="31808"/>
                      <a:pt x="83820" y="41333"/>
                    </a:cubicBezTo>
                    <a:cubicBezTo>
                      <a:pt x="60008" y="63241"/>
                      <a:pt x="82867" y="90863"/>
                      <a:pt x="80010" y="116581"/>
                    </a:cubicBezTo>
                    <a:cubicBezTo>
                      <a:pt x="78105" y="136583"/>
                      <a:pt x="97155" y="132773"/>
                      <a:pt x="107633" y="128963"/>
                    </a:cubicBezTo>
                    <a:cubicBezTo>
                      <a:pt x="139065" y="117533"/>
                      <a:pt x="131445" y="137536"/>
                      <a:pt x="133350" y="155633"/>
                    </a:cubicBezTo>
                    <a:cubicBezTo>
                      <a:pt x="136208" y="188018"/>
                      <a:pt x="117158" y="165158"/>
                      <a:pt x="108585" y="166111"/>
                    </a:cubicBezTo>
                    <a:cubicBezTo>
                      <a:pt x="95250" y="167063"/>
                      <a:pt x="76200" y="159443"/>
                      <a:pt x="79058" y="183256"/>
                    </a:cubicBezTo>
                    <a:cubicBezTo>
                      <a:pt x="82867" y="208973"/>
                      <a:pt x="57150" y="237548"/>
                      <a:pt x="83820" y="258503"/>
                    </a:cubicBezTo>
                    <a:cubicBezTo>
                      <a:pt x="95250" y="268028"/>
                      <a:pt x="108585" y="257551"/>
                      <a:pt x="109538" y="242311"/>
                    </a:cubicBezTo>
                    <a:cubicBezTo>
                      <a:pt x="110490" y="230881"/>
                      <a:pt x="105728" y="218498"/>
                      <a:pt x="103823" y="205163"/>
                    </a:cubicBezTo>
                    <a:cubicBezTo>
                      <a:pt x="124778" y="202306"/>
                      <a:pt x="144780" y="218498"/>
                      <a:pt x="166688" y="200401"/>
                    </a:cubicBezTo>
                    <a:cubicBezTo>
                      <a:pt x="160020" y="228023"/>
                      <a:pt x="154305" y="252788"/>
                      <a:pt x="165735" y="27755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98CED56-BDF7-4F85-A80E-FD41B9CDE9FC}"/>
                  </a:ext>
                </a:extLst>
              </p:cNvPr>
              <p:cNvSpPr/>
              <p:nvPr/>
            </p:nvSpPr>
            <p:spPr>
              <a:xfrm>
                <a:off x="10396665" y="1605864"/>
                <a:ext cx="174499" cy="288817"/>
              </a:xfrm>
              <a:custGeom>
                <a:avLst/>
                <a:gdLst>
                  <a:gd name="connsiteX0" fmla="*/ 36387 w 174499"/>
                  <a:gd name="connsiteY0" fmla="*/ 283152 h 288817"/>
                  <a:gd name="connsiteX1" fmla="*/ 45912 w 174499"/>
                  <a:gd name="connsiteY1" fmla="*/ 158375 h 288817"/>
                  <a:gd name="connsiteX2" fmla="*/ 56389 w 174499"/>
                  <a:gd name="connsiteY2" fmla="*/ 101225 h 288817"/>
                  <a:gd name="connsiteX3" fmla="*/ 3049 w 174499"/>
                  <a:gd name="connsiteY3" fmla="*/ 53600 h 288817"/>
                  <a:gd name="connsiteX4" fmla="*/ 192 w 174499"/>
                  <a:gd name="connsiteY4" fmla="*/ 45980 h 288817"/>
                  <a:gd name="connsiteX5" fmla="*/ 58294 w 174499"/>
                  <a:gd name="connsiteY5" fmla="*/ 260 h 288817"/>
                  <a:gd name="connsiteX6" fmla="*/ 155449 w 174499"/>
                  <a:gd name="connsiteY6" fmla="*/ 2165 h 288817"/>
                  <a:gd name="connsiteX7" fmla="*/ 174499 w 174499"/>
                  <a:gd name="connsiteY7" fmla="*/ 48837 h 288817"/>
                  <a:gd name="connsiteX8" fmla="*/ 115444 w 174499"/>
                  <a:gd name="connsiteY8" fmla="*/ 109797 h 288817"/>
                  <a:gd name="connsiteX9" fmla="*/ 114492 w 174499"/>
                  <a:gd name="connsiteY9" fmla="*/ 179330 h 288817"/>
                  <a:gd name="connsiteX10" fmla="*/ 124017 w 174499"/>
                  <a:gd name="connsiteY10" fmla="*/ 266960 h 288817"/>
                  <a:gd name="connsiteX11" fmla="*/ 115444 w 174499"/>
                  <a:gd name="connsiteY11" fmla="*/ 286962 h 288817"/>
                  <a:gd name="connsiteX12" fmla="*/ 36387 w 174499"/>
                  <a:gd name="connsiteY12" fmla="*/ 283152 h 28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499" h="288817">
                    <a:moveTo>
                      <a:pt x="36387" y="283152"/>
                    </a:moveTo>
                    <a:cubicBezTo>
                      <a:pt x="61152" y="241242"/>
                      <a:pt x="64962" y="198380"/>
                      <a:pt x="45912" y="158375"/>
                    </a:cubicBezTo>
                    <a:cubicBezTo>
                      <a:pt x="34482" y="133610"/>
                      <a:pt x="55437" y="121227"/>
                      <a:pt x="56389" y="101225"/>
                    </a:cubicBezTo>
                    <a:cubicBezTo>
                      <a:pt x="60199" y="45027"/>
                      <a:pt x="56389" y="40265"/>
                      <a:pt x="3049" y="53600"/>
                    </a:cubicBezTo>
                    <a:cubicBezTo>
                      <a:pt x="2097" y="50742"/>
                      <a:pt x="-761" y="48837"/>
                      <a:pt x="192" y="45980"/>
                    </a:cubicBezTo>
                    <a:cubicBezTo>
                      <a:pt x="6859" y="3117"/>
                      <a:pt x="6859" y="2165"/>
                      <a:pt x="58294" y="260"/>
                    </a:cubicBezTo>
                    <a:cubicBezTo>
                      <a:pt x="90679" y="-693"/>
                      <a:pt x="123064" y="1212"/>
                      <a:pt x="155449" y="2165"/>
                    </a:cubicBezTo>
                    <a:cubicBezTo>
                      <a:pt x="190692" y="4070"/>
                      <a:pt x="140209" y="39312"/>
                      <a:pt x="174499" y="48837"/>
                    </a:cubicBezTo>
                    <a:cubicBezTo>
                      <a:pt x="110682" y="44075"/>
                      <a:pt x="97347" y="56457"/>
                      <a:pt x="115444" y="109797"/>
                    </a:cubicBezTo>
                    <a:cubicBezTo>
                      <a:pt x="124017" y="135515"/>
                      <a:pt x="121159" y="154565"/>
                      <a:pt x="114492" y="179330"/>
                    </a:cubicBezTo>
                    <a:cubicBezTo>
                      <a:pt x="107824" y="207905"/>
                      <a:pt x="105919" y="239337"/>
                      <a:pt x="124017" y="266960"/>
                    </a:cubicBezTo>
                    <a:cubicBezTo>
                      <a:pt x="133542" y="281247"/>
                      <a:pt x="124017" y="293630"/>
                      <a:pt x="115444" y="286962"/>
                    </a:cubicBezTo>
                    <a:cubicBezTo>
                      <a:pt x="88774" y="266960"/>
                      <a:pt x="64009" y="293630"/>
                      <a:pt x="36387" y="2831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C8C08ED-4975-4F67-AE23-A80806D3AE4D}"/>
                  </a:ext>
                </a:extLst>
              </p:cNvPr>
              <p:cNvSpPr/>
              <p:nvPr/>
            </p:nvSpPr>
            <p:spPr>
              <a:xfrm>
                <a:off x="11211745" y="1607300"/>
                <a:ext cx="173806" cy="288154"/>
              </a:xfrm>
              <a:custGeom>
                <a:avLst/>
                <a:gdLst>
                  <a:gd name="connsiteX0" fmla="*/ 4262 w 173806"/>
                  <a:gd name="connsiteY0" fmla="*/ 53116 h 288154"/>
                  <a:gd name="connsiteX1" fmla="*/ 46172 w 173806"/>
                  <a:gd name="connsiteY1" fmla="*/ 729 h 288154"/>
                  <a:gd name="connsiteX2" fmla="*/ 156662 w 173806"/>
                  <a:gd name="connsiteY2" fmla="*/ 1681 h 288154"/>
                  <a:gd name="connsiteX3" fmla="*/ 173807 w 173806"/>
                  <a:gd name="connsiteY3" fmla="*/ 52164 h 288154"/>
                  <a:gd name="connsiteX4" fmla="*/ 113799 w 173806"/>
                  <a:gd name="connsiteY4" fmla="*/ 97884 h 288154"/>
                  <a:gd name="connsiteX5" fmla="*/ 112847 w 173806"/>
                  <a:gd name="connsiteY5" fmla="*/ 187419 h 288154"/>
                  <a:gd name="connsiteX6" fmla="*/ 110942 w 173806"/>
                  <a:gd name="connsiteY6" fmla="*/ 224566 h 288154"/>
                  <a:gd name="connsiteX7" fmla="*/ 118562 w 173806"/>
                  <a:gd name="connsiteY7" fmla="*/ 284574 h 288154"/>
                  <a:gd name="connsiteX8" fmla="*/ 54744 w 173806"/>
                  <a:gd name="connsiteY8" fmla="*/ 286479 h 288154"/>
                  <a:gd name="connsiteX9" fmla="*/ 43314 w 173806"/>
                  <a:gd name="connsiteY9" fmla="*/ 267429 h 288154"/>
                  <a:gd name="connsiteX10" fmla="*/ 44267 w 173806"/>
                  <a:gd name="connsiteY10" fmla="*/ 154081 h 288154"/>
                  <a:gd name="connsiteX11" fmla="*/ 54744 w 173806"/>
                  <a:gd name="connsiteY11" fmla="*/ 111219 h 288154"/>
                  <a:gd name="connsiteX12" fmla="*/ 51887 w 173806"/>
                  <a:gd name="connsiteY12" fmla="*/ 51211 h 288154"/>
                  <a:gd name="connsiteX13" fmla="*/ 4262 w 173806"/>
                  <a:gd name="connsiteY13" fmla="*/ 53116 h 288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3806" h="288154">
                    <a:moveTo>
                      <a:pt x="4262" y="53116"/>
                    </a:moveTo>
                    <a:cubicBezTo>
                      <a:pt x="-9073" y="8349"/>
                      <a:pt x="9977" y="2634"/>
                      <a:pt x="46172" y="729"/>
                    </a:cubicBezTo>
                    <a:cubicBezTo>
                      <a:pt x="82367" y="-2129"/>
                      <a:pt x="118562" y="4539"/>
                      <a:pt x="156662" y="1681"/>
                    </a:cubicBezTo>
                    <a:cubicBezTo>
                      <a:pt x="178569" y="-224"/>
                      <a:pt x="151899" y="35019"/>
                      <a:pt x="173807" y="52164"/>
                    </a:cubicBezTo>
                    <a:cubicBezTo>
                      <a:pt x="109989" y="39781"/>
                      <a:pt x="102369" y="44544"/>
                      <a:pt x="113799" y="97884"/>
                    </a:cubicBezTo>
                    <a:cubicBezTo>
                      <a:pt x="120467" y="129316"/>
                      <a:pt x="123324" y="156939"/>
                      <a:pt x="112847" y="187419"/>
                    </a:cubicBezTo>
                    <a:cubicBezTo>
                      <a:pt x="109037" y="198849"/>
                      <a:pt x="115704" y="214089"/>
                      <a:pt x="110942" y="224566"/>
                    </a:cubicBezTo>
                    <a:cubicBezTo>
                      <a:pt x="102369" y="247426"/>
                      <a:pt x="143327" y="267429"/>
                      <a:pt x="118562" y="284574"/>
                    </a:cubicBezTo>
                    <a:cubicBezTo>
                      <a:pt x="103322" y="295051"/>
                      <a:pt x="78557" y="268381"/>
                      <a:pt x="54744" y="286479"/>
                    </a:cubicBezTo>
                    <a:cubicBezTo>
                      <a:pt x="46172" y="292194"/>
                      <a:pt x="34742" y="282669"/>
                      <a:pt x="43314" y="267429"/>
                    </a:cubicBezTo>
                    <a:cubicBezTo>
                      <a:pt x="64269" y="230281"/>
                      <a:pt x="64269" y="191229"/>
                      <a:pt x="44267" y="154081"/>
                    </a:cubicBezTo>
                    <a:cubicBezTo>
                      <a:pt x="33789" y="135031"/>
                      <a:pt x="52839" y="126459"/>
                      <a:pt x="54744" y="111219"/>
                    </a:cubicBezTo>
                    <a:cubicBezTo>
                      <a:pt x="56649" y="91216"/>
                      <a:pt x="64269" y="67404"/>
                      <a:pt x="51887" y="51211"/>
                    </a:cubicBezTo>
                    <a:cubicBezTo>
                      <a:pt x="38552" y="34066"/>
                      <a:pt x="19502" y="49306"/>
                      <a:pt x="4262" y="53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DED2DB5-663A-46BD-9FFD-E2EBB03C3ADD}"/>
                  </a:ext>
                </a:extLst>
              </p:cNvPr>
              <p:cNvSpPr/>
              <p:nvPr/>
            </p:nvSpPr>
            <p:spPr>
              <a:xfrm>
                <a:off x="10579736" y="1602122"/>
                <a:ext cx="201472" cy="297245"/>
              </a:xfrm>
              <a:custGeom>
                <a:avLst/>
                <a:gdLst>
                  <a:gd name="connsiteX0" fmla="*/ 200025 w 201472"/>
                  <a:gd name="connsiteY0" fmla="*/ 278322 h 297245"/>
                  <a:gd name="connsiteX1" fmla="*/ 167640 w 201472"/>
                  <a:gd name="connsiteY1" fmla="*/ 161164 h 297245"/>
                  <a:gd name="connsiteX2" fmla="*/ 168592 w 201472"/>
                  <a:gd name="connsiteY2" fmla="*/ 123064 h 297245"/>
                  <a:gd name="connsiteX3" fmla="*/ 161925 w 201472"/>
                  <a:gd name="connsiteY3" fmla="*/ 23052 h 297245"/>
                  <a:gd name="connsiteX4" fmla="*/ 69533 w 201472"/>
                  <a:gd name="connsiteY4" fmla="*/ 7812 h 297245"/>
                  <a:gd name="connsiteX5" fmla="*/ 25717 w 201472"/>
                  <a:gd name="connsiteY5" fmla="*/ 4954 h 297245"/>
                  <a:gd name="connsiteX6" fmla="*/ 3810 w 201472"/>
                  <a:gd name="connsiteY6" fmla="*/ 6859 h 297245"/>
                  <a:gd name="connsiteX7" fmla="*/ 6667 w 201472"/>
                  <a:gd name="connsiteY7" fmla="*/ 26862 h 297245"/>
                  <a:gd name="connsiteX8" fmla="*/ 7620 w 201472"/>
                  <a:gd name="connsiteY8" fmla="*/ 132589 h 297245"/>
                  <a:gd name="connsiteX9" fmla="*/ 7620 w 201472"/>
                  <a:gd name="connsiteY9" fmla="*/ 163069 h 297245"/>
                  <a:gd name="connsiteX10" fmla="*/ 0 w 201472"/>
                  <a:gd name="connsiteY10" fmla="*/ 283084 h 297245"/>
                  <a:gd name="connsiteX11" fmla="*/ 54292 w 201472"/>
                  <a:gd name="connsiteY11" fmla="*/ 284989 h 297245"/>
                  <a:gd name="connsiteX12" fmla="*/ 80963 w 201472"/>
                  <a:gd name="connsiteY12" fmla="*/ 260224 h 297245"/>
                  <a:gd name="connsiteX13" fmla="*/ 73342 w 201472"/>
                  <a:gd name="connsiteY13" fmla="*/ 180214 h 297245"/>
                  <a:gd name="connsiteX14" fmla="*/ 85725 w 201472"/>
                  <a:gd name="connsiteY14" fmla="*/ 158307 h 297245"/>
                  <a:gd name="connsiteX15" fmla="*/ 112395 w 201472"/>
                  <a:gd name="connsiteY15" fmla="*/ 173547 h 297245"/>
                  <a:gd name="connsiteX16" fmla="*/ 119063 w 201472"/>
                  <a:gd name="connsiteY16" fmla="*/ 215457 h 297245"/>
                  <a:gd name="connsiteX17" fmla="*/ 135255 w 201472"/>
                  <a:gd name="connsiteY17" fmla="*/ 279274 h 297245"/>
                  <a:gd name="connsiteX18" fmla="*/ 180975 w 201472"/>
                  <a:gd name="connsiteY18" fmla="*/ 294514 h 297245"/>
                  <a:gd name="connsiteX19" fmla="*/ 200025 w 201472"/>
                  <a:gd name="connsiteY19" fmla="*/ 278322 h 297245"/>
                  <a:gd name="connsiteX20" fmla="*/ 116205 w 201472"/>
                  <a:gd name="connsiteY20" fmla="*/ 83059 h 297245"/>
                  <a:gd name="connsiteX21" fmla="*/ 90488 w 201472"/>
                  <a:gd name="connsiteY21" fmla="*/ 127827 h 297245"/>
                  <a:gd name="connsiteX22" fmla="*/ 70485 w 201472"/>
                  <a:gd name="connsiteY22" fmla="*/ 88774 h 297245"/>
                  <a:gd name="connsiteX23" fmla="*/ 93345 w 201472"/>
                  <a:gd name="connsiteY23" fmla="*/ 38292 h 297245"/>
                  <a:gd name="connsiteX24" fmla="*/ 116205 w 201472"/>
                  <a:gd name="connsiteY24" fmla="*/ 83059 h 29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1472" h="297245">
                    <a:moveTo>
                      <a:pt x="200025" y="278322"/>
                    </a:moveTo>
                    <a:cubicBezTo>
                      <a:pt x="175260" y="242127"/>
                      <a:pt x="188595" y="196407"/>
                      <a:pt x="167640" y="161164"/>
                    </a:cubicBezTo>
                    <a:cubicBezTo>
                      <a:pt x="158115" y="144972"/>
                      <a:pt x="160973" y="137352"/>
                      <a:pt x="168592" y="123064"/>
                    </a:cubicBezTo>
                    <a:cubicBezTo>
                      <a:pt x="186690" y="89727"/>
                      <a:pt x="187642" y="52579"/>
                      <a:pt x="161925" y="23052"/>
                    </a:cubicBezTo>
                    <a:cubicBezTo>
                      <a:pt x="137160" y="-5523"/>
                      <a:pt x="100965" y="-3618"/>
                      <a:pt x="69533" y="7812"/>
                    </a:cubicBezTo>
                    <a:cubicBezTo>
                      <a:pt x="51435" y="14479"/>
                      <a:pt x="40958" y="10669"/>
                      <a:pt x="25717" y="4954"/>
                    </a:cubicBezTo>
                    <a:cubicBezTo>
                      <a:pt x="19050" y="2097"/>
                      <a:pt x="8573" y="3049"/>
                      <a:pt x="3810" y="6859"/>
                    </a:cubicBezTo>
                    <a:cubicBezTo>
                      <a:pt x="-3810" y="12574"/>
                      <a:pt x="3810" y="20194"/>
                      <a:pt x="6667" y="26862"/>
                    </a:cubicBezTo>
                    <a:cubicBezTo>
                      <a:pt x="22860" y="62104"/>
                      <a:pt x="21908" y="97347"/>
                      <a:pt x="7620" y="132589"/>
                    </a:cubicBezTo>
                    <a:cubicBezTo>
                      <a:pt x="2858" y="144019"/>
                      <a:pt x="2858" y="150687"/>
                      <a:pt x="7620" y="163069"/>
                    </a:cubicBezTo>
                    <a:cubicBezTo>
                      <a:pt x="24765" y="204979"/>
                      <a:pt x="20955" y="246889"/>
                      <a:pt x="0" y="283084"/>
                    </a:cubicBezTo>
                    <a:cubicBezTo>
                      <a:pt x="20955" y="308802"/>
                      <a:pt x="34290" y="272607"/>
                      <a:pt x="54292" y="284989"/>
                    </a:cubicBezTo>
                    <a:cubicBezTo>
                      <a:pt x="80963" y="300229"/>
                      <a:pt x="96203" y="301182"/>
                      <a:pt x="80963" y="260224"/>
                    </a:cubicBezTo>
                    <a:cubicBezTo>
                      <a:pt x="71438" y="236412"/>
                      <a:pt x="75248" y="206884"/>
                      <a:pt x="73342" y="180214"/>
                    </a:cubicBezTo>
                    <a:cubicBezTo>
                      <a:pt x="72390" y="170689"/>
                      <a:pt x="73342" y="160212"/>
                      <a:pt x="85725" y="158307"/>
                    </a:cubicBezTo>
                    <a:cubicBezTo>
                      <a:pt x="98108" y="156402"/>
                      <a:pt x="108585" y="161164"/>
                      <a:pt x="112395" y="173547"/>
                    </a:cubicBezTo>
                    <a:cubicBezTo>
                      <a:pt x="116205" y="186882"/>
                      <a:pt x="117158" y="201169"/>
                      <a:pt x="119063" y="215457"/>
                    </a:cubicBezTo>
                    <a:cubicBezTo>
                      <a:pt x="121920" y="237364"/>
                      <a:pt x="122873" y="260224"/>
                      <a:pt x="135255" y="279274"/>
                    </a:cubicBezTo>
                    <a:cubicBezTo>
                      <a:pt x="145733" y="295467"/>
                      <a:pt x="161925" y="301182"/>
                      <a:pt x="180975" y="294514"/>
                    </a:cubicBezTo>
                    <a:cubicBezTo>
                      <a:pt x="188595" y="290704"/>
                      <a:pt x="206692" y="287847"/>
                      <a:pt x="200025" y="278322"/>
                    </a:cubicBezTo>
                    <a:close/>
                    <a:moveTo>
                      <a:pt x="116205" y="83059"/>
                    </a:moveTo>
                    <a:cubicBezTo>
                      <a:pt x="117158" y="103062"/>
                      <a:pt x="121920" y="127827"/>
                      <a:pt x="90488" y="127827"/>
                    </a:cubicBezTo>
                    <a:cubicBezTo>
                      <a:pt x="57150" y="127827"/>
                      <a:pt x="81915" y="98299"/>
                      <a:pt x="70485" y="88774"/>
                    </a:cubicBezTo>
                    <a:cubicBezTo>
                      <a:pt x="76200" y="67819"/>
                      <a:pt x="60960" y="39244"/>
                      <a:pt x="93345" y="38292"/>
                    </a:cubicBezTo>
                    <a:cubicBezTo>
                      <a:pt x="127635" y="36387"/>
                      <a:pt x="115253" y="64962"/>
                      <a:pt x="116205" y="8305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3A3F5EF-EE7D-4A6C-A4C1-15152C8D28B1}"/>
                  </a:ext>
                </a:extLst>
              </p:cNvPr>
              <p:cNvSpPr/>
              <p:nvPr/>
            </p:nvSpPr>
            <p:spPr>
              <a:xfrm>
                <a:off x="10965261" y="1603175"/>
                <a:ext cx="250745" cy="291705"/>
              </a:xfrm>
              <a:custGeom>
                <a:avLst/>
                <a:gdLst>
                  <a:gd name="connsiteX0" fmla="*/ 210741 w 250745"/>
                  <a:gd name="connsiteY0" fmla="*/ 219166 h 291705"/>
                  <a:gd name="connsiteX1" fmla="*/ 206931 w 250745"/>
                  <a:gd name="connsiteY1" fmla="*/ 144871 h 291705"/>
                  <a:gd name="connsiteX2" fmla="*/ 177403 w 250745"/>
                  <a:gd name="connsiteY2" fmla="*/ 18189 h 291705"/>
                  <a:gd name="connsiteX3" fmla="*/ 105013 w 250745"/>
                  <a:gd name="connsiteY3" fmla="*/ 1044 h 291705"/>
                  <a:gd name="connsiteX4" fmla="*/ 88821 w 250745"/>
                  <a:gd name="connsiteY4" fmla="*/ 11521 h 291705"/>
                  <a:gd name="connsiteX5" fmla="*/ 91678 w 250745"/>
                  <a:gd name="connsiteY5" fmla="*/ 20094 h 291705"/>
                  <a:gd name="connsiteX6" fmla="*/ 74533 w 250745"/>
                  <a:gd name="connsiteY6" fmla="*/ 135346 h 291705"/>
                  <a:gd name="connsiteX7" fmla="*/ 61198 w 250745"/>
                  <a:gd name="connsiteY7" fmla="*/ 151539 h 291705"/>
                  <a:gd name="connsiteX8" fmla="*/ 41196 w 250745"/>
                  <a:gd name="connsiteY8" fmla="*/ 187734 h 291705"/>
                  <a:gd name="connsiteX9" fmla="*/ 2143 w 250745"/>
                  <a:gd name="connsiteY9" fmla="*/ 275364 h 291705"/>
                  <a:gd name="connsiteX10" fmla="*/ 2143 w 250745"/>
                  <a:gd name="connsiteY10" fmla="*/ 285841 h 291705"/>
                  <a:gd name="connsiteX11" fmla="*/ 80248 w 250745"/>
                  <a:gd name="connsiteY11" fmla="*/ 282984 h 291705"/>
                  <a:gd name="connsiteX12" fmla="*/ 90726 w 250745"/>
                  <a:gd name="connsiteY12" fmla="*/ 219166 h 291705"/>
                  <a:gd name="connsiteX13" fmla="*/ 95488 w 250745"/>
                  <a:gd name="connsiteY13" fmla="*/ 201069 h 291705"/>
                  <a:gd name="connsiteX14" fmla="*/ 120253 w 250745"/>
                  <a:gd name="connsiteY14" fmla="*/ 179161 h 291705"/>
                  <a:gd name="connsiteX15" fmla="*/ 149781 w 250745"/>
                  <a:gd name="connsiteY15" fmla="*/ 201069 h 291705"/>
                  <a:gd name="connsiteX16" fmla="*/ 151686 w 250745"/>
                  <a:gd name="connsiteY16" fmla="*/ 266791 h 291705"/>
                  <a:gd name="connsiteX17" fmla="*/ 162163 w 250745"/>
                  <a:gd name="connsiteY17" fmla="*/ 288699 h 291705"/>
                  <a:gd name="connsiteX18" fmla="*/ 250746 w 250745"/>
                  <a:gd name="connsiteY18" fmla="*/ 286794 h 291705"/>
                  <a:gd name="connsiteX19" fmla="*/ 210741 w 250745"/>
                  <a:gd name="connsiteY19" fmla="*/ 219166 h 291705"/>
                  <a:gd name="connsiteX20" fmla="*/ 106918 w 250745"/>
                  <a:gd name="connsiteY20" fmla="*/ 121059 h 291705"/>
                  <a:gd name="connsiteX21" fmla="*/ 127873 w 250745"/>
                  <a:gd name="connsiteY21" fmla="*/ 72481 h 291705"/>
                  <a:gd name="connsiteX22" fmla="*/ 148828 w 250745"/>
                  <a:gd name="connsiteY22" fmla="*/ 121059 h 291705"/>
                  <a:gd name="connsiteX23" fmla="*/ 106918 w 250745"/>
                  <a:gd name="connsiteY23" fmla="*/ 121059 h 291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50745" h="291705">
                    <a:moveTo>
                      <a:pt x="210741" y="219166"/>
                    </a:moveTo>
                    <a:cubicBezTo>
                      <a:pt x="204073" y="194401"/>
                      <a:pt x="216456" y="162969"/>
                      <a:pt x="206931" y="144871"/>
                    </a:cubicBezTo>
                    <a:cubicBezTo>
                      <a:pt x="184071" y="103914"/>
                      <a:pt x="182166" y="62956"/>
                      <a:pt x="177403" y="18189"/>
                    </a:cubicBezTo>
                    <a:cubicBezTo>
                      <a:pt x="172641" y="-25626"/>
                      <a:pt x="124063" y="34381"/>
                      <a:pt x="105013" y="1044"/>
                    </a:cubicBezTo>
                    <a:cubicBezTo>
                      <a:pt x="103108" y="-1814"/>
                      <a:pt x="89773" y="1044"/>
                      <a:pt x="88821" y="11521"/>
                    </a:cubicBezTo>
                    <a:cubicBezTo>
                      <a:pt x="88821" y="14379"/>
                      <a:pt x="90726" y="17236"/>
                      <a:pt x="91678" y="20094"/>
                    </a:cubicBezTo>
                    <a:cubicBezTo>
                      <a:pt x="105013" y="61051"/>
                      <a:pt x="80248" y="97246"/>
                      <a:pt x="74533" y="135346"/>
                    </a:cubicBezTo>
                    <a:cubicBezTo>
                      <a:pt x="73581" y="142966"/>
                      <a:pt x="70723" y="153444"/>
                      <a:pt x="61198" y="151539"/>
                    </a:cubicBezTo>
                    <a:cubicBezTo>
                      <a:pt x="12621" y="141061"/>
                      <a:pt x="59293" y="182019"/>
                      <a:pt x="41196" y="187734"/>
                    </a:cubicBezTo>
                    <a:cubicBezTo>
                      <a:pt x="62151" y="222976"/>
                      <a:pt x="42148" y="265839"/>
                      <a:pt x="2143" y="275364"/>
                    </a:cubicBezTo>
                    <a:cubicBezTo>
                      <a:pt x="-714" y="279174"/>
                      <a:pt x="-714" y="282031"/>
                      <a:pt x="2143" y="285841"/>
                    </a:cubicBezTo>
                    <a:cubicBezTo>
                      <a:pt x="27861" y="300129"/>
                      <a:pt x="55483" y="283936"/>
                      <a:pt x="80248" y="282984"/>
                    </a:cubicBezTo>
                    <a:cubicBezTo>
                      <a:pt x="120253" y="281079"/>
                      <a:pt x="70723" y="239169"/>
                      <a:pt x="90726" y="219166"/>
                    </a:cubicBezTo>
                    <a:cubicBezTo>
                      <a:pt x="94536" y="215356"/>
                      <a:pt x="95488" y="207736"/>
                      <a:pt x="95488" y="201069"/>
                    </a:cubicBezTo>
                    <a:cubicBezTo>
                      <a:pt x="96441" y="185829"/>
                      <a:pt x="104061" y="180114"/>
                      <a:pt x="120253" y="179161"/>
                    </a:cubicBezTo>
                    <a:cubicBezTo>
                      <a:pt x="137398" y="178209"/>
                      <a:pt x="145018" y="183924"/>
                      <a:pt x="149781" y="201069"/>
                    </a:cubicBezTo>
                    <a:cubicBezTo>
                      <a:pt x="155496" y="222976"/>
                      <a:pt x="160258" y="244884"/>
                      <a:pt x="151686" y="266791"/>
                    </a:cubicBezTo>
                    <a:cubicBezTo>
                      <a:pt x="145971" y="281079"/>
                      <a:pt x="151686" y="294414"/>
                      <a:pt x="162163" y="288699"/>
                    </a:cubicBezTo>
                    <a:cubicBezTo>
                      <a:pt x="190738" y="270601"/>
                      <a:pt x="218361" y="293461"/>
                      <a:pt x="250746" y="286794"/>
                    </a:cubicBezTo>
                    <a:cubicBezTo>
                      <a:pt x="231696" y="263934"/>
                      <a:pt x="217408" y="243931"/>
                      <a:pt x="210741" y="219166"/>
                    </a:cubicBezTo>
                    <a:close/>
                    <a:moveTo>
                      <a:pt x="106918" y="121059"/>
                    </a:moveTo>
                    <a:lnTo>
                      <a:pt x="127873" y="72481"/>
                    </a:lnTo>
                    <a:lnTo>
                      <a:pt x="148828" y="121059"/>
                    </a:lnTo>
                    <a:lnTo>
                      <a:pt x="106918" y="12105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B90C8CAF-2878-4E64-B213-B473218CDEE1}"/>
              </a:ext>
            </a:extLst>
          </p:cNvPr>
          <p:cNvSpPr txBox="1"/>
          <p:nvPr/>
        </p:nvSpPr>
        <p:spPr>
          <a:xfrm>
            <a:off x="9080440" y="1887713"/>
            <a:ext cx="2705446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400" dirty="0">
                <a:solidFill>
                  <a:schemeClr val="bg1"/>
                </a:solidFill>
              </a:rPr>
              <a:t>We Create Quality </a:t>
            </a:r>
          </a:p>
          <a:p>
            <a:pPr algn="r"/>
            <a:r>
              <a:rPr lang="en-US" altLang="ko-KR" sz="2400" dirty="0">
                <a:solidFill>
                  <a:schemeClr val="bg1"/>
                </a:solidFill>
              </a:rPr>
              <a:t>Professional PPT Presentation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grpSp>
        <p:nvGrpSpPr>
          <p:cNvPr id="33" name="Group 18">
            <a:extLst>
              <a:ext uri="{FF2B5EF4-FFF2-40B4-BE49-F238E27FC236}">
                <a16:creationId xmlns:a16="http://schemas.microsoft.com/office/drawing/2014/main" id="{F09A616D-72EC-4811-9D18-7DB480CC5D8F}"/>
              </a:ext>
            </a:extLst>
          </p:cNvPr>
          <p:cNvGrpSpPr/>
          <p:nvPr/>
        </p:nvGrpSpPr>
        <p:grpSpPr>
          <a:xfrm>
            <a:off x="8525863" y="4279399"/>
            <a:ext cx="3256535" cy="2114366"/>
            <a:chOff x="4822352" y="1916832"/>
            <a:chExt cx="3422056" cy="2114366"/>
          </a:xfrm>
        </p:grpSpPr>
        <p:sp>
          <p:nvSpPr>
            <p:cNvPr id="34" name="Text Placeholder 10">
              <a:extLst>
                <a:ext uri="{FF2B5EF4-FFF2-40B4-BE49-F238E27FC236}">
                  <a16:creationId xmlns:a16="http://schemas.microsoft.com/office/drawing/2014/main" id="{A0D15A26-C04D-42C7-A562-43693539044E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ED56AAC-37CE-4E7D-8990-C13E79D72CB5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</a:p>
            <a:p>
              <a:pPr algn="r"/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 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     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89F1555-7F86-4C0F-A768-404353090B71}"/>
              </a:ext>
            </a:extLst>
          </p:cNvPr>
          <p:cNvGrpSpPr/>
          <p:nvPr/>
        </p:nvGrpSpPr>
        <p:grpSpPr>
          <a:xfrm>
            <a:off x="318536" y="-7762"/>
            <a:ext cx="1305444" cy="3790950"/>
            <a:chOff x="6558588" y="1204957"/>
            <a:chExt cx="840336" cy="2574968"/>
          </a:xfrm>
          <a:solidFill>
            <a:schemeClr val="tx1"/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44FB508-019D-4DEB-82B1-B60BF7BB2D38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FC8402-181D-4F4D-901E-C727D75D0088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936D812-F26D-4E96-81E9-1BED2D243632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6E3F58D-FC57-440F-B5A1-76CD77C918BF}"/>
              </a:ext>
            </a:extLst>
          </p:cNvPr>
          <p:cNvGrpSpPr/>
          <p:nvPr/>
        </p:nvGrpSpPr>
        <p:grpSpPr>
          <a:xfrm>
            <a:off x="1474292" y="-7762"/>
            <a:ext cx="829735" cy="2409514"/>
            <a:chOff x="6558588" y="1204957"/>
            <a:chExt cx="840336" cy="2574968"/>
          </a:xfrm>
          <a:solidFill>
            <a:schemeClr val="tx1"/>
          </a:solidFill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63CA1F6-CB4C-43C3-840C-8776B6C8D234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8B705A2-5187-4046-921E-C9C4BB344394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E0939AA-4598-46D4-A95E-BD6F8695C480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95F1919-7737-4BFC-AC73-70CBA374D667}"/>
              </a:ext>
            </a:extLst>
          </p:cNvPr>
          <p:cNvSpPr txBox="1"/>
          <p:nvPr/>
        </p:nvSpPr>
        <p:spPr>
          <a:xfrm>
            <a:off x="409603" y="5838321"/>
            <a:ext cx="3244826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3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3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EEDDF7F-9C6E-4088-8AE5-04FCDF4C4B99}"/>
              </a:ext>
            </a:extLst>
          </p:cNvPr>
          <p:cNvSpPr txBox="1"/>
          <p:nvPr/>
        </p:nvSpPr>
        <p:spPr>
          <a:xfrm>
            <a:off x="409602" y="5077499"/>
            <a:ext cx="324482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C079A4-0629-4AC2-9BAE-8691F54050D6}"/>
              </a:ext>
            </a:extLst>
          </p:cNvPr>
          <p:cNvSpPr txBox="1"/>
          <p:nvPr/>
        </p:nvSpPr>
        <p:spPr>
          <a:xfrm>
            <a:off x="8241427" y="2392081"/>
            <a:ext cx="3129915" cy="360098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939D58E-3C40-498B-9250-EB0EDE33D967}"/>
              </a:ext>
            </a:extLst>
          </p:cNvPr>
          <p:cNvSpPr txBox="1"/>
          <p:nvPr/>
        </p:nvSpPr>
        <p:spPr>
          <a:xfrm>
            <a:off x="8123733" y="1521493"/>
            <a:ext cx="2956326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dirty="0">
                <a:solidFill>
                  <a:schemeClr val="accent4"/>
                </a:solidFill>
                <a:cs typeface="Arial" pitchFamily="34" charset="0"/>
              </a:rPr>
              <a:t>OREM IPSUM DOLOR SIT AMET </a:t>
            </a:r>
            <a:endParaRPr lang="ko-KR" altLang="en-US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직사각형 1">
            <a:extLst>
              <a:ext uri="{FF2B5EF4-FFF2-40B4-BE49-F238E27FC236}">
                <a16:creationId xmlns:a16="http://schemas.microsoft.com/office/drawing/2014/main" id="{1140307C-452C-4D65-A8B8-A1594400ED9D}"/>
              </a:ext>
            </a:extLst>
          </p:cNvPr>
          <p:cNvSpPr/>
          <p:nvPr/>
        </p:nvSpPr>
        <p:spPr>
          <a:xfrm>
            <a:off x="820658" y="2723891"/>
            <a:ext cx="295632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BC02C5F-C071-4D3F-B105-CD5CB4C917B6}"/>
              </a:ext>
            </a:extLst>
          </p:cNvPr>
          <p:cNvSpPr txBox="1"/>
          <p:nvPr/>
        </p:nvSpPr>
        <p:spPr>
          <a:xfrm>
            <a:off x="820658" y="1521493"/>
            <a:ext cx="2927477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400" dirty="0">
                <a:solidFill>
                  <a:schemeClr val="accent3"/>
                </a:solidFill>
              </a:rPr>
              <a:t>We Create Quality </a:t>
            </a:r>
          </a:p>
          <a:p>
            <a:r>
              <a:rPr lang="en-US" altLang="ko-KR" sz="2400" dirty="0">
                <a:solidFill>
                  <a:schemeClr val="accent3"/>
                </a:solidFill>
              </a:rPr>
              <a:t>Professional PPT Presentation</a:t>
            </a:r>
            <a:endParaRPr lang="ko-KR" altLang="en-US" sz="2400" dirty="0">
              <a:solidFill>
                <a:schemeClr val="accent3"/>
              </a:solidFill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CD4C602-74F0-4CB1-A225-03C576C6C440}"/>
              </a:ext>
            </a:extLst>
          </p:cNvPr>
          <p:cNvSpPr/>
          <p:nvPr/>
        </p:nvSpPr>
        <p:spPr>
          <a:xfrm>
            <a:off x="3321781" y="1670426"/>
            <a:ext cx="4830801" cy="4360482"/>
          </a:xfrm>
          <a:custGeom>
            <a:avLst/>
            <a:gdLst>
              <a:gd name="connsiteX0" fmla="*/ 84966 w 3320516"/>
              <a:gd name="connsiteY0" fmla="*/ 695558 h 2997236"/>
              <a:gd name="connsiteX1" fmla="*/ 318624 w 3320516"/>
              <a:gd name="connsiteY1" fmla="*/ 669006 h 2997236"/>
              <a:gd name="connsiteX2" fmla="*/ 184347 w 3320516"/>
              <a:gd name="connsiteY2" fmla="*/ 519556 h 2997236"/>
              <a:gd name="connsiteX3" fmla="*/ 155519 w 3320516"/>
              <a:gd name="connsiteY3" fmla="*/ 511212 h 2997236"/>
              <a:gd name="connsiteX4" fmla="*/ 0 w 3320516"/>
              <a:gd name="connsiteY4" fmla="*/ 408797 h 2997236"/>
              <a:gd name="connsiteX5" fmla="*/ 25035 w 3320516"/>
              <a:gd name="connsiteY5" fmla="*/ 382245 h 2997236"/>
              <a:gd name="connsiteX6" fmla="*/ 154002 w 3320516"/>
              <a:gd name="connsiteY6" fmla="*/ 467970 h 2997236"/>
              <a:gd name="connsiteX7" fmla="*/ 149450 w 3320516"/>
              <a:gd name="connsiteY7" fmla="*/ 342796 h 2997236"/>
              <a:gd name="connsiteX8" fmla="*/ 389177 w 3320516"/>
              <a:gd name="connsiteY8" fmla="*/ 608316 h 2997236"/>
              <a:gd name="connsiteX9" fmla="*/ 738146 w 3320516"/>
              <a:gd name="connsiteY9" fmla="*/ 687972 h 2997236"/>
              <a:gd name="connsiteX10" fmla="*/ 1004424 w 3320516"/>
              <a:gd name="connsiteY10" fmla="*/ 1047562 h 2997236"/>
              <a:gd name="connsiteX11" fmla="*/ 1015045 w 3320516"/>
              <a:gd name="connsiteY11" fmla="*/ 1027837 h 2997236"/>
              <a:gd name="connsiteX12" fmla="*/ 1198633 w 3320516"/>
              <a:gd name="connsiteY12" fmla="*/ 470246 h 2997236"/>
              <a:gd name="connsiteX13" fmla="*/ 1257806 w 3320516"/>
              <a:gd name="connsiteY13" fmla="*/ 339761 h 2997236"/>
              <a:gd name="connsiteX14" fmla="*/ 1315462 w 3320516"/>
              <a:gd name="connsiteY14" fmla="*/ 230519 h 2997236"/>
              <a:gd name="connsiteX15" fmla="*/ 1266909 w 3320516"/>
              <a:gd name="connsiteY15" fmla="*/ 57552 h 2997236"/>
              <a:gd name="connsiteX16" fmla="*/ 1234288 w 3320516"/>
              <a:gd name="connsiteY16" fmla="*/ 22655 h 2997236"/>
              <a:gd name="connsiteX17" fmla="*/ 1364014 w 3320516"/>
              <a:gd name="connsiteY17" fmla="*/ 93207 h 2997236"/>
              <a:gd name="connsiteX18" fmla="*/ 1430015 w 3320516"/>
              <a:gd name="connsiteY18" fmla="*/ 229760 h 2997236"/>
              <a:gd name="connsiteX19" fmla="*/ 1678845 w 3320516"/>
              <a:gd name="connsiteY19" fmla="*/ 77276 h 2997236"/>
              <a:gd name="connsiteX20" fmla="*/ 1672017 w 3320516"/>
              <a:gd name="connsiteY20" fmla="*/ 90173 h 2997236"/>
              <a:gd name="connsiteX21" fmla="*/ 1660638 w 3320516"/>
              <a:gd name="connsiteY21" fmla="*/ 105346 h 2997236"/>
              <a:gd name="connsiteX22" fmla="*/ 1705397 w 3320516"/>
              <a:gd name="connsiteY22" fmla="*/ 99276 h 2997236"/>
              <a:gd name="connsiteX23" fmla="*/ 1667465 w 3320516"/>
              <a:gd name="connsiteY23" fmla="*/ 132656 h 2997236"/>
              <a:gd name="connsiteX24" fmla="*/ 1617396 w 3320516"/>
              <a:gd name="connsiteY24" fmla="*/ 206243 h 2997236"/>
              <a:gd name="connsiteX25" fmla="*/ 1660638 w 3320516"/>
              <a:gd name="connsiteY25" fmla="*/ 270726 h 2997236"/>
              <a:gd name="connsiteX26" fmla="*/ 1676569 w 3320516"/>
              <a:gd name="connsiteY26" fmla="*/ 284382 h 2997236"/>
              <a:gd name="connsiteX27" fmla="*/ 1753949 w 3320516"/>
              <a:gd name="connsiteY27" fmla="*/ 217622 h 2997236"/>
              <a:gd name="connsiteX28" fmla="*/ 1785811 w 3320516"/>
              <a:gd name="connsiteY28" fmla="*/ 80310 h 2997236"/>
              <a:gd name="connsiteX29" fmla="*/ 1700845 w 3320516"/>
              <a:gd name="connsiteY29" fmla="*/ 21896 h 2997236"/>
              <a:gd name="connsiteX30" fmla="*/ 1791122 w 3320516"/>
              <a:gd name="connsiteY30" fmla="*/ 655 h 2997236"/>
              <a:gd name="connsiteX31" fmla="*/ 1912502 w 3320516"/>
              <a:gd name="connsiteY31" fmla="*/ 61345 h 2997236"/>
              <a:gd name="connsiteX32" fmla="*/ 2007331 w 3320516"/>
              <a:gd name="connsiteY32" fmla="*/ 148587 h 2997236"/>
              <a:gd name="connsiteX33" fmla="*/ 2077125 w 3320516"/>
              <a:gd name="connsiteY33" fmla="*/ 41621 h 2997236"/>
              <a:gd name="connsiteX34" fmla="*/ 2090021 w 3320516"/>
              <a:gd name="connsiteY34" fmla="*/ 84104 h 2997236"/>
              <a:gd name="connsiteX35" fmla="*/ 2118090 w 3320516"/>
              <a:gd name="connsiteY35" fmla="*/ 42379 h 2997236"/>
              <a:gd name="connsiteX36" fmla="*/ 2130987 w 3320516"/>
              <a:gd name="connsiteY36" fmla="*/ 82587 h 2997236"/>
              <a:gd name="connsiteX37" fmla="*/ 2405611 w 3320516"/>
              <a:gd name="connsiteY37" fmla="*/ 175898 h 2997236"/>
              <a:gd name="connsiteX38" fmla="*/ 2445059 w 3320516"/>
              <a:gd name="connsiteY38" fmla="*/ 300313 h 2997236"/>
              <a:gd name="connsiteX39" fmla="*/ 2408645 w 3320516"/>
              <a:gd name="connsiteY39" fmla="*/ 270726 h 2997236"/>
              <a:gd name="connsiteX40" fmla="*/ 2153746 w 3320516"/>
              <a:gd name="connsiteY40" fmla="*/ 334451 h 2997236"/>
              <a:gd name="connsiteX41" fmla="*/ 2124160 w 3320516"/>
              <a:gd name="connsiteY41" fmla="*/ 449004 h 2997236"/>
              <a:gd name="connsiteX42" fmla="*/ 1987607 w 3320516"/>
              <a:gd name="connsiteY42" fmla="*/ 1007354 h 2997236"/>
              <a:gd name="connsiteX43" fmla="*/ 1880640 w 3320516"/>
              <a:gd name="connsiteY43" fmla="*/ 1337358 h 2997236"/>
              <a:gd name="connsiteX44" fmla="*/ 1870019 w 3320516"/>
              <a:gd name="connsiteY44" fmla="*/ 1373013 h 2997236"/>
              <a:gd name="connsiteX45" fmla="*/ 2350989 w 3320516"/>
              <a:gd name="connsiteY45" fmla="*/ 1222805 h 2997236"/>
              <a:gd name="connsiteX46" fmla="*/ 2475405 w 3320516"/>
              <a:gd name="connsiteY46" fmla="*/ 1237219 h 2997236"/>
              <a:gd name="connsiteX47" fmla="*/ 2712097 w 3320516"/>
              <a:gd name="connsiteY47" fmla="*/ 1050596 h 2997236"/>
              <a:gd name="connsiteX48" fmla="*/ 2894168 w 3320516"/>
              <a:gd name="connsiteY48" fmla="*/ 765352 h 2997236"/>
              <a:gd name="connsiteX49" fmla="*/ 2926788 w 3320516"/>
              <a:gd name="connsiteY49" fmla="*/ 708455 h 2997236"/>
              <a:gd name="connsiteX50" fmla="*/ 3139963 w 3320516"/>
              <a:gd name="connsiteY50" fmla="*/ 713007 h 2997236"/>
              <a:gd name="connsiteX51" fmla="*/ 3164998 w 3320516"/>
              <a:gd name="connsiteY51" fmla="*/ 755490 h 2997236"/>
              <a:gd name="connsiteX52" fmla="*/ 2936651 w 3320516"/>
              <a:gd name="connsiteY52" fmla="*/ 801766 h 2997236"/>
              <a:gd name="connsiteX53" fmla="*/ 2904788 w 3320516"/>
              <a:gd name="connsiteY53" fmla="*/ 904940 h 2997236"/>
              <a:gd name="connsiteX54" fmla="*/ 2908581 w 3320516"/>
              <a:gd name="connsiteY54" fmla="*/ 924664 h 2997236"/>
              <a:gd name="connsiteX55" fmla="*/ 3000376 w 3320516"/>
              <a:gd name="connsiteY55" fmla="*/ 1011906 h 2997236"/>
              <a:gd name="connsiteX56" fmla="*/ 3080032 w 3320516"/>
              <a:gd name="connsiteY56" fmla="*/ 1031631 h 2997236"/>
              <a:gd name="connsiteX57" fmla="*/ 3105825 w 3320516"/>
              <a:gd name="connsiteY57" fmla="*/ 1039217 h 2997236"/>
              <a:gd name="connsiteX58" fmla="*/ 3155894 w 3320516"/>
              <a:gd name="connsiteY58" fmla="*/ 1075631 h 2997236"/>
              <a:gd name="connsiteX59" fmla="*/ 3277275 w 3320516"/>
              <a:gd name="connsiteY59" fmla="*/ 1069562 h 2997236"/>
              <a:gd name="connsiteX60" fmla="*/ 3304585 w 3320516"/>
              <a:gd name="connsiteY60" fmla="*/ 1053631 h 2997236"/>
              <a:gd name="connsiteX61" fmla="*/ 3320516 w 3320516"/>
              <a:gd name="connsiteY61" fmla="*/ 1088528 h 2997236"/>
              <a:gd name="connsiteX62" fmla="*/ 3087618 w 3320516"/>
              <a:gd name="connsiteY62" fmla="*/ 1082459 h 2997236"/>
              <a:gd name="connsiteX63" fmla="*/ 3065617 w 3320516"/>
              <a:gd name="connsiteY63" fmla="*/ 1076390 h 2997236"/>
              <a:gd name="connsiteX64" fmla="*/ 2922995 w 3320516"/>
              <a:gd name="connsiteY64" fmla="*/ 1040734 h 2997236"/>
              <a:gd name="connsiteX65" fmla="*/ 2873684 w 3320516"/>
              <a:gd name="connsiteY65" fmla="*/ 995975 h 2997236"/>
              <a:gd name="connsiteX66" fmla="*/ 2877478 w 3320516"/>
              <a:gd name="connsiteY66" fmla="*/ 1086252 h 2997236"/>
              <a:gd name="connsiteX67" fmla="*/ 2993548 w 3320516"/>
              <a:gd name="connsiteY67" fmla="*/ 1192460 h 2997236"/>
              <a:gd name="connsiteX68" fmla="*/ 3007203 w 3320516"/>
              <a:gd name="connsiteY68" fmla="*/ 1217495 h 2997236"/>
              <a:gd name="connsiteX69" fmla="*/ 3072445 w 3320516"/>
              <a:gd name="connsiteY69" fmla="*/ 1385151 h 2997236"/>
              <a:gd name="connsiteX70" fmla="*/ 3152860 w 3320516"/>
              <a:gd name="connsiteY70" fmla="*/ 1457980 h 2997236"/>
              <a:gd name="connsiteX71" fmla="*/ 3105825 w 3320516"/>
              <a:gd name="connsiteY71" fmla="*/ 1458738 h 2997236"/>
              <a:gd name="connsiteX72" fmla="*/ 3007203 w 3320516"/>
              <a:gd name="connsiteY72" fmla="*/ 1361634 h 2997236"/>
              <a:gd name="connsiteX73" fmla="*/ 2954099 w 3320516"/>
              <a:gd name="connsiteY73" fmla="*/ 1245564 h 2997236"/>
              <a:gd name="connsiteX74" fmla="*/ 2938168 w 3320516"/>
              <a:gd name="connsiteY74" fmla="*/ 1215977 h 2997236"/>
              <a:gd name="connsiteX75" fmla="*/ 2829684 w 3320516"/>
              <a:gd name="connsiteY75" fmla="*/ 1100666 h 2997236"/>
              <a:gd name="connsiteX76" fmla="*/ 2816028 w 3320516"/>
              <a:gd name="connsiteY76" fmla="*/ 1119631 h 2997236"/>
              <a:gd name="connsiteX77" fmla="*/ 2746235 w 3320516"/>
              <a:gd name="connsiteY77" fmla="*/ 1242529 h 2997236"/>
              <a:gd name="connsiteX78" fmla="*/ 2646854 w 3320516"/>
              <a:gd name="connsiteY78" fmla="*/ 1356323 h 2997236"/>
              <a:gd name="connsiteX79" fmla="*/ 2464025 w 3320516"/>
              <a:gd name="connsiteY79" fmla="*/ 1395772 h 2997236"/>
              <a:gd name="connsiteX80" fmla="*/ 2428370 w 3320516"/>
              <a:gd name="connsiteY80" fmla="*/ 1399565 h 2997236"/>
              <a:gd name="connsiteX81" fmla="*/ 2148436 w 3320516"/>
              <a:gd name="connsiteY81" fmla="*/ 1558877 h 2997236"/>
              <a:gd name="connsiteX82" fmla="*/ 1836639 w 3320516"/>
              <a:gd name="connsiteY82" fmla="*/ 1646878 h 2997236"/>
              <a:gd name="connsiteX83" fmla="*/ 1787329 w 3320516"/>
              <a:gd name="connsiteY83" fmla="*/ 1700741 h 2997236"/>
              <a:gd name="connsiteX84" fmla="*/ 1829812 w 3320516"/>
              <a:gd name="connsiteY84" fmla="*/ 2408541 h 2997236"/>
              <a:gd name="connsiteX85" fmla="*/ 1973951 w 3320516"/>
              <a:gd name="connsiteY85" fmla="*/ 2790131 h 2997236"/>
              <a:gd name="connsiteX86" fmla="*/ 2030848 w 3320516"/>
              <a:gd name="connsiteY86" fmla="*/ 2862960 h 2997236"/>
              <a:gd name="connsiteX87" fmla="*/ 2190160 w 3320516"/>
              <a:gd name="connsiteY87" fmla="*/ 2997236 h 2997236"/>
              <a:gd name="connsiteX88" fmla="*/ 738146 w 3320516"/>
              <a:gd name="connsiteY88" fmla="*/ 2997236 h 2997236"/>
              <a:gd name="connsiteX89" fmla="*/ 736628 w 3320516"/>
              <a:gd name="connsiteY89" fmla="*/ 2991168 h 2997236"/>
              <a:gd name="connsiteX90" fmla="*/ 787456 w 3320516"/>
              <a:gd name="connsiteY90" fmla="*/ 2949443 h 2997236"/>
              <a:gd name="connsiteX91" fmla="*/ 886078 w 3320516"/>
              <a:gd name="connsiteY91" fmla="*/ 2715786 h 2997236"/>
              <a:gd name="connsiteX92" fmla="*/ 842836 w 3320516"/>
              <a:gd name="connsiteY92" fmla="*/ 2118745 h 2997236"/>
              <a:gd name="connsiteX93" fmla="*/ 911113 w 3320516"/>
              <a:gd name="connsiteY93" fmla="*/ 1365427 h 2997236"/>
              <a:gd name="connsiteX94" fmla="*/ 891388 w 3320516"/>
              <a:gd name="connsiteY94" fmla="*/ 1312323 h 2997236"/>
              <a:gd name="connsiteX95" fmla="*/ 732076 w 3320516"/>
              <a:gd name="connsiteY95" fmla="*/ 1131770 h 2997236"/>
              <a:gd name="connsiteX96" fmla="*/ 603110 w 3320516"/>
              <a:gd name="connsiteY96" fmla="*/ 862457 h 2997236"/>
              <a:gd name="connsiteX97" fmla="*/ 505247 w 3320516"/>
              <a:gd name="connsiteY97" fmla="*/ 779007 h 2997236"/>
              <a:gd name="connsiteX98" fmla="*/ 383107 w 3320516"/>
              <a:gd name="connsiteY98" fmla="*/ 729697 h 2997236"/>
              <a:gd name="connsiteX99" fmla="*/ 344417 w 3320516"/>
              <a:gd name="connsiteY99" fmla="*/ 726662 h 2997236"/>
              <a:gd name="connsiteX100" fmla="*/ 243520 w 3320516"/>
              <a:gd name="connsiteY100" fmla="*/ 762318 h 2997236"/>
              <a:gd name="connsiteX101" fmla="*/ 107725 w 3320516"/>
              <a:gd name="connsiteY101" fmla="*/ 746387 h 2997236"/>
              <a:gd name="connsiteX102" fmla="*/ 84966 w 3320516"/>
              <a:gd name="connsiteY102" fmla="*/ 695558 h 2997236"/>
              <a:gd name="connsiteX103" fmla="*/ 1832846 w 3320516"/>
              <a:gd name="connsiteY103" fmla="*/ 833629 h 2997236"/>
              <a:gd name="connsiteX104" fmla="*/ 1832846 w 3320516"/>
              <a:gd name="connsiteY104" fmla="*/ 782042 h 2997236"/>
              <a:gd name="connsiteX105" fmla="*/ 1772914 w 3320516"/>
              <a:gd name="connsiteY105" fmla="*/ 784318 h 2997236"/>
              <a:gd name="connsiteX106" fmla="*/ 1757742 w 3320516"/>
              <a:gd name="connsiteY106" fmla="*/ 791145 h 2997236"/>
              <a:gd name="connsiteX107" fmla="*/ 1503602 w 3320516"/>
              <a:gd name="connsiteY107" fmla="*/ 1094597 h 2997236"/>
              <a:gd name="connsiteX108" fmla="*/ 1536223 w 3320516"/>
              <a:gd name="connsiteY108" fmla="*/ 1130252 h 2997236"/>
              <a:gd name="connsiteX109" fmla="*/ 1680362 w 3320516"/>
              <a:gd name="connsiteY109" fmla="*/ 1074873 h 2997236"/>
              <a:gd name="connsiteX110" fmla="*/ 1817674 w 3320516"/>
              <a:gd name="connsiteY110" fmla="*/ 977768 h 2997236"/>
              <a:gd name="connsiteX111" fmla="*/ 1881399 w 3320516"/>
              <a:gd name="connsiteY111" fmla="*/ 854870 h 2997236"/>
              <a:gd name="connsiteX112" fmla="*/ 1848019 w 3320516"/>
              <a:gd name="connsiteY112" fmla="*/ 828318 h 2997236"/>
              <a:gd name="connsiteX113" fmla="*/ 1832846 w 3320516"/>
              <a:gd name="connsiteY113" fmla="*/ 833629 h 2997236"/>
              <a:gd name="connsiteX114" fmla="*/ 1184978 w 3320516"/>
              <a:gd name="connsiteY114" fmla="*/ 1442048 h 2997236"/>
              <a:gd name="connsiteX115" fmla="*/ 1206978 w 3320516"/>
              <a:gd name="connsiteY115" fmla="*/ 1400324 h 2997236"/>
              <a:gd name="connsiteX116" fmla="*/ 1244151 w 3320516"/>
              <a:gd name="connsiteY116" fmla="*/ 1347220 h 2997236"/>
              <a:gd name="connsiteX117" fmla="*/ 1313944 w 3320516"/>
              <a:gd name="connsiteY117" fmla="*/ 1349496 h 2997236"/>
              <a:gd name="connsiteX118" fmla="*/ 1369324 w 3320516"/>
              <a:gd name="connsiteY118" fmla="*/ 1361634 h 2997236"/>
              <a:gd name="connsiteX119" fmla="*/ 1436842 w 3320516"/>
              <a:gd name="connsiteY119" fmla="*/ 1380600 h 2997236"/>
              <a:gd name="connsiteX120" fmla="*/ 1480843 w 3320516"/>
              <a:gd name="connsiteY120" fmla="*/ 1439773 h 2997236"/>
              <a:gd name="connsiteX121" fmla="*/ 1605258 w 3320516"/>
              <a:gd name="connsiteY121" fmla="*/ 1424600 h 2997236"/>
              <a:gd name="connsiteX122" fmla="*/ 1540016 w 3320516"/>
              <a:gd name="connsiteY122" fmla="*/ 1334324 h 2997236"/>
              <a:gd name="connsiteX123" fmla="*/ 1526360 w 3320516"/>
              <a:gd name="connsiteY123" fmla="*/ 1325978 h 2997236"/>
              <a:gd name="connsiteX124" fmla="*/ 1450498 w 3320516"/>
              <a:gd name="connsiteY124" fmla="*/ 1245564 h 2997236"/>
              <a:gd name="connsiteX125" fmla="*/ 1362497 w 3320516"/>
              <a:gd name="connsiteY125" fmla="*/ 1214460 h 2997236"/>
              <a:gd name="connsiteX126" fmla="*/ 1250220 w 3320516"/>
              <a:gd name="connsiteY126" fmla="*/ 1250115 h 2997236"/>
              <a:gd name="connsiteX127" fmla="*/ 1245668 w 3320516"/>
              <a:gd name="connsiteY127" fmla="*/ 1259978 h 2997236"/>
              <a:gd name="connsiteX128" fmla="*/ 1166012 w 3320516"/>
              <a:gd name="connsiteY128" fmla="*/ 1322944 h 2997236"/>
              <a:gd name="connsiteX129" fmla="*/ 1147046 w 3320516"/>
              <a:gd name="connsiteY129" fmla="*/ 1330530 h 2997236"/>
              <a:gd name="connsiteX130" fmla="*/ 1096218 w 3320516"/>
              <a:gd name="connsiteY130" fmla="*/ 1391979 h 2997236"/>
              <a:gd name="connsiteX131" fmla="*/ 1184978 w 3320516"/>
              <a:gd name="connsiteY131" fmla="*/ 1442048 h 2997236"/>
              <a:gd name="connsiteX132" fmla="*/ 1255530 w 3320516"/>
              <a:gd name="connsiteY132" fmla="*/ 675834 h 2997236"/>
              <a:gd name="connsiteX133" fmla="*/ 1235047 w 3320516"/>
              <a:gd name="connsiteY133" fmla="*/ 743352 h 2997236"/>
              <a:gd name="connsiteX134" fmla="*/ 1250978 w 3320516"/>
              <a:gd name="connsiteY134" fmla="*/ 907974 h 2997236"/>
              <a:gd name="connsiteX135" fmla="*/ 1298013 w 3320516"/>
              <a:gd name="connsiteY135" fmla="*/ 1046045 h 2997236"/>
              <a:gd name="connsiteX136" fmla="*/ 1345807 w 3320516"/>
              <a:gd name="connsiteY136" fmla="*/ 1046045 h 2997236"/>
              <a:gd name="connsiteX137" fmla="*/ 1354152 w 3320516"/>
              <a:gd name="connsiteY137" fmla="*/ 1025562 h 2997236"/>
              <a:gd name="connsiteX138" fmla="*/ 1379945 w 3320516"/>
              <a:gd name="connsiteY138" fmla="*/ 816180 h 2997236"/>
              <a:gd name="connsiteX139" fmla="*/ 1329876 w 3320516"/>
              <a:gd name="connsiteY139" fmla="*/ 665972 h 2997236"/>
              <a:gd name="connsiteX140" fmla="*/ 1282082 w 3320516"/>
              <a:gd name="connsiteY140" fmla="*/ 669765 h 2997236"/>
              <a:gd name="connsiteX141" fmla="*/ 1272220 w 3320516"/>
              <a:gd name="connsiteY141" fmla="*/ 690248 h 2997236"/>
              <a:gd name="connsiteX142" fmla="*/ 1255530 w 3320516"/>
              <a:gd name="connsiteY142" fmla="*/ 675834 h 299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3320516" h="2997236">
                <a:moveTo>
                  <a:pt x="84966" y="695558"/>
                </a:moveTo>
                <a:cubicBezTo>
                  <a:pt x="167657" y="738041"/>
                  <a:pt x="242761" y="719076"/>
                  <a:pt x="318624" y="669006"/>
                </a:cubicBezTo>
                <a:cubicBezTo>
                  <a:pt x="272348" y="616661"/>
                  <a:pt x="229106" y="567350"/>
                  <a:pt x="184347" y="519556"/>
                </a:cubicBezTo>
                <a:cubicBezTo>
                  <a:pt x="178278" y="513488"/>
                  <a:pt x="165381" y="511970"/>
                  <a:pt x="155519" y="511212"/>
                </a:cubicBezTo>
                <a:cubicBezTo>
                  <a:pt x="88001" y="502108"/>
                  <a:pt x="36414" y="468728"/>
                  <a:pt x="0" y="408797"/>
                </a:cubicBezTo>
                <a:cubicBezTo>
                  <a:pt x="9104" y="398934"/>
                  <a:pt x="17449" y="389831"/>
                  <a:pt x="25035" y="382245"/>
                </a:cubicBezTo>
                <a:cubicBezTo>
                  <a:pt x="67518" y="413349"/>
                  <a:pt x="88001" y="468728"/>
                  <a:pt x="154002" y="467970"/>
                </a:cubicBezTo>
                <a:cubicBezTo>
                  <a:pt x="111518" y="423969"/>
                  <a:pt x="156277" y="384521"/>
                  <a:pt x="149450" y="342796"/>
                </a:cubicBezTo>
                <a:cubicBezTo>
                  <a:pt x="204071" y="455073"/>
                  <a:pt x="283727" y="543074"/>
                  <a:pt x="389177" y="608316"/>
                </a:cubicBezTo>
                <a:cubicBezTo>
                  <a:pt x="496143" y="674317"/>
                  <a:pt x="616006" y="683420"/>
                  <a:pt x="738146" y="687972"/>
                </a:cubicBezTo>
                <a:cubicBezTo>
                  <a:pt x="745732" y="869284"/>
                  <a:pt x="876974" y="955009"/>
                  <a:pt x="1004424" y="1047562"/>
                </a:cubicBezTo>
                <a:cubicBezTo>
                  <a:pt x="1008976" y="1038458"/>
                  <a:pt x="1012769" y="1033148"/>
                  <a:pt x="1015045" y="1027837"/>
                </a:cubicBezTo>
                <a:cubicBezTo>
                  <a:pt x="1083322" y="844249"/>
                  <a:pt x="1147805" y="659903"/>
                  <a:pt x="1198633" y="470246"/>
                </a:cubicBezTo>
                <a:cubicBezTo>
                  <a:pt x="1210771" y="424728"/>
                  <a:pt x="1236564" y="383003"/>
                  <a:pt x="1257806" y="339761"/>
                </a:cubicBezTo>
                <a:cubicBezTo>
                  <a:pt x="1276013" y="302589"/>
                  <a:pt x="1301048" y="268451"/>
                  <a:pt x="1315462" y="230519"/>
                </a:cubicBezTo>
                <a:cubicBezTo>
                  <a:pt x="1342772" y="159208"/>
                  <a:pt x="1325324" y="106104"/>
                  <a:pt x="1266909" y="57552"/>
                </a:cubicBezTo>
                <a:cubicBezTo>
                  <a:pt x="1254771" y="47690"/>
                  <a:pt x="1244151" y="35552"/>
                  <a:pt x="1234288" y="22655"/>
                </a:cubicBezTo>
                <a:cubicBezTo>
                  <a:pt x="1284358" y="34034"/>
                  <a:pt x="1326083" y="60586"/>
                  <a:pt x="1364014" y="93207"/>
                </a:cubicBezTo>
                <a:cubicBezTo>
                  <a:pt x="1404221" y="127346"/>
                  <a:pt x="1424704" y="170587"/>
                  <a:pt x="1430015" y="229760"/>
                </a:cubicBezTo>
                <a:cubicBezTo>
                  <a:pt x="1499050" y="148587"/>
                  <a:pt x="1562775" y="70448"/>
                  <a:pt x="1678845" y="77276"/>
                </a:cubicBezTo>
                <a:cubicBezTo>
                  <a:pt x="1675810" y="82587"/>
                  <a:pt x="1674293" y="86380"/>
                  <a:pt x="1672017" y="90173"/>
                </a:cubicBezTo>
                <a:cubicBezTo>
                  <a:pt x="1669741" y="93966"/>
                  <a:pt x="1666706" y="97759"/>
                  <a:pt x="1660638" y="105346"/>
                </a:cubicBezTo>
                <a:cubicBezTo>
                  <a:pt x="1676569" y="103069"/>
                  <a:pt x="1687948" y="101552"/>
                  <a:pt x="1705397" y="99276"/>
                </a:cubicBezTo>
                <a:cubicBezTo>
                  <a:pt x="1689465" y="112932"/>
                  <a:pt x="1676569" y="121277"/>
                  <a:pt x="1667465" y="132656"/>
                </a:cubicBezTo>
                <a:cubicBezTo>
                  <a:pt x="1649258" y="156173"/>
                  <a:pt x="1628775" y="179691"/>
                  <a:pt x="1617396" y="206243"/>
                </a:cubicBezTo>
                <a:cubicBezTo>
                  <a:pt x="1602223" y="241140"/>
                  <a:pt x="1621948" y="266174"/>
                  <a:pt x="1660638" y="270726"/>
                </a:cubicBezTo>
                <a:cubicBezTo>
                  <a:pt x="1665948" y="271485"/>
                  <a:pt x="1671258" y="279071"/>
                  <a:pt x="1676569" y="284382"/>
                </a:cubicBezTo>
                <a:cubicBezTo>
                  <a:pt x="1703121" y="261623"/>
                  <a:pt x="1728914" y="240381"/>
                  <a:pt x="1753949" y="217622"/>
                </a:cubicBezTo>
                <a:cubicBezTo>
                  <a:pt x="1794915" y="179691"/>
                  <a:pt x="1801743" y="131139"/>
                  <a:pt x="1785811" y="80310"/>
                </a:cubicBezTo>
                <a:cubicBezTo>
                  <a:pt x="1772914" y="40862"/>
                  <a:pt x="1738776" y="28724"/>
                  <a:pt x="1700845" y="21896"/>
                </a:cubicBezTo>
                <a:cubicBezTo>
                  <a:pt x="1728914" y="5207"/>
                  <a:pt x="1759259" y="-2380"/>
                  <a:pt x="1791122" y="655"/>
                </a:cubicBezTo>
                <a:cubicBezTo>
                  <a:pt x="1838915" y="5207"/>
                  <a:pt x="1878364" y="28724"/>
                  <a:pt x="1912502" y="61345"/>
                </a:cubicBezTo>
                <a:cubicBezTo>
                  <a:pt x="1943606" y="90173"/>
                  <a:pt x="1974710" y="118242"/>
                  <a:pt x="2007331" y="148587"/>
                </a:cubicBezTo>
                <a:cubicBezTo>
                  <a:pt x="2027814" y="117483"/>
                  <a:pt x="2051331" y="81828"/>
                  <a:pt x="2077125" y="41621"/>
                </a:cubicBezTo>
                <a:cubicBezTo>
                  <a:pt x="2081676" y="57552"/>
                  <a:pt x="2085469" y="68931"/>
                  <a:pt x="2090021" y="84104"/>
                </a:cubicBezTo>
                <a:cubicBezTo>
                  <a:pt x="2099884" y="69690"/>
                  <a:pt x="2108228" y="57552"/>
                  <a:pt x="2118090" y="42379"/>
                </a:cubicBezTo>
                <a:cubicBezTo>
                  <a:pt x="2122642" y="56793"/>
                  <a:pt x="2126436" y="68173"/>
                  <a:pt x="2130987" y="82587"/>
                </a:cubicBezTo>
                <a:cubicBezTo>
                  <a:pt x="2237195" y="67414"/>
                  <a:pt x="2331265" y="93966"/>
                  <a:pt x="2405611" y="175898"/>
                </a:cubicBezTo>
                <a:cubicBezTo>
                  <a:pt x="2435956" y="209277"/>
                  <a:pt x="2438232" y="252519"/>
                  <a:pt x="2445059" y="300313"/>
                </a:cubicBezTo>
                <a:cubicBezTo>
                  <a:pt x="2429887" y="288175"/>
                  <a:pt x="2418507" y="279830"/>
                  <a:pt x="2408645" y="270726"/>
                </a:cubicBezTo>
                <a:cubicBezTo>
                  <a:pt x="2320644" y="188795"/>
                  <a:pt x="2181057" y="254037"/>
                  <a:pt x="2153746" y="334451"/>
                </a:cubicBezTo>
                <a:cubicBezTo>
                  <a:pt x="2140849" y="371624"/>
                  <a:pt x="2128711" y="410314"/>
                  <a:pt x="2124160" y="449004"/>
                </a:cubicBezTo>
                <a:cubicBezTo>
                  <a:pt x="2102159" y="640937"/>
                  <a:pt x="2046780" y="824525"/>
                  <a:pt x="1987607" y="1007354"/>
                </a:cubicBezTo>
                <a:cubicBezTo>
                  <a:pt x="1951951" y="1117356"/>
                  <a:pt x="1916295" y="1227357"/>
                  <a:pt x="1880640" y="1337358"/>
                </a:cubicBezTo>
                <a:cubicBezTo>
                  <a:pt x="1876847" y="1347979"/>
                  <a:pt x="1873812" y="1358599"/>
                  <a:pt x="1870019" y="1373013"/>
                </a:cubicBezTo>
                <a:cubicBezTo>
                  <a:pt x="2060435" y="1413979"/>
                  <a:pt x="2212919" y="1346461"/>
                  <a:pt x="2350989" y="1222805"/>
                </a:cubicBezTo>
                <a:cubicBezTo>
                  <a:pt x="2388162" y="1264530"/>
                  <a:pt x="2432163" y="1257702"/>
                  <a:pt x="2475405" y="1237219"/>
                </a:cubicBezTo>
                <a:cubicBezTo>
                  <a:pt x="2567957" y="1192460"/>
                  <a:pt x="2652923" y="1134804"/>
                  <a:pt x="2712097" y="1050596"/>
                </a:cubicBezTo>
                <a:cubicBezTo>
                  <a:pt x="2776580" y="958044"/>
                  <a:pt x="2834236" y="860939"/>
                  <a:pt x="2894168" y="765352"/>
                </a:cubicBezTo>
                <a:cubicBezTo>
                  <a:pt x="2905547" y="747903"/>
                  <a:pt x="2914650" y="729697"/>
                  <a:pt x="2926788" y="708455"/>
                </a:cubicBezTo>
                <a:cubicBezTo>
                  <a:pt x="2995823" y="769904"/>
                  <a:pt x="3067893" y="741834"/>
                  <a:pt x="3139963" y="713007"/>
                </a:cubicBezTo>
                <a:cubicBezTo>
                  <a:pt x="3148308" y="727421"/>
                  <a:pt x="3155894" y="740317"/>
                  <a:pt x="3164998" y="755490"/>
                </a:cubicBezTo>
                <a:cubicBezTo>
                  <a:pt x="3095204" y="804801"/>
                  <a:pt x="3022375" y="829836"/>
                  <a:pt x="2936651" y="801766"/>
                </a:cubicBezTo>
                <a:cubicBezTo>
                  <a:pt x="2925271" y="837422"/>
                  <a:pt x="2914650" y="870801"/>
                  <a:pt x="2904788" y="904940"/>
                </a:cubicBezTo>
                <a:cubicBezTo>
                  <a:pt x="2903271" y="911009"/>
                  <a:pt x="2904788" y="920871"/>
                  <a:pt x="2908581" y="924664"/>
                </a:cubicBezTo>
                <a:cubicBezTo>
                  <a:pt x="2938926" y="954250"/>
                  <a:pt x="2968513" y="984596"/>
                  <a:pt x="3000376" y="1011906"/>
                </a:cubicBezTo>
                <a:cubicBezTo>
                  <a:pt x="3022375" y="1030872"/>
                  <a:pt x="3049686" y="1036941"/>
                  <a:pt x="3080032" y="1031631"/>
                </a:cubicBezTo>
                <a:cubicBezTo>
                  <a:pt x="3088376" y="1030113"/>
                  <a:pt x="3098997" y="1034665"/>
                  <a:pt x="3105825" y="1039217"/>
                </a:cubicBezTo>
                <a:cubicBezTo>
                  <a:pt x="3123273" y="1050596"/>
                  <a:pt x="3138446" y="1065010"/>
                  <a:pt x="3155894" y="1075631"/>
                </a:cubicBezTo>
                <a:cubicBezTo>
                  <a:pt x="3196860" y="1099907"/>
                  <a:pt x="3237826" y="1099907"/>
                  <a:pt x="3277275" y="1069562"/>
                </a:cubicBezTo>
                <a:cubicBezTo>
                  <a:pt x="3284861" y="1063493"/>
                  <a:pt x="3293206" y="1059700"/>
                  <a:pt x="3304585" y="1053631"/>
                </a:cubicBezTo>
                <a:cubicBezTo>
                  <a:pt x="3309896" y="1066527"/>
                  <a:pt x="3315206" y="1077148"/>
                  <a:pt x="3320516" y="1088528"/>
                </a:cubicBezTo>
                <a:cubicBezTo>
                  <a:pt x="3243137" y="1137839"/>
                  <a:pt x="3155894" y="1134804"/>
                  <a:pt x="3087618" y="1082459"/>
                </a:cubicBezTo>
                <a:cubicBezTo>
                  <a:pt x="3081548" y="1077907"/>
                  <a:pt x="3071686" y="1074114"/>
                  <a:pt x="3065617" y="1076390"/>
                </a:cubicBezTo>
                <a:cubicBezTo>
                  <a:pt x="3008720" y="1099907"/>
                  <a:pt x="2965478" y="1072597"/>
                  <a:pt x="2922995" y="1040734"/>
                </a:cubicBezTo>
                <a:cubicBezTo>
                  <a:pt x="2905547" y="1027079"/>
                  <a:pt x="2889616" y="1011148"/>
                  <a:pt x="2873684" y="995975"/>
                </a:cubicBezTo>
                <a:cubicBezTo>
                  <a:pt x="2850167" y="1024803"/>
                  <a:pt x="2853960" y="1055907"/>
                  <a:pt x="2877478" y="1086252"/>
                </a:cubicBezTo>
                <a:cubicBezTo>
                  <a:pt x="2910099" y="1127977"/>
                  <a:pt x="2945754" y="1166666"/>
                  <a:pt x="2993548" y="1192460"/>
                </a:cubicBezTo>
                <a:cubicBezTo>
                  <a:pt x="3000376" y="1196253"/>
                  <a:pt x="3007962" y="1209150"/>
                  <a:pt x="3007203" y="1217495"/>
                </a:cubicBezTo>
                <a:cubicBezTo>
                  <a:pt x="3000376" y="1285013"/>
                  <a:pt x="3026169" y="1338875"/>
                  <a:pt x="3072445" y="1385151"/>
                </a:cubicBezTo>
                <a:cubicBezTo>
                  <a:pt x="3097480" y="1410186"/>
                  <a:pt x="3124790" y="1432945"/>
                  <a:pt x="3152860" y="1457980"/>
                </a:cubicBezTo>
                <a:cubicBezTo>
                  <a:pt x="3135411" y="1471635"/>
                  <a:pt x="3120239" y="1472393"/>
                  <a:pt x="3105825" y="1458738"/>
                </a:cubicBezTo>
                <a:cubicBezTo>
                  <a:pt x="3072445" y="1426876"/>
                  <a:pt x="3039065" y="1395014"/>
                  <a:pt x="3007203" y="1361634"/>
                </a:cubicBezTo>
                <a:cubicBezTo>
                  <a:pt x="2976858" y="1329013"/>
                  <a:pt x="2959409" y="1290323"/>
                  <a:pt x="2954099" y="1245564"/>
                </a:cubicBezTo>
                <a:cubicBezTo>
                  <a:pt x="2952582" y="1234943"/>
                  <a:pt x="2946513" y="1219770"/>
                  <a:pt x="2938168" y="1215977"/>
                </a:cubicBezTo>
                <a:cubicBezTo>
                  <a:pt x="2887340" y="1192460"/>
                  <a:pt x="2854719" y="1153011"/>
                  <a:pt x="2829684" y="1100666"/>
                </a:cubicBezTo>
                <a:cubicBezTo>
                  <a:pt x="2823615" y="1108252"/>
                  <a:pt x="2819063" y="1113562"/>
                  <a:pt x="2816028" y="1119631"/>
                </a:cubicBezTo>
                <a:cubicBezTo>
                  <a:pt x="2793270" y="1160597"/>
                  <a:pt x="2773545" y="1203839"/>
                  <a:pt x="2746235" y="1242529"/>
                </a:cubicBezTo>
                <a:cubicBezTo>
                  <a:pt x="2717407" y="1283495"/>
                  <a:pt x="2684786" y="1323703"/>
                  <a:pt x="2646854" y="1356323"/>
                </a:cubicBezTo>
                <a:cubicBezTo>
                  <a:pt x="2595268" y="1402600"/>
                  <a:pt x="2532302" y="1413221"/>
                  <a:pt x="2464025" y="1395772"/>
                </a:cubicBezTo>
                <a:cubicBezTo>
                  <a:pt x="2452646" y="1392738"/>
                  <a:pt x="2435197" y="1392738"/>
                  <a:pt x="2428370" y="1399565"/>
                </a:cubicBezTo>
                <a:cubicBezTo>
                  <a:pt x="2348714" y="1477704"/>
                  <a:pt x="2251609" y="1524739"/>
                  <a:pt x="2148436" y="1558877"/>
                </a:cubicBezTo>
                <a:cubicBezTo>
                  <a:pt x="2046021" y="1593016"/>
                  <a:pt x="1941330" y="1621085"/>
                  <a:pt x="1836639" y="1646878"/>
                </a:cubicBezTo>
                <a:cubicBezTo>
                  <a:pt x="1803260" y="1655223"/>
                  <a:pt x="1792639" y="1668878"/>
                  <a:pt x="1787329" y="1700741"/>
                </a:cubicBezTo>
                <a:cubicBezTo>
                  <a:pt x="1744846" y="1940467"/>
                  <a:pt x="1770639" y="2175642"/>
                  <a:pt x="1829812" y="2408541"/>
                </a:cubicBezTo>
                <a:cubicBezTo>
                  <a:pt x="1863950" y="2541301"/>
                  <a:pt x="1907192" y="2670268"/>
                  <a:pt x="1973951" y="2790131"/>
                </a:cubicBezTo>
                <a:cubicBezTo>
                  <a:pt x="1989123" y="2816683"/>
                  <a:pt x="2008089" y="2842477"/>
                  <a:pt x="2030848" y="2862960"/>
                </a:cubicBezTo>
                <a:cubicBezTo>
                  <a:pt x="2083194" y="2910753"/>
                  <a:pt x="2139332" y="2954753"/>
                  <a:pt x="2190160" y="2997236"/>
                </a:cubicBezTo>
                <a:cubicBezTo>
                  <a:pt x="1709948" y="2997236"/>
                  <a:pt x="1223668" y="2997236"/>
                  <a:pt x="738146" y="2997236"/>
                </a:cubicBezTo>
                <a:cubicBezTo>
                  <a:pt x="737387" y="2994961"/>
                  <a:pt x="736628" y="2993443"/>
                  <a:pt x="736628" y="2991168"/>
                </a:cubicBezTo>
                <a:cubicBezTo>
                  <a:pt x="753318" y="2977512"/>
                  <a:pt x="770008" y="2962340"/>
                  <a:pt x="787456" y="2949443"/>
                </a:cubicBezTo>
                <a:cubicBezTo>
                  <a:pt x="864836" y="2890270"/>
                  <a:pt x="892906" y="2810614"/>
                  <a:pt x="886078" y="2715786"/>
                </a:cubicBezTo>
                <a:cubicBezTo>
                  <a:pt x="871664" y="2517025"/>
                  <a:pt x="857250" y="2317506"/>
                  <a:pt x="842836" y="2118745"/>
                </a:cubicBezTo>
                <a:cubicBezTo>
                  <a:pt x="824629" y="1863846"/>
                  <a:pt x="842836" y="1612740"/>
                  <a:pt x="911113" y="1365427"/>
                </a:cubicBezTo>
                <a:cubicBezTo>
                  <a:pt x="917940" y="1340392"/>
                  <a:pt x="911871" y="1326737"/>
                  <a:pt x="891388" y="1312323"/>
                </a:cubicBezTo>
                <a:cubicBezTo>
                  <a:pt x="824629" y="1265288"/>
                  <a:pt x="769249" y="1204598"/>
                  <a:pt x="732076" y="1131770"/>
                </a:cubicBezTo>
                <a:cubicBezTo>
                  <a:pt x="686559" y="1043010"/>
                  <a:pt x="643317" y="953492"/>
                  <a:pt x="603110" y="862457"/>
                </a:cubicBezTo>
                <a:cubicBezTo>
                  <a:pt x="582627" y="816939"/>
                  <a:pt x="553040" y="791904"/>
                  <a:pt x="505247" y="779007"/>
                </a:cubicBezTo>
                <a:cubicBezTo>
                  <a:pt x="463522" y="767628"/>
                  <a:pt x="422556" y="748662"/>
                  <a:pt x="383107" y="729697"/>
                </a:cubicBezTo>
                <a:cubicBezTo>
                  <a:pt x="368693" y="722869"/>
                  <a:pt x="358831" y="720593"/>
                  <a:pt x="344417" y="726662"/>
                </a:cubicBezTo>
                <a:cubicBezTo>
                  <a:pt x="311038" y="739559"/>
                  <a:pt x="278417" y="754731"/>
                  <a:pt x="243520" y="762318"/>
                </a:cubicBezTo>
                <a:cubicBezTo>
                  <a:pt x="197243" y="772180"/>
                  <a:pt x="152484" y="761559"/>
                  <a:pt x="107725" y="746387"/>
                </a:cubicBezTo>
                <a:cubicBezTo>
                  <a:pt x="82690" y="733490"/>
                  <a:pt x="76622" y="719076"/>
                  <a:pt x="84966" y="695558"/>
                </a:cubicBezTo>
                <a:close/>
                <a:moveTo>
                  <a:pt x="1832846" y="833629"/>
                </a:moveTo>
                <a:cubicBezTo>
                  <a:pt x="1832846" y="814663"/>
                  <a:pt x="1832846" y="798732"/>
                  <a:pt x="1832846" y="782042"/>
                </a:cubicBezTo>
                <a:cubicBezTo>
                  <a:pt x="1813122" y="782801"/>
                  <a:pt x="1793397" y="782801"/>
                  <a:pt x="1772914" y="784318"/>
                </a:cubicBezTo>
                <a:cubicBezTo>
                  <a:pt x="1767604" y="784318"/>
                  <a:pt x="1762294" y="788870"/>
                  <a:pt x="1757742" y="791145"/>
                </a:cubicBezTo>
                <a:cubicBezTo>
                  <a:pt x="1626499" y="853353"/>
                  <a:pt x="1555947" y="967147"/>
                  <a:pt x="1503602" y="1094597"/>
                </a:cubicBezTo>
                <a:cubicBezTo>
                  <a:pt x="1490705" y="1125701"/>
                  <a:pt x="1504360" y="1140114"/>
                  <a:pt x="1536223" y="1130252"/>
                </a:cubicBezTo>
                <a:cubicBezTo>
                  <a:pt x="1585534" y="1115080"/>
                  <a:pt x="1635603" y="1099149"/>
                  <a:pt x="1680362" y="1074873"/>
                </a:cubicBezTo>
                <a:cubicBezTo>
                  <a:pt x="1728914" y="1048321"/>
                  <a:pt x="1775949" y="1014941"/>
                  <a:pt x="1817674" y="977768"/>
                </a:cubicBezTo>
                <a:cubicBezTo>
                  <a:pt x="1852570" y="946664"/>
                  <a:pt x="1876088" y="904181"/>
                  <a:pt x="1881399" y="854870"/>
                </a:cubicBezTo>
                <a:cubicBezTo>
                  <a:pt x="1884433" y="828318"/>
                  <a:pt x="1873053" y="819973"/>
                  <a:pt x="1848019" y="828318"/>
                </a:cubicBezTo>
                <a:cubicBezTo>
                  <a:pt x="1842708" y="829836"/>
                  <a:pt x="1837398" y="832111"/>
                  <a:pt x="1832846" y="833629"/>
                </a:cubicBezTo>
                <a:close/>
                <a:moveTo>
                  <a:pt x="1184978" y="1442048"/>
                </a:moveTo>
                <a:cubicBezTo>
                  <a:pt x="1193323" y="1426876"/>
                  <a:pt x="1198633" y="1413221"/>
                  <a:pt x="1206978" y="1400324"/>
                </a:cubicBezTo>
                <a:cubicBezTo>
                  <a:pt x="1218357" y="1382117"/>
                  <a:pt x="1228978" y="1363151"/>
                  <a:pt x="1244151" y="1347220"/>
                </a:cubicBezTo>
                <a:cubicBezTo>
                  <a:pt x="1269185" y="1321427"/>
                  <a:pt x="1291186" y="1321427"/>
                  <a:pt x="1313944" y="1349496"/>
                </a:cubicBezTo>
                <a:cubicBezTo>
                  <a:pt x="1331393" y="1370738"/>
                  <a:pt x="1347324" y="1373013"/>
                  <a:pt x="1369324" y="1361634"/>
                </a:cubicBezTo>
                <a:cubicBezTo>
                  <a:pt x="1397394" y="1347220"/>
                  <a:pt x="1419394" y="1355565"/>
                  <a:pt x="1436842" y="1380600"/>
                </a:cubicBezTo>
                <a:cubicBezTo>
                  <a:pt x="1452773" y="1403359"/>
                  <a:pt x="1470222" y="1425359"/>
                  <a:pt x="1480843" y="1439773"/>
                </a:cubicBezTo>
                <a:cubicBezTo>
                  <a:pt x="1529395" y="1433704"/>
                  <a:pt x="1571119" y="1429152"/>
                  <a:pt x="1605258" y="1424600"/>
                </a:cubicBezTo>
                <a:cubicBezTo>
                  <a:pt x="1586292" y="1398048"/>
                  <a:pt x="1563533" y="1366186"/>
                  <a:pt x="1540016" y="1334324"/>
                </a:cubicBezTo>
                <a:cubicBezTo>
                  <a:pt x="1536981" y="1330530"/>
                  <a:pt x="1530912" y="1327496"/>
                  <a:pt x="1526360" y="1325978"/>
                </a:cubicBezTo>
                <a:cubicBezTo>
                  <a:pt x="1482360" y="1314599"/>
                  <a:pt x="1452015" y="1289564"/>
                  <a:pt x="1450498" y="1245564"/>
                </a:cubicBezTo>
                <a:cubicBezTo>
                  <a:pt x="1419394" y="1234943"/>
                  <a:pt x="1392842" y="1225081"/>
                  <a:pt x="1362497" y="1214460"/>
                </a:cubicBezTo>
                <a:cubicBezTo>
                  <a:pt x="1334427" y="1247081"/>
                  <a:pt x="1296496" y="1263012"/>
                  <a:pt x="1250220" y="1250115"/>
                </a:cubicBezTo>
                <a:cubicBezTo>
                  <a:pt x="1247944" y="1254668"/>
                  <a:pt x="1247185" y="1256943"/>
                  <a:pt x="1245668" y="1259978"/>
                </a:cubicBezTo>
                <a:cubicBezTo>
                  <a:pt x="1226702" y="1318392"/>
                  <a:pt x="1225944" y="1319151"/>
                  <a:pt x="1166012" y="1322944"/>
                </a:cubicBezTo>
                <a:cubicBezTo>
                  <a:pt x="1159184" y="1323703"/>
                  <a:pt x="1150839" y="1325978"/>
                  <a:pt x="1147046" y="1330530"/>
                </a:cubicBezTo>
                <a:cubicBezTo>
                  <a:pt x="1129598" y="1349496"/>
                  <a:pt x="1114425" y="1369979"/>
                  <a:pt x="1096218" y="1391979"/>
                </a:cubicBezTo>
                <a:cubicBezTo>
                  <a:pt x="1125046" y="1410186"/>
                  <a:pt x="1153874" y="1425359"/>
                  <a:pt x="1184978" y="1442048"/>
                </a:cubicBezTo>
                <a:close/>
                <a:moveTo>
                  <a:pt x="1255530" y="675834"/>
                </a:moveTo>
                <a:cubicBezTo>
                  <a:pt x="1247185" y="701627"/>
                  <a:pt x="1234288" y="722869"/>
                  <a:pt x="1235047" y="743352"/>
                </a:cubicBezTo>
                <a:cubicBezTo>
                  <a:pt x="1236564" y="798732"/>
                  <a:pt x="1240357" y="854111"/>
                  <a:pt x="1250978" y="907974"/>
                </a:cubicBezTo>
                <a:cubicBezTo>
                  <a:pt x="1260840" y="955009"/>
                  <a:pt x="1279048" y="1001285"/>
                  <a:pt x="1298013" y="1046045"/>
                </a:cubicBezTo>
                <a:cubicBezTo>
                  <a:pt x="1310151" y="1074114"/>
                  <a:pt x="1329876" y="1071838"/>
                  <a:pt x="1345807" y="1046045"/>
                </a:cubicBezTo>
                <a:cubicBezTo>
                  <a:pt x="1349600" y="1039975"/>
                  <a:pt x="1351876" y="1032389"/>
                  <a:pt x="1354152" y="1025562"/>
                </a:cubicBezTo>
                <a:cubicBezTo>
                  <a:pt x="1376152" y="957285"/>
                  <a:pt x="1382980" y="887491"/>
                  <a:pt x="1379945" y="816180"/>
                </a:cubicBezTo>
                <a:cubicBezTo>
                  <a:pt x="1377669" y="761559"/>
                  <a:pt x="1364772" y="709972"/>
                  <a:pt x="1329876" y="665972"/>
                </a:cubicBezTo>
                <a:cubicBezTo>
                  <a:pt x="1311668" y="643213"/>
                  <a:pt x="1296496" y="644730"/>
                  <a:pt x="1282082" y="669765"/>
                </a:cubicBezTo>
                <a:cubicBezTo>
                  <a:pt x="1278289" y="675834"/>
                  <a:pt x="1276013" y="682662"/>
                  <a:pt x="1272220" y="690248"/>
                </a:cubicBezTo>
                <a:cubicBezTo>
                  <a:pt x="1268427" y="687213"/>
                  <a:pt x="1264634" y="684179"/>
                  <a:pt x="1255530" y="675834"/>
                </a:cubicBezTo>
                <a:close/>
              </a:path>
            </a:pathLst>
          </a:custGeom>
          <a:solidFill>
            <a:schemeClr val="accent3"/>
          </a:solidFill>
          <a:ln w="75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6685A56-41EE-4613-83EF-8F04BA6576A6}"/>
              </a:ext>
            </a:extLst>
          </p:cNvPr>
          <p:cNvSpPr/>
          <p:nvPr/>
        </p:nvSpPr>
        <p:spPr>
          <a:xfrm>
            <a:off x="3081149" y="4867042"/>
            <a:ext cx="1699783" cy="1329280"/>
          </a:xfrm>
          <a:custGeom>
            <a:avLst/>
            <a:gdLst>
              <a:gd name="connsiteX0" fmla="*/ 1103242 w 2294720"/>
              <a:gd name="connsiteY0" fmla="*/ 47 h 1794538"/>
              <a:gd name="connsiteX1" fmla="*/ 1873250 w 2294720"/>
              <a:gd name="connsiteY1" fmla="*/ 31909 h 1794538"/>
              <a:gd name="connsiteX2" fmla="*/ 2118287 w 2294720"/>
              <a:gd name="connsiteY2" fmla="*/ 70599 h 1794538"/>
              <a:gd name="connsiteX3" fmla="*/ 2187322 w 2294720"/>
              <a:gd name="connsiteY3" fmla="*/ 100186 h 1794538"/>
              <a:gd name="connsiteX4" fmla="*/ 2188080 w 2294720"/>
              <a:gd name="connsiteY4" fmla="*/ 188945 h 1794538"/>
              <a:gd name="connsiteX5" fmla="*/ 2081872 w 2294720"/>
              <a:gd name="connsiteY5" fmla="*/ 323981 h 1794538"/>
              <a:gd name="connsiteX6" fmla="*/ 2088700 w 2294720"/>
              <a:gd name="connsiteY6" fmla="*/ 420327 h 1794538"/>
              <a:gd name="connsiteX7" fmla="*/ 2275323 w 2294720"/>
              <a:gd name="connsiteY7" fmla="*/ 1268474 h 1794538"/>
              <a:gd name="connsiteX8" fmla="*/ 1908905 w 2294720"/>
              <a:gd name="connsiteY8" fmla="*/ 1697099 h 1794538"/>
              <a:gd name="connsiteX9" fmla="*/ 1591040 w 2294720"/>
              <a:gd name="connsiteY9" fmla="*/ 1769927 h 1794538"/>
              <a:gd name="connsiteX10" fmla="*/ 607857 w 2294720"/>
              <a:gd name="connsiteY10" fmla="*/ 1757789 h 1794538"/>
              <a:gd name="connsiteX11" fmla="*/ 223233 w 2294720"/>
              <a:gd name="connsiteY11" fmla="*/ 1605305 h 1794538"/>
              <a:gd name="connsiteX12" fmla="*/ 10817 w 2294720"/>
              <a:gd name="connsiteY12" fmla="*/ 1222956 h 1794538"/>
              <a:gd name="connsiteX13" fmla="*/ 204267 w 2294720"/>
              <a:gd name="connsiteY13" fmla="*/ 418810 h 1794538"/>
              <a:gd name="connsiteX14" fmla="*/ 211853 w 2294720"/>
              <a:gd name="connsiteY14" fmla="*/ 339912 h 1794538"/>
              <a:gd name="connsiteX15" fmla="*/ 179991 w 2294720"/>
              <a:gd name="connsiteY15" fmla="*/ 270877 h 1794538"/>
              <a:gd name="connsiteX16" fmla="*/ 117025 w 2294720"/>
              <a:gd name="connsiteY16" fmla="*/ 196532 h 1794538"/>
              <a:gd name="connsiteX17" fmla="*/ 120059 w 2294720"/>
              <a:gd name="connsiteY17" fmla="*/ 91082 h 1794538"/>
              <a:gd name="connsiteX18" fmla="*/ 233095 w 2294720"/>
              <a:gd name="connsiteY18" fmla="*/ 57703 h 1794538"/>
              <a:gd name="connsiteX19" fmla="*/ 687513 w 2294720"/>
              <a:gd name="connsiteY19" fmla="*/ 12185 h 1794538"/>
              <a:gd name="connsiteX20" fmla="*/ 1103242 w 2294720"/>
              <a:gd name="connsiteY20" fmla="*/ 47 h 1794538"/>
              <a:gd name="connsiteX21" fmla="*/ 2017389 w 2294720"/>
              <a:gd name="connsiteY21" fmla="*/ 196532 h 1794538"/>
              <a:gd name="connsiteX22" fmla="*/ 277095 w 2294720"/>
              <a:gd name="connsiteY22" fmla="*/ 196532 h 1794538"/>
              <a:gd name="connsiteX23" fmla="*/ 2017389 w 2294720"/>
              <a:gd name="connsiteY23" fmla="*/ 196532 h 17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94720" h="1794538">
                <a:moveTo>
                  <a:pt x="1103242" y="47"/>
                </a:moveTo>
                <a:cubicBezTo>
                  <a:pt x="1360417" y="-712"/>
                  <a:pt x="1617592" y="7633"/>
                  <a:pt x="1873250" y="31909"/>
                </a:cubicBezTo>
                <a:cubicBezTo>
                  <a:pt x="1955181" y="39496"/>
                  <a:pt x="2037113" y="55427"/>
                  <a:pt x="2118287" y="70599"/>
                </a:cubicBezTo>
                <a:cubicBezTo>
                  <a:pt x="2142563" y="75151"/>
                  <a:pt x="2166839" y="86531"/>
                  <a:pt x="2187322" y="100186"/>
                </a:cubicBezTo>
                <a:cubicBezTo>
                  <a:pt x="2222219" y="123703"/>
                  <a:pt x="2225253" y="173014"/>
                  <a:pt x="2188080" y="188945"/>
                </a:cubicBezTo>
                <a:cubicBezTo>
                  <a:pt x="2125873" y="216256"/>
                  <a:pt x="2112976" y="275429"/>
                  <a:pt x="2081872" y="323981"/>
                </a:cubicBezTo>
                <a:cubicBezTo>
                  <a:pt x="2059114" y="360395"/>
                  <a:pt x="2065182" y="385430"/>
                  <a:pt x="2088700" y="420327"/>
                </a:cubicBezTo>
                <a:cubicBezTo>
                  <a:pt x="2264702" y="677502"/>
                  <a:pt x="2331461" y="961229"/>
                  <a:pt x="2275323" y="1268474"/>
                </a:cubicBezTo>
                <a:cubicBezTo>
                  <a:pt x="2236632" y="1479372"/>
                  <a:pt x="2106149" y="1617443"/>
                  <a:pt x="1908905" y="1697099"/>
                </a:cubicBezTo>
                <a:cubicBezTo>
                  <a:pt x="1806490" y="1738823"/>
                  <a:pt x="1700282" y="1757789"/>
                  <a:pt x="1591040" y="1769927"/>
                </a:cubicBezTo>
                <a:cubicBezTo>
                  <a:pt x="1262554" y="1805582"/>
                  <a:pt x="934826" y="1803307"/>
                  <a:pt x="607857" y="1757789"/>
                </a:cubicBezTo>
                <a:cubicBezTo>
                  <a:pt x="468270" y="1738823"/>
                  <a:pt x="337027" y="1691788"/>
                  <a:pt x="223233" y="1605305"/>
                </a:cubicBezTo>
                <a:cubicBezTo>
                  <a:pt x="96542" y="1508959"/>
                  <a:pt x="31300" y="1377716"/>
                  <a:pt x="10817" y="1222956"/>
                </a:cubicBezTo>
                <a:cubicBezTo>
                  <a:pt x="-27873" y="930884"/>
                  <a:pt x="37369" y="661571"/>
                  <a:pt x="204267" y="418810"/>
                </a:cubicBezTo>
                <a:cubicBezTo>
                  <a:pt x="223233" y="391499"/>
                  <a:pt x="229302" y="369499"/>
                  <a:pt x="211853" y="339912"/>
                </a:cubicBezTo>
                <a:cubicBezTo>
                  <a:pt x="198957" y="317912"/>
                  <a:pt x="189853" y="294395"/>
                  <a:pt x="179991" y="270877"/>
                </a:cubicBezTo>
                <a:cubicBezTo>
                  <a:pt x="167094" y="239015"/>
                  <a:pt x="151922" y="213222"/>
                  <a:pt x="117025" y="196532"/>
                </a:cubicBezTo>
                <a:cubicBezTo>
                  <a:pt x="67714" y="173014"/>
                  <a:pt x="69231" y="115359"/>
                  <a:pt x="120059" y="91082"/>
                </a:cubicBezTo>
                <a:cubicBezTo>
                  <a:pt x="154956" y="74393"/>
                  <a:pt x="194405" y="65289"/>
                  <a:pt x="233095" y="57703"/>
                </a:cubicBezTo>
                <a:cubicBezTo>
                  <a:pt x="383303" y="26599"/>
                  <a:pt x="535029" y="18254"/>
                  <a:pt x="687513" y="12185"/>
                </a:cubicBezTo>
                <a:cubicBezTo>
                  <a:pt x="827101" y="8392"/>
                  <a:pt x="965171" y="4599"/>
                  <a:pt x="1103242" y="47"/>
                </a:cubicBezTo>
                <a:close/>
                <a:moveTo>
                  <a:pt x="2017389" y="196532"/>
                </a:moveTo>
                <a:cubicBezTo>
                  <a:pt x="1437038" y="129014"/>
                  <a:pt x="856688" y="129772"/>
                  <a:pt x="277095" y="196532"/>
                </a:cubicBezTo>
                <a:cubicBezTo>
                  <a:pt x="857446" y="264808"/>
                  <a:pt x="1437797" y="266326"/>
                  <a:pt x="2017389" y="196532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75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Graphic 141">
            <a:extLst>
              <a:ext uri="{FF2B5EF4-FFF2-40B4-BE49-F238E27FC236}">
                <a16:creationId xmlns:a16="http://schemas.microsoft.com/office/drawing/2014/main" id="{CD47EB60-8C25-4F1F-991B-9260427B349A}"/>
              </a:ext>
            </a:extLst>
          </p:cNvPr>
          <p:cNvSpPr/>
          <p:nvPr/>
        </p:nvSpPr>
        <p:spPr>
          <a:xfrm>
            <a:off x="5737181" y="2950833"/>
            <a:ext cx="2041108" cy="3245489"/>
          </a:xfrm>
          <a:custGeom>
            <a:avLst/>
            <a:gdLst>
              <a:gd name="connsiteX0" fmla="*/ 1388589 w 1533525"/>
              <a:gd name="connsiteY0" fmla="*/ 1502240 h 2438400"/>
              <a:gd name="connsiteX1" fmla="*/ 1458597 w 1533525"/>
              <a:gd name="connsiteY1" fmla="*/ 1420324 h 2438400"/>
              <a:gd name="connsiteX2" fmla="*/ 1536226 w 1533525"/>
              <a:gd name="connsiteY2" fmla="*/ 1251256 h 2438400"/>
              <a:gd name="connsiteX3" fmla="*/ 1519081 w 1533525"/>
              <a:gd name="connsiteY3" fmla="*/ 1107428 h 2438400"/>
              <a:gd name="connsiteX4" fmla="*/ 1403829 w 1533525"/>
              <a:gd name="connsiteY4" fmla="*/ 881686 h 2438400"/>
              <a:gd name="connsiteX5" fmla="*/ 1333820 w 1533525"/>
              <a:gd name="connsiteY5" fmla="*/ 775006 h 2438400"/>
              <a:gd name="connsiteX6" fmla="*/ 1314294 w 1533525"/>
              <a:gd name="connsiteY6" fmla="*/ 692614 h 2438400"/>
              <a:gd name="connsiteX7" fmla="*/ 1302864 w 1533525"/>
              <a:gd name="connsiteY7" fmla="*/ 565456 h 2438400"/>
              <a:gd name="connsiteX8" fmla="*/ 1199994 w 1533525"/>
              <a:gd name="connsiteY8" fmla="*/ 449727 h 2438400"/>
              <a:gd name="connsiteX9" fmla="*/ 1009970 w 1533525"/>
              <a:gd name="connsiteY9" fmla="*/ 465443 h 2438400"/>
              <a:gd name="connsiteX10" fmla="*/ 866619 w 1533525"/>
              <a:gd name="connsiteY10" fmla="*/ 543072 h 2438400"/>
              <a:gd name="connsiteX11" fmla="*/ 856617 w 1533525"/>
              <a:gd name="connsiteY11" fmla="*/ 544501 h 2438400"/>
              <a:gd name="connsiteX12" fmla="*/ 857570 w 1533525"/>
              <a:gd name="connsiteY12" fmla="*/ 534976 h 2438400"/>
              <a:gd name="connsiteX13" fmla="*/ 871381 w 1533525"/>
              <a:gd name="connsiteY13" fmla="*/ 416865 h 2438400"/>
              <a:gd name="connsiteX14" fmla="*/ 875667 w 1533525"/>
              <a:gd name="connsiteY14" fmla="*/ 271133 h 2438400"/>
              <a:gd name="connsiteX15" fmla="*/ 949486 w 1533525"/>
              <a:gd name="connsiteY15" fmla="*/ 178740 h 2438400"/>
              <a:gd name="connsiteX16" fmla="*/ 1075216 w 1533525"/>
              <a:gd name="connsiteY16" fmla="*/ 76823 h 2438400"/>
              <a:gd name="connsiteX17" fmla="*/ 1090933 w 1533525"/>
              <a:gd name="connsiteY17" fmla="*/ 68727 h 2438400"/>
              <a:gd name="connsiteX18" fmla="*/ 1171895 w 1533525"/>
              <a:gd name="connsiteY18" fmla="*/ 47772 h 2438400"/>
              <a:gd name="connsiteX19" fmla="*/ 1100458 w 1533525"/>
              <a:gd name="connsiteY19" fmla="*/ 33960 h 2438400"/>
              <a:gd name="connsiteX20" fmla="*/ 925198 w 1533525"/>
              <a:gd name="connsiteY20" fmla="*/ 100159 h 2438400"/>
              <a:gd name="connsiteX21" fmla="*/ 865190 w 1533525"/>
              <a:gd name="connsiteY21" fmla="*/ 109684 h 2438400"/>
              <a:gd name="connsiteX22" fmla="*/ 721363 w 1533525"/>
              <a:gd name="connsiteY22" fmla="*/ 193028 h 2438400"/>
              <a:gd name="connsiteX23" fmla="*/ 584679 w 1533525"/>
              <a:gd name="connsiteY23" fmla="*/ 360668 h 2438400"/>
              <a:gd name="connsiteX24" fmla="*/ 568963 w 1533525"/>
              <a:gd name="connsiteY24" fmla="*/ 362097 h 2438400"/>
              <a:gd name="connsiteX25" fmla="*/ 536101 w 1533525"/>
              <a:gd name="connsiteY25" fmla="*/ 338284 h 2438400"/>
              <a:gd name="connsiteX26" fmla="*/ 427993 w 1533525"/>
              <a:gd name="connsiteY26" fmla="*/ 143022 h 2438400"/>
              <a:gd name="connsiteX27" fmla="*/ 418468 w 1533525"/>
              <a:gd name="connsiteY27" fmla="*/ 130639 h 2438400"/>
              <a:gd name="connsiteX28" fmla="*/ 412752 w 1533525"/>
              <a:gd name="connsiteY28" fmla="*/ 146832 h 2438400"/>
              <a:gd name="connsiteX29" fmla="*/ 451329 w 1533525"/>
              <a:gd name="connsiteY29" fmla="*/ 385433 h 2438400"/>
              <a:gd name="connsiteX30" fmla="*/ 452281 w 1533525"/>
              <a:gd name="connsiteY30" fmla="*/ 420199 h 2438400"/>
              <a:gd name="connsiteX31" fmla="*/ 430850 w 1533525"/>
              <a:gd name="connsiteY31" fmla="*/ 466396 h 2438400"/>
              <a:gd name="connsiteX32" fmla="*/ 440375 w 1533525"/>
              <a:gd name="connsiteY32" fmla="*/ 497352 h 2438400"/>
              <a:gd name="connsiteX33" fmla="*/ 473712 w 1533525"/>
              <a:gd name="connsiteY33" fmla="*/ 505448 h 2438400"/>
              <a:gd name="connsiteX34" fmla="*/ 481809 w 1533525"/>
              <a:gd name="connsiteY34" fmla="*/ 510687 h 2438400"/>
              <a:gd name="connsiteX35" fmla="*/ 480856 w 1533525"/>
              <a:gd name="connsiteY35" fmla="*/ 559264 h 2438400"/>
              <a:gd name="connsiteX36" fmla="*/ 433707 w 1533525"/>
              <a:gd name="connsiteY36" fmla="*/ 587839 h 2438400"/>
              <a:gd name="connsiteX37" fmla="*/ 414657 w 1533525"/>
              <a:gd name="connsiteY37" fmla="*/ 603556 h 2438400"/>
              <a:gd name="connsiteX38" fmla="*/ 418944 w 1533525"/>
              <a:gd name="connsiteY38" fmla="*/ 659753 h 2438400"/>
              <a:gd name="connsiteX39" fmla="*/ 430850 w 1533525"/>
              <a:gd name="connsiteY39" fmla="*/ 667849 h 2438400"/>
              <a:gd name="connsiteX40" fmla="*/ 436565 w 1533525"/>
              <a:gd name="connsiteY40" fmla="*/ 659753 h 2438400"/>
              <a:gd name="connsiteX41" fmla="*/ 448948 w 1533525"/>
              <a:gd name="connsiteY41" fmla="*/ 645466 h 2438400"/>
              <a:gd name="connsiteX42" fmla="*/ 470855 w 1533525"/>
              <a:gd name="connsiteY42" fmla="*/ 643561 h 2438400"/>
              <a:gd name="connsiteX43" fmla="*/ 494191 w 1533525"/>
              <a:gd name="connsiteY43" fmla="*/ 667849 h 2438400"/>
              <a:gd name="connsiteX44" fmla="*/ 496096 w 1533525"/>
              <a:gd name="connsiteY44" fmla="*/ 685471 h 2438400"/>
              <a:gd name="connsiteX45" fmla="*/ 460377 w 1533525"/>
              <a:gd name="connsiteY45" fmla="*/ 755479 h 2438400"/>
              <a:gd name="connsiteX46" fmla="*/ 458949 w 1533525"/>
              <a:gd name="connsiteY46" fmla="*/ 782626 h 2438400"/>
              <a:gd name="connsiteX47" fmla="*/ 480856 w 1533525"/>
              <a:gd name="connsiteY47" fmla="*/ 791198 h 2438400"/>
              <a:gd name="connsiteX48" fmla="*/ 578011 w 1533525"/>
              <a:gd name="connsiteY48" fmla="*/ 749288 h 2438400"/>
              <a:gd name="connsiteX49" fmla="*/ 601824 w 1533525"/>
              <a:gd name="connsiteY49" fmla="*/ 749288 h 2438400"/>
              <a:gd name="connsiteX50" fmla="*/ 617540 w 1533525"/>
              <a:gd name="connsiteY50" fmla="*/ 765481 h 2438400"/>
              <a:gd name="connsiteX51" fmla="*/ 607539 w 1533525"/>
              <a:gd name="connsiteY51" fmla="*/ 789769 h 2438400"/>
              <a:gd name="connsiteX52" fmla="*/ 518956 w 1533525"/>
              <a:gd name="connsiteY52" fmla="*/ 837394 h 2438400"/>
              <a:gd name="connsiteX53" fmla="*/ 435136 w 1533525"/>
              <a:gd name="connsiteY53" fmla="*/ 835489 h 2438400"/>
              <a:gd name="connsiteX54" fmla="*/ 238921 w 1533525"/>
              <a:gd name="connsiteY54" fmla="*/ 745954 h 2438400"/>
              <a:gd name="connsiteX55" fmla="*/ 207489 w 1533525"/>
              <a:gd name="connsiteY55" fmla="*/ 710236 h 2438400"/>
              <a:gd name="connsiteX56" fmla="*/ 203202 w 1533525"/>
              <a:gd name="connsiteY56" fmla="*/ 698329 h 2438400"/>
              <a:gd name="connsiteX57" fmla="*/ 208441 w 1533525"/>
              <a:gd name="connsiteY57" fmla="*/ 631654 h 2438400"/>
              <a:gd name="connsiteX58" fmla="*/ 194154 w 1533525"/>
              <a:gd name="connsiteY58" fmla="*/ 575933 h 2438400"/>
              <a:gd name="connsiteX59" fmla="*/ 189867 w 1533525"/>
              <a:gd name="connsiteY59" fmla="*/ 567837 h 2438400"/>
              <a:gd name="connsiteX60" fmla="*/ 186534 w 1533525"/>
              <a:gd name="connsiteY60" fmla="*/ 494971 h 2438400"/>
              <a:gd name="connsiteX61" fmla="*/ 238445 w 1533525"/>
              <a:gd name="connsiteY61" fmla="*/ 323044 h 2438400"/>
              <a:gd name="connsiteX62" fmla="*/ 257019 w 1533525"/>
              <a:gd name="connsiteY62" fmla="*/ 256845 h 2438400"/>
              <a:gd name="connsiteX63" fmla="*/ 243684 w 1533525"/>
              <a:gd name="connsiteY63" fmla="*/ 192075 h 2438400"/>
              <a:gd name="connsiteX64" fmla="*/ 259400 w 1533525"/>
              <a:gd name="connsiteY64" fmla="*/ 118733 h 2438400"/>
              <a:gd name="connsiteX65" fmla="*/ 276545 w 1533525"/>
              <a:gd name="connsiteY65" fmla="*/ 94920 h 2438400"/>
              <a:gd name="connsiteX66" fmla="*/ 226539 w 1533525"/>
              <a:gd name="connsiteY66" fmla="*/ 1099 h 2438400"/>
              <a:gd name="connsiteX67" fmla="*/ 193201 w 1533525"/>
              <a:gd name="connsiteY67" fmla="*/ 36342 h 2438400"/>
              <a:gd name="connsiteX68" fmla="*/ 183200 w 1533525"/>
              <a:gd name="connsiteY68" fmla="*/ 101112 h 2438400"/>
              <a:gd name="connsiteX69" fmla="*/ 187010 w 1533525"/>
              <a:gd name="connsiteY69" fmla="*/ 132068 h 2438400"/>
              <a:gd name="connsiteX70" fmla="*/ 168436 w 1533525"/>
              <a:gd name="connsiteY70" fmla="*/ 299708 h 2438400"/>
              <a:gd name="connsiteX71" fmla="*/ 133670 w 1533525"/>
              <a:gd name="connsiteY71" fmla="*/ 430677 h 2438400"/>
              <a:gd name="connsiteX72" fmla="*/ 128431 w 1533525"/>
              <a:gd name="connsiteY72" fmla="*/ 531642 h 2438400"/>
              <a:gd name="connsiteX73" fmla="*/ 113667 w 1533525"/>
              <a:gd name="connsiteY73" fmla="*/ 547358 h 2438400"/>
              <a:gd name="connsiteX74" fmla="*/ 89855 w 1533525"/>
              <a:gd name="connsiteY74" fmla="*/ 566884 h 2438400"/>
              <a:gd name="connsiteX75" fmla="*/ 81282 w 1533525"/>
              <a:gd name="connsiteY75" fmla="*/ 574981 h 2438400"/>
              <a:gd name="connsiteX76" fmla="*/ 64137 w 1533525"/>
              <a:gd name="connsiteY76" fmla="*/ 598793 h 2438400"/>
              <a:gd name="connsiteX77" fmla="*/ 62709 w 1533525"/>
              <a:gd name="connsiteY77" fmla="*/ 657848 h 2438400"/>
              <a:gd name="connsiteX78" fmla="*/ 69852 w 1533525"/>
              <a:gd name="connsiteY78" fmla="*/ 696901 h 2438400"/>
              <a:gd name="connsiteX79" fmla="*/ 87474 w 1533525"/>
              <a:gd name="connsiteY79" fmla="*/ 733572 h 2438400"/>
              <a:gd name="connsiteX80" fmla="*/ 96999 w 1533525"/>
              <a:gd name="connsiteY80" fmla="*/ 745002 h 2438400"/>
              <a:gd name="connsiteX81" fmla="*/ 105571 w 1533525"/>
              <a:gd name="connsiteY81" fmla="*/ 761671 h 2438400"/>
              <a:gd name="connsiteX82" fmla="*/ 88426 w 1533525"/>
              <a:gd name="connsiteY82" fmla="*/ 844538 h 2438400"/>
              <a:gd name="connsiteX83" fmla="*/ 78901 w 1533525"/>
              <a:gd name="connsiteY83" fmla="*/ 898831 h 2438400"/>
              <a:gd name="connsiteX84" fmla="*/ 73186 w 1533525"/>
              <a:gd name="connsiteY84" fmla="*/ 994081 h 2438400"/>
              <a:gd name="connsiteX85" fmla="*/ 94141 w 1533525"/>
              <a:gd name="connsiteY85" fmla="*/ 1087426 h 2438400"/>
              <a:gd name="connsiteX86" fmla="*/ 81759 w 1533525"/>
              <a:gd name="connsiteY86" fmla="*/ 1120287 h 2438400"/>
              <a:gd name="connsiteX87" fmla="*/ 67471 w 1533525"/>
              <a:gd name="connsiteY87" fmla="*/ 1166483 h 2438400"/>
              <a:gd name="connsiteX88" fmla="*/ 71757 w 1533525"/>
              <a:gd name="connsiteY88" fmla="*/ 1182199 h 2438400"/>
              <a:gd name="connsiteX89" fmla="*/ 83187 w 1533525"/>
              <a:gd name="connsiteY89" fmla="*/ 1215061 h 2438400"/>
              <a:gd name="connsiteX90" fmla="*/ 85569 w 1533525"/>
              <a:gd name="connsiteY90" fmla="*/ 1232682 h 2438400"/>
              <a:gd name="connsiteX91" fmla="*/ 83664 w 1533525"/>
              <a:gd name="connsiteY91" fmla="*/ 1255066 h 2438400"/>
              <a:gd name="connsiteX92" fmla="*/ 77949 w 1533525"/>
              <a:gd name="connsiteY92" fmla="*/ 1317454 h 2438400"/>
              <a:gd name="connsiteX93" fmla="*/ 64137 w 1533525"/>
              <a:gd name="connsiteY93" fmla="*/ 1476522 h 2438400"/>
              <a:gd name="connsiteX94" fmla="*/ 64614 w 1533525"/>
              <a:gd name="connsiteY94" fmla="*/ 1630351 h 2438400"/>
              <a:gd name="connsiteX95" fmla="*/ 42706 w 1533525"/>
              <a:gd name="connsiteY95" fmla="*/ 1854665 h 2438400"/>
              <a:gd name="connsiteX96" fmla="*/ 40801 w 1533525"/>
              <a:gd name="connsiteY96" fmla="*/ 2003255 h 2438400"/>
              <a:gd name="connsiteX97" fmla="*/ 2701 w 1533525"/>
              <a:gd name="connsiteY97" fmla="*/ 2272812 h 2438400"/>
              <a:gd name="connsiteX98" fmla="*/ 9845 w 1533525"/>
              <a:gd name="connsiteY98" fmla="*/ 2353775 h 2438400"/>
              <a:gd name="connsiteX99" fmla="*/ 32705 w 1533525"/>
              <a:gd name="connsiteY99" fmla="*/ 2403781 h 2438400"/>
              <a:gd name="connsiteX100" fmla="*/ 59851 w 1533525"/>
              <a:gd name="connsiteY100" fmla="*/ 2344250 h 2438400"/>
              <a:gd name="connsiteX101" fmla="*/ 79377 w 1533525"/>
              <a:gd name="connsiteY101" fmla="*/ 2167561 h 2438400"/>
              <a:gd name="connsiteX102" fmla="*/ 88902 w 1533525"/>
              <a:gd name="connsiteY102" fmla="*/ 2119460 h 2438400"/>
              <a:gd name="connsiteX103" fmla="*/ 83664 w 1533525"/>
              <a:gd name="connsiteY103" fmla="*/ 1977537 h 2438400"/>
              <a:gd name="connsiteX104" fmla="*/ 89855 w 1533525"/>
              <a:gd name="connsiteY104" fmla="*/ 1965631 h 2438400"/>
              <a:gd name="connsiteX105" fmla="*/ 96999 w 1533525"/>
              <a:gd name="connsiteY105" fmla="*/ 1948486 h 2438400"/>
              <a:gd name="connsiteX106" fmla="*/ 103190 w 1533525"/>
              <a:gd name="connsiteY106" fmla="*/ 1932293 h 2438400"/>
              <a:gd name="connsiteX107" fmla="*/ 111762 w 1533525"/>
              <a:gd name="connsiteY107" fmla="*/ 1908957 h 2438400"/>
              <a:gd name="connsiteX108" fmla="*/ 112715 w 1533525"/>
              <a:gd name="connsiteY108" fmla="*/ 1880858 h 2438400"/>
              <a:gd name="connsiteX109" fmla="*/ 104619 w 1533525"/>
              <a:gd name="connsiteY109" fmla="*/ 1845140 h 2438400"/>
              <a:gd name="connsiteX110" fmla="*/ 110334 w 1533525"/>
              <a:gd name="connsiteY110" fmla="*/ 1784180 h 2438400"/>
              <a:gd name="connsiteX111" fmla="*/ 110810 w 1533525"/>
              <a:gd name="connsiteY111" fmla="*/ 1727982 h 2438400"/>
              <a:gd name="connsiteX112" fmla="*/ 104142 w 1533525"/>
              <a:gd name="connsiteY112" fmla="*/ 1688453 h 2438400"/>
              <a:gd name="connsiteX113" fmla="*/ 104142 w 1533525"/>
              <a:gd name="connsiteY113" fmla="*/ 1537958 h 2438400"/>
              <a:gd name="connsiteX114" fmla="*/ 110334 w 1533525"/>
              <a:gd name="connsiteY114" fmla="*/ 1525099 h 2438400"/>
              <a:gd name="connsiteX115" fmla="*/ 110334 w 1533525"/>
              <a:gd name="connsiteY115" fmla="*/ 1466521 h 2438400"/>
              <a:gd name="connsiteX116" fmla="*/ 122240 w 1533525"/>
              <a:gd name="connsiteY116" fmla="*/ 1370318 h 2438400"/>
              <a:gd name="connsiteX117" fmla="*/ 133670 w 1533525"/>
              <a:gd name="connsiteY117" fmla="*/ 1288403 h 2438400"/>
              <a:gd name="connsiteX118" fmla="*/ 144624 w 1533525"/>
              <a:gd name="connsiteY118" fmla="*/ 1278878 h 2438400"/>
              <a:gd name="connsiteX119" fmla="*/ 270354 w 1533525"/>
              <a:gd name="connsiteY119" fmla="*/ 1250303 h 2438400"/>
              <a:gd name="connsiteX120" fmla="*/ 418944 w 1533525"/>
              <a:gd name="connsiteY120" fmla="*/ 1234111 h 2438400"/>
              <a:gd name="connsiteX121" fmla="*/ 638019 w 1533525"/>
              <a:gd name="connsiteY121" fmla="*/ 1157911 h 2438400"/>
              <a:gd name="connsiteX122" fmla="*/ 799467 w 1533525"/>
              <a:gd name="connsiteY122" fmla="*/ 1043611 h 2438400"/>
              <a:gd name="connsiteX123" fmla="*/ 889002 w 1533525"/>
              <a:gd name="connsiteY123" fmla="*/ 977888 h 2438400"/>
              <a:gd name="connsiteX124" fmla="*/ 941866 w 1533525"/>
              <a:gd name="connsiteY124" fmla="*/ 961219 h 2438400"/>
              <a:gd name="connsiteX125" fmla="*/ 1040926 w 1533525"/>
              <a:gd name="connsiteY125" fmla="*/ 1012654 h 2438400"/>
              <a:gd name="connsiteX126" fmla="*/ 1072359 w 1533525"/>
              <a:gd name="connsiteY126" fmla="*/ 1147909 h 2438400"/>
              <a:gd name="connsiteX127" fmla="*/ 964250 w 1533525"/>
              <a:gd name="connsiteY127" fmla="*/ 1303643 h 2438400"/>
              <a:gd name="connsiteX128" fmla="*/ 737555 w 1533525"/>
              <a:gd name="connsiteY128" fmla="*/ 1497477 h 2438400"/>
              <a:gd name="connsiteX129" fmla="*/ 704217 w 1533525"/>
              <a:gd name="connsiteY129" fmla="*/ 1541292 h 2438400"/>
              <a:gd name="connsiteX130" fmla="*/ 618016 w 1533525"/>
              <a:gd name="connsiteY130" fmla="*/ 1687977 h 2438400"/>
              <a:gd name="connsiteX131" fmla="*/ 614683 w 1533525"/>
              <a:gd name="connsiteY131" fmla="*/ 1812755 h 2438400"/>
              <a:gd name="connsiteX132" fmla="*/ 716600 w 1533525"/>
              <a:gd name="connsiteY132" fmla="*/ 1934675 h 2438400"/>
              <a:gd name="connsiteX133" fmla="*/ 884240 w 1533525"/>
              <a:gd name="connsiteY133" fmla="*/ 1993730 h 2438400"/>
              <a:gd name="connsiteX134" fmla="*/ 895670 w 1533525"/>
              <a:gd name="connsiteY134" fmla="*/ 2058023 h 2438400"/>
              <a:gd name="connsiteX135" fmla="*/ 887098 w 1533525"/>
              <a:gd name="connsiteY135" fmla="*/ 2074692 h 2438400"/>
              <a:gd name="connsiteX136" fmla="*/ 865666 w 1533525"/>
              <a:gd name="connsiteY136" fmla="*/ 2095171 h 2438400"/>
              <a:gd name="connsiteX137" fmla="*/ 840425 w 1533525"/>
              <a:gd name="connsiteY137" fmla="*/ 2099933 h 2438400"/>
              <a:gd name="connsiteX138" fmla="*/ 807564 w 1533525"/>
              <a:gd name="connsiteY138" fmla="*/ 2092790 h 2438400"/>
              <a:gd name="connsiteX139" fmla="*/ 790895 w 1533525"/>
              <a:gd name="connsiteY139" fmla="*/ 2103267 h 2438400"/>
              <a:gd name="connsiteX140" fmla="*/ 759939 w 1533525"/>
              <a:gd name="connsiteY140" fmla="*/ 2131842 h 2438400"/>
              <a:gd name="connsiteX141" fmla="*/ 712790 w 1533525"/>
              <a:gd name="connsiteY141" fmla="*/ 2138986 h 2438400"/>
              <a:gd name="connsiteX142" fmla="*/ 687549 w 1533525"/>
              <a:gd name="connsiteY142" fmla="*/ 2134700 h 2438400"/>
              <a:gd name="connsiteX143" fmla="*/ 673738 w 1533525"/>
              <a:gd name="connsiteY143" fmla="*/ 2125651 h 2438400"/>
              <a:gd name="connsiteX144" fmla="*/ 655640 w 1533525"/>
              <a:gd name="connsiteY144" fmla="*/ 2105172 h 2438400"/>
              <a:gd name="connsiteX145" fmla="*/ 645639 w 1533525"/>
              <a:gd name="connsiteY145" fmla="*/ 2100886 h 2438400"/>
              <a:gd name="connsiteX146" fmla="*/ 641352 w 1533525"/>
              <a:gd name="connsiteY146" fmla="*/ 2109935 h 2438400"/>
              <a:gd name="connsiteX147" fmla="*/ 645639 w 1533525"/>
              <a:gd name="connsiteY147" fmla="*/ 2164704 h 2438400"/>
              <a:gd name="connsiteX148" fmla="*/ 678024 w 1533525"/>
              <a:gd name="connsiteY148" fmla="*/ 2197088 h 2438400"/>
              <a:gd name="connsiteX149" fmla="*/ 819470 w 1533525"/>
              <a:gd name="connsiteY149" fmla="*/ 2230426 h 2438400"/>
              <a:gd name="connsiteX150" fmla="*/ 885669 w 1533525"/>
              <a:gd name="connsiteY150" fmla="*/ 2205185 h 2438400"/>
              <a:gd name="connsiteX151" fmla="*/ 948058 w 1533525"/>
              <a:gd name="connsiteY151" fmla="*/ 2178991 h 2438400"/>
              <a:gd name="connsiteX152" fmla="*/ 957106 w 1533525"/>
              <a:gd name="connsiteY152" fmla="*/ 2189468 h 2438400"/>
              <a:gd name="connsiteX153" fmla="*/ 949963 w 1533525"/>
              <a:gd name="connsiteY153" fmla="*/ 2235665 h 2438400"/>
              <a:gd name="connsiteX154" fmla="*/ 959488 w 1533525"/>
              <a:gd name="connsiteY154" fmla="*/ 2251857 h 2438400"/>
              <a:gd name="connsiteX155" fmla="*/ 971870 w 1533525"/>
              <a:gd name="connsiteY155" fmla="*/ 2257096 h 2438400"/>
              <a:gd name="connsiteX156" fmla="*/ 1000445 w 1533525"/>
              <a:gd name="connsiteY156" fmla="*/ 2250429 h 2438400"/>
              <a:gd name="connsiteX157" fmla="*/ 1014256 w 1533525"/>
              <a:gd name="connsiteY157" fmla="*/ 2214234 h 2438400"/>
              <a:gd name="connsiteX158" fmla="*/ 1029496 w 1533525"/>
              <a:gd name="connsiteY158" fmla="*/ 2155655 h 2438400"/>
              <a:gd name="connsiteX159" fmla="*/ 1028544 w 1533525"/>
              <a:gd name="connsiteY159" fmla="*/ 2115173 h 2438400"/>
              <a:gd name="connsiteX160" fmla="*/ 1023781 w 1533525"/>
              <a:gd name="connsiteY160" fmla="*/ 2097076 h 2438400"/>
              <a:gd name="connsiteX161" fmla="*/ 1001398 w 1533525"/>
              <a:gd name="connsiteY161" fmla="*/ 2018018 h 2438400"/>
              <a:gd name="connsiteX162" fmla="*/ 998064 w 1533525"/>
              <a:gd name="connsiteY162" fmla="*/ 1999921 h 2438400"/>
              <a:gd name="connsiteX163" fmla="*/ 1033306 w 1533525"/>
              <a:gd name="connsiteY163" fmla="*/ 2002778 h 2438400"/>
              <a:gd name="connsiteX164" fmla="*/ 1115221 w 1533525"/>
              <a:gd name="connsiteY164" fmla="*/ 2027543 h 2438400"/>
              <a:gd name="connsiteX165" fmla="*/ 1173800 w 1533525"/>
              <a:gd name="connsiteY165" fmla="*/ 2037545 h 2438400"/>
              <a:gd name="connsiteX166" fmla="*/ 1249047 w 1533525"/>
              <a:gd name="connsiteY166" fmla="*/ 2006588 h 2438400"/>
              <a:gd name="connsiteX167" fmla="*/ 1283338 w 1533525"/>
              <a:gd name="connsiteY167" fmla="*/ 2028020 h 2438400"/>
              <a:gd name="connsiteX168" fmla="*/ 1319056 w 1533525"/>
              <a:gd name="connsiteY168" fmla="*/ 2125651 h 2438400"/>
              <a:gd name="connsiteX169" fmla="*/ 1317628 w 1533525"/>
              <a:gd name="connsiteY169" fmla="*/ 2141843 h 2438400"/>
              <a:gd name="connsiteX170" fmla="*/ 1308579 w 1533525"/>
              <a:gd name="connsiteY170" fmla="*/ 2175181 h 2438400"/>
              <a:gd name="connsiteX171" fmla="*/ 1302864 w 1533525"/>
              <a:gd name="connsiteY171" fmla="*/ 2184230 h 2438400"/>
              <a:gd name="connsiteX172" fmla="*/ 1301435 w 1533525"/>
              <a:gd name="connsiteY172" fmla="*/ 2204232 h 2438400"/>
              <a:gd name="connsiteX173" fmla="*/ 1290481 w 1533525"/>
              <a:gd name="connsiteY173" fmla="*/ 2235665 h 2438400"/>
              <a:gd name="connsiteX174" fmla="*/ 1270003 w 1533525"/>
              <a:gd name="connsiteY174" fmla="*/ 2251381 h 2438400"/>
              <a:gd name="connsiteX175" fmla="*/ 1249047 w 1533525"/>
              <a:gd name="connsiteY175" fmla="*/ 2261859 h 2438400"/>
              <a:gd name="connsiteX176" fmla="*/ 1232379 w 1533525"/>
              <a:gd name="connsiteY176" fmla="*/ 2288052 h 2438400"/>
              <a:gd name="connsiteX177" fmla="*/ 1208090 w 1533525"/>
              <a:gd name="connsiteY177" fmla="*/ 2320437 h 2438400"/>
              <a:gd name="connsiteX178" fmla="*/ 1080931 w 1533525"/>
              <a:gd name="connsiteY178" fmla="*/ 2349489 h 2438400"/>
              <a:gd name="connsiteX179" fmla="*/ 1063786 w 1533525"/>
              <a:gd name="connsiteY179" fmla="*/ 2339011 h 2438400"/>
              <a:gd name="connsiteX180" fmla="*/ 1056166 w 1533525"/>
              <a:gd name="connsiteY180" fmla="*/ 2336630 h 2438400"/>
              <a:gd name="connsiteX181" fmla="*/ 1055214 w 1533525"/>
              <a:gd name="connsiteY181" fmla="*/ 2344726 h 2438400"/>
              <a:gd name="connsiteX182" fmla="*/ 1075216 w 1533525"/>
              <a:gd name="connsiteY182" fmla="*/ 2418545 h 2438400"/>
              <a:gd name="connsiteX183" fmla="*/ 1121889 w 1533525"/>
              <a:gd name="connsiteY183" fmla="*/ 2438071 h 2438400"/>
              <a:gd name="connsiteX184" fmla="*/ 1216663 w 1533525"/>
              <a:gd name="connsiteY184" fmla="*/ 2427117 h 2438400"/>
              <a:gd name="connsiteX185" fmla="*/ 1364776 w 1533525"/>
              <a:gd name="connsiteY185" fmla="*/ 2368539 h 2438400"/>
              <a:gd name="connsiteX186" fmla="*/ 1380493 w 1533525"/>
              <a:gd name="connsiteY186" fmla="*/ 2348536 h 2438400"/>
              <a:gd name="connsiteX187" fmla="*/ 1394780 w 1533525"/>
              <a:gd name="connsiteY187" fmla="*/ 2308531 h 2438400"/>
              <a:gd name="connsiteX188" fmla="*/ 1408591 w 1533525"/>
              <a:gd name="connsiteY188" fmla="*/ 2300911 h 2438400"/>
              <a:gd name="connsiteX189" fmla="*/ 1413354 w 1533525"/>
              <a:gd name="connsiteY189" fmla="*/ 2315198 h 2438400"/>
              <a:gd name="connsiteX190" fmla="*/ 1422403 w 1533525"/>
              <a:gd name="connsiteY190" fmla="*/ 2354727 h 2438400"/>
              <a:gd name="connsiteX191" fmla="*/ 1448120 w 1533525"/>
              <a:gd name="connsiteY191" fmla="*/ 2347584 h 2438400"/>
              <a:gd name="connsiteX192" fmla="*/ 1466694 w 1533525"/>
              <a:gd name="connsiteY192" fmla="*/ 2321866 h 2438400"/>
              <a:gd name="connsiteX193" fmla="*/ 1477171 w 1533525"/>
              <a:gd name="connsiteY193" fmla="*/ 2258048 h 2438400"/>
              <a:gd name="connsiteX194" fmla="*/ 1471456 w 1533525"/>
              <a:gd name="connsiteY194" fmla="*/ 2210423 h 2438400"/>
              <a:gd name="connsiteX195" fmla="*/ 1417164 w 1533525"/>
              <a:gd name="connsiteY195" fmla="*/ 2067072 h 2438400"/>
              <a:gd name="connsiteX196" fmla="*/ 1418116 w 1533525"/>
              <a:gd name="connsiteY196" fmla="*/ 2058023 h 2438400"/>
              <a:gd name="connsiteX197" fmla="*/ 1426689 w 1533525"/>
              <a:gd name="connsiteY197" fmla="*/ 2058500 h 2438400"/>
              <a:gd name="connsiteX198" fmla="*/ 1460503 w 1533525"/>
              <a:gd name="connsiteY198" fmla="*/ 2075645 h 2438400"/>
              <a:gd name="connsiteX199" fmla="*/ 1493840 w 1533525"/>
              <a:gd name="connsiteY199" fmla="*/ 2081836 h 2438400"/>
              <a:gd name="connsiteX200" fmla="*/ 1514319 w 1533525"/>
              <a:gd name="connsiteY200" fmla="*/ 2056595 h 2438400"/>
              <a:gd name="connsiteX201" fmla="*/ 1469551 w 1533525"/>
              <a:gd name="connsiteY201" fmla="*/ 1976585 h 2438400"/>
              <a:gd name="connsiteX202" fmla="*/ 1357156 w 1533525"/>
              <a:gd name="connsiteY202" fmla="*/ 1793705 h 2438400"/>
              <a:gd name="connsiteX203" fmla="*/ 1314770 w 1533525"/>
              <a:gd name="connsiteY203" fmla="*/ 1725601 h 2438400"/>
              <a:gd name="connsiteX204" fmla="*/ 1312389 w 1533525"/>
              <a:gd name="connsiteY204" fmla="*/ 1706551 h 2438400"/>
              <a:gd name="connsiteX205" fmla="*/ 1283814 w 1533525"/>
              <a:gd name="connsiteY205" fmla="*/ 1666070 h 2438400"/>
              <a:gd name="connsiteX206" fmla="*/ 1266193 w 1533525"/>
              <a:gd name="connsiteY206" fmla="*/ 1645591 h 2438400"/>
              <a:gd name="connsiteX207" fmla="*/ 1268097 w 1533525"/>
              <a:gd name="connsiteY207" fmla="*/ 1626065 h 2438400"/>
              <a:gd name="connsiteX208" fmla="*/ 1388589 w 1533525"/>
              <a:gd name="connsiteY208" fmla="*/ 1502240 h 2438400"/>
              <a:gd name="connsiteX209" fmla="*/ 634209 w 1533525"/>
              <a:gd name="connsiteY209" fmla="*/ 974554 h 2438400"/>
              <a:gd name="connsiteX210" fmla="*/ 579916 w 1533525"/>
              <a:gd name="connsiteY210" fmla="*/ 1025989 h 2438400"/>
              <a:gd name="connsiteX211" fmla="*/ 547531 w 1533525"/>
              <a:gd name="connsiteY211" fmla="*/ 1063137 h 2438400"/>
              <a:gd name="connsiteX212" fmla="*/ 533244 w 1533525"/>
              <a:gd name="connsiteY212" fmla="*/ 1076472 h 2438400"/>
              <a:gd name="connsiteX213" fmla="*/ 414657 w 1533525"/>
              <a:gd name="connsiteY213" fmla="*/ 1141242 h 2438400"/>
              <a:gd name="connsiteX214" fmla="*/ 292261 w 1533525"/>
              <a:gd name="connsiteY214" fmla="*/ 1159816 h 2438400"/>
              <a:gd name="connsiteX215" fmla="*/ 254637 w 1533525"/>
              <a:gd name="connsiteY215" fmla="*/ 1144099 h 2438400"/>
              <a:gd name="connsiteX216" fmla="*/ 218442 w 1533525"/>
              <a:gd name="connsiteY216" fmla="*/ 1113143 h 2438400"/>
              <a:gd name="connsiteX217" fmla="*/ 173199 w 1533525"/>
              <a:gd name="connsiteY217" fmla="*/ 1092188 h 2438400"/>
              <a:gd name="connsiteX218" fmla="*/ 153196 w 1533525"/>
              <a:gd name="connsiteY218" fmla="*/ 1074567 h 2438400"/>
              <a:gd name="connsiteX219" fmla="*/ 162721 w 1533525"/>
              <a:gd name="connsiteY219" fmla="*/ 796913 h 2438400"/>
              <a:gd name="connsiteX220" fmla="*/ 435612 w 1533525"/>
              <a:gd name="connsiteY220" fmla="*/ 958838 h 2438400"/>
              <a:gd name="connsiteX221" fmla="*/ 494668 w 1533525"/>
              <a:gd name="connsiteY221" fmla="*/ 978841 h 2438400"/>
              <a:gd name="connsiteX222" fmla="*/ 551818 w 1533525"/>
              <a:gd name="connsiteY222" fmla="*/ 971221 h 2438400"/>
              <a:gd name="connsiteX223" fmla="*/ 619445 w 1533525"/>
              <a:gd name="connsiteY223" fmla="*/ 936454 h 2438400"/>
              <a:gd name="connsiteX224" fmla="*/ 629923 w 1533525"/>
              <a:gd name="connsiteY224" fmla="*/ 941217 h 2438400"/>
              <a:gd name="connsiteX225" fmla="*/ 629923 w 1533525"/>
              <a:gd name="connsiteY225" fmla="*/ 942169 h 2438400"/>
              <a:gd name="connsiteX226" fmla="*/ 634209 w 1533525"/>
              <a:gd name="connsiteY226" fmla="*/ 974554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533525" h="2438400">
                <a:moveTo>
                  <a:pt x="1388589" y="1502240"/>
                </a:moveTo>
                <a:cubicBezTo>
                  <a:pt x="1413354" y="1476522"/>
                  <a:pt x="1437643" y="1449852"/>
                  <a:pt x="1458597" y="1420324"/>
                </a:cubicBezTo>
                <a:cubicBezTo>
                  <a:pt x="1494793" y="1368890"/>
                  <a:pt x="1528606" y="1316026"/>
                  <a:pt x="1536226" y="1251256"/>
                </a:cubicBezTo>
                <a:cubicBezTo>
                  <a:pt x="1536226" y="1228396"/>
                  <a:pt x="1532893" y="1167912"/>
                  <a:pt x="1519081" y="1107428"/>
                </a:cubicBezTo>
                <a:cubicBezTo>
                  <a:pt x="1494316" y="996938"/>
                  <a:pt x="1419069" y="906927"/>
                  <a:pt x="1403829" y="881686"/>
                </a:cubicBezTo>
                <a:cubicBezTo>
                  <a:pt x="1381445" y="845491"/>
                  <a:pt x="1357156" y="810724"/>
                  <a:pt x="1333820" y="775006"/>
                </a:cubicBezTo>
                <a:cubicBezTo>
                  <a:pt x="1317628" y="749764"/>
                  <a:pt x="1310484" y="722618"/>
                  <a:pt x="1314294" y="692614"/>
                </a:cubicBezTo>
                <a:cubicBezTo>
                  <a:pt x="1319533" y="649752"/>
                  <a:pt x="1316199" y="606889"/>
                  <a:pt x="1302864" y="565456"/>
                </a:cubicBezTo>
                <a:cubicBezTo>
                  <a:pt x="1285719" y="511639"/>
                  <a:pt x="1255239" y="468301"/>
                  <a:pt x="1199994" y="449727"/>
                </a:cubicBezTo>
                <a:cubicBezTo>
                  <a:pt x="1135224" y="427819"/>
                  <a:pt x="1070930" y="434011"/>
                  <a:pt x="1009970" y="465443"/>
                </a:cubicBezTo>
                <a:cubicBezTo>
                  <a:pt x="994730" y="473539"/>
                  <a:pt x="926150" y="531166"/>
                  <a:pt x="866619" y="543072"/>
                </a:cubicBezTo>
                <a:cubicBezTo>
                  <a:pt x="863285" y="543548"/>
                  <a:pt x="859475" y="546882"/>
                  <a:pt x="856617" y="544501"/>
                </a:cubicBezTo>
                <a:cubicBezTo>
                  <a:pt x="853760" y="542119"/>
                  <a:pt x="856617" y="537833"/>
                  <a:pt x="857570" y="534976"/>
                </a:cubicBezTo>
                <a:cubicBezTo>
                  <a:pt x="867095" y="509734"/>
                  <a:pt x="876620" y="430201"/>
                  <a:pt x="871381" y="416865"/>
                </a:cubicBezTo>
                <a:cubicBezTo>
                  <a:pt x="852808" y="367812"/>
                  <a:pt x="852808" y="318758"/>
                  <a:pt x="875667" y="271133"/>
                </a:cubicBezTo>
                <a:cubicBezTo>
                  <a:pt x="893289" y="234938"/>
                  <a:pt x="920435" y="205410"/>
                  <a:pt x="949486" y="178740"/>
                </a:cubicBezTo>
                <a:cubicBezTo>
                  <a:pt x="989491" y="142069"/>
                  <a:pt x="1033306" y="110637"/>
                  <a:pt x="1075216" y="76823"/>
                </a:cubicBezTo>
                <a:cubicBezTo>
                  <a:pt x="1079979" y="73013"/>
                  <a:pt x="1085218" y="70155"/>
                  <a:pt x="1090933" y="68727"/>
                </a:cubicBezTo>
                <a:cubicBezTo>
                  <a:pt x="1109030" y="64917"/>
                  <a:pt x="1176658" y="61583"/>
                  <a:pt x="1171895" y="47772"/>
                </a:cubicBezTo>
                <a:cubicBezTo>
                  <a:pt x="1167609" y="35389"/>
                  <a:pt x="1118555" y="33960"/>
                  <a:pt x="1100458" y="33960"/>
                </a:cubicBezTo>
                <a:cubicBezTo>
                  <a:pt x="1073788" y="33960"/>
                  <a:pt x="960440" y="89205"/>
                  <a:pt x="925198" y="100159"/>
                </a:cubicBezTo>
                <a:cubicBezTo>
                  <a:pt x="905671" y="106350"/>
                  <a:pt x="885192" y="105874"/>
                  <a:pt x="865190" y="109684"/>
                </a:cubicBezTo>
                <a:cubicBezTo>
                  <a:pt x="807088" y="119685"/>
                  <a:pt x="760415" y="149689"/>
                  <a:pt x="721363" y="193028"/>
                </a:cubicBezTo>
                <a:cubicBezTo>
                  <a:pt x="695169" y="222079"/>
                  <a:pt x="637066" y="321139"/>
                  <a:pt x="584679" y="360668"/>
                </a:cubicBezTo>
                <a:cubicBezTo>
                  <a:pt x="579440" y="364478"/>
                  <a:pt x="575154" y="365430"/>
                  <a:pt x="568963" y="362097"/>
                </a:cubicBezTo>
                <a:cubicBezTo>
                  <a:pt x="557056" y="355429"/>
                  <a:pt x="545626" y="347809"/>
                  <a:pt x="536101" y="338284"/>
                </a:cubicBezTo>
                <a:cubicBezTo>
                  <a:pt x="506574" y="310185"/>
                  <a:pt x="448948" y="218745"/>
                  <a:pt x="427993" y="143022"/>
                </a:cubicBezTo>
                <a:cubicBezTo>
                  <a:pt x="426564" y="137783"/>
                  <a:pt x="423706" y="129210"/>
                  <a:pt x="418468" y="130639"/>
                </a:cubicBezTo>
                <a:cubicBezTo>
                  <a:pt x="411800" y="132068"/>
                  <a:pt x="413229" y="141117"/>
                  <a:pt x="412752" y="146832"/>
                </a:cubicBezTo>
                <a:cubicBezTo>
                  <a:pt x="405132" y="225413"/>
                  <a:pt x="424182" y="345904"/>
                  <a:pt x="451329" y="385433"/>
                </a:cubicBezTo>
                <a:cubicBezTo>
                  <a:pt x="462759" y="402578"/>
                  <a:pt x="463235" y="402102"/>
                  <a:pt x="452281" y="420199"/>
                </a:cubicBezTo>
                <a:cubicBezTo>
                  <a:pt x="443232" y="434963"/>
                  <a:pt x="433707" y="449251"/>
                  <a:pt x="430850" y="466396"/>
                </a:cubicBezTo>
                <a:cubicBezTo>
                  <a:pt x="428469" y="478302"/>
                  <a:pt x="430374" y="489732"/>
                  <a:pt x="440375" y="497352"/>
                </a:cubicBezTo>
                <a:cubicBezTo>
                  <a:pt x="449900" y="504496"/>
                  <a:pt x="459901" y="513068"/>
                  <a:pt x="473712" y="505448"/>
                </a:cubicBezTo>
                <a:cubicBezTo>
                  <a:pt x="478951" y="502114"/>
                  <a:pt x="480856" y="505924"/>
                  <a:pt x="481809" y="510687"/>
                </a:cubicBezTo>
                <a:cubicBezTo>
                  <a:pt x="484190" y="526879"/>
                  <a:pt x="483237" y="543072"/>
                  <a:pt x="480856" y="559264"/>
                </a:cubicBezTo>
                <a:cubicBezTo>
                  <a:pt x="480380" y="562598"/>
                  <a:pt x="470379" y="590221"/>
                  <a:pt x="433707" y="587839"/>
                </a:cubicBezTo>
                <a:cubicBezTo>
                  <a:pt x="421801" y="586887"/>
                  <a:pt x="417515" y="592126"/>
                  <a:pt x="414657" y="603556"/>
                </a:cubicBezTo>
                <a:cubicBezTo>
                  <a:pt x="409419" y="622606"/>
                  <a:pt x="415134" y="641179"/>
                  <a:pt x="418944" y="659753"/>
                </a:cubicBezTo>
                <a:cubicBezTo>
                  <a:pt x="419896" y="665468"/>
                  <a:pt x="425611" y="667373"/>
                  <a:pt x="430850" y="667849"/>
                </a:cubicBezTo>
                <a:cubicBezTo>
                  <a:pt x="436565" y="668326"/>
                  <a:pt x="435136" y="662611"/>
                  <a:pt x="436565" y="659753"/>
                </a:cubicBezTo>
                <a:cubicBezTo>
                  <a:pt x="439423" y="654038"/>
                  <a:pt x="440375" y="645942"/>
                  <a:pt x="448948" y="645466"/>
                </a:cubicBezTo>
                <a:cubicBezTo>
                  <a:pt x="456091" y="644989"/>
                  <a:pt x="463711" y="648799"/>
                  <a:pt x="470855" y="643561"/>
                </a:cubicBezTo>
                <a:cubicBezTo>
                  <a:pt x="472284" y="642608"/>
                  <a:pt x="488000" y="660706"/>
                  <a:pt x="494191" y="667849"/>
                </a:cubicBezTo>
                <a:cubicBezTo>
                  <a:pt x="498477" y="673088"/>
                  <a:pt x="499906" y="678803"/>
                  <a:pt x="496096" y="685471"/>
                </a:cubicBezTo>
                <a:cubicBezTo>
                  <a:pt x="488476" y="698806"/>
                  <a:pt x="463235" y="745002"/>
                  <a:pt x="460377" y="755479"/>
                </a:cubicBezTo>
                <a:cubicBezTo>
                  <a:pt x="457996" y="764528"/>
                  <a:pt x="455615" y="773101"/>
                  <a:pt x="458949" y="782626"/>
                </a:cubicBezTo>
                <a:cubicBezTo>
                  <a:pt x="462759" y="794056"/>
                  <a:pt x="470379" y="796913"/>
                  <a:pt x="480856" y="791198"/>
                </a:cubicBezTo>
                <a:cubicBezTo>
                  <a:pt x="518480" y="771672"/>
                  <a:pt x="548484" y="753574"/>
                  <a:pt x="578011" y="749288"/>
                </a:cubicBezTo>
                <a:cubicBezTo>
                  <a:pt x="587060" y="747859"/>
                  <a:pt x="593727" y="746431"/>
                  <a:pt x="601824" y="749288"/>
                </a:cubicBezTo>
                <a:cubicBezTo>
                  <a:pt x="609920" y="752146"/>
                  <a:pt x="616588" y="755956"/>
                  <a:pt x="617540" y="765481"/>
                </a:cubicBezTo>
                <a:cubicBezTo>
                  <a:pt x="618492" y="775006"/>
                  <a:pt x="616588" y="780721"/>
                  <a:pt x="607539" y="789769"/>
                </a:cubicBezTo>
                <a:cubicBezTo>
                  <a:pt x="584202" y="813106"/>
                  <a:pt x="549436" y="830727"/>
                  <a:pt x="518956" y="837394"/>
                </a:cubicBezTo>
                <a:cubicBezTo>
                  <a:pt x="490857" y="843586"/>
                  <a:pt x="462759" y="845014"/>
                  <a:pt x="435136" y="835489"/>
                </a:cubicBezTo>
                <a:cubicBezTo>
                  <a:pt x="410848" y="826917"/>
                  <a:pt x="288927" y="797866"/>
                  <a:pt x="238921" y="745954"/>
                </a:cubicBezTo>
                <a:cubicBezTo>
                  <a:pt x="227967" y="734524"/>
                  <a:pt x="219871" y="720713"/>
                  <a:pt x="207489" y="710236"/>
                </a:cubicBezTo>
                <a:cubicBezTo>
                  <a:pt x="203679" y="706902"/>
                  <a:pt x="202726" y="703568"/>
                  <a:pt x="203202" y="698329"/>
                </a:cubicBezTo>
                <a:cubicBezTo>
                  <a:pt x="205107" y="675946"/>
                  <a:pt x="206060" y="654038"/>
                  <a:pt x="208441" y="631654"/>
                </a:cubicBezTo>
                <a:cubicBezTo>
                  <a:pt x="210346" y="611176"/>
                  <a:pt x="207489" y="592602"/>
                  <a:pt x="194154" y="575933"/>
                </a:cubicBezTo>
                <a:cubicBezTo>
                  <a:pt x="192249" y="573552"/>
                  <a:pt x="189867" y="571171"/>
                  <a:pt x="189867" y="567837"/>
                </a:cubicBezTo>
                <a:cubicBezTo>
                  <a:pt x="189867" y="543548"/>
                  <a:pt x="187486" y="519736"/>
                  <a:pt x="186534" y="494971"/>
                </a:cubicBezTo>
                <a:cubicBezTo>
                  <a:pt x="185105" y="442583"/>
                  <a:pt x="218919" y="356382"/>
                  <a:pt x="238445" y="323044"/>
                </a:cubicBezTo>
                <a:cubicBezTo>
                  <a:pt x="250351" y="302565"/>
                  <a:pt x="257495" y="281134"/>
                  <a:pt x="257019" y="256845"/>
                </a:cubicBezTo>
                <a:cubicBezTo>
                  <a:pt x="257019" y="248749"/>
                  <a:pt x="246541" y="206363"/>
                  <a:pt x="243684" y="192075"/>
                </a:cubicBezTo>
                <a:cubicBezTo>
                  <a:pt x="238445" y="165405"/>
                  <a:pt x="240350" y="140164"/>
                  <a:pt x="259400" y="118733"/>
                </a:cubicBezTo>
                <a:cubicBezTo>
                  <a:pt x="266068" y="111589"/>
                  <a:pt x="272735" y="103969"/>
                  <a:pt x="276545" y="94920"/>
                </a:cubicBezTo>
                <a:cubicBezTo>
                  <a:pt x="287975" y="68727"/>
                  <a:pt x="283212" y="14910"/>
                  <a:pt x="226539" y="1099"/>
                </a:cubicBezTo>
                <a:cubicBezTo>
                  <a:pt x="197487" y="-6045"/>
                  <a:pt x="199392" y="23483"/>
                  <a:pt x="193201" y="36342"/>
                </a:cubicBezTo>
                <a:cubicBezTo>
                  <a:pt x="184152" y="56344"/>
                  <a:pt x="177961" y="77775"/>
                  <a:pt x="183200" y="101112"/>
                </a:cubicBezTo>
                <a:cubicBezTo>
                  <a:pt x="185581" y="111113"/>
                  <a:pt x="187010" y="121590"/>
                  <a:pt x="187010" y="132068"/>
                </a:cubicBezTo>
                <a:cubicBezTo>
                  <a:pt x="188915" y="188742"/>
                  <a:pt x="184629" y="244939"/>
                  <a:pt x="168436" y="299708"/>
                </a:cubicBezTo>
                <a:cubicBezTo>
                  <a:pt x="159387" y="330188"/>
                  <a:pt x="136527" y="388767"/>
                  <a:pt x="133670" y="430677"/>
                </a:cubicBezTo>
                <a:cubicBezTo>
                  <a:pt x="131289" y="464490"/>
                  <a:pt x="129384" y="497828"/>
                  <a:pt x="128431" y="531642"/>
                </a:cubicBezTo>
                <a:cubicBezTo>
                  <a:pt x="127955" y="543072"/>
                  <a:pt x="123669" y="546406"/>
                  <a:pt x="113667" y="547358"/>
                </a:cubicBezTo>
                <a:cubicBezTo>
                  <a:pt x="101761" y="548787"/>
                  <a:pt x="92712" y="554502"/>
                  <a:pt x="89855" y="566884"/>
                </a:cubicBezTo>
                <a:cubicBezTo>
                  <a:pt x="88902" y="571647"/>
                  <a:pt x="85569" y="574028"/>
                  <a:pt x="81282" y="574981"/>
                </a:cubicBezTo>
                <a:cubicBezTo>
                  <a:pt x="69376" y="578314"/>
                  <a:pt x="65566" y="587839"/>
                  <a:pt x="64137" y="598793"/>
                </a:cubicBezTo>
                <a:cubicBezTo>
                  <a:pt x="62232" y="618319"/>
                  <a:pt x="61280" y="638322"/>
                  <a:pt x="62709" y="657848"/>
                </a:cubicBezTo>
                <a:cubicBezTo>
                  <a:pt x="63661" y="671183"/>
                  <a:pt x="62709" y="684994"/>
                  <a:pt x="69852" y="696901"/>
                </a:cubicBezTo>
                <a:cubicBezTo>
                  <a:pt x="76996" y="708807"/>
                  <a:pt x="82711" y="720713"/>
                  <a:pt x="87474" y="733572"/>
                </a:cubicBezTo>
                <a:cubicBezTo>
                  <a:pt x="89379" y="738334"/>
                  <a:pt x="91284" y="743573"/>
                  <a:pt x="96999" y="745002"/>
                </a:cubicBezTo>
                <a:cubicBezTo>
                  <a:pt x="106524" y="747383"/>
                  <a:pt x="106524" y="753574"/>
                  <a:pt x="105571" y="761671"/>
                </a:cubicBezTo>
                <a:cubicBezTo>
                  <a:pt x="102714" y="789769"/>
                  <a:pt x="94617" y="816916"/>
                  <a:pt x="88426" y="844538"/>
                </a:cubicBezTo>
                <a:cubicBezTo>
                  <a:pt x="84140" y="862636"/>
                  <a:pt x="85092" y="881209"/>
                  <a:pt x="78901" y="898831"/>
                </a:cubicBezTo>
                <a:cubicBezTo>
                  <a:pt x="67947" y="930263"/>
                  <a:pt x="68900" y="962172"/>
                  <a:pt x="73186" y="994081"/>
                </a:cubicBezTo>
                <a:cubicBezTo>
                  <a:pt x="77472" y="1025513"/>
                  <a:pt x="87950" y="1055993"/>
                  <a:pt x="94141" y="1087426"/>
                </a:cubicBezTo>
                <a:cubicBezTo>
                  <a:pt x="96999" y="1102666"/>
                  <a:pt x="94617" y="1111714"/>
                  <a:pt x="81759" y="1120287"/>
                </a:cubicBezTo>
                <a:cubicBezTo>
                  <a:pt x="65090" y="1131241"/>
                  <a:pt x="61280" y="1146957"/>
                  <a:pt x="67471" y="1166483"/>
                </a:cubicBezTo>
                <a:cubicBezTo>
                  <a:pt x="68900" y="1171722"/>
                  <a:pt x="71281" y="1176961"/>
                  <a:pt x="71757" y="1182199"/>
                </a:cubicBezTo>
                <a:cubicBezTo>
                  <a:pt x="72710" y="1194106"/>
                  <a:pt x="75567" y="1205059"/>
                  <a:pt x="83187" y="1215061"/>
                </a:cubicBezTo>
                <a:cubicBezTo>
                  <a:pt x="87474" y="1220299"/>
                  <a:pt x="88426" y="1226014"/>
                  <a:pt x="85569" y="1232682"/>
                </a:cubicBezTo>
                <a:cubicBezTo>
                  <a:pt x="82711" y="1239826"/>
                  <a:pt x="82235" y="1247922"/>
                  <a:pt x="83664" y="1255066"/>
                </a:cubicBezTo>
                <a:cubicBezTo>
                  <a:pt x="88426" y="1276497"/>
                  <a:pt x="85092" y="1297452"/>
                  <a:pt x="77949" y="1317454"/>
                </a:cubicBezTo>
                <a:cubicBezTo>
                  <a:pt x="67947" y="1345553"/>
                  <a:pt x="64137" y="1452710"/>
                  <a:pt x="64137" y="1476522"/>
                </a:cubicBezTo>
                <a:cubicBezTo>
                  <a:pt x="64137" y="1527957"/>
                  <a:pt x="64137" y="1578916"/>
                  <a:pt x="64614" y="1630351"/>
                </a:cubicBezTo>
                <a:cubicBezTo>
                  <a:pt x="64614" y="1635113"/>
                  <a:pt x="35562" y="1809421"/>
                  <a:pt x="42706" y="1854665"/>
                </a:cubicBezTo>
                <a:cubicBezTo>
                  <a:pt x="50326" y="1903718"/>
                  <a:pt x="44135" y="1953725"/>
                  <a:pt x="40801" y="2003255"/>
                </a:cubicBezTo>
                <a:cubicBezTo>
                  <a:pt x="36991" y="2058500"/>
                  <a:pt x="21751" y="2194231"/>
                  <a:pt x="2701" y="2272812"/>
                </a:cubicBezTo>
                <a:cubicBezTo>
                  <a:pt x="-2538" y="2293767"/>
                  <a:pt x="-156" y="2331867"/>
                  <a:pt x="9845" y="2353775"/>
                </a:cubicBezTo>
                <a:cubicBezTo>
                  <a:pt x="11750" y="2358061"/>
                  <a:pt x="26037" y="2386636"/>
                  <a:pt x="32705" y="2403781"/>
                </a:cubicBezTo>
                <a:cubicBezTo>
                  <a:pt x="52707" y="2458550"/>
                  <a:pt x="57946" y="2389493"/>
                  <a:pt x="59851" y="2344250"/>
                </a:cubicBezTo>
                <a:cubicBezTo>
                  <a:pt x="61280" y="2308055"/>
                  <a:pt x="59851" y="2245666"/>
                  <a:pt x="79377" y="2167561"/>
                </a:cubicBezTo>
                <a:cubicBezTo>
                  <a:pt x="81759" y="2157560"/>
                  <a:pt x="89379" y="2120888"/>
                  <a:pt x="88902" y="2119460"/>
                </a:cubicBezTo>
                <a:cubicBezTo>
                  <a:pt x="87950" y="2114221"/>
                  <a:pt x="82235" y="2014685"/>
                  <a:pt x="83664" y="1977537"/>
                </a:cubicBezTo>
                <a:cubicBezTo>
                  <a:pt x="84140" y="1972298"/>
                  <a:pt x="85092" y="1968488"/>
                  <a:pt x="89855" y="1965631"/>
                </a:cubicBezTo>
                <a:cubicBezTo>
                  <a:pt x="96522" y="1961821"/>
                  <a:pt x="98427" y="1955630"/>
                  <a:pt x="96999" y="1948486"/>
                </a:cubicBezTo>
                <a:cubicBezTo>
                  <a:pt x="95570" y="1941818"/>
                  <a:pt x="96522" y="1936580"/>
                  <a:pt x="103190" y="1932293"/>
                </a:cubicBezTo>
                <a:cubicBezTo>
                  <a:pt x="111286" y="1926578"/>
                  <a:pt x="114144" y="1918958"/>
                  <a:pt x="111762" y="1908957"/>
                </a:cubicBezTo>
                <a:cubicBezTo>
                  <a:pt x="109381" y="1899908"/>
                  <a:pt x="109857" y="1890383"/>
                  <a:pt x="112715" y="1880858"/>
                </a:cubicBezTo>
                <a:cubicBezTo>
                  <a:pt x="116525" y="1867523"/>
                  <a:pt x="116525" y="1855141"/>
                  <a:pt x="104619" y="1845140"/>
                </a:cubicBezTo>
                <a:cubicBezTo>
                  <a:pt x="100809" y="1841806"/>
                  <a:pt x="110334" y="1794657"/>
                  <a:pt x="110334" y="1784180"/>
                </a:cubicBezTo>
                <a:cubicBezTo>
                  <a:pt x="110810" y="1765606"/>
                  <a:pt x="110810" y="1746556"/>
                  <a:pt x="110810" y="1727982"/>
                </a:cubicBezTo>
                <a:cubicBezTo>
                  <a:pt x="110810" y="1714171"/>
                  <a:pt x="112239" y="1700360"/>
                  <a:pt x="104142" y="1688453"/>
                </a:cubicBezTo>
                <a:cubicBezTo>
                  <a:pt x="103190" y="1687025"/>
                  <a:pt x="103666" y="1586060"/>
                  <a:pt x="104142" y="1537958"/>
                </a:cubicBezTo>
                <a:cubicBezTo>
                  <a:pt x="104142" y="1534624"/>
                  <a:pt x="111762" y="1527957"/>
                  <a:pt x="110334" y="1525099"/>
                </a:cubicBezTo>
                <a:cubicBezTo>
                  <a:pt x="106047" y="1517003"/>
                  <a:pt x="112715" y="1471760"/>
                  <a:pt x="110334" y="1466521"/>
                </a:cubicBezTo>
                <a:cubicBezTo>
                  <a:pt x="106524" y="1458901"/>
                  <a:pt x="120335" y="1393178"/>
                  <a:pt x="122240" y="1370318"/>
                </a:cubicBezTo>
                <a:cubicBezTo>
                  <a:pt x="124145" y="1342696"/>
                  <a:pt x="130336" y="1316026"/>
                  <a:pt x="133670" y="1288403"/>
                </a:cubicBezTo>
                <a:cubicBezTo>
                  <a:pt x="134622" y="1280307"/>
                  <a:pt x="138432" y="1278878"/>
                  <a:pt x="144624" y="1278878"/>
                </a:cubicBezTo>
                <a:cubicBezTo>
                  <a:pt x="172246" y="1280307"/>
                  <a:pt x="244160" y="1256494"/>
                  <a:pt x="270354" y="1250303"/>
                </a:cubicBezTo>
                <a:cubicBezTo>
                  <a:pt x="302739" y="1243160"/>
                  <a:pt x="387035" y="1239826"/>
                  <a:pt x="418944" y="1234111"/>
                </a:cubicBezTo>
                <a:cubicBezTo>
                  <a:pt x="496096" y="1220776"/>
                  <a:pt x="568963" y="1196011"/>
                  <a:pt x="638019" y="1157911"/>
                </a:cubicBezTo>
                <a:cubicBezTo>
                  <a:pt x="696121" y="1126002"/>
                  <a:pt x="748033" y="1085044"/>
                  <a:pt x="799467" y="1043611"/>
                </a:cubicBezTo>
                <a:cubicBezTo>
                  <a:pt x="828519" y="1020274"/>
                  <a:pt x="856141" y="995509"/>
                  <a:pt x="889002" y="977888"/>
                </a:cubicBezTo>
                <a:cubicBezTo>
                  <a:pt x="905671" y="968839"/>
                  <a:pt x="922816" y="961696"/>
                  <a:pt x="941866" y="961219"/>
                </a:cubicBezTo>
                <a:cubicBezTo>
                  <a:pt x="983776" y="960743"/>
                  <a:pt x="1015209" y="983603"/>
                  <a:pt x="1040926" y="1012654"/>
                </a:cubicBezTo>
                <a:cubicBezTo>
                  <a:pt x="1074740" y="1051231"/>
                  <a:pt x="1080455" y="1098856"/>
                  <a:pt x="1072359" y="1147909"/>
                </a:cubicBezTo>
                <a:cubicBezTo>
                  <a:pt x="1061405" y="1216966"/>
                  <a:pt x="1015685" y="1263162"/>
                  <a:pt x="964250" y="1303643"/>
                </a:cubicBezTo>
                <a:cubicBezTo>
                  <a:pt x="928055" y="1332218"/>
                  <a:pt x="746604" y="1487952"/>
                  <a:pt x="737555" y="1497477"/>
                </a:cubicBezTo>
                <a:cubicBezTo>
                  <a:pt x="724696" y="1510812"/>
                  <a:pt x="716600" y="1527481"/>
                  <a:pt x="704217" y="1541292"/>
                </a:cubicBezTo>
                <a:cubicBezTo>
                  <a:pt x="666117" y="1584631"/>
                  <a:pt x="634685" y="1631779"/>
                  <a:pt x="618016" y="1687977"/>
                </a:cubicBezTo>
                <a:cubicBezTo>
                  <a:pt x="605634" y="1728935"/>
                  <a:pt x="602776" y="1770845"/>
                  <a:pt x="614683" y="1812755"/>
                </a:cubicBezTo>
                <a:cubicBezTo>
                  <a:pt x="630875" y="1868000"/>
                  <a:pt x="668023" y="1906100"/>
                  <a:pt x="716600" y="1934675"/>
                </a:cubicBezTo>
                <a:cubicBezTo>
                  <a:pt x="765654" y="1963250"/>
                  <a:pt x="882811" y="1988967"/>
                  <a:pt x="884240" y="1993730"/>
                </a:cubicBezTo>
                <a:cubicBezTo>
                  <a:pt x="891860" y="2014685"/>
                  <a:pt x="895670" y="2035640"/>
                  <a:pt x="895670" y="2058023"/>
                </a:cubicBezTo>
                <a:cubicBezTo>
                  <a:pt x="895670" y="2065167"/>
                  <a:pt x="893289" y="2070882"/>
                  <a:pt x="887098" y="2074692"/>
                </a:cubicBezTo>
                <a:cubicBezTo>
                  <a:pt x="879001" y="2079931"/>
                  <a:pt x="871858" y="2087075"/>
                  <a:pt x="865666" y="2095171"/>
                </a:cubicBezTo>
                <a:cubicBezTo>
                  <a:pt x="857570" y="2105172"/>
                  <a:pt x="850902" y="2107077"/>
                  <a:pt x="840425" y="2099933"/>
                </a:cubicBezTo>
                <a:cubicBezTo>
                  <a:pt x="829948" y="2093266"/>
                  <a:pt x="819470" y="2092313"/>
                  <a:pt x="807564" y="2092790"/>
                </a:cubicBezTo>
                <a:cubicBezTo>
                  <a:pt x="799944" y="2093266"/>
                  <a:pt x="794705" y="2096600"/>
                  <a:pt x="790895" y="2103267"/>
                </a:cubicBezTo>
                <a:cubicBezTo>
                  <a:pt x="783275" y="2115173"/>
                  <a:pt x="772798" y="2124698"/>
                  <a:pt x="759939" y="2131842"/>
                </a:cubicBezTo>
                <a:cubicBezTo>
                  <a:pt x="744699" y="2140415"/>
                  <a:pt x="728506" y="2138986"/>
                  <a:pt x="712790" y="2138986"/>
                </a:cubicBezTo>
                <a:cubicBezTo>
                  <a:pt x="704694" y="2138986"/>
                  <a:pt x="696121" y="2135176"/>
                  <a:pt x="687549" y="2134700"/>
                </a:cubicBezTo>
                <a:cubicBezTo>
                  <a:pt x="681834" y="2134223"/>
                  <a:pt x="676119" y="2131366"/>
                  <a:pt x="673738" y="2125651"/>
                </a:cubicBezTo>
                <a:cubicBezTo>
                  <a:pt x="669451" y="2117079"/>
                  <a:pt x="661831" y="2112316"/>
                  <a:pt x="655640" y="2105172"/>
                </a:cubicBezTo>
                <a:cubicBezTo>
                  <a:pt x="653259" y="2102315"/>
                  <a:pt x="650401" y="2098981"/>
                  <a:pt x="645639" y="2100886"/>
                </a:cubicBezTo>
                <a:cubicBezTo>
                  <a:pt x="641829" y="2102315"/>
                  <a:pt x="641829" y="2106125"/>
                  <a:pt x="641352" y="2109935"/>
                </a:cubicBezTo>
                <a:cubicBezTo>
                  <a:pt x="638971" y="2128508"/>
                  <a:pt x="640876" y="2147082"/>
                  <a:pt x="645639" y="2164704"/>
                </a:cubicBezTo>
                <a:cubicBezTo>
                  <a:pt x="649925" y="2180420"/>
                  <a:pt x="661831" y="2193279"/>
                  <a:pt x="678024" y="2197088"/>
                </a:cubicBezTo>
                <a:cubicBezTo>
                  <a:pt x="725173" y="2208995"/>
                  <a:pt x="771845" y="2220901"/>
                  <a:pt x="819470" y="2230426"/>
                </a:cubicBezTo>
                <a:cubicBezTo>
                  <a:pt x="847569" y="2236141"/>
                  <a:pt x="869476" y="2229473"/>
                  <a:pt x="885669" y="2205185"/>
                </a:cubicBezTo>
                <a:cubicBezTo>
                  <a:pt x="900433" y="2182801"/>
                  <a:pt x="923292" y="2177562"/>
                  <a:pt x="948058" y="2178991"/>
                </a:cubicBezTo>
                <a:cubicBezTo>
                  <a:pt x="954725" y="2179467"/>
                  <a:pt x="958059" y="2182801"/>
                  <a:pt x="957106" y="2189468"/>
                </a:cubicBezTo>
                <a:cubicBezTo>
                  <a:pt x="954725" y="2204709"/>
                  <a:pt x="952820" y="2220425"/>
                  <a:pt x="949963" y="2235665"/>
                </a:cubicBezTo>
                <a:cubicBezTo>
                  <a:pt x="948534" y="2244237"/>
                  <a:pt x="948534" y="2250905"/>
                  <a:pt x="959488" y="2251857"/>
                </a:cubicBezTo>
                <a:cubicBezTo>
                  <a:pt x="963774" y="2252334"/>
                  <a:pt x="967584" y="2255191"/>
                  <a:pt x="971870" y="2257096"/>
                </a:cubicBezTo>
                <a:cubicBezTo>
                  <a:pt x="985205" y="2264240"/>
                  <a:pt x="991873" y="2262811"/>
                  <a:pt x="1000445" y="2250429"/>
                </a:cubicBezTo>
                <a:cubicBezTo>
                  <a:pt x="1008065" y="2239475"/>
                  <a:pt x="1011399" y="2227092"/>
                  <a:pt x="1014256" y="2214234"/>
                </a:cubicBezTo>
                <a:cubicBezTo>
                  <a:pt x="1019019" y="2194707"/>
                  <a:pt x="1021400" y="2174229"/>
                  <a:pt x="1029496" y="2155655"/>
                </a:cubicBezTo>
                <a:cubicBezTo>
                  <a:pt x="1035211" y="2142320"/>
                  <a:pt x="1035688" y="2128508"/>
                  <a:pt x="1028544" y="2115173"/>
                </a:cubicBezTo>
                <a:cubicBezTo>
                  <a:pt x="1025686" y="2109458"/>
                  <a:pt x="1024734" y="2103267"/>
                  <a:pt x="1023781" y="2097076"/>
                </a:cubicBezTo>
                <a:cubicBezTo>
                  <a:pt x="1019495" y="2069930"/>
                  <a:pt x="1016161" y="2042307"/>
                  <a:pt x="1001398" y="2018018"/>
                </a:cubicBezTo>
                <a:cubicBezTo>
                  <a:pt x="998540" y="2013256"/>
                  <a:pt x="996635" y="2007065"/>
                  <a:pt x="998064" y="1999921"/>
                </a:cubicBezTo>
                <a:cubicBezTo>
                  <a:pt x="1009970" y="2006588"/>
                  <a:pt x="1021400" y="2005160"/>
                  <a:pt x="1033306" y="2002778"/>
                </a:cubicBezTo>
                <a:cubicBezTo>
                  <a:pt x="1085694" y="1992301"/>
                  <a:pt x="1105220" y="2018971"/>
                  <a:pt x="1115221" y="2027543"/>
                </a:cubicBezTo>
                <a:cubicBezTo>
                  <a:pt x="1132843" y="2042783"/>
                  <a:pt x="1151893" y="2045641"/>
                  <a:pt x="1173800" y="2037545"/>
                </a:cubicBezTo>
                <a:cubicBezTo>
                  <a:pt x="1187611" y="2032306"/>
                  <a:pt x="1208566" y="2010398"/>
                  <a:pt x="1249047" y="2006588"/>
                </a:cubicBezTo>
                <a:cubicBezTo>
                  <a:pt x="1266193" y="2005160"/>
                  <a:pt x="1276194" y="2013732"/>
                  <a:pt x="1283338" y="2028020"/>
                </a:cubicBezTo>
                <a:cubicBezTo>
                  <a:pt x="1288576" y="2039450"/>
                  <a:pt x="1319056" y="2103267"/>
                  <a:pt x="1319056" y="2125651"/>
                </a:cubicBezTo>
                <a:cubicBezTo>
                  <a:pt x="1319056" y="2131842"/>
                  <a:pt x="1320485" y="2136605"/>
                  <a:pt x="1317628" y="2141843"/>
                </a:cubicBezTo>
                <a:cubicBezTo>
                  <a:pt x="1311913" y="2152321"/>
                  <a:pt x="1306674" y="2162798"/>
                  <a:pt x="1308579" y="2175181"/>
                </a:cubicBezTo>
                <a:cubicBezTo>
                  <a:pt x="1309055" y="2179467"/>
                  <a:pt x="1306197" y="2181848"/>
                  <a:pt x="1302864" y="2184230"/>
                </a:cubicBezTo>
                <a:cubicBezTo>
                  <a:pt x="1295244" y="2190421"/>
                  <a:pt x="1294291" y="2198041"/>
                  <a:pt x="1301435" y="2204232"/>
                </a:cubicBezTo>
                <a:cubicBezTo>
                  <a:pt x="1304769" y="2207090"/>
                  <a:pt x="1293815" y="2227568"/>
                  <a:pt x="1290481" y="2235665"/>
                </a:cubicBezTo>
                <a:cubicBezTo>
                  <a:pt x="1286671" y="2245190"/>
                  <a:pt x="1280480" y="2250429"/>
                  <a:pt x="1270003" y="2251381"/>
                </a:cubicBezTo>
                <a:cubicBezTo>
                  <a:pt x="1261906" y="2251857"/>
                  <a:pt x="1255239" y="2256143"/>
                  <a:pt x="1249047" y="2261859"/>
                </a:cubicBezTo>
                <a:cubicBezTo>
                  <a:pt x="1240951" y="2269002"/>
                  <a:pt x="1236665" y="2278527"/>
                  <a:pt x="1232379" y="2288052"/>
                </a:cubicBezTo>
                <a:cubicBezTo>
                  <a:pt x="1226664" y="2300435"/>
                  <a:pt x="1219520" y="2312341"/>
                  <a:pt x="1208090" y="2320437"/>
                </a:cubicBezTo>
                <a:cubicBezTo>
                  <a:pt x="1195231" y="2329486"/>
                  <a:pt x="1124746" y="2379016"/>
                  <a:pt x="1080931" y="2349489"/>
                </a:cubicBezTo>
                <a:cubicBezTo>
                  <a:pt x="1075693" y="2345679"/>
                  <a:pt x="1069501" y="2342345"/>
                  <a:pt x="1063786" y="2339011"/>
                </a:cubicBezTo>
                <a:cubicBezTo>
                  <a:pt x="1061405" y="2337582"/>
                  <a:pt x="1058548" y="2335201"/>
                  <a:pt x="1056166" y="2336630"/>
                </a:cubicBezTo>
                <a:cubicBezTo>
                  <a:pt x="1053309" y="2338059"/>
                  <a:pt x="1055214" y="2341868"/>
                  <a:pt x="1055214" y="2344726"/>
                </a:cubicBezTo>
                <a:cubicBezTo>
                  <a:pt x="1055214" y="2346631"/>
                  <a:pt x="1042355" y="2394256"/>
                  <a:pt x="1075216" y="2418545"/>
                </a:cubicBezTo>
                <a:cubicBezTo>
                  <a:pt x="1089028" y="2428546"/>
                  <a:pt x="1106173" y="2432356"/>
                  <a:pt x="1121889" y="2438071"/>
                </a:cubicBezTo>
                <a:cubicBezTo>
                  <a:pt x="1154274" y="2444262"/>
                  <a:pt x="1199041" y="2433785"/>
                  <a:pt x="1216663" y="2427117"/>
                </a:cubicBezTo>
                <a:cubicBezTo>
                  <a:pt x="1266193" y="2408067"/>
                  <a:pt x="1313341" y="2383302"/>
                  <a:pt x="1364776" y="2368539"/>
                </a:cubicBezTo>
                <a:cubicBezTo>
                  <a:pt x="1375254" y="2365681"/>
                  <a:pt x="1379540" y="2359014"/>
                  <a:pt x="1380493" y="2348536"/>
                </a:cubicBezTo>
                <a:cubicBezTo>
                  <a:pt x="1381921" y="2334248"/>
                  <a:pt x="1387636" y="2320914"/>
                  <a:pt x="1394780" y="2308531"/>
                </a:cubicBezTo>
                <a:cubicBezTo>
                  <a:pt x="1397638" y="2303292"/>
                  <a:pt x="1401447" y="2298530"/>
                  <a:pt x="1408591" y="2300911"/>
                </a:cubicBezTo>
                <a:cubicBezTo>
                  <a:pt x="1414783" y="2303292"/>
                  <a:pt x="1413830" y="2309484"/>
                  <a:pt x="1413354" y="2315198"/>
                </a:cubicBezTo>
                <a:cubicBezTo>
                  <a:pt x="1412878" y="2317580"/>
                  <a:pt x="1413354" y="2355680"/>
                  <a:pt x="1422403" y="2354727"/>
                </a:cubicBezTo>
                <a:cubicBezTo>
                  <a:pt x="1431451" y="2353775"/>
                  <a:pt x="1440024" y="2350917"/>
                  <a:pt x="1448120" y="2347584"/>
                </a:cubicBezTo>
                <a:cubicBezTo>
                  <a:pt x="1459074" y="2342821"/>
                  <a:pt x="1465265" y="2334248"/>
                  <a:pt x="1466694" y="2321866"/>
                </a:cubicBezTo>
                <a:cubicBezTo>
                  <a:pt x="1468122" y="2310912"/>
                  <a:pt x="1476219" y="2268526"/>
                  <a:pt x="1477171" y="2258048"/>
                </a:cubicBezTo>
                <a:cubicBezTo>
                  <a:pt x="1478600" y="2241856"/>
                  <a:pt x="1479553" y="2225187"/>
                  <a:pt x="1471456" y="2210423"/>
                </a:cubicBezTo>
                <a:cubicBezTo>
                  <a:pt x="1446691" y="2165180"/>
                  <a:pt x="1434785" y="2115173"/>
                  <a:pt x="1417164" y="2067072"/>
                </a:cubicBezTo>
                <a:cubicBezTo>
                  <a:pt x="1416211" y="2064215"/>
                  <a:pt x="1415259" y="2060405"/>
                  <a:pt x="1418116" y="2058023"/>
                </a:cubicBezTo>
                <a:cubicBezTo>
                  <a:pt x="1420974" y="2055642"/>
                  <a:pt x="1424308" y="2057071"/>
                  <a:pt x="1426689" y="2058500"/>
                </a:cubicBezTo>
                <a:cubicBezTo>
                  <a:pt x="1437166" y="2065643"/>
                  <a:pt x="1449549" y="2069930"/>
                  <a:pt x="1460503" y="2075645"/>
                </a:cubicBezTo>
                <a:cubicBezTo>
                  <a:pt x="1470980" y="2081360"/>
                  <a:pt x="1482410" y="2082312"/>
                  <a:pt x="1493840" y="2081836"/>
                </a:cubicBezTo>
                <a:cubicBezTo>
                  <a:pt x="1508128" y="2080883"/>
                  <a:pt x="1516224" y="2070406"/>
                  <a:pt x="1514319" y="2056595"/>
                </a:cubicBezTo>
                <a:cubicBezTo>
                  <a:pt x="1512890" y="2048498"/>
                  <a:pt x="1483839" y="1994206"/>
                  <a:pt x="1469551" y="1976585"/>
                </a:cubicBezTo>
                <a:cubicBezTo>
                  <a:pt x="1423355" y="1920863"/>
                  <a:pt x="1383826" y="1861332"/>
                  <a:pt x="1357156" y="1793705"/>
                </a:cubicBezTo>
                <a:cubicBezTo>
                  <a:pt x="1347155" y="1768463"/>
                  <a:pt x="1336201" y="1743698"/>
                  <a:pt x="1314770" y="1725601"/>
                </a:cubicBezTo>
                <a:cubicBezTo>
                  <a:pt x="1308579" y="1720362"/>
                  <a:pt x="1309055" y="1713695"/>
                  <a:pt x="1312389" y="1706551"/>
                </a:cubicBezTo>
                <a:cubicBezTo>
                  <a:pt x="1318104" y="1694168"/>
                  <a:pt x="1290481" y="1666546"/>
                  <a:pt x="1283814" y="1666070"/>
                </a:cubicBezTo>
                <a:cubicBezTo>
                  <a:pt x="1278099" y="1665593"/>
                  <a:pt x="1268574" y="1649401"/>
                  <a:pt x="1266193" y="1645591"/>
                </a:cubicBezTo>
                <a:cubicBezTo>
                  <a:pt x="1261430" y="1638447"/>
                  <a:pt x="1261906" y="1631779"/>
                  <a:pt x="1268097" y="1626065"/>
                </a:cubicBezTo>
                <a:cubicBezTo>
                  <a:pt x="1278099" y="1617968"/>
                  <a:pt x="1356680" y="1535101"/>
                  <a:pt x="1388589" y="1502240"/>
                </a:cubicBezTo>
                <a:close/>
                <a:moveTo>
                  <a:pt x="634209" y="974554"/>
                </a:moveTo>
                <a:cubicBezTo>
                  <a:pt x="626589" y="983127"/>
                  <a:pt x="591823" y="1018846"/>
                  <a:pt x="579916" y="1025989"/>
                </a:cubicBezTo>
                <a:cubicBezTo>
                  <a:pt x="565629" y="1034562"/>
                  <a:pt x="556104" y="1048849"/>
                  <a:pt x="547531" y="1063137"/>
                </a:cubicBezTo>
                <a:cubicBezTo>
                  <a:pt x="544198" y="1068852"/>
                  <a:pt x="539435" y="1073614"/>
                  <a:pt x="533244" y="1076472"/>
                </a:cubicBezTo>
                <a:cubicBezTo>
                  <a:pt x="520861" y="1082187"/>
                  <a:pt x="445614" y="1133146"/>
                  <a:pt x="414657" y="1141242"/>
                </a:cubicBezTo>
                <a:cubicBezTo>
                  <a:pt x="376557" y="1151243"/>
                  <a:pt x="337029" y="1156958"/>
                  <a:pt x="292261" y="1159816"/>
                </a:cubicBezTo>
                <a:cubicBezTo>
                  <a:pt x="280355" y="1162197"/>
                  <a:pt x="267020" y="1154101"/>
                  <a:pt x="254637" y="1144099"/>
                </a:cubicBezTo>
                <a:cubicBezTo>
                  <a:pt x="242255" y="1134098"/>
                  <a:pt x="229872" y="1124097"/>
                  <a:pt x="218442" y="1113143"/>
                </a:cubicBezTo>
                <a:cubicBezTo>
                  <a:pt x="205584" y="1100761"/>
                  <a:pt x="190820" y="1093617"/>
                  <a:pt x="173199" y="1092188"/>
                </a:cubicBezTo>
                <a:cubicBezTo>
                  <a:pt x="160340" y="1091236"/>
                  <a:pt x="155577" y="1086473"/>
                  <a:pt x="153196" y="1074567"/>
                </a:cubicBezTo>
                <a:cubicBezTo>
                  <a:pt x="142242" y="1015036"/>
                  <a:pt x="142242" y="886448"/>
                  <a:pt x="162721" y="796913"/>
                </a:cubicBezTo>
                <a:cubicBezTo>
                  <a:pt x="163674" y="793103"/>
                  <a:pt x="340839" y="927406"/>
                  <a:pt x="435612" y="958838"/>
                </a:cubicBezTo>
                <a:cubicBezTo>
                  <a:pt x="455139" y="965506"/>
                  <a:pt x="473712" y="975983"/>
                  <a:pt x="494668" y="978841"/>
                </a:cubicBezTo>
                <a:cubicBezTo>
                  <a:pt x="514670" y="981698"/>
                  <a:pt x="533720" y="981698"/>
                  <a:pt x="551818" y="971221"/>
                </a:cubicBezTo>
                <a:cubicBezTo>
                  <a:pt x="573725" y="958838"/>
                  <a:pt x="597061" y="948361"/>
                  <a:pt x="619445" y="936454"/>
                </a:cubicBezTo>
                <a:cubicBezTo>
                  <a:pt x="625636" y="933597"/>
                  <a:pt x="628970" y="934073"/>
                  <a:pt x="629923" y="941217"/>
                </a:cubicBezTo>
                <a:cubicBezTo>
                  <a:pt x="629923" y="941693"/>
                  <a:pt x="629923" y="941693"/>
                  <a:pt x="629923" y="942169"/>
                </a:cubicBezTo>
                <a:cubicBezTo>
                  <a:pt x="632304" y="953123"/>
                  <a:pt x="645163" y="962172"/>
                  <a:pt x="634209" y="974554"/>
                </a:cubicBezTo>
                <a:close/>
              </a:path>
            </a:pathLst>
          </a:custGeom>
          <a:solidFill>
            <a:schemeClr val="accent4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DFDC500-3CE7-4E4F-AB9E-CD6CCB46AFA8}"/>
              </a:ext>
            </a:extLst>
          </p:cNvPr>
          <p:cNvSpPr/>
          <p:nvPr/>
        </p:nvSpPr>
        <p:spPr>
          <a:xfrm>
            <a:off x="1" y="1757753"/>
            <a:ext cx="8473379" cy="612000"/>
          </a:xfrm>
          <a:prstGeom prst="rect">
            <a:avLst/>
          </a:prstGeom>
          <a:gradFill>
            <a:gsLst>
              <a:gs pos="91000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241C894-132D-4311-84C3-E308D81186D4}"/>
              </a:ext>
            </a:extLst>
          </p:cNvPr>
          <p:cNvSpPr/>
          <p:nvPr/>
        </p:nvSpPr>
        <p:spPr>
          <a:xfrm rot="10800000">
            <a:off x="10418602" y="3305992"/>
            <a:ext cx="1773398" cy="612000"/>
          </a:xfrm>
          <a:prstGeom prst="rect">
            <a:avLst/>
          </a:prstGeom>
          <a:gradFill>
            <a:gsLst>
              <a:gs pos="70000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10">
            <a:extLst>
              <a:ext uri="{FF2B5EF4-FFF2-40B4-BE49-F238E27FC236}">
                <a16:creationId xmlns:a16="http://schemas.microsoft.com/office/drawing/2014/main" id="{2237D7E5-5308-4FC6-BB8D-15D6B53078DD}"/>
              </a:ext>
            </a:extLst>
          </p:cNvPr>
          <p:cNvSpPr/>
          <p:nvPr/>
        </p:nvSpPr>
        <p:spPr>
          <a:xfrm>
            <a:off x="8060594" y="1757753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EA4654B-9EE9-4695-93CE-BB32B606CBC0}"/>
              </a:ext>
            </a:extLst>
          </p:cNvPr>
          <p:cNvSpPr/>
          <p:nvPr/>
        </p:nvSpPr>
        <p:spPr>
          <a:xfrm>
            <a:off x="1" y="2466423"/>
            <a:ext cx="6170625" cy="612000"/>
          </a:xfrm>
          <a:prstGeom prst="rect">
            <a:avLst/>
          </a:prstGeom>
          <a:gradFill>
            <a:gsLst>
              <a:gs pos="9000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D0EA471-D281-4A32-ACFC-5AD6317DCAB1}"/>
              </a:ext>
            </a:extLst>
          </p:cNvPr>
          <p:cNvSpPr/>
          <p:nvPr/>
        </p:nvSpPr>
        <p:spPr>
          <a:xfrm rot="10800000">
            <a:off x="8062651" y="4014662"/>
            <a:ext cx="4129349" cy="612000"/>
          </a:xfrm>
          <a:prstGeom prst="rect">
            <a:avLst/>
          </a:prstGeom>
          <a:gradFill>
            <a:gsLst>
              <a:gs pos="8000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Rectangle 10">
            <a:extLst>
              <a:ext uri="{FF2B5EF4-FFF2-40B4-BE49-F238E27FC236}">
                <a16:creationId xmlns:a16="http://schemas.microsoft.com/office/drawing/2014/main" id="{A8D63E0C-F308-4EF1-A1DD-6F1F58781FE1}"/>
              </a:ext>
            </a:extLst>
          </p:cNvPr>
          <p:cNvSpPr/>
          <p:nvPr/>
        </p:nvSpPr>
        <p:spPr>
          <a:xfrm>
            <a:off x="5729266" y="2466423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C27F80F-B363-466D-9B72-692CB0C848AA}"/>
              </a:ext>
            </a:extLst>
          </p:cNvPr>
          <p:cNvSpPr/>
          <p:nvPr/>
        </p:nvSpPr>
        <p:spPr>
          <a:xfrm>
            <a:off x="0" y="3175093"/>
            <a:ext cx="3915498" cy="612000"/>
          </a:xfrm>
          <a:prstGeom prst="rect">
            <a:avLst/>
          </a:prstGeom>
          <a:gradFill>
            <a:gsLst>
              <a:gs pos="8100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48A58EC-3536-445B-9DC3-70BD0DAD6FB0}"/>
              </a:ext>
            </a:extLst>
          </p:cNvPr>
          <p:cNvSpPr/>
          <p:nvPr/>
        </p:nvSpPr>
        <p:spPr>
          <a:xfrm rot="10800000">
            <a:off x="5672688" y="4723332"/>
            <a:ext cx="6519311" cy="612000"/>
          </a:xfrm>
          <a:prstGeom prst="rect">
            <a:avLst/>
          </a:prstGeom>
          <a:gradFill>
            <a:gsLst>
              <a:gs pos="9000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3E20024-D160-4AE9-BF6E-794AF57FCBF9}"/>
              </a:ext>
            </a:extLst>
          </p:cNvPr>
          <p:cNvSpPr/>
          <p:nvPr/>
        </p:nvSpPr>
        <p:spPr>
          <a:xfrm>
            <a:off x="3397938" y="3175093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2514193-69BE-4015-ADD9-86E742EB97CA}"/>
              </a:ext>
            </a:extLst>
          </p:cNvPr>
          <p:cNvSpPr/>
          <p:nvPr/>
        </p:nvSpPr>
        <p:spPr>
          <a:xfrm>
            <a:off x="0" y="3883763"/>
            <a:ext cx="1504950" cy="612000"/>
          </a:xfrm>
          <a:prstGeom prst="rect">
            <a:avLst/>
          </a:prstGeom>
          <a:gradFill>
            <a:gsLst>
              <a:gs pos="6300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428EFFE-6FD5-4E62-8988-CA8F6A526A40}"/>
              </a:ext>
            </a:extLst>
          </p:cNvPr>
          <p:cNvSpPr/>
          <p:nvPr/>
        </p:nvSpPr>
        <p:spPr>
          <a:xfrm rot="10800000">
            <a:off x="3340199" y="5432002"/>
            <a:ext cx="8851801" cy="612000"/>
          </a:xfrm>
          <a:prstGeom prst="rect">
            <a:avLst/>
          </a:prstGeom>
          <a:gradFill>
            <a:gsLst>
              <a:gs pos="9100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058BD2DB-130E-403D-B9B3-3D19A6042EB7}"/>
              </a:ext>
            </a:extLst>
          </p:cNvPr>
          <p:cNvSpPr/>
          <p:nvPr/>
        </p:nvSpPr>
        <p:spPr>
          <a:xfrm>
            <a:off x="1059794" y="3883763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2D764FF-8410-4B45-915B-34A36FB41CFD}"/>
              </a:ext>
            </a:extLst>
          </p:cNvPr>
          <p:cNvGrpSpPr/>
          <p:nvPr/>
        </p:nvGrpSpPr>
        <p:grpSpPr>
          <a:xfrm>
            <a:off x="6341926" y="2634796"/>
            <a:ext cx="1630524" cy="1822824"/>
            <a:chOff x="3017859" y="4307149"/>
            <a:chExt cx="1870812" cy="18228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4243238-936E-4F45-AFA1-799D03D2607F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FB780D0-0A26-4985-8F82-24912205B206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99EB135-D986-4594-899B-89BAC172D112}"/>
              </a:ext>
            </a:extLst>
          </p:cNvPr>
          <p:cNvGrpSpPr/>
          <p:nvPr/>
        </p:nvGrpSpPr>
        <p:grpSpPr>
          <a:xfrm>
            <a:off x="8675526" y="1925878"/>
            <a:ext cx="1630524" cy="1822824"/>
            <a:chOff x="3017859" y="4307149"/>
            <a:chExt cx="1870812" cy="18228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D294F04-2313-4117-947D-A06787CC8A79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D5FB726-ADB6-457E-B3B0-2C9343D583FD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C3A9149-C7CC-42B0-A5EF-9091739318CB}"/>
              </a:ext>
            </a:extLst>
          </p:cNvPr>
          <p:cNvGrpSpPr/>
          <p:nvPr/>
        </p:nvGrpSpPr>
        <p:grpSpPr>
          <a:xfrm>
            <a:off x="4008326" y="3343714"/>
            <a:ext cx="1630524" cy="1822824"/>
            <a:chOff x="3017859" y="4307149"/>
            <a:chExt cx="1870812" cy="182282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C52287F-27FE-47C9-AC70-49F97107D53E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DFF5354-1D77-4CA8-9412-198487D5E767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CF34B21-1697-459C-BBF3-C8490D0147B3}"/>
              </a:ext>
            </a:extLst>
          </p:cNvPr>
          <p:cNvGrpSpPr/>
          <p:nvPr/>
        </p:nvGrpSpPr>
        <p:grpSpPr>
          <a:xfrm>
            <a:off x="1674726" y="4052631"/>
            <a:ext cx="1630524" cy="1822824"/>
            <a:chOff x="3017859" y="4307149"/>
            <a:chExt cx="1870812" cy="18228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73B7991-FEB3-4842-886C-63D30A6A800B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A29F862-37D7-49F1-8CEF-DAF0BC965C4B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10">
            <a:extLst>
              <a:ext uri="{FF2B5EF4-FFF2-40B4-BE49-F238E27FC236}">
                <a16:creationId xmlns:a16="http://schemas.microsoft.com/office/drawing/2014/main" id="{D49BB152-C44F-4BB7-9A96-76BD45429765}"/>
              </a:ext>
            </a:extLst>
          </p:cNvPr>
          <p:cNvSpPr txBox="1"/>
          <p:nvPr/>
        </p:nvSpPr>
        <p:spPr bwMode="auto">
          <a:xfrm>
            <a:off x="3152932" y="1902425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10">
            <a:extLst>
              <a:ext uri="{FF2B5EF4-FFF2-40B4-BE49-F238E27FC236}">
                <a16:creationId xmlns:a16="http://schemas.microsoft.com/office/drawing/2014/main" id="{DE5BE914-8480-4AB3-B017-236786204AFF}"/>
              </a:ext>
            </a:extLst>
          </p:cNvPr>
          <p:cNvSpPr txBox="1"/>
          <p:nvPr/>
        </p:nvSpPr>
        <p:spPr bwMode="auto">
          <a:xfrm>
            <a:off x="2371882" y="2597505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10">
            <a:extLst>
              <a:ext uri="{FF2B5EF4-FFF2-40B4-BE49-F238E27FC236}">
                <a16:creationId xmlns:a16="http://schemas.microsoft.com/office/drawing/2014/main" id="{C192EC1E-3BFA-4DB8-872B-CE1332863883}"/>
              </a:ext>
            </a:extLst>
          </p:cNvPr>
          <p:cNvSpPr txBox="1"/>
          <p:nvPr/>
        </p:nvSpPr>
        <p:spPr bwMode="auto">
          <a:xfrm>
            <a:off x="6048860" y="4842603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sz="140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10">
            <a:extLst>
              <a:ext uri="{FF2B5EF4-FFF2-40B4-BE49-F238E27FC236}">
                <a16:creationId xmlns:a16="http://schemas.microsoft.com/office/drawing/2014/main" id="{49A74503-F8CE-4E43-BDD3-0C74F894811B}"/>
              </a:ext>
            </a:extLst>
          </p:cNvPr>
          <p:cNvSpPr txBox="1"/>
          <p:nvPr/>
        </p:nvSpPr>
        <p:spPr bwMode="auto">
          <a:xfrm>
            <a:off x="5229710" y="5569154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43564FF-3D8E-4EAB-AA10-A58B3E074A5F}"/>
              </a:ext>
            </a:extLst>
          </p:cNvPr>
          <p:cNvSpPr txBox="1"/>
          <p:nvPr/>
        </p:nvSpPr>
        <p:spPr>
          <a:xfrm>
            <a:off x="535537" y="984269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</a:t>
            </a:r>
            <a:r>
              <a:rPr lang="en-US" altLang="ko-KR" sz="3600" dirty="0">
                <a:solidFill>
                  <a:schemeClr val="accent4"/>
                </a:solidFill>
              </a:rPr>
              <a:t>Create</a:t>
            </a:r>
          </a:p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Quality </a:t>
            </a:r>
            <a:r>
              <a:rPr lang="en-US" altLang="ko-KR" sz="3600" dirty="0">
                <a:solidFill>
                  <a:schemeClr val="accent3"/>
                </a:solidFill>
              </a:rPr>
              <a:t>Professional </a:t>
            </a:r>
          </a:p>
          <a:p>
            <a:r>
              <a:rPr lang="en-US" altLang="ko-KR" sz="3600" dirty="0">
                <a:solidFill>
                  <a:schemeClr val="accent4"/>
                </a:solidFill>
              </a:rPr>
              <a:t>PPT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Presentation</a:t>
            </a:r>
            <a:endParaRPr lang="ko-KR" altLang="en-US" sz="32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grpSp>
        <p:nvGrpSpPr>
          <p:cNvPr id="11" name="그룹 4">
            <a:extLst>
              <a:ext uri="{FF2B5EF4-FFF2-40B4-BE49-F238E27FC236}">
                <a16:creationId xmlns:a16="http://schemas.microsoft.com/office/drawing/2014/main" id="{6055B2A0-4DA8-46B9-A46F-9FB1462D9C25}"/>
              </a:ext>
            </a:extLst>
          </p:cNvPr>
          <p:cNvGrpSpPr/>
          <p:nvPr/>
        </p:nvGrpSpPr>
        <p:grpSpPr>
          <a:xfrm>
            <a:off x="2641383" y="4970309"/>
            <a:ext cx="2196001" cy="918532"/>
            <a:chOff x="6770146" y="5164195"/>
            <a:chExt cx="2196001" cy="91853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10A40A8-423F-4409-8610-4890565341C0}"/>
                </a:ext>
              </a:extLst>
            </p:cNvPr>
            <p:cNvSpPr txBox="1"/>
            <p:nvPr/>
          </p:nvSpPr>
          <p:spPr>
            <a:xfrm>
              <a:off x="6770147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BDCD589-9246-429D-A1F8-5E6AABE1D863}"/>
                </a:ext>
              </a:extLst>
            </p:cNvPr>
            <p:cNvSpPr txBox="1"/>
            <p:nvPr/>
          </p:nvSpPr>
          <p:spPr>
            <a:xfrm>
              <a:off x="6770146" y="5436396"/>
              <a:ext cx="2196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5D6C36AD-5DD8-4B09-9DE6-999CCD009305}"/>
              </a:ext>
            </a:extLst>
          </p:cNvPr>
          <p:cNvSpPr/>
          <p:nvPr/>
        </p:nvSpPr>
        <p:spPr>
          <a:xfrm>
            <a:off x="3456879" y="4331381"/>
            <a:ext cx="566192" cy="5661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5" name="그룹 3">
            <a:extLst>
              <a:ext uri="{FF2B5EF4-FFF2-40B4-BE49-F238E27FC236}">
                <a16:creationId xmlns:a16="http://schemas.microsoft.com/office/drawing/2014/main" id="{0FCAD0A3-4784-4E7D-A297-28B795F94247}"/>
              </a:ext>
            </a:extLst>
          </p:cNvPr>
          <p:cNvGrpSpPr/>
          <p:nvPr/>
        </p:nvGrpSpPr>
        <p:grpSpPr>
          <a:xfrm>
            <a:off x="316486" y="4970309"/>
            <a:ext cx="2196000" cy="918532"/>
            <a:chOff x="4445250" y="5164195"/>
            <a:chExt cx="2196000" cy="91853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D450FBB-8472-41B8-A23E-8C91E6EE80DE}"/>
                </a:ext>
              </a:extLst>
            </p:cNvPr>
            <p:cNvSpPr txBox="1"/>
            <p:nvPr/>
          </p:nvSpPr>
          <p:spPr>
            <a:xfrm>
              <a:off x="4445250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759F777-7D72-45CB-89EC-AB70F8C1DCD5}"/>
                </a:ext>
              </a:extLst>
            </p:cNvPr>
            <p:cNvSpPr txBox="1"/>
            <p:nvPr/>
          </p:nvSpPr>
          <p:spPr>
            <a:xfrm>
              <a:off x="4445250" y="5436396"/>
              <a:ext cx="2196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72F0D6B3-54CD-41C1-B29B-270EBF4F0A7D}"/>
              </a:ext>
            </a:extLst>
          </p:cNvPr>
          <p:cNvSpPr/>
          <p:nvPr/>
        </p:nvSpPr>
        <p:spPr>
          <a:xfrm>
            <a:off x="1131983" y="4340274"/>
            <a:ext cx="566192" cy="5661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5" name="Frame 17">
            <a:extLst>
              <a:ext uri="{FF2B5EF4-FFF2-40B4-BE49-F238E27FC236}">
                <a16:creationId xmlns:a16="http://schemas.microsoft.com/office/drawing/2014/main" id="{049AF25E-52B0-47C1-9178-197D2F255DC2}"/>
              </a:ext>
            </a:extLst>
          </p:cNvPr>
          <p:cNvSpPr/>
          <p:nvPr/>
        </p:nvSpPr>
        <p:spPr>
          <a:xfrm>
            <a:off x="3594176" y="4471898"/>
            <a:ext cx="273722" cy="27372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7584FD9-132E-4866-A3F0-7B334F6F3A89}"/>
              </a:ext>
            </a:extLst>
          </p:cNvPr>
          <p:cNvSpPr txBox="1"/>
          <p:nvPr/>
        </p:nvSpPr>
        <p:spPr>
          <a:xfrm>
            <a:off x="535537" y="2737744"/>
            <a:ext cx="430184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자유형: 도형 94">
            <a:extLst>
              <a:ext uri="{FF2B5EF4-FFF2-40B4-BE49-F238E27FC236}">
                <a16:creationId xmlns:a16="http://schemas.microsoft.com/office/drawing/2014/main" id="{ECF89A3F-7FCF-4C1E-A9CB-56D1729D254D}"/>
              </a:ext>
            </a:extLst>
          </p:cNvPr>
          <p:cNvSpPr/>
          <p:nvPr/>
        </p:nvSpPr>
        <p:spPr>
          <a:xfrm>
            <a:off x="1198671" y="4471898"/>
            <a:ext cx="386742" cy="342724"/>
          </a:xfrm>
          <a:custGeom>
            <a:avLst/>
            <a:gdLst>
              <a:gd name="connsiteX0" fmla="*/ 1290726 w 1677791"/>
              <a:gd name="connsiteY0" fmla="*/ 1211742 h 1486830"/>
              <a:gd name="connsiteX1" fmla="*/ 1212213 w 1677791"/>
              <a:gd name="connsiteY1" fmla="*/ 1263785 h 1486830"/>
              <a:gd name="connsiteX2" fmla="*/ 1210535 w 1677791"/>
              <a:gd name="connsiteY2" fmla="*/ 1272092 h 1486830"/>
              <a:gd name="connsiteX3" fmla="*/ 1210535 w 1677791"/>
              <a:gd name="connsiteY3" fmla="*/ 1321812 h 1486830"/>
              <a:gd name="connsiteX4" fmla="*/ 1212213 w 1677791"/>
              <a:gd name="connsiteY4" fmla="*/ 1330120 h 1486830"/>
              <a:gd name="connsiteX5" fmla="*/ 1290726 w 1677791"/>
              <a:gd name="connsiteY5" fmla="*/ 1382162 h 1486830"/>
              <a:gd name="connsiteX6" fmla="*/ 1375936 w 1677791"/>
              <a:gd name="connsiteY6" fmla="*/ 1296952 h 1486830"/>
              <a:gd name="connsiteX7" fmla="*/ 1290726 w 1677791"/>
              <a:gd name="connsiteY7" fmla="*/ 1211742 h 1486830"/>
              <a:gd name="connsiteX8" fmla="*/ 682149 w 1677791"/>
              <a:gd name="connsiteY8" fmla="*/ 1211742 h 1486830"/>
              <a:gd name="connsiteX9" fmla="*/ 596939 w 1677791"/>
              <a:gd name="connsiteY9" fmla="*/ 1296952 h 1486830"/>
              <a:gd name="connsiteX10" fmla="*/ 682149 w 1677791"/>
              <a:gd name="connsiteY10" fmla="*/ 1382162 h 1486830"/>
              <a:gd name="connsiteX11" fmla="*/ 767359 w 1677791"/>
              <a:gd name="connsiteY11" fmla="*/ 1296952 h 1486830"/>
              <a:gd name="connsiteX12" fmla="*/ 682149 w 1677791"/>
              <a:gd name="connsiteY12" fmla="*/ 1211742 h 1486830"/>
              <a:gd name="connsiteX13" fmla="*/ 1392841 w 1677791"/>
              <a:gd name="connsiteY13" fmla="*/ 640871 h 1486830"/>
              <a:gd name="connsiteX14" fmla="*/ 1360870 w 1677791"/>
              <a:gd name="connsiteY14" fmla="*/ 788070 h 1486830"/>
              <a:gd name="connsiteX15" fmla="*/ 625002 w 1677791"/>
              <a:gd name="connsiteY15" fmla="*/ 791267 h 1486830"/>
              <a:gd name="connsiteX16" fmla="*/ 577044 w 1677791"/>
              <a:gd name="connsiteY16" fmla="*/ 650464 h 1486830"/>
              <a:gd name="connsiteX17" fmla="*/ 1444679 w 1677791"/>
              <a:gd name="connsiteY17" fmla="*/ 433897 h 1486830"/>
              <a:gd name="connsiteX18" fmla="*/ 1406313 w 1677791"/>
              <a:gd name="connsiteY18" fmla="*/ 574698 h 1486830"/>
              <a:gd name="connsiteX19" fmla="*/ 543426 w 1677791"/>
              <a:gd name="connsiteY19" fmla="*/ 584292 h 1486830"/>
              <a:gd name="connsiteX20" fmla="*/ 492271 w 1677791"/>
              <a:gd name="connsiteY20" fmla="*/ 437094 h 1486830"/>
              <a:gd name="connsiteX21" fmla="*/ 393221 w 1677791"/>
              <a:gd name="connsiteY21" fmla="*/ 348324 h 1486830"/>
              <a:gd name="connsiteX22" fmla="*/ 580583 w 1677791"/>
              <a:gd name="connsiteY22" fmla="*/ 864764 h 1486830"/>
              <a:gd name="connsiteX23" fmla="*/ 1407174 w 1677791"/>
              <a:gd name="connsiteY23" fmla="*/ 864764 h 1486830"/>
              <a:gd name="connsiteX24" fmla="*/ 1508184 w 1677791"/>
              <a:gd name="connsiteY24" fmla="*/ 348324 h 1486830"/>
              <a:gd name="connsiteX25" fmla="*/ 34808 w 1677791"/>
              <a:gd name="connsiteY25" fmla="*/ 0 h 1486830"/>
              <a:gd name="connsiteX26" fmla="*/ 294110 w 1677791"/>
              <a:gd name="connsiteY26" fmla="*/ 64594 h 1486830"/>
              <a:gd name="connsiteX27" fmla="*/ 292553 w 1677791"/>
              <a:gd name="connsiteY27" fmla="*/ 70844 h 1486830"/>
              <a:gd name="connsiteX28" fmla="*/ 340979 w 1677791"/>
              <a:gd name="connsiteY28" fmla="*/ 204324 h 1486830"/>
              <a:gd name="connsiteX29" fmla="*/ 1536349 w 1677791"/>
              <a:gd name="connsiteY29" fmla="*/ 204324 h 1486830"/>
              <a:gd name="connsiteX30" fmla="*/ 1536474 w 1677791"/>
              <a:gd name="connsiteY30" fmla="*/ 203688 h 1486830"/>
              <a:gd name="connsiteX31" fmla="*/ 1579508 w 1677791"/>
              <a:gd name="connsiteY31" fmla="*/ 204324 h 1486830"/>
              <a:gd name="connsiteX32" fmla="*/ 1631907 w 1677791"/>
              <a:gd name="connsiteY32" fmla="*/ 204324 h 1486830"/>
              <a:gd name="connsiteX33" fmla="*/ 1631907 w 1677791"/>
              <a:gd name="connsiteY33" fmla="*/ 205098 h 1486830"/>
              <a:gd name="connsiteX34" fmla="*/ 1677791 w 1677791"/>
              <a:gd name="connsiteY34" fmla="*/ 205776 h 1486830"/>
              <a:gd name="connsiteX35" fmla="*/ 1525738 w 1677791"/>
              <a:gd name="connsiteY35" fmla="*/ 1008764 h 1486830"/>
              <a:gd name="connsiteX36" fmla="*/ 1518818 w 1677791"/>
              <a:gd name="connsiteY36" fmla="*/ 1007409 h 1486830"/>
              <a:gd name="connsiteX37" fmla="*/ 1518818 w 1677791"/>
              <a:gd name="connsiteY37" fmla="*/ 1008764 h 1486830"/>
              <a:gd name="connsiteX38" fmla="*/ 632825 w 1677791"/>
              <a:gd name="connsiteY38" fmla="*/ 1008764 h 1486830"/>
              <a:gd name="connsiteX39" fmla="*/ 668973 w 1677791"/>
              <a:gd name="connsiteY39" fmla="*/ 1108403 h 1486830"/>
              <a:gd name="connsiteX40" fmla="*/ 682149 w 1677791"/>
              <a:gd name="connsiteY40" fmla="*/ 1107074 h 1486830"/>
              <a:gd name="connsiteX41" fmla="*/ 816413 w 1677791"/>
              <a:gd name="connsiteY41" fmla="*/ 1162688 h 1486830"/>
              <a:gd name="connsiteX42" fmla="*/ 853014 w 1677791"/>
              <a:gd name="connsiteY42" fmla="*/ 1216974 h 1486830"/>
              <a:gd name="connsiteX43" fmla="*/ 1119861 w 1677791"/>
              <a:gd name="connsiteY43" fmla="*/ 1216974 h 1486830"/>
              <a:gd name="connsiteX44" fmla="*/ 1156462 w 1677791"/>
              <a:gd name="connsiteY44" fmla="*/ 1162688 h 1486830"/>
              <a:gd name="connsiteX45" fmla="*/ 1290726 w 1677791"/>
              <a:gd name="connsiteY45" fmla="*/ 1107074 h 1486830"/>
              <a:gd name="connsiteX46" fmla="*/ 1480604 w 1677791"/>
              <a:gd name="connsiteY46" fmla="*/ 1296952 h 1486830"/>
              <a:gd name="connsiteX47" fmla="*/ 1290726 w 1677791"/>
              <a:gd name="connsiteY47" fmla="*/ 1486830 h 1486830"/>
              <a:gd name="connsiteX48" fmla="*/ 1115770 w 1677791"/>
              <a:gd name="connsiteY48" fmla="*/ 1370861 h 1486830"/>
              <a:gd name="connsiteX49" fmla="*/ 1113774 w 1677791"/>
              <a:gd name="connsiteY49" fmla="*/ 1360974 h 1486830"/>
              <a:gd name="connsiteX50" fmla="*/ 859102 w 1677791"/>
              <a:gd name="connsiteY50" fmla="*/ 1360974 h 1486830"/>
              <a:gd name="connsiteX51" fmla="*/ 857106 w 1677791"/>
              <a:gd name="connsiteY51" fmla="*/ 1370861 h 1486830"/>
              <a:gd name="connsiteX52" fmla="*/ 682149 w 1677791"/>
              <a:gd name="connsiteY52" fmla="*/ 1486830 h 1486830"/>
              <a:gd name="connsiteX53" fmla="*/ 492271 w 1677791"/>
              <a:gd name="connsiteY53" fmla="*/ 1296952 h 1486830"/>
              <a:gd name="connsiteX54" fmla="*/ 507193 w 1677791"/>
              <a:gd name="connsiteY54" fmla="*/ 1223043 h 1486830"/>
              <a:gd name="connsiteX55" fmla="*/ 539822 w 1677791"/>
              <a:gd name="connsiteY55" fmla="*/ 1174647 h 1486830"/>
              <a:gd name="connsiteX56" fmla="*/ 180691 w 1677791"/>
              <a:gd name="connsiteY56" fmla="*/ 184741 h 1486830"/>
              <a:gd name="connsiteX57" fmla="*/ 0 w 1677791"/>
              <a:gd name="connsiteY57" fmla="*/ 139730 h 148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77791" h="1486830">
                <a:moveTo>
                  <a:pt x="1290726" y="1211742"/>
                </a:moveTo>
                <a:cubicBezTo>
                  <a:pt x="1255431" y="1211742"/>
                  <a:pt x="1225148" y="1233202"/>
                  <a:pt x="1212213" y="1263785"/>
                </a:cubicBezTo>
                <a:lnTo>
                  <a:pt x="1210535" y="1272092"/>
                </a:lnTo>
                <a:lnTo>
                  <a:pt x="1210535" y="1321812"/>
                </a:lnTo>
                <a:lnTo>
                  <a:pt x="1212213" y="1330120"/>
                </a:lnTo>
                <a:cubicBezTo>
                  <a:pt x="1225148" y="1360703"/>
                  <a:pt x="1255431" y="1382162"/>
                  <a:pt x="1290726" y="1382162"/>
                </a:cubicBezTo>
                <a:cubicBezTo>
                  <a:pt x="1337786" y="1382162"/>
                  <a:pt x="1375936" y="1344012"/>
                  <a:pt x="1375936" y="1296952"/>
                </a:cubicBezTo>
                <a:cubicBezTo>
                  <a:pt x="1375936" y="1249892"/>
                  <a:pt x="1337786" y="1211742"/>
                  <a:pt x="1290726" y="1211742"/>
                </a:cubicBezTo>
                <a:close/>
                <a:moveTo>
                  <a:pt x="682149" y="1211742"/>
                </a:moveTo>
                <a:cubicBezTo>
                  <a:pt x="635089" y="1211742"/>
                  <a:pt x="596939" y="1249892"/>
                  <a:pt x="596939" y="1296952"/>
                </a:cubicBezTo>
                <a:cubicBezTo>
                  <a:pt x="596939" y="1344012"/>
                  <a:pt x="635089" y="1382162"/>
                  <a:pt x="682149" y="1382162"/>
                </a:cubicBezTo>
                <a:cubicBezTo>
                  <a:pt x="729209" y="1382162"/>
                  <a:pt x="767359" y="1344012"/>
                  <a:pt x="767359" y="1296952"/>
                </a:cubicBezTo>
                <a:cubicBezTo>
                  <a:pt x="767359" y="1249892"/>
                  <a:pt x="729209" y="1211742"/>
                  <a:pt x="682149" y="1211742"/>
                </a:cubicBezTo>
                <a:close/>
                <a:moveTo>
                  <a:pt x="1392841" y="640871"/>
                </a:moveTo>
                <a:lnTo>
                  <a:pt x="1360870" y="788070"/>
                </a:lnTo>
                <a:lnTo>
                  <a:pt x="625002" y="791267"/>
                </a:lnTo>
                <a:lnTo>
                  <a:pt x="577044" y="650464"/>
                </a:lnTo>
                <a:close/>
                <a:moveTo>
                  <a:pt x="1444679" y="433897"/>
                </a:moveTo>
                <a:lnTo>
                  <a:pt x="1406313" y="574698"/>
                </a:lnTo>
                <a:lnTo>
                  <a:pt x="543426" y="584292"/>
                </a:lnTo>
                <a:lnTo>
                  <a:pt x="492271" y="437094"/>
                </a:lnTo>
                <a:close/>
                <a:moveTo>
                  <a:pt x="393221" y="348324"/>
                </a:moveTo>
                <a:lnTo>
                  <a:pt x="580583" y="864764"/>
                </a:lnTo>
                <a:lnTo>
                  <a:pt x="1407174" y="864764"/>
                </a:lnTo>
                <a:lnTo>
                  <a:pt x="1508184" y="348324"/>
                </a:lnTo>
                <a:close/>
                <a:moveTo>
                  <a:pt x="34808" y="0"/>
                </a:moveTo>
                <a:lnTo>
                  <a:pt x="294110" y="64594"/>
                </a:lnTo>
                <a:lnTo>
                  <a:pt x="292553" y="70844"/>
                </a:lnTo>
                <a:lnTo>
                  <a:pt x="340979" y="204324"/>
                </a:lnTo>
                <a:lnTo>
                  <a:pt x="1536349" y="204324"/>
                </a:lnTo>
                <a:lnTo>
                  <a:pt x="1536474" y="203688"/>
                </a:lnTo>
                <a:lnTo>
                  <a:pt x="1579508" y="204324"/>
                </a:lnTo>
                <a:lnTo>
                  <a:pt x="1631907" y="204324"/>
                </a:lnTo>
                <a:lnTo>
                  <a:pt x="1631907" y="205098"/>
                </a:lnTo>
                <a:lnTo>
                  <a:pt x="1677791" y="205776"/>
                </a:lnTo>
                <a:lnTo>
                  <a:pt x="1525738" y="1008764"/>
                </a:lnTo>
                <a:lnTo>
                  <a:pt x="1518818" y="1007409"/>
                </a:lnTo>
                <a:lnTo>
                  <a:pt x="1518818" y="1008764"/>
                </a:lnTo>
                <a:lnTo>
                  <a:pt x="632825" y="1008764"/>
                </a:lnTo>
                <a:lnTo>
                  <a:pt x="668973" y="1108403"/>
                </a:lnTo>
                <a:lnTo>
                  <a:pt x="682149" y="1107074"/>
                </a:lnTo>
                <a:cubicBezTo>
                  <a:pt x="734583" y="1107074"/>
                  <a:pt x="782052" y="1128327"/>
                  <a:pt x="816413" y="1162688"/>
                </a:cubicBezTo>
                <a:lnTo>
                  <a:pt x="853014" y="1216974"/>
                </a:lnTo>
                <a:lnTo>
                  <a:pt x="1119861" y="1216974"/>
                </a:lnTo>
                <a:lnTo>
                  <a:pt x="1156462" y="1162688"/>
                </a:lnTo>
                <a:cubicBezTo>
                  <a:pt x="1190823" y="1128327"/>
                  <a:pt x="1238293" y="1107074"/>
                  <a:pt x="1290726" y="1107074"/>
                </a:cubicBezTo>
                <a:cubicBezTo>
                  <a:pt x="1395593" y="1107074"/>
                  <a:pt x="1480604" y="1192085"/>
                  <a:pt x="1480604" y="1296952"/>
                </a:cubicBezTo>
                <a:cubicBezTo>
                  <a:pt x="1480604" y="1401819"/>
                  <a:pt x="1395593" y="1486830"/>
                  <a:pt x="1290726" y="1486830"/>
                </a:cubicBezTo>
                <a:cubicBezTo>
                  <a:pt x="1212076" y="1486830"/>
                  <a:pt x="1144595" y="1439012"/>
                  <a:pt x="1115770" y="1370861"/>
                </a:cubicBezTo>
                <a:lnTo>
                  <a:pt x="1113774" y="1360974"/>
                </a:lnTo>
                <a:lnTo>
                  <a:pt x="859102" y="1360974"/>
                </a:lnTo>
                <a:lnTo>
                  <a:pt x="857106" y="1370861"/>
                </a:lnTo>
                <a:cubicBezTo>
                  <a:pt x="828281" y="1439012"/>
                  <a:pt x="760800" y="1486830"/>
                  <a:pt x="682149" y="1486830"/>
                </a:cubicBezTo>
                <a:cubicBezTo>
                  <a:pt x="577282" y="1486830"/>
                  <a:pt x="492271" y="1401819"/>
                  <a:pt x="492271" y="1296952"/>
                </a:cubicBezTo>
                <a:cubicBezTo>
                  <a:pt x="492271" y="1270736"/>
                  <a:pt x="497584" y="1245760"/>
                  <a:pt x="507193" y="1223043"/>
                </a:cubicBezTo>
                <a:lnTo>
                  <a:pt x="539822" y="1174647"/>
                </a:lnTo>
                <a:lnTo>
                  <a:pt x="180691" y="184741"/>
                </a:lnTo>
                <a:lnTo>
                  <a:pt x="0" y="1397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9D55F98-7771-4E7B-A77D-BEA14707137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10618303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DD98DF2-A153-4F00-9B58-2AF4CEE62E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89390022"/>
              </p:ext>
            </p:extLst>
          </p:nvPr>
        </p:nvGraphicFramePr>
        <p:xfrm>
          <a:off x="5352810" y="2370050"/>
          <a:ext cx="4752528" cy="27363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3463920E-8BA3-4656-A351-9A01D8F63043}"/>
              </a:ext>
            </a:extLst>
          </p:cNvPr>
          <p:cNvGrpSpPr/>
          <p:nvPr/>
        </p:nvGrpSpPr>
        <p:grpSpPr>
          <a:xfrm>
            <a:off x="5454096" y="4947626"/>
            <a:ext cx="1296144" cy="192651"/>
            <a:chOff x="7452320" y="1292132"/>
            <a:chExt cx="1296144" cy="192651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350509A0-4160-4469-8C03-E85B6152185D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6C1AAB2-86AA-4AC4-87D3-5DA2C7FEF2CA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D8FA457-ACE2-4996-A2A3-755037B7D635}"/>
              </a:ext>
            </a:extLst>
          </p:cNvPr>
          <p:cNvGrpSpPr/>
          <p:nvPr/>
        </p:nvGrpSpPr>
        <p:grpSpPr>
          <a:xfrm>
            <a:off x="6726237" y="4947626"/>
            <a:ext cx="1296144" cy="192651"/>
            <a:chOff x="7452320" y="1292132"/>
            <a:chExt cx="1296144" cy="19265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9CE875E9-4B00-47E6-8CF9-C50A9F02C558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28C6982-EE5C-4681-BBC7-C12481727550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67EEDBA-FCDB-4870-85A6-9554AD9F6B32}"/>
              </a:ext>
            </a:extLst>
          </p:cNvPr>
          <p:cNvGrpSpPr/>
          <p:nvPr/>
        </p:nvGrpSpPr>
        <p:grpSpPr>
          <a:xfrm>
            <a:off x="7998378" y="4947626"/>
            <a:ext cx="1296144" cy="192651"/>
            <a:chOff x="7452320" y="1292132"/>
            <a:chExt cx="1296144" cy="192651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84AD581-6629-4971-91AF-F656D7A4224A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305C057-C98B-4BF7-950F-ED550F488C40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F4F812-BE0F-495D-970C-639E784F3527}"/>
              </a:ext>
            </a:extLst>
          </p:cNvPr>
          <p:cNvGrpSpPr/>
          <p:nvPr/>
        </p:nvGrpSpPr>
        <p:grpSpPr>
          <a:xfrm>
            <a:off x="9270520" y="4947626"/>
            <a:ext cx="1296144" cy="192651"/>
            <a:chOff x="7452320" y="1292132"/>
            <a:chExt cx="1296144" cy="192651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F1B8CD3-47E4-465F-B82D-D4D51DE4B169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88CB12F-D317-4626-83E6-8EA023DA29A9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F45C6FA-0F98-4A02-B531-D9A80B4E4381}"/>
              </a:ext>
            </a:extLst>
          </p:cNvPr>
          <p:cNvGrpSpPr/>
          <p:nvPr/>
        </p:nvGrpSpPr>
        <p:grpSpPr>
          <a:xfrm rot="4158308">
            <a:off x="4990606" y="2071265"/>
            <a:ext cx="1397738" cy="1093211"/>
            <a:chOff x="4147752" y="550769"/>
            <a:chExt cx="1397738" cy="1093211"/>
          </a:xfrm>
        </p:grpSpPr>
        <p:sp>
          <p:nvSpPr>
            <p:cNvPr id="17" name="Flowchart: Extract 10">
              <a:extLst>
                <a:ext uri="{FF2B5EF4-FFF2-40B4-BE49-F238E27FC236}">
                  <a16:creationId xmlns:a16="http://schemas.microsoft.com/office/drawing/2014/main" id="{28020BFA-5890-4420-913D-1CDE1157EAAB}"/>
                </a:ext>
              </a:extLst>
            </p:cNvPr>
            <p:cNvSpPr/>
            <p:nvPr/>
          </p:nvSpPr>
          <p:spPr>
            <a:xfrm rot="5400000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84FB2F8-7B06-43DB-B7CA-44B88DFB923F}"/>
                </a:ext>
              </a:extLst>
            </p:cNvPr>
            <p:cNvSpPr txBox="1"/>
            <p:nvPr/>
          </p:nvSpPr>
          <p:spPr>
            <a:xfrm rot="17441692">
              <a:off x="4162253" y="962451"/>
              <a:ext cx="1024002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9ECB5CD-0571-4C00-89A4-B89F977AF696}"/>
              </a:ext>
            </a:extLst>
          </p:cNvPr>
          <p:cNvGrpSpPr/>
          <p:nvPr/>
        </p:nvGrpSpPr>
        <p:grpSpPr>
          <a:xfrm rot="4158308">
            <a:off x="9133533" y="1950481"/>
            <a:ext cx="1093211" cy="1397738"/>
            <a:chOff x="4300015" y="398506"/>
            <a:chExt cx="1093211" cy="1397738"/>
          </a:xfrm>
        </p:grpSpPr>
        <p:sp>
          <p:nvSpPr>
            <p:cNvPr id="20" name="Flowchart: Extract 10">
              <a:extLst>
                <a:ext uri="{FF2B5EF4-FFF2-40B4-BE49-F238E27FC236}">
                  <a16:creationId xmlns:a16="http://schemas.microsoft.com/office/drawing/2014/main" id="{E5E01177-DC7D-4FDE-A6ED-83BD581094B5}"/>
                </a:ext>
              </a:extLst>
            </p:cNvPr>
            <p:cNvSpPr/>
            <p:nvPr/>
          </p:nvSpPr>
          <p:spPr>
            <a:xfrm rot="8332086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9B68A58-1E7C-44BF-A499-307A5E3F241F}"/>
                </a:ext>
              </a:extLst>
            </p:cNvPr>
            <p:cNvSpPr txBox="1"/>
            <p:nvPr/>
          </p:nvSpPr>
          <p:spPr>
            <a:xfrm rot="17441692">
              <a:off x="4215639" y="853764"/>
              <a:ext cx="1024002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5362340-DAE7-44FD-BC28-B8B8CDFB9E35}"/>
              </a:ext>
            </a:extLst>
          </p:cNvPr>
          <p:cNvGrpSpPr/>
          <p:nvPr/>
        </p:nvGrpSpPr>
        <p:grpSpPr>
          <a:xfrm>
            <a:off x="4146390" y="5399480"/>
            <a:ext cx="1642458" cy="773808"/>
            <a:chOff x="3186410" y="5138142"/>
            <a:chExt cx="1314870" cy="77380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9C10C58-4A4A-4CBD-9CE0-78A44DE26246}"/>
                </a:ext>
              </a:extLst>
            </p:cNvPr>
            <p:cNvSpPr txBox="1"/>
            <p:nvPr/>
          </p:nvSpPr>
          <p:spPr>
            <a:xfrm>
              <a:off x="3186410" y="5357952"/>
              <a:ext cx="1313582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039C456-2C0C-4899-957F-CB12315635D8}"/>
                </a:ext>
              </a:extLst>
            </p:cNvPr>
            <p:cNvSpPr txBox="1"/>
            <p:nvPr/>
          </p:nvSpPr>
          <p:spPr>
            <a:xfrm>
              <a:off x="3193664" y="5138142"/>
              <a:ext cx="130761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CADD1C5-AA34-49B7-B8A5-0D3A74B7DAAE}"/>
              </a:ext>
            </a:extLst>
          </p:cNvPr>
          <p:cNvGrpSpPr/>
          <p:nvPr/>
        </p:nvGrpSpPr>
        <p:grpSpPr>
          <a:xfrm>
            <a:off x="5985470" y="5399480"/>
            <a:ext cx="1642458" cy="773808"/>
            <a:chOff x="3186410" y="5138142"/>
            <a:chExt cx="1314870" cy="77380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A9BA509-2C04-4C2D-A3CA-1665F8431206}"/>
                </a:ext>
              </a:extLst>
            </p:cNvPr>
            <p:cNvSpPr txBox="1"/>
            <p:nvPr/>
          </p:nvSpPr>
          <p:spPr>
            <a:xfrm>
              <a:off x="3186410" y="5357952"/>
              <a:ext cx="1313582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9958554-B3BE-4CAD-A679-5FE452724CC7}"/>
                </a:ext>
              </a:extLst>
            </p:cNvPr>
            <p:cNvSpPr txBox="1"/>
            <p:nvPr/>
          </p:nvSpPr>
          <p:spPr>
            <a:xfrm>
              <a:off x="3193664" y="5138142"/>
              <a:ext cx="130761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3E3DBDE-CBBB-4F80-8C8E-178E02EA6CB8}"/>
              </a:ext>
            </a:extLst>
          </p:cNvPr>
          <p:cNvGrpSpPr/>
          <p:nvPr/>
        </p:nvGrpSpPr>
        <p:grpSpPr>
          <a:xfrm>
            <a:off x="7824550" y="5399480"/>
            <a:ext cx="1642458" cy="773808"/>
            <a:chOff x="3186410" y="5138142"/>
            <a:chExt cx="1314870" cy="773808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911B31A-9A31-4428-9DE4-29D8865DBF87}"/>
                </a:ext>
              </a:extLst>
            </p:cNvPr>
            <p:cNvSpPr txBox="1"/>
            <p:nvPr/>
          </p:nvSpPr>
          <p:spPr>
            <a:xfrm>
              <a:off x="3186410" y="5357952"/>
              <a:ext cx="1313582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ECA0C8A-8D77-4AF0-A818-CE65A1532E2A}"/>
                </a:ext>
              </a:extLst>
            </p:cNvPr>
            <p:cNvSpPr txBox="1"/>
            <p:nvPr/>
          </p:nvSpPr>
          <p:spPr>
            <a:xfrm>
              <a:off x="3193664" y="5138142"/>
              <a:ext cx="130761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B004B4B-445A-4AA8-AC43-337CE95247A1}"/>
              </a:ext>
            </a:extLst>
          </p:cNvPr>
          <p:cNvGrpSpPr/>
          <p:nvPr/>
        </p:nvGrpSpPr>
        <p:grpSpPr>
          <a:xfrm>
            <a:off x="9663632" y="5399480"/>
            <a:ext cx="1642458" cy="773808"/>
            <a:chOff x="3186410" y="5138142"/>
            <a:chExt cx="1314870" cy="77380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8E3678D-033B-47A8-94E2-5AD66E6F2CE2}"/>
                </a:ext>
              </a:extLst>
            </p:cNvPr>
            <p:cNvSpPr txBox="1"/>
            <p:nvPr/>
          </p:nvSpPr>
          <p:spPr>
            <a:xfrm>
              <a:off x="3186410" y="5357952"/>
              <a:ext cx="1313582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20A18D1-8984-4472-B9E8-AD24319A6FA1}"/>
                </a:ext>
              </a:extLst>
            </p:cNvPr>
            <p:cNvSpPr txBox="1"/>
            <p:nvPr/>
          </p:nvSpPr>
          <p:spPr>
            <a:xfrm>
              <a:off x="3193664" y="5138142"/>
              <a:ext cx="130761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986A1ACB-5D21-4334-9FBF-3FA055B6E61A}"/>
              </a:ext>
            </a:extLst>
          </p:cNvPr>
          <p:cNvSpPr txBox="1"/>
          <p:nvPr/>
        </p:nvSpPr>
        <p:spPr>
          <a:xfrm>
            <a:off x="8233761" y="3429681"/>
            <a:ext cx="1367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$ 23,433,000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ECED4AE-716C-4031-92EF-7388B8D721AC}"/>
              </a:ext>
            </a:extLst>
          </p:cNvPr>
          <p:cNvSpPr txBox="1"/>
          <p:nvPr/>
        </p:nvSpPr>
        <p:spPr>
          <a:xfrm>
            <a:off x="922662" y="1966245"/>
            <a:ext cx="3042670" cy="1107996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400" dirty="0">
                <a:solidFill>
                  <a:schemeClr val="accent3"/>
                </a:solidFill>
              </a:rPr>
              <a:t>We Create</a:t>
            </a:r>
          </a:p>
          <a:p>
            <a:r>
              <a:rPr lang="en-US" altLang="ko-KR" sz="2400" dirty="0">
                <a:solidFill>
                  <a:schemeClr val="accent3"/>
                </a:solidFill>
              </a:rPr>
              <a:t>Quality Professional </a:t>
            </a:r>
          </a:p>
          <a:p>
            <a:r>
              <a:rPr lang="en-US" altLang="ko-KR" sz="2400" dirty="0">
                <a:solidFill>
                  <a:schemeClr val="accent3"/>
                </a:solidFill>
              </a:rPr>
              <a:t>PPT Presentation</a:t>
            </a:r>
            <a:endParaRPr lang="ko-KR" altLang="en-US" sz="2400" dirty="0">
              <a:solidFill>
                <a:schemeClr val="accent3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C3AC872-32BD-462F-95D3-C1B90099F640}"/>
              </a:ext>
            </a:extLst>
          </p:cNvPr>
          <p:cNvSpPr txBox="1"/>
          <p:nvPr/>
        </p:nvSpPr>
        <p:spPr>
          <a:xfrm>
            <a:off x="922661" y="3234787"/>
            <a:ext cx="3042669" cy="12926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sp>
        <p:nvSpPr>
          <p:cNvPr id="4" name="Arrow: Up 3">
            <a:extLst>
              <a:ext uri="{FF2B5EF4-FFF2-40B4-BE49-F238E27FC236}">
                <a16:creationId xmlns:a16="http://schemas.microsoft.com/office/drawing/2014/main" id="{88A9B6D1-5D3D-49B0-BE13-592C917FEB2A}"/>
              </a:ext>
            </a:extLst>
          </p:cNvPr>
          <p:cNvSpPr/>
          <p:nvPr/>
        </p:nvSpPr>
        <p:spPr>
          <a:xfrm>
            <a:off x="10795086" y="507455"/>
            <a:ext cx="285185" cy="1069063"/>
          </a:xfrm>
          <a:prstGeom prst="upArrow">
            <a:avLst>
              <a:gd name="adj1" fmla="val 63645"/>
              <a:gd name="adj2" fmla="val 98234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Arrow: Bent 4">
            <a:extLst>
              <a:ext uri="{FF2B5EF4-FFF2-40B4-BE49-F238E27FC236}">
                <a16:creationId xmlns:a16="http://schemas.microsoft.com/office/drawing/2014/main" id="{EBDB1109-E2B6-49FE-B1EE-0B52A372E63F}"/>
              </a:ext>
            </a:extLst>
          </p:cNvPr>
          <p:cNvSpPr>
            <a:spLocks/>
          </p:cNvSpPr>
          <p:nvPr/>
        </p:nvSpPr>
        <p:spPr>
          <a:xfrm rot="5400000" flipH="1">
            <a:off x="9839360" y="1702864"/>
            <a:ext cx="756538" cy="1765259"/>
          </a:xfrm>
          <a:prstGeom prst="bentArrow">
            <a:avLst>
              <a:gd name="adj1" fmla="val 23976"/>
              <a:gd name="adj2" fmla="val 21162"/>
              <a:gd name="adj3" fmla="val 36717"/>
              <a:gd name="adj4" fmla="val 47981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Arrow: Bent 5">
            <a:extLst>
              <a:ext uri="{FF2B5EF4-FFF2-40B4-BE49-F238E27FC236}">
                <a16:creationId xmlns:a16="http://schemas.microsoft.com/office/drawing/2014/main" id="{4116D828-EF43-43D9-92D5-B21795C2D2E2}"/>
              </a:ext>
            </a:extLst>
          </p:cNvPr>
          <p:cNvSpPr>
            <a:spLocks/>
          </p:cNvSpPr>
          <p:nvPr/>
        </p:nvSpPr>
        <p:spPr>
          <a:xfrm rot="10800000" flipH="1" flipV="1">
            <a:off x="7317255" y="2672058"/>
            <a:ext cx="1762352" cy="756942"/>
          </a:xfrm>
          <a:prstGeom prst="bentArrow">
            <a:avLst>
              <a:gd name="adj1" fmla="val 23976"/>
              <a:gd name="adj2" fmla="val 21162"/>
              <a:gd name="adj3" fmla="val 36717"/>
              <a:gd name="adj4" fmla="val 47981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" name="Arrow: Bent 6">
            <a:extLst>
              <a:ext uri="{FF2B5EF4-FFF2-40B4-BE49-F238E27FC236}">
                <a16:creationId xmlns:a16="http://schemas.microsoft.com/office/drawing/2014/main" id="{0790E836-9F24-43D8-B148-5DFC9609891A}"/>
              </a:ext>
            </a:extLst>
          </p:cNvPr>
          <p:cNvSpPr>
            <a:spLocks/>
          </p:cNvSpPr>
          <p:nvPr/>
        </p:nvSpPr>
        <p:spPr>
          <a:xfrm rot="5400000" flipH="1">
            <a:off x="6297077" y="3554817"/>
            <a:ext cx="756538" cy="1765259"/>
          </a:xfrm>
          <a:prstGeom prst="bentArrow">
            <a:avLst>
              <a:gd name="adj1" fmla="val 23976"/>
              <a:gd name="adj2" fmla="val 21162"/>
              <a:gd name="adj3" fmla="val 36717"/>
              <a:gd name="adj4" fmla="val 47981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Arrow: Bent 7">
            <a:extLst>
              <a:ext uri="{FF2B5EF4-FFF2-40B4-BE49-F238E27FC236}">
                <a16:creationId xmlns:a16="http://schemas.microsoft.com/office/drawing/2014/main" id="{101F67E4-AA3C-40F1-AC8E-EDC152793F96}"/>
              </a:ext>
            </a:extLst>
          </p:cNvPr>
          <p:cNvSpPr>
            <a:spLocks/>
          </p:cNvSpPr>
          <p:nvPr/>
        </p:nvSpPr>
        <p:spPr>
          <a:xfrm rot="10800000" flipH="1" flipV="1">
            <a:off x="3406695" y="4542574"/>
            <a:ext cx="1762352" cy="756942"/>
          </a:xfrm>
          <a:prstGeom prst="bentArrow">
            <a:avLst>
              <a:gd name="adj1" fmla="val 23976"/>
              <a:gd name="adj2" fmla="val 21162"/>
              <a:gd name="adj3" fmla="val 36717"/>
              <a:gd name="adj4" fmla="val 47981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BD82F40-4EF6-4A24-B85D-CAE0B3DAFA9E}"/>
              </a:ext>
            </a:extLst>
          </p:cNvPr>
          <p:cNvSpPr txBox="1"/>
          <p:nvPr/>
        </p:nvSpPr>
        <p:spPr>
          <a:xfrm>
            <a:off x="5866924" y="3449131"/>
            <a:ext cx="11006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noFill/>
                </a:ln>
                <a:solidFill>
                  <a:schemeClr val="accent2"/>
                </a:solidFill>
                <a:cs typeface="Arial" pitchFamily="34" charset="0"/>
              </a:rPr>
              <a:t>2019</a:t>
            </a:r>
            <a:endParaRPr lang="ko-KR" altLang="en-US" sz="2400" b="1" dirty="0">
              <a:ln w="12700">
                <a:noFill/>
              </a:ln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F4E9804-F230-4356-A31A-5896295639C1}"/>
              </a:ext>
            </a:extLst>
          </p:cNvPr>
          <p:cNvSpPr txBox="1"/>
          <p:nvPr/>
        </p:nvSpPr>
        <p:spPr>
          <a:xfrm>
            <a:off x="4954268" y="5206618"/>
            <a:ext cx="11006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noFill/>
                </a:ln>
                <a:solidFill>
                  <a:schemeClr val="accent1"/>
                </a:solidFill>
                <a:cs typeface="Arial" pitchFamily="34" charset="0"/>
              </a:rPr>
              <a:t>2018</a:t>
            </a:r>
            <a:endParaRPr lang="ko-KR" altLang="en-US" sz="2400" b="1" dirty="0">
              <a:ln w="12700">
                <a:noFill/>
              </a:ln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0BD60-7BF9-46AA-9F14-461D1C453751}"/>
              </a:ext>
            </a:extLst>
          </p:cNvPr>
          <p:cNvSpPr txBox="1"/>
          <p:nvPr/>
        </p:nvSpPr>
        <p:spPr>
          <a:xfrm>
            <a:off x="8863161" y="3305965"/>
            <a:ext cx="11006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noFill/>
                </a:ln>
                <a:solidFill>
                  <a:schemeClr val="accent3"/>
                </a:solidFill>
                <a:cs typeface="Arial" pitchFamily="34" charset="0"/>
              </a:rPr>
              <a:t>2020</a:t>
            </a:r>
            <a:endParaRPr lang="ko-KR" altLang="en-US" sz="2400" b="1" dirty="0">
              <a:ln w="12700">
                <a:noFill/>
              </a:ln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D5EBEE2-E76B-47B2-9B90-1C644C2A7E5D}"/>
              </a:ext>
            </a:extLst>
          </p:cNvPr>
          <p:cNvSpPr txBox="1"/>
          <p:nvPr/>
        </p:nvSpPr>
        <p:spPr>
          <a:xfrm>
            <a:off x="9460140" y="1594113"/>
            <a:ext cx="11006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noFill/>
                </a:ln>
                <a:solidFill>
                  <a:schemeClr val="accent4"/>
                </a:solidFill>
                <a:cs typeface="Arial" pitchFamily="34" charset="0"/>
              </a:rPr>
              <a:t>2021</a:t>
            </a:r>
            <a:endParaRPr lang="ko-KR" altLang="en-US" sz="2400" b="1" dirty="0">
              <a:ln w="12700">
                <a:noFill/>
              </a:ln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3" name="Arrow: Bent 12">
            <a:extLst>
              <a:ext uri="{FF2B5EF4-FFF2-40B4-BE49-F238E27FC236}">
                <a16:creationId xmlns:a16="http://schemas.microsoft.com/office/drawing/2014/main" id="{E02E7EC3-B196-47E7-971B-274FBF9034EF}"/>
              </a:ext>
            </a:extLst>
          </p:cNvPr>
          <p:cNvSpPr>
            <a:spLocks/>
          </p:cNvSpPr>
          <p:nvPr/>
        </p:nvSpPr>
        <p:spPr>
          <a:xfrm rot="10800000" flipH="1" flipV="1">
            <a:off x="1342075" y="5400954"/>
            <a:ext cx="1762352" cy="1457046"/>
          </a:xfrm>
          <a:prstGeom prst="bentArrow">
            <a:avLst>
              <a:gd name="adj1" fmla="val 12626"/>
              <a:gd name="adj2" fmla="val 10146"/>
              <a:gd name="adj3" fmla="val 18691"/>
              <a:gd name="adj4" fmla="val 2661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36745EE-A9EC-4087-AEF2-94A28D7FD5A1}"/>
              </a:ext>
            </a:extLst>
          </p:cNvPr>
          <p:cNvSpPr txBox="1"/>
          <p:nvPr/>
        </p:nvSpPr>
        <p:spPr>
          <a:xfrm>
            <a:off x="1967662" y="4676713"/>
            <a:ext cx="11006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noFill/>
                </a:ln>
                <a:solidFill>
                  <a:schemeClr val="accent6"/>
                </a:solidFill>
                <a:cs typeface="Arial" pitchFamily="34" charset="0"/>
              </a:rPr>
              <a:t>2017</a:t>
            </a:r>
            <a:endParaRPr lang="ko-KR" altLang="en-US" sz="2400" b="1" dirty="0">
              <a:ln w="12700">
                <a:noFill/>
              </a:ln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06DF464-7F36-42CC-A4B2-BB8C631B0255}"/>
              </a:ext>
            </a:extLst>
          </p:cNvPr>
          <p:cNvGrpSpPr/>
          <p:nvPr/>
        </p:nvGrpSpPr>
        <p:grpSpPr>
          <a:xfrm>
            <a:off x="6901226" y="1330297"/>
            <a:ext cx="2431217" cy="1077218"/>
            <a:chOff x="1715370" y="1766707"/>
            <a:chExt cx="1472234" cy="107721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B0DB789-9247-41A2-9CBB-8ACAB7E607D9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BED189C-8C6C-4DC1-B166-5A9B6768ED1A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AF87FAE-18C3-4488-BCC5-6054DC56B870}"/>
              </a:ext>
            </a:extLst>
          </p:cNvPr>
          <p:cNvGrpSpPr/>
          <p:nvPr/>
        </p:nvGrpSpPr>
        <p:grpSpPr>
          <a:xfrm>
            <a:off x="8862943" y="3898837"/>
            <a:ext cx="2431217" cy="1077218"/>
            <a:chOff x="1715370" y="1766707"/>
            <a:chExt cx="1472234" cy="107721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9ECB321-BAD2-4458-B737-DBDC4C4FE5BA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439C1D0-C8EF-4995-BD7B-986F9DE4D18C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CC27652-C117-43A9-8C54-5D68B14AA940}"/>
              </a:ext>
            </a:extLst>
          </p:cNvPr>
          <p:cNvGrpSpPr/>
          <p:nvPr/>
        </p:nvGrpSpPr>
        <p:grpSpPr>
          <a:xfrm>
            <a:off x="3345519" y="3178029"/>
            <a:ext cx="2431217" cy="1077218"/>
            <a:chOff x="1715370" y="1766707"/>
            <a:chExt cx="1472234" cy="107721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F214F3E-4A4C-43BA-B485-BEBAEAFAAA08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7990A65-F48E-4E17-B529-B32D620A79DA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03411DD-5CB6-4523-947D-978FC30A84B1}"/>
              </a:ext>
            </a:extLst>
          </p:cNvPr>
          <p:cNvGrpSpPr/>
          <p:nvPr/>
        </p:nvGrpSpPr>
        <p:grpSpPr>
          <a:xfrm>
            <a:off x="6181885" y="4976055"/>
            <a:ext cx="2431217" cy="1077218"/>
            <a:chOff x="1715370" y="1766707"/>
            <a:chExt cx="1472234" cy="107721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1DDF7CA-FADD-4800-A4F9-B9E53550F2EF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10312D8-FC26-4387-8A37-AD3B1F5C49F3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1CBC324-2375-4139-8D5E-8D2E24A0B852}"/>
              </a:ext>
            </a:extLst>
          </p:cNvPr>
          <p:cNvGrpSpPr/>
          <p:nvPr/>
        </p:nvGrpSpPr>
        <p:grpSpPr>
          <a:xfrm>
            <a:off x="665066" y="3592761"/>
            <a:ext cx="2431217" cy="1077218"/>
            <a:chOff x="1715370" y="1766707"/>
            <a:chExt cx="1472234" cy="107721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B0959BA-DECB-4007-8625-4CCA25C5B386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03FA53A-ACB5-4ED3-9B46-9BED015AF092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52780C0-E3A2-412E-8238-6ABFAD1AE85A}"/>
              </a:ext>
            </a:extLst>
          </p:cNvPr>
          <p:cNvGrpSpPr/>
          <p:nvPr/>
        </p:nvGrpSpPr>
        <p:grpSpPr>
          <a:xfrm>
            <a:off x="10574627" y="1259531"/>
            <a:ext cx="726102" cy="904906"/>
            <a:chOff x="3969127" y="2478193"/>
            <a:chExt cx="726102" cy="90490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5585B35-6232-4E04-9F76-6A287894BD39}"/>
                </a:ext>
              </a:extLst>
            </p:cNvPr>
            <p:cNvSpPr/>
            <p:nvPr/>
          </p:nvSpPr>
          <p:spPr>
            <a:xfrm>
              <a:off x="3969127" y="2478193"/>
              <a:ext cx="726102" cy="904906"/>
            </a:xfrm>
            <a:custGeom>
              <a:avLst/>
              <a:gdLst>
                <a:gd name="connsiteX0" fmla="*/ 359158 w 726102"/>
                <a:gd name="connsiteY0" fmla="*/ 904086 h 904906"/>
                <a:gd name="connsiteX1" fmla="*/ 240123 w 726102"/>
                <a:gd name="connsiteY1" fmla="*/ 904086 h 904906"/>
                <a:gd name="connsiteX2" fmla="*/ 146536 w 726102"/>
                <a:gd name="connsiteY2" fmla="*/ 815425 h 904906"/>
                <a:gd name="connsiteX3" fmla="*/ 144484 w 726102"/>
                <a:gd name="connsiteY3" fmla="*/ 700905 h 904906"/>
                <a:gd name="connsiteX4" fmla="*/ 131349 w 726102"/>
                <a:gd name="connsiteY4" fmla="*/ 675867 h 904906"/>
                <a:gd name="connsiteX5" fmla="*/ 2052 w 726102"/>
                <a:gd name="connsiteY5" fmla="*/ 466940 h 904906"/>
                <a:gd name="connsiteX6" fmla="*/ 0 w 726102"/>
                <a:gd name="connsiteY6" fmla="*/ 421788 h 904906"/>
                <a:gd name="connsiteX7" fmla="*/ 410 w 726102"/>
                <a:gd name="connsiteY7" fmla="*/ 288797 h 904906"/>
                <a:gd name="connsiteX8" fmla="*/ 102616 w 726102"/>
                <a:gd name="connsiteY8" fmla="*/ 72071 h 904906"/>
                <a:gd name="connsiteX9" fmla="*/ 286916 w 726102"/>
                <a:gd name="connsiteY9" fmla="*/ 650 h 904906"/>
                <a:gd name="connsiteX10" fmla="*/ 441251 w 726102"/>
                <a:gd name="connsiteY10" fmla="*/ 650 h 904906"/>
                <a:gd name="connsiteX11" fmla="*/ 687530 w 726102"/>
                <a:gd name="connsiteY11" fmla="*/ 150881 h 904906"/>
                <a:gd name="connsiteX12" fmla="*/ 725293 w 726102"/>
                <a:gd name="connsiteY12" fmla="*/ 285514 h 904906"/>
                <a:gd name="connsiteX13" fmla="*/ 724062 w 726102"/>
                <a:gd name="connsiteY13" fmla="*/ 458320 h 904906"/>
                <a:gd name="connsiteX14" fmla="*/ 652641 w 726102"/>
                <a:gd name="connsiteY14" fmla="*/ 624559 h 904906"/>
                <a:gd name="connsiteX15" fmla="*/ 594355 w 726102"/>
                <a:gd name="connsiteY15" fmla="*/ 675867 h 904906"/>
                <a:gd name="connsiteX16" fmla="*/ 582862 w 726102"/>
                <a:gd name="connsiteY16" fmla="*/ 698032 h 904906"/>
                <a:gd name="connsiteX17" fmla="*/ 579988 w 726102"/>
                <a:gd name="connsiteY17" fmla="*/ 808447 h 904906"/>
                <a:gd name="connsiteX18" fmla="*/ 483529 w 726102"/>
                <a:gd name="connsiteY18" fmla="*/ 904496 h 904906"/>
                <a:gd name="connsiteX19" fmla="*/ 466700 w 726102"/>
                <a:gd name="connsiteY19" fmla="*/ 904907 h 904906"/>
                <a:gd name="connsiteX20" fmla="*/ 359158 w 726102"/>
                <a:gd name="connsiteY20" fmla="*/ 904086 h 904906"/>
                <a:gd name="connsiteX21" fmla="*/ 359158 w 726102"/>
                <a:gd name="connsiteY21" fmla="*/ 904086 h 90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6102" h="904906">
                  <a:moveTo>
                    <a:pt x="359158" y="904086"/>
                  </a:moveTo>
                  <a:cubicBezTo>
                    <a:pt x="319342" y="904086"/>
                    <a:pt x="279938" y="904496"/>
                    <a:pt x="240123" y="904086"/>
                  </a:cubicBezTo>
                  <a:cubicBezTo>
                    <a:pt x="187993" y="903265"/>
                    <a:pt x="150230" y="867144"/>
                    <a:pt x="146536" y="815425"/>
                  </a:cubicBezTo>
                  <a:cubicBezTo>
                    <a:pt x="143663" y="777252"/>
                    <a:pt x="144484" y="739079"/>
                    <a:pt x="144484" y="700905"/>
                  </a:cubicBezTo>
                  <a:cubicBezTo>
                    <a:pt x="144484" y="689412"/>
                    <a:pt x="140790" y="682434"/>
                    <a:pt x="131349" y="675867"/>
                  </a:cubicBezTo>
                  <a:cubicBezTo>
                    <a:pt x="57876" y="625379"/>
                    <a:pt x="15187" y="555190"/>
                    <a:pt x="2052" y="466940"/>
                  </a:cubicBezTo>
                  <a:cubicBezTo>
                    <a:pt x="0" y="452163"/>
                    <a:pt x="0" y="436976"/>
                    <a:pt x="0" y="421788"/>
                  </a:cubicBezTo>
                  <a:cubicBezTo>
                    <a:pt x="0" y="377458"/>
                    <a:pt x="410" y="333128"/>
                    <a:pt x="410" y="288797"/>
                  </a:cubicBezTo>
                  <a:cubicBezTo>
                    <a:pt x="821" y="200958"/>
                    <a:pt x="37352" y="129126"/>
                    <a:pt x="102616" y="72071"/>
                  </a:cubicBezTo>
                  <a:cubicBezTo>
                    <a:pt x="155156" y="26099"/>
                    <a:pt x="216316" y="1061"/>
                    <a:pt x="286916" y="650"/>
                  </a:cubicBezTo>
                  <a:cubicBezTo>
                    <a:pt x="338224" y="240"/>
                    <a:pt x="389532" y="-581"/>
                    <a:pt x="441251" y="650"/>
                  </a:cubicBezTo>
                  <a:cubicBezTo>
                    <a:pt x="552487" y="3524"/>
                    <a:pt x="632118" y="58116"/>
                    <a:pt x="687530" y="150881"/>
                  </a:cubicBezTo>
                  <a:cubicBezTo>
                    <a:pt x="712158" y="191928"/>
                    <a:pt x="724062" y="237489"/>
                    <a:pt x="725293" y="285514"/>
                  </a:cubicBezTo>
                  <a:cubicBezTo>
                    <a:pt x="726525" y="342979"/>
                    <a:pt x="726525" y="400855"/>
                    <a:pt x="724062" y="458320"/>
                  </a:cubicBezTo>
                  <a:cubicBezTo>
                    <a:pt x="721189" y="522353"/>
                    <a:pt x="690404" y="574892"/>
                    <a:pt x="652641" y="624559"/>
                  </a:cubicBezTo>
                  <a:cubicBezTo>
                    <a:pt x="636633" y="645492"/>
                    <a:pt x="615699" y="660680"/>
                    <a:pt x="594355" y="675867"/>
                  </a:cubicBezTo>
                  <a:cubicBezTo>
                    <a:pt x="586145" y="681613"/>
                    <a:pt x="582862" y="687770"/>
                    <a:pt x="582862" y="698032"/>
                  </a:cubicBezTo>
                  <a:cubicBezTo>
                    <a:pt x="582451" y="734974"/>
                    <a:pt x="581630" y="771505"/>
                    <a:pt x="579988" y="808447"/>
                  </a:cubicBezTo>
                  <a:cubicBezTo>
                    <a:pt x="577936" y="864271"/>
                    <a:pt x="539763" y="902034"/>
                    <a:pt x="483529" y="904496"/>
                  </a:cubicBezTo>
                  <a:cubicBezTo>
                    <a:pt x="477782" y="904907"/>
                    <a:pt x="472036" y="904907"/>
                    <a:pt x="466700" y="904907"/>
                  </a:cubicBezTo>
                  <a:cubicBezTo>
                    <a:pt x="430989" y="903675"/>
                    <a:pt x="394868" y="903675"/>
                    <a:pt x="359158" y="904086"/>
                  </a:cubicBezTo>
                  <a:cubicBezTo>
                    <a:pt x="359158" y="904086"/>
                    <a:pt x="359158" y="904086"/>
                    <a:pt x="359158" y="904086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B06771-91C4-4E7F-8C0C-A43227BFC54A}"/>
                </a:ext>
              </a:extLst>
            </p:cNvPr>
            <p:cNvSpPr/>
            <p:nvPr/>
          </p:nvSpPr>
          <p:spPr>
            <a:xfrm>
              <a:off x="4030336" y="2539214"/>
              <a:ext cx="601971" cy="779443"/>
            </a:xfrm>
            <a:custGeom>
              <a:avLst/>
              <a:gdLst>
                <a:gd name="connsiteX0" fmla="*/ 375117 w 601971"/>
                <a:gd name="connsiteY0" fmla="*/ 710074 h 779443"/>
                <a:gd name="connsiteX1" fmla="*/ 389073 w 601971"/>
                <a:gd name="connsiteY1" fmla="*/ 722388 h 779443"/>
                <a:gd name="connsiteX2" fmla="*/ 411238 w 601971"/>
                <a:gd name="connsiteY2" fmla="*/ 743732 h 779443"/>
                <a:gd name="connsiteX3" fmla="*/ 431761 w 601971"/>
                <a:gd name="connsiteY3" fmla="*/ 721157 h 779443"/>
                <a:gd name="connsiteX4" fmla="*/ 449001 w 601971"/>
                <a:gd name="connsiteY4" fmla="*/ 710484 h 779443"/>
                <a:gd name="connsiteX5" fmla="*/ 456389 w 601971"/>
                <a:gd name="connsiteY5" fmla="*/ 722388 h 779443"/>
                <a:gd name="connsiteX6" fmla="*/ 456389 w 601971"/>
                <a:gd name="connsiteY6" fmla="*/ 747837 h 779443"/>
                <a:gd name="connsiteX7" fmla="*/ 423962 w 601971"/>
                <a:gd name="connsiteY7" fmla="*/ 779443 h 779443"/>
                <a:gd name="connsiteX8" fmla="*/ 300823 w 601971"/>
                <a:gd name="connsiteY8" fmla="*/ 779443 h 779443"/>
                <a:gd name="connsiteX9" fmla="*/ 179324 w 601971"/>
                <a:gd name="connsiteY9" fmla="*/ 779443 h 779443"/>
                <a:gd name="connsiteX10" fmla="*/ 145256 w 601971"/>
                <a:gd name="connsiteY10" fmla="*/ 748247 h 779443"/>
                <a:gd name="connsiteX11" fmla="*/ 144024 w 601971"/>
                <a:gd name="connsiteY11" fmla="*/ 727314 h 779443"/>
                <a:gd name="connsiteX12" fmla="*/ 151413 w 601971"/>
                <a:gd name="connsiteY12" fmla="*/ 710484 h 779443"/>
                <a:gd name="connsiteX13" fmla="*/ 171526 w 601971"/>
                <a:gd name="connsiteY13" fmla="*/ 724030 h 779443"/>
                <a:gd name="connsiteX14" fmla="*/ 191228 w 601971"/>
                <a:gd name="connsiteY14" fmla="*/ 744143 h 779443"/>
                <a:gd name="connsiteX15" fmla="*/ 211751 w 601971"/>
                <a:gd name="connsiteY15" fmla="*/ 725672 h 779443"/>
                <a:gd name="connsiteX16" fmla="*/ 226528 w 601971"/>
                <a:gd name="connsiteY16" fmla="*/ 710895 h 779443"/>
                <a:gd name="connsiteX17" fmla="*/ 240894 w 601971"/>
                <a:gd name="connsiteY17" fmla="*/ 724030 h 779443"/>
                <a:gd name="connsiteX18" fmla="*/ 262239 w 601971"/>
                <a:gd name="connsiteY18" fmla="*/ 744964 h 779443"/>
                <a:gd name="connsiteX19" fmla="*/ 282762 w 601971"/>
                <a:gd name="connsiteY19" fmla="*/ 720746 h 779443"/>
                <a:gd name="connsiteX20" fmla="*/ 294666 w 601971"/>
                <a:gd name="connsiteY20" fmla="*/ 710484 h 779443"/>
                <a:gd name="connsiteX21" fmla="*/ 304517 w 601971"/>
                <a:gd name="connsiteY21" fmla="*/ 710484 h 779443"/>
                <a:gd name="connsiteX22" fmla="*/ 319293 w 601971"/>
                <a:gd name="connsiteY22" fmla="*/ 722798 h 779443"/>
                <a:gd name="connsiteX23" fmla="*/ 340227 w 601971"/>
                <a:gd name="connsiteY23" fmla="*/ 744553 h 779443"/>
                <a:gd name="connsiteX24" fmla="*/ 362803 w 601971"/>
                <a:gd name="connsiteY24" fmla="*/ 723209 h 779443"/>
                <a:gd name="connsiteX25" fmla="*/ 375117 w 601971"/>
                <a:gd name="connsiteY25" fmla="*/ 710074 h 779443"/>
                <a:gd name="connsiteX26" fmla="*/ 300412 w 601971"/>
                <a:gd name="connsiteY26" fmla="*/ 447376 h 779443"/>
                <a:gd name="connsiteX27" fmla="*/ 227759 w 601971"/>
                <a:gd name="connsiteY27" fmla="*/ 520850 h 779443"/>
                <a:gd name="connsiteX28" fmla="*/ 254439 w 601971"/>
                <a:gd name="connsiteY28" fmla="*/ 550814 h 779443"/>
                <a:gd name="connsiteX29" fmla="*/ 288919 w 601971"/>
                <a:gd name="connsiteY29" fmla="*/ 529469 h 779443"/>
                <a:gd name="connsiteX30" fmla="*/ 302054 w 601971"/>
                <a:gd name="connsiteY30" fmla="*/ 510178 h 779443"/>
                <a:gd name="connsiteX31" fmla="*/ 313547 w 601971"/>
                <a:gd name="connsiteY31" fmla="*/ 528649 h 779443"/>
                <a:gd name="connsiteX32" fmla="*/ 349668 w 601971"/>
                <a:gd name="connsiteY32" fmla="*/ 550814 h 779443"/>
                <a:gd name="connsiteX33" fmla="*/ 374706 w 601971"/>
                <a:gd name="connsiteY33" fmla="*/ 515924 h 779443"/>
                <a:gd name="connsiteX34" fmla="*/ 300412 w 601971"/>
                <a:gd name="connsiteY34" fmla="*/ 447376 h 779443"/>
                <a:gd name="connsiteX35" fmla="*/ 445306 w 601971"/>
                <a:gd name="connsiteY35" fmla="*/ 234344 h 779443"/>
                <a:gd name="connsiteX36" fmla="*/ 343921 w 601971"/>
                <a:gd name="connsiteY36" fmla="*/ 335729 h 779443"/>
                <a:gd name="connsiteX37" fmla="*/ 443664 w 601971"/>
                <a:gd name="connsiteY37" fmla="*/ 436704 h 779443"/>
                <a:gd name="connsiteX38" fmla="*/ 545460 w 601971"/>
                <a:gd name="connsiteY38" fmla="*/ 336139 h 779443"/>
                <a:gd name="connsiteX39" fmla="*/ 445306 w 601971"/>
                <a:gd name="connsiteY39" fmla="*/ 234344 h 779443"/>
                <a:gd name="connsiteX40" fmla="*/ 159622 w 601971"/>
                <a:gd name="connsiteY40" fmla="*/ 233934 h 779443"/>
                <a:gd name="connsiteX41" fmla="*/ 58647 w 601971"/>
                <a:gd name="connsiteY41" fmla="*/ 335730 h 779443"/>
                <a:gd name="connsiteX42" fmla="*/ 159622 w 601971"/>
                <a:gd name="connsiteY42" fmla="*/ 437936 h 779443"/>
                <a:gd name="connsiteX43" fmla="*/ 259775 w 601971"/>
                <a:gd name="connsiteY43" fmla="*/ 335319 h 779443"/>
                <a:gd name="connsiteX44" fmla="*/ 159622 w 601971"/>
                <a:gd name="connsiteY44" fmla="*/ 233934 h 779443"/>
                <a:gd name="connsiteX45" fmla="*/ 306517 w 601971"/>
                <a:gd name="connsiteY45" fmla="*/ 122 h 779443"/>
                <a:gd name="connsiteX46" fmla="*/ 399744 w 601971"/>
                <a:gd name="connsiteY46" fmla="*/ 4484 h 779443"/>
                <a:gd name="connsiteX47" fmla="*/ 587327 w 601971"/>
                <a:gd name="connsiteY47" fmla="*/ 153483 h 779443"/>
                <a:gd name="connsiteX48" fmla="*/ 601694 w 601971"/>
                <a:gd name="connsiteY48" fmla="*/ 229008 h 779443"/>
                <a:gd name="connsiteX49" fmla="*/ 601283 w 601971"/>
                <a:gd name="connsiteY49" fmla="*/ 306997 h 779443"/>
                <a:gd name="connsiteX50" fmla="*/ 599641 w 601971"/>
                <a:gd name="connsiteY50" fmla="*/ 401815 h 779443"/>
                <a:gd name="connsiteX51" fmla="*/ 520421 w 601971"/>
                <a:gd name="connsiteY51" fmla="*/ 545478 h 779443"/>
                <a:gd name="connsiteX52" fmla="*/ 480196 w 601971"/>
                <a:gd name="connsiteY52" fmla="*/ 574210 h 779443"/>
                <a:gd name="connsiteX53" fmla="*/ 457210 w 601971"/>
                <a:gd name="connsiteY53" fmla="*/ 618130 h 779443"/>
                <a:gd name="connsiteX54" fmla="*/ 457210 w 601971"/>
                <a:gd name="connsiteY54" fmla="*/ 634959 h 779443"/>
                <a:gd name="connsiteX55" fmla="*/ 449411 w 601971"/>
                <a:gd name="connsiteY55" fmla="*/ 647684 h 779443"/>
                <a:gd name="connsiteX56" fmla="*/ 432582 w 601971"/>
                <a:gd name="connsiteY56" fmla="*/ 636601 h 779443"/>
                <a:gd name="connsiteX57" fmla="*/ 411648 w 601971"/>
                <a:gd name="connsiteY57" fmla="*/ 615667 h 779443"/>
                <a:gd name="connsiteX58" fmla="*/ 390304 w 601971"/>
                <a:gd name="connsiteY58" fmla="*/ 635370 h 779443"/>
                <a:gd name="connsiteX59" fmla="*/ 375116 w 601971"/>
                <a:gd name="connsiteY59" fmla="*/ 647684 h 779443"/>
                <a:gd name="connsiteX60" fmla="*/ 363623 w 601971"/>
                <a:gd name="connsiteY60" fmla="*/ 635370 h 779443"/>
                <a:gd name="connsiteX61" fmla="*/ 339816 w 601971"/>
                <a:gd name="connsiteY61" fmla="*/ 615257 h 779443"/>
                <a:gd name="connsiteX62" fmla="*/ 319703 w 601971"/>
                <a:gd name="connsiteY62" fmla="*/ 637422 h 779443"/>
                <a:gd name="connsiteX63" fmla="*/ 309031 w 601971"/>
                <a:gd name="connsiteY63" fmla="*/ 647684 h 779443"/>
                <a:gd name="connsiteX64" fmla="*/ 295076 w 601971"/>
                <a:gd name="connsiteY64" fmla="*/ 647684 h 779443"/>
                <a:gd name="connsiteX65" fmla="*/ 283583 w 601971"/>
                <a:gd name="connsiteY65" fmla="*/ 637422 h 779443"/>
                <a:gd name="connsiteX66" fmla="*/ 261828 w 601971"/>
                <a:gd name="connsiteY66" fmla="*/ 614436 h 779443"/>
                <a:gd name="connsiteX67" fmla="*/ 239663 w 601971"/>
                <a:gd name="connsiteY67" fmla="*/ 637832 h 779443"/>
                <a:gd name="connsiteX68" fmla="*/ 229401 w 601971"/>
                <a:gd name="connsiteY68" fmla="*/ 647684 h 779443"/>
                <a:gd name="connsiteX69" fmla="*/ 212982 w 601971"/>
                <a:gd name="connsiteY69" fmla="*/ 637012 h 779443"/>
                <a:gd name="connsiteX70" fmla="*/ 197385 w 601971"/>
                <a:gd name="connsiteY70" fmla="*/ 616078 h 779443"/>
                <a:gd name="connsiteX71" fmla="*/ 171115 w 601971"/>
                <a:gd name="connsiteY71" fmla="*/ 636191 h 779443"/>
                <a:gd name="connsiteX72" fmla="*/ 152233 w 601971"/>
                <a:gd name="connsiteY72" fmla="*/ 647684 h 779443"/>
                <a:gd name="connsiteX73" fmla="*/ 144024 w 601971"/>
                <a:gd name="connsiteY73" fmla="*/ 634138 h 779443"/>
                <a:gd name="connsiteX74" fmla="*/ 105851 w 601971"/>
                <a:gd name="connsiteY74" fmla="*/ 560665 h 779443"/>
                <a:gd name="connsiteX75" fmla="*/ 2413 w 601971"/>
                <a:gd name="connsiteY75" fmla="*/ 380060 h 779443"/>
                <a:gd name="connsiteX76" fmla="*/ 4055 w 601971"/>
                <a:gd name="connsiteY76" fmla="*/ 204791 h 779443"/>
                <a:gd name="connsiteX77" fmla="*/ 61931 w 601971"/>
                <a:gd name="connsiteY77" fmla="*/ 78778 h 779443"/>
                <a:gd name="connsiteX78" fmla="*/ 126784 w 601971"/>
                <a:gd name="connsiteY78" fmla="*/ 26649 h 779443"/>
                <a:gd name="connsiteX79" fmla="*/ 212982 w 601971"/>
                <a:gd name="connsiteY79" fmla="*/ 2842 h 779443"/>
                <a:gd name="connsiteX80" fmla="*/ 306517 w 601971"/>
                <a:gd name="connsiteY80" fmla="*/ 122 h 77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01971" h="779443">
                  <a:moveTo>
                    <a:pt x="375117" y="710074"/>
                  </a:moveTo>
                  <a:cubicBezTo>
                    <a:pt x="384147" y="710074"/>
                    <a:pt x="387431" y="714179"/>
                    <a:pt x="389073" y="722388"/>
                  </a:cubicBezTo>
                  <a:cubicBezTo>
                    <a:pt x="391125" y="734292"/>
                    <a:pt x="397282" y="744143"/>
                    <a:pt x="411238" y="743732"/>
                  </a:cubicBezTo>
                  <a:cubicBezTo>
                    <a:pt x="425194" y="743322"/>
                    <a:pt x="430940" y="733471"/>
                    <a:pt x="431761" y="721157"/>
                  </a:cubicBezTo>
                  <a:cubicBezTo>
                    <a:pt x="432582" y="708432"/>
                    <a:pt x="441202" y="710484"/>
                    <a:pt x="449001" y="710484"/>
                  </a:cubicBezTo>
                  <a:cubicBezTo>
                    <a:pt x="458441" y="710074"/>
                    <a:pt x="455979" y="717462"/>
                    <a:pt x="456389" y="722388"/>
                  </a:cubicBezTo>
                  <a:cubicBezTo>
                    <a:pt x="456800" y="731008"/>
                    <a:pt x="456389" y="739217"/>
                    <a:pt x="456389" y="747837"/>
                  </a:cubicBezTo>
                  <a:cubicBezTo>
                    <a:pt x="455979" y="765898"/>
                    <a:pt x="441612" y="779443"/>
                    <a:pt x="423962" y="779443"/>
                  </a:cubicBezTo>
                  <a:cubicBezTo>
                    <a:pt x="382916" y="779443"/>
                    <a:pt x="341869" y="779443"/>
                    <a:pt x="300823" y="779443"/>
                  </a:cubicBezTo>
                  <a:cubicBezTo>
                    <a:pt x="260186" y="779443"/>
                    <a:pt x="219550" y="779443"/>
                    <a:pt x="179324" y="779443"/>
                  </a:cubicBezTo>
                  <a:cubicBezTo>
                    <a:pt x="162495" y="779443"/>
                    <a:pt x="146898" y="765077"/>
                    <a:pt x="145256" y="748247"/>
                  </a:cubicBezTo>
                  <a:cubicBezTo>
                    <a:pt x="144435" y="741270"/>
                    <a:pt x="143204" y="733881"/>
                    <a:pt x="144024" y="727314"/>
                  </a:cubicBezTo>
                  <a:cubicBezTo>
                    <a:pt x="144845" y="721157"/>
                    <a:pt x="137047" y="710895"/>
                    <a:pt x="151413" y="710484"/>
                  </a:cubicBezTo>
                  <a:cubicBezTo>
                    <a:pt x="161264" y="710484"/>
                    <a:pt x="171526" y="708022"/>
                    <a:pt x="171526" y="724030"/>
                  </a:cubicBezTo>
                  <a:cubicBezTo>
                    <a:pt x="171526" y="735933"/>
                    <a:pt x="179324" y="743322"/>
                    <a:pt x="191228" y="744143"/>
                  </a:cubicBezTo>
                  <a:cubicBezTo>
                    <a:pt x="204363" y="745374"/>
                    <a:pt x="210109" y="736754"/>
                    <a:pt x="211751" y="725672"/>
                  </a:cubicBezTo>
                  <a:cubicBezTo>
                    <a:pt x="212983" y="716231"/>
                    <a:pt x="216266" y="711716"/>
                    <a:pt x="226528" y="710895"/>
                  </a:cubicBezTo>
                  <a:cubicBezTo>
                    <a:pt x="237200" y="710074"/>
                    <a:pt x="238842" y="716641"/>
                    <a:pt x="240894" y="724030"/>
                  </a:cubicBezTo>
                  <a:cubicBezTo>
                    <a:pt x="244178" y="735113"/>
                    <a:pt x="249514" y="744964"/>
                    <a:pt x="262239" y="744964"/>
                  </a:cubicBezTo>
                  <a:cubicBezTo>
                    <a:pt x="273732" y="744964"/>
                    <a:pt x="282352" y="734702"/>
                    <a:pt x="282762" y="720746"/>
                  </a:cubicBezTo>
                  <a:cubicBezTo>
                    <a:pt x="283172" y="711305"/>
                    <a:pt x="286867" y="709664"/>
                    <a:pt x="294666" y="710484"/>
                  </a:cubicBezTo>
                  <a:cubicBezTo>
                    <a:pt x="297949" y="710895"/>
                    <a:pt x="301233" y="710895"/>
                    <a:pt x="304517" y="710484"/>
                  </a:cubicBezTo>
                  <a:cubicBezTo>
                    <a:pt x="313957" y="709253"/>
                    <a:pt x="318883" y="711716"/>
                    <a:pt x="319293" y="722798"/>
                  </a:cubicBezTo>
                  <a:cubicBezTo>
                    <a:pt x="319704" y="737165"/>
                    <a:pt x="328324" y="744964"/>
                    <a:pt x="340227" y="744553"/>
                  </a:cubicBezTo>
                  <a:cubicBezTo>
                    <a:pt x="353772" y="744143"/>
                    <a:pt x="360750" y="735523"/>
                    <a:pt x="362803" y="723209"/>
                  </a:cubicBezTo>
                  <a:cubicBezTo>
                    <a:pt x="364034" y="715000"/>
                    <a:pt x="365676" y="710074"/>
                    <a:pt x="375117" y="710074"/>
                  </a:cubicBezTo>
                  <a:close/>
                  <a:moveTo>
                    <a:pt x="300412" y="447376"/>
                  </a:moveTo>
                  <a:cubicBezTo>
                    <a:pt x="261417" y="447787"/>
                    <a:pt x="226117" y="483497"/>
                    <a:pt x="227759" y="520850"/>
                  </a:cubicBezTo>
                  <a:cubicBezTo>
                    <a:pt x="228580" y="536858"/>
                    <a:pt x="239252" y="549172"/>
                    <a:pt x="254439" y="550814"/>
                  </a:cubicBezTo>
                  <a:cubicBezTo>
                    <a:pt x="268806" y="552456"/>
                    <a:pt x="285635" y="542194"/>
                    <a:pt x="288919" y="529469"/>
                  </a:cubicBezTo>
                  <a:cubicBezTo>
                    <a:pt x="290971" y="521260"/>
                    <a:pt x="292202" y="510588"/>
                    <a:pt x="302054" y="510178"/>
                  </a:cubicBezTo>
                  <a:cubicBezTo>
                    <a:pt x="312315" y="509767"/>
                    <a:pt x="311084" y="521671"/>
                    <a:pt x="313547" y="528649"/>
                  </a:cubicBezTo>
                  <a:cubicBezTo>
                    <a:pt x="318883" y="544657"/>
                    <a:pt x="334070" y="554097"/>
                    <a:pt x="349668" y="550814"/>
                  </a:cubicBezTo>
                  <a:cubicBezTo>
                    <a:pt x="364855" y="547530"/>
                    <a:pt x="375937" y="531932"/>
                    <a:pt x="374706" y="515924"/>
                  </a:cubicBezTo>
                  <a:cubicBezTo>
                    <a:pt x="371833" y="476519"/>
                    <a:pt x="339816" y="446966"/>
                    <a:pt x="300412" y="447376"/>
                  </a:cubicBezTo>
                  <a:close/>
                  <a:moveTo>
                    <a:pt x="445306" y="234344"/>
                  </a:moveTo>
                  <a:cubicBezTo>
                    <a:pt x="388662" y="233933"/>
                    <a:pt x="344332" y="278264"/>
                    <a:pt x="343921" y="335729"/>
                  </a:cubicBezTo>
                  <a:cubicBezTo>
                    <a:pt x="343100" y="391142"/>
                    <a:pt x="387431" y="435883"/>
                    <a:pt x="443664" y="436704"/>
                  </a:cubicBezTo>
                  <a:cubicBezTo>
                    <a:pt x="499898" y="437524"/>
                    <a:pt x="545050" y="393194"/>
                    <a:pt x="545460" y="336139"/>
                  </a:cubicBezTo>
                  <a:cubicBezTo>
                    <a:pt x="545870" y="278264"/>
                    <a:pt x="503182" y="234754"/>
                    <a:pt x="445306" y="234344"/>
                  </a:cubicBezTo>
                  <a:close/>
                  <a:moveTo>
                    <a:pt x="159622" y="233934"/>
                  </a:moveTo>
                  <a:cubicBezTo>
                    <a:pt x="111597" y="233113"/>
                    <a:pt x="52490" y="277444"/>
                    <a:pt x="58647" y="335730"/>
                  </a:cubicBezTo>
                  <a:cubicBezTo>
                    <a:pt x="52901" y="394016"/>
                    <a:pt x="106671" y="437936"/>
                    <a:pt x="159622" y="437936"/>
                  </a:cubicBezTo>
                  <a:cubicBezTo>
                    <a:pt x="216266" y="437525"/>
                    <a:pt x="258544" y="393606"/>
                    <a:pt x="259775" y="335319"/>
                  </a:cubicBezTo>
                  <a:cubicBezTo>
                    <a:pt x="261007" y="277444"/>
                    <a:pt x="207646" y="234755"/>
                    <a:pt x="159622" y="233934"/>
                  </a:cubicBezTo>
                  <a:close/>
                  <a:moveTo>
                    <a:pt x="306517" y="122"/>
                  </a:moveTo>
                  <a:cubicBezTo>
                    <a:pt x="337661" y="-340"/>
                    <a:pt x="368754" y="379"/>
                    <a:pt x="399744" y="4484"/>
                  </a:cubicBezTo>
                  <a:cubicBezTo>
                    <a:pt x="490868" y="16387"/>
                    <a:pt x="552027" y="69748"/>
                    <a:pt x="587327" y="153483"/>
                  </a:cubicBezTo>
                  <a:cubicBezTo>
                    <a:pt x="597589" y="177290"/>
                    <a:pt x="603335" y="202328"/>
                    <a:pt x="601694" y="229008"/>
                  </a:cubicBezTo>
                  <a:cubicBezTo>
                    <a:pt x="600052" y="252405"/>
                    <a:pt x="601283" y="275391"/>
                    <a:pt x="601283" y="306997"/>
                  </a:cubicBezTo>
                  <a:cubicBezTo>
                    <a:pt x="600462" y="332856"/>
                    <a:pt x="603746" y="367335"/>
                    <a:pt x="599641" y="401815"/>
                  </a:cubicBezTo>
                  <a:cubicBezTo>
                    <a:pt x="592663" y="460101"/>
                    <a:pt x="564752" y="507715"/>
                    <a:pt x="520421" y="545478"/>
                  </a:cubicBezTo>
                  <a:cubicBezTo>
                    <a:pt x="508107" y="556150"/>
                    <a:pt x="493741" y="565180"/>
                    <a:pt x="480196" y="574210"/>
                  </a:cubicBezTo>
                  <a:cubicBezTo>
                    <a:pt x="464188" y="584882"/>
                    <a:pt x="455978" y="598838"/>
                    <a:pt x="457210" y="618130"/>
                  </a:cubicBezTo>
                  <a:cubicBezTo>
                    <a:pt x="457620" y="623877"/>
                    <a:pt x="457620" y="629623"/>
                    <a:pt x="457210" y="634959"/>
                  </a:cubicBezTo>
                  <a:cubicBezTo>
                    <a:pt x="456799" y="640295"/>
                    <a:pt x="460083" y="648094"/>
                    <a:pt x="449411" y="647684"/>
                  </a:cubicBezTo>
                  <a:cubicBezTo>
                    <a:pt x="441201" y="647684"/>
                    <a:pt x="433403" y="648915"/>
                    <a:pt x="432582" y="636601"/>
                  </a:cubicBezTo>
                  <a:cubicBezTo>
                    <a:pt x="431761" y="624698"/>
                    <a:pt x="424783" y="616488"/>
                    <a:pt x="411648" y="615667"/>
                  </a:cubicBezTo>
                  <a:cubicBezTo>
                    <a:pt x="397692" y="614846"/>
                    <a:pt x="392356" y="623877"/>
                    <a:pt x="390304" y="635370"/>
                  </a:cubicBezTo>
                  <a:cubicBezTo>
                    <a:pt x="388662" y="644400"/>
                    <a:pt x="384557" y="648094"/>
                    <a:pt x="375116" y="647684"/>
                  </a:cubicBezTo>
                  <a:cubicBezTo>
                    <a:pt x="365676" y="647684"/>
                    <a:pt x="364855" y="642348"/>
                    <a:pt x="363623" y="635370"/>
                  </a:cubicBezTo>
                  <a:cubicBezTo>
                    <a:pt x="361160" y="619772"/>
                    <a:pt x="354593" y="614846"/>
                    <a:pt x="339816" y="615257"/>
                  </a:cubicBezTo>
                  <a:cubicBezTo>
                    <a:pt x="325039" y="615667"/>
                    <a:pt x="320114" y="624698"/>
                    <a:pt x="319703" y="637422"/>
                  </a:cubicBezTo>
                  <a:cubicBezTo>
                    <a:pt x="319703" y="645631"/>
                    <a:pt x="316830" y="648505"/>
                    <a:pt x="309031" y="647684"/>
                  </a:cubicBezTo>
                  <a:cubicBezTo>
                    <a:pt x="304516" y="647273"/>
                    <a:pt x="299591" y="647273"/>
                    <a:pt x="295076" y="647684"/>
                  </a:cubicBezTo>
                  <a:cubicBezTo>
                    <a:pt x="287687" y="648094"/>
                    <a:pt x="284403" y="645221"/>
                    <a:pt x="283583" y="637422"/>
                  </a:cubicBezTo>
                  <a:cubicBezTo>
                    <a:pt x="281530" y="621824"/>
                    <a:pt x="273321" y="613615"/>
                    <a:pt x="261828" y="614436"/>
                  </a:cubicBezTo>
                  <a:cubicBezTo>
                    <a:pt x="247462" y="615257"/>
                    <a:pt x="241305" y="625108"/>
                    <a:pt x="239663" y="637832"/>
                  </a:cubicBezTo>
                  <a:cubicBezTo>
                    <a:pt x="238842" y="644400"/>
                    <a:pt x="237200" y="648505"/>
                    <a:pt x="229401" y="647684"/>
                  </a:cubicBezTo>
                  <a:cubicBezTo>
                    <a:pt x="222013" y="646863"/>
                    <a:pt x="213803" y="648505"/>
                    <a:pt x="212982" y="637012"/>
                  </a:cubicBezTo>
                  <a:cubicBezTo>
                    <a:pt x="212161" y="627160"/>
                    <a:pt x="208878" y="618130"/>
                    <a:pt x="197385" y="616078"/>
                  </a:cubicBezTo>
                  <a:cubicBezTo>
                    <a:pt x="183429" y="613205"/>
                    <a:pt x="171936" y="621003"/>
                    <a:pt x="171115" y="636191"/>
                  </a:cubicBezTo>
                  <a:cubicBezTo>
                    <a:pt x="170294" y="651378"/>
                    <a:pt x="160443" y="647273"/>
                    <a:pt x="152233" y="647684"/>
                  </a:cubicBezTo>
                  <a:cubicBezTo>
                    <a:pt x="140740" y="648505"/>
                    <a:pt x="143203" y="639885"/>
                    <a:pt x="144024" y="634138"/>
                  </a:cubicBezTo>
                  <a:cubicBezTo>
                    <a:pt x="148950" y="600070"/>
                    <a:pt x="135404" y="579546"/>
                    <a:pt x="105851" y="560665"/>
                  </a:cubicBezTo>
                  <a:cubicBezTo>
                    <a:pt x="40997" y="519208"/>
                    <a:pt x="6108" y="457227"/>
                    <a:pt x="2413" y="380060"/>
                  </a:cubicBezTo>
                  <a:cubicBezTo>
                    <a:pt x="-460" y="321774"/>
                    <a:pt x="-1691" y="263077"/>
                    <a:pt x="4055" y="204791"/>
                  </a:cubicBezTo>
                  <a:cubicBezTo>
                    <a:pt x="8981" y="156356"/>
                    <a:pt x="27452" y="113667"/>
                    <a:pt x="61931" y="78778"/>
                  </a:cubicBezTo>
                  <a:cubicBezTo>
                    <a:pt x="81633" y="59076"/>
                    <a:pt x="100925" y="39373"/>
                    <a:pt x="126784" y="26649"/>
                  </a:cubicBezTo>
                  <a:cubicBezTo>
                    <a:pt x="154286" y="12693"/>
                    <a:pt x="182197" y="3252"/>
                    <a:pt x="212982" y="2842"/>
                  </a:cubicBezTo>
                  <a:cubicBezTo>
                    <a:pt x="244178" y="2226"/>
                    <a:pt x="275373" y="584"/>
                    <a:pt x="306517" y="122"/>
                  </a:cubicBezTo>
                  <a:close/>
                </a:path>
              </a:pathLst>
            </a:custGeom>
            <a:solidFill>
              <a:schemeClr val="accent4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A850BFA-494D-4B06-B63A-57AE25B53A36}"/>
              </a:ext>
            </a:extLst>
          </p:cNvPr>
          <p:cNvGrpSpPr/>
          <p:nvPr/>
        </p:nvGrpSpPr>
        <p:grpSpPr>
          <a:xfrm>
            <a:off x="9144596" y="2349421"/>
            <a:ext cx="797214" cy="920345"/>
            <a:chOff x="2025157" y="3727912"/>
            <a:chExt cx="797214" cy="92034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387AE6D-75AD-456E-97D6-21F381BAD865}"/>
                </a:ext>
              </a:extLst>
            </p:cNvPr>
            <p:cNvSpPr/>
            <p:nvPr/>
          </p:nvSpPr>
          <p:spPr>
            <a:xfrm>
              <a:off x="2025157" y="3727912"/>
              <a:ext cx="797214" cy="920345"/>
            </a:xfrm>
            <a:custGeom>
              <a:avLst/>
              <a:gdLst>
                <a:gd name="connsiteX0" fmla="*/ 797129 w 797214"/>
                <a:gd name="connsiteY0" fmla="*/ 398131 h 920345"/>
                <a:gd name="connsiteX1" fmla="*/ 706006 w 797214"/>
                <a:gd name="connsiteY1" fmla="*/ 652620 h 920345"/>
                <a:gd name="connsiteX2" fmla="*/ 697796 w 797214"/>
                <a:gd name="connsiteY2" fmla="*/ 683405 h 920345"/>
                <a:gd name="connsiteX3" fmla="*/ 661265 w 797214"/>
                <a:gd name="connsiteY3" fmla="*/ 796283 h 920345"/>
                <a:gd name="connsiteX4" fmla="*/ 582866 w 797214"/>
                <a:gd name="connsiteY4" fmla="*/ 848823 h 920345"/>
                <a:gd name="connsiteX5" fmla="*/ 557827 w 797214"/>
                <a:gd name="connsiteY5" fmla="*/ 878786 h 920345"/>
                <a:gd name="connsiteX6" fmla="*/ 536894 w 797214"/>
                <a:gd name="connsiteY6" fmla="*/ 902593 h 920345"/>
                <a:gd name="connsiteX7" fmla="*/ 503646 w 797214"/>
                <a:gd name="connsiteY7" fmla="*/ 889459 h 920345"/>
                <a:gd name="connsiteX8" fmla="*/ 488048 w 797214"/>
                <a:gd name="connsiteY8" fmla="*/ 878786 h 920345"/>
                <a:gd name="connsiteX9" fmla="*/ 471219 w 797214"/>
                <a:gd name="connsiteY9" fmla="*/ 894795 h 920345"/>
                <a:gd name="connsiteX10" fmla="*/ 443307 w 797214"/>
                <a:gd name="connsiteY10" fmla="*/ 919833 h 920345"/>
                <a:gd name="connsiteX11" fmla="*/ 412112 w 797214"/>
                <a:gd name="connsiteY11" fmla="*/ 897668 h 920345"/>
                <a:gd name="connsiteX12" fmla="*/ 400208 w 797214"/>
                <a:gd name="connsiteY12" fmla="*/ 888227 h 920345"/>
                <a:gd name="connsiteX13" fmla="*/ 384611 w 797214"/>
                <a:gd name="connsiteY13" fmla="*/ 897257 h 920345"/>
                <a:gd name="connsiteX14" fmla="*/ 369423 w 797214"/>
                <a:gd name="connsiteY14" fmla="*/ 916549 h 920345"/>
                <a:gd name="connsiteX15" fmla="*/ 325093 w 797214"/>
                <a:gd name="connsiteY15" fmla="*/ 893153 h 920345"/>
                <a:gd name="connsiteX16" fmla="*/ 314011 w 797214"/>
                <a:gd name="connsiteY16" fmla="*/ 881660 h 920345"/>
                <a:gd name="connsiteX17" fmla="*/ 294719 w 797214"/>
                <a:gd name="connsiteY17" fmla="*/ 886996 h 920345"/>
                <a:gd name="connsiteX18" fmla="*/ 262292 w 797214"/>
                <a:gd name="connsiteY18" fmla="*/ 903414 h 920345"/>
                <a:gd name="connsiteX19" fmla="*/ 237664 w 797214"/>
                <a:gd name="connsiteY19" fmla="*/ 874271 h 920345"/>
                <a:gd name="connsiteX20" fmla="*/ 220835 w 797214"/>
                <a:gd name="connsiteY20" fmla="*/ 853748 h 920345"/>
                <a:gd name="connsiteX21" fmla="*/ 150645 w 797214"/>
                <a:gd name="connsiteY21" fmla="*/ 809007 h 920345"/>
                <a:gd name="connsiteX22" fmla="*/ 98926 w 797214"/>
                <a:gd name="connsiteY22" fmla="*/ 675196 h 920345"/>
                <a:gd name="connsiteX23" fmla="*/ 90717 w 797214"/>
                <a:gd name="connsiteY23" fmla="*/ 654262 h 920345"/>
                <a:gd name="connsiteX24" fmla="*/ 4 w 797214"/>
                <a:gd name="connsiteY24" fmla="*/ 396899 h 920345"/>
                <a:gd name="connsiteX25" fmla="*/ 359572 w 797214"/>
                <a:gd name="connsiteY25" fmla="*/ 2031 h 920345"/>
                <a:gd name="connsiteX26" fmla="*/ 793024 w 797214"/>
                <a:gd name="connsiteY26" fmla="*/ 336151 h 920345"/>
                <a:gd name="connsiteX27" fmla="*/ 797129 w 797214"/>
                <a:gd name="connsiteY27" fmla="*/ 398131 h 92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7214" h="920345">
                  <a:moveTo>
                    <a:pt x="797129" y="398131"/>
                  </a:moveTo>
                  <a:cubicBezTo>
                    <a:pt x="799181" y="494591"/>
                    <a:pt x="764292" y="577915"/>
                    <a:pt x="706006" y="652620"/>
                  </a:cubicBezTo>
                  <a:cubicBezTo>
                    <a:pt x="698617" y="662061"/>
                    <a:pt x="695744" y="670680"/>
                    <a:pt x="697796" y="683405"/>
                  </a:cubicBezTo>
                  <a:cubicBezTo>
                    <a:pt x="704364" y="726504"/>
                    <a:pt x="691229" y="764266"/>
                    <a:pt x="661265" y="796283"/>
                  </a:cubicBezTo>
                  <a:cubicBezTo>
                    <a:pt x="639100" y="819679"/>
                    <a:pt x="611598" y="835277"/>
                    <a:pt x="582866" y="848823"/>
                  </a:cubicBezTo>
                  <a:cubicBezTo>
                    <a:pt x="569731" y="854980"/>
                    <a:pt x="558648" y="861547"/>
                    <a:pt x="557827" y="878786"/>
                  </a:cubicBezTo>
                  <a:cubicBezTo>
                    <a:pt x="557417" y="890279"/>
                    <a:pt x="550028" y="900131"/>
                    <a:pt x="536894" y="902593"/>
                  </a:cubicBezTo>
                  <a:cubicBezTo>
                    <a:pt x="522938" y="905056"/>
                    <a:pt x="511855" y="901772"/>
                    <a:pt x="503646" y="889459"/>
                  </a:cubicBezTo>
                  <a:cubicBezTo>
                    <a:pt x="499952" y="884122"/>
                    <a:pt x="497899" y="876734"/>
                    <a:pt x="488048" y="878786"/>
                  </a:cubicBezTo>
                  <a:cubicBezTo>
                    <a:pt x="478607" y="880839"/>
                    <a:pt x="473271" y="884943"/>
                    <a:pt x="471219" y="894795"/>
                  </a:cubicBezTo>
                  <a:cubicBezTo>
                    <a:pt x="467935" y="909571"/>
                    <a:pt x="459726" y="919012"/>
                    <a:pt x="443307" y="919833"/>
                  </a:cubicBezTo>
                  <a:cubicBezTo>
                    <a:pt x="426889" y="920654"/>
                    <a:pt x="417858" y="911213"/>
                    <a:pt x="412112" y="897668"/>
                  </a:cubicBezTo>
                  <a:cubicBezTo>
                    <a:pt x="409649" y="891921"/>
                    <a:pt x="407597" y="887817"/>
                    <a:pt x="400208" y="888227"/>
                  </a:cubicBezTo>
                  <a:cubicBezTo>
                    <a:pt x="393230" y="888638"/>
                    <a:pt x="387484" y="889459"/>
                    <a:pt x="384611" y="897257"/>
                  </a:cubicBezTo>
                  <a:cubicBezTo>
                    <a:pt x="381737" y="905467"/>
                    <a:pt x="377633" y="912855"/>
                    <a:pt x="369423" y="916549"/>
                  </a:cubicBezTo>
                  <a:cubicBezTo>
                    <a:pt x="348490" y="926400"/>
                    <a:pt x="328787" y="916549"/>
                    <a:pt x="325093" y="893153"/>
                  </a:cubicBezTo>
                  <a:cubicBezTo>
                    <a:pt x="323862" y="886175"/>
                    <a:pt x="321809" y="882070"/>
                    <a:pt x="314011" y="881660"/>
                  </a:cubicBezTo>
                  <a:cubicBezTo>
                    <a:pt x="306622" y="881249"/>
                    <a:pt x="299234" y="877145"/>
                    <a:pt x="294719" y="886996"/>
                  </a:cubicBezTo>
                  <a:cubicBezTo>
                    <a:pt x="288151" y="900541"/>
                    <a:pt x="277069" y="906288"/>
                    <a:pt x="262292" y="903414"/>
                  </a:cubicBezTo>
                  <a:cubicBezTo>
                    <a:pt x="248746" y="900541"/>
                    <a:pt x="238895" y="889459"/>
                    <a:pt x="237664" y="874271"/>
                  </a:cubicBezTo>
                  <a:cubicBezTo>
                    <a:pt x="236843" y="863189"/>
                    <a:pt x="229865" y="857853"/>
                    <a:pt x="220835" y="853748"/>
                  </a:cubicBezTo>
                  <a:cubicBezTo>
                    <a:pt x="195386" y="842255"/>
                    <a:pt x="171989" y="827068"/>
                    <a:pt x="150645" y="809007"/>
                  </a:cubicBezTo>
                  <a:cubicBezTo>
                    <a:pt x="109599" y="773707"/>
                    <a:pt x="87433" y="730608"/>
                    <a:pt x="98926" y="675196"/>
                  </a:cubicBezTo>
                  <a:cubicBezTo>
                    <a:pt x="100979" y="665344"/>
                    <a:pt x="95643" y="660419"/>
                    <a:pt x="90717" y="654262"/>
                  </a:cubicBezTo>
                  <a:cubicBezTo>
                    <a:pt x="29968" y="579557"/>
                    <a:pt x="-406" y="492949"/>
                    <a:pt x="4" y="396899"/>
                  </a:cubicBezTo>
                  <a:cubicBezTo>
                    <a:pt x="415" y="195361"/>
                    <a:pt x="159675" y="22144"/>
                    <a:pt x="359572" y="2031"/>
                  </a:cubicBezTo>
                  <a:cubicBezTo>
                    <a:pt x="547976" y="-17261"/>
                    <a:pt x="747873" y="101364"/>
                    <a:pt x="793024" y="336151"/>
                  </a:cubicBezTo>
                  <a:cubicBezTo>
                    <a:pt x="796718" y="356263"/>
                    <a:pt x="795898" y="377197"/>
                    <a:pt x="797129" y="398131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434A966-6EE2-4DCB-BE60-1ACEDCCE26F9}"/>
                </a:ext>
              </a:extLst>
            </p:cNvPr>
            <p:cNvSpPr/>
            <p:nvPr/>
          </p:nvSpPr>
          <p:spPr>
            <a:xfrm>
              <a:off x="2085730" y="3794196"/>
              <a:ext cx="674365" cy="759143"/>
            </a:xfrm>
            <a:custGeom>
              <a:avLst/>
              <a:gdLst>
                <a:gd name="connsiteX0" fmla="*/ 291507 w 674365"/>
                <a:gd name="connsiteY0" fmla="*/ 523534 h 759143"/>
                <a:gd name="connsiteX1" fmla="*/ 275602 w 674365"/>
                <a:gd name="connsiteY1" fmla="*/ 540773 h 759143"/>
                <a:gd name="connsiteX2" fmla="*/ 260004 w 674365"/>
                <a:gd name="connsiteY2" fmla="*/ 617941 h 759143"/>
                <a:gd name="connsiteX3" fmla="*/ 280938 w 674365"/>
                <a:gd name="connsiteY3" fmla="*/ 650368 h 759143"/>
                <a:gd name="connsiteX4" fmla="*/ 309670 w 674365"/>
                <a:gd name="connsiteY4" fmla="*/ 629434 h 759143"/>
                <a:gd name="connsiteX5" fmla="*/ 325268 w 674365"/>
                <a:gd name="connsiteY5" fmla="*/ 548572 h 759143"/>
                <a:gd name="connsiteX6" fmla="*/ 315417 w 674365"/>
                <a:gd name="connsiteY6" fmla="*/ 525997 h 759143"/>
                <a:gd name="connsiteX7" fmla="*/ 291507 w 674365"/>
                <a:gd name="connsiteY7" fmla="*/ 523534 h 759143"/>
                <a:gd name="connsiteX8" fmla="*/ 368778 w 674365"/>
                <a:gd name="connsiteY8" fmla="*/ 521481 h 759143"/>
                <a:gd name="connsiteX9" fmla="*/ 347844 w 674365"/>
                <a:gd name="connsiteY9" fmla="*/ 550624 h 759143"/>
                <a:gd name="connsiteX10" fmla="*/ 365084 w 674365"/>
                <a:gd name="connsiteY10" fmla="*/ 629023 h 759143"/>
                <a:gd name="connsiteX11" fmla="*/ 393406 w 674365"/>
                <a:gd name="connsiteY11" fmla="*/ 648315 h 759143"/>
                <a:gd name="connsiteX12" fmla="*/ 414340 w 674365"/>
                <a:gd name="connsiteY12" fmla="*/ 613836 h 759143"/>
                <a:gd name="connsiteX13" fmla="*/ 405310 w 674365"/>
                <a:gd name="connsiteY13" fmla="*/ 564170 h 759143"/>
                <a:gd name="connsiteX14" fmla="*/ 398332 w 674365"/>
                <a:gd name="connsiteY14" fmla="*/ 538311 h 759143"/>
                <a:gd name="connsiteX15" fmla="*/ 368778 w 674365"/>
                <a:gd name="connsiteY15" fmla="*/ 521481 h 759143"/>
                <a:gd name="connsiteX16" fmla="*/ 205413 w 674365"/>
                <a:gd name="connsiteY16" fmla="*/ 304756 h 759143"/>
                <a:gd name="connsiteX17" fmla="*/ 111416 w 674365"/>
                <a:gd name="connsiteY17" fmla="*/ 397932 h 759143"/>
                <a:gd name="connsiteX18" fmla="*/ 201719 w 674365"/>
                <a:gd name="connsiteY18" fmla="*/ 493570 h 759143"/>
                <a:gd name="connsiteX19" fmla="*/ 299820 w 674365"/>
                <a:gd name="connsiteY19" fmla="*/ 399984 h 759143"/>
                <a:gd name="connsiteX20" fmla="*/ 205413 w 674365"/>
                <a:gd name="connsiteY20" fmla="*/ 304756 h 759143"/>
                <a:gd name="connsiteX21" fmla="*/ 472215 w 674365"/>
                <a:gd name="connsiteY21" fmla="*/ 304345 h 759143"/>
                <a:gd name="connsiteX22" fmla="*/ 374935 w 674365"/>
                <a:gd name="connsiteY22" fmla="*/ 398342 h 759143"/>
                <a:gd name="connsiteX23" fmla="*/ 465648 w 674365"/>
                <a:gd name="connsiteY23" fmla="*/ 493159 h 759143"/>
                <a:gd name="connsiteX24" fmla="*/ 565391 w 674365"/>
                <a:gd name="connsiteY24" fmla="*/ 397931 h 759143"/>
                <a:gd name="connsiteX25" fmla="*/ 472215 w 674365"/>
                <a:gd name="connsiteY25" fmla="*/ 304345 h 759143"/>
                <a:gd name="connsiteX26" fmla="*/ 338814 w 674365"/>
                <a:gd name="connsiteY26" fmla="*/ 602 h 759143"/>
                <a:gd name="connsiteX27" fmla="*/ 652410 w 674365"/>
                <a:gd name="connsiteY27" fmla="*/ 215686 h 759143"/>
                <a:gd name="connsiteX28" fmla="*/ 594534 w 674365"/>
                <a:gd name="connsiteY28" fmla="*/ 549805 h 759143"/>
                <a:gd name="connsiteX29" fmla="*/ 587967 w 674365"/>
                <a:gd name="connsiteY29" fmla="*/ 557193 h 759143"/>
                <a:gd name="connsiteX30" fmla="*/ 574011 w 674365"/>
                <a:gd name="connsiteY30" fmla="*/ 620405 h 759143"/>
                <a:gd name="connsiteX31" fmla="*/ 560465 w 674365"/>
                <a:gd name="connsiteY31" fmla="*/ 682385 h 759143"/>
                <a:gd name="connsiteX32" fmla="*/ 505053 w 674365"/>
                <a:gd name="connsiteY32" fmla="*/ 723843 h 759143"/>
                <a:gd name="connsiteX33" fmla="*/ 493560 w 674365"/>
                <a:gd name="connsiteY33" fmla="*/ 720969 h 759143"/>
                <a:gd name="connsiteX34" fmla="*/ 459901 w 674365"/>
                <a:gd name="connsiteY34" fmla="*/ 709476 h 759143"/>
                <a:gd name="connsiteX35" fmla="*/ 436915 w 674365"/>
                <a:gd name="connsiteY35" fmla="*/ 738209 h 759143"/>
                <a:gd name="connsiteX36" fmla="*/ 421318 w 674365"/>
                <a:gd name="connsiteY36" fmla="*/ 750933 h 759143"/>
                <a:gd name="connsiteX37" fmla="*/ 409414 w 674365"/>
                <a:gd name="connsiteY37" fmla="*/ 742314 h 759143"/>
                <a:gd name="connsiteX38" fmla="*/ 376987 w 674365"/>
                <a:gd name="connsiteY38" fmla="*/ 723843 h 759143"/>
                <a:gd name="connsiteX39" fmla="*/ 349896 w 674365"/>
                <a:gd name="connsiteY39" fmla="*/ 750112 h 759143"/>
                <a:gd name="connsiteX40" fmla="*/ 338403 w 674365"/>
                <a:gd name="connsiteY40" fmla="*/ 759143 h 759143"/>
                <a:gd name="connsiteX41" fmla="*/ 325269 w 674365"/>
                <a:gd name="connsiteY41" fmla="*/ 750112 h 759143"/>
                <a:gd name="connsiteX42" fmla="*/ 294484 w 674365"/>
                <a:gd name="connsiteY42" fmla="*/ 723022 h 759143"/>
                <a:gd name="connsiteX43" fmla="*/ 263699 w 674365"/>
                <a:gd name="connsiteY43" fmla="*/ 745597 h 759143"/>
                <a:gd name="connsiteX44" fmla="*/ 255900 w 674365"/>
                <a:gd name="connsiteY44" fmla="*/ 751344 h 759143"/>
                <a:gd name="connsiteX45" fmla="*/ 238250 w 674365"/>
                <a:gd name="connsiteY45" fmla="*/ 741903 h 759143"/>
                <a:gd name="connsiteX46" fmla="*/ 235376 w 674365"/>
                <a:gd name="connsiteY46" fmla="*/ 730820 h 759143"/>
                <a:gd name="connsiteX47" fmla="*/ 186121 w 674365"/>
                <a:gd name="connsiteY47" fmla="*/ 715223 h 759143"/>
                <a:gd name="connsiteX48" fmla="*/ 159030 w 674365"/>
                <a:gd name="connsiteY48" fmla="*/ 717275 h 759143"/>
                <a:gd name="connsiteX49" fmla="*/ 99923 w 674365"/>
                <a:gd name="connsiteY49" fmla="*/ 651190 h 759143"/>
                <a:gd name="connsiteX50" fmla="*/ 100333 w 674365"/>
                <a:gd name="connsiteY50" fmla="*/ 622458 h 759143"/>
                <a:gd name="connsiteX51" fmla="*/ 90072 w 674365"/>
                <a:gd name="connsiteY51" fmla="*/ 562529 h 759143"/>
                <a:gd name="connsiteX52" fmla="*/ 7978 w 674365"/>
                <a:gd name="connsiteY52" fmla="*/ 409836 h 759143"/>
                <a:gd name="connsiteX53" fmla="*/ 197614 w 674365"/>
                <a:gd name="connsiteY53" fmla="*/ 26871 h 759143"/>
                <a:gd name="connsiteX54" fmla="*/ 338814 w 674365"/>
                <a:gd name="connsiteY54" fmla="*/ 602 h 75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74365" h="759143">
                  <a:moveTo>
                    <a:pt x="291507" y="523534"/>
                  </a:moveTo>
                  <a:cubicBezTo>
                    <a:pt x="284119" y="526202"/>
                    <a:pt x="278065" y="532154"/>
                    <a:pt x="275602" y="540773"/>
                  </a:cubicBezTo>
                  <a:cubicBezTo>
                    <a:pt x="267803" y="565812"/>
                    <a:pt x="262877" y="591671"/>
                    <a:pt x="260004" y="617941"/>
                  </a:cubicBezTo>
                  <a:cubicBezTo>
                    <a:pt x="257952" y="637643"/>
                    <a:pt x="263698" y="646263"/>
                    <a:pt x="280938" y="650368"/>
                  </a:cubicBezTo>
                  <a:cubicBezTo>
                    <a:pt x="293252" y="653241"/>
                    <a:pt x="304745" y="645442"/>
                    <a:pt x="309670" y="629434"/>
                  </a:cubicBezTo>
                  <a:cubicBezTo>
                    <a:pt x="318290" y="603164"/>
                    <a:pt x="322395" y="575663"/>
                    <a:pt x="325268" y="548572"/>
                  </a:cubicBezTo>
                  <a:cubicBezTo>
                    <a:pt x="325268" y="539132"/>
                    <a:pt x="324447" y="530922"/>
                    <a:pt x="315417" y="525997"/>
                  </a:cubicBezTo>
                  <a:cubicBezTo>
                    <a:pt x="307618" y="521481"/>
                    <a:pt x="298896" y="520866"/>
                    <a:pt x="291507" y="523534"/>
                  </a:cubicBezTo>
                  <a:close/>
                  <a:moveTo>
                    <a:pt x="368778" y="521481"/>
                  </a:moveTo>
                  <a:cubicBezTo>
                    <a:pt x="355233" y="524765"/>
                    <a:pt x="346202" y="537079"/>
                    <a:pt x="347844" y="550624"/>
                  </a:cubicBezTo>
                  <a:cubicBezTo>
                    <a:pt x="351539" y="577305"/>
                    <a:pt x="356875" y="603574"/>
                    <a:pt x="365084" y="629023"/>
                  </a:cubicBezTo>
                  <a:cubicBezTo>
                    <a:pt x="370010" y="644621"/>
                    <a:pt x="379861" y="650778"/>
                    <a:pt x="393406" y="648315"/>
                  </a:cubicBezTo>
                  <a:cubicBezTo>
                    <a:pt x="407772" y="645853"/>
                    <a:pt x="414750" y="635591"/>
                    <a:pt x="414340" y="613836"/>
                  </a:cubicBezTo>
                  <a:cubicBezTo>
                    <a:pt x="411877" y="601112"/>
                    <a:pt x="409004" y="582641"/>
                    <a:pt x="405310" y="564170"/>
                  </a:cubicBezTo>
                  <a:cubicBezTo>
                    <a:pt x="403668" y="555550"/>
                    <a:pt x="401205" y="546520"/>
                    <a:pt x="398332" y="538311"/>
                  </a:cubicBezTo>
                  <a:cubicBezTo>
                    <a:pt x="392996" y="523123"/>
                    <a:pt x="383144" y="518198"/>
                    <a:pt x="368778" y="521481"/>
                  </a:cubicBezTo>
                  <a:close/>
                  <a:moveTo>
                    <a:pt x="205413" y="304756"/>
                  </a:moveTo>
                  <a:cubicBezTo>
                    <a:pt x="153284" y="304346"/>
                    <a:pt x="111416" y="345803"/>
                    <a:pt x="111416" y="397932"/>
                  </a:cubicBezTo>
                  <a:cubicBezTo>
                    <a:pt x="111416" y="450471"/>
                    <a:pt x="152052" y="493160"/>
                    <a:pt x="201719" y="493570"/>
                  </a:cubicBezTo>
                  <a:cubicBezTo>
                    <a:pt x="255079" y="493981"/>
                    <a:pt x="299409" y="451703"/>
                    <a:pt x="299820" y="399984"/>
                  </a:cubicBezTo>
                  <a:cubicBezTo>
                    <a:pt x="300230" y="348676"/>
                    <a:pt x="257542" y="305577"/>
                    <a:pt x="205413" y="304756"/>
                  </a:cubicBezTo>
                  <a:close/>
                  <a:moveTo>
                    <a:pt x="472215" y="304345"/>
                  </a:moveTo>
                  <a:cubicBezTo>
                    <a:pt x="417213" y="303934"/>
                    <a:pt x="375346" y="344571"/>
                    <a:pt x="374935" y="398342"/>
                  </a:cubicBezTo>
                  <a:cubicBezTo>
                    <a:pt x="374525" y="449239"/>
                    <a:pt x="415571" y="491928"/>
                    <a:pt x="465648" y="493159"/>
                  </a:cubicBezTo>
                  <a:cubicBezTo>
                    <a:pt x="530912" y="495212"/>
                    <a:pt x="565391" y="440620"/>
                    <a:pt x="565391" y="397931"/>
                  </a:cubicBezTo>
                  <a:cubicBezTo>
                    <a:pt x="565391" y="346623"/>
                    <a:pt x="523934" y="304755"/>
                    <a:pt x="472215" y="304345"/>
                  </a:cubicBezTo>
                  <a:close/>
                  <a:moveTo>
                    <a:pt x="338814" y="602"/>
                  </a:moveTo>
                  <a:cubicBezTo>
                    <a:pt x="468521" y="-8429"/>
                    <a:pt x="606027" y="85158"/>
                    <a:pt x="652410" y="215686"/>
                  </a:cubicBezTo>
                  <a:cubicBezTo>
                    <a:pt x="695098" y="335542"/>
                    <a:pt x="675396" y="448831"/>
                    <a:pt x="594534" y="549805"/>
                  </a:cubicBezTo>
                  <a:cubicBezTo>
                    <a:pt x="592482" y="552268"/>
                    <a:pt x="590430" y="555141"/>
                    <a:pt x="587967" y="557193"/>
                  </a:cubicBezTo>
                  <a:cubicBezTo>
                    <a:pt x="567854" y="574843"/>
                    <a:pt x="562928" y="594135"/>
                    <a:pt x="574011" y="620405"/>
                  </a:cubicBezTo>
                  <a:cubicBezTo>
                    <a:pt x="583041" y="642160"/>
                    <a:pt x="575653" y="664325"/>
                    <a:pt x="560465" y="682385"/>
                  </a:cubicBezTo>
                  <a:cubicBezTo>
                    <a:pt x="545278" y="700446"/>
                    <a:pt x="525576" y="712349"/>
                    <a:pt x="505053" y="723843"/>
                  </a:cubicBezTo>
                  <a:cubicBezTo>
                    <a:pt x="499306" y="727126"/>
                    <a:pt x="496843" y="725074"/>
                    <a:pt x="493560" y="720969"/>
                  </a:cubicBezTo>
                  <a:cubicBezTo>
                    <a:pt x="484940" y="709887"/>
                    <a:pt x="473857" y="704961"/>
                    <a:pt x="459901" y="709476"/>
                  </a:cubicBezTo>
                  <a:cubicBezTo>
                    <a:pt x="445946" y="713991"/>
                    <a:pt x="437736" y="723843"/>
                    <a:pt x="436915" y="738209"/>
                  </a:cubicBezTo>
                  <a:cubicBezTo>
                    <a:pt x="436094" y="748881"/>
                    <a:pt x="427885" y="748881"/>
                    <a:pt x="421318" y="750933"/>
                  </a:cubicBezTo>
                  <a:cubicBezTo>
                    <a:pt x="413108" y="753807"/>
                    <a:pt x="412287" y="747239"/>
                    <a:pt x="409414" y="742314"/>
                  </a:cubicBezTo>
                  <a:cubicBezTo>
                    <a:pt x="402436" y="730000"/>
                    <a:pt x="392174" y="721790"/>
                    <a:pt x="376987" y="723843"/>
                  </a:cubicBezTo>
                  <a:cubicBezTo>
                    <a:pt x="362210" y="725895"/>
                    <a:pt x="351538" y="734515"/>
                    <a:pt x="349896" y="750112"/>
                  </a:cubicBezTo>
                  <a:cubicBezTo>
                    <a:pt x="349076" y="757911"/>
                    <a:pt x="344560" y="759143"/>
                    <a:pt x="338403" y="759143"/>
                  </a:cubicBezTo>
                  <a:cubicBezTo>
                    <a:pt x="331836" y="759143"/>
                    <a:pt x="327321" y="758732"/>
                    <a:pt x="325269" y="750112"/>
                  </a:cubicBezTo>
                  <a:cubicBezTo>
                    <a:pt x="321574" y="734925"/>
                    <a:pt x="307619" y="723432"/>
                    <a:pt x="294484" y="723022"/>
                  </a:cubicBezTo>
                  <a:cubicBezTo>
                    <a:pt x="278886" y="722611"/>
                    <a:pt x="269035" y="731231"/>
                    <a:pt x="263699" y="745597"/>
                  </a:cubicBezTo>
                  <a:cubicBezTo>
                    <a:pt x="262057" y="749702"/>
                    <a:pt x="260415" y="752165"/>
                    <a:pt x="255900" y="751344"/>
                  </a:cubicBezTo>
                  <a:cubicBezTo>
                    <a:pt x="248922" y="750112"/>
                    <a:pt x="241533" y="749702"/>
                    <a:pt x="238250" y="741903"/>
                  </a:cubicBezTo>
                  <a:cubicBezTo>
                    <a:pt x="237018" y="738619"/>
                    <a:pt x="236197" y="734515"/>
                    <a:pt x="235376" y="730820"/>
                  </a:cubicBezTo>
                  <a:cubicBezTo>
                    <a:pt x="229630" y="705372"/>
                    <a:pt x="204592" y="696341"/>
                    <a:pt x="186121" y="715223"/>
                  </a:cubicBezTo>
                  <a:cubicBezTo>
                    <a:pt x="175859" y="725895"/>
                    <a:pt x="168881" y="723432"/>
                    <a:pt x="159030" y="717275"/>
                  </a:cubicBezTo>
                  <a:cubicBezTo>
                    <a:pt x="133170" y="700446"/>
                    <a:pt x="110184" y="681564"/>
                    <a:pt x="99923" y="651190"/>
                  </a:cubicBezTo>
                  <a:cubicBezTo>
                    <a:pt x="96639" y="641339"/>
                    <a:pt x="96229" y="631898"/>
                    <a:pt x="100333" y="622458"/>
                  </a:cubicBezTo>
                  <a:cubicBezTo>
                    <a:pt x="110595" y="600292"/>
                    <a:pt x="107722" y="581821"/>
                    <a:pt x="90072" y="562529"/>
                  </a:cubicBezTo>
                  <a:cubicBezTo>
                    <a:pt x="49846" y="519020"/>
                    <a:pt x="19882" y="468533"/>
                    <a:pt x="7978" y="409836"/>
                  </a:cubicBezTo>
                  <a:cubicBezTo>
                    <a:pt x="-30605" y="218149"/>
                    <a:pt x="76937" y="81464"/>
                    <a:pt x="197614" y="26871"/>
                  </a:cubicBezTo>
                  <a:cubicBezTo>
                    <a:pt x="236608" y="9221"/>
                    <a:pt x="274371" y="-1861"/>
                    <a:pt x="338814" y="602"/>
                  </a:cubicBezTo>
                  <a:close/>
                </a:path>
              </a:pathLst>
            </a:custGeom>
            <a:solidFill>
              <a:schemeClr val="accent3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914F798-142C-417B-A18D-371F74D6297B}"/>
              </a:ext>
            </a:extLst>
          </p:cNvPr>
          <p:cNvGrpSpPr/>
          <p:nvPr/>
        </p:nvGrpSpPr>
        <p:grpSpPr>
          <a:xfrm>
            <a:off x="5233908" y="4280518"/>
            <a:ext cx="735877" cy="853716"/>
            <a:chOff x="3022788" y="2503524"/>
            <a:chExt cx="735877" cy="853716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845C22B-0845-4DE9-A73F-29F4158F0761}"/>
                </a:ext>
              </a:extLst>
            </p:cNvPr>
            <p:cNvSpPr/>
            <p:nvPr/>
          </p:nvSpPr>
          <p:spPr>
            <a:xfrm>
              <a:off x="3022788" y="2503524"/>
              <a:ext cx="735877" cy="853716"/>
            </a:xfrm>
            <a:custGeom>
              <a:avLst/>
              <a:gdLst>
                <a:gd name="connsiteX0" fmla="*/ 368403 w 735877"/>
                <a:gd name="connsiteY0" fmla="*/ 853717 h 853716"/>
                <a:gd name="connsiteX1" fmla="*/ 229666 w 735877"/>
                <a:gd name="connsiteY1" fmla="*/ 853717 h 853716"/>
                <a:gd name="connsiteX2" fmla="*/ 190672 w 735877"/>
                <a:gd name="connsiteY2" fmla="*/ 822111 h 853716"/>
                <a:gd name="connsiteX3" fmla="*/ 177947 w 735877"/>
                <a:gd name="connsiteY3" fmla="*/ 749869 h 853716"/>
                <a:gd name="connsiteX4" fmla="*/ 160297 w 735877"/>
                <a:gd name="connsiteY4" fmla="*/ 734271 h 853716"/>
                <a:gd name="connsiteX5" fmla="*/ 122124 w 735877"/>
                <a:gd name="connsiteY5" fmla="*/ 731398 h 853716"/>
                <a:gd name="connsiteX6" fmla="*/ 51934 w 735877"/>
                <a:gd name="connsiteY6" fmla="*/ 652589 h 853716"/>
                <a:gd name="connsiteX7" fmla="*/ 63838 w 735877"/>
                <a:gd name="connsiteY7" fmla="*/ 593892 h 853716"/>
                <a:gd name="connsiteX8" fmla="*/ 63017 w 735877"/>
                <a:gd name="connsiteY8" fmla="*/ 577473 h 853716"/>
                <a:gd name="connsiteX9" fmla="*/ 86413 w 735877"/>
                <a:gd name="connsiteY9" fmla="*/ 128834 h 853716"/>
                <a:gd name="connsiteX10" fmla="*/ 574868 w 735877"/>
                <a:gd name="connsiteY10" fmla="*/ 62339 h 853716"/>
                <a:gd name="connsiteX11" fmla="*/ 734950 w 735877"/>
                <a:gd name="connsiteY11" fmla="*/ 401383 h 853716"/>
                <a:gd name="connsiteX12" fmla="*/ 672969 w 735877"/>
                <a:gd name="connsiteY12" fmla="*/ 576652 h 853716"/>
                <a:gd name="connsiteX13" fmla="*/ 672969 w 735877"/>
                <a:gd name="connsiteY13" fmla="*/ 596765 h 853716"/>
                <a:gd name="connsiteX14" fmla="*/ 649983 w 735877"/>
                <a:gd name="connsiteY14" fmla="*/ 714979 h 853716"/>
                <a:gd name="connsiteX15" fmla="*/ 595802 w 735877"/>
                <a:gd name="connsiteY15" fmla="*/ 733040 h 853716"/>
                <a:gd name="connsiteX16" fmla="*/ 578973 w 735877"/>
                <a:gd name="connsiteY16" fmla="*/ 733861 h 853716"/>
                <a:gd name="connsiteX17" fmla="*/ 555986 w 735877"/>
                <a:gd name="connsiteY17" fmla="*/ 753563 h 853716"/>
                <a:gd name="connsiteX18" fmla="*/ 543672 w 735877"/>
                <a:gd name="connsiteY18" fmla="*/ 817596 h 853716"/>
                <a:gd name="connsiteX19" fmla="*/ 536695 w 735877"/>
                <a:gd name="connsiteY19" fmla="*/ 837298 h 853716"/>
                <a:gd name="connsiteX20" fmla="*/ 510835 w 735877"/>
                <a:gd name="connsiteY20" fmla="*/ 852485 h 853716"/>
                <a:gd name="connsiteX21" fmla="*/ 438593 w 735877"/>
                <a:gd name="connsiteY21" fmla="*/ 852485 h 853716"/>
                <a:gd name="connsiteX22" fmla="*/ 367993 w 735877"/>
                <a:gd name="connsiteY22" fmla="*/ 852485 h 853716"/>
                <a:gd name="connsiteX23" fmla="*/ 368403 w 735877"/>
                <a:gd name="connsiteY23" fmla="*/ 853717 h 8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5877" h="853716">
                  <a:moveTo>
                    <a:pt x="368403" y="853717"/>
                  </a:moveTo>
                  <a:cubicBezTo>
                    <a:pt x="322021" y="853717"/>
                    <a:pt x="276049" y="853717"/>
                    <a:pt x="229666" y="853717"/>
                  </a:cubicBezTo>
                  <a:cubicBezTo>
                    <a:pt x="207090" y="853717"/>
                    <a:pt x="195597" y="844687"/>
                    <a:pt x="190672" y="822111"/>
                  </a:cubicBezTo>
                  <a:cubicBezTo>
                    <a:pt x="185746" y="798304"/>
                    <a:pt x="181231" y="774087"/>
                    <a:pt x="177947" y="749869"/>
                  </a:cubicBezTo>
                  <a:cubicBezTo>
                    <a:pt x="176305" y="738376"/>
                    <a:pt x="172201" y="733861"/>
                    <a:pt x="160297" y="734271"/>
                  </a:cubicBezTo>
                  <a:cubicBezTo>
                    <a:pt x="147573" y="734682"/>
                    <a:pt x="134848" y="733450"/>
                    <a:pt x="122124" y="731398"/>
                  </a:cubicBezTo>
                  <a:cubicBezTo>
                    <a:pt x="82309" y="725241"/>
                    <a:pt x="53987" y="692814"/>
                    <a:pt x="51934" y="652589"/>
                  </a:cubicBezTo>
                  <a:cubicBezTo>
                    <a:pt x="51113" y="632065"/>
                    <a:pt x="51934" y="611953"/>
                    <a:pt x="63838" y="593892"/>
                  </a:cubicBezTo>
                  <a:cubicBezTo>
                    <a:pt x="67943" y="587735"/>
                    <a:pt x="67122" y="583220"/>
                    <a:pt x="63017" y="577473"/>
                  </a:cubicBezTo>
                  <a:cubicBezTo>
                    <a:pt x="-23591" y="455975"/>
                    <a:pt x="-25644" y="260594"/>
                    <a:pt x="86413" y="128834"/>
                  </a:cubicBezTo>
                  <a:cubicBezTo>
                    <a:pt x="215710" y="-23038"/>
                    <a:pt x="433257" y="-34531"/>
                    <a:pt x="574868" y="62339"/>
                  </a:cubicBezTo>
                  <a:cubicBezTo>
                    <a:pt x="692261" y="142790"/>
                    <a:pt x="743569" y="258952"/>
                    <a:pt x="734950" y="401383"/>
                  </a:cubicBezTo>
                  <a:cubicBezTo>
                    <a:pt x="730845" y="465416"/>
                    <a:pt x="707448" y="523292"/>
                    <a:pt x="672969" y="576652"/>
                  </a:cubicBezTo>
                  <a:cubicBezTo>
                    <a:pt x="668044" y="584451"/>
                    <a:pt x="668865" y="589787"/>
                    <a:pt x="672969" y="596765"/>
                  </a:cubicBezTo>
                  <a:cubicBezTo>
                    <a:pt x="695545" y="637812"/>
                    <a:pt x="686104" y="685426"/>
                    <a:pt x="649983" y="714979"/>
                  </a:cubicBezTo>
                  <a:cubicBezTo>
                    <a:pt x="633975" y="728114"/>
                    <a:pt x="615504" y="731398"/>
                    <a:pt x="595802" y="733040"/>
                  </a:cubicBezTo>
                  <a:cubicBezTo>
                    <a:pt x="590055" y="733450"/>
                    <a:pt x="584309" y="733861"/>
                    <a:pt x="578973" y="733861"/>
                  </a:cubicBezTo>
                  <a:cubicBezTo>
                    <a:pt x="565017" y="733040"/>
                    <a:pt x="557628" y="738376"/>
                    <a:pt x="555986" y="753563"/>
                  </a:cubicBezTo>
                  <a:cubicBezTo>
                    <a:pt x="553524" y="774908"/>
                    <a:pt x="548188" y="796252"/>
                    <a:pt x="543672" y="817596"/>
                  </a:cubicBezTo>
                  <a:cubicBezTo>
                    <a:pt x="542031" y="824574"/>
                    <a:pt x="539978" y="831552"/>
                    <a:pt x="536695" y="837298"/>
                  </a:cubicBezTo>
                  <a:cubicBezTo>
                    <a:pt x="531359" y="847149"/>
                    <a:pt x="523970" y="853306"/>
                    <a:pt x="510835" y="852485"/>
                  </a:cubicBezTo>
                  <a:cubicBezTo>
                    <a:pt x="487028" y="851254"/>
                    <a:pt x="462811" y="852485"/>
                    <a:pt x="438593" y="852485"/>
                  </a:cubicBezTo>
                  <a:cubicBezTo>
                    <a:pt x="415197" y="852485"/>
                    <a:pt x="391390" y="852485"/>
                    <a:pt x="367993" y="852485"/>
                  </a:cubicBezTo>
                  <a:cubicBezTo>
                    <a:pt x="368403" y="853306"/>
                    <a:pt x="368403" y="853306"/>
                    <a:pt x="368403" y="853717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259D007-E15F-4D11-B6B8-90400B7EB06B}"/>
                </a:ext>
              </a:extLst>
            </p:cNvPr>
            <p:cNvSpPr/>
            <p:nvPr/>
          </p:nvSpPr>
          <p:spPr>
            <a:xfrm>
              <a:off x="3086557" y="2565819"/>
              <a:ext cx="609224" cy="729031"/>
            </a:xfrm>
            <a:custGeom>
              <a:avLst/>
              <a:gdLst>
                <a:gd name="connsiteX0" fmla="*/ 274259 w 609224"/>
                <a:gd name="connsiteY0" fmla="*/ 443346 h 729031"/>
                <a:gd name="connsiteX1" fmla="*/ 246758 w 609224"/>
                <a:gd name="connsiteY1" fmla="*/ 461817 h 729031"/>
                <a:gd name="connsiteX2" fmla="*/ 234444 w 609224"/>
                <a:gd name="connsiteY2" fmla="*/ 526260 h 729031"/>
                <a:gd name="connsiteX3" fmla="*/ 253325 w 609224"/>
                <a:gd name="connsiteY3" fmla="*/ 557866 h 729031"/>
                <a:gd name="connsiteX4" fmla="*/ 278774 w 609224"/>
                <a:gd name="connsiteY4" fmla="*/ 540216 h 729031"/>
                <a:gd name="connsiteX5" fmla="*/ 293551 w 609224"/>
                <a:gd name="connsiteY5" fmla="*/ 470027 h 729031"/>
                <a:gd name="connsiteX6" fmla="*/ 274259 w 609224"/>
                <a:gd name="connsiteY6" fmla="*/ 443346 h 729031"/>
                <a:gd name="connsiteX7" fmla="*/ 331725 w 609224"/>
                <a:gd name="connsiteY7" fmla="*/ 442526 h 729031"/>
                <a:gd name="connsiteX8" fmla="*/ 313254 w 609224"/>
                <a:gd name="connsiteY8" fmla="*/ 467975 h 729031"/>
                <a:gd name="connsiteX9" fmla="*/ 330083 w 609224"/>
                <a:gd name="connsiteY9" fmla="*/ 543090 h 729031"/>
                <a:gd name="connsiteX10" fmla="*/ 354301 w 609224"/>
                <a:gd name="connsiteY10" fmla="*/ 557867 h 729031"/>
                <a:gd name="connsiteX11" fmla="*/ 374413 w 609224"/>
                <a:gd name="connsiteY11" fmla="*/ 534470 h 729031"/>
                <a:gd name="connsiteX12" fmla="*/ 357995 w 609224"/>
                <a:gd name="connsiteY12" fmla="*/ 455661 h 729031"/>
                <a:gd name="connsiteX13" fmla="*/ 331725 w 609224"/>
                <a:gd name="connsiteY13" fmla="*/ 442526 h 729031"/>
                <a:gd name="connsiteX14" fmla="*/ 132238 w 609224"/>
                <a:gd name="connsiteY14" fmla="*/ 334163 h 729031"/>
                <a:gd name="connsiteX15" fmla="*/ 98990 w 609224"/>
                <a:gd name="connsiteY15" fmla="*/ 360022 h 729031"/>
                <a:gd name="connsiteX16" fmla="*/ 181904 w 609224"/>
                <a:gd name="connsiteY16" fmla="*/ 456071 h 729031"/>
                <a:gd name="connsiteX17" fmla="*/ 267281 w 609224"/>
                <a:gd name="connsiteY17" fmla="*/ 388344 h 729031"/>
                <a:gd name="connsiteX18" fmla="*/ 241012 w 609224"/>
                <a:gd name="connsiteY18" fmla="*/ 350171 h 729031"/>
                <a:gd name="connsiteX19" fmla="*/ 132238 w 609224"/>
                <a:gd name="connsiteY19" fmla="*/ 334163 h 729031"/>
                <a:gd name="connsiteX20" fmla="*/ 424490 w 609224"/>
                <a:gd name="connsiteY20" fmla="*/ 285317 h 729031"/>
                <a:gd name="connsiteX21" fmla="*/ 339113 w 609224"/>
                <a:gd name="connsiteY21" fmla="*/ 373978 h 729031"/>
                <a:gd name="connsiteX22" fmla="*/ 423669 w 609224"/>
                <a:gd name="connsiteY22" fmla="*/ 456892 h 729031"/>
                <a:gd name="connsiteX23" fmla="*/ 509867 w 609224"/>
                <a:gd name="connsiteY23" fmla="*/ 370694 h 729031"/>
                <a:gd name="connsiteX24" fmla="*/ 424490 w 609224"/>
                <a:gd name="connsiteY24" fmla="*/ 285317 h 729031"/>
                <a:gd name="connsiteX25" fmla="*/ 286266 w 609224"/>
                <a:gd name="connsiteY25" fmla="*/ 659 h 729031"/>
                <a:gd name="connsiteX26" fmla="*/ 496732 w 609224"/>
                <a:gd name="connsiteY26" fmla="*/ 66949 h 729031"/>
                <a:gd name="connsiteX27" fmla="*/ 572258 w 609224"/>
                <a:gd name="connsiteY27" fmla="*/ 453198 h 729031"/>
                <a:gd name="connsiteX28" fmla="*/ 569385 w 609224"/>
                <a:gd name="connsiteY28" fmla="*/ 424465 h 729031"/>
                <a:gd name="connsiteX29" fmla="*/ 567743 w 609224"/>
                <a:gd name="connsiteY29" fmla="*/ 386292 h 729031"/>
                <a:gd name="connsiteX30" fmla="*/ 546809 w 609224"/>
                <a:gd name="connsiteY30" fmla="*/ 366179 h 729031"/>
                <a:gd name="connsiteX31" fmla="*/ 526696 w 609224"/>
                <a:gd name="connsiteY31" fmla="*/ 388754 h 729031"/>
                <a:gd name="connsiteX32" fmla="*/ 527927 w 609224"/>
                <a:gd name="connsiteY32" fmla="*/ 524619 h 729031"/>
                <a:gd name="connsiteX33" fmla="*/ 544346 w 609224"/>
                <a:gd name="connsiteY33" fmla="*/ 557045 h 729031"/>
                <a:gd name="connsiteX34" fmla="*/ 558302 w 609224"/>
                <a:gd name="connsiteY34" fmla="*/ 589472 h 729031"/>
                <a:gd name="connsiteX35" fmla="*/ 528338 w 609224"/>
                <a:gd name="connsiteY35" fmla="*/ 608764 h 729031"/>
                <a:gd name="connsiteX36" fmla="*/ 476209 w 609224"/>
                <a:gd name="connsiteY36" fmla="*/ 609996 h 729031"/>
                <a:gd name="connsiteX37" fmla="*/ 438446 w 609224"/>
                <a:gd name="connsiteY37" fmla="*/ 641601 h 729031"/>
                <a:gd name="connsiteX38" fmla="*/ 424901 w 609224"/>
                <a:gd name="connsiteY38" fmla="*/ 716717 h 729031"/>
                <a:gd name="connsiteX39" fmla="*/ 411355 w 609224"/>
                <a:gd name="connsiteY39" fmla="*/ 728620 h 729031"/>
                <a:gd name="connsiteX40" fmla="*/ 194629 w 609224"/>
                <a:gd name="connsiteY40" fmla="*/ 729031 h 729031"/>
                <a:gd name="connsiteX41" fmla="*/ 183136 w 609224"/>
                <a:gd name="connsiteY41" fmla="*/ 718769 h 729031"/>
                <a:gd name="connsiteX42" fmla="*/ 167949 w 609224"/>
                <a:gd name="connsiteY42" fmla="*/ 636676 h 729031"/>
                <a:gd name="connsiteX43" fmla="*/ 139627 w 609224"/>
                <a:gd name="connsiteY43" fmla="*/ 611227 h 729031"/>
                <a:gd name="connsiteX44" fmla="*/ 81751 w 609224"/>
                <a:gd name="connsiteY44" fmla="*/ 608764 h 729031"/>
                <a:gd name="connsiteX45" fmla="*/ 50966 w 609224"/>
                <a:gd name="connsiteY45" fmla="*/ 593166 h 729031"/>
                <a:gd name="connsiteX46" fmla="*/ 57534 w 609224"/>
                <a:gd name="connsiteY46" fmla="*/ 562792 h 729031"/>
                <a:gd name="connsiteX47" fmla="*/ 79288 w 609224"/>
                <a:gd name="connsiteY47" fmla="*/ 513536 h 729031"/>
                <a:gd name="connsiteX48" fmla="*/ 78878 w 609224"/>
                <a:gd name="connsiteY48" fmla="*/ 396143 h 729031"/>
                <a:gd name="connsiteX49" fmla="*/ 59996 w 609224"/>
                <a:gd name="connsiteY49" fmla="*/ 367410 h 729031"/>
                <a:gd name="connsiteX50" fmla="*/ 38652 w 609224"/>
                <a:gd name="connsiteY50" fmla="*/ 396553 h 729031"/>
                <a:gd name="connsiteX51" fmla="*/ 38242 w 609224"/>
                <a:gd name="connsiteY51" fmla="*/ 451556 h 729031"/>
                <a:gd name="connsiteX52" fmla="*/ 96117 w 609224"/>
                <a:gd name="connsiteY52" fmla="*/ 78442 h 729031"/>
                <a:gd name="connsiteX53" fmla="*/ 286266 w 609224"/>
                <a:gd name="connsiteY53" fmla="*/ 659 h 72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09224" h="729031">
                  <a:moveTo>
                    <a:pt x="274259" y="443346"/>
                  </a:moveTo>
                  <a:cubicBezTo>
                    <a:pt x="262356" y="440884"/>
                    <a:pt x="250042" y="448272"/>
                    <a:pt x="246758" y="461817"/>
                  </a:cubicBezTo>
                  <a:cubicBezTo>
                    <a:pt x="241422" y="484393"/>
                    <a:pt x="237728" y="507789"/>
                    <a:pt x="234444" y="526260"/>
                  </a:cubicBezTo>
                  <a:cubicBezTo>
                    <a:pt x="233623" y="545963"/>
                    <a:pt x="241011" y="556635"/>
                    <a:pt x="253325" y="557866"/>
                  </a:cubicBezTo>
                  <a:cubicBezTo>
                    <a:pt x="266871" y="559919"/>
                    <a:pt x="275080" y="551709"/>
                    <a:pt x="278774" y="540216"/>
                  </a:cubicBezTo>
                  <a:cubicBezTo>
                    <a:pt x="286163" y="517641"/>
                    <a:pt x="291088" y="493834"/>
                    <a:pt x="293551" y="470027"/>
                  </a:cubicBezTo>
                  <a:cubicBezTo>
                    <a:pt x="294783" y="455250"/>
                    <a:pt x="287394" y="445809"/>
                    <a:pt x="274259" y="443346"/>
                  </a:cubicBezTo>
                  <a:close/>
                  <a:moveTo>
                    <a:pt x="331725" y="442526"/>
                  </a:moveTo>
                  <a:cubicBezTo>
                    <a:pt x="320232" y="445810"/>
                    <a:pt x="313254" y="453608"/>
                    <a:pt x="313254" y="467975"/>
                  </a:cubicBezTo>
                  <a:cubicBezTo>
                    <a:pt x="317769" y="492192"/>
                    <a:pt x="321053" y="518462"/>
                    <a:pt x="330083" y="543090"/>
                  </a:cubicBezTo>
                  <a:cubicBezTo>
                    <a:pt x="333777" y="554583"/>
                    <a:pt x="342397" y="559509"/>
                    <a:pt x="354301" y="557867"/>
                  </a:cubicBezTo>
                  <a:cubicBezTo>
                    <a:pt x="366204" y="556225"/>
                    <a:pt x="375645" y="546374"/>
                    <a:pt x="374413" y="534470"/>
                  </a:cubicBezTo>
                  <a:cubicBezTo>
                    <a:pt x="371951" y="507379"/>
                    <a:pt x="367025" y="481110"/>
                    <a:pt x="357995" y="455661"/>
                  </a:cubicBezTo>
                  <a:cubicBezTo>
                    <a:pt x="353890" y="443757"/>
                    <a:pt x="343628" y="439242"/>
                    <a:pt x="331725" y="442526"/>
                  </a:cubicBezTo>
                  <a:close/>
                  <a:moveTo>
                    <a:pt x="132238" y="334163"/>
                  </a:moveTo>
                  <a:cubicBezTo>
                    <a:pt x="111715" y="330058"/>
                    <a:pt x="102685" y="338267"/>
                    <a:pt x="98990" y="360022"/>
                  </a:cubicBezTo>
                  <a:cubicBezTo>
                    <a:pt x="92423" y="396143"/>
                    <a:pt x="126081" y="457713"/>
                    <a:pt x="181904" y="456071"/>
                  </a:cubicBezTo>
                  <a:cubicBezTo>
                    <a:pt x="224593" y="456481"/>
                    <a:pt x="257841" y="429801"/>
                    <a:pt x="267281" y="388344"/>
                  </a:cubicBezTo>
                  <a:cubicBezTo>
                    <a:pt x="273028" y="362485"/>
                    <a:pt x="266871" y="352633"/>
                    <a:pt x="241012" y="350171"/>
                  </a:cubicBezTo>
                  <a:cubicBezTo>
                    <a:pt x="204480" y="346477"/>
                    <a:pt x="168359" y="341140"/>
                    <a:pt x="132238" y="334163"/>
                  </a:cubicBezTo>
                  <a:close/>
                  <a:moveTo>
                    <a:pt x="424490" y="285317"/>
                  </a:moveTo>
                  <a:cubicBezTo>
                    <a:pt x="376055" y="285727"/>
                    <a:pt x="338703" y="324311"/>
                    <a:pt x="339113" y="373978"/>
                  </a:cubicBezTo>
                  <a:cubicBezTo>
                    <a:pt x="339524" y="419950"/>
                    <a:pt x="377697" y="457302"/>
                    <a:pt x="423669" y="456892"/>
                  </a:cubicBezTo>
                  <a:cubicBezTo>
                    <a:pt x="472104" y="456481"/>
                    <a:pt x="510278" y="418308"/>
                    <a:pt x="509867" y="370694"/>
                  </a:cubicBezTo>
                  <a:cubicBezTo>
                    <a:pt x="509457" y="322669"/>
                    <a:pt x="472104" y="285317"/>
                    <a:pt x="424490" y="285317"/>
                  </a:cubicBezTo>
                  <a:close/>
                  <a:moveTo>
                    <a:pt x="286266" y="659"/>
                  </a:moveTo>
                  <a:cubicBezTo>
                    <a:pt x="358508" y="-3959"/>
                    <a:pt x="434136" y="15436"/>
                    <a:pt x="496732" y="66949"/>
                  </a:cubicBezTo>
                  <a:cubicBezTo>
                    <a:pt x="621514" y="169976"/>
                    <a:pt x="635880" y="335804"/>
                    <a:pt x="572258" y="453198"/>
                  </a:cubicBezTo>
                  <a:cubicBezTo>
                    <a:pt x="567743" y="443346"/>
                    <a:pt x="570206" y="433495"/>
                    <a:pt x="569385" y="424465"/>
                  </a:cubicBezTo>
                  <a:cubicBezTo>
                    <a:pt x="568564" y="411741"/>
                    <a:pt x="568974" y="399016"/>
                    <a:pt x="567743" y="386292"/>
                  </a:cubicBezTo>
                  <a:cubicBezTo>
                    <a:pt x="566511" y="372746"/>
                    <a:pt x="557481" y="364947"/>
                    <a:pt x="546809" y="366179"/>
                  </a:cubicBezTo>
                  <a:cubicBezTo>
                    <a:pt x="535316" y="367410"/>
                    <a:pt x="526696" y="376851"/>
                    <a:pt x="526696" y="388754"/>
                  </a:cubicBezTo>
                  <a:cubicBezTo>
                    <a:pt x="527107" y="433906"/>
                    <a:pt x="525875" y="479467"/>
                    <a:pt x="527927" y="524619"/>
                  </a:cubicBezTo>
                  <a:cubicBezTo>
                    <a:pt x="528338" y="538164"/>
                    <a:pt x="532853" y="548836"/>
                    <a:pt x="544346" y="557045"/>
                  </a:cubicBezTo>
                  <a:cubicBezTo>
                    <a:pt x="555018" y="564844"/>
                    <a:pt x="563228" y="575106"/>
                    <a:pt x="558302" y="589472"/>
                  </a:cubicBezTo>
                  <a:cubicBezTo>
                    <a:pt x="553787" y="603839"/>
                    <a:pt x="541473" y="607943"/>
                    <a:pt x="528338" y="608764"/>
                  </a:cubicBezTo>
                  <a:cubicBezTo>
                    <a:pt x="511098" y="609585"/>
                    <a:pt x="493448" y="609585"/>
                    <a:pt x="476209" y="609996"/>
                  </a:cubicBezTo>
                  <a:cubicBezTo>
                    <a:pt x="452402" y="610817"/>
                    <a:pt x="442961" y="618205"/>
                    <a:pt x="438446" y="641601"/>
                  </a:cubicBezTo>
                  <a:cubicBezTo>
                    <a:pt x="433520" y="666640"/>
                    <a:pt x="429005" y="691678"/>
                    <a:pt x="424901" y="716717"/>
                  </a:cubicBezTo>
                  <a:cubicBezTo>
                    <a:pt x="423669" y="725337"/>
                    <a:pt x="420796" y="728620"/>
                    <a:pt x="411355" y="728620"/>
                  </a:cubicBezTo>
                  <a:cubicBezTo>
                    <a:pt x="339113" y="728620"/>
                    <a:pt x="266871" y="728620"/>
                    <a:pt x="194629" y="729031"/>
                  </a:cubicBezTo>
                  <a:cubicBezTo>
                    <a:pt x="186830" y="729031"/>
                    <a:pt x="184368" y="726568"/>
                    <a:pt x="183136" y="718769"/>
                  </a:cubicBezTo>
                  <a:cubicBezTo>
                    <a:pt x="178621" y="691268"/>
                    <a:pt x="173695" y="663767"/>
                    <a:pt x="167949" y="636676"/>
                  </a:cubicBezTo>
                  <a:cubicBezTo>
                    <a:pt x="163844" y="617384"/>
                    <a:pt x="159329" y="612869"/>
                    <a:pt x="139627" y="611227"/>
                  </a:cubicBezTo>
                  <a:cubicBezTo>
                    <a:pt x="120335" y="609585"/>
                    <a:pt x="101043" y="609996"/>
                    <a:pt x="81751" y="608764"/>
                  </a:cubicBezTo>
                  <a:cubicBezTo>
                    <a:pt x="69437" y="607943"/>
                    <a:pt x="56713" y="607122"/>
                    <a:pt x="50966" y="593166"/>
                  </a:cubicBezTo>
                  <a:cubicBezTo>
                    <a:pt x="45630" y="581263"/>
                    <a:pt x="46861" y="570591"/>
                    <a:pt x="57534" y="562792"/>
                  </a:cubicBezTo>
                  <a:cubicBezTo>
                    <a:pt x="74773" y="550478"/>
                    <a:pt x="79288" y="533649"/>
                    <a:pt x="79288" y="513536"/>
                  </a:cubicBezTo>
                  <a:cubicBezTo>
                    <a:pt x="78467" y="474542"/>
                    <a:pt x="79288" y="435137"/>
                    <a:pt x="78878" y="396143"/>
                  </a:cubicBezTo>
                  <a:cubicBezTo>
                    <a:pt x="78467" y="374799"/>
                    <a:pt x="73131" y="367000"/>
                    <a:pt x="59996" y="367410"/>
                  </a:cubicBezTo>
                  <a:cubicBezTo>
                    <a:pt x="46451" y="367410"/>
                    <a:pt x="39473" y="376030"/>
                    <a:pt x="38652" y="396553"/>
                  </a:cubicBezTo>
                  <a:cubicBezTo>
                    <a:pt x="37421" y="414614"/>
                    <a:pt x="38242" y="433085"/>
                    <a:pt x="38242" y="451556"/>
                  </a:cubicBezTo>
                  <a:cubicBezTo>
                    <a:pt x="-18403" y="359611"/>
                    <a:pt x="-22097" y="186395"/>
                    <a:pt x="96117" y="78442"/>
                  </a:cubicBezTo>
                  <a:cubicBezTo>
                    <a:pt x="145168" y="33907"/>
                    <a:pt x="214024" y="5277"/>
                    <a:pt x="286266" y="659"/>
                  </a:cubicBezTo>
                  <a:close/>
                </a:path>
              </a:pathLst>
            </a:custGeom>
            <a:solidFill>
              <a:schemeClr val="accent1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370CC26-50E9-4CDD-8BF6-186CBEE7F896}"/>
              </a:ext>
            </a:extLst>
          </p:cNvPr>
          <p:cNvGrpSpPr/>
          <p:nvPr/>
        </p:nvGrpSpPr>
        <p:grpSpPr>
          <a:xfrm>
            <a:off x="7017580" y="3165296"/>
            <a:ext cx="739802" cy="861849"/>
            <a:chOff x="3961193" y="3757629"/>
            <a:chExt cx="739802" cy="861849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874F9B-03D7-457F-8464-61203178D12C}"/>
                </a:ext>
              </a:extLst>
            </p:cNvPr>
            <p:cNvSpPr/>
            <p:nvPr/>
          </p:nvSpPr>
          <p:spPr>
            <a:xfrm>
              <a:off x="3961193" y="3757629"/>
              <a:ext cx="739802" cy="861849"/>
            </a:xfrm>
            <a:custGeom>
              <a:avLst/>
              <a:gdLst>
                <a:gd name="connsiteX0" fmla="*/ 368323 w 739802"/>
                <a:gd name="connsiteY0" fmla="*/ 860563 h 861849"/>
                <a:gd name="connsiteX1" fmla="*/ 205779 w 739802"/>
                <a:gd name="connsiteY1" fmla="*/ 859742 h 861849"/>
                <a:gd name="connsiteX2" fmla="*/ 174994 w 739802"/>
                <a:gd name="connsiteY2" fmla="*/ 829368 h 861849"/>
                <a:gd name="connsiteX3" fmla="*/ 173762 w 739802"/>
                <a:gd name="connsiteY3" fmla="*/ 751379 h 861849"/>
                <a:gd name="connsiteX4" fmla="*/ 153650 w 739802"/>
                <a:gd name="connsiteY4" fmla="*/ 731266 h 861849"/>
                <a:gd name="connsiteX5" fmla="*/ 74019 w 739802"/>
                <a:gd name="connsiteY5" fmla="*/ 699250 h 861849"/>
                <a:gd name="connsiteX6" fmla="*/ 64168 w 739802"/>
                <a:gd name="connsiteY6" fmla="*/ 597454 h 861849"/>
                <a:gd name="connsiteX7" fmla="*/ 62526 w 739802"/>
                <a:gd name="connsiteY7" fmla="*/ 572416 h 861849"/>
                <a:gd name="connsiteX8" fmla="*/ 40361 w 739802"/>
                <a:gd name="connsiteY8" fmla="*/ 204638 h 861849"/>
                <a:gd name="connsiteX9" fmla="*/ 343695 w 739802"/>
                <a:gd name="connsiteY9" fmla="*/ 1047 h 861849"/>
                <a:gd name="connsiteX10" fmla="*/ 733228 w 739802"/>
                <a:gd name="connsiteY10" fmla="*/ 301919 h 861849"/>
                <a:gd name="connsiteX11" fmla="*/ 677404 w 739802"/>
                <a:gd name="connsiteY11" fmla="*/ 573647 h 861849"/>
                <a:gd name="connsiteX12" fmla="*/ 675352 w 739802"/>
                <a:gd name="connsiteY12" fmla="*/ 596223 h 861849"/>
                <a:gd name="connsiteX13" fmla="*/ 603520 w 739802"/>
                <a:gd name="connsiteY13" fmla="*/ 732908 h 861849"/>
                <a:gd name="connsiteX14" fmla="*/ 600647 w 739802"/>
                <a:gd name="connsiteY14" fmla="*/ 733318 h 861849"/>
                <a:gd name="connsiteX15" fmla="*/ 571094 w 739802"/>
                <a:gd name="connsiteY15" fmla="*/ 737013 h 861849"/>
                <a:gd name="connsiteX16" fmla="*/ 568631 w 739802"/>
                <a:gd name="connsiteY16" fmla="*/ 768619 h 861849"/>
                <a:gd name="connsiteX17" fmla="*/ 566168 w 739802"/>
                <a:gd name="connsiteY17" fmla="*/ 833472 h 861849"/>
                <a:gd name="connsiteX18" fmla="*/ 538256 w 739802"/>
                <a:gd name="connsiteY18" fmla="*/ 860153 h 861849"/>
                <a:gd name="connsiteX19" fmla="*/ 368323 w 739802"/>
                <a:gd name="connsiteY19" fmla="*/ 860563 h 86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39802" h="861849">
                  <a:moveTo>
                    <a:pt x="368323" y="860563"/>
                  </a:moveTo>
                  <a:cubicBezTo>
                    <a:pt x="314142" y="862205"/>
                    <a:pt x="259960" y="862615"/>
                    <a:pt x="205779" y="859742"/>
                  </a:cubicBezTo>
                  <a:cubicBezTo>
                    <a:pt x="183203" y="858511"/>
                    <a:pt x="176225" y="852354"/>
                    <a:pt x="174994" y="829368"/>
                  </a:cubicBezTo>
                  <a:cubicBezTo>
                    <a:pt x="173762" y="803508"/>
                    <a:pt x="172942" y="777649"/>
                    <a:pt x="173762" y="751379"/>
                  </a:cubicBezTo>
                  <a:cubicBezTo>
                    <a:pt x="174173" y="736192"/>
                    <a:pt x="169247" y="730856"/>
                    <a:pt x="153650" y="731266"/>
                  </a:cubicBezTo>
                  <a:cubicBezTo>
                    <a:pt x="122865" y="731677"/>
                    <a:pt x="94543" y="725109"/>
                    <a:pt x="74019" y="699250"/>
                  </a:cubicBezTo>
                  <a:cubicBezTo>
                    <a:pt x="48981" y="667644"/>
                    <a:pt x="44876" y="633575"/>
                    <a:pt x="64168" y="597454"/>
                  </a:cubicBezTo>
                  <a:cubicBezTo>
                    <a:pt x="69094" y="588014"/>
                    <a:pt x="68273" y="581446"/>
                    <a:pt x="62526" y="572416"/>
                  </a:cubicBezTo>
                  <a:cubicBezTo>
                    <a:pt x="-10126" y="453791"/>
                    <a:pt x="-22030" y="329831"/>
                    <a:pt x="40361" y="204638"/>
                  </a:cubicBezTo>
                  <a:cubicBezTo>
                    <a:pt x="101931" y="81088"/>
                    <a:pt x="204958" y="10898"/>
                    <a:pt x="343695" y="1047"/>
                  </a:cubicBezTo>
                  <a:cubicBezTo>
                    <a:pt x="534562" y="-12908"/>
                    <a:pt x="699159" y="113926"/>
                    <a:pt x="733228" y="301919"/>
                  </a:cubicBezTo>
                  <a:cubicBezTo>
                    <a:pt x="750878" y="398789"/>
                    <a:pt x="733228" y="490733"/>
                    <a:pt x="677404" y="573647"/>
                  </a:cubicBezTo>
                  <a:cubicBezTo>
                    <a:pt x="672068" y="581446"/>
                    <a:pt x="670016" y="587193"/>
                    <a:pt x="675352" y="596223"/>
                  </a:cubicBezTo>
                  <a:cubicBezTo>
                    <a:pt x="713525" y="656561"/>
                    <a:pt x="666322" y="733318"/>
                    <a:pt x="603520" y="732908"/>
                  </a:cubicBezTo>
                  <a:cubicBezTo>
                    <a:pt x="602699" y="732908"/>
                    <a:pt x="601468" y="732908"/>
                    <a:pt x="600647" y="733318"/>
                  </a:cubicBezTo>
                  <a:cubicBezTo>
                    <a:pt x="590385" y="735371"/>
                    <a:pt x="577251" y="729624"/>
                    <a:pt x="571094" y="737013"/>
                  </a:cubicBezTo>
                  <a:cubicBezTo>
                    <a:pt x="564526" y="744811"/>
                    <a:pt x="569041" y="757946"/>
                    <a:pt x="568631" y="768619"/>
                  </a:cubicBezTo>
                  <a:cubicBezTo>
                    <a:pt x="567810" y="790373"/>
                    <a:pt x="567399" y="812128"/>
                    <a:pt x="566168" y="833472"/>
                  </a:cubicBezTo>
                  <a:cubicBezTo>
                    <a:pt x="564937" y="851943"/>
                    <a:pt x="556727" y="860153"/>
                    <a:pt x="538256" y="860153"/>
                  </a:cubicBezTo>
                  <a:cubicBezTo>
                    <a:pt x="481612" y="860563"/>
                    <a:pt x="424968" y="860563"/>
                    <a:pt x="368323" y="860563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AF85C13-7B34-4FAB-B075-E6A848040321}"/>
                </a:ext>
              </a:extLst>
            </p:cNvPr>
            <p:cNvSpPr/>
            <p:nvPr/>
          </p:nvSpPr>
          <p:spPr>
            <a:xfrm>
              <a:off x="4026054" y="3817940"/>
              <a:ext cx="609757" cy="741691"/>
            </a:xfrm>
            <a:custGeom>
              <a:avLst/>
              <a:gdLst>
                <a:gd name="connsiteX0" fmla="*/ 305926 w 609757"/>
                <a:gd name="connsiteY0" fmla="*/ 497329 h 741691"/>
                <a:gd name="connsiteX1" fmla="*/ 232452 w 609757"/>
                <a:gd name="connsiteY1" fmla="*/ 560130 h 741691"/>
                <a:gd name="connsiteX2" fmla="*/ 255438 w 609757"/>
                <a:gd name="connsiteY2" fmla="*/ 597893 h 741691"/>
                <a:gd name="connsiteX3" fmla="*/ 289918 w 609757"/>
                <a:gd name="connsiteY3" fmla="*/ 582706 h 741691"/>
                <a:gd name="connsiteX4" fmla="*/ 294022 w 609757"/>
                <a:gd name="connsiteY4" fmla="*/ 572444 h 741691"/>
                <a:gd name="connsiteX5" fmla="*/ 306336 w 609757"/>
                <a:gd name="connsiteY5" fmla="*/ 557257 h 741691"/>
                <a:gd name="connsiteX6" fmla="*/ 317829 w 609757"/>
                <a:gd name="connsiteY6" fmla="*/ 572855 h 741691"/>
                <a:gd name="connsiteX7" fmla="*/ 319882 w 609757"/>
                <a:gd name="connsiteY7" fmla="*/ 579422 h 741691"/>
                <a:gd name="connsiteX8" fmla="*/ 351077 w 609757"/>
                <a:gd name="connsiteY8" fmla="*/ 599535 h 741691"/>
                <a:gd name="connsiteX9" fmla="*/ 378989 w 609757"/>
                <a:gd name="connsiteY9" fmla="*/ 574907 h 741691"/>
                <a:gd name="connsiteX10" fmla="*/ 378168 w 609757"/>
                <a:gd name="connsiteY10" fmla="*/ 553973 h 741691"/>
                <a:gd name="connsiteX11" fmla="*/ 305926 w 609757"/>
                <a:gd name="connsiteY11" fmla="*/ 497329 h 741691"/>
                <a:gd name="connsiteX12" fmla="*/ 447126 w 609757"/>
                <a:gd name="connsiteY12" fmla="*/ 283887 h 741691"/>
                <a:gd name="connsiteX13" fmla="*/ 348204 w 609757"/>
                <a:gd name="connsiteY13" fmla="*/ 384041 h 741691"/>
                <a:gd name="connsiteX14" fmla="*/ 447537 w 609757"/>
                <a:gd name="connsiteY14" fmla="*/ 487068 h 741691"/>
                <a:gd name="connsiteX15" fmla="*/ 548922 w 609757"/>
                <a:gd name="connsiteY15" fmla="*/ 385272 h 741691"/>
                <a:gd name="connsiteX16" fmla="*/ 447126 w 609757"/>
                <a:gd name="connsiteY16" fmla="*/ 283887 h 741691"/>
                <a:gd name="connsiteX17" fmla="*/ 161852 w 609757"/>
                <a:gd name="connsiteY17" fmla="*/ 283477 h 741691"/>
                <a:gd name="connsiteX18" fmla="*/ 60877 w 609757"/>
                <a:gd name="connsiteY18" fmla="*/ 381578 h 741691"/>
                <a:gd name="connsiteX19" fmla="*/ 156105 w 609757"/>
                <a:gd name="connsiteY19" fmla="*/ 486657 h 741691"/>
                <a:gd name="connsiteX20" fmla="*/ 263237 w 609757"/>
                <a:gd name="connsiteY20" fmla="*/ 385683 h 741691"/>
                <a:gd name="connsiteX21" fmla="*/ 161852 w 609757"/>
                <a:gd name="connsiteY21" fmla="*/ 283477 h 741691"/>
                <a:gd name="connsiteX22" fmla="*/ 322872 w 609757"/>
                <a:gd name="connsiteY22" fmla="*/ 219 h 741691"/>
                <a:gd name="connsiteX23" fmla="*/ 607208 w 609757"/>
                <a:gd name="connsiteY23" fmla="*/ 248997 h 741691"/>
                <a:gd name="connsiteX24" fmla="*/ 609670 w 609757"/>
                <a:gd name="connsiteY24" fmla="*/ 305231 h 741691"/>
                <a:gd name="connsiteX25" fmla="*/ 545638 w 609757"/>
                <a:gd name="connsiteY25" fmla="*/ 498561 h 741691"/>
                <a:gd name="connsiteX26" fmla="*/ 532913 w 609757"/>
                <a:gd name="connsiteY26" fmla="*/ 519084 h 741691"/>
                <a:gd name="connsiteX27" fmla="*/ 540302 w 609757"/>
                <a:gd name="connsiteY27" fmla="*/ 554795 h 741691"/>
                <a:gd name="connsiteX28" fmla="*/ 549332 w 609757"/>
                <a:gd name="connsiteY28" fmla="*/ 561772 h 741691"/>
                <a:gd name="connsiteX29" fmla="*/ 559594 w 609757"/>
                <a:gd name="connsiteY29" fmla="*/ 589274 h 741691"/>
                <a:gd name="connsiteX30" fmla="*/ 535786 w 609757"/>
                <a:gd name="connsiteY30" fmla="*/ 608155 h 741691"/>
                <a:gd name="connsiteX31" fmla="*/ 470933 w 609757"/>
                <a:gd name="connsiteY31" fmla="*/ 611439 h 741691"/>
                <a:gd name="connsiteX32" fmla="*/ 441790 w 609757"/>
                <a:gd name="connsiteY32" fmla="*/ 639350 h 741691"/>
                <a:gd name="connsiteX33" fmla="*/ 439738 w 609757"/>
                <a:gd name="connsiteY33" fmla="*/ 725548 h 741691"/>
                <a:gd name="connsiteX34" fmla="*/ 426192 w 609757"/>
                <a:gd name="connsiteY34" fmla="*/ 739504 h 741691"/>
                <a:gd name="connsiteX35" fmla="*/ 393765 w 609757"/>
                <a:gd name="connsiteY35" fmla="*/ 741556 h 741691"/>
                <a:gd name="connsiteX36" fmla="*/ 383504 w 609757"/>
                <a:gd name="connsiteY36" fmla="*/ 732116 h 741691"/>
                <a:gd name="connsiteX37" fmla="*/ 381862 w 609757"/>
                <a:gd name="connsiteY37" fmla="*/ 696816 h 741691"/>
                <a:gd name="connsiteX38" fmla="*/ 358465 w 609757"/>
                <a:gd name="connsiteY38" fmla="*/ 675882 h 741691"/>
                <a:gd name="connsiteX39" fmla="*/ 333837 w 609757"/>
                <a:gd name="connsiteY39" fmla="*/ 696405 h 741691"/>
                <a:gd name="connsiteX40" fmla="*/ 333016 w 609757"/>
                <a:gd name="connsiteY40" fmla="*/ 727601 h 741691"/>
                <a:gd name="connsiteX41" fmla="*/ 318240 w 609757"/>
                <a:gd name="connsiteY41" fmla="*/ 741146 h 741691"/>
                <a:gd name="connsiteX42" fmla="*/ 283761 w 609757"/>
                <a:gd name="connsiteY42" fmla="*/ 736220 h 741691"/>
                <a:gd name="connsiteX43" fmla="*/ 279245 w 609757"/>
                <a:gd name="connsiteY43" fmla="*/ 703383 h 741691"/>
                <a:gd name="connsiteX44" fmla="*/ 252976 w 609757"/>
                <a:gd name="connsiteY44" fmla="*/ 675882 h 741691"/>
                <a:gd name="connsiteX45" fmla="*/ 228758 w 609757"/>
                <a:gd name="connsiteY45" fmla="*/ 704615 h 741691"/>
                <a:gd name="connsiteX46" fmla="*/ 190174 w 609757"/>
                <a:gd name="connsiteY46" fmla="*/ 741556 h 741691"/>
                <a:gd name="connsiteX47" fmla="*/ 169651 w 609757"/>
                <a:gd name="connsiteY47" fmla="*/ 721033 h 741691"/>
                <a:gd name="connsiteX48" fmla="*/ 167599 w 609757"/>
                <a:gd name="connsiteY48" fmla="*/ 638940 h 741691"/>
                <a:gd name="connsiteX49" fmla="*/ 142150 w 609757"/>
                <a:gd name="connsiteY49" fmla="*/ 612260 h 741691"/>
                <a:gd name="connsiteX50" fmla="*/ 91252 w 609757"/>
                <a:gd name="connsiteY50" fmla="*/ 610207 h 741691"/>
                <a:gd name="connsiteX51" fmla="*/ 69908 w 609757"/>
                <a:gd name="connsiteY51" fmla="*/ 608976 h 741691"/>
                <a:gd name="connsiteX52" fmla="*/ 55131 w 609757"/>
                <a:gd name="connsiteY52" fmla="*/ 570803 h 741691"/>
                <a:gd name="connsiteX53" fmla="*/ 69087 w 609757"/>
                <a:gd name="connsiteY53" fmla="*/ 555205 h 741691"/>
                <a:gd name="connsiteX54" fmla="*/ 72371 w 609757"/>
                <a:gd name="connsiteY54" fmla="*/ 506770 h 741691"/>
                <a:gd name="connsiteX55" fmla="*/ 23936 w 609757"/>
                <a:gd name="connsiteY55" fmla="*/ 425908 h 741691"/>
                <a:gd name="connsiteX56" fmla="*/ 252565 w 609757"/>
                <a:gd name="connsiteY56" fmla="*/ 5181 h 741691"/>
                <a:gd name="connsiteX57" fmla="*/ 322872 w 609757"/>
                <a:gd name="connsiteY57" fmla="*/ 219 h 74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09757" h="741691">
                  <a:moveTo>
                    <a:pt x="305926" y="497329"/>
                  </a:moveTo>
                  <a:cubicBezTo>
                    <a:pt x="269805" y="496508"/>
                    <a:pt x="236557" y="525651"/>
                    <a:pt x="232452" y="560130"/>
                  </a:cubicBezTo>
                  <a:cubicBezTo>
                    <a:pt x="230400" y="578191"/>
                    <a:pt x="239430" y="592557"/>
                    <a:pt x="255438" y="597893"/>
                  </a:cubicBezTo>
                  <a:cubicBezTo>
                    <a:pt x="268573" y="602408"/>
                    <a:pt x="281708" y="596662"/>
                    <a:pt x="289918" y="582706"/>
                  </a:cubicBezTo>
                  <a:cubicBezTo>
                    <a:pt x="291970" y="579832"/>
                    <a:pt x="293201" y="576138"/>
                    <a:pt x="294022" y="572444"/>
                  </a:cubicBezTo>
                  <a:cubicBezTo>
                    <a:pt x="296075" y="565056"/>
                    <a:pt x="297716" y="556846"/>
                    <a:pt x="306336" y="557257"/>
                  </a:cubicBezTo>
                  <a:cubicBezTo>
                    <a:pt x="314546" y="557667"/>
                    <a:pt x="316187" y="565877"/>
                    <a:pt x="317829" y="572855"/>
                  </a:cubicBezTo>
                  <a:cubicBezTo>
                    <a:pt x="318240" y="574907"/>
                    <a:pt x="319061" y="577370"/>
                    <a:pt x="319882" y="579422"/>
                  </a:cubicBezTo>
                  <a:cubicBezTo>
                    <a:pt x="325628" y="592557"/>
                    <a:pt x="338353" y="600766"/>
                    <a:pt x="351077" y="599535"/>
                  </a:cubicBezTo>
                  <a:cubicBezTo>
                    <a:pt x="364212" y="598303"/>
                    <a:pt x="375705" y="588042"/>
                    <a:pt x="378989" y="574907"/>
                  </a:cubicBezTo>
                  <a:cubicBezTo>
                    <a:pt x="380630" y="567929"/>
                    <a:pt x="379810" y="560951"/>
                    <a:pt x="378168" y="553973"/>
                  </a:cubicBezTo>
                  <a:cubicBezTo>
                    <a:pt x="369548" y="517852"/>
                    <a:pt x="344920" y="498150"/>
                    <a:pt x="305926" y="497329"/>
                  </a:cubicBezTo>
                  <a:close/>
                  <a:moveTo>
                    <a:pt x="447126" y="283887"/>
                  </a:moveTo>
                  <a:cubicBezTo>
                    <a:pt x="391713" y="283887"/>
                    <a:pt x="348204" y="327807"/>
                    <a:pt x="348204" y="384041"/>
                  </a:cubicBezTo>
                  <a:cubicBezTo>
                    <a:pt x="348204" y="442327"/>
                    <a:pt x="391303" y="486657"/>
                    <a:pt x="447537" y="487068"/>
                  </a:cubicBezTo>
                  <a:cubicBezTo>
                    <a:pt x="505412" y="487889"/>
                    <a:pt x="553847" y="438633"/>
                    <a:pt x="548922" y="385272"/>
                  </a:cubicBezTo>
                  <a:cubicBezTo>
                    <a:pt x="548511" y="324113"/>
                    <a:pt x="507875" y="283477"/>
                    <a:pt x="447126" y="283887"/>
                  </a:cubicBezTo>
                  <a:close/>
                  <a:moveTo>
                    <a:pt x="161852" y="283477"/>
                  </a:moveTo>
                  <a:cubicBezTo>
                    <a:pt x="111775" y="276088"/>
                    <a:pt x="59646" y="333553"/>
                    <a:pt x="60877" y="381578"/>
                  </a:cubicBezTo>
                  <a:cubicBezTo>
                    <a:pt x="62930" y="439043"/>
                    <a:pt x="103566" y="485836"/>
                    <a:pt x="156105" y="486657"/>
                  </a:cubicBezTo>
                  <a:cubicBezTo>
                    <a:pt x="211518" y="487478"/>
                    <a:pt x="264469" y="444379"/>
                    <a:pt x="263237" y="385683"/>
                  </a:cubicBezTo>
                  <a:cubicBezTo>
                    <a:pt x="262006" y="327396"/>
                    <a:pt x="220138" y="283887"/>
                    <a:pt x="161852" y="283477"/>
                  </a:cubicBezTo>
                  <a:close/>
                  <a:moveTo>
                    <a:pt x="322872" y="219"/>
                  </a:moveTo>
                  <a:cubicBezTo>
                    <a:pt x="480110" y="6072"/>
                    <a:pt x="587813" y="128321"/>
                    <a:pt x="607208" y="248997"/>
                  </a:cubicBezTo>
                  <a:cubicBezTo>
                    <a:pt x="609670" y="267468"/>
                    <a:pt x="609260" y="286350"/>
                    <a:pt x="609670" y="305231"/>
                  </a:cubicBezTo>
                  <a:cubicBezTo>
                    <a:pt x="611312" y="377473"/>
                    <a:pt x="589968" y="441916"/>
                    <a:pt x="545638" y="498561"/>
                  </a:cubicBezTo>
                  <a:cubicBezTo>
                    <a:pt x="540712" y="504718"/>
                    <a:pt x="536607" y="511696"/>
                    <a:pt x="532913" y="519084"/>
                  </a:cubicBezTo>
                  <a:cubicBezTo>
                    <a:pt x="526346" y="532219"/>
                    <a:pt x="529219" y="544943"/>
                    <a:pt x="540302" y="554795"/>
                  </a:cubicBezTo>
                  <a:cubicBezTo>
                    <a:pt x="543175" y="557257"/>
                    <a:pt x="546459" y="559310"/>
                    <a:pt x="549332" y="561772"/>
                  </a:cubicBezTo>
                  <a:cubicBezTo>
                    <a:pt x="557131" y="569161"/>
                    <a:pt x="562877" y="577780"/>
                    <a:pt x="559594" y="589274"/>
                  </a:cubicBezTo>
                  <a:cubicBezTo>
                    <a:pt x="556310" y="601588"/>
                    <a:pt x="547280" y="607334"/>
                    <a:pt x="535786" y="608155"/>
                  </a:cubicBezTo>
                  <a:cubicBezTo>
                    <a:pt x="514032" y="609797"/>
                    <a:pt x="492277" y="610207"/>
                    <a:pt x="470933" y="611439"/>
                  </a:cubicBezTo>
                  <a:cubicBezTo>
                    <a:pt x="449589" y="612670"/>
                    <a:pt x="443021" y="618006"/>
                    <a:pt x="441790" y="639350"/>
                  </a:cubicBezTo>
                  <a:cubicBezTo>
                    <a:pt x="440148" y="668083"/>
                    <a:pt x="439738" y="696816"/>
                    <a:pt x="439738" y="725548"/>
                  </a:cubicBezTo>
                  <a:cubicBezTo>
                    <a:pt x="439738" y="735810"/>
                    <a:pt x="436864" y="739915"/>
                    <a:pt x="426192" y="739504"/>
                  </a:cubicBezTo>
                  <a:cubicBezTo>
                    <a:pt x="415520" y="739094"/>
                    <a:pt x="404437" y="740325"/>
                    <a:pt x="393765" y="741556"/>
                  </a:cubicBezTo>
                  <a:cubicBezTo>
                    <a:pt x="386377" y="742377"/>
                    <a:pt x="383914" y="739504"/>
                    <a:pt x="383504" y="732116"/>
                  </a:cubicBezTo>
                  <a:cubicBezTo>
                    <a:pt x="383504" y="720212"/>
                    <a:pt x="382683" y="708719"/>
                    <a:pt x="381862" y="696816"/>
                  </a:cubicBezTo>
                  <a:cubicBezTo>
                    <a:pt x="380630" y="683270"/>
                    <a:pt x="372011" y="675882"/>
                    <a:pt x="358465" y="675882"/>
                  </a:cubicBezTo>
                  <a:cubicBezTo>
                    <a:pt x="345330" y="675882"/>
                    <a:pt x="335069" y="684091"/>
                    <a:pt x="333837" y="696405"/>
                  </a:cubicBezTo>
                  <a:cubicBezTo>
                    <a:pt x="333016" y="706667"/>
                    <a:pt x="333016" y="717339"/>
                    <a:pt x="333016" y="727601"/>
                  </a:cubicBezTo>
                  <a:cubicBezTo>
                    <a:pt x="333016" y="737862"/>
                    <a:pt x="328501" y="742377"/>
                    <a:pt x="318240" y="741146"/>
                  </a:cubicBezTo>
                  <a:cubicBezTo>
                    <a:pt x="306336" y="739915"/>
                    <a:pt x="292791" y="741967"/>
                    <a:pt x="283761" y="736220"/>
                  </a:cubicBezTo>
                  <a:cubicBezTo>
                    <a:pt x="273499" y="729653"/>
                    <a:pt x="280887" y="714466"/>
                    <a:pt x="279245" y="703383"/>
                  </a:cubicBezTo>
                  <a:cubicBezTo>
                    <a:pt x="277193" y="686965"/>
                    <a:pt x="267342" y="675882"/>
                    <a:pt x="252976" y="675882"/>
                  </a:cubicBezTo>
                  <a:cubicBezTo>
                    <a:pt x="238199" y="675882"/>
                    <a:pt x="229169" y="686554"/>
                    <a:pt x="228758" y="704615"/>
                  </a:cubicBezTo>
                  <a:cubicBezTo>
                    <a:pt x="227527" y="741967"/>
                    <a:pt x="227527" y="741967"/>
                    <a:pt x="190174" y="741556"/>
                  </a:cubicBezTo>
                  <a:cubicBezTo>
                    <a:pt x="170061" y="741146"/>
                    <a:pt x="170061" y="741146"/>
                    <a:pt x="169651" y="721033"/>
                  </a:cubicBezTo>
                  <a:cubicBezTo>
                    <a:pt x="168830" y="693532"/>
                    <a:pt x="168419" y="666441"/>
                    <a:pt x="167599" y="638940"/>
                  </a:cubicBezTo>
                  <a:cubicBezTo>
                    <a:pt x="166778" y="620469"/>
                    <a:pt x="161031" y="613902"/>
                    <a:pt x="142150" y="612260"/>
                  </a:cubicBezTo>
                  <a:cubicBezTo>
                    <a:pt x="125321" y="610618"/>
                    <a:pt x="108081" y="611028"/>
                    <a:pt x="91252" y="610207"/>
                  </a:cubicBezTo>
                  <a:cubicBezTo>
                    <a:pt x="84274" y="609797"/>
                    <a:pt x="76886" y="610207"/>
                    <a:pt x="69908" y="608976"/>
                  </a:cubicBezTo>
                  <a:cubicBezTo>
                    <a:pt x="51437" y="605282"/>
                    <a:pt x="44048" y="585990"/>
                    <a:pt x="55131" y="570803"/>
                  </a:cubicBezTo>
                  <a:cubicBezTo>
                    <a:pt x="59236" y="565056"/>
                    <a:pt x="64161" y="560131"/>
                    <a:pt x="69087" y="555205"/>
                  </a:cubicBezTo>
                  <a:cubicBezTo>
                    <a:pt x="86326" y="537555"/>
                    <a:pt x="87558" y="526472"/>
                    <a:pt x="72371" y="506770"/>
                  </a:cubicBezTo>
                  <a:cubicBezTo>
                    <a:pt x="52668" y="481732"/>
                    <a:pt x="36660" y="455051"/>
                    <a:pt x="23936" y="425908"/>
                  </a:cubicBezTo>
                  <a:cubicBezTo>
                    <a:pt x="-43791" y="269931"/>
                    <a:pt x="32145" y="43764"/>
                    <a:pt x="252565" y="5181"/>
                  </a:cubicBezTo>
                  <a:cubicBezTo>
                    <a:pt x="276936" y="923"/>
                    <a:pt x="300410" y="-617"/>
                    <a:pt x="322872" y="219"/>
                  </a:cubicBezTo>
                  <a:close/>
                </a:path>
              </a:pathLst>
            </a:custGeom>
            <a:solidFill>
              <a:schemeClr val="accent2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11888B8F-6FFF-469B-9324-FB2F2D47EBED}"/>
              </a:ext>
            </a:extLst>
          </p:cNvPr>
          <p:cNvGrpSpPr/>
          <p:nvPr/>
        </p:nvGrpSpPr>
        <p:grpSpPr>
          <a:xfrm>
            <a:off x="3119511" y="5109093"/>
            <a:ext cx="777576" cy="872724"/>
            <a:chOff x="2035379" y="1192424"/>
            <a:chExt cx="777576" cy="872724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E4E9EBF-7575-4791-9448-C13A21D2B1D4}"/>
                </a:ext>
              </a:extLst>
            </p:cNvPr>
            <p:cNvSpPr/>
            <p:nvPr/>
          </p:nvSpPr>
          <p:spPr>
            <a:xfrm>
              <a:off x="2035379" y="1192424"/>
              <a:ext cx="777576" cy="872724"/>
            </a:xfrm>
            <a:custGeom>
              <a:avLst/>
              <a:gdLst>
                <a:gd name="connsiteX0" fmla="*/ 387523 w 777576"/>
                <a:gd name="connsiteY0" fmla="*/ 871438 h 872724"/>
                <a:gd name="connsiteX1" fmla="*/ 244681 w 777576"/>
                <a:gd name="connsiteY1" fmla="*/ 871028 h 872724"/>
                <a:gd name="connsiteX2" fmla="*/ 173260 w 777576"/>
                <a:gd name="connsiteY2" fmla="*/ 809048 h 872724"/>
                <a:gd name="connsiteX3" fmla="*/ 158893 w 777576"/>
                <a:gd name="connsiteY3" fmla="*/ 715461 h 872724"/>
                <a:gd name="connsiteX4" fmla="*/ 120720 w 777576"/>
                <a:gd name="connsiteY4" fmla="*/ 682624 h 872724"/>
                <a:gd name="connsiteX5" fmla="*/ 42731 w 777576"/>
                <a:gd name="connsiteY5" fmla="*/ 656354 h 872724"/>
                <a:gd name="connsiteX6" fmla="*/ 22208 w 777576"/>
                <a:gd name="connsiteY6" fmla="*/ 617360 h 872724"/>
                <a:gd name="connsiteX7" fmla="*/ 43 w 777576"/>
                <a:gd name="connsiteY7" fmla="*/ 316899 h 872724"/>
                <a:gd name="connsiteX8" fmla="*/ 231546 w 777576"/>
                <a:gd name="connsiteY8" fmla="*/ 15207 h 872724"/>
                <a:gd name="connsiteX9" fmla="*/ 325953 w 777576"/>
                <a:gd name="connsiteY9" fmla="*/ 19 h 872724"/>
                <a:gd name="connsiteX10" fmla="*/ 468795 w 777576"/>
                <a:gd name="connsiteY10" fmla="*/ 2072 h 872724"/>
                <a:gd name="connsiteX11" fmla="*/ 718769 w 777576"/>
                <a:gd name="connsiteY11" fmla="*/ 147787 h 872724"/>
                <a:gd name="connsiteX12" fmla="*/ 775413 w 777576"/>
                <a:gd name="connsiteY12" fmla="*/ 385036 h 872724"/>
                <a:gd name="connsiteX13" fmla="*/ 759405 w 777576"/>
                <a:gd name="connsiteY13" fmla="*/ 589448 h 872724"/>
                <a:gd name="connsiteX14" fmla="*/ 756121 w 777576"/>
                <a:gd name="connsiteY14" fmla="*/ 613255 h 872724"/>
                <a:gd name="connsiteX15" fmla="*/ 681006 w 777576"/>
                <a:gd name="connsiteY15" fmla="*/ 683035 h 872724"/>
                <a:gd name="connsiteX16" fmla="*/ 644474 w 777576"/>
                <a:gd name="connsiteY16" fmla="*/ 685908 h 872724"/>
                <a:gd name="connsiteX17" fmla="*/ 620257 w 777576"/>
                <a:gd name="connsiteY17" fmla="*/ 706842 h 872724"/>
                <a:gd name="connsiteX18" fmla="*/ 606712 w 777576"/>
                <a:gd name="connsiteY18" fmla="*/ 797555 h 872724"/>
                <a:gd name="connsiteX19" fmla="*/ 559508 w 777576"/>
                <a:gd name="connsiteY19" fmla="*/ 864461 h 872724"/>
                <a:gd name="connsiteX20" fmla="*/ 536522 w 777576"/>
                <a:gd name="connsiteY20" fmla="*/ 870618 h 872724"/>
                <a:gd name="connsiteX21" fmla="*/ 387523 w 777576"/>
                <a:gd name="connsiteY21" fmla="*/ 871438 h 87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7576" h="872724">
                  <a:moveTo>
                    <a:pt x="387523" y="871438"/>
                  </a:moveTo>
                  <a:cubicBezTo>
                    <a:pt x="339909" y="871438"/>
                    <a:pt x="292295" y="872259"/>
                    <a:pt x="244681" y="871028"/>
                  </a:cubicBezTo>
                  <a:cubicBezTo>
                    <a:pt x="211022" y="870207"/>
                    <a:pt x="179006" y="842295"/>
                    <a:pt x="173260" y="809048"/>
                  </a:cubicBezTo>
                  <a:cubicBezTo>
                    <a:pt x="167513" y="777852"/>
                    <a:pt x="163819" y="746657"/>
                    <a:pt x="158893" y="715461"/>
                  </a:cubicBezTo>
                  <a:cubicBezTo>
                    <a:pt x="154789" y="688371"/>
                    <a:pt x="148632" y="683035"/>
                    <a:pt x="120720" y="682624"/>
                  </a:cubicBezTo>
                  <a:cubicBezTo>
                    <a:pt x="91577" y="682624"/>
                    <a:pt x="64486" y="678930"/>
                    <a:pt x="42731" y="656354"/>
                  </a:cubicBezTo>
                  <a:cubicBezTo>
                    <a:pt x="31649" y="644861"/>
                    <a:pt x="23850" y="632958"/>
                    <a:pt x="22208" y="617360"/>
                  </a:cubicBezTo>
                  <a:cubicBezTo>
                    <a:pt x="10305" y="517617"/>
                    <a:pt x="-778" y="417463"/>
                    <a:pt x="43" y="316899"/>
                  </a:cubicBezTo>
                  <a:cubicBezTo>
                    <a:pt x="1274" y="181445"/>
                    <a:pt x="100607" y="55843"/>
                    <a:pt x="231546" y="15207"/>
                  </a:cubicBezTo>
                  <a:cubicBezTo>
                    <a:pt x="262331" y="5766"/>
                    <a:pt x="293526" y="-391"/>
                    <a:pt x="325953" y="19"/>
                  </a:cubicBezTo>
                  <a:cubicBezTo>
                    <a:pt x="373567" y="840"/>
                    <a:pt x="421591" y="-1212"/>
                    <a:pt x="468795" y="2072"/>
                  </a:cubicBezTo>
                  <a:cubicBezTo>
                    <a:pt x="575516" y="9460"/>
                    <a:pt x="658020" y="61589"/>
                    <a:pt x="718769" y="147787"/>
                  </a:cubicBezTo>
                  <a:cubicBezTo>
                    <a:pt x="769256" y="218798"/>
                    <a:pt x="783622" y="299249"/>
                    <a:pt x="775413" y="385036"/>
                  </a:cubicBezTo>
                  <a:cubicBezTo>
                    <a:pt x="768846" y="453174"/>
                    <a:pt x="764741" y="521311"/>
                    <a:pt x="759405" y="589448"/>
                  </a:cubicBezTo>
                  <a:cubicBezTo>
                    <a:pt x="758584" y="597247"/>
                    <a:pt x="757763" y="605457"/>
                    <a:pt x="756121" y="613255"/>
                  </a:cubicBezTo>
                  <a:cubicBezTo>
                    <a:pt x="748733" y="651839"/>
                    <a:pt x="719590" y="678519"/>
                    <a:pt x="681006" y="683035"/>
                  </a:cubicBezTo>
                  <a:cubicBezTo>
                    <a:pt x="668692" y="684266"/>
                    <a:pt x="656378" y="685497"/>
                    <a:pt x="644474" y="685908"/>
                  </a:cubicBezTo>
                  <a:cubicBezTo>
                    <a:pt x="630519" y="686729"/>
                    <a:pt x="622309" y="693296"/>
                    <a:pt x="620257" y="706842"/>
                  </a:cubicBezTo>
                  <a:cubicBezTo>
                    <a:pt x="615742" y="737216"/>
                    <a:pt x="611227" y="767591"/>
                    <a:pt x="606712" y="797555"/>
                  </a:cubicBezTo>
                  <a:cubicBezTo>
                    <a:pt x="602196" y="827519"/>
                    <a:pt x="584957" y="849273"/>
                    <a:pt x="559508" y="864461"/>
                  </a:cubicBezTo>
                  <a:cubicBezTo>
                    <a:pt x="552530" y="868976"/>
                    <a:pt x="544731" y="869797"/>
                    <a:pt x="536522" y="870618"/>
                  </a:cubicBezTo>
                  <a:cubicBezTo>
                    <a:pt x="486856" y="873901"/>
                    <a:pt x="437189" y="872670"/>
                    <a:pt x="387523" y="871438"/>
                  </a:cubicBezTo>
                  <a:close/>
                </a:path>
              </a:pathLst>
            </a:custGeom>
            <a:solidFill>
              <a:schemeClr val="tx1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72FC67E-0D84-4F56-8F12-479F5C321578}"/>
                </a:ext>
              </a:extLst>
            </p:cNvPr>
            <p:cNvSpPr/>
            <p:nvPr/>
          </p:nvSpPr>
          <p:spPr>
            <a:xfrm>
              <a:off x="2093779" y="1251445"/>
              <a:ext cx="658983" cy="757712"/>
            </a:xfrm>
            <a:custGeom>
              <a:avLst/>
              <a:gdLst>
                <a:gd name="connsiteX0" fmla="*/ 292591 w 658983"/>
                <a:gd name="connsiteY0" fmla="*/ 537405 h 757712"/>
                <a:gd name="connsiteX1" fmla="*/ 270837 w 658983"/>
                <a:gd name="connsiteY1" fmla="*/ 551361 h 757712"/>
                <a:gd name="connsiteX2" fmla="*/ 263038 w 658983"/>
                <a:gd name="connsiteY2" fmla="*/ 584198 h 757712"/>
                <a:gd name="connsiteX3" fmla="*/ 292181 w 658983"/>
                <a:gd name="connsiteY3" fmla="*/ 619909 h 757712"/>
                <a:gd name="connsiteX4" fmla="*/ 322555 w 658983"/>
                <a:gd name="connsiteY4" fmla="*/ 594870 h 757712"/>
                <a:gd name="connsiteX5" fmla="*/ 313115 w 658983"/>
                <a:gd name="connsiteY5" fmla="*/ 550950 h 757712"/>
                <a:gd name="connsiteX6" fmla="*/ 292591 w 658983"/>
                <a:gd name="connsiteY6" fmla="*/ 537405 h 757712"/>
                <a:gd name="connsiteX7" fmla="*/ 367707 w 658983"/>
                <a:gd name="connsiteY7" fmla="*/ 536994 h 757712"/>
                <a:gd name="connsiteX8" fmla="*/ 345542 w 658983"/>
                <a:gd name="connsiteY8" fmla="*/ 550539 h 757712"/>
                <a:gd name="connsiteX9" fmla="*/ 336512 w 658983"/>
                <a:gd name="connsiteY9" fmla="*/ 587481 h 757712"/>
                <a:gd name="connsiteX10" fmla="*/ 366476 w 658983"/>
                <a:gd name="connsiteY10" fmla="*/ 620729 h 757712"/>
                <a:gd name="connsiteX11" fmla="*/ 396029 w 658983"/>
                <a:gd name="connsiteY11" fmla="*/ 585019 h 757712"/>
                <a:gd name="connsiteX12" fmla="*/ 388641 w 658983"/>
                <a:gd name="connsiteY12" fmla="*/ 552181 h 757712"/>
                <a:gd name="connsiteX13" fmla="*/ 367707 w 658983"/>
                <a:gd name="connsiteY13" fmla="*/ 536994 h 757712"/>
                <a:gd name="connsiteX14" fmla="*/ 470734 w 658983"/>
                <a:gd name="connsiteY14" fmla="*/ 294820 h 757712"/>
                <a:gd name="connsiteX15" fmla="*/ 368939 w 658983"/>
                <a:gd name="connsiteY15" fmla="*/ 392511 h 757712"/>
                <a:gd name="connsiteX16" fmla="*/ 466629 w 658983"/>
                <a:gd name="connsiteY16" fmla="*/ 491843 h 757712"/>
                <a:gd name="connsiteX17" fmla="*/ 565141 w 658983"/>
                <a:gd name="connsiteY17" fmla="*/ 394563 h 757712"/>
                <a:gd name="connsiteX18" fmla="*/ 470734 w 658983"/>
                <a:gd name="connsiteY18" fmla="*/ 294820 h 757712"/>
                <a:gd name="connsiteX19" fmla="*/ 193670 w 658983"/>
                <a:gd name="connsiteY19" fmla="*/ 294409 h 757712"/>
                <a:gd name="connsiteX20" fmla="*/ 94337 w 658983"/>
                <a:gd name="connsiteY20" fmla="*/ 390868 h 757712"/>
                <a:gd name="connsiteX21" fmla="*/ 190797 w 658983"/>
                <a:gd name="connsiteY21" fmla="*/ 489380 h 757712"/>
                <a:gd name="connsiteX22" fmla="*/ 289308 w 658983"/>
                <a:gd name="connsiteY22" fmla="*/ 397025 h 757712"/>
                <a:gd name="connsiteX23" fmla="*/ 193670 w 658983"/>
                <a:gd name="connsiteY23" fmla="*/ 294409 h 757712"/>
                <a:gd name="connsiteX24" fmla="*/ 340566 w 658983"/>
                <a:gd name="connsiteY24" fmla="*/ 157 h 757712"/>
                <a:gd name="connsiteX25" fmla="*/ 417374 w 658983"/>
                <a:gd name="connsiteY25" fmla="*/ 3389 h 757712"/>
                <a:gd name="connsiteX26" fmla="*/ 637383 w 658983"/>
                <a:gd name="connsiteY26" fmla="*/ 172091 h 757712"/>
                <a:gd name="connsiteX27" fmla="*/ 657907 w 658983"/>
                <a:gd name="connsiteY27" fmla="*/ 296052 h 757712"/>
                <a:gd name="connsiteX28" fmla="*/ 638615 w 658983"/>
                <a:gd name="connsiteY28" fmla="*/ 527144 h 757712"/>
                <a:gd name="connsiteX29" fmla="*/ 598389 w 658983"/>
                <a:gd name="connsiteY29" fmla="*/ 563675 h 757712"/>
                <a:gd name="connsiteX30" fmla="*/ 523684 w 658983"/>
                <a:gd name="connsiteY30" fmla="*/ 588303 h 757712"/>
                <a:gd name="connsiteX31" fmla="*/ 501519 w 658983"/>
                <a:gd name="connsiteY31" fmla="*/ 625245 h 757712"/>
                <a:gd name="connsiteX32" fmla="*/ 487563 w 658983"/>
                <a:gd name="connsiteY32" fmla="*/ 720473 h 757712"/>
                <a:gd name="connsiteX33" fmla="*/ 432561 w 658983"/>
                <a:gd name="connsiteY33" fmla="*/ 754952 h 757712"/>
                <a:gd name="connsiteX34" fmla="*/ 428046 w 658983"/>
                <a:gd name="connsiteY34" fmla="*/ 747564 h 757712"/>
                <a:gd name="connsiteX35" fmla="*/ 427635 w 658983"/>
                <a:gd name="connsiteY35" fmla="*/ 734840 h 757712"/>
                <a:gd name="connsiteX36" fmla="*/ 396440 w 658983"/>
                <a:gd name="connsiteY36" fmla="*/ 704465 h 757712"/>
                <a:gd name="connsiteX37" fmla="*/ 366065 w 658983"/>
                <a:gd name="connsiteY37" fmla="*/ 734840 h 757712"/>
                <a:gd name="connsiteX38" fmla="*/ 342669 w 658983"/>
                <a:gd name="connsiteY38" fmla="*/ 755363 h 757712"/>
                <a:gd name="connsiteX39" fmla="*/ 308600 w 658983"/>
                <a:gd name="connsiteY39" fmla="*/ 755773 h 757712"/>
                <a:gd name="connsiteX40" fmla="*/ 290129 w 658983"/>
                <a:gd name="connsiteY40" fmla="*/ 738534 h 757712"/>
                <a:gd name="connsiteX41" fmla="*/ 286025 w 658983"/>
                <a:gd name="connsiteY41" fmla="*/ 719652 h 757712"/>
                <a:gd name="connsiteX42" fmla="*/ 256060 w 658983"/>
                <a:gd name="connsiteY42" fmla="*/ 705697 h 757712"/>
                <a:gd name="connsiteX43" fmla="*/ 231022 w 658983"/>
                <a:gd name="connsiteY43" fmla="*/ 732787 h 757712"/>
                <a:gd name="connsiteX44" fmla="*/ 227738 w 658983"/>
                <a:gd name="connsiteY44" fmla="*/ 754132 h 757712"/>
                <a:gd name="connsiteX45" fmla="*/ 202700 w 658983"/>
                <a:gd name="connsiteY45" fmla="*/ 755773 h 757712"/>
                <a:gd name="connsiteX46" fmla="*/ 169042 w 658983"/>
                <a:gd name="connsiteY46" fmla="*/ 726220 h 757712"/>
                <a:gd name="connsiteX47" fmla="*/ 158780 w 658983"/>
                <a:gd name="connsiteY47" fmla="*/ 647821 h 757712"/>
                <a:gd name="connsiteX48" fmla="*/ 66015 w 658983"/>
                <a:gd name="connsiteY48" fmla="*/ 566138 h 757712"/>
                <a:gd name="connsiteX49" fmla="*/ 17580 w 658983"/>
                <a:gd name="connsiteY49" fmla="*/ 520987 h 757712"/>
                <a:gd name="connsiteX50" fmla="*/ 340 w 658983"/>
                <a:gd name="connsiteY50" fmla="*/ 292357 h 757712"/>
                <a:gd name="connsiteX51" fmla="*/ 187513 w 658983"/>
                <a:gd name="connsiteY51" fmla="*/ 15703 h 757712"/>
                <a:gd name="connsiteX52" fmla="*/ 263449 w 658983"/>
                <a:gd name="connsiteY52" fmla="*/ 2158 h 757712"/>
                <a:gd name="connsiteX53" fmla="*/ 340566 w 658983"/>
                <a:gd name="connsiteY53" fmla="*/ 157 h 75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58983" h="757712">
                  <a:moveTo>
                    <a:pt x="292591" y="537405"/>
                  </a:moveTo>
                  <a:cubicBezTo>
                    <a:pt x="282330" y="537405"/>
                    <a:pt x="273710" y="540689"/>
                    <a:pt x="270837" y="551361"/>
                  </a:cubicBezTo>
                  <a:cubicBezTo>
                    <a:pt x="267963" y="562033"/>
                    <a:pt x="266322" y="573526"/>
                    <a:pt x="263038" y="584198"/>
                  </a:cubicBezTo>
                  <a:cubicBezTo>
                    <a:pt x="255649" y="606363"/>
                    <a:pt x="274941" y="620730"/>
                    <a:pt x="292181" y="619909"/>
                  </a:cubicBezTo>
                  <a:cubicBezTo>
                    <a:pt x="310241" y="620319"/>
                    <a:pt x="324197" y="609237"/>
                    <a:pt x="322555" y="594870"/>
                  </a:cubicBezTo>
                  <a:cubicBezTo>
                    <a:pt x="321324" y="580093"/>
                    <a:pt x="318040" y="565317"/>
                    <a:pt x="313115" y="550950"/>
                  </a:cubicBezTo>
                  <a:cubicBezTo>
                    <a:pt x="309831" y="541099"/>
                    <a:pt x="302443" y="537405"/>
                    <a:pt x="292591" y="537405"/>
                  </a:cubicBezTo>
                  <a:close/>
                  <a:moveTo>
                    <a:pt x="367707" y="536994"/>
                  </a:moveTo>
                  <a:cubicBezTo>
                    <a:pt x="357446" y="536994"/>
                    <a:pt x="349647" y="540278"/>
                    <a:pt x="345542" y="550539"/>
                  </a:cubicBezTo>
                  <a:cubicBezTo>
                    <a:pt x="341027" y="562443"/>
                    <a:pt x="338154" y="574757"/>
                    <a:pt x="336512" y="587481"/>
                  </a:cubicBezTo>
                  <a:cubicBezTo>
                    <a:pt x="333639" y="606773"/>
                    <a:pt x="346774" y="621140"/>
                    <a:pt x="366476" y="620729"/>
                  </a:cubicBezTo>
                  <a:cubicBezTo>
                    <a:pt x="388641" y="620319"/>
                    <a:pt x="400134" y="606773"/>
                    <a:pt x="396029" y="585019"/>
                  </a:cubicBezTo>
                  <a:cubicBezTo>
                    <a:pt x="393977" y="573936"/>
                    <a:pt x="391514" y="563264"/>
                    <a:pt x="388641" y="552181"/>
                  </a:cubicBezTo>
                  <a:cubicBezTo>
                    <a:pt x="385768" y="541509"/>
                    <a:pt x="378379" y="536994"/>
                    <a:pt x="367707" y="536994"/>
                  </a:cubicBezTo>
                  <a:close/>
                  <a:moveTo>
                    <a:pt x="470734" y="294820"/>
                  </a:moveTo>
                  <a:cubicBezTo>
                    <a:pt x="413269" y="293178"/>
                    <a:pt x="369349" y="335866"/>
                    <a:pt x="368939" y="392511"/>
                  </a:cubicBezTo>
                  <a:cubicBezTo>
                    <a:pt x="368118" y="447924"/>
                    <a:pt x="411217" y="491433"/>
                    <a:pt x="466629" y="491843"/>
                  </a:cubicBezTo>
                  <a:cubicBezTo>
                    <a:pt x="518759" y="492254"/>
                    <a:pt x="568835" y="445461"/>
                    <a:pt x="565141" y="394563"/>
                  </a:cubicBezTo>
                  <a:cubicBezTo>
                    <a:pt x="567194" y="334635"/>
                    <a:pt x="522863" y="296051"/>
                    <a:pt x="470734" y="294820"/>
                  </a:cubicBezTo>
                  <a:close/>
                  <a:moveTo>
                    <a:pt x="193670" y="294409"/>
                  </a:moveTo>
                  <a:cubicBezTo>
                    <a:pt x="138667" y="293998"/>
                    <a:pt x="94747" y="336687"/>
                    <a:pt x="94337" y="390868"/>
                  </a:cubicBezTo>
                  <a:cubicBezTo>
                    <a:pt x="93927" y="446692"/>
                    <a:pt x="135384" y="488970"/>
                    <a:pt x="190797" y="489380"/>
                  </a:cubicBezTo>
                  <a:cubicBezTo>
                    <a:pt x="255650" y="491022"/>
                    <a:pt x="289308" y="439303"/>
                    <a:pt x="289308" y="397025"/>
                  </a:cubicBezTo>
                  <a:cubicBezTo>
                    <a:pt x="289719" y="337918"/>
                    <a:pt x="249083" y="294409"/>
                    <a:pt x="193670" y="294409"/>
                  </a:cubicBezTo>
                  <a:close/>
                  <a:moveTo>
                    <a:pt x="340566" y="157"/>
                  </a:moveTo>
                  <a:cubicBezTo>
                    <a:pt x="366271" y="-305"/>
                    <a:pt x="391925" y="106"/>
                    <a:pt x="417374" y="3389"/>
                  </a:cubicBezTo>
                  <a:cubicBezTo>
                    <a:pt x="522042" y="17756"/>
                    <a:pt x="595926" y="74811"/>
                    <a:pt x="637383" y="172091"/>
                  </a:cubicBezTo>
                  <a:cubicBezTo>
                    <a:pt x="654212" y="211496"/>
                    <a:pt x="662011" y="252542"/>
                    <a:pt x="657907" y="296052"/>
                  </a:cubicBezTo>
                  <a:cubicBezTo>
                    <a:pt x="650518" y="373219"/>
                    <a:pt x="645593" y="449976"/>
                    <a:pt x="638615" y="527144"/>
                  </a:cubicBezTo>
                  <a:cubicBezTo>
                    <a:pt x="635741" y="557518"/>
                    <a:pt x="629174" y="563675"/>
                    <a:pt x="598389" y="563675"/>
                  </a:cubicBezTo>
                  <a:cubicBezTo>
                    <a:pt x="570477" y="564086"/>
                    <a:pt x="545029" y="568601"/>
                    <a:pt x="523684" y="588303"/>
                  </a:cubicBezTo>
                  <a:cubicBezTo>
                    <a:pt x="512602" y="598565"/>
                    <a:pt x="504803" y="610469"/>
                    <a:pt x="501519" y="625245"/>
                  </a:cubicBezTo>
                  <a:cubicBezTo>
                    <a:pt x="494952" y="656851"/>
                    <a:pt x="492078" y="688457"/>
                    <a:pt x="487563" y="720473"/>
                  </a:cubicBezTo>
                  <a:cubicBezTo>
                    <a:pt x="483048" y="750437"/>
                    <a:pt x="461704" y="763983"/>
                    <a:pt x="432561" y="754952"/>
                  </a:cubicBezTo>
                  <a:cubicBezTo>
                    <a:pt x="428046" y="753721"/>
                    <a:pt x="428046" y="750848"/>
                    <a:pt x="428046" y="747564"/>
                  </a:cubicBezTo>
                  <a:cubicBezTo>
                    <a:pt x="428046" y="743459"/>
                    <a:pt x="428046" y="738944"/>
                    <a:pt x="427635" y="734840"/>
                  </a:cubicBezTo>
                  <a:cubicBezTo>
                    <a:pt x="425172" y="715958"/>
                    <a:pt x="413269" y="704465"/>
                    <a:pt x="396440" y="704465"/>
                  </a:cubicBezTo>
                  <a:cubicBezTo>
                    <a:pt x="381663" y="704465"/>
                    <a:pt x="368939" y="717190"/>
                    <a:pt x="366065" y="734840"/>
                  </a:cubicBezTo>
                  <a:cubicBezTo>
                    <a:pt x="362782" y="755363"/>
                    <a:pt x="362782" y="755363"/>
                    <a:pt x="342669" y="755363"/>
                  </a:cubicBezTo>
                  <a:cubicBezTo>
                    <a:pt x="331176" y="755363"/>
                    <a:pt x="320093" y="754542"/>
                    <a:pt x="308600" y="755773"/>
                  </a:cubicBezTo>
                  <a:cubicBezTo>
                    <a:pt x="295055" y="757005"/>
                    <a:pt x="288077" y="753721"/>
                    <a:pt x="290129" y="738534"/>
                  </a:cubicBezTo>
                  <a:cubicBezTo>
                    <a:pt x="290950" y="731966"/>
                    <a:pt x="290129" y="725399"/>
                    <a:pt x="286025" y="719652"/>
                  </a:cubicBezTo>
                  <a:cubicBezTo>
                    <a:pt x="278636" y="709391"/>
                    <a:pt x="269606" y="702823"/>
                    <a:pt x="256060" y="705697"/>
                  </a:cubicBezTo>
                  <a:cubicBezTo>
                    <a:pt x="241284" y="708980"/>
                    <a:pt x="233895" y="718421"/>
                    <a:pt x="231022" y="732787"/>
                  </a:cubicBezTo>
                  <a:cubicBezTo>
                    <a:pt x="229791" y="740176"/>
                    <a:pt x="234306" y="750437"/>
                    <a:pt x="227738" y="754132"/>
                  </a:cubicBezTo>
                  <a:cubicBezTo>
                    <a:pt x="221171" y="757826"/>
                    <a:pt x="211320" y="755773"/>
                    <a:pt x="202700" y="755773"/>
                  </a:cubicBezTo>
                  <a:cubicBezTo>
                    <a:pt x="179714" y="755363"/>
                    <a:pt x="172325" y="749616"/>
                    <a:pt x="169042" y="726220"/>
                  </a:cubicBezTo>
                  <a:cubicBezTo>
                    <a:pt x="164937" y="699950"/>
                    <a:pt x="163295" y="673680"/>
                    <a:pt x="158780" y="647821"/>
                  </a:cubicBezTo>
                  <a:cubicBezTo>
                    <a:pt x="149750" y="592408"/>
                    <a:pt x="122659" y="569011"/>
                    <a:pt x="66015" y="566138"/>
                  </a:cubicBezTo>
                  <a:cubicBezTo>
                    <a:pt x="22505" y="563675"/>
                    <a:pt x="22095" y="563675"/>
                    <a:pt x="17580" y="520987"/>
                  </a:cubicBezTo>
                  <a:cubicBezTo>
                    <a:pt x="10602" y="441767"/>
                    <a:pt x="4445" y="363778"/>
                    <a:pt x="340" y="292357"/>
                  </a:cubicBezTo>
                  <a:cubicBezTo>
                    <a:pt x="-5817" y="167576"/>
                    <a:pt x="72172" y="55519"/>
                    <a:pt x="187513" y="15703"/>
                  </a:cubicBezTo>
                  <a:cubicBezTo>
                    <a:pt x="212141" y="7084"/>
                    <a:pt x="237590" y="2158"/>
                    <a:pt x="263449" y="2158"/>
                  </a:cubicBezTo>
                  <a:cubicBezTo>
                    <a:pt x="289103" y="1953"/>
                    <a:pt x="314860" y="619"/>
                    <a:pt x="340566" y="157"/>
                  </a:cubicBezTo>
                  <a:close/>
                </a:path>
              </a:pathLst>
            </a:custGeom>
            <a:solidFill>
              <a:schemeClr val="accent6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8B66DEE-CFFF-40B5-818E-A024F93258C1}"/>
              </a:ext>
            </a:extLst>
          </p:cNvPr>
          <p:cNvGrpSpPr/>
          <p:nvPr/>
        </p:nvGrpSpPr>
        <p:grpSpPr>
          <a:xfrm>
            <a:off x="4394741" y="2180763"/>
            <a:ext cx="3513411" cy="3509855"/>
            <a:chOff x="2870739" y="1793896"/>
            <a:chExt cx="3513411" cy="3509855"/>
          </a:xfrm>
        </p:grpSpPr>
        <p:sp>
          <p:nvSpPr>
            <p:cNvPr id="4" name="Right Triangle 3">
              <a:extLst>
                <a:ext uri="{FF2B5EF4-FFF2-40B4-BE49-F238E27FC236}">
                  <a16:creationId xmlns:a16="http://schemas.microsoft.com/office/drawing/2014/main" id="{8E5456C6-26BC-45CA-BFA6-D95292213631}"/>
                </a:ext>
              </a:extLst>
            </p:cNvPr>
            <p:cNvSpPr/>
            <p:nvPr/>
          </p:nvSpPr>
          <p:spPr>
            <a:xfrm rot="5400000">
              <a:off x="4572000" y="2057693"/>
              <a:ext cx="1512168" cy="1512168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ight Triangle 4">
              <a:extLst>
                <a:ext uri="{FF2B5EF4-FFF2-40B4-BE49-F238E27FC236}">
                  <a16:creationId xmlns:a16="http://schemas.microsoft.com/office/drawing/2014/main" id="{0E4D4548-AC86-474D-AF60-668666B283C0}"/>
                </a:ext>
              </a:extLst>
            </p:cNvPr>
            <p:cNvSpPr/>
            <p:nvPr/>
          </p:nvSpPr>
          <p:spPr>
            <a:xfrm rot="8400000">
              <a:off x="4871982" y="2892015"/>
              <a:ext cx="1512168" cy="1512168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ight Triangle 5">
              <a:extLst>
                <a:ext uri="{FF2B5EF4-FFF2-40B4-BE49-F238E27FC236}">
                  <a16:creationId xmlns:a16="http://schemas.microsoft.com/office/drawing/2014/main" id="{9C8D7B22-AB76-4CE5-9C0F-96DA4FDD40D7}"/>
                </a:ext>
              </a:extLst>
            </p:cNvPr>
            <p:cNvSpPr/>
            <p:nvPr/>
          </p:nvSpPr>
          <p:spPr>
            <a:xfrm rot="11400000">
              <a:off x="4418366" y="3650429"/>
              <a:ext cx="1512168" cy="1512168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ight Triangle 6">
              <a:extLst>
                <a:ext uri="{FF2B5EF4-FFF2-40B4-BE49-F238E27FC236}">
                  <a16:creationId xmlns:a16="http://schemas.microsoft.com/office/drawing/2014/main" id="{E11EA50E-5220-45E0-991A-C8C33AC666F9}"/>
                </a:ext>
              </a:extLst>
            </p:cNvPr>
            <p:cNvSpPr/>
            <p:nvPr/>
          </p:nvSpPr>
          <p:spPr>
            <a:xfrm rot="14400000">
              <a:off x="3547692" y="3791583"/>
              <a:ext cx="1512168" cy="1512168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ight Triangle 7">
              <a:extLst>
                <a:ext uri="{FF2B5EF4-FFF2-40B4-BE49-F238E27FC236}">
                  <a16:creationId xmlns:a16="http://schemas.microsoft.com/office/drawing/2014/main" id="{36EA510F-EA6D-4D9B-A8D2-71926262EC71}"/>
                </a:ext>
              </a:extLst>
            </p:cNvPr>
            <p:cNvSpPr/>
            <p:nvPr/>
          </p:nvSpPr>
          <p:spPr>
            <a:xfrm rot="17400000">
              <a:off x="2870739" y="3219030"/>
              <a:ext cx="1512168" cy="1512168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5D6E54BA-82D4-4488-8CE2-AD6E1B419D75}"/>
                </a:ext>
              </a:extLst>
            </p:cNvPr>
            <p:cNvSpPr/>
            <p:nvPr/>
          </p:nvSpPr>
          <p:spPr>
            <a:xfrm rot="20400000">
              <a:off x="2884374" y="2335416"/>
              <a:ext cx="1512168" cy="1512168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68A9F56E-6FD3-4EFB-9CC8-960039AFB1F0}"/>
                </a:ext>
              </a:extLst>
            </p:cNvPr>
            <p:cNvSpPr/>
            <p:nvPr/>
          </p:nvSpPr>
          <p:spPr>
            <a:xfrm rot="2400000">
              <a:off x="3742577" y="1793896"/>
              <a:ext cx="1512168" cy="1512168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0E59EBC-C33F-4D9E-B633-F38938FB97DC}"/>
              </a:ext>
            </a:extLst>
          </p:cNvPr>
          <p:cNvGrpSpPr/>
          <p:nvPr/>
        </p:nvGrpSpPr>
        <p:grpSpPr>
          <a:xfrm>
            <a:off x="2221729" y="1717688"/>
            <a:ext cx="2916000" cy="696136"/>
            <a:chOff x="2079598" y="4324401"/>
            <a:chExt cx="3846581" cy="69613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799EF9B-D9A5-4EB7-B60B-C05A2EB1DA06}"/>
                </a:ext>
              </a:extLst>
            </p:cNvPr>
            <p:cNvSpPr txBox="1"/>
            <p:nvPr/>
          </p:nvSpPr>
          <p:spPr>
            <a:xfrm>
              <a:off x="2098433" y="4558872"/>
              <a:ext cx="37912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8857B2E-D435-47F0-B11F-FF08090AA83C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F9AD38-0404-415E-B4CF-A011A6D3FE58}"/>
              </a:ext>
            </a:extLst>
          </p:cNvPr>
          <p:cNvGrpSpPr/>
          <p:nvPr/>
        </p:nvGrpSpPr>
        <p:grpSpPr>
          <a:xfrm>
            <a:off x="798352" y="2670014"/>
            <a:ext cx="2916000" cy="696136"/>
            <a:chOff x="2079598" y="4324401"/>
            <a:chExt cx="3846581" cy="69613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8D9490E-BEB1-4CFF-A7D8-035BE7B89722}"/>
                </a:ext>
              </a:extLst>
            </p:cNvPr>
            <p:cNvSpPr txBox="1"/>
            <p:nvPr/>
          </p:nvSpPr>
          <p:spPr>
            <a:xfrm>
              <a:off x="2098433" y="4558872"/>
              <a:ext cx="37912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0CE0A01-C6B9-4F7B-99CA-3462F4C20229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F300B17-7DF5-44F4-B4C8-3A6A4E59FBEB}"/>
              </a:ext>
            </a:extLst>
          </p:cNvPr>
          <p:cNvGrpSpPr/>
          <p:nvPr/>
        </p:nvGrpSpPr>
        <p:grpSpPr>
          <a:xfrm>
            <a:off x="974200" y="4449136"/>
            <a:ext cx="2916000" cy="696136"/>
            <a:chOff x="2079598" y="4324401"/>
            <a:chExt cx="3846581" cy="69613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BCA3D0B-12A4-41C8-9C56-9E5AC06BD7BD}"/>
                </a:ext>
              </a:extLst>
            </p:cNvPr>
            <p:cNvSpPr txBox="1"/>
            <p:nvPr/>
          </p:nvSpPr>
          <p:spPr>
            <a:xfrm>
              <a:off x="2098433" y="4558872"/>
              <a:ext cx="37912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21C3F7A-E5C8-45A6-A77D-EEF9B49B04C8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D7A59CF-33E9-41AF-B275-74E0008000A8}"/>
              </a:ext>
            </a:extLst>
          </p:cNvPr>
          <p:cNvGrpSpPr/>
          <p:nvPr/>
        </p:nvGrpSpPr>
        <p:grpSpPr>
          <a:xfrm>
            <a:off x="7857268" y="2098884"/>
            <a:ext cx="2916000" cy="696136"/>
            <a:chOff x="2079598" y="4324401"/>
            <a:chExt cx="3846581" cy="69613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E9C5D84-34B6-4C2F-9175-E2C3DE0A5B18}"/>
                </a:ext>
              </a:extLst>
            </p:cNvPr>
            <p:cNvSpPr txBox="1"/>
            <p:nvPr/>
          </p:nvSpPr>
          <p:spPr>
            <a:xfrm>
              <a:off x="2098433" y="4558872"/>
              <a:ext cx="37912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62B426B-D1D4-4AC4-B323-4980654B9349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B330B27-9433-4147-9CB8-8CDAC420F74E}"/>
              </a:ext>
            </a:extLst>
          </p:cNvPr>
          <p:cNvGrpSpPr/>
          <p:nvPr/>
        </p:nvGrpSpPr>
        <p:grpSpPr>
          <a:xfrm>
            <a:off x="8490520" y="3739900"/>
            <a:ext cx="2916000" cy="696136"/>
            <a:chOff x="2079598" y="4324401"/>
            <a:chExt cx="3846581" cy="69613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2DA24F3-0039-4737-9961-34073685EA85}"/>
                </a:ext>
              </a:extLst>
            </p:cNvPr>
            <p:cNvSpPr txBox="1"/>
            <p:nvPr/>
          </p:nvSpPr>
          <p:spPr>
            <a:xfrm>
              <a:off x="2098433" y="4558872"/>
              <a:ext cx="37912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9756620-FF95-4601-8A27-89DC130C6CCC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0225E83-8068-4D56-BA49-281F079D1E6E}"/>
              </a:ext>
            </a:extLst>
          </p:cNvPr>
          <p:cNvGrpSpPr/>
          <p:nvPr/>
        </p:nvGrpSpPr>
        <p:grpSpPr>
          <a:xfrm>
            <a:off x="7525501" y="5380917"/>
            <a:ext cx="2916000" cy="696136"/>
            <a:chOff x="2079598" y="4324401"/>
            <a:chExt cx="3846581" cy="69613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201D571-8815-44DA-B1B3-B1CFF993FC6E}"/>
                </a:ext>
              </a:extLst>
            </p:cNvPr>
            <p:cNvSpPr txBox="1"/>
            <p:nvPr/>
          </p:nvSpPr>
          <p:spPr>
            <a:xfrm>
              <a:off x="2098433" y="4558872"/>
              <a:ext cx="37912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B56D995-9F59-4C4F-965F-CFA9C644EF01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022038A-DC5E-4231-B419-C1B68B14FE1F}"/>
              </a:ext>
            </a:extLst>
          </p:cNvPr>
          <p:cNvGrpSpPr/>
          <p:nvPr/>
        </p:nvGrpSpPr>
        <p:grpSpPr>
          <a:xfrm>
            <a:off x="2221729" y="5380917"/>
            <a:ext cx="2916000" cy="696136"/>
            <a:chOff x="2079598" y="4324401"/>
            <a:chExt cx="3846581" cy="69613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DAD3A02-27AD-4706-9934-3EBBC55FA22C}"/>
                </a:ext>
              </a:extLst>
            </p:cNvPr>
            <p:cNvSpPr txBox="1"/>
            <p:nvPr/>
          </p:nvSpPr>
          <p:spPr>
            <a:xfrm>
              <a:off x="2098433" y="4558872"/>
              <a:ext cx="37912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EE7DA5D-A25D-4A1E-8D60-4FA8E12BAFA2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2" name="Oval 31">
            <a:extLst>
              <a:ext uri="{FF2B5EF4-FFF2-40B4-BE49-F238E27FC236}">
                <a16:creationId xmlns:a16="http://schemas.microsoft.com/office/drawing/2014/main" id="{C2291FE8-AE57-4533-A392-DBE3F6F369A5}"/>
              </a:ext>
            </a:extLst>
          </p:cNvPr>
          <p:cNvSpPr/>
          <p:nvPr/>
        </p:nvSpPr>
        <p:spPr>
          <a:xfrm>
            <a:off x="5503444" y="3287688"/>
            <a:ext cx="1296000" cy="1296000"/>
          </a:xfrm>
          <a:prstGeom prst="ellipse">
            <a:avLst/>
          </a:pr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16BF604-5324-4F18-B37F-34F8694A6233}"/>
              </a:ext>
            </a:extLst>
          </p:cNvPr>
          <p:cNvSpPr/>
          <p:nvPr/>
        </p:nvSpPr>
        <p:spPr>
          <a:xfrm>
            <a:off x="5609925" y="3394169"/>
            <a:ext cx="1083043" cy="1083043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91DEC65-8C02-4FB3-9CDF-B9D6745D3FA9}"/>
              </a:ext>
            </a:extLst>
          </p:cNvPr>
          <p:cNvSpPr txBox="1"/>
          <p:nvPr/>
        </p:nvSpPr>
        <p:spPr>
          <a:xfrm>
            <a:off x="5599510" y="3674080"/>
            <a:ext cx="110387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Parallelogram 15">
            <a:extLst>
              <a:ext uri="{FF2B5EF4-FFF2-40B4-BE49-F238E27FC236}">
                <a16:creationId xmlns:a16="http://schemas.microsoft.com/office/drawing/2014/main" id="{A7C5F5E2-8086-408C-A12D-42308CC3D55C}"/>
              </a:ext>
            </a:extLst>
          </p:cNvPr>
          <p:cNvSpPr/>
          <p:nvPr/>
        </p:nvSpPr>
        <p:spPr>
          <a:xfrm flipH="1">
            <a:off x="6891640" y="4404852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6" name="Rectangle 30">
            <a:extLst>
              <a:ext uri="{FF2B5EF4-FFF2-40B4-BE49-F238E27FC236}">
                <a16:creationId xmlns:a16="http://schemas.microsoft.com/office/drawing/2014/main" id="{C6902F2B-10F6-4BB9-B601-EE91759F555D}"/>
              </a:ext>
            </a:extLst>
          </p:cNvPr>
          <p:cNvSpPr/>
          <p:nvPr/>
        </p:nvSpPr>
        <p:spPr>
          <a:xfrm>
            <a:off x="6096001" y="4942020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7" name="Rounded Rectangle 10">
            <a:extLst>
              <a:ext uri="{FF2B5EF4-FFF2-40B4-BE49-F238E27FC236}">
                <a16:creationId xmlns:a16="http://schemas.microsoft.com/office/drawing/2014/main" id="{A24B74DD-A9DF-42EB-B609-D5BCCADF9975}"/>
              </a:ext>
            </a:extLst>
          </p:cNvPr>
          <p:cNvSpPr/>
          <p:nvPr/>
        </p:nvSpPr>
        <p:spPr>
          <a:xfrm>
            <a:off x="7105685" y="3472000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8" name="Rounded Rectangle 6">
            <a:extLst>
              <a:ext uri="{FF2B5EF4-FFF2-40B4-BE49-F238E27FC236}">
                <a16:creationId xmlns:a16="http://schemas.microsoft.com/office/drawing/2014/main" id="{3BFD4C97-75C2-4AA6-834B-29021A3D4113}"/>
              </a:ext>
            </a:extLst>
          </p:cNvPr>
          <p:cNvSpPr/>
          <p:nvPr/>
        </p:nvSpPr>
        <p:spPr>
          <a:xfrm>
            <a:off x="6391308" y="2728600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Donut 8">
            <a:extLst>
              <a:ext uri="{FF2B5EF4-FFF2-40B4-BE49-F238E27FC236}">
                <a16:creationId xmlns:a16="http://schemas.microsoft.com/office/drawing/2014/main" id="{C1452B0D-72AA-4C2F-9409-305E657AD062}"/>
              </a:ext>
            </a:extLst>
          </p:cNvPr>
          <p:cNvSpPr/>
          <p:nvPr/>
        </p:nvSpPr>
        <p:spPr>
          <a:xfrm>
            <a:off x="4797789" y="3657036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40" name="Teardrop 17">
            <a:extLst>
              <a:ext uri="{FF2B5EF4-FFF2-40B4-BE49-F238E27FC236}">
                <a16:creationId xmlns:a16="http://schemas.microsoft.com/office/drawing/2014/main" id="{10D7BB9B-3A82-478D-B0B9-41023F3B33BA}"/>
              </a:ext>
            </a:extLst>
          </p:cNvPr>
          <p:cNvSpPr/>
          <p:nvPr/>
        </p:nvSpPr>
        <p:spPr>
          <a:xfrm rot="18900000">
            <a:off x="5429230" y="2708487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41" name="Trapezoid 22">
            <a:extLst>
              <a:ext uri="{FF2B5EF4-FFF2-40B4-BE49-F238E27FC236}">
                <a16:creationId xmlns:a16="http://schemas.microsoft.com/office/drawing/2014/main" id="{3AD987B1-57EB-4D97-A0C8-BFFB94644E18}"/>
              </a:ext>
            </a:extLst>
          </p:cNvPr>
          <p:cNvSpPr>
            <a:spLocks noChangeAspect="1"/>
          </p:cNvSpPr>
          <p:nvPr/>
        </p:nvSpPr>
        <p:spPr>
          <a:xfrm>
            <a:off x="5073278" y="4624118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1E481F2D-886D-481D-A2A0-4C371DA94CD5}"/>
              </a:ext>
            </a:extLst>
          </p:cNvPr>
          <p:cNvSpPr txBox="1"/>
          <p:nvPr/>
        </p:nvSpPr>
        <p:spPr>
          <a:xfrm>
            <a:off x="780114" y="2680739"/>
            <a:ext cx="594917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5649447-CE97-4471-88BF-AEE6164B9AA7}"/>
              </a:ext>
            </a:extLst>
          </p:cNvPr>
          <p:cNvSpPr txBox="1"/>
          <p:nvPr/>
        </p:nvSpPr>
        <p:spPr>
          <a:xfrm>
            <a:off x="780115" y="1353592"/>
            <a:ext cx="59491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65E135D-8A43-4A21-AFE5-846492E10E07}"/>
              </a:ext>
            </a:extLst>
          </p:cNvPr>
          <p:cNvSpPr txBox="1"/>
          <p:nvPr/>
        </p:nvSpPr>
        <p:spPr>
          <a:xfrm>
            <a:off x="780115" y="406523"/>
            <a:ext cx="3528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BB99930-4009-450F-8F1A-170660C757FF}"/>
              </a:ext>
            </a:extLst>
          </p:cNvPr>
          <p:cNvSpPr txBox="1"/>
          <p:nvPr/>
        </p:nvSpPr>
        <p:spPr>
          <a:xfrm>
            <a:off x="7751032" y="422521"/>
            <a:ext cx="3683604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accent3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</a:t>
            </a:r>
            <a:r>
              <a:rPr lang="en-GB" altLang="ko-KR" sz="3200" dirty="0">
                <a:solidFill>
                  <a:schemeClr val="accent3"/>
                </a:solidFill>
                <a:cs typeface="Arial" pitchFamily="34" charset="0"/>
              </a:rPr>
              <a:t>Text Slide 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8660239" y="3364622"/>
            <a:ext cx="2774397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452380" y="4647020"/>
            <a:ext cx="3024245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Columns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6732C2-50A5-458E-BAAE-BF3731D4E17F}"/>
              </a:ext>
            </a:extLst>
          </p:cNvPr>
          <p:cNvSpPr txBox="1"/>
          <p:nvPr/>
        </p:nvSpPr>
        <p:spPr>
          <a:xfrm>
            <a:off x="8043805" y="3354358"/>
            <a:ext cx="3602376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6979A37-CE79-4B0C-B01E-CBA9FC231287}"/>
              </a:ext>
            </a:extLst>
          </p:cNvPr>
          <p:cNvSpPr txBox="1"/>
          <p:nvPr/>
        </p:nvSpPr>
        <p:spPr>
          <a:xfrm>
            <a:off x="8043805" y="2491775"/>
            <a:ext cx="360237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323A6C6-84B9-4150-91B4-BEEE31E65E01}"/>
              </a:ext>
            </a:extLst>
          </p:cNvPr>
          <p:cNvSpPr txBox="1"/>
          <p:nvPr/>
        </p:nvSpPr>
        <p:spPr>
          <a:xfrm>
            <a:off x="3929005" y="3354358"/>
            <a:ext cx="3602376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BA8E148-C263-431F-B29D-89F727FDEDA3}"/>
              </a:ext>
            </a:extLst>
          </p:cNvPr>
          <p:cNvSpPr txBox="1"/>
          <p:nvPr/>
        </p:nvSpPr>
        <p:spPr>
          <a:xfrm>
            <a:off x="3929005" y="2491775"/>
            <a:ext cx="360237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1" y="4174554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51" y="5113885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9" name="Group 318">
            <a:extLst>
              <a:ext uri="{FF2B5EF4-FFF2-40B4-BE49-F238E27FC236}">
                <a16:creationId xmlns:a16="http://schemas.microsoft.com/office/drawing/2014/main" id="{A138FC2E-F364-424B-96B2-AB1800794FC3}"/>
              </a:ext>
            </a:extLst>
          </p:cNvPr>
          <p:cNvGrpSpPr/>
          <p:nvPr/>
        </p:nvGrpSpPr>
        <p:grpSpPr>
          <a:xfrm rot="631684">
            <a:off x="10121042" y="2274915"/>
            <a:ext cx="831612" cy="697669"/>
            <a:chOff x="10838916" y="1490494"/>
            <a:chExt cx="1054514" cy="884669"/>
          </a:xfrm>
        </p:grpSpPr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053EF0FD-F4C6-403F-BC2C-DC0D1B9AA59D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17C6744A-FDF4-413E-B636-04DF53CADD63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4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7E66C5A2-599D-4CEA-9D79-1465D1866B6E}"/>
              </a:ext>
            </a:extLst>
          </p:cNvPr>
          <p:cNvGrpSpPr/>
          <p:nvPr/>
        </p:nvGrpSpPr>
        <p:grpSpPr>
          <a:xfrm>
            <a:off x="14494" y="2493322"/>
            <a:ext cx="8620354" cy="4305559"/>
            <a:chOff x="-32350" y="787964"/>
            <a:chExt cx="12242773" cy="6114828"/>
          </a:xfrm>
        </p:grpSpPr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F9F803A-972C-4DBE-9F10-F47406C3C227}"/>
                </a:ext>
              </a:extLst>
            </p:cNvPr>
            <p:cNvSpPr/>
            <p:nvPr/>
          </p:nvSpPr>
          <p:spPr>
            <a:xfrm>
              <a:off x="-32350" y="787964"/>
              <a:ext cx="12242773" cy="6114828"/>
            </a:xfrm>
            <a:custGeom>
              <a:avLst/>
              <a:gdLst>
                <a:gd name="connsiteX0" fmla="*/ 2187480 w 12242773"/>
                <a:gd name="connsiteY0" fmla="*/ 4459442 h 6114828"/>
                <a:gd name="connsiteX1" fmla="*/ 2187957 w 12242773"/>
                <a:gd name="connsiteY1" fmla="*/ 4459597 h 6114828"/>
                <a:gd name="connsiteX2" fmla="*/ 2187983 w 12242773"/>
                <a:gd name="connsiteY2" fmla="*/ 4459584 h 6114828"/>
                <a:gd name="connsiteX3" fmla="*/ 4149108 w 12242773"/>
                <a:gd name="connsiteY3" fmla="*/ 4380319 h 6114828"/>
                <a:gd name="connsiteX4" fmla="*/ 4160297 w 12242773"/>
                <a:gd name="connsiteY4" fmla="*/ 4431688 h 6114828"/>
                <a:gd name="connsiteX5" fmla="*/ 4162841 w 12242773"/>
                <a:gd name="connsiteY5" fmla="*/ 4436266 h 6114828"/>
                <a:gd name="connsiteX6" fmla="*/ 4177080 w 12242773"/>
                <a:gd name="connsiteY6" fmla="*/ 4459662 h 6114828"/>
                <a:gd name="connsiteX7" fmla="*/ 4192847 w 12242773"/>
                <a:gd name="connsiteY7" fmla="*/ 4463730 h 6114828"/>
                <a:gd name="connsiteX8" fmla="*/ 4206581 w 12242773"/>
                <a:gd name="connsiteY8" fmla="*/ 4471867 h 6114828"/>
                <a:gd name="connsiteX9" fmla="*/ 4213701 w 12242773"/>
                <a:gd name="connsiteY9" fmla="*/ 4489669 h 6114828"/>
                <a:gd name="connsiteX10" fmla="*/ 4235060 w 12242773"/>
                <a:gd name="connsiteY10" fmla="*/ 4498823 h 6114828"/>
                <a:gd name="connsiteX11" fmla="*/ 4247267 w 12242773"/>
                <a:gd name="connsiteY11" fmla="*/ 4496789 h 6114828"/>
                <a:gd name="connsiteX12" fmla="*/ 4262524 w 12242773"/>
                <a:gd name="connsiteY12" fmla="*/ 4500858 h 6114828"/>
                <a:gd name="connsiteX13" fmla="*/ 4274224 w 12242773"/>
                <a:gd name="connsiteY13" fmla="*/ 4505436 h 6114828"/>
                <a:gd name="connsiteX14" fmla="*/ 4291514 w 12242773"/>
                <a:gd name="connsiteY14" fmla="*/ 4515607 h 6114828"/>
                <a:gd name="connsiteX15" fmla="*/ 4310334 w 12242773"/>
                <a:gd name="connsiteY15" fmla="*/ 4506452 h 6114828"/>
                <a:gd name="connsiteX16" fmla="*/ 4319996 w 12242773"/>
                <a:gd name="connsiteY16" fmla="*/ 4505944 h 6114828"/>
                <a:gd name="connsiteX17" fmla="*/ 4357126 w 12242773"/>
                <a:gd name="connsiteY17" fmla="*/ 4504418 h 6114828"/>
                <a:gd name="connsiteX18" fmla="*/ 4393744 w 12242773"/>
                <a:gd name="connsiteY18" fmla="*/ 4472885 h 6114828"/>
                <a:gd name="connsiteX19" fmla="*/ 4358143 w 12242773"/>
                <a:gd name="connsiteY19" fmla="*/ 4456609 h 6114828"/>
                <a:gd name="connsiteX20" fmla="*/ 4350006 w 12242773"/>
                <a:gd name="connsiteY20" fmla="*/ 4474920 h 6114828"/>
                <a:gd name="connsiteX21" fmla="*/ 4328644 w 12242773"/>
                <a:gd name="connsiteY21" fmla="*/ 4466273 h 6114828"/>
                <a:gd name="connsiteX22" fmla="*/ 4305248 w 12242773"/>
                <a:gd name="connsiteY22" fmla="*/ 4454575 h 6114828"/>
                <a:gd name="connsiteX23" fmla="*/ 4298128 w 12242773"/>
                <a:gd name="connsiteY23" fmla="*/ 4458135 h 6114828"/>
                <a:gd name="connsiteX24" fmla="*/ 4276766 w 12242773"/>
                <a:gd name="connsiteY24" fmla="*/ 4453049 h 6114828"/>
                <a:gd name="connsiteX25" fmla="*/ 4264053 w 12242773"/>
                <a:gd name="connsiteY25" fmla="*/ 4449998 h 6114828"/>
                <a:gd name="connsiteX26" fmla="*/ 4247267 w 12242773"/>
                <a:gd name="connsiteY26" fmla="*/ 4447455 h 6114828"/>
                <a:gd name="connsiteX27" fmla="*/ 4231502 w 12242773"/>
                <a:gd name="connsiteY27" fmla="*/ 4442877 h 6114828"/>
                <a:gd name="connsiteX28" fmla="*/ 4220313 w 12242773"/>
                <a:gd name="connsiteY28" fmla="*/ 4438300 h 6114828"/>
                <a:gd name="connsiteX29" fmla="*/ 4217770 w 12242773"/>
                <a:gd name="connsiteY29" fmla="*/ 4430162 h 6114828"/>
                <a:gd name="connsiteX30" fmla="*/ 4186235 w 12242773"/>
                <a:gd name="connsiteY30" fmla="*/ 4415922 h 6114828"/>
                <a:gd name="connsiteX31" fmla="*/ 4163348 w 12242773"/>
                <a:gd name="connsiteY31" fmla="*/ 4400663 h 6114828"/>
                <a:gd name="connsiteX32" fmla="*/ 4149108 w 12242773"/>
                <a:gd name="connsiteY32" fmla="*/ 4380319 h 6114828"/>
                <a:gd name="connsiteX33" fmla="*/ 4288972 w 12242773"/>
                <a:gd name="connsiteY33" fmla="*/ 4374725 h 6114828"/>
                <a:gd name="connsiteX34" fmla="*/ 4267104 w 12242773"/>
                <a:gd name="connsiteY34" fmla="*/ 4399646 h 6114828"/>
                <a:gd name="connsiteX35" fmla="*/ 4273205 w 12242773"/>
                <a:gd name="connsiteY35" fmla="*/ 4418973 h 6114828"/>
                <a:gd name="connsiteX36" fmla="*/ 4299145 w 12242773"/>
                <a:gd name="connsiteY36" fmla="*/ 4423042 h 6114828"/>
                <a:gd name="connsiteX37" fmla="*/ 4295584 w 12242773"/>
                <a:gd name="connsiteY37" fmla="*/ 4397103 h 6114828"/>
                <a:gd name="connsiteX38" fmla="*/ 4288972 w 12242773"/>
                <a:gd name="connsiteY38" fmla="*/ 4374725 h 6114828"/>
                <a:gd name="connsiteX39" fmla="*/ 2453635 w 12242773"/>
                <a:gd name="connsiteY39" fmla="*/ 4372119 h 6114828"/>
                <a:gd name="connsiteX40" fmla="*/ 2412778 w 12242773"/>
                <a:gd name="connsiteY40" fmla="*/ 4452859 h 6114828"/>
                <a:gd name="connsiteX41" fmla="*/ 2453635 w 12242773"/>
                <a:gd name="connsiteY41" fmla="*/ 4372119 h 6114828"/>
                <a:gd name="connsiteX42" fmla="*/ 4356298 w 12242773"/>
                <a:gd name="connsiteY42" fmla="*/ 4361438 h 6114828"/>
                <a:gd name="connsiteX43" fmla="*/ 4354582 w 12242773"/>
                <a:gd name="connsiteY43" fmla="*/ 4368622 h 6114828"/>
                <a:gd name="connsiteX44" fmla="*/ 4358143 w 12242773"/>
                <a:gd name="connsiteY44" fmla="*/ 4403206 h 6114828"/>
                <a:gd name="connsiteX45" fmla="*/ 4367296 w 12242773"/>
                <a:gd name="connsiteY45" fmla="*/ 4407784 h 6114828"/>
                <a:gd name="connsiteX46" fmla="*/ 4403917 w 12242773"/>
                <a:gd name="connsiteY46" fmla="*/ 4380319 h 6114828"/>
                <a:gd name="connsiteX47" fmla="*/ 4363737 w 12242773"/>
                <a:gd name="connsiteY47" fmla="*/ 4361501 h 6114828"/>
                <a:gd name="connsiteX48" fmla="*/ 4356298 w 12242773"/>
                <a:gd name="connsiteY48" fmla="*/ 4361438 h 6114828"/>
                <a:gd name="connsiteX49" fmla="*/ 4195898 w 12242773"/>
                <a:gd name="connsiteY49" fmla="*/ 4332002 h 6114828"/>
                <a:gd name="connsiteX50" fmla="*/ 4213192 w 12242773"/>
                <a:gd name="connsiteY50" fmla="*/ 4373200 h 6114828"/>
                <a:gd name="connsiteX51" fmla="*/ 4223873 w 12242773"/>
                <a:gd name="connsiteY51" fmla="*/ 4375234 h 6114828"/>
                <a:gd name="connsiteX52" fmla="*/ 4224890 w 12242773"/>
                <a:gd name="connsiteY52" fmla="*/ 4373708 h 6114828"/>
                <a:gd name="connsiteX53" fmla="*/ 4246250 w 12242773"/>
                <a:gd name="connsiteY53" fmla="*/ 4341666 h 6114828"/>
                <a:gd name="connsiteX54" fmla="*/ 4195898 w 12242773"/>
                <a:gd name="connsiteY54" fmla="*/ 4332002 h 6114828"/>
                <a:gd name="connsiteX55" fmla="*/ 2451690 w 12242773"/>
                <a:gd name="connsiteY55" fmla="*/ 4306944 h 6114828"/>
                <a:gd name="connsiteX56" fmla="*/ 2432233 w 12242773"/>
                <a:gd name="connsiteY56" fmla="*/ 4375524 h 6114828"/>
                <a:gd name="connsiteX57" fmla="*/ 2471630 w 12242773"/>
                <a:gd name="connsiteY57" fmla="*/ 4315698 h 6114828"/>
                <a:gd name="connsiteX58" fmla="*/ 2451690 w 12242773"/>
                <a:gd name="connsiteY58" fmla="*/ 4306944 h 6114828"/>
                <a:gd name="connsiteX59" fmla="*/ 2398674 w 12242773"/>
                <a:gd name="connsiteY59" fmla="*/ 4286028 h 6114828"/>
                <a:gd name="connsiteX60" fmla="*/ 2358789 w 12242773"/>
                <a:gd name="connsiteY60" fmla="*/ 4465505 h 6114828"/>
                <a:gd name="connsiteX61" fmla="*/ 2392838 w 12242773"/>
                <a:gd name="connsiteY61" fmla="*/ 4447509 h 6114828"/>
                <a:gd name="connsiteX62" fmla="*/ 2409860 w 12242773"/>
                <a:gd name="connsiteY62" fmla="*/ 4396925 h 6114828"/>
                <a:gd name="connsiteX63" fmla="*/ 2438557 w 12242773"/>
                <a:gd name="connsiteY63" fmla="*/ 4301592 h 6114828"/>
                <a:gd name="connsiteX64" fmla="*/ 2398674 w 12242773"/>
                <a:gd name="connsiteY64" fmla="*/ 4286028 h 6114828"/>
                <a:gd name="connsiteX65" fmla="*/ 2307720 w 12242773"/>
                <a:gd name="connsiteY65" fmla="*/ 4250036 h 6114828"/>
                <a:gd name="connsiteX66" fmla="*/ 2347116 w 12242773"/>
                <a:gd name="connsiteY66" fmla="*/ 4416380 h 6114828"/>
                <a:gd name="connsiteX67" fmla="*/ 2349063 w 12242773"/>
                <a:gd name="connsiteY67" fmla="*/ 4409084 h 6114828"/>
                <a:gd name="connsiteX68" fmla="*/ 2381162 w 12242773"/>
                <a:gd name="connsiteY68" fmla="*/ 4279218 h 6114828"/>
                <a:gd name="connsiteX69" fmla="*/ 2307720 w 12242773"/>
                <a:gd name="connsiteY69" fmla="*/ 4250036 h 6114828"/>
                <a:gd name="connsiteX70" fmla="*/ 2246920 w 12242773"/>
                <a:gd name="connsiteY70" fmla="*/ 4225717 h 6114828"/>
                <a:gd name="connsiteX71" fmla="*/ 2211416 w 12242773"/>
                <a:gd name="connsiteY71" fmla="*/ 4433890 h 6114828"/>
                <a:gd name="connsiteX72" fmla="*/ 2290694 w 12242773"/>
                <a:gd name="connsiteY72" fmla="*/ 4243226 h 6114828"/>
                <a:gd name="connsiteX73" fmla="*/ 2246920 w 12242773"/>
                <a:gd name="connsiteY73" fmla="*/ 4225717 h 6114828"/>
                <a:gd name="connsiteX74" fmla="*/ 940974 w 12242773"/>
                <a:gd name="connsiteY74" fmla="*/ 4224257 h 6114828"/>
                <a:gd name="connsiteX75" fmla="*/ 830565 w 12242773"/>
                <a:gd name="connsiteY75" fmla="*/ 4239821 h 6114828"/>
                <a:gd name="connsiteX76" fmla="*/ 949243 w 12242773"/>
                <a:gd name="connsiteY76" fmla="*/ 4486419 h 6114828"/>
                <a:gd name="connsiteX77" fmla="*/ 955566 w 12242773"/>
                <a:gd name="connsiteY77" fmla="*/ 4483987 h 6114828"/>
                <a:gd name="connsiteX78" fmla="*/ 911792 w 12242773"/>
                <a:gd name="connsiteY78" fmla="*/ 4367741 h 6114828"/>
                <a:gd name="connsiteX79" fmla="*/ 959458 w 12242773"/>
                <a:gd name="connsiteY79" fmla="*/ 4436321 h 6114828"/>
                <a:gd name="connsiteX80" fmla="*/ 973561 w 12242773"/>
                <a:gd name="connsiteY80" fmla="*/ 4475233 h 6114828"/>
                <a:gd name="connsiteX81" fmla="*/ 978427 w 12242773"/>
                <a:gd name="connsiteY81" fmla="*/ 4466476 h 6114828"/>
                <a:gd name="connsiteX82" fmla="*/ 959458 w 12242773"/>
                <a:gd name="connsiteY82" fmla="*/ 4384765 h 6114828"/>
                <a:gd name="connsiteX83" fmla="*/ 961889 w 12242773"/>
                <a:gd name="connsiteY83" fmla="*/ 4383792 h 6114828"/>
                <a:gd name="connsiteX84" fmla="*/ 993991 w 12242773"/>
                <a:gd name="connsiteY84" fmla="*/ 4450427 h 6114828"/>
                <a:gd name="connsiteX85" fmla="*/ 995936 w 12242773"/>
                <a:gd name="connsiteY85" fmla="*/ 4449454 h 6114828"/>
                <a:gd name="connsiteX86" fmla="*/ 940974 w 12242773"/>
                <a:gd name="connsiteY86" fmla="*/ 4224257 h 6114828"/>
                <a:gd name="connsiteX87" fmla="*/ 1028524 w 12242773"/>
                <a:gd name="connsiteY87" fmla="*/ 4212584 h 6114828"/>
                <a:gd name="connsiteX88" fmla="*/ 963834 w 12242773"/>
                <a:gd name="connsiteY88" fmla="*/ 4221826 h 6114828"/>
                <a:gd name="connsiteX89" fmla="*/ 1021483 w 12242773"/>
                <a:gd name="connsiteY89" fmla="*/ 4463202 h 6114828"/>
                <a:gd name="connsiteX90" fmla="*/ 1021641 w 12242773"/>
                <a:gd name="connsiteY90" fmla="*/ 4463095 h 6114828"/>
                <a:gd name="connsiteX91" fmla="*/ 1030964 w 12242773"/>
                <a:gd name="connsiteY91" fmla="*/ 4461213 h 6114828"/>
                <a:gd name="connsiteX92" fmla="*/ 1032240 w 12242773"/>
                <a:gd name="connsiteY92" fmla="*/ 4432636 h 6114828"/>
                <a:gd name="connsiteX93" fmla="*/ 1003719 w 12242773"/>
                <a:gd name="connsiteY93" fmla="*/ 4318616 h 6114828"/>
                <a:gd name="connsiteX94" fmla="*/ 1050412 w 12242773"/>
                <a:gd name="connsiteY94" fmla="*/ 4397896 h 6114828"/>
                <a:gd name="connsiteX95" fmla="*/ 1052357 w 12242773"/>
                <a:gd name="connsiteY95" fmla="*/ 4396925 h 6114828"/>
                <a:gd name="connsiteX96" fmla="*/ 1028524 w 12242773"/>
                <a:gd name="connsiteY96" fmla="*/ 4212584 h 6114828"/>
                <a:gd name="connsiteX97" fmla="*/ 2202173 w 12242773"/>
                <a:gd name="connsiteY97" fmla="*/ 4207720 h 6114828"/>
                <a:gd name="connsiteX98" fmla="*/ 2159370 w 12242773"/>
                <a:gd name="connsiteY98" fmla="*/ 4397896 h 6114828"/>
                <a:gd name="connsiteX99" fmla="*/ 2165208 w 12242773"/>
                <a:gd name="connsiteY99" fmla="*/ 4399843 h 6114828"/>
                <a:gd name="connsiteX100" fmla="*/ 2206063 w 12242773"/>
                <a:gd name="connsiteY100" fmla="*/ 4302079 h 6114828"/>
                <a:gd name="connsiteX101" fmla="*/ 2208983 w 12242773"/>
                <a:gd name="connsiteY101" fmla="*/ 4303539 h 6114828"/>
                <a:gd name="connsiteX102" fmla="*/ 2190015 w 12242773"/>
                <a:gd name="connsiteY102" fmla="*/ 4410542 h 6114828"/>
                <a:gd name="connsiteX103" fmla="*/ 2226980 w 12242773"/>
                <a:gd name="connsiteY103" fmla="*/ 4217934 h 6114828"/>
                <a:gd name="connsiteX104" fmla="*/ 2202173 w 12242773"/>
                <a:gd name="connsiteY104" fmla="*/ 4207720 h 6114828"/>
                <a:gd name="connsiteX105" fmla="*/ 1096618 w 12242773"/>
                <a:gd name="connsiteY105" fmla="*/ 4203830 h 6114828"/>
                <a:gd name="connsiteX106" fmla="*/ 1048465 w 12242773"/>
                <a:gd name="connsiteY106" fmla="*/ 4210638 h 6114828"/>
                <a:gd name="connsiteX107" fmla="*/ 1090292 w 12242773"/>
                <a:gd name="connsiteY107" fmla="*/ 4449235 h 6114828"/>
                <a:gd name="connsiteX108" fmla="*/ 1092521 w 12242773"/>
                <a:gd name="connsiteY108" fmla="*/ 4448785 h 6114828"/>
                <a:gd name="connsiteX109" fmla="*/ 1110741 w 12242773"/>
                <a:gd name="connsiteY109" fmla="*/ 4448785 h 6114828"/>
                <a:gd name="connsiteX110" fmla="*/ 1118018 w 12242773"/>
                <a:gd name="connsiteY110" fmla="*/ 4446536 h 6114828"/>
                <a:gd name="connsiteX111" fmla="*/ 1096618 w 12242773"/>
                <a:gd name="connsiteY111" fmla="*/ 4203830 h 6114828"/>
                <a:gd name="connsiteX112" fmla="*/ 1149634 w 12242773"/>
                <a:gd name="connsiteY112" fmla="*/ 4197020 h 6114828"/>
                <a:gd name="connsiteX113" fmla="*/ 1111209 w 12242773"/>
                <a:gd name="connsiteY113" fmla="*/ 4202370 h 6114828"/>
                <a:gd name="connsiteX114" fmla="*/ 1147203 w 12242773"/>
                <a:gd name="connsiteY114" fmla="*/ 4436808 h 6114828"/>
                <a:gd name="connsiteX115" fmla="*/ 1182221 w 12242773"/>
                <a:gd name="connsiteY115" fmla="*/ 4426106 h 6114828"/>
                <a:gd name="connsiteX116" fmla="*/ 1149634 w 12242773"/>
                <a:gd name="connsiteY116" fmla="*/ 4197020 h 6114828"/>
                <a:gd name="connsiteX117" fmla="*/ 1218215 w 12242773"/>
                <a:gd name="connsiteY117" fmla="*/ 4187292 h 6114828"/>
                <a:gd name="connsiteX118" fmla="*/ 1172495 w 12242773"/>
                <a:gd name="connsiteY118" fmla="*/ 4194102 h 6114828"/>
                <a:gd name="connsiteX119" fmla="*/ 1213350 w 12242773"/>
                <a:gd name="connsiteY119" fmla="*/ 4415894 h 6114828"/>
                <a:gd name="connsiteX120" fmla="*/ 1246911 w 12242773"/>
                <a:gd name="connsiteY120" fmla="*/ 4404706 h 6114828"/>
                <a:gd name="connsiteX121" fmla="*/ 1218215 w 12242773"/>
                <a:gd name="connsiteY121" fmla="*/ 4187292 h 6114828"/>
                <a:gd name="connsiteX122" fmla="*/ 1175898 w 12242773"/>
                <a:gd name="connsiteY122" fmla="*/ 3883300 h 6114828"/>
                <a:gd name="connsiteX123" fmla="*/ 741557 w 12242773"/>
                <a:gd name="connsiteY123" fmla="*/ 3933398 h 6114828"/>
                <a:gd name="connsiteX124" fmla="*/ 745934 w 12242773"/>
                <a:gd name="connsiteY124" fmla="*/ 3969392 h 6114828"/>
                <a:gd name="connsiteX125" fmla="*/ 800895 w 12242773"/>
                <a:gd name="connsiteY125" fmla="*/ 4180482 h 6114828"/>
                <a:gd name="connsiteX126" fmla="*/ 824729 w 12242773"/>
                <a:gd name="connsiteY126" fmla="*/ 4193128 h 6114828"/>
                <a:gd name="connsiteX127" fmla="*/ 1049925 w 12242773"/>
                <a:gd name="connsiteY127" fmla="*/ 4164918 h 6114828"/>
                <a:gd name="connsiteX128" fmla="*/ 1212378 w 12242773"/>
                <a:gd name="connsiteY128" fmla="*/ 4144491 h 6114828"/>
                <a:gd name="connsiteX129" fmla="*/ 1175898 w 12242773"/>
                <a:gd name="connsiteY129" fmla="*/ 3883300 h 6114828"/>
                <a:gd name="connsiteX130" fmla="*/ 2321339 w 12242773"/>
                <a:gd name="connsiteY130" fmla="*/ 3841472 h 6114828"/>
                <a:gd name="connsiteX131" fmla="*/ 2213846 w 12242773"/>
                <a:gd name="connsiteY131" fmla="*/ 4165405 h 6114828"/>
                <a:gd name="connsiteX132" fmla="*/ 2489142 w 12242773"/>
                <a:gd name="connsiteY132" fmla="*/ 4265114 h 6114828"/>
                <a:gd name="connsiteX133" fmla="*/ 2518809 w 12242773"/>
                <a:gd name="connsiteY133" fmla="*/ 4180482 h 6114828"/>
                <a:gd name="connsiteX134" fmla="*/ 2616574 w 12242773"/>
                <a:gd name="connsiteY134" fmla="*/ 4032620 h 6114828"/>
                <a:gd name="connsiteX135" fmla="*/ 2677372 w 12242773"/>
                <a:gd name="connsiteY135" fmla="*/ 3986414 h 6114828"/>
                <a:gd name="connsiteX136" fmla="*/ 2671048 w 12242773"/>
                <a:gd name="connsiteY136" fmla="*/ 3633298 h 6114828"/>
                <a:gd name="connsiteX137" fmla="*/ 2608791 w 12242773"/>
                <a:gd name="connsiteY137" fmla="*/ 3865791 h 6114828"/>
                <a:gd name="connsiteX138" fmla="*/ 2632139 w 12242773"/>
                <a:gd name="connsiteY138" fmla="*/ 3913458 h 6114828"/>
                <a:gd name="connsiteX139" fmla="*/ 2638948 w 12242773"/>
                <a:gd name="connsiteY139" fmla="*/ 3914429 h 6114828"/>
                <a:gd name="connsiteX140" fmla="*/ 2656944 w 12242773"/>
                <a:gd name="connsiteY140" fmla="*/ 3831258 h 6114828"/>
                <a:gd name="connsiteX141" fmla="*/ 2658404 w 12242773"/>
                <a:gd name="connsiteY141" fmla="*/ 3902756 h 6114828"/>
                <a:gd name="connsiteX142" fmla="*/ 2680776 w 12242773"/>
                <a:gd name="connsiteY142" fmla="*/ 3825421 h 6114828"/>
                <a:gd name="connsiteX143" fmla="*/ 2683695 w 12242773"/>
                <a:gd name="connsiteY143" fmla="*/ 3825908 h 6114828"/>
                <a:gd name="connsiteX144" fmla="*/ 2678832 w 12242773"/>
                <a:gd name="connsiteY144" fmla="*/ 3902270 h 6114828"/>
                <a:gd name="connsiteX145" fmla="*/ 2683695 w 12242773"/>
                <a:gd name="connsiteY145" fmla="*/ 3902756 h 6114828"/>
                <a:gd name="connsiteX146" fmla="*/ 2710934 w 12242773"/>
                <a:gd name="connsiteY146" fmla="*/ 3638650 h 6114828"/>
                <a:gd name="connsiteX147" fmla="*/ 2563558 w 12242773"/>
                <a:gd name="connsiteY147" fmla="*/ 3616762 h 6114828"/>
                <a:gd name="connsiteX148" fmla="*/ 2512487 w 12242773"/>
                <a:gd name="connsiteY148" fmla="*/ 3845362 h 6114828"/>
                <a:gd name="connsiteX149" fmla="*/ 2520269 w 12242773"/>
                <a:gd name="connsiteY149" fmla="*/ 3858982 h 6114828"/>
                <a:gd name="connsiteX150" fmla="*/ 2573773 w 12242773"/>
                <a:gd name="connsiteY150" fmla="*/ 3885247 h 6114828"/>
                <a:gd name="connsiteX151" fmla="*/ 2650133 w 12242773"/>
                <a:gd name="connsiteY151" fmla="*/ 3629408 h 6114828"/>
                <a:gd name="connsiteX152" fmla="*/ 2450230 w 12242773"/>
                <a:gd name="connsiteY152" fmla="*/ 3599738 h 6114828"/>
                <a:gd name="connsiteX153" fmla="*/ 2410832 w 12242773"/>
                <a:gd name="connsiteY153" fmla="*/ 3807426 h 6114828"/>
                <a:gd name="connsiteX154" fmla="*/ 2468712 w 12242773"/>
                <a:gd name="connsiteY154" fmla="*/ 3835149 h 6114828"/>
                <a:gd name="connsiteX155" fmla="*/ 2536321 w 12242773"/>
                <a:gd name="connsiteY155" fmla="*/ 3612384 h 6114828"/>
                <a:gd name="connsiteX156" fmla="*/ 2427855 w 12242773"/>
                <a:gd name="connsiteY156" fmla="*/ 3594875 h 6114828"/>
                <a:gd name="connsiteX157" fmla="*/ 2346630 w 12242773"/>
                <a:gd name="connsiteY157" fmla="*/ 3776782 h 6114828"/>
                <a:gd name="connsiteX158" fmla="*/ 2384080 w 12242773"/>
                <a:gd name="connsiteY158" fmla="*/ 3794293 h 6114828"/>
                <a:gd name="connsiteX159" fmla="*/ 2435152 w 12242773"/>
                <a:gd name="connsiteY159" fmla="*/ 3598765 h 6114828"/>
                <a:gd name="connsiteX160" fmla="*/ 2427855 w 12242773"/>
                <a:gd name="connsiteY160" fmla="*/ 3594875 h 6114828"/>
                <a:gd name="connsiteX161" fmla="*/ 837861 w 12242773"/>
                <a:gd name="connsiteY161" fmla="*/ 3287479 h 6114828"/>
                <a:gd name="connsiteX162" fmla="*/ 787277 w 12242773"/>
                <a:gd name="connsiteY162" fmla="*/ 3291857 h 6114828"/>
                <a:gd name="connsiteX163" fmla="*/ 736693 w 12242773"/>
                <a:gd name="connsiteY163" fmla="*/ 3561800 h 6114828"/>
                <a:gd name="connsiteX164" fmla="*/ 808677 w 12242773"/>
                <a:gd name="connsiteY164" fmla="*/ 3561800 h 6114828"/>
                <a:gd name="connsiteX165" fmla="*/ 837861 w 12242773"/>
                <a:gd name="connsiteY165" fmla="*/ 3287479 h 6114828"/>
                <a:gd name="connsiteX166" fmla="*/ 920059 w 12242773"/>
                <a:gd name="connsiteY166" fmla="*/ 3277751 h 6114828"/>
                <a:gd name="connsiteX167" fmla="*/ 861694 w 12242773"/>
                <a:gd name="connsiteY167" fmla="*/ 3281155 h 6114828"/>
                <a:gd name="connsiteX168" fmla="*/ 848074 w 12242773"/>
                <a:gd name="connsiteY168" fmla="*/ 3462091 h 6114828"/>
                <a:gd name="connsiteX169" fmla="*/ 840293 w 12242773"/>
                <a:gd name="connsiteY169" fmla="*/ 3558881 h 6114828"/>
                <a:gd name="connsiteX170" fmla="*/ 937084 w 12242773"/>
                <a:gd name="connsiteY170" fmla="*/ 3558881 h 6114828"/>
                <a:gd name="connsiteX171" fmla="*/ 920059 w 12242773"/>
                <a:gd name="connsiteY171" fmla="*/ 3277751 h 6114828"/>
                <a:gd name="connsiteX172" fmla="*/ 1009069 w 12242773"/>
                <a:gd name="connsiteY172" fmla="*/ 3267536 h 6114828"/>
                <a:gd name="connsiteX173" fmla="*/ 941946 w 12242773"/>
                <a:gd name="connsiteY173" fmla="*/ 3275319 h 6114828"/>
                <a:gd name="connsiteX174" fmla="*/ 962863 w 12242773"/>
                <a:gd name="connsiteY174" fmla="*/ 3556937 h 6114828"/>
                <a:gd name="connsiteX175" fmla="*/ 985237 w 12242773"/>
                <a:gd name="connsiteY175" fmla="*/ 3557423 h 6114828"/>
                <a:gd name="connsiteX176" fmla="*/ 995936 w 12242773"/>
                <a:gd name="connsiteY176" fmla="*/ 3461604 h 6114828"/>
                <a:gd name="connsiteX177" fmla="*/ 995450 w 12242773"/>
                <a:gd name="connsiteY177" fmla="*/ 3531644 h 6114828"/>
                <a:gd name="connsiteX178" fmla="*/ 1009069 w 12242773"/>
                <a:gd name="connsiteY178" fmla="*/ 3267536 h 6114828"/>
                <a:gd name="connsiteX179" fmla="*/ 1065977 w 12242773"/>
                <a:gd name="connsiteY179" fmla="*/ 3262673 h 6114828"/>
                <a:gd name="connsiteX180" fmla="*/ 1040198 w 12242773"/>
                <a:gd name="connsiteY180" fmla="*/ 3265104 h 6114828"/>
                <a:gd name="connsiteX181" fmla="*/ 1040198 w 12242773"/>
                <a:gd name="connsiteY181" fmla="*/ 3557908 h 6114828"/>
                <a:gd name="connsiteX182" fmla="*/ 1047494 w 12242773"/>
                <a:gd name="connsiteY182" fmla="*/ 3557423 h 6114828"/>
                <a:gd name="connsiteX183" fmla="*/ 1081541 w 12242773"/>
                <a:gd name="connsiteY183" fmla="*/ 3410535 h 6114828"/>
                <a:gd name="connsiteX184" fmla="*/ 1079594 w 12242773"/>
                <a:gd name="connsiteY184" fmla="*/ 3554990 h 6114828"/>
                <a:gd name="connsiteX185" fmla="*/ 1130178 w 12242773"/>
                <a:gd name="connsiteY185" fmla="*/ 3554990 h 6114828"/>
                <a:gd name="connsiteX186" fmla="*/ 1065977 w 12242773"/>
                <a:gd name="connsiteY186" fmla="*/ 3262673 h 6114828"/>
                <a:gd name="connsiteX187" fmla="*/ 1462450 w 12242773"/>
                <a:gd name="connsiteY187" fmla="*/ 3142331 h 6114828"/>
                <a:gd name="connsiteX188" fmla="*/ 1494967 w 12242773"/>
                <a:gd name="connsiteY188" fmla="*/ 3146913 h 6114828"/>
                <a:gd name="connsiteX189" fmla="*/ 1495355 w 12242773"/>
                <a:gd name="connsiteY189" fmla="*/ 3142331 h 6114828"/>
                <a:gd name="connsiteX190" fmla="*/ 1528835 w 12242773"/>
                <a:gd name="connsiteY190" fmla="*/ 2728781 h 6114828"/>
                <a:gd name="connsiteX191" fmla="*/ 1528835 w 12242773"/>
                <a:gd name="connsiteY191" fmla="*/ 2742059 h 6114828"/>
                <a:gd name="connsiteX192" fmla="*/ 1529634 w 12242773"/>
                <a:gd name="connsiteY192" fmla="*/ 2734373 h 6114828"/>
                <a:gd name="connsiteX193" fmla="*/ 1530474 w 12242773"/>
                <a:gd name="connsiteY193" fmla="*/ 2729108 h 6114828"/>
                <a:gd name="connsiteX194" fmla="*/ 2164235 w 12242773"/>
                <a:gd name="connsiteY194" fmla="*/ 0 h 6114828"/>
                <a:gd name="connsiteX195" fmla="*/ 2178340 w 12242773"/>
                <a:gd name="connsiteY195" fmla="*/ 6809 h 6114828"/>
                <a:gd name="connsiteX196" fmla="*/ 2210928 w 12242773"/>
                <a:gd name="connsiteY196" fmla="*/ 60799 h 6114828"/>
                <a:gd name="connsiteX197" fmla="*/ 2167641 w 12242773"/>
                <a:gd name="connsiteY197" fmla="*/ 92412 h 6114828"/>
                <a:gd name="connsiteX198" fmla="*/ 2159370 w 12242773"/>
                <a:gd name="connsiteY198" fmla="*/ 47666 h 6114828"/>
                <a:gd name="connsiteX199" fmla="*/ 2154994 w 12242773"/>
                <a:gd name="connsiteY199" fmla="*/ 47179 h 6114828"/>
                <a:gd name="connsiteX200" fmla="*/ 2105381 w 12242773"/>
                <a:gd name="connsiteY200" fmla="*/ 105058 h 6114828"/>
                <a:gd name="connsiteX201" fmla="*/ 2093223 w 12242773"/>
                <a:gd name="connsiteY201" fmla="*/ 193581 h 6114828"/>
                <a:gd name="connsiteX202" fmla="*/ 2094681 w 12242773"/>
                <a:gd name="connsiteY202" fmla="*/ 215468 h 6114828"/>
                <a:gd name="connsiteX203" fmla="*/ 2446338 w 12242773"/>
                <a:gd name="connsiteY203" fmla="*/ 1247578 h 6114828"/>
                <a:gd name="connsiteX204" fmla="*/ 2365114 w 12242773"/>
                <a:gd name="connsiteY204" fmla="*/ 1247578 h 6114828"/>
                <a:gd name="connsiteX205" fmla="*/ 2245948 w 12242773"/>
                <a:gd name="connsiteY205" fmla="*/ 1800599 h 6114828"/>
                <a:gd name="connsiteX206" fmla="*/ 2226980 w 12242773"/>
                <a:gd name="connsiteY206" fmla="*/ 2572005 h 6114828"/>
                <a:gd name="connsiteX207" fmla="*/ 2737197 w 12242773"/>
                <a:gd name="connsiteY207" fmla="*/ 2062277 h 6114828"/>
                <a:gd name="connsiteX208" fmla="*/ 2799455 w 12242773"/>
                <a:gd name="connsiteY208" fmla="*/ 1957701 h 6114828"/>
                <a:gd name="connsiteX209" fmla="*/ 2950235 w 12242773"/>
                <a:gd name="connsiteY209" fmla="*/ 1945541 h 6114828"/>
                <a:gd name="connsiteX210" fmla="*/ 2962881 w 12242773"/>
                <a:gd name="connsiteY210" fmla="*/ 2022876 h 6114828"/>
                <a:gd name="connsiteX211" fmla="*/ 2911809 w 12242773"/>
                <a:gd name="connsiteY211" fmla="*/ 2026769 h 6114828"/>
                <a:gd name="connsiteX212" fmla="*/ 2926403 w 12242773"/>
                <a:gd name="connsiteY212" fmla="*/ 1985425 h 6114828"/>
                <a:gd name="connsiteX213" fmla="*/ 2896245 w 12242773"/>
                <a:gd name="connsiteY213" fmla="*/ 1980562 h 6114828"/>
                <a:gd name="connsiteX214" fmla="*/ 2866088 w 12242773"/>
                <a:gd name="connsiteY214" fmla="*/ 1994180 h 6114828"/>
                <a:gd name="connsiteX215" fmla="*/ 2811613 w 12242773"/>
                <a:gd name="connsiteY215" fmla="*/ 2081729 h 6114828"/>
                <a:gd name="connsiteX216" fmla="*/ 2935156 w 12242773"/>
                <a:gd name="connsiteY216" fmla="*/ 3052556 h 6114828"/>
                <a:gd name="connsiteX217" fmla="*/ 2945857 w 12242773"/>
                <a:gd name="connsiteY217" fmla="*/ 3068605 h 6114828"/>
                <a:gd name="connsiteX218" fmla="*/ 3026112 w 12242773"/>
                <a:gd name="connsiteY218" fmla="*/ 3111406 h 6114828"/>
                <a:gd name="connsiteX219" fmla="*/ 3066967 w 12242773"/>
                <a:gd name="connsiteY219" fmla="*/ 3041854 h 6114828"/>
                <a:gd name="connsiteX220" fmla="*/ 3030974 w 12242773"/>
                <a:gd name="connsiteY220" fmla="*/ 3011211 h 6114828"/>
                <a:gd name="connsiteX221" fmla="*/ 3107338 w 12242773"/>
                <a:gd name="connsiteY221" fmla="*/ 3005377 h 6114828"/>
                <a:gd name="connsiteX222" fmla="*/ 3117551 w 12242773"/>
                <a:gd name="connsiteY222" fmla="*/ 3092924 h 6114828"/>
                <a:gd name="connsiteX223" fmla="*/ 3020274 w 12242773"/>
                <a:gd name="connsiteY223" fmla="*/ 3176583 h 6114828"/>
                <a:gd name="connsiteX224" fmla="*/ 2761518 w 12242773"/>
                <a:gd name="connsiteY224" fmla="*/ 3035531 h 6114828"/>
                <a:gd name="connsiteX225" fmla="*/ 2440015 w 12242773"/>
                <a:gd name="connsiteY225" fmla="*/ 3567151 h 6114828"/>
                <a:gd name="connsiteX226" fmla="*/ 2762490 w 12242773"/>
                <a:gd name="connsiteY226" fmla="*/ 3595846 h 6114828"/>
                <a:gd name="connsiteX227" fmla="*/ 2758598 w 12242773"/>
                <a:gd name="connsiteY227" fmla="*/ 3644973 h 6114828"/>
                <a:gd name="connsiteX228" fmla="*/ 2728930 w 12242773"/>
                <a:gd name="connsiteY228" fmla="*/ 3642053 h 6114828"/>
                <a:gd name="connsiteX229" fmla="*/ 2713851 w 12242773"/>
                <a:gd name="connsiteY229" fmla="*/ 3907134 h 6114828"/>
                <a:gd name="connsiteX230" fmla="*/ 2748385 w 12242773"/>
                <a:gd name="connsiteY230" fmla="*/ 3787970 h 6114828"/>
                <a:gd name="connsiteX231" fmla="*/ 2718715 w 12242773"/>
                <a:gd name="connsiteY231" fmla="*/ 3953827 h 6114828"/>
                <a:gd name="connsiteX232" fmla="*/ 2754708 w 12242773"/>
                <a:gd name="connsiteY232" fmla="*/ 3971823 h 6114828"/>
                <a:gd name="connsiteX233" fmla="*/ 2740116 w 12242773"/>
                <a:gd name="connsiteY233" fmla="*/ 4010248 h 6114828"/>
                <a:gd name="connsiteX234" fmla="*/ 2734766 w 12242773"/>
                <a:gd name="connsiteY234" fmla="*/ 4010248 h 6114828"/>
                <a:gd name="connsiteX235" fmla="*/ 2664241 w 12242773"/>
                <a:gd name="connsiteY235" fmla="*/ 4025326 h 6114828"/>
                <a:gd name="connsiteX236" fmla="*/ 2514919 w 12242773"/>
                <a:gd name="connsiteY236" fmla="*/ 4271923 h 6114828"/>
                <a:gd name="connsiteX237" fmla="*/ 2485737 w 12242773"/>
                <a:gd name="connsiteY237" fmla="*/ 4359960 h 6114828"/>
                <a:gd name="connsiteX238" fmla="*/ 2459470 w 12242773"/>
                <a:gd name="connsiteY238" fmla="*/ 4443131 h 6114828"/>
                <a:gd name="connsiteX239" fmla="*/ 2507623 w 12242773"/>
                <a:gd name="connsiteY239" fmla="*/ 4378927 h 6114828"/>
                <a:gd name="connsiteX240" fmla="*/ 2510541 w 12242773"/>
                <a:gd name="connsiteY240" fmla="*/ 4380874 h 6114828"/>
                <a:gd name="connsiteX241" fmla="*/ 2453635 w 12242773"/>
                <a:gd name="connsiteY241" fmla="*/ 4486906 h 6114828"/>
                <a:gd name="connsiteX242" fmla="*/ 2488168 w 12242773"/>
                <a:gd name="connsiteY242" fmla="*/ 4482041 h 6114828"/>
                <a:gd name="connsiteX243" fmla="*/ 2538265 w 12242773"/>
                <a:gd name="connsiteY243" fmla="*/ 4419783 h 6114828"/>
                <a:gd name="connsiteX244" fmla="*/ 2583500 w 12242773"/>
                <a:gd name="connsiteY244" fmla="*/ 4358013 h 6114828"/>
                <a:gd name="connsiteX245" fmla="*/ 2513947 w 12242773"/>
                <a:gd name="connsiteY245" fmla="*/ 4506846 h 6114828"/>
                <a:gd name="connsiteX246" fmla="*/ 2605387 w 12242773"/>
                <a:gd name="connsiteY246" fmla="*/ 4528249 h 6114828"/>
                <a:gd name="connsiteX247" fmla="*/ 2826501 w 12242773"/>
                <a:gd name="connsiteY247" fmla="*/ 4640693 h 6114828"/>
                <a:gd name="connsiteX248" fmla="*/ 3043878 w 12242773"/>
                <a:gd name="connsiteY248" fmla="*/ 4754290 h 6114828"/>
                <a:gd name="connsiteX249" fmla="*/ 3049674 w 12242773"/>
                <a:gd name="connsiteY249" fmla="*/ 4753166 h 6114828"/>
                <a:gd name="connsiteX250" fmla="*/ 3056922 w 12242773"/>
                <a:gd name="connsiteY250" fmla="*/ 4735428 h 6114828"/>
                <a:gd name="connsiteX251" fmla="*/ 3060992 w 12242773"/>
                <a:gd name="connsiteY251" fmla="*/ 4691689 h 6114828"/>
                <a:gd name="connsiteX252" fmla="*/ 3034035 w 12242773"/>
                <a:gd name="connsiteY252" fmla="*/ 4662698 h 6114828"/>
                <a:gd name="connsiteX253" fmla="*/ 2986734 w 12242773"/>
                <a:gd name="connsiteY253" fmla="*/ 4665241 h 6114828"/>
                <a:gd name="connsiteX254" fmla="*/ 2970460 w 12242773"/>
                <a:gd name="connsiteY254" fmla="*/ 4651000 h 6114828"/>
                <a:gd name="connsiteX255" fmla="*/ 2966391 w 12242773"/>
                <a:gd name="connsiteY255" fmla="*/ 4595055 h 6114828"/>
                <a:gd name="connsiteX256" fmla="*/ 2993347 w 12242773"/>
                <a:gd name="connsiteY256" fmla="*/ 4567590 h 6114828"/>
                <a:gd name="connsiteX257" fmla="*/ 3033526 w 12242773"/>
                <a:gd name="connsiteY257" fmla="*/ 4567590 h 6114828"/>
                <a:gd name="connsiteX258" fmla="*/ 3074723 w 12242773"/>
                <a:gd name="connsiteY258" fmla="*/ 4528936 h 6114828"/>
                <a:gd name="connsiteX259" fmla="*/ 3081843 w 12242773"/>
                <a:gd name="connsiteY259" fmla="*/ 4452138 h 6114828"/>
                <a:gd name="connsiteX260" fmla="*/ 3102186 w 12242773"/>
                <a:gd name="connsiteY260" fmla="*/ 4434336 h 6114828"/>
                <a:gd name="connsiteX261" fmla="*/ 3151013 w 12242773"/>
                <a:gd name="connsiteY261" fmla="*/ 4439423 h 6114828"/>
                <a:gd name="connsiteX262" fmla="*/ 3168307 w 12242773"/>
                <a:gd name="connsiteY262" fmla="*/ 4462310 h 6114828"/>
                <a:gd name="connsiteX263" fmla="*/ 3161693 w 12242773"/>
                <a:gd name="connsiteY263" fmla="*/ 4537583 h 6114828"/>
                <a:gd name="connsiteX264" fmla="*/ 3186107 w 12242773"/>
                <a:gd name="connsiteY264" fmla="*/ 4561487 h 6114828"/>
                <a:gd name="connsiteX265" fmla="*/ 3236967 w 12242773"/>
                <a:gd name="connsiteY265" fmla="*/ 4560978 h 6114828"/>
                <a:gd name="connsiteX266" fmla="*/ 3252732 w 12242773"/>
                <a:gd name="connsiteY266" fmla="*/ 4571659 h 6114828"/>
                <a:gd name="connsiteX267" fmla="*/ 3254768 w 12242773"/>
                <a:gd name="connsiteY267" fmla="*/ 4639811 h 6114828"/>
                <a:gd name="connsiteX268" fmla="*/ 3241544 w 12242773"/>
                <a:gd name="connsiteY268" fmla="*/ 4652018 h 6114828"/>
                <a:gd name="connsiteX269" fmla="*/ 3176444 w 12242773"/>
                <a:gd name="connsiteY269" fmla="*/ 4658630 h 6114828"/>
                <a:gd name="connsiteX270" fmla="*/ 3149995 w 12242773"/>
                <a:gd name="connsiteY270" fmla="*/ 4684568 h 6114828"/>
                <a:gd name="connsiteX271" fmla="*/ 3165254 w 12242773"/>
                <a:gd name="connsiteY271" fmla="*/ 4777642 h 6114828"/>
                <a:gd name="connsiteX272" fmla="*/ 3225777 w 12242773"/>
                <a:gd name="connsiteY272" fmla="*/ 4794934 h 6114828"/>
                <a:gd name="connsiteX273" fmla="*/ 3254260 w 12242773"/>
                <a:gd name="connsiteY273" fmla="*/ 4777642 h 6114828"/>
                <a:gd name="connsiteX274" fmla="*/ 3263922 w 12242773"/>
                <a:gd name="connsiteY274" fmla="*/ 4738480 h 6114828"/>
                <a:gd name="connsiteX275" fmla="*/ 3394124 w 12242773"/>
                <a:gd name="connsiteY275" fmla="*/ 4524867 h 6114828"/>
                <a:gd name="connsiteX276" fmla="*/ 3543145 w 12242773"/>
                <a:gd name="connsiteY276" fmla="*/ 4502998 h 6114828"/>
                <a:gd name="connsiteX277" fmla="*/ 3617909 w 12242773"/>
                <a:gd name="connsiteY277" fmla="*/ 4620484 h 6114828"/>
                <a:gd name="connsiteX278" fmla="*/ 3608246 w 12242773"/>
                <a:gd name="connsiteY278" fmla="*/ 4738480 h 6114828"/>
                <a:gd name="connsiteX279" fmla="*/ 3528902 w 12242773"/>
                <a:gd name="connsiteY279" fmla="*/ 4932766 h 6114828"/>
                <a:gd name="connsiteX280" fmla="*/ 3534497 w 12242773"/>
                <a:gd name="connsiteY280" fmla="*/ 4958196 h 6114828"/>
                <a:gd name="connsiteX281" fmla="*/ 3611806 w 12242773"/>
                <a:gd name="connsiteY281" fmla="*/ 5013125 h 6114828"/>
                <a:gd name="connsiteX282" fmla="*/ 3633166 w 12242773"/>
                <a:gd name="connsiteY282" fmla="*/ 5010582 h 6114828"/>
                <a:gd name="connsiteX283" fmla="*/ 3701827 w 12242773"/>
                <a:gd name="connsiteY283" fmla="*/ 4942938 h 6114828"/>
                <a:gd name="connsiteX284" fmla="*/ 3815755 w 12242773"/>
                <a:gd name="connsiteY284" fmla="*/ 4879871 h 6114828"/>
                <a:gd name="connsiteX285" fmla="*/ 3899164 w 12242773"/>
                <a:gd name="connsiteY285" fmla="*/ 4907844 h 6114828"/>
                <a:gd name="connsiteX286" fmla="*/ 3909336 w 12242773"/>
                <a:gd name="connsiteY286" fmla="*/ 5043641 h 6114828"/>
                <a:gd name="connsiteX287" fmla="*/ 3869476 w 12242773"/>
                <a:gd name="connsiteY287" fmla="*/ 5090115 h 6114828"/>
                <a:gd name="connsiteX288" fmla="*/ 3837818 w 12242773"/>
                <a:gd name="connsiteY288" fmla="*/ 5112464 h 6114828"/>
                <a:gd name="connsiteX289" fmla="*/ 3908178 w 12242773"/>
                <a:gd name="connsiteY289" fmla="*/ 5134733 h 6114828"/>
                <a:gd name="connsiteX290" fmla="*/ 4103292 w 12242773"/>
                <a:gd name="connsiteY290" fmla="*/ 5185924 h 6114828"/>
                <a:gd name="connsiteX291" fmla="*/ 4104362 w 12242773"/>
                <a:gd name="connsiteY291" fmla="*/ 5180628 h 6114828"/>
                <a:gd name="connsiteX292" fmla="*/ 4145548 w 12242773"/>
                <a:gd name="connsiteY292" fmla="*/ 4963685 h 6114828"/>
                <a:gd name="connsiteX293" fmla="*/ 4090110 w 12242773"/>
                <a:gd name="connsiteY293" fmla="*/ 5098464 h 6114828"/>
                <a:gd name="connsiteX294" fmla="*/ 4085023 w 12242773"/>
                <a:gd name="connsiteY294" fmla="*/ 5097447 h 6114828"/>
                <a:gd name="connsiteX295" fmla="*/ 4085023 w 12242773"/>
                <a:gd name="connsiteY295" fmla="*/ 4888921 h 6114828"/>
                <a:gd name="connsiteX296" fmla="*/ 4080446 w 12242773"/>
                <a:gd name="connsiteY296" fmla="*/ 4887903 h 6114828"/>
                <a:gd name="connsiteX297" fmla="*/ 4051965 w 12242773"/>
                <a:gd name="connsiteY297" fmla="*/ 4929101 h 6114828"/>
                <a:gd name="connsiteX298" fmla="*/ 4051965 w 12242773"/>
                <a:gd name="connsiteY298" fmla="*/ 4831449 h 6114828"/>
                <a:gd name="connsiteX299" fmla="*/ 4028061 w 12242773"/>
                <a:gd name="connsiteY299" fmla="*/ 4856879 h 6114828"/>
                <a:gd name="connsiteX300" fmla="*/ 3991442 w 12242773"/>
                <a:gd name="connsiteY300" fmla="*/ 4773977 h 6114828"/>
                <a:gd name="connsiteX301" fmla="*/ 3986864 w 12242773"/>
                <a:gd name="connsiteY301" fmla="*/ 4773977 h 6114828"/>
                <a:gd name="connsiteX302" fmla="*/ 3940075 w 12242773"/>
                <a:gd name="connsiteY302" fmla="*/ 4890446 h 6114828"/>
                <a:gd name="connsiteX303" fmla="*/ 3927867 w 12242773"/>
                <a:gd name="connsiteY303" fmla="*/ 4725151 h 6114828"/>
                <a:gd name="connsiteX304" fmla="*/ 3894808 w 12242773"/>
                <a:gd name="connsiteY304" fmla="*/ 4779063 h 6114828"/>
                <a:gd name="connsiteX305" fmla="*/ 3862257 w 12242773"/>
                <a:gd name="connsiteY305" fmla="*/ 4675817 h 6114828"/>
                <a:gd name="connsiteX306" fmla="*/ 3848842 w 12242773"/>
                <a:gd name="connsiteY306" fmla="*/ 4695144 h 6114828"/>
                <a:gd name="connsiteX307" fmla="*/ 3842352 w 12242773"/>
                <a:gd name="connsiteY307" fmla="*/ 4703080 h 6114828"/>
                <a:gd name="connsiteX308" fmla="*/ 3831322 w 12242773"/>
                <a:gd name="connsiteY308" fmla="*/ 4678578 h 6114828"/>
                <a:gd name="connsiteX309" fmla="*/ 3830216 w 12242773"/>
                <a:gd name="connsiteY309" fmla="*/ 4664755 h 6114828"/>
                <a:gd name="connsiteX310" fmla="*/ 3826149 w 12242773"/>
                <a:gd name="connsiteY310" fmla="*/ 4599018 h 6114828"/>
                <a:gd name="connsiteX311" fmla="*/ 3803767 w 12242773"/>
                <a:gd name="connsiteY311" fmla="*/ 4574097 h 6114828"/>
                <a:gd name="connsiteX312" fmla="*/ 3789527 w 12242773"/>
                <a:gd name="connsiteY312" fmla="*/ 4548158 h 6114828"/>
                <a:gd name="connsiteX313" fmla="*/ 3814448 w 12242773"/>
                <a:gd name="connsiteY313" fmla="*/ 4532392 h 6114828"/>
                <a:gd name="connsiteX314" fmla="*/ 4200477 w 12242773"/>
                <a:gd name="connsiteY314" fmla="*/ 4628009 h 6114828"/>
                <a:gd name="connsiteX315" fmla="*/ 4221329 w 12242773"/>
                <a:gd name="connsiteY315" fmla="*/ 4614785 h 6114828"/>
                <a:gd name="connsiteX316" fmla="*/ 4229468 w 12242773"/>
                <a:gd name="connsiteY316" fmla="*/ 4575114 h 6114828"/>
                <a:gd name="connsiteX317" fmla="*/ 4212683 w 12242773"/>
                <a:gd name="connsiteY317" fmla="*/ 4544597 h 6114828"/>
                <a:gd name="connsiteX318" fmla="*/ 4120626 w 12242773"/>
                <a:gd name="connsiteY318" fmla="*/ 4482549 h 6114828"/>
                <a:gd name="connsiteX319" fmla="*/ 4086551 w 12242773"/>
                <a:gd name="connsiteY319" fmla="*/ 4375742 h 6114828"/>
                <a:gd name="connsiteX320" fmla="*/ 4164367 w 12242773"/>
                <a:gd name="connsiteY320" fmla="*/ 4276056 h 6114828"/>
                <a:gd name="connsiteX321" fmla="*/ 4289991 w 12242773"/>
                <a:gd name="connsiteY321" fmla="*/ 4251135 h 6114828"/>
                <a:gd name="connsiteX322" fmla="*/ 4319490 w 12242773"/>
                <a:gd name="connsiteY322" fmla="*/ 4245032 h 6114828"/>
                <a:gd name="connsiteX323" fmla="*/ 4315929 w 12242773"/>
                <a:gd name="connsiteY323" fmla="*/ 4198749 h 6114828"/>
                <a:gd name="connsiteX324" fmla="*/ 4307790 w 12242773"/>
                <a:gd name="connsiteY324" fmla="*/ 4186034 h 6114828"/>
                <a:gd name="connsiteX325" fmla="*/ 4320824 w 12242773"/>
                <a:gd name="connsiteY325" fmla="*/ 4184636 h 6114828"/>
                <a:gd name="connsiteX326" fmla="*/ 4331188 w 12242773"/>
                <a:gd name="connsiteY326" fmla="*/ 4191628 h 6114828"/>
                <a:gd name="connsiteX327" fmla="*/ 4344411 w 12242773"/>
                <a:gd name="connsiteY327" fmla="*/ 4244523 h 6114828"/>
                <a:gd name="connsiteX328" fmla="*/ 4353564 w 12242773"/>
                <a:gd name="connsiteY328" fmla="*/ 4262324 h 6114828"/>
                <a:gd name="connsiteX329" fmla="*/ 4454776 w 12242773"/>
                <a:gd name="connsiteY329" fmla="*/ 4319796 h 6114828"/>
                <a:gd name="connsiteX330" fmla="*/ 4429347 w 12242773"/>
                <a:gd name="connsiteY330" fmla="*/ 4533409 h 6114828"/>
                <a:gd name="connsiteX331" fmla="*/ 4292533 w 12242773"/>
                <a:gd name="connsiteY331" fmla="*/ 4562399 h 6114828"/>
                <a:gd name="connsiteX332" fmla="*/ 4272190 w 12242773"/>
                <a:gd name="connsiteY332" fmla="*/ 4576640 h 6114828"/>
                <a:gd name="connsiteX333" fmla="*/ 4260999 w 12242773"/>
                <a:gd name="connsiteY333" fmla="*/ 4629534 h 6114828"/>
                <a:gd name="connsiteX334" fmla="*/ 4271682 w 12242773"/>
                <a:gd name="connsiteY334" fmla="*/ 4645809 h 6114828"/>
                <a:gd name="connsiteX335" fmla="*/ 4663304 w 12242773"/>
                <a:gd name="connsiteY335" fmla="*/ 4741935 h 6114828"/>
                <a:gd name="connsiteX336" fmla="*/ 4675000 w 12242773"/>
                <a:gd name="connsiteY336" fmla="*/ 4764822 h 6114828"/>
                <a:gd name="connsiteX337" fmla="*/ 4653638 w 12242773"/>
                <a:gd name="connsiteY337" fmla="*/ 4784149 h 6114828"/>
                <a:gd name="connsiteX338" fmla="*/ 4589047 w 12242773"/>
                <a:gd name="connsiteY338" fmla="*/ 4767874 h 6114828"/>
                <a:gd name="connsiteX339" fmla="*/ 4570738 w 12242773"/>
                <a:gd name="connsiteY339" fmla="*/ 4780588 h 6114828"/>
                <a:gd name="connsiteX340" fmla="*/ 4520894 w 12242773"/>
                <a:gd name="connsiteY340" fmla="*/ 4963685 h 6114828"/>
                <a:gd name="connsiteX341" fmla="*/ 4506145 w 12242773"/>
                <a:gd name="connsiteY341" fmla="*/ 4971823 h 6114828"/>
                <a:gd name="connsiteX342" fmla="*/ 4501568 w 12242773"/>
                <a:gd name="connsiteY342" fmla="*/ 4956564 h 6114828"/>
                <a:gd name="connsiteX343" fmla="*/ 4499024 w 12242773"/>
                <a:gd name="connsiteY343" fmla="*/ 4907739 h 6114828"/>
                <a:gd name="connsiteX344" fmla="*/ 4470544 w 12242773"/>
                <a:gd name="connsiteY344" fmla="*/ 4968771 h 6114828"/>
                <a:gd name="connsiteX345" fmla="*/ 4456302 w 12242773"/>
                <a:gd name="connsiteY345" fmla="*/ 4931135 h 6114828"/>
                <a:gd name="connsiteX346" fmla="*/ 4378994 w 12242773"/>
                <a:gd name="connsiteY346" fmla="*/ 5054725 h 6114828"/>
                <a:gd name="connsiteX347" fmla="*/ 4374925 w 12242773"/>
                <a:gd name="connsiteY347" fmla="*/ 5043026 h 6114828"/>
                <a:gd name="connsiteX348" fmla="*/ 4374925 w 12242773"/>
                <a:gd name="connsiteY348" fmla="*/ 4932661 h 6114828"/>
                <a:gd name="connsiteX349" fmla="*/ 4360685 w 12242773"/>
                <a:gd name="connsiteY349" fmla="*/ 4923506 h 6114828"/>
                <a:gd name="connsiteX350" fmla="*/ 4335255 w 12242773"/>
                <a:gd name="connsiteY350" fmla="*/ 4935712 h 6114828"/>
                <a:gd name="connsiteX351" fmla="*/ 4321015 w 12242773"/>
                <a:gd name="connsiteY351" fmla="*/ 4929609 h 6114828"/>
                <a:gd name="connsiteX352" fmla="*/ 4288464 w 12242773"/>
                <a:gd name="connsiteY352" fmla="*/ 4924014 h 6114828"/>
                <a:gd name="connsiteX353" fmla="*/ 4263034 w 12242773"/>
                <a:gd name="connsiteY353" fmla="*/ 4919437 h 6114828"/>
                <a:gd name="connsiteX354" fmla="*/ 4225399 w 12242773"/>
                <a:gd name="connsiteY354" fmla="*/ 5069474 h 6114828"/>
                <a:gd name="connsiteX355" fmla="*/ 4221839 w 12242773"/>
                <a:gd name="connsiteY355" fmla="*/ 5068457 h 6114828"/>
                <a:gd name="connsiteX356" fmla="*/ 4209123 w 12242773"/>
                <a:gd name="connsiteY356" fmla="*/ 4901127 h 6114828"/>
                <a:gd name="connsiteX357" fmla="*/ 4202513 w 12242773"/>
                <a:gd name="connsiteY357" fmla="*/ 4912825 h 6114828"/>
                <a:gd name="connsiteX358" fmla="*/ 4143384 w 12242773"/>
                <a:gd name="connsiteY358" fmla="*/ 5196442 h 6114828"/>
                <a:gd name="connsiteX359" fmla="*/ 4147034 w 12242773"/>
                <a:gd name="connsiteY359" fmla="*/ 5197400 h 6114828"/>
                <a:gd name="connsiteX360" fmla="*/ 4353218 w 12242773"/>
                <a:gd name="connsiteY360" fmla="*/ 5253184 h 6114828"/>
                <a:gd name="connsiteX361" fmla="*/ 4495273 w 12242773"/>
                <a:gd name="connsiteY361" fmla="*/ 5292722 h 6114828"/>
                <a:gd name="connsiteX362" fmla="*/ 4497500 w 12242773"/>
                <a:gd name="connsiteY362" fmla="*/ 5285780 h 6114828"/>
                <a:gd name="connsiteX363" fmla="*/ 4536809 w 12242773"/>
                <a:gd name="connsiteY363" fmla="*/ 5079632 h 6114828"/>
                <a:gd name="connsiteX364" fmla="*/ 4592987 w 12242773"/>
                <a:gd name="connsiteY364" fmla="*/ 4975419 h 6114828"/>
                <a:gd name="connsiteX365" fmla="*/ 4682624 w 12242773"/>
                <a:gd name="connsiteY365" fmla="*/ 4917659 h 6114828"/>
                <a:gd name="connsiteX366" fmla="*/ 4719687 w 12242773"/>
                <a:gd name="connsiteY366" fmla="*/ 4917629 h 6114828"/>
                <a:gd name="connsiteX367" fmla="*/ 4832738 w 12242773"/>
                <a:gd name="connsiteY367" fmla="*/ 5017152 h 6114828"/>
                <a:gd name="connsiteX368" fmla="*/ 4825549 w 12242773"/>
                <a:gd name="connsiteY368" fmla="*/ 5267215 h 6114828"/>
                <a:gd name="connsiteX369" fmla="*/ 4812318 w 12242773"/>
                <a:gd name="connsiteY369" fmla="*/ 5305319 h 6114828"/>
                <a:gd name="connsiteX370" fmla="*/ 4826783 w 12242773"/>
                <a:gd name="connsiteY370" fmla="*/ 5335336 h 6114828"/>
                <a:gd name="connsiteX371" fmla="*/ 4886955 w 12242773"/>
                <a:gd name="connsiteY371" fmla="*/ 5353808 h 6114828"/>
                <a:gd name="connsiteX372" fmla="*/ 4950456 w 12242773"/>
                <a:gd name="connsiteY372" fmla="*/ 5284071 h 6114828"/>
                <a:gd name="connsiteX373" fmla="*/ 4942408 w 12242773"/>
                <a:gd name="connsiteY373" fmla="*/ 5247911 h 6114828"/>
                <a:gd name="connsiteX374" fmla="*/ 4891419 w 12242773"/>
                <a:gd name="connsiteY374" fmla="*/ 5206901 h 6114828"/>
                <a:gd name="connsiteX375" fmla="*/ 4886980 w 12242773"/>
                <a:gd name="connsiteY375" fmla="*/ 5189460 h 6114828"/>
                <a:gd name="connsiteX376" fmla="*/ 4925814 w 12242773"/>
                <a:gd name="connsiteY376" fmla="*/ 5133418 h 6114828"/>
                <a:gd name="connsiteX377" fmla="*/ 4944854 w 12242773"/>
                <a:gd name="connsiteY377" fmla="*/ 5133050 h 6114828"/>
                <a:gd name="connsiteX378" fmla="*/ 4987227 w 12242773"/>
                <a:gd name="connsiteY378" fmla="*/ 5161185 h 6114828"/>
                <a:gd name="connsiteX379" fmla="*/ 5020722 w 12242773"/>
                <a:gd name="connsiteY379" fmla="*/ 5154440 h 6114828"/>
                <a:gd name="connsiteX380" fmla="*/ 5056184 w 12242773"/>
                <a:gd name="connsiteY380" fmla="*/ 5087715 h 6114828"/>
                <a:gd name="connsiteX381" fmla="*/ 5083154 w 12242773"/>
                <a:gd name="connsiteY381" fmla="*/ 5077944 h 6114828"/>
                <a:gd name="connsiteX382" fmla="*/ 5126870 w 12242773"/>
                <a:gd name="connsiteY382" fmla="*/ 5100278 h 6114828"/>
                <a:gd name="connsiteX383" fmla="*/ 5134231 w 12242773"/>
                <a:gd name="connsiteY383" fmla="*/ 5126289 h 6114828"/>
                <a:gd name="connsiteX384" fmla="*/ 5098365 w 12242773"/>
                <a:gd name="connsiteY384" fmla="*/ 5194569 h 6114828"/>
                <a:gd name="connsiteX385" fmla="*/ 5111853 w 12242773"/>
                <a:gd name="connsiteY385" fmla="*/ 5249427 h 6114828"/>
                <a:gd name="connsiteX386" fmla="*/ 5145546 w 12242773"/>
                <a:gd name="connsiteY386" fmla="*/ 5271316 h 6114828"/>
                <a:gd name="connsiteX387" fmla="*/ 5153189 w 12242773"/>
                <a:gd name="connsiteY387" fmla="*/ 5309032 h 6114828"/>
                <a:gd name="connsiteX388" fmla="*/ 5119298 w 12242773"/>
                <a:gd name="connsiteY388" fmla="*/ 5353730 h 6114828"/>
                <a:gd name="connsiteX389" fmla="*/ 5097891 w 12242773"/>
                <a:gd name="connsiteY389" fmla="*/ 5356805 h 6114828"/>
                <a:gd name="connsiteX390" fmla="*/ 5059613 w 12242773"/>
                <a:gd name="connsiteY390" fmla="*/ 5328905 h 6114828"/>
                <a:gd name="connsiteX391" fmla="*/ 5021214 w 12242773"/>
                <a:gd name="connsiteY391" fmla="*/ 5338530 h 6114828"/>
                <a:gd name="connsiteX392" fmla="*/ 5000797 w 12242773"/>
                <a:gd name="connsiteY392" fmla="*/ 5377425 h 6114828"/>
                <a:gd name="connsiteX393" fmla="*/ 5010911 w 12242773"/>
                <a:gd name="connsiteY393" fmla="*/ 5409469 h 6114828"/>
                <a:gd name="connsiteX394" fmla="*/ 5122353 w 12242773"/>
                <a:gd name="connsiteY394" fmla="*/ 5468524 h 6114828"/>
                <a:gd name="connsiteX395" fmla="*/ 5146090 w 12242773"/>
                <a:gd name="connsiteY395" fmla="*/ 5483095 h 6114828"/>
                <a:gd name="connsiteX396" fmla="*/ 5501336 w 12242773"/>
                <a:gd name="connsiteY396" fmla="*/ 5601055 h 6114828"/>
                <a:gd name="connsiteX397" fmla="*/ 6039323 w 12242773"/>
                <a:gd name="connsiteY397" fmla="*/ 5799789 h 6114828"/>
                <a:gd name="connsiteX398" fmla="*/ 7163086 w 12242773"/>
                <a:gd name="connsiteY398" fmla="*/ 5882421 h 6114828"/>
                <a:gd name="connsiteX399" fmla="*/ 8325658 w 12242773"/>
                <a:gd name="connsiteY399" fmla="*/ 5805470 h 6114828"/>
                <a:gd name="connsiteX400" fmla="*/ 10641607 w 12242773"/>
                <a:gd name="connsiteY400" fmla="*/ 5867813 h 6114828"/>
                <a:gd name="connsiteX401" fmla="*/ 12240144 w 12242773"/>
                <a:gd name="connsiteY401" fmla="*/ 5772364 h 6114828"/>
                <a:gd name="connsiteX402" fmla="*/ 12236118 w 12242773"/>
                <a:gd name="connsiteY402" fmla="*/ 6114828 h 6114828"/>
                <a:gd name="connsiteX403" fmla="*/ 1983 w 12242773"/>
                <a:gd name="connsiteY403" fmla="*/ 6075071 h 6114828"/>
                <a:gd name="connsiteX404" fmla="*/ 20102 w 12242773"/>
                <a:gd name="connsiteY404" fmla="*/ 4797381 h 6114828"/>
                <a:gd name="connsiteX405" fmla="*/ 131020 w 12242773"/>
                <a:gd name="connsiteY405" fmla="*/ 4760846 h 6114828"/>
                <a:gd name="connsiteX406" fmla="*/ 273937 w 12242773"/>
                <a:gd name="connsiteY406" fmla="*/ 4665738 h 6114828"/>
                <a:gd name="connsiteX407" fmla="*/ 408716 w 12242773"/>
                <a:gd name="connsiteY407" fmla="*/ 4603180 h 6114828"/>
                <a:gd name="connsiteX408" fmla="*/ 460307 w 12242773"/>
                <a:gd name="connsiteY408" fmla="*/ 4589162 h 6114828"/>
                <a:gd name="connsiteX409" fmla="*/ 477617 w 12242773"/>
                <a:gd name="connsiteY409" fmla="*/ 4579167 h 6114828"/>
                <a:gd name="connsiteX410" fmla="*/ 722172 w 12242773"/>
                <a:gd name="connsiteY410" fmla="*/ 4579167 h 6114828"/>
                <a:gd name="connsiteX411" fmla="*/ 746907 w 12242773"/>
                <a:gd name="connsiteY411" fmla="*/ 4569590 h 6114828"/>
                <a:gd name="connsiteX412" fmla="*/ 851478 w 12242773"/>
                <a:gd name="connsiteY412" fmla="*/ 4518034 h 6114828"/>
                <a:gd name="connsiteX413" fmla="*/ 779494 w 12242773"/>
                <a:gd name="connsiteY413" fmla="*/ 4343909 h 6114828"/>
                <a:gd name="connsiteX414" fmla="*/ 884068 w 12242773"/>
                <a:gd name="connsiteY414" fmla="*/ 4507820 h 6114828"/>
                <a:gd name="connsiteX415" fmla="*/ 902549 w 12242773"/>
                <a:gd name="connsiteY415" fmla="*/ 4502957 h 6114828"/>
                <a:gd name="connsiteX416" fmla="*/ 795058 w 12242773"/>
                <a:gd name="connsiteY416" fmla="*/ 4246145 h 6114828"/>
                <a:gd name="connsiteX417" fmla="*/ 725019 w 12242773"/>
                <a:gd name="connsiteY417" fmla="*/ 4206261 h 6114828"/>
                <a:gd name="connsiteX418" fmla="*/ 772686 w 12242773"/>
                <a:gd name="connsiteY418" fmla="*/ 4198965 h 6114828"/>
                <a:gd name="connsiteX419" fmla="*/ 711400 w 12242773"/>
                <a:gd name="connsiteY419" fmla="*/ 3936803 h 6114828"/>
                <a:gd name="connsiteX420" fmla="*/ 629687 w 12242773"/>
                <a:gd name="connsiteY420" fmla="*/ 3947018 h 6114828"/>
                <a:gd name="connsiteX421" fmla="*/ 603910 w 12242773"/>
                <a:gd name="connsiteY421" fmla="*/ 3933885 h 6114828"/>
                <a:gd name="connsiteX422" fmla="*/ 586886 w 12242773"/>
                <a:gd name="connsiteY422" fmla="*/ 3893515 h 6114828"/>
                <a:gd name="connsiteX423" fmla="*/ 807219 w 12242773"/>
                <a:gd name="connsiteY423" fmla="*/ 3858008 h 6114828"/>
                <a:gd name="connsiteX424" fmla="*/ 835430 w 12242773"/>
                <a:gd name="connsiteY424" fmla="*/ 3849254 h 6114828"/>
                <a:gd name="connsiteX425" fmla="*/ 1134070 w 12242773"/>
                <a:gd name="connsiteY425" fmla="*/ 3709175 h 6114828"/>
                <a:gd name="connsiteX426" fmla="*/ 1146716 w 12242773"/>
                <a:gd name="connsiteY426" fmla="*/ 3683883 h 6114828"/>
                <a:gd name="connsiteX427" fmla="*/ 1119964 w 12242773"/>
                <a:gd name="connsiteY427" fmla="*/ 3611897 h 6114828"/>
                <a:gd name="connsiteX428" fmla="*/ 645738 w 12242773"/>
                <a:gd name="connsiteY428" fmla="*/ 3600225 h 6114828"/>
                <a:gd name="connsiteX429" fmla="*/ 645738 w 12242773"/>
                <a:gd name="connsiteY429" fmla="*/ 3558881 h 6114828"/>
                <a:gd name="connsiteX430" fmla="*/ 689513 w 12242773"/>
                <a:gd name="connsiteY430" fmla="*/ 3558881 h 6114828"/>
                <a:gd name="connsiteX431" fmla="*/ 753230 w 12242773"/>
                <a:gd name="connsiteY431" fmla="*/ 3296233 h 6114828"/>
                <a:gd name="connsiteX432" fmla="*/ 672490 w 12242773"/>
                <a:gd name="connsiteY432" fmla="*/ 3304016 h 6114828"/>
                <a:gd name="connsiteX433" fmla="*/ 672490 w 12242773"/>
                <a:gd name="connsiteY433" fmla="*/ 3270456 h 6114828"/>
                <a:gd name="connsiteX434" fmla="*/ 1053330 w 12242773"/>
                <a:gd name="connsiteY434" fmla="*/ 3230571 h 6114828"/>
                <a:gd name="connsiteX435" fmla="*/ 822784 w 12242773"/>
                <a:gd name="connsiteY435" fmla="*/ 2549145 h 6114828"/>
                <a:gd name="connsiteX436" fmla="*/ 514900 w 12242773"/>
                <a:gd name="connsiteY436" fmla="*/ 2616267 h 6114828"/>
                <a:gd name="connsiteX437" fmla="*/ 448267 w 12242773"/>
                <a:gd name="connsiteY437" fmla="*/ 2514613 h 6114828"/>
                <a:gd name="connsiteX438" fmla="*/ 449237 w 12242773"/>
                <a:gd name="connsiteY438" fmla="*/ 2499535 h 6114828"/>
                <a:gd name="connsiteX439" fmla="*/ 485718 w 12242773"/>
                <a:gd name="connsiteY439" fmla="*/ 2424630 h 6114828"/>
                <a:gd name="connsiteX440" fmla="*/ 556730 w 12242773"/>
                <a:gd name="connsiteY440" fmla="*/ 2454301 h 6114828"/>
                <a:gd name="connsiteX441" fmla="*/ 512469 w 12242773"/>
                <a:gd name="connsiteY441" fmla="*/ 2471810 h 6114828"/>
                <a:gd name="connsiteX442" fmla="*/ 529007 w 12242773"/>
                <a:gd name="connsiteY442" fmla="*/ 2550605 h 6114828"/>
                <a:gd name="connsiteX443" fmla="*/ 620446 w 12242773"/>
                <a:gd name="connsiteY443" fmla="*/ 2535040 h 6114828"/>
                <a:gd name="connsiteX444" fmla="*/ 1111696 w 12242773"/>
                <a:gd name="connsiteY444" fmla="*/ 768489 h 6114828"/>
                <a:gd name="connsiteX445" fmla="*/ 1081054 w 12242773"/>
                <a:gd name="connsiteY445" fmla="*/ 670725 h 6114828"/>
                <a:gd name="connsiteX446" fmla="*/ 1082999 w 12242773"/>
                <a:gd name="connsiteY446" fmla="*/ 648838 h 6114828"/>
                <a:gd name="connsiteX447" fmla="*/ 1115101 w 12242773"/>
                <a:gd name="connsiteY447" fmla="*/ 596309 h 6114828"/>
                <a:gd name="connsiteX448" fmla="*/ 1190004 w 12242773"/>
                <a:gd name="connsiteY448" fmla="*/ 535996 h 6114828"/>
                <a:gd name="connsiteX449" fmla="*/ 1250317 w 12242773"/>
                <a:gd name="connsiteY449" fmla="*/ 584635 h 6114828"/>
                <a:gd name="connsiteX450" fmla="*/ 1214810 w 12242773"/>
                <a:gd name="connsiteY450" fmla="*/ 625980 h 6114828"/>
                <a:gd name="connsiteX451" fmla="*/ 1196814 w 12242773"/>
                <a:gd name="connsiteY451" fmla="*/ 582205 h 6114828"/>
                <a:gd name="connsiteX452" fmla="*/ 1161793 w 12242773"/>
                <a:gd name="connsiteY452" fmla="*/ 606037 h 6114828"/>
                <a:gd name="connsiteX453" fmla="*/ 1156931 w 12242773"/>
                <a:gd name="connsiteY453" fmla="*/ 629383 h 6114828"/>
                <a:gd name="connsiteX454" fmla="*/ 1218701 w 12242773"/>
                <a:gd name="connsiteY454" fmla="*/ 857983 h 6114828"/>
                <a:gd name="connsiteX455" fmla="*/ 1760047 w 12242773"/>
                <a:gd name="connsiteY455" fmla="*/ 1954783 h 6114828"/>
                <a:gd name="connsiteX456" fmla="*/ 1897694 w 12242773"/>
                <a:gd name="connsiteY456" fmla="*/ 1747582 h 6114828"/>
                <a:gd name="connsiteX457" fmla="*/ 1904018 w 12242773"/>
                <a:gd name="connsiteY457" fmla="*/ 1723753 h 6114828"/>
                <a:gd name="connsiteX458" fmla="*/ 1851975 w 12242773"/>
                <a:gd name="connsiteY458" fmla="*/ 1254387 h 6114828"/>
                <a:gd name="connsiteX459" fmla="*/ 1716273 w 12242773"/>
                <a:gd name="connsiteY459" fmla="*/ 1254387 h 6114828"/>
                <a:gd name="connsiteX460" fmla="*/ 2031451 w 12242773"/>
                <a:gd name="connsiteY460" fmla="*/ 283076 h 6114828"/>
                <a:gd name="connsiteX461" fmla="*/ 2040692 w 12242773"/>
                <a:gd name="connsiteY461" fmla="*/ 220331 h 6114828"/>
                <a:gd name="connsiteX462" fmla="*/ 2029505 w 12242773"/>
                <a:gd name="connsiteY462" fmla="*/ 132297 h 6114828"/>
                <a:gd name="connsiteX463" fmla="*/ 2050420 w 12242773"/>
                <a:gd name="connsiteY463" fmla="*/ 65175 h 6114828"/>
                <a:gd name="connsiteX464" fmla="*/ 2164235 w 12242773"/>
                <a:gd name="connsiteY464" fmla="*/ 0 h 61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12242773" h="6114828">
                  <a:moveTo>
                    <a:pt x="2187480" y="4459442"/>
                  </a:moveTo>
                  <a:lnTo>
                    <a:pt x="2187957" y="4459597"/>
                  </a:lnTo>
                  <a:cubicBezTo>
                    <a:pt x="2187966" y="4459593"/>
                    <a:pt x="2187975" y="4459588"/>
                    <a:pt x="2187983" y="4459584"/>
                  </a:cubicBezTo>
                  <a:close/>
                  <a:moveTo>
                    <a:pt x="4149108" y="4380319"/>
                  </a:moveTo>
                  <a:lnTo>
                    <a:pt x="4160297" y="4431688"/>
                  </a:lnTo>
                  <a:cubicBezTo>
                    <a:pt x="4160806" y="4433214"/>
                    <a:pt x="4161314" y="4435248"/>
                    <a:pt x="4162841" y="4436266"/>
                  </a:cubicBezTo>
                  <a:cubicBezTo>
                    <a:pt x="4176065" y="4446946"/>
                    <a:pt x="4176065" y="4446946"/>
                    <a:pt x="4177080" y="4459662"/>
                  </a:cubicBezTo>
                  <a:cubicBezTo>
                    <a:pt x="4185219" y="4451524"/>
                    <a:pt x="4189796" y="4454575"/>
                    <a:pt x="4192847" y="4463730"/>
                  </a:cubicBezTo>
                  <a:cubicBezTo>
                    <a:pt x="4194883" y="4469325"/>
                    <a:pt x="4194374" y="4476954"/>
                    <a:pt x="4206581" y="4471867"/>
                  </a:cubicBezTo>
                  <a:cubicBezTo>
                    <a:pt x="4213701" y="4468816"/>
                    <a:pt x="4209123" y="4483057"/>
                    <a:pt x="4213701" y="4489669"/>
                  </a:cubicBezTo>
                  <a:cubicBezTo>
                    <a:pt x="4222855" y="4486109"/>
                    <a:pt x="4232010" y="4482040"/>
                    <a:pt x="4235060" y="4498823"/>
                  </a:cubicBezTo>
                  <a:cubicBezTo>
                    <a:pt x="4236077" y="4507470"/>
                    <a:pt x="4243706" y="4499332"/>
                    <a:pt x="4247267" y="4496789"/>
                  </a:cubicBezTo>
                  <a:cubicBezTo>
                    <a:pt x="4254387" y="4492212"/>
                    <a:pt x="4259982" y="4490686"/>
                    <a:pt x="4262524" y="4500858"/>
                  </a:cubicBezTo>
                  <a:cubicBezTo>
                    <a:pt x="4264053" y="4508487"/>
                    <a:pt x="4268629" y="4508487"/>
                    <a:pt x="4274224" y="4505436"/>
                  </a:cubicBezTo>
                  <a:cubicBezTo>
                    <a:pt x="4284394" y="4499841"/>
                    <a:pt x="4293042" y="4497807"/>
                    <a:pt x="4291514" y="4515607"/>
                  </a:cubicBezTo>
                  <a:cubicBezTo>
                    <a:pt x="4299145" y="4512047"/>
                    <a:pt x="4304739" y="4509505"/>
                    <a:pt x="4310334" y="4506452"/>
                  </a:cubicBezTo>
                  <a:cubicBezTo>
                    <a:pt x="4313385" y="4504927"/>
                    <a:pt x="4316437" y="4502893"/>
                    <a:pt x="4319996" y="4505944"/>
                  </a:cubicBezTo>
                  <a:cubicBezTo>
                    <a:pt x="4332711" y="4517642"/>
                    <a:pt x="4344919" y="4515099"/>
                    <a:pt x="4357126" y="4504418"/>
                  </a:cubicBezTo>
                  <a:cubicBezTo>
                    <a:pt x="4369332" y="4493738"/>
                    <a:pt x="4381539" y="4483057"/>
                    <a:pt x="4393744" y="4472885"/>
                  </a:cubicBezTo>
                  <a:cubicBezTo>
                    <a:pt x="4375435" y="4483565"/>
                    <a:pt x="4367807" y="4468816"/>
                    <a:pt x="4358143" y="4456609"/>
                  </a:cubicBezTo>
                  <a:cubicBezTo>
                    <a:pt x="4355092" y="4463730"/>
                    <a:pt x="4352548" y="4468816"/>
                    <a:pt x="4350006" y="4474920"/>
                  </a:cubicBezTo>
                  <a:cubicBezTo>
                    <a:pt x="4343392" y="4469325"/>
                    <a:pt x="4339325" y="4458135"/>
                    <a:pt x="4328644" y="4466273"/>
                  </a:cubicBezTo>
                  <a:cubicBezTo>
                    <a:pt x="4314912" y="4476445"/>
                    <a:pt x="4305248" y="4475936"/>
                    <a:pt x="4305248" y="4454575"/>
                  </a:cubicBezTo>
                  <a:cubicBezTo>
                    <a:pt x="4301689" y="4456101"/>
                    <a:pt x="4299145" y="4456609"/>
                    <a:pt x="4298128" y="4458135"/>
                  </a:cubicBezTo>
                  <a:cubicBezTo>
                    <a:pt x="4287447" y="4470342"/>
                    <a:pt x="4280327" y="4471867"/>
                    <a:pt x="4276766" y="4453049"/>
                  </a:cubicBezTo>
                  <a:cubicBezTo>
                    <a:pt x="4275240" y="4444404"/>
                    <a:pt x="4270662" y="4442369"/>
                    <a:pt x="4264053" y="4449998"/>
                  </a:cubicBezTo>
                  <a:cubicBezTo>
                    <a:pt x="4256931" y="4459153"/>
                    <a:pt x="4251845" y="4455593"/>
                    <a:pt x="4247267" y="4447455"/>
                  </a:cubicBezTo>
                  <a:cubicBezTo>
                    <a:pt x="4243706" y="4440843"/>
                    <a:pt x="4239638" y="4435757"/>
                    <a:pt x="4231502" y="4442877"/>
                  </a:cubicBezTo>
                  <a:cubicBezTo>
                    <a:pt x="4225399" y="4447964"/>
                    <a:pt x="4222346" y="4444404"/>
                    <a:pt x="4220313" y="4438300"/>
                  </a:cubicBezTo>
                  <a:cubicBezTo>
                    <a:pt x="4219295" y="4435757"/>
                    <a:pt x="4218278" y="4430162"/>
                    <a:pt x="4217770" y="4430162"/>
                  </a:cubicBezTo>
                  <a:cubicBezTo>
                    <a:pt x="4203528" y="4431688"/>
                    <a:pt x="4192847" y="4415413"/>
                    <a:pt x="4186235" y="4415922"/>
                  </a:cubicBezTo>
                  <a:cubicBezTo>
                    <a:pt x="4170978" y="4417448"/>
                    <a:pt x="4167926" y="4409310"/>
                    <a:pt x="4163348" y="4400663"/>
                  </a:cubicBezTo>
                  <a:cubicBezTo>
                    <a:pt x="4159280" y="4393543"/>
                    <a:pt x="4155720" y="4386423"/>
                    <a:pt x="4149108" y="4380319"/>
                  </a:cubicBezTo>
                  <a:close/>
                  <a:moveTo>
                    <a:pt x="4288972" y="4374725"/>
                  </a:moveTo>
                  <a:cubicBezTo>
                    <a:pt x="4280327" y="4384388"/>
                    <a:pt x="4273715" y="4392017"/>
                    <a:pt x="4267104" y="4399646"/>
                  </a:cubicBezTo>
                  <a:cubicBezTo>
                    <a:pt x="4254895" y="4413887"/>
                    <a:pt x="4254387" y="4414396"/>
                    <a:pt x="4273205" y="4418973"/>
                  </a:cubicBezTo>
                  <a:cubicBezTo>
                    <a:pt x="4281852" y="4421008"/>
                    <a:pt x="4293042" y="4429145"/>
                    <a:pt x="4299145" y="4423042"/>
                  </a:cubicBezTo>
                  <a:cubicBezTo>
                    <a:pt x="4305248" y="4417448"/>
                    <a:pt x="4297619" y="4406258"/>
                    <a:pt x="4295584" y="4397103"/>
                  </a:cubicBezTo>
                  <a:cubicBezTo>
                    <a:pt x="4294058" y="4390492"/>
                    <a:pt x="4292023" y="4384388"/>
                    <a:pt x="4288972" y="4374725"/>
                  </a:cubicBezTo>
                  <a:close/>
                  <a:moveTo>
                    <a:pt x="2453635" y="4372119"/>
                  </a:moveTo>
                  <a:cubicBezTo>
                    <a:pt x="2434179" y="4394493"/>
                    <a:pt x="2417642" y="4418812"/>
                    <a:pt x="2412778" y="4452859"/>
                  </a:cubicBezTo>
                  <a:cubicBezTo>
                    <a:pt x="2442449" y="4429998"/>
                    <a:pt x="2449258" y="4401301"/>
                    <a:pt x="2453635" y="4372119"/>
                  </a:cubicBezTo>
                  <a:close/>
                  <a:moveTo>
                    <a:pt x="4356298" y="4361438"/>
                  </a:moveTo>
                  <a:cubicBezTo>
                    <a:pt x="4354835" y="4362773"/>
                    <a:pt x="4354327" y="4365316"/>
                    <a:pt x="4354582" y="4368622"/>
                  </a:cubicBezTo>
                  <a:cubicBezTo>
                    <a:pt x="4355598" y="4380319"/>
                    <a:pt x="4357126" y="4392017"/>
                    <a:pt x="4358143" y="4403206"/>
                  </a:cubicBezTo>
                  <a:cubicBezTo>
                    <a:pt x="4358651" y="4409819"/>
                    <a:pt x="4362210" y="4411345"/>
                    <a:pt x="4367296" y="4407784"/>
                  </a:cubicBezTo>
                  <a:cubicBezTo>
                    <a:pt x="4379502" y="4399138"/>
                    <a:pt x="4393236" y="4392017"/>
                    <a:pt x="4403917" y="4380319"/>
                  </a:cubicBezTo>
                  <a:cubicBezTo>
                    <a:pt x="4391200" y="4371165"/>
                    <a:pt x="4376960" y="4367605"/>
                    <a:pt x="4363737" y="4361501"/>
                  </a:cubicBezTo>
                  <a:cubicBezTo>
                    <a:pt x="4360176" y="4359976"/>
                    <a:pt x="4357760" y="4360103"/>
                    <a:pt x="4356298" y="4361438"/>
                  </a:cubicBezTo>
                  <a:close/>
                  <a:moveTo>
                    <a:pt x="4195898" y="4332002"/>
                  </a:moveTo>
                  <a:cubicBezTo>
                    <a:pt x="4202513" y="4347769"/>
                    <a:pt x="4208106" y="4360484"/>
                    <a:pt x="4213192" y="4373200"/>
                  </a:cubicBezTo>
                  <a:cubicBezTo>
                    <a:pt x="4215734" y="4379811"/>
                    <a:pt x="4218785" y="4381845"/>
                    <a:pt x="4223873" y="4375234"/>
                  </a:cubicBezTo>
                  <a:cubicBezTo>
                    <a:pt x="4224381" y="4374725"/>
                    <a:pt x="4224890" y="4374216"/>
                    <a:pt x="4224890" y="4373708"/>
                  </a:cubicBezTo>
                  <a:cubicBezTo>
                    <a:pt x="4232010" y="4362518"/>
                    <a:pt x="4251336" y="4347260"/>
                    <a:pt x="4246250" y="4341666"/>
                  </a:cubicBezTo>
                  <a:cubicBezTo>
                    <a:pt x="4235569" y="4330477"/>
                    <a:pt x="4215734" y="4332511"/>
                    <a:pt x="4195898" y="4332002"/>
                  </a:cubicBezTo>
                  <a:close/>
                  <a:moveTo>
                    <a:pt x="2451690" y="4306944"/>
                  </a:moveTo>
                  <a:cubicBezTo>
                    <a:pt x="2444880" y="4330776"/>
                    <a:pt x="2438557" y="4351690"/>
                    <a:pt x="2432233" y="4375524"/>
                  </a:cubicBezTo>
                  <a:cubicBezTo>
                    <a:pt x="2464335" y="4359960"/>
                    <a:pt x="2465307" y="4358013"/>
                    <a:pt x="2471630" y="4315698"/>
                  </a:cubicBezTo>
                  <a:cubicBezTo>
                    <a:pt x="2465307" y="4312780"/>
                    <a:pt x="2459470" y="4310348"/>
                    <a:pt x="2451690" y="4306944"/>
                  </a:cubicBezTo>
                  <a:close/>
                  <a:moveTo>
                    <a:pt x="2398674" y="4286028"/>
                  </a:moveTo>
                  <a:cubicBezTo>
                    <a:pt x="2385054" y="4347800"/>
                    <a:pt x="2371921" y="4406652"/>
                    <a:pt x="2358789" y="4465505"/>
                  </a:cubicBezTo>
                  <a:cubicBezTo>
                    <a:pt x="2386514" y="4474746"/>
                    <a:pt x="2386998" y="4473773"/>
                    <a:pt x="2392838" y="4447509"/>
                  </a:cubicBezTo>
                  <a:cubicBezTo>
                    <a:pt x="2396727" y="4429998"/>
                    <a:pt x="2404510" y="4413947"/>
                    <a:pt x="2409860" y="4396925"/>
                  </a:cubicBezTo>
                  <a:cubicBezTo>
                    <a:pt x="2419587" y="4365309"/>
                    <a:pt x="2428829" y="4333694"/>
                    <a:pt x="2438557" y="4301592"/>
                  </a:cubicBezTo>
                  <a:cubicBezTo>
                    <a:pt x="2423965" y="4296242"/>
                    <a:pt x="2412778" y="4291864"/>
                    <a:pt x="2398674" y="4286028"/>
                  </a:cubicBezTo>
                  <a:close/>
                  <a:moveTo>
                    <a:pt x="2307720" y="4250036"/>
                  </a:moveTo>
                  <a:cubicBezTo>
                    <a:pt x="2302046" y="4272896"/>
                    <a:pt x="2340226" y="4389872"/>
                    <a:pt x="2347116" y="4416380"/>
                  </a:cubicBezTo>
                  <a:cubicBezTo>
                    <a:pt x="2347603" y="4413947"/>
                    <a:pt x="2348576" y="4411516"/>
                    <a:pt x="2349063" y="4409084"/>
                  </a:cubicBezTo>
                  <a:cubicBezTo>
                    <a:pt x="2359762" y="4366283"/>
                    <a:pt x="2370463" y="4322993"/>
                    <a:pt x="2381162" y="4279218"/>
                  </a:cubicBezTo>
                  <a:cubicBezTo>
                    <a:pt x="2356358" y="4269005"/>
                    <a:pt x="2333011" y="4259764"/>
                    <a:pt x="2307720" y="4250036"/>
                  </a:cubicBezTo>
                  <a:close/>
                  <a:moveTo>
                    <a:pt x="2246920" y="4225717"/>
                  </a:moveTo>
                  <a:cubicBezTo>
                    <a:pt x="2234760" y="4295756"/>
                    <a:pt x="2223088" y="4364336"/>
                    <a:pt x="2211416" y="4433890"/>
                  </a:cubicBezTo>
                  <a:cubicBezTo>
                    <a:pt x="2244488" y="4429511"/>
                    <a:pt x="2289236" y="4319588"/>
                    <a:pt x="2290694" y="4243226"/>
                  </a:cubicBezTo>
                  <a:cubicBezTo>
                    <a:pt x="2276591" y="4237390"/>
                    <a:pt x="2262485" y="4232040"/>
                    <a:pt x="2246920" y="4225717"/>
                  </a:cubicBezTo>
                  <a:close/>
                  <a:moveTo>
                    <a:pt x="940974" y="4224257"/>
                  </a:moveTo>
                  <a:lnTo>
                    <a:pt x="830565" y="4239821"/>
                  </a:lnTo>
                  <a:cubicBezTo>
                    <a:pt x="867043" y="4312293"/>
                    <a:pt x="913736" y="4415407"/>
                    <a:pt x="949243" y="4486419"/>
                  </a:cubicBezTo>
                  <a:cubicBezTo>
                    <a:pt x="951188" y="4485446"/>
                    <a:pt x="953622" y="4484474"/>
                    <a:pt x="955566" y="4483987"/>
                  </a:cubicBezTo>
                  <a:cubicBezTo>
                    <a:pt x="944380" y="4454804"/>
                    <a:pt x="922006" y="4393520"/>
                    <a:pt x="911792" y="4367741"/>
                  </a:cubicBezTo>
                  <a:cubicBezTo>
                    <a:pt x="940974" y="4382332"/>
                    <a:pt x="954108" y="4402274"/>
                    <a:pt x="959458" y="4436321"/>
                  </a:cubicBezTo>
                  <a:cubicBezTo>
                    <a:pt x="960916" y="4447509"/>
                    <a:pt x="969672" y="4464531"/>
                    <a:pt x="973561" y="4475233"/>
                  </a:cubicBezTo>
                  <a:cubicBezTo>
                    <a:pt x="975993" y="4474259"/>
                    <a:pt x="975993" y="4466963"/>
                    <a:pt x="978427" y="4466476"/>
                  </a:cubicBezTo>
                  <a:lnTo>
                    <a:pt x="959458" y="4384765"/>
                  </a:lnTo>
                  <a:cubicBezTo>
                    <a:pt x="960429" y="4384278"/>
                    <a:pt x="960916" y="4384278"/>
                    <a:pt x="961889" y="4383792"/>
                  </a:cubicBezTo>
                  <a:cubicBezTo>
                    <a:pt x="972591" y="4406166"/>
                    <a:pt x="983289" y="4428053"/>
                    <a:pt x="993991" y="4450427"/>
                  </a:cubicBezTo>
                  <a:cubicBezTo>
                    <a:pt x="994478" y="4449941"/>
                    <a:pt x="995450" y="4449941"/>
                    <a:pt x="995936" y="4449454"/>
                  </a:cubicBezTo>
                  <a:cubicBezTo>
                    <a:pt x="977453" y="4374551"/>
                    <a:pt x="959458" y="4299647"/>
                    <a:pt x="940974" y="4224257"/>
                  </a:cubicBezTo>
                  <a:close/>
                  <a:moveTo>
                    <a:pt x="1028524" y="4212584"/>
                  </a:moveTo>
                  <a:lnTo>
                    <a:pt x="963834" y="4221826"/>
                  </a:lnTo>
                  <a:lnTo>
                    <a:pt x="1021483" y="4463202"/>
                  </a:lnTo>
                  <a:lnTo>
                    <a:pt x="1021641" y="4463095"/>
                  </a:lnTo>
                  <a:lnTo>
                    <a:pt x="1030964" y="4461213"/>
                  </a:lnTo>
                  <a:lnTo>
                    <a:pt x="1032240" y="4432636"/>
                  </a:lnTo>
                  <a:cubicBezTo>
                    <a:pt x="1028067" y="4393945"/>
                    <a:pt x="1009189" y="4357648"/>
                    <a:pt x="1003719" y="4318616"/>
                  </a:cubicBezTo>
                  <a:cubicBezTo>
                    <a:pt x="1019282" y="4344880"/>
                    <a:pt x="1034848" y="4371632"/>
                    <a:pt x="1050412" y="4397896"/>
                  </a:cubicBezTo>
                  <a:lnTo>
                    <a:pt x="1052357" y="4396925"/>
                  </a:lnTo>
                  <a:cubicBezTo>
                    <a:pt x="1044574" y="4335639"/>
                    <a:pt x="1036306" y="4274842"/>
                    <a:pt x="1028524" y="4212584"/>
                  </a:cubicBezTo>
                  <a:close/>
                  <a:moveTo>
                    <a:pt x="2202173" y="4207720"/>
                  </a:moveTo>
                  <a:cubicBezTo>
                    <a:pt x="2184177" y="4271437"/>
                    <a:pt x="2161317" y="4332721"/>
                    <a:pt x="2159370" y="4397896"/>
                  </a:cubicBezTo>
                  <a:cubicBezTo>
                    <a:pt x="2161317" y="4398383"/>
                    <a:pt x="2163262" y="4398869"/>
                    <a:pt x="2165208" y="4399843"/>
                  </a:cubicBezTo>
                  <a:lnTo>
                    <a:pt x="2206063" y="4302079"/>
                  </a:lnTo>
                  <a:lnTo>
                    <a:pt x="2208983" y="4303539"/>
                  </a:lnTo>
                  <a:cubicBezTo>
                    <a:pt x="2202658" y="4339044"/>
                    <a:pt x="2196337" y="4375037"/>
                    <a:pt x="2190015" y="4410542"/>
                  </a:cubicBezTo>
                  <a:cubicBezTo>
                    <a:pt x="2213360" y="4348285"/>
                    <a:pt x="2214334" y="4282623"/>
                    <a:pt x="2226980" y="4217934"/>
                  </a:cubicBezTo>
                  <a:cubicBezTo>
                    <a:pt x="2218225" y="4214529"/>
                    <a:pt x="2210928" y="4211611"/>
                    <a:pt x="2202173" y="4207720"/>
                  </a:cubicBezTo>
                  <a:close/>
                  <a:moveTo>
                    <a:pt x="1096618" y="4203830"/>
                  </a:moveTo>
                  <a:lnTo>
                    <a:pt x="1048465" y="4210638"/>
                  </a:lnTo>
                  <a:lnTo>
                    <a:pt x="1090292" y="4449235"/>
                  </a:lnTo>
                  <a:lnTo>
                    <a:pt x="1092521" y="4448785"/>
                  </a:lnTo>
                  <a:lnTo>
                    <a:pt x="1110741" y="4448785"/>
                  </a:lnTo>
                  <a:lnTo>
                    <a:pt x="1118018" y="4446536"/>
                  </a:lnTo>
                  <a:cubicBezTo>
                    <a:pt x="1110723" y="4364823"/>
                    <a:pt x="1103913" y="4284570"/>
                    <a:pt x="1096618" y="4203830"/>
                  </a:cubicBezTo>
                  <a:close/>
                  <a:moveTo>
                    <a:pt x="1149634" y="4197020"/>
                  </a:moveTo>
                  <a:cubicBezTo>
                    <a:pt x="1136015" y="4198965"/>
                    <a:pt x="1123855" y="4200912"/>
                    <a:pt x="1111209" y="4202370"/>
                  </a:cubicBezTo>
                  <a:cubicBezTo>
                    <a:pt x="1123369" y="4281651"/>
                    <a:pt x="1135043" y="4358500"/>
                    <a:pt x="1147203" y="4436808"/>
                  </a:cubicBezTo>
                  <a:lnTo>
                    <a:pt x="1182221" y="4426106"/>
                  </a:lnTo>
                  <a:cubicBezTo>
                    <a:pt x="1171522" y="4348772"/>
                    <a:pt x="1160819" y="4273868"/>
                    <a:pt x="1149634" y="4197020"/>
                  </a:cubicBezTo>
                  <a:close/>
                  <a:moveTo>
                    <a:pt x="1218215" y="4187292"/>
                  </a:moveTo>
                  <a:lnTo>
                    <a:pt x="1172495" y="4194102"/>
                  </a:lnTo>
                  <a:cubicBezTo>
                    <a:pt x="1186113" y="4269005"/>
                    <a:pt x="1199732" y="4341475"/>
                    <a:pt x="1213350" y="4415894"/>
                  </a:cubicBezTo>
                  <a:lnTo>
                    <a:pt x="1246911" y="4404706"/>
                  </a:lnTo>
                  <a:cubicBezTo>
                    <a:pt x="1237184" y="4331749"/>
                    <a:pt x="1227456" y="4259764"/>
                    <a:pt x="1218215" y="4187292"/>
                  </a:cubicBezTo>
                  <a:close/>
                  <a:moveTo>
                    <a:pt x="1175898" y="3883300"/>
                  </a:moveTo>
                  <a:lnTo>
                    <a:pt x="741557" y="3933398"/>
                  </a:lnTo>
                  <a:cubicBezTo>
                    <a:pt x="743015" y="3946531"/>
                    <a:pt x="744960" y="3957717"/>
                    <a:pt x="745934" y="3969392"/>
                  </a:cubicBezTo>
                  <a:cubicBezTo>
                    <a:pt x="754203" y="4042348"/>
                    <a:pt x="768794" y="4113847"/>
                    <a:pt x="800895" y="4180482"/>
                  </a:cubicBezTo>
                  <a:cubicBezTo>
                    <a:pt x="806733" y="4192642"/>
                    <a:pt x="812083" y="4194589"/>
                    <a:pt x="824729" y="4193128"/>
                  </a:cubicBezTo>
                  <a:cubicBezTo>
                    <a:pt x="899631" y="4182914"/>
                    <a:pt x="975021" y="4174159"/>
                    <a:pt x="1049925" y="4164918"/>
                  </a:cubicBezTo>
                  <a:lnTo>
                    <a:pt x="1212378" y="4144491"/>
                  </a:lnTo>
                  <a:cubicBezTo>
                    <a:pt x="1200219" y="4056941"/>
                    <a:pt x="1188059" y="3970850"/>
                    <a:pt x="1175898" y="3883300"/>
                  </a:cubicBezTo>
                  <a:close/>
                  <a:moveTo>
                    <a:pt x="2321339" y="3841472"/>
                  </a:moveTo>
                  <a:cubicBezTo>
                    <a:pt x="2284859" y="3950909"/>
                    <a:pt x="2249353" y="4057428"/>
                    <a:pt x="2213846" y="4165405"/>
                  </a:cubicBezTo>
                  <a:lnTo>
                    <a:pt x="2489142" y="4265114"/>
                  </a:lnTo>
                  <a:cubicBezTo>
                    <a:pt x="2499354" y="4235443"/>
                    <a:pt x="2506650" y="4207235"/>
                    <a:pt x="2518809" y="4180482"/>
                  </a:cubicBezTo>
                  <a:cubicBezTo>
                    <a:pt x="2548966" y="4114820"/>
                    <a:pt x="2565017" y="4084178"/>
                    <a:pt x="2616574" y="4032620"/>
                  </a:cubicBezTo>
                  <a:cubicBezTo>
                    <a:pt x="2634083" y="4015111"/>
                    <a:pt x="2655971" y="4002952"/>
                    <a:pt x="2677372" y="3986414"/>
                  </a:cubicBezTo>
                  <a:close/>
                  <a:moveTo>
                    <a:pt x="2671048" y="3633298"/>
                  </a:moveTo>
                  <a:cubicBezTo>
                    <a:pt x="2649648" y="3712580"/>
                    <a:pt x="2629221" y="3788943"/>
                    <a:pt x="2608791" y="3865791"/>
                  </a:cubicBezTo>
                  <a:cubicBezTo>
                    <a:pt x="2600037" y="3899351"/>
                    <a:pt x="2600037" y="3899351"/>
                    <a:pt x="2632139" y="3913458"/>
                  </a:cubicBezTo>
                  <a:cubicBezTo>
                    <a:pt x="2633597" y="3913942"/>
                    <a:pt x="2635543" y="3913942"/>
                    <a:pt x="2638948" y="3914429"/>
                  </a:cubicBezTo>
                  <a:cubicBezTo>
                    <a:pt x="2633597" y="3884274"/>
                    <a:pt x="2629221" y="3854603"/>
                    <a:pt x="2656944" y="3831258"/>
                  </a:cubicBezTo>
                  <a:cubicBezTo>
                    <a:pt x="2654026" y="3855577"/>
                    <a:pt x="2645758" y="3878924"/>
                    <a:pt x="2658404" y="3902756"/>
                  </a:cubicBezTo>
                  <a:cubicBezTo>
                    <a:pt x="2665699" y="3876977"/>
                    <a:pt x="2673482" y="3851200"/>
                    <a:pt x="2680776" y="3825421"/>
                  </a:cubicBezTo>
                  <a:cubicBezTo>
                    <a:pt x="2681749" y="3825421"/>
                    <a:pt x="2682722" y="3825908"/>
                    <a:pt x="2683695" y="3825908"/>
                  </a:cubicBezTo>
                  <a:cubicBezTo>
                    <a:pt x="2682236" y="3851200"/>
                    <a:pt x="2680292" y="3876491"/>
                    <a:pt x="2678832" y="3902270"/>
                  </a:cubicBezTo>
                  <a:cubicBezTo>
                    <a:pt x="2680292" y="3902270"/>
                    <a:pt x="2682236" y="3902756"/>
                    <a:pt x="2683695" y="3902756"/>
                  </a:cubicBezTo>
                  <a:cubicBezTo>
                    <a:pt x="2692934" y="3815207"/>
                    <a:pt x="2701692" y="3727171"/>
                    <a:pt x="2710934" y="3638650"/>
                  </a:cubicBezTo>
                  <a:close/>
                  <a:moveTo>
                    <a:pt x="2563558" y="3616762"/>
                  </a:moveTo>
                  <a:cubicBezTo>
                    <a:pt x="2546046" y="3694584"/>
                    <a:pt x="2528538" y="3769972"/>
                    <a:pt x="2512487" y="3845362"/>
                  </a:cubicBezTo>
                  <a:cubicBezTo>
                    <a:pt x="2511515" y="3849254"/>
                    <a:pt x="2515891" y="3856550"/>
                    <a:pt x="2520269" y="3858982"/>
                  </a:cubicBezTo>
                  <a:cubicBezTo>
                    <a:pt x="2537293" y="3868223"/>
                    <a:pt x="2554803" y="3876006"/>
                    <a:pt x="2573773" y="3885247"/>
                  </a:cubicBezTo>
                  <a:cubicBezTo>
                    <a:pt x="2599063" y="3800129"/>
                    <a:pt x="2624355" y="3715498"/>
                    <a:pt x="2650133" y="3629408"/>
                  </a:cubicBezTo>
                  <a:close/>
                  <a:moveTo>
                    <a:pt x="2450230" y="3599738"/>
                  </a:moveTo>
                  <a:cubicBezTo>
                    <a:pt x="2436612" y="3670263"/>
                    <a:pt x="2423965" y="3737872"/>
                    <a:pt x="2410832" y="3807426"/>
                  </a:cubicBezTo>
                  <a:lnTo>
                    <a:pt x="2468712" y="3835149"/>
                  </a:lnTo>
                  <a:cubicBezTo>
                    <a:pt x="2491573" y="3760246"/>
                    <a:pt x="2513461" y="3686801"/>
                    <a:pt x="2536321" y="3612384"/>
                  </a:cubicBezTo>
                  <a:close/>
                  <a:moveTo>
                    <a:pt x="2427855" y="3594875"/>
                  </a:moveTo>
                  <a:cubicBezTo>
                    <a:pt x="2393322" y="3651781"/>
                    <a:pt x="2371921" y="3715011"/>
                    <a:pt x="2346630" y="3776782"/>
                  </a:cubicBezTo>
                  <a:cubicBezTo>
                    <a:pt x="2359762" y="3783105"/>
                    <a:pt x="2371435" y="3788456"/>
                    <a:pt x="2384080" y="3794293"/>
                  </a:cubicBezTo>
                  <a:cubicBezTo>
                    <a:pt x="2401592" y="3728144"/>
                    <a:pt x="2418130" y="3663455"/>
                    <a:pt x="2435152" y="3598765"/>
                  </a:cubicBezTo>
                  <a:cubicBezTo>
                    <a:pt x="2432721" y="3597306"/>
                    <a:pt x="2430289" y="3596333"/>
                    <a:pt x="2427855" y="3594875"/>
                  </a:cubicBezTo>
                  <a:close/>
                  <a:moveTo>
                    <a:pt x="837861" y="3287479"/>
                  </a:moveTo>
                  <a:cubicBezTo>
                    <a:pt x="824242" y="3288452"/>
                    <a:pt x="813543" y="3286992"/>
                    <a:pt x="787277" y="3291857"/>
                  </a:cubicBezTo>
                  <a:cubicBezTo>
                    <a:pt x="779981" y="3339036"/>
                    <a:pt x="743015" y="3525808"/>
                    <a:pt x="736693" y="3561800"/>
                  </a:cubicBezTo>
                  <a:lnTo>
                    <a:pt x="808677" y="3561800"/>
                  </a:lnTo>
                  <a:cubicBezTo>
                    <a:pt x="818892" y="3469387"/>
                    <a:pt x="828134" y="3378919"/>
                    <a:pt x="837861" y="3287479"/>
                  </a:cubicBezTo>
                  <a:close/>
                  <a:moveTo>
                    <a:pt x="920059" y="3277751"/>
                  </a:moveTo>
                  <a:cubicBezTo>
                    <a:pt x="905468" y="3279211"/>
                    <a:pt x="888931" y="3281155"/>
                    <a:pt x="861694" y="3281155"/>
                  </a:cubicBezTo>
                  <a:cubicBezTo>
                    <a:pt x="858288" y="3335145"/>
                    <a:pt x="852452" y="3408101"/>
                    <a:pt x="848074" y="3462091"/>
                  </a:cubicBezTo>
                  <a:cubicBezTo>
                    <a:pt x="845156" y="3494679"/>
                    <a:pt x="842724" y="3527266"/>
                    <a:pt x="840293" y="3558881"/>
                  </a:cubicBezTo>
                  <a:lnTo>
                    <a:pt x="937084" y="3558881"/>
                  </a:lnTo>
                  <a:cubicBezTo>
                    <a:pt x="931246" y="3464037"/>
                    <a:pt x="925898" y="3371623"/>
                    <a:pt x="920059" y="3277751"/>
                  </a:cubicBezTo>
                  <a:close/>
                  <a:moveTo>
                    <a:pt x="1009069" y="3267536"/>
                  </a:moveTo>
                  <a:lnTo>
                    <a:pt x="941946" y="3275319"/>
                  </a:lnTo>
                  <a:cubicBezTo>
                    <a:pt x="948757" y="3370650"/>
                    <a:pt x="956053" y="3463551"/>
                    <a:pt x="962863" y="3556937"/>
                  </a:cubicBezTo>
                  <a:cubicBezTo>
                    <a:pt x="968212" y="3556937"/>
                    <a:pt x="978913" y="3557423"/>
                    <a:pt x="985237" y="3557423"/>
                  </a:cubicBezTo>
                  <a:cubicBezTo>
                    <a:pt x="966752" y="3513162"/>
                    <a:pt x="973075" y="3480087"/>
                    <a:pt x="995936" y="3461604"/>
                  </a:cubicBezTo>
                  <a:cubicBezTo>
                    <a:pt x="986695" y="3501489"/>
                    <a:pt x="986695" y="3518025"/>
                    <a:pt x="995450" y="3531644"/>
                  </a:cubicBezTo>
                  <a:cubicBezTo>
                    <a:pt x="1011014" y="3498084"/>
                    <a:pt x="1020254" y="3323957"/>
                    <a:pt x="1009069" y="3267536"/>
                  </a:cubicBezTo>
                  <a:close/>
                  <a:moveTo>
                    <a:pt x="1065977" y="3262673"/>
                  </a:moveTo>
                  <a:lnTo>
                    <a:pt x="1040198" y="3265104"/>
                  </a:lnTo>
                  <a:lnTo>
                    <a:pt x="1040198" y="3557908"/>
                  </a:lnTo>
                  <a:cubicBezTo>
                    <a:pt x="1041171" y="3557908"/>
                    <a:pt x="1046034" y="3559368"/>
                    <a:pt x="1047494" y="3557423"/>
                  </a:cubicBezTo>
                  <a:cubicBezTo>
                    <a:pt x="1075703" y="3515593"/>
                    <a:pt x="1078135" y="3467927"/>
                    <a:pt x="1081541" y="3410535"/>
                  </a:cubicBezTo>
                  <a:cubicBezTo>
                    <a:pt x="1099050" y="3466956"/>
                    <a:pt x="1100510" y="3508784"/>
                    <a:pt x="1079594" y="3554990"/>
                  </a:cubicBezTo>
                  <a:lnTo>
                    <a:pt x="1130178" y="3554990"/>
                  </a:lnTo>
                  <a:cubicBezTo>
                    <a:pt x="1108291" y="3455281"/>
                    <a:pt x="1086890" y="3358977"/>
                    <a:pt x="1065977" y="3262673"/>
                  </a:cubicBezTo>
                  <a:close/>
                  <a:moveTo>
                    <a:pt x="1462450" y="3142331"/>
                  </a:moveTo>
                  <a:lnTo>
                    <a:pt x="1494967" y="3146913"/>
                  </a:lnTo>
                  <a:lnTo>
                    <a:pt x="1495355" y="3142331"/>
                  </a:lnTo>
                  <a:close/>
                  <a:moveTo>
                    <a:pt x="1528835" y="2728781"/>
                  </a:moveTo>
                  <a:lnTo>
                    <a:pt x="1528835" y="2742059"/>
                  </a:lnTo>
                  <a:lnTo>
                    <a:pt x="1529634" y="2734373"/>
                  </a:lnTo>
                  <a:cubicBezTo>
                    <a:pt x="1530002" y="2731244"/>
                    <a:pt x="1530291" y="2729352"/>
                    <a:pt x="1530474" y="2729108"/>
                  </a:cubicBezTo>
                  <a:close/>
                  <a:moveTo>
                    <a:pt x="2164235" y="0"/>
                  </a:moveTo>
                  <a:cubicBezTo>
                    <a:pt x="2169099" y="0"/>
                    <a:pt x="2175909" y="2918"/>
                    <a:pt x="2178340" y="6809"/>
                  </a:cubicBezTo>
                  <a:cubicBezTo>
                    <a:pt x="2189528" y="23832"/>
                    <a:pt x="2199255" y="41829"/>
                    <a:pt x="2210928" y="60799"/>
                  </a:cubicBezTo>
                  <a:lnTo>
                    <a:pt x="2167641" y="92412"/>
                  </a:lnTo>
                  <a:cubicBezTo>
                    <a:pt x="2164722" y="75876"/>
                    <a:pt x="2161803" y="61770"/>
                    <a:pt x="2159370" y="47666"/>
                  </a:cubicBezTo>
                  <a:cubicBezTo>
                    <a:pt x="2157425" y="47666"/>
                    <a:pt x="2156452" y="47179"/>
                    <a:pt x="2154994" y="47179"/>
                  </a:cubicBezTo>
                  <a:cubicBezTo>
                    <a:pt x="2122891" y="53016"/>
                    <a:pt x="2105381" y="69067"/>
                    <a:pt x="2105381" y="105058"/>
                  </a:cubicBezTo>
                  <a:cubicBezTo>
                    <a:pt x="2105381" y="134729"/>
                    <a:pt x="2097113" y="163912"/>
                    <a:pt x="2093223" y="193581"/>
                  </a:cubicBezTo>
                  <a:cubicBezTo>
                    <a:pt x="2092250" y="200877"/>
                    <a:pt x="2092736" y="208659"/>
                    <a:pt x="2094681" y="215468"/>
                  </a:cubicBezTo>
                  <a:cubicBezTo>
                    <a:pt x="2179314" y="551561"/>
                    <a:pt x="2434179" y="1219854"/>
                    <a:pt x="2446338" y="1247578"/>
                  </a:cubicBezTo>
                  <a:lnTo>
                    <a:pt x="2365114" y="1247578"/>
                  </a:lnTo>
                  <a:cubicBezTo>
                    <a:pt x="2353439" y="1247093"/>
                    <a:pt x="2245948" y="1786980"/>
                    <a:pt x="2245948" y="1800599"/>
                  </a:cubicBezTo>
                  <a:cubicBezTo>
                    <a:pt x="2228438" y="1993693"/>
                    <a:pt x="2230871" y="2431440"/>
                    <a:pt x="2226980" y="2572005"/>
                  </a:cubicBezTo>
                  <a:cubicBezTo>
                    <a:pt x="2230871" y="2571032"/>
                    <a:pt x="2612683" y="2263638"/>
                    <a:pt x="2737197" y="2062277"/>
                  </a:cubicBezTo>
                  <a:cubicBezTo>
                    <a:pt x="2756166" y="2036984"/>
                    <a:pt x="2791187" y="1960619"/>
                    <a:pt x="2799455" y="1957701"/>
                  </a:cubicBezTo>
                  <a:cubicBezTo>
                    <a:pt x="2833988" y="1908577"/>
                    <a:pt x="2919593" y="1936787"/>
                    <a:pt x="2950235" y="1945541"/>
                  </a:cubicBezTo>
                  <a:cubicBezTo>
                    <a:pt x="2975039" y="1952838"/>
                    <a:pt x="2962881" y="2001477"/>
                    <a:pt x="2962881" y="2022876"/>
                  </a:cubicBezTo>
                  <a:cubicBezTo>
                    <a:pt x="2952178" y="2024822"/>
                    <a:pt x="2922511" y="2030659"/>
                    <a:pt x="2911809" y="2026769"/>
                  </a:cubicBezTo>
                  <a:cubicBezTo>
                    <a:pt x="2916675" y="2012662"/>
                    <a:pt x="2921538" y="1999532"/>
                    <a:pt x="2926403" y="1985425"/>
                  </a:cubicBezTo>
                  <a:cubicBezTo>
                    <a:pt x="2915701" y="1983480"/>
                    <a:pt x="2905972" y="1982507"/>
                    <a:pt x="2896245" y="1980562"/>
                  </a:cubicBezTo>
                  <a:cubicBezTo>
                    <a:pt x="2882628" y="1977643"/>
                    <a:pt x="2873871" y="1981535"/>
                    <a:pt x="2866088" y="1994180"/>
                  </a:cubicBezTo>
                  <a:cubicBezTo>
                    <a:pt x="2851498" y="2018500"/>
                    <a:pt x="2811613" y="2075892"/>
                    <a:pt x="2811613" y="2081729"/>
                  </a:cubicBezTo>
                  <a:cubicBezTo>
                    <a:pt x="2814532" y="2327354"/>
                    <a:pt x="2924456" y="2996133"/>
                    <a:pt x="2935156" y="3052556"/>
                  </a:cubicBezTo>
                  <a:cubicBezTo>
                    <a:pt x="2936128" y="3058390"/>
                    <a:pt x="2940506" y="3065687"/>
                    <a:pt x="2945857" y="3068605"/>
                  </a:cubicBezTo>
                  <a:cubicBezTo>
                    <a:pt x="2971636" y="3083198"/>
                    <a:pt x="2998387" y="3096815"/>
                    <a:pt x="3026112" y="3111406"/>
                  </a:cubicBezTo>
                  <a:cubicBezTo>
                    <a:pt x="3040214" y="3088061"/>
                    <a:pt x="3053349" y="3065200"/>
                    <a:pt x="3066967" y="3041854"/>
                  </a:cubicBezTo>
                  <a:cubicBezTo>
                    <a:pt x="3054809" y="3031640"/>
                    <a:pt x="3044106" y="3022399"/>
                    <a:pt x="3030974" y="3011211"/>
                  </a:cubicBezTo>
                  <a:lnTo>
                    <a:pt x="3107338" y="3005377"/>
                  </a:lnTo>
                  <a:cubicBezTo>
                    <a:pt x="3111228" y="3035531"/>
                    <a:pt x="3114632" y="3064228"/>
                    <a:pt x="3117551" y="3092924"/>
                  </a:cubicBezTo>
                  <a:cubicBezTo>
                    <a:pt x="3118037" y="3096815"/>
                    <a:pt x="3050917" y="3152749"/>
                    <a:pt x="3020274" y="3176583"/>
                  </a:cubicBezTo>
                  <a:lnTo>
                    <a:pt x="2761518" y="3035531"/>
                  </a:lnTo>
                  <a:cubicBezTo>
                    <a:pt x="2646730" y="3208197"/>
                    <a:pt x="2536805" y="3382811"/>
                    <a:pt x="2440015" y="3567151"/>
                  </a:cubicBezTo>
                  <a:lnTo>
                    <a:pt x="2762490" y="3595846"/>
                  </a:lnTo>
                  <a:cubicBezTo>
                    <a:pt x="2761032" y="3611897"/>
                    <a:pt x="2760058" y="3627462"/>
                    <a:pt x="2758598" y="3644973"/>
                  </a:cubicBezTo>
                  <a:lnTo>
                    <a:pt x="2728930" y="3642053"/>
                  </a:lnTo>
                  <a:cubicBezTo>
                    <a:pt x="2724064" y="3730576"/>
                    <a:pt x="2719201" y="3818612"/>
                    <a:pt x="2713851" y="3907134"/>
                  </a:cubicBezTo>
                  <a:cubicBezTo>
                    <a:pt x="2737197" y="3870654"/>
                    <a:pt x="2736709" y="3827366"/>
                    <a:pt x="2748385" y="3787970"/>
                  </a:cubicBezTo>
                  <a:cubicBezTo>
                    <a:pt x="2766868" y="3834663"/>
                    <a:pt x="2753735" y="3908106"/>
                    <a:pt x="2718715" y="3953827"/>
                  </a:cubicBezTo>
                  <a:cubicBezTo>
                    <a:pt x="2730388" y="3959664"/>
                    <a:pt x="2741576" y="3965500"/>
                    <a:pt x="2754708" y="3971823"/>
                  </a:cubicBezTo>
                  <a:cubicBezTo>
                    <a:pt x="2749844" y="3984956"/>
                    <a:pt x="2744981" y="3997602"/>
                    <a:pt x="2740116" y="4010248"/>
                  </a:cubicBezTo>
                  <a:cubicBezTo>
                    <a:pt x="2737197" y="4010248"/>
                    <a:pt x="2735738" y="4010733"/>
                    <a:pt x="2734766" y="4010248"/>
                  </a:cubicBezTo>
                  <a:cubicBezTo>
                    <a:pt x="2705582" y="3988846"/>
                    <a:pt x="2685641" y="4002465"/>
                    <a:pt x="2664241" y="4025326"/>
                  </a:cubicBezTo>
                  <a:cubicBezTo>
                    <a:pt x="2596145" y="4096824"/>
                    <a:pt x="2546533" y="4178537"/>
                    <a:pt x="2514919" y="4271923"/>
                  </a:cubicBezTo>
                  <a:cubicBezTo>
                    <a:pt x="2505192" y="4301105"/>
                    <a:pt x="2489628" y="4329802"/>
                    <a:pt x="2485737" y="4359960"/>
                  </a:cubicBezTo>
                  <a:cubicBezTo>
                    <a:pt x="2481845" y="4388655"/>
                    <a:pt x="2462388" y="4411029"/>
                    <a:pt x="2459470" y="4443131"/>
                  </a:cubicBezTo>
                  <a:lnTo>
                    <a:pt x="2507623" y="4378927"/>
                  </a:lnTo>
                  <a:cubicBezTo>
                    <a:pt x="2508597" y="4379414"/>
                    <a:pt x="2509568" y="4379900"/>
                    <a:pt x="2510541" y="4380874"/>
                  </a:cubicBezTo>
                  <a:lnTo>
                    <a:pt x="2453635" y="4486906"/>
                  </a:lnTo>
                  <a:cubicBezTo>
                    <a:pt x="2467740" y="4495660"/>
                    <a:pt x="2478927" y="4493229"/>
                    <a:pt x="2488168" y="4482041"/>
                  </a:cubicBezTo>
                  <a:cubicBezTo>
                    <a:pt x="2505192" y="4461613"/>
                    <a:pt x="2522215" y="4440699"/>
                    <a:pt x="2538265" y="4419783"/>
                  </a:cubicBezTo>
                  <a:cubicBezTo>
                    <a:pt x="2553830" y="4399843"/>
                    <a:pt x="2568422" y="4378927"/>
                    <a:pt x="2583500" y="4358013"/>
                  </a:cubicBezTo>
                  <a:cubicBezTo>
                    <a:pt x="2582528" y="4384278"/>
                    <a:pt x="2542643" y="4468910"/>
                    <a:pt x="2513947" y="4506846"/>
                  </a:cubicBezTo>
                  <a:cubicBezTo>
                    <a:pt x="2544589" y="4513656"/>
                    <a:pt x="2553295" y="4505941"/>
                    <a:pt x="2605387" y="4528249"/>
                  </a:cubicBezTo>
                  <a:cubicBezTo>
                    <a:pt x="2657480" y="4550557"/>
                    <a:pt x="2690692" y="4570240"/>
                    <a:pt x="2826501" y="4640693"/>
                  </a:cubicBezTo>
                  <a:lnTo>
                    <a:pt x="3043878" y="4754290"/>
                  </a:lnTo>
                  <a:lnTo>
                    <a:pt x="3049674" y="4753166"/>
                  </a:lnTo>
                  <a:cubicBezTo>
                    <a:pt x="3053871" y="4749670"/>
                    <a:pt x="3056160" y="4743821"/>
                    <a:pt x="3056922" y="4735428"/>
                  </a:cubicBezTo>
                  <a:cubicBezTo>
                    <a:pt x="3058448" y="4720679"/>
                    <a:pt x="3060483" y="4706438"/>
                    <a:pt x="3060992" y="4691689"/>
                  </a:cubicBezTo>
                  <a:cubicBezTo>
                    <a:pt x="3061499" y="4669310"/>
                    <a:pt x="3055904" y="4663716"/>
                    <a:pt x="3034035" y="4662698"/>
                  </a:cubicBezTo>
                  <a:cubicBezTo>
                    <a:pt x="3018270" y="4662190"/>
                    <a:pt x="3002501" y="4666259"/>
                    <a:pt x="2986734" y="4665241"/>
                  </a:cubicBezTo>
                  <a:cubicBezTo>
                    <a:pt x="2977071" y="4664733"/>
                    <a:pt x="2970460" y="4661173"/>
                    <a:pt x="2970460" y="4651000"/>
                  </a:cubicBezTo>
                  <a:cubicBezTo>
                    <a:pt x="2970460" y="4632182"/>
                    <a:pt x="2966391" y="4613873"/>
                    <a:pt x="2966391" y="4595055"/>
                  </a:cubicBezTo>
                  <a:cubicBezTo>
                    <a:pt x="2966391" y="4574202"/>
                    <a:pt x="2972495" y="4568607"/>
                    <a:pt x="2993347" y="4567590"/>
                  </a:cubicBezTo>
                  <a:cubicBezTo>
                    <a:pt x="3006570" y="4567081"/>
                    <a:pt x="3020304" y="4567590"/>
                    <a:pt x="3033526" y="4567590"/>
                  </a:cubicBezTo>
                  <a:cubicBezTo>
                    <a:pt x="3066076" y="4567590"/>
                    <a:pt x="3071671" y="4561487"/>
                    <a:pt x="3074723" y="4528936"/>
                  </a:cubicBezTo>
                  <a:cubicBezTo>
                    <a:pt x="3076757" y="4503506"/>
                    <a:pt x="3078792" y="4477568"/>
                    <a:pt x="3081843" y="4452138"/>
                  </a:cubicBezTo>
                  <a:cubicBezTo>
                    <a:pt x="3083368" y="4438914"/>
                    <a:pt x="3089472" y="4433319"/>
                    <a:pt x="3102186" y="4434336"/>
                  </a:cubicBezTo>
                  <a:cubicBezTo>
                    <a:pt x="3118462" y="4434845"/>
                    <a:pt x="3134737" y="4436880"/>
                    <a:pt x="3151013" y="4439423"/>
                  </a:cubicBezTo>
                  <a:cubicBezTo>
                    <a:pt x="3163219" y="4440948"/>
                    <a:pt x="3169831" y="4447052"/>
                    <a:pt x="3168307" y="4462310"/>
                  </a:cubicBezTo>
                  <a:cubicBezTo>
                    <a:pt x="3165762" y="4487231"/>
                    <a:pt x="3163728" y="4512153"/>
                    <a:pt x="3161693" y="4537583"/>
                  </a:cubicBezTo>
                  <a:cubicBezTo>
                    <a:pt x="3160168" y="4556909"/>
                    <a:pt x="3165762" y="4562504"/>
                    <a:pt x="3186107" y="4561487"/>
                  </a:cubicBezTo>
                  <a:cubicBezTo>
                    <a:pt x="3202892" y="4560470"/>
                    <a:pt x="3220184" y="4560978"/>
                    <a:pt x="3236967" y="4560978"/>
                  </a:cubicBezTo>
                  <a:cubicBezTo>
                    <a:pt x="3244595" y="4560978"/>
                    <a:pt x="3252732" y="4563012"/>
                    <a:pt x="3252732" y="4571659"/>
                  </a:cubicBezTo>
                  <a:cubicBezTo>
                    <a:pt x="3252732" y="4594546"/>
                    <a:pt x="3259854" y="4616924"/>
                    <a:pt x="3254768" y="4639811"/>
                  </a:cubicBezTo>
                  <a:cubicBezTo>
                    <a:pt x="3252732" y="4648458"/>
                    <a:pt x="3249173" y="4650493"/>
                    <a:pt x="3241544" y="4652018"/>
                  </a:cubicBezTo>
                  <a:cubicBezTo>
                    <a:pt x="3220184" y="4656087"/>
                    <a:pt x="3197804" y="4655578"/>
                    <a:pt x="3176444" y="4658630"/>
                  </a:cubicBezTo>
                  <a:cubicBezTo>
                    <a:pt x="3157624" y="4661173"/>
                    <a:pt x="3151521" y="4666259"/>
                    <a:pt x="3149995" y="4684568"/>
                  </a:cubicBezTo>
                  <a:cubicBezTo>
                    <a:pt x="3148979" y="4696267"/>
                    <a:pt x="3144401" y="4771539"/>
                    <a:pt x="3165254" y="4777642"/>
                  </a:cubicBezTo>
                  <a:cubicBezTo>
                    <a:pt x="3185597" y="4783237"/>
                    <a:pt x="3205434" y="4788832"/>
                    <a:pt x="3225777" y="4794934"/>
                  </a:cubicBezTo>
                  <a:cubicBezTo>
                    <a:pt x="3243579" y="4800529"/>
                    <a:pt x="3249681" y="4796461"/>
                    <a:pt x="3254260" y="4777642"/>
                  </a:cubicBezTo>
                  <a:cubicBezTo>
                    <a:pt x="3257310" y="4764418"/>
                    <a:pt x="3258836" y="4751195"/>
                    <a:pt x="3263922" y="4738480"/>
                  </a:cubicBezTo>
                  <a:cubicBezTo>
                    <a:pt x="3325463" y="4589460"/>
                    <a:pt x="3360557" y="4556401"/>
                    <a:pt x="3394124" y="4524867"/>
                  </a:cubicBezTo>
                  <a:cubicBezTo>
                    <a:pt x="3435321" y="4486214"/>
                    <a:pt x="3491266" y="4480111"/>
                    <a:pt x="3543145" y="4502998"/>
                  </a:cubicBezTo>
                  <a:cubicBezTo>
                    <a:pt x="3591461" y="4524359"/>
                    <a:pt x="3610788" y="4569625"/>
                    <a:pt x="3617909" y="4620484"/>
                  </a:cubicBezTo>
                  <a:cubicBezTo>
                    <a:pt x="3622994" y="4660664"/>
                    <a:pt x="3617909" y="4699826"/>
                    <a:pt x="3608246" y="4738480"/>
                  </a:cubicBezTo>
                  <a:cubicBezTo>
                    <a:pt x="3591461" y="4807141"/>
                    <a:pt x="3562980" y="4871225"/>
                    <a:pt x="3528902" y="4932766"/>
                  </a:cubicBezTo>
                  <a:cubicBezTo>
                    <a:pt x="3522293" y="4944463"/>
                    <a:pt x="3523309" y="4950567"/>
                    <a:pt x="3534497" y="4958196"/>
                  </a:cubicBezTo>
                  <a:cubicBezTo>
                    <a:pt x="3560437" y="4975997"/>
                    <a:pt x="3586376" y="4994306"/>
                    <a:pt x="3611806" y="5013125"/>
                  </a:cubicBezTo>
                  <a:cubicBezTo>
                    <a:pt x="3620452" y="5019736"/>
                    <a:pt x="3626046" y="5019228"/>
                    <a:pt x="3633166" y="5010582"/>
                  </a:cubicBezTo>
                  <a:cubicBezTo>
                    <a:pt x="3653511" y="4985660"/>
                    <a:pt x="3676906" y="4963282"/>
                    <a:pt x="3701827" y="4942938"/>
                  </a:cubicBezTo>
                  <a:cubicBezTo>
                    <a:pt x="3735904" y="4914965"/>
                    <a:pt x="3771506" y="4889026"/>
                    <a:pt x="3815755" y="4879871"/>
                  </a:cubicBezTo>
                  <a:cubicBezTo>
                    <a:pt x="3848814" y="4872751"/>
                    <a:pt x="3877295" y="4881397"/>
                    <a:pt x="3899164" y="4907844"/>
                  </a:cubicBezTo>
                  <a:cubicBezTo>
                    <a:pt x="3931715" y="4947515"/>
                    <a:pt x="3935784" y="4999393"/>
                    <a:pt x="3909336" y="5043641"/>
                  </a:cubicBezTo>
                  <a:cubicBezTo>
                    <a:pt x="3898403" y="5061697"/>
                    <a:pt x="3884798" y="5076827"/>
                    <a:pt x="3869476" y="5090115"/>
                  </a:cubicBezTo>
                  <a:lnTo>
                    <a:pt x="3837818" y="5112464"/>
                  </a:lnTo>
                  <a:lnTo>
                    <a:pt x="3908178" y="5134733"/>
                  </a:lnTo>
                  <a:lnTo>
                    <a:pt x="4103292" y="5185924"/>
                  </a:lnTo>
                  <a:lnTo>
                    <a:pt x="4104362" y="5180628"/>
                  </a:lnTo>
                  <a:cubicBezTo>
                    <a:pt x="4121628" y="5096859"/>
                    <a:pt x="4149552" y="4969916"/>
                    <a:pt x="4145548" y="4963685"/>
                  </a:cubicBezTo>
                  <a:cubicBezTo>
                    <a:pt x="4126730" y="5009968"/>
                    <a:pt x="4108419" y="5054216"/>
                    <a:pt x="4090110" y="5098464"/>
                  </a:cubicBezTo>
                  <a:cubicBezTo>
                    <a:pt x="4088585" y="5097956"/>
                    <a:pt x="4086551" y="5097956"/>
                    <a:pt x="4085023" y="5097447"/>
                  </a:cubicBezTo>
                  <a:lnTo>
                    <a:pt x="4085023" y="4888921"/>
                  </a:lnTo>
                  <a:cubicBezTo>
                    <a:pt x="4083499" y="4888412"/>
                    <a:pt x="4081973" y="4887903"/>
                    <a:pt x="4080446" y="4887903"/>
                  </a:cubicBezTo>
                  <a:cubicBezTo>
                    <a:pt x="4072818" y="4902145"/>
                    <a:pt x="4053491" y="4929609"/>
                    <a:pt x="4051965" y="4929101"/>
                  </a:cubicBezTo>
                  <a:lnTo>
                    <a:pt x="4051965" y="4831449"/>
                  </a:lnTo>
                  <a:cubicBezTo>
                    <a:pt x="4043830" y="4835009"/>
                    <a:pt x="4033656" y="4857387"/>
                    <a:pt x="4028061" y="4856879"/>
                  </a:cubicBezTo>
                  <a:cubicBezTo>
                    <a:pt x="4020941" y="4855862"/>
                    <a:pt x="4000599" y="4796355"/>
                    <a:pt x="3991442" y="4773977"/>
                  </a:cubicBezTo>
                  <a:lnTo>
                    <a:pt x="3986864" y="4773977"/>
                  </a:lnTo>
                  <a:cubicBezTo>
                    <a:pt x="3972624" y="4813139"/>
                    <a:pt x="3941090" y="4890446"/>
                    <a:pt x="3940075" y="4890446"/>
                  </a:cubicBezTo>
                  <a:cubicBezTo>
                    <a:pt x="3936005" y="4837043"/>
                    <a:pt x="3932444" y="4783640"/>
                    <a:pt x="3927867" y="4725151"/>
                  </a:cubicBezTo>
                  <a:cubicBezTo>
                    <a:pt x="3914133" y="4744987"/>
                    <a:pt x="3909049" y="4762788"/>
                    <a:pt x="3894808" y="4779063"/>
                  </a:cubicBezTo>
                  <a:cubicBezTo>
                    <a:pt x="3883617" y="4743461"/>
                    <a:pt x="3873446" y="4710910"/>
                    <a:pt x="3862257" y="4675817"/>
                  </a:cubicBezTo>
                  <a:cubicBezTo>
                    <a:pt x="3856408" y="4681920"/>
                    <a:pt x="3852720" y="4688659"/>
                    <a:pt x="3848842" y="4695144"/>
                  </a:cubicBezTo>
                  <a:lnTo>
                    <a:pt x="3842352" y="4703080"/>
                  </a:lnTo>
                  <a:lnTo>
                    <a:pt x="3831322" y="4678578"/>
                  </a:lnTo>
                  <a:lnTo>
                    <a:pt x="3830216" y="4664755"/>
                  </a:lnTo>
                  <a:cubicBezTo>
                    <a:pt x="3828436" y="4641232"/>
                    <a:pt x="3826657" y="4614785"/>
                    <a:pt x="3826149" y="4599018"/>
                  </a:cubicBezTo>
                  <a:cubicBezTo>
                    <a:pt x="3825638" y="4583251"/>
                    <a:pt x="3819026" y="4575622"/>
                    <a:pt x="3803767" y="4574097"/>
                  </a:cubicBezTo>
                  <a:cubicBezTo>
                    <a:pt x="3786476" y="4572571"/>
                    <a:pt x="3785967" y="4562399"/>
                    <a:pt x="3789527" y="4548158"/>
                  </a:cubicBezTo>
                  <a:cubicBezTo>
                    <a:pt x="3793088" y="4533409"/>
                    <a:pt x="3797664" y="4527814"/>
                    <a:pt x="3814448" y="4532392"/>
                  </a:cubicBezTo>
                  <a:lnTo>
                    <a:pt x="4200477" y="4628009"/>
                  </a:lnTo>
                  <a:cubicBezTo>
                    <a:pt x="4214718" y="4631569"/>
                    <a:pt x="4219295" y="4627500"/>
                    <a:pt x="4221329" y="4614785"/>
                  </a:cubicBezTo>
                  <a:cubicBezTo>
                    <a:pt x="4223364" y="4601561"/>
                    <a:pt x="4225399" y="4588337"/>
                    <a:pt x="4229468" y="4575114"/>
                  </a:cubicBezTo>
                  <a:cubicBezTo>
                    <a:pt x="4234552" y="4558330"/>
                    <a:pt x="4229974" y="4550192"/>
                    <a:pt x="4212683" y="4544597"/>
                  </a:cubicBezTo>
                  <a:cubicBezTo>
                    <a:pt x="4176571" y="4532392"/>
                    <a:pt x="4145548" y="4512047"/>
                    <a:pt x="4120626" y="4482549"/>
                  </a:cubicBezTo>
                  <a:cubicBezTo>
                    <a:pt x="4094687" y="4452033"/>
                    <a:pt x="4080446" y="4416939"/>
                    <a:pt x="4086551" y="4375742"/>
                  </a:cubicBezTo>
                  <a:cubicBezTo>
                    <a:pt x="4093671" y="4327933"/>
                    <a:pt x="4123678" y="4297417"/>
                    <a:pt x="4164367" y="4276056"/>
                  </a:cubicBezTo>
                  <a:cubicBezTo>
                    <a:pt x="4203528" y="4255203"/>
                    <a:pt x="4245740" y="4249100"/>
                    <a:pt x="4289991" y="4251135"/>
                  </a:cubicBezTo>
                  <a:cubicBezTo>
                    <a:pt x="4300161" y="4251643"/>
                    <a:pt x="4312876" y="4258764"/>
                    <a:pt x="4319490" y="4245032"/>
                  </a:cubicBezTo>
                  <a:cubicBezTo>
                    <a:pt x="4326608" y="4229265"/>
                    <a:pt x="4327118" y="4213498"/>
                    <a:pt x="4315929" y="4198749"/>
                  </a:cubicBezTo>
                  <a:cubicBezTo>
                    <a:pt x="4312876" y="4194680"/>
                    <a:pt x="4306773" y="4193155"/>
                    <a:pt x="4307790" y="4186034"/>
                  </a:cubicBezTo>
                  <a:cubicBezTo>
                    <a:pt x="4312622" y="4183491"/>
                    <a:pt x="4316946" y="4183364"/>
                    <a:pt x="4320824" y="4184636"/>
                  </a:cubicBezTo>
                  <a:cubicBezTo>
                    <a:pt x="4324703" y="4185907"/>
                    <a:pt x="4328135" y="4188577"/>
                    <a:pt x="4331188" y="4191628"/>
                  </a:cubicBezTo>
                  <a:cubicBezTo>
                    <a:pt x="4345936" y="4206378"/>
                    <a:pt x="4352548" y="4224687"/>
                    <a:pt x="4344411" y="4244523"/>
                  </a:cubicBezTo>
                  <a:cubicBezTo>
                    <a:pt x="4339325" y="4256729"/>
                    <a:pt x="4343903" y="4259272"/>
                    <a:pt x="4353564" y="4262324"/>
                  </a:cubicBezTo>
                  <a:cubicBezTo>
                    <a:pt x="4391709" y="4273005"/>
                    <a:pt x="4425785" y="4291823"/>
                    <a:pt x="4454776" y="4319796"/>
                  </a:cubicBezTo>
                  <a:cubicBezTo>
                    <a:pt x="4525472" y="4388966"/>
                    <a:pt x="4514282" y="4483565"/>
                    <a:pt x="4429347" y="4533409"/>
                  </a:cubicBezTo>
                  <a:cubicBezTo>
                    <a:pt x="4387133" y="4558330"/>
                    <a:pt x="4340850" y="4566468"/>
                    <a:pt x="4292533" y="4562399"/>
                  </a:cubicBezTo>
                  <a:cubicBezTo>
                    <a:pt x="4280327" y="4561382"/>
                    <a:pt x="4274224" y="4563416"/>
                    <a:pt x="4272190" y="4576640"/>
                  </a:cubicBezTo>
                  <a:cubicBezTo>
                    <a:pt x="4269646" y="4594441"/>
                    <a:pt x="4265068" y="4612242"/>
                    <a:pt x="4260999" y="4629534"/>
                  </a:cubicBezTo>
                  <a:cubicBezTo>
                    <a:pt x="4258456" y="4639198"/>
                    <a:pt x="4262524" y="4643775"/>
                    <a:pt x="4271682" y="4645809"/>
                  </a:cubicBezTo>
                  <a:lnTo>
                    <a:pt x="4663304" y="4741935"/>
                  </a:lnTo>
                  <a:cubicBezTo>
                    <a:pt x="4678052" y="4745495"/>
                    <a:pt x="4678561" y="4753124"/>
                    <a:pt x="4675000" y="4764822"/>
                  </a:cubicBezTo>
                  <a:cubicBezTo>
                    <a:pt x="4671949" y="4776011"/>
                    <a:pt x="4671949" y="4789235"/>
                    <a:pt x="4653638" y="4784149"/>
                  </a:cubicBezTo>
                  <a:cubicBezTo>
                    <a:pt x="4632278" y="4778554"/>
                    <a:pt x="4610409" y="4773977"/>
                    <a:pt x="4589047" y="4767874"/>
                  </a:cubicBezTo>
                  <a:cubicBezTo>
                    <a:pt x="4576331" y="4764314"/>
                    <a:pt x="4571756" y="4766348"/>
                    <a:pt x="4570738" y="4780588"/>
                  </a:cubicBezTo>
                  <a:cubicBezTo>
                    <a:pt x="4569211" y="4815173"/>
                    <a:pt x="4541748" y="4940798"/>
                    <a:pt x="4520894" y="4963685"/>
                  </a:cubicBezTo>
                  <a:cubicBezTo>
                    <a:pt x="4517335" y="4967754"/>
                    <a:pt x="4512247" y="4973349"/>
                    <a:pt x="4506145" y="4971823"/>
                  </a:cubicBezTo>
                  <a:cubicBezTo>
                    <a:pt x="4499024" y="4969788"/>
                    <a:pt x="4502077" y="4961651"/>
                    <a:pt x="4501568" y="4956564"/>
                  </a:cubicBezTo>
                  <a:cubicBezTo>
                    <a:pt x="4500549" y="4941815"/>
                    <a:pt x="4503093" y="4926557"/>
                    <a:pt x="4499024" y="4907739"/>
                  </a:cubicBezTo>
                  <a:cubicBezTo>
                    <a:pt x="4486817" y="4929101"/>
                    <a:pt x="4483259" y="4950462"/>
                    <a:pt x="4470544" y="4968771"/>
                  </a:cubicBezTo>
                  <a:cubicBezTo>
                    <a:pt x="4462404" y="4956564"/>
                    <a:pt x="4465457" y="4942833"/>
                    <a:pt x="4456302" y="4931135"/>
                  </a:cubicBezTo>
                  <a:cubicBezTo>
                    <a:pt x="4429855" y="4973349"/>
                    <a:pt x="4404425" y="5013528"/>
                    <a:pt x="4378994" y="5054725"/>
                  </a:cubicBezTo>
                  <a:cubicBezTo>
                    <a:pt x="4373910" y="5050147"/>
                    <a:pt x="4374925" y="5046587"/>
                    <a:pt x="4374925" y="5043026"/>
                  </a:cubicBezTo>
                  <a:lnTo>
                    <a:pt x="4374925" y="4932661"/>
                  </a:lnTo>
                  <a:cubicBezTo>
                    <a:pt x="4374925" y="4921472"/>
                    <a:pt x="4371366" y="4917403"/>
                    <a:pt x="4360685" y="4923506"/>
                  </a:cubicBezTo>
                  <a:cubicBezTo>
                    <a:pt x="4352548" y="4928083"/>
                    <a:pt x="4343903" y="4931135"/>
                    <a:pt x="4335255" y="4935712"/>
                  </a:cubicBezTo>
                  <a:cubicBezTo>
                    <a:pt x="4327627" y="4939781"/>
                    <a:pt x="4324066" y="4937238"/>
                    <a:pt x="4321015" y="4929609"/>
                  </a:cubicBezTo>
                  <a:cubicBezTo>
                    <a:pt x="4309826" y="4903161"/>
                    <a:pt x="4309318" y="4903161"/>
                    <a:pt x="4288464" y="4924014"/>
                  </a:cubicBezTo>
                  <a:cubicBezTo>
                    <a:pt x="4274224" y="4938255"/>
                    <a:pt x="4274224" y="4938255"/>
                    <a:pt x="4263034" y="4919437"/>
                  </a:cubicBezTo>
                  <a:cubicBezTo>
                    <a:pt x="4250320" y="4970297"/>
                    <a:pt x="4237605" y="5020139"/>
                    <a:pt x="4225399" y="5069474"/>
                  </a:cubicBezTo>
                  <a:cubicBezTo>
                    <a:pt x="4224381" y="5068966"/>
                    <a:pt x="4223364" y="5068966"/>
                    <a:pt x="4221839" y="5068457"/>
                  </a:cubicBezTo>
                  <a:cubicBezTo>
                    <a:pt x="4217770" y="5012510"/>
                    <a:pt x="4213192" y="4957073"/>
                    <a:pt x="4209123" y="4901127"/>
                  </a:cubicBezTo>
                  <a:cubicBezTo>
                    <a:pt x="4204546" y="4905196"/>
                    <a:pt x="4203020" y="4908756"/>
                    <a:pt x="4202513" y="4912825"/>
                  </a:cubicBezTo>
                  <a:lnTo>
                    <a:pt x="4143384" y="5196442"/>
                  </a:lnTo>
                  <a:lnTo>
                    <a:pt x="4147034" y="5197400"/>
                  </a:lnTo>
                  <a:cubicBezTo>
                    <a:pt x="4222427" y="5216617"/>
                    <a:pt x="4292373" y="5234687"/>
                    <a:pt x="4353218" y="5253184"/>
                  </a:cubicBezTo>
                  <a:lnTo>
                    <a:pt x="4495273" y="5292722"/>
                  </a:lnTo>
                  <a:lnTo>
                    <a:pt x="4497500" y="5285780"/>
                  </a:lnTo>
                  <a:cubicBezTo>
                    <a:pt x="4502450" y="5215609"/>
                    <a:pt x="4513479" y="5146354"/>
                    <a:pt x="4536809" y="5079632"/>
                  </a:cubicBezTo>
                  <a:cubicBezTo>
                    <a:pt x="4549763" y="5041953"/>
                    <a:pt x="4566833" y="5006342"/>
                    <a:pt x="4592987" y="4975419"/>
                  </a:cubicBezTo>
                  <a:cubicBezTo>
                    <a:pt x="4618247" y="4946342"/>
                    <a:pt x="4647549" y="4923644"/>
                    <a:pt x="4682624" y="4917659"/>
                  </a:cubicBezTo>
                  <a:cubicBezTo>
                    <a:pt x="4694315" y="4915664"/>
                    <a:pt x="4706650" y="4915526"/>
                    <a:pt x="4719687" y="4917629"/>
                  </a:cubicBezTo>
                  <a:cubicBezTo>
                    <a:pt x="4775659" y="4926698"/>
                    <a:pt x="4819249" y="4962295"/>
                    <a:pt x="4832738" y="5017152"/>
                  </a:cubicBezTo>
                  <a:cubicBezTo>
                    <a:pt x="4843709" y="5061882"/>
                    <a:pt x="4855128" y="5108723"/>
                    <a:pt x="4825549" y="5267215"/>
                  </a:cubicBezTo>
                  <a:cubicBezTo>
                    <a:pt x="4822889" y="5280648"/>
                    <a:pt x="4816963" y="5292568"/>
                    <a:pt x="4812318" y="5305319"/>
                  </a:cubicBezTo>
                  <a:cubicBezTo>
                    <a:pt x="4805904" y="5323594"/>
                    <a:pt x="4808806" y="5330330"/>
                    <a:pt x="4826783" y="5335336"/>
                  </a:cubicBezTo>
                  <a:cubicBezTo>
                    <a:pt x="4847166" y="5341302"/>
                    <a:pt x="4866848" y="5347416"/>
                    <a:pt x="4886955" y="5353808"/>
                  </a:cubicBezTo>
                  <a:cubicBezTo>
                    <a:pt x="4907768" y="5360050"/>
                    <a:pt x="4944935" y="5294435"/>
                    <a:pt x="4950456" y="5284071"/>
                  </a:cubicBezTo>
                  <a:cubicBezTo>
                    <a:pt x="4959152" y="5267886"/>
                    <a:pt x="4956804" y="5260296"/>
                    <a:pt x="4942408" y="5247911"/>
                  </a:cubicBezTo>
                  <a:cubicBezTo>
                    <a:pt x="4926159" y="5233715"/>
                    <a:pt x="4907115" y="5221950"/>
                    <a:pt x="4891419" y="5206901"/>
                  </a:cubicBezTo>
                  <a:cubicBezTo>
                    <a:pt x="4885852" y="5201466"/>
                    <a:pt x="4883976" y="5197820"/>
                    <a:pt x="4886980" y="5189460"/>
                  </a:cubicBezTo>
                  <a:cubicBezTo>
                    <a:pt x="4895183" y="5167497"/>
                    <a:pt x="4913345" y="5152611"/>
                    <a:pt x="4925814" y="5133418"/>
                  </a:cubicBezTo>
                  <a:cubicBezTo>
                    <a:pt x="4930526" y="5126167"/>
                    <a:pt x="4938457" y="5128894"/>
                    <a:pt x="4944854" y="5133050"/>
                  </a:cubicBezTo>
                  <a:cubicBezTo>
                    <a:pt x="4958929" y="5142193"/>
                    <a:pt x="4973705" y="5151188"/>
                    <a:pt x="4987227" y="5161185"/>
                  </a:cubicBezTo>
                  <a:cubicBezTo>
                    <a:pt x="5003734" y="5173121"/>
                    <a:pt x="5011473" y="5171477"/>
                    <a:pt x="5020722" y="5154440"/>
                  </a:cubicBezTo>
                  <a:cubicBezTo>
                    <a:pt x="5032870" y="5132006"/>
                    <a:pt x="5044741" y="5109999"/>
                    <a:pt x="5056184" y="5087715"/>
                  </a:cubicBezTo>
                  <a:cubicBezTo>
                    <a:pt x="5063218" y="5074089"/>
                    <a:pt x="5072088" y="5072573"/>
                    <a:pt x="5083154" y="5077944"/>
                  </a:cubicBezTo>
                  <a:cubicBezTo>
                    <a:pt x="5098188" y="5084678"/>
                    <a:pt x="5112944" y="5091838"/>
                    <a:pt x="5126870" y="5100278"/>
                  </a:cubicBezTo>
                  <a:cubicBezTo>
                    <a:pt x="5138087" y="5106352"/>
                    <a:pt x="5140157" y="5114368"/>
                    <a:pt x="5134231" y="5126289"/>
                  </a:cubicBezTo>
                  <a:cubicBezTo>
                    <a:pt x="5122937" y="5149276"/>
                    <a:pt x="5110512" y="5172136"/>
                    <a:pt x="5098365" y="5194569"/>
                  </a:cubicBezTo>
                  <a:cubicBezTo>
                    <a:pt x="5083191" y="5223528"/>
                    <a:pt x="5084557" y="5231694"/>
                    <a:pt x="5111853" y="5249427"/>
                  </a:cubicBezTo>
                  <a:cubicBezTo>
                    <a:pt x="5122941" y="5256630"/>
                    <a:pt x="5134735" y="5263685"/>
                    <a:pt x="5145546" y="5271316"/>
                  </a:cubicBezTo>
                  <a:cubicBezTo>
                    <a:pt x="5162477" y="5283528"/>
                    <a:pt x="5164549" y="5291545"/>
                    <a:pt x="5153189" y="5309032"/>
                  </a:cubicBezTo>
                  <a:cubicBezTo>
                    <a:pt x="5142936" y="5324813"/>
                    <a:pt x="5129550" y="5337949"/>
                    <a:pt x="5119298" y="5353730"/>
                  </a:cubicBezTo>
                  <a:cubicBezTo>
                    <a:pt x="5113756" y="5362260"/>
                    <a:pt x="5106272" y="5361644"/>
                    <a:pt x="5097891" y="5356805"/>
                  </a:cubicBezTo>
                  <a:cubicBezTo>
                    <a:pt x="5084117" y="5349070"/>
                    <a:pt x="5073110" y="5337067"/>
                    <a:pt x="5059613" y="5328905"/>
                  </a:cubicBezTo>
                  <a:cubicBezTo>
                    <a:pt x="5040720" y="5317844"/>
                    <a:pt x="5032980" y="5319487"/>
                    <a:pt x="5021214" y="5338530"/>
                  </a:cubicBezTo>
                  <a:cubicBezTo>
                    <a:pt x="5013604" y="5351175"/>
                    <a:pt x="5007553" y="5364226"/>
                    <a:pt x="5000797" y="5377425"/>
                  </a:cubicBezTo>
                  <a:cubicBezTo>
                    <a:pt x="4992933" y="5392332"/>
                    <a:pt x="4995730" y="5402033"/>
                    <a:pt x="5010911" y="5409469"/>
                  </a:cubicBezTo>
                  <a:cubicBezTo>
                    <a:pt x="5048378" y="5428353"/>
                    <a:pt x="5085717" y="5448364"/>
                    <a:pt x="5122353" y="5468524"/>
                  </a:cubicBezTo>
                  <a:lnTo>
                    <a:pt x="5146090" y="5483095"/>
                  </a:lnTo>
                  <a:lnTo>
                    <a:pt x="5501336" y="5601055"/>
                  </a:lnTo>
                  <a:cubicBezTo>
                    <a:pt x="5694470" y="5668535"/>
                    <a:pt x="5762364" y="5752895"/>
                    <a:pt x="6039323" y="5799789"/>
                  </a:cubicBezTo>
                  <a:cubicBezTo>
                    <a:pt x="6316280" y="5846683"/>
                    <a:pt x="6782030" y="5881474"/>
                    <a:pt x="7163086" y="5882421"/>
                  </a:cubicBezTo>
                  <a:cubicBezTo>
                    <a:pt x="7544142" y="5883368"/>
                    <a:pt x="7745905" y="5807905"/>
                    <a:pt x="8325658" y="5805470"/>
                  </a:cubicBezTo>
                  <a:cubicBezTo>
                    <a:pt x="8905411" y="5803035"/>
                    <a:pt x="9989193" y="5873331"/>
                    <a:pt x="10641607" y="5867813"/>
                  </a:cubicBezTo>
                  <a:cubicBezTo>
                    <a:pt x="11294021" y="5862295"/>
                    <a:pt x="11741779" y="5806311"/>
                    <a:pt x="12240144" y="5772364"/>
                  </a:cubicBezTo>
                  <a:cubicBezTo>
                    <a:pt x="12252980" y="5939689"/>
                    <a:pt x="12213442" y="5791051"/>
                    <a:pt x="12236118" y="6114828"/>
                  </a:cubicBezTo>
                  <a:lnTo>
                    <a:pt x="1983" y="6075071"/>
                  </a:lnTo>
                  <a:cubicBezTo>
                    <a:pt x="-4780" y="5375106"/>
                    <a:pt x="6878" y="5016418"/>
                    <a:pt x="20102" y="4797381"/>
                  </a:cubicBezTo>
                  <a:cubicBezTo>
                    <a:pt x="132717" y="4787066"/>
                    <a:pt x="88714" y="4782786"/>
                    <a:pt x="131020" y="4760846"/>
                  </a:cubicBezTo>
                  <a:cubicBezTo>
                    <a:pt x="173326" y="4738906"/>
                    <a:pt x="230705" y="4702357"/>
                    <a:pt x="273937" y="4665738"/>
                  </a:cubicBezTo>
                  <a:cubicBezTo>
                    <a:pt x="314625" y="4631153"/>
                    <a:pt x="356838" y="4610809"/>
                    <a:pt x="408716" y="4603180"/>
                  </a:cubicBezTo>
                  <a:cubicBezTo>
                    <a:pt x="427279" y="4600510"/>
                    <a:pt x="444444" y="4595774"/>
                    <a:pt x="460307" y="4589162"/>
                  </a:cubicBezTo>
                  <a:lnTo>
                    <a:pt x="477617" y="4579167"/>
                  </a:lnTo>
                  <a:lnTo>
                    <a:pt x="722172" y="4579167"/>
                  </a:lnTo>
                  <a:lnTo>
                    <a:pt x="746907" y="4569590"/>
                  </a:lnTo>
                  <a:cubicBezTo>
                    <a:pt x="780467" y="4551108"/>
                    <a:pt x="815973" y="4535543"/>
                    <a:pt x="851478" y="4518034"/>
                  </a:cubicBezTo>
                  <a:cubicBezTo>
                    <a:pt x="799923" y="4470855"/>
                    <a:pt x="797492" y="4404219"/>
                    <a:pt x="779494" y="4343909"/>
                  </a:cubicBezTo>
                  <a:cubicBezTo>
                    <a:pt x="819865" y="4396925"/>
                    <a:pt x="822784" y="4470368"/>
                    <a:pt x="884068" y="4507820"/>
                  </a:cubicBezTo>
                  <a:cubicBezTo>
                    <a:pt x="886499" y="4506361"/>
                    <a:pt x="899631" y="4504415"/>
                    <a:pt x="902549" y="4502957"/>
                  </a:cubicBezTo>
                  <a:cubicBezTo>
                    <a:pt x="866559" y="4417352"/>
                    <a:pt x="830565" y="4331262"/>
                    <a:pt x="795058" y="4246145"/>
                  </a:cubicBezTo>
                  <a:cubicBezTo>
                    <a:pt x="759066" y="4251981"/>
                    <a:pt x="741071" y="4250523"/>
                    <a:pt x="725019" y="4206261"/>
                  </a:cubicBezTo>
                  <a:cubicBezTo>
                    <a:pt x="739611" y="4203830"/>
                    <a:pt x="754688" y="4201883"/>
                    <a:pt x="772686" y="4198965"/>
                  </a:cubicBezTo>
                  <a:cubicBezTo>
                    <a:pt x="733288" y="4115794"/>
                    <a:pt x="718695" y="4028244"/>
                    <a:pt x="711400" y="3936803"/>
                  </a:cubicBezTo>
                  <a:cubicBezTo>
                    <a:pt x="683190" y="3940208"/>
                    <a:pt x="656439" y="3942639"/>
                    <a:pt x="629687" y="3947018"/>
                  </a:cubicBezTo>
                  <a:cubicBezTo>
                    <a:pt x="616556" y="3948963"/>
                    <a:pt x="608773" y="3947018"/>
                    <a:pt x="603910" y="3933885"/>
                  </a:cubicBezTo>
                  <a:cubicBezTo>
                    <a:pt x="599532" y="3920752"/>
                    <a:pt x="593208" y="3907621"/>
                    <a:pt x="586886" y="3893515"/>
                  </a:cubicBezTo>
                  <a:lnTo>
                    <a:pt x="807219" y="3858008"/>
                  </a:lnTo>
                  <a:cubicBezTo>
                    <a:pt x="816946" y="3856550"/>
                    <a:pt x="826674" y="3853632"/>
                    <a:pt x="835430" y="3849254"/>
                  </a:cubicBezTo>
                  <a:lnTo>
                    <a:pt x="1134070" y="3709175"/>
                  </a:lnTo>
                  <a:cubicBezTo>
                    <a:pt x="1146716" y="3703338"/>
                    <a:pt x="1150121" y="3697989"/>
                    <a:pt x="1146716" y="3683883"/>
                  </a:cubicBezTo>
                  <a:cubicBezTo>
                    <a:pt x="1141851" y="3665887"/>
                    <a:pt x="1132123" y="3611897"/>
                    <a:pt x="1119964" y="3611897"/>
                  </a:cubicBezTo>
                  <a:lnTo>
                    <a:pt x="645738" y="3600225"/>
                  </a:lnTo>
                  <a:lnTo>
                    <a:pt x="645738" y="3558881"/>
                  </a:lnTo>
                  <a:cubicBezTo>
                    <a:pt x="647685" y="3558395"/>
                    <a:pt x="672490" y="3558881"/>
                    <a:pt x="689513" y="3558881"/>
                  </a:cubicBezTo>
                  <a:cubicBezTo>
                    <a:pt x="707995" y="3482520"/>
                    <a:pt x="734261" y="3376001"/>
                    <a:pt x="753230" y="3296233"/>
                  </a:cubicBezTo>
                  <a:cubicBezTo>
                    <a:pt x="725993" y="3299151"/>
                    <a:pt x="699727" y="3301585"/>
                    <a:pt x="672490" y="3304016"/>
                  </a:cubicBezTo>
                  <a:lnTo>
                    <a:pt x="672490" y="3270456"/>
                  </a:lnTo>
                  <a:lnTo>
                    <a:pt x="1053330" y="3230571"/>
                  </a:lnTo>
                  <a:cubicBezTo>
                    <a:pt x="985721" y="2998567"/>
                    <a:pt x="907413" y="2772883"/>
                    <a:pt x="822784" y="2549145"/>
                  </a:cubicBezTo>
                  <a:lnTo>
                    <a:pt x="514900" y="2616267"/>
                  </a:lnTo>
                  <a:cubicBezTo>
                    <a:pt x="492526" y="2582220"/>
                    <a:pt x="469667" y="2548660"/>
                    <a:pt x="448267" y="2514613"/>
                  </a:cubicBezTo>
                  <a:cubicBezTo>
                    <a:pt x="445833" y="2511208"/>
                    <a:pt x="447293" y="2503912"/>
                    <a:pt x="449237" y="2499535"/>
                  </a:cubicBezTo>
                  <a:cubicBezTo>
                    <a:pt x="460911" y="2474728"/>
                    <a:pt x="473072" y="2450409"/>
                    <a:pt x="485718" y="2424630"/>
                  </a:cubicBezTo>
                  <a:lnTo>
                    <a:pt x="556730" y="2454301"/>
                  </a:lnTo>
                  <a:lnTo>
                    <a:pt x="512469" y="2471810"/>
                  </a:lnTo>
                  <a:cubicBezTo>
                    <a:pt x="517819" y="2497589"/>
                    <a:pt x="523170" y="2523367"/>
                    <a:pt x="529007" y="2550605"/>
                  </a:cubicBezTo>
                  <a:cubicBezTo>
                    <a:pt x="561107" y="2545255"/>
                    <a:pt x="590776" y="2541363"/>
                    <a:pt x="620446" y="2535040"/>
                  </a:cubicBezTo>
                  <a:cubicBezTo>
                    <a:pt x="766362" y="2300117"/>
                    <a:pt x="1084945" y="938238"/>
                    <a:pt x="1111696" y="768489"/>
                  </a:cubicBezTo>
                  <a:cubicBezTo>
                    <a:pt x="1126287" y="731524"/>
                    <a:pt x="1089322" y="694560"/>
                    <a:pt x="1081054" y="670725"/>
                  </a:cubicBezTo>
                  <a:cubicBezTo>
                    <a:pt x="1078623" y="664402"/>
                    <a:pt x="1079594" y="654675"/>
                    <a:pt x="1082999" y="648838"/>
                  </a:cubicBezTo>
                  <a:cubicBezTo>
                    <a:pt x="1092727" y="630842"/>
                    <a:pt x="1106833" y="614792"/>
                    <a:pt x="1115101" y="596309"/>
                  </a:cubicBezTo>
                  <a:cubicBezTo>
                    <a:pt x="1130665" y="563236"/>
                    <a:pt x="1156444" y="545238"/>
                    <a:pt x="1190004" y="535996"/>
                  </a:cubicBezTo>
                  <a:cubicBezTo>
                    <a:pt x="1218701" y="524324"/>
                    <a:pt x="1234752" y="568099"/>
                    <a:pt x="1250317" y="584635"/>
                  </a:cubicBezTo>
                  <a:lnTo>
                    <a:pt x="1214810" y="625980"/>
                  </a:lnTo>
                  <a:cubicBezTo>
                    <a:pt x="1208486" y="610413"/>
                    <a:pt x="1203136" y="597282"/>
                    <a:pt x="1196814" y="582205"/>
                  </a:cubicBezTo>
                  <a:cubicBezTo>
                    <a:pt x="1183681" y="590473"/>
                    <a:pt x="1171035" y="596796"/>
                    <a:pt x="1161793" y="606037"/>
                  </a:cubicBezTo>
                  <a:cubicBezTo>
                    <a:pt x="1156931" y="610899"/>
                    <a:pt x="1156444" y="621600"/>
                    <a:pt x="1156931" y="629383"/>
                  </a:cubicBezTo>
                  <a:cubicBezTo>
                    <a:pt x="1161793" y="709637"/>
                    <a:pt x="1187086" y="784541"/>
                    <a:pt x="1218701" y="857983"/>
                  </a:cubicBezTo>
                  <a:cubicBezTo>
                    <a:pt x="1344189" y="1259253"/>
                    <a:pt x="1674931" y="1859937"/>
                    <a:pt x="1760047" y="1954783"/>
                  </a:cubicBezTo>
                  <a:cubicBezTo>
                    <a:pt x="1785826" y="1916359"/>
                    <a:pt x="1877267" y="1779197"/>
                    <a:pt x="1897694" y="1747582"/>
                  </a:cubicBezTo>
                  <a:cubicBezTo>
                    <a:pt x="1902072" y="1740774"/>
                    <a:pt x="1904504" y="1731531"/>
                    <a:pt x="1904018" y="1723753"/>
                  </a:cubicBezTo>
                  <a:cubicBezTo>
                    <a:pt x="1894776" y="1636201"/>
                    <a:pt x="1852947" y="1261684"/>
                    <a:pt x="1851975" y="1254387"/>
                  </a:cubicBezTo>
                  <a:lnTo>
                    <a:pt x="1716273" y="1254387"/>
                  </a:lnTo>
                  <a:cubicBezTo>
                    <a:pt x="1896236" y="875009"/>
                    <a:pt x="1994972" y="452826"/>
                    <a:pt x="2031451" y="283076"/>
                  </a:cubicBezTo>
                  <a:cubicBezTo>
                    <a:pt x="2034369" y="262162"/>
                    <a:pt x="2041178" y="241247"/>
                    <a:pt x="2040692" y="220331"/>
                  </a:cubicBezTo>
                  <a:cubicBezTo>
                    <a:pt x="2039719" y="190663"/>
                    <a:pt x="2036801" y="160508"/>
                    <a:pt x="2029505" y="132297"/>
                  </a:cubicBezTo>
                  <a:cubicBezTo>
                    <a:pt x="2021723" y="103113"/>
                    <a:pt x="2025613" y="83171"/>
                    <a:pt x="2050420" y="65175"/>
                  </a:cubicBezTo>
                  <a:cubicBezTo>
                    <a:pt x="2098086" y="31128"/>
                    <a:pt x="2093708" y="0"/>
                    <a:pt x="2164235" y="0"/>
                  </a:cubicBezTo>
                  <a:close/>
                </a:path>
              </a:pathLst>
            </a:custGeom>
            <a:solidFill>
              <a:schemeClr val="tx1"/>
            </a:solidFill>
            <a:ln w="269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735272D9-9A41-4CA3-B03B-715779150BC2}"/>
                </a:ext>
              </a:extLst>
            </p:cNvPr>
            <p:cNvGrpSpPr/>
            <p:nvPr/>
          </p:nvGrpSpPr>
          <p:grpSpPr>
            <a:xfrm>
              <a:off x="1060018" y="1666218"/>
              <a:ext cx="1627468" cy="2231708"/>
              <a:chOff x="1060018" y="1666218"/>
              <a:chExt cx="1627468" cy="2231708"/>
            </a:xfrm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0566031A-DCC4-4894-9B1C-A16C46E816CB}"/>
                  </a:ext>
                </a:extLst>
              </p:cNvPr>
              <p:cNvSpPr/>
              <p:nvPr/>
            </p:nvSpPr>
            <p:spPr>
              <a:xfrm>
                <a:off x="1060018" y="2327254"/>
                <a:ext cx="215265" cy="310515"/>
              </a:xfrm>
              <a:custGeom>
                <a:avLst/>
                <a:gdLst>
                  <a:gd name="connsiteX0" fmla="*/ 131445 w 215265"/>
                  <a:gd name="connsiteY0" fmla="*/ 120015 h 310515"/>
                  <a:gd name="connsiteX1" fmla="*/ 211455 w 215265"/>
                  <a:gd name="connsiteY1" fmla="*/ 142875 h 310515"/>
                  <a:gd name="connsiteX2" fmla="*/ 215265 w 215265"/>
                  <a:gd name="connsiteY2" fmla="*/ 310515 h 310515"/>
                  <a:gd name="connsiteX3" fmla="*/ 131445 w 215265"/>
                  <a:gd name="connsiteY3" fmla="*/ 310515 h 310515"/>
                  <a:gd name="connsiteX4" fmla="*/ 35243 w 215265"/>
                  <a:gd name="connsiteY4" fmla="*/ 93345 h 310515"/>
                  <a:gd name="connsiteX5" fmla="*/ 110490 w 215265"/>
                  <a:gd name="connsiteY5" fmla="*/ 112395 h 310515"/>
                  <a:gd name="connsiteX6" fmla="*/ 111443 w 215265"/>
                  <a:gd name="connsiteY6" fmla="*/ 309563 h 310515"/>
                  <a:gd name="connsiteX7" fmla="*/ 0 w 215265"/>
                  <a:gd name="connsiteY7" fmla="*/ 302895 h 310515"/>
                  <a:gd name="connsiteX8" fmla="*/ 35243 w 215265"/>
                  <a:gd name="connsiteY8" fmla="*/ 93345 h 310515"/>
                  <a:gd name="connsiteX9" fmla="*/ 129540 w 215265"/>
                  <a:gd name="connsiteY9" fmla="*/ 13335 h 310515"/>
                  <a:gd name="connsiteX10" fmla="*/ 200025 w 215265"/>
                  <a:gd name="connsiteY10" fmla="*/ 26670 h 310515"/>
                  <a:gd name="connsiteX11" fmla="*/ 207645 w 215265"/>
                  <a:gd name="connsiteY11" fmla="*/ 119062 h 310515"/>
                  <a:gd name="connsiteX12" fmla="*/ 134303 w 215265"/>
                  <a:gd name="connsiteY12" fmla="*/ 100965 h 310515"/>
                  <a:gd name="connsiteX13" fmla="*/ 129540 w 215265"/>
                  <a:gd name="connsiteY13" fmla="*/ 13335 h 310515"/>
                  <a:gd name="connsiteX14" fmla="*/ 50483 w 215265"/>
                  <a:gd name="connsiteY14" fmla="*/ 0 h 310515"/>
                  <a:gd name="connsiteX15" fmla="*/ 110490 w 215265"/>
                  <a:gd name="connsiteY15" fmla="*/ 10477 h 310515"/>
                  <a:gd name="connsiteX16" fmla="*/ 110490 w 215265"/>
                  <a:gd name="connsiteY16" fmla="*/ 94298 h 310515"/>
                  <a:gd name="connsiteX17" fmla="*/ 38100 w 215265"/>
                  <a:gd name="connsiteY17" fmla="*/ 75248 h 310515"/>
                  <a:gd name="connsiteX18" fmla="*/ 50483 w 215265"/>
                  <a:gd name="connsiteY18" fmla="*/ 0 h 31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5265" h="310515">
                    <a:moveTo>
                      <a:pt x="131445" y="120015"/>
                    </a:moveTo>
                    <a:cubicBezTo>
                      <a:pt x="156210" y="127635"/>
                      <a:pt x="211455" y="138113"/>
                      <a:pt x="211455" y="142875"/>
                    </a:cubicBezTo>
                    <a:cubicBezTo>
                      <a:pt x="215265" y="179070"/>
                      <a:pt x="215265" y="293370"/>
                      <a:pt x="215265" y="310515"/>
                    </a:cubicBezTo>
                    <a:lnTo>
                      <a:pt x="131445" y="310515"/>
                    </a:lnTo>
                    <a:close/>
                    <a:moveTo>
                      <a:pt x="35243" y="93345"/>
                    </a:moveTo>
                    <a:cubicBezTo>
                      <a:pt x="59055" y="100013"/>
                      <a:pt x="87630" y="105728"/>
                      <a:pt x="110490" y="112395"/>
                    </a:cubicBezTo>
                    <a:cubicBezTo>
                      <a:pt x="114300" y="113348"/>
                      <a:pt x="111443" y="245745"/>
                      <a:pt x="111443" y="309563"/>
                    </a:cubicBezTo>
                    <a:lnTo>
                      <a:pt x="0" y="302895"/>
                    </a:lnTo>
                    <a:cubicBezTo>
                      <a:pt x="11430" y="231458"/>
                      <a:pt x="23813" y="163830"/>
                      <a:pt x="35243" y="93345"/>
                    </a:cubicBezTo>
                    <a:close/>
                    <a:moveTo>
                      <a:pt x="129540" y="13335"/>
                    </a:moveTo>
                    <a:lnTo>
                      <a:pt x="200025" y="26670"/>
                    </a:lnTo>
                    <a:cubicBezTo>
                      <a:pt x="202882" y="59055"/>
                      <a:pt x="204788" y="87630"/>
                      <a:pt x="207645" y="119062"/>
                    </a:cubicBezTo>
                    <a:cubicBezTo>
                      <a:pt x="182880" y="113348"/>
                      <a:pt x="157162" y="106680"/>
                      <a:pt x="134303" y="100965"/>
                    </a:cubicBezTo>
                    <a:cubicBezTo>
                      <a:pt x="131445" y="100012"/>
                      <a:pt x="129540" y="40957"/>
                      <a:pt x="129540" y="13335"/>
                    </a:cubicBezTo>
                    <a:close/>
                    <a:moveTo>
                      <a:pt x="50483" y="0"/>
                    </a:moveTo>
                    <a:lnTo>
                      <a:pt x="110490" y="10477"/>
                    </a:lnTo>
                    <a:lnTo>
                      <a:pt x="110490" y="94298"/>
                    </a:lnTo>
                    <a:lnTo>
                      <a:pt x="38100" y="75248"/>
                    </a:lnTo>
                    <a:cubicBezTo>
                      <a:pt x="41910" y="50482"/>
                      <a:pt x="45720" y="26670"/>
                      <a:pt x="504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0169381-9CFB-438C-AFB0-8C421AACA22B}"/>
                  </a:ext>
                </a:extLst>
              </p:cNvPr>
              <p:cNvSpPr/>
              <p:nvPr/>
            </p:nvSpPr>
            <p:spPr>
              <a:xfrm>
                <a:off x="1978228" y="1666218"/>
                <a:ext cx="166688" cy="307776"/>
              </a:xfrm>
              <a:custGeom>
                <a:avLst/>
                <a:gdLst>
                  <a:gd name="connsiteX0" fmla="*/ 4763 w 166688"/>
                  <a:gd name="connsiteY0" fmla="*/ 145733 h 307776"/>
                  <a:gd name="connsiteX1" fmla="*/ 66676 w 166688"/>
                  <a:gd name="connsiteY1" fmla="*/ 145733 h 307776"/>
                  <a:gd name="connsiteX2" fmla="*/ 66676 w 166688"/>
                  <a:gd name="connsiteY2" fmla="*/ 306706 h 307776"/>
                  <a:gd name="connsiteX3" fmla="*/ 4763 w 166688"/>
                  <a:gd name="connsiteY3" fmla="*/ 306706 h 307776"/>
                  <a:gd name="connsiteX4" fmla="*/ 86678 w 166688"/>
                  <a:gd name="connsiteY4" fmla="*/ 144780 h 307776"/>
                  <a:gd name="connsiteX5" fmla="*/ 162878 w 166688"/>
                  <a:gd name="connsiteY5" fmla="*/ 144780 h 307776"/>
                  <a:gd name="connsiteX6" fmla="*/ 162878 w 166688"/>
                  <a:gd name="connsiteY6" fmla="*/ 182881 h 307776"/>
                  <a:gd name="connsiteX7" fmla="*/ 158116 w 166688"/>
                  <a:gd name="connsiteY7" fmla="*/ 292418 h 307776"/>
                  <a:gd name="connsiteX8" fmla="*/ 141923 w 166688"/>
                  <a:gd name="connsiteY8" fmla="*/ 307658 h 307776"/>
                  <a:gd name="connsiteX9" fmla="*/ 86678 w 166688"/>
                  <a:gd name="connsiteY9" fmla="*/ 307658 h 307776"/>
                  <a:gd name="connsiteX10" fmla="*/ 91440 w 166688"/>
                  <a:gd name="connsiteY10" fmla="*/ 6667 h 307776"/>
                  <a:gd name="connsiteX11" fmla="*/ 166688 w 166688"/>
                  <a:gd name="connsiteY11" fmla="*/ 17145 h 307776"/>
                  <a:gd name="connsiteX12" fmla="*/ 166688 w 166688"/>
                  <a:gd name="connsiteY12" fmla="*/ 123825 h 307776"/>
                  <a:gd name="connsiteX13" fmla="*/ 91440 w 166688"/>
                  <a:gd name="connsiteY13" fmla="*/ 123825 h 307776"/>
                  <a:gd name="connsiteX14" fmla="*/ 34290 w 166688"/>
                  <a:gd name="connsiteY14" fmla="*/ 0 h 307776"/>
                  <a:gd name="connsiteX15" fmla="*/ 70485 w 166688"/>
                  <a:gd name="connsiteY15" fmla="*/ 3810 h 307776"/>
                  <a:gd name="connsiteX16" fmla="*/ 70485 w 166688"/>
                  <a:gd name="connsiteY16" fmla="*/ 120968 h 307776"/>
                  <a:gd name="connsiteX17" fmla="*/ 0 w 166688"/>
                  <a:gd name="connsiteY17" fmla="*/ 120968 h 307776"/>
                  <a:gd name="connsiteX18" fmla="*/ 34290 w 166688"/>
                  <a:gd name="connsiteY18" fmla="*/ 0 h 30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88" h="307776">
                    <a:moveTo>
                      <a:pt x="4763" y="145733"/>
                    </a:moveTo>
                    <a:lnTo>
                      <a:pt x="66676" y="145733"/>
                    </a:lnTo>
                    <a:lnTo>
                      <a:pt x="66676" y="306706"/>
                    </a:lnTo>
                    <a:lnTo>
                      <a:pt x="4763" y="306706"/>
                    </a:lnTo>
                    <a:close/>
                    <a:moveTo>
                      <a:pt x="86678" y="144780"/>
                    </a:moveTo>
                    <a:lnTo>
                      <a:pt x="162878" y="144780"/>
                    </a:lnTo>
                    <a:cubicBezTo>
                      <a:pt x="162878" y="157163"/>
                      <a:pt x="163830" y="170498"/>
                      <a:pt x="162878" y="182881"/>
                    </a:cubicBezTo>
                    <a:cubicBezTo>
                      <a:pt x="160973" y="219076"/>
                      <a:pt x="159068" y="256223"/>
                      <a:pt x="158116" y="292418"/>
                    </a:cubicBezTo>
                    <a:cubicBezTo>
                      <a:pt x="158116" y="303848"/>
                      <a:pt x="154305" y="308611"/>
                      <a:pt x="141923" y="307658"/>
                    </a:cubicBezTo>
                    <a:cubicBezTo>
                      <a:pt x="122873" y="306706"/>
                      <a:pt x="104776" y="307658"/>
                      <a:pt x="86678" y="307658"/>
                    </a:cubicBezTo>
                    <a:close/>
                    <a:moveTo>
                      <a:pt x="91440" y="6667"/>
                    </a:moveTo>
                    <a:lnTo>
                      <a:pt x="166688" y="17145"/>
                    </a:lnTo>
                    <a:lnTo>
                      <a:pt x="166688" y="123825"/>
                    </a:lnTo>
                    <a:lnTo>
                      <a:pt x="91440" y="123825"/>
                    </a:lnTo>
                    <a:close/>
                    <a:moveTo>
                      <a:pt x="34290" y="0"/>
                    </a:moveTo>
                    <a:cubicBezTo>
                      <a:pt x="45720" y="953"/>
                      <a:pt x="58102" y="2858"/>
                      <a:pt x="70485" y="3810"/>
                    </a:cubicBezTo>
                    <a:lnTo>
                      <a:pt x="70485" y="120968"/>
                    </a:lnTo>
                    <a:lnTo>
                      <a:pt x="0" y="120968"/>
                    </a:lnTo>
                    <a:cubicBezTo>
                      <a:pt x="12382" y="80010"/>
                      <a:pt x="23813" y="40005"/>
                      <a:pt x="342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DC07BFFB-FA9A-4993-BCF9-006BDAC12536}"/>
                  </a:ext>
                </a:extLst>
              </p:cNvPr>
              <p:cNvSpPr/>
              <p:nvPr/>
            </p:nvSpPr>
            <p:spPr>
              <a:xfrm>
                <a:off x="1219086" y="3429296"/>
                <a:ext cx="260984" cy="468630"/>
              </a:xfrm>
              <a:custGeom>
                <a:avLst/>
                <a:gdLst>
                  <a:gd name="connsiteX0" fmla="*/ 141922 w 260984"/>
                  <a:gd name="connsiteY0" fmla="*/ 163830 h 468630"/>
                  <a:gd name="connsiteX1" fmla="*/ 250507 w 260984"/>
                  <a:gd name="connsiteY1" fmla="*/ 185738 h 468630"/>
                  <a:gd name="connsiteX2" fmla="*/ 226694 w 260984"/>
                  <a:gd name="connsiteY2" fmla="*/ 468630 h 468630"/>
                  <a:gd name="connsiteX3" fmla="*/ 200977 w 260984"/>
                  <a:gd name="connsiteY3" fmla="*/ 468630 h 468630"/>
                  <a:gd name="connsiteX4" fmla="*/ 120014 w 260984"/>
                  <a:gd name="connsiteY4" fmla="*/ 457200 h 468630"/>
                  <a:gd name="connsiteX5" fmla="*/ 141922 w 260984"/>
                  <a:gd name="connsiteY5" fmla="*/ 163830 h 468630"/>
                  <a:gd name="connsiteX6" fmla="*/ 7620 w 260984"/>
                  <a:gd name="connsiteY6" fmla="*/ 137160 h 468630"/>
                  <a:gd name="connsiteX7" fmla="*/ 123825 w 260984"/>
                  <a:gd name="connsiteY7" fmla="*/ 160020 h 468630"/>
                  <a:gd name="connsiteX8" fmla="*/ 101918 w 260984"/>
                  <a:gd name="connsiteY8" fmla="*/ 454343 h 468630"/>
                  <a:gd name="connsiteX9" fmla="*/ 33338 w 260984"/>
                  <a:gd name="connsiteY9" fmla="*/ 444818 h 468630"/>
                  <a:gd name="connsiteX10" fmla="*/ 7620 w 260984"/>
                  <a:gd name="connsiteY10" fmla="*/ 137160 h 468630"/>
                  <a:gd name="connsiteX11" fmla="*/ 158114 w 260984"/>
                  <a:gd name="connsiteY11" fmla="*/ 35242 h 468630"/>
                  <a:gd name="connsiteX12" fmla="*/ 260984 w 260984"/>
                  <a:gd name="connsiteY12" fmla="*/ 56197 h 468630"/>
                  <a:gd name="connsiteX13" fmla="*/ 260984 w 260984"/>
                  <a:gd name="connsiteY13" fmla="*/ 65722 h 468630"/>
                  <a:gd name="connsiteX14" fmla="*/ 251459 w 260984"/>
                  <a:gd name="connsiteY14" fmla="*/ 167639 h 468630"/>
                  <a:gd name="connsiteX15" fmla="*/ 144779 w 260984"/>
                  <a:gd name="connsiteY15" fmla="*/ 144780 h 468630"/>
                  <a:gd name="connsiteX16" fmla="*/ 158114 w 260984"/>
                  <a:gd name="connsiteY16" fmla="*/ 35242 h 468630"/>
                  <a:gd name="connsiteX17" fmla="*/ 0 w 260984"/>
                  <a:gd name="connsiteY17" fmla="*/ 0 h 468630"/>
                  <a:gd name="connsiteX18" fmla="*/ 133350 w 260984"/>
                  <a:gd name="connsiteY18" fmla="*/ 24765 h 468630"/>
                  <a:gd name="connsiteX19" fmla="*/ 125730 w 260984"/>
                  <a:gd name="connsiteY19" fmla="*/ 140017 h 468630"/>
                  <a:gd name="connsiteX20" fmla="*/ 6667 w 260984"/>
                  <a:gd name="connsiteY20" fmla="*/ 118110 h 468630"/>
                  <a:gd name="connsiteX21" fmla="*/ 0 w 260984"/>
                  <a:gd name="connsiteY21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0984" h="468630">
                    <a:moveTo>
                      <a:pt x="141922" y="163830"/>
                    </a:moveTo>
                    <a:lnTo>
                      <a:pt x="250507" y="185738"/>
                    </a:lnTo>
                    <a:cubicBezTo>
                      <a:pt x="242887" y="280988"/>
                      <a:pt x="235267" y="373380"/>
                      <a:pt x="226694" y="468630"/>
                    </a:cubicBezTo>
                    <a:lnTo>
                      <a:pt x="200977" y="468630"/>
                    </a:lnTo>
                    <a:lnTo>
                      <a:pt x="120014" y="457200"/>
                    </a:lnTo>
                    <a:cubicBezTo>
                      <a:pt x="127634" y="359093"/>
                      <a:pt x="134302" y="262890"/>
                      <a:pt x="141922" y="163830"/>
                    </a:cubicBezTo>
                    <a:close/>
                    <a:moveTo>
                      <a:pt x="7620" y="137160"/>
                    </a:moveTo>
                    <a:lnTo>
                      <a:pt x="123825" y="160020"/>
                    </a:lnTo>
                    <a:cubicBezTo>
                      <a:pt x="116205" y="258127"/>
                      <a:pt x="109538" y="355282"/>
                      <a:pt x="101918" y="454343"/>
                    </a:cubicBezTo>
                    <a:cubicBezTo>
                      <a:pt x="78105" y="451485"/>
                      <a:pt x="53340" y="448627"/>
                      <a:pt x="33338" y="444818"/>
                    </a:cubicBezTo>
                    <a:cubicBezTo>
                      <a:pt x="29527" y="443865"/>
                      <a:pt x="14288" y="238125"/>
                      <a:pt x="7620" y="137160"/>
                    </a:cubicBezTo>
                    <a:close/>
                    <a:moveTo>
                      <a:pt x="158114" y="35242"/>
                    </a:moveTo>
                    <a:lnTo>
                      <a:pt x="260984" y="56197"/>
                    </a:lnTo>
                    <a:lnTo>
                      <a:pt x="260984" y="65722"/>
                    </a:lnTo>
                    <a:cubicBezTo>
                      <a:pt x="258127" y="92392"/>
                      <a:pt x="252412" y="165734"/>
                      <a:pt x="251459" y="167639"/>
                    </a:cubicBezTo>
                    <a:cubicBezTo>
                      <a:pt x="218121" y="160972"/>
                      <a:pt x="180974" y="151447"/>
                      <a:pt x="144779" y="144780"/>
                    </a:cubicBezTo>
                    <a:cubicBezTo>
                      <a:pt x="147637" y="114300"/>
                      <a:pt x="155257" y="64769"/>
                      <a:pt x="158114" y="35242"/>
                    </a:cubicBezTo>
                    <a:close/>
                    <a:moveTo>
                      <a:pt x="0" y="0"/>
                    </a:moveTo>
                    <a:cubicBezTo>
                      <a:pt x="40957" y="7620"/>
                      <a:pt x="93345" y="16192"/>
                      <a:pt x="133350" y="24765"/>
                    </a:cubicBezTo>
                    <a:cubicBezTo>
                      <a:pt x="138113" y="25717"/>
                      <a:pt x="127635" y="103822"/>
                      <a:pt x="125730" y="140017"/>
                    </a:cubicBezTo>
                    <a:lnTo>
                      <a:pt x="6667" y="118110"/>
                    </a:lnTo>
                    <a:cubicBezTo>
                      <a:pt x="4763" y="79057"/>
                      <a:pt x="2857" y="40005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6349352E-69D0-4559-A0C0-0E0C48772F4A}"/>
                  </a:ext>
                </a:extLst>
              </p:cNvPr>
              <p:cNvSpPr/>
              <p:nvPr/>
            </p:nvSpPr>
            <p:spPr>
              <a:xfrm>
                <a:off x="2333156" y="3298281"/>
                <a:ext cx="354330" cy="351472"/>
              </a:xfrm>
              <a:custGeom>
                <a:avLst/>
                <a:gdLst>
                  <a:gd name="connsiteX0" fmla="*/ 234314 w 354330"/>
                  <a:gd name="connsiteY0" fmla="*/ 170497 h 351472"/>
                  <a:gd name="connsiteX1" fmla="*/ 319087 w 354330"/>
                  <a:gd name="connsiteY1" fmla="*/ 229552 h 351472"/>
                  <a:gd name="connsiteX2" fmla="*/ 264794 w 354330"/>
                  <a:gd name="connsiteY2" fmla="*/ 351472 h 351472"/>
                  <a:gd name="connsiteX3" fmla="*/ 159067 w 354330"/>
                  <a:gd name="connsiteY3" fmla="*/ 302895 h 351472"/>
                  <a:gd name="connsiteX4" fmla="*/ 234314 w 354330"/>
                  <a:gd name="connsiteY4" fmla="*/ 170497 h 351472"/>
                  <a:gd name="connsiteX5" fmla="*/ 138113 w 354330"/>
                  <a:gd name="connsiteY5" fmla="*/ 102870 h 351472"/>
                  <a:gd name="connsiteX6" fmla="*/ 218122 w 354330"/>
                  <a:gd name="connsiteY6" fmla="*/ 158115 h 351472"/>
                  <a:gd name="connsiteX7" fmla="*/ 142875 w 354330"/>
                  <a:gd name="connsiteY7" fmla="*/ 294322 h 351472"/>
                  <a:gd name="connsiteX8" fmla="*/ 0 w 354330"/>
                  <a:gd name="connsiteY8" fmla="*/ 226695 h 351472"/>
                  <a:gd name="connsiteX9" fmla="*/ 312419 w 354330"/>
                  <a:gd name="connsiteY9" fmla="*/ 33338 h 351472"/>
                  <a:gd name="connsiteX10" fmla="*/ 348614 w 354330"/>
                  <a:gd name="connsiteY10" fmla="*/ 54293 h 351472"/>
                  <a:gd name="connsiteX11" fmla="*/ 354330 w 354330"/>
                  <a:gd name="connsiteY11" fmla="*/ 140018 h 351472"/>
                  <a:gd name="connsiteX12" fmla="*/ 347662 w 354330"/>
                  <a:gd name="connsiteY12" fmla="*/ 164783 h 351472"/>
                  <a:gd name="connsiteX13" fmla="*/ 327659 w 354330"/>
                  <a:gd name="connsiteY13" fmla="*/ 209551 h 351472"/>
                  <a:gd name="connsiteX14" fmla="*/ 244792 w 354330"/>
                  <a:gd name="connsiteY14" fmla="*/ 152401 h 351472"/>
                  <a:gd name="connsiteX15" fmla="*/ 252412 w 354330"/>
                  <a:gd name="connsiteY15" fmla="*/ 0 h 351472"/>
                  <a:gd name="connsiteX16" fmla="*/ 293369 w 354330"/>
                  <a:gd name="connsiteY16" fmla="*/ 22860 h 351472"/>
                  <a:gd name="connsiteX17" fmla="*/ 227647 w 354330"/>
                  <a:gd name="connsiteY17" fmla="*/ 140970 h 351472"/>
                  <a:gd name="connsiteX18" fmla="*/ 151447 w 354330"/>
                  <a:gd name="connsiteY18" fmla="*/ 89535 h 35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330" h="351472">
                    <a:moveTo>
                      <a:pt x="234314" y="170497"/>
                    </a:moveTo>
                    <a:lnTo>
                      <a:pt x="319087" y="229552"/>
                    </a:lnTo>
                    <a:cubicBezTo>
                      <a:pt x="300989" y="269557"/>
                      <a:pt x="282892" y="309562"/>
                      <a:pt x="264794" y="351472"/>
                    </a:cubicBezTo>
                    <a:lnTo>
                      <a:pt x="159067" y="302895"/>
                    </a:lnTo>
                    <a:cubicBezTo>
                      <a:pt x="184784" y="258127"/>
                      <a:pt x="208597" y="214312"/>
                      <a:pt x="234314" y="170497"/>
                    </a:cubicBezTo>
                    <a:close/>
                    <a:moveTo>
                      <a:pt x="138113" y="102870"/>
                    </a:moveTo>
                    <a:lnTo>
                      <a:pt x="218122" y="158115"/>
                    </a:lnTo>
                    <a:cubicBezTo>
                      <a:pt x="193357" y="203835"/>
                      <a:pt x="168592" y="248602"/>
                      <a:pt x="142875" y="294322"/>
                    </a:cubicBezTo>
                    <a:lnTo>
                      <a:pt x="0" y="226695"/>
                    </a:lnTo>
                    <a:close/>
                    <a:moveTo>
                      <a:pt x="312419" y="33338"/>
                    </a:moveTo>
                    <a:cubicBezTo>
                      <a:pt x="327659" y="41910"/>
                      <a:pt x="340042" y="49530"/>
                      <a:pt x="348614" y="54293"/>
                    </a:cubicBezTo>
                    <a:cubicBezTo>
                      <a:pt x="350519" y="84773"/>
                      <a:pt x="353377" y="112396"/>
                      <a:pt x="354330" y="140018"/>
                    </a:cubicBezTo>
                    <a:cubicBezTo>
                      <a:pt x="354330" y="148590"/>
                      <a:pt x="350519" y="157163"/>
                      <a:pt x="347662" y="164783"/>
                    </a:cubicBezTo>
                    <a:cubicBezTo>
                      <a:pt x="341947" y="179071"/>
                      <a:pt x="335280" y="193358"/>
                      <a:pt x="327659" y="209551"/>
                    </a:cubicBezTo>
                    <a:lnTo>
                      <a:pt x="244792" y="152401"/>
                    </a:lnTo>
                    <a:close/>
                    <a:moveTo>
                      <a:pt x="252412" y="0"/>
                    </a:moveTo>
                    <a:cubicBezTo>
                      <a:pt x="265747" y="7620"/>
                      <a:pt x="279082" y="14288"/>
                      <a:pt x="293369" y="22860"/>
                    </a:cubicBezTo>
                    <a:cubicBezTo>
                      <a:pt x="271462" y="62865"/>
                      <a:pt x="249555" y="100965"/>
                      <a:pt x="227647" y="140970"/>
                    </a:cubicBezTo>
                    <a:cubicBezTo>
                      <a:pt x="201930" y="123825"/>
                      <a:pt x="178117" y="106680"/>
                      <a:pt x="151447" y="89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73D41396-7863-4993-896E-9BB14E8F1500}"/>
                </a:ext>
              </a:extLst>
            </p:cNvPr>
            <p:cNvGrpSpPr/>
            <p:nvPr/>
          </p:nvGrpSpPr>
          <p:grpSpPr>
            <a:xfrm>
              <a:off x="325236" y="5224896"/>
              <a:ext cx="2270096" cy="379578"/>
              <a:chOff x="325236" y="5224896"/>
              <a:chExt cx="2270096" cy="379578"/>
            </a:xfrm>
          </p:grpSpPr>
          <p:grpSp>
            <p:nvGrpSpPr>
              <p:cNvPr id="193" name="Graphic 1">
                <a:extLst>
                  <a:ext uri="{FF2B5EF4-FFF2-40B4-BE49-F238E27FC236}">
                    <a16:creationId xmlns:a16="http://schemas.microsoft.com/office/drawing/2014/main" id="{9BB426BF-915F-4F98-ABB3-FEBC314179AB}"/>
                  </a:ext>
                </a:extLst>
              </p:cNvPr>
              <p:cNvGrpSpPr/>
              <p:nvPr/>
            </p:nvGrpSpPr>
            <p:grpSpPr>
              <a:xfrm rot="515488">
                <a:off x="656709" y="5432595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A977893B-2F01-4F40-BE1A-543A7534AB68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F4B0FF18-D035-4BA9-999C-E385CF189A1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9F463C26-B20D-4569-A0A9-62FDE1F2ABC6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B1429EDF-6EDA-4DB2-8337-283A7737A076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4" name="Graphic 1">
                <a:extLst>
                  <a:ext uri="{FF2B5EF4-FFF2-40B4-BE49-F238E27FC236}">
                    <a16:creationId xmlns:a16="http://schemas.microsoft.com/office/drawing/2014/main" id="{6C9706F8-4615-40AF-A15C-53827FD52DFD}"/>
                  </a:ext>
                </a:extLst>
              </p:cNvPr>
              <p:cNvGrpSpPr/>
              <p:nvPr/>
            </p:nvGrpSpPr>
            <p:grpSpPr>
              <a:xfrm rot="1285172">
                <a:off x="1192380" y="5224896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9416BF7F-5B42-40D1-83A3-ECBACA66866E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E1DD7F39-3DE0-4C5A-87CF-697575883B6E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2703CC25-8D39-4629-B74F-923BB6762BBA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CEBA900E-375E-4445-B60C-B79E42269F9B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5" name="Graphic 1">
                <a:extLst>
                  <a:ext uri="{FF2B5EF4-FFF2-40B4-BE49-F238E27FC236}">
                    <a16:creationId xmlns:a16="http://schemas.microsoft.com/office/drawing/2014/main" id="{93C37523-4F16-4029-8230-FE812ABBD42B}"/>
                  </a:ext>
                </a:extLst>
              </p:cNvPr>
              <p:cNvGrpSpPr/>
              <p:nvPr/>
            </p:nvGrpSpPr>
            <p:grpSpPr>
              <a:xfrm rot="20211797">
                <a:off x="1554537" y="548650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AABD7317-9404-459F-8556-8A99C3031528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30354AD2-FD5C-444A-8F82-1DBD72A9AB9D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581BEF33-C10E-4AEE-BE01-A6FE8257D839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18D98AF5-53B5-47BD-B098-1CC14D4D78E3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6" name="Graphic 1">
                <a:extLst>
                  <a:ext uri="{FF2B5EF4-FFF2-40B4-BE49-F238E27FC236}">
                    <a16:creationId xmlns:a16="http://schemas.microsoft.com/office/drawing/2014/main" id="{02A281BF-87C2-41E0-9195-6D2A6E409AE8}"/>
                  </a:ext>
                </a:extLst>
              </p:cNvPr>
              <p:cNvGrpSpPr/>
              <p:nvPr/>
            </p:nvGrpSpPr>
            <p:grpSpPr>
              <a:xfrm rot="1270328">
                <a:off x="2033283" y="550534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FBC75B41-AB95-47F1-9614-99B2403A6C1D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5AD0FEDA-A596-4CEB-9908-0C0338C8FFAA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864842B4-6B7B-4DD2-BB9A-BD153EB7CC57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85E79AA0-CD36-40C6-B301-9C0B188C95FC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7" name="Graphic 1">
                <a:extLst>
                  <a:ext uri="{FF2B5EF4-FFF2-40B4-BE49-F238E27FC236}">
                    <a16:creationId xmlns:a16="http://schemas.microsoft.com/office/drawing/2014/main" id="{5D08EF3E-FBB6-4A5C-A0F5-6B5B3E0D4F57}"/>
                  </a:ext>
                </a:extLst>
              </p:cNvPr>
              <p:cNvGrpSpPr/>
              <p:nvPr/>
            </p:nvGrpSpPr>
            <p:grpSpPr>
              <a:xfrm rot="1270328">
                <a:off x="767419" y="5302970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113009A6-E63F-48A5-93A0-FEBB368BE66C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FA8A5E5D-C536-4D14-99E0-6461A78CB1F5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D57CC8C4-6F00-4320-A326-19C85FCBE12E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178FB9EC-265E-45B6-B71B-5D5B92710EA0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8" name="Graphic 1">
                <a:extLst>
                  <a:ext uri="{FF2B5EF4-FFF2-40B4-BE49-F238E27FC236}">
                    <a16:creationId xmlns:a16="http://schemas.microsoft.com/office/drawing/2014/main" id="{79F1CD95-D8F6-4D98-BD89-A26179312904}"/>
                  </a:ext>
                </a:extLst>
              </p:cNvPr>
              <p:cNvGrpSpPr/>
              <p:nvPr/>
            </p:nvGrpSpPr>
            <p:grpSpPr>
              <a:xfrm rot="2015536">
                <a:off x="325236" y="542019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AD9B642D-F506-49FC-A73B-1E487374556B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0E15DAB-F1E9-4AFF-AD0C-A0A5F7C32E7D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06345B61-D06C-4C3F-ADDE-660C3D72E3C2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91B6583E-8D5D-4A46-A526-DE165FEFB48A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9" name="Graphic 1">
                <a:extLst>
                  <a:ext uri="{FF2B5EF4-FFF2-40B4-BE49-F238E27FC236}">
                    <a16:creationId xmlns:a16="http://schemas.microsoft.com/office/drawing/2014/main" id="{65BD641C-737E-430A-862F-371371C62B8A}"/>
                  </a:ext>
                </a:extLst>
              </p:cNvPr>
              <p:cNvGrpSpPr/>
              <p:nvPr/>
            </p:nvGrpSpPr>
            <p:grpSpPr>
              <a:xfrm rot="2098562">
                <a:off x="1882490" y="526251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9EDD4106-0C84-465C-AFDD-BF0A19F219A5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557F988C-C411-4089-8B06-41EE9981EA20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EC08E5AC-53A7-4200-A86D-C22C70F3555F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9E53B364-93BE-4E8A-996D-8D5BE3767902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0" name="Graphic 1">
                <a:extLst>
                  <a:ext uri="{FF2B5EF4-FFF2-40B4-BE49-F238E27FC236}">
                    <a16:creationId xmlns:a16="http://schemas.microsoft.com/office/drawing/2014/main" id="{87C5AE23-462D-4B70-A379-772F1D51ED0A}"/>
                  </a:ext>
                </a:extLst>
              </p:cNvPr>
              <p:cNvGrpSpPr/>
              <p:nvPr/>
            </p:nvGrpSpPr>
            <p:grpSpPr>
              <a:xfrm rot="2098562">
                <a:off x="2258693" y="5348029"/>
                <a:ext cx="336639" cy="139834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2F9DAC03-2E98-444D-A20E-5A6C147D5836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4A3E39CE-E6DD-4CC6-9A6B-0C3656A3DE58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93B0EAF1-2C73-4E6A-8C07-E2F1CF954CD6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C1E44FE6-7DB8-4F05-BE4C-0CFDEF823757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1" name="Graphic 1">
                <a:extLst>
                  <a:ext uri="{FF2B5EF4-FFF2-40B4-BE49-F238E27FC236}">
                    <a16:creationId xmlns:a16="http://schemas.microsoft.com/office/drawing/2014/main" id="{0FF6200B-56FD-4639-8790-9B523E72271C}"/>
                  </a:ext>
                </a:extLst>
              </p:cNvPr>
              <p:cNvGrpSpPr/>
              <p:nvPr/>
            </p:nvGrpSpPr>
            <p:grpSpPr>
              <a:xfrm rot="2098562">
                <a:off x="1438999" y="5359090"/>
                <a:ext cx="222518" cy="92430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72244963-E9E5-4C40-AFED-60B7FC28BC4A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E5A89270-3C20-462B-B974-343232A5262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D7239B28-1FF8-427B-8890-AA81AB5D691F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8E61F420-5CB9-4D10-9B51-F787E1877447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4581006-EA81-48B8-9012-E9BFA34416DB}"/>
                </a:ext>
              </a:extLst>
            </p:cNvPr>
            <p:cNvSpPr/>
            <p:nvPr/>
          </p:nvSpPr>
          <p:spPr>
            <a:xfrm>
              <a:off x="3497273" y="4665982"/>
              <a:ext cx="322697" cy="588448"/>
            </a:xfrm>
            <a:custGeom>
              <a:avLst/>
              <a:gdLst>
                <a:gd name="connsiteX0" fmla="*/ 522629 w 608486"/>
                <a:gd name="connsiteY0" fmla="*/ 256411 h 1109592"/>
                <a:gd name="connsiteX1" fmla="*/ 303573 w 608486"/>
                <a:gd name="connsiteY1" fmla="*/ 37355 h 1109592"/>
                <a:gd name="connsiteX2" fmla="*/ 133197 w 608486"/>
                <a:gd name="connsiteY2" fmla="*/ 130 h 1109592"/>
                <a:gd name="connsiteX3" fmla="*/ 1478 w 608486"/>
                <a:gd name="connsiteY3" fmla="*/ 144735 h 1109592"/>
                <a:gd name="connsiteX4" fmla="*/ 71633 w 608486"/>
                <a:gd name="connsiteY4" fmla="*/ 387414 h 1109592"/>
                <a:gd name="connsiteX5" fmla="*/ 292835 w 608486"/>
                <a:gd name="connsiteY5" fmla="*/ 902122 h 1109592"/>
                <a:gd name="connsiteX6" fmla="*/ 302858 w 608486"/>
                <a:gd name="connsiteY6" fmla="*/ 925030 h 1109592"/>
                <a:gd name="connsiteX7" fmla="*/ 322902 w 608486"/>
                <a:gd name="connsiteY7" fmla="*/ 853443 h 1109592"/>
                <a:gd name="connsiteX8" fmla="*/ 339367 w 608486"/>
                <a:gd name="connsiteY8" fmla="*/ 815502 h 1109592"/>
                <a:gd name="connsiteX9" fmla="*/ 368001 w 608486"/>
                <a:gd name="connsiteY9" fmla="*/ 849148 h 1109592"/>
                <a:gd name="connsiteX10" fmla="*/ 425987 w 608486"/>
                <a:gd name="connsiteY10" fmla="*/ 1039568 h 1109592"/>
                <a:gd name="connsiteX11" fmla="*/ 439588 w 608486"/>
                <a:gd name="connsiteY11" fmla="*/ 1113302 h 1109592"/>
                <a:gd name="connsiteX12" fmla="*/ 452474 w 608486"/>
                <a:gd name="connsiteY12" fmla="*/ 1103280 h 1109592"/>
                <a:gd name="connsiteX13" fmla="*/ 518333 w 608486"/>
                <a:gd name="connsiteY13" fmla="*/ 716713 h 1109592"/>
                <a:gd name="connsiteX14" fmla="*/ 579898 w 608486"/>
                <a:gd name="connsiteY14" fmla="*/ 808343 h 1109592"/>
                <a:gd name="connsiteX15" fmla="*/ 594931 w 608486"/>
                <a:gd name="connsiteY15" fmla="*/ 821945 h 1109592"/>
                <a:gd name="connsiteX16" fmla="*/ 603521 w 608486"/>
                <a:gd name="connsiteY16" fmla="*/ 800469 h 1109592"/>
                <a:gd name="connsiteX17" fmla="*/ 607101 w 608486"/>
                <a:gd name="connsiteY17" fmla="*/ 761096 h 1109592"/>
                <a:gd name="connsiteX18" fmla="*/ 522629 w 608486"/>
                <a:gd name="connsiteY18" fmla="*/ 256411 h 1109592"/>
                <a:gd name="connsiteX19" fmla="*/ 178297 w 608486"/>
                <a:gd name="connsiteY19" fmla="*/ 322986 h 1109592"/>
                <a:gd name="connsiteX20" fmla="*/ 123891 w 608486"/>
                <a:gd name="connsiteY20" fmla="*/ 274307 h 1109592"/>
                <a:gd name="connsiteX21" fmla="*/ 141788 w 608486"/>
                <a:gd name="connsiteY21" fmla="*/ 248536 h 1109592"/>
                <a:gd name="connsiteX22" fmla="*/ 206932 w 608486"/>
                <a:gd name="connsiteY22" fmla="*/ 295783 h 1109592"/>
                <a:gd name="connsiteX23" fmla="*/ 178297 w 608486"/>
                <a:gd name="connsiteY23" fmla="*/ 322986 h 1109592"/>
                <a:gd name="connsiteX24" fmla="*/ 277802 w 608486"/>
                <a:gd name="connsiteY24" fmla="*/ 246388 h 1109592"/>
                <a:gd name="connsiteX25" fmla="*/ 239861 w 608486"/>
                <a:gd name="connsiteY25" fmla="*/ 196993 h 1109592"/>
                <a:gd name="connsiteX26" fmla="*/ 253463 w 608486"/>
                <a:gd name="connsiteY26" fmla="*/ 156905 h 1109592"/>
                <a:gd name="connsiteX27" fmla="*/ 299278 w 608486"/>
                <a:gd name="connsiteY27" fmla="*/ 166927 h 1109592"/>
                <a:gd name="connsiteX28" fmla="*/ 317175 w 608486"/>
                <a:gd name="connsiteY28" fmla="*/ 222049 h 1109592"/>
                <a:gd name="connsiteX29" fmla="*/ 277802 w 608486"/>
                <a:gd name="connsiteY29" fmla="*/ 246388 h 1109592"/>
                <a:gd name="connsiteX30" fmla="*/ 395920 w 608486"/>
                <a:gd name="connsiteY30" fmla="*/ 463296 h 1109592"/>
                <a:gd name="connsiteX31" fmla="*/ 325765 w 608486"/>
                <a:gd name="connsiteY31" fmla="*/ 448263 h 1109592"/>
                <a:gd name="connsiteX32" fmla="*/ 304289 w 608486"/>
                <a:gd name="connsiteY32" fmla="*/ 373097 h 1109592"/>
                <a:gd name="connsiteX33" fmla="*/ 340799 w 608486"/>
                <a:gd name="connsiteY33" fmla="*/ 349473 h 1109592"/>
                <a:gd name="connsiteX34" fmla="*/ 405227 w 608486"/>
                <a:gd name="connsiteY34" fmla="*/ 404595 h 1109592"/>
                <a:gd name="connsiteX35" fmla="*/ 395920 w 608486"/>
                <a:gd name="connsiteY35" fmla="*/ 463296 h 11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8486" h="1109592">
                  <a:moveTo>
                    <a:pt x="522629" y="256411"/>
                  </a:moveTo>
                  <a:cubicBezTo>
                    <a:pt x="471086" y="163348"/>
                    <a:pt x="405227" y="81739"/>
                    <a:pt x="303573" y="37355"/>
                  </a:cubicBezTo>
                  <a:cubicBezTo>
                    <a:pt x="249168" y="13732"/>
                    <a:pt x="191898" y="2994"/>
                    <a:pt x="133197" y="130"/>
                  </a:cubicBezTo>
                  <a:cubicBezTo>
                    <a:pt x="69485" y="-3449"/>
                    <a:pt x="7921" y="67422"/>
                    <a:pt x="1478" y="144735"/>
                  </a:cubicBezTo>
                  <a:cubicBezTo>
                    <a:pt x="-6397" y="234935"/>
                    <a:pt x="17227" y="314396"/>
                    <a:pt x="71633" y="387414"/>
                  </a:cubicBezTo>
                  <a:cubicBezTo>
                    <a:pt x="186171" y="541325"/>
                    <a:pt x="272075" y="708122"/>
                    <a:pt x="292835" y="902122"/>
                  </a:cubicBezTo>
                  <a:cubicBezTo>
                    <a:pt x="293551" y="909280"/>
                    <a:pt x="292835" y="918587"/>
                    <a:pt x="302858" y="925030"/>
                  </a:cubicBezTo>
                  <a:cubicBezTo>
                    <a:pt x="309300" y="899974"/>
                    <a:pt x="315027" y="876351"/>
                    <a:pt x="322902" y="853443"/>
                  </a:cubicBezTo>
                  <a:cubicBezTo>
                    <a:pt x="327197" y="839842"/>
                    <a:pt x="323618" y="816934"/>
                    <a:pt x="339367" y="815502"/>
                  </a:cubicBezTo>
                  <a:cubicBezTo>
                    <a:pt x="354400" y="814070"/>
                    <a:pt x="360843" y="835546"/>
                    <a:pt x="368001" y="849148"/>
                  </a:cubicBezTo>
                  <a:cubicBezTo>
                    <a:pt x="398784" y="909280"/>
                    <a:pt x="413817" y="973708"/>
                    <a:pt x="425987" y="1039568"/>
                  </a:cubicBezTo>
                  <a:cubicBezTo>
                    <a:pt x="430998" y="1063908"/>
                    <a:pt x="435293" y="1088963"/>
                    <a:pt x="439588" y="1113302"/>
                  </a:cubicBezTo>
                  <a:cubicBezTo>
                    <a:pt x="448894" y="1113302"/>
                    <a:pt x="450326" y="1107575"/>
                    <a:pt x="452474" y="1103280"/>
                  </a:cubicBezTo>
                  <a:cubicBezTo>
                    <a:pt x="502584" y="979436"/>
                    <a:pt x="523345" y="851295"/>
                    <a:pt x="518333" y="716713"/>
                  </a:cubicBezTo>
                  <a:cubicBezTo>
                    <a:pt x="538378" y="747495"/>
                    <a:pt x="559138" y="777561"/>
                    <a:pt x="579898" y="808343"/>
                  </a:cubicBezTo>
                  <a:cubicBezTo>
                    <a:pt x="584193" y="814070"/>
                    <a:pt x="587057" y="824093"/>
                    <a:pt x="594931" y="821945"/>
                  </a:cubicBezTo>
                  <a:cubicBezTo>
                    <a:pt x="604237" y="819797"/>
                    <a:pt x="602090" y="808343"/>
                    <a:pt x="603521" y="800469"/>
                  </a:cubicBezTo>
                  <a:cubicBezTo>
                    <a:pt x="604953" y="787583"/>
                    <a:pt x="605669" y="773982"/>
                    <a:pt x="607101" y="761096"/>
                  </a:cubicBezTo>
                  <a:cubicBezTo>
                    <a:pt x="624997" y="585709"/>
                    <a:pt x="609249" y="414617"/>
                    <a:pt x="522629" y="256411"/>
                  </a:cubicBezTo>
                  <a:close/>
                  <a:moveTo>
                    <a:pt x="178297" y="322986"/>
                  </a:moveTo>
                  <a:cubicBezTo>
                    <a:pt x="158968" y="321554"/>
                    <a:pt x="126755" y="292920"/>
                    <a:pt x="123891" y="274307"/>
                  </a:cubicBezTo>
                  <a:cubicBezTo>
                    <a:pt x="121743" y="259990"/>
                    <a:pt x="130334" y="252831"/>
                    <a:pt x="141788" y="248536"/>
                  </a:cubicBezTo>
                  <a:cubicBezTo>
                    <a:pt x="170422" y="237082"/>
                    <a:pt x="206932" y="264285"/>
                    <a:pt x="206932" y="295783"/>
                  </a:cubicBezTo>
                  <a:cubicBezTo>
                    <a:pt x="207647" y="315827"/>
                    <a:pt x="198341" y="325134"/>
                    <a:pt x="178297" y="322986"/>
                  </a:cubicBezTo>
                  <a:close/>
                  <a:moveTo>
                    <a:pt x="277802" y="246388"/>
                  </a:moveTo>
                  <a:cubicBezTo>
                    <a:pt x="258474" y="234935"/>
                    <a:pt x="247020" y="217038"/>
                    <a:pt x="239861" y="196993"/>
                  </a:cubicBezTo>
                  <a:cubicBezTo>
                    <a:pt x="234134" y="180528"/>
                    <a:pt x="236282" y="165495"/>
                    <a:pt x="253463" y="156905"/>
                  </a:cubicBezTo>
                  <a:cubicBezTo>
                    <a:pt x="271360" y="147599"/>
                    <a:pt x="287824" y="150462"/>
                    <a:pt x="299278" y="166927"/>
                  </a:cubicBezTo>
                  <a:cubicBezTo>
                    <a:pt x="311448" y="184108"/>
                    <a:pt x="315743" y="204152"/>
                    <a:pt x="317175" y="222049"/>
                  </a:cubicBezTo>
                  <a:cubicBezTo>
                    <a:pt x="315743" y="252115"/>
                    <a:pt x="300710" y="259990"/>
                    <a:pt x="277802" y="246388"/>
                  </a:cubicBezTo>
                  <a:close/>
                  <a:moveTo>
                    <a:pt x="395920" y="463296"/>
                  </a:moveTo>
                  <a:cubicBezTo>
                    <a:pt x="357263" y="496226"/>
                    <a:pt x="348673" y="494794"/>
                    <a:pt x="325765" y="448263"/>
                  </a:cubicBezTo>
                  <a:cubicBezTo>
                    <a:pt x="312164" y="421776"/>
                    <a:pt x="304289" y="392425"/>
                    <a:pt x="304289" y="373097"/>
                  </a:cubicBezTo>
                  <a:cubicBezTo>
                    <a:pt x="304289" y="348041"/>
                    <a:pt x="318607" y="338019"/>
                    <a:pt x="340799" y="349473"/>
                  </a:cubicBezTo>
                  <a:cubicBezTo>
                    <a:pt x="366570" y="363074"/>
                    <a:pt x="389477" y="379539"/>
                    <a:pt x="405227" y="404595"/>
                  </a:cubicBezTo>
                  <a:cubicBezTo>
                    <a:pt x="419544" y="428934"/>
                    <a:pt x="416680" y="445399"/>
                    <a:pt x="395920" y="463296"/>
                  </a:cubicBezTo>
                  <a:close/>
                </a:path>
              </a:pathLst>
            </a:custGeom>
            <a:solidFill>
              <a:schemeClr val="accent6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" name="Graphic 3">
            <a:extLst>
              <a:ext uri="{FF2B5EF4-FFF2-40B4-BE49-F238E27FC236}">
                <a16:creationId xmlns:a16="http://schemas.microsoft.com/office/drawing/2014/main" id="{26C27861-B66C-4A21-B06F-8C9A2BF4C86A}"/>
              </a:ext>
            </a:extLst>
          </p:cNvPr>
          <p:cNvGrpSpPr/>
          <p:nvPr/>
        </p:nvGrpSpPr>
        <p:grpSpPr>
          <a:xfrm>
            <a:off x="10169908" y="4126111"/>
            <a:ext cx="552046" cy="775677"/>
            <a:chOff x="3763318" y="4209715"/>
            <a:chExt cx="1631710" cy="2292709"/>
          </a:xfrm>
          <a:solidFill>
            <a:schemeClr val="accent3"/>
          </a:solidFill>
        </p:grpSpPr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12FA9D1C-286C-4F46-80A2-F77F0C34D736}"/>
                </a:ext>
              </a:extLst>
            </p:cNvPr>
            <p:cNvSpPr/>
            <p:nvPr/>
          </p:nvSpPr>
          <p:spPr>
            <a:xfrm>
              <a:off x="3967242" y="4209715"/>
              <a:ext cx="1228360" cy="1228322"/>
            </a:xfrm>
            <a:custGeom>
              <a:avLst/>
              <a:gdLst>
                <a:gd name="connsiteX0" fmla="*/ 166944 w 1228360"/>
                <a:gd name="connsiteY0" fmla="*/ 965647 h 1228322"/>
                <a:gd name="connsiteX1" fmla="*/ 229911 w 1228360"/>
                <a:gd name="connsiteY1" fmla="*/ 1200063 h 1228322"/>
                <a:gd name="connsiteX2" fmla="*/ 245842 w 1228360"/>
                <a:gd name="connsiteY2" fmla="*/ 1222063 h 1228322"/>
                <a:gd name="connsiteX3" fmla="*/ 327015 w 1228360"/>
                <a:gd name="connsiteY3" fmla="*/ 1219029 h 1228322"/>
                <a:gd name="connsiteX4" fmla="*/ 323981 w 1228360"/>
                <a:gd name="connsiteY4" fmla="*/ 1159856 h 1228322"/>
                <a:gd name="connsiteX5" fmla="*/ 393016 w 1228360"/>
                <a:gd name="connsiteY5" fmla="*/ 1163649 h 1228322"/>
                <a:gd name="connsiteX6" fmla="*/ 393016 w 1228360"/>
                <a:gd name="connsiteY6" fmla="*/ 1212960 h 1228322"/>
                <a:gd name="connsiteX7" fmla="*/ 468879 w 1228360"/>
                <a:gd name="connsiteY7" fmla="*/ 1212960 h 1228322"/>
                <a:gd name="connsiteX8" fmla="*/ 471913 w 1228360"/>
                <a:gd name="connsiteY8" fmla="*/ 1161373 h 1228322"/>
                <a:gd name="connsiteX9" fmla="*/ 517431 w 1228360"/>
                <a:gd name="connsiteY9" fmla="*/ 1161373 h 1228322"/>
                <a:gd name="connsiteX10" fmla="*/ 517431 w 1228360"/>
                <a:gd name="connsiteY10" fmla="*/ 1227374 h 1228322"/>
                <a:gd name="connsiteX11" fmla="*/ 590259 w 1228360"/>
                <a:gd name="connsiteY11" fmla="*/ 1227374 h 1228322"/>
                <a:gd name="connsiteX12" fmla="*/ 590259 w 1228360"/>
                <a:gd name="connsiteY12" fmla="*/ 1193994 h 1228322"/>
                <a:gd name="connsiteX13" fmla="*/ 590259 w 1228360"/>
                <a:gd name="connsiteY13" fmla="*/ 1164408 h 1228322"/>
                <a:gd name="connsiteX14" fmla="*/ 663846 w 1228360"/>
                <a:gd name="connsiteY14" fmla="*/ 1209167 h 1228322"/>
                <a:gd name="connsiteX15" fmla="*/ 664605 w 1228360"/>
                <a:gd name="connsiteY15" fmla="*/ 1214477 h 1228322"/>
                <a:gd name="connsiteX16" fmla="*/ 679019 w 1228360"/>
                <a:gd name="connsiteY16" fmla="*/ 1227374 h 1228322"/>
                <a:gd name="connsiteX17" fmla="*/ 737433 w 1228360"/>
                <a:gd name="connsiteY17" fmla="*/ 1228132 h 1228322"/>
                <a:gd name="connsiteX18" fmla="*/ 737433 w 1228360"/>
                <a:gd name="connsiteY18" fmla="*/ 1162890 h 1228322"/>
                <a:gd name="connsiteX19" fmla="*/ 791296 w 1228360"/>
                <a:gd name="connsiteY19" fmla="*/ 1162890 h 1228322"/>
                <a:gd name="connsiteX20" fmla="*/ 794330 w 1228360"/>
                <a:gd name="connsiteY20" fmla="*/ 1220546 h 1228322"/>
                <a:gd name="connsiteX21" fmla="*/ 850469 w 1228360"/>
                <a:gd name="connsiteY21" fmla="*/ 1220546 h 1228322"/>
                <a:gd name="connsiteX22" fmla="*/ 863365 w 1228360"/>
                <a:gd name="connsiteY22" fmla="*/ 1175028 h 1228322"/>
                <a:gd name="connsiteX23" fmla="*/ 905090 w 1228360"/>
                <a:gd name="connsiteY23" fmla="*/ 1159856 h 1228322"/>
                <a:gd name="connsiteX24" fmla="*/ 911918 w 1228360"/>
                <a:gd name="connsiteY24" fmla="*/ 1226615 h 1228322"/>
                <a:gd name="connsiteX25" fmla="*/ 947573 w 1228360"/>
                <a:gd name="connsiteY25" fmla="*/ 1224339 h 1228322"/>
                <a:gd name="connsiteX26" fmla="*/ 993091 w 1228360"/>
                <a:gd name="connsiteY26" fmla="*/ 1185649 h 1228322"/>
                <a:gd name="connsiteX27" fmla="*/ 1048471 w 1228360"/>
                <a:gd name="connsiteY27" fmla="*/ 961095 h 1228322"/>
                <a:gd name="connsiteX28" fmla="*/ 1073505 w 1228360"/>
                <a:gd name="connsiteY28" fmla="*/ 922405 h 1228322"/>
                <a:gd name="connsiteX29" fmla="*/ 1167575 w 1228360"/>
                <a:gd name="connsiteY29" fmla="*/ 807094 h 1228322"/>
                <a:gd name="connsiteX30" fmla="*/ 1175920 w 1228360"/>
                <a:gd name="connsiteY30" fmla="*/ 361779 h 1228322"/>
                <a:gd name="connsiteX31" fmla="*/ 677501 w 1228360"/>
                <a:gd name="connsiteY31" fmla="*/ 4465 h 1228322"/>
                <a:gd name="connsiteX32" fmla="*/ 24322 w 1228360"/>
                <a:gd name="connsiteY32" fmla="*/ 426262 h 1228322"/>
                <a:gd name="connsiteX33" fmla="*/ 148737 w 1228360"/>
                <a:gd name="connsiteY33" fmla="*/ 928474 h 1228322"/>
                <a:gd name="connsiteX34" fmla="*/ 166944 w 1228360"/>
                <a:gd name="connsiteY34" fmla="*/ 965647 h 1228322"/>
                <a:gd name="connsiteX35" fmla="*/ 848951 w 1228360"/>
                <a:gd name="connsiteY35" fmla="*/ 617436 h 1228322"/>
                <a:gd name="connsiteX36" fmla="*/ 993091 w 1228360"/>
                <a:gd name="connsiteY36" fmla="*/ 634885 h 1228322"/>
                <a:gd name="connsiteX37" fmla="*/ 965780 w 1228360"/>
                <a:gd name="connsiteY37" fmla="*/ 841232 h 1228322"/>
                <a:gd name="connsiteX38" fmla="*/ 833779 w 1228360"/>
                <a:gd name="connsiteY38" fmla="*/ 831370 h 1228322"/>
                <a:gd name="connsiteX39" fmla="*/ 801158 w 1228360"/>
                <a:gd name="connsiteY39" fmla="*/ 740334 h 1228322"/>
                <a:gd name="connsiteX40" fmla="*/ 848951 w 1228360"/>
                <a:gd name="connsiteY40" fmla="*/ 617436 h 1228322"/>
                <a:gd name="connsiteX41" fmla="*/ 670674 w 1228360"/>
                <a:gd name="connsiteY41" fmla="*/ 792680 h 1228322"/>
                <a:gd name="connsiteX42" fmla="*/ 735157 w 1228360"/>
                <a:gd name="connsiteY42" fmla="*/ 978544 h 1228322"/>
                <a:gd name="connsiteX43" fmla="*/ 670674 w 1228360"/>
                <a:gd name="connsiteY43" fmla="*/ 978544 h 1228322"/>
                <a:gd name="connsiteX44" fmla="*/ 670674 w 1228360"/>
                <a:gd name="connsiteY44" fmla="*/ 792680 h 1228322"/>
                <a:gd name="connsiteX45" fmla="*/ 563707 w 1228360"/>
                <a:gd name="connsiteY45" fmla="*/ 827577 h 1228322"/>
                <a:gd name="connsiteX46" fmla="*/ 613777 w 1228360"/>
                <a:gd name="connsiteY46" fmla="*/ 782059 h 1228322"/>
                <a:gd name="connsiteX47" fmla="*/ 613777 w 1228360"/>
                <a:gd name="connsiteY47" fmla="*/ 973233 h 1228322"/>
                <a:gd name="connsiteX48" fmla="*/ 547776 w 1228360"/>
                <a:gd name="connsiteY48" fmla="*/ 973233 h 1228322"/>
                <a:gd name="connsiteX49" fmla="*/ 563707 w 1228360"/>
                <a:gd name="connsiteY49" fmla="*/ 827577 h 1228322"/>
                <a:gd name="connsiteX50" fmla="*/ 245083 w 1228360"/>
                <a:gd name="connsiteY50" fmla="*/ 606057 h 1228322"/>
                <a:gd name="connsiteX51" fmla="*/ 378602 w 1228360"/>
                <a:gd name="connsiteY51" fmla="*/ 587850 h 1228322"/>
                <a:gd name="connsiteX52" fmla="*/ 449913 w 1228360"/>
                <a:gd name="connsiteY52" fmla="*/ 736541 h 1228322"/>
                <a:gd name="connsiteX53" fmla="*/ 457499 w 1228360"/>
                <a:gd name="connsiteY53" fmla="*/ 739576 h 1228322"/>
                <a:gd name="connsiteX54" fmla="*/ 418809 w 1228360"/>
                <a:gd name="connsiteY54" fmla="*/ 836680 h 1228322"/>
                <a:gd name="connsiteX55" fmla="*/ 278463 w 1228360"/>
                <a:gd name="connsiteY55" fmla="*/ 858680 h 1228322"/>
                <a:gd name="connsiteX56" fmla="*/ 245083 w 1228360"/>
                <a:gd name="connsiteY56" fmla="*/ 606057 h 1228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28360" h="1228322">
                  <a:moveTo>
                    <a:pt x="166944" y="965647"/>
                  </a:moveTo>
                  <a:cubicBezTo>
                    <a:pt x="188186" y="1043786"/>
                    <a:pt x="208669" y="1121924"/>
                    <a:pt x="229911" y="1200063"/>
                  </a:cubicBezTo>
                  <a:cubicBezTo>
                    <a:pt x="232187" y="1208408"/>
                    <a:pt x="240532" y="1221305"/>
                    <a:pt x="245842" y="1222063"/>
                  </a:cubicBezTo>
                  <a:cubicBezTo>
                    <a:pt x="272394" y="1222822"/>
                    <a:pt x="299704" y="1220546"/>
                    <a:pt x="327015" y="1219029"/>
                  </a:cubicBezTo>
                  <a:cubicBezTo>
                    <a:pt x="326256" y="1197029"/>
                    <a:pt x="325498" y="1179580"/>
                    <a:pt x="323981" y="1159856"/>
                  </a:cubicBezTo>
                  <a:cubicBezTo>
                    <a:pt x="348257" y="1161373"/>
                    <a:pt x="369498" y="1162132"/>
                    <a:pt x="393016" y="1163649"/>
                  </a:cubicBezTo>
                  <a:cubicBezTo>
                    <a:pt x="393016" y="1181856"/>
                    <a:pt x="393016" y="1197787"/>
                    <a:pt x="393016" y="1212960"/>
                  </a:cubicBezTo>
                  <a:cubicBezTo>
                    <a:pt x="419568" y="1212960"/>
                    <a:pt x="443844" y="1212960"/>
                    <a:pt x="468879" y="1212960"/>
                  </a:cubicBezTo>
                  <a:cubicBezTo>
                    <a:pt x="469637" y="1194753"/>
                    <a:pt x="471155" y="1178063"/>
                    <a:pt x="471913" y="1161373"/>
                  </a:cubicBezTo>
                  <a:cubicBezTo>
                    <a:pt x="487844" y="1161373"/>
                    <a:pt x="501500" y="1161373"/>
                    <a:pt x="517431" y="1161373"/>
                  </a:cubicBezTo>
                  <a:cubicBezTo>
                    <a:pt x="517431" y="1184132"/>
                    <a:pt x="517431" y="1205373"/>
                    <a:pt x="517431" y="1227374"/>
                  </a:cubicBezTo>
                  <a:cubicBezTo>
                    <a:pt x="541707" y="1227374"/>
                    <a:pt x="564466" y="1227374"/>
                    <a:pt x="590259" y="1227374"/>
                  </a:cubicBezTo>
                  <a:cubicBezTo>
                    <a:pt x="590259" y="1214477"/>
                    <a:pt x="590259" y="1203856"/>
                    <a:pt x="590259" y="1193994"/>
                  </a:cubicBezTo>
                  <a:cubicBezTo>
                    <a:pt x="590259" y="1184132"/>
                    <a:pt x="590259" y="1174270"/>
                    <a:pt x="590259" y="1164408"/>
                  </a:cubicBezTo>
                  <a:cubicBezTo>
                    <a:pt x="652467" y="1155304"/>
                    <a:pt x="652467" y="1155304"/>
                    <a:pt x="663846" y="1209167"/>
                  </a:cubicBezTo>
                  <a:cubicBezTo>
                    <a:pt x="664605" y="1210684"/>
                    <a:pt x="663846" y="1213719"/>
                    <a:pt x="664605" y="1214477"/>
                  </a:cubicBezTo>
                  <a:cubicBezTo>
                    <a:pt x="669157" y="1219029"/>
                    <a:pt x="673708" y="1227374"/>
                    <a:pt x="679019" y="1227374"/>
                  </a:cubicBezTo>
                  <a:cubicBezTo>
                    <a:pt x="697226" y="1228891"/>
                    <a:pt x="716192" y="1228132"/>
                    <a:pt x="737433" y="1228132"/>
                  </a:cubicBezTo>
                  <a:cubicBezTo>
                    <a:pt x="737433" y="1203856"/>
                    <a:pt x="737433" y="1183374"/>
                    <a:pt x="737433" y="1162890"/>
                  </a:cubicBezTo>
                  <a:cubicBezTo>
                    <a:pt x="757157" y="1162890"/>
                    <a:pt x="773089" y="1162890"/>
                    <a:pt x="791296" y="1162890"/>
                  </a:cubicBezTo>
                  <a:cubicBezTo>
                    <a:pt x="792054" y="1182615"/>
                    <a:pt x="792813" y="1200822"/>
                    <a:pt x="794330" y="1220546"/>
                  </a:cubicBezTo>
                  <a:cubicBezTo>
                    <a:pt x="814055" y="1220546"/>
                    <a:pt x="831503" y="1220546"/>
                    <a:pt x="850469" y="1220546"/>
                  </a:cubicBezTo>
                  <a:cubicBezTo>
                    <a:pt x="854262" y="1204615"/>
                    <a:pt x="854262" y="1186408"/>
                    <a:pt x="863365" y="1175028"/>
                  </a:cubicBezTo>
                  <a:cubicBezTo>
                    <a:pt x="870952" y="1165925"/>
                    <a:pt x="889159" y="1165166"/>
                    <a:pt x="905090" y="1159856"/>
                  </a:cubicBezTo>
                  <a:cubicBezTo>
                    <a:pt x="908125" y="1185649"/>
                    <a:pt x="909642" y="1204615"/>
                    <a:pt x="911918" y="1226615"/>
                  </a:cubicBezTo>
                  <a:cubicBezTo>
                    <a:pt x="925573" y="1225857"/>
                    <a:pt x="936952" y="1223581"/>
                    <a:pt x="947573" y="1224339"/>
                  </a:cubicBezTo>
                  <a:cubicBezTo>
                    <a:pt x="977160" y="1227374"/>
                    <a:pt x="987022" y="1212960"/>
                    <a:pt x="993091" y="1185649"/>
                  </a:cubicBezTo>
                  <a:cubicBezTo>
                    <a:pt x="1009781" y="1110545"/>
                    <a:pt x="1028746" y="1035441"/>
                    <a:pt x="1048471" y="961095"/>
                  </a:cubicBezTo>
                  <a:cubicBezTo>
                    <a:pt x="1052264" y="946681"/>
                    <a:pt x="1063643" y="934543"/>
                    <a:pt x="1073505" y="922405"/>
                  </a:cubicBezTo>
                  <a:cubicBezTo>
                    <a:pt x="1104609" y="883715"/>
                    <a:pt x="1143299" y="849577"/>
                    <a:pt x="1167575" y="807094"/>
                  </a:cubicBezTo>
                  <a:cubicBezTo>
                    <a:pt x="1251783" y="661437"/>
                    <a:pt x="1242680" y="509711"/>
                    <a:pt x="1175920" y="361779"/>
                  </a:cubicBezTo>
                  <a:cubicBezTo>
                    <a:pt x="1079575" y="147846"/>
                    <a:pt x="908883" y="33293"/>
                    <a:pt x="677501" y="4465"/>
                  </a:cubicBezTo>
                  <a:cubicBezTo>
                    <a:pt x="389223" y="-31191"/>
                    <a:pt x="109289" y="150122"/>
                    <a:pt x="24322" y="426262"/>
                  </a:cubicBezTo>
                  <a:cubicBezTo>
                    <a:pt x="-34851" y="619712"/>
                    <a:pt x="16736" y="783576"/>
                    <a:pt x="148737" y="928474"/>
                  </a:cubicBezTo>
                  <a:cubicBezTo>
                    <a:pt x="156324" y="939095"/>
                    <a:pt x="163151" y="952750"/>
                    <a:pt x="166944" y="965647"/>
                  </a:cubicBezTo>
                  <a:close/>
                  <a:moveTo>
                    <a:pt x="848951" y="617436"/>
                  </a:moveTo>
                  <a:cubicBezTo>
                    <a:pt x="894469" y="562815"/>
                    <a:pt x="961228" y="571919"/>
                    <a:pt x="993091" y="634885"/>
                  </a:cubicBezTo>
                  <a:cubicBezTo>
                    <a:pt x="1026471" y="701644"/>
                    <a:pt x="1015091" y="785094"/>
                    <a:pt x="965780" y="841232"/>
                  </a:cubicBezTo>
                  <a:cubicBezTo>
                    <a:pt x="924814" y="887508"/>
                    <a:pt x="864883" y="884474"/>
                    <a:pt x="833779" y="831370"/>
                  </a:cubicBezTo>
                  <a:cubicBezTo>
                    <a:pt x="817848" y="804059"/>
                    <a:pt x="811779" y="770679"/>
                    <a:pt x="801158" y="740334"/>
                  </a:cubicBezTo>
                  <a:cubicBezTo>
                    <a:pt x="808744" y="693299"/>
                    <a:pt x="820124" y="651575"/>
                    <a:pt x="848951" y="617436"/>
                  </a:cubicBezTo>
                  <a:close/>
                  <a:moveTo>
                    <a:pt x="670674" y="792680"/>
                  </a:moveTo>
                  <a:cubicBezTo>
                    <a:pt x="740468" y="840473"/>
                    <a:pt x="716950" y="914819"/>
                    <a:pt x="735157" y="978544"/>
                  </a:cubicBezTo>
                  <a:cubicBezTo>
                    <a:pt x="710881" y="978544"/>
                    <a:pt x="691915" y="978544"/>
                    <a:pt x="670674" y="978544"/>
                  </a:cubicBezTo>
                  <a:cubicBezTo>
                    <a:pt x="670674" y="917095"/>
                    <a:pt x="670674" y="856404"/>
                    <a:pt x="670674" y="792680"/>
                  </a:cubicBezTo>
                  <a:close/>
                  <a:moveTo>
                    <a:pt x="563707" y="827577"/>
                  </a:moveTo>
                  <a:cubicBezTo>
                    <a:pt x="566742" y="811646"/>
                    <a:pt x="592535" y="800266"/>
                    <a:pt x="613777" y="782059"/>
                  </a:cubicBezTo>
                  <a:cubicBezTo>
                    <a:pt x="613777" y="851094"/>
                    <a:pt x="613777" y="910267"/>
                    <a:pt x="613777" y="973233"/>
                  </a:cubicBezTo>
                  <a:cubicBezTo>
                    <a:pt x="591776" y="973233"/>
                    <a:pt x="572811" y="973233"/>
                    <a:pt x="547776" y="973233"/>
                  </a:cubicBezTo>
                  <a:cubicBezTo>
                    <a:pt x="552328" y="923922"/>
                    <a:pt x="553845" y="874612"/>
                    <a:pt x="563707" y="827577"/>
                  </a:cubicBezTo>
                  <a:close/>
                  <a:moveTo>
                    <a:pt x="245083" y="606057"/>
                  </a:moveTo>
                  <a:cubicBezTo>
                    <a:pt x="279980" y="563574"/>
                    <a:pt x="333084" y="555988"/>
                    <a:pt x="378602" y="587850"/>
                  </a:cubicBezTo>
                  <a:cubicBezTo>
                    <a:pt x="429430" y="624264"/>
                    <a:pt x="448396" y="676609"/>
                    <a:pt x="449913" y="736541"/>
                  </a:cubicBezTo>
                  <a:cubicBezTo>
                    <a:pt x="452189" y="737300"/>
                    <a:pt x="455223" y="738817"/>
                    <a:pt x="457499" y="739576"/>
                  </a:cubicBezTo>
                  <a:cubicBezTo>
                    <a:pt x="444603" y="772197"/>
                    <a:pt x="437016" y="807852"/>
                    <a:pt x="418809" y="836680"/>
                  </a:cubicBezTo>
                  <a:cubicBezTo>
                    <a:pt x="386947" y="886750"/>
                    <a:pt x="326256" y="893577"/>
                    <a:pt x="278463" y="858680"/>
                  </a:cubicBezTo>
                  <a:cubicBezTo>
                    <a:pt x="203359" y="804059"/>
                    <a:pt x="187428" y="676609"/>
                    <a:pt x="245083" y="606057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ED6793C-1787-4524-87FB-31B226A8C5A5}"/>
                </a:ext>
              </a:extLst>
            </p:cNvPr>
            <p:cNvSpPr/>
            <p:nvPr/>
          </p:nvSpPr>
          <p:spPr>
            <a:xfrm>
              <a:off x="3763318" y="5644385"/>
              <a:ext cx="1631710" cy="858039"/>
            </a:xfrm>
            <a:custGeom>
              <a:avLst/>
              <a:gdLst>
                <a:gd name="connsiteX0" fmla="*/ 1608950 w 1631710"/>
                <a:gd name="connsiteY0" fmla="*/ 660574 h 858039"/>
                <a:gd name="connsiteX1" fmla="*/ 1626398 w 1631710"/>
                <a:gd name="connsiteY1" fmla="*/ 582435 h 858039"/>
                <a:gd name="connsiteX2" fmla="*/ 1559639 w 1631710"/>
                <a:gd name="connsiteY2" fmla="*/ 538435 h 858039"/>
                <a:gd name="connsiteX3" fmla="*/ 1437500 w 1631710"/>
                <a:gd name="connsiteY3" fmla="*/ 577884 h 858039"/>
                <a:gd name="connsiteX4" fmla="*/ 1394258 w 1631710"/>
                <a:gd name="connsiteY4" fmla="*/ 584711 h 858039"/>
                <a:gd name="connsiteX5" fmla="*/ 1056668 w 1631710"/>
                <a:gd name="connsiteY5" fmla="*/ 447400 h 858039"/>
                <a:gd name="connsiteX6" fmla="*/ 1039220 w 1631710"/>
                <a:gd name="connsiteY6" fmla="*/ 438296 h 858039"/>
                <a:gd name="connsiteX7" fmla="*/ 1049082 w 1631710"/>
                <a:gd name="connsiteY7" fmla="*/ 431469 h 858039"/>
                <a:gd name="connsiteX8" fmla="*/ 1406396 w 1631710"/>
                <a:gd name="connsiteY8" fmla="*/ 291122 h 858039"/>
                <a:gd name="connsiteX9" fmla="*/ 1450397 w 1631710"/>
                <a:gd name="connsiteY9" fmla="*/ 297191 h 858039"/>
                <a:gd name="connsiteX10" fmla="*/ 1578605 w 1631710"/>
                <a:gd name="connsiteY10" fmla="*/ 312364 h 858039"/>
                <a:gd name="connsiteX11" fmla="*/ 1609709 w 1631710"/>
                <a:gd name="connsiteY11" fmla="*/ 198570 h 858039"/>
                <a:gd name="connsiteX12" fmla="*/ 1554329 w 1631710"/>
                <a:gd name="connsiteY12" fmla="*/ 154569 h 858039"/>
                <a:gd name="connsiteX13" fmla="*/ 1574812 w 1631710"/>
                <a:gd name="connsiteY13" fmla="*/ 116638 h 858039"/>
                <a:gd name="connsiteX14" fmla="*/ 1495914 w 1631710"/>
                <a:gd name="connsiteY14" fmla="*/ 567 h 858039"/>
                <a:gd name="connsiteX15" fmla="*/ 1371499 w 1631710"/>
                <a:gd name="connsiteY15" fmla="*/ 98431 h 858039"/>
                <a:gd name="connsiteX16" fmla="*/ 1336602 w 1631710"/>
                <a:gd name="connsiteY16" fmla="*/ 137879 h 858039"/>
                <a:gd name="connsiteX17" fmla="*/ 841977 w 1631710"/>
                <a:gd name="connsiteY17" fmla="*/ 337398 h 858039"/>
                <a:gd name="connsiteX18" fmla="*/ 791149 w 1631710"/>
                <a:gd name="connsiteY18" fmla="*/ 337398 h 858039"/>
                <a:gd name="connsiteX19" fmla="*/ 293488 w 1631710"/>
                <a:gd name="connsiteY19" fmla="*/ 136362 h 858039"/>
                <a:gd name="connsiteX20" fmla="*/ 262385 w 1631710"/>
                <a:gd name="connsiteY20" fmla="*/ 100706 h 858039"/>
                <a:gd name="connsiteX21" fmla="*/ 119762 w 1631710"/>
                <a:gd name="connsiteY21" fmla="*/ 567 h 858039"/>
                <a:gd name="connsiteX22" fmla="*/ 52244 w 1631710"/>
                <a:gd name="connsiteY22" fmla="*/ 101465 h 858039"/>
                <a:gd name="connsiteX23" fmla="*/ 76521 w 1631710"/>
                <a:gd name="connsiteY23" fmla="*/ 156086 h 858039"/>
                <a:gd name="connsiteX24" fmla="*/ 34796 w 1631710"/>
                <a:gd name="connsiteY24" fmla="*/ 184155 h 858039"/>
                <a:gd name="connsiteX25" fmla="*/ 2175 w 1631710"/>
                <a:gd name="connsiteY25" fmla="*/ 263053 h 858039"/>
                <a:gd name="connsiteX26" fmla="*/ 71210 w 1631710"/>
                <a:gd name="connsiteY26" fmla="*/ 317674 h 858039"/>
                <a:gd name="connsiteX27" fmla="*/ 181970 w 1631710"/>
                <a:gd name="connsiteY27" fmla="*/ 294915 h 858039"/>
                <a:gd name="connsiteX28" fmla="*/ 229005 w 1631710"/>
                <a:gd name="connsiteY28" fmla="*/ 291122 h 858039"/>
                <a:gd name="connsiteX29" fmla="*/ 565077 w 1631710"/>
                <a:gd name="connsiteY29" fmla="*/ 423882 h 858039"/>
                <a:gd name="connsiteX30" fmla="*/ 593905 w 1631710"/>
                <a:gd name="connsiteY30" fmla="*/ 436779 h 858039"/>
                <a:gd name="connsiteX31" fmla="*/ 569629 w 1631710"/>
                <a:gd name="connsiteY31" fmla="*/ 447400 h 858039"/>
                <a:gd name="connsiteX32" fmla="*/ 242660 w 1631710"/>
                <a:gd name="connsiteY32" fmla="*/ 580160 h 858039"/>
                <a:gd name="connsiteX33" fmla="*/ 192591 w 1631710"/>
                <a:gd name="connsiteY33" fmla="*/ 573332 h 858039"/>
                <a:gd name="connsiteX34" fmla="*/ 66658 w 1631710"/>
                <a:gd name="connsiteY34" fmla="*/ 536918 h 858039"/>
                <a:gd name="connsiteX35" fmla="*/ 18865 w 1631710"/>
                <a:gd name="connsiteY35" fmla="*/ 651471 h 858039"/>
                <a:gd name="connsiteX36" fmla="*/ 63624 w 1631710"/>
                <a:gd name="connsiteY36" fmla="*/ 702299 h 858039"/>
                <a:gd name="connsiteX37" fmla="*/ 38589 w 1631710"/>
                <a:gd name="connsiteY37" fmla="*/ 740989 h 858039"/>
                <a:gd name="connsiteX38" fmla="*/ 102314 w 1631710"/>
                <a:gd name="connsiteY38" fmla="*/ 857059 h 858039"/>
                <a:gd name="connsiteX39" fmla="*/ 244177 w 1631710"/>
                <a:gd name="connsiteY39" fmla="*/ 771334 h 858039"/>
                <a:gd name="connsiteX40" fmla="*/ 284385 w 1631710"/>
                <a:gd name="connsiteY40" fmla="*/ 728851 h 858039"/>
                <a:gd name="connsiteX41" fmla="*/ 786597 w 1631710"/>
                <a:gd name="connsiteY41" fmla="*/ 533124 h 858039"/>
                <a:gd name="connsiteX42" fmla="*/ 842735 w 1631710"/>
                <a:gd name="connsiteY42" fmla="*/ 532366 h 858039"/>
                <a:gd name="connsiteX43" fmla="*/ 1347982 w 1631710"/>
                <a:gd name="connsiteY43" fmla="*/ 729609 h 858039"/>
                <a:gd name="connsiteX44" fmla="*/ 1386672 w 1631710"/>
                <a:gd name="connsiteY44" fmla="*/ 769817 h 858039"/>
                <a:gd name="connsiteX45" fmla="*/ 1543708 w 1631710"/>
                <a:gd name="connsiteY45" fmla="*/ 854024 h 858039"/>
                <a:gd name="connsiteX46" fmla="*/ 1596053 w 1631710"/>
                <a:gd name="connsiteY46" fmla="*/ 750851 h 858039"/>
                <a:gd name="connsiteX47" fmla="*/ 1565708 w 1631710"/>
                <a:gd name="connsiteY47" fmla="*/ 697747 h 858039"/>
                <a:gd name="connsiteX48" fmla="*/ 1608950 w 1631710"/>
                <a:gd name="connsiteY48" fmla="*/ 660574 h 85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31710" h="858039">
                  <a:moveTo>
                    <a:pt x="1608950" y="660574"/>
                  </a:moveTo>
                  <a:cubicBezTo>
                    <a:pt x="1628674" y="638574"/>
                    <a:pt x="1638536" y="612022"/>
                    <a:pt x="1626398" y="582435"/>
                  </a:cubicBezTo>
                  <a:cubicBezTo>
                    <a:pt x="1614260" y="552849"/>
                    <a:pt x="1589226" y="541470"/>
                    <a:pt x="1559639" y="538435"/>
                  </a:cubicBezTo>
                  <a:cubicBezTo>
                    <a:pt x="1513363" y="533883"/>
                    <a:pt x="1470121" y="544504"/>
                    <a:pt x="1437500" y="577884"/>
                  </a:cubicBezTo>
                  <a:cubicBezTo>
                    <a:pt x="1421569" y="593815"/>
                    <a:pt x="1410948" y="591539"/>
                    <a:pt x="1394258" y="584711"/>
                  </a:cubicBezTo>
                  <a:cubicBezTo>
                    <a:pt x="1281981" y="538435"/>
                    <a:pt x="1169704" y="492917"/>
                    <a:pt x="1056668" y="447400"/>
                  </a:cubicBezTo>
                  <a:cubicBezTo>
                    <a:pt x="1051358" y="445124"/>
                    <a:pt x="1046048" y="442089"/>
                    <a:pt x="1039220" y="438296"/>
                  </a:cubicBezTo>
                  <a:cubicBezTo>
                    <a:pt x="1044530" y="434503"/>
                    <a:pt x="1046806" y="432985"/>
                    <a:pt x="1049082" y="431469"/>
                  </a:cubicBezTo>
                  <a:cubicBezTo>
                    <a:pt x="1168187" y="384434"/>
                    <a:pt x="1287292" y="336640"/>
                    <a:pt x="1406396" y="291122"/>
                  </a:cubicBezTo>
                  <a:cubicBezTo>
                    <a:pt x="1418534" y="286570"/>
                    <a:pt x="1438259" y="290363"/>
                    <a:pt x="1450397" y="297191"/>
                  </a:cubicBezTo>
                  <a:cubicBezTo>
                    <a:pt x="1491363" y="319191"/>
                    <a:pt x="1533846" y="326777"/>
                    <a:pt x="1578605" y="312364"/>
                  </a:cubicBezTo>
                  <a:cubicBezTo>
                    <a:pt x="1633226" y="294157"/>
                    <a:pt x="1648399" y="241053"/>
                    <a:pt x="1609709" y="198570"/>
                  </a:cubicBezTo>
                  <a:cubicBezTo>
                    <a:pt x="1594536" y="181880"/>
                    <a:pt x="1573294" y="168983"/>
                    <a:pt x="1554329" y="154569"/>
                  </a:cubicBezTo>
                  <a:cubicBezTo>
                    <a:pt x="1560398" y="143190"/>
                    <a:pt x="1568743" y="130293"/>
                    <a:pt x="1574812" y="116638"/>
                  </a:cubicBezTo>
                  <a:cubicBezTo>
                    <a:pt x="1601364" y="53671"/>
                    <a:pt x="1563432" y="-1708"/>
                    <a:pt x="1495914" y="567"/>
                  </a:cubicBezTo>
                  <a:cubicBezTo>
                    <a:pt x="1438259" y="2844"/>
                    <a:pt x="1387430" y="40775"/>
                    <a:pt x="1371499" y="98431"/>
                  </a:cubicBezTo>
                  <a:cubicBezTo>
                    <a:pt x="1365430" y="118155"/>
                    <a:pt x="1356327" y="130293"/>
                    <a:pt x="1336602" y="137879"/>
                  </a:cubicBezTo>
                  <a:cubicBezTo>
                    <a:pt x="1171221" y="203880"/>
                    <a:pt x="1007358" y="271398"/>
                    <a:pt x="841977" y="337398"/>
                  </a:cubicBezTo>
                  <a:cubicBezTo>
                    <a:pt x="827563" y="343467"/>
                    <a:pt x="806321" y="343467"/>
                    <a:pt x="791149" y="337398"/>
                  </a:cubicBezTo>
                  <a:cubicBezTo>
                    <a:pt x="625009" y="271398"/>
                    <a:pt x="459628" y="203880"/>
                    <a:pt x="293488" y="136362"/>
                  </a:cubicBezTo>
                  <a:cubicBezTo>
                    <a:pt x="276040" y="129534"/>
                    <a:pt x="266936" y="119672"/>
                    <a:pt x="262385" y="100706"/>
                  </a:cubicBezTo>
                  <a:cubicBezTo>
                    <a:pt x="247212" y="37740"/>
                    <a:pt x="184246" y="-5502"/>
                    <a:pt x="119762" y="567"/>
                  </a:cubicBezTo>
                  <a:cubicBezTo>
                    <a:pt x="67417" y="5119"/>
                    <a:pt x="35555" y="51395"/>
                    <a:pt x="52244" y="101465"/>
                  </a:cubicBezTo>
                  <a:cubicBezTo>
                    <a:pt x="58313" y="119672"/>
                    <a:pt x="68176" y="137120"/>
                    <a:pt x="76521" y="156086"/>
                  </a:cubicBezTo>
                  <a:cubicBezTo>
                    <a:pt x="62865" y="165190"/>
                    <a:pt x="47693" y="173535"/>
                    <a:pt x="34796" y="184155"/>
                  </a:cubicBezTo>
                  <a:cubicBezTo>
                    <a:pt x="10520" y="204639"/>
                    <a:pt x="-6170" y="229673"/>
                    <a:pt x="2175" y="263053"/>
                  </a:cubicBezTo>
                  <a:cubicBezTo>
                    <a:pt x="11279" y="297950"/>
                    <a:pt x="39348" y="311605"/>
                    <a:pt x="71210" y="317674"/>
                  </a:cubicBezTo>
                  <a:cubicBezTo>
                    <a:pt x="110659" y="324502"/>
                    <a:pt x="148590" y="316915"/>
                    <a:pt x="181970" y="294915"/>
                  </a:cubicBezTo>
                  <a:cubicBezTo>
                    <a:pt x="198660" y="284294"/>
                    <a:pt x="211556" y="284294"/>
                    <a:pt x="229005" y="291122"/>
                  </a:cubicBezTo>
                  <a:cubicBezTo>
                    <a:pt x="340523" y="335881"/>
                    <a:pt x="452800" y="379881"/>
                    <a:pt x="565077" y="423882"/>
                  </a:cubicBezTo>
                  <a:cubicBezTo>
                    <a:pt x="573422" y="426917"/>
                    <a:pt x="581767" y="431469"/>
                    <a:pt x="593905" y="436779"/>
                  </a:cubicBezTo>
                  <a:cubicBezTo>
                    <a:pt x="582526" y="442089"/>
                    <a:pt x="575698" y="445124"/>
                    <a:pt x="569629" y="447400"/>
                  </a:cubicBezTo>
                  <a:cubicBezTo>
                    <a:pt x="460387" y="491400"/>
                    <a:pt x="351144" y="535400"/>
                    <a:pt x="242660" y="580160"/>
                  </a:cubicBezTo>
                  <a:cubicBezTo>
                    <a:pt x="222936" y="588504"/>
                    <a:pt x="209281" y="588504"/>
                    <a:pt x="192591" y="573332"/>
                  </a:cubicBezTo>
                  <a:cubicBezTo>
                    <a:pt x="156935" y="541470"/>
                    <a:pt x="114452" y="529331"/>
                    <a:pt x="66658" y="536918"/>
                  </a:cubicBezTo>
                  <a:cubicBezTo>
                    <a:pt x="3692" y="546780"/>
                    <a:pt x="-19067" y="600643"/>
                    <a:pt x="18865" y="651471"/>
                  </a:cubicBezTo>
                  <a:cubicBezTo>
                    <a:pt x="32520" y="669678"/>
                    <a:pt x="48451" y="684850"/>
                    <a:pt x="63624" y="702299"/>
                  </a:cubicBezTo>
                  <a:cubicBezTo>
                    <a:pt x="56796" y="712920"/>
                    <a:pt x="46175" y="725816"/>
                    <a:pt x="38589" y="740989"/>
                  </a:cubicBezTo>
                  <a:cubicBezTo>
                    <a:pt x="12037" y="797127"/>
                    <a:pt x="41624" y="849473"/>
                    <a:pt x="102314" y="857059"/>
                  </a:cubicBezTo>
                  <a:cubicBezTo>
                    <a:pt x="160728" y="864645"/>
                    <a:pt x="225212" y="827472"/>
                    <a:pt x="244177" y="771334"/>
                  </a:cubicBezTo>
                  <a:cubicBezTo>
                    <a:pt x="251764" y="749334"/>
                    <a:pt x="263902" y="737196"/>
                    <a:pt x="284385" y="728851"/>
                  </a:cubicBezTo>
                  <a:cubicBezTo>
                    <a:pt x="452042" y="663609"/>
                    <a:pt x="618940" y="596849"/>
                    <a:pt x="786597" y="533124"/>
                  </a:cubicBezTo>
                  <a:cubicBezTo>
                    <a:pt x="803287" y="527056"/>
                    <a:pt x="826045" y="526297"/>
                    <a:pt x="842735" y="532366"/>
                  </a:cubicBezTo>
                  <a:cubicBezTo>
                    <a:pt x="1011151" y="596849"/>
                    <a:pt x="1179566" y="663609"/>
                    <a:pt x="1347982" y="729609"/>
                  </a:cubicBezTo>
                  <a:cubicBezTo>
                    <a:pt x="1367706" y="737196"/>
                    <a:pt x="1379844" y="749334"/>
                    <a:pt x="1386672" y="769817"/>
                  </a:cubicBezTo>
                  <a:cubicBezTo>
                    <a:pt x="1408672" y="832783"/>
                    <a:pt x="1479983" y="870714"/>
                    <a:pt x="1543708" y="854024"/>
                  </a:cubicBezTo>
                  <a:cubicBezTo>
                    <a:pt x="1591501" y="841128"/>
                    <a:pt x="1615019" y="796369"/>
                    <a:pt x="1596053" y="750851"/>
                  </a:cubicBezTo>
                  <a:cubicBezTo>
                    <a:pt x="1587708" y="731885"/>
                    <a:pt x="1575570" y="715195"/>
                    <a:pt x="1565708" y="697747"/>
                  </a:cubicBezTo>
                  <a:cubicBezTo>
                    <a:pt x="1580122" y="687126"/>
                    <a:pt x="1596053" y="675747"/>
                    <a:pt x="1608950" y="660574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D30BC7D-9576-4BAF-B9BA-C9C2A0AA09ED}"/>
                </a:ext>
              </a:extLst>
            </p:cNvPr>
            <p:cNvSpPr/>
            <p:nvPr/>
          </p:nvSpPr>
          <p:spPr>
            <a:xfrm>
              <a:off x="4232808" y="5521296"/>
              <a:ext cx="692627" cy="213387"/>
            </a:xfrm>
            <a:custGeom>
              <a:avLst/>
              <a:gdLst>
                <a:gd name="connsiteX0" fmla="*/ 0 w 692627"/>
                <a:gd name="connsiteY0" fmla="*/ 9104 h 213387"/>
                <a:gd name="connsiteX1" fmla="*/ 49311 w 692627"/>
                <a:gd name="connsiteY1" fmla="*/ 201037 h 213387"/>
                <a:gd name="connsiteX2" fmla="*/ 70552 w 692627"/>
                <a:gd name="connsiteY2" fmla="*/ 213175 h 213387"/>
                <a:gd name="connsiteX3" fmla="*/ 152484 w 692627"/>
                <a:gd name="connsiteY3" fmla="*/ 212416 h 213387"/>
                <a:gd name="connsiteX4" fmla="*/ 618282 w 692627"/>
                <a:gd name="connsiteY4" fmla="*/ 205589 h 213387"/>
                <a:gd name="connsiteX5" fmla="*/ 644834 w 692627"/>
                <a:gd name="connsiteY5" fmla="*/ 194209 h 213387"/>
                <a:gd name="connsiteX6" fmla="*/ 692628 w 692627"/>
                <a:gd name="connsiteY6" fmla="*/ 8345 h 213387"/>
                <a:gd name="connsiteX7" fmla="*/ 619799 w 692627"/>
                <a:gd name="connsiteY7" fmla="*/ 15931 h 213387"/>
                <a:gd name="connsiteX8" fmla="*/ 606144 w 692627"/>
                <a:gd name="connsiteY8" fmla="*/ 58414 h 213387"/>
                <a:gd name="connsiteX9" fmla="*/ 569730 w 692627"/>
                <a:gd name="connsiteY9" fmla="*/ 74345 h 213387"/>
                <a:gd name="connsiteX10" fmla="*/ 563661 w 692627"/>
                <a:gd name="connsiteY10" fmla="*/ 10621 h 213387"/>
                <a:gd name="connsiteX11" fmla="*/ 487798 w 692627"/>
                <a:gd name="connsiteY11" fmla="*/ 10621 h 213387"/>
                <a:gd name="connsiteX12" fmla="*/ 481729 w 692627"/>
                <a:gd name="connsiteY12" fmla="*/ 74345 h 213387"/>
                <a:gd name="connsiteX13" fmla="*/ 440004 w 692627"/>
                <a:gd name="connsiteY13" fmla="*/ 74345 h 213387"/>
                <a:gd name="connsiteX14" fmla="*/ 440004 w 692627"/>
                <a:gd name="connsiteY14" fmla="*/ 8345 h 213387"/>
                <a:gd name="connsiteX15" fmla="*/ 379314 w 692627"/>
                <a:gd name="connsiteY15" fmla="*/ 5310 h 213387"/>
                <a:gd name="connsiteX16" fmla="*/ 370969 w 692627"/>
                <a:gd name="connsiteY16" fmla="*/ 73587 h 213387"/>
                <a:gd name="connsiteX17" fmla="*/ 326969 w 692627"/>
                <a:gd name="connsiteY17" fmla="*/ 73587 h 213387"/>
                <a:gd name="connsiteX18" fmla="*/ 326969 w 692627"/>
                <a:gd name="connsiteY18" fmla="*/ 0 h 213387"/>
                <a:gd name="connsiteX19" fmla="*/ 264003 w 692627"/>
                <a:gd name="connsiteY19" fmla="*/ 0 h 213387"/>
                <a:gd name="connsiteX20" fmla="*/ 259451 w 692627"/>
                <a:gd name="connsiteY20" fmla="*/ 72829 h 213387"/>
                <a:gd name="connsiteX21" fmla="*/ 216968 w 692627"/>
                <a:gd name="connsiteY21" fmla="*/ 72829 h 213387"/>
                <a:gd name="connsiteX22" fmla="*/ 208623 w 692627"/>
                <a:gd name="connsiteY22" fmla="*/ 13655 h 213387"/>
                <a:gd name="connsiteX23" fmla="*/ 135795 w 692627"/>
                <a:gd name="connsiteY23" fmla="*/ 13655 h 213387"/>
                <a:gd name="connsiteX24" fmla="*/ 140346 w 692627"/>
                <a:gd name="connsiteY24" fmla="*/ 72070 h 213387"/>
                <a:gd name="connsiteX25" fmla="*/ 78897 w 692627"/>
                <a:gd name="connsiteY25" fmla="*/ 72070 h 213387"/>
                <a:gd name="connsiteX26" fmla="*/ 78897 w 692627"/>
                <a:gd name="connsiteY26" fmla="*/ 9104 h 213387"/>
                <a:gd name="connsiteX27" fmla="*/ 0 w 692627"/>
                <a:gd name="connsiteY27" fmla="*/ 9104 h 21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92627" h="213387">
                  <a:moveTo>
                    <a:pt x="0" y="9104"/>
                  </a:moveTo>
                  <a:cubicBezTo>
                    <a:pt x="16690" y="75863"/>
                    <a:pt x="31862" y="138070"/>
                    <a:pt x="49311" y="201037"/>
                  </a:cubicBezTo>
                  <a:cubicBezTo>
                    <a:pt x="50828" y="206347"/>
                    <a:pt x="62966" y="212416"/>
                    <a:pt x="70552" y="213175"/>
                  </a:cubicBezTo>
                  <a:cubicBezTo>
                    <a:pt x="97863" y="213933"/>
                    <a:pt x="125174" y="212416"/>
                    <a:pt x="152484" y="212416"/>
                  </a:cubicBezTo>
                  <a:cubicBezTo>
                    <a:pt x="308003" y="210140"/>
                    <a:pt x="462763" y="208623"/>
                    <a:pt x="618282" y="205589"/>
                  </a:cubicBezTo>
                  <a:cubicBezTo>
                    <a:pt x="627386" y="205589"/>
                    <a:pt x="643317" y="200278"/>
                    <a:pt x="644834" y="194209"/>
                  </a:cubicBezTo>
                  <a:cubicBezTo>
                    <a:pt x="661524" y="135036"/>
                    <a:pt x="675938" y="75104"/>
                    <a:pt x="692628" y="8345"/>
                  </a:cubicBezTo>
                  <a:cubicBezTo>
                    <a:pt x="665317" y="10621"/>
                    <a:pt x="640282" y="8345"/>
                    <a:pt x="619799" y="15931"/>
                  </a:cubicBezTo>
                  <a:cubicBezTo>
                    <a:pt x="610696" y="18966"/>
                    <a:pt x="608420" y="43242"/>
                    <a:pt x="606144" y="58414"/>
                  </a:cubicBezTo>
                  <a:cubicBezTo>
                    <a:pt x="601592" y="81932"/>
                    <a:pt x="587937" y="79656"/>
                    <a:pt x="569730" y="74345"/>
                  </a:cubicBezTo>
                  <a:cubicBezTo>
                    <a:pt x="567454" y="52346"/>
                    <a:pt x="565178" y="31862"/>
                    <a:pt x="563661" y="10621"/>
                  </a:cubicBezTo>
                  <a:cubicBezTo>
                    <a:pt x="537109" y="10621"/>
                    <a:pt x="512833" y="10621"/>
                    <a:pt x="487798" y="10621"/>
                  </a:cubicBezTo>
                  <a:cubicBezTo>
                    <a:pt x="485522" y="32621"/>
                    <a:pt x="484005" y="53104"/>
                    <a:pt x="481729" y="74345"/>
                  </a:cubicBezTo>
                  <a:cubicBezTo>
                    <a:pt x="468074" y="74345"/>
                    <a:pt x="455177" y="74345"/>
                    <a:pt x="440004" y="74345"/>
                  </a:cubicBezTo>
                  <a:cubicBezTo>
                    <a:pt x="440004" y="51587"/>
                    <a:pt x="440004" y="31862"/>
                    <a:pt x="440004" y="8345"/>
                  </a:cubicBezTo>
                  <a:cubicBezTo>
                    <a:pt x="418004" y="7586"/>
                    <a:pt x="399039" y="6069"/>
                    <a:pt x="379314" y="5310"/>
                  </a:cubicBezTo>
                  <a:cubicBezTo>
                    <a:pt x="376280" y="31104"/>
                    <a:pt x="374004" y="52346"/>
                    <a:pt x="370969" y="73587"/>
                  </a:cubicBezTo>
                  <a:cubicBezTo>
                    <a:pt x="356555" y="73587"/>
                    <a:pt x="343659" y="73587"/>
                    <a:pt x="326969" y="73587"/>
                  </a:cubicBezTo>
                  <a:cubicBezTo>
                    <a:pt x="326969" y="47793"/>
                    <a:pt x="326969" y="24276"/>
                    <a:pt x="326969" y="0"/>
                  </a:cubicBezTo>
                  <a:cubicBezTo>
                    <a:pt x="304210" y="0"/>
                    <a:pt x="284486" y="0"/>
                    <a:pt x="264003" y="0"/>
                  </a:cubicBezTo>
                  <a:cubicBezTo>
                    <a:pt x="262485" y="25035"/>
                    <a:pt x="260968" y="48552"/>
                    <a:pt x="259451" y="72829"/>
                  </a:cubicBezTo>
                  <a:cubicBezTo>
                    <a:pt x="244278" y="72829"/>
                    <a:pt x="231382" y="72829"/>
                    <a:pt x="216968" y="72829"/>
                  </a:cubicBezTo>
                  <a:cubicBezTo>
                    <a:pt x="213933" y="52346"/>
                    <a:pt x="211657" y="33380"/>
                    <a:pt x="208623" y="13655"/>
                  </a:cubicBezTo>
                  <a:cubicBezTo>
                    <a:pt x="183588" y="13655"/>
                    <a:pt x="160829" y="13655"/>
                    <a:pt x="135795" y="13655"/>
                  </a:cubicBezTo>
                  <a:cubicBezTo>
                    <a:pt x="137312" y="33380"/>
                    <a:pt x="138829" y="51587"/>
                    <a:pt x="140346" y="72070"/>
                  </a:cubicBezTo>
                  <a:cubicBezTo>
                    <a:pt x="118346" y="72070"/>
                    <a:pt x="99380" y="72070"/>
                    <a:pt x="78897" y="72070"/>
                  </a:cubicBezTo>
                  <a:cubicBezTo>
                    <a:pt x="78897" y="50828"/>
                    <a:pt x="78897" y="30345"/>
                    <a:pt x="78897" y="9104"/>
                  </a:cubicBezTo>
                  <a:cubicBezTo>
                    <a:pt x="53863" y="9104"/>
                    <a:pt x="30345" y="9104"/>
                    <a:pt x="0" y="9104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6" name="Graphic 3">
            <a:extLst>
              <a:ext uri="{FF2B5EF4-FFF2-40B4-BE49-F238E27FC236}">
                <a16:creationId xmlns:a16="http://schemas.microsoft.com/office/drawing/2014/main" id="{C8666D6D-CB1B-4C98-A7D9-8C1267BBA26E}"/>
              </a:ext>
            </a:extLst>
          </p:cNvPr>
          <p:cNvGrpSpPr/>
          <p:nvPr/>
        </p:nvGrpSpPr>
        <p:grpSpPr>
          <a:xfrm>
            <a:off x="11146949" y="2065763"/>
            <a:ext cx="899331" cy="881070"/>
            <a:chOff x="3433217" y="1644297"/>
            <a:chExt cx="2293547" cy="2246977"/>
          </a:xfrm>
          <a:solidFill>
            <a:schemeClr val="accent2"/>
          </a:solidFill>
        </p:grpSpPr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0553E32-F1D1-47B6-9D67-43A2695A0F02}"/>
                </a:ext>
              </a:extLst>
            </p:cNvPr>
            <p:cNvSpPr/>
            <p:nvPr/>
          </p:nvSpPr>
          <p:spPr>
            <a:xfrm>
              <a:off x="3433217" y="1644297"/>
              <a:ext cx="2293547" cy="2246977"/>
            </a:xfrm>
            <a:custGeom>
              <a:avLst/>
              <a:gdLst>
                <a:gd name="connsiteX0" fmla="*/ 2266778 w 2293547"/>
                <a:gd name="connsiteY0" fmla="*/ 1861324 h 2246977"/>
                <a:gd name="connsiteX1" fmla="*/ 2199260 w 2293547"/>
                <a:gd name="connsiteY1" fmla="*/ 1855255 h 2246977"/>
                <a:gd name="connsiteX2" fmla="*/ 1939051 w 2293547"/>
                <a:gd name="connsiteY2" fmla="*/ 1852980 h 2246977"/>
                <a:gd name="connsiteX3" fmla="*/ 1902636 w 2293547"/>
                <a:gd name="connsiteY3" fmla="*/ 1824910 h 2246977"/>
                <a:gd name="connsiteX4" fmla="*/ 1873809 w 2293547"/>
                <a:gd name="connsiteY4" fmla="*/ 1724771 h 2246977"/>
                <a:gd name="connsiteX5" fmla="*/ 1838153 w 2293547"/>
                <a:gd name="connsiteY5" fmla="*/ 1606425 h 2246977"/>
                <a:gd name="connsiteX6" fmla="*/ 1766083 w 2293547"/>
                <a:gd name="connsiteY6" fmla="*/ 1646633 h 2246977"/>
                <a:gd name="connsiteX7" fmla="*/ 1745601 w 2293547"/>
                <a:gd name="connsiteY7" fmla="*/ 1611736 h 2246977"/>
                <a:gd name="connsiteX8" fmla="*/ 1558978 w 2293547"/>
                <a:gd name="connsiteY8" fmla="*/ 1276422 h 2246977"/>
                <a:gd name="connsiteX9" fmla="*/ 1518012 w 2293547"/>
                <a:gd name="connsiteY9" fmla="*/ 1219525 h 2246977"/>
                <a:gd name="connsiteX10" fmla="*/ 1183457 w 2293547"/>
                <a:gd name="connsiteY10" fmla="*/ 859176 h 2246977"/>
                <a:gd name="connsiteX11" fmla="*/ 1151595 w 2293547"/>
                <a:gd name="connsiteY11" fmla="*/ 800762 h 2246977"/>
                <a:gd name="connsiteX12" fmla="*/ 1072697 w 2293547"/>
                <a:gd name="connsiteY12" fmla="*/ 503380 h 2246977"/>
                <a:gd name="connsiteX13" fmla="*/ 1059042 w 2293547"/>
                <a:gd name="connsiteY13" fmla="*/ 437379 h 2246977"/>
                <a:gd name="connsiteX14" fmla="*/ 1077249 w 2293547"/>
                <a:gd name="connsiteY14" fmla="*/ 237860 h 2246977"/>
                <a:gd name="connsiteX15" fmla="*/ 1096215 w 2293547"/>
                <a:gd name="connsiteY15" fmla="*/ 215101 h 2246977"/>
                <a:gd name="connsiteX16" fmla="*/ 1176629 w 2293547"/>
                <a:gd name="connsiteY16" fmla="*/ 188549 h 2246977"/>
                <a:gd name="connsiteX17" fmla="*/ 1429252 w 2293547"/>
                <a:gd name="connsiteY17" fmla="*/ 107376 h 2246977"/>
                <a:gd name="connsiteX18" fmla="*/ 1415597 w 2293547"/>
                <a:gd name="connsiteY18" fmla="*/ 100548 h 2246977"/>
                <a:gd name="connsiteX19" fmla="*/ 1001386 w 2293547"/>
                <a:gd name="connsiteY19" fmla="*/ 409 h 2246977"/>
                <a:gd name="connsiteX20" fmla="*/ 965731 w 2293547"/>
                <a:gd name="connsiteY20" fmla="*/ 14064 h 2246977"/>
                <a:gd name="connsiteX21" fmla="*/ 704004 w 2293547"/>
                <a:gd name="connsiteY21" fmla="*/ 275791 h 2246977"/>
                <a:gd name="connsiteX22" fmla="*/ 676693 w 2293547"/>
                <a:gd name="connsiteY22" fmla="*/ 326619 h 2246977"/>
                <a:gd name="connsiteX23" fmla="*/ 544692 w 2293547"/>
                <a:gd name="connsiteY23" fmla="*/ 919108 h 2246977"/>
                <a:gd name="connsiteX24" fmla="*/ 550002 w 2293547"/>
                <a:gd name="connsiteY24" fmla="*/ 973729 h 2246977"/>
                <a:gd name="connsiteX25" fmla="*/ 650141 w 2293547"/>
                <a:gd name="connsiteY25" fmla="*/ 1237732 h 2246977"/>
                <a:gd name="connsiteX26" fmla="*/ 649383 w 2293547"/>
                <a:gd name="connsiteY26" fmla="*/ 1302974 h 2246977"/>
                <a:gd name="connsiteX27" fmla="*/ 516622 w 2293547"/>
                <a:gd name="connsiteY27" fmla="*/ 1617805 h 2246977"/>
                <a:gd name="connsiteX28" fmla="*/ 503726 w 2293547"/>
                <a:gd name="connsiteY28" fmla="*/ 1644357 h 2246977"/>
                <a:gd name="connsiteX29" fmla="*/ 455932 w 2293547"/>
                <a:gd name="connsiteY29" fmla="*/ 1623115 h 2246977"/>
                <a:gd name="connsiteX30" fmla="*/ 407380 w 2293547"/>
                <a:gd name="connsiteY30" fmla="*/ 1806703 h 2246977"/>
                <a:gd name="connsiteX31" fmla="*/ 367173 w 2293547"/>
                <a:gd name="connsiteY31" fmla="*/ 1835531 h 2246977"/>
                <a:gd name="connsiteX32" fmla="*/ 37169 w 2293547"/>
                <a:gd name="connsiteY32" fmla="*/ 1828703 h 2246977"/>
                <a:gd name="connsiteX33" fmla="*/ 9100 w 2293547"/>
                <a:gd name="connsiteY33" fmla="*/ 1871945 h 2246977"/>
                <a:gd name="connsiteX34" fmla="*/ 206343 w 2293547"/>
                <a:gd name="connsiteY34" fmla="*/ 2104844 h 2246977"/>
                <a:gd name="connsiteX35" fmla="*/ 407380 w 2293547"/>
                <a:gd name="connsiteY35" fmla="*/ 2189811 h 2246977"/>
                <a:gd name="connsiteX36" fmla="*/ 1107594 w 2293547"/>
                <a:gd name="connsiteY36" fmla="*/ 2246708 h 2246977"/>
                <a:gd name="connsiteX37" fmla="*/ 1931464 w 2293547"/>
                <a:gd name="connsiteY37" fmla="*/ 2183742 h 2246977"/>
                <a:gd name="connsiteX38" fmla="*/ 2285744 w 2293547"/>
                <a:gd name="connsiteY38" fmla="*/ 1897739 h 2246977"/>
                <a:gd name="connsiteX39" fmla="*/ 2266778 w 2293547"/>
                <a:gd name="connsiteY39" fmla="*/ 1861324 h 2246977"/>
                <a:gd name="connsiteX40" fmla="*/ 1846498 w 2293547"/>
                <a:gd name="connsiteY40" fmla="*/ 1903808 h 2246977"/>
                <a:gd name="connsiteX41" fmla="*/ 1657600 w 2293547"/>
                <a:gd name="connsiteY41" fmla="*/ 1958429 h 2246977"/>
                <a:gd name="connsiteX42" fmla="*/ 1448218 w 2293547"/>
                <a:gd name="connsiteY42" fmla="*/ 1988774 h 2246977"/>
                <a:gd name="connsiteX43" fmla="*/ 1461115 w 2293547"/>
                <a:gd name="connsiteY43" fmla="*/ 2124568 h 2246977"/>
                <a:gd name="connsiteX44" fmla="*/ 835246 w 2293547"/>
                <a:gd name="connsiteY44" fmla="*/ 2124568 h 2246977"/>
                <a:gd name="connsiteX45" fmla="*/ 842833 w 2293547"/>
                <a:gd name="connsiteY45" fmla="*/ 1986498 h 2246977"/>
                <a:gd name="connsiteX46" fmla="*/ 681245 w 2293547"/>
                <a:gd name="connsiteY46" fmla="*/ 1963739 h 2246977"/>
                <a:gd name="connsiteX47" fmla="*/ 466553 w 2293547"/>
                <a:gd name="connsiteY47" fmla="*/ 1906084 h 2246977"/>
                <a:gd name="connsiteX48" fmla="*/ 445311 w 2293547"/>
                <a:gd name="connsiteY48" fmla="*/ 1861324 h 2246977"/>
                <a:gd name="connsiteX49" fmla="*/ 490071 w 2293547"/>
                <a:gd name="connsiteY49" fmla="*/ 1695943 h 2246977"/>
                <a:gd name="connsiteX50" fmla="*/ 854971 w 2293547"/>
                <a:gd name="connsiteY50" fmla="*/ 1783186 h 2246977"/>
                <a:gd name="connsiteX51" fmla="*/ 868626 w 2293547"/>
                <a:gd name="connsiteY51" fmla="*/ 1614012 h 2246977"/>
                <a:gd name="connsiteX52" fmla="*/ 1037800 w 2293547"/>
                <a:gd name="connsiteY52" fmla="*/ 1614012 h 2246977"/>
                <a:gd name="connsiteX53" fmla="*/ 1385252 w 2293547"/>
                <a:gd name="connsiteY53" fmla="*/ 1623874 h 2246977"/>
                <a:gd name="connsiteX54" fmla="*/ 1412563 w 2293547"/>
                <a:gd name="connsiteY54" fmla="*/ 1649667 h 2246977"/>
                <a:gd name="connsiteX55" fmla="*/ 1426218 w 2293547"/>
                <a:gd name="connsiteY55" fmla="*/ 1780910 h 2246977"/>
                <a:gd name="connsiteX56" fmla="*/ 1808567 w 2293547"/>
                <a:gd name="connsiteY56" fmla="*/ 1683806 h 2246977"/>
                <a:gd name="connsiteX57" fmla="*/ 1865464 w 2293547"/>
                <a:gd name="connsiteY57" fmla="*/ 1880290 h 2246977"/>
                <a:gd name="connsiteX58" fmla="*/ 1846498 w 2293547"/>
                <a:gd name="connsiteY58" fmla="*/ 1903808 h 224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93547" h="2246977">
                  <a:moveTo>
                    <a:pt x="2266778" y="1861324"/>
                  </a:moveTo>
                  <a:cubicBezTo>
                    <a:pt x="2244778" y="1858290"/>
                    <a:pt x="2222019" y="1855255"/>
                    <a:pt x="2199260" y="1855255"/>
                  </a:cubicBezTo>
                  <a:cubicBezTo>
                    <a:pt x="2112777" y="1853738"/>
                    <a:pt x="2026293" y="1852221"/>
                    <a:pt x="1939051" y="1852980"/>
                  </a:cubicBezTo>
                  <a:cubicBezTo>
                    <a:pt x="1917051" y="1852980"/>
                    <a:pt x="1907947" y="1846152"/>
                    <a:pt x="1902636" y="1824910"/>
                  </a:cubicBezTo>
                  <a:cubicBezTo>
                    <a:pt x="1894292" y="1790772"/>
                    <a:pt x="1883671" y="1758151"/>
                    <a:pt x="1873809" y="1724771"/>
                  </a:cubicBezTo>
                  <a:cubicBezTo>
                    <a:pt x="1861671" y="1685323"/>
                    <a:pt x="1850291" y="1646633"/>
                    <a:pt x="1838153" y="1606425"/>
                  </a:cubicBezTo>
                  <a:cubicBezTo>
                    <a:pt x="1812360" y="1620839"/>
                    <a:pt x="1789601" y="1632977"/>
                    <a:pt x="1766083" y="1646633"/>
                  </a:cubicBezTo>
                  <a:cubicBezTo>
                    <a:pt x="1757739" y="1632977"/>
                    <a:pt x="1751669" y="1622357"/>
                    <a:pt x="1745601" y="1611736"/>
                  </a:cubicBezTo>
                  <a:cubicBezTo>
                    <a:pt x="1683393" y="1499459"/>
                    <a:pt x="1621944" y="1387940"/>
                    <a:pt x="1558978" y="1276422"/>
                  </a:cubicBezTo>
                  <a:cubicBezTo>
                    <a:pt x="1547598" y="1255939"/>
                    <a:pt x="1533943" y="1236973"/>
                    <a:pt x="1518012" y="1219525"/>
                  </a:cubicBezTo>
                  <a:cubicBezTo>
                    <a:pt x="1406494" y="1098903"/>
                    <a:pt x="1294217" y="979798"/>
                    <a:pt x="1183457" y="859176"/>
                  </a:cubicBezTo>
                  <a:cubicBezTo>
                    <a:pt x="1169043" y="843245"/>
                    <a:pt x="1157664" y="822004"/>
                    <a:pt x="1151595" y="800762"/>
                  </a:cubicBezTo>
                  <a:cubicBezTo>
                    <a:pt x="1123525" y="702140"/>
                    <a:pt x="1098491" y="602760"/>
                    <a:pt x="1072697" y="503380"/>
                  </a:cubicBezTo>
                  <a:cubicBezTo>
                    <a:pt x="1067387" y="481380"/>
                    <a:pt x="1057525" y="459379"/>
                    <a:pt x="1059042" y="437379"/>
                  </a:cubicBezTo>
                  <a:cubicBezTo>
                    <a:pt x="1062835" y="370620"/>
                    <a:pt x="1069663" y="303860"/>
                    <a:pt x="1077249" y="237860"/>
                  </a:cubicBezTo>
                  <a:cubicBezTo>
                    <a:pt x="1078008" y="229515"/>
                    <a:pt x="1087870" y="218135"/>
                    <a:pt x="1096215" y="215101"/>
                  </a:cubicBezTo>
                  <a:cubicBezTo>
                    <a:pt x="1122008" y="204480"/>
                    <a:pt x="1150077" y="197653"/>
                    <a:pt x="1176629" y="188549"/>
                  </a:cubicBezTo>
                  <a:cubicBezTo>
                    <a:pt x="1259320" y="161997"/>
                    <a:pt x="1342010" y="135445"/>
                    <a:pt x="1429252" y="107376"/>
                  </a:cubicBezTo>
                  <a:cubicBezTo>
                    <a:pt x="1422425" y="103583"/>
                    <a:pt x="1419390" y="101307"/>
                    <a:pt x="1415597" y="100548"/>
                  </a:cubicBezTo>
                  <a:cubicBezTo>
                    <a:pt x="1277527" y="66410"/>
                    <a:pt x="1139456" y="32272"/>
                    <a:pt x="1001386" y="409"/>
                  </a:cubicBezTo>
                  <a:cubicBezTo>
                    <a:pt x="990765" y="-1867"/>
                    <a:pt x="974075" y="5720"/>
                    <a:pt x="965731" y="14064"/>
                  </a:cubicBezTo>
                  <a:cubicBezTo>
                    <a:pt x="877730" y="100548"/>
                    <a:pt x="790487" y="187790"/>
                    <a:pt x="704004" y="275791"/>
                  </a:cubicBezTo>
                  <a:cubicBezTo>
                    <a:pt x="691107" y="288688"/>
                    <a:pt x="681245" y="308412"/>
                    <a:pt x="676693" y="326619"/>
                  </a:cubicBezTo>
                  <a:cubicBezTo>
                    <a:pt x="631934" y="523863"/>
                    <a:pt x="587934" y="721106"/>
                    <a:pt x="544692" y="919108"/>
                  </a:cubicBezTo>
                  <a:cubicBezTo>
                    <a:pt x="540899" y="936557"/>
                    <a:pt x="543933" y="957039"/>
                    <a:pt x="550002" y="973729"/>
                  </a:cubicBezTo>
                  <a:cubicBezTo>
                    <a:pt x="581865" y="1062489"/>
                    <a:pt x="616003" y="1149731"/>
                    <a:pt x="650141" y="1237732"/>
                  </a:cubicBezTo>
                  <a:cubicBezTo>
                    <a:pt x="659245" y="1260491"/>
                    <a:pt x="659245" y="1280215"/>
                    <a:pt x="649383" y="1302974"/>
                  </a:cubicBezTo>
                  <a:cubicBezTo>
                    <a:pt x="604623" y="1407665"/>
                    <a:pt x="560623" y="1512355"/>
                    <a:pt x="516622" y="1617805"/>
                  </a:cubicBezTo>
                  <a:cubicBezTo>
                    <a:pt x="512829" y="1626150"/>
                    <a:pt x="508278" y="1634495"/>
                    <a:pt x="503726" y="1644357"/>
                  </a:cubicBezTo>
                  <a:cubicBezTo>
                    <a:pt x="487795" y="1637529"/>
                    <a:pt x="473381" y="1630702"/>
                    <a:pt x="455932" y="1623115"/>
                  </a:cubicBezTo>
                  <a:cubicBezTo>
                    <a:pt x="439242" y="1685323"/>
                    <a:pt x="421794" y="1746013"/>
                    <a:pt x="407380" y="1806703"/>
                  </a:cubicBezTo>
                  <a:cubicBezTo>
                    <a:pt x="401311" y="1831738"/>
                    <a:pt x="390690" y="1836290"/>
                    <a:pt x="367173" y="1835531"/>
                  </a:cubicBezTo>
                  <a:cubicBezTo>
                    <a:pt x="257172" y="1831738"/>
                    <a:pt x="147170" y="1829462"/>
                    <a:pt x="37169" y="1828703"/>
                  </a:cubicBezTo>
                  <a:cubicBezTo>
                    <a:pt x="-3038" y="1827945"/>
                    <a:pt x="-7590" y="1836290"/>
                    <a:pt x="9100" y="1871945"/>
                  </a:cubicBezTo>
                  <a:cubicBezTo>
                    <a:pt x="53101" y="1967532"/>
                    <a:pt x="124412" y="2041119"/>
                    <a:pt x="206343" y="2104844"/>
                  </a:cubicBezTo>
                  <a:cubicBezTo>
                    <a:pt x="265517" y="2151120"/>
                    <a:pt x="333034" y="2177672"/>
                    <a:pt x="407380" y="2189811"/>
                  </a:cubicBezTo>
                  <a:cubicBezTo>
                    <a:pt x="639520" y="2228501"/>
                    <a:pt x="873178" y="2244432"/>
                    <a:pt x="1107594" y="2246708"/>
                  </a:cubicBezTo>
                  <a:cubicBezTo>
                    <a:pt x="1383735" y="2248984"/>
                    <a:pt x="1659875" y="2237604"/>
                    <a:pt x="1931464" y="2183742"/>
                  </a:cubicBezTo>
                  <a:cubicBezTo>
                    <a:pt x="2097604" y="2150362"/>
                    <a:pt x="2209123" y="2044154"/>
                    <a:pt x="2285744" y="1897739"/>
                  </a:cubicBezTo>
                  <a:cubicBezTo>
                    <a:pt x="2299399" y="1871187"/>
                    <a:pt x="2296365" y="1865876"/>
                    <a:pt x="2266778" y="1861324"/>
                  </a:cubicBezTo>
                  <a:close/>
                  <a:moveTo>
                    <a:pt x="1846498" y="1903808"/>
                  </a:moveTo>
                  <a:cubicBezTo>
                    <a:pt x="1783532" y="1923532"/>
                    <a:pt x="1721324" y="1944774"/>
                    <a:pt x="1657600" y="1958429"/>
                  </a:cubicBezTo>
                  <a:cubicBezTo>
                    <a:pt x="1590082" y="1972843"/>
                    <a:pt x="1520288" y="1978912"/>
                    <a:pt x="1448218" y="1988774"/>
                  </a:cubicBezTo>
                  <a:cubicBezTo>
                    <a:pt x="1452770" y="2035050"/>
                    <a:pt x="1456563" y="2078292"/>
                    <a:pt x="1461115" y="2124568"/>
                  </a:cubicBezTo>
                  <a:cubicBezTo>
                    <a:pt x="1252492" y="2124568"/>
                    <a:pt x="1046145" y="2124568"/>
                    <a:pt x="835246" y="2124568"/>
                  </a:cubicBezTo>
                  <a:cubicBezTo>
                    <a:pt x="837522" y="2079051"/>
                    <a:pt x="840557" y="2033533"/>
                    <a:pt x="842833" y="1986498"/>
                  </a:cubicBezTo>
                  <a:cubicBezTo>
                    <a:pt x="787453" y="1978912"/>
                    <a:pt x="733590" y="1975119"/>
                    <a:pt x="681245" y="1963739"/>
                  </a:cubicBezTo>
                  <a:cubicBezTo>
                    <a:pt x="609175" y="1947808"/>
                    <a:pt x="537864" y="1926567"/>
                    <a:pt x="466553" y="1906084"/>
                  </a:cubicBezTo>
                  <a:cubicBezTo>
                    <a:pt x="444553" y="1900015"/>
                    <a:pt x="436967" y="1886359"/>
                    <a:pt x="445311" y="1861324"/>
                  </a:cubicBezTo>
                  <a:cubicBezTo>
                    <a:pt x="462001" y="1808221"/>
                    <a:pt x="474898" y="1752841"/>
                    <a:pt x="490071" y="1695943"/>
                  </a:cubicBezTo>
                  <a:cubicBezTo>
                    <a:pt x="609175" y="1739185"/>
                    <a:pt x="728280" y="1772565"/>
                    <a:pt x="854971" y="1783186"/>
                  </a:cubicBezTo>
                  <a:cubicBezTo>
                    <a:pt x="859523" y="1724771"/>
                    <a:pt x="864074" y="1667874"/>
                    <a:pt x="868626" y="1614012"/>
                  </a:cubicBezTo>
                  <a:cubicBezTo>
                    <a:pt x="927040" y="1614012"/>
                    <a:pt x="982420" y="1613253"/>
                    <a:pt x="1037800" y="1614012"/>
                  </a:cubicBezTo>
                  <a:cubicBezTo>
                    <a:pt x="1153870" y="1617046"/>
                    <a:pt x="1269182" y="1621598"/>
                    <a:pt x="1385252" y="1623874"/>
                  </a:cubicBezTo>
                  <a:cubicBezTo>
                    <a:pt x="1404218" y="1624632"/>
                    <a:pt x="1411045" y="1630702"/>
                    <a:pt x="1412563" y="1649667"/>
                  </a:cubicBezTo>
                  <a:cubicBezTo>
                    <a:pt x="1415597" y="1692909"/>
                    <a:pt x="1420908" y="1735392"/>
                    <a:pt x="1426218" y="1780910"/>
                  </a:cubicBezTo>
                  <a:cubicBezTo>
                    <a:pt x="1558219" y="1764220"/>
                    <a:pt x="1685669" y="1739185"/>
                    <a:pt x="1808567" y="1683806"/>
                  </a:cubicBezTo>
                  <a:cubicBezTo>
                    <a:pt x="1828291" y="1750565"/>
                    <a:pt x="1848015" y="1815048"/>
                    <a:pt x="1865464" y="1880290"/>
                  </a:cubicBezTo>
                  <a:cubicBezTo>
                    <a:pt x="1866222" y="1887118"/>
                    <a:pt x="1854084" y="1900773"/>
                    <a:pt x="1846498" y="1903808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D4A30A9-446B-4C44-9B6F-1CAA35F138B3}"/>
                </a:ext>
              </a:extLst>
            </p:cNvPr>
            <p:cNvSpPr/>
            <p:nvPr/>
          </p:nvSpPr>
          <p:spPr>
            <a:xfrm>
              <a:off x="4327637" y="3312171"/>
              <a:ext cx="504487" cy="398279"/>
            </a:xfrm>
            <a:custGeom>
              <a:avLst/>
              <a:gdLst>
                <a:gd name="connsiteX0" fmla="*/ 26552 w 504487"/>
                <a:gd name="connsiteY0" fmla="*/ 0 h 398279"/>
                <a:gd name="connsiteX1" fmla="*/ 0 w 504487"/>
                <a:gd name="connsiteY1" fmla="*/ 398280 h 398279"/>
                <a:gd name="connsiteX2" fmla="*/ 504488 w 504487"/>
                <a:gd name="connsiteY2" fmla="*/ 398280 h 398279"/>
                <a:gd name="connsiteX3" fmla="*/ 463522 w 504487"/>
                <a:gd name="connsiteY3" fmla="*/ 12897 h 398279"/>
                <a:gd name="connsiteX4" fmla="*/ 26552 w 504487"/>
                <a:gd name="connsiteY4" fmla="*/ 0 h 398279"/>
                <a:gd name="connsiteX5" fmla="*/ 117587 w 504487"/>
                <a:gd name="connsiteY5" fmla="*/ 323176 h 398279"/>
                <a:gd name="connsiteX6" fmla="*/ 117587 w 504487"/>
                <a:gd name="connsiteY6" fmla="*/ 74345 h 398279"/>
                <a:gd name="connsiteX7" fmla="*/ 388418 w 504487"/>
                <a:gd name="connsiteY7" fmla="*/ 94829 h 398279"/>
                <a:gd name="connsiteX8" fmla="*/ 402073 w 504487"/>
                <a:gd name="connsiteY8" fmla="*/ 323176 h 398279"/>
                <a:gd name="connsiteX9" fmla="*/ 117587 w 504487"/>
                <a:gd name="connsiteY9" fmla="*/ 323176 h 39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487" h="398279">
                  <a:moveTo>
                    <a:pt x="26552" y="0"/>
                  </a:moveTo>
                  <a:cubicBezTo>
                    <a:pt x="17448" y="136553"/>
                    <a:pt x="8345" y="267037"/>
                    <a:pt x="0" y="398280"/>
                  </a:cubicBezTo>
                  <a:cubicBezTo>
                    <a:pt x="169933" y="398280"/>
                    <a:pt x="336072" y="398280"/>
                    <a:pt x="504488" y="398280"/>
                  </a:cubicBezTo>
                  <a:cubicBezTo>
                    <a:pt x="490833" y="268554"/>
                    <a:pt x="477177" y="141863"/>
                    <a:pt x="463522" y="12897"/>
                  </a:cubicBezTo>
                  <a:cubicBezTo>
                    <a:pt x="316348" y="9103"/>
                    <a:pt x="171450" y="4552"/>
                    <a:pt x="26552" y="0"/>
                  </a:cubicBezTo>
                  <a:close/>
                  <a:moveTo>
                    <a:pt x="117587" y="323176"/>
                  </a:moveTo>
                  <a:cubicBezTo>
                    <a:pt x="117587" y="236692"/>
                    <a:pt x="117587" y="157795"/>
                    <a:pt x="117587" y="74345"/>
                  </a:cubicBezTo>
                  <a:cubicBezTo>
                    <a:pt x="208623" y="81173"/>
                    <a:pt x="297382" y="88001"/>
                    <a:pt x="388418" y="94829"/>
                  </a:cubicBezTo>
                  <a:cubicBezTo>
                    <a:pt x="392970" y="172208"/>
                    <a:pt x="397521" y="248071"/>
                    <a:pt x="402073" y="323176"/>
                  </a:cubicBezTo>
                  <a:cubicBezTo>
                    <a:pt x="306486" y="323176"/>
                    <a:pt x="213175" y="323176"/>
                    <a:pt x="117587" y="323176"/>
                  </a:cubicBezTo>
                  <a:close/>
                </a:path>
              </a:pathLst>
            </a:custGeom>
            <a:grpFill/>
            <a:ln w="7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B86CC1F-D683-4C9E-BC57-567CF5215F6C}"/>
              </a:ext>
            </a:extLst>
          </p:cNvPr>
          <p:cNvGrpSpPr/>
          <p:nvPr/>
        </p:nvGrpSpPr>
        <p:grpSpPr>
          <a:xfrm>
            <a:off x="9671842" y="1143982"/>
            <a:ext cx="726102" cy="904906"/>
            <a:chOff x="3969127" y="2478193"/>
            <a:chExt cx="726102" cy="904906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815A5F2-1A65-405C-BFBE-448D8762478E}"/>
                </a:ext>
              </a:extLst>
            </p:cNvPr>
            <p:cNvSpPr/>
            <p:nvPr/>
          </p:nvSpPr>
          <p:spPr>
            <a:xfrm>
              <a:off x="3969127" y="2478193"/>
              <a:ext cx="726102" cy="904906"/>
            </a:xfrm>
            <a:custGeom>
              <a:avLst/>
              <a:gdLst>
                <a:gd name="connsiteX0" fmla="*/ 359158 w 726102"/>
                <a:gd name="connsiteY0" fmla="*/ 904086 h 904906"/>
                <a:gd name="connsiteX1" fmla="*/ 240123 w 726102"/>
                <a:gd name="connsiteY1" fmla="*/ 904086 h 904906"/>
                <a:gd name="connsiteX2" fmla="*/ 146536 w 726102"/>
                <a:gd name="connsiteY2" fmla="*/ 815425 h 904906"/>
                <a:gd name="connsiteX3" fmla="*/ 144484 w 726102"/>
                <a:gd name="connsiteY3" fmla="*/ 700905 h 904906"/>
                <a:gd name="connsiteX4" fmla="*/ 131349 w 726102"/>
                <a:gd name="connsiteY4" fmla="*/ 675867 h 904906"/>
                <a:gd name="connsiteX5" fmla="*/ 2052 w 726102"/>
                <a:gd name="connsiteY5" fmla="*/ 466940 h 904906"/>
                <a:gd name="connsiteX6" fmla="*/ 0 w 726102"/>
                <a:gd name="connsiteY6" fmla="*/ 421788 h 904906"/>
                <a:gd name="connsiteX7" fmla="*/ 410 w 726102"/>
                <a:gd name="connsiteY7" fmla="*/ 288797 h 904906"/>
                <a:gd name="connsiteX8" fmla="*/ 102616 w 726102"/>
                <a:gd name="connsiteY8" fmla="*/ 72071 h 904906"/>
                <a:gd name="connsiteX9" fmla="*/ 286916 w 726102"/>
                <a:gd name="connsiteY9" fmla="*/ 650 h 904906"/>
                <a:gd name="connsiteX10" fmla="*/ 441251 w 726102"/>
                <a:gd name="connsiteY10" fmla="*/ 650 h 904906"/>
                <a:gd name="connsiteX11" fmla="*/ 687530 w 726102"/>
                <a:gd name="connsiteY11" fmla="*/ 150881 h 904906"/>
                <a:gd name="connsiteX12" fmla="*/ 725293 w 726102"/>
                <a:gd name="connsiteY12" fmla="*/ 285514 h 904906"/>
                <a:gd name="connsiteX13" fmla="*/ 724062 w 726102"/>
                <a:gd name="connsiteY13" fmla="*/ 458320 h 904906"/>
                <a:gd name="connsiteX14" fmla="*/ 652641 w 726102"/>
                <a:gd name="connsiteY14" fmla="*/ 624559 h 904906"/>
                <a:gd name="connsiteX15" fmla="*/ 594355 w 726102"/>
                <a:gd name="connsiteY15" fmla="*/ 675867 h 904906"/>
                <a:gd name="connsiteX16" fmla="*/ 582862 w 726102"/>
                <a:gd name="connsiteY16" fmla="*/ 698032 h 904906"/>
                <a:gd name="connsiteX17" fmla="*/ 579988 w 726102"/>
                <a:gd name="connsiteY17" fmla="*/ 808447 h 904906"/>
                <a:gd name="connsiteX18" fmla="*/ 483529 w 726102"/>
                <a:gd name="connsiteY18" fmla="*/ 904496 h 904906"/>
                <a:gd name="connsiteX19" fmla="*/ 466700 w 726102"/>
                <a:gd name="connsiteY19" fmla="*/ 904907 h 904906"/>
                <a:gd name="connsiteX20" fmla="*/ 359158 w 726102"/>
                <a:gd name="connsiteY20" fmla="*/ 904086 h 904906"/>
                <a:gd name="connsiteX21" fmla="*/ 359158 w 726102"/>
                <a:gd name="connsiteY21" fmla="*/ 904086 h 90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6102" h="904906">
                  <a:moveTo>
                    <a:pt x="359158" y="904086"/>
                  </a:moveTo>
                  <a:cubicBezTo>
                    <a:pt x="319342" y="904086"/>
                    <a:pt x="279938" y="904496"/>
                    <a:pt x="240123" y="904086"/>
                  </a:cubicBezTo>
                  <a:cubicBezTo>
                    <a:pt x="187993" y="903265"/>
                    <a:pt x="150230" y="867144"/>
                    <a:pt x="146536" y="815425"/>
                  </a:cubicBezTo>
                  <a:cubicBezTo>
                    <a:pt x="143663" y="777252"/>
                    <a:pt x="144484" y="739079"/>
                    <a:pt x="144484" y="700905"/>
                  </a:cubicBezTo>
                  <a:cubicBezTo>
                    <a:pt x="144484" y="689412"/>
                    <a:pt x="140790" y="682434"/>
                    <a:pt x="131349" y="675867"/>
                  </a:cubicBezTo>
                  <a:cubicBezTo>
                    <a:pt x="57876" y="625379"/>
                    <a:pt x="15187" y="555190"/>
                    <a:pt x="2052" y="466940"/>
                  </a:cubicBezTo>
                  <a:cubicBezTo>
                    <a:pt x="0" y="452163"/>
                    <a:pt x="0" y="436976"/>
                    <a:pt x="0" y="421788"/>
                  </a:cubicBezTo>
                  <a:cubicBezTo>
                    <a:pt x="0" y="377458"/>
                    <a:pt x="410" y="333128"/>
                    <a:pt x="410" y="288797"/>
                  </a:cubicBezTo>
                  <a:cubicBezTo>
                    <a:pt x="821" y="200958"/>
                    <a:pt x="37352" y="129126"/>
                    <a:pt x="102616" y="72071"/>
                  </a:cubicBezTo>
                  <a:cubicBezTo>
                    <a:pt x="155156" y="26099"/>
                    <a:pt x="216316" y="1061"/>
                    <a:pt x="286916" y="650"/>
                  </a:cubicBezTo>
                  <a:cubicBezTo>
                    <a:pt x="338224" y="240"/>
                    <a:pt x="389532" y="-581"/>
                    <a:pt x="441251" y="650"/>
                  </a:cubicBezTo>
                  <a:cubicBezTo>
                    <a:pt x="552487" y="3524"/>
                    <a:pt x="632118" y="58116"/>
                    <a:pt x="687530" y="150881"/>
                  </a:cubicBezTo>
                  <a:cubicBezTo>
                    <a:pt x="712158" y="191928"/>
                    <a:pt x="724062" y="237489"/>
                    <a:pt x="725293" y="285514"/>
                  </a:cubicBezTo>
                  <a:cubicBezTo>
                    <a:pt x="726525" y="342979"/>
                    <a:pt x="726525" y="400855"/>
                    <a:pt x="724062" y="458320"/>
                  </a:cubicBezTo>
                  <a:cubicBezTo>
                    <a:pt x="721189" y="522353"/>
                    <a:pt x="690404" y="574892"/>
                    <a:pt x="652641" y="624559"/>
                  </a:cubicBezTo>
                  <a:cubicBezTo>
                    <a:pt x="636633" y="645492"/>
                    <a:pt x="615699" y="660680"/>
                    <a:pt x="594355" y="675867"/>
                  </a:cubicBezTo>
                  <a:cubicBezTo>
                    <a:pt x="586145" y="681613"/>
                    <a:pt x="582862" y="687770"/>
                    <a:pt x="582862" y="698032"/>
                  </a:cubicBezTo>
                  <a:cubicBezTo>
                    <a:pt x="582451" y="734974"/>
                    <a:pt x="581630" y="771505"/>
                    <a:pt x="579988" y="808447"/>
                  </a:cubicBezTo>
                  <a:cubicBezTo>
                    <a:pt x="577936" y="864271"/>
                    <a:pt x="539763" y="902034"/>
                    <a:pt x="483529" y="904496"/>
                  </a:cubicBezTo>
                  <a:cubicBezTo>
                    <a:pt x="477782" y="904907"/>
                    <a:pt x="472036" y="904907"/>
                    <a:pt x="466700" y="904907"/>
                  </a:cubicBezTo>
                  <a:cubicBezTo>
                    <a:pt x="430989" y="903675"/>
                    <a:pt x="394868" y="903675"/>
                    <a:pt x="359158" y="904086"/>
                  </a:cubicBezTo>
                  <a:cubicBezTo>
                    <a:pt x="359158" y="904086"/>
                    <a:pt x="359158" y="904086"/>
                    <a:pt x="359158" y="904086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6563D5-5013-4C35-8368-8FFBDBFBCF97}"/>
                </a:ext>
              </a:extLst>
            </p:cNvPr>
            <p:cNvSpPr/>
            <p:nvPr/>
          </p:nvSpPr>
          <p:spPr>
            <a:xfrm>
              <a:off x="4030336" y="2539214"/>
              <a:ext cx="601971" cy="779443"/>
            </a:xfrm>
            <a:custGeom>
              <a:avLst/>
              <a:gdLst>
                <a:gd name="connsiteX0" fmla="*/ 375117 w 601971"/>
                <a:gd name="connsiteY0" fmla="*/ 710074 h 779443"/>
                <a:gd name="connsiteX1" fmla="*/ 389073 w 601971"/>
                <a:gd name="connsiteY1" fmla="*/ 722388 h 779443"/>
                <a:gd name="connsiteX2" fmla="*/ 411238 w 601971"/>
                <a:gd name="connsiteY2" fmla="*/ 743732 h 779443"/>
                <a:gd name="connsiteX3" fmla="*/ 431761 w 601971"/>
                <a:gd name="connsiteY3" fmla="*/ 721157 h 779443"/>
                <a:gd name="connsiteX4" fmla="*/ 449001 w 601971"/>
                <a:gd name="connsiteY4" fmla="*/ 710484 h 779443"/>
                <a:gd name="connsiteX5" fmla="*/ 456389 w 601971"/>
                <a:gd name="connsiteY5" fmla="*/ 722388 h 779443"/>
                <a:gd name="connsiteX6" fmla="*/ 456389 w 601971"/>
                <a:gd name="connsiteY6" fmla="*/ 747837 h 779443"/>
                <a:gd name="connsiteX7" fmla="*/ 423962 w 601971"/>
                <a:gd name="connsiteY7" fmla="*/ 779443 h 779443"/>
                <a:gd name="connsiteX8" fmla="*/ 300823 w 601971"/>
                <a:gd name="connsiteY8" fmla="*/ 779443 h 779443"/>
                <a:gd name="connsiteX9" fmla="*/ 179324 w 601971"/>
                <a:gd name="connsiteY9" fmla="*/ 779443 h 779443"/>
                <a:gd name="connsiteX10" fmla="*/ 145256 w 601971"/>
                <a:gd name="connsiteY10" fmla="*/ 748247 h 779443"/>
                <a:gd name="connsiteX11" fmla="*/ 144024 w 601971"/>
                <a:gd name="connsiteY11" fmla="*/ 727314 h 779443"/>
                <a:gd name="connsiteX12" fmla="*/ 151413 w 601971"/>
                <a:gd name="connsiteY12" fmla="*/ 710484 h 779443"/>
                <a:gd name="connsiteX13" fmla="*/ 171526 w 601971"/>
                <a:gd name="connsiteY13" fmla="*/ 724030 h 779443"/>
                <a:gd name="connsiteX14" fmla="*/ 191228 w 601971"/>
                <a:gd name="connsiteY14" fmla="*/ 744143 h 779443"/>
                <a:gd name="connsiteX15" fmla="*/ 211751 w 601971"/>
                <a:gd name="connsiteY15" fmla="*/ 725672 h 779443"/>
                <a:gd name="connsiteX16" fmla="*/ 226528 w 601971"/>
                <a:gd name="connsiteY16" fmla="*/ 710895 h 779443"/>
                <a:gd name="connsiteX17" fmla="*/ 240894 w 601971"/>
                <a:gd name="connsiteY17" fmla="*/ 724030 h 779443"/>
                <a:gd name="connsiteX18" fmla="*/ 262239 w 601971"/>
                <a:gd name="connsiteY18" fmla="*/ 744964 h 779443"/>
                <a:gd name="connsiteX19" fmla="*/ 282762 w 601971"/>
                <a:gd name="connsiteY19" fmla="*/ 720746 h 779443"/>
                <a:gd name="connsiteX20" fmla="*/ 294666 w 601971"/>
                <a:gd name="connsiteY20" fmla="*/ 710484 h 779443"/>
                <a:gd name="connsiteX21" fmla="*/ 304517 w 601971"/>
                <a:gd name="connsiteY21" fmla="*/ 710484 h 779443"/>
                <a:gd name="connsiteX22" fmla="*/ 319293 w 601971"/>
                <a:gd name="connsiteY22" fmla="*/ 722798 h 779443"/>
                <a:gd name="connsiteX23" fmla="*/ 340227 w 601971"/>
                <a:gd name="connsiteY23" fmla="*/ 744553 h 779443"/>
                <a:gd name="connsiteX24" fmla="*/ 362803 w 601971"/>
                <a:gd name="connsiteY24" fmla="*/ 723209 h 779443"/>
                <a:gd name="connsiteX25" fmla="*/ 375117 w 601971"/>
                <a:gd name="connsiteY25" fmla="*/ 710074 h 779443"/>
                <a:gd name="connsiteX26" fmla="*/ 300412 w 601971"/>
                <a:gd name="connsiteY26" fmla="*/ 447376 h 779443"/>
                <a:gd name="connsiteX27" fmla="*/ 227759 w 601971"/>
                <a:gd name="connsiteY27" fmla="*/ 520850 h 779443"/>
                <a:gd name="connsiteX28" fmla="*/ 254439 w 601971"/>
                <a:gd name="connsiteY28" fmla="*/ 550814 h 779443"/>
                <a:gd name="connsiteX29" fmla="*/ 288919 w 601971"/>
                <a:gd name="connsiteY29" fmla="*/ 529469 h 779443"/>
                <a:gd name="connsiteX30" fmla="*/ 302054 w 601971"/>
                <a:gd name="connsiteY30" fmla="*/ 510178 h 779443"/>
                <a:gd name="connsiteX31" fmla="*/ 313547 w 601971"/>
                <a:gd name="connsiteY31" fmla="*/ 528649 h 779443"/>
                <a:gd name="connsiteX32" fmla="*/ 349668 w 601971"/>
                <a:gd name="connsiteY32" fmla="*/ 550814 h 779443"/>
                <a:gd name="connsiteX33" fmla="*/ 374706 w 601971"/>
                <a:gd name="connsiteY33" fmla="*/ 515924 h 779443"/>
                <a:gd name="connsiteX34" fmla="*/ 300412 w 601971"/>
                <a:gd name="connsiteY34" fmla="*/ 447376 h 779443"/>
                <a:gd name="connsiteX35" fmla="*/ 445306 w 601971"/>
                <a:gd name="connsiteY35" fmla="*/ 234344 h 779443"/>
                <a:gd name="connsiteX36" fmla="*/ 343921 w 601971"/>
                <a:gd name="connsiteY36" fmla="*/ 335729 h 779443"/>
                <a:gd name="connsiteX37" fmla="*/ 443664 w 601971"/>
                <a:gd name="connsiteY37" fmla="*/ 436704 h 779443"/>
                <a:gd name="connsiteX38" fmla="*/ 545460 w 601971"/>
                <a:gd name="connsiteY38" fmla="*/ 336139 h 779443"/>
                <a:gd name="connsiteX39" fmla="*/ 445306 w 601971"/>
                <a:gd name="connsiteY39" fmla="*/ 234344 h 779443"/>
                <a:gd name="connsiteX40" fmla="*/ 159622 w 601971"/>
                <a:gd name="connsiteY40" fmla="*/ 233934 h 779443"/>
                <a:gd name="connsiteX41" fmla="*/ 58647 w 601971"/>
                <a:gd name="connsiteY41" fmla="*/ 335730 h 779443"/>
                <a:gd name="connsiteX42" fmla="*/ 159622 w 601971"/>
                <a:gd name="connsiteY42" fmla="*/ 437936 h 779443"/>
                <a:gd name="connsiteX43" fmla="*/ 259775 w 601971"/>
                <a:gd name="connsiteY43" fmla="*/ 335319 h 779443"/>
                <a:gd name="connsiteX44" fmla="*/ 159622 w 601971"/>
                <a:gd name="connsiteY44" fmla="*/ 233934 h 779443"/>
                <a:gd name="connsiteX45" fmla="*/ 306517 w 601971"/>
                <a:gd name="connsiteY45" fmla="*/ 122 h 779443"/>
                <a:gd name="connsiteX46" fmla="*/ 399744 w 601971"/>
                <a:gd name="connsiteY46" fmla="*/ 4484 h 779443"/>
                <a:gd name="connsiteX47" fmla="*/ 587327 w 601971"/>
                <a:gd name="connsiteY47" fmla="*/ 153483 h 779443"/>
                <a:gd name="connsiteX48" fmla="*/ 601694 w 601971"/>
                <a:gd name="connsiteY48" fmla="*/ 229008 h 779443"/>
                <a:gd name="connsiteX49" fmla="*/ 601283 w 601971"/>
                <a:gd name="connsiteY49" fmla="*/ 306997 h 779443"/>
                <a:gd name="connsiteX50" fmla="*/ 599641 w 601971"/>
                <a:gd name="connsiteY50" fmla="*/ 401815 h 779443"/>
                <a:gd name="connsiteX51" fmla="*/ 520421 w 601971"/>
                <a:gd name="connsiteY51" fmla="*/ 545478 h 779443"/>
                <a:gd name="connsiteX52" fmla="*/ 480196 w 601971"/>
                <a:gd name="connsiteY52" fmla="*/ 574210 h 779443"/>
                <a:gd name="connsiteX53" fmla="*/ 457210 w 601971"/>
                <a:gd name="connsiteY53" fmla="*/ 618130 h 779443"/>
                <a:gd name="connsiteX54" fmla="*/ 457210 w 601971"/>
                <a:gd name="connsiteY54" fmla="*/ 634959 h 779443"/>
                <a:gd name="connsiteX55" fmla="*/ 449411 w 601971"/>
                <a:gd name="connsiteY55" fmla="*/ 647684 h 779443"/>
                <a:gd name="connsiteX56" fmla="*/ 432582 w 601971"/>
                <a:gd name="connsiteY56" fmla="*/ 636601 h 779443"/>
                <a:gd name="connsiteX57" fmla="*/ 411648 w 601971"/>
                <a:gd name="connsiteY57" fmla="*/ 615667 h 779443"/>
                <a:gd name="connsiteX58" fmla="*/ 390304 w 601971"/>
                <a:gd name="connsiteY58" fmla="*/ 635370 h 779443"/>
                <a:gd name="connsiteX59" fmla="*/ 375116 w 601971"/>
                <a:gd name="connsiteY59" fmla="*/ 647684 h 779443"/>
                <a:gd name="connsiteX60" fmla="*/ 363623 w 601971"/>
                <a:gd name="connsiteY60" fmla="*/ 635370 h 779443"/>
                <a:gd name="connsiteX61" fmla="*/ 339816 w 601971"/>
                <a:gd name="connsiteY61" fmla="*/ 615257 h 779443"/>
                <a:gd name="connsiteX62" fmla="*/ 319703 w 601971"/>
                <a:gd name="connsiteY62" fmla="*/ 637422 h 779443"/>
                <a:gd name="connsiteX63" fmla="*/ 309031 w 601971"/>
                <a:gd name="connsiteY63" fmla="*/ 647684 h 779443"/>
                <a:gd name="connsiteX64" fmla="*/ 295076 w 601971"/>
                <a:gd name="connsiteY64" fmla="*/ 647684 h 779443"/>
                <a:gd name="connsiteX65" fmla="*/ 283583 w 601971"/>
                <a:gd name="connsiteY65" fmla="*/ 637422 h 779443"/>
                <a:gd name="connsiteX66" fmla="*/ 261828 w 601971"/>
                <a:gd name="connsiteY66" fmla="*/ 614436 h 779443"/>
                <a:gd name="connsiteX67" fmla="*/ 239663 w 601971"/>
                <a:gd name="connsiteY67" fmla="*/ 637832 h 779443"/>
                <a:gd name="connsiteX68" fmla="*/ 229401 w 601971"/>
                <a:gd name="connsiteY68" fmla="*/ 647684 h 779443"/>
                <a:gd name="connsiteX69" fmla="*/ 212982 w 601971"/>
                <a:gd name="connsiteY69" fmla="*/ 637012 h 779443"/>
                <a:gd name="connsiteX70" fmla="*/ 197385 w 601971"/>
                <a:gd name="connsiteY70" fmla="*/ 616078 h 779443"/>
                <a:gd name="connsiteX71" fmla="*/ 171115 w 601971"/>
                <a:gd name="connsiteY71" fmla="*/ 636191 h 779443"/>
                <a:gd name="connsiteX72" fmla="*/ 152233 w 601971"/>
                <a:gd name="connsiteY72" fmla="*/ 647684 h 779443"/>
                <a:gd name="connsiteX73" fmla="*/ 144024 w 601971"/>
                <a:gd name="connsiteY73" fmla="*/ 634138 h 779443"/>
                <a:gd name="connsiteX74" fmla="*/ 105851 w 601971"/>
                <a:gd name="connsiteY74" fmla="*/ 560665 h 779443"/>
                <a:gd name="connsiteX75" fmla="*/ 2413 w 601971"/>
                <a:gd name="connsiteY75" fmla="*/ 380060 h 779443"/>
                <a:gd name="connsiteX76" fmla="*/ 4055 w 601971"/>
                <a:gd name="connsiteY76" fmla="*/ 204791 h 779443"/>
                <a:gd name="connsiteX77" fmla="*/ 61931 w 601971"/>
                <a:gd name="connsiteY77" fmla="*/ 78778 h 779443"/>
                <a:gd name="connsiteX78" fmla="*/ 126784 w 601971"/>
                <a:gd name="connsiteY78" fmla="*/ 26649 h 779443"/>
                <a:gd name="connsiteX79" fmla="*/ 212982 w 601971"/>
                <a:gd name="connsiteY79" fmla="*/ 2842 h 779443"/>
                <a:gd name="connsiteX80" fmla="*/ 306517 w 601971"/>
                <a:gd name="connsiteY80" fmla="*/ 122 h 77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01971" h="779443">
                  <a:moveTo>
                    <a:pt x="375117" y="710074"/>
                  </a:moveTo>
                  <a:cubicBezTo>
                    <a:pt x="384147" y="710074"/>
                    <a:pt x="387431" y="714179"/>
                    <a:pt x="389073" y="722388"/>
                  </a:cubicBezTo>
                  <a:cubicBezTo>
                    <a:pt x="391125" y="734292"/>
                    <a:pt x="397282" y="744143"/>
                    <a:pt x="411238" y="743732"/>
                  </a:cubicBezTo>
                  <a:cubicBezTo>
                    <a:pt x="425194" y="743322"/>
                    <a:pt x="430940" y="733471"/>
                    <a:pt x="431761" y="721157"/>
                  </a:cubicBezTo>
                  <a:cubicBezTo>
                    <a:pt x="432582" y="708432"/>
                    <a:pt x="441202" y="710484"/>
                    <a:pt x="449001" y="710484"/>
                  </a:cubicBezTo>
                  <a:cubicBezTo>
                    <a:pt x="458441" y="710074"/>
                    <a:pt x="455979" y="717462"/>
                    <a:pt x="456389" y="722388"/>
                  </a:cubicBezTo>
                  <a:cubicBezTo>
                    <a:pt x="456800" y="731008"/>
                    <a:pt x="456389" y="739217"/>
                    <a:pt x="456389" y="747837"/>
                  </a:cubicBezTo>
                  <a:cubicBezTo>
                    <a:pt x="455979" y="765898"/>
                    <a:pt x="441612" y="779443"/>
                    <a:pt x="423962" y="779443"/>
                  </a:cubicBezTo>
                  <a:cubicBezTo>
                    <a:pt x="382916" y="779443"/>
                    <a:pt x="341869" y="779443"/>
                    <a:pt x="300823" y="779443"/>
                  </a:cubicBezTo>
                  <a:cubicBezTo>
                    <a:pt x="260186" y="779443"/>
                    <a:pt x="219550" y="779443"/>
                    <a:pt x="179324" y="779443"/>
                  </a:cubicBezTo>
                  <a:cubicBezTo>
                    <a:pt x="162495" y="779443"/>
                    <a:pt x="146898" y="765077"/>
                    <a:pt x="145256" y="748247"/>
                  </a:cubicBezTo>
                  <a:cubicBezTo>
                    <a:pt x="144435" y="741270"/>
                    <a:pt x="143204" y="733881"/>
                    <a:pt x="144024" y="727314"/>
                  </a:cubicBezTo>
                  <a:cubicBezTo>
                    <a:pt x="144845" y="721157"/>
                    <a:pt x="137047" y="710895"/>
                    <a:pt x="151413" y="710484"/>
                  </a:cubicBezTo>
                  <a:cubicBezTo>
                    <a:pt x="161264" y="710484"/>
                    <a:pt x="171526" y="708022"/>
                    <a:pt x="171526" y="724030"/>
                  </a:cubicBezTo>
                  <a:cubicBezTo>
                    <a:pt x="171526" y="735933"/>
                    <a:pt x="179324" y="743322"/>
                    <a:pt x="191228" y="744143"/>
                  </a:cubicBezTo>
                  <a:cubicBezTo>
                    <a:pt x="204363" y="745374"/>
                    <a:pt x="210109" y="736754"/>
                    <a:pt x="211751" y="725672"/>
                  </a:cubicBezTo>
                  <a:cubicBezTo>
                    <a:pt x="212983" y="716231"/>
                    <a:pt x="216266" y="711716"/>
                    <a:pt x="226528" y="710895"/>
                  </a:cubicBezTo>
                  <a:cubicBezTo>
                    <a:pt x="237200" y="710074"/>
                    <a:pt x="238842" y="716641"/>
                    <a:pt x="240894" y="724030"/>
                  </a:cubicBezTo>
                  <a:cubicBezTo>
                    <a:pt x="244178" y="735113"/>
                    <a:pt x="249514" y="744964"/>
                    <a:pt x="262239" y="744964"/>
                  </a:cubicBezTo>
                  <a:cubicBezTo>
                    <a:pt x="273732" y="744964"/>
                    <a:pt x="282352" y="734702"/>
                    <a:pt x="282762" y="720746"/>
                  </a:cubicBezTo>
                  <a:cubicBezTo>
                    <a:pt x="283172" y="711305"/>
                    <a:pt x="286867" y="709664"/>
                    <a:pt x="294666" y="710484"/>
                  </a:cubicBezTo>
                  <a:cubicBezTo>
                    <a:pt x="297949" y="710895"/>
                    <a:pt x="301233" y="710895"/>
                    <a:pt x="304517" y="710484"/>
                  </a:cubicBezTo>
                  <a:cubicBezTo>
                    <a:pt x="313957" y="709253"/>
                    <a:pt x="318883" y="711716"/>
                    <a:pt x="319293" y="722798"/>
                  </a:cubicBezTo>
                  <a:cubicBezTo>
                    <a:pt x="319704" y="737165"/>
                    <a:pt x="328324" y="744964"/>
                    <a:pt x="340227" y="744553"/>
                  </a:cubicBezTo>
                  <a:cubicBezTo>
                    <a:pt x="353772" y="744143"/>
                    <a:pt x="360750" y="735523"/>
                    <a:pt x="362803" y="723209"/>
                  </a:cubicBezTo>
                  <a:cubicBezTo>
                    <a:pt x="364034" y="715000"/>
                    <a:pt x="365676" y="710074"/>
                    <a:pt x="375117" y="710074"/>
                  </a:cubicBezTo>
                  <a:close/>
                  <a:moveTo>
                    <a:pt x="300412" y="447376"/>
                  </a:moveTo>
                  <a:cubicBezTo>
                    <a:pt x="261417" y="447787"/>
                    <a:pt x="226117" y="483497"/>
                    <a:pt x="227759" y="520850"/>
                  </a:cubicBezTo>
                  <a:cubicBezTo>
                    <a:pt x="228580" y="536858"/>
                    <a:pt x="239252" y="549172"/>
                    <a:pt x="254439" y="550814"/>
                  </a:cubicBezTo>
                  <a:cubicBezTo>
                    <a:pt x="268806" y="552456"/>
                    <a:pt x="285635" y="542194"/>
                    <a:pt x="288919" y="529469"/>
                  </a:cubicBezTo>
                  <a:cubicBezTo>
                    <a:pt x="290971" y="521260"/>
                    <a:pt x="292202" y="510588"/>
                    <a:pt x="302054" y="510178"/>
                  </a:cubicBezTo>
                  <a:cubicBezTo>
                    <a:pt x="312315" y="509767"/>
                    <a:pt x="311084" y="521671"/>
                    <a:pt x="313547" y="528649"/>
                  </a:cubicBezTo>
                  <a:cubicBezTo>
                    <a:pt x="318883" y="544657"/>
                    <a:pt x="334070" y="554097"/>
                    <a:pt x="349668" y="550814"/>
                  </a:cubicBezTo>
                  <a:cubicBezTo>
                    <a:pt x="364855" y="547530"/>
                    <a:pt x="375937" y="531932"/>
                    <a:pt x="374706" y="515924"/>
                  </a:cubicBezTo>
                  <a:cubicBezTo>
                    <a:pt x="371833" y="476519"/>
                    <a:pt x="339816" y="446966"/>
                    <a:pt x="300412" y="447376"/>
                  </a:cubicBezTo>
                  <a:close/>
                  <a:moveTo>
                    <a:pt x="445306" y="234344"/>
                  </a:moveTo>
                  <a:cubicBezTo>
                    <a:pt x="388662" y="233933"/>
                    <a:pt x="344332" y="278264"/>
                    <a:pt x="343921" y="335729"/>
                  </a:cubicBezTo>
                  <a:cubicBezTo>
                    <a:pt x="343100" y="391142"/>
                    <a:pt x="387431" y="435883"/>
                    <a:pt x="443664" y="436704"/>
                  </a:cubicBezTo>
                  <a:cubicBezTo>
                    <a:pt x="499898" y="437524"/>
                    <a:pt x="545050" y="393194"/>
                    <a:pt x="545460" y="336139"/>
                  </a:cubicBezTo>
                  <a:cubicBezTo>
                    <a:pt x="545870" y="278264"/>
                    <a:pt x="503182" y="234754"/>
                    <a:pt x="445306" y="234344"/>
                  </a:cubicBezTo>
                  <a:close/>
                  <a:moveTo>
                    <a:pt x="159622" y="233934"/>
                  </a:moveTo>
                  <a:cubicBezTo>
                    <a:pt x="111597" y="233113"/>
                    <a:pt x="52490" y="277444"/>
                    <a:pt x="58647" y="335730"/>
                  </a:cubicBezTo>
                  <a:cubicBezTo>
                    <a:pt x="52901" y="394016"/>
                    <a:pt x="106671" y="437936"/>
                    <a:pt x="159622" y="437936"/>
                  </a:cubicBezTo>
                  <a:cubicBezTo>
                    <a:pt x="216266" y="437525"/>
                    <a:pt x="258544" y="393606"/>
                    <a:pt x="259775" y="335319"/>
                  </a:cubicBezTo>
                  <a:cubicBezTo>
                    <a:pt x="261007" y="277444"/>
                    <a:pt x="207646" y="234755"/>
                    <a:pt x="159622" y="233934"/>
                  </a:cubicBezTo>
                  <a:close/>
                  <a:moveTo>
                    <a:pt x="306517" y="122"/>
                  </a:moveTo>
                  <a:cubicBezTo>
                    <a:pt x="337661" y="-340"/>
                    <a:pt x="368754" y="379"/>
                    <a:pt x="399744" y="4484"/>
                  </a:cubicBezTo>
                  <a:cubicBezTo>
                    <a:pt x="490868" y="16387"/>
                    <a:pt x="552027" y="69748"/>
                    <a:pt x="587327" y="153483"/>
                  </a:cubicBezTo>
                  <a:cubicBezTo>
                    <a:pt x="597589" y="177290"/>
                    <a:pt x="603335" y="202328"/>
                    <a:pt x="601694" y="229008"/>
                  </a:cubicBezTo>
                  <a:cubicBezTo>
                    <a:pt x="600052" y="252405"/>
                    <a:pt x="601283" y="275391"/>
                    <a:pt x="601283" y="306997"/>
                  </a:cubicBezTo>
                  <a:cubicBezTo>
                    <a:pt x="600462" y="332856"/>
                    <a:pt x="603746" y="367335"/>
                    <a:pt x="599641" y="401815"/>
                  </a:cubicBezTo>
                  <a:cubicBezTo>
                    <a:pt x="592663" y="460101"/>
                    <a:pt x="564752" y="507715"/>
                    <a:pt x="520421" y="545478"/>
                  </a:cubicBezTo>
                  <a:cubicBezTo>
                    <a:pt x="508107" y="556150"/>
                    <a:pt x="493741" y="565180"/>
                    <a:pt x="480196" y="574210"/>
                  </a:cubicBezTo>
                  <a:cubicBezTo>
                    <a:pt x="464188" y="584882"/>
                    <a:pt x="455978" y="598838"/>
                    <a:pt x="457210" y="618130"/>
                  </a:cubicBezTo>
                  <a:cubicBezTo>
                    <a:pt x="457620" y="623877"/>
                    <a:pt x="457620" y="629623"/>
                    <a:pt x="457210" y="634959"/>
                  </a:cubicBezTo>
                  <a:cubicBezTo>
                    <a:pt x="456799" y="640295"/>
                    <a:pt x="460083" y="648094"/>
                    <a:pt x="449411" y="647684"/>
                  </a:cubicBezTo>
                  <a:cubicBezTo>
                    <a:pt x="441201" y="647684"/>
                    <a:pt x="433403" y="648915"/>
                    <a:pt x="432582" y="636601"/>
                  </a:cubicBezTo>
                  <a:cubicBezTo>
                    <a:pt x="431761" y="624698"/>
                    <a:pt x="424783" y="616488"/>
                    <a:pt x="411648" y="615667"/>
                  </a:cubicBezTo>
                  <a:cubicBezTo>
                    <a:pt x="397692" y="614846"/>
                    <a:pt x="392356" y="623877"/>
                    <a:pt x="390304" y="635370"/>
                  </a:cubicBezTo>
                  <a:cubicBezTo>
                    <a:pt x="388662" y="644400"/>
                    <a:pt x="384557" y="648094"/>
                    <a:pt x="375116" y="647684"/>
                  </a:cubicBezTo>
                  <a:cubicBezTo>
                    <a:pt x="365676" y="647684"/>
                    <a:pt x="364855" y="642348"/>
                    <a:pt x="363623" y="635370"/>
                  </a:cubicBezTo>
                  <a:cubicBezTo>
                    <a:pt x="361160" y="619772"/>
                    <a:pt x="354593" y="614846"/>
                    <a:pt x="339816" y="615257"/>
                  </a:cubicBezTo>
                  <a:cubicBezTo>
                    <a:pt x="325039" y="615667"/>
                    <a:pt x="320114" y="624698"/>
                    <a:pt x="319703" y="637422"/>
                  </a:cubicBezTo>
                  <a:cubicBezTo>
                    <a:pt x="319703" y="645631"/>
                    <a:pt x="316830" y="648505"/>
                    <a:pt x="309031" y="647684"/>
                  </a:cubicBezTo>
                  <a:cubicBezTo>
                    <a:pt x="304516" y="647273"/>
                    <a:pt x="299591" y="647273"/>
                    <a:pt x="295076" y="647684"/>
                  </a:cubicBezTo>
                  <a:cubicBezTo>
                    <a:pt x="287687" y="648094"/>
                    <a:pt x="284403" y="645221"/>
                    <a:pt x="283583" y="637422"/>
                  </a:cubicBezTo>
                  <a:cubicBezTo>
                    <a:pt x="281530" y="621824"/>
                    <a:pt x="273321" y="613615"/>
                    <a:pt x="261828" y="614436"/>
                  </a:cubicBezTo>
                  <a:cubicBezTo>
                    <a:pt x="247462" y="615257"/>
                    <a:pt x="241305" y="625108"/>
                    <a:pt x="239663" y="637832"/>
                  </a:cubicBezTo>
                  <a:cubicBezTo>
                    <a:pt x="238842" y="644400"/>
                    <a:pt x="237200" y="648505"/>
                    <a:pt x="229401" y="647684"/>
                  </a:cubicBezTo>
                  <a:cubicBezTo>
                    <a:pt x="222013" y="646863"/>
                    <a:pt x="213803" y="648505"/>
                    <a:pt x="212982" y="637012"/>
                  </a:cubicBezTo>
                  <a:cubicBezTo>
                    <a:pt x="212161" y="627160"/>
                    <a:pt x="208878" y="618130"/>
                    <a:pt x="197385" y="616078"/>
                  </a:cubicBezTo>
                  <a:cubicBezTo>
                    <a:pt x="183429" y="613205"/>
                    <a:pt x="171936" y="621003"/>
                    <a:pt x="171115" y="636191"/>
                  </a:cubicBezTo>
                  <a:cubicBezTo>
                    <a:pt x="170294" y="651378"/>
                    <a:pt x="160443" y="647273"/>
                    <a:pt x="152233" y="647684"/>
                  </a:cubicBezTo>
                  <a:cubicBezTo>
                    <a:pt x="140740" y="648505"/>
                    <a:pt x="143203" y="639885"/>
                    <a:pt x="144024" y="634138"/>
                  </a:cubicBezTo>
                  <a:cubicBezTo>
                    <a:pt x="148950" y="600070"/>
                    <a:pt x="135404" y="579546"/>
                    <a:pt x="105851" y="560665"/>
                  </a:cubicBezTo>
                  <a:cubicBezTo>
                    <a:pt x="40997" y="519208"/>
                    <a:pt x="6108" y="457227"/>
                    <a:pt x="2413" y="380060"/>
                  </a:cubicBezTo>
                  <a:cubicBezTo>
                    <a:pt x="-460" y="321774"/>
                    <a:pt x="-1691" y="263077"/>
                    <a:pt x="4055" y="204791"/>
                  </a:cubicBezTo>
                  <a:cubicBezTo>
                    <a:pt x="8981" y="156356"/>
                    <a:pt x="27452" y="113667"/>
                    <a:pt x="61931" y="78778"/>
                  </a:cubicBezTo>
                  <a:cubicBezTo>
                    <a:pt x="81633" y="59076"/>
                    <a:pt x="100925" y="39373"/>
                    <a:pt x="126784" y="26649"/>
                  </a:cubicBezTo>
                  <a:cubicBezTo>
                    <a:pt x="154286" y="12693"/>
                    <a:pt x="182197" y="3252"/>
                    <a:pt x="212982" y="2842"/>
                  </a:cubicBezTo>
                  <a:cubicBezTo>
                    <a:pt x="244178" y="2226"/>
                    <a:pt x="275373" y="584"/>
                    <a:pt x="306517" y="122"/>
                  </a:cubicBezTo>
                  <a:close/>
                </a:path>
              </a:pathLst>
            </a:custGeom>
            <a:solidFill>
              <a:schemeClr val="accent4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3EA9A5E-F821-4ECC-818E-209DE9DF29D3}"/>
              </a:ext>
            </a:extLst>
          </p:cNvPr>
          <p:cNvGrpSpPr/>
          <p:nvPr/>
        </p:nvGrpSpPr>
        <p:grpSpPr>
          <a:xfrm>
            <a:off x="8788356" y="1136263"/>
            <a:ext cx="797214" cy="920345"/>
            <a:chOff x="2025157" y="3727912"/>
            <a:chExt cx="797214" cy="920345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B54DFD0-6B5C-4EEE-81DD-4828873AC791}"/>
                </a:ext>
              </a:extLst>
            </p:cNvPr>
            <p:cNvSpPr/>
            <p:nvPr/>
          </p:nvSpPr>
          <p:spPr>
            <a:xfrm>
              <a:off x="2025157" y="3727912"/>
              <a:ext cx="797214" cy="920345"/>
            </a:xfrm>
            <a:custGeom>
              <a:avLst/>
              <a:gdLst>
                <a:gd name="connsiteX0" fmla="*/ 797129 w 797214"/>
                <a:gd name="connsiteY0" fmla="*/ 398131 h 920345"/>
                <a:gd name="connsiteX1" fmla="*/ 706006 w 797214"/>
                <a:gd name="connsiteY1" fmla="*/ 652620 h 920345"/>
                <a:gd name="connsiteX2" fmla="*/ 697796 w 797214"/>
                <a:gd name="connsiteY2" fmla="*/ 683405 h 920345"/>
                <a:gd name="connsiteX3" fmla="*/ 661265 w 797214"/>
                <a:gd name="connsiteY3" fmla="*/ 796283 h 920345"/>
                <a:gd name="connsiteX4" fmla="*/ 582866 w 797214"/>
                <a:gd name="connsiteY4" fmla="*/ 848823 h 920345"/>
                <a:gd name="connsiteX5" fmla="*/ 557827 w 797214"/>
                <a:gd name="connsiteY5" fmla="*/ 878786 h 920345"/>
                <a:gd name="connsiteX6" fmla="*/ 536894 w 797214"/>
                <a:gd name="connsiteY6" fmla="*/ 902593 h 920345"/>
                <a:gd name="connsiteX7" fmla="*/ 503646 w 797214"/>
                <a:gd name="connsiteY7" fmla="*/ 889459 h 920345"/>
                <a:gd name="connsiteX8" fmla="*/ 488048 w 797214"/>
                <a:gd name="connsiteY8" fmla="*/ 878786 h 920345"/>
                <a:gd name="connsiteX9" fmla="*/ 471219 w 797214"/>
                <a:gd name="connsiteY9" fmla="*/ 894795 h 920345"/>
                <a:gd name="connsiteX10" fmla="*/ 443307 w 797214"/>
                <a:gd name="connsiteY10" fmla="*/ 919833 h 920345"/>
                <a:gd name="connsiteX11" fmla="*/ 412112 w 797214"/>
                <a:gd name="connsiteY11" fmla="*/ 897668 h 920345"/>
                <a:gd name="connsiteX12" fmla="*/ 400208 w 797214"/>
                <a:gd name="connsiteY12" fmla="*/ 888227 h 920345"/>
                <a:gd name="connsiteX13" fmla="*/ 384611 w 797214"/>
                <a:gd name="connsiteY13" fmla="*/ 897257 h 920345"/>
                <a:gd name="connsiteX14" fmla="*/ 369423 w 797214"/>
                <a:gd name="connsiteY14" fmla="*/ 916549 h 920345"/>
                <a:gd name="connsiteX15" fmla="*/ 325093 w 797214"/>
                <a:gd name="connsiteY15" fmla="*/ 893153 h 920345"/>
                <a:gd name="connsiteX16" fmla="*/ 314011 w 797214"/>
                <a:gd name="connsiteY16" fmla="*/ 881660 h 920345"/>
                <a:gd name="connsiteX17" fmla="*/ 294719 w 797214"/>
                <a:gd name="connsiteY17" fmla="*/ 886996 h 920345"/>
                <a:gd name="connsiteX18" fmla="*/ 262292 w 797214"/>
                <a:gd name="connsiteY18" fmla="*/ 903414 h 920345"/>
                <a:gd name="connsiteX19" fmla="*/ 237664 w 797214"/>
                <a:gd name="connsiteY19" fmla="*/ 874271 h 920345"/>
                <a:gd name="connsiteX20" fmla="*/ 220835 w 797214"/>
                <a:gd name="connsiteY20" fmla="*/ 853748 h 920345"/>
                <a:gd name="connsiteX21" fmla="*/ 150645 w 797214"/>
                <a:gd name="connsiteY21" fmla="*/ 809007 h 920345"/>
                <a:gd name="connsiteX22" fmla="*/ 98926 w 797214"/>
                <a:gd name="connsiteY22" fmla="*/ 675196 h 920345"/>
                <a:gd name="connsiteX23" fmla="*/ 90717 w 797214"/>
                <a:gd name="connsiteY23" fmla="*/ 654262 h 920345"/>
                <a:gd name="connsiteX24" fmla="*/ 4 w 797214"/>
                <a:gd name="connsiteY24" fmla="*/ 396899 h 920345"/>
                <a:gd name="connsiteX25" fmla="*/ 359572 w 797214"/>
                <a:gd name="connsiteY25" fmla="*/ 2031 h 920345"/>
                <a:gd name="connsiteX26" fmla="*/ 793024 w 797214"/>
                <a:gd name="connsiteY26" fmla="*/ 336151 h 920345"/>
                <a:gd name="connsiteX27" fmla="*/ 797129 w 797214"/>
                <a:gd name="connsiteY27" fmla="*/ 398131 h 92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7214" h="920345">
                  <a:moveTo>
                    <a:pt x="797129" y="398131"/>
                  </a:moveTo>
                  <a:cubicBezTo>
                    <a:pt x="799181" y="494591"/>
                    <a:pt x="764292" y="577915"/>
                    <a:pt x="706006" y="652620"/>
                  </a:cubicBezTo>
                  <a:cubicBezTo>
                    <a:pt x="698617" y="662061"/>
                    <a:pt x="695744" y="670680"/>
                    <a:pt x="697796" y="683405"/>
                  </a:cubicBezTo>
                  <a:cubicBezTo>
                    <a:pt x="704364" y="726504"/>
                    <a:pt x="691229" y="764266"/>
                    <a:pt x="661265" y="796283"/>
                  </a:cubicBezTo>
                  <a:cubicBezTo>
                    <a:pt x="639100" y="819679"/>
                    <a:pt x="611598" y="835277"/>
                    <a:pt x="582866" y="848823"/>
                  </a:cubicBezTo>
                  <a:cubicBezTo>
                    <a:pt x="569731" y="854980"/>
                    <a:pt x="558648" y="861547"/>
                    <a:pt x="557827" y="878786"/>
                  </a:cubicBezTo>
                  <a:cubicBezTo>
                    <a:pt x="557417" y="890279"/>
                    <a:pt x="550028" y="900131"/>
                    <a:pt x="536894" y="902593"/>
                  </a:cubicBezTo>
                  <a:cubicBezTo>
                    <a:pt x="522938" y="905056"/>
                    <a:pt x="511855" y="901772"/>
                    <a:pt x="503646" y="889459"/>
                  </a:cubicBezTo>
                  <a:cubicBezTo>
                    <a:pt x="499952" y="884122"/>
                    <a:pt x="497899" y="876734"/>
                    <a:pt x="488048" y="878786"/>
                  </a:cubicBezTo>
                  <a:cubicBezTo>
                    <a:pt x="478607" y="880839"/>
                    <a:pt x="473271" y="884943"/>
                    <a:pt x="471219" y="894795"/>
                  </a:cubicBezTo>
                  <a:cubicBezTo>
                    <a:pt x="467935" y="909571"/>
                    <a:pt x="459726" y="919012"/>
                    <a:pt x="443307" y="919833"/>
                  </a:cubicBezTo>
                  <a:cubicBezTo>
                    <a:pt x="426889" y="920654"/>
                    <a:pt x="417858" y="911213"/>
                    <a:pt x="412112" y="897668"/>
                  </a:cubicBezTo>
                  <a:cubicBezTo>
                    <a:pt x="409649" y="891921"/>
                    <a:pt x="407597" y="887817"/>
                    <a:pt x="400208" y="888227"/>
                  </a:cubicBezTo>
                  <a:cubicBezTo>
                    <a:pt x="393230" y="888638"/>
                    <a:pt x="387484" y="889459"/>
                    <a:pt x="384611" y="897257"/>
                  </a:cubicBezTo>
                  <a:cubicBezTo>
                    <a:pt x="381737" y="905467"/>
                    <a:pt x="377633" y="912855"/>
                    <a:pt x="369423" y="916549"/>
                  </a:cubicBezTo>
                  <a:cubicBezTo>
                    <a:pt x="348490" y="926400"/>
                    <a:pt x="328787" y="916549"/>
                    <a:pt x="325093" y="893153"/>
                  </a:cubicBezTo>
                  <a:cubicBezTo>
                    <a:pt x="323862" y="886175"/>
                    <a:pt x="321809" y="882070"/>
                    <a:pt x="314011" y="881660"/>
                  </a:cubicBezTo>
                  <a:cubicBezTo>
                    <a:pt x="306622" y="881249"/>
                    <a:pt x="299234" y="877145"/>
                    <a:pt x="294719" y="886996"/>
                  </a:cubicBezTo>
                  <a:cubicBezTo>
                    <a:pt x="288151" y="900541"/>
                    <a:pt x="277069" y="906288"/>
                    <a:pt x="262292" y="903414"/>
                  </a:cubicBezTo>
                  <a:cubicBezTo>
                    <a:pt x="248746" y="900541"/>
                    <a:pt x="238895" y="889459"/>
                    <a:pt x="237664" y="874271"/>
                  </a:cubicBezTo>
                  <a:cubicBezTo>
                    <a:pt x="236843" y="863189"/>
                    <a:pt x="229865" y="857853"/>
                    <a:pt x="220835" y="853748"/>
                  </a:cubicBezTo>
                  <a:cubicBezTo>
                    <a:pt x="195386" y="842255"/>
                    <a:pt x="171989" y="827068"/>
                    <a:pt x="150645" y="809007"/>
                  </a:cubicBezTo>
                  <a:cubicBezTo>
                    <a:pt x="109599" y="773707"/>
                    <a:pt x="87433" y="730608"/>
                    <a:pt x="98926" y="675196"/>
                  </a:cubicBezTo>
                  <a:cubicBezTo>
                    <a:pt x="100979" y="665344"/>
                    <a:pt x="95643" y="660419"/>
                    <a:pt x="90717" y="654262"/>
                  </a:cubicBezTo>
                  <a:cubicBezTo>
                    <a:pt x="29968" y="579557"/>
                    <a:pt x="-406" y="492949"/>
                    <a:pt x="4" y="396899"/>
                  </a:cubicBezTo>
                  <a:cubicBezTo>
                    <a:pt x="415" y="195361"/>
                    <a:pt x="159675" y="22144"/>
                    <a:pt x="359572" y="2031"/>
                  </a:cubicBezTo>
                  <a:cubicBezTo>
                    <a:pt x="547976" y="-17261"/>
                    <a:pt x="747873" y="101364"/>
                    <a:pt x="793024" y="336151"/>
                  </a:cubicBezTo>
                  <a:cubicBezTo>
                    <a:pt x="796718" y="356263"/>
                    <a:pt x="795898" y="377197"/>
                    <a:pt x="797129" y="398131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BFD842-EE23-4FF0-8C38-1F676AE15C39}"/>
                </a:ext>
              </a:extLst>
            </p:cNvPr>
            <p:cNvSpPr/>
            <p:nvPr/>
          </p:nvSpPr>
          <p:spPr>
            <a:xfrm>
              <a:off x="2085730" y="3794196"/>
              <a:ext cx="674365" cy="759143"/>
            </a:xfrm>
            <a:custGeom>
              <a:avLst/>
              <a:gdLst>
                <a:gd name="connsiteX0" fmla="*/ 291507 w 674365"/>
                <a:gd name="connsiteY0" fmla="*/ 523534 h 759143"/>
                <a:gd name="connsiteX1" fmla="*/ 275602 w 674365"/>
                <a:gd name="connsiteY1" fmla="*/ 540773 h 759143"/>
                <a:gd name="connsiteX2" fmla="*/ 260004 w 674365"/>
                <a:gd name="connsiteY2" fmla="*/ 617941 h 759143"/>
                <a:gd name="connsiteX3" fmla="*/ 280938 w 674365"/>
                <a:gd name="connsiteY3" fmla="*/ 650368 h 759143"/>
                <a:gd name="connsiteX4" fmla="*/ 309670 w 674365"/>
                <a:gd name="connsiteY4" fmla="*/ 629434 h 759143"/>
                <a:gd name="connsiteX5" fmla="*/ 325268 w 674365"/>
                <a:gd name="connsiteY5" fmla="*/ 548572 h 759143"/>
                <a:gd name="connsiteX6" fmla="*/ 315417 w 674365"/>
                <a:gd name="connsiteY6" fmla="*/ 525997 h 759143"/>
                <a:gd name="connsiteX7" fmla="*/ 291507 w 674365"/>
                <a:gd name="connsiteY7" fmla="*/ 523534 h 759143"/>
                <a:gd name="connsiteX8" fmla="*/ 368778 w 674365"/>
                <a:gd name="connsiteY8" fmla="*/ 521481 h 759143"/>
                <a:gd name="connsiteX9" fmla="*/ 347844 w 674365"/>
                <a:gd name="connsiteY9" fmla="*/ 550624 h 759143"/>
                <a:gd name="connsiteX10" fmla="*/ 365084 w 674365"/>
                <a:gd name="connsiteY10" fmla="*/ 629023 h 759143"/>
                <a:gd name="connsiteX11" fmla="*/ 393406 w 674365"/>
                <a:gd name="connsiteY11" fmla="*/ 648315 h 759143"/>
                <a:gd name="connsiteX12" fmla="*/ 414340 w 674365"/>
                <a:gd name="connsiteY12" fmla="*/ 613836 h 759143"/>
                <a:gd name="connsiteX13" fmla="*/ 405310 w 674365"/>
                <a:gd name="connsiteY13" fmla="*/ 564170 h 759143"/>
                <a:gd name="connsiteX14" fmla="*/ 398332 w 674365"/>
                <a:gd name="connsiteY14" fmla="*/ 538311 h 759143"/>
                <a:gd name="connsiteX15" fmla="*/ 368778 w 674365"/>
                <a:gd name="connsiteY15" fmla="*/ 521481 h 759143"/>
                <a:gd name="connsiteX16" fmla="*/ 205413 w 674365"/>
                <a:gd name="connsiteY16" fmla="*/ 304756 h 759143"/>
                <a:gd name="connsiteX17" fmla="*/ 111416 w 674365"/>
                <a:gd name="connsiteY17" fmla="*/ 397932 h 759143"/>
                <a:gd name="connsiteX18" fmla="*/ 201719 w 674365"/>
                <a:gd name="connsiteY18" fmla="*/ 493570 h 759143"/>
                <a:gd name="connsiteX19" fmla="*/ 299820 w 674365"/>
                <a:gd name="connsiteY19" fmla="*/ 399984 h 759143"/>
                <a:gd name="connsiteX20" fmla="*/ 205413 w 674365"/>
                <a:gd name="connsiteY20" fmla="*/ 304756 h 759143"/>
                <a:gd name="connsiteX21" fmla="*/ 472215 w 674365"/>
                <a:gd name="connsiteY21" fmla="*/ 304345 h 759143"/>
                <a:gd name="connsiteX22" fmla="*/ 374935 w 674365"/>
                <a:gd name="connsiteY22" fmla="*/ 398342 h 759143"/>
                <a:gd name="connsiteX23" fmla="*/ 465648 w 674365"/>
                <a:gd name="connsiteY23" fmla="*/ 493159 h 759143"/>
                <a:gd name="connsiteX24" fmla="*/ 565391 w 674365"/>
                <a:gd name="connsiteY24" fmla="*/ 397931 h 759143"/>
                <a:gd name="connsiteX25" fmla="*/ 472215 w 674365"/>
                <a:gd name="connsiteY25" fmla="*/ 304345 h 759143"/>
                <a:gd name="connsiteX26" fmla="*/ 338814 w 674365"/>
                <a:gd name="connsiteY26" fmla="*/ 602 h 759143"/>
                <a:gd name="connsiteX27" fmla="*/ 652410 w 674365"/>
                <a:gd name="connsiteY27" fmla="*/ 215686 h 759143"/>
                <a:gd name="connsiteX28" fmla="*/ 594534 w 674365"/>
                <a:gd name="connsiteY28" fmla="*/ 549805 h 759143"/>
                <a:gd name="connsiteX29" fmla="*/ 587967 w 674365"/>
                <a:gd name="connsiteY29" fmla="*/ 557193 h 759143"/>
                <a:gd name="connsiteX30" fmla="*/ 574011 w 674365"/>
                <a:gd name="connsiteY30" fmla="*/ 620405 h 759143"/>
                <a:gd name="connsiteX31" fmla="*/ 560465 w 674365"/>
                <a:gd name="connsiteY31" fmla="*/ 682385 h 759143"/>
                <a:gd name="connsiteX32" fmla="*/ 505053 w 674365"/>
                <a:gd name="connsiteY32" fmla="*/ 723843 h 759143"/>
                <a:gd name="connsiteX33" fmla="*/ 493560 w 674365"/>
                <a:gd name="connsiteY33" fmla="*/ 720969 h 759143"/>
                <a:gd name="connsiteX34" fmla="*/ 459901 w 674365"/>
                <a:gd name="connsiteY34" fmla="*/ 709476 h 759143"/>
                <a:gd name="connsiteX35" fmla="*/ 436915 w 674365"/>
                <a:gd name="connsiteY35" fmla="*/ 738209 h 759143"/>
                <a:gd name="connsiteX36" fmla="*/ 421318 w 674365"/>
                <a:gd name="connsiteY36" fmla="*/ 750933 h 759143"/>
                <a:gd name="connsiteX37" fmla="*/ 409414 w 674365"/>
                <a:gd name="connsiteY37" fmla="*/ 742314 h 759143"/>
                <a:gd name="connsiteX38" fmla="*/ 376987 w 674365"/>
                <a:gd name="connsiteY38" fmla="*/ 723843 h 759143"/>
                <a:gd name="connsiteX39" fmla="*/ 349896 w 674365"/>
                <a:gd name="connsiteY39" fmla="*/ 750112 h 759143"/>
                <a:gd name="connsiteX40" fmla="*/ 338403 w 674365"/>
                <a:gd name="connsiteY40" fmla="*/ 759143 h 759143"/>
                <a:gd name="connsiteX41" fmla="*/ 325269 w 674365"/>
                <a:gd name="connsiteY41" fmla="*/ 750112 h 759143"/>
                <a:gd name="connsiteX42" fmla="*/ 294484 w 674365"/>
                <a:gd name="connsiteY42" fmla="*/ 723022 h 759143"/>
                <a:gd name="connsiteX43" fmla="*/ 263699 w 674365"/>
                <a:gd name="connsiteY43" fmla="*/ 745597 h 759143"/>
                <a:gd name="connsiteX44" fmla="*/ 255900 w 674365"/>
                <a:gd name="connsiteY44" fmla="*/ 751344 h 759143"/>
                <a:gd name="connsiteX45" fmla="*/ 238250 w 674365"/>
                <a:gd name="connsiteY45" fmla="*/ 741903 h 759143"/>
                <a:gd name="connsiteX46" fmla="*/ 235376 w 674365"/>
                <a:gd name="connsiteY46" fmla="*/ 730820 h 759143"/>
                <a:gd name="connsiteX47" fmla="*/ 186121 w 674365"/>
                <a:gd name="connsiteY47" fmla="*/ 715223 h 759143"/>
                <a:gd name="connsiteX48" fmla="*/ 159030 w 674365"/>
                <a:gd name="connsiteY48" fmla="*/ 717275 h 759143"/>
                <a:gd name="connsiteX49" fmla="*/ 99923 w 674365"/>
                <a:gd name="connsiteY49" fmla="*/ 651190 h 759143"/>
                <a:gd name="connsiteX50" fmla="*/ 100333 w 674365"/>
                <a:gd name="connsiteY50" fmla="*/ 622458 h 759143"/>
                <a:gd name="connsiteX51" fmla="*/ 90072 w 674365"/>
                <a:gd name="connsiteY51" fmla="*/ 562529 h 759143"/>
                <a:gd name="connsiteX52" fmla="*/ 7978 w 674365"/>
                <a:gd name="connsiteY52" fmla="*/ 409836 h 759143"/>
                <a:gd name="connsiteX53" fmla="*/ 197614 w 674365"/>
                <a:gd name="connsiteY53" fmla="*/ 26871 h 759143"/>
                <a:gd name="connsiteX54" fmla="*/ 338814 w 674365"/>
                <a:gd name="connsiteY54" fmla="*/ 602 h 75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74365" h="759143">
                  <a:moveTo>
                    <a:pt x="291507" y="523534"/>
                  </a:moveTo>
                  <a:cubicBezTo>
                    <a:pt x="284119" y="526202"/>
                    <a:pt x="278065" y="532154"/>
                    <a:pt x="275602" y="540773"/>
                  </a:cubicBezTo>
                  <a:cubicBezTo>
                    <a:pt x="267803" y="565812"/>
                    <a:pt x="262877" y="591671"/>
                    <a:pt x="260004" y="617941"/>
                  </a:cubicBezTo>
                  <a:cubicBezTo>
                    <a:pt x="257952" y="637643"/>
                    <a:pt x="263698" y="646263"/>
                    <a:pt x="280938" y="650368"/>
                  </a:cubicBezTo>
                  <a:cubicBezTo>
                    <a:pt x="293252" y="653241"/>
                    <a:pt x="304745" y="645442"/>
                    <a:pt x="309670" y="629434"/>
                  </a:cubicBezTo>
                  <a:cubicBezTo>
                    <a:pt x="318290" y="603164"/>
                    <a:pt x="322395" y="575663"/>
                    <a:pt x="325268" y="548572"/>
                  </a:cubicBezTo>
                  <a:cubicBezTo>
                    <a:pt x="325268" y="539132"/>
                    <a:pt x="324447" y="530922"/>
                    <a:pt x="315417" y="525997"/>
                  </a:cubicBezTo>
                  <a:cubicBezTo>
                    <a:pt x="307618" y="521481"/>
                    <a:pt x="298896" y="520866"/>
                    <a:pt x="291507" y="523534"/>
                  </a:cubicBezTo>
                  <a:close/>
                  <a:moveTo>
                    <a:pt x="368778" y="521481"/>
                  </a:moveTo>
                  <a:cubicBezTo>
                    <a:pt x="355233" y="524765"/>
                    <a:pt x="346202" y="537079"/>
                    <a:pt x="347844" y="550624"/>
                  </a:cubicBezTo>
                  <a:cubicBezTo>
                    <a:pt x="351539" y="577305"/>
                    <a:pt x="356875" y="603574"/>
                    <a:pt x="365084" y="629023"/>
                  </a:cubicBezTo>
                  <a:cubicBezTo>
                    <a:pt x="370010" y="644621"/>
                    <a:pt x="379861" y="650778"/>
                    <a:pt x="393406" y="648315"/>
                  </a:cubicBezTo>
                  <a:cubicBezTo>
                    <a:pt x="407772" y="645853"/>
                    <a:pt x="414750" y="635591"/>
                    <a:pt x="414340" y="613836"/>
                  </a:cubicBezTo>
                  <a:cubicBezTo>
                    <a:pt x="411877" y="601112"/>
                    <a:pt x="409004" y="582641"/>
                    <a:pt x="405310" y="564170"/>
                  </a:cubicBezTo>
                  <a:cubicBezTo>
                    <a:pt x="403668" y="555550"/>
                    <a:pt x="401205" y="546520"/>
                    <a:pt x="398332" y="538311"/>
                  </a:cubicBezTo>
                  <a:cubicBezTo>
                    <a:pt x="392996" y="523123"/>
                    <a:pt x="383144" y="518198"/>
                    <a:pt x="368778" y="521481"/>
                  </a:cubicBezTo>
                  <a:close/>
                  <a:moveTo>
                    <a:pt x="205413" y="304756"/>
                  </a:moveTo>
                  <a:cubicBezTo>
                    <a:pt x="153284" y="304346"/>
                    <a:pt x="111416" y="345803"/>
                    <a:pt x="111416" y="397932"/>
                  </a:cubicBezTo>
                  <a:cubicBezTo>
                    <a:pt x="111416" y="450471"/>
                    <a:pt x="152052" y="493160"/>
                    <a:pt x="201719" y="493570"/>
                  </a:cubicBezTo>
                  <a:cubicBezTo>
                    <a:pt x="255079" y="493981"/>
                    <a:pt x="299409" y="451703"/>
                    <a:pt x="299820" y="399984"/>
                  </a:cubicBezTo>
                  <a:cubicBezTo>
                    <a:pt x="300230" y="348676"/>
                    <a:pt x="257542" y="305577"/>
                    <a:pt x="205413" y="304756"/>
                  </a:cubicBezTo>
                  <a:close/>
                  <a:moveTo>
                    <a:pt x="472215" y="304345"/>
                  </a:moveTo>
                  <a:cubicBezTo>
                    <a:pt x="417213" y="303934"/>
                    <a:pt x="375346" y="344571"/>
                    <a:pt x="374935" y="398342"/>
                  </a:cubicBezTo>
                  <a:cubicBezTo>
                    <a:pt x="374525" y="449239"/>
                    <a:pt x="415571" y="491928"/>
                    <a:pt x="465648" y="493159"/>
                  </a:cubicBezTo>
                  <a:cubicBezTo>
                    <a:pt x="530912" y="495212"/>
                    <a:pt x="565391" y="440620"/>
                    <a:pt x="565391" y="397931"/>
                  </a:cubicBezTo>
                  <a:cubicBezTo>
                    <a:pt x="565391" y="346623"/>
                    <a:pt x="523934" y="304755"/>
                    <a:pt x="472215" y="304345"/>
                  </a:cubicBezTo>
                  <a:close/>
                  <a:moveTo>
                    <a:pt x="338814" y="602"/>
                  </a:moveTo>
                  <a:cubicBezTo>
                    <a:pt x="468521" y="-8429"/>
                    <a:pt x="606027" y="85158"/>
                    <a:pt x="652410" y="215686"/>
                  </a:cubicBezTo>
                  <a:cubicBezTo>
                    <a:pt x="695098" y="335542"/>
                    <a:pt x="675396" y="448831"/>
                    <a:pt x="594534" y="549805"/>
                  </a:cubicBezTo>
                  <a:cubicBezTo>
                    <a:pt x="592482" y="552268"/>
                    <a:pt x="590430" y="555141"/>
                    <a:pt x="587967" y="557193"/>
                  </a:cubicBezTo>
                  <a:cubicBezTo>
                    <a:pt x="567854" y="574843"/>
                    <a:pt x="562928" y="594135"/>
                    <a:pt x="574011" y="620405"/>
                  </a:cubicBezTo>
                  <a:cubicBezTo>
                    <a:pt x="583041" y="642160"/>
                    <a:pt x="575653" y="664325"/>
                    <a:pt x="560465" y="682385"/>
                  </a:cubicBezTo>
                  <a:cubicBezTo>
                    <a:pt x="545278" y="700446"/>
                    <a:pt x="525576" y="712349"/>
                    <a:pt x="505053" y="723843"/>
                  </a:cubicBezTo>
                  <a:cubicBezTo>
                    <a:pt x="499306" y="727126"/>
                    <a:pt x="496843" y="725074"/>
                    <a:pt x="493560" y="720969"/>
                  </a:cubicBezTo>
                  <a:cubicBezTo>
                    <a:pt x="484940" y="709887"/>
                    <a:pt x="473857" y="704961"/>
                    <a:pt x="459901" y="709476"/>
                  </a:cubicBezTo>
                  <a:cubicBezTo>
                    <a:pt x="445946" y="713991"/>
                    <a:pt x="437736" y="723843"/>
                    <a:pt x="436915" y="738209"/>
                  </a:cubicBezTo>
                  <a:cubicBezTo>
                    <a:pt x="436094" y="748881"/>
                    <a:pt x="427885" y="748881"/>
                    <a:pt x="421318" y="750933"/>
                  </a:cubicBezTo>
                  <a:cubicBezTo>
                    <a:pt x="413108" y="753807"/>
                    <a:pt x="412287" y="747239"/>
                    <a:pt x="409414" y="742314"/>
                  </a:cubicBezTo>
                  <a:cubicBezTo>
                    <a:pt x="402436" y="730000"/>
                    <a:pt x="392174" y="721790"/>
                    <a:pt x="376987" y="723843"/>
                  </a:cubicBezTo>
                  <a:cubicBezTo>
                    <a:pt x="362210" y="725895"/>
                    <a:pt x="351538" y="734515"/>
                    <a:pt x="349896" y="750112"/>
                  </a:cubicBezTo>
                  <a:cubicBezTo>
                    <a:pt x="349076" y="757911"/>
                    <a:pt x="344560" y="759143"/>
                    <a:pt x="338403" y="759143"/>
                  </a:cubicBezTo>
                  <a:cubicBezTo>
                    <a:pt x="331836" y="759143"/>
                    <a:pt x="327321" y="758732"/>
                    <a:pt x="325269" y="750112"/>
                  </a:cubicBezTo>
                  <a:cubicBezTo>
                    <a:pt x="321574" y="734925"/>
                    <a:pt x="307619" y="723432"/>
                    <a:pt x="294484" y="723022"/>
                  </a:cubicBezTo>
                  <a:cubicBezTo>
                    <a:pt x="278886" y="722611"/>
                    <a:pt x="269035" y="731231"/>
                    <a:pt x="263699" y="745597"/>
                  </a:cubicBezTo>
                  <a:cubicBezTo>
                    <a:pt x="262057" y="749702"/>
                    <a:pt x="260415" y="752165"/>
                    <a:pt x="255900" y="751344"/>
                  </a:cubicBezTo>
                  <a:cubicBezTo>
                    <a:pt x="248922" y="750112"/>
                    <a:pt x="241533" y="749702"/>
                    <a:pt x="238250" y="741903"/>
                  </a:cubicBezTo>
                  <a:cubicBezTo>
                    <a:pt x="237018" y="738619"/>
                    <a:pt x="236197" y="734515"/>
                    <a:pt x="235376" y="730820"/>
                  </a:cubicBezTo>
                  <a:cubicBezTo>
                    <a:pt x="229630" y="705372"/>
                    <a:pt x="204592" y="696341"/>
                    <a:pt x="186121" y="715223"/>
                  </a:cubicBezTo>
                  <a:cubicBezTo>
                    <a:pt x="175859" y="725895"/>
                    <a:pt x="168881" y="723432"/>
                    <a:pt x="159030" y="717275"/>
                  </a:cubicBezTo>
                  <a:cubicBezTo>
                    <a:pt x="133170" y="700446"/>
                    <a:pt x="110184" y="681564"/>
                    <a:pt x="99923" y="651190"/>
                  </a:cubicBezTo>
                  <a:cubicBezTo>
                    <a:pt x="96639" y="641339"/>
                    <a:pt x="96229" y="631898"/>
                    <a:pt x="100333" y="622458"/>
                  </a:cubicBezTo>
                  <a:cubicBezTo>
                    <a:pt x="110595" y="600292"/>
                    <a:pt x="107722" y="581821"/>
                    <a:pt x="90072" y="562529"/>
                  </a:cubicBezTo>
                  <a:cubicBezTo>
                    <a:pt x="49846" y="519020"/>
                    <a:pt x="19882" y="468533"/>
                    <a:pt x="7978" y="409836"/>
                  </a:cubicBezTo>
                  <a:cubicBezTo>
                    <a:pt x="-30605" y="218149"/>
                    <a:pt x="76937" y="81464"/>
                    <a:pt x="197614" y="26871"/>
                  </a:cubicBezTo>
                  <a:cubicBezTo>
                    <a:pt x="236608" y="9221"/>
                    <a:pt x="274371" y="-1861"/>
                    <a:pt x="338814" y="602"/>
                  </a:cubicBezTo>
                  <a:close/>
                </a:path>
              </a:pathLst>
            </a:custGeom>
            <a:solidFill>
              <a:schemeClr val="accent3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4668E8C-9023-4C78-8888-4F412C47B512}"/>
              </a:ext>
            </a:extLst>
          </p:cNvPr>
          <p:cNvGrpSpPr/>
          <p:nvPr/>
        </p:nvGrpSpPr>
        <p:grpSpPr>
          <a:xfrm>
            <a:off x="7140133" y="1169577"/>
            <a:ext cx="735877" cy="853716"/>
            <a:chOff x="3022788" y="2503524"/>
            <a:chExt cx="735877" cy="853716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1C57FD4-9BD2-4E4A-854B-338C63DD644A}"/>
                </a:ext>
              </a:extLst>
            </p:cNvPr>
            <p:cNvSpPr/>
            <p:nvPr/>
          </p:nvSpPr>
          <p:spPr>
            <a:xfrm>
              <a:off x="3022788" y="2503524"/>
              <a:ext cx="735877" cy="853716"/>
            </a:xfrm>
            <a:custGeom>
              <a:avLst/>
              <a:gdLst>
                <a:gd name="connsiteX0" fmla="*/ 368403 w 735877"/>
                <a:gd name="connsiteY0" fmla="*/ 853717 h 853716"/>
                <a:gd name="connsiteX1" fmla="*/ 229666 w 735877"/>
                <a:gd name="connsiteY1" fmla="*/ 853717 h 853716"/>
                <a:gd name="connsiteX2" fmla="*/ 190672 w 735877"/>
                <a:gd name="connsiteY2" fmla="*/ 822111 h 853716"/>
                <a:gd name="connsiteX3" fmla="*/ 177947 w 735877"/>
                <a:gd name="connsiteY3" fmla="*/ 749869 h 853716"/>
                <a:gd name="connsiteX4" fmla="*/ 160297 w 735877"/>
                <a:gd name="connsiteY4" fmla="*/ 734271 h 853716"/>
                <a:gd name="connsiteX5" fmla="*/ 122124 w 735877"/>
                <a:gd name="connsiteY5" fmla="*/ 731398 h 853716"/>
                <a:gd name="connsiteX6" fmla="*/ 51934 w 735877"/>
                <a:gd name="connsiteY6" fmla="*/ 652589 h 853716"/>
                <a:gd name="connsiteX7" fmla="*/ 63838 w 735877"/>
                <a:gd name="connsiteY7" fmla="*/ 593892 h 853716"/>
                <a:gd name="connsiteX8" fmla="*/ 63017 w 735877"/>
                <a:gd name="connsiteY8" fmla="*/ 577473 h 853716"/>
                <a:gd name="connsiteX9" fmla="*/ 86413 w 735877"/>
                <a:gd name="connsiteY9" fmla="*/ 128834 h 853716"/>
                <a:gd name="connsiteX10" fmla="*/ 574868 w 735877"/>
                <a:gd name="connsiteY10" fmla="*/ 62339 h 853716"/>
                <a:gd name="connsiteX11" fmla="*/ 734950 w 735877"/>
                <a:gd name="connsiteY11" fmla="*/ 401383 h 853716"/>
                <a:gd name="connsiteX12" fmla="*/ 672969 w 735877"/>
                <a:gd name="connsiteY12" fmla="*/ 576652 h 853716"/>
                <a:gd name="connsiteX13" fmla="*/ 672969 w 735877"/>
                <a:gd name="connsiteY13" fmla="*/ 596765 h 853716"/>
                <a:gd name="connsiteX14" fmla="*/ 649983 w 735877"/>
                <a:gd name="connsiteY14" fmla="*/ 714979 h 853716"/>
                <a:gd name="connsiteX15" fmla="*/ 595802 w 735877"/>
                <a:gd name="connsiteY15" fmla="*/ 733040 h 853716"/>
                <a:gd name="connsiteX16" fmla="*/ 578973 w 735877"/>
                <a:gd name="connsiteY16" fmla="*/ 733861 h 853716"/>
                <a:gd name="connsiteX17" fmla="*/ 555986 w 735877"/>
                <a:gd name="connsiteY17" fmla="*/ 753563 h 853716"/>
                <a:gd name="connsiteX18" fmla="*/ 543672 w 735877"/>
                <a:gd name="connsiteY18" fmla="*/ 817596 h 853716"/>
                <a:gd name="connsiteX19" fmla="*/ 536695 w 735877"/>
                <a:gd name="connsiteY19" fmla="*/ 837298 h 853716"/>
                <a:gd name="connsiteX20" fmla="*/ 510835 w 735877"/>
                <a:gd name="connsiteY20" fmla="*/ 852485 h 853716"/>
                <a:gd name="connsiteX21" fmla="*/ 438593 w 735877"/>
                <a:gd name="connsiteY21" fmla="*/ 852485 h 853716"/>
                <a:gd name="connsiteX22" fmla="*/ 367993 w 735877"/>
                <a:gd name="connsiteY22" fmla="*/ 852485 h 853716"/>
                <a:gd name="connsiteX23" fmla="*/ 368403 w 735877"/>
                <a:gd name="connsiteY23" fmla="*/ 853717 h 8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5877" h="853716">
                  <a:moveTo>
                    <a:pt x="368403" y="853717"/>
                  </a:moveTo>
                  <a:cubicBezTo>
                    <a:pt x="322021" y="853717"/>
                    <a:pt x="276049" y="853717"/>
                    <a:pt x="229666" y="853717"/>
                  </a:cubicBezTo>
                  <a:cubicBezTo>
                    <a:pt x="207090" y="853717"/>
                    <a:pt x="195597" y="844687"/>
                    <a:pt x="190672" y="822111"/>
                  </a:cubicBezTo>
                  <a:cubicBezTo>
                    <a:pt x="185746" y="798304"/>
                    <a:pt x="181231" y="774087"/>
                    <a:pt x="177947" y="749869"/>
                  </a:cubicBezTo>
                  <a:cubicBezTo>
                    <a:pt x="176305" y="738376"/>
                    <a:pt x="172201" y="733861"/>
                    <a:pt x="160297" y="734271"/>
                  </a:cubicBezTo>
                  <a:cubicBezTo>
                    <a:pt x="147573" y="734682"/>
                    <a:pt x="134848" y="733450"/>
                    <a:pt x="122124" y="731398"/>
                  </a:cubicBezTo>
                  <a:cubicBezTo>
                    <a:pt x="82309" y="725241"/>
                    <a:pt x="53987" y="692814"/>
                    <a:pt x="51934" y="652589"/>
                  </a:cubicBezTo>
                  <a:cubicBezTo>
                    <a:pt x="51113" y="632065"/>
                    <a:pt x="51934" y="611953"/>
                    <a:pt x="63838" y="593892"/>
                  </a:cubicBezTo>
                  <a:cubicBezTo>
                    <a:pt x="67943" y="587735"/>
                    <a:pt x="67122" y="583220"/>
                    <a:pt x="63017" y="577473"/>
                  </a:cubicBezTo>
                  <a:cubicBezTo>
                    <a:pt x="-23591" y="455975"/>
                    <a:pt x="-25644" y="260594"/>
                    <a:pt x="86413" y="128834"/>
                  </a:cubicBezTo>
                  <a:cubicBezTo>
                    <a:pt x="215710" y="-23038"/>
                    <a:pt x="433257" y="-34531"/>
                    <a:pt x="574868" y="62339"/>
                  </a:cubicBezTo>
                  <a:cubicBezTo>
                    <a:pt x="692261" y="142790"/>
                    <a:pt x="743569" y="258952"/>
                    <a:pt x="734950" y="401383"/>
                  </a:cubicBezTo>
                  <a:cubicBezTo>
                    <a:pt x="730845" y="465416"/>
                    <a:pt x="707448" y="523292"/>
                    <a:pt x="672969" y="576652"/>
                  </a:cubicBezTo>
                  <a:cubicBezTo>
                    <a:pt x="668044" y="584451"/>
                    <a:pt x="668865" y="589787"/>
                    <a:pt x="672969" y="596765"/>
                  </a:cubicBezTo>
                  <a:cubicBezTo>
                    <a:pt x="695545" y="637812"/>
                    <a:pt x="686104" y="685426"/>
                    <a:pt x="649983" y="714979"/>
                  </a:cubicBezTo>
                  <a:cubicBezTo>
                    <a:pt x="633975" y="728114"/>
                    <a:pt x="615504" y="731398"/>
                    <a:pt x="595802" y="733040"/>
                  </a:cubicBezTo>
                  <a:cubicBezTo>
                    <a:pt x="590055" y="733450"/>
                    <a:pt x="584309" y="733861"/>
                    <a:pt x="578973" y="733861"/>
                  </a:cubicBezTo>
                  <a:cubicBezTo>
                    <a:pt x="565017" y="733040"/>
                    <a:pt x="557628" y="738376"/>
                    <a:pt x="555986" y="753563"/>
                  </a:cubicBezTo>
                  <a:cubicBezTo>
                    <a:pt x="553524" y="774908"/>
                    <a:pt x="548188" y="796252"/>
                    <a:pt x="543672" y="817596"/>
                  </a:cubicBezTo>
                  <a:cubicBezTo>
                    <a:pt x="542031" y="824574"/>
                    <a:pt x="539978" y="831552"/>
                    <a:pt x="536695" y="837298"/>
                  </a:cubicBezTo>
                  <a:cubicBezTo>
                    <a:pt x="531359" y="847149"/>
                    <a:pt x="523970" y="853306"/>
                    <a:pt x="510835" y="852485"/>
                  </a:cubicBezTo>
                  <a:cubicBezTo>
                    <a:pt x="487028" y="851254"/>
                    <a:pt x="462811" y="852485"/>
                    <a:pt x="438593" y="852485"/>
                  </a:cubicBezTo>
                  <a:cubicBezTo>
                    <a:pt x="415197" y="852485"/>
                    <a:pt x="391390" y="852485"/>
                    <a:pt x="367993" y="852485"/>
                  </a:cubicBezTo>
                  <a:cubicBezTo>
                    <a:pt x="368403" y="853306"/>
                    <a:pt x="368403" y="853306"/>
                    <a:pt x="368403" y="853717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169B498-ECE0-47BF-9AFF-7F467AAF6798}"/>
                </a:ext>
              </a:extLst>
            </p:cNvPr>
            <p:cNvSpPr/>
            <p:nvPr/>
          </p:nvSpPr>
          <p:spPr>
            <a:xfrm>
              <a:off x="3086557" y="2565819"/>
              <a:ext cx="609224" cy="729031"/>
            </a:xfrm>
            <a:custGeom>
              <a:avLst/>
              <a:gdLst>
                <a:gd name="connsiteX0" fmla="*/ 274259 w 609224"/>
                <a:gd name="connsiteY0" fmla="*/ 443346 h 729031"/>
                <a:gd name="connsiteX1" fmla="*/ 246758 w 609224"/>
                <a:gd name="connsiteY1" fmla="*/ 461817 h 729031"/>
                <a:gd name="connsiteX2" fmla="*/ 234444 w 609224"/>
                <a:gd name="connsiteY2" fmla="*/ 526260 h 729031"/>
                <a:gd name="connsiteX3" fmla="*/ 253325 w 609224"/>
                <a:gd name="connsiteY3" fmla="*/ 557866 h 729031"/>
                <a:gd name="connsiteX4" fmla="*/ 278774 w 609224"/>
                <a:gd name="connsiteY4" fmla="*/ 540216 h 729031"/>
                <a:gd name="connsiteX5" fmla="*/ 293551 w 609224"/>
                <a:gd name="connsiteY5" fmla="*/ 470027 h 729031"/>
                <a:gd name="connsiteX6" fmla="*/ 274259 w 609224"/>
                <a:gd name="connsiteY6" fmla="*/ 443346 h 729031"/>
                <a:gd name="connsiteX7" fmla="*/ 331725 w 609224"/>
                <a:gd name="connsiteY7" fmla="*/ 442526 h 729031"/>
                <a:gd name="connsiteX8" fmla="*/ 313254 w 609224"/>
                <a:gd name="connsiteY8" fmla="*/ 467975 h 729031"/>
                <a:gd name="connsiteX9" fmla="*/ 330083 w 609224"/>
                <a:gd name="connsiteY9" fmla="*/ 543090 h 729031"/>
                <a:gd name="connsiteX10" fmla="*/ 354301 w 609224"/>
                <a:gd name="connsiteY10" fmla="*/ 557867 h 729031"/>
                <a:gd name="connsiteX11" fmla="*/ 374413 w 609224"/>
                <a:gd name="connsiteY11" fmla="*/ 534470 h 729031"/>
                <a:gd name="connsiteX12" fmla="*/ 357995 w 609224"/>
                <a:gd name="connsiteY12" fmla="*/ 455661 h 729031"/>
                <a:gd name="connsiteX13" fmla="*/ 331725 w 609224"/>
                <a:gd name="connsiteY13" fmla="*/ 442526 h 729031"/>
                <a:gd name="connsiteX14" fmla="*/ 132238 w 609224"/>
                <a:gd name="connsiteY14" fmla="*/ 334163 h 729031"/>
                <a:gd name="connsiteX15" fmla="*/ 98990 w 609224"/>
                <a:gd name="connsiteY15" fmla="*/ 360022 h 729031"/>
                <a:gd name="connsiteX16" fmla="*/ 181904 w 609224"/>
                <a:gd name="connsiteY16" fmla="*/ 456071 h 729031"/>
                <a:gd name="connsiteX17" fmla="*/ 267281 w 609224"/>
                <a:gd name="connsiteY17" fmla="*/ 388344 h 729031"/>
                <a:gd name="connsiteX18" fmla="*/ 241012 w 609224"/>
                <a:gd name="connsiteY18" fmla="*/ 350171 h 729031"/>
                <a:gd name="connsiteX19" fmla="*/ 132238 w 609224"/>
                <a:gd name="connsiteY19" fmla="*/ 334163 h 729031"/>
                <a:gd name="connsiteX20" fmla="*/ 424490 w 609224"/>
                <a:gd name="connsiteY20" fmla="*/ 285317 h 729031"/>
                <a:gd name="connsiteX21" fmla="*/ 339113 w 609224"/>
                <a:gd name="connsiteY21" fmla="*/ 373978 h 729031"/>
                <a:gd name="connsiteX22" fmla="*/ 423669 w 609224"/>
                <a:gd name="connsiteY22" fmla="*/ 456892 h 729031"/>
                <a:gd name="connsiteX23" fmla="*/ 509867 w 609224"/>
                <a:gd name="connsiteY23" fmla="*/ 370694 h 729031"/>
                <a:gd name="connsiteX24" fmla="*/ 424490 w 609224"/>
                <a:gd name="connsiteY24" fmla="*/ 285317 h 729031"/>
                <a:gd name="connsiteX25" fmla="*/ 286266 w 609224"/>
                <a:gd name="connsiteY25" fmla="*/ 659 h 729031"/>
                <a:gd name="connsiteX26" fmla="*/ 496732 w 609224"/>
                <a:gd name="connsiteY26" fmla="*/ 66949 h 729031"/>
                <a:gd name="connsiteX27" fmla="*/ 572258 w 609224"/>
                <a:gd name="connsiteY27" fmla="*/ 453198 h 729031"/>
                <a:gd name="connsiteX28" fmla="*/ 569385 w 609224"/>
                <a:gd name="connsiteY28" fmla="*/ 424465 h 729031"/>
                <a:gd name="connsiteX29" fmla="*/ 567743 w 609224"/>
                <a:gd name="connsiteY29" fmla="*/ 386292 h 729031"/>
                <a:gd name="connsiteX30" fmla="*/ 546809 w 609224"/>
                <a:gd name="connsiteY30" fmla="*/ 366179 h 729031"/>
                <a:gd name="connsiteX31" fmla="*/ 526696 w 609224"/>
                <a:gd name="connsiteY31" fmla="*/ 388754 h 729031"/>
                <a:gd name="connsiteX32" fmla="*/ 527927 w 609224"/>
                <a:gd name="connsiteY32" fmla="*/ 524619 h 729031"/>
                <a:gd name="connsiteX33" fmla="*/ 544346 w 609224"/>
                <a:gd name="connsiteY33" fmla="*/ 557045 h 729031"/>
                <a:gd name="connsiteX34" fmla="*/ 558302 w 609224"/>
                <a:gd name="connsiteY34" fmla="*/ 589472 h 729031"/>
                <a:gd name="connsiteX35" fmla="*/ 528338 w 609224"/>
                <a:gd name="connsiteY35" fmla="*/ 608764 h 729031"/>
                <a:gd name="connsiteX36" fmla="*/ 476209 w 609224"/>
                <a:gd name="connsiteY36" fmla="*/ 609996 h 729031"/>
                <a:gd name="connsiteX37" fmla="*/ 438446 w 609224"/>
                <a:gd name="connsiteY37" fmla="*/ 641601 h 729031"/>
                <a:gd name="connsiteX38" fmla="*/ 424901 w 609224"/>
                <a:gd name="connsiteY38" fmla="*/ 716717 h 729031"/>
                <a:gd name="connsiteX39" fmla="*/ 411355 w 609224"/>
                <a:gd name="connsiteY39" fmla="*/ 728620 h 729031"/>
                <a:gd name="connsiteX40" fmla="*/ 194629 w 609224"/>
                <a:gd name="connsiteY40" fmla="*/ 729031 h 729031"/>
                <a:gd name="connsiteX41" fmla="*/ 183136 w 609224"/>
                <a:gd name="connsiteY41" fmla="*/ 718769 h 729031"/>
                <a:gd name="connsiteX42" fmla="*/ 167949 w 609224"/>
                <a:gd name="connsiteY42" fmla="*/ 636676 h 729031"/>
                <a:gd name="connsiteX43" fmla="*/ 139627 w 609224"/>
                <a:gd name="connsiteY43" fmla="*/ 611227 h 729031"/>
                <a:gd name="connsiteX44" fmla="*/ 81751 w 609224"/>
                <a:gd name="connsiteY44" fmla="*/ 608764 h 729031"/>
                <a:gd name="connsiteX45" fmla="*/ 50966 w 609224"/>
                <a:gd name="connsiteY45" fmla="*/ 593166 h 729031"/>
                <a:gd name="connsiteX46" fmla="*/ 57534 w 609224"/>
                <a:gd name="connsiteY46" fmla="*/ 562792 h 729031"/>
                <a:gd name="connsiteX47" fmla="*/ 79288 w 609224"/>
                <a:gd name="connsiteY47" fmla="*/ 513536 h 729031"/>
                <a:gd name="connsiteX48" fmla="*/ 78878 w 609224"/>
                <a:gd name="connsiteY48" fmla="*/ 396143 h 729031"/>
                <a:gd name="connsiteX49" fmla="*/ 59996 w 609224"/>
                <a:gd name="connsiteY49" fmla="*/ 367410 h 729031"/>
                <a:gd name="connsiteX50" fmla="*/ 38652 w 609224"/>
                <a:gd name="connsiteY50" fmla="*/ 396553 h 729031"/>
                <a:gd name="connsiteX51" fmla="*/ 38242 w 609224"/>
                <a:gd name="connsiteY51" fmla="*/ 451556 h 729031"/>
                <a:gd name="connsiteX52" fmla="*/ 96117 w 609224"/>
                <a:gd name="connsiteY52" fmla="*/ 78442 h 729031"/>
                <a:gd name="connsiteX53" fmla="*/ 286266 w 609224"/>
                <a:gd name="connsiteY53" fmla="*/ 659 h 72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09224" h="729031">
                  <a:moveTo>
                    <a:pt x="274259" y="443346"/>
                  </a:moveTo>
                  <a:cubicBezTo>
                    <a:pt x="262356" y="440884"/>
                    <a:pt x="250042" y="448272"/>
                    <a:pt x="246758" y="461817"/>
                  </a:cubicBezTo>
                  <a:cubicBezTo>
                    <a:pt x="241422" y="484393"/>
                    <a:pt x="237728" y="507789"/>
                    <a:pt x="234444" y="526260"/>
                  </a:cubicBezTo>
                  <a:cubicBezTo>
                    <a:pt x="233623" y="545963"/>
                    <a:pt x="241011" y="556635"/>
                    <a:pt x="253325" y="557866"/>
                  </a:cubicBezTo>
                  <a:cubicBezTo>
                    <a:pt x="266871" y="559919"/>
                    <a:pt x="275080" y="551709"/>
                    <a:pt x="278774" y="540216"/>
                  </a:cubicBezTo>
                  <a:cubicBezTo>
                    <a:pt x="286163" y="517641"/>
                    <a:pt x="291088" y="493834"/>
                    <a:pt x="293551" y="470027"/>
                  </a:cubicBezTo>
                  <a:cubicBezTo>
                    <a:pt x="294783" y="455250"/>
                    <a:pt x="287394" y="445809"/>
                    <a:pt x="274259" y="443346"/>
                  </a:cubicBezTo>
                  <a:close/>
                  <a:moveTo>
                    <a:pt x="331725" y="442526"/>
                  </a:moveTo>
                  <a:cubicBezTo>
                    <a:pt x="320232" y="445810"/>
                    <a:pt x="313254" y="453608"/>
                    <a:pt x="313254" y="467975"/>
                  </a:cubicBezTo>
                  <a:cubicBezTo>
                    <a:pt x="317769" y="492192"/>
                    <a:pt x="321053" y="518462"/>
                    <a:pt x="330083" y="543090"/>
                  </a:cubicBezTo>
                  <a:cubicBezTo>
                    <a:pt x="333777" y="554583"/>
                    <a:pt x="342397" y="559509"/>
                    <a:pt x="354301" y="557867"/>
                  </a:cubicBezTo>
                  <a:cubicBezTo>
                    <a:pt x="366204" y="556225"/>
                    <a:pt x="375645" y="546374"/>
                    <a:pt x="374413" y="534470"/>
                  </a:cubicBezTo>
                  <a:cubicBezTo>
                    <a:pt x="371951" y="507379"/>
                    <a:pt x="367025" y="481110"/>
                    <a:pt x="357995" y="455661"/>
                  </a:cubicBezTo>
                  <a:cubicBezTo>
                    <a:pt x="353890" y="443757"/>
                    <a:pt x="343628" y="439242"/>
                    <a:pt x="331725" y="442526"/>
                  </a:cubicBezTo>
                  <a:close/>
                  <a:moveTo>
                    <a:pt x="132238" y="334163"/>
                  </a:moveTo>
                  <a:cubicBezTo>
                    <a:pt x="111715" y="330058"/>
                    <a:pt x="102685" y="338267"/>
                    <a:pt x="98990" y="360022"/>
                  </a:cubicBezTo>
                  <a:cubicBezTo>
                    <a:pt x="92423" y="396143"/>
                    <a:pt x="126081" y="457713"/>
                    <a:pt x="181904" y="456071"/>
                  </a:cubicBezTo>
                  <a:cubicBezTo>
                    <a:pt x="224593" y="456481"/>
                    <a:pt x="257841" y="429801"/>
                    <a:pt x="267281" y="388344"/>
                  </a:cubicBezTo>
                  <a:cubicBezTo>
                    <a:pt x="273028" y="362485"/>
                    <a:pt x="266871" y="352633"/>
                    <a:pt x="241012" y="350171"/>
                  </a:cubicBezTo>
                  <a:cubicBezTo>
                    <a:pt x="204480" y="346477"/>
                    <a:pt x="168359" y="341140"/>
                    <a:pt x="132238" y="334163"/>
                  </a:cubicBezTo>
                  <a:close/>
                  <a:moveTo>
                    <a:pt x="424490" y="285317"/>
                  </a:moveTo>
                  <a:cubicBezTo>
                    <a:pt x="376055" y="285727"/>
                    <a:pt x="338703" y="324311"/>
                    <a:pt x="339113" y="373978"/>
                  </a:cubicBezTo>
                  <a:cubicBezTo>
                    <a:pt x="339524" y="419950"/>
                    <a:pt x="377697" y="457302"/>
                    <a:pt x="423669" y="456892"/>
                  </a:cubicBezTo>
                  <a:cubicBezTo>
                    <a:pt x="472104" y="456481"/>
                    <a:pt x="510278" y="418308"/>
                    <a:pt x="509867" y="370694"/>
                  </a:cubicBezTo>
                  <a:cubicBezTo>
                    <a:pt x="509457" y="322669"/>
                    <a:pt x="472104" y="285317"/>
                    <a:pt x="424490" y="285317"/>
                  </a:cubicBezTo>
                  <a:close/>
                  <a:moveTo>
                    <a:pt x="286266" y="659"/>
                  </a:moveTo>
                  <a:cubicBezTo>
                    <a:pt x="358508" y="-3959"/>
                    <a:pt x="434136" y="15436"/>
                    <a:pt x="496732" y="66949"/>
                  </a:cubicBezTo>
                  <a:cubicBezTo>
                    <a:pt x="621514" y="169976"/>
                    <a:pt x="635880" y="335804"/>
                    <a:pt x="572258" y="453198"/>
                  </a:cubicBezTo>
                  <a:cubicBezTo>
                    <a:pt x="567743" y="443346"/>
                    <a:pt x="570206" y="433495"/>
                    <a:pt x="569385" y="424465"/>
                  </a:cubicBezTo>
                  <a:cubicBezTo>
                    <a:pt x="568564" y="411741"/>
                    <a:pt x="568974" y="399016"/>
                    <a:pt x="567743" y="386292"/>
                  </a:cubicBezTo>
                  <a:cubicBezTo>
                    <a:pt x="566511" y="372746"/>
                    <a:pt x="557481" y="364947"/>
                    <a:pt x="546809" y="366179"/>
                  </a:cubicBezTo>
                  <a:cubicBezTo>
                    <a:pt x="535316" y="367410"/>
                    <a:pt x="526696" y="376851"/>
                    <a:pt x="526696" y="388754"/>
                  </a:cubicBezTo>
                  <a:cubicBezTo>
                    <a:pt x="527107" y="433906"/>
                    <a:pt x="525875" y="479467"/>
                    <a:pt x="527927" y="524619"/>
                  </a:cubicBezTo>
                  <a:cubicBezTo>
                    <a:pt x="528338" y="538164"/>
                    <a:pt x="532853" y="548836"/>
                    <a:pt x="544346" y="557045"/>
                  </a:cubicBezTo>
                  <a:cubicBezTo>
                    <a:pt x="555018" y="564844"/>
                    <a:pt x="563228" y="575106"/>
                    <a:pt x="558302" y="589472"/>
                  </a:cubicBezTo>
                  <a:cubicBezTo>
                    <a:pt x="553787" y="603839"/>
                    <a:pt x="541473" y="607943"/>
                    <a:pt x="528338" y="608764"/>
                  </a:cubicBezTo>
                  <a:cubicBezTo>
                    <a:pt x="511098" y="609585"/>
                    <a:pt x="493448" y="609585"/>
                    <a:pt x="476209" y="609996"/>
                  </a:cubicBezTo>
                  <a:cubicBezTo>
                    <a:pt x="452402" y="610817"/>
                    <a:pt x="442961" y="618205"/>
                    <a:pt x="438446" y="641601"/>
                  </a:cubicBezTo>
                  <a:cubicBezTo>
                    <a:pt x="433520" y="666640"/>
                    <a:pt x="429005" y="691678"/>
                    <a:pt x="424901" y="716717"/>
                  </a:cubicBezTo>
                  <a:cubicBezTo>
                    <a:pt x="423669" y="725337"/>
                    <a:pt x="420796" y="728620"/>
                    <a:pt x="411355" y="728620"/>
                  </a:cubicBezTo>
                  <a:cubicBezTo>
                    <a:pt x="339113" y="728620"/>
                    <a:pt x="266871" y="728620"/>
                    <a:pt x="194629" y="729031"/>
                  </a:cubicBezTo>
                  <a:cubicBezTo>
                    <a:pt x="186830" y="729031"/>
                    <a:pt x="184368" y="726568"/>
                    <a:pt x="183136" y="718769"/>
                  </a:cubicBezTo>
                  <a:cubicBezTo>
                    <a:pt x="178621" y="691268"/>
                    <a:pt x="173695" y="663767"/>
                    <a:pt x="167949" y="636676"/>
                  </a:cubicBezTo>
                  <a:cubicBezTo>
                    <a:pt x="163844" y="617384"/>
                    <a:pt x="159329" y="612869"/>
                    <a:pt x="139627" y="611227"/>
                  </a:cubicBezTo>
                  <a:cubicBezTo>
                    <a:pt x="120335" y="609585"/>
                    <a:pt x="101043" y="609996"/>
                    <a:pt x="81751" y="608764"/>
                  </a:cubicBezTo>
                  <a:cubicBezTo>
                    <a:pt x="69437" y="607943"/>
                    <a:pt x="56713" y="607122"/>
                    <a:pt x="50966" y="593166"/>
                  </a:cubicBezTo>
                  <a:cubicBezTo>
                    <a:pt x="45630" y="581263"/>
                    <a:pt x="46861" y="570591"/>
                    <a:pt x="57534" y="562792"/>
                  </a:cubicBezTo>
                  <a:cubicBezTo>
                    <a:pt x="74773" y="550478"/>
                    <a:pt x="79288" y="533649"/>
                    <a:pt x="79288" y="513536"/>
                  </a:cubicBezTo>
                  <a:cubicBezTo>
                    <a:pt x="78467" y="474542"/>
                    <a:pt x="79288" y="435137"/>
                    <a:pt x="78878" y="396143"/>
                  </a:cubicBezTo>
                  <a:cubicBezTo>
                    <a:pt x="78467" y="374799"/>
                    <a:pt x="73131" y="367000"/>
                    <a:pt x="59996" y="367410"/>
                  </a:cubicBezTo>
                  <a:cubicBezTo>
                    <a:pt x="46451" y="367410"/>
                    <a:pt x="39473" y="376030"/>
                    <a:pt x="38652" y="396553"/>
                  </a:cubicBezTo>
                  <a:cubicBezTo>
                    <a:pt x="37421" y="414614"/>
                    <a:pt x="38242" y="433085"/>
                    <a:pt x="38242" y="451556"/>
                  </a:cubicBezTo>
                  <a:cubicBezTo>
                    <a:pt x="-18403" y="359611"/>
                    <a:pt x="-22097" y="186395"/>
                    <a:pt x="96117" y="78442"/>
                  </a:cubicBezTo>
                  <a:cubicBezTo>
                    <a:pt x="145168" y="33907"/>
                    <a:pt x="214024" y="5277"/>
                    <a:pt x="286266" y="659"/>
                  </a:cubicBezTo>
                  <a:close/>
                </a:path>
              </a:pathLst>
            </a:custGeom>
            <a:solidFill>
              <a:schemeClr val="accent1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5E51CD6-8F91-49A8-B7A2-A47033540C2B}"/>
              </a:ext>
            </a:extLst>
          </p:cNvPr>
          <p:cNvGrpSpPr/>
          <p:nvPr/>
        </p:nvGrpSpPr>
        <p:grpSpPr>
          <a:xfrm>
            <a:off x="7962282" y="1165511"/>
            <a:ext cx="739802" cy="861849"/>
            <a:chOff x="3961193" y="3757629"/>
            <a:chExt cx="739802" cy="861849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FD11E86-A553-4BFC-89D6-F042FE2A30F9}"/>
                </a:ext>
              </a:extLst>
            </p:cNvPr>
            <p:cNvSpPr/>
            <p:nvPr/>
          </p:nvSpPr>
          <p:spPr>
            <a:xfrm>
              <a:off x="3961193" y="3757629"/>
              <a:ext cx="739802" cy="861849"/>
            </a:xfrm>
            <a:custGeom>
              <a:avLst/>
              <a:gdLst>
                <a:gd name="connsiteX0" fmla="*/ 368323 w 739802"/>
                <a:gd name="connsiteY0" fmla="*/ 860563 h 861849"/>
                <a:gd name="connsiteX1" fmla="*/ 205779 w 739802"/>
                <a:gd name="connsiteY1" fmla="*/ 859742 h 861849"/>
                <a:gd name="connsiteX2" fmla="*/ 174994 w 739802"/>
                <a:gd name="connsiteY2" fmla="*/ 829368 h 861849"/>
                <a:gd name="connsiteX3" fmla="*/ 173762 w 739802"/>
                <a:gd name="connsiteY3" fmla="*/ 751379 h 861849"/>
                <a:gd name="connsiteX4" fmla="*/ 153650 w 739802"/>
                <a:gd name="connsiteY4" fmla="*/ 731266 h 861849"/>
                <a:gd name="connsiteX5" fmla="*/ 74019 w 739802"/>
                <a:gd name="connsiteY5" fmla="*/ 699250 h 861849"/>
                <a:gd name="connsiteX6" fmla="*/ 64168 w 739802"/>
                <a:gd name="connsiteY6" fmla="*/ 597454 h 861849"/>
                <a:gd name="connsiteX7" fmla="*/ 62526 w 739802"/>
                <a:gd name="connsiteY7" fmla="*/ 572416 h 861849"/>
                <a:gd name="connsiteX8" fmla="*/ 40361 w 739802"/>
                <a:gd name="connsiteY8" fmla="*/ 204638 h 861849"/>
                <a:gd name="connsiteX9" fmla="*/ 343695 w 739802"/>
                <a:gd name="connsiteY9" fmla="*/ 1047 h 861849"/>
                <a:gd name="connsiteX10" fmla="*/ 733228 w 739802"/>
                <a:gd name="connsiteY10" fmla="*/ 301919 h 861849"/>
                <a:gd name="connsiteX11" fmla="*/ 677404 w 739802"/>
                <a:gd name="connsiteY11" fmla="*/ 573647 h 861849"/>
                <a:gd name="connsiteX12" fmla="*/ 675352 w 739802"/>
                <a:gd name="connsiteY12" fmla="*/ 596223 h 861849"/>
                <a:gd name="connsiteX13" fmla="*/ 603520 w 739802"/>
                <a:gd name="connsiteY13" fmla="*/ 732908 h 861849"/>
                <a:gd name="connsiteX14" fmla="*/ 600647 w 739802"/>
                <a:gd name="connsiteY14" fmla="*/ 733318 h 861849"/>
                <a:gd name="connsiteX15" fmla="*/ 571094 w 739802"/>
                <a:gd name="connsiteY15" fmla="*/ 737013 h 861849"/>
                <a:gd name="connsiteX16" fmla="*/ 568631 w 739802"/>
                <a:gd name="connsiteY16" fmla="*/ 768619 h 861849"/>
                <a:gd name="connsiteX17" fmla="*/ 566168 w 739802"/>
                <a:gd name="connsiteY17" fmla="*/ 833472 h 861849"/>
                <a:gd name="connsiteX18" fmla="*/ 538256 w 739802"/>
                <a:gd name="connsiteY18" fmla="*/ 860153 h 861849"/>
                <a:gd name="connsiteX19" fmla="*/ 368323 w 739802"/>
                <a:gd name="connsiteY19" fmla="*/ 860563 h 86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39802" h="861849">
                  <a:moveTo>
                    <a:pt x="368323" y="860563"/>
                  </a:moveTo>
                  <a:cubicBezTo>
                    <a:pt x="314142" y="862205"/>
                    <a:pt x="259960" y="862615"/>
                    <a:pt x="205779" y="859742"/>
                  </a:cubicBezTo>
                  <a:cubicBezTo>
                    <a:pt x="183203" y="858511"/>
                    <a:pt x="176225" y="852354"/>
                    <a:pt x="174994" y="829368"/>
                  </a:cubicBezTo>
                  <a:cubicBezTo>
                    <a:pt x="173762" y="803508"/>
                    <a:pt x="172942" y="777649"/>
                    <a:pt x="173762" y="751379"/>
                  </a:cubicBezTo>
                  <a:cubicBezTo>
                    <a:pt x="174173" y="736192"/>
                    <a:pt x="169247" y="730856"/>
                    <a:pt x="153650" y="731266"/>
                  </a:cubicBezTo>
                  <a:cubicBezTo>
                    <a:pt x="122865" y="731677"/>
                    <a:pt x="94543" y="725109"/>
                    <a:pt x="74019" y="699250"/>
                  </a:cubicBezTo>
                  <a:cubicBezTo>
                    <a:pt x="48981" y="667644"/>
                    <a:pt x="44876" y="633575"/>
                    <a:pt x="64168" y="597454"/>
                  </a:cubicBezTo>
                  <a:cubicBezTo>
                    <a:pt x="69094" y="588014"/>
                    <a:pt x="68273" y="581446"/>
                    <a:pt x="62526" y="572416"/>
                  </a:cubicBezTo>
                  <a:cubicBezTo>
                    <a:pt x="-10126" y="453791"/>
                    <a:pt x="-22030" y="329831"/>
                    <a:pt x="40361" y="204638"/>
                  </a:cubicBezTo>
                  <a:cubicBezTo>
                    <a:pt x="101931" y="81088"/>
                    <a:pt x="204958" y="10898"/>
                    <a:pt x="343695" y="1047"/>
                  </a:cubicBezTo>
                  <a:cubicBezTo>
                    <a:pt x="534562" y="-12908"/>
                    <a:pt x="699159" y="113926"/>
                    <a:pt x="733228" y="301919"/>
                  </a:cubicBezTo>
                  <a:cubicBezTo>
                    <a:pt x="750878" y="398789"/>
                    <a:pt x="733228" y="490733"/>
                    <a:pt x="677404" y="573647"/>
                  </a:cubicBezTo>
                  <a:cubicBezTo>
                    <a:pt x="672068" y="581446"/>
                    <a:pt x="670016" y="587193"/>
                    <a:pt x="675352" y="596223"/>
                  </a:cubicBezTo>
                  <a:cubicBezTo>
                    <a:pt x="713525" y="656561"/>
                    <a:pt x="666322" y="733318"/>
                    <a:pt x="603520" y="732908"/>
                  </a:cubicBezTo>
                  <a:cubicBezTo>
                    <a:pt x="602699" y="732908"/>
                    <a:pt x="601468" y="732908"/>
                    <a:pt x="600647" y="733318"/>
                  </a:cubicBezTo>
                  <a:cubicBezTo>
                    <a:pt x="590385" y="735371"/>
                    <a:pt x="577251" y="729624"/>
                    <a:pt x="571094" y="737013"/>
                  </a:cubicBezTo>
                  <a:cubicBezTo>
                    <a:pt x="564526" y="744811"/>
                    <a:pt x="569041" y="757946"/>
                    <a:pt x="568631" y="768619"/>
                  </a:cubicBezTo>
                  <a:cubicBezTo>
                    <a:pt x="567810" y="790373"/>
                    <a:pt x="567399" y="812128"/>
                    <a:pt x="566168" y="833472"/>
                  </a:cubicBezTo>
                  <a:cubicBezTo>
                    <a:pt x="564937" y="851943"/>
                    <a:pt x="556727" y="860153"/>
                    <a:pt x="538256" y="860153"/>
                  </a:cubicBezTo>
                  <a:cubicBezTo>
                    <a:pt x="481612" y="860563"/>
                    <a:pt x="424968" y="860563"/>
                    <a:pt x="368323" y="860563"/>
                  </a:cubicBezTo>
                  <a:close/>
                </a:path>
              </a:pathLst>
            </a:custGeom>
            <a:solidFill>
              <a:srgbClr val="000000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76015F7-D9AC-4901-AE59-7D99AFACFAD0}"/>
                </a:ext>
              </a:extLst>
            </p:cNvPr>
            <p:cNvSpPr/>
            <p:nvPr/>
          </p:nvSpPr>
          <p:spPr>
            <a:xfrm>
              <a:off x="4026054" y="3817940"/>
              <a:ext cx="609757" cy="741691"/>
            </a:xfrm>
            <a:custGeom>
              <a:avLst/>
              <a:gdLst>
                <a:gd name="connsiteX0" fmla="*/ 305926 w 609757"/>
                <a:gd name="connsiteY0" fmla="*/ 497329 h 741691"/>
                <a:gd name="connsiteX1" fmla="*/ 232452 w 609757"/>
                <a:gd name="connsiteY1" fmla="*/ 560130 h 741691"/>
                <a:gd name="connsiteX2" fmla="*/ 255438 w 609757"/>
                <a:gd name="connsiteY2" fmla="*/ 597893 h 741691"/>
                <a:gd name="connsiteX3" fmla="*/ 289918 w 609757"/>
                <a:gd name="connsiteY3" fmla="*/ 582706 h 741691"/>
                <a:gd name="connsiteX4" fmla="*/ 294022 w 609757"/>
                <a:gd name="connsiteY4" fmla="*/ 572444 h 741691"/>
                <a:gd name="connsiteX5" fmla="*/ 306336 w 609757"/>
                <a:gd name="connsiteY5" fmla="*/ 557257 h 741691"/>
                <a:gd name="connsiteX6" fmla="*/ 317829 w 609757"/>
                <a:gd name="connsiteY6" fmla="*/ 572855 h 741691"/>
                <a:gd name="connsiteX7" fmla="*/ 319882 w 609757"/>
                <a:gd name="connsiteY7" fmla="*/ 579422 h 741691"/>
                <a:gd name="connsiteX8" fmla="*/ 351077 w 609757"/>
                <a:gd name="connsiteY8" fmla="*/ 599535 h 741691"/>
                <a:gd name="connsiteX9" fmla="*/ 378989 w 609757"/>
                <a:gd name="connsiteY9" fmla="*/ 574907 h 741691"/>
                <a:gd name="connsiteX10" fmla="*/ 378168 w 609757"/>
                <a:gd name="connsiteY10" fmla="*/ 553973 h 741691"/>
                <a:gd name="connsiteX11" fmla="*/ 305926 w 609757"/>
                <a:gd name="connsiteY11" fmla="*/ 497329 h 741691"/>
                <a:gd name="connsiteX12" fmla="*/ 447126 w 609757"/>
                <a:gd name="connsiteY12" fmla="*/ 283887 h 741691"/>
                <a:gd name="connsiteX13" fmla="*/ 348204 w 609757"/>
                <a:gd name="connsiteY13" fmla="*/ 384041 h 741691"/>
                <a:gd name="connsiteX14" fmla="*/ 447537 w 609757"/>
                <a:gd name="connsiteY14" fmla="*/ 487068 h 741691"/>
                <a:gd name="connsiteX15" fmla="*/ 548922 w 609757"/>
                <a:gd name="connsiteY15" fmla="*/ 385272 h 741691"/>
                <a:gd name="connsiteX16" fmla="*/ 447126 w 609757"/>
                <a:gd name="connsiteY16" fmla="*/ 283887 h 741691"/>
                <a:gd name="connsiteX17" fmla="*/ 161852 w 609757"/>
                <a:gd name="connsiteY17" fmla="*/ 283477 h 741691"/>
                <a:gd name="connsiteX18" fmla="*/ 60877 w 609757"/>
                <a:gd name="connsiteY18" fmla="*/ 381578 h 741691"/>
                <a:gd name="connsiteX19" fmla="*/ 156105 w 609757"/>
                <a:gd name="connsiteY19" fmla="*/ 486657 h 741691"/>
                <a:gd name="connsiteX20" fmla="*/ 263237 w 609757"/>
                <a:gd name="connsiteY20" fmla="*/ 385683 h 741691"/>
                <a:gd name="connsiteX21" fmla="*/ 161852 w 609757"/>
                <a:gd name="connsiteY21" fmla="*/ 283477 h 741691"/>
                <a:gd name="connsiteX22" fmla="*/ 322872 w 609757"/>
                <a:gd name="connsiteY22" fmla="*/ 219 h 741691"/>
                <a:gd name="connsiteX23" fmla="*/ 607208 w 609757"/>
                <a:gd name="connsiteY23" fmla="*/ 248997 h 741691"/>
                <a:gd name="connsiteX24" fmla="*/ 609670 w 609757"/>
                <a:gd name="connsiteY24" fmla="*/ 305231 h 741691"/>
                <a:gd name="connsiteX25" fmla="*/ 545638 w 609757"/>
                <a:gd name="connsiteY25" fmla="*/ 498561 h 741691"/>
                <a:gd name="connsiteX26" fmla="*/ 532913 w 609757"/>
                <a:gd name="connsiteY26" fmla="*/ 519084 h 741691"/>
                <a:gd name="connsiteX27" fmla="*/ 540302 w 609757"/>
                <a:gd name="connsiteY27" fmla="*/ 554795 h 741691"/>
                <a:gd name="connsiteX28" fmla="*/ 549332 w 609757"/>
                <a:gd name="connsiteY28" fmla="*/ 561772 h 741691"/>
                <a:gd name="connsiteX29" fmla="*/ 559594 w 609757"/>
                <a:gd name="connsiteY29" fmla="*/ 589274 h 741691"/>
                <a:gd name="connsiteX30" fmla="*/ 535786 w 609757"/>
                <a:gd name="connsiteY30" fmla="*/ 608155 h 741691"/>
                <a:gd name="connsiteX31" fmla="*/ 470933 w 609757"/>
                <a:gd name="connsiteY31" fmla="*/ 611439 h 741691"/>
                <a:gd name="connsiteX32" fmla="*/ 441790 w 609757"/>
                <a:gd name="connsiteY32" fmla="*/ 639350 h 741691"/>
                <a:gd name="connsiteX33" fmla="*/ 439738 w 609757"/>
                <a:gd name="connsiteY33" fmla="*/ 725548 h 741691"/>
                <a:gd name="connsiteX34" fmla="*/ 426192 w 609757"/>
                <a:gd name="connsiteY34" fmla="*/ 739504 h 741691"/>
                <a:gd name="connsiteX35" fmla="*/ 393765 w 609757"/>
                <a:gd name="connsiteY35" fmla="*/ 741556 h 741691"/>
                <a:gd name="connsiteX36" fmla="*/ 383504 w 609757"/>
                <a:gd name="connsiteY36" fmla="*/ 732116 h 741691"/>
                <a:gd name="connsiteX37" fmla="*/ 381862 w 609757"/>
                <a:gd name="connsiteY37" fmla="*/ 696816 h 741691"/>
                <a:gd name="connsiteX38" fmla="*/ 358465 w 609757"/>
                <a:gd name="connsiteY38" fmla="*/ 675882 h 741691"/>
                <a:gd name="connsiteX39" fmla="*/ 333837 w 609757"/>
                <a:gd name="connsiteY39" fmla="*/ 696405 h 741691"/>
                <a:gd name="connsiteX40" fmla="*/ 333016 w 609757"/>
                <a:gd name="connsiteY40" fmla="*/ 727601 h 741691"/>
                <a:gd name="connsiteX41" fmla="*/ 318240 w 609757"/>
                <a:gd name="connsiteY41" fmla="*/ 741146 h 741691"/>
                <a:gd name="connsiteX42" fmla="*/ 283761 w 609757"/>
                <a:gd name="connsiteY42" fmla="*/ 736220 h 741691"/>
                <a:gd name="connsiteX43" fmla="*/ 279245 w 609757"/>
                <a:gd name="connsiteY43" fmla="*/ 703383 h 741691"/>
                <a:gd name="connsiteX44" fmla="*/ 252976 w 609757"/>
                <a:gd name="connsiteY44" fmla="*/ 675882 h 741691"/>
                <a:gd name="connsiteX45" fmla="*/ 228758 w 609757"/>
                <a:gd name="connsiteY45" fmla="*/ 704615 h 741691"/>
                <a:gd name="connsiteX46" fmla="*/ 190174 w 609757"/>
                <a:gd name="connsiteY46" fmla="*/ 741556 h 741691"/>
                <a:gd name="connsiteX47" fmla="*/ 169651 w 609757"/>
                <a:gd name="connsiteY47" fmla="*/ 721033 h 741691"/>
                <a:gd name="connsiteX48" fmla="*/ 167599 w 609757"/>
                <a:gd name="connsiteY48" fmla="*/ 638940 h 741691"/>
                <a:gd name="connsiteX49" fmla="*/ 142150 w 609757"/>
                <a:gd name="connsiteY49" fmla="*/ 612260 h 741691"/>
                <a:gd name="connsiteX50" fmla="*/ 91252 w 609757"/>
                <a:gd name="connsiteY50" fmla="*/ 610207 h 741691"/>
                <a:gd name="connsiteX51" fmla="*/ 69908 w 609757"/>
                <a:gd name="connsiteY51" fmla="*/ 608976 h 741691"/>
                <a:gd name="connsiteX52" fmla="*/ 55131 w 609757"/>
                <a:gd name="connsiteY52" fmla="*/ 570803 h 741691"/>
                <a:gd name="connsiteX53" fmla="*/ 69087 w 609757"/>
                <a:gd name="connsiteY53" fmla="*/ 555205 h 741691"/>
                <a:gd name="connsiteX54" fmla="*/ 72371 w 609757"/>
                <a:gd name="connsiteY54" fmla="*/ 506770 h 741691"/>
                <a:gd name="connsiteX55" fmla="*/ 23936 w 609757"/>
                <a:gd name="connsiteY55" fmla="*/ 425908 h 741691"/>
                <a:gd name="connsiteX56" fmla="*/ 252565 w 609757"/>
                <a:gd name="connsiteY56" fmla="*/ 5181 h 741691"/>
                <a:gd name="connsiteX57" fmla="*/ 322872 w 609757"/>
                <a:gd name="connsiteY57" fmla="*/ 219 h 74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09757" h="741691">
                  <a:moveTo>
                    <a:pt x="305926" y="497329"/>
                  </a:moveTo>
                  <a:cubicBezTo>
                    <a:pt x="269805" y="496508"/>
                    <a:pt x="236557" y="525651"/>
                    <a:pt x="232452" y="560130"/>
                  </a:cubicBezTo>
                  <a:cubicBezTo>
                    <a:pt x="230400" y="578191"/>
                    <a:pt x="239430" y="592557"/>
                    <a:pt x="255438" y="597893"/>
                  </a:cubicBezTo>
                  <a:cubicBezTo>
                    <a:pt x="268573" y="602408"/>
                    <a:pt x="281708" y="596662"/>
                    <a:pt x="289918" y="582706"/>
                  </a:cubicBezTo>
                  <a:cubicBezTo>
                    <a:pt x="291970" y="579832"/>
                    <a:pt x="293201" y="576138"/>
                    <a:pt x="294022" y="572444"/>
                  </a:cubicBezTo>
                  <a:cubicBezTo>
                    <a:pt x="296075" y="565056"/>
                    <a:pt x="297716" y="556846"/>
                    <a:pt x="306336" y="557257"/>
                  </a:cubicBezTo>
                  <a:cubicBezTo>
                    <a:pt x="314546" y="557667"/>
                    <a:pt x="316187" y="565877"/>
                    <a:pt x="317829" y="572855"/>
                  </a:cubicBezTo>
                  <a:cubicBezTo>
                    <a:pt x="318240" y="574907"/>
                    <a:pt x="319061" y="577370"/>
                    <a:pt x="319882" y="579422"/>
                  </a:cubicBezTo>
                  <a:cubicBezTo>
                    <a:pt x="325628" y="592557"/>
                    <a:pt x="338353" y="600766"/>
                    <a:pt x="351077" y="599535"/>
                  </a:cubicBezTo>
                  <a:cubicBezTo>
                    <a:pt x="364212" y="598303"/>
                    <a:pt x="375705" y="588042"/>
                    <a:pt x="378989" y="574907"/>
                  </a:cubicBezTo>
                  <a:cubicBezTo>
                    <a:pt x="380630" y="567929"/>
                    <a:pt x="379810" y="560951"/>
                    <a:pt x="378168" y="553973"/>
                  </a:cubicBezTo>
                  <a:cubicBezTo>
                    <a:pt x="369548" y="517852"/>
                    <a:pt x="344920" y="498150"/>
                    <a:pt x="305926" y="497329"/>
                  </a:cubicBezTo>
                  <a:close/>
                  <a:moveTo>
                    <a:pt x="447126" y="283887"/>
                  </a:moveTo>
                  <a:cubicBezTo>
                    <a:pt x="391713" y="283887"/>
                    <a:pt x="348204" y="327807"/>
                    <a:pt x="348204" y="384041"/>
                  </a:cubicBezTo>
                  <a:cubicBezTo>
                    <a:pt x="348204" y="442327"/>
                    <a:pt x="391303" y="486657"/>
                    <a:pt x="447537" y="487068"/>
                  </a:cubicBezTo>
                  <a:cubicBezTo>
                    <a:pt x="505412" y="487889"/>
                    <a:pt x="553847" y="438633"/>
                    <a:pt x="548922" y="385272"/>
                  </a:cubicBezTo>
                  <a:cubicBezTo>
                    <a:pt x="548511" y="324113"/>
                    <a:pt x="507875" y="283477"/>
                    <a:pt x="447126" y="283887"/>
                  </a:cubicBezTo>
                  <a:close/>
                  <a:moveTo>
                    <a:pt x="161852" y="283477"/>
                  </a:moveTo>
                  <a:cubicBezTo>
                    <a:pt x="111775" y="276088"/>
                    <a:pt x="59646" y="333553"/>
                    <a:pt x="60877" y="381578"/>
                  </a:cubicBezTo>
                  <a:cubicBezTo>
                    <a:pt x="62930" y="439043"/>
                    <a:pt x="103566" y="485836"/>
                    <a:pt x="156105" y="486657"/>
                  </a:cubicBezTo>
                  <a:cubicBezTo>
                    <a:pt x="211518" y="487478"/>
                    <a:pt x="264469" y="444379"/>
                    <a:pt x="263237" y="385683"/>
                  </a:cubicBezTo>
                  <a:cubicBezTo>
                    <a:pt x="262006" y="327396"/>
                    <a:pt x="220138" y="283887"/>
                    <a:pt x="161852" y="283477"/>
                  </a:cubicBezTo>
                  <a:close/>
                  <a:moveTo>
                    <a:pt x="322872" y="219"/>
                  </a:moveTo>
                  <a:cubicBezTo>
                    <a:pt x="480110" y="6072"/>
                    <a:pt x="587813" y="128321"/>
                    <a:pt x="607208" y="248997"/>
                  </a:cubicBezTo>
                  <a:cubicBezTo>
                    <a:pt x="609670" y="267468"/>
                    <a:pt x="609260" y="286350"/>
                    <a:pt x="609670" y="305231"/>
                  </a:cubicBezTo>
                  <a:cubicBezTo>
                    <a:pt x="611312" y="377473"/>
                    <a:pt x="589968" y="441916"/>
                    <a:pt x="545638" y="498561"/>
                  </a:cubicBezTo>
                  <a:cubicBezTo>
                    <a:pt x="540712" y="504718"/>
                    <a:pt x="536607" y="511696"/>
                    <a:pt x="532913" y="519084"/>
                  </a:cubicBezTo>
                  <a:cubicBezTo>
                    <a:pt x="526346" y="532219"/>
                    <a:pt x="529219" y="544943"/>
                    <a:pt x="540302" y="554795"/>
                  </a:cubicBezTo>
                  <a:cubicBezTo>
                    <a:pt x="543175" y="557257"/>
                    <a:pt x="546459" y="559310"/>
                    <a:pt x="549332" y="561772"/>
                  </a:cubicBezTo>
                  <a:cubicBezTo>
                    <a:pt x="557131" y="569161"/>
                    <a:pt x="562877" y="577780"/>
                    <a:pt x="559594" y="589274"/>
                  </a:cubicBezTo>
                  <a:cubicBezTo>
                    <a:pt x="556310" y="601588"/>
                    <a:pt x="547280" y="607334"/>
                    <a:pt x="535786" y="608155"/>
                  </a:cubicBezTo>
                  <a:cubicBezTo>
                    <a:pt x="514032" y="609797"/>
                    <a:pt x="492277" y="610207"/>
                    <a:pt x="470933" y="611439"/>
                  </a:cubicBezTo>
                  <a:cubicBezTo>
                    <a:pt x="449589" y="612670"/>
                    <a:pt x="443021" y="618006"/>
                    <a:pt x="441790" y="639350"/>
                  </a:cubicBezTo>
                  <a:cubicBezTo>
                    <a:pt x="440148" y="668083"/>
                    <a:pt x="439738" y="696816"/>
                    <a:pt x="439738" y="725548"/>
                  </a:cubicBezTo>
                  <a:cubicBezTo>
                    <a:pt x="439738" y="735810"/>
                    <a:pt x="436864" y="739915"/>
                    <a:pt x="426192" y="739504"/>
                  </a:cubicBezTo>
                  <a:cubicBezTo>
                    <a:pt x="415520" y="739094"/>
                    <a:pt x="404437" y="740325"/>
                    <a:pt x="393765" y="741556"/>
                  </a:cubicBezTo>
                  <a:cubicBezTo>
                    <a:pt x="386377" y="742377"/>
                    <a:pt x="383914" y="739504"/>
                    <a:pt x="383504" y="732116"/>
                  </a:cubicBezTo>
                  <a:cubicBezTo>
                    <a:pt x="383504" y="720212"/>
                    <a:pt x="382683" y="708719"/>
                    <a:pt x="381862" y="696816"/>
                  </a:cubicBezTo>
                  <a:cubicBezTo>
                    <a:pt x="380630" y="683270"/>
                    <a:pt x="372011" y="675882"/>
                    <a:pt x="358465" y="675882"/>
                  </a:cubicBezTo>
                  <a:cubicBezTo>
                    <a:pt x="345330" y="675882"/>
                    <a:pt x="335069" y="684091"/>
                    <a:pt x="333837" y="696405"/>
                  </a:cubicBezTo>
                  <a:cubicBezTo>
                    <a:pt x="333016" y="706667"/>
                    <a:pt x="333016" y="717339"/>
                    <a:pt x="333016" y="727601"/>
                  </a:cubicBezTo>
                  <a:cubicBezTo>
                    <a:pt x="333016" y="737862"/>
                    <a:pt x="328501" y="742377"/>
                    <a:pt x="318240" y="741146"/>
                  </a:cubicBezTo>
                  <a:cubicBezTo>
                    <a:pt x="306336" y="739915"/>
                    <a:pt x="292791" y="741967"/>
                    <a:pt x="283761" y="736220"/>
                  </a:cubicBezTo>
                  <a:cubicBezTo>
                    <a:pt x="273499" y="729653"/>
                    <a:pt x="280887" y="714466"/>
                    <a:pt x="279245" y="703383"/>
                  </a:cubicBezTo>
                  <a:cubicBezTo>
                    <a:pt x="277193" y="686965"/>
                    <a:pt x="267342" y="675882"/>
                    <a:pt x="252976" y="675882"/>
                  </a:cubicBezTo>
                  <a:cubicBezTo>
                    <a:pt x="238199" y="675882"/>
                    <a:pt x="229169" y="686554"/>
                    <a:pt x="228758" y="704615"/>
                  </a:cubicBezTo>
                  <a:cubicBezTo>
                    <a:pt x="227527" y="741967"/>
                    <a:pt x="227527" y="741967"/>
                    <a:pt x="190174" y="741556"/>
                  </a:cubicBezTo>
                  <a:cubicBezTo>
                    <a:pt x="170061" y="741146"/>
                    <a:pt x="170061" y="741146"/>
                    <a:pt x="169651" y="721033"/>
                  </a:cubicBezTo>
                  <a:cubicBezTo>
                    <a:pt x="168830" y="693532"/>
                    <a:pt x="168419" y="666441"/>
                    <a:pt x="167599" y="638940"/>
                  </a:cubicBezTo>
                  <a:cubicBezTo>
                    <a:pt x="166778" y="620469"/>
                    <a:pt x="161031" y="613902"/>
                    <a:pt x="142150" y="612260"/>
                  </a:cubicBezTo>
                  <a:cubicBezTo>
                    <a:pt x="125321" y="610618"/>
                    <a:pt x="108081" y="611028"/>
                    <a:pt x="91252" y="610207"/>
                  </a:cubicBezTo>
                  <a:cubicBezTo>
                    <a:pt x="84274" y="609797"/>
                    <a:pt x="76886" y="610207"/>
                    <a:pt x="69908" y="608976"/>
                  </a:cubicBezTo>
                  <a:cubicBezTo>
                    <a:pt x="51437" y="605282"/>
                    <a:pt x="44048" y="585990"/>
                    <a:pt x="55131" y="570803"/>
                  </a:cubicBezTo>
                  <a:cubicBezTo>
                    <a:pt x="59236" y="565056"/>
                    <a:pt x="64161" y="560131"/>
                    <a:pt x="69087" y="555205"/>
                  </a:cubicBezTo>
                  <a:cubicBezTo>
                    <a:pt x="86326" y="537555"/>
                    <a:pt x="87558" y="526472"/>
                    <a:pt x="72371" y="506770"/>
                  </a:cubicBezTo>
                  <a:cubicBezTo>
                    <a:pt x="52668" y="481732"/>
                    <a:pt x="36660" y="455051"/>
                    <a:pt x="23936" y="425908"/>
                  </a:cubicBezTo>
                  <a:cubicBezTo>
                    <a:pt x="-43791" y="269931"/>
                    <a:pt x="32145" y="43764"/>
                    <a:pt x="252565" y="5181"/>
                  </a:cubicBezTo>
                  <a:cubicBezTo>
                    <a:pt x="276936" y="923"/>
                    <a:pt x="300410" y="-617"/>
                    <a:pt x="322872" y="219"/>
                  </a:cubicBezTo>
                  <a:close/>
                </a:path>
              </a:pathLst>
            </a:custGeom>
            <a:solidFill>
              <a:schemeClr val="accent2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7EE7882-4555-46EE-BD64-0C110F6521D6}"/>
              </a:ext>
            </a:extLst>
          </p:cNvPr>
          <p:cNvGrpSpPr/>
          <p:nvPr/>
        </p:nvGrpSpPr>
        <p:grpSpPr>
          <a:xfrm>
            <a:off x="6276285" y="1160073"/>
            <a:ext cx="777576" cy="872724"/>
            <a:chOff x="2035379" y="1192424"/>
            <a:chExt cx="777576" cy="872724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0E8BC4A-EC87-4EBB-9F62-26936964B9FF}"/>
                </a:ext>
              </a:extLst>
            </p:cNvPr>
            <p:cNvSpPr/>
            <p:nvPr/>
          </p:nvSpPr>
          <p:spPr>
            <a:xfrm>
              <a:off x="2035379" y="1192424"/>
              <a:ext cx="777576" cy="872724"/>
            </a:xfrm>
            <a:custGeom>
              <a:avLst/>
              <a:gdLst>
                <a:gd name="connsiteX0" fmla="*/ 387523 w 777576"/>
                <a:gd name="connsiteY0" fmla="*/ 871438 h 872724"/>
                <a:gd name="connsiteX1" fmla="*/ 244681 w 777576"/>
                <a:gd name="connsiteY1" fmla="*/ 871028 h 872724"/>
                <a:gd name="connsiteX2" fmla="*/ 173260 w 777576"/>
                <a:gd name="connsiteY2" fmla="*/ 809048 h 872724"/>
                <a:gd name="connsiteX3" fmla="*/ 158893 w 777576"/>
                <a:gd name="connsiteY3" fmla="*/ 715461 h 872724"/>
                <a:gd name="connsiteX4" fmla="*/ 120720 w 777576"/>
                <a:gd name="connsiteY4" fmla="*/ 682624 h 872724"/>
                <a:gd name="connsiteX5" fmla="*/ 42731 w 777576"/>
                <a:gd name="connsiteY5" fmla="*/ 656354 h 872724"/>
                <a:gd name="connsiteX6" fmla="*/ 22208 w 777576"/>
                <a:gd name="connsiteY6" fmla="*/ 617360 h 872724"/>
                <a:gd name="connsiteX7" fmla="*/ 43 w 777576"/>
                <a:gd name="connsiteY7" fmla="*/ 316899 h 872724"/>
                <a:gd name="connsiteX8" fmla="*/ 231546 w 777576"/>
                <a:gd name="connsiteY8" fmla="*/ 15207 h 872724"/>
                <a:gd name="connsiteX9" fmla="*/ 325953 w 777576"/>
                <a:gd name="connsiteY9" fmla="*/ 19 h 872724"/>
                <a:gd name="connsiteX10" fmla="*/ 468795 w 777576"/>
                <a:gd name="connsiteY10" fmla="*/ 2072 h 872724"/>
                <a:gd name="connsiteX11" fmla="*/ 718769 w 777576"/>
                <a:gd name="connsiteY11" fmla="*/ 147787 h 872724"/>
                <a:gd name="connsiteX12" fmla="*/ 775413 w 777576"/>
                <a:gd name="connsiteY12" fmla="*/ 385036 h 872724"/>
                <a:gd name="connsiteX13" fmla="*/ 759405 w 777576"/>
                <a:gd name="connsiteY13" fmla="*/ 589448 h 872724"/>
                <a:gd name="connsiteX14" fmla="*/ 756121 w 777576"/>
                <a:gd name="connsiteY14" fmla="*/ 613255 h 872724"/>
                <a:gd name="connsiteX15" fmla="*/ 681006 w 777576"/>
                <a:gd name="connsiteY15" fmla="*/ 683035 h 872724"/>
                <a:gd name="connsiteX16" fmla="*/ 644474 w 777576"/>
                <a:gd name="connsiteY16" fmla="*/ 685908 h 872724"/>
                <a:gd name="connsiteX17" fmla="*/ 620257 w 777576"/>
                <a:gd name="connsiteY17" fmla="*/ 706842 h 872724"/>
                <a:gd name="connsiteX18" fmla="*/ 606712 w 777576"/>
                <a:gd name="connsiteY18" fmla="*/ 797555 h 872724"/>
                <a:gd name="connsiteX19" fmla="*/ 559508 w 777576"/>
                <a:gd name="connsiteY19" fmla="*/ 864461 h 872724"/>
                <a:gd name="connsiteX20" fmla="*/ 536522 w 777576"/>
                <a:gd name="connsiteY20" fmla="*/ 870618 h 872724"/>
                <a:gd name="connsiteX21" fmla="*/ 387523 w 777576"/>
                <a:gd name="connsiteY21" fmla="*/ 871438 h 87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7576" h="872724">
                  <a:moveTo>
                    <a:pt x="387523" y="871438"/>
                  </a:moveTo>
                  <a:cubicBezTo>
                    <a:pt x="339909" y="871438"/>
                    <a:pt x="292295" y="872259"/>
                    <a:pt x="244681" y="871028"/>
                  </a:cubicBezTo>
                  <a:cubicBezTo>
                    <a:pt x="211022" y="870207"/>
                    <a:pt x="179006" y="842295"/>
                    <a:pt x="173260" y="809048"/>
                  </a:cubicBezTo>
                  <a:cubicBezTo>
                    <a:pt x="167513" y="777852"/>
                    <a:pt x="163819" y="746657"/>
                    <a:pt x="158893" y="715461"/>
                  </a:cubicBezTo>
                  <a:cubicBezTo>
                    <a:pt x="154789" y="688371"/>
                    <a:pt x="148632" y="683035"/>
                    <a:pt x="120720" y="682624"/>
                  </a:cubicBezTo>
                  <a:cubicBezTo>
                    <a:pt x="91577" y="682624"/>
                    <a:pt x="64486" y="678930"/>
                    <a:pt x="42731" y="656354"/>
                  </a:cubicBezTo>
                  <a:cubicBezTo>
                    <a:pt x="31649" y="644861"/>
                    <a:pt x="23850" y="632958"/>
                    <a:pt x="22208" y="617360"/>
                  </a:cubicBezTo>
                  <a:cubicBezTo>
                    <a:pt x="10305" y="517617"/>
                    <a:pt x="-778" y="417463"/>
                    <a:pt x="43" y="316899"/>
                  </a:cubicBezTo>
                  <a:cubicBezTo>
                    <a:pt x="1274" y="181445"/>
                    <a:pt x="100607" y="55843"/>
                    <a:pt x="231546" y="15207"/>
                  </a:cubicBezTo>
                  <a:cubicBezTo>
                    <a:pt x="262331" y="5766"/>
                    <a:pt x="293526" y="-391"/>
                    <a:pt x="325953" y="19"/>
                  </a:cubicBezTo>
                  <a:cubicBezTo>
                    <a:pt x="373567" y="840"/>
                    <a:pt x="421591" y="-1212"/>
                    <a:pt x="468795" y="2072"/>
                  </a:cubicBezTo>
                  <a:cubicBezTo>
                    <a:pt x="575516" y="9460"/>
                    <a:pt x="658020" y="61589"/>
                    <a:pt x="718769" y="147787"/>
                  </a:cubicBezTo>
                  <a:cubicBezTo>
                    <a:pt x="769256" y="218798"/>
                    <a:pt x="783622" y="299249"/>
                    <a:pt x="775413" y="385036"/>
                  </a:cubicBezTo>
                  <a:cubicBezTo>
                    <a:pt x="768846" y="453174"/>
                    <a:pt x="764741" y="521311"/>
                    <a:pt x="759405" y="589448"/>
                  </a:cubicBezTo>
                  <a:cubicBezTo>
                    <a:pt x="758584" y="597247"/>
                    <a:pt x="757763" y="605457"/>
                    <a:pt x="756121" y="613255"/>
                  </a:cubicBezTo>
                  <a:cubicBezTo>
                    <a:pt x="748733" y="651839"/>
                    <a:pt x="719590" y="678519"/>
                    <a:pt x="681006" y="683035"/>
                  </a:cubicBezTo>
                  <a:cubicBezTo>
                    <a:pt x="668692" y="684266"/>
                    <a:pt x="656378" y="685497"/>
                    <a:pt x="644474" y="685908"/>
                  </a:cubicBezTo>
                  <a:cubicBezTo>
                    <a:pt x="630519" y="686729"/>
                    <a:pt x="622309" y="693296"/>
                    <a:pt x="620257" y="706842"/>
                  </a:cubicBezTo>
                  <a:cubicBezTo>
                    <a:pt x="615742" y="737216"/>
                    <a:pt x="611227" y="767591"/>
                    <a:pt x="606712" y="797555"/>
                  </a:cubicBezTo>
                  <a:cubicBezTo>
                    <a:pt x="602196" y="827519"/>
                    <a:pt x="584957" y="849273"/>
                    <a:pt x="559508" y="864461"/>
                  </a:cubicBezTo>
                  <a:cubicBezTo>
                    <a:pt x="552530" y="868976"/>
                    <a:pt x="544731" y="869797"/>
                    <a:pt x="536522" y="870618"/>
                  </a:cubicBezTo>
                  <a:cubicBezTo>
                    <a:pt x="486856" y="873901"/>
                    <a:pt x="437189" y="872670"/>
                    <a:pt x="387523" y="871438"/>
                  </a:cubicBezTo>
                  <a:close/>
                </a:path>
              </a:pathLst>
            </a:custGeom>
            <a:solidFill>
              <a:schemeClr val="tx1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3202410-0C7F-4D31-8BF6-EF02D08C807F}"/>
                </a:ext>
              </a:extLst>
            </p:cNvPr>
            <p:cNvSpPr/>
            <p:nvPr/>
          </p:nvSpPr>
          <p:spPr>
            <a:xfrm>
              <a:off x="2093779" y="1251445"/>
              <a:ext cx="658983" cy="757712"/>
            </a:xfrm>
            <a:custGeom>
              <a:avLst/>
              <a:gdLst>
                <a:gd name="connsiteX0" fmla="*/ 292591 w 658983"/>
                <a:gd name="connsiteY0" fmla="*/ 537405 h 757712"/>
                <a:gd name="connsiteX1" fmla="*/ 270837 w 658983"/>
                <a:gd name="connsiteY1" fmla="*/ 551361 h 757712"/>
                <a:gd name="connsiteX2" fmla="*/ 263038 w 658983"/>
                <a:gd name="connsiteY2" fmla="*/ 584198 h 757712"/>
                <a:gd name="connsiteX3" fmla="*/ 292181 w 658983"/>
                <a:gd name="connsiteY3" fmla="*/ 619909 h 757712"/>
                <a:gd name="connsiteX4" fmla="*/ 322555 w 658983"/>
                <a:gd name="connsiteY4" fmla="*/ 594870 h 757712"/>
                <a:gd name="connsiteX5" fmla="*/ 313115 w 658983"/>
                <a:gd name="connsiteY5" fmla="*/ 550950 h 757712"/>
                <a:gd name="connsiteX6" fmla="*/ 292591 w 658983"/>
                <a:gd name="connsiteY6" fmla="*/ 537405 h 757712"/>
                <a:gd name="connsiteX7" fmla="*/ 367707 w 658983"/>
                <a:gd name="connsiteY7" fmla="*/ 536994 h 757712"/>
                <a:gd name="connsiteX8" fmla="*/ 345542 w 658983"/>
                <a:gd name="connsiteY8" fmla="*/ 550539 h 757712"/>
                <a:gd name="connsiteX9" fmla="*/ 336512 w 658983"/>
                <a:gd name="connsiteY9" fmla="*/ 587481 h 757712"/>
                <a:gd name="connsiteX10" fmla="*/ 366476 w 658983"/>
                <a:gd name="connsiteY10" fmla="*/ 620729 h 757712"/>
                <a:gd name="connsiteX11" fmla="*/ 396029 w 658983"/>
                <a:gd name="connsiteY11" fmla="*/ 585019 h 757712"/>
                <a:gd name="connsiteX12" fmla="*/ 388641 w 658983"/>
                <a:gd name="connsiteY12" fmla="*/ 552181 h 757712"/>
                <a:gd name="connsiteX13" fmla="*/ 367707 w 658983"/>
                <a:gd name="connsiteY13" fmla="*/ 536994 h 757712"/>
                <a:gd name="connsiteX14" fmla="*/ 470734 w 658983"/>
                <a:gd name="connsiteY14" fmla="*/ 294820 h 757712"/>
                <a:gd name="connsiteX15" fmla="*/ 368939 w 658983"/>
                <a:gd name="connsiteY15" fmla="*/ 392511 h 757712"/>
                <a:gd name="connsiteX16" fmla="*/ 466629 w 658983"/>
                <a:gd name="connsiteY16" fmla="*/ 491843 h 757712"/>
                <a:gd name="connsiteX17" fmla="*/ 565141 w 658983"/>
                <a:gd name="connsiteY17" fmla="*/ 394563 h 757712"/>
                <a:gd name="connsiteX18" fmla="*/ 470734 w 658983"/>
                <a:gd name="connsiteY18" fmla="*/ 294820 h 757712"/>
                <a:gd name="connsiteX19" fmla="*/ 193670 w 658983"/>
                <a:gd name="connsiteY19" fmla="*/ 294409 h 757712"/>
                <a:gd name="connsiteX20" fmla="*/ 94337 w 658983"/>
                <a:gd name="connsiteY20" fmla="*/ 390868 h 757712"/>
                <a:gd name="connsiteX21" fmla="*/ 190797 w 658983"/>
                <a:gd name="connsiteY21" fmla="*/ 489380 h 757712"/>
                <a:gd name="connsiteX22" fmla="*/ 289308 w 658983"/>
                <a:gd name="connsiteY22" fmla="*/ 397025 h 757712"/>
                <a:gd name="connsiteX23" fmla="*/ 193670 w 658983"/>
                <a:gd name="connsiteY23" fmla="*/ 294409 h 757712"/>
                <a:gd name="connsiteX24" fmla="*/ 340566 w 658983"/>
                <a:gd name="connsiteY24" fmla="*/ 157 h 757712"/>
                <a:gd name="connsiteX25" fmla="*/ 417374 w 658983"/>
                <a:gd name="connsiteY25" fmla="*/ 3389 h 757712"/>
                <a:gd name="connsiteX26" fmla="*/ 637383 w 658983"/>
                <a:gd name="connsiteY26" fmla="*/ 172091 h 757712"/>
                <a:gd name="connsiteX27" fmla="*/ 657907 w 658983"/>
                <a:gd name="connsiteY27" fmla="*/ 296052 h 757712"/>
                <a:gd name="connsiteX28" fmla="*/ 638615 w 658983"/>
                <a:gd name="connsiteY28" fmla="*/ 527144 h 757712"/>
                <a:gd name="connsiteX29" fmla="*/ 598389 w 658983"/>
                <a:gd name="connsiteY29" fmla="*/ 563675 h 757712"/>
                <a:gd name="connsiteX30" fmla="*/ 523684 w 658983"/>
                <a:gd name="connsiteY30" fmla="*/ 588303 h 757712"/>
                <a:gd name="connsiteX31" fmla="*/ 501519 w 658983"/>
                <a:gd name="connsiteY31" fmla="*/ 625245 h 757712"/>
                <a:gd name="connsiteX32" fmla="*/ 487563 w 658983"/>
                <a:gd name="connsiteY32" fmla="*/ 720473 h 757712"/>
                <a:gd name="connsiteX33" fmla="*/ 432561 w 658983"/>
                <a:gd name="connsiteY33" fmla="*/ 754952 h 757712"/>
                <a:gd name="connsiteX34" fmla="*/ 428046 w 658983"/>
                <a:gd name="connsiteY34" fmla="*/ 747564 h 757712"/>
                <a:gd name="connsiteX35" fmla="*/ 427635 w 658983"/>
                <a:gd name="connsiteY35" fmla="*/ 734840 h 757712"/>
                <a:gd name="connsiteX36" fmla="*/ 396440 w 658983"/>
                <a:gd name="connsiteY36" fmla="*/ 704465 h 757712"/>
                <a:gd name="connsiteX37" fmla="*/ 366065 w 658983"/>
                <a:gd name="connsiteY37" fmla="*/ 734840 h 757712"/>
                <a:gd name="connsiteX38" fmla="*/ 342669 w 658983"/>
                <a:gd name="connsiteY38" fmla="*/ 755363 h 757712"/>
                <a:gd name="connsiteX39" fmla="*/ 308600 w 658983"/>
                <a:gd name="connsiteY39" fmla="*/ 755773 h 757712"/>
                <a:gd name="connsiteX40" fmla="*/ 290129 w 658983"/>
                <a:gd name="connsiteY40" fmla="*/ 738534 h 757712"/>
                <a:gd name="connsiteX41" fmla="*/ 286025 w 658983"/>
                <a:gd name="connsiteY41" fmla="*/ 719652 h 757712"/>
                <a:gd name="connsiteX42" fmla="*/ 256060 w 658983"/>
                <a:gd name="connsiteY42" fmla="*/ 705697 h 757712"/>
                <a:gd name="connsiteX43" fmla="*/ 231022 w 658983"/>
                <a:gd name="connsiteY43" fmla="*/ 732787 h 757712"/>
                <a:gd name="connsiteX44" fmla="*/ 227738 w 658983"/>
                <a:gd name="connsiteY44" fmla="*/ 754132 h 757712"/>
                <a:gd name="connsiteX45" fmla="*/ 202700 w 658983"/>
                <a:gd name="connsiteY45" fmla="*/ 755773 h 757712"/>
                <a:gd name="connsiteX46" fmla="*/ 169042 w 658983"/>
                <a:gd name="connsiteY46" fmla="*/ 726220 h 757712"/>
                <a:gd name="connsiteX47" fmla="*/ 158780 w 658983"/>
                <a:gd name="connsiteY47" fmla="*/ 647821 h 757712"/>
                <a:gd name="connsiteX48" fmla="*/ 66015 w 658983"/>
                <a:gd name="connsiteY48" fmla="*/ 566138 h 757712"/>
                <a:gd name="connsiteX49" fmla="*/ 17580 w 658983"/>
                <a:gd name="connsiteY49" fmla="*/ 520987 h 757712"/>
                <a:gd name="connsiteX50" fmla="*/ 340 w 658983"/>
                <a:gd name="connsiteY50" fmla="*/ 292357 h 757712"/>
                <a:gd name="connsiteX51" fmla="*/ 187513 w 658983"/>
                <a:gd name="connsiteY51" fmla="*/ 15703 h 757712"/>
                <a:gd name="connsiteX52" fmla="*/ 263449 w 658983"/>
                <a:gd name="connsiteY52" fmla="*/ 2158 h 757712"/>
                <a:gd name="connsiteX53" fmla="*/ 340566 w 658983"/>
                <a:gd name="connsiteY53" fmla="*/ 157 h 75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58983" h="757712">
                  <a:moveTo>
                    <a:pt x="292591" y="537405"/>
                  </a:moveTo>
                  <a:cubicBezTo>
                    <a:pt x="282330" y="537405"/>
                    <a:pt x="273710" y="540689"/>
                    <a:pt x="270837" y="551361"/>
                  </a:cubicBezTo>
                  <a:cubicBezTo>
                    <a:pt x="267963" y="562033"/>
                    <a:pt x="266322" y="573526"/>
                    <a:pt x="263038" y="584198"/>
                  </a:cubicBezTo>
                  <a:cubicBezTo>
                    <a:pt x="255649" y="606363"/>
                    <a:pt x="274941" y="620730"/>
                    <a:pt x="292181" y="619909"/>
                  </a:cubicBezTo>
                  <a:cubicBezTo>
                    <a:pt x="310241" y="620319"/>
                    <a:pt x="324197" y="609237"/>
                    <a:pt x="322555" y="594870"/>
                  </a:cubicBezTo>
                  <a:cubicBezTo>
                    <a:pt x="321324" y="580093"/>
                    <a:pt x="318040" y="565317"/>
                    <a:pt x="313115" y="550950"/>
                  </a:cubicBezTo>
                  <a:cubicBezTo>
                    <a:pt x="309831" y="541099"/>
                    <a:pt x="302443" y="537405"/>
                    <a:pt x="292591" y="537405"/>
                  </a:cubicBezTo>
                  <a:close/>
                  <a:moveTo>
                    <a:pt x="367707" y="536994"/>
                  </a:moveTo>
                  <a:cubicBezTo>
                    <a:pt x="357446" y="536994"/>
                    <a:pt x="349647" y="540278"/>
                    <a:pt x="345542" y="550539"/>
                  </a:cubicBezTo>
                  <a:cubicBezTo>
                    <a:pt x="341027" y="562443"/>
                    <a:pt x="338154" y="574757"/>
                    <a:pt x="336512" y="587481"/>
                  </a:cubicBezTo>
                  <a:cubicBezTo>
                    <a:pt x="333639" y="606773"/>
                    <a:pt x="346774" y="621140"/>
                    <a:pt x="366476" y="620729"/>
                  </a:cubicBezTo>
                  <a:cubicBezTo>
                    <a:pt x="388641" y="620319"/>
                    <a:pt x="400134" y="606773"/>
                    <a:pt x="396029" y="585019"/>
                  </a:cubicBezTo>
                  <a:cubicBezTo>
                    <a:pt x="393977" y="573936"/>
                    <a:pt x="391514" y="563264"/>
                    <a:pt x="388641" y="552181"/>
                  </a:cubicBezTo>
                  <a:cubicBezTo>
                    <a:pt x="385768" y="541509"/>
                    <a:pt x="378379" y="536994"/>
                    <a:pt x="367707" y="536994"/>
                  </a:cubicBezTo>
                  <a:close/>
                  <a:moveTo>
                    <a:pt x="470734" y="294820"/>
                  </a:moveTo>
                  <a:cubicBezTo>
                    <a:pt x="413269" y="293178"/>
                    <a:pt x="369349" y="335866"/>
                    <a:pt x="368939" y="392511"/>
                  </a:cubicBezTo>
                  <a:cubicBezTo>
                    <a:pt x="368118" y="447924"/>
                    <a:pt x="411217" y="491433"/>
                    <a:pt x="466629" y="491843"/>
                  </a:cubicBezTo>
                  <a:cubicBezTo>
                    <a:pt x="518759" y="492254"/>
                    <a:pt x="568835" y="445461"/>
                    <a:pt x="565141" y="394563"/>
                  </a:cubicBezTo>
                  <a:cubicBezTo>
                    <a:pt x="567194" y="334635"/>
                    <a:pt x="522863" y="296051"/>
                    <a:pt x="470734" y="294820"/>
                  </a:cubicBezTo>
                  <a:close/>
                  <a:moveTo>
                    <a:pt x="193670" y="294409"/>
                  </a:moveTo>
                  <a:cubicBezTo>
                    <a:pt x="138667" y="293998"/>
                    <a:pt x="94747" y="336687"/>
                    <a:pt x="94337" y="390868"/>
                  </a:cubicBezTo>
                  <a:cubicBezTo>
                    <a:pt x="93927" y="446692"/>
                    <a:pt x="135384" y="488970"/>
                    <a:pt x="190797" y="489380"/>
                  </a:cubicBezTo>
                  <a:cubicBezTo>
                    <a:pt x="255650" y="491022"/>
                    <a:pt x="289308" y="439303"/>
                    <a:pt x="289308" y="397025"/>
                  </a:cubicBezTo>
                  <a:cubicBezTo>
                    <a:pt x="289719" y="337918"/>
                    <a:pt x="249083" y="294409"/>
                    <a:pt x="193670" y="294409"/>
                  </a:cubicBezTo>
                  <a:close/>
                  <a:moveTo>
                    <a:pt x="340566" y="157"/>
                  </a:moveTo>
                  <a:cubicBezTo>
                    <a:pt x="366271" y="-305"/>
                    <a:pt x="391925" y="106"/>
                    <a:pt x="417374" y="3389"/>
                  </a:cubicBezTo>
                  <a:cubicBezTo>
                    <a:pt x="522042" y="17756"/>
                    <a:pt x="595926" y="74811"/>
                    <a:pt x="637383" y="172091"/>
                  </a:cubicBezTo>
                  <a:cubicBezTo>
                    <a:pt x="654212" y="211496"/>
                    <a:pt x="662011" y="252542"/>
                    <a:pt x="657907" y="296052"/>
                  </a:cubicBezTo>
                  <a:cubicBezTo>
                    <a:pt x="650518" y="373219"/>
                    <a:pt x="645593" y="449976"/>
                    <a:pt x="638615" y="527144"/>
                  </a:cubicBezTo>
                  <a:cubicBezTo>
                    <a:pt x="635741" y="557518"/>
                    <a:pt x="629174" y="563675"/>
                    <a:pt x="598389" y="563675"/>
                  </a:cubicBezTo>
                  <a:cubicBezTo>
                    <a:pt x="570477" y="564086"/>
                    <a:pt x="545029" y="568601"/>
                    <a:pt x="523684" y="588303"/>
                  </a:cubicBezTo>
                  <a:cubicBezTo>
                    <a:pt x="512602" y="598565"/>
                    <a:pt x="504803" y="610469"/>
                    <a:pt x="501519" y="625245"/>
                  </a:cubicBezTo>
                  <a:cubicBezTo>
                    <a:pt x="494952" y="656851"/>
                    <a:pt x="492078" y="688457"/>
                    <a:pt x="487563" y="720473"/>
                  </a:cubicBezTo>
                  <a:cubicBezTo>
                    <a:pt x="483048" y="750437"/>
                    <a:pt x="461704" y="763983"/>
                    <a:pt x="432561" y="754952"/>
                  </a:cubicBezTo>
                  <a:cubicBezTo>
                    <a:pt x="428046" y="753721"/>
                    <a:pt x="428046" y="750848"/>
                    <a:pt x="428046" y="747564"/>
                  </a:cubicBezTo>
                  <a:cubicBezTo>
                    <a:pt x="428046" y="743459"/>
                    <a:pt x="428046" y="738944"/>
                    <a:pt x="427635" y="734840"/>
                  </a:cubicBezTo>
                  <a:cubicBezTo>
                    <a:pt x="425172" y="715958"/>
                    <a:pt x="413269" y="704465"/>
                    <a:pt x="396440" y="704465"/>
                  </a:cubicBezTo>
                  <a:cubicBezTo>
                    <a:pt x="381663" y="704465"/>
                    <a:pt x="368939" y="717190"/>
                    <a:pt x="366065" y="734840"/>
                  </a:cubicBezTo>
                  <a:cubicBezTo>
                    <a:pt x="362782" y="755363"/>
                    <a:pt x="362782" y="755363"/>
                    <a:pt x="342669" y="755363"/>
                  </a:cubicBezTo>
                  <a:cubicBezTo>
                    <a:pt x="331176" y="755363"/>
                    <a:pt x="320093" y="754542"/>
                    <a:pt x="308600" y="755773"/>
                  </a:cubicBezTo>
                  <a:cubicBezTo>
                    <a:pt x="295055" y="757005"/>
                    <a:pt x="288077" y="753721"/>
                    <a:pt x="290129" y="738534"/>
                  </a:cubicBezTo>
                  <a:cubicBezTo>
                    <a:pt x="290950" y="731966"/>
                    <a:pt x="290129" y="725399"/>
                    <a:pt x="286025" y="719652"/>
                  </a:cubicBezTo>
                  <a:cubicBezTo>
                    <a:pt x="278636" y="709391"/>
                    <a:pt x="269606" y="702823"/>
                    <a:pt x="256060" y="705697"/>
                  </a:cubicBezTo>
                  <a:cubicBezTo>
                    <a:pt x="241284" y="708980"/>
                    <a:pt x="233895" y="718421"/>
                    <a:pt x="231022" y="732787"/>
                  </a:cubicBezTo>
                  <a:cubicBezTo>
                    <a:pt x="229791" y="740176"/>
                    <a:pt x="234306" y="750437"/>
                    <a:pt x="227738" y="754132"/>
                  </a:cubicBezTo>
                  <a:cubicBezTo>
                    <a:pt x="221171" y="757826"/>
                    <a:pt x="211320" y="755773"/>
                    <a:pt x="202700" y="755773"/>
                  </a:cubicBezTo>
                  <a:cubicBezTo>
                    <a:pt x="179714" y="755363"/>
                    <a:pt x="172325" y="749616"/>
                    <a:pt x="169042" y="726220"/>
                  </a:cubicBezTo>
                  <a:cubicBezTo>
                    <a:pt x="164937" y="699950"/>
                    <a:pt x="163295" y="673680"/>
                    <a:pt x="158780" y="647821"/>
                  </a:cubicBezTo>
                  <a:cubicBezTo>
                    <a:pt x="149750" y="592408"/>
                    <a:pt x="122659" y="569011"/>
                    <a:pt x="66015" y="566138"/>
                  </a:cubicBezTo>
                  <a:cubicBezTo>
                    <a:pt x="22505" y="563675"/>
                    <a:pt x="22095" y="563675"/>
                    <a:pt x="17580" y="520987"/>
                  </a:cubicBezTo>
                  <a:cubicBezTo>
                    <a:pt x="10602" y="441767"/>
                    <a:pt x="4445" y="363778"/>
                    <a:pt x="340" y="292357"/>
                  </a:cubicBezTo>
                  <a:cubicBezTo>
                    <a:pt x="-5817" y="167576"/>
                    <a:pt x="72172" y="55519"/>
                    <a:pt x="187513" y="15703"/>
                  </a:cubicBezTo>
                  <a:cubicBezTo>
                    <a:pt x="212141" y="7084"/>
                    <a:pt x="237590" y="2158"/>
                    <a:pt x="263449" y="2158"/>
                  </a:cubicBezTo>
                  <a:cubicBezTo>
                    <a:pt x="289103" y="1953"/>
                    <a:pt x="314860" y="619"/>
                    <a:pt x="340566" y="157"/>
                  </a:cubicBezTo>
                  <a:close/>
                </a:path>
              </a:pathLst>
            </a:custGeom>
            <a:solidFill>
              <a:schemeClr val="accent6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</p:grp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36D1C68-221D-4F66-BFAC-63DCF9FBC840}"/>
              </a:ext>
            </a:extLst>
          </p:cNvPr>
          <p:cNvSpPr/>
          <p:nvPr/>
        </p:nvSpPr>
        <p:spPr>
          <a:xfrm>
            <a:off x="0" y="5435339"/>
            <a:ext cx="12191752" cy="1422661"/>
          </a:xfrm>
          <a:custGeom>
            <a:avLst/>
            <a:gdLst>
              <a:gd name="connsiteX0" fmla="*/ 9845778 w 12191752"/>
              <a:gd name="connsiteY0" fmla="*/ 1145354 h 1422661"/>
              <a:gd name="connsiteX1" fmla="*/ 9830583 w 12191752"/>
              <a:gd name="connsiteY1" fmla="*/ 1145974 h 1422661"/>
              <a:gd name="connsiteX2" fmla="*/ 9833684 w 12191752"/>
              <a:gd name="connsiteY2" fmla="*/ 1145974 h 1422661"/>
              <a:gd name="connsiteX3" fmla="*/ 10000870 w 12191752"/>
              <a:gd name="connsiteY3" fmla="*/ 1141701 h 1422661"/>
              <a:gd name="connsiteX4" fmla="*/ 9990907 w 12191752"/>
              <a:gd name="connsiteY4" fmla="*/ 1143029 h 1422661"/>
              <a:gd name="connsiteX5" fmla="*/ 9948729 w 12191752"/>
              <a:gd name="connsiteY5" fmla="*/ 1150003 h 1422661"/>
              <a:gd name="connsiteX6" fmla="*/ 9994228 w 12191752"/>
              <a:gd name="connsiteY6" fmla="*/ 1143029 h 1422661"/>
              <a:gd name="connsiteX7" fmla="*/ 10000870 w 12191752"/>
              <a:gd name="connsiteY7" fmla="*/ 1141701 h 1422661"/>
              <a:gd name="connsiteX8" fmla="*/ 10091202 w 12191752"/>
              <a:gd name="connsiteY8" fmla="*/ 1127752 h 1422661"/>
              <a:gd name="connsiteX9" fmla="*/ 10091313 w 12191752"/>
              <a:gd name="connsiteY9" fmla="*/ 1127774 h 1422661"/>
              <a:gd name="connsiteX10" fmla="*/ 10091206 w 12191752"/>
              <a:gd name="connsiteY10" fmla="*/ 1127785 h 1422661"/>
              <a:gd name="connsiteX11" fmla="*/ 10197142 w 12191752"/>
              <a:gd name="connsiteY11" fmla="*/ 1127420 h 1422661"/>
              <a:gd name="connsiteX12" fmla="*/ 10186183 w 12191752"/>
              <a:gd name="connsiteY12" fmla="*/ 1128085 h 1422661"/>
              <a:gd name="connsiteX13" fmla="*/ 10171238 w 12191752"/>
              <a:gd name="connsiteY13" fmla="*/ 1129413 h 1422661"/>
              <a:gd name="connsiteX14" fmla="*/ 10159615 w 12191752"/>
              <a:gd name="connsiteY14" fmla="*/ 1136387 h 1422661"/>
              <a:gd name="connsiteX15" fmla="*/ 10152308 w 12191752"/>
              <a:gd name="connsiteY15" fmla="*/ 1144025 h 1422661"/>
              <a:gd name="connsiteX16" fmla="*/ 10162936 w 12191752"/>
              <a:gd name="connsiteY16" fmla="*/ 1136387 h 1422661"/>
              <a:gd name="connsiteX17" fmla="*/ 10174559 w 12191752"/>
              <a:gd name="connsiteY17" fmla="*/ 1129413 h 1422661"/>
              <a:gd name="connsiteX18" fmla="*/ 10189504 w 12191752"/>
              <a:gd name="connsiteY18" fmla="*/ 1128085 h 1422661"/>
              <a:gd name="connsiteX19" fmla="*/ 10197142 w 12191752"/>
              <a:gd name="connsiteY19" fmla="*/ 1127420 h 1422661"/>
              <a:gd name="connsiteX20" fmla="*/ 10249283 w 12191752"/>
              <a:gd name="connsiteY20" fmla="*/ 1124431 h 1422661"/>
              <a:gd name="connsiteX21" fmla="*/ 10225703 w 12191752"/>
              <a:gd name="connsiteY21" fmla="*/ 1133730 h 1422661"/>
              <a:gd name="connsiteX22" fmla="*/ 10221386 w 12191752"/>
              <a:gd name="connsiteY22" fmla="*/ 1137051 h 1422661"/>
              <a:gd name="connsiteX23" fmla="*/ 10229024 w 12191752"/>
              <a:gd name="connsiteY23" fmla="*/ 1133730 h 1422661"/>
              <a:gd name="connsiteX24" fmla="*/ 10251275 w 12191752"/>
              <a:gd name="connsiteY24" fmla="*/ 1124431 h 1422661"/>
              <a:gd name="connsiteX25" fmla="*/ 10249283 w 12191752"/>
              <a:gd name="connsiteY25" fmla="*/ 1124431 h 1422661"/>
              <a:gd name="connsiteX26" fmla="*/ 10266552 w 12191752"/>
              <a:gd name="connsiteY26" fmla="*/ 1107494 h 1422661"/>
              <a:gd name="connsiteX27" fmla="*/ 10255593 w 12191752"/>
              <a:gd name="connsiteY27" fmla="*/ 1124431 h 1422661"/>
              <a:gd name="connsiteX28" fmla="*/ 10269873 w 12191752"/>
              <a:gd name="connsiteY28" fmla="*/ 1107494 h 1422661"/>
              <a:gd name="connsiteX29" fmla="*/ 10351902 w 12191752"/>
              <a:gd name="connsiteY29" fmla="*/ 1103509 h 1422661"/>
              <a:gd name="connsiteX30" fmla="*/ 10306736 w 12191752"/>
              <a:gd name="connsiteY30" fmla="*/ 1113140 h 1422661"/>
              <a:gd name="connsiteX31" fmla="*/ 10300094 w 12191752"/>
              <a:gd name="connsiteY31" fmla="*/ 1115464 h 1422661"/>
              <a:gd name="connsiteX32" fmla="*/ 10310057 w 12191752"/>
              <a:gd name="connsiteY32" fmla="*/ 1113140 h 1422661"/>
              <a:gd name="connsiteX33" fmla="*/ 10351902 w 12191752"/>
              <a:gd name="connsiteY33" fmla="*/ 1103509 h 1422661"/>
              <a:gd name="connsiteX34" fmla="*/ 10401054 w 12191752"/>
              <a:gd name="connsiteY34" fmla="*/ 1091221 h 1422661"/>
              <a:gd name="connsiteX35" fmla="*/ 10394412 w 12191752"/>
              <a:gd name="connsiteY35" fmla="*/ 1094874 h 1422661"/>
              <a:gd name="connsiteX36" fmla="*/ 10377806 w 12191752"/>
              <a:gd name="connsiteY36" fmla="*/ 1103841 h 1422661"/>
              <a:gd name="connsiteX37" fmla="*/ 10397733 w 12191752"/>
              <a:gd name="connsiteY37" fmla="*/ 1094874 h 1422661"/>
              <a:gd name="connsiteX38" fmla="*/ 10401054 w 12191752"/>
              <a:gd name="connsiteY38" fmla="*/ 1091221 h 1422661"/>
              <a:gd name="connsiteX39" fmla="*/ 10546846 w 12191752"/>
              <a:gd name="connsiteY39" fmla="*/ 1063989 h 1422661"/>
              <a:gd name="connsiteX40" fmla="*/ 10519614 w 12191752"/>
              <a:gd name="connsiteY40" fmla="*/ 1067310 h 1422661"/>
              <a:gd name="connsiteX41" fmla="*/ 10522935 w 12191752"/>
              <a:gd name="connsiteY41" fmla="*/ 1067310 h 1422661"/>
              <a:gd name="connsiteX42" fmla="*/ 10546846 w 12191752"/>
              <a:gd name="connsiteY42" fmla="*/ 1064320 h 1422661"/>
              <a:gd name="connsiteX43" fmla="*/ 10620988 w 12191752"/>
              <a:gd name="connsiteY43" fmla="*/ 768044 h 1422661"/>
              <a:gd name="connsiteX44" fmla="*/ 10611607 w 12191752"/>
              <a:gd name="connsiteY44" fmla="*/ 768749 h 1422661"/>
              <a:gd name="connsiteX45" fmla="*/ 10579724 w 12191752"/>
              <a:gd name="connsiteY45" fmla="*/ 779709 h 1422661"/>
              <a:gd name="connsiteX46" fmla="*/ 10566440 w 12191752"/>
              <a:gd name="connsiteY46" fmla="*/ 807273 h 1422661"/>
              <a:gd name="connsiteX47" fmla="*/ 10577732 w 12191752"/>
              <a:gd name="connsiteY47" fmla="*/ 839155 h 1422661"/>
              <a:gd name="connsiteX48" fmla="*/ 10643156 w 12191752"/>
              <a:gd name="connsiteY48" fmla="*/ 1013841 h 1422661"/>
              <a:gd name="connsiteX49" fmla="*/ 10660425 w 12191752"/>
              <a:gd name="connsiteY49" fmla="*/ 1022144 h 1422661"/>
              <a:gd name="connsiteX50" fmla="*/ 10697289 w 12191752"/>
              <a:gd name="connsiteY50" fmla="*/ 1009524 h 1422661"/>
              <a:gd name="connsiteX51" fmla="*/ 10704927 w 12191752"/>
              <a:gd name="connsiteY51" fmla="*/ 1002882 h 1422661"/>
              <a:gd name="connsiteX52" fmla="*/ 10702271 w 12191752"/>
              <a:gd name="connsiteY52" fmla="*/ 994911 h 1422661"/>
              <a:gd name="connsiteX53" fmla="*/ 10668396 w 12191752"/>
              <a:gd name="connsiteY53" fmla="*/ 897937 h 1422661"/>
              <a:gd name="connsiteX54" fmla="*/ 10625887 w 12191752"/>
              <a:gd name="connsiteY54" fmla="*/ 776055 h 1422661"/>
              <a:gd name="connsiteX55" fmla="*/ 10620988 w 12191752"/>
              <a:gd name="connsiteY55" fmla="*/ 768044 h 1422661"/>
              <a:gd name="connsiteX56" fmla="*/ 10528740 w 12191752"/>
              <a:gd name="connsiteY56" fmla="*/ 737154 h 1422661"/>
              <a:gd name="connsiteX57" fmla="*/ 10537102 w 12191752"/>
              <a:gd name="connsiteY57" fmla="*/ 757321 h 1422661"/>
              <a:gd name="connsiteX58" fmla="*/ 10534891 w 12191752"/>
              <a:gd name="connsiteY58" fmla="*/ 756461 h 1422661"/>
              <a:gd name="connsiteX59" fmla="*/ 10706297 w 12191752"/>
              <a:gd name="connsiteY59" fmla="*/ 736660 h 1422661"/>
              <a:gd name="connsiteX60" fmla="*/ 10696293 w 12191752"/>
              <a:gd name="connsiteY60" fmla="*/ 736867 h 1422661"/>
              <a:gd name="connsiteX61" fmla="*/ 10650462 w 12191752"/>
              <a:gd name="connsiteY61" fmla="*/ 753473 h 1422661"/>
              <a:gd name="connsiteX62" fmla="*/ 10643820 w 12191752"/>
              <a:gd name="connsiteY62" fmla="*/ 767421 h 1422661"/>
              <a:gd name="connsiteX63" fmla="*/ 10662418 w 12191752"/>
              <a:gd name="connsiteY63" fmla="*/ 821886 h 1422661"/>
              <a:gd name="connsiteX64" fmla="*/ 10718876 w 12191752"/>
              <a:gd name="connsiteY64" fmla="*/ 989266 h 1422661"/>
              <a:gd name="connsiteX65" fmla="*/ 10726182 w 12191752"/>
              <a:gd name="connsiteY65" fmla="*/ 998896 h 1422661"/>
              <a:gd name="connsiteX66" fmla="*/ 10753082 w 12191752"/>
              <a:gd name="connsiteY66" fmla="*/ 988601 h 1422661"/>
              <a:gd name="connsiteX67" fmla="*/ 10780646 w 12191752"/>
              <a:gd name="connsiteY67" fmla="*/ 975317 h 1422661"/>
              <a:gd name="connsiteX68" fmla="*/ 10773673 w 12191752"/>
              <a:gd name="connsiteY68" fmla="*/ 946092 h 1422661"/>
              <a:gd name="connsiteX69" fmla="*/ 10773341 w 12191752"/>
              <a:gd name="connsiteY69" fmla="*/ 944764 h 1422661"/>
              <a:gd name="connsiteX70" fmla="*/ 10710573 w 12191752"/>
              <a:gd name="connsiteY70" fmla="*/ 745170 h 1422661"/>
              <a:gd name="connsiteX71" fmla="*/ 10706297 w 12191752"/>
              <a:gd name="connsiteY71" fmla="*/ 736660 h 1422661"/>
              <a:gd name="connsiteX72" fmla="*/ 10790610 w 12191752"/>
              <a:gd name="connsiteY72" fmla="*/ 704363 h 1422661"/>
              <a:gd name="connsiteX73" fmla="*/ 10781975 w 12191752"/>
              <a:gd name="connsiteY73" fmla="*/ 705318 h 1422661"/>
              <a:gd name="connsiteX74" fmla="*/ 10733820 w 12191752"/>
              <a:gd name="connsiteY74" fmla="*/ 724580 h 1422661"/>
              <a:gd name="connsiteX75" fmla="*/ 10726182 w 12191752"/>
              <a:gd name="connsiteY75" fmla="*/ 737200 h 1422661"/>
              <a:gd name="connsiteX76" fmla="*/ 10748433 w 12191752"/>
              <a:gd name="connsiteY76" fmla="*/ 808934 h 1422661"/>
              <a:gd name="connsiteX77" fmla="*/ 10794595 w 12191752"/>
              <a:gd name="connsiteY77" fmla="*/ 958380 h 1422661"/>
              <a:gd name="connsiteX78" fmla="*/ 10809208 w 12191752"/>
              <a:gd name="connsiteY78" fmla="*/ 965354 h 1422661"/>
              <a:gd name="connsiteX79" fmla="*/ 10852049 w 12191752"/>
              <a:gd name="connsiteY79" fmla="*/ 945096 h 1422661"/>
              <a:gd name="connsiteX80" fmla="*/ 10858691 w 12191752"/>
              <a:gd name="connsiteY80" fmla="*/ 935465 h 1422661"/>
              <a:gd name="connsiteX81" fmla="*/ 10857695 w 12191752"/>
              <a:gd name="connsiteY81" fmla="*/ 931812 h 1422661"/>
              <a:gd name="connsiteX82" fmla="*/ 10795259 w 12191752"/>
              <a:gd name="connsiteY82" fmla="*/ 711628 h 1422661"/>
              <a:gd name="connsiteX83" fmla="*/ 10790610 w 12191752"/>
              <a:gd name="connsiteY83" fmla="*/ 704363 h 1422661"/>
              <a:gd name="connsiteX84" fmla="*/ 10877870 w 12191752"/>
              <a:gd name="connsiteY84" fmla="*/ 676591 h 1422661"/>
              <a:gd name="connsiteX85" fmla="*/ 10864004 w 12191752"/>
              <a:gd name="connsiteY85" fmla="*/ 680078 h 1422661"/>
              <a:gd name="connsiteX86" fmla="*/ 10861680 w 12191752"/>
              <a:gd name="connsiteY86" fmla="*/ 680742 h 1422661"/>
              <a:gd name="connsiteX87" fmla="*/ 10816182 w 12191752"/>
              <a:gd name="connsiteY87" fmla="*/ 693694 h 1422661"/>
              <a:gd name="connsiteX88" fmla="*/ 10809540 w 12191752"/>
              <a:gd name="connsiteY88" fmla="*/ 705650 h 1422661"/>
              <a:gd name="connsiteX89" fmla="*/ 10869982 w 12191752"/>
              <a:gd name="connsiteY89" fmla="*/ 926498 h 1422661"/>
              <a:gd name="connsiteX90" fmla="*/ 10879946 w 12191752"/>
              <a:gd name="connsiteY90" fmla="*/ 931812 h 1422661"/>
              <a:gd name="connsiteX91" fmla="*/ 10929096 w 12191752"/>
              <a:gd name="connsiteY91" fmla="*/ 910225 h 1422661"/>
              <a:gd name="connsiteX92" fmla="*/ 10935738 w 12191752"/>
              <a:gd name="connsiteY92" fmla="*/ 903251 h 1422661"/>
              <a:gd name="connsiteX93" fmla="*/ 10933414 w 12191752"/>
              <a:gd name="connsiteY93" fmla="*/ 891627 h 1422661"/>
              <a:gd name="connsiteX94" fmla="*/ 10883266 w 12191752"/>
              <a:gd name="connsiteY94" fmla="*/ 690041 h 1422661"/>
              <a:gd name="connsiteX95" fmla="*/ 10877870 w 12191752"/>
              <a:gd name="connsiteY95" fmla="*/ 676591 h 1422661"/>
              <a:gd name="connsiteX96" fmla="*/ 10772012 w 12191752"/>
              <a:gd name="connsiteY96" fmla="*/ 651185 h 1422661"/>
              <a:gd name="connsiteX97" fmla="*/ 10754743 w 12191752"/>
              <a:gd name="connsiteY97" fmla="*/ 694026 h 1422661"/>
              <a:gd name="connsiteX98" fmla="*/ 10778986 w 12191752"/>
              <a:gd name="connsiteY98" fmla="*/ 664469 h 1422661"/>
              <a:gd name="connsiteX99" fmla="*/ 10775333 w 12191752"/>
              <a:gd name="connsiteY99" fmla="*/ 651517 h 1422661"/>
              <a:gd name="connsiteX100" fmla="*/ 10772012 w 12191752"/>
              <a:gd name="connsiteY100" fmla="*/ 651185 h 1422661"/>
              <a:gd name="connsiteX101" fmla="*/ 10955997 w 12191752"/>
              <a:gd name="connsiteY101" fmla="*/ 644377 h 1422661"/>
              <a:gd name="connsiteX102" fmla="*/ 10947694 w 12191752"/>
              <a:gd name="connsiteY102" fmla="*/ 645207 h 1422661"/>
              <a:gd name="connsiteX103" fmla="*/ 10907178 w 12191752"/>
              <a:gd name="connsiteY103" fmla="*/ 661148 h 1422661"/>
              <a:gd name="connsiteX104" fmla="*/ 10897215 w 12191752"/>
              <a:gd name="connsiteY104" fmla="*/ 679746 h 1422661"/>
              <a:gd name="connsiteX105" fmla="*/ 10948027 w 12191752"/>
              <a:gd name="connsiteY105" fmla="*/ 892624 h 1422661"/>
              <a:gd name="connsiteX106" fmla="*/ 10949355 w 12191752"/>
              <a:gd name="connsiteY106" fmla="*/ 897937 h 1422661"/>
              <a:gd name="connsiteX107" fmla="*/ 10953672 w 12191752"/>
              <a:gd name="connsiteY107" fmla="*/ 901590 h 1422661"/>
              <a:gd name="connsiteX108" fmla="*/ 10959650 w 12191752"/>
              <a:gd name="connsiteY108" fmla="*/ 898602 h 1422661"/>
              <a:gd name="connsiteX109" fmla="*/ 10971274 w 12191752"/>
              <a:gd name="connsiteY109" fmla="*/ 885982 h 1422661"/>
              <a:gd name="connsiteX110" fmla="*/ 10976919 w 12191752"/>
              <a:gd name="connsiteY110" fmla="*/ 862402 h 1422661"/>
              <a:gd name="connsiteX111" fmla="*/ 10981901 w 12191752"/>
              <a:gd name="connsiteY111" fmla="*/ 792993 h 1422661"/>
              <a:gd name="connsiteX112" fmla="*/ 10985886 w 12191752"/>
              <a:gd name="connsiteY112" fmla="*/ 771406 h 1422661"/>
              <a:gd name="connsiteX113" fmla="*/ 10960314 w 12191752"/>
              <a:gd name="connsiteY113" fmla="*/ 651517 h 1422661"/>
              <a:gd name="connsiteX114" fmla="*/ 10955997 w 12191752"/>
              <a:gd name="connsiteY114" fmla="*/ 644377 h 1422661"/>
              <a:gd name="connsiteX115" fmla="*/ 10679688 w 12191752"/>
              <a:gd name="connsiteY115" fmla="*/ 637568 h 1422661"/>
              <a:gd name="connsiteX116" fmla="*/ 10651127 w 12191752"/>
              <a:gd name="connsiteY116" fmla="*/ 675097 h 1422661"/>
              <a:gd name="connsiteX117" fmla="*/ 10663082 w 12191752"/>
              <a:gd name="connsiteY117" fmla="*/ 721923 h 1422661"/>
              <a:gd name="connsiteX118" fmla="*/ 10638839 w 12191752"/>
              <a:gd name="connsiteY118" fmla="*/ 679746 h 1422661"/>
              <a:gd name="connsiteX119" fmla="*/ 10582050 w 12191752"/>
              <a:gd name="connsiteY119" fmla="*/ 758454 h 1422661"/>
              <a:gd name="connsiteX120" fmla="*/ 10719872 w 12191752"/>
              <a:gd name="connsiteY120" fmla="*/ 707310 h 1422661"/>
              <a:gd name="connsiteX121" fmla="*/ 10679688 w 12191752"/>
              <a:gd name="connsiteY121" fmla="*/ 637568 h 1422661"/>
              <a:gd name="connsiteX122" fmla="*/ 10796588 w 12191752"/>
              <a:gd name="connsiteY122" fmla="*/ 634580 h 1422661"/>
              <a:gd name="connsiteX123" fmla="*/ 10806219 w 12191752"/>
              <a:gd name="connsiteY123" fmla="*/ 673768 h 1422661"/>
              <a:gd name="connsiteX124" fmla="*/ 10834448 w 12191752"/>
              <a:gd name="connsiteY124" fmla="*/ 666130 h 1422661"/>
              <a:gd name="connsiteX125" fmla="*/ 10837104 w 12191752"/>
              <a:gd name="connsiteY125" fmla="*/ 663473 h 1422661"/>
              <a:gd name="connsiteX126" fmla="*/ 10796588 w 12191752"/>
              <a:gd name="connsiteY126" fmla="*/ 634580 h 1422661"/>
              <a:gd name="connsiteX127" fmla="*/ 10705260 w 12191752"/>
              <a:gd name="connsiteY127" fmla="*/ 633916 h 1422661"/>
              <a:gd name="connsiteX128" fmla="*/ 10690979 w 12191752"/>
              <a:gd name="connsiteY128" fmla="*/ 649524 h 1422661"/>
              <a:gd name="connsiteX129" fmla="*/ 10703267 w 12191752"/>
              <a:gd name="connsiteY129" fmla="*/ 667790 h 1422661"/>
              <a:gd name="connsiteX130" fmla="*/ 10717547 w 12191752"/>
              <a:gd name="connsiteY130" fmla="*/ 652513 h 1422661"/>
              <a:gd name="connsiteX131" fmla="*/ 10705260 w 12191752"/>
              <a:gd name="connsiteY131" fmla="*/ 633916 h 1422661"/>
              <a:gd name="connsiteX132" fmla="*/ 11032713 w 12191752"/>
              <a:gd name="connsiteY132" fmla="*/ 620300 h 1422661"/>
              <a:gd name="connsiteX133" fmla="*/ 10987547 w 12191752"/>
              <a:gd name="connsiteY133" fmla="*/ 636240 h 1422661"/>
              <a:gd name="connsiteX134" fmla="*/ 10982897 w 12191752"/>
              <a:gd name="connsiteY134" fmla="*/ 645539 h 1422661"/>
              <a:gd name="connsiteX135" fmla="*/ 11003820 w 12191752"/>
              <a:gd name="connsiteY135" fmla="*/ 748159 h 1422661"/>
              <a:gd name="connsiteX136" fmla="*/ 11012122 w 12191752"/>
              <a:gd name="connsiteY136" fmla="*/ 752476 h 1422661"/>
              <a:gd name="connsiteX137" fmla="*/ 11032713 w 12191752"/>
              <a:gd name="connsiteY137" fmla="*/ 748159 h 1422661"/>
              <a:gd name="connsiteX138" fmla="*/ 11039355 w 12191752"/>
              <a:gd name="connsiteY138" fmla="*/ 746166 h 1422661"/>
              <a:gd name="connsiteX139" fmla="*/ 11054964 w 12191752"/>
              <a:gd name="connsiteY139" fmla="*/ 699672 h 1422661"/>
              <a:gd name="connsiteX140" fmla="*/ 11041348 w 12191752"/>
              <a:gd name="connsiteY140" fmla="*/ 625281 h 1422661"/>
              <a:gd name="connsiteX141" fmla="*/ 11032713 w 12191752"/>
              <a:gd name="connsiteY141" fmla="*/ 620300 h 1422661"/>
              <a:gd name="connsiteX142" fmla="*/ 10735813 w 12191752"/>
              <a:gd name="connsiteY142" fmla="*/ 586425 h 1422661"/>
              <a:gd name="connsiteX143" fmla="*/ 10731496 w 12191752"/>
              <a:gd name="connsiteY143" fmla="*/ 589746 h 1422661"/>
              <a:gd name="connsiteX144" fmla="*/ 10736145 w 12191752"/>
              <a:gd name="connsiteY144" fmla="*/ 594395 h 1422661"/>
              <a:gd name="connsiteX145" fmla="*/ 10754743 w 12191752"/>
              <a:gd name="connsiteY145" fmla="*/ 594395 h 1422661"/>
              <a:gd name="connsiteX146" fmla="*/ 10735813 w 12191752"/>
              <a:gd name="connsiteY146" fmla="*/ 586425 h 1422661"/>
              <a:gd name="connsiteX147" fmla="*/ 10852049 w 12191752"/>
              <a:gd name="connsiteY147" fmla="*/ 582440 h 1422661"/>
              <a:gd name="connsiteX148" fmla="*/ 10840757 w 12191752"/>
              <a:gd name="connsiteY148" fmla="*/ 597716 h 1422661"/>
              <a:gd name="connsiteX149" fmla="*/ 10856698 w 12191752"/>
              <a:gd name="connsiteY149" fmla="*/ 616314 h 1422661"/>
              <a:gd name="connsiteX150" fmla="*/ 10866329 w 12191752"/>
              <a:gd name="connsiteY150" fmla="*/ 604358 h 1422661"/>
              <a:gd name="connsiteX151" fmla="*/ 10852049 w 12191752"/>
              <a:gd name="connsiteY151" fmla="*/ 582440 h 1422661"/>
              <a:gd name="connsiteX152" fmla="*/ 10881114 w 12191752"/>
              <a:gd name="connsiteY152" fmla="*/ 568019 h 1422661"/>
              <a:gd name="connsiteX153" fmla="*/ 10861016 w 12191752"/>
              <a:gd name="connsiteY153" fmla="*/ 570152 h 1422661"/>
              <a:gd name="connsiteX154" fmla="*/ 10872971 w 12191752"/>
              <a:gd name="connsiteY154" fmla="*/ 651517 h 1422661"/>
              <a:gd name="connsiteX155" fmla="*/ 10967288 w 12191752"/>
              <a:gd name="connsiteY155" fmla="*/ 617975 h 1422661"/>
              <a:gd name="connsiteX156" fmla="*/ 10945702 w 12191752"/>
              <a:gd name="connsiteY156" fmla="*/ 594727 h 1422661"/>
              <a:gd name="connsiteX157" fmla="*/ 10919134 w 12191752"/>
              <a:gd name="connsiteY157" fmla="*/ 578454 h 1422661"/>
              <a:gd name="connsiteX158" fmla="*/ 10921791 w 12191752"/>
              <a:gd name="connsiteY158" fmla="*/ 615982 h 1422661"/>
              <a:gd name="connsiteX159" fmla="*/ 10881114 w 12191752"/>
              <a:gd name="connsiteY159" fmla="*/ 568019 h 1422661"/>
              <a:gd name="connsiteX160" fmla="*/ 10803230 w 12191752"/>
              <a:gd name="connsiteY160" fmla="*/ 565835 h 1422661"/>
              <a:gd name="connsiteX161" fmla="*/ 10796920 w 12191752"/>
              <a:gd name="connsiteY161" fmla="*/ 567163 h 1422661"/>
              <a:gd name="connsiteX162" fmla="*/ 10785296 w 12191752"/>
              <a:gd name="connsiteY162" fmla="*/ 588750 h 1422661"/>
              <a:gd name="connsiteX163" fmla="*/ 10802898 w 12191752"/>
              <a:gd name="connsiteY163" fmla="*/ 572809 h 1422661"/>
              <a:gd name="connsiteX164" fmla="*/ 10803230 w 12191752"/>
              <a:gd name="connsiteY164" fmla="*/ 565835 h 1422661"/>
              <a:gd name="connsiteX165" fmla="*/ 11211592 w 12191752"/>
              <a:gd name="connsiteY165" fmla="*/ 557698 h 1422661"/>
              <a:gd name="connsiteX166" fmla="*/ 11200756 w 12191752"/>
              <a:gd name="connsiteY166" fmla="*/ 558528 h 1422661"/>
              <a:gd name="connsiteX167" fmla="*/ 11150277 w 12191752"/>
              <a:gd name="connsiteY167" fmla="*/ 577458 h 1422661"/>
              <a:gd name="connsiteX168" fmla="*/ 11145296 w 12191752"/>
              <a:gd name="connsiteY168" fmla="*/ 578787 h 1422661"/>
              <a:gd name="connsiteX169" fmla="*/ 11147620 w 12191752"/>
              <a:gd name="connsiteY169" fmla="*/ 592735 h 1422661"/>
              <a:gd name="connsiteX170" fmla="*/ 11149281 w 12191752"/>
              <a:gd name="connsiteY170" fmla="*/ 606351 h 1422661"/>
              <a:gd name="connsiteX171" fmla="*/ 11151606 w 12191752"/>
              <a:gd name="connsiteY171" fmla="*/ 643215 h 1422661"/>
              <a:gd name="connsiteX172" fmla="*/ 11154262 w 12191752"/>
              <a:gd name="connsiteY172" fmla="*/ 667458 h 1422661"/>
              <a:gd name="connsiteX173" fmla="*/ 11172196 w 12191752"/>
              <a:gd name="connsiteY173" fmla="*/ 686720 h 1422661"/>
              <a:gd name="connsiteX174" fmla="*/ 11184151 w 12191752"/>
              <a:gd name="connsiteY174" fmla="*/ 678749 h 1422661"/>
              <a:gd name="connsiteX175" fmla="*/ 11222676 w 12191752"/>
              <a:gd name="connsiteY175" fmla="*/ 665134 h 1422661"/>
              <a:gd name="connsiteX176" fmla="*/ 11227989 w 12191752"/>
              <a:gd name="connsiteY176" fmla="*/ 660816 h 1422661"/>
              <a:gd name="connsiteX177" fmla="*/ 11227657 w 12191752"/>
              <a:gd name="connsiteY177" fmla="*/ 656831 h 1422661"/>
              <a:gd name="connsiteX178" fmla="*/ 11227325 w 12191752"/>
              <a:gd name="connsiteY178" fmla="*/ 654174 h 1422661"/>
              <a:gd name="connsiteX179" fmla="*/ 11215701 w 12191752"/>
              <a:gd name="connsiteY179" fmla="*/ 567827 h 1422661"/>
              <a:gd name="connsiteX180" fmla="*/ 11211592 w 12191752"/>
              <a:gd name="connsiteY180" fmla="*/ 557698 h 1422661"/>
              <a:gd name="connsiteX181" fmla="*/ 10731413 w 12191752"/>
              <a:gd name="connsiteY181" fmla="*/ 553090 h 1422661"/>
              <a:gd name="connsiteX182" fmla="*/ 10725850 w 12191752"/>
              <a:gd name="connsiteY182" fmla="*/ 556204 h 1422661"/>
              <a:gd name="connsiteX183" fmla="*/ 10731163 w 12191752"/>
              <a:gd name="connsiteY183" fmla="*/ 567495 h 1422661"/>
              <a:gd name="connsiteX184" fmla="*/ 10754410 w 12191752"/>
              <a:gd name="connsiteY184" fmla="*/ 577458 h 1422661"/>
              <a:gd name="connsiteX185" fmla="*/ 10737473 w 12191752"/>
              <a:gd name="connsiteY185" fmla="*/ 556204 h 1422661"/>
              <a:gd name="connsiteX186" fmla="*/ 10731413 w 12191752"/>
              <a:gd name="connsiteY186" fmla="*/ 553090 h 1422661"/>
              <a:gd name="connsiteX187" fmla="*/ 10994853 w 12191752"/>
              <a:gd name="connsiteY187" fmla="*/ 544580 h 1422661"/>
              <a:gd name="connsiteX188" fmla="*/ 10989540 w 12191752"/>
              <a:gd name="connsiteY188" fmla="*/ 552883 h 1422661"/>
              <a:gd name="connsiteX189" fmla="*/ 10997510 w 12191752"/>
              <a:gd name="connsiteY189" fmla="*/ 566499 h 1422661"/>
              <a:gd name="connsiteX190" fmla="*/ 11001827 w 12191752"/>
              <a:gd name="connsiteY190" fmla="*/ 557864 h 1422661"/>
              <a:gd name="connsiteX191" fmla="*/ 10994853 w 12191752"/>
              <a:gd name="connsiteY191" fmla="*/ 544580 h 1422661"/>
              <a:gd name="connsiteX192" fmla="*/ 10792270 w 12191752"/>
              <a:gd name="connsiteY192" fmla="*/ 535945 h 1422661"/>
              <a:gd name="connsiteX193" fmla="*/ 10786957 w 12191752"/>
              <a:gd name="connsiteY193" fmla="*/ 539599 h 1422661"/>
              <a:gd name="connsiteX194" fmla="*/ 10778986 w 12191752"/>
              <a:gd name="connsiteY194" fmla="*/ 570816 h 1422661"/>
              <a:gd name="connsiteX195" fmla="*/ 10794595 w 12191752"/>
              <a:gd name="connsiteY195" fmla="*/ 542587 h 1422661"/>
              <a:gd name="connsiteX196" fmla="*/ 10792270 w 12191752"/>
              <a:gd name="connsiteY196" fmla="*/ 535945 h 1422661"/>
              <a:gd name="connsiteX197" fmla="*/ 11063598 w 12191752"/>
              <a:gd name="connsiteY197" fmla="*/ 533953 h 1422661"/>
              <a:gd name="connsiteX198" fmla="*/ 11060609 w 12191752"/>
              <a:gd name="connsiteY198" fmla="*/ 535945 h 1422661"/>
              <a:gd name="connsiteX199" fmla="*/ 11055296 w 12191752"/>
              <a:gd name="connsiteY199" fmla="*/ 544580 h 1422661"/>
              <a:gd name="connsiteX200" fmla="*/ 11044668 w 12191752"/>
              <a:gd name="connsiteY200" fmla="*/ 589414 h 1422661"/>
              <a:gd name="connsiteX201" fmla="*/ 11061274 w 12191752"/>
              <a:gd name="connsiteY201" fmla="*/ 580779 h 1422661"/>
              <a:gd name="connsiteX202" fmla="*/ 11066919 w 12191752"/>
              <a:gd name="connsiteY202" fmla="*/ 573473 h 1422661"/>
              <a:gd name="connsiteX203" fmla="*/ 11066587 w 12191752"/>
              <a:gd name="connsiteY203" fmla="*/ 546573 h 1422661"/>
              <a:gd name="connsiteX204" fmla="*/ 11063598 w 12191752"/>
              <a:gd name="connsiteY204" fmla="*/ 533953 h 1422661"/>
              <a:gd name="connsiteX205" fmla="*/ 11027399 w 12191752"/>
              <a:gd name="connsiteY205" fmla="*/ 531296 h 1422661"/>
              <a:gd name="connsiteX206" fmla="*/ 11016772 w 12191752"/>
              <a:gd name="connsiteY206" fmla="*/ 538270 h 1422661"/>
              <a:gd name="connsiteX207" fmla="*/ 11023746 w 12191752"/>
              <a:gd name="connsiteY207" fmla="*/ 557532 h 1422661"/>
              <a:gd name="connsiteX208" fmla="*/ 11025407 w 12191752"/>
              <a:gd name="connsiteY208" fmla="*/ 553215 h 1422661"/>
              <a:gd name="connsiteX209" fmla="*/ 11030720 w 12191752"/>
              <a:gd name="connsiteY209" fmla="*/ 544248 h 1422661"/>
              <a:gd name="connsiteX210" fmla="*/ 11034705 w 12191752"/>
              <a:gd name="connsiteY210" fmla="*/ 546241 h 1422661"/>
              <a:gd name="connsiteX211" fmla="*/ 11034705 w 12191752"/>
              <a:gd name="connsiteY211" fmla="*/ 558196 h 1422661"/>
              <a:gd name="connsiteX212" fmla="*/ 11001495 w 12191752"/>
              <a:gd name="connsiteY212" fmla="*/ 577458 h 1422661"/>
              <a:gd name="connsiteX213" fmla="*/ 10984226 w 12191752"/>
              <a:gd name="connsiteY213" fmla="*/ 583768 h 1422661"/>
              <a:gd name="connsiteX214" fmla="*/ 10968617 w 12191752"/>
              <a:gd name="connsiteY214" fmla="*/ 589082 h 1422661"/>
              <a:gd name="connsiteX215" fmla="*/ 10957326 w 12191752"/>
              <a:gd name="connsiteY215" fmla="*/ 577126 h 1422661"/>
              <a:gd name="connsiteX216" fmla="*/ 10958986 w 12191752"/>
              <a:gd name="connsiteY216" fmla="*/ 567827 h 1422661"/>
              <a:gd name="connsiteX217" fmla="*/ 10965628 w 12191752"/>
              <a:gd name="connsiteY217" fmla="*/ 573473 h 1422661"/>
              <a:gd name="connsiteX218" fmla="*/ 10974263 w 12191752"/>
              <a:gd name="connsiteY218" fmla="*/ 578122 h 1422661"/>
              <a:gd name="connsiteX219" fmla="*/ 10975591 w 12191752"/>
              <a:gd name="connsiteY219" fmla="*/ 559193 h 1422661"/>
              <a:gd name="connsiteX220" fmla="*/ 10966292 w 12191752"/>
              <a:gd name="connsiteY220" fmla="*/ 548897 h 1422661"/>
              <a:gd name="connsiteX221" fmla="*/ 10955665 w 12191752"/>
              <a:gd name="connsiteY221" fmla="*/ 560189 h 1422661"/>
              <a:gd name="connsiteX222" fmla="*/ 10952344 w 12191752"/>
              <a:gd name="connsiteY222" fmla="*/ 573473 h 1422661"/>
              <a:gd name="connsiteX223" fmla="*/ 10965296 w 12191752"/>
              <a:gd name="connsiteY223" fmla="*/ 604690 h 1422661"/>
              <a:gd name="connsiteX224" fmla="*/ 10987547 w 12191752"/>
              <a:gd name="connsiteY224" fmla="*/ 602698 h 1422661"/>
              <a:gd name="connsiteX225" fmla="*/ 11018432 w 12191752"/>
              <a:gd name="connsiteY225" fmla="*/ 592735 h 1422661"/>
              <a:gd name="connsiteX226" fmla="*/ 11020757 w 12191752"/>
              <a:gd name="connsiteY226" fmla="*/ 592071 h 1422661"/>
              <a:gd name="connsiteX227" fmla="*/ 11040019 w 12191752"/>
              <a:gd name="connsiteY227" fmla="*/ 543583 h 1422661"/>
              <a:gd name="connsiteX228" fmla="*/ 11027399 w 12191752"/>
              <a:gd name="connsiteY228" fmla="*/ 531296 h 1422661"/>
              <a:gd name="connsiteX229" fmla="*/ 11294410 w 12191752"/>
              <a:gd name="connsiteY229" fmla="*/ 527975 h 1422661"/>
              <a:gd name="connsiteX230" fmla="*/ 11240277 w 12191752"/>
              <a:gd name="connsiteY230" fmla="*/ 544912 h 1422661"/>
              <a:gd name="connsiteX231" fmla="*/ 11230314 w 12191752"/>
              <a:gd name="connsiteY231" fmla="*/ 561517 h 1422661"/>
              <a:gd name="connsiteX232" fmla="*/ 11244594 w 12191752"/>
              <a:gd name="connsiteY232" fmla="*/ 684395 h 1422661"/>
              <a:gd name="connsiteX233" fmla="*/ 11248247 w 12191752"/>
              <a:gd name="connsiteY233" fmla="*/ 705318 h 1422661"/>
              <a:gd name="connsiteX234" fmla="*/ 11248912 w 12191752"/>
              <a:gd name="connsiteY234" fmla="*/ 705982 h 1422661"/>
              <a:gd name="connsiteX235" fmla="*/ 11250904 w 12191752"/>
              <a:gd name="connsiteY235" fmla="*/ 743177 h 1422661"/>
              <a:gd name="connsiteX236" fmla="*/ 11250572 w 12191752"/>
              <a:gd name="connsiteY236" fmla="*/ 744174 h 1422661"/>
              <a:gd name="connsiteX237" fmla="*/ 11254558 w 12191752"/>
              <a:gd name="connsiteY237" fmla="*/ 753805 h 1422661"/>
              <a:gd name="connsiteX238" fmla="*/ 11271163 w 12191752"/>
              <a:gd name="connsiteY238" fmla="*/ 791665 h 1422661"/>
              <a:gd name="connsiteX239" fmla="*/ 11274484 w 12191752"/>
              <a:gd name="connsiteY239" fmla="*/ 803620 h 1422661"/>
              <a:gd name="connsiteX240" fmla="*/ 11272823 w 12191752"/>
              <a:gd name="connsiteY240" fmla="*/ 837162 h 1422661"/>
              <a:gd name="connsiteX241" fmla="*/ 11292749 w 12191752"/>
              <a:gd name="connsiteY241" fmla="*/ 862070 h 1422661"/>
              <a:gd name="connsiteX242" fmla="*/ 11311015 w 12191752"/>
              <a:gd name="connsiteY242" fmla="*/ 864063 h 1422661"/>
              <a:gd name="connsiteX243" fmla="*/ 11315996 w 12191752"/>
              <a:gd name="connsiteY243" fmla="*/ 865391 h 1422661"/>
              <a:gd name="connsiteX244" fmla="*/ 11328284 w 12191752"/>
              <a:gd name="connsiteY244" fmla="*/ 853435 h 1422661"/>
              <a:gd name="connsiteX245" fmla="*/ 11323303 w 12191752"/>
              <a:gd name="connsiteY245" fmla="*/ 789008 h 1422661"/>
              <a:gd name="connsiteX246" fmla="*/ 11322970 w 12191752"/>
              <a:gd name="connsiteY246" fmla="*/ 785023 h 1422661"/>
              <a:gd name="connsiteX247" fmla="*/ 11317989 w 12191752"/>
              <a:gd name="connsiteY247" fmla="*/ 721923 h 1422661"/>
              <a:gd name="connsiteX248" fmla="*/ 11317657 w 12191752"/>
              <a:gd name="connsiteY248" fmla="*/ 719266 h 1422661"/>
              <a:gd name="connsiteX249" fmla="*/ 11317325 w 12191752"/>
              <a:gd name="connsiteY249" fmla="*/ 715945 h 1422661"/>
              <a:gd name="connsiteX250" fmla="*/ 11308026 w 12191752"/>
              <a:gd name="connsiteY250" fmla="*/ 613325 h 1422661"/>
              <a:gd name="connsiteX251" fmla="*/ 11300720 w 12191752"/>
              <a:gd name="connsiteY251" fmla="*/ 534949 h 1422661"/>
              <a:gd name="connsiteX252" fmla="*/ 11294410 w 12191752"/>
              <a:gd name="connsiteY252" fmla="*/ 527975 h 1422661"/>
              <a:gd name="connsiteX253" fmla="*/ 10964964 w 12191752"/>
              <a:gd name="connsiteY253" fmla="*/ 524322 h 1422661"/>
              <a:gd name="connsiteX254" fmla="*/ 10957658 w 12191752"/>
              <a:gd name="connsiteY254" fmla="*/ 526314 h 1422661"/>
              <a:gd name="connsiteX255" fmla="*/ 10966292 w 12191752"/>
              <a:gd name="connsiteY255" fmla="*/ 539931 h 1422661"/>
              <a:gd name="connsiteX256" fmla="*/ 10964964 w 12191752"/>
              <a:gd name="connsiteY256" fmla="*/ 524322 h 1422661"/>
              <a:gd name="connsiteX257" fmla="*/ 10727178 w 12191752"/>
              <a:gd name="connsiteY257" fmla="*/ 514691 h 1422661"/>
              <a:gd name="connsiteX258" fmla="*/ 10724521 w 12191752"/>
              <a:gd name="connsiteY258" fmla="*/ 524322 h 1422661"/>
              <a:gd name="connsiteX259" fmla="*/ 10746440 w 12191752"/>
              <a:gd name="connsiteY259" fmla="*/ 546573 h 1422661"/>
              <a:gd name="connsiteX260" fmla="*/ 10733820 w 12191752"/>
              <a:gd name="connsiteY260" fmla="*/ 520005 h 1422661"/>
              <a:gd name="connsiteX261" fmla="*/ 10727178 w 12191752"/>
              <a:gd name="connsiteY261" fmla="*/ 514691 h 1422661"/>
              <a:gd name="connsiteX262" fmla="*/ 11017436 w 12191752"/>
              <a:gd name="connsiteY262" fmla="*/ 507717 h 1422661"/>
              <a:gd name="connsiteX263" fmla="*/ 11010130 w 12191752"/>
              <a:gd name="connsiteY263" fmla="*/ 508713 h 1422661"/>
              <a:gd name="connsiteX264" fmla="*/ 11014115 w 12191752"/>
              <a:gd name="connsiteY264" fmla="*/ 522993 h 1422661"/>
              <a:gd name="connsiteX265" fmla="*/ 11017436 w 12191752"/>
              <a:gd name="connsiteY265" fmla="*/ 507717 h 1422661"/>
              <a:gd name="connsiteX266" fmla="*/ 10775333 w 12191752"/>
              <a:gd name="connsiteY266" fmla="*/ 503067 h 1422661"/>
              <a:gd name="connsiteX267" fmla="*/ 10772012 w 12191752"/>
              <a:gd name="connsiteY267" fmla="*/ 507717 h 1422661"/>
              <a:gd name="connsiteX268" fmla="*/ 10772012 w 12191752"/>
              <a:gd name="connsiteY268" fmla="*/ 536610 h 1422661"/>
              <a:gd name="connsiteX269" fmla="*/ 10778654 w 12191752"/>
              <a:gd name="connsiteY269" fmla="*/ 508381 h 1422661"/>
              <a:gd name="connsiteX270" fmla="*/ 10775333 w 12191752"/>
              <a:gd name="connsiteY270" fmla="*/ 503067 h 1422661"/>
              <a:gd name="connsiteX271" fmla="*/ 11382749 w 12191752"/>
              <a:gd name="connsiteY271" fmla="*/ 500244 h 1422661"/>
              <a:gd name="connsiteX272" fmla="*/ 11368800 w 12191752"/>
              <a:gd name="connsiteY272" fmla="*/ 502735 h 1422661"/>
              <a:gd name="connsiteX273" fmla="*/ 11329612 w 12191752"/>
              <a:gd name="connsiteY273" fmla="*/ 515687 h 1422661"/>
              <a:gd name="connsiteX274" fmla="*/ 11317325 w 12191752"/>
              <a:gd name="connsiteY274" fmla="*/ 532957 h 1422661"/>
              <a:gd name="connsiteX275" fmla="*/ 11328284 w 12191752"/>
              <a:gd name="connsiteY275" fmla="*/ 674100 h 1422661"/>
              <a:gd name="connsiteX276" fmla="*/ 11329945 w 12191752"/>
              <a:gd name="connsiteY276" fmla="*/ 689045 h 1422661"/>
              <a:gd name="connsiteX277" fmla="*/ 11338248 w 12191752"/>
              <a:gd name="connsiteY277" fmla="*/ 793989 h 1422661"/>
              <a:gd name="connsiteX278" fmla="*/ 11338248 w 12191752"/>
              <a:gd name="connsiteY278" fmla="*/ 796314 h 1422661"/>
              <a:gd name="connsiteX279" fmla="*/ 11342564 w 12191752"/>
              <a:gd name="connsiteY279" fmla="*/ 849782 h 1422661"/>
              <a:gd name="connsiteX280" fmla="*/ 11343229 w 12191752"/>
              <a:gd name="connsiteY280" fmla="*/ 859081 h 1422661"/>
              <a:gd name="connsiteX281" fmla="*/ 11359502 w 12191752"/>
              <a:gd name="connsiteY281" fmla="*/ 875687 h 1422661"/>
              <a:gd name="connsiteX282" fmla="*/ 11389723 w 12191752"/>
              <a:gd name="connsiteY282" fmla="*/ 883657 h 1422661"/>
              <a:gd name="connsiteX283" fmla="*/ 11407989 w 12191752"/>
              <a:gd name="connsiteY283" fmla="*/ 869708 h 1422661"/>
              <a:gd name="connsiteX284" fmla="*/ 11392712 w 12191752"/>
              <a:gd name="connsiteY284" fmla="*/ 618639 h 1422661"/>
              <a:gd name="connsiteX285" fmla="*/ 11385738 w 12191752"/>
              <a:gd name="connsiteY285" fmla="*/ 513694 h 1422661"/>
              <a:gd name="connsiteX286" fmla="*/ 11382749 w 12191752"/>
              <a:gd name="connsiteY286" fmla="*/ 500244 h 1422661"/>
              <a:gd name="connsiteX287" fmla="*/ 11200425 w 12191752"/>
              <a:gd name="connsiteY287" fmla="*/ 491444 h 1422661"/>
              <a:gd name="connsiteX288" fmla="*/ 11177178 w 12191752"/>
              <a:gd name="connsiteY288" fmla="*/ 545909 h 1422661"/>
              <a:gd name="connsiteX289" fmla="*/ 11207067 w 12191752"/>
              <a:gd name="connsiteY289" fmla="*/ 535613 h 1422661"/>
              <a:gd name="connsiteX290" fmla="*/ 11200425 w 12191752"/>
              <a:gd name="connsiteY290" fmla="*/ 491444 h 1422661"/>
              <a:gd name="connsiteX291" fmla="*/ 10949687 w 12191752"/>
              <a:gd name="connsiteY291" fmla="*/ 491111 h 1422661"/>
              <a:gd name="connsiteX292" fmla="*/ 10944374 w 12191752"/>
              <a:gd name="connsiteY292" fmla="*/ 495097 h 1422661"/>
              <a:gd name="connsiteX293" fmla="*/ 10949355 w 12191752"/>
              <a:gd name="connsiteY293" fmla="*/ 500079 h 1422661"/>
              <a:gd name="connsiteX294" fmla="*/ 10966956 w 12191752"/>
              <a:gd name="connsiteY294" fmla="*/ 500079 h 1422661"/>
              <a:gd name="connsiteX295" fmla="*/ 10949687 w 12191752"/>
              <a:gd name="connsiteY295" fmla="*/ 491111 h 1422661"/>
              <a:gd name="connsiteX296" fmla="*/ 11226661 w 12191752"/>
              <a:gd name="connsiteY296" fmla="*/ 490447 h 1422661"/>
              <a:gd name="connsiteX297" fmla="*/ 11227325 w 12191752"/>
              <a:gd name="connsiteY297" fmla="*/ 513030 h 1422661"/>
              <a:gd name="connsiteX298" fmla="*/ 11227989 w 12191752"/>
              <a:gd name="connsiteY298" fmla="*/ 520005 h 1422661"/>
              <a:gd name="connsiteX299" fmla="*/ 11259207 w 12191752"/>
              <a:gd name="connsiteY299" fmla="*/ 515355 h 1422661"/>
              <a:gd name="connsiteX300" fmla="*/ 11226661 w 12191752"/>
              <a:gd name="connsiteY300" fmla="*/ 490447 h 1422661"/>
              <a:gd name="connsiteX301" fmla="*/ 11136993 w 12191752"/>
              <a:gd name="connsiteY301" fmla="*/ 482477 h 1422661"/>
              <a:gd name="connsiteX302" fmla="*/ 11125369 w 12191752"/>
              <a:gd name="connsiteY302" fmla="*/ 502735 h 1422661"/>
              <a:gd name="connsiteX303" fmla="*/ 11135000 w 12191752"/>
              <a:gd name="connsiteY303" fmla="*/ 518676 h 1422661"/>
              <a:gd name="connsiteX304" fmla="*/ 11149281 w 12191752"/>
              <a:gd name="connsiteY304" fmla="*/ 497089 h 1422661"/>
              <a:gd name="connsiteX305" fmla="*/ 11136993 w 12191752"/>
              <a:gd name="connsiteY305" fmla="*/ 482477 h 1422661"/>
              <a:gd name="connsiteX306" fmla="*/ 10742455 w 12191752"/>
              <a:gd name="connsiteY306" fmla="*/ 472846 h 1422661"/>
              <a:gd name="connsiteX307" fmla="*/ 10737805 w 12191752"/>
              <a:gd name="connsiteY307" fmla="*/ 483805 h 1422661"/>
              <a:gd name="connsiteX308" fmla="*/ 10760057 w 12191752"/>
              <a:gd name="connsiteY308" fmla="*/ 549562 h 1422661"/>
              <a:gd name="connsiteX309" fmla="*/ 10751090 w 12191752"/>
              <a:gd name="connsiteY309" fmla="*/ 480152 h 1422661"/>
              <a:gd name="connsiteX310" fmla="*/ 10742455 w 12191752"/>
              <a:gd name="connsiteY310" fmla="*/ 472846 h 1422661"/>
              <a:gd name="connsiteX311" fmla="*/ 11465775 w 12191752"/>
              <a:gd name="connsiteY311" fmla="*/ 470189 h 1422661"/>
              <a:gd name="connsiteX312" fmla="*/ 11461457 w 12191752"/>
              <a:gd name="connsiteY312" fmla="*/ 474174 h 1422661"/>
              <a:gd name="connsiteX313" fmla="*/ 11411642 w 12191752"/>
              <a:gd name="connsiteY313" fmla="*/ 487790 h 1422661"/>
              <a:gd name="connsiteX314" fmla="*/ 11404336 w 12191752"/>
              <a:gd name="connsiteY314" fmla="*/ 499082 h 1422661"/>
              <a:gd name="connsiteX315" fmla="*/ 11411974 w 12191752"/>
              <a:gd name="connsiteY315" fmla="*/ 641554 h 1422661"/>
              <a:gd name="connsiteX316" fmla="*/ 11417620 w 12191752"/>
              <a:gd name="connsiteY316" fmla="*/ 764100 h 1422661"/>
              <a:gd name="connsiteX317" fmla="*/ 11418284 w 12191752"/>
              <a:gd name="connsiteY317" fmla="*/ 781369 h 1422661"/>
              <a:gd name="connsiteX318" fmla="*/ 11420276 w 12191752"/>
              <a:gd name="connsiteY318" fmla="*/ 803620 h 1422661"/>
              <a:gd name="connsiteX319" fmla="*/ 11423930 w 12191752"/>
              <a:gd name="connsiteY319" fmla="*/ 881332 h 1422661"/>
              <a:gd name="connsiteX320" fmla="*/ 11436550 w 12191752"/>
              <a:gd name="connsiteY320" fmla="*/ 898269 h 1422661"/>
              <a:gd name="connsiteX321" fmla="*/ 11468432 w 12191752"/>
              <a:gd name="connsiteY321" fmla="*/ 909561 h 1422661"/>
              <a:gd name="connsiteX322" fmla="*/ 11481716 w 12191752"/>
              <a:gd name="connsiteY322" fmla="*/ 899598 h 1422661"/>
              <a:gd name="connsiteX323" fmla="*/ 11478395 w 12191752"/>
              <a:gd name="connsiteY323" fmla="*/ 726572 h 1422661"/>
              <a:gd name="connsiteX324" fmla="*/ 11478062 w 12191752"/>
              <a:gd name="connsiteY324" fmla="*/ 714617 h 1422661"/>
              <a:gd name="connsiteX325" fmla="*/ 11476734 w 12191752"/>
              <a:gd name="connsiteY325" fmla="*/ 699672 h 1422661"/>
              <a:gd name="connsiteX326" fmla="*/ 11470756 w 12191752"/>
              <a:gd name="connsiteY326" fmla="*/ 508049 h 1422661"/>
              <a:gd name="connsiteX327" fmla="*/ 11465775 w 12191752"/>
              <a:gd name="connsiteY327" fmla="*/ 470189 h 1422661"/>
              <a:gd name="connsiteX328" fmla="*/ 11013700 w 12191752"/>
              <a:gd name="connsiteY328" fmla="*/ 469691 h 1422661"/>
              <a:gd name="connsiteX329" fmla="*/ 11010794 w 12191752"/>
              <a:gd name="connsiteY329" fmla="*/ 471850 h 1422661"/>
              <a:gd name="connsiteX330" fmla="*/ 10999170 w 12191752"/>
              <a:gd name="connsiteY330" fmla="*/ 493437 h 1422661"/>
              <a:gd name="connsiteX331" fmla="*/ 11016772 w 12191752"/>
              <a:gd name="connsiteY331" fmla="*/ 477163 h 1422661"/>
              <a:gd name="connsiteX332" fmla="*/ 11017104 w 12191752"/>
              <a:gd name="connsiteY332" fmla="*/ 470521 h 1422661"/>
              <a:gd name="connsiteX333" fmla="*/ 11013700 w 12191752"/>
              <a:gd name="connsiteY333" fmla="*/ 469691 h 1422661"/>
              <a:gd name="connsiteX334" fmla="*/ 11303376 w 12191752"/>
              <a:gd name="connsiteY334" fmla="*/ 464211 h 1422661"/>
              <a:gd name="connsiteX335" fmla="*/ 11297323 w 12191752"/>
              <a:gd name="connsiteY335" fmla="*/ 488382 h 1422661"/>
              <a:gd name="connsiteX336" fmla="*/ 11299227 w 12191752"/>
              <a:gd name="connsiteY336" fmla="*/ 468361 h 1422661"/>
              <a:gd name="connsiteX337" fmla="*/ 10943377 w 12191752"/>
              <a:gd name="connsiteY337" fmla="*/ 456905 h 1422661"/>
              <a:gd name="connsiteX338" fmla="*/ 10940056 w 12191752"/>
              <a:gd name="connsiteY338" fmla="*/ 462883 h 1422661"/>
              <a:gd name="connsiteX339" fmla="*/ 10947694 w 12191752"/>
              <a:gd name="connsiteY339" fmla="*/ 472846 h 1422661"/>
              <a:gd name="connsiteX340" fmla="*/ 10967621 w 12191752"/>
              <a:gd name="connsiteY340" fmla="*/ 482809 h 1422661"/>
              <a:gd name="connsiteX341" fmla="*/ 10954004 w 12191752"/>
              <a:gd name="connsiteY341" fmla="*/ 461222 h 1422661"/>
              <a:gd name="connsiteX342" fmla="*/ 10943377 w 12191752"/>
              <a:gd name="connsiteY342" fmla="*/ 456905 h 1422661"/>
              <a:gd name="connsiteX343" fmla="*/ 11007473 w 12191752"/>
              <a:gd name="connsiteY343" fmla="*/ 435983 h 1422661"/>
              <a:gd name="connsiteX344" fmla="*/ 10994521 w 12191752"/>
              <a:gd name="connsiteY344" fmla="*/ 472182 h 1422661"/>
              <a:gd name="connsiteX345" fmla="*/ 11007473 w 12191752"/>
              <a:gd name="connsiteY345" fmla="*/ 435983 h 1422661"/>
              <a:gd name="connsiteX346" fmla="*/ 11174520 w 12191752"/>
              <a:gd name="connsiteY346" fmla="*/ 433658 h 1422661"/>
              <a:gd name="connsiteX347" fmla="*/ 11168543 w 12191752"/>
              <a:gd name="connsiteY347" fmla="*/ 438307 h 1422661"/>
              <a:gd name="connsiteX348" fmla="*/ 11173192 w 12191752"/>
              <a:gd name="connsiteY348" fmla="*/ 443289 h 1422661"/>
              <a:gd name="connsiteX349" fmla="*/ 11193118 w 12191752"/>
              <a:gd name="connsiteY349" fmla="*/ 444949 h 1422661"/>
              <a:gd name="connsiteX350" fmla="*/ 11174520 w 12191752"/>
              <a:gd name="connsiteY350" fmla="*/ 433658 h 1422661"/>
              <a:gd name="connsiteX351" fmla="*/ 11288764 w 12191752"/>
              <a:gd name="connsiteY351" fmla="*/ 428344 h 1422661"/>
              <a:gd name="connsiteX352" fmla="*/ 11274815 w 12191752"/>
              <a:gd name="connsiteY352" fmla="*/ 445281 h 1422661"/>
              <a:gd name="connsiteX353" fmla="*/ 11286771 w 12191752"/>
              <a:gd name="connsiteY353" fmla="*/ 462551 h 1422661"/>
              <a:gd name="connsiteX354" fmla="*/ 11300388 w 12191752"/>
              <a:gd name="connsiteY354" fmla="*/ 442625 h 1422661"/>
              <a:gd name="connsiteX355" fmla="*/ 11288764 w 12191752"/>
              <a:gd name="connsiteY355" fmla="*/ 428344 h 1422661"/>
              <a:gd name="connsiteX356" fmla="*/ 10944706 w 12191752"/>
              <a:gd name="connsiteY356" fmla="*/ 416720 h 1422661"/>
              <a:gd name="connsiteX357" fmla="*/ 10941717 w 12191752"/>
              <a:gd name="connsiteY357" fmla="*/ 425355 h 1422661"/>
              <a:gd name="connsiteX358" fmla="*/ 10961311 w 12191752"/>
              <a:gd name="connsiteY358" fmla="*/ 448270 h 1422661"/>
              <a:gd name="connsiteX359" fmla="*/ 10951348 w 12191752"/>
              <a:gd name="connsiteY359" fmla="*/ 421702 h 1422661"/>
              <a:gd name="connsiteX360" fmla="*/ 10944706 w 12191752"/>
              <a:gd name="connsiteY360" fmla="*/ 416720 h 1422661"/>
              <a:gd name="connsiteX361" fmla="*/ 11237869 w 12191752"/>
              <a:gd name="connsiteY361" fmla="*/ 408626 h 1422661"/>
              <a:gd name="connsiteX362" fmla="*/ 11234963 w 12191752"/>
              <a:gd name="connsiteY362" fmla="*/ 410743 h 1422661"/>
              <a:gd name="connsiteX363" fmla="*/ 11222343 w 12191752"/>
              <a:gd name="connsiteY363" fmla="*/ 430669 h 1422661"/>
              <a:gd name="connsiteX364" fmla="*/ 11239945 w 12191752"/>
              <a:gd name="connsiteY364" fmla="*/ 416388 h 1422661"/>
              <a:gd name="connsiteX365" fmla="*/ 11241274 w 12191752"/>
              <a:gd name="connsiteY365" fmla="*/ 409746 h 1422661"/>
              <a:gd name="connsiteX366" fmla="*/ 11237869 w 12191752"/>
              <a:gd name="connsiteY366" fmla="*/ 408626 h 1422661"/>
              <a:gd name="connsiteX367" fmla="*/ 11167878 w 12191752"/>
              <a:gd name="connsiteY367" fmla="*/ 402108 h 1422661"/>
              <a:gd name="connsiteX368" fmla="*/ 11167215 w 12191752"/>
              <a:gd name="connsiteY368" fmla="*/ 407754 h 1422661"/>
              <a:gd name="connsiteX369" fmla="*/ 11187804 w 12191752"/>
              <a:gd name="connsiteY369" fmla="*/ 424027 h 1422661"/>
              <a:gd name="connsiteX370" fmla="*/ 11190793 w 12191752"/>
              <a:gd name="connsiteY370" fmla="*/ 420041 h 1422661"/>
              <a:gd name="connsiteX371" fmla="*/ 11173524 w 12191752"/>
              <a:gd name="connsiteY371" fmla="*/ 402440 h 1422661"/>
              <a:gd name="connsiteX372" fmla="*/ 11167878 w 12191752"/>
              <a:gd name="connsiteY372" fmla="*/ 402108 h 1422661"/>
              <a:gd name="connsiteX373" fmla="*/ 11467767 w 12191752"/>
              <a:gd name="connsiteY373" fmla="*/ 379857 h 1422661"/>
              <a:gd name="connsiteX374" fmla="*/ 11456808 w 12191752"/>
              <a:gd name="connsiteY374" fmla="*/ 394470 h 1422661"/>
              <a:gd name="connsiteX375" fmla="*/ 11461125 w 12191752"/>
              <a:gd name="connsiteY375" fmla="*/ 405429 h 1422661"/>
              <a:gd name="connsiteX376" fmla="*/ 11466771 w 12191752"/>
              <a:gd name="connsiteY376" fmla="*/ 398123 h 1422661"/>
              <a:gd name="connsiteX377" fmla="*/ 11473081 w 12191752"/>
              <a:gd name="connsiteY377" fmla="*/ 393141 h 1422661"/>
              <a:gd name="connsiteX378" fmla="*/ 11475738 w 12191752"/>
              <a:gd name="connsiteY378" fmla="*/ 396794 h 1422661"/>
              <a:gd name="connsiteX379" fmla="*/ 11462454 w 12191752"/>
              <a:gd name="connsiteY379" fmla="*/ 421038 h 1422661"/>
              <a:gd name="connsiteX380" fmla="*/ 11449834 w 12191752"/>
              <a:gd name="connsiteY380" fmla="*/ 418713 h 1422661"/>
              <a:gd name="connsiteX381" fmla="*/ 11442860 w 12191752"/>
              <a:gd name="connsiteY381" fmla="*/ 420041 h 1422661"/>
              <a:gd name="connsiteX382" fmla="*/ 11434557 w 12191752"/>
              <a:gd name="connsiteY382" fmla="*/ 429341 h 1422661"/>
              <a:gd name="connsiteX383" fmla="*/ 11436882 w 12191752"/>
              <a:gd name="connsiteY383" fmla="*/ 437643 h 1422661"/>
              <a:gd name="connsiteX384" fmla="*/ 11482712 w 12191752"/>
              <a:gd name="connsiteY384" fmla="*/ 404101 h 1422661"/>
              <a:gd name="connsiteX385" fmla="*/ 11481051 w 12191752"/>
              <a:gd name="connsiteY385" fmla="*/ 391813 h 1422661"/>
              <a:gd name="connsiteX386" fmla="*/ 11467767 w 12191752"/>
              <a:gd name="connsiteY386" fmla="*/ 379857 h 1422661"/>
              <a:gd name="connsiteX387" fmla="*/ 11232638 w 12191752"/>
              <a:gd name="connsiteY387" fmla="*/ 376204 h 1422661"/>
              <a:gd name="connsiteX388" fmla="*/ 11225332 w 12191752"/>
              <a:gd name="connsiteY388" fmla="*/ 381186 h 1422661"/>
              <a:gd name="connsiteX389" fmla="*/ 11215701 w 12191752"/>
              <a:gd name="connsiteY389" fmla="*/ 416057 h 1422661"/>
              <a:gd name="connsiteX390" fmla="*/ 11234631 w 12191752"/>
              <a:gd name="connsiteY390" fmla="*/ 387163 h 1422661"/>
              <a:gd name="connsiteX391" fmla="*/ 11232638 w 12191752"/>
              <a:gd name="connsiteY391" fmla="*/ 376204 h 1422661"/>
              <a:gd name="connsiteX392" fmla="*/ 10962639 w 12191752"/>
              <a:gd name="connsiteY392" fmla="*/ 373215 h 1422661"/>
              <a:gd name="connsiteX393" fmla="*/ 10957326 w 12191752"/>
              <a:gd name="connsiteY393" fmla="*/ 385835 h 1422661"/>
              <a:gd name="connsiteX394" fmla="*/ 10975923 w 12191752"/>
              <a:gd name="connsiteY394" fmla="*/ 452920 h 1422661"/>
              <a:gd name="connsiteX395" fmla="*/ 10971938 w 12191752"/>
              <a:gd name="connsiteY395" fmla="*/ 382846 h 1422661"/>
              <a:gd name="connsiteX396" fmla="*/ 10962639 w 12191752"/>
              <a:gd name="connsiteY396" fmla="*/ 373215 h 1422661"/>
              <a:gd name="connsiteX397" fmla="*/ 11170536 w 12191752"/>
              <a:gd name="connsiteY397" fmla="*/ 362588 h 1422661"/>
              <a:gd name="connsiteX398" fmla="*/ 11168875 w 12191752"/>
              <a:gd name="connsiteY398" fmla="*/ 368898 h 1422661"/>
              <a:gd name="connsiteX399" fmla="*/ 11186476 w 12191752"/>
              <a:gd name="connsiteY399" fmla="*/ 391481 h 1422661"/>
              <a:gd name="connsiteX400" fmla="*/ 11175517 w 12191752"/>
              <a:gd name="connsiteY400" fmla="*/ 365244 h 1422661"/>
              <a:gd name="connsiteX401" fmla="*/ 11170536 w 12191752"/>
              <a:gd name="connsiteY401" fmla="*/ 362588 h 1422661"/>
              <a:gd name="connsiteX402" fmla="*/ 11217362 w 12191752"/>
              <a:gd name="connsiteY402" fmla="*/ 341001 h 1422661"/>
              <a:gd name="connsiteX403" fmla="*/ 11213377 w 12191752"/>
              <a:gd name="connsiteY403" fmla="*/ 346647 h 1422661"/>
              <a:gd name="connsiteX404" fmla="*/ 11210388 w 12191752"/>
              <a:gd name="connsiteY404" fmla="*/ 377200 h 1422661"/>
              <a:gd name="connsiteX405" fmla="*/ 11222343 w 12191752"/>
              <a:gd name="connsiteY405" fmla="*/ 346647 h 1422661"/>
              <a:gd name="connsiteX406" fmla="*/ 11217362 w 12191752"/>
              <a:gd name="connsiteY406" fmla="*/ 341001 h 1422661"/>
              <a:gd name="connsiteX407" fmla="*/ 11190462 w 12191752"/>
              <a:gd name="connsiteY407" fmla="*/ 313437 h 1422661"/>
              <a:gd name="connsiteX408" fmla="*/ 11184151 w 12191752"/>
              <a:gd name="connsiteY408" fmla="*/ 320079 h 1422661"/>
              <a:gd name="connsiteX409" fmla="*/ 11182823 w 12191752"/>
              <a:gd name="connsiteY409" fmla="*/ 328381 h 1422661"/>
              <a:gd name="connsiteX410" fmla="*/ 11198432 w 12191752"/>
              <a:gd name="connsiteY410" fmla="*/ 393141 h 1422661"/>
              <a:gd name="connsiteX411" fmla="*/ 11201753 w 12191752"/>
              <a:gd name="connsiteY411" fmla="*/ 392809 h 1422661"/>
              <a:gd name="connsiteX412" fmla="*/ 11201753 w 12191752"/>
              <a:gd name="connsiteY412" fmla="*/ 347311 h 1422661"/>
              <a:gd name="connsiteX413" fmla="*/ 11195775 w 12191752"/>
              <a:gd name="connsiteY413" fmla="*/ 319414 h 1422661"/>
              <a:gd name="connsiteX414" fmla="*/ 11190462 w 12191752"/>
              <a:gd name="connsiteY414" fmla="*/ 313437 h 1422661"/>
              <a:gd name="connsiteX415" fmla="*/ 11073271 w 12191752"/>
              <a:gd name="connsiteY415" fmla="*/ 347 h 1422661"/>
              <a:gd name="connsiteX416" fmla="*/ 11086845 w 12191752"/>
              <a:gd name="connsiteY416" fmla="*/ 15208 h 1422661"/>
              <a:gd name="connsiteX417" fmla="*/ 11099466 w 12191752"/>
              <a:gd name="connsiteY417" fmla="*/ 20522 h 1422661"/>
              <a:gd name="connsiteX418" fmla="*/ 11120388 w 12191752"/>
              <a:gd name="connsiteY418" fmla="*/ 32810 h 1422661"/>
              <a:gd name="connsiteX419" fmla="*/ 11101126 w 12191752"/>
              <a:gd name="connsiteY419" fmla="*/ 90263 h 1422661"/>
              <a:gd name="connsiteX420" fmla="*/ 11096476 w 12191752"/>
              <a:gd name="connsiteY420" fmla="*/ 101223 h 1422661"/>
              <a:gd name="connsiteX421" fmla="*/ 11101126 w 12191752"/>
              <a:gd name="connsiteY421" fmla="*/ 169968 h 1422661"/>
              <a:gd name="connsiteX422" fmla="*/ 11113081 w 12191752"/>
              <a:gd name="connsiteY422" fmla="*/ 176610 h 1422661"/>
              <a:gd name="connsiteX423" fmla="*/ 11169871 w 12191752"/>
              <a:gd name="connsiteY423" fmla="*/ 153363 h 1422661"/>
              <a:gd name="connsiteX424" fmla="*/ 11195111 w 12191752"/>
              <a:gd name="connsiteY424" fmla="*/ 126795 h 1422661"/>
              <a:gd name="connsiteX425" fmla="*/ 11219022 w 12191752"/>
              <a:gd name="connsiteY425" fmla="*/ 97902 h 1422661"/>
              <a:gd name="connsiteX426" fmla="*/ 11245258 w 12191752"/>
              <a:gd name="connsiteY426" fmla="*/ 106205 h 1422661"/>
              <a:gd name="connsiteX427" fmla="*/ 11257879 w 12191752"/>
              <a:gd name="connsiteY427" fmla="*/ 113511 h 1422661"/>
              <a:gd name="connsiteX428" fmla="*/ 11279797 w 12191752"/>
              <a:gd name="connsiteY428" fmla="*/ 135430 h 1422661"/>
              <a:gd name="connsiteX429" fmla="*/ 11260535 w 12191752"/>
              <a:gd name="connsiteY429" fmla="*/ 175946 h 1422661"/>
              <a:gd name="connsiteX430" fmla="*/ 11251237 w 12191752"/>
              <a:gd name="connsiteY430" fmla="*/ 191555 h 1422661"/>
              <a:gd name="connsiteX431" fmla="*/ 11224668 w 12191752"/>
              <a:gd name="connsiteY431" fmla="*/ 228086 h 1422661"/>
              <a:gd name="connsiteX432" fmla="*/ 11192786 w 12191752"/>
              <a:gd name="connsiteY432" fmla="*/ 221112 h 1422661"/>
              <a:gd name="connsiteX433" fmla="*/ 11178174 w 12191752"/>
              <a:gd name="connsiteY433" fmla="*/ 216795 h 1422661"/>
              <a:gd name="connsiteX434" fmla="*/ 11119723 w 12191752"/>
              <a:gd name="connsiteY434" fmla="*/ 242367 h 1422661"/>
              <a:gd name="connsiteX435" fmla="*/ 11108100 w 12191752"/>
              <a:gd name="connsiteY435" fmla="*/ 261296 h 1422661"/>
              <a:gd name="connsiteX436" fmla="*/ 11112085 w 12191752"/>
              <a:gd name="connsiteY436" fmla="*/ 337348 h 1422661"/>
              <a:gd name="connsiteX437" fmla="*/ 11113414 w 12191752"/>
              <a:gd name="connsiteY437" fmla="*/ 354950 h 1422661"/>
              <a:gd name="connsiteX438" fmla="*/ 11114742 w 12191752"/>
              <a:gd name="connsiteY438" fmla="*/ 373547 h 1422661"/>
              <a:gd name="connsiteX439" fmla="*/ 11116071 w 12191752"/>
              <a:gd name="connsiteY439" fmla="*/ 392809 h 1422661"/>
              <a:gd name="connsiteX440" fmla="*/ 11117067 w 12191752"/>
              <a:gd name="connsiteY440" fmla="*/ 406425 h 1422661"/>
              <a:gd name="connsiteX441" fmla="*/ 11119392 w 12191752"/>
              <a:gd name="connsiteY441" fmla="*/ 436979 h 1422661"/>
              <a:gd name="connsiteX442" fmla="*/ 11120388 w 12191752"/>
              <a:gd name="connsiteY442" fmla="*/ 450595 h 1422661"/>
              <a:gd name="connsiteX443" fmla="*/ 11130683 w 12191752"/>
              <a:gd name="connsiteY443" fmla="*/ 459562 h 1422661"/>
              <a:gd name="connsiteX444" fmla="*/ 11150941 w 12191752"/>
              <a:gd name="connsiteY444" fmla="*/ 473178 h 1422661"/>
              <a:gd name="connsiteX445" fmla="*/ 11151938 w 12191752"/>
              <a:gd name="connsiteY445" fmla="*/ 516019 h 1422661"/>
              <a:gd name="connsiteX446" fmla="*/ 11126698 w 12191752"/>
              <a:gd name="connsiteY446" fmla="*/ 529303 h 1422661"/>
              <a:gd name="connsiteX447" fmla="*/ 11157915 w 12191752"/>
              <a:gd name="connsiteY447" fmla="*/ 544248 h 1422661"/>
              <a:gd name="connsiteX448" fmla="*/ 11189465 w 12191752"/>
              <a:gd name="connsiteY448" fmla="*/ 484469 h 1422661"/>
              <a:gd name="connsiteX449" fmla="*/ 11189133 w 12191752"/>
              <a:gd name="connsiteY449" fmla="*/ 465872 h 1422661"/>
              <a:gd name="connsiteX450" fmla="*/ 11182823 w 12191752"/>
              <a:gd name="connsiteY450" fmla="*/ 479488 h 1422661"/>
              <a:gd name="connsiteX451" fmla="*/ 11182823 w 12191752"/>
              <a:gd name="connsiteY451" fmla="*/ 486794 h 1422661"/>
              <a:gd name="connsiteX452" fmla="*/ 11176846 w 12191752"/>
              <a:gd name="connsiteY452" fmla="*/ 483805 h 1422661"/>
              <a:gd name="connsiteX453" fmla="*/ 11161568 w 12191752"/>
              <a:gd name="connsiteY453" fmla="*/ 445614 h 1422661"/>
              <a:gd name="connsiteX454" fmla="*/ 11161901 w 12191752"/>
              <a:gd name="connsiteY454" fmla="*/ 393473 h 1422661"/>
              <a:gd name="connsiteX455" fmla="*/ 11159576 w 12191752"/>
              <a:gd name="connsiteY455" fmla="*/ 382846 h 1422661"/>
              <a:gd name="connsiteX456" fmla="*/ 11166550 w 12191752"/>
              <a:gd name="connsiteY456" fmla="*/ 350300 h 1422661"/>
              <a:gd name="connsiteX457" fmla="*/ 11172528 w 12191752"/>
              <a:gd name="connsiteY457" fmla="*/ 334691 h 1422661"/>
              <a:gd name="connsiteX458" fmla="*/ 11181495 w 12191752"/>
              <a:gd name="connsiteY458" fmla="*/ 305134 h 1422661"/>
              <a:gd name="connsiteX459" fmla="*/ 11202417 w 12191752"/>
              <a:gd name="connsiteY459" fmla="*/ 304802 h 1422661"/>
              <a:gd name="connsiteX460" fmla="*/ 11210388 w 12191752"/>
              <a:gd name="connsiteY460" fmla="*/ 323067 h 1422661"/>
              <a:gd name="connsiteX461" fmla="*/ 11220019 w 12191752"/>
              <a:gd name="connsiteY461" fmla="*/ 327385 h 1422661"/>
              <a:gd name="connsiteX462" fmla="*/ 11222343 w 12191752"/>
              <a:gd name="connsiteY462" fmla="*/ 327385 h 1422661"/>
              <a:gd name="connsiteX463" fmla="*/ 11222676 w 12191752"/>
              <a:gd name="connsiteY463" fmla="*/ 327385 h 1422661"/>
              <a:gd name="connsiteX464" fmla="*/ 11231642 w 12191752"/>
              <a:gd name="connsiteY464" fmla="*/ 337016 h 1422661"/>
              <a:gd name="connsiteX465" fmla="*/ 11232971 w 12191752"/>
              <a:gd name="connsiteY465" fmla="*/ 346979 h 1422661"/>
              <a:gd name="connsiteX466" fmla="*/ 11233635 w 12191752"/>
              <a:gd name="connsiteY466" fmla="*/ 359267 h 1422661"/>
              <a:gd name="connsiteX467" fmla="*/ 11234299 w 12191752"/>
              <a:gd name="connsiteY467" fmla="*/ 360263 h 1422661"/>
              <a:gd name="connsiteX468" fmla="*/ 11249244 w 12191752"/>
              <a:gd name="connsiteY468" fmla="*/ 419378 h 1422661"/>
              <a:gd name="connsiteX469" fmla="*/ 11246255 w 12191752"/>
              <a:gd name="connsiteY469" fmla="*/ 439968 h 1422661"/>
              <a:gd name="connsiteX470" fmla="*/ 11241937 w 12191752"/>
              <a:gd name="connsiteY470" fmla="*/ 461222 h 1422661"/>
              <a:gd name="connsiteX471" fmla="*/ 11236624 w 12191752"/>
              <a:gd name="connsiteY471" fmla="*/ 446277 h 1422661"/>
              <a:gd name="connsiteX472" fmla="*/ 11229650 w 12191752"/>
              <a:gd name="connsiteY472" fmla="*/ 454248 h 1422661"/>
              <a:gd name="connsiteX473" fmla="*/ 11229650 w 12191752"/>
              <a:gd name="connsiteY473" fmla="*/ 458233 h 1422661"/>
              <a:gd name="connsiteX474" fmla="*/ 11233967 w 12191752"/>
              <a:gd name="connsiteY474" fmla="*/ 470853 h 1422661"/>
              <a:gd name="connsiteX475" fmla="*/ 11234631 w 12191752"/>
              <a:gd name="connsiteY475" fmla="*/ 482809 h 1422661"/>
              <a:gd name="connsiteX476" fmla="*/ 11278801 w 12191752"/>
              <a:gd name="connsiteY476" fmla="*/ 502403 h 1422661"/>
              <a:gd name="connsiteX477" fmla="*/ 11297316 w 12191752"/>
              <a:gd name="connsiteY477" fmla="*/ 488413 h 1422661"/>
              <a:gd name="connsiteX478" fmla="*/ 11297323 w 12191752"/>
              <a:gd name="connsiteY478" fmla="*/ 488382 h 1422661"/>
              <a:gd name="connsiteX479" fmla="*/ 11295738 w 12191752"/>
              <a:gd name="connsiteY479" fmla="*/ 505060 h 1422661"/>
              <a:gd name="connsiteX480" fmla="*/ 11438210 w 12191752"/>
              <a:gd name="connsiteY480" fmla="*/ 457569 h 1422661"/>
              <a:gd name="connsiteX481" fmla="*/ 11396033 w 12191752"/>
              <a:gd name="connsiteY481" fmla="*/ 438639 h 1422661"/>
              <a:gd name="connsiteX482" fmla="*/ 11369797 w 12191752"/>
              <a:gd name="connsiteY482" fmla="*/ 430004 h 1422661"/>
              <a:gd name="connsiteX483" fmla="*/ 11360830 w 12191752"/>
              <a:gd name="connsiteY483" fmla="*/ 438639 h 1422661"/>
              <a:gd name="connsiteX484" fmla="*/ 11353524 w 12191752"/>
              <a:gd name="connsiteY484" fmla="*/ 474838 h 1422661"/>
              <a:gd name="connsiteX485" fmla="*/ 11304041 w 12191752"/>
              <a:gd name="connsiteY485" fmla="*/ 417717 h 1422661"/>
              <a:gd name="connsiteX486" fmla="*/ 11299227 w 12191752"/>
              <a:gd name="connsiteY486" fmla="*/ 468361 h 1422661"/>
              <a:gd name="connsiteX487" fmla="*/ 11299059 w 12191752"/>
              <a:gd name="connsiteY487" fmla="*/ 468529 h 1422661"/>
              <a:gd name="connsiteX488" fmla="*/ 11282786 w 12191752"/>
              <a:gd name="connsiteY488" fmla="*/ 477827 h 1422661"/>
              <a:gd name="connsiteX489" fmla="*/ 11270166 w 12191752"/>
              <a:gd name="connsiteY489" fmla="*/ 463879 h 1422661"/>
              <a:gd name="connsiteX490" fmla="*/ 11269170 w 12191752"/>
              <a:gd name="connsiteY490" fmla="*/ 428012 h 1422661"/>
              <a:gd name="connsiteX491" fmla="*/ 11303376 w 12191752"/>
              <a:gd name="connsiteY491" fmla="*/ 402108 h 1422661"/>
              <a:gd name="connsiteX492" fmla="*/ 11333266 w 12191752"/>
              <a:gd name="connsiteY492" fmla="*/ 405097 h 1422661"/>
              <a:gd name="connsiteX493" fmla="*/ 11364816 w 12191752"/>
              <a:gd name="connsiteY493" fmla="*/ 383510 h 1422661"/>
              <a:gd name="connsiteX494" fmla="*/ 11369133 w 12191752"/>
              <a:gd name="connsiteY494" fmla="*/ 379857 h 1422661"/>
              <a:gd name="connsiteX495" fmla="*/ 11363487 w 12191752"/>
              <a:gd name="connsiteY495" fmla="*/ 404765 h 1422661"/>
              <a:gd name="connsiteX496" fmla="*/ 11366808 w 12191752"/>
              <a:gd name="connsiteY496" fmla="*/ 414728 h 1422661"/>
              <a:gd name="connsiteX497" fmla="*/ 11416956 w 12191752"/>
              <a:gd name="connsiteY497" fmla="*/ 423030 h 1422661"/>
              <a:gd name="connsiteX498" fmla="*/ 11437214 w 12191752"/>
              <a:gd name="connsiteY498" fmla="*/ 414728 h 1422661"/>
              <a:gd name="connsiteX499" fmla="*/ 11437878 w 12191752"/>
              <a:gd name="connsiteY499" fmla="*/ 396130 h 1422661"/>
              <a:gd name="connsiteX500" fmla="*/ 11425922 w 12191752"/>
              <a:gd name="connsiteY500" fmla="*/ 398787 h 1422661"/>
              <a:gd name="connsiteX501" fmla="*/ 11441863 w 12191752"/>
              <a:gd name="connsiteY501" fmla="*/ 378528 h 1422661"/>
              <a:gd name="connsiteX502" fmla="*/ 11458468 w 12191752"/>
              <a:gd name="connsiteY502" fmla="*/ 372883 h 1422661"/>
              <a:gd name="connsiteX503" fmla="*/ 11477730 w 12191752"/>
              <a:gd name="connsiteY503" fmla="*/ 363252 h 1422661"/>
              <a:gd name="connsiteX504" fmla="*/ 11492343 w 12191752"/>
              <a:gd name="connsiteY504" fmla="*/ 378861 h 1422661"/>
              <a:gd name="connsiteX505" fmla="*/ 11494668 w 12191752"/>
              <a:gd name="connsiteY505" fmla="*/ 402440 h 1422661"/>
              <a:gd name="connsiteX506" fmla="*/ 11477066 w 12191752"/>
              <a:gd name="connsiteY506" fmla="*/ 442625 h 1422661"/>
              <a:gd name="connsiteX507" fmla="*/ 11484372 w 12191752"/>
              <a:gd name="connsiteY507" fmla="*/ 441296 h 1422661"/>
              <a:gd name="connsiteX508" fmla="*/ 11505959 w 12191752"/>
              <a:gd name="connsiteY508" fmla="*/ 435318 h 1422661"/>
              <a:gd name="connsiteX509" fmla="*/ 11509280 w 12191752"/>
              <a:gd name="connsiteY509" fmla="*/ 432330 h 1422661"/>
              <a:gd name="connsiteX510" fmla="*/ 11516586 w 12191752"/>
              <a:gd name="connsiteY510" fmla="*/ 440632 h 1422661"/>
              <a:gd name="connsiteX511" fmla="*/ 11515922 w 12191752"/>
              <a:gd name="connsiteY511" fmla="*/ 470521 h 1422661"/>
              <a:gd name="connsiteX512" fmla="*/ 11511937 w 12191752"/>
              <a:gd name="connsiteY512" fmla="*/ 497753 h 1422661"/>
              <a:gd name="connsiteX513" fmla="*/ 11507952 w 12191752"/>
              <a:gd name="connsiteY513" fmla="*/ 508049 h 1422661"/>
              <a:gd name="connsiteX514" fmla="*/ 11496660 w 12191752"/>
              <a:gd name="connsiteY514" fmla="*/ 511038 h 1422661"/>
              <a:gd name="connsiteX515" fmla="*/ 11493339 w 12191752"/>
              <a:gd name="connsiteY515" fmla="*/ 508713 h 1422661"/>
              <a:gd name="connsiteX516" fmla="*/ 11493671 w 12191752"/>
              <a:gd name="connsiteY516" fmla="*/ 542587 h 1422661"/>
              <a:gd name="connsiteX517" fmla="*/ 11488358 w 12191752"/>
              <a:gd name="connsiteY517" fmla="*/ 546904 h 1422661"/>
              <a:gd name="connsiteX518" fmla="*/ 11488358 w 12191752"/>
              <a:gd name="connsiteY518" fmla="*/ 548565 h 1422661"/>
              <a:gd name="connsiteX519" fmla="*/ 11490350 w 12191752"/>
              <a:gd name="connsiteY519" fmla="*/ 548233 h 1422661"/>
              <a:gd name="connsiteX520" fmla="*/ 11496660 w 12191752"/>
              <a:gd name="connsiteY520" fmla="*/ 560521 h 1422661"/>
              <a:gd name="connsiteX521" fmla="*/ 11498985 w 12191752"/>
              <a:gd name="connsiteY521" fmla="*/ 728233 h 1422661"/>
              <a:gd name="connsiteX522" fmla="*/ 11497989 w 12191752"/>
              <a:gd name="connsiteY522" fmla="*/ 835502 h 1422661"/>
              <a:gd name="connsiteX523" fmla="*/ 11495996 w 12191752"/>
              <a:gd name="connsiteY523" fmla="*/ 855096 h 1422661"/>
              <a:gd name="connsiteX524" fmla="*/ 11496992 w 12191752"/>
              <a:gd name="connsiteY524" fmla="*/ 906240 h 1422661"/>
              <a:gd name="connsiteX525" fmla="*/ 11506291 w 12191752"/>
              <a:gd name="connsiteY525" fmla="*/ 923841 h 1422661"/>
              <a:gd name="connsiteX526" fmla="*/ 11513597 w 12191752"/>
              <a:gd name="connsiteY526" fmla="*/ 927162 h 1422661"/>
              <a:gd name="connsiteX527" fmla="*/ 11545147 w 12191752"/>
              <a:gd name="connsiteY527" fmla="*/ 939782 h 1422661"/>
              <a:gd name="connsiteX528" fmla="*/ 11551457 w 12191752"/>
              <a:gd name="connsiteY528" fmla="*/ 942439 h 1422661"/>
              <a:gd name="connsiteX529" fmla="*/ 11634150 w 12191752"/>
              <a:gd name="connsiteY529" fmla="*/ 976646 h 1422661"/>
              <a:gd name="connsiteX530" fmla="*/ 11638800 w 12191752"/>
              <a:gd name="connsiteY530" fmla="*/ 978638 h 1422661"/>
              <a:gd name="connsiteX531" fmla="*/ 11641789 w 12191752"/>
              <a:gd name="connsiteY531" fmla="*/ 975649 h 1422661"/>
              <a:gd name="connsiteX532" fmla="*/ 11646771 w 12191752"/>
              <a:gd name="connsiteY532" fmla="*/ 975317 h 1422661"/>
              <a:gd name="connsiteX533" fmla="*/ 11740424 w 12191752"/>
              <a:gd name="connsiteY533" fmla="*/ 1015834 h 1422661"/>
              <a:gd name="connsiteX534" fmla="*/ 11758357 w 12191752"/>
              <a:gd name="connsiteY534" fmla="*/ 1021147 h 1422661"/>
              <a:gd name="connsiteX535" fmla="*/ 11774962 w 12191752"/>
              <a:gd name="connsiteY535" fmla="*/ 1026461 h 1422661"/>
              <a:gd name="connsiteX536" fmla="*/ 11816475 w 12191752"/>
              <a:gd name="connsiteY536" fmla="*/ 1046719 h 1422661"/>
              <a:gd name="connsiteX537" fmla="*/ 11843375 w 12191752"/>
              <a:gd name="connsiteY537" fmla="*/ 1053029 h 1422661"/>
              <a:gd name="connsiteX538" fmla="*/ 11873264 w 12191752"/>
              <a:gd name="connsiteY538" fmla="*/ 1068306 h 1422661"/>
              <a:gd name="connsiteX539" fmla="*/ 12023708 w 12191752"/>
              <a:gd name="connsiteY539" fmla="*/ 1122771 h 1422661"/>
              <a:gd name="connsiteX540" fmla="*/ 12064224 w 12191752"/>
              <a:gd name="connsiteY540" fmla="*/ 1129413 h 1422661"/>
              <a:gd name="connsiteX541" fmla="*/ 12173153 w 12191752"/>
              <a:gd name="connsiteY541" fmla="*/ 1129413 h 1422661"/>
              <a:gd name="connsiteX542" fmla="*/ 12191752 w 12191752"/>
              <a:gd name="connsiteY542" fmla="*/ 1137383 h 1422661"/>
              <a:gd name="connsiteX543" fmla="*/ 12191752 w 12191752"/>
              <a:gd name="connsiteY543" fmla="*/ 1422661 h 1422661"/>
              <a:gd name="connsiteX544" fmla="*/ 9845336 w 12191752"/>
              <a:gd name="connsiteY544" fmla="*/ 1422661 h 1422661"/>
              <a:gd name="connsiteX545" fmla="*/ 9818414 w 12191752"/>
              <a:gd name="connsiteY545" fmla="*/ 1422661 h 1422661"/>
              <a:gd name="connsiteX546" fmla="*/ 0 w 12191752"/>
              <a:gd name="connsiteY546" fmla="*/ 1422661 h 1422661"/>
              <a:gd name="connsiteX547" fmla="*/ 0 w 12191752"/>
              <a:gd name="connsiteY547" fmla="*/ 1145974 h 1422661"/>
              <a:gd name="connsiteX548" fmla="*/ 9814560 w 12191752"/>
              <a:gd name="connsiteY548" fmla="*/ 1145974 h 1422661"/>
              <a:gd name="connsiteX549" fmla="*/ 9814560 w 12191752"/>
              <a:gd name="connsiteY549" fmla="*/ 1139376 h 1422661"/>
              <a:gd name="connsiteX550" fmla="*/ 9823194 w 12191752"/>
              <a:gd name="connsiteY550" fmla="*/ 1139708 h 1422661"/>
              <a:gd name="connsiteX551" fmla="*/ 9899246 w 12191752"/>
              <a:gd name="connsiteY551" fmla="*/ 1143693 h 1422661"/>
              <a:gd name="connsiteX552" fmla="*/ 9964006 w 12191752"/>
              <a:gd name="connsiteY552" fmla="*/ 1142697 h 1422661"/>
              <a:gd name="connsiteX553" fmla="*/ 10026109 w 12191752"/>
              <a:gd name="connsiteY553" fmla="*/ 1140704 h 1422661"/>
              <a:gd name="connsiteX554" fmla="*/ 10041054 w 12191752"/>
              <a:gd name="connsiteY554" fmla="*/ 1139708 h 1422661"/>
              <a:gd name="connsiteX555" fmla="*/ 10068286 w 12191752"/>
              <a:gd name="connsiteY555" fmla="*/ 1138048 h 1422661"/>
              <a:gd name="connsiteX556" fmla="*/ 10087881 w 12191752"/>
              <a:gd name="connsiteY556" fmla="*/ 1128748 h 1422661"/>
              <a:gd name="connsiteX557" fmla="*/ 10088213 w 12191752"/>
              <a:gd name="connsiteY557" fmla="*/ 1128085 h 1422661"/>
              <a:gd name="connsiteX558" fmla="*/ 10091206 w 12191752"/>
              <a:gd name="connsiteY558" fmla="*/ 1127785 h 1422661"/>
              <a:gd name="connsiteX559" fmla="*/ 10092530 w 12191752"/>
              <a:gd name="connsiteY559" fmla="*/ 1140372 h 1422661"/>
              <a:gd name="connsiteX560" fmla="*/ 10085888 w 12191752"/>
              <a:gd name="connsiteY560" fmla="*/ 1145022 h 1422661"/>
              <a:gd name="connsiteX561" fmla="*/ 10094523 w 12191752"/>
              <a:gd name="connsiteY561" fmla="*/ 1128417 h 1422661"/>
              <a:gd name="connsiteX562" fmla="*/ 10091313 w 12191752"/>
              <a:gd name="connsiteY562" fmla="*/ 1127774 h 1422661"/>
              <a:gd name="connsiteX563" fmla="*/ 10091534 w 12191752"/>
              <a:gd name="connsiteY563" fmla="*/ 1127752 h 1422661"/>
              <a:gd name="connsiteX564" fmla="*/ 10091534 w 12191752"/>
              <a:gd name="connsiteY564" fmla="*/ 1127420 h 1422661"/>
              <a:gd name="connsiteX565" fmla="*/ 10091866 w 12191752"/>
              <a:gd name="connsiteY565" fmla="*/ 1127752 h 1422661"/>
              <a:gd name="connsiteX566" fmla="*/ 10107143 w 12191752"/>
              <a:gd name="connsiteY566" fmla="*/ 1125427 h 1422661"/>
              <a:gd name="connsiteX567" fmla="*/ 10127401 w 12191752"/>
              <a:gd name="connsiteY567" fmla="*/ 1131406 h 1422661"/>
              <a:gd name="connsiteX568" fmla="*/ 10158950 w 12191752"/>
              <a:gd name="connsiteY568" fmla="*/ 1124764 h 1422661"/>
              <a:gd name="connsiteX569" fmla="*/ 10164596 w 12191752"/>
              <a:gd name="connsiteY569" fmla="*/ 1122439 h 1422661"/>
              <a:gd name="connsiteX570" fmla="*/ 10215740 w 12191752"/>
              <a:gd name="connsiteY570" fmla="*/ 1124764 h 1422661"/>
              <a:gd name="connsiteX571" fmla="*/ 10226699 w 12191752"/>
              <a:gd name="connsiteY571" fmla="*/ 1124099 h 1422661"/>
              <a:gd name="connsiteX572" fmla="*/ 10254264 w 12191752"/>
              <a:gd name="connsiteY572" fmla="*/ 1116461 h 1422661"/>
              <a:gd name="connsiteX573" fmla="*/ 10264559 w 12191752"/>
              <a:gd name="connsiteY573" fmla="*/ 1107826 h 1422661"/>
              <a:gd name="connsiteX574" fmla="*/ 10264559 w 12191752"/>
              <a:gd name="connsiteY574" fmla="*/ 1107494 h 1422661"/>
              <a:gd name="connsiteX575" fmla="*/ 10264891 w 12191752"/>
              <a:gd name="connsiteY575" fmla="*/ 1106830 h 1422661"/>
              <a:gd name="connsiteX576" fmla="*/ 10265223 w 12191752"/>
              <a:gd name="connsiteY576" fmla="*/ 1106498 h 1422661"/>
              <a:gd name="connsiteX577" fmla="*/ 10267216 w 12191752"/>
              <a:gd name="connsiteY577" fmla="*/ 1107162 h 1422661"/>
              <a:gd name="connsiteX578" fmla="*/ 10267548 w 12191752"/>
              <a:gd name="connsiteY578" fmla="*/ 1107162 h 1422661"/>
              <a:gd name="connsiteX579" fmla="*/ 10268877 w 12191752"/>
              <a:gd name="connsiteY579" fmla="*/ 1103177 h 1422661"/>
              <a:gd name="connsiteX580" fmla="*/ 10287474 w 12191752"/>
              <a:gd name="connsiteY580" fmla="*/ 1104837 h 1422661"/>
              <a:gd name="connsiteX581" fmla="*/ 10304411 w 12191752"/>
              <a:gd name="connsiteY581" fmla="*/ 1105170 h 1422661"/>
              <a:gd name="connsiteX582" fmla="*/ 10323673 w 12191752"/>
              <a:gd name="connsiteY582" fmla="*/ 1100852 h 1422661"/>
              <a:gd name="connsiteX583" fmla="*/ 10380463 w 12191752"/>
              <a:gd name="connsiteY583" fmla="*/ 1095538 h 1422661"/>
              <a:gd name="connsiteX584" fmla="*/ 10395075 w 12191752"/>
              <a:gd name="connsiteY584" fmla="*/ 1087568 h 1422661"/>
              <a:gd name="connsiteX585" fmla="*/ 10397068 w 12191752"/>
              <a:gd name="connsiteY585" fmla="*/ 1085244 h 1422661"/>
              <a:gd name="connsiteX586" fmla="*/ 10403378 w 12191752"/>
              <a:gd name="connsiteY586" fmla="*/ 1084247 h 1422661"/>
              <a:gd name="connsiteX587" fmla="*/ 10406367 w 12191752"/>
              <a:gd name="connsiteY587" fmla="*/ 1086904 h 1422661"/>
              <a:gd name="connsiteX588" fmla="*/ 10440574 w 12191752"/>
              <a:gd name="connsiteY588" fmla="*/ 1091221 h 1422661"/>
              <a:gd name="connsiteX589" fmla="*/ 10480426 w 12191752"/>
              <a:gd name="connsiteY589" fmla="*/ 1077273 h 1422661"/>
              <a:gd name="connsiteX590" fmla="*/ 10492049 w 12191752"/>
              <a:gd name="connsiteY590" fmla="*/ 1066978 h 1422661"/>
              <a:gd name="connsiteX591" fmla="*/ 10496035 w 12191752"/>
              <a:gd name="connsiteY591" fmla="*/ 1066645 h 1422661"/>
              <a:gd name="connsiteX592" fmla="*/ 10468802 w 12191752"/>
              <a:gd name="connsiteY592" fmla="*/ 1087568 h 1422661"/>
              <a:gd name="connsiteX593" fmla="*/ 10447880 w 12191752"/>
              <a:gd name="connsiteY593" fmla="*/ 1097199 h 1422661"/>
              <a:gd name="connsiteX594" fmla="*/ 10424301 w 12191752"/>
              <a:gd name="connsiteY594" fmla="*/ 1103509 h 1422661"/>
              <a:gd name="connsiteX595" fmla="*/ 10420316 w 12191752"/>
              <a:gd name="connsiteY595" fmla="*/ 1104505 h 1422661"/>
              <a:gd name="connsiteX596" fmla="*/ 10427622 w 12191752"/>
              <a:gd name="connsiteY596" fmla="*/ 1103509 h 1422661"/>
              <a:gd name="connsiteX597" fmla="*/ 10451201 w 12191752"/>
              <a:gd name="connsiteY597" fmla="*/ 1097199 h 1422661"/>
              <a:gd name="connsiteX598" fmla="*/ 10472123 w 12191752"/>
              <a:gd name="connsiteY598" fmla="*/ 1087568 h 1422661"/>
              <a:gd name="connsiteX599" fmla="*/ 10499356 w 12191752"/>
              <a:gd name="connsiteY599" fmla="*/ 1066645 h 1422661"/>
              <a:gd name="connsiteX600" fmla="*/ 10507326 w 12191752"/>
              <a:gd name="connsiteY600" fmla="*/ 1065317 h 1422661"/>
              <a:gd name="connsiteX601" fmla="*/ 10505998 w 12191752"/>
              <a:gd name="connsiteY601" fmla="*/ 1064985 h 1422661"/>
              <a:gd name="connsiteX602" fmla="*/ 10516957 w 12191752"/>
              <a:gd name="connsiteY602" fmla="*/ 1061664 h 1422661"/>
              <a:gd name="connsiteX603" fmla="*/ 10522603 w 12191752"/>
              <a:gd name="connsiteY603" fmla="*/ 1060003 h 1422661"/>
              <a:gd name="connsiteX604" fmla="*/ 10547511 w 12191752"/>
              <a:gd name="connsiteY604" fmla="*/ 1053361 h 1422661"/>
              <a:gd name="connsiteX605" fmla="*/ 10621570 w 12191752"/>
              <a:gd name="connsiteY605" fmla="*/ 1033767 h 1422661"/>
              <a:gd name="connsiteX606" fmla="*/ 10629872 w 12191752"/>
              <a:gd name="connsiteY606" fmla="*/ 1022476 h 1422661"/>
              <a:gd name="connsiteX607" fmla="*/ 10564116 w 12191752"/>
              <a:gd name="connsiteY607" fmla="*/ 851111 h 1422661"/>
              <a:gd name="connsiteX608" fmla="*/ 10544522 w 12191752"/>
              <a:gd name="connsiteY608" fmla="*/ 796314 h 1422661"/>
              <a:gd name="connsiteX609" fmla="*/ 10547179 w 12191752"/>
              <a:gd name="connsiteY609" fmla="*/ 828196 h 1422661"/>
              <a:gd name="connsiteX610" fmla="*/ 10546182 w 12191752"/>
              <a:gd name="connsiteY610" fmla="*/ 838823 h 1422661"/>
              <a:gd name="connsiteX611" fmla="*/ 10538212 w 12191752"/>
              <a:gd name="connsiteY611" fmla="*/ 832181 h 1422661"/>
              <a:gd name="connsiteX612" fmla="*/ 10516625 w 12191752"/>
              <a:gd name="connsiteY612" fmla="*/ 795650 h 1422661"/>
              <a:gd name="connsiteX613" fmla="*/ 10523599 w 12191752"/>
              <a:gd name="connsiteY613" fmla="*/ 779709 h 1422661"/>
              <a:gd name="connsiteX614" fmla="*/ 10542529 w 12191752"/>
              <a:gd name="connsiteY614" fmla="*/ 770410 h 1422661"/>
              <a:gd name="connsiteX615" fmla="*/ 10537102 w 12191752"/>
              <a:gd name="connsiteY615" fmla="*/ 757321 h 1422661"/>
              <a:gd name="connsiteX616" fmla="*/ 10546846 w 12191752"/>
              <a:gd name="connsiteY616" fmla="*/ 761111 h 1422661"/>
              <a:gd name="connsiteX617" fmla="*/ 10575075 w 12191752"/>
              <a:gd name="connsiteY617" fmla="*/ 743177 h 1422661"/>
              <a:gd name="connsiteX618" fmla="*/ 10577068 w 12191752"/>
              <a:gd name="connsiteY618" fmla="*/ 733214 h 1422661"/>
              <a:gd name="connsiteX619" fmla="*/ 10558138 w 12191752"/>
              <a:gd name="connsiteY619" fmla="*/ 734543 h 1422661"/>
              <a:gd name="connsiteX620" fmla="*/ 10530574 w 12191752"/>
              <a:gd name="connsiteY620" fmla="*/ 734875 h 1422661"/>
              <a:gd name="connsiteX621" fmla="*/ 10530241 w 12191752"/>
              <a:gd name="connsiteY621" fmla="*/ 725908 h 1422661"/>
              <a:gd name="connsiteX622" fmla="*/ 10537880 w 12191752"/>
              <a:gd name="connsiteY622" fmla="*/ 727237 h 1422661"/>
              <a:gd name="connsiteX623" fmla="*/ 10544854 w 12191752"/>
              <a:gd name="connsiteY623" fmla="*/ 727569 h 1422661"/>
              <a:gd name="connsiteX624" fmla="*/ 10541533 w 12191752"/>
              <a:gd name="connsiteY624" fmla="*/ 713620 h 1422661"/>
              <a:gd name="connsiteX625" fmla="*/ 10531902 w 12191752"/>
              <a:gd name="connsiteY625" fmla="*/ 709635 h 1422661"/>
              <a:gd name="connsiteX626" fmla="*/ 10522935 w 12191752"/>
              <a:gd name="connsiteY626" fmla="*/ 718934 h 1422661"/>
              <a:gd name="connsiteX627" fmla="*/ 10528740 w 12191752"/>
              <a:gd name="connsiteY627" fmla="*/ 737154 h 1422661"/>
              <a:gd name="connsiteX628" fmla="*/ 10514300 w 12191752"/>
              <a:gd name="connsiteY628" fmla="*/ 702329 h 1422661"/>
              <a:gd name="connsiteX629" fmla="*/ 10534891 w 12191752"/>
              <a:gd name="connsiteY629" fmla="*/ 698675 h 1422661"/>
              <a:gd name="connsiteX630" fmla="*/ 10549503 w 12191752"/>
              <a:gd name="connsiteY630" fmla="*/ 691037 h 1422661"/>
              <a:gd name="connsiteX631" fmla="*/ 10571090 w 12191752"/>
              <a:gd name="connsiteY631" fmla="*/ 696351 h 1422661"/>
              <a:gd name="connsiteX632" fmla="*/ 10571422 w 12191752"/>
              <a:gd name="connsiteY632" fmla="*/ 703657 h 1422661"/>
              <a:gd name="connsiteX633" fmla="*/ 10561459 w 12191752"/>
              <a:gd name="connsiteY633" fmla="*/ 701997 h 1422661"/>
              <a:gd name="connsiteX634" fmla="*/ 10563784 w 12191752"/>
              <a:gd name="connsiteY634" fmla="*/ 716941 h 1422661"/>
              <a:gd name="connsiteX635" fmla="*/ 10586699 w 12191752"/>
              <a:gd name="connsiteY635" fmla="*/ 714949 h 1422661"/>
              <a:gd name="connsiteX636" fmla="*/ 10616588 w 12191752"/>
              <a:gd name="connsiteY636" fmla="*/ 686056 h 1422661"/>
              <a:gd name="connsiteX637" fmla="*/ 10624558 w 12191752"/>
              <a:gd name="connsiteY637" fmla="*/ 676757 h 1422661"/>
              <a:gd name="connsiteX638" fmla="*/ 10623894 w 12191752"/>
              <a:gd name="connsiteY638" fmla="*/ 663141 h 1422661"/>
              <a:gd name="connsiteX639" fmla="*/ 10613599 w 12191752"/>
              <a:gd name="connsiteY639" fmla="*/ 645207 h 1422661"/>
              <a:gd name="connsiteX640" fmla="*/ 10655776 w 12191752"/>
              <a:gd name="connsiteY640" fmla="*/ 641222 h 1422661"/>
              <a:gd name="connsiteX641" fmla="*/ 10682012 w 12191752"/>
              <a:gd name="connsiteY641" fmla="*/ 618307 h 1422661"/>
              <a:gd name="connsiteX642" fmla="*/ 10719540 w 12191752"/>
              <a:gd name="connsiteY642" fmla="*/ 630263 h 1422661"/>
              <a:gd name="connsiteX643" fmla="*/ 10726182 w 12191752"/>
              <a:gd name="connsiteY643" fmla="*/ 649192 h 1422661"/>
              <a:gd name="connsiteX644" fmla="*/ 10720868 w 12191752"/>
              <a:gd name="connsiteY644" fmla="*/ 676093 h 1422661"/>
              <a:gd name="connsiteX645" fmla="*/ 10697289 w 12191752"/>
              <a:gd name="connsiteY645" fmla="*/ 675428 h 1422661"/>
              <a:gd name="connsiteX646" fmla="*/ 10744780 w 12191752"/>
              <a:gd name="connsiteY646" fmla="*/ 685391 h 1422661"/>
              <a:gd name="connsiteX647" fmla="*/ 10759060 w 12191752"/>
              <a:gd name="connsiteY647" fmla="*/ 621296 h 1422661"/>
              <a:gd name="connsiteX648" fmla="*/ 10751090 w 12191752"/>
              <a:gd name="connsiteY648" fmla="*/ 616979 h 1422661"/>
              <a:gd name="connsiteX649" fmla="*/ 10748765 w 12191752"/>
              <a:gd name="connsiteY649" fmla="*/ 626277 h 1422661"/>
              <a:gd name="connsiteX650" fmla="*/ 10751422 w 12191752"/>
              <a:gd name="connsiteY650" fmla="*/ 635244 h 1422661"/>
              <a:gd name="connsiteX651" fmla="*/ 10739466 w 12191752"/>
              <a:gd name="connsiteY651" fmla="*/ 620963 h 1422661"/>
              <a:gd name="connsiteX652" fmla="*/ 10727510 w 12191752"/>
              <a:gd name="connsiteY652" fmla="*/ 600373 h 1422661"/>
              <a:gd name="connsiteX653" fmla="*/ 10714226 w 12191752"/>
              <a:gd name="connsiteY653" fmla="*/ 558196 h 1422661"/>
              <a:gd name="connsiteX654" fmla="*/ 10717547 w 12191752"/>
              <a:gd name="connsiteY654" fmla="*/ 530299 h 1422661"/>
              <a:gd name="connsiteX655" fmla="*/ 10725518 w 12191752"/>
              <a:gd name="connsiteY655" fmla="*/ 503067 h 1422661"/>
              <a:gd name="connsiteX656" fmla="*/ 10727178 w 12191752"/>
              <a:gd name="connsiteY656" fmla="*/ 493104 h 1422661"/>
              <a:gd name="connsiteX657" fmla="*/ 10727178 w 12191752"/>
              <a:gd name="connsiteY657" fmla="*/ 478160 h 1422661"/>
              <a:gd name="connsiteX658" fmla="*/ 10733488 w 12191752"/>
              <a:gd name="connsiteY658" fmla="*/ 460890 h 1422661"/>
              <a:gd name="connsiteX659" fmla="*/ 10745776 w 12191752"/>
              <a:gd name="connsiteY659" fmla="*/ 459562 h 1422661"/>
              <a:gd name="connsiteX660" fmla="*/ 10759060 w 12191752"/>
              <a:gd name="connsiteY660" fmla="*/ 471850 h 1422661"/>
              <a:gd name="connsiteX661" fmla="*/ 10784632 w 12191752"/>
              <a:gd name="connsiteY661" fmla="*/ 493437 h 1422661"/>
              <a:gd name="connsiteX662" fmla="*/ 10794263 w 12191752"/>
              <a:gd name="connsiteY662" fmla="*/ 518676 h 1422661"/>
              <a:gd name="connsiteX663" fmla="*/ 10797584 w 12191752"/>
              <a:gd name="connsiteY663" fmla="*/ 526314 h 1422661"/>
              <a:gd name="connsiteX664" fmla="*/ 10808875 w 12191752"/>
              <a:gd name="connsiteY664" fmla="*/ 550225 h 1422661"/>
              <a:gd name="connsiteX665" fmla="*/ 10811200 w 12191752"/>
              <a:gd name="connsiteY665" fmla="*/ 591406 h 1422661"/>
              <a:gd name="connsiteX666" fmla="*/ 10814189 w 12191752"/>
              <a:gd name="connsiteY666" fmla="*/ 598048 h 1422661"/>
              <a:gd name="connsiteX667" fmla="*/ 10810204 w 12191752"/>
              <a:gd name="connsiteY667" fmla="*/ 618971 h 1422661"/>
              <a:gd name="connsiteX668" fmla="*/ 10808875 w 12191752"/>
              <a:gd name="connsiteY668" fmla="*/ 617642 h 1422661"/>
              <a:gd name="connsiteX669" fmla="*/ 10809872 w 12191752"/>
              <a:gd name="connsiteY669" fmla="*/ 608011 h 1422661"/>
              <a:gd name="connsiteX670" fmla="*/ 10806551 w 12191752"/>
              <a:gd name="connsiteY670" fmla="*/ 600706 h 1422661"/>
              <a:gd name="connsiteX671" fmla="*/ 10800905 w 12191752"/>
              <a:gd name="connsiteY671" fmla="*/ 601702 h 1422661"/>
              <a:gd name="connsiteX672" fmla="*/ 10799577 w 12191752"/>
              <a:gd name="connsiteY672" fmla="*/ 609340 h 1422661"/>
              <a:gd name="connsiteX673" fmla="*/ 10804226 w 12191752"/>
              <a:gd name="connsiteY673" fmla="*/ 619303 h 1422661"/>
              <a:gd name="connsiteX674" fmla="*/ 10842418 w 12191752"/>
              <a:gd name="connsiteY674" fmla="*/ 652181 h 1422661"/>
              <a:gd name="connsiteX675" fmla="*/ 10875296 w 12191752"/>
              <a:gd name="connsiteY675" fmla="*/ 610004 h 1422661"/>
              <a:gd name="connsiteX676" fmla="*/ 10872971 w 12191752"/>
              <a:gd name="connsiteY676" fmla="*/ 614653 h 1422661"/>
              <a:gd name="connsiteX677" fmla="*/ 10846071 w 12191752"/>
              <a:gd name="connsiteY677" fmla="*/ 620632 h 1422661"/>
              <a:gd name="connsiteX678" fmla="*/ 10833783 w 12191752"/>
              <a:gd name="connsiteY678" fmla="*/ 577790 h 1422661"/>
              <a:gd name="connsiteX679" fmla="*/ 10860019 w 12191752"/>
              <a:gd name="connsiteY679" fmla="*/ 554875 h 1422661"/>
              <a:gd name="connsiteX680" fmla="*/ 10891237 w 12191752"/>
              <a:gd name="connsiteY680" fmla="*/ 555539 h 1422661"/>
              <a:gd name="connsiteX681" fmla="*/ 10924780 w 12191752"/>
              <a:gd name="connsiteY681" fmla="*/ 536941 h 1422661"/>
              <a:gd name="connsiteX682" fmla="*/ 10921791 w 12191752"/>
              <a:gd name="connsiteY682" fmla="*/ 555207 h 1422661"/>
              <a:gd name="connsiteX683" fmla="*/ 10926772 w 12191752"/>
              <a:gd name="connsiteY683" fmla="*/ 564174 h 1422661"/>
              <a:gd name="connsiteX684" fmla="*/ 10941717 w 12191752"/>
              <a:gd name="connsiteY684" fmla="*/ 566167 h 1422661"/>
              <a:gd name="connsiteX685" fmla="*/ 10951016 w 12191752"/>
              <a:gd name="connsiteY685" fmla="*/ 527311 h 1422661"/>
              <a:gd name="connsiteX686" fmla="*/ 10942048 w 12191752"/>
              <a:gd name="connsiteY686" fmla="*/ 507052 h 1422661"/>
              <a:gd name="connsiteX687" fmla="*/ 10938064 w 12191752"/>
              <a:gd name="connsiteY687" fmla="*/ 491776 h 1422661"/>
              <a:gd name="connsiteX688" fmla="*/ 10936735 w 12191752"/>
              <a:gd name="connsiteY688" fmla="*/ 440300 h 1422661"/>
              <a:gd name="connsiteX689" fmla="*/ 10933746 w 12191752"/>
              <a:gd name="connsiteY689" fmla="*/ 431001 h 1422661"/>
              <a:gd name="connsiteX690" fmla="*/ 10937732 w 12191752"/>
              <a:gd name="connsiteY690" fmla="*/ 409082 h 1422661"/>
              <a:gd name="connsiteX691" fmla="*/ 10947362 w 12191752"/>
              <a:gd name="connsiteY691" fmla="*/ 387495 h 1422661"/>
              <a:gd name="connsiteX692" fmla="*/ 10960314 w 12191752"/>
              <a:gd name="connsiteY692" fmla="*/ 358935 h 1422661"/>
              <a:gd name="connsiteX693" fmla="*/ 10984890 w 12191752"/>
              <a:gd name="connsiteY693" fmla="*/ 380189 h 1422661"/>
              <a:gd name="connsiteX694" fmla="*/ 10991864 w 12191752"/>
              <a:gd name="connsiteY694" fmla="*/ 389820 h 1422661"/>
              <a:gd name="connsiteX695" fmla="*/ 11010794 w 12191752"/>
              <a:gd name="connsiteY695" fmla="*/ 416720 h 1422661"/>
              <a:gd name="connsiteX696" fmla="*/ 11016772 w 12191752"/>
              <a:gd name="connsiteY696" fmla="*/ 431997 h 1422661"/>
              <a:gd name="connsiteX697" fmla="*/ 11029060 w 12191752"/>
              <a:gd name="connsiteY697" fmla="*/ 482809 h 1422661"/>
              <a:gd name="connsiteX698" fmla="*/ 11027067 w 12191752"/>
              <a:gd name="connsiteY698" fmla="*/ 488455 h 1422661"/>
              <a:gd name="connsiteX699" fmla="*/ 11029724 w 12191752"/>
              <a:gd name="connsiteY699" fmla="*/ 513030 h 1422661"/>
              <a:gd name="connsiteX700" fmla="*/ 11053303 w 12191752"/>
              <a:gd name="connsiteY700" fmla="*/ 527643 h 1422661"/>
              <a:gd name="connsiteX701" fmla="*/ 11056292 w 12191752"/>
              <a:gd name="connsiteY701" fmla="*/ 525982 h 1422661"/>
              <a:gd name="connsiteX702" fmla="*/ 11062270 w 12191752"/>
              <a:gd name="connsiteY702" fmla="*/ 519008 h 1422661"/>
              <a:gd name="connsiteX703" fmla="*/ 11062602 w 12191752"/>
              <a:gd name="connsiteY703" fmla="*/ 508713 h 1422661"/>
              <a:gd name="connsiteX704" fmla="*/ 11058617 w 12191752"/>
              <a:gd name="connsiteY704" fmla="*/ 502071 h 1422661"/>
              <a:gd name="connsiteX705" fmla="*/ 11053303 w 12191752"/>
              <a:gd name="connsiteY705" fmla="*/ 491111 h 1422661"/>
              <a:gd name="connsiteX706" fmla="*/ 11062602 w 12191752"/>
              <a:gd name="connsiteY706" fmla="*/ 495429 h 1422661"/>
              <a:gd name="connsiteX707" fmla="*/ 11062934 w 12191752"/>
              <a:gd name="connsiteY707" fmla="*/ 487458 h 1422661"/>
              <a:gd name="connsiteX708" fmla="*/ 11061606 w 12191752"/>
              <a:gd name="connsiteY708" fmla="*/ 470189 h 1422661"/>
              <a:gd name="connsiteX709" fmla="*/ 11061606 w 12191752"/>
              <a:gd name="connsiteY709" fmla="*/ 469857 h 1422661"/>
              <a:gd name="connsiteX710" fmla="*/ 11060941 w 12191752"/>
              <a:gd name="connsiteY710" fmla="*/ 462883 h 1422661"/>
              <a:gd name="connsiteX711" fmla="*/ 11055960 w 12191752"/>
              <a:gd name="connsiteY711" fmla="*/ 383510 h 1422661"/>
              <a:gd name="connsiteX712" fmla="*/ 11054964 w 12191752"/>
              <a:gd name="connsiteY712" fmla="*/ 367237 h 1422661"/>
              <a:gd name="connsiteX713" fmla="*/ 11053635 w 12191752"/>
              <a:gd name="connsiteY713" fmla="*/ 341665 h 1422661"/>
              <a:gd name="connsiteX714" fmla="*/ 11052971 w 12191752"/>
              <a:gd name="connsiteY714" fmla="*/ 331702 h 1422661"/>
              <a:gd name="connsiteX715" fmla="*/ 11050646 w 12191752"/>
              <a:gd name="connsiteY715" fmla="*/ 287533 h 1422661"/>
              <a:gd name="connsiteX716" fmla="*/ 11038691 w 12191752"/>
              <a:gd name="connsiteY716" fmla="*/ 280226 h 1422661"/>
              <a:gd name="connsiteX717" fmla="*/ 10984890 w 12191752"/>
              <a:gd name="connsiteY717" fmla="*/ 303806 h 1422661"/>
              <a:gd name="connsiteX718" fmla="*/ 10962639 w 12191752"/>
              <a:gd name="connsiteY718" fmla="*/ 328713 h 1422661"/>
              <a:gd name="connsiteX719" fmla="*/ 10956329 w 12191752"/>
              <a:gd name="connsiteY719" fmla="*/ 342330 h 1422661"/>
              <a:gd name="connsiteX720" fmla="*/ 10907510 w 12191752"/>
              <a:gd name="connsiteY720" fmla="*/ 350300 h 1422661"/>
              <a:gd name="connsiteX721" fmla="*/ 10895222 w 12191752"/>
              <a:gd name="connsiteY721" fmla="*/ 342330 h 1422661"/>
              <a:gd name="connsiteX722" fmla="*/ 10869318 w 12191752"/>
              <a:gd name="connsiteY722" fmla="*/ 320743 h 1422661"/>
              <a:gd name="connsiteX723" fmla="*/ 10869318 w 12191752"/>
              <a:gd name="connsiteY723" fmla="*/ 315761 h 1422661"/>
              <a:gd name="connsiteX724" fmla="*/ 10879613 w 12191752"/>
              <a:gd name="connsiteY724" fmla="*/ 285540 h 1422661"/>
              <a:gd name="connsiteX725" fmla="*/ 10887916 w 12191752"/>
              <a:gd name="connsiteY725" fmla="*/ 278898 h 1422661"/>
              <a:gd name="connsiteX726" fmla="*/ 10898543 w 12191752"/>
              <a:gd name="connsiteY726" fmla="*/ 268935 h 1422661"/>
              <a:gd name="connsiteX727" fmla="*/ 10910499 w 12191752"/>
              <a:gd name="connsiteY727" fmla="*/ 238049 h 1422661"/>
              <a:gd name="connsiteX728" fmla="*/ 10954669 w 12191752"/>
              <a:gd name="connsiteY728" fmla="*/ 240706 h 1422661"/>
              <a:gd name="connsiteX729" fmla="*/ 10964632 w 12191752"/>
              <a:gd name="connsiteY729" fmla="*/ 242699 h 1422661"/>
              <a:gd name="connsiteX730" fmla="*/ 10972934 w 12191752"/>
              <a:gd name="connsiteY730" fmla="*/ 238382 h 1422661"/>
              <a:gd name="connsiteX731" fmla="*/ 10990536 w 12191752"/>
              <a:gd name="connsiteY731" fmla="*/ 231075 h 1422661"/>
              <a:gd name="connsiteX732" fmla="*/ 11000167 w 12191752"/>
              <a:gd name="connsiteY732" fmla="*/ 226426 h 1422661"/>
              <a:gd name="connsiteX733" fmla="*/ 11004484 w 12191752"/>
              <a:gd name="connsiteY733" fmla="*/ 223105 h 1422661"/>
              <a:gd name="connsiteX734" fmla="*/ 11003820 w 12191752"/>
              <a:gd name="connsiteY734" fmla="*/ 225429 h 1422661"/>
              <a:gd name="connsiteX735" fmla="*/ 11007473 w 12191752"/>
              <a:gd name="connsiteY735" fmla="*/ 224101 h 1422661"/>
              <a:gd name="connsiteX736" fmla="*/ 11036698 w 12191752"/>
              <a:gd name="connsiteY736" fmla="*/ 210485 h 1422661"/>
              <a:gd name="connsiteX737" fmla="*/ 11043008 w 12191752"/>
              <a:gd name="connsiteY737" fmla="*/ 201186 h 1422661"/>
              <a:gd name="connsiteX738" fmla="*/ 11037694 w 12191752"/>
              <a:gd name="connsiteY738" fmla="*/ 125799 h 1422661"/>
              <a:gd name="connsiteX739" fmla="*/ 11032049 w 12191752"/>
              <a:gd name="connsiteY739" fmla="*/ 120485 h 1422661"/>
              <a:gd name="connsiteX740" fmla="*/ 11012787 w 12191752"/>
              <a:gd name="connsiteY740" fmla="*/ 107533 h 1422661"/>
              <a:gd name="connsiteX741" fmla="*/ 11008469 w 12191752"/>
              <a:gd name="connsiteY741" fmla="*/ 108861 h 1422661"/>
              <a:gd name="connsiteX742" fmla="*/ 11025738 w 12191752"/>
              <a:gd name="connsiteY742" fmla="*/ 42109 h 1422661"/>
              <a:gd name="connsiteX743" fmla="*/ 11035038 w 12191752"/>
              <a:gd name="connsiteY743" fmla="*/ 22515 h 1422661"/>
              <a:gd name="connsiteX744" fmla="*/ 11039355 w 12191752"/>
              <a:gd name="connsiteY744" fmla="*/ 11887 h 1422661"/>
              <a:gd name="connsiteX745" fmla="*/ 11045333 w 12191752"/>
              <a:gd name="connsiteY745" fmla="*/ 10559 h 1422661"/>
              <a:gd name="connsiteX746" fmla="*/ 11053967 w 12191752"/>
              <a:gd name="connsiteY746" fmla="*/ 5909 h 1422661"/>
              <a:gd name="connsiteX747" fmla="*/ 11073271 w 12191752"/>
              <a:gd name="connsiteY747" fmla="*/ 347 h 142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12191752" h="1422661">
                <a:moveTo>
                  <a:pt x="9845778" y="1145354"/>
                </a:moveTo>
                <a:lnTo>
                  <a:pt x="9830583" y="1145974"/>
                </a:lnTo>
                <a:lnTo>
                  <a:pt x="9833684" y="1145974"/>
                </a:lnTo>
                <a:close/>
                <a:moveTo>
                  <a:pt x="10000870" y="1141701"/>
                </a:moveTo>
                <a:cubicBezTo>
                  <a:pt x="9997549" y="1141701"/>
                  <a:pt x="9993896" y="1142033"/>
                  <a:pt x="9990907" y="1143029"/>
                </a:cubicBezTo>
                <a:cubicBezTo>
                  <a:pt x="9976958" y="1148011"/>
                  <a:pt x="9962678" y="1149671"/>
                  <a:pt x="9948729" y="1150003"/>
                </a:cubicBezTo>
                <a:cubicBezTo>
                  <a:pt x="9964006" y="1150003"/>
                  <a:pt x="9979283" y="1148343"/>
                  <a:pt x="9994228" y="1143029"/>
                </a:cubicBezTo>
                <a:cubicBezTo>
                  <a:pt x="9996220" y="1142365"/>
                  <a:pt x="9998545" y="1141701"/>
                  <a:pt x="10000870" y="1141701"/>
                </a:cubicBezTo>
                <a:close/>
                <a:moveTo>
                  <a:pt x="10091202" y="1127752"/>
                </a:moveTo>
                <a:lnTo>
                  <a:pt x="10091313" y="1127774"/>
                </a:lnTo>
                <a:lnTo>
                  <a:pt x="10091206" y="1127785"/>
                </a:lnTo>
                <a:close/>
                <a:moveTo>
                  <a:pt x="10197142" y="1127420"/>
                </a:moveTo>
                <a:cubicBezTo>
                  <a:pt x="10193489" y="1127420"/>
                  <a:pt x="10189836" y="1127752"/>
                  <a:pt x="10186183" y="1128085"/>
                </a:cubicBezTo>
                <a:cubicBezTo>
                  <a:pt x="10181201" y="1128417"/>
                  <a:pt x="10176220" y="1129745"/>
                  <a:pt x="10171238" y="1129413"/>
                </a:cubicBezTo>
                <a:cubicBezTo>
                  <a:pt x="10165261" y="1129081"/>
                  <a:pt x="10161275" y="1130741"/>
                  <a:pt x="10159615" y="1136387"/>
                </a:cubicBezTo>
                <a:cubicBezTo>
                  <a:pt x="10157954" y="1141701"/>
                  <a:pt x="10155629" y="1143693"/>
                  <a:pt x="10152308" y="1144025"/>
                </a:cubicBezTo>
                <a:cubicBezTo>
                  <a:pt x="10157290" y="1144358"/>
                  <a:pt x="10160943" y="1143029"/>
                  <a:pt x="10162936" y="1136387"/>
                </a:cubicBezTo>
                <a:cubicBezTo>
                  <a:pt x="10164596" y="1130741"/>
                  <a:pt x="10168913" y="1129081"/>
                  <a:pt x="10174559" y="1129413"/>
                </a:cubicBezTo>
                <a:cubicBezTo>
                  <a:pt x="10179541" y="1129745"/>
                  <a:pt x="10184522" y="1128417"/>
                  <a:pt x="10189504" y="1128085"/>
                </a:cubicBezTo>
                <a:cubicBezTo>
                  <a:pt x="10191829" y="1127752"/>
                  <a:pt x="10194486" y="1127420"/>
                  <a:pt x="10197142" y="1127420"/>
                </a:cubicBezTo>
                <a:close/>
                <a:moveTo>
                  <a:pt x="10249283" y="1124431"/>
                </a:moveTo>
                <a:cubicBezTo>
                  <a:pt x="10240316" y="1124099"/>
                  <a:pt x="10232013" y="1126756"/>
                  <a:pt x="10225703" y="1133730"/>
                </a:cubicBezTo>
                <a:cubicBezTo>
                  <a:pt x="10224375" y="1135390"/>
                  <a:pt x="10222714" y="1136387"/>
                  <a:pt x="10221386" y="1137051"/>
                </a:cubicBezTo>
                <a:cubicBezTo>
                  <a:pt x="10224043" y="1138048"/>
                  <a:pt x="10226367" y="1136719"/>
                  <a:pt x="10229024" y="1133730"/>
                </a:cubicBezTo>
                <a:cubicBezTo>
                  <a:pt x="10235002" y="1127420"/>
                  <a:pt x="10242641" y="1124431"/>
                  <a:pt x="10251275" y="1124431"/>
                </a:cubicBezTo>
                <a:cubicBezTo>
                  <a:pt x="10250611" y="1124431"/>
                  <a:pt x="10249946" y="1124431"/>
                  <a:pt x="10249283" y="1124431"/>
                </a:cubicBezTo>
                <a:close/>
                <a:moveTo>
                  <a:pt x="10266552" y="1107494"/>
                </a:moveTo>
                <a:cubicBezTo>
                  <a:pt x="10266220" y="1122106"/>
                  <a:pt x="10265888" y="1124431"/>
                  <a:pt x="10255593" y="1124431"/>
                </a:cubicBezTo>
                <a:cubicBezTo>
                  <a:pt x="10269209" y="1124764"/>
                  <a:pt x="10269541" y="1123435"/>
                  <a:pt x="10269873" y="1107494"/>
                </a:cubicBezTo>
                <a:close/>
                <a:moveTo>
                  <a:pt x="10351902" y="1103509"/>
                </a:moveTo>
                <a:cubicBezTo>
                  <a:pt x="10336294" y="1103509"/>
                  <a:pt x="10321016" y="1104505"/>
                  <a:pt x="10306736" y="1113140"/>
                </a:cubicBezTo>
                <a:cubicBezTo>
                  <a:pt x="10304744" y="1114468"/>
                  <a:pt x="10302419" y="1115133"/>
                  <a:pt x="10300094" y="1115464"/>
                </a:cubicBezTo>
                <a:cubicBezTo>
                  <a:pt x="10303415" y="1115796"/>
                  <a:pt x="10307068" y="1115133"/>
                  <a:pt x="10310057" y="1113140"/>
                </a:cubicBezTo>
                <a:cubicBezTo>
                  <a:pt x="10323341" y="1104837"/>
                  <a:pt x="10337622" y="1103509"/>
                  <a:pt x="10351902" y="1103509"/>
                </a:cubicBezTo>
                <a:close/>
                <a:moveTo>
                  <a:pt x="10401054" y="1091221"/>
                </a:moveTo>
                <a:cubicBezTo>
                  <a:pt x="10398729" y="1089560"/>
                  <a:pt x="10396072" y="1092217"/>
                  <a:pt x="10394412" y="1094874"/>
                </a:cubicBezTo>
                <a:cubicBezTo>
                  <a:pt x="10390094" y="1102512"/>
                  <a:pt x="10384448" y="1103841"/>
                  <a:pt x="10377806" y="1103841"/>
                </a:cubicBezTo>
                <a:cubicBezTo>
                  <a:pt x="10385777" y="1103841"/>
                  <a:pt x="10392751" y="1103509"/>
                  <a:pt x="10397733" y="1094874"/>
                </a:cubicBezTo>
                <a:cubicBezTo>
                  <a:pt x="10398729" y="1093546"/>
                  <a:pt x="10399725" y="1091886"/>
                  <a:pt x="10401054" y="1091221"/>
                </a:cubicBezTo>
                <a:close/>
                <a:moveTo>
                  <a:pt x="10546846" y="1063989"/>
                </a:moveTo>
                <a:cubicBezTo>
                  <a:pt x="10537880" y="1064320"/>
                  <a:pt x="10528581" y="1065649"/>
                  <a:pt x="10519614" y="1067310"/>
                </a:cubicBezTo>
                <a:lnTo>
                  <a:pt x="10522935" y="1067310"/>
                </a:lnTo>
                <a:cubicBezTo>
                  <a:pt x="10530906" y="1065981"/>
                  <a:pt x="10539208" y="1064653"/>
                  <a:pt x="10546846" y="1064320"/>
                </a:cubicBezTo>
                <a:close/>
                <a:moveTo>
                  <a:pt x="10620988" y="768044"/>
                </a:moveTo>
                <a:cubicBezTo>
                  <a:pt x="10618830" y="766757"/>
                  <a:pt x="10615924" y="766923"/>
                  <a:pt x="10611607" y="768749"/>
                </a:cubicBezTo>
                <a:cubicBezTo>
                  <a:pt x="10601311" y="773067"/>
                  <a:pt x="10590352" y="775724"/>
                  <a:pt x="10579724" y="779709"/>
                </a:cubicBezTo>
                <a:cubicBezTo>
                  <a:pt x="10562787" y="785687"/>
                  <a:pt x="10560463" y="790336"/>
                  <a:pt x="10566440" y="807273"/>
                </a:cubicBezTo>
                <a:cubicBezTo>
                  <a:pt x="10570094" y="817901"/>
                  <a:pt x="10573747" y="828528"/>
                  <a:pt x="10577732" y="839155"/>
                </a:cubicBezTo>
                <a:cubicBezTo>
                  <a:pt x="10599651" y="897273"/>
                  <a:pt x="10621570" y="955391"/>
                  <a:pt x="10643156" y="1013841"/>
                </a:cubicBezTo>
                <a:cubicBezTo>
                  <a:pt x="10646809" y="1023472"/>
                  <a:pt x="10650795" y="1025797"/>
                  <a:pt x="10660425" y="1022144"/>
                </a:cubicBezTo>
                <a:cubicBezTo>
                  <a:pt x="10672714" y="1017162"/>
                  <a:pt x="10685001" y="1013841"/>
                  <a:pt x="10697289" y="1009524"/>
                </a:cubicBezTo>
                <a:cubicBezTo>
                  <a:pt x="10700610" y="1008527"/>
                  <a:pt x="10704927" y="1008195"/>
                  <a:pt x="10704927" y="1002882"/>
                </a:cubicBezTo>
                <a:cubicBezTo>
                  <a:pt x="10704263" y="1000557"/>
                  <a:pt x="10703267" y="997568"/>
                  <a:pt x="10702271" y="994911"/>
                </a:cubicBezTo>
                <a:cubicBezTo>
                  <a:pt x="10690979" y="962697"/>
                  <a:pt x="10679688" y="930152"/>
                  <a:pt x="10668396" y="897937"/>
                </a:cubicBezTo>
                <a:cubicBezTo>
                  <a:pt x="10654116" y="857089"/>
                  <a:pt x="10639835" y="816572"/>
                  <a:pt x="10625887" y="776055"/>
                </a:cubicBezTo>
                <a:cubicBezTo>
                  <a:pt x="10624559" y="772070"/>
                  <a:pt x="10623147" y="769331"/>
                  <a:pt x="10620988" y="768044"/>
                </a:cubicBezTo>
                <a:close/>
                <a:moveTo>
                  <a:pt x="10528740" y="737154"/>
                </a:moveTo>
                <a:lnTo>
                  <a:pt x="10537102" y="757321"/>
                </a:lnTo>
                <a:lnTo>
                  <a:pt x="10534891" y="756461"/>
                </a:lnTo>
                <a:close/>
                <a:moveTo>
                  <a:pt x="10706297" y="736660"/>
                </a:moveTo>
                <a:cubicBezTo>
                  <a:pt x="10704263" y="734958"/>
                  <a:pt x="10701275" y="734709"/>
                  <a:pt x="10696293" y="736867"/>
                </a:cubicBezTo>
                <a:cubicBezTo>
                  <a:pt x="10681348" y="743177"/>
                  <a:pt x="10666072" y="748491"/>
                  <a:pt x="10650462" y="753473"/>
                </a:cubicBezTo>
                <a:cubicBezTo>
                  <a:pt x="10642824" y="756129"/>
                  <a:pt x="10641164" y="759782"/>
                  <a:pt x="10643820" y="767421"/>
                </a:cubicBezTo>
                <a:cubicBezTo>
                  <a:pt x="10650462" y="785354"/>
                  <a:pt x="10656440" y="803620"/>
                  <a:pt x="10662418" y="821886"/>
                </a:cubicBezTo>
                <a:cubicBezTo>
                  <a:pt x="10681348" y="877679"/>
                  <a:pt x="10699946" y="933473"/>
                  <a:pt x="10718876" y="989266"/>
                </a:cubicBezTo>
                <a:cubicBezTo>
                  <a:pt x="10719872" y="992919"/>
                  <a:pt x="10719208" y="999229"/>
                  <a:pt x="10726182" y="998896"/>
                </a:cubicBezTo>
                <a:cubicBezTo>
                  <a:pt x="10735149" y="995575"/>
                  <a:pt x="10744115" y="992254"/>
                  <a:pt x="10753082" y="988601"/>
                </a:cubicBezTo>
                <a:cubicBezTo>
                  <a:pt x="10762713" y="984616"/>
                  <a:pt x="10775997" y="982624"/>
                  <a:pt x="10780646" y="975317"/>
                </a:cubicBezTo>
                <a:cubicBezTo>
                  <a:pt x="10785628" y="967679"/>
                  <a:pt x="10776330" y="956055"/>
                  <a:pt x="10773673" y="946092"/>
                </a:cubicBezTo>
                <a:cubicBezTo>
                  <a:pt x="10773673" y="945428"/>
                  <a:pt x="10773341" y="945096"/>
                  <a:pt x="10773341" y="944764"/>
                </a:cubicBezTo>
                <a:cubicBezTo>
                  <a:pt x="10752418" y="878011"/>
                  <a:pt x="10731496" y="811591"/>
                  <a:pt x="10710573" y="745170"/>
                </a:cubicBezTo>
                <a:cubicBezTo>
                  <a:pt x="10709411" y="741517"/>
                  <a:pt x="10708331" y="738362"/>
                  <a:pt x="10706297" y="736660"/>
                </a:cubicBezTo>
                <a:close/>
                <a:moveTo>
                  <a:pt x="10790610" y="704363"/>
                </a:moveTo>
                <a:cubicBezTo>
                  <a:pt x="10788535" y="703491"/>
                  <a:pt x="10785795" y="703989"/>
                  <a:pt x="10781975" y="705318"/>
                </a:cubicBezTo>
                <a:cubicBezTo>
                  <a:pt x="10765702" y="711296"/>
                  <a:pt x="10750093" y="718602"/>
                  <a:pt x="10733820" y="724580"/>
                </a:cubicBezTo>
                <a:cubicBezTo>
                  <a:pt x="10726182" y="727569"/>
                  <a:pt x="10723525" y="729229"/>
                  <a:pt x="10726182" y="737200"/>
                </a:cubicBezTo>
                <a:cubicBezTo>
                  <a:pt x="10733820" y="761111"/>
                  <a:pt x="10741126" y="785023"/>
                  <a:pt x="10748433" y="808934"/>
                </a:cubicBezTo>
                <a:cubicBezTo>
                  <a:pt x="10763710" y="858749"/>
                  <a:pt x="10779318" y="908565"/>
                  <a:pt x="10794595" y="958380"/>
                </a:cubicBezTo>
                <a:cubicBezTo>
                  <a:pt x="10797252" y="967014"/>
                  <a:pt x="10800241" y="970004"/>
                  <a:pt x="10809208" y="965354"/>
                </a:cubicBezTo>
                <a:cubicBezTo>
                  <a:pt x="10823156" y="958048"/>
                  <a:pt x="10837769" y="951738"/>
                  <a:pt x="10852049" y="945096"/>
                </a:cubicBezTo>
                <a:cubicBezTo>
                  <a:pt x="10855038" y="943436"/>
                  <a:pt x="10859355" y="942439"/>
                  <a:pt x="10858691" y="935465"/>
                </a:cubicBezTo>
                <a:cubicBezTo>
                  <a:pt x="10858691" y="935133"/>
                  <a:pt x="10858026" y="933473"/>
                  <a:pt x="10857695" y="931812"/>
                </a:cubicBezTo>
                <a:cubicBezTo>
                  <a:pt x="10836772" y="858417"/>
                  <a:pt x="10815850" y="785023"/>
                  <a:pt x="10795259" y="711628"/>
                </a:cubicBezTo>
                <a:cubicBezTo>
                  <a:pt x="10794097" y="707477"/>
                  <a:pt x="10792686" y="705235"/>
                  <a:pt x="10790610" y="704363"/>
                </a:cubicBezTo>
                <a:close/>
                <a:moveTo>
                  <a:pt x="10877870" y="676591"/>
                </a:moveTo>
                <a:cubicBezTo>
                  <a:pt x="10875462" y="675346"/>
                  <a:pt x="10871643" y="676923"/>
                  <a:pt x="10864004" y="680078"/>
                </a:cubicBezTo>
                <a:cubicBezTo>
                  <a:pt x="10863340" y="680410"/>
                  <a:pt x="10862344" y="680742"/>
                  <a:pt x="10861680" y="680742"/>
                </a:cubicBezTo>
                <a:cubicBezTo>
                  <a:pt x="10845075" y="680742"/>
                  <a:pt x="10831458" y="689709"/>
                  <a:pt x="10816182" y="693694"/>
                </a:cubicBezTo>
                <a:cubicBezTo>
                  <a:pt x="10809872" y="695354"/>
                  <a:pt x="10807547" y="698675"/>
                  <a:pt x="10809540" y="705650"/>
                </a:cubicBezTo>
                <a:cubicBezTo>
                  <a:pt x="10829798" y="779376"/>
                  <a:pt x="10850056" y="852772"/>
                  <a:pt x="10869982" y="926498"/>
                </a:cubicBezTo>
                <a:cubicBezTo>
                  <a:pt x="10871310" y="932476"/>
                  <a:pt x="10872971" y="935133"/>
                  <a:pt x="10879946" y="931812"/>
                </a:cubicBezTo>
                <a:cubicBezTo>
                  <a:pt x="10896218" y="924173"/>
                  <a:pt x="10912491" y="917531"/>
                  <a:pt x="10929096" y="910225"/>
                </a:cubicBezTo>
                <a:cubicBezTo>
                  <a:pt x="10932750" y="908897"/>
                  <a:pt x="10936403" y="907568"/>
                  <a:pt x="10935738" y="903251"/>
                </a:cubicBezTo>
                <a:cubicBezTo>
                  <a:pt x="10935075" y="898934"/>
                  <a:pt x="10934410" y="895281"/>
                  <a:pt x="10933414" y="891627"/>
                </a:cubicBezTo>
                <a:cubicBezTo>
                  <a:pt x="10916809" y="824210"/>
                  <a:pt x="10899872" y="757126"/>
                  <a:pt x="10883266" y="690041"/>
                </a:cubicBezTo>
                <a:cubicBezTo>
                  <a:pt x="10881274" y="681905"/>
                  <a:pt x="10880277" y="677837"/>
                  <a:pt x="10877870" y="676591"/>
                </a:cubicBezTo>
                <a:close/>
                <a:moveTo>
                  <a:pt x="10772012" y="651185"/>
                </a:moveTo>
                <a:cubicBezTo>
                  <a:pt x="10770020" y="666794"/>
                  <a:pt x="10762713" y="680078"/>
                  <a:pt x="10754743" y="694026"/>
                </a:cubicBezTo>
                <a:cubicBezTo>
                  <a:pt x="10781643" y="692033"/>
                  <a:pt x="10784632" y="688048"/>
                  <a:pt x="10778986" y="664469"/>
                </a:cubicBezTo>
                <a:cubicBezTo>
                  <a:pt x="10777658" y="660152"/>
                  <a:pt x="10776662" y="655834"/>
                  <a:pt x="10775333" y="651517"/>
                </a:cubicBezTo>
                <a:cubicBezTo>
                  <a:pt x="10774337" y="651517"/>
                  <a:pt x="10773008" y="651185"/>
                  <a:pt x="10772012" y="651185"/>
                </a:cubicBezTo>
                <a:close/>
                <a:moveTo>
                  <a:pt x="10955997" y="644377"/>
                </a:moveTo>
                <a:cubicBezTo>
                  <a:pt x="10953922" y="643381"/>
                  <a:pt x="10951182" y="643713"/>
                  <a:pt x="10947694" y="645207"/>
                </a:cubicBezTo>
                <a:cubicBezTo>
                  <a:pt x="10934410" y="650521"/>
                  <a:pt x="10921126" y="656499"/>
                  <a:pt x="10907178" y="661148"/>
                </a:cubicBezTo>
                <a:cubicBezTo>
                  <a:pt x="10897215" y="664469"/>
                  <a:pt x="10894558" y="669451"/>
                  <a:pt x="10897215" y="679746"/>
                </a:cubicBezTo>
                <a:cubicBezTo>
                  <a:pt x="10914484" y="750816"/>
                  <a:pt x="10931089" y="821554"/>
                  <a:pt x="10948027" y="892624"/>
                </a:cubicBezTo>
                <a:cubicBezTo>
                  <a:pt x="10948690" y="894616"/>
                  <a:pt x="10948690" y="896277"/>
                  <a:pt x="10949355" y="897937"/>
                </a:cubicBezTo>
                <a:cubicBezTo>
                  <a:pt x="10950019" y="899598"/>
                  <a:pt x="10951348" y="900926"/>
                  <a:pt x="10953672" y="901590"/>
                </a:cubicBezTo>
                <a:cubicBezTo>
                  <a:pt x="10955665" y="900262"/>
                  <a:pt x="10957658" y="899598"/>
                  <a:pt x="10959650" y="898602"/>
                </a:cubicBezTo>
                <a:cubicBezTo>
                  <a:pt x="10965296" y="896277"/>
                  <a:pt x="10970610" y="893952"/>
                  <a:pt x="10971274" y="885982"/>
                </a:cubicBezTo>
                <a:cubicBezTo>
                  <a:pt x="10971606" y="877679"/>
                  <a:pt x="10980240" y="870040"/>
                  <a:pt x="10976919" y="862402"/>
                </a:cubicBezTo>
                <a:cubicBezTo>
                  <a:pt x="10966956" y="838159"/>
                  <a:pt x="10975259" y="815576"/>
                  <a:pt x="10981901" y="792993"/>
                </a:cubicBezTo>
                <a:cubicBezTo>
                  <a:pt x="10983894" y="785687"/>
                  <a:pt x="10987879" y="778712"/>
                  <a:pt x="10985886" y="771406"/>
                </a:cubicBezTo>
                <a:cubicBezTo>
                  <a:pt x="10977584" y="731222"/>
                  <a:pt x="10968949" y="691369"/>
                  <a:pt x="10960314" y="651517"/>
                </a:cubicBezTo>
                <a:cubicBezTo>
                  <a:pt x="10959484" y="647698"/>
                  <a:pt x="10958073" y="645373"/>
                  <a:pt x="10955997" y="644377"/>
                </a:cubicBezTo>
                <a:close/>
                <a:moveTo>
                  <a:pt x="10679688" y="637568"/>
                </a:moveTo>
                <a:cubicBezTo>
                  <a:pt x="10667732" y="648860"/>
                  <a:pt x="10655112" y="658823"/>
                  <a:pt x="10651127" y="675097"/>
                </a:cubicBezTo>
                <a:cubicBezTo>
                  <a:pt x="10647141" y="691369"/>
                  <a:pt x="10647141" y="706978"/>
                  <a:pt x="10663082" y="721923"/>
                </a:cubicBezTo>
                <a:cubicBezTo>
                  <a:pt x="10642160" y="713620"/>
                  <a:pt x="10639835" y="698011"/>
                  <a:pt x="10638839" y="679746"/>
                </a:cubicBezTo>
                <a:cubicBezTo>
                  <a:pt x="10615592" y="705982"/>
                  <a:pt x="10597990" y="731554"/>
                  <a:pt x="10582050" y="758454"/>
                </a:cubicBezTo>
                <a:cubicBezTo>
                  <a:pt x="10627215" y="741517"/>
                  <a:pt x="10672381" y="724912"/>
                  <a:pt x="10719872" y="707310"/>
                </a:cubicBezTo>
                <a:cubicBezTo>
                  <a:pt x="10688654" y="689045"/>
                  <a:pt x="10684337" y="681406"/>
                  <a:pt x="10679688" y="637568"/>
                </a:cubicBezTo>
                <a:close/>
                <a:moveTo>
                  <a:pt x="10796588" y="634580"/>
                </a:moveTo>
                <a:cubicBezTo>
                  <a:pt x="10796256" y="643879"/>
                  <a:pt x="10803230" y="673104"/>
                  <a:pt x="10806219" y="673768"/>
                </a:cubicBezTo>
                <a:cubicBezTo>
                  <a:pt x="10816846" y="675760"/>
                  <a:pt x="10825148" y="668455"/>
                  <a:pt x="10834448" y="666130"/>
                </a:cubicBezTo>
                <a:cubicBezTo>
                  <a:pt x="10834779" y="666130"/>
                  <a:pt x="10835111" y="665797"/>
                  <a:pt x="10837104" y="663473"/>
                </a:cubicBezTo>
                <a:cubicBezTo>
                  <a:pt x="10819835" y="658491"/>
                  <a:pt x="10807215" y="648860"/>
                  <a:pt x="10796588" y="634580"/>
                </a:cubicBezTo>
                <a:close/>
                <a:moveTo>
                  <a:pt x="10705260" y="633916"/>
                </a:moveTo>
                <a:cubicBezTo>
                  <a:pt x="10695961" y="633584"/>
                  <a:pt x="10692308" y="640226"/>
                  <a:pt x="10690979" y="649524"/>
                </a:cubicBezTo>
                <a:cubicBezTo>
                  <a:pt x="10693636" y="656167"/>
                  <a:pt x="10691975" y="667126"/>
                  <a:pt x="10703267" y="667790"/>
                </a:cubicBezTo>
                <a:cubicBezTo>
                  <a:pt x="10712234" y="668455"/>
                  <a:pt x="10717879" y="661480"/>
                  <a:pt x="10717547" y="652513"/>
                </a:cubicBezTo>
                <a:cubicBezTo>
                  <a:pt x="10717215" y="644543"/>
                  <a:pt x="10716551" y="634247"/>
                  <a:pt x="10705260" y="633916"/>
                </a:cubicBezTo>
                <a:close/>
                <a:moveTo>
                  <a:pt x="11032713" y="620300"/>
                </a:moveTo>
                <a:cubicBezTo>
                  <a:pt x="11016108" y="622292"/>
                  <a:pt x="11001495" y="627274"/>
                  <a:pt x="10987547" y="636240"/>
                </a:cubicBezTo>
                <a:cubicBezTo>
                  <a:pt x="10982897" y="639229"/>
                  <a:pt x="10981901" y="641222"/>
                  <a:pt x="10982897" y="645539"/>
                </a:cubicBezTo>
                <a:cubicBezTo>
                  <a:pt x="10989871" y="679746"/>
                  <a:pt x="10996846" y="713952"/>
                  <a:pt x="11003820" y="748159"/>
                </a:cubicBezTo>
                <a:cubicBezTo>
                  <a:pt x="11004816" y="754137"/>
                  <a:pt x="11007141" y="755133"/>
                  <a:pt x="11012122" y="752476"/>
                </a:cubicBezTo>
                <a:cubicBezTo>
                  <a:pt x="11018432" y="749155"/>
                  <a:pt x="11025738" y="748491"/>
                  <a:pt x="11032713" y="748159"/>
                </a:cubicBezTo>
                <a:cubicBezTo>
                  <a:pt x="11035038" y="748159"/>
                  <a:pt x="11039023" y="747495"/>
                  <a:pt x="11039355" y="746166"/>
                </a:cubicBezTo>
                <a:cubicBezTo>
                  <a:pt x="11043672" y="732550"/>
                  <a:pt x="11056624" y="722587"/>
                  <a:pt x="11054964" y="699672"/>
                </a:cubicBezTo>
                <a:cubicBezTo>
                  <a:pt x="11051310" y="679414"/>
                  <a:pt x="11046329" y="652181"/>
                  <a:pt x="11041348" y="625281"/>
                </a:cubicBezTo>
                <a:cubicBezTo>
                  <a:pt x="11040351" y="619635"/>
                  <a:pt x="11038691" y="619635"/>
                  <a:pt x="11032713" y="620300"/>
                </a:cubicBezTo>
                <a:close/>
                <a:moveTo>
                  <a:pt x="10735813" y="586425"/>
                </a:moveTo>
                <a:cubicBezTo>
                  <a:pt x="10733820" y="586425"/>
                  <a:pt x="10731828" y="587089"/>
                  <a:pt x="10731496" y="589746"/>
                </a:cubicBezTo>
                <a:cubicBezTo>
                  <a:pt x="10731163" y="593067"/>
                  <a:pt x="10733488" y="594395"/>
                  <a:pt x="10736145" y="594395"/>
                </a:cubicBezTo>
                <a:cubicBezTo>
                  <a:pt x="10742123" y="594727"/>
                  <a:pt x="10747768" y="594395"/>
                  <a:pt x="10754743" y="594395"/>
                </a:cubicBezTo>
                <a:cubicBezTo>
                  <a:pt x="10750757" y="584764"/>
                  <a:pt x="10743119" y="586093"/>
                  <a:pt x="10735813" y="586425"/>
                </a:cubicBezTo>
                <a:close/>
                <a:moveTo>
                  <a:pt x="10852049" y="582440"/>
                </a:moveTo>
                <a:cubicBezTo>
                  <a:pt x="10843746" y="583768"/>
                  <a:pt x="10840757" y="589746"/>
                  <a:pt x="10840757" y="597716"/>
                </a:cubicBezTo>
                <a:cubicBezTo>
                  <a:pt x="10840757" y="608344"/>
                  <a:pt x="10848063" y="616979"/>
                  <a:pt x="10856698" y="616314"/>
                </a:cubicBezTo>
                <a:cubicBezTo>
                  <a:pt x="10864337" y="615650"/>
                  <a:pt x="10866661" y="611000"/>
                  <a:pt x="10866329" y="604358"/>
                </a:cubicBezTo>
                <a:cubicBezTo>
                  <a:pt x="10866329" y="593399"/>
                  <a:pt x="10859023" y="581443"/>
                  <a:pt x="10852049" y="582440"/>
                </a:cubicBezTo>
                <a:close/>
                <a:moveTo>
                  <a:pt x="10881114" y="568019"/>
                </a:moveTo>
                <a:cubicBezTo>
                  <a:pt x="10874321" y="566769"/>
                  <a:pt x="10867409" y="567329"/>
                  <a:pt x="10861016" y="570152"/>
                </a:cubicBezTo>
                <a:cubicBezTo>
                  <a:pt x="10889576" y="593067"/>
                  <a:pt x="10883599" y="621628"/>
                  <a:pt x="10872971" y="651517"/>
                </a:cubicBezTo>
                <a:cubicBezTo>
                  <a:pt x="10905517" y="641886"/>
                  <a:pt x="10935406" y="630263"/>
                  <a:pt x="10967288" y="617975"/>
                </a:cubicBezTo>
                <a:cubicBezTo>
                  <a:pt x="10956661" y="611000"/>
                  <a:pt x="10948027" y="604690"/>
                  <a:pt x="10945702" y="594727"/>
                </a:cubicBezTo>
                <a:cubicBezTo>
                  <a:pt x="10942048" y="580115"/>
                  <a:pt x="10931754" y="579451"/>
                  <a:pt x="10919134" y="578454"/>
                </a:cubicBezTo>
                <a:cubicBezTo>
                  <a:pt x="10923783" y="590743"/>
                  <a:pt x="10928764" y="602034"/>
                  <a:pt x="10921791" y="615982"/>
                </a:cubicBezTo>
                <a:cubicBezTo>
                  <a:pt x="10920794" y="591822"/>
                  <a:pt x="10901491" y="571771"/>
                  <a:pt x="10881114" y="568019"/>
                </a:cubicBezTo>
                <a:close/>
                <a:moveTo>
                  <a:pt x="10803230" y="565835"/>
                </a:moveTo>
                <a:cubicBezTo>
                  <a:pt x="10800905" y="563510"/>
                  <a:pt x="10798580" y="565835"/>
                  <a:pt x="10796920" y="567163"/>
                </a:cubicBezTo>
                <a:cubicBezTo>
                  <a:pt x="10791606" y="572145"/>
                  <a:pt x="10786625" y="577458"/>
                  <a:pt x="10785296" y="588750"/>
                </a:cubicBezTo>
                <a:cubicBezTo>
                  <a:pt x="10792935" y="582108"/>
                  <a:pt x="10797916" y="577790"/>
                  <a:pt x="10802898" y="572809"/>
                </a:cubicBezTo>
                <a:cubicBezTo>
                  <a:pt x="10804558" y="570816"/>
                  <a:pt x="10805222" y="567827"/>
                  <a:pt x="10803230" y="565835"/>
                </a:cubicBezTo>
                <a:close/>
                <a:moveTo>
                  <a:pt x="11211592" y="557698"/>
                </a:moveTo>
                <a:cubicBezTo>
                  <a:pt x="11209225" y="556453"/>
                  <a:pt x="11205738" y="557034"/>
                  <a:pt x="11200756" y="558528"/>
                </a:cubicBezTo>
                <a:cubicBezTo>
                  <a:pt x="11183488" y="563842"/>
                  <a:pt x="11167546" y="572809"/>
                  <a:pt x="11150277" y="577458"/>
                </a:cubicBezTo>
                <a:cubicBezTo>
                  <a:pt x="11148617" y="578122"/>
                  <a:pt x="11146956" y="578454"/>
                  <a:pt x="11145296" y="578787"/>
                </a:cubicBezTo>
                <a:cubicBezTo>
                  <a:pt x="11146956" y="583436"/>
                  <a:pt x="11147952" y="587753"/>
                  <a:pt x="11147620" y="592735"/>
                </a:cubicBezTo>
                <a:cubicBezTo>
                  <a:pt x="11148284" y="597385"/>
                  <a:pt x="11149281" y="601702"/>
                  <a:pt x="11149281" y="606351"/>
                </a:cubicBezTo>
                <a:cubicBezTo>
                  <a:pt x="11149613" y="618639"/>
                  <a:pt x="11150277" y="630926"/>
                  <a:pt x="11151606" y="643215"/>
                </a:cubicBezTo>
                <a:cubicBezTo>
                  <a:pt x="11152270" y="651517"/>
                  <a:pt x="11153266" y="659488"/>
                  <a:pt x="11154262" y="667458"/>
                </a:cubicBezTo>
                <a:cubicBezTo>
                  <a:pt x="11155591" y="678749"/>
                  <a:pt x="11165886" y="681074"/>
                  <a:pt x="11172196" y="686720"/>
                </a:cubicBezTo>
                <a:cubicBezTo>
                  <a:pt x="11176513" y="690373"/>
                  <a:pt x="11180166" y="681739"/>
                  <a:pt x="11184151" y="678749"/>
                </a:cubicBezTo>
                <a:cubicBezTo>
                  <a:pt x="11195443" y="670115"/>
                  <a:pt x="11207067" y="662144"/>
                  <a:pt x="11222676" y="665134"/>
                </a:cubicBezTo>
                <a:cubicBezTo>
                  <a:pt x="11225996" y="665797"/>
                  <a:pt x="11226993" y="664137"/>
                  <a:pt x="11227989" y="660816"/>
                </a:cubicBezTo>
                <a:cubicBezTo>
                  <a:pt x="11227989" y="659488"/>
                  <a:pt x="11227657" y="658159"/>
                  <a:pt x="11227657" y="656831"/>
                </a:cubicBezTo>
                <a:cubicBezTo>
                  <a:pt x="11227657" y="655834"/>
                  <a:pt x="11227325" y="655170"/>
                  <a:pt x="11227325" y="654174"/>
                </a:cubicBezTo>
                <a:cubicBezTo>
                  <a:pt x="11223340" y="625613"/>
                  <a:pt x="11218690" y="596720"/>
                  <a:pt x="11215701" y="567827"/>
                </a:cubicBezTo>
                <a:cubicBezTo>
                  <a:pt x="11215203" y="562016"/>
                  <a:pt x="11213958" y="558944"/>
                  <a:pt x="11211592" y="557698"/>
                </a:cubicBezTo>
                <a:close/>
                <a:moveTo>
                  <a:pt x="10731413" y="553090"/>
                </a:moveTo>
                <a:cubicBezTo>
                  <a:pt x="10729337" y="552551"/>
                  <a:pt x="10727345" y="553049"/>
                  <a:pt x="10725850" y="556204"/>
                </a:cubicBezTo>
                <a:cubicBezTo>
                  <a:pt x="10723525" y="561185"/>
                  <a:pt x="10726846" y="565170"/>
                  <a:pt x="10731163" y="567495"/>
                </a:cubicBezTo>
                <a:cubicBezTo>
                  <a:pt x="10738470" y="570816"/>
                  <a:pt x="10745444" y="573473"/>
                  <a:pt x="10754410" y="577458"/>
                </a:cubicBezTo>
                <a:cubicBezTo>
                  <a:pt x="10751422" y="566831"/>
                  <a:pt x="10745112" y="560853"/>
                  <a:pt x="10737473" y="556204"/>
                </a:cubicBezTo>
                <a:cubicBezTo>
                  <a:pt x="10735647" y="555207"/>
                  <a:pt x="10733488" y="553630"/>
                  <a:pt x="10731413" y="553090"/>
                </a:cubicBezTo>
                <a:close/>
                <a:moveTo>
                  <a:pt x="10994853" y="544580"/>
                </a:moveTo>
                <a:cubicBezTo>
                  <a:pt x="10990536" y="543916"/>
                  <a:pt x="10989540" y="549562"/>
                  <a:pt x="10989540" y="552883"/>
                </a:cubicBezTo>
                <a:cubicBezTo>
                  <a:pt x="10989540" y="558860"/>
                  <a:pt x="10990868" y="565502"/>
                  <a:pt x="10997510" y="566499"/>
                </a:cubicBezTo>
                <a:cubicBezTo>
                  <a:pt x="11001495" y="567163"/>
                  <a:pt x="11001495" y="561185"/>
                  <a:pt x="11001827" y="557864"/>
                </a:cubicBezTo>
                <a:cubicBezTo>
                  <a:pt x="11001827" y="551886"/>
                  <a:pt x="11001163" y="545576"/>
                  <a:pt x="10994853" y="544580"/>
                </a:cubicBezTo>
                <a:close/>
                <a:moveTo>
                  <a:pt x="10792270" y="535945"/>
                </a:moveTo>
                <a:cubicBezTo>
                  <a:pt x="10788949" y="534285"/>
                  <a:pt x="10787953" y="537606"/>
                  <a:pt x="10786957" y="539599"/>
                </a:cubicBezTo>
                <a:cubicBezTo>
                  <a:pt x="10782639" y="548233"/>
                  <a:pt x="10777658" y="556868"/>
                  <a:pt x="10778986" y="570816"/>
                </a:cubicBezTo>
                <a:cubicBezTo>
                  <a:pt x="10786957" y="560189"/>
                  <a:pt x="10793267" y="552883"/>
                  <a:pt x="10794595" y="542587"/>
                </a:cubicBezTo>
                <a:cubicBezTo>
                  <a:pt x="10794927" y="539931"/>
                  <a:pt x="10794595" y="537274"/>
                  <a:pt x="10792270" y="535945"/>
                </a:cubicBezTo>
                <a:close/>
                <a:moveTo>
                  <a:pt x="11063598" y="533953"/>
                </a:moveTo>
                <a:cubicBezTo>
                  <a:pt x="11062602" y="534617"/>
                  <a:pt x="11061606" y="535281"/>
                  <a:pt x="11060609" y="535945"/>
                </a:cubicBezTo>
                <a:cubicBezTo>
                  <a:pt x="11057288" y="538270"/>
                  <a:pt x="11054632" y="540595"/>
                  <a:pt x="11055296" y="544580"/>
                </a:cubicBezTo>
                <a:cubicBezTo>
                  <a:pt x="11057620" y="560853"/>
                  <a:pt x="11052971" y="575466"/>
                  <a:pt x="11044668" y="589414"/>
                </a:cubicBezTo>
                <a:cubicBezTo>
                  <a:pt x="11054299" y="591406"/>
                  <a:pt x="11057952" y="586093"/>
                  <a:pt x="11061274" y="580779"/>
                </a:cubicBezTo>
                <a:cubicBezTo>
                  <a:pt x="11062934" y="578122"/>
                  <a:pt x="11064595" y="575133"/>
                  <a:pt x="11066919" y="573473"/>
                </a:cubicBezTo>
                <a:cubicBezTo>
                  <a:pt x="11066919" y="564506"/>
                  <a:pt x="11066587" y="555539"/>
                  <a:pt x="11066587" y="546573"/>
                </a:cubicBezTo>
                <a:cubicBezTo>
                  <a:pt x="11065591" y="542587"/>
                  <a:pt x="11064595" y="538602"/>
                  <a:pt x="11063598" y="533953"/>
                </a:cubicBezTo>
                <a:close/>
                <a:moveTo>
                  <a:pt x="11027399" y="531296"/>
                </a:moveTo>
                <a:cubicBezTo>
                  <a:pt x="11022750" y="531296"/>
                  <a:pt x="11017768" y="532957"/>
                  <a:pt x="11016772" y="538270"/>
                </a:cubicBezTo>
                <a:cubicBezTo>
                  <a:pt x="11015444" y="545244"/>
                  <a:pt x="11014779" y="552218"/>
                  <a:pt x="11023746" y="557532"/>
                </a:cubicBezTo>
                <a:cubicBezTo>
                  <a:pt x="11024410" y="555539"/>
                  <a:pt x="11025407" y="554211"/>
                  <a:pt x="11025407" y="553215"/>
                </a:cubicBezTo>
                <a:cubicBezTo>
                  <a:pt x="11025738" y="549230"/>
                  <a:pt x="11026735" y="545909"/>
                  <a:pt x="11030720" y="544248"/>
                </a:cubicBezTo>
                <a:cubicBezTo>
                  <a:pt x="11032713" y="543252"/>
                  <a:pt x="11033709" y="544580"/>
                  <a:pt x="11034705" y="546241"/>
                </a:cubicBezTo>
                <a:cubicBezTo>
                  <a:pt x="11037362" y="550225"/>
                  <a:pt x="11036698" y="554211"/>
                  <a:pt x="11034705" y="558196"/>
                </a:cubicBezTo>
                <a:cubicBezTo>
                  <a:pt x="11030388" y="567163"/>
                  <a:pt x="11010462" y="579783"/>
                  <a:pt x="11001495" y="577458"/>
                </a:cubicBezTo>
                <a:cubicBezTo>
                  <a:pt x="10993192" y="575133"/>
                  <a:pt x="10988543" y="575133"/>
                  <a:pt x="10984226" y="583768"/>
                </a:cubicBezTo>
                <a:cubicBezTo>
                  <a:pt x="10981569" y="589082"/>
                  <a:pt x="10974927" y="590410"/>
                  <a:pt x="10968617" y="589082"/>
                </a:cubicBezTo>
                <a:cubicBezTo>
                  <a:pt x="10961975" y="587753"/>
                  <a:pt x="10958654" y="583104"/>
                  <a:pt x="10957326" y="577126"/>
                </a:cubicBezTo>
                <a:cubicBezTo>
                  <a:pt x="10956661" y="574137"/>
                  <a:pt x="10955332" y="569820"/>
                  <a:pt x="10958986" y="567827"/>
                </a:cubicBezTo>
                <a:cubicBezTo>
                  <a:pt x="10963303" y="566167"/>
                  <a:pt x="10964300" y="570484"/>
                  <a:pt x="10965628" y="573473"/>
                </a:cubicBezTo>
                <a:cubicBezTo>
                  <a:pt x="10967621" y="577126"/>
                  <a:pt x="10969281" y="582772"/>
                  <a:pt x="10974263" y="578122"/>
                </a:cubicBezTo>
                <a:cubicBezTo>
                  <a:pt x="10979576" y="572809"/>
                  <a:pt x="10977252" y="565502"/>
                  <a:pt x="10975591" y="559193"/>
                </a:cubicBezTo>
                <a:cubicBezTo>
                  <a:pt x="10974263" y="554211"/>
                  <a:pt x="10972270" y="548565"/>
                  <a:pt x="10966292" y="548897"/>
                </a:cubicBezTo>
                <a:cubicBezTo>
                  <a:pt x="10960314" y="549230"/>
                  <a:pt x="10957658" y="554875"/>
                  <a:pt x="10955665" y="560189"/>
                </a:cubicBezTo>
                <a:cubicBezTo>
                  <a:pt x="10954004" y="564506"/>
                  <a:pt x="10952344" y="569156"/>
                  <a:pt x="10952344" y="573473"/>
                </a:cubicBezTo>
                <a:cubicBezTo>
                  <a:pt x="10952676" y="585429"/>
                  <a:pt x="10955332" y="597052"/>
                  <a:pt x="10965296" y="604690"/>
                </a:cubicBezTo>
                <a:cubicBezTo>
                  <a:pt x="10972602" y="610669"/>
                  <a:pt x="10980905" y="607016"/>
                  <a:pt x="10987547" y="602698"/>
                </a:cubicBezTo>
                <a:cubicBezTo>
                  <a:pt x="10997178" y="596388"/>
                  <a:pt x="11004816" y="585761"/>
                  <a:pt x="11018432" y="592735"/>
                </a:cubicBezTo>
                <a:cubicBezTo>
                  <a:pt x="11018765" y="592735"/>
                  <a:pt x="11020093" y="592403"/>
                  <a:pt x="11020757" y="592071"/>
                </a:cubicBezTo>
                <a:cubicBezTo>
                  <a:pt x="11042676" y="587421"/>
                  <a:pt x="11050314" y="567495"/>
                  <a:pt x="11040019" y="543583"/>
                </a:cubicBezTo>
                <a:cubicBezTo>
                  <a:pt x="11037694" y="537606"/>
                  <a:pt x="11034705" y="531628"/>
                  <a:pt x="11027399" y="531296"/>
                </a:cubicBezTo>
                <a:close/>
                <a:moveTo>
                  <a:pt x="11294410" y="527975"/>
                </a:moveTo>
                <a:cubicBezTo>
                  <a:pt x="11276476" y="533953"/>
                  <a:pt x="11258542" y="539931"/>
                  <a:pt x="11240277" y="544912"/>
                </a:cubicBezTo>
                <a:cubicBezTo>
                  <a:pt x="11230646" y="547569"/>
                  <a:pt x="11229318" y="552883"/>
                  <a:pt x="11230314" y="561517"/>
                </a:cubicBezTo>
                <a:cubicBezTo>
                  <a:pt x="11235295" y="602366"/>
                  <a:pt x="11239281" y="643547"/>
                  <a:pt x="11244594" y="684395"/>
                </a:cubicBezTo>
                <a:cubicBezTo>
                  <a:pt x="11245590" y="691369"/>
                  <a:pt x="11246919" y="698344"/>
                  <a:pt x="11248247" y="705318"/>
                </a:cubicBezTo>
                <a:cubicBezTo>
                  <a:pt x="11248579" y="705650"/>
                  <a:pt x="11248579" y="705650"/>
                  <a:pt x="11248912" y="705982"/>
                </a:cubicBezTo>
                <a:cubicBezTo>
                  <a:pt x="11256550" y="713620"/>
                  <a:pt x="11253561" y="730558"/>
                  <a:pt x="11250904" y="743177"/>
                </a:cubicBezTo>
                <a:cubicBezTo>
                  <a:pt x="11250572" y="743510"/>
                  <a:pt x="11250572" y="743842"/>
                  <a:pt x="11250572" y="744174"/>
                </a:cubicBezTo>
                <a:cubicBezTo>
                  <a:pt x="11251237" y="747495"/>
                  <a:pt x="11253229" y="750484"/>
                  <a:pt x="11254558" y="753805"/>
                </a:cubicBezTo>
                <a:cubicBezTo>
                  <a:pt x="11260203" y="766425"/>
                  <a:pt x="11266513" y="778712"/>
                  <a:pt x="11271163" y="791665"/>
                </a:cubicBezTo>
                <a:cubicBezTo>
                  <a:pt x="11272823" y="795650"/>
                  <a:pt x="11273819" y="799635"/>
                  <a:pt x="11274484" y="803620"/>
                </a:cubicBezTo>
                <a:cubicBezTo>
                  <a:pt x="11276476" y="814580"/>
                  <a:pt x="11276144" y="825871"/>
                  <a:pt x="11272823" y="837162"/>
                </a:cubicBezTo>
                <a:cubicBezTo>
                  <a:pt x="11270498" y="853768"/>
                  <a:pt x="11272823" y="856756"/>
                  <a:pt x="11292749" y="862070"/>
                </a:cubicBezTo>
                <a:cubicBezTo>
                  <a:pt x="11298727" y="862735"/>
                  <a:pt x="11305037" y="863066"/>
                  <a:pt x="11311015" y="864063"/>
                </a:cubicBezTo>
                <a:cubicBezTo>
                  <a:pt x="11312675" y="864395"/>
                  <a:pt x="11314336" y="864727"/>
                  <a:pt x="11315996" y="865391"/>
                </a:cubicBezTo>
                <a:cubicBezTo>
                  <a:pt x="11327952" y="869045"/>
                  <a:pt x="11329280" y="864063"/>
                  <a:pt x="11328284" y="853435"/>
                </a:cubicBezTo>
                <a:cubicBezTo>
                  <a:pt x="11326292" y="832181"/>
                  <a:pt x="11324963" y="810594"/>
                  <a:pt x="11323303" y="789008"/>
                </a:cubicBezTo>
                <a:cubicBezTo>
                  <a:pt x="11323303" y="787679"/>
                  <a:pt x="11322970" y="786351"/>
                  <a:pt x="11322970" y="785023"/>
                </a:cubicBezTo>
                <a:cubicBezTo>
                  <a:pt x="11321310" y="764100"/>
                  <a:pt x="11319649" y="742845"/>
                  <a:pt x="11317989" y="721923"/>
                </a:cubicBezTo>
                <a:cubicBezTo>
                  <a:pt x="11317657" y="721259"/>
                  <a:pt x="11317657" y="720262"/>
                  <a:pt x="11317657" y="719266"/>
                </a:cubicBezTo>
                <a:cubicBezTo>
                  <a:pt x="11317325" y="717938"/>
                  <a:pt x="11317325" y="716941"/>
                  <a:pt x="11317325" y="715945"/>
                </a:cubicBezTo>
                <a:cubicBezTo>
                  <a:pt x="11314336" y="681739"/>
                  <a:pt x="11311015" y="647532"/>
                  <a:pt x="11308026" y="613325"/>
                </a:cubicBezTo>
                <a:cubicBezTo>
                  <a:pt x="11305701" y="587421"/>
                  <a:pt x="11303376" y="561185"/>
                  <a:pt x="11300720" y="534949"/>
                </a:cubicBezTo>
                <a:cubicBezTo>
                  <a:pt x="11300388" y="531628"/>
                  <a:pt x="11302048" y="525650"/>
                  <a:pt x="11294410" y="527975"/>
                </a:cubicBezTo>
                <a:close/>
                <a:moveTo>
                  <a:pt x="10964964" y="524322"/>
                </a:moveTo>
                <a:cubicBezTo>
                  <a:pt x="10961975" y="522661"/>
                  <a:pt x="10958654" y="523326"/>
                  <a:pt x="10957658" y="526314"/>
                </a:cubicBezTo>
                <a:cubicBezTo>
                  <a:pt x="10955332" y="533289"/>
                  <a:pt x="10959982" y="536610"/>
                  <a:pt x="10966292" y="539931"/>
                </a:cubicBezTo>
                <a:cubicBezTo>
                  <a:pt x="10966624" y="533953"/>
                  <a:pt x="10972602" y="528639"/>
                  <a:pt x="10964964" y="524322"/>
                </a:cubicBezTo>
                <a:close/>
                <a:moveTo>
                  <a:pt x="10727178" y="514691"/>
                </a:moveTo>
                <a:cubicBezTo>
                  <a:pt x="10722861" y="516351"/>
                  <a:pt x="10723525" y="520668"/>
                  <a:pt x="10724521" y="524322"/>
                </a:cubicBezTo>
                <a:cubicBezTo>
                  <a:pt x="10727510" y="534617"/>
                  <a:pt x="10736145" y="539266"/>
                  <a:pt x="10746440" y="546573"/>
                </a:cubicBezTo>
                <a:cubicBezTo>
                  <a:pt x="10743451" y="534617"/>
                  <a:pt x="10737805" y="527643"/>
                  <a:pt x="10733820" y="520005"/>
                </a:cubicBezTo>
                <a:cubicBezTo>
                  <a:pt x="10732492" y="517347"/>
                  <a:pt x="10731496" y="512698"/>
                  <a:pt x="10727178" y="514691"/>
                </a:cubicBezTo>
                <a:close/>
                <a:moveTo>
                  <a:pt x="11017436" y="507717"/>
                </a:moveTo>
                <a:cubicBezTo>
                  <a:pt x="11015111" y="504728"/>
                  <a:pt x="11012122" y="506388"/>
                  <a:pt x="11010130" y="508713"/>
                </a:cubicBezTo>
                <a:cubicBezTo>
                  <a:pt x="11004152" y="515355"/>
                  <a:pt x="11012122" y="518344"/>
                  <a:pt x="11014115" y="522993"/>
                </a:cubicBezTo>
                <a:cubicBezTo>
                  <a:pt x="11016440" y="518012"/>
                  <a:pt x="11022417" y="514026"/>
                  <a:pt x="11017436" y="507717"/>
                </a:cubicBezTo>
                <a:close/>
                <a:moveTo>
                  <a:pt x="10775333" y="503067"/>
                </a:moveTo>
                <a:cubicBezTo>
                  <a:pt x="10774004" y="503400"/>
                  <a:pt x="10772344" y="506056"/>
                  <a:pt x="10772012" y="507717"/>
                </a:cubicBezTo>
                <a:cubicBezTo>
                  <a:pt x="10770683" y="517347"/>
                  <a:pt x="10769688" y="526978"/>
                  <a:pt x="10772012" y="536610"/>
                </a:cubicBezTo>
                <a:cubicBezTo>
                  <a:pt x="10775333" y="527311"/>
                  <a:pt x="10779318" y="518344"/>
                  <a:pt x="10778654" y="508381"/>
                </a:cubicBezTo>
                <a:cubicBezTo>
                  <a:pt x="10778654" y="506056"/>
                  <a:pt x="10778654" y="502735"/>
                  <a:pt x="10775333" y="503067"/>
                </a:cubicBezTo>
                <a:close/>
                <a:moveTo>
                  <a:pt x="11382749" y="500244"/>
                </a:moveTo>
                <a:cubicBezTo>
                  <a:pt x="11380591" y="498833"/>
                  <a:pt x="11376605" y="500078"/>
                  <a:pt x="11368800" y="502735"/>
                </a:cubicBezTo>
                <a:cubicBezTo>
                  <a:pt x="11355848" y="507052"/>
                  <a:pt x="11342897" y="512034"/>
                  <a:pt x="11329612" y="515687"/>
                </a:cubicBezTo>
                <a:cubicBezTo>
                  <a:pt x="11319649" y="518012"/>
                  <a:pt x="11316328" y="522329"/>
                  <a:pt x="11317325" y="532957"/>
                </a:cubicBezTo>
                <a:cubicBezTo>
                  <a:pt x="11321642" y="580115"/>
                  <a:pt x="11324631" y="626942"/>
                  <a:pt x="11328284" y="674100"/>
                </a:cubicBezTo>
                <a:cubicBezTo>
                  <a:pt x="11328948" y="679082"/>
                  <a:pt x="11329280" y="684063"/>
                  <a:pt x="11329945" y="689045"/>
                </a:cubicBezTo>
                <a:cubicBezTo>
                  <a:pt x="11333598" y="723916"/>
                  <a:pt x="11336587" y="758786"/>
                  <a:pt x="11338248" y="793989"/>
                </a:cubicBezTo>
                <a:cubicBezTo>
                  <a:pt x="11338248" y="794653"/>
                  <a:pt x="11338248" y="795650"/>
                  <a:pt x="11338248" y="796314"/>
                </a:cubicBezTo>
                <a:cubicBezTo>
                  <a:pt x="11340572" y="813915"/>
                  <a:pt x="11342564" y="831849"/>
                  <a:pt x="11342564" y="849782"/>
                </a:cubicBezTo>
                <a:cubicBezTo>
                  <a:pt x="11342897" y="852772"/>
                  <a:pt x="11342897" y="856093"/>
                  <a:pt x="11343229" y="859081"/>
                </a:cubicBezTo>
                <a:cubicBezTo>
                  <a:pt x="11343561" y="869708"/>
                  <a:pt x="11349206" y="874026"/>
                  <a:pt x="11359502" y="875687"/>
                </a:cubicBezTo>
                <a:cubicBezTo>
                  <a:pt x="11369797" y="877347"/>
                  <a:pt x="11379760" y="880668"/>
                  <a:pt x="11389723" y="883657"/>
                </a:cubicBezTo>
                <a:cubicBezTo>
                  <a:pt x="11408653" y="889303"/>
                  <a:pt x="11408985" y="889303"/>
                  <a:pt x="11407989" y="869708"/>
                </a:cubicBezTo>
                <a:cubicBezTo>
                  <a:pt x="11403007" y="786018"/>
                  <a:pt x="11397694" y="702329"/>
                  <a:pt x="11392712" y="618639"/>
                </a:cubicBezTo>
                <a:cubicBezTo>
                  <a:pt x="11390387" y="583768"/>
                  <a:pt x="11388063" y="548565"/>
                  <a:pt x="11385738" y="513694"/>
                </a:cubicBezTo>
                <a:cubicBezTo>
                  <a:pt x="11385240" y="505724"/>
                  <a:pt x="11384908" y="501656"/>
                  <a:pt x="11382749" y="500244"/>
                </a:cubicBezTo>
                <a:close/>
                <a:moveTo>
                  <a:pt x="11200425" y="491444"/>
                </a:moveTo>
                <a:cubicBezTo>
                  <a:pt x="11196107" y="512698"/>
                  <a:pt x="11188469" y="529636"/>
                  <a:pt x="11177178" y="545909"/>
                </a:cubicBezTo>
                <a:cubicBezTo>
                  <a:pt x="11187141" y="542587"/>
                  <a:pt x="11197104" y="538934"/>
                  <a:pt x="11207067" y="535613"/>
                </a:cubicBezTo>
                <a:cubicBezTo>
                  <a:pt x="11204078" y="521997"/>
                  <a:pt x="11206735" y="507717"/>
                  <a:pt x="11200425" y="491444"/>
                </a:cubicBezTo>
                <a:close/>
                <a:moveTo>
                  <a:pt x="10949687" y="491111"/>
                </a:moveTo>
                <a:cubicBezTo>
                  <a:pt x="10947030" y="491111"/>
                  <a:pt x="10944374" y="491776"/>
                  <a:pt x="10944374" y="495097"/>
                </a:cubicBezTo>
                <a:cubicBezTo>
                  <a:pt x="10944374" y="498418"/>
                  <a:pt x="10947030" y="499746"/>
                  <a:pt x="10949355" y="500079"/>
                </a:cubicBezTo>
                <a:cubicBezTo>
                  <a:pt x="10955001" y="500410"/>
                  <a:pt x="10960646" y="500079"/>
                  <a:pt x="10966956" y="500079"/>
                </a:cubicBezTo>
                <a:cubicBezTo>
                  <a:pt x="10963968" y="490447"/>
                  <a:pt x="10956993" y="490447"/>
                  <a:pt x="10949687" y="491111"/>
                </a:cubicBezTo>
                <a:close/>
                <a:moveTo>
                  <a:pt x="11226661" y="490447"/>
                </a:moveTo>
                <a:cubicBezTo>
                  <a:pt x="11223672" y="499414"/>
                  <a:pt x="11228321" y="506056"/>
                  <a:pt x="11227325" y="513030"/>
                </a:cubicBezTo>
                <a:cubicBezTo>
                  <a:pt x="11227657" y="515355"/>
                  <a:pt x="11227657" y="517680"/>
                  <a:pt x="11227989" y="520005"/>
                </a:cubicBezTo>
                <a:cubicBezTo>
                  <a:pt x="11233303" y="529968"/>
                  <a:pt x="11246255" y="528307"/>
                  <a:pt x="11259207" y="515355"/>
                </a:cubicBezTo>
                <a:cubicBezTo>
                  <a:pt x="11244926" y="511702"/>
                  <a:pt x="11236292" y="501074"/>
                  <a:pt x="11226661" y="490447"/>
                </a:cubicBezTo>
                <a:close/>
                <a:moveTo>
                  <a:pt x="11136993" y="482477"/>
                </a:moveTo>
                <a:cubicBezTo>
                  <a:pt x="11125369" y="483805"/>
                  <a:pt x="11125369" y="494100"/>
                  <a:pt x="11125369" y="502735"/>
                </a:cubicBezTo>
                <a:cubicBezTo>
                  <a:pt x="11125369" y="509377"/>
                  <a:pt x="11124705" y="518012"/>
                  <a:pt x="11135000" y="518676"/>
                </a:cubicBezTo>
                <a:cubicBezTo>
                  <a:pt x="11141974" y="519008"/>
                  <a:pt x="11149613" y="507384"/>
                  <a:pt x="11149281" y="497089"/>
                </a:cubicBezTo>
                <a:cubicBezTo>
                  <a:pt x="11147952" y="490447"/>
                  <a:pt x="11146956" y="481481"/>
                  <a:pt x="11136993" y="482477"/>
                </a:cubicBezTo>
                <a:close/>
                <a:moveTo>
                  <a:pt x="10742455" y="472846"/>
                </a:moveTo>
                <a:cubicBezTo>
                  <a:pt x="10735813" y="473842"/>
                  <a:pt x="10737805" y="479488"/>
                  <a:pt x="10737805" y="483805"/>
                </a:cubicBezTo>
                <a:cubicBezTo>
                  <a:pt x="10737805" y="508049"/>
                  <a:pt x="10749761" y="528639"/>
                  <a:pt x="10760057" y="549562"/>
                </a:cubicBezTo>
                <a:cubicBezTo>
                  <a:pt x="10760720" y="525982"/>
                  <a:pt x="10761717" y="502403"/>
                  <a:pt x="10751090" y="480152"/>
                </a:cubicBezTo>
                <a:cubicBezTo>
                  <a:pt x="10749429" y="476499"/>
                  <a:pt x="10747768" y="471850"/>
                  <a:pt x="10742455" y="472846"/>
                </a:cubicBezTo>
                <a:close/>
                <a:moveTo>
                  <a:pt x="11465775" y="470189"/>
                </a:moveTo>
                <a:cubicBezTo>
                  <a:pt x="11464114" y="471517"/>
                  <a:pt x="11462786" y="474174"/>
                  <a:pt x="11461457" y="474174"/>
                </a:cubicBezTo>
                <a:cubicBezTo>
                  <a:pt x="11442860" y="472182"/>
                  <a:pt x="11428247" y="483805"/>
                  <a:pt x="11411642" y="487790"/>
                </a:cubicBezTo>
                <a:cubicBezTo>
                  <a:pt x="11405664" y="489451"/>
                  <a:pt x="11404004" y="493104"/>
                  <a:pt x="11404336" y="499082"/>
                </a:cubicBezTo>
                <a:cubicBezTo>
                  <a:pt x="11406992" y="546573"/>
                  <a:pt x="11409649" y="594064"/>
                  <a:pt x="11411974" y="641554"/>
                </a:cubicBezTo>
                <a:cubicBezTo>
                  <a:pt x="11413967" y="682403"/>
                  <a:pt x="11415627" y="723251"/>
                  <a:pt x="11417620" y="764100"/>
                </a:cubicBezTo>
                <a:cubicBezTo>
                  <a:pt x="11417952" y="770078"/>
                  <a:pt x="11417952" y="775724"/>
                  <a:pt x="11418284" y="781369"/>
                </a:cubicBezTo>
                <a:cubicBezTo>
                  <a:pt x="11420609" y="788675"/>
                  <a:pt x="11419944" y="795982"/>
                  <a:pt x="11420276" y="803620"/>
                </a:cubicBezTo>
                <a:cubicBezTo>
                  <a:pt x="11421605" y="829524"/>
                  <a:pt x="11422934" y="855428"/>
                  <a:pt x="11423930" y="881332"/>
                </a:cubicBezTo>
                <a:cubicBezTo>
                  <a:pt x="11424262" y="890299"/>
                  <a:pt x="11427251" y="895613"/>
                  <a:pt x="11436550" y="898269"/>
                </a:cubicBezTo>
                <a:cubicBezTo>
                  <a:pt x="11447509" y="901258"/>
                  <a:pt x="11457804" y="905908"/>
                  <a:pt x="11468432" y="909561"/>
                </a:cubicBezTo>
                <a:cubicBezTo>
                  <a:pt x="11482048" y="914210"/>
                  <a:pt x="11481716" y="914210"/>
                  <a:pt x="11481716" y="899598"/>
                </a:cubicBezTo>
                <a:cubicBezTo>
                  <a:pt x="11480387" y="841812"/>
                  <a:pt x="11479391" y="784358"/>
                  <a:pt x="11478395" y="726572"/>
                </a:cubicBezTo>
                <a:cubicBezTo>
                  <a:pt x="11478395" y="722587"/>
                  <a:pt x="11478062" y="718602"/>
                  <a:pt x="11478062" y="714617"/>
                </a:cubicBezTo>
                <a:cubicBezTo>
                  <a:pt x="11477730" y="709635"/>
                  <a:pt x="11476734" y="704654"/>
                  <a:pt x="11476734" y="699672"/>
                </a:cubicBezTo>
                <a:cubicBezTo>
                  <a:pt x="11474742" y="635908"/>
                  <a:pt x="11473081" y="571812"/>
                  <a:pt x="11470756" y="508049"/>
                </a:cubicBezTo>
                <a:cubicBezTo>
                  <a:pt x="11470424" y="495429"/>
                  <a:pt x="11471753" y="482145"/>
                  <a:pt x="11465775" y="470189"/>
                </a:cubicBezTo>
                <a:close/>
                <a:moveTo>
                  <a:pt x="11013700" y="469691"/>
                </a:moveTo>
                <a:cubicBezTo>
                  <a:pt x="11012620" y="470189"/>
                  <a:pt x="11011624" y="471186"/>
                  <a:pt x="11010794" y="471850"/>
                </a:cubicBezTo>
                <a:cubicBezTo>
                  <a:pt x="11005480" y="477163"/>
                  <a:pt x="10998838" y="481813"/>
                  <a:pt x="10999170" y="493437"/>
                </a:cubicBezTo>
                <a:cubicBezTo>
                  <a:pt x="11006145" y="487126"/>
                  <a:pt x="11011458" y="482145"/>
                  <a:pt x="11016772" y="477163"/>
                </a:cubicBezTo>
                <a:cubicBezTo>
                  <a:pt x="11018765" y="475171"/>
                  <a:pt x="11019096" y="472514"/>
                  <a:pt x="11017104" y="470521"/>
                </a:cubicBezTo>
                <a:cubicBezTo>
                  <a:pt x="11015942" y="469193"/>
                  <a:pt x="11014779" y="469193"/>
                  <a:pt x="11013700" y="469691"/>
                </a:cubicBezTo>
                <a:close/>
                <a:moveTo>
                  <a:pt x="11303376" y="464211"/>
                </a:moveTo>
                <a:lnTo>
                  <a:pt x="11297323" y="488382"/>
                </a:lnTo>
                <a:lnTo>
                  <a:pt x="11299227" y="468361"/>
                </a:lnTo>
                <a:close/>
                <a:moveTo>
                  <a:pt x="10943377" y="456905"/>
                </a:moveTo>
                <a:cubicBezTo>
                  <a:pt x="10941052" y="457901"/>
                  <a:pt x="10939724" y="460226"/>
                  <a:pt x="10940056" y="462883"/>
                </a:cubicBezTo>
                <a:cubicBezTo>
                  <a:pt x="10940720" y="467864"/>
                  <a:pt x="10944041" y="470853"/>
                  <a:pt x="10947694" y="472846"/>
                </a:cubicBezTo>
                <a:cubicBezTo>
                  <a:pt x="10953672" y="475835"/>
                  <a:pt x="10959650" y="478824"/>
                  <a:pt x="10967621" y="482809"/>
                </a:cubicBezTo>
                <a:cubicBezTo>
                  <a:pt x="10965628" y="472182"/>
                  <a:pt x="10960646" y="466204"/>
                  <a:pt x="10954004" y="461222"/>
                </a:cubicBezTo>
                <a:cubicBezTo>
                  <a:pt x="10951016" y="458898"/>
                  <a:pt x="10948027" y="455245"/>
                  <a:pt x="10943377" y="456905"/>
                </a:cubicBezTo>
                <a:close/>
                <a:moveTo>
                  <a:pt x="11007473" y="435983"/>
                </a:moveTo>
                <a:cubicBezTo>
                  <a:pt x="10999170" y="448602"/>
                  <a:pt x="10993192" y="459230"/>
                  <a:pt x="10994521" y="472182"/>
                </a:cubicBezTo>
                <a:cubicBezTo>
                  <a:pt x="11000167" y="461554"/>
                  <a:pt x="11014447" y="454248"/>
                  <a:pt x="11007473" y="435983"/>
                </a:cubicBezTo>
                <a:close/>
                <a:moveTo>
                  <a:pt x="11174520" y="433658"/>
                </a:moveTo>
                <a:cubicBezTo>
                  <a:pt x="11171864" y="433325"/>
                  <a:pt x="11168543" y="434322"/>
                  <a:pt x="11168543" y="438307"/>
                </a:cubicBezTo>
                <a:cubicBezTo>
                  <a:pt x="11168543" y="440964"/>
                  <a:pt x="11170536" y="442956"/>
                  <a:pt x="11173192" y="443289"/>
                </a:cubicBezTo>
                <a:cubicBezTo>
                  <a:pt x="11179170" y="443953"/>
                  <a:pt x="11185148" y="444285"/>
                  <a:pt x="11193118" y="444949"/>
                </a:cubicBezTo>
                <a:cubicBezTo>
                  <a:pt x="11187804" y="435983"/>
                  <a:pt x="11181162" y="434322"/>
                  <a:pt x="11174520" y="433658"/>
                </a:cubicBezTo>
                <a:close/>
                <a:moveTo>
                  <a:pt x="11288764" y="428344"/>
                </a:moveTo>
                <a:cubicBezTo>
                  <a:pt x="11278801" y="428344"/>
                  <a:pt x="11274484" y="435651"/>
                  <a:pt x="11274815" y="445281"/>
                </a:cubicBezTo>
                <a:cubicBezTo>
                  <a:pt x="11275148" y="453584"/>
                  <a:pt x="11276808" y="462551"/>
                  <a:pt x="11286771" y="462551"/>
                </a:cubicBezTo>
                <a:cubicBezTo>
                  <a:pt x="11296734" y="462883"/>
                  <a:pt x="11301052" y="455245"/>
                  <a:pt x="11300388" y="442625"/>
                </a:cubicBezTo>
                <a:cubicBezTo>
                  <a:pt x="11299723" y="437643"/>
                  <a:pt x="11299723" y="428344"/>
                  <a:pt x="11288764" y="428344"/>
                </a:cubicBezTo>
                <a:close/>
                <a:moveTo>
                  <a:pt x="10944706" y="416720"/>
                </a:moveTo>
                <a:cubicBezTo>
                  <a:pt x="10941385" y="418381"/>
                  <a:pt x="10941385" y="422366"/>
                  <a:pt x="10941717" y="425355"/>
                </a:cubicBezTo>
                <a:cubicBezTo>
                  <a:pt x="10943709" y="435983"/>
                  <a:pt x="10951348" y="441960"/>
                  <a:pt x="10961311" y="448270"/>
                </a:cubicBezTo>
                <a:cubicBezTo>
                  <a:pt x="10960314" y="437311"/>
                  <a:pt x="10954669" y="430004"/>
                  <a:pt x="10951348" y="421702"/>
                </a:cubicBezTo>
                <a:cubicBezTo>
                  <a:pt x="10950351" y="419045"/>
                  <a:pt x="10949355" y="414396"/>
                  <a:pt x="10944706" y="416720"/>
                </a:cubicBezTo>
                <a:close/>
                <a:moveTo>
                  <a:pt x="11237869" y="408626"/>
                </a:moveTo>
                <a:cubicBezTo>
                  <a:pt x="11236790" y="409082"/>
                  <a:pt x="11235794" y="410079"/>
                  <a:pt x="11234963" y="410743"/>
                </a:cubicBezTo>
                <a:cubicBezTo>
                  <a:pt x="11228321" y="414728"/>
                  <a:pt x="11222011" y="419709"/>
                  <a:pt x="11222343" y="430669"/>
                </a:cubicBezTo>
                <a:cubicBezTo>
                  <a:pt x="11229318" y="425023"/>
                  <a:pt x="11234631" y="421038"/>
                  <a:pt x="11239945" y="416388"/>
                </a:cubicBezTo>
                <a:cubicBezTo>
                  <a:pt x="11241937" y="414728"/>
                  <a:pt x="11242934" y="412071"/>
                  <a:pt x="11241274" y="409746"/>
                </a:cubicBezTo>
                <a:cubicBezTo>
                  <a:pt x="11240111" y="408252"/>
                  <a:pt x="11238949" y="408169"/>
                  <a:pt x="11237869" y="408626"/>
                </a:cubicBezTo>
                <a:close/>
                <a:moveTo>
                  <a:pt x="11167878" y="402108"/>
                </a:moveTo>
                <a:cubicBezTo>
                  <a:pt x="11166882" y="403436"/>
                  <a:pt x="11166882" y="406094"/>
                  <a:pt x="11167215" y="407754"/>
                </a:cubicBezTo>
                <a:cubicBezTo>
                  <a:pt x="11167878" y="412736"/>
                  <a:pt x="11182491" y="424359"/>
                  <a:pt x="11187804" y="424027"/>
                </a:cubicBezTo>
                <a:cubicBezTo>
                  <a:pt x="11190462" y="424027"/>
                  <a:pt x="11191126" y="422366"/>
                  <a:pt x="11190793" y="420041"/>
                </a:cubicBezTo>
                <a:cubicBezTo>
                  <a:pt x="11190462" y="416057"/>
                  <a:pt x="11179502" y="405097"/>
                  <a:pt x="11173524" y="402440"/>
                </a:cubicBezTo>
                <a:cubicBezTo>
                  <a:pt x="11171532" y="401776"/>
                  <a:pt x="11169207" y="400115"/>
                  <a:pt x="11167878" y="402108"/>
                </a:cubicBezTo>
                <a:close/>
                <a:moveTo>
                  <a:pt x="11467767" y="379857"/>
                </a:moveTo>
                <a:cubicBezTo>
                  <a:pt x="11459132" y="380853"/>
                  <a:pt x="11457804" y="387828"/>
                  <a:pt x="11456808" y="394470"/>
                </a:cubicBezTo>
                <a:cubicBezTo>
                  <a:pt x="11456144" y="398787"/>
                  <a:pt x="11456808" y="404101"/>
                  <a:pt x="11461125" y="405429"/>
                </a:cubicBezTo>
                <a:cubicBezTo>
                  <a:pt x="11467103" y="407422"/>
                  <a:pt x="11465110" y="400780"/>
                  <a:pt x="11466771" y="398123"/>
                </a:cubicBezTo>
                <a:cubicBezTo>
                  <a:pt x="11468432" y="395798"/>
                  <a:pt x="11469428" y="392809"/>
                  <a:pt x="11473081" y="393141"/>
                </a:cubicBezTo>
                <a:cubicBezTo>
                  <a:pt x="11475074" y="393141"/>
                  <a:pt x="11475406" y="395134"/>
                  <a:pt x="11475738" y="396794"/>
                </a:cubicBezTo>
                <a:cubicBezTo>
                  <a:pt x="11477730" y="408418"/>
                  <a:pt x="11468099" y="413731"/>
                  <a:pt x="11462454" y="421038"/>
                </a:cubicBezTo>
                <a:cubicBezTo>
                  <a:pt x="11458136" y="426683"/>
                  <a:pt x="11453487" y="422366"/>
                  <a:pt x="11449834" y="418713"/>
                </a:cubicBezTo>
                <a:cubicBezTo>
                  <a:pt x="11446512" y="415060"/>
                  <a:pt x="11444852" y="418049"/>
                  <a:pt x="11442860" y="420041"/>
                </a:cubicBezTo>
                <a:cubicBezTo>
                  <a:pt x="11440203" y="423030"/>
                  <a:pt x="11437546" y="426351"/>
                  <a:pt x="11434557" y="429341"/>
                </a:cubicBezTo>
                <a:cubicBezTo>
                  <a:pt x="11430240" y="433658"/>
                  <a:pt x="11430904" y="435651"/>
                  <a:pt x="11436882" y="437643"/>
                </a:cubicBezTo>
                <a:cubicBezTo>
                  <a:pt x="11461457" y="449598"/>
                  <a:pt x="11482712" y="435318"/>
                  <a:pt x="11482712" y="404101"/>
                </a:cubicBezTo>
                <a:cubicBezTo>
                  <a:pt x="11482380" y="401776"/>
                  <a:pt x="11482380" y="396462"/>
                  <a:pt x="11481051" y="391813"/>
                </a:cubicBezTo>
                <a:cubicBezTo>
                  <a:pt x="11479059" y="385503"/>
                  <a:pt x="11476734" y="378861"/>
                  <a:pt x="11467767" y="379857"/>
                </a:cubicBezTo>
                <a:close/>
                <a:moveTo>
                  <a:pt x="11232638" y="376204"/>
                </a:moveTo>
                <a:cubicBezTo>
                  <a:pt x="11228653" y="374211"/>
                  <a:pt x="11226661" y="378528"/>
                  <a:pt x="11225332" y="381186"/>
                </a:cubicBezTo>
                <a:cubicBezTo>
                  <a:pt x="11219354" y="390817"/>
                  <a:pt x="11215701" y="401112"/>
                  <a:pt x="11215701" y="416057"/>
                </a:cubicBezTo>
                <a:cubicBezTo>
                  <a:pt x="11223340" y="404433"/>
                  <a:pt x="11229318" y="396130"/>
                  <a:pt x="11234631" y="387163"/>
                </a:cubicBezTo>
                <a:cubicBezTo>
                  <a:pt x="11236624" y="383842"/>
                  <a:pt x="11237288" y="378528"/>
                  <a:pt x="11232638" y="376204"/>
                </a:cubicBezTo>
                <a:close/>
                <a:moveTo>
                  <a:pt x="10962639" y="373215"/>
                </a:moveTo>
                <a:cubicBezTo>
                  <a:pt x="10956329" y="374876"/>
                  <a:pt x="10957658" y="381186"/>
                  <a:pt x="10957326" y="385835"/>
                </a:cubicBezTo>
                <a:cubicBezTo>
                  <a:pt x="10957326" y="409415"/>
                  <a:pt x="10965628" y="431333"/>
                  <a:pt x="10975923" y="452920"/>
                </a:cubicBezTo>
                <a:cubicBezTo>
                  <a:pt x="10976255" y="429672"/>
                  <a:pt x="10980240" y="405761"/>
                  <a:pt x="10971938" y="382846"/>
                </a:cubicBezTo>
                <a:cubicBezTo>
                  <a:pt x="10970277" y="378528"/>
                  <a:pt x="10969281" y="371886"/>
                  <a:pt x="10962639" y="373215"/>
                </a:cubicBezTo>
                <a:close/>
                <a:moveTo>
                  <a:pt x="11170536" y="362588"/>
                </a:moveTo>
                <a:cubicBezTo>
                  <a:pt x="11167215" y="363584"/>
                  <a:pt x="11167878" y="366573"/>
                  <a:pt x="11168875" y="368898"/>
                </a:cubicBezTo>
                <a:cubicBezTo>
                  <a:pt x="11171864" y="378528"/>
                  <a:pt x="11179170" y="384839"/>
                  <a:pt x="11186476" y="391481"/>
                </a:cubicBezTo>
                <a:cubicBezTo>
                  <a:pt x="11184816" y="381518"/>
                  <a:pt x="11180499" y="373215"/>
                  <a:pt x="11175517" y="365244"/>
                </a:cubicBezTo>
                <a:cubicBezTo>
                  <a:pt x="11174520" y="363584"/>
                  <a:pt x="11172860" y="361923"/>
                  <a:pt x="11170536" y="362588"/>
                </a:cubicBezTo>
                <a:close/>
                <a:moveTo>
                  <a:pt x="11217362" y="341001"/>
                </a:moveTo>
                <a:cubicBezTo>
                  <a:pt x="11214705" y="341333"/>
                  <a:pt x="11213709" y="344322"/>
                  <a:pt x="11213377" y="346647"/>
                </a:cubicBezTo>
                <a:cubicBezTo>
                  <a:pt x="11212380" y="356942"/>
                  <a:pt x="11211384" y="367237"/>
                  <a:pt x="11210388" y="377200"/>
                </a:cubicBezTo>
                <a:cubicBezTo>
                  <a:pt x="11218026" y="367902"/>
                  <a:pt x="11224004" y="358602"/>
                  <a:pt x="11222343" y="346647"/>
                </a:cubicBezTo>
                <a:cubicBezTo>
                  <a:pt x="11222011" y="343990"/>
                  <a:pt x="11221347" y="340669"/>
                  <a:pt x="11217362" y="341001"/>
                </a:cubicBezTo>
                <a:close/>
                <a:moveTo>
                  <a:pt x="11190462" y="313437"/>
                </a:moveTo>
                <a:cubicBezTo>
                  <a:pt x="11186476" y="313437"/>
                  <a:pt x="11184816" y="316758"/>
                  <a:pt x="11184151" y="320079"/>
                </a:cubicBezTo>
                <a:cubicBezTo>
                  <a:pt x="11183488" y="323067"/>
                  <a:pt x="11183155" y="326056"/>
                  <a:pt x="11182823" y="328381"/>
                </a:cubicBezTo>
                <a:cubicBezTo>
                  <a:pt x="11182159" y="351296"/>
                  <a:pt x="11190793" y="372219"/>
                  <a:pt x="11198432" y="393141"/>
                </a:cubicBezTo>
                <a:cubicBezTo>
                  <a:pt x="11199428" y="393141"/>
                  <a:pt x="11200756" y="392809"/>
                  <a:pt x="11201753" y="392809"/>
                </a:cubicBezTo>
                <a:cubicBezTo>
                  <a:pt x="11201753" y="377865"/>
                  <a:pt x="11202085" y="362588"/>
                  <a:pt x="11201753" y="347311"/>
                </a:cubicBezTo>
                <a:cubicBezTo>
                  <a:pt x="11201753" y="337680"/>
                  <a:pt x="11199428" y="328381"/>
                  <a:pt x="11195775" y="319414"/>
                </a:cubicBezTo>
                <a:cubicBezTo>
                  <a:pt x="11194779" y="316758"/>
                  <a:pt x="11194114" y="313437"/>
                  <a:pt x="11190462" y="313437"/>
                </a:cubicBezTo>
                <a:close/>
                <a:moveTo>
                  <a:pt x="11073271" y="347"/>
                </a:moveTo>
                <a:cubicBezTo>
                  <a:pt x="11077796" y="1592"/>
                  <a:pt x="11081366" y="6242"/>
                  <a:pt x="11086845" y="15208"/>
                </a:cubicBezTo>
                <a:cubicBezTo>
                  <a:pt x="11090166" y="20854"/>
                  <a:pt x="11094484" y="20854"/>
                  <a:pt x="11099466" y="20522"/>
                </a:cubicBezTo>
                <a:cubicBezTo>
                  <a:pt x="11109096" y="19858"/>
                  <a:pt x="11116402" y="23843"/>
                  <a:pt x="11120388" y="32810"/>
                </a:cubicBezTo>
                <a:cubicBezTo>
                  <a:pt x="11125369" y="55725"/>
                  <a:pt x="11121716" y="75983"/>
                  <a:pt x="11101126" y="90263"/>
                </a:cubicBezTo>
                <a:cubicBezTo>
                  <a:pt x="11097140" y="93253"/>
                  <a:pt x="11096144" y="96574"/>
                  <a:pt x="11096476" y="101223"/>
                </a:cubicBezTo>
                <a:cubicBezTo>
                  <a:pt x="11098137" y="124138"/>
                  <a:pt x="11099797" y="147053"/>
                  <a:pt x="11101126" y="169968"/>
                </a:cubicBezTo>
                <a:cubicBezTo>
                  <a:pt x="11101458" y="179267"/>
                  <a:pt x="11105443" y="179931"/>
                  <a:pt x="11113081" y="176610"/>
                </a:cubicBezTo>
                <a:cubicBezTo>
                  <a:pt x="11132012" y="168640"/>
                  <a:pt x="11150610" y="160669"/>
                  <a:pt x="11169871" y="153363"/>
                </a:cubicBezTo>
                <a:cubicBezTo>
                  <a:pt x="11183155" y="148381"/>
                  <a:pt x="11191790" y="140743"/>
                  <a:pt x="11195111" y="126795"/>
                </a:cubicBezTo>
                <a:cubicBezTo>
                  <a:pt x="11198432" y="113511"/>
                  <a:pt x="11206070" y="103547"/>
                  <a:pt x="11219022" y="97902"/>
                </a:cubicBezTo>
                <a:cubicBezTo>
                  <a:pt x="11230978" y="92588"/>
                  <a:pt x="11238948" y="94913"/>
                  <a:pt x="11245258" y="106205"/>
                </a:cubicBezTo>
                <a:cubicBezTo>
                  <a:pt x="11248247" y="111850"/>
                  <a:pt x="11251568" y="113511"/>
                  <a:pt x="11257879" y="113511"/>
                </a:cubicBezTo>
                <a:cubicBezTo>
                  <a:pt x="11271163" y="113179"/>
                  <a:pt x="11278801" y="122145"/>
                  <a:pt x="11279797" y="135430"/>
                </a:cubicBezTo>
                <a:cubicBezTo>
                  <a:pt x="11281126" y="152699"/>
                  <a:pt x="11270498" y="164322"/>
                  <a:pt x="11260535" y="175946"/>
                </a:cubicBezTo>
                <a:cubicBezTo>
                  <a:pt x="11256218" y="180596"/>
                  <a:pt x="11253229" y="185245"/>
                  <a:pt x="11251237" y="191555"/>
                </a:cubicBezTo>
                <a:cubicBezTo>
                  <a:pt x="11246587" y="206500"/>
                  <a:pt x="11238616" y="219452"/>
                  <a:pt x="11224668" y="228086"/>
                </a:cubicBezTo>
                <a:cubicBezTo>
                  <a:pt x="11211052" y="236389"/>
                  <a:pt x="11200425" y="234728"/>
                  <a:pt x="11192786" y="221112"/>
                </a:cubicBezTo>
                <a:cubicBezTo>
                  <a:pt x="11188469" y="212809"/>
                  <a:pt x="11184484" y="214138"/>
                  <a:pt x="11178174" y="216795"/>
                </a:cubicBezTo>
                <a:cubicBezTo>
                  <a:pt x="11158580" y="225429"/>
                  <a:pt x="11139318" y="234396"/>
                  <a:pt x="11119723" y="242367"/>
                </a:cubicBezTo>
                <a:cubicBezTo>
                  <a:pt x="11110425" y="246020"/>
                  <a:pt x="11107436" y="251001"/>
                  <a:pt x="11108100" y="261296"/>
                </a:cubicBezTo>
                <a:cubicBezTo>
                  <a:pt x="11110093" y="286536"/>
                  <a:pt x="11110757" y="311776"/>
                  <a:pt x="11112085" y="337348"/>
                </a:cubicBezTo>
                <a:cubicBezTo>
                  <a:pt x="11113081" y="343326"/>
                  <a:pt x="11113414" y="348972"/>
                  <a:pt x="11113414" y="354950"/>
                </a:cubicBezTo>
                <a:cubicBezTo>
                  <a:pt x="11113746" y="360927"/>
                  <a:pt x="11114410" y="367237"/>
                  <a:pt x="11114742" y="373547"/>
                </a:cubicBezTo>
                <a:cubicBezTo>
                  <a:pt x="11115074" y="380189"/>
                  <a:pt x="11115738" y="386499"/>
                  <a:pt x="11116071" y="392809"/>
                </a:cubicBezTo>
                <a:cubicBezTo>
                  <a:pt x="11117731" y="397126"/>
                  <a:pt x="11117731" y="401776"/>
                  <a:pt x="11117067" y="406425"/>
                </a:cubicBezTo>
                <a:cubicBezTo>
                  <a:pt x="11118063" y="416720"/>
                  <a:pt x="11118727" y="426683"/>
                  <a:pt x="11119392" y="436979"/>
                </a:cubicBezTo>
                <a:cubicBezTo>
                  <a:pt x="11119723" y="441296"/>
                  <a:pt x="11120056" y="445946"/>
                  <a:pt x="11120388" y="450595"/>
                </a:cubicBezTo>
                <a:cubicBezTo>
                  <a:pt x="11121052" y="456573"/>
                  <a:pt x="11121716" y="460890"/>
                  <a:pt x="11130683" y="459562"/>
                </a:cubicBezTo>
                <a:cubicBezTo>
                  <a:pt x="11139982" y="458233"/>
                  <a:pt x="11147952" y="464543"/>
                  <a:pt x="11150941" y="473178"/>
                </a:cubicBezTo>
                <a:cubicBezTo>
                  <a:pt x="11155923" y="487126"/>
                  <a:pt x="11157583" y="501739"/>
                  <a:pt x="11151938" y="516019"/>
                </a:cubicBezTo>
                <a:cubicBezTo>
                  <a:pt x="11146292" y="530299"/>
                  <a:pt x="11140646" y="532957"/>
                  <a:pt x="11126698" y="529303"/>
                </a:cubicBezTo>
                <a:cubicBezTo>
                  <a:pt x="11129023" y="542920"/>
                  <a:pt x="11143968" y="550225"/>
                  <a:pt x="11157915" y="544248"/>
                </a:cubicBezTo>
                <a:cubicBezTo>
                  <a:pt x="11177842" y="535613"/>
                  <a:pt x="11194114" y="505392"/>
                  <a:pt x="11189465" y="484469"/>
                </a:cubicBezTo>
                <a:cubicBezTo>
                  <a:pt x="11188137" y="478160"/>
                  <a:pt x="11191458" y="471850"/>
                  <a:pt x="11189133" y="465872"/>
                </a:cubicBezTo>
                <a:cubicBezTo>
                  <a:pt x="11178174" y="466204"/>
                  <a:pt x="11174853" y="470189"/>
                  <a:pt x="11182823" y="479488"/>
                </a:cubicBezTo>
                <a:cubicBezTo>
                  <a:pt x="11184816" y="481813"/>
                  <a:pt x="11186144" y="484802"/>
                  <a:pt x="11182823" y="486794"/>
                </a:cubicBezTo>
                <a:cubicBezTo>
                  <a:pt x="11180166" y="488455"/>
                  <a:pt x="11177178" y="485798"/>
                  <a:pt x="11176846" y="483805"/>
                </a:cubicBezTo>
                <a:cubicBezTo>
                  <a:pt x="11174188" y="469857"/>
                  <a:pt x="11161901" y="457901"/>
                  <a:pt x="11161568" y="445614"/>
                </a:cubicBezTo>
                <a:cubicBezTo>
                  <a:pt x="11161236" y="428676"/>
                  <a:pt x="11150610" y="410743"/>
                  <a:pt x="11161901" y="393473"/>
                </a:cubicBezTo>
                <a:cubicBezTo>
                  <a:pt x="11163229" y="391481"/>
                  <a:pt x="11160572" y="386499"/>
                  <a:pt x="11159576" y="382846"/>
                </a:cubicBezTo>
                <a:cubicBezTo>
                  <a:pt x="11156255" y="370890"/>
                  <a:pt x="11157915" y="359267"/>
                  <a:pt x="11166550" y="350300"/>
                </a:cubicBezTo>
                <a:cubicBezTo>
                  <a:pt x="11170867" y="345318"/>
                  <a:pt x="11172196" y="340669"/>
                  <a:pt x="11172528" y="334691"/>
                </a:cubicBezTo>
                <a:cubicBezTo>
                  <a:pt x="11172860" y="324064"/>
                  <a:pt x="11175517" y="314101"/>
                  <a:pt x="11181495" y="305134"/>
                </a:cubicBezTo>
                <a:cubicBezTo>
                  <a:pt x="11188137" y="295835"/>
                  <a:pt x="11195111" y="295503"/>
                  <a:pt x="11202417" y="304802"/>
                </a:cubicBezTo>
                <a:cubicBezTo>
                  <a:pt x="11206402" y="310116"/>
                  <a:pt x="11209059" y="316425"/>
                  <a:pt x="11210388" y="323067"/>
                </a:cubicBezTo>
                <a:cubicBezTo>
                  <a:pt x="11211716" y="329045"/>
                  <a:pt x="11214705" y="330706"/>
                  <a:pt x="11220019" y="327385"/>
                </a:cubicBezTo>
                <a:cubicBezTo>
                  <a:pt x="11220683" y="327385"/>
                  <a:pt x="11221679" y="327385"/>
                  <a:pt x="11222343" y="327385"/>
                </a:cubicBezTo>
                <a:cubicBezTo>
                  <a:pt x="11222676" y="327385"/>
                  <a:pt x="11222676" y="327385"/>
                  <a:pt x="11222676" y="327385"/>
                </a:cubicBezTo>
                <a:cubicBezTo>
                  <a:pt x="11227989" y="329377"/>
                  <a:pt x="11230314" y="333031"/>
                  <a:pt x="11231642" y="337016"/>
                </a:cubicBezTo>
                <a:cubicBezTo>
                  <a:pt x="11232306" y="340005"/>
                  <a:pt x="11232638" y="343658"/>
                  <a:pt x="11232971" y="346979"/>
                </a:cubicBezTo>
                <a:cubicBezTo>
                  <a:pt x="11233303" y="350964"/>
                  <a:pt x="11231642" y="355946"/>
                  <a:pt x="11233635" y="359267"/>
                </a:cubicBezTo>
                <a:cubicBezTo>
                  <a:pt x="11233635" y="359599"/>
                  <a:pt x="11233967" y="359931"/>
                  <a:pt x="11234299" y="360263"/>
                </a:cubicBezTo>
                <a:cubicBezTo>
                  <a:pt x="11250240" y="377200"/>
                  <a:pt x="11242602" y="400115"/>
                  <a:pt x="11249244" y="419378"/>
                </a:cubicBezTo>
                <a:cubicBezTo>
                  <a:pt x="11245590" y="426020"/>
                  <a:pt x="11241605" y="431333"/>
                  <a:pt x="11246255" y="439968"/>
                </a:cubicBezTo>
                <a:cubicBezTo>
                  <a:pt x="11249908" y="446277"/>
                  <a:pt x="11247251" y="454580"/>
                  <a:pt x="11241937" y="461222"/>
                </a:cubicBezTo>
                <a:cubicBezTo>
                  <a:pt x="11235960" y="457237"/>
                  <a:pt x="11245923" y="446942"/>
                  <a:pt x="11236624" y="446277"/>
                </a:cubicBezTo>
                <a:cubicBezTo>
                  <a:pt x="11231642" y="445614"/>
                  <a:pt x="11229982" y="449598"/>
                  <a:pt x="11229650" y="454248"/>
                </a:cubicBezTo>
                <a:cubicBezTo>
                  <a:pt x="11229318" y="455577"/>
                  <a:pt x="11229650" y="456905"/>
                  <a:pt x="11229650" y="458233"/>
                </a:cubicBezTo>
                <a:cubicBezTo>
                  <a:pt x="11233303" y="461554"/>
                  <a:pt x="11234631" y="466204"/>
                  <a:pt x="11233967" y="470853"/>
                </a:cubicBezTo>
                <a:cubicBezTo>
                  <a:pt x="11233303" y="474838"/>
                  <a:pt x="11232306" y="478824"/>
                  <a:pt x="11234631" y="482809"/>
                </a:cubicBezTo>
                <a:cubicBezTo>
                  <a:pt x="11241605" y="496093"/>
                  <a:pt x="11264188" y="506388"/>
                  <a:pt x="11278801" y="502403"/>
                </a:cubicBezTo>
                <a:cubicBezTo>
                  <a:pt x="11286440" y="500410"/>
                  <a:pt x="11292915" y="495263"/>
                  <a:pt x="11297316" y="488413"/>
                </a:cubicBezTo>
                <a:lnTo>
                  <a:pt x="11297323" y="488382"/>
                </a:lnTo>
                <a:lnTo>
                  <a:pt x="11295738" y="505060"/>
                </a:lnTo>
                <a:cubicBezTo>
                  <a:pt x="11345553" y="488455"/>
                  <a:pt x="11391716" y="473178"/>
                  <a:pt x="11438210" y="457569"/>
                </a:cubicBezTo>
                <a:cubicBezTo>
                  <a:pt x="11423930" y="449267"/>
                  <a:pt x="11409981" y="443621"/>
                  <a:pt x="11396033" y="438639"/>
                </a:cubicBezTo>
                <a:cubicBezTo>
                  <a:pt x="11387398" y="435651"/>
                  <a:pt x="11378432" y="432993"/>
                  <a:pt x="11369797" y="430004"/>
                </a:cubicBezTo>
                <a:cubicBezTo>
                  <a:pt x="11360498" y="427016"/>
                  <a:pt x="11357177" y="428012"/>
                  <a:pt x="11360830" y="438639"/>
                </a:cubicBezTo>
                <a:cubicBezTo>
                  <a:pt x="11365479" y="452920"/>
                  <a:pt x="11362823" y="463547"/>
                  <a:pt x="11353524" y="474838"/>
                </a:cubicBezTo>
                <a:cubicBezTo>
                  <a:pt x="11362158" y="446277"/>
                  <a:pt x="11345885" y="415392"/>
                  <a:pt x="11304041" y="417717"/>
                </a:cubicBezTo>
                <a:lnTo>
                  <a:pt x="11299227" y="468361"/>
                </a:lnTo>
                <a:lnTo>
                  <a:pt x="11299059" y="468529"/>
                </a:lnTo>
                <a:cubicBezTo>
                  <a:pt x="11295074" y="474506"/>
                  <a:pt x="11290757" y="479156"/>
                  <a:pt x="11282786" y="477827"/>
                </a:cubicBezTo>
                <a:cubicBezTo>
                  <a:pt x="11275148" y="476499"/>
                  <a:pt x="11272159" y="470521"/>
                  <a:pt x="11270166" y="463879"/>
                </a:cubicBezTo>
                <a:cubicBezTo>
                  <a:pt x="11266513" y="451923"/>
                  <a:pt x="11265849" y="439968"/>
                  <a:pt x="11269170" y="428012"/>
                </a:cubicBezTo>
                <a:cubicBezTo>
                  <a:pt x="11274151" y="409082"/>
                  <a:pt x="11284115" y="401112"/>
                  <a:pt x="11303376" y="402108"/>
                </a:cubicBezTo>
                <a:cubicBezTo>
                  <a:pt x="11313340" y="402772"/>
                  <a:pt x="11323303" y="403768"/>
                  <a:pt x="11333266" y="405097"/>
                </a:cubicBezTo>
                <a:cubicBezTo>
                  <a:pt x="11351532" y="407089"/>
                  <a:pt x="11360166" y="401444"/>
                  <a:pt x="11364816" y="383510"/>
                </a:cubicBezTo>
                <a:cubicBezTo>
                  <a:pt x="11365479" y="381518"/>
                  <a:pt x="11365812" y="379525"/>
                  <a:pt x="11369133" y="379857"/>
                </a:cubicBezTo>
                <a:cubicBezTo>
                  <a:pt x="11371458" y="389156"/>
                  <a:pt x="11367804" y="397126"/>
                  <a:pt x="11363487" y="404765"/>
                </a:cubicBezTo>
                <a:cubicBezTo>
                  <a:pt x="11360498" y="409746"/>
                  <a:pt x="11360498" y="412736"/>
                  <a:pt x="11366808" y="414728"/>
                </a:cubicBezTo>
                <a:cubicBezTo>
                  <a:pt x="11383081" y="420041"/>
                  <a:pt x="11399354" y="425355"/>
                  <a:pt x="11416956" y="423030"/>
                </a:cubicBezTo>
                <a:cubicBezTo>
                  <a:pt x="11424594" y="422034"/>
                  <a:pt x="11432232" y="421370"/>
                  <a:pt x="11437214" y="414728"/>
                </a:cubicBezTo>
                <a:cubicBezTo>
                  <a:pt x="11441863" y="408750"/>
                  <a:pt x="11442196" y="402108"/>
                  <a:pt x="11437878" y="396130"/>
                </a:cubicBezTo>
                <a:cubicBezTo>
                  <a:pt x="11432897" y="389156"/>
                  <a:pt x="11430240" y="398123"/>
                  <a:pt x="11425922" y="398787"/>
                </a:cubicBezTo>
                <a:cubicBezTo>
                  <a:pt x="11427915" y="385171"/>
                  <a:pt x="11436218" y="374544"/>
                  <a:pt x="11441863" y="378528"/>
                </a:cubicBezTo>
                <a:cubicBezTo>
                  <a:pt x="11451826" y="385171"/>
                  <a:pt x="11454151" y="378528"/>
                  <a:pt x="11458468" y="372883"/>
                </a:cubicBezTo>
                <a:cubicBezTo>
                  <a:pt x="11463450" y="366905"/>
                  <a:pt x="11469428" y="361923"/>
                  <a:pt x="11477730" y="363252"/>
                </a:cubicBezTo>
                <a:cubicBezTo>
                  <a:pt x="11486697" y="364580"/>
                  <a:pt x="11489686" y="371555"/>
                  <a:pt x="11492343" y="378861"/>
                </a:cubicBezTo>
                <a:cubicBezTo>
                  <a:pt x="11495000" y="386499"/>
                  <a:pt x="11495332" y="394470"/>
                  <a:pt x="11494668" y="402440"/>
                </a:cubicBezTo>
                <a:cubicBezTo>
                  <a:pt x="11493339" y="417385"/>
                  <a:pt x="11486033" y="429672"/>
                  <a:pt x="11477066" y="442625"/>
                </a:cubicBezTo>
                <a:cubicBezTo>
                  <a:pt x="11480387" y="441960"/>
                  <a:pt x="11482380" y="441960"/>
                  <a:pt x="11484372" y="441296"/>
                </a:cubicBezTo>
                <a:cubicBezTo>
                  <a:pt x="11491679" y="439304"/>
                  <a:pt x="11498653" y="437311"/>
                  <a:pt x="11505959" y="435318"/>
                </a:cubicBezTo>
                <a:cubicBezTo>
                  <a:pt x="11506955" y="434322"/>
                  <a:pt x="11508284" y="433658"/>
                  <a:pt x="11509280" y="432330"/>
                </a:cubicBezTo>
                <a:cubicBezTo>
                  <a:pt x="11513597" y="433325"/>
                  <a:pt x="11516254" y="435983"/>
                  <a:pt x="11516586" y="440632"/>
                </a:cubicBezTo>
                <a:cubicBezTo>
                  <a:pt x="11516918" y="450595"/>
                  <a:pt x="11518247" y="460558"/>
                  <a:pt x="11515922" y="470521"/>
                </a:cubicBezTo>
                <a:cubicBezTo>
                  <a:pt x="11513929" y="479488"/>
                  <a:pt x="11512269" y="488455"/>
                  <a:pt x="11511937" y="497753"/>
                </a:cubicBezTo>
                <a:cubicBezTo>
                  <a:pt x="11511605" y="501739"/>
                  <a:pt x="11510608" y="505060"/>
                  <a:pt x="11507952" y="508049"/>
                </a:cubicBezTo>
                <a:cubicBezTo>
                  <a:pt x="11504963" y="511370"/>
                  <a:pt x="11500978" y="512366"/>
                  <a:pt x="11496660" y="511038"/>
                </a:cubicBezTo>
                <a:cubicBezTo>
                  <a:pt x="11495000" y="510705"/>
                  <a:pt x="11494003" y="509709"/>
                  <a:pt x="11493339" y="508713"/>
                </a:cubicBezTo>
                <a:cubicBezTo>
                  <a:pt x="11494335" y="520005"/>
                  <a:pt x="11495664" y="531296"/>
                  <a:pt x="11493671" y="542587"/>
                </a:cubicBezTo>
                <a:cubicBezTo>
                  <a:pt x="11491347" y="543916"/>
                  <a:pt x="11489686" y="545244"/>
                  <a:pt x="11488358" y="546904"/>
                </a:cubicBezTo>
                <a:cubicBezTo>
                  <a:pt x="11488358" y="547237"/>
                  <a:pt x="11488358" y="547901"/>
                  <a:pt x="11488358" y="548565"/>
                </a:cubicBezTo>
                <a:cubicBezTo>
                  <a:pt x="11489022" y="548565"/>
                  <a:pt x="11489686" y="548233"/>
                  <a:pt x="11490350" y="548233"/>
                </a:cubicBezTo>
                <a:cubicBezTo>
                  <a:pt x="11496992" y="550225"/>
                  <a:pt x="11496660" y="555872"/>
                  <a:pt x="11496660" y="560521"/>
                </a:cubicBezTo>
                <a:cubicBezTo>
                  <a:pt x="11495996" y="616646"/>
                  <a:pt x="11502638" y="672439"/>
                  <a:pt x="11498985" y="728233"/>
                </a:cubicBezTo>
                <a:cubicBezTo>
                  <a:pt x="11496660" y="764100"/>
                  <a:pt x="11496992" y="799635"/>
                  <a:pt x="11497989" y="835502"/>
                </a:cubicBezTo>
                <a:cubicBezTo>
                  <a:pt x="11498321" y="842144"/>
                  <a:pt x="11497656" y="848786"/>
                  <a:pt x="11495996" y="855096"/>
                </a:cubicBezTo>
                <a:cubicBezTo>
                  <a:pt x="11496328" y="872033"/>
                  <a:pt x="11497324" y="889303"/>
                  <a:pt x="11496992" y="906240"/>
                </a:cubicBezTo>
                <a:cubicBezTo>
                  <a:pt x="11496992" y="915207"/>
                  <a:pt x="11499649" y="920188"/>
                  <a:pt x="11506291" y="923841"/>
                </a:cubicBezTo>
                <a:cubicBezTo>
                  <a:pt x="11509280" y="923509"/>
                  <a:pt x="11512269" y="924505"/>
                  <a:pt x="11513597" y="927162"/>
                </a:cubicBezTo>
                <a:cubicBezTo>
                  <a:pt x="11524225" y="931147"/>
                  <a:pt x="11534520" y="935465"/>
                  <a:pt x="11545147" y="939782"/>
                </a:cubicBezTo>
                <a:cubicBezTo>
                  <a:pt x="11547804" y="939450"/>
                  <a:pt x="11550129" y="939782"/>
                  <a:pt x="11551457" y="942439"/>
                </a:cubicBezTo>
                <a:cubicBezTo>
                  <a:pt x="11579022" y="953730"/>
                  <a:pt x="11606586" y="965354"/>
                  <a:pt x="11634150" y="976646"/>
                </a:cubicBezTo>
                <a:cubicBezTo>
                  <a:pt x="11635811" y="977310"/>
                  <a:pt x="11637472" y="977974"/>
                  <a:pt x="11638800" y="978638"/>
                </a:cubicBezTo>
                <a:cubicBezTo>
                  <a:pt x="11639797" y="977642"/>
                  <a:pt x="11640793" y="976646"/>
                  <a:pt x="11641789" y="975649"/>
                </a:cubicBezTo>
                <a:cubicBezTo>
                  <a:pt x="11642785" y="974653"/>
                  <a:pt x="11645110" y="974985"/>
                  <a:pt x="11646771" y="975317"/>
                </a:cubicBezTo>
                <a:cubicBezTo>
                  <a:pt x="11678320" y="987605"/>
                  <a:pt x="11709870" y="1000557"/>
                  <a:pt x="11740424" y="1015834"/>
                </a:cubicBezTo>
                <a:cubicBezTo>
                  <a:pt x="11746069" y="1018490"/>
                  <a:pt x="11752047" y="1020815"/>
                  <a:pt x="11758357" y="1021147"/>
                </a:cubicBezTo>
                <a:cubicBezTo>
                  <a:pt x="11764335" y="1021479"/>
                  <a:pt x="11768984" y="1025797"/>
                  <a:pt x="11774962" y="1026461"/>
                </a:cubicBezTo>
                <a:cubicBezTo>
                  <a:pt x="11786918" y="1037088"/>
                  <a:pt x="11804520" y="1035096"/>
                  <a:pt x="11816475" y="1046719"/>
                </a:cubicBezTo>
                <a:cubicBezTo>
                  <a:pt x="11822785" y="1052697"/>
                  <a:pt x="11835073" y="1046719"/>
                  <a:pt x="11843375" y="1053029"/>
                </a:cubicBezTo>
                <a:cubicBezTo>
                  <a:pt x="11852342" y="1060003"/>
                  <a:pt x="11862637" y="1064320"/>
                  <a:pt x="11873264" y="1068306"/>
                </a:cubicBezTo>
                <a:cubicBezTo>
                  <a:pt x="11923080" y="1087236"/>
                  <a:pt x="11973228" y="1105501"/>
                  <a:pt x="12023708" y="1122771"/>
                </a:cubicBezTo>
                <a:cubicBezTo>
                  <a:pt x="12036992" y="1127420"/>
                  <a:pt x="12050276" y="1129413"/>
                  <a:pt x="12064224" y="1129413"/>
                </a:cubicBezTo>
                <a:cubicBezTo>
                  <a:pt x="12100423" y="1129081"/>
                  <a:pt x="12136954" y="1129081"/>
                  <a:pt x="12173153" y="1129413"/>
                </a:cubicBezTo>
                <a:cubicBezTo>
                  <a:pt x="12180128" y="1129413"/>
                  <a:pt x="12188430" y="1128085"/>
                  <a:pt x="12191752" y="1137383"/>
                </a:cubicBezTo>
                <a:lnTo>
                  <a:pt x="12191752" y="1422661"/>
                </a:lnTo>
                <a:lnTo>
                  <a:pt x="9845336" y="1422661"/>
                </a:lnTo>
                <a:lnTo>
                  <a:pt x="9818414" y="1422661"/>
                </a:lnTo>
                <a:lnTo>
                  <a:pt x="0" y="1422661"/>
                </a:lnTo>
                <a:lnTo>
                  <a:pt x="0" y="1145974"/>
                </a:lnTo>
                <a:lnTo>
                  <a:pt x="9814560" y="1145974"/>
                </a:lnTo>
                <a:lnTo>
                  <a:pt x="9814560" y="1139376"/>
                </a:lnTo>
                <a:cubicBezTo>
                  <a:pt x="9817217" y="1140040"/>
                  <a:pt x="9820206" y="1139708"/>
                  <a:pt x="9823194" y="1139708"/>
                </a:cubicBezTo>
                <a:cubicBezTo>
                  <a:pt x="9848767" y="1138711"/>
                  <a:pt x="9874006" y="1142033"/>
                  <a:pt x="9899246" y="1143693"/>
                </a:cubicBezTo>
                <a:cubicBezTo>
                  <a:pt x="9920833" y="1145022"/>
                  <a:pt x="9942420" y="1147679"/>
                  <a:pt x="9964006" y="1142697"/>
                </a:cubicBezTo>
                <a:cubicBezTo>
                  <a:pt x="9984265" y="1138048"/>
                  <a:pt x="10005187" y="1137716"/>
                  <a:pt x="10026109" y="1140704"/>
                </a:cubicBezTo>
                <a:cubicBezTo>
                  <a:pt x="10031091" y="1141369"/>
                  <a:pt x="10036072" y="1141037"/>
                  <a:pt x="10041054" y="1139708"/>
                </a:cubicBezTo>
                <a:cubicBezTo>
                  <a:pt x="10050021" y="1137051"/>
                  <a:pt x="10058987" y="1136719"/>
                  <a:pt x="10068286" y="1138048"/>
                </a:cubicBezTo>
                <a:cubicBezTo>
                  <a:pt x="10076257" y="1139044"/>
                  <a:pt x="10084228" y="1138048"/>
                  <a:pt x="10087881" y="1128748"/>
                </a:cubicBezTo>
                <a:cubicBezTo>
                  <a:pt x="10088213" y="1128417"/>
                  <a:pt x="10088213" y="1128417"/>
                  <a:pt x="10088213" y="1128085"/>
                </a:cubicBezTo>
                <a:lnTo>
                  <a:pt x="10091206" y="1127785"/>
                </a:lnTo>
                <a:lnTo>
                  <a:pt x="10092530" y="1140372"/>
                </a:lnTo>
                <a:cubicBezTo>
                  <a:pt x="10091783" y="1143195"/>
                  <a:pt x="10089707" y="1144690"/>
                  <a:pt x="10085888" y="1145022"/>
                </a:cubicBezTo>
                <a:cubicBezTo>
                  <a:pt x="10096515" y="1145686"/>
                  <a:pt x="10098176" y="1140704"/>
                  <a:pt x="10094523" y="1128417"/>
                </a:cubicBezTo>
                <a:lnTo>
                  <a:pt x="10091313" y="1127774"/>
                </a:lnTo>
                <a:lnTo>
                  <a:pt x="10091534" y="1127752"/>
                </a:lnTo>
                <a:cubicBezTo>
                  <a:pt x="10091534" y="1127752"/>
                  <a:pt x="10091534" y="1127420"/>
                  <a:pt x="10091534" y="1127420"/>
                </a:cubicBezTo>
                <a:cubicBezTo>
                  <a:pt x="10091866" y="1127420"/>
                  <a:pt x="10091866" y="1127752"/>
                  <a:pt x="10091866" y="1127752"/>
                </a:cubicBezTo>
                <a:cubicBezTo>
                  <a:pt x="10096847" y="1125760"/>
                  <a:pt x="10102161" y="1125760"/>
                  <a:pt x="10107143" y="1125427"/>
                </a:cubicBezTo>
                <a:cubicBezTo>
                  <a:pt x="10113785" y="1127420"/>
                  <a:pt x="10120427" y="1130741"/>
                  <a:pt x="10127401" y="1131406"/>
                </a:cubicBezTo>
                <a:cubicBezTo>
                  <a:pt x="10139356" y="1132402"/>
                  <a:pt x="10150648" y="1139376"/>
                  <a:pt x="10158950" y="1124764"/>
                </a:cubicBezTo>
                <a:cubicBezTo>
                  <a:pt x="10159947" y="1123103"/>
                  <a:pt x="10162603" y="1122106"/>
                  <a:pt x="10164596" y="1122439"/>
                </a:cubicBezTo>
                <a:cubicBezTo>
                  <a:pt x="10181534" y="1125427"/>
                  <a:pt x="10199135" y="1116793"/>
                  <a:pt x="10215740" y="1124764"/>
                </a:cubicBezTo>
                <a:cubicBezTo>
                  <a:pt x="10219393" y="1126424"/>
                  <a:pt x="10223046" y="1125427"/>
                  <a:pt x="10226699" y="1124099"/>
                </a:cubicBezTo>
                <a:cubicBezTo>
                  <a:pt x="10235666" y="1120446"/>
                  <a:pt x="10244633" y="1117125"/>
                  <a:pt x="10254264" y="1116461"/>
                </a:cubicBezTo>
                <a:cubicBezTo>
                  <a:pt x="10259246" y="1116129"/>
                  <a:pt x="10263563" y="1113472"/>
                  <a:pt x="10264559" y="1107826"/>
                </a:cubicBezTo>
                <a:cubicBezTo>
                  <a:pt x="10264559" y="1107826"/>
                  <a:pt x="10264559" y="1107494"/>
                  <a:pt x="10264559" y="1107494"/>
                </a:cubicBezTo>
                <a:cubicBezTo>
                  <a:pt x="10264559" y="1107162"/>
                  <a:pt x="10264891" y="1107162"/>
                  <a:pt x="10264891" y="1106830"/>
                </a:cubicBezTo>
                <a:cubicBezTo>
                  <a:pt x="10265223" y="1106830"/>
                  <a:pt x="10265223" y="1106498"/>
                  <a:pt x="10265223" y="1106498"/>
                </a:cubicBezTo>
                <a:cubicBezTo>
                  <a:pt x="10265888" y="1106498"/>
                  <a:pt x="10266552" y="1106830"/>
                  <a:pt x="10267216" y="1107162"/>
                </a:cubicBezTo>
                <a:cubicBezTo>
                  <a:pt x="10267216" y="1107162"/>
                  <a:pt x="10267548" y="1107162"/>
                  <a:pt x="10267548" y="1107162"/>
                </a:cubicBezTo>
                <a:cubicBezTo>
                  <a:pt x="10270537" y="1105170"/>
                  <a:pt x="10270869" y="1103841"/>
                  <a:pt x="10268877" y="1103177"/>
                </a:cubicBezTo>
                <a:cubicBezTo>
                  <a:pt x="10275186" y="1099191"/>
                  <a:pt x="10280832" y="1097199"/>
                  <a:pt x="10287474" y="1104837"/>
                </a:cubicBezTo>
                <a:cubicBezTo>
                  <a:pt x="10292124" y="1110151"/>
                  <a:pt x="10299098" y="1108491"/>
                  <a:pt x="10304411" y="1105170"/>
                </a:cubicBezTo>
                <a:cubicBezTo>
                  <a:pt x="10310389" y="1101516"/>
                  <a:pt x="10317031" y="1100852"/>
                  <a:pt x="10323673" y="1100852"/>
                </a:cubicBezTo>
                <a:cubicBezTo>
                  <a:pt x="10342936" y="1101184"/>
                  <a:pt x="10361201" y="1095207"/>
                  <a:pt x="10380463" y="1095538"/>
                </a:cubicBezTo>
                <a:cubicBezTo>
                  <a:pt x="10386109" y="1095538"/>
                  <a:pt x="10391422" y="1092881"/>
                  <a:pt x="10395075" y="1087568"/>
                </a:cubicBezTo>
                <a:cubicBezTo>
                  <a:pt x="10395740" y="1086572"/>
                  <a:pt x="10396404" y="1085907"/>
                  <a:pt x="10397068" y="1085244"/>
                </a:cubicBezTo>
                <a:cubicBezTo>
                  <a:pt x="10399061" y="1083583"/>
                  <a:pt x="10401385" y="1083251"/>
                  <a:pt x="10403378" y="1084247"/>
                </a:cubicBezTo>
                <a:cubicBezTo>
                  <a:pt x="10404375" y="1084911"/>
                  <a:pt x="10405371" y="1085575"/>
                  <a:pt x="10406367" y="1086904"/>
                </a:cubicBezTo>
                <a:cubicBezTo>
                  <a:pt x="10416662" y="1099191"/>
                  <a:pt x="10429946" y="1097199"/>
                  <a:pt x="10440574" y="1091221"/>
                </a:cubicBezTo>
                <a:cubicBezTo>
                  <a:pt x="10453526" y="1084247"/>
                  <a:pt x="10466810" y="1080594"/>
                  <a:pt x="10480426" y="1077273"/>
                </a:cubicBezTo>
                <a:cubicBezTo>
                  <a:pt x="10486736" y="1075612"/>
                  <a:pt x="10490389" y="1072291"/>
                  <a:pt x="10492049" y="1066978"/>
                </a:cubicBezTo>
                <a:cubicBezTo>
                  <a:pt x="10493378" y="1066978"/>
                  <a:pt x="10494707" y="1066645"/>
                  <a:pt x="10496035" y="1066645"/>
                </a:cubicBezTo>
                <a:cubicBezTo>
                  <a:pt x="10494374" y="1083251"/>
                  <a:pt x="10480758" y="1085244"/>
                  <a:pt x="10468802" y="1087568"/>
                </a:cubicBezTo>
                <a:cubicBezTo>
                  <a:pt x="10460832" y="1089228"/>
                  <a:pt x="10453526" y="1091221"/>
                  <a:pt x="10447880" y="1097199"/>
                </a:cubicBezTo>
                <a:cubicBezTo>
                  <a:pt x="10441238" y="1104173"/>
                  <a:pt x="10431939" y="1100520"/>
                  <a:pt x="10424301" y="1103509"/>
                </a:cubicBezTo>
                <a:cubicBezTo>
                  <a:pt x="10422972" y="1103841"/>
                  <a:pt x="10421644" y="1104173"/>
                  <a:pt x="10420316" y="1104505"/>
                </a:cubicBezTo>
                <a:cubicBezTo>
                  <a:pt x="10422308" y="1104837"/>
                  <a:pt x="10424965" y="1104505"/>
                  <a:pt x="10427622" y="1103509"/>
                </a:cubicBezTo>
                <a:cubicBezTo>
                  <a:pt x="10435260" y="1100520"/>
                  <a:pt x="10444559" y="1104173"/>
                  <a:pt x="10451201" y="1097199"/>
                </a:cubicBezTo>
                <a:cubicBezTo>
                  <a:pt x="10456847" y="1091221"/>
                  <a:pt x="10464153" y="1089228"/>
                  <a:pt x="10472123" y="1087568"/>
                </a:cubicBezTo>
                <a:cubicBezTo>
                  <a:pt x="10484079" y="1084911"/>
                  <a:pt x="10497363" y="1082918"/>
                  <a:pt x="10499356" y="1066645"/>
                </a:cubicBezTo>
                <a:cubicBezTo>
                  <a:pt x="10502012" y="1066313"/>
                  <a:pt x="10504670" y="1065649"/>
                  <a:pt x="10507326" y="1065317"/>
                </a:cubicBezTo>
                <a:cubicBezTo>
                  <a:pt x="10506662" y="1065317"/>
                  <a:pt x="10506330" y="1064985"/>
                  <a:pt x="10505998" y="1064985"/>
                </a:cubicBezTo>
                <a:cubicBezTo>
                  <a:pt x="10509651" y="1063989"/>
                  <a:pt x="10513304" y="1062660"/>
                  <a:pt x="10516957" y="1061664"/>
                </a:cubicBezTo>
                <a:cubicBezTo>
                  <a:pt x="10518950" y="1060999"/>
                  <a:pt x="10520610" y="1060668"/>
                  <a:pt x="10522603" y="1060003"/>
                </a:cubicBezTo>
                <a:cubicBezTo>
                  <a:pt x="10530906" y="1057678"/>
                  <a:pt x="10539208" y="1055686"/>
                  <a:pt x="10547511" y="1053361"/>
                </a:cubicBezTo>
                <a:cubicBezTo>
                  <a:pt x="10572086" y="1046719"/>
                  <a:pt x="10596994" y="1040409"/>
                  <a:pt x="10621570" y="1033767"/>
                </a:cubicBezTo>
                <a:cubicBezTo>
                  <a:pt x="10626883" y="1032439"/>
                  <a:pt x="10633525" y="1031775"/>
                  <a:pt x="10629872" y="1022476"/>
                </a:cubicBezTo>
                <a:cubicBezTo>
                  <a:pt x="10607953" y="965354"/>
                  <a:pt x="10586034" y="908232"/>
                  <a:pt x="10564116" y="851111"/>
                </a:cubicBezTo>
                <a:cubicBezTo>
                  <a:pt x="10557474" y="832845"/>
                  <a:pt x="10551164" y="814580"/>
                  <a:pt x="10544522" y="796314"/>
                </a:cubicBezTo>
                <a:cubicBezTo>
                  <a:pt x="10544190" y="807273"/>
                  <a:pt x="10541533" y="818233"/>
                  <a:pt x="10547179" y="828196"/>
                </a:cubicBezTo>
                <a:cubicBezTo>
                  <a:pt x="10548839" y="831517"/>
                  <a:pt x="10551828" y="836166"/>
                  <a:pt x="10546182" y="838823"/>
                </a:cubicBezTo>
                <a:cubicBezTo>
                  <a:pt x="10539872" y="841812"/>
                  <a:pt x="10538876" y="835834"/>
                  <a:pt x="10538212" y="832181"/>
                </a:cubicBezTo>
                <a:cubicBezTo>
                  <a:pt x="10535223" y="817568"/>
                  <a:pt x="10520610" y="810262"/>
                  <a:pt x="10516625" y="795650"/>
                </a:cubicBezTo>
                <a:cubicBezTo>
                  <a:pt x="10513968" y="786351"/>
                  <a:pt x="10515296" y="782697"/>
                  <a:pt x="10523599" y="779709"/>
                </a:cubicBezTo>
                <a:cubicBezTo>
                  <a:pt x="10530241" y="777384"/>
                  <a:pt x="10537216" y="775724"/>
                  <a:pt x="10542529" y="770410"/>
                </a:cubicBezTo>
                <a:lnTo>
                  <a:pt x="10537102" y="757321"/>
                </a:lnTo>
                <a:lnTo>
                  <a:pt x="10546846" y="761111"/>
                </a:lnTo>
                <a:cubicBezTo>
                  <a:pt x="10556810" y="760779"/>
                  <a:pt x="10566108" y="754801"/>
                  <a:pt x="10575075" y="743177"/>
                </a:cubicBezTo>
                <a:cubicBezTo>
                  <a:pt x="10577068" y="740188"/>
                  <a:pt x="10584706" y="735207"/>
                  <a:pt x="10577068" y="733214"/>
                </a:cubicBezTo>
                <a:cubicBezTo>
                  <a:pt x="10572086" y="731886"/>
                  <a:pt x="10563784" y="722919"/>
                  <a:pt x="10558138" y="734543"/>
                </a:cubicBezTo>
                <a:cubicBezTo>
                  <a:pt x="10553156" y="744506"/>
                  <a:pt x="10536551" y="744506"/>
                  <a:pt x="10530574" y="734875"/>
                </a:cubicBezTo>
                <a:cubicBezTo>
                  <a:pt x="10528913" y="731886"/>
                  <a:pt x="10527252" y="728565"/>
                  <a:pt x="10530241" y="725908"/>
                </a:cubicBezTo>
                <a:cubicBezTo>
                  <a:pt x="10532566" y="723583"/>
                  <a:pt x="10535555" y="724912"/>
                  <a:pt x="10537880" y="727237"/>
                </a:cubicBezTo>
                <a:cubicBezTo>
                  <a:pt x="10539872" y="729229"/>
                  <a:pt x="10542529" y="733214"/>
                  <a:pt x="10544854" y="727569"/>
                </a:cubicBezTo>
                <a:cubicBezTo>
                  <a:pt x="10546846" y="722587"/>
                  <a:pt x="10544522" y="717938"/>
                  <a:pt x="10541533" y="713620"/>
                </a:cubicBezTo>
                <a:cubicBezTo>
                  <a:pt x="10539208" y="710299"/>
                  <a:pt x="10536219" y="708307"/>
                  <a:pt x="10531902" y="709635"/>
                </a:cubicBezTo>
                <a:cubicBezTo>
                  <a:pt x="10526920" y="710964"/>
                  <a:pt x="10523599" y="713952"/>
                  <a:pt x="10522935" y="718934"/>
                </a:cubicBezTo>
                <a:lnTo>
                  <a:pt x="10528740" y="737154"/>
                </a:lnTo>
                <a:lnTo>
                  <a:pt x="10514300" y="702329"/>
                </a:lnTo>
                <a:cubicBezTo>
                  <a:pt x="10520278" y="696351"/>
                  <a:pt x="10527917" y="695023"/>
                  <a:pt x="10534891" y="698675"/>
                </a:cubicBezTo>
                <a:cubicBezTo>
                  <a:pt x="10544190" y="703325"/>
                  <a:pt x="10547843" y="700004"/>
                  <a:pt x="10549503" y="691037"/>
                </a:cubicBezTo>
                <a:cubicBezTo>
                  <a:pt x="10558138" y="686388"/>
                  <a:pt x="10564448" y="691369"/>
                  <a:pt x="10571090" y="696351"/>
                </a:cubicBezTo>
                <a:cubicBezTo>
                  <a:pt x="10572418" y="699008"/>
                  <a:pt x="10575075" y="701001"/>
                  <a:pt x="10571422" y="703657"/>
                </a:cubicBezTo>
                <a:cubicBezTo>
                  <a:pt x="10568433" y="701665"/>
                  <a:pt x="10565444" y="697015"/>
                  <a:pt x="10561459" y="701997"/>
                </a:cubicBezTo>
                <a:cubicBezTo>
                  <a:pt x="10557142" y="707643"/>
                  <a:pt x="10559798" y="712292"/>
                  <a:pt x="10563784" y="716941"/>
                </a:cubicBezTo>
                <a:cubicBezTo>
                  <a:pt x="10572086" y="722919"/>
                  <a:pt x="10579060" y="715945"/>
                  <a:pt x="10586699" y="714949"/>
                </a:cubicBezTo>
                <a:cubicBezTo>
                  <a:pt x="10599318" y="707975"/>
                  <a:pt x="10610278" y="699340"/>
                  <a:pt x="10616588" y="686056"/>
                </a:cubicBezTo>
                <a:cubicBezTo>
                  <a:pt x="10618581" y="682070"/>
                  <a:pt x="10620241" y="678418"/>
                  <a:pt x="10624558" y="676757"/>
                </a:cubicBezTo>
                <a:cubicBezTo>
                  <a:pt x="10631201" y="671776"/>
                  <a:pt x="10631865" y="668122"/>
                  <a:pt x="10623894" y="663141"/>
                </a:cubicBezTo>
                <a:cubicBezTo>
                  <a:pt x="10613931" y="656831"/>
                  <a:pt x="10612935" y="653510"/>
                  <a:pt x="10613599" y="645207"/>
                </a:cubicBezTo>
                <a:cubicBezTo>
                  <a:pt x="10632529" y="659820"/>
                  <a:pt x="10636846" y="659488"/>
                  <a:pt x="10655776" y="641222"/>
                </a:cubicBezTo>
                <a:cubicBezTo>
                  <a:pt x="10664079" y="633252"/>
                  <a:pt x="10673377" y="625945"/>
                  <a:pt x="10682012" y="618307"/>
                </a:cubicBezTo>
                <a:cubicBezTo>
                  <a:pt x="10699614" y="610337"/>
                  <a:pt x="10709909" y="613658"/>
                  <a:pt x="10719540" y="630263"/>
                </a:cubicBezTo>
                <a:cubicBezTo>
                  <a:pt x="10722861" y="636240"/>
                  <a:pt x="10724853" y="642550"/>
                  <a:pt x="10726182" y="649192"/>
                </a:cubicBezTo>
                <a:cubicBezTo>
                  <a:pt x="10727842" y="658823"/>
                  <a:pt x="10728507" y="668122"/>
                  <a:pt x="10720868" y="676093"/>
                </a:cubicBezTo>
                <a:cubicBezTo>
                  <a:pt x="10713230" y="684395"/>
                  <a:pt x="10705592" y="678418"/>
                  <a:pt x="10697289" y="675428"/>
                </a:cubicBezTo>
                <a:cubicBezTo>
                  <a:pt x="10708913" y="699340"/>
                  <a:pt x="10726846" y="702661"/>
                  <a:pt x="10744780" y="685391"/>
                </a:cubicBezTo>
                <a:cubicBezTo>
                  <a:pt x="10764706" y="666462"/>
                  <a:pt x="10769355" y="644875"/>
                  <a:pt x="10759060" y="621296"/>
                </a:cubicBezTo>
                <a:cubicBezTo>
                  <a:pt x="10757732" y="617975"/>
                  <a:pt x="10754743" y="615650"/>
                  <a:pt x="10751090" y="616979"/>
                </a:cubicBezTo>
                <a:cubicBezTo>
                  <a:pt x="10746440" y="618971"/>
                  <a:pt x="10746440" y="622292"/>
                  <a:pt x="10748765" y="626277"/>
                </a:cubicBezTo>
                <a:cubicBezTo>
                  <a:pt x="10750425" y="628934"/>
                  <a:pt x="10754410" y="630595"/>
                  <a:pt x="10751422" y="635244"/>
                </a:cubicBezTo>
                <a:cubicBezTo>
                  <a:pt x="10744115" y="633252"/>
                  <a:pt x="10738802" y="626942"/>
                  <a:pt x="10739466" y="620963"/>
                </a:cubicBezTo>
                <a:cubicBezTo>
                  <a:pt x="10740794" y="610337"/>
                  <a:pt x="10733820" y="606019"/>
                  <a:pt x="10727510" y="600373"/>
                </a:cubicBezTo>
                <a:cubicBezTo>
                  <a:pt x="10725186" y="585761"/>
                  <a:pt x="10722861" y="570816"/>
                  <a:pt x="10714226" y="558196"/>
                </a:cubicBezTo>
                <a:cubicBezTo>
                  <a:pt x="10719872" y="549230"/>
                  <a:pt x="10722529" y="540927"/>
                  <a:pt x="10717547" y="530299"/>
                </a:cubicBezTo>
                <a:cubicBezTo>
                  <a:pt x="10712898" y="520336"/>
                  <a:pt x="10711569" y="509045"/>
                  <a:pt x="10725518" y="503067"/>
                </a:cubicBezTo>
                <a:cubicBezTo>
                  <a:pt x="10730499" y="501074"/>
                  <a:pt x="10727842" y="496758"/>
                  <a:pt x="10727178" y="493104"/>
                </a:cubicBezTo>
                <a:cubicBezTo>
                  <a:pt x="10727178" y="488123"/>
                  <a:pt x="10727178" y="483141"/>
                  <a:pt x="10727178" y="478160"/>
                </a:cubicBezTo>
                <a:cubicBezTo>
                  <a:pt x="10729171" y="472514"/>
                  <a:pt x="10731496" y="466536"/>
                  <a:pt x="10733488" y="460890"/>
                </a:cubicBezTo>
                <a:cubicBezTo>
                  <a:pt x="10737141" y="457569"/>
                  <a:pt x="10740130" y="454580"/>
                  <a:pt x="10745776" y="459562"/>
                </a:cubicBezTo>
                <a:cubicBezTo>
                  <a:pt x="10750425" y="463547"/>
                  <a:pt x="10756736" y="466868"/>
                  <a:pt x="10759060" y="471850"/>
                </a:cubicBezTo>
                <a:cubicBezTo>
                  <a:pt x="10764041" y="483805"/>
                  <a:pt x="10773341" y="489451"/>
                  <a:pt x="10784632" y="493437"/>
                </a:cubicBezTo>
                <a:cubicBezTo>
                  <a:pt x="10790278" y="500742"/>
                  <a:pt x="10794263" y="509045"/>
                  <a:pt x="10794263" y="518676"/>
                </a:cubicBezTo>
                <a:cubicBezTo>
                  <a:pt x="10794263" y="521997"/>
                  <a:pt x="10794595" y="524322"/>
                  <a:pt x="10797584" y="526314"/>
                </a:cubicBezTo>
                <a:cubicBezTo>
                  <a:pt x="10805887" y="531960"/>
                  <a:pt x="10807215" y="540927"/>
                  <a:pt x="10808875" y="550225"/>
                </a:cubicBezTo>
                <a:cubicBezTo>
                  <a:pt x="10811200" y="563842"/>
                  <a:pt x="10821495" y="576794"/>
                  <a:pt x="10811200" y="591406"/>
                </a:cubicBezTo>
                <a:cubicBezTo>
                  <a:pt x="10810536" y="592403"/>
                  <a:pt x="10813525" y="595724"/>
                  <a:pt x="10814189" y="598048"/>
                </a:cubicBezTo>
                <a:cubicBezTo>
                  <a:pt x="10815850" y="605355"/>
                  <a:pt x="10818506" y="613325"/>
                  <a:pt x="10810204" y="618971"/>
                </a:cubicBezTo>
                <a:cubicBezTo>
                  <a:pt x="10809540" y="618307"/>
                  <a:pt x="10809208" y="617975"/>
                  <a:pt x="10808875" y="617642"/>
                </a:cubicBezTo>
                <a:cubicBezTo>
                  <a:pt x="10806883" y="613990"/>
                  <a:pt x="10808875" y="611000"/>
                  <a:pt x="10809872" y="608011"/>
                </a:cubicBezTo>
                <a:cubicBezTo>
                  <a:pt x="10810868" y="604690"/>
                  <a:pt x="10809872" y="602034"/>
                  <a:pt x="10806551" y="600706"/>
                </a:cubicBezTo>
                <a:cubicBezTo>
                  <a:pt x="10804558" y="599709"/>
                  <a:pt x="10802566" y="600373"/>
                  <a:pt x="10800905" y="601702"/>
                </a:cubicBezTo>
                <a:cubicBezTo>
                  <a:pt x="10798580" y="603694"/>
                  <a:pt x="10797584" y="606019"/>
                  <a:pt x="10799577" y="609340"/>
                </a:cubicBezTo>
                <a:cubicBezTo>
                  <a:pt x="10801237" y="612329"/>
                  <a:pt x="10803230" y="615650"/>
                  <a:pt x="10804226" y="619303"/>
                </a:cubicBezTo>
                <a:cubicBezTo>
                  <a:pt x="10809208" y="638565"/>
                  <a:pt x="10822492" y="650189"/>
                  <a:pt x="10842418" y="652181"/>
                </a:cubicBezTo>
                <a:cubicBezTo>
                  <a:pt x="10863008" y="654174"/>
                  <a:pt x="10882602" y="629931"/>
                  <a:pt x="10875296" y="610004"/>
                </a:cubicBezTo>
                <a:cubicBezTo>
                  <a:pt x="10874300" y="611665"/>
                  <a:pt x="10873636" y="612993"/>
                  <a:pt x="10872971" y="614653"/>
                </a:cubicBezTo>
                <a:cubicBezTo>
                  <a:pt x="10866994" y="630263"/>
                  <a:pt x="10857362" y="632587"/>
                  <a:pt x="10846071" y="620632"/>
                </a:cubicBezTo>
                <a:cubicBezTo>
                  <a:pt x="10834779" y="608676"/>
                  <a:pt x="10831127" y="593731"/>
                  <a:pt x="10833783" y="577790"/>
                </a:cubicBezTo>
                <a:cubicBezTo>
                  <a:pt x="10836440" y="563510"/>
                  <a:pt x="10845739" y="556536"/>
                  <a:pt x="10860019" y="554875"/>
                </a:cubicBezTo>
                <a:cubicBezTo>
                  <a:pt x="10870315" y="553547"/>
                  <a:pt x="10880942" y="554211"/>
                  <a:pt x="10891237" y="555539"/>
                </a:cubicBezTo>
                <a:cubicBezTo>
                  <a:pt x="10911163" y="558196"/>
                  <a:pt x="10917141" y="554875"/>
                  <a:pt x="10924780" y="536941"/>
                </a:cubicBezTo>
                <a:cubicBezTo>
                  <a:pt x="10926772" y="543916"/>
                  <a:pt x="10924780" y="549562"/>
                  <a:pt x="10921791" y="555207"/>
                </a:cubicBezTo>
                <a:cubicBezTo>
                  <a:pt x="10918470" y="561185"/>
                  <a:pt x="10922787" y="563178"/>
                  <a:pt x="10926772" y="564174"/>
                </a:cubicBezTo>
                <a:cubicBezTo>
                  <a:pt x="10931754" y="565502"/>
                  <a:pt x="10940056" y="572809"/>
                  <a:pt x="10941717" y="566167"/>
                </a:cubicBezTo>
                <a:cubicBezTo>
                  <a:pt x="10945038" y="553547"/>
                  <a:pt x="10959650" y="543916"/>
                  <a:pt x="10951016" y="527311"/>
                </a:cubicBezTo>
                <a:cubicBezTo>
                  <a:pt x="10947694" y="521001"/>
                  <a:pt x="10948359" y="513030"/>
                  <a:pt x="10942048" y="507052"/>
                </a:cubicBezTo>
                <a:cubicBezTo>
                  <a:pt x="10938064" y="503400"/>
                  <a:pt x="10938064" y="497421"/>
                  <a:pt x="10938064" y="491776"/>
                </a:cubicBezTo>
                <a:cubicBezTo>
                  <a:pt x="10938064" y="474838"/>
                  <a:pt x="10928764" y="457901"/>
                  <a:pt x="10936735" y="440300"/>
                </a:cubicBezTo>
                <a:cubicBezTo>
                  <a:pt x="10937732" y="437975"/>
                  <a:pt x="10934410" y="434322"/>
                  <a:pt x="10933746" y="431001"/>
                </a:cubicBezTo>
                <a:cubicBezTo>
                  <a:pt x="10932418" y="423362"/>
                  <a:pt x="10930093" y="413399"/>
                  <a:pt x="10937732" y="409082"/>
                </a:cubicBezTo>
                <a:cubicBezTo>
                  <a:pt x="10947362" y="403768"/>
                  <a:pt x="10947362" y="396462"/>
                  <a:pt x="10947362" y="387495"/>
                </a:cubicBezTo>
                <a:cubicBezTo>
                  <a:pt x="10947362" y="376204"/>
                  <a:pt x="10948027" y="361592"/>
                  <a:pt x="10960314" y="358935"/>
                </a:cubicBezTo>
                <a:cubicBezTo>
                  <a:pt x="10973266" y="356278"/>
                  <a:pt x="10979576" y="369562"/>
                  <a:pt x="10984890" y="380189"/>
                </a:cubicBezTo>
                <a:cubicBezTo>
                  <a:pt x="10986550" y="383842"/>
                  <a:pt x="10986550" y="388824"/>
                  <a:pt x="10991864" y="389820"/>
                </a:cubicBezTo>
                <a:cubicBezTo>
                  <a:pt x="11007473" y="392477"/>
                  <a:pt x="11010462" y="404101"/>
                  <a:pt x="11010794" y="416720"/>
                </a:cubicBezTo>
                <a:cubicBezTo>
                  <a:pt x="11010794" y="423030"/>
                  <a:pt x="11013451" y="427016"/>
                  <a:pt x="11016772" y="431997"/>
                </a:cubicBezTo>
                <a:cubicBezTo>
                  <a:pt x="11026403" y="447274"/>
                  <a:pt x="11025407" y="465872"/>
                  <a:pt x="11029060" y="482809"/>
                </a:cubicBezTo>
                <a:cubicBezTo>
                  <a:pt x="11029392" y="484469"/>
                  <a:pt x="11028396" y="486794"/>
                  <a:pt x="11027067" y="488455"/>
                </a:cubicBezTo>
                <a:cubicBezTo>
                  <a:pt x="11019429" y="497753"/>
                  <a:pt x="11025074" y="511038"/>
                  <a:pt x="11029724" y="513030"/>
                </a:cubicBezTo>
                <a:cubicBezTo>
                  <a:pt x="11038359" y="517015"/>
                  <a:pt x="11045665" y="522329"/>
                  <a:pt x="11053303" y="527643"/>
                </a:cubicBezTo>
                <a:cubicBezTo>
                  <a:pt x="11053635" y="527975"/>
                  <a:pt x="11055296" y="526647"/>
                  <a:pt x="11056292" y="525982"/>
                </a:cubicBezTo>
                <a:cubicBezTo>
                  <a:pt x="11058949" y="523990"/>
                  <a:pt x="11060941" y="521333"/>
                  <a:pt x="11062270" y="519008"/>
                </a:cubicBezTo>
                <a:cubicBezTo>
                  <a:pt x="11062270" y="515687"/>
                  <a:pt x="11062270" y="512034"/>
                  <a:pt x="11062602" y="508713"/>
                </a:cubicBezTo>
                <a:cubicBezTo>
                  <a:pt x="11061606" y="506721"/>
                  <a:pt x="11060609" y="504396"/>
                  <a:pt x="11058617" y="502071"/>
                </a:cubicBezTo>
                <a:cubicBezTo>
                  <a:pt x="11055960" y="499082"/>
                  <a:pt x="11052971" y="495761"/>
                  <a:pt x="11053303" y="491111"/>
                </a:cubicBezTo>
                <a:cubicBezTo>
                  <a:pt x="11057288" y="490447"/>
                  <a:pt x="11057288" y="497421"/>
                  <a:pt x="11062602" y="495429"/>
                </a:cubicBezTo>
                <a:cubicBezTo>
                  <a:pt x="11062602" y="493104"/>
                  <a:pt x="11063266" y="490115"/>
                  <a:pt x="11062934" y="487458"/>
                </a:cubicBezTo>
                <a:cubicBezTo>
                  <a:pt x="11062602" y="481813"/>
                  <a:pt x="11061938" y="475835"/>
                  <a:pt x="11061606" y="470189"/>
                </a:cubicBezTo>
                <a:cubicBezTo>
                  <a:pt x="11061606" y="469857"/>
                  <a:pt x="11061606" y="469857"/>
                  <a:pt x="11061606" y="469857"/>
                </a:cubicBezTo>
                <a:cubicBezTo>
                  <a:pt x="11060609" y="467532"/>
                  <a:pt x="11060609" y="465208"/>
                  <a:pt x="11060941" y="462883"/>
                </a:cubicBezTo>
                <a:cubicBezTo>
                  <a:pt x="11058949" y="436314"/>
                  <a:pt x="11057288" y="410078"/>
                  <a:pt x="11055960" y="383510"/>
                </a:cubicBezTo>
                <a:cubicBezTo>
                  <a:pt x="11053303" y="378197"/>
                  <a:pt x="11052971" y="372551"/>
                  <a:pt x="11054964" y="367237"/>
                </a:cubicBezTo>
                <a:cubicBezTo>
                  <a:pt x="11054632" y="358602"/>
                  <a:pt x="11053967" y="350300"/>
                  <a:pt x="11053635" y="341665"/>
                </a:cubicBezTo>
                <a:cubicBezTo>
                  <a:pt x="11051643" y="338344"/>
                  <a:pt x="11051975" y="335023"/>
                  <a:pt x="11052971" y="331702"/>
                </a:cubicBezTo>
                <a:cubicBezTo>
                  <a:pt x="11052307" y="316758"/>
                  <a:pt x="11051643" y="302145"/>
                  <a:pt x="11050646" y="287533"/>
                </a:cubicBezTo>
                <a:cubicBezTo>
                  <a:pt x="11049982" y="278234"/>
                  <a:pt x="11046329" y="276905"/>
                  <a:pt x="11038691" y="280226"/>
                </a:cubicBezTo>
                <a:cubicBezTo>
                  <a:pt x="11020757" y="288197"/>
                  <a:pt x="11002824" y="295835"/>
                  <a:pt x="10984890" y="303806"/>
                </a:cubicBezTo>
                <a:cubicBezTo>
                  <a:pt x="10973598" y="308455"/>
                  <a:pt x="10962971" y="313437"/>
                  <a:pt x="10962639" y="328713"/>
                </a:cubicBezTo>
                <a:cubicBezTo>
                  <a:pt x="10962307" y="333363"/>
                  <a:pt x="10959318" y="338344"/>
                  <a:pt x="10956329" y="342330"/>
                </a:cubicBezTo>
                <a:cubicBezTo>
                  <a:pt x="10942713" y="361259"/>
                  <a:pt x="10921458" y="364580"/>
                  <a:pt x="10907510" y="350300"/>
                </a:cubicBezTo>
                <a:cubicBezTo>
                  <a:pt x="10905517" y="344322"/>
                  <a:pt x="10901200" y="342661"/>
                  <a:pt x="10895222" y="342330"/>
                </a:cubicBezTo>
                <a:cubicBezTo>
                  <a:pt x="10881274" y="341665"/>
                  <a:pt x="10872307" y="335023"/>
                  <a:pt x="10869318" y="320743"/>
                </a:cubicBezTo>
                <a:cubicBezTo>
                  <a:pt x="10869318" y="319082"/>
                  <a:pt x="10869318" y="317422"/>
                  <a:pt x="10869318" y="315761"/>
                </a:cubicBezTo>
                <a:cubicBezTo>
                  <a:pt x="10866994" y="303474"/>
                  <a:pt x="10871643" y="294175"/>
                  <a:pt x="10879613" y="285540"/>
                </a:cubicBezTo>
                <a:cubicBezTo>
                  <a:pt x="10882602" y="283215"/>
                  <a:pt x="10885259" y="281223"/>
                  <a:pt x="10887916" y="278898"/>
                </a:cubicBezTo>
                <a:cubicBezTo>
                  <a:pt x="10892565" y="276573"/>
                  <a:pt x="10897879" y="273916"/>
                  <a:pt x="10898543" y="268935"/>
                </a:cubicBezTo>
                <a:cubicBezTo>
                  <a:pt x="10900204" y="257644"/>
                  <a:pt x="10906846" y="248345"/>
                  <a:pt x="10910499" y="238049"/>
                </a:cubicBezTo>
                <a:cubicBezTo>
                  <a:pt x="10929429" y="224101"/>
                  <a:pt x="10938064" y="224433"/>
                  <a:pt x="10954669" y="240706"/>
                </a:cubicBezTo>
                <a:cubicBezTo>
                  <a:pt x="10957990" y="244027"/>
                  <a:pt x="10960979" y="243363"/>
                  <a:pt x="10964632" y="242699"/>
                </a:cubicBezTo>
                <a:cubicBezTo>
                  <a:pt x="10967288" y="241038"/>
                  <a:pt x="10970277" y="239710"/>
                  <a:pt x="10972934" y="238382"/>
                </a:cubicBezTo>
                <a:cubicBezTo>
                  <a:pt x="10978580" y="236057"/>
                  <a:pt x="10984558" y="233400"/>
                  <a:pt x="10990536" y="231075"/>
                </a:cubicBezTo>
                <a:cubicBezTo>
                  <a:pt x="10993857" y="229747"/>
                  <a:pt x="10996846" y="228086"/>
                  <a:pt x="11000167" y="226426"/>
                </a:cubicBezTo>
                <a:cubicBezTo>
                  <a:pt x="11001495" y="225097"/>
                  <a:pt x="11002824" y="223437"/>
                  <a:pt x="11004484" y="223105"/>
                </a:cubicBezTo>
                <a:cubicBezTo>
                  <a:pt x="11004152" y="223769"/>
                  <a:pt x="11004152" y="224765"/>
                  <a:pt x="11003820" y="225429"/>
                </a:cubicBezTo>
                <a:cubicBezTo>
                  <a:pt x="11005148" y="224765"/>
                  <a:pt x="11006145" y="224433"/>
                  <a:pt x="11007473" y="224101"/>
                </a:cubicBezTo>
                <a:cubicBezTo>
                  <a:pt x="11017104" y="219452"/>
                  <a:pt x="11027067" y="215134"/>
                  <a:pt x="11036698" y="210485"/>
                </a:cubicBezTo>
                <a:cubicBezTo>
                  <a:pt x="11040683" y="208824"/>
                  <a:pt x="11043008" y="206167"/>
                  <a:pt x="11043008" y="201186"/>
                </a:cubicBezTo>
                <a:cubicBezTo>
                  <a:pt x="11043672" y="175946"/>
                  <a:pt x="11040683" y="150706"/>
                  <a:pt x="11037694" y="125799"/>
                </a:cubicBezTo>
                <a:cubicBezTo>
                  <a:pt x="11037030" y="122145"/>
                  <a:pt x="11035370" y="120153"/>
                  <a:pt x="11032049" y="120485"/>
                </a:cubicBezTo>
                <a:cubicBezTo>
                  <a:pt x="11022086" y="121481"/>
                  <a:pt x="11017768" y="114175"/>
                  <a:pt x="11012787" y="107533"/>
                </a:cubicBezTo>
                <a:cubicBezTo>
                  <a:pt x="11010462" y="109194"/>
                  <a:pt x="11009466" y="109194"/>
                  <a:pt x="11008469" y="108861"/>
                </a:cubicBezTo>
                <a:cubicBezTo>
                  <a:pt x="10994853" y="76979"/>
                  <a:pt x="11005480" y="59710"/>
                  <a:pt x="11025738" y="42109"/>
                </a:cubicBezTo>
                <a:cubicBezTo>
                  <a:pt x="11031716" y="36795"/>
                  <a:pt x="11031716" y="29157"/>
                  <a:pt x="11035038" y="22515"/>
                </a:cubicBezTo>
                <a:cubicBezTo>
                  <a:pt x="11036698" y="19194"/>
                  <a:pt x="11038026" y="15541"/>
                  <a:pt x="11039355" y="11887"/>
                </a:cubicBezTo>
                <a:cubicBezTo>
                  <a:pt x="11041348" y="11555"/>
                  <a:pt x="11043340" y="10891"/>
                  <a:pt x="11045333" y="10559"/>
                </a:cubicBezTo>
                <a:cubicBezTo>
                  <a:pt x="11048322" y="8899"/>
                  <a:pt x="11050978" y="7238"/>
                  <a:pt x="11053967" y="5909"/>
                </a:cubicBezTo>
                <a:cubicBezTo>
                  <a:pt x="11063266" y="1260"/>
                  <a:pt x="11068746" y="-899"/>
                  <a:pt x="11073271" y="3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6B7AD154-2F73-49CE-9373-DAFCAAFCE37C}"/>
              </a:ext>
            </a:extLst>
          </p:cNvPr>
          <p:cNvSpPr/>
          <p:nvPr/>
        </p:nvSpPr>
        <p:spPr>
          <a:xfrm>
            <a:off x="7295831" y="-9421"/>
            <a:ext cx="3150100" cy="561156"/>
          </a:xfrm>
          <a:custGeom>
            <a:avLst/>
            <a:gdLst>
              <a:gd name="connsiteX0" fmla="*/ 6204063 w 6204821"/>
              <a:gd name="connsiteY0" fmla="*/ 16690 h 1105321"/>
              <a:gd name="connsiteX1" fmla="*/ 6037924 w 6204821"/>
              <a:gd name="connsiteY1" fmla="*/ 16690 h 1105321"/>
              <a:gd name="connsiteX2" fmla="*/ 5996199 w 6204821"/>
              <a:gd name="connsiteY2" fmla="*/ 41725 h 1105321"/>
              <a:gd name="connsiteX3" fmla="*/ 5928681 w 6204821"/>
              <a:gd name="connsiteY3" fmla="*/ 285244 h 1105321"/>
              <a:gd name="connsiteX4" fmla="*/ 5999233 w 6204821"/>
              <a:gd name="connsiteY4" fmla="*/ 375521 h 1105321"/>
              <a:gd name="connsiteX5" fmla="*/ 6118338 w 6204821"/>
              <a:gd name="connsiteY5" fmla="*/ 432418 h 1105321"/>
              <a:gd name="connsiteX6" fmla="*/ 6102407 w 6204821"/>
              <a:gd name="connsiteY6" fmla="*/ 429384 h 1105321"/>
              <a:gd name="connsiteX7" fmla="*/ 5984820 w 6204821"/>
              <a:gd name="connsiteY7" fmla="*/ 380831 h 1105321"/>
              <a:gd name="connsiteX8" fmla="*/ 5917301 w 6204821"/>
              <a:gd name="connsiteY8" fmla="*/ 383107 h 1105321"/>
              <a:gd name="connsiteX9" fmla="*/ 5764817 w 6204821"/>
              <a:gd name="connsiteY9" fmla="*/ 587937 h 1105321"/>
              <a:gd name="connsiteX10" fmla="*/ 5796679 w 6204821"/>
              <a:gd name="connsiteY10" fmla="*/ 692628 h 1105321"/>
              <a:gd name="connsiteX11" fmla="*/ 5868749 w 6204821"/>
              <a:gd name="connsiteY11" fmla="*/ 764697 h 1105321"/>
              <a:gd name="connsiteX12" fmla="*/ 5883163 w 6204821"/>
              <a:gd name="connsiteY12" fmla="*/ 782904 h 1105321"/>
              <a:gd name="connsiteX13" fmla="*/ 5875577 w 6204821"/>
              <a:gd name="connsiteY13" fmla="*/ 789732 h 1105321"/>
              <a:gd name="connsiteX14" fmla="*/ 5789093 w 6204821"/>
              <a:gd name="connsiteY14" fmla="*/ 699455 h 1105321"/>
              <a:gd name="connsiteX15" fmla="*/ 5705644 w 6204821"/>
              <a:gd name="connsiteY15" fmla="*/ 672903 h 1105321"/>
              <a:gd name="connsiteX16" fmla="*/ 5508401 w 6204821"/>
              <a:gd name="connsiteY16" fmla="*/ 785180 h 1105321"/>
              <a:gd name="connsiteX17" fmla="*/ 5487918 w 6204821"/>
              <a:gd name="connsiteY17" fmla="*/ 920216 h 1105321"/>
              <a:gd name="connsiteX18" fmla="*/ 5525091 w 6204821"/>
              <a:gd name="connsiteY18" fmla="*/ 1026424 h 1105321"/>
              <a:gd name="connsiteX19" fmla="*/ 5515228 w 6204821"/>
              <a:gd name="connsiteY19" fmla="*/ 1013528 h 1105321"/>
              <a:gd name="connsiteX20" fmla="*/ 5471228 w 6204821"/>
              <a:gd name="connsiteY20" fmla="*/ 909595 h 1105321"/>
              <a:gd name="connsiteX21" fmla="*/ 5426469 w 6204821"/>
              <a:gd name="connsiteY21" fmla="*/ 864078 h 1105321"/>
              <a:gd name="connsiteX22" fmla="*/ 5157156 w 6204821"/>
              <a:gd name="connsiteY22" fmla="*/ 905802 h 1105321"/>
              <a:gd name="connsiteX23" fmla="*/ 5113155 w 6204821"/>
              <a:gd name="connsiteY23" fmla="*/ 994562 h 1105321"/>
              <a:gd name="connsiteX24" fmla="*/ 5113914 w 6204821"/>
              <a:gd name="connsiteY24" fmla="*/ 1103046 h 1105321"/>
              <a:gd name="connsiteX25" fmla="*/ 5103293 w 6204821"/>
              <a:gd name="connsiteY25" fmla="*/ 1103046 h 1105321"/>
              <a:gd name="connsiteX26" fmla="*/ 5104052 w 6204821"/>
              <a:gd name="connsiteY26" fmla="*/ 1015803 h 1105321"/>
              <a:gd name="connsiteX27" fmla="*/ 5003913 w 6204821"/>
              <a:gd name="connsiteY27" fmla="*/ 873940 h 1105321"/>
              <a:gd name="connsiteX28" fmla="*/ 4801359 w 6204821"/>
              <a:gd name="connsiteY28" fmla="*/ 859526 h 1105321"/>
              <a:gd name="connsiteX29" fmla="*/ 4743703 w 6204821"/>
              <a:gd name="connsiteY29" fmla="*/ 911113 h 1105321"/>
              <a:gd name="connsiteX30" fmla="*/ 4695910 w 6204821"/>
              <a:gd name="connsiteY30" fmla="*/ 1027183 h 1105321"/>
              <a:gd name="connsiteX31" fmla="*/ 4686806 w 6204821"/>
              <a:gd name="connsiteY31" fmla="*/ 1023390 h 1105321"/>
              <a:gd name="connsiteX32" fmla="*/ 4721703 w 6204821"/>
              <a:gd name="connsiteY32" fmla="*/ 939182 h 1105321"/>
              <a:gd name="connsiteX33" fmla="*/ 4675427 w 6204821"/>
              <a:gd name="connsiteY33" fmla="*/ 752559 h 1105321"/>
              <a:gd name="connsiteX34" fmla="*/ 4492598 w 6204821"/>
              <a:gd name="connsiteY34" fmla="*/ 670627 h 1105321"/>
              <a:gd name="connsiteX35" fmla="*/ 4437218 w 6204821"/>
              <a:gd name="connsiteY35" fmla="*/ 690352 h 1105321"/>
              <a:gd name="connsiteX36" fmla="*/ 4331010 w 6204821"/>
              <a:gd name="connsiteY36" fmla="*/ 790491 h 1105321"/>
              <a:gd name="connsiteX37" fmla="*/ 4343148 w 6204821"/>
              <a:gd name="connsiteY37" fmla="*/ 772284 h 1105321"/>
              <a:gd name="connsiteX38" fmla="*/ 4416735 w 6204821"/>
              <a:gd name="connsiteY38" fmla="*/ 697938 h 1105321"/>
              <a:gd name="connsiteX39" fmla="*/ 4450873 w 6204821"/>
              <a:gd name="connsiteY39" fmla="*/ 583385 h 1105321"/>
              <a:gd name="connsiteX40" fmla="*/ 4295354 w 6204821"/>
              <a:gd name="connsiteY40" fmla="*/ 384625 h 1105321"/>
              <a:gd name="connsiteX41" fmla="*/ 4230871 w 6204821"/>
              <a:gd name="connsiteY41" fmla="*/ 383107 h 1105321"/>
              <a:gd name="connsiteX42" fmla="*/ 4132249 w 6204821"/>
              <a:gd name="connsiteY42" fmla="*/ 425590 h 1105321"/>
              <a:gd name="connsiteX43" fmla="*/ 4062455 w 6204821"/>
              <a:gd name="connsiteY43" fmla="*/ 426349 h 1105321"/>
              <a:gd name="connsiteX44" fmla="*/ 3950178 w 6204821"/>
              <a:gd name="connsiteY44" fmla="*/ 380073 h 1105321"/>
              <a:gd name="connsiteX45" fmla="*/ 3900108 w 6204821"/>
              <a:gd name="connsiteY45" fmla="*/ 382349 h 1105321"/>
              <a:gd name="connsiteX46" fmla="*/ 3738521 w 6204821"/>
              <a:gd name="connsiteY46" fmla="*/ 609937 h 1105321"/>
              <a:gd name="connsiteX47" fmla="*/ 3769624 w 6204821"/>
              <a:gd name="connsiteY47" fmla="*/ 691110 h 1105321"/>
              <a:gd name="connsiteX48" fmla="*/ 3853832 w 6204821"/>
              <a:gd name="connsiteY48" fmla="*/ 787456 h 1105321"/>
              <a:gd name="connsiteX49" fmla="*/ 3838660 w 6204821"/>
              <a:gd name="connsiteY49" fmla="*/ 776835 h 1105321"/>
              <a:gd name="connsiteX50" fmla="*/ 3755211 w 6204821"/>
              <a:gd name="connsiteY50" fmla="*/ 692628 h 1105321"/>
              <a:gd name="connsiteX51" fmla="*/ 3697555 w 6204821"/>
              <a:gd name="connsiteY51" fmla="*/ 672145 h 1105321"/>
              <a:gd name="connsiteX52" fmla="*/ 3490449 w 6204821"/>
              <a:gd name="connsiteY52" fmla="*/ 777594 h 1105321"/>
              <a:gd name="connsiteX53" fmla="*/ 3463897 w 6204821"/>
              <a:gd name="connsiteY53" fmla="*/ 923251 h 1105321"/>
              <a:gd name="connsiteX54" fmla="*/ 3499553 w 6204821"/>
              <a:gd name="connsiteY54" fmla="*/ 1027183 h 1105321"/>
              <a:gd name="connsiteX55" fmla="*/ 3490449 w 6204821"/>
              <a:gd name="connsiteY55" fmla="*/ 1013528 h 1105321"/>
              <a:gd name="connsiteX56" fmla="*/ 3445690 w 6204821"/>
              <a:gd name="connsiteY56" fmla="*/ 907319 h 1105321"/>
              <a:gd name="connsiteX57" fmla="*/ 3403966 w 6204821"/>
              <a:gd name="connsiteY57" fmla="*/ 865595 h 1105321"/>
              <a:gd name="connsiteX58" fmla="*/ 3140722 w 6204821"/>
              <a:gd name="connsiteY58" fmla="*/ 898975 h 1105321"/>
              <a:gd name="connsiteX59" fmla="*/ 3087618 w 6204821"/>
              <a:gd name="connsiteY59" fmla="*/ 999872 h 1105321"/>
              <a:gd name="connsiteX60" fmla="*/ 3088376 w 6204821"/>
              <a:gd name="connsiteY60" fmla="*/ 1104563 h 1105321"/>
              <a:gd name="connsiteX61" fmla="*/ 3076997 w 6204821"/>
              <a:gd name="connsiteY61" fmla="*/ 1104563 h 1105321"/>
              <a:gd name="connsiteX62" fmla="*/ 3077755 w 6204821"/>
              <a:gd name="connsiteY62" fmla="*/ 1002907 h 1105321"/>
              <a:gd name="connsiteX63" fmla="*/ 3007203 w 6204821"/>
              <a:gd name="connsiteY63" fmla="*/ 889112 h 1105321"/>
              <a:gd name="connsiteX64" fmla="*/ 2834994 w 6204821"/>
              <a:gd name="connsiteY64" fmla="*/ 853457 h 1105321"/>
              <a:gd name="connsiteX65" fmla="*/ 2798580 w 6204821"/>
              <a:gd name="connsiteY65" fmla="*/ 856491 h 1105321"/>
              <a:gd name="connsiteX66" fmla="*/ 2712855 w 6204821"/>
              <a:gd name="connsiteY66" fmla="*/ 920975 h 1105321"/>
              <a:gd name="connsiteX67" fmla="*/ 2668096 w 6204821"/>
              <a:gd name="connsiteY67" fmla="*/ 1028700 h 1105321"/>
              <a:gd name="connsiteX68" fmla="*/ 2661268 w 6204821"/>
              <a:gd name="connsiteY68" fmla="*/ 1026424 h 1105321"/>
              <a:gd name="connsiteX69" fmla="*/ 2665820 w 6204821"/>
              <a:gd name="connsiteY69" fmla="*/ 1007458 h 1105321"/>
              <a:gd name="connsiteX70" fmla="*/ 2702993 w 6204821"/>
              <a:gd name="connsiteY70" fmla="*/ 918699 h 1105321"/>
              <a:gd name="connsiteX71" fmla="*/ 2684027 w 6204821"/>
              <a:gd name="connsiteY71" fmla="*/ 791249 h 1105321"/>
              <a:gd name="connsiteX72" fmla="*/ 2469335 w 6204821"/>
              <a:gd name="connsiteY72" fmla="*/ 672145 h 1105321"/>
              <a:gd name="connsiteX73" fmla="*/ 2408645 w 6204821"/>
              <a:gd name="connsiteY73" fmla="*/ 694145 h 1105321"/>
              <a:gd name="connsiteX74" fmla="*/ 2301679 w 6204821"/>
              <a:gd name="connsiteY74" fmla="*/ 796560 h 1105321"/>
              <a:gd name="connsiteX75" fmla="*/ 2315334 w 6204821"/>
              <a:gd name="connsiteY75" fmla="*/ 775318 h 1105321"/>
              <a:gd name="connsiteX76" fmla="*/ 2392714 w 6204821"/>
              <a:gd name="connsiteY76" fmla="*/ 697179 h 1105321"/>
              <a:gd name="connsiteX77" fmla="*/ 2424576 w 6204821"/>
              <a:gd name="connsiteY77" fmla="*/ 594765 h 1105321"/>
              <a:gd name="connsiteX78" fmla="*/ 2254644 w 6204821"/>
              <a:gd name="connsiteY78" fmla="*/ 382349 h 1105321"/>
              <a:gd name="connsiteX79" fmla="*/ 2209126 w 6204821"/>
              <a:gd name="connsiteY79" fmla="*/ 384625 h 1105321"/>
              <a:gd name="connsiteX80" fmla="*/ 2099883 w 6204821"/>
              <a:gd name="connsiteY80" fmla="*/ 430142 h 1105321"/>
              <a:gd name="connsiteX81" fmla="*/ 2046779 w 6204821"/>
              <a:gd name="connsiteY81" fmla="*/ 430142 h 1105321"/>
              <a:gd name="connsiteX82" fmla="*/ 1937537 w 6204821"/>
              <a:gd name="connsiteY82" fmla="*/ 385383 h 1105321"/>
              <a:gd name="connsiteX83" fmla="*/ 1881398 w 6204821"/>
              <a:gd name="connsiteY83" fmla="*/ 383866 h 1105321"/>
              <a:gd name="connsiteX84" fmla="*/ 1717535 w 6204821"/>
              <a:gd name="connsiteY84" fmla="*/ 607661 h 1105321"/>
              <a:gd name="connsiteX85" fmla="*/ 1748638 w 6204821"/>
              <a:gd name="connsiteY85" fmla="*/ 693386 h 1105321"/>
              <a:gd name="connsiteX86" fmla="*/ 1835122 w 6204821"/>
              <a:gd name="connsiteY86" fmla="*/ 789732 h 1105321"/>
              <a:gd name="connsiteX87" fmla="*/ 1819191 w 6204821"/>
              <a:gd name="connsiteY87" fmla="*/ 778353 h 1105321"/>
              <a:gd name="connsiteX88" fmla="*/ 1732707 w 6204821"/>
              <a:gd name="connsiteY88" fmla="*/ 693386 h 1105321"/>
              <a:gd name="connsiteX89" fmla="*/ 1677327 w 6204821"/>
              <a:gd name="connsiteY89" fmla="*/ 674421 h 1105321"/>
              <a:gd name="connsiteX90" fmla="*/ 1472498 w 6204821"/>
              <a:gd name="connsiteY90" fmla="*/ 777594 h 1105321"/>
              <a:gd name="connsiteX91" fmla="*/ 1445187 w 6204821"/>
              <a:gd name="connsiteY91" fmla="*/ 928561 h 1105321"/>
              <a:gd name="connsiteX92" fmla="*/ 1486153 w 6204821"/>
              <a:gd name="connsiteY92" fmla="*/ 1026424 h 1105321"/>
              <a:gd name="connsiteX93" fmla="*/ 1479325 w 6204821"/>
              <a:gd name="connsiteY93" fmla="*/ 1030217 h 1105321"/>
              <a:gd name="connsiteX94" fmla="*/ 1467946 w 6204821"/>
              <a:gd name="connsiteY94" fmla="*/ 1008976 h 1105321"/>
              <a:gd name="connsiteX95" fmla="*/ 1425463 w 6204821"/>
              <a:gd name="connsiteY95" fmla="*/ 907319 h 1105321"/>
              <a:gd name="connsiteX96" fmla="*/ 1390566 w 6204821"/>
              <a:gd name="connsiteY96" fmla="*/ 870147 h 1105321"/>
              <a:gd name="connsiteX97" fmla="*/ 1106080 w 6204821"/>
              <a:gd name="connsiteY97" fmla="*/ 912630 h 1105321"/>
              <a:gd name="connsiteX98" fmla="*/ 1067390 w 6204821"/>
              <a:gd name="connsiteY98" fmla="*/ 995320 h 1105321"/>
              <a:gd name="connsiteX99" fmla="*/ 1061321 w 6204821"/>
              <a:gd name="connsiteY99" fmla="*/ 1105321 h 1105321"/>
              <a:gd name="connsiteX100" fmla="*/ 1057528 w 6204821"/>
              <a:gd name="connsiteY100" fmla="*/ 1086356 h 1105321"/>
              <a:gd name="connsiteX101" fmla="*/ 1057528 w 6204821"/>
              <a:gd name="connsiteY101" fmla="*/ 999114 h 1105321"/>
              <a:gd name="connsiteX102" fmla="*/ 1000631 w 6204821"/>
              <a:gd name="connsiteY102" fmla="*/ 897457 h 1105321"/>
              <a:gd name="connsiteX103" fmla="*/ 816284 w 6204821"/>
              <a:gd name="connsiteY103" fmla="*/ 854216 h 1105321"/>
              <a:gd name="connsiteX104" fmla="*/ 776835 w 6204821"/>
              <a:gd name="connsiteY104" fmla="*/ 857250 h 1105321"/>
              <a:gd name="connsiteX105" fmla="*/ 694904 w 6204821"/>
              <a:gd name="connsiteY105" fmla="*/ 918699 h 1105321"/>
              <a:gd name="connsiteX106" fmla="*/ 650145 w 6204821"/>
              <a:gd name="connsiteY106" fmla="*/ 1030217 h 1105321"/>
              <a:gd name="connsiteX107" fmla="*/ 643317 w 6204821"/>
              <a:gd name="connsiteY107" fmla="*/ 1027941 h 1105321"/>
              <a:gd name="connsiteX108" fmla="*/ 647869 w 6204821"/>
              <a:gd name="connsiteY108" fmla="*/ 1008976 h 1105321"/>
              <a:gd name="connsiteX109" fmla="*/ 682766 w 6204821"/>
              <a:gd name="connsiteY109" fmla="*/ 919458 h 1105321"/>
              <a:gd name="connsiteX110" fmla="*/ 661524 w 6204821"/>
              <a:gd name="connsiteY110" fmla="*/ 786698 h 1105321"/>
              <a:gd name="connsiteX111" fmla="*/ 444556 w 6204821"/>
              <a:gd name="connsiteY111" fmla="*/ 672903 h 1105321"/>
              <a:gd name="connsiteX112" fmla="*/ 390694 w 6204821"/>
              <a:gd name="connsiteY112" fmla="*/ 695662 h 1105321"/>
              <a:gd name="connsiteX113" fmla="*/ 282968 w 6204821"/>
              <a:gd name="connsiteY113" fmla="*/ 795801 h 1105321"/>
              <a:gd name="connsiteX114" fmla="*/ 297382 w 6204821"/>
              <a:gd name="connsiteY114" fmla="*/ 773801 h 1105321"/>
              <a:gd name="connsiteX115" fmla="*/ 374762 w 6204821"/>
              <a:gd name="connsiteY115" fmla="*/ 695662 h 1105321"/>
              <a:gd name="connsiteX116" fmla="*/ 405866 w 6204821"/>
              <a:gd name="connsiteY116" fmla="*/ 587937 h 1105321"/>
              <a:gd name="connsiteX117" fmla="*/ 252623 w 6204821"/>
              <a:gd name="connsiteY117" fmla="*/ 386900 h 1105321"/>
              <a:gd name="connsiteX118" fmla="*/ 182829 w 6204821"/>
              <a:gd name="connsiteY118" fmla="*/ 385383 h 1105321"/>
              <a:gd name="connsiteX119" fmla="*/ 52345 w 6204821"/>
              <a:gd name="connsiteY119" fmla="*/ 443039 h 1105321"/>
              <a:gd name="connsiteX120" fmla="*/ 47794 w 6204821"/>
              <a:gd name="connsiteY120" fmla="*/ 436211 h 1105321"/>
              <a:gd name="connsiteX121" fmla="*/ 66001 w 6204821"/>
              <a:gd name="connsiteY121" fmla="*/ 424832 h 1105321"/>
              <a:gd name="connsiteX122" fmla="*/ 167657 w 6204821"/>
              <a:gd name="connsiteY122" fmla="*/ 381590 h 1105321"/>
              <a:gd name="connsiteX123" fmla="*/ 243520 w 6204821"/>
              <a:gd name="connsiteY123" fmla="*/ 282968 h 1105321"/>
              <a:gd name="connsiteX124" fmla="*/ 180554 w 6204821"/>
              <a:gd name="connsiteY124" fmla="*/ 51587 h 1105321"/>
              <a:gd name="connsiteX125" fmla="*/ 107725 w 6204821"/>
              <a:gd name="connsiteY125" fmla="*/ 17448 h 1105321"/>
              <a:gd name="connsiteX126" fmla="*/ 0 w 6204821"/>
              <a:gd name="connsiteY126" fmla="*/ 10621 h 1105321"/>
              <a:gd name="connsiteX127" fmla="*/ 158553 w 6204821"/>
              <a:gd name="connsiteY127" fmla="*/ 10621 h 1105321"/>
              <a:gd name="connsiteX128" fmla="*/ 173726 w 6204821"/>
              <a:gd name="connsiteY128" fmla="*/ 17448 h 1105321"/>
              <a:gd name="connsiteX129" fmla="*/ 242002 w 6204821"/>
              <a:gd name="connsiteY129" fmla="*/ 337590 h 1105321"/>
              <a:gd name="connsiteX130" fmla="*/ 242761 w 6204821"/>
              <a:gd name="connsiteY130" fmla="*/ 343659 h 1105321"/>
              <a:gd name="connsiteX131" fmla="*/ 286003 w 6204821"/>
              <a:gd name="connsiteY131" fmla="*/ 326969 h 1105321"/>
              <a:gd name="connsiteX132" fmla="*/ 369452 w 6204821"/>
              <a:gd name="connsiteY132" fmla="*/ 292072 h 1105321"/>
              <a:gd name="connsiteX133" fmla="*/ 440763 w 6204821"/>
              <a:gd name="connsiteY133" fmla="*/ 179036 h 1105321"/>
              <a:gd name="connsiteX134" fmla="*/ 392211 w 6204821"/>
              <a:gd name="connsiteY134" fmla="*/ 40966 h 1105321"/>
              <a:gd name="connsiteX135" fmla="*/ 338348 w 6204821"/>
              <a:gd name="connsiteY135" fmla="*/ 15931 h 1105321"/>
              <a:gd name="connsiteX136" fmla="*/ 216968 w 6204821"/>
              <a:gd name="connsiteY136" fmla="*/ 9862 h 1105321"/>
              <a:gd name="connsiteX137" fmla="*/ 759387 w 6204821"/>
              <a:gd name="connsiteY137" fmla="*/ 4552 h 1105321"/>
              <a:gd name="connsiteX138" fmla="*/ 835250 w 6204821"/>
              <a:gd name="connsiteY138" fmla="*/ 0 h 1105321"/>
              <a:gd name="connsiteX139" fmla="*/ 3367551 w 6204821"/>
              <a:gd name="connsiteY139" fmla="*/ 0 h 1105321"/>
              <a:gd name="connsiteX140" fmla="*/ 3400931 w 6204821"/>
              <a:gd name="connsiteY140" fmla="*/ 3035 h 1105321"/>
              <a:gd name="connsiteX141" fmla="*/ 5004672 w 6204821"/>
              <a:gd name="connsiteY141" fmla="*/ 4552 h 1105321"/>
              <a:gd name="connsiteX142" fmla="*/ 6204822 w 6204821"/>
              <a:gd name="connsiteY142" fmla="*/ 5310 h 1105321"/>
              <a:gd name="connsiteX143" fmla="*/ 6204063 w 6204821"/>
              <a:gd name="connsiteY143" fmla="*/ 16690 h 1105321"/>
              <a:gd name="connsiteX144" fmla="*/ 3362241 w 6204821"/>
              <a:gd name="connsiteY144" fmla="*/ 689593 h 1105321"/>
              <a:gd name="connsiteX145" fmla="*/ 3432793 w 6204821"/>
              <a:gd name="connsiteY145" fmla="*/ 841319 h 1105321"/>
              <a:gd name="connsiteX146" fmla="*/ 3715003 w 6204821"/>
              <a:gd name="connsiteY146" fmla="*/ 652420 h 1105321"/>
              <a:gd name="connsiteX147" fmla="*/ 3589071 w 6204821"/>
              <a:gd name="connsiteY147" fmla="*/ 524971 h 1105321"/>
              <a:gd name="connsiteX148" fmla="*/ 3554933 w 6204821"/>
              <a:gd name="connsiteY148" fmla="*/ 516626 h 1105321"/>
              <a:gd name="connsiteX149" fmla="*/ 3375896 w 6204821"/>
              <a:gd name="connsiteY149" fmla="*/ 629662 h 1105321"/>
              <a:gd name="connsiteX150" fmla="*/ 3363000 w 6204821"/>
              <a:gd name="connsiteY150" fmla="*/ 691110 h 1105321"/>
              <a:gd name="connsiteX151" fmla="*/ 3327344 w 6204821"/>
              <a:gd name="connsiteY151" fmla="*/ 666076 h 1105321"/>
              <a:gd name="connsiteX152" fmla="*/ 3116445 w 6204821"/>
              <a:gd name="connsiteY152" fmla="*/ 703248 h 1105321"/>
              <a:gd name="connsiteX153" fmla="*/ 3088376 w 6204821"/>
              <a:gd name="connsiteY153" fmla="*/ 764697 h 1105321"/>
              <a:gd name="connsiteX154" fmla="*/ 3088376 w 6204821"/>
              <a:gd name="connsiteY154" fmla="*/ 883043 h 1105321"/>
              <a:gd name="connsiteX155" fmla="*/ 3088376 w 6204821"/>
              <a:gd name="connsiteY155" fmla="*/ 924009 h 1105321"/>
              <a:gd name="connsiteX156" fmla="*/ 3424449 w 6204821"/>
              <a:gd name="connsiteY156" fmla="*/ 852698 h 1105321"/>
              <a:gd name="connsiteX157" fmla="*/ 3398655 w 6204821"/>
              <a:gd name="connsiteY157" fmla="*/ 789732 h 1105321"/>
              <a:gd name="connsiteX158" fmla="*/ 3362241 w 6204821"/>
              <a:gd name="connsiteY158" fmla="*/ 689593 h 1105321"/>
              <a:gd name="connsiteX159" fmla="*/ 4092800 w 6204821"/>
              <a:gd name="connsiteY159" fmla="*/ 13655 h 1105321"/>
              <a:gd name="connsiteX160" fmla="*/ 4092800 w 6204821"/>
              <a:gd name="connsiteY160" fmla="*/ 15931 h 1105321"/>
              <a:gd name="connsiteX161" fmla="*/ 4022248 w 6204821"/>
              <a:gd name="connsiteY161" fmla="*/ 15931 h 1105321"/>
              <a:gd name="connsiteX162" fmla="*/ 3969144 w 6204821"/>
              <a:gd name="connsiteY162" fmla="*/ 41725 h 1105321"/>
              <a:gd name="connsiteX163" fmla="*/ 3899350 w 6204821"/>
              <a:gd name="connsiteY163" fmla="*/ 257175 h 1105321"/>
              <a:gd name="connsiteX164" fmla="*/ 3985075 w 6204821"/>
              <a:gd name="connsiteY164" fmla="*/ 383107 h 1105321"/>
              <a:gd name="connsiteX165" fmla="*/ 4222526 w 6204821"/>
              <a:gd name="connsiteY165" fmla="*/ 375521 h 1105321"/>
              <a:gd name="connsiteX166" fmla="*/ 4287768 w 6204821"/>
              <a:gd name="connsiteY166" fmla="*/ 296624 h 1105321"/>
              <a:gd name="connsiteX167" fmla="*/ 4215698 w 6204821"/>
              <a:gd name="connsiteY167" fmla="*/ 36414 h 1105321"/>
              <a:gd name="connsiteX168" fmla="*/ 4169421 w 6204821"/>
              <a:gd name="connsiteY168" fmla="*/ 14414 h 1105321"/>
              <a:gd name="connsiteX169" fmla="*/ 4092800 w 6204821"/>
              <a:gd name="connsiteY169" fmla="*/ 13655 h 1105321"/>
              <a:gd name="connsiteX170" fmla="*/ 2071055 w 6204821"/>
              <a:gd name="connsiteY170" fmla="*/ 13655 h 1105321"/>
              <a:gd name="connsiteX171" fmla="*/ 2071055 w 6204821"/>
              <a:gd name="connsiteY171" fmla="*/ 15173 h 1105321"/>
              <a:gd name="connsiteX172" fmla="*/ 2011883 w 6204821"/>
              <a:gd name="connsiteY172" fmla="*/ 15173 h 1105321"/>
              <a:gd name="connsiteX173" fmla="*/ 1951192 w 6204821"/>
              <a:gd name="connsiteY173" fmla="*/ 42483 h 1105321"/>
              <a:gd name="connsiteX174" fmla="*/ 1885950 w 6204821"/>
              <a:gd name="connsiteY174" fmla="*/ 291313 h 1105321"/>
              <a:gd name="connsiteX175" fmla="*/ 1954985 w 6204821"/>
              <a:gd name="connsiteY175" fmla="*/ 375521 h 1105321"/>
              <a:gd name="connsiteX176" fmla="*/ 2054366 w 6204821"/>
              <a:gd name="connsiteY176" fmla="*/ 416487 h 1105321"/>
              <a:gd name="connsiteX177" fmla="*/ 2096849 w 6204821"/>
              <a:gd name="connsiteY177" fmla="*/ 416487 h 1105321"/>
              <a:gd name="connsiteX178" fmla="*/ 2208367 w 6204821"/>
              <a:gd name="connsiteY178" fmla="*/ 368693 h 1105321"/>
              <a:gd name="connsiteX179" fmla="*/ 2252368 w 6204821"/>
              <a:gd name="connsiteY179" fmla="*/ 321658 h 1105321"/>
              <a:gd name="connsiteX180" fmla="*/ 2191677 w 6204821"/>
              <a:gd name="connsiteY180" fmla="*/ 37173 h 1105321"/>
              <a:gd name="connsiteX181" fmla="*/ 2142367 w 6204821"/>
              <a:gd name="connsiteY181" fmla="*/ 15173 h 1105321"/>
              <a:gd name="connsiteX182" fmla="*/ 2071055 w 6204821"/>
              <a:gd name="connsiteY182" fmla="*/ 13655 h 1105321"/>
              <a:gd name="connsiteX183" fmla="*/ 1401945 w 6204821"/>
              <a:gd name="connsiteY183" fmla="*/ 851940 h 1105321"/>
              <a:gd name="connsiteX184" fmla="*/ 1400428 w 6204821"/>
              <a:gd name="connsiteY184" fmla="*/ 842836 h 1105321"/>
              <a:gd name="connsiteX185" fmla="*/ 1342772 w 6204821"/>
              <a:gd name="connsiteY185" fmla="*/ 701731 h 1105321"/>
              <a:gd name="connsiteX186" fmla="*/ 1296496 w 6204821"/>
              <a:gd name="connsiteY186" fmla="*/ 661524 h 1105321"/>
              <a:gd name="connsiteX187" fmla="*/ 1166012 w 6204821"/>
              <a:gd name="connsiteY187" fmla="*/ 666076 h 1105321"/>
              <a:gd name="connsiteX188" fmla="*/ 1068149 w 6204821"/>
              <a:gd name="connsiteY188" fmla="*/ 794284 h 1105321"/>
              <a:gd name="connsiteX189" fmla="*/ 1068907 w 6204821"/>
              <a:gd name="connsiteY189" fmla="*/ 923251 h 1105321"/>
              <a:gd name="connsiteX190" fmla="*/ 1401945 w 6204821"/>
              <a:gd name="connsiteY190" fmla="*/ 851940 h 1105321"/>
              <a:gd name="connsiteX191" fmla="*/ 5449228 w 6204821"/>
              <a:gd name="connsiteY191" fmla="*/ 851940 h 1105321"/>
              <a:gd name="connsiteX192" fmla="*/ 5379434 w 6204821"/>
              <a:gd name="connsiteY192" fmla="*/ 683524 h 1105321"/>
              <a:gd name="connsiteX193" fmla="*/ 5357434 w 6204821"/>
              <a:gd name="connsiteY193" fmla="*/ 666834 h 1105321"/>
              <a:gd name="connsiteX194" fmla="*/ 5135914 w 6204821"/>
              <a:gd name="connsiteY194" fmla="*/ 709318 h 1105321"/>
              <a:gd name="connsiteX195" fmla="*/ 5116949 w 6204821"/>
              <a:gd name="connsiteY195" fmla="*/ 742697 h 1105321"/>
              <a:gd name="connsiteX196" fmla="*/ 5116190 w 6204821"/>
              <a:gd name="connsiteY196" fmla="*/ 923251 h 1105321"/>
              <a:gd name="connsiteX197" fmla="*/ 5449228 w 6204821"/>
              <a:gd name="connsiteY197" fmla="*/ 851940 h 1105321"/>
              <a:gd name="connsiteX198" fmla="*/ 2742442 w 6204821"/>
              <a:gd name="connsiteY198" fmla="*/ 852698 h 1105321"/>
              <a:gd name="connsiteX199" fmla="*/ 3077755 w 6204821"/>
              <a:gd name="connsiteY199" fmla="*/ 924009 h 1105321"/>
              <a:gd name="connsiteX200" fmla="*/ 3078514 w 6204821"/>
              <a:gd name="connsiteY200" fmla="*/ 779870 h 1105321"/>
              <a:gd name="connsiteX201" fmla="*/ 3016307 w 6204821"/>
              <a:gd name="connsiteY201" fmla="*/ 679731 h 1105321"/>
              <a:gd name="connsiteX202" fmla="*/ 2848650 w 6204821"/>
              <a:gd name="connsiteY202" fmla="*/ 663800 h 1105321"/>
              <a:gd name="connsiteX203" fmla="*/ 2811477 w 6204821"/>
              <a:gd name="connsiteY203" fmla="*/ 690352 h 1105321"/>
              <a:gd name="connsiteX204" fmla="*/ 2742442 w 6204821"/>
              <a:gd name="connsiteY204" fmla="*/ 852698 h 1105321"/>
              <a:gd name="connsiteX205" fmla="*/ 5455297 w 6204821"/>
              <a:gd name="connsiteY205" fmla="*/ 845112 h 1105321"/>
              <a:gd name="connsiteX206" fmla="*/ 5738265 w 6204821"/>
              <a:gd name="connsiteY206" fmla="*/ 651662 h 1105321"/>
              <a:gd name="connsiteX207" fmla="*/ 5613850 w 6204821"/>
              <a:gd name="connsiteY207" fmla="*/ 525729 h 1105321"/>
              <a:gd name="connsiteX208" fmla="*/ 5585781 w 6204821"/>
              <a:gd name="connsiteY208" fmla="*/ 515867 h 1105321"/>
              <a:gd name="connsiteX209" fmla="*/ 5390055 w 6204821"/>
              <a:gd name="connsiteY209" fmla="*/ 650144 h 1105321"/>
              <a:gd name="connsiteX210" fmla="*/ 5387779 w 6204821"/>
              <a:gd name="connsiteY210" fmla="*/ 679731 h 1105321"/>
              <a:gd name="connsiteX211" fmla="*/ 5455297 w 6204821"/>
              <a:gd name="connsiteY211" fmla="*/ 845112 h 1105321"/>
              <a:gd name="connsiteX212" fmla="*/ 1692500 w 6204821"/>
              <a:gd name="connsiteY212" fmla="*/ 653179 h 1105321"/>
              <a:gd name="connsiteX213" fmla="*/ 1575671 w 6204821"/>
              <a:gd name="connsiteY213" fmla="*/ 531040 h 1105321"/>
              <a:gd name="connsiteX214" fmla="*/ 1540774 w 6204821"/>
              <a:gd name="connsiteY214" fmla="*/ 517385 h 1105321"/>
              <a:gd name="connsiteX215" fmla="*/ 1365531 w 6204821"/>
              <a:gd name="connsiteY215" fmla="*/ 615248 h 1105321"/>
              <a:gd name="connsiteX216" fmla="*/ 1348083 w 6204821"/>
              <a:gd name="connsiteY216" fmla="*/ 675179 h 1105321"/>
              <a:gd name="connsiteX217" fmla="*/ 1414083 w 6204821"/>
              <a:gd name="connsiteY217" fmla="*/ 845112 h 1105321"/>
              <a:gd name="connsiteX218" fmla="*/ 1692500 w 6204821"/>
              <a:gd name="connsiteY218" fmla="*/ 653179 h 1105321"/>
              <a:gd name="connsiteX219" fmla="*/ 5102534 w 6204821"/>
              <a:gd name="connsiteY219" fmla="*/ 922492 h 1105321"/>
              <a:gd name="connsiteX220" fmla="*/ 5103293 w 6204821"/>
              <a:gd name="connsiteY220" fmla="*/ 771525 h 1105321"/>
              <a:gd name="connsiteX221" fmla="*/ 5049430 w 6204821"/>
              <a:gd name="connsiteY221" fmla="*/ 683524 h 1105321"/>
              <a:gd name="connsiteX222" fmla="*/ 4882532 w 6204821"/>
              <a:gd name="connsiteY222" fmla="*/ 660007 h 1105321"/>
              <a:gd name="connsiteX223" fmla="*/ 4829428 w 6204821"/>
              <a:gd name="connsiteY223" fmla="*/ 704007 h 1105321"/>
              <a:gd name="connsiteX224" fmla="*/ 4779359 w 6204821"/>
              <a:gd name="connsiteY224" fmla="*/ 826905 h 1105321"/>
              <a:gd name="connsiteX225" fmla="*/ 4771014 w 6204821"/>
              <a:gd name="connsiteY225" fmla="*/ 851940 h 1105321"/>
              <a:gd name="connsiteX226" fmla="*/ 5102534 w 6204821"/>
              <a:gd name="connsiteY226" fmla="*/ 922492 h 1105321"/>
              <a:gd name="connsiteX227" fmla="*/ 722214 w 6204821"/>
              <a:gd name="connsiteY227" fmla="*/ 852698 h 1105321"/>
              <a:gd name="connsiteX228" fmla="*/ 1056011 w 6204821"/>
              <a:gd name="connsiteY228" fmla="*/ 921733 h 1105321"/>
              <a:gd name="connsiteX229" fmla="*/ 1056769 w 6204821"/>
              <a:gd name="connsiteY229" fmla="*/ 774560 h 1105321"/>
              <a:gd name="connsiteX230" fmla="*/ 1005941 w 6204821"/>
              <a:gd name="connsiteY230" fmla="*/ 685041 h 1105321"/>
              <a:gd name="connsiteX231" fmla="*/ 820836 w 6204821"/>
              <a:gd name="connsiteY231" fmla="*/ 666076 h 1105321"/>
              <a:gd name="connsiteX232" fmla="*/ 789732 w 6204821"/>
              <a:gd name="connsiteY232" fmla="*/ 691869 h 1105321"/>
              <a:gd name="connsiteX233" fmla="*/ 722214 w 6204821"/>
              <a:gd name="connsiteY233" fmla="*/ 852698 h 1105321"/>
              <a:gd name="connsiteX234" fmla="*/ 2451128 w 6204821"/>
              <a:gd name="connsiteY234" fmla="*/ 652420 h 1105321"/>
              <a:gd name="connsiteX235" fmla="*/ 2729545 w 6204821"/>
              <a:gd name="connsiteY235" fmla="*/ 842836 h 1105321"/>
              <a:gd name="connsiteX236" fmla="*/ 2786442 w 6204821"/>
              <a:gd name="connsiteY236" fmla="*/ 699455 h 1105321"/>
              <a:gd name="connsiteX237" fmla="*/ 2772028 w 6204821"/>
              <a:gd name="connsiteY237" fmla="*/ 602351 h 1105321"/>
              <a:gd name="connsiteX238" fmla="*/ 2615751 w 6204821"/>
              <a:gd name="connsiteY238" fmla="*/ 517385 h 1105321"/>
              <a:gd name="connsiteX239" fmla="*/ 2572509 w 6204821"/>
              <a:gd name="connsiteY239" fmla="*/ 531040 h 1105321"/>
              <a:gd name="connsiteX240" fmla="*/ 2451128 w 6204821"/>
              <a:gd name="connsiteY240" fmla="*/ 652420 h 1105321"/>
              <a:gd name="connsiteX241" fmla="*/ 711593 w 6204821"/>
              <a:gd name="connsiteY241" fmla="*/ 845112 h 1105321"/>
              <a:gd name="connsiteX242" fmla="*/ 768491 w 6204821"/>
              <a:gd name="connsiteY242" fmla="*/ 707042 h 1105321"/>
              <a:gd name="connsiteX243" fmla="*/ 751801 w 6204821"/>
              <a:gd name="connsiteY243" fmla="*/ 600075 h 1105321"/>
              <a:gd name="connsiteX244" fmla="*/ 610696 w 6204821"/>
              <a:gd name="connsiteY244" fmla="*/ 517385 h 1105321"/>
              <a:gd name="connsiteX245" fmla="*/ 543937 w 6204821"/>
              <a:gd name="connsiteY245" fmla="*/ 537868 h 1105321"/>
              <a:gd name="connsiteX246" fmla="*/ 446832 w 6204821"/>
              <a:gd name="connsiteY246" fmla="*/ 635731 h 1105321"/>
              <a:gd name="connsiteX247" fmla="*/ 434694 w 6204821"/>
              <a:gd name="connsiteY247" fmla="*/ 651662 h 1105321"/>
              <a:gd name="connsiteX248" fmla="*/ 711593 w 6204821"/>
              <a:gd name="connsiteY248" fmla="*/ 845112 h 1105321"/>
              <a:gd name="connsiteX249" fmla="*/ 4282457 w 6204821"/>
              <a:gd name="connsiteY249" fmla="*/ 360348 h 1105321"/>
              <a:gd name="connsiteX250" fmla="*/ 4468321 w 6204821"/>
              <a:gd name="connsiteY250" fmla="*/ 639524 h 1105321"/>
              <a:gd name="connsiteX251" fmla="*/ 4582116 w 6204821"/>
              <a:gd name="connsiteY251" fmla="*/ 527247 h 1105321"/>
              <a:gd name="connsiteX252" fmla="*/ 4605633 w 6204821"/>
              <a:gd name="connsiteY252" fmla="*/ 463522 h 1105321"/>
              <a:gd name="connsiteX253" fmla="*/ 4475908 w 6204821"/>
              <a:gd name="connsiteY253" fmla="*/ 292831 h 1105321"/>
              <a:gd name="connsiteX254" fmla="*/ 4446321 w 6204821"/>
              <a:gd name="connsiteY254" fmla="*/ 292831 h 1105321"/>
              <a:gd name="connsiteX255" fmla="*/ 4282457 w 6204821"/>
              <a:gd name="connsiteY255" fmla="*/ 360348 h 1105321"/>
              <a:gd name="connsiteX256" fmla="*/ 4283216 w 6204821"/>
              <a:gd name="connsiteY256" fmla="*/ 346693 h 1105321"/>
              <a:gd name="connsiteX257" fmla="*/ 4428114 w 6204821"/>
              <a:gd name="connsiteY257" fmla="*/ 286762 h 1105321"/>
              <a:gd name="connsiteX258" fmla="*/ 4480459 w 6204821"/>
              <a:gd name="connsiteY258" fmla="*/ 226071 h 1105321"/>
              <a:gd name="connsiteX259" fmla="*/ 4422804 w 6204821"/>
              <a:gd name="connsiteY259" fmla="*/ 29587 h 1105321"/>
              <a:gd name="connsiteX260" fmla="*/ 4401562 w 6204821"/>
              <a:gd name="connsiteY260" fmla="*/ 17448 h 1105321"/>
              <a:gd name="connsiteX261" fmla="*/ 4217974 w 6204821"/>
              <a:gd name="connsiteY261" fmla="*/ 16690 h 1105321"/>
              <a:gd name="connsiteX262" fmla="*/ 4283216 w 6204821"/>
              <a:gd name="connsiteY262" fmla="*/ 346693 h 1105321"/>
              <a:gd name="connsiteX263" fmla="*/ 4755842 w 6204821"/>
              <a:gd name="connsiteY263" fmla="*/ 842836 h 1105321"/>
              <a:gd name="connsiteX264" fmla="*/ 4811221 w 6204821"/>
              <a:gd name="connsiteY264" fmla="*/ 701731 h 1105321"/>
              <a:gd name="connsiteX265" fmla="*/ 4790738 w 6204821"/>
              <a:gd name="connsiteY265" fmla="*/ 592489 h 1105321"/>
              <a:gd name="connsiteX266" fmla="*/ 4654944 w 6204821"/>
              <a:gd name="connsiteY266" fmla="*/ 517385 h 1105321"/>
              <a:gd name="connsiteX267" fmla="*/ 4588943 w 6204821"/>
              <a:gd name="connsiteY267" fmla="*/ 537868 h 1105321"/>
              <a:gd name="connsiteX268" fmla="*/ 4493356 w 6204821"/>
              <a:gd name="connsiteY268" fmla="*/ 634213 h 1105321"/>
              <a:gd name="connsiteX269" fmla="*/ 4478942 w 6204821"/>
              <a:gd name="connsiteY269" fmla="*/ 651662 h 1105321"/>
              <a:gd name="connsiteX270" fmla="*/ 4755842 w 6204821"/>
              <a:gd name="connsiteY270" fmla="*/ 842836 h 1105321"/>
              <a:gd name="connsiteX271" fmla="*/ 2442783 w 6204821"/>
              <a:gd name="connsiteY271" fmla="*/ 639524 h 1105321"/>
              <a:gd name="connsiteX272" fmla="*/ 2552026 w 6204821"/>
              <a:gd name="connsiteY272" fmla="*/ 531040 h 1105321"/>
              <a:gd name="connsiteX273" fmla="*/ 2577061 w 6204821"/>
              <a:gd name="connsiteY273" fmla="*/ 444556 h 1105321"/>
              <a:gd name="connsiteX274" fmla="*/ 2465542 w 6204821"/>
              <a:gd name="connsiteY274" fmla="*/ 299658 h 1105321"/>
              <a:gd name="connsiteX275" fmla="*/ 2428370 w 6204821"/>
              <a:gd name="connsiteY275" fmla="*/ 292072 h 1105321"/>
              <a:gd name="connsiteX276" fmla="*/ 2256161 w 6204821"/>
              <a:gd name="connsiteY276" fmla="*/ 359590 h 1105321"/>
              <a:gd name="connsiteX277" fmla="*/ 2442783 w 6204821"/>
              <a:gd name="connsiteY277" fmla="*/ 639524 h 1105321"/>
              <a:gd name="connsiteX278" fmla="*/ 235175 w 6204821"/>
              <a:gd name="connsiteY278" fmla="*/ 361866 h 1105321"/>
              <a:gd name="connsiteX279" fmla="*/ 374004 w 6204821"/>
              <a:gd name="connsiteY279" fmla="*/ 471867 h 1105321"/>
              <a:gd name="connsiteX280" fmla="*/ 427108 w 6204821"/>
              <a:gd name="connsiteY280" fmla="*/ 636489 h 1105321"/>
              <a:gd name="connsiteX281" fmla="*/ 537868 w 6204821"/>
              <a:gd name="connsiteY281" fmla="*/ 527247 h 1105321"/>
              <a:gd name="connsiteX282" fmla="*/ 561385 w 6204821"/>
              <a:gd name="connsiteY282" fmla="*/ 450625 h 1105321"/>
              <a:gd name="connsiteX283" fmla="*/ 444556 w 6204821"/>
              <a:gd name="connsiteY283" fmla="*/ 297382 h 1105321"/>
              <a:gd name="connsiteX284" fmla="*/ 404349 w 6204821"/>
              <a:gd name="connsiteY284" fmla="*/ 293589 h 1105321"/>
              <a:gd name="connsiteX285" fmla="*/ 235175 w 6204821"/>
              <a:gd name="connsiteY285" fmla="*/ 361866 h 1105321"/>
              <a:gd name="connsiteX286" fmla="*/ 5996957 w 6204821"/>
              <a:gd name="connsiteY286" fmla="*/ 15931 h 1105321"/>
              <a:gd name="connsiteX287" fmla="*/ 5815645 w 6204821"/>
              <a:gd name="connsiteY287" fmla="*/ 16690 h 1105321"/>
              <a:gd name="connsiteX288" fmla="*/ 5786059 w 6204821"/>
              <a:gd name="connsiteY288" fmla="*/ 36414 h 1105321"/>
              <a:gd name="connsiteX289" fmla="*/ 5738265 w 6204821"/>
              <a:gd name="connsiteY289" fmla="*/ 226071 h 1105321"/>
              <a:gd name="connsiteX290" fmla="*/ 5766334 w 6204821"/>
              <a:gd name="connsiteY290" fmla="*/ 272348 h 1105321"/>
              <a:gd name="connsiteX291" fmla="*/ 5935509 w 6204821"/>
              <a:gd name="connsiteY291" fmla="*/ 347452 h 1105321"/>
              <a:gd name="connsiteX292" fmla="*/ 5996957 w 6204821"/>
              <a:gd name="connsiteY292" fmla="*/ 15931 h 1105321"/>
              <a:gd name="connsiteX293" fmla="*/ 1952709 w 6204821"/>
              <a:gd name="connsiteY293" fmla="*/ 15931 h 1105321"/>
              <a:gd name="connsiteX294" fmla="*/ 1775190 w 6204821"/>
              <a:gd name="connsiteY294" fmla="*/ 16690 h 1105321"/>
              <a:gd name="connsiteX295" fmla="*/ 1741811 w 6204821"/>
              <a:gd name="connsiteY295" fmla="*/ 34897 h 1105321"/>
              <a:gd name="connsiteX296" fmla="*/ 1694017 w 6204821"/>
              <a:gd name="connsiteY296" fmla="*/ 229864 h 1105321"/>
              <a:gd name="connsiteX297" fmla="*/ 1741811 w 6204821"/>
              <a:gd name="connsiteY297" fmla="*/ 284486 h 1105321"/>
              <a:gd name="connsiteX298" fmla="*/ 1859398 w 6204821"/>
              <a:gd name="connsiteY298" fmla="*/ 333038 h 1105321"/>
              <a:gd name="connsiteX299" fmla="*/ 1890502 w 6204821"/>
              <a:gd name="connsiteY299" fmla="*/ 345176 h 1105321"/>
              <a:gd name="connsiteX300" fmla="*/ 1952709 w 6204821"/>
              <a:gd name="connsiteY300" fmla="*/ 15931 h 1105321"/>
              <a:gd name="connsiteX301" fmla="*/ 1886709 w 6204821"/>
              <a:gd name="connsiteY301" fmla="*/ 358831 h 1105321"/>
              <a:gd name="connsiteX302" fmla="*/ 1729673 w 6204821"/>
              <a:gd name="connsiteY302" fmla="*/ 294348 h 1105321"/>
              <a:gd name="connsiteX303" fmla="*/ 1689465 w 6204821"/>
              <a:gd name="connsiteY303" fmla="*/ 295865 h 1105321"/>
              <a:gd name="connsiteX304" fmla="*/ 1570361 w 6204821"/>
              <a:gd name="connsiteY304" fmla="*/ 443798 h 1105321"/>
              <a:gd name="connsiteX305" fmla="*/ 1599947 w 6204821"/>
              <a:gd name="connsiteY305" fmla="*/ 534833 h 1105321"/>
              <a:gd name="connsiteX306" fmla="*/ 1669741 w 6204821"/>
              <a:gd name="connsiteY306" fmla="*/ 604627 h 1105321"/>
              <a:gd name="connsiteX307" fmla="*/ 1704638 w 6204821"/>
              <a:gd name="connsiteY307" fmla="*/ 639524 h 1105321"/>
              <a:gd name="connsiteX308" fmla="*/ 1886709 w 6204821"/>
              <a:gd name="connsiteY308" fmla="*/ 358831 h 1105321"/>
              <a:gd name="connsiteX309" fmla="*/ 3724865 w 6204821"/>
              <a:gd name="connsiteY309" fmla="*/ 630420 h 1105321"/>
              <a:gd name="connsiteX310" fmla="*/ 3904660 w 6204821"/>
              <a:gd name="connsiteY310" fmla="*/ 358831 h 1105321"/>
              <a:gd name="connsiteX311" fmla="*/ 3757486 w 6204821"/>
              <a:gd name="connsiteY311" fmla="*/ 298141 h 1105321"/>
              <a:gd name="connsiteX312" fmla="*/ 3702107 w 6204821"/>
              <a:gd name="connsiteY312" fmla="*/ 299658 h 1105321"/>
              <a:gd name="connsiteX313" fmla="*/ 3589830 w 6204821"/>
              <a:gd name="connsiteY313" fmla="*/ 449867 h 1105321"/>
              <a:gd name="connsiteX314" fmla="*/ 3598174 w 6204821"/>
              <a:gd name="connsiteY314" fmla="*/ 508281 h 1105321"/>
              <a:gd name="connsiteX315" fmla="*/ 3724865 w 6204821"/>
              <a:gd name="connsiteY315" fmla="*/ 630420 h 1105321"/>
              <a:gd name="connsiteX316" fmla="*/ 5930957 w 6204821"/>
              <a:gd name="connsiteY316" fmla="*/ 358831 h 1105321"/>
              <a:gd name="connsiteX317" fmla="*/ 5782266 w 6204821"/>
              <a:gd name="connsiteY317" fmla="*/ 296624 h 1105321"/>
              <a:gd name="connsiteX318" fmla="*/ 5723093 w 6204821"/>
              <a:gd name="connsiteY318" fmla="*/ 298900 h 1105321"/>
              <a:gd name="connsiteX319" fmla="*/ 5612333 w 6204821"/>
              <a:gd name="connsiteY319" fmla="*/ 450625 h 1105321"/>
              <a:gd name="connsiteX320" fmla="*/ 5622195 w 6204821"/>
              <a:gd name="connsiteY320" fmla="*/ 509040 h 1105321"/>
              <a:gd name="connsiteX321" fmla="*/ 5747369 w 6204821"/>
              <a:gd name="connsiteY321" fmla="*/ 633455 h 1105321"/>
              <a:gd name="connsiteX322" fmla="*/ 5930957 w 6204821"/>
              <a:gd name="connsiteY322" fmla="*/ 358831 h 1105321"/>
              <a:gd name="connsiteX323" fmla="*/ 2255402 w 6204821"/>
              <a:gd name="connsiteY323" fmla="*/ 346693 h 1105321"/>
              <a:gd name="connsiteX324" fmla="*/ 2398783 w 6204821"/>
              <a:gd name="connsiteY324" fmla="*/ 287520 h 1105321"/>
              <a:gd name="connsiteX325" fmla="*/ 2457197 w 6204821"/>
              <a:gd name="connsiteY325" fmla="*/ 211657 h 1105321"/>
              <a:gd name="connsiteX326" fmla="*/ 2413197 w 6204821"/>
              <a:gd name="connsiteY326" fmla="*/ 44000 h 1105321"/>
              <a:gd name="connsiteX327" fmla="*/ 2350231 w 6204821"/>
              <a:gd name="connsiteY327" fmla="*/ 13655 h 1105321"/>
              <a:gd name="connsiteX328" fmla="*/ 2217471 w 6204821"/>
              <a:gd name="connsiteY328" fmla="*/ 13655 h 1105321"/>
              <a:gd name="connsiteX329" fmla="*/ 2196229 w 6204821"/>
              <a:gd name="connsiteY329" fmla="*/ 15931 h 1105321"/>
              <a:gd name="connsiteX330" fmla="*/ 2255402 w 6204821"/>
              <a:gd name="connsiteY330" fmla="*/ 346693 h 1105321"/>
              <a:gd name="connsiteX331" fmla="*/ 3972178 w 6204821"/>
              <a:gd name="connsiteY331" fmla="*/ 14414 h 1105321"/>
              <a:gd name="connsiteX332" fmla="*/ 3811349 w 6204821"/>
              <a:gd name="connsiteY332" fmla="*/ 15173 h 1105321"/>
              <a:gd name="connsiteX333" fmla="*/ 3762038 w 6204821"/>
              <a:gd name="connsiteY333" fmla="*/ 36414 h 1105321"/>
              <a:gd name="connsiteX334" fmla="*/ 3715003 w 6204821"/>
              <a:gd name="connsiteY334" fmla="*/ 230623 h 1105321"/>
              <a:gd name="connsiteX335" fmla="*/ 3763555 w 6204821"/>
              <a:gd name="connsiteY335" fmla="*/ 285244 h 1105321"/>
              <a:gd name="connsiteX336" fmla="*/ 3885695 w 6204821"/>
              <a:gd name="connsiteY336" fmla="*/ 336831 h 1105321"/>
              <a:gd name="connsiteX337" fmla="*/ 3907695 w 6204821"/>
              <a:gd name="connsiteY337" fmla="*/ 343659 h 1105321"/>
              <a:gd name="connsiteX338" fmla="*/ 3972178 w 6204821"/>
              <a:gd name="connsiteY338" fmla="*/ 14414 h 1105321"/>
              <a:gd name="connsiteX339" fmla="*/ 1323048 w 6204821"/>
              <a:gd name="connsiteY339" fmla="*/ 655455 h 1105321"/>
              <a:gd name="connsiteX340" fmla="*/ 1260082 w 6204821"/>
              <a:gd name="connsiteY340" fmla="*/ 506764 h 1105321"/>
              <a:gd name="connsiteX341" fmla="*/ 1248702 w 6204821"/>
              <a:gd name="connsiteY341" fmla="*/ 494626 h 1105321"/>
              <a:gd name="connsiteX342" fmla="*/ 1112908 w 6204821"/>
              <a:gd name="connsiteY342" fmla="*/ 499177 h 1105321"/>
              <a:gd name="connsiteX343" fmla="*/ 1068149 w 6204821"/>
              <a:gd name="connsiteY343" fmla="*/ 584902 h 1105321"/>
              <a:gd name="connsiteX344" fmla="*/ 1068907 w 6204821"/>
              <a:gd name="connsiteY344" fmla="*/ 630420 h 1105321"/>
              <a:gd name="connsiteX345" fmla="*/ 1068907 w 6204821"/>
              <a:gd name="connsiteY345" fmla="*/ 708559 h 1105321"/>
              <a:gd name="connsiteX346" fmla="*/ 1323048 w 6204821"/>
              <a:gd name="connsiteY346" fmla="*/ 655455 h 1105321"/>
              <a:gd name="connsiteX347" fmla="*/ 3342517 w 6204821"/>
              <a:gd name="connsiteY347" fmla="*/ 655455 h 1105321"/>
              <a:gd name="connsiteX348" fmla="*/ 3281068 w 6204821"/>
              <a:gd name="connsiteY348" fmla="*/ 509040 h 1105321"/>
              <a:gd name="connsiteX349" fmla="*/ 3256033 w 6204821"/>
              <a:gd name="connsiteY349" fmla="*/ 489315 h 1105321"/>
              <a:gd name="connsiteX350" fmla="*/ 3110376 w 6204821"/>
              <a:gd name="connsiteY350" fmla="*/ 515867 h 1105321"/>
              <a:gd name="connsiteX351" fmla="*/ 3092169 w 6204821"/>
              <a:gd name="connsiteY351" fmla="*/ 543178 h 1105321"/>
              <a:gd name="connsiteX352" fmla="*/ 3091411 w 6204821"/>
              <a:gd name="connsiteY352" fmla="*/ 707042 h 1105321"/>
              <a:gd name="connsiteX353" fmla="*/ 3342517 w 6204821"/>
              <a:gd name="connsiteY353" fmla="*/ 655455 h 1105321"/>
              <a:gd name="connsiteX354" fmla="*/ 5116949 w 6204821"/>
              <a:gd name="connsiteY354" fmla="*/ 708559 h 1105321"/>
              <a:gd name="connsiteX355" fmla="*/ 5366537 w 6204821"/>
              <a:gd name="connsiteY355" fmla="*/ 653938 h 1105321"/>
              <a:gd name="connsiteX356" fmla="*/ 5364261 w 6204821"/>
              <a:gd name="connsiteY356" fmla="*/ 643317 h 1105321"/>
              <a:gd name="connsiteX357" fmla="*/ 5321020 w 6204821"/>
              <a:gd name="connsiteY357" fmla="*/ 539385 h 1105321"/>
              <a:gd name="connsiteX358" fmla="*/ 5232260 w 6204821"/>
              <a:gd name="connsiteY358" fmla="*/ 481729 h 1105321"/>
              <a:gd name="connsiteX359" fmla="*/ 5138949 w 6204821"/>
              <a:gd name="connsiteY359" fmla="*/ 515109 h 1105321"/>
              <a:gd name="connsiteX360" fmla="*/ 5117707 w 6204821"/>
              <a:gd name="connsiteY360" fmla="*/ 551523 h 1105321"/>
              <a:gd name="connsiteX361" fmla="*/ 5116949 w 6204821"/>
              <a:gd name="connsiteY361" fmla="*/ 708559 h 1105321"/>
              <a:gd name="connsiteX362" fmla="*/ 1054493 w 6204821"/>
              <a:gd name="connsiteY362" fmla="*/ 707042 h 1105321"/>
              <a:gd name="connsiteX363" fmla="*/ 1053735 w 6204821"/>
              <a:gd name="connsiteY363" fmla="*/ 548488 h 1105321"/>
              <a:gd name="connsiteX364" fmla="*/ 1030976 w 6204821"/>
              <a:gd name="connsiteY364" fmla="*/ 512074 h 1105321"/>
              <a:gd name="connsiteX365" fmla="*/ 892147 w 6204821"/>
              <a:gd name="connsiteY365" fmla="*/ 488557 h 1105321"/>
              <a:gd name="connsiteX366" fmla="*/ 867871 w 6204821"/>
              <a:gd name="connsiteY366" fmla="*/ 506005 h 1105321"/>
              <a:gd name="connsiteX367" fmla="*/ 804146 w 6204821"/>
              <a:gd name="connsiteY367" fmla="*/ 655455 h 1105321"/>
              <a:gd name="connsiteX368" fmla="*/ 1054493 w 6204821"/>
              <a:gd name="connsiteY368" fmla="*/ 707042 h 1105321"/>
              <a:gd name="connsiteX369" fmla="*/ 1547602 w 6204821"/>
              <a:gd name="connsiteY369" fmla="*/ 501453 h 1105321"/>
              <a:gd name="connsiteX370" fmla="*/ 1458084 w 6204821"/>
              <a:gd name="connsiteY370" fmla="*/ 411177 h 1105321"/>
              <a:gd name="connsiteX371" fmla="*/ 1357945 w 6204821"/>
              <a:gd name="connsiteY371" fmla="*/ 390694 h 1105321"/>
              <a:gd name="connsiteX372" fmla="*/ 1285116 w 6204821"/>
              <a:gd name="connsiteY372" fmla="*/ 449867 h 1105321"/>
              <a:gd name="connsiteX373" fmla="*/ 1275254 w 6204821"/>
              <a:gd name="connsiteY373" fmla="*/ 488557 h 1105321"/>
              <a:gd name="connsiteX374" fmla="*/ 1334427 w 6204821"/>
              <a:gd name="connsiteY374" fmla="*/ 645593 h 1105321"/>
              <a:gd name="connsiteX375" fmla="*/ 1547602 w 6204821"/>
              <a:gd name="connsiteY375" fmla="*/ 501453 h 1105321"/>
              <a:gd name="connsiteX376" fmla="*/ 4850670 w 6204821"/>
              <a:gd name="connsiteY376" fmla="*/ 655455 h 1105321"/>
              <a:gd name="connsiteX377" fmla="*/ 5101018 w 6204821"/>
              <a:gd name="connsiteY377" fmla="*/ 706283 h 1105321"/>
              <a:gd name="connsiteX378" fmla="*/ 5101018 w 6204821"/>
              <a:gd name="connsiteY378" fmla="*/ 562902 h 1105321"/>
              <a:gd name="connsiteX379" fmla="*/ 5070672 w 6204821"/>
              <a:gd name="connsiteY379" fmla="*/ 506005 h 1105321"/>
              <a:gd name="connsiteX380" fmla="*/ 4943981 w 6204821"/>
              <a:gd name="connsiteY380" fmla="*/ 487039 h 1105321"/>
              <a:gd name="connsiteX381" fmla="*/ 4911360 w 6204821"/>
              <a:gd name="connsiteY381" fmla="*/ 514350 h 1105321"/>
              <a:gd name="connsiteX382" fmla="*/ 4850670 w 6204821"/>
              <a:gd name="connsiteY382" fmla="*/ 655455 h 1105321"/>
              <a:gd name="connsiteX383" fmla="*/ 3354655 w 6204821"/>
              <a:gd name="connsiteY383" fmla="*/ 644834 h 1105321"/>
              <a:gd name="connsiteX384" fmla="*/ 3565553 w 6204821"/>
              <a:gd name="connsiteY384" fmla="*/ 500695 h 1105321"/>
              <a:gd name="connsiteX385" fmla="*/ 3466173 w 6204821"/>
              <a:gd name="connsiteY385" fmla="*/ 400556 h 1105321"/>
              <a:gd name="connsiteX386" fmla="*/ 3359965 w 6204821"/>
              <a:gd name="connsiteY386" fmla="*/ 397521 h 1105321"/>
              <a:gd name="connsiteX387" fmla="*/ 3293965 w 6204821"/>
              <a:gd name="connsiteY387" fmla="*/ 496143 h 1105321"/>
              <a:gd name="connsiteX388" fmla="*/ 3295482 w 6204821"/>
              <a:gd name="connsiteY388" fmla="*/ 501453 h 1105321"/>
              <a:gd name="connsiteX389" fmla="*/ 3354655 w 6204821"/>
              <a:gd name="connsiteY389" fmla="*/ 644834 h 1105321"/>
              <a:gd name="connsiteX390" fmla="*/ 4839291 w 6204821"/>
              <a:gd name="connsiteY390" fmla="*/ 645593 h 1105321"/>
              <a:gd name="connsiteX391" fmla="*/ 4890877 w 6204821"/>
              <a:gd name="connsiteY391" fmla="*/ 521178 h 1105321"/>
              <a:gd name="connsiteX392" fmla="*/ 4874187 w 6204821"/>
              <a:gd name="connsiteY392" fmla="*/ 431660 h 1105321"/>
              <a:gd name="connsiteX393" fmla="*/ 4803635 w 6204821"/>
              <a:gd name="connsiteY393" fmla="*/ 386900 h 1105321"/>
              <a:gd name="connsiteX394" fmla="*/ 4720186 w 6204821"/>
              <a:gd name="connsiteY394" fmla="*/ 407383 h 1105321"/>
              <a:gd name="connsiteX395" fmla="*/ 4648875 w 6204821"/>
              <a:gd name="connsiteY395" fmla="*/ 479453 h 1105321"/>
              <a:gd name="connsiteX396" fmla="*/ 4628392 w 6204821"/>
              <a:gd name="connsiteY396" fmla="*/ 501453 h 1105321"/>
              <a:gd name="connsiteX397" fmla="*/ 4839291 w 6204821"/>
              <a:gd name="connsiteY397" fmla="*/ 645593 h 1105321"/>
              <a:gd name="connsiteX398" fmla="*/ 3073962 w 6204821"/>
              <a:gd name="connsiteY398" fmla="*/ 704007 h 1105321"/>
              <a:gd name="connsiteX399" fmla="*/ 3073204 w 6204821"/>
              <a:gd name="connsiteY399" fmla="*/ 548488 h 1105321"/>
              <a:gd name="connsiteX400" fmla="*/ 3048927 w 6204821"/>
              <a:gd name="connsiteY400" fmla="*/ 509798 h 1105321"/>
              <a:gd name="connsiteX401" fmla="*/ 2912374 w 6204821"/>
              <a:gd name="connsiteY401" fmla="*/ 487798 h 1105321"/>
              <a:gd name="connsiteX402" fmla="*/ 2889616 w 6204821"/>
              <a:gd name="connsiteY402" fmla="*/ 502971 h 1105321"/>
              <a:gd name="connsiteX403" fmla="*/ 2824373 w 6204821"/>
              <a:gd name="connsiteY403" fmla="*/ 654696 h 1105321"/>
              <a:gd name="connsiteX404" fmla="*/ 3073962 w 6204821"/>
              <a:gd name="connsiteY404" fmla="*/ 704007 h 1105321"/>
              <a:gd name="connsiteX405" fmla="*/ 792767 w 6204821"/>
              <a:gd name="connsiteY405" fmla="*/ 644834 h 1105321"/>
              <a:gd name="connsiteX406" fmla="*/ 850422 w 6204821"/>
              <a:gd name="connsiteY406" fmla="*/ 499936 h 1105321"/>
              <a:gd name="connsiteX407" fmla="*/ 842078 w 6204821"/>
              <a:gd name="connsiteY407" fmla="*/ 449867 h 1105321"/>
              <a:gd name="connsiteX408" fmla="*/ 761663 w 6204821"/>
              <a:gd name="connsiteY408" fmla="*/ 386900 h 1105321"/>
              <a:gd name="connsiteX409" fmla="*/ 673662 w 6204821"/>
              <a:gd name="connsiteY409" fmla="*/ 408901 h 1105321"/>
              <a:gd name="connsiteX410" fmla="*/ 634213 w 6204821"/>
              <a:gd name="connsiteY410" fmla="*/ 449108 h 1105321"/>
              <a:gd name="connsiteX411" fmla="*/ 583385 w 6204821"/>
              <a:gd name="connsiteY411" fmla="*/ 501453 h 1105321"/>
              <a:gd name="connsiteX412" fmla="*/ 792767 w 6204821"/>
              <a:gd name="connsiteY412" fmla="*/ 644834 h 1105321"/>
              <a:gd name="connsiteX413" fmla="*/ 2812994 w 6204821"/>
              <a:gd name="connsiteY413" fmla="*/ 645593 h 1105321"/>
              <a:gd name="connsiteX414" fmla="*/ 2871408 w 6204821"/>
              <a:gd name="connsiteY414" fmla="*/ 494626 h 1105321"/>
              <a:gd name="connsiteX415" fmla="*/ 2821339 w 6204821"/>
              <a:gd name="connsiteY415" fmla="*/ 407383 h 1105321"/>
              <a:gd name="connsiteX416" fmla="*/ 2719683 w 6204821"/>
              <a:gd name="connsiteY416" fmla="*/ 386900 h 1105321"/>
              <a:gd name="connsiteX417" fmla="*/ 2606647 w 6204821"/>
              <a:gd name="connsiteY417" fmla="*/ 501453 h 1105321"/>
              <a:gd name="connsiteX418" fmla="*/ 2812994 w 6204821"/>
              <a:gd name="connsiteY418" fmla="*/ 645593 h 1105321"/>
              <a:gd name="connsiteX419" fmla="*/ 5588815 w 6204821"/>
              <a:gd name="connsiteY419" fmla="*/ 499177 h 1105321"/>
              <a:gd name="connsiteX420" fmla="*/ 5502332 w 6204821"/>
              <a:gd name="connsiteY420" fmla="*/ 412694 h 1105321"/>
              <a:gd name="connsiteX421" fmla="*/ 5393089 w 6204821"/>
              <a:gd name="connsiteY421" fmla="*/ 395245 h 1105321"/>
              <a:gd name="connsiteX422" fmla="*/ 5330123 w 6204821"/>
              <a:gd name="connsiteY422" fmla="*/ 453660 h 1105321"/>
              <a:gd name="connsiteX423" fmla="*/ 5321778 w 6204821"/>
              <a:gd name="connsiteY423" fmla="*/ 490833 h 1105321"/>
              <a:gd name="connsiteX424" fmla="*/ 5380193 w 6204821"/>
              <a:gd name="connsiteY424" fmla="*/ 644075 h 1105321"/>
              <a:gd name="connsiteX425" fmla="*/ 5588815 w 6204821"/>
              <a:gd name="connsiteY425" fmla="*/ 499177 h 1105321"/>
              <a:gd name="connsiteX426" fmla="*/ 1690224 w 6204821"/>
              <a:gd name="connsiteY426" fmla="*/ 277658 h 1105321"/>
              <a:gd name="connsiteX427" fmla="*/ 1540774 w 6204821"/>
              <a:gd name="connsiteY427" fmla="*/ 217726 h 1105321"/>
              <a:gd name="connsiteX428" fmla="*/ 1505877 w 6204821"/>
              <a:gd name="connsiteY428" fmla="*/ 223037 h 1105321"/>
              <a:gd name="connsiteX429" fmla="*/ 1430773 w 6204821"/>
              <a:gd name="connsiteY429" fmla="*/ 326210 h 1105321"/>
              <a:gd name="connsiteX430" fmla="*/ 1437601 w 6204821"/>
              <a:gd name="connsiteY430" fmla="*/ 366417 h 1105321"/>
              <a:gd name="connsiteX431" fmla="*/ 1551395 w 6204821"/>
              <a:gd name="connsiteY431" fmla="*/ 471108 h 1105321"/>
              <a:gd name="connsiteX432" fmla="*/ 1690224 w 6204821"/>
              <a:gd name="connsiteY432" fmla="*/ 277658 h 1105321"/>
              <a:gd name="connsiteX433" fmla="*/ 2456439 w 6204821"/>
              <a:gd name="connsiteY433" fmla="*/ 278417 h 1105321"/>
              <a:gd name="connsiteX434" fmla="*/ 2594509 w 6204821"/>
              <a:gd name="connsiteY434" fmla="*/ 471108 h 1105321"/>
              <a:gd name="connsiteX435" fmla="*/ 2709062 w 6204821"/>
              <a:gd name="connsiteY435" fmla="*/ 367176 h 1105321"/>
              <a:gd name="connsiteX436" fmla="*/ 2716648 w 6204821"/>
              <a:gd name="connsiteY436" fmla="*/ 333038 h 1105321"/>
              <a:gd name="connsiteX437" fmla="*/ 2639268 w 6204821"/>
              <a:gd name="connsiteY437" fmla="*/ 223037 h 1105321"/>
              <a:gd name="connsiteX438" fmla="*/ 2599061 w 6204821"/>
              <a:gd name="connsiteY438" fmla="*/ 220761 h 1105321"/>
              <a:gd name="connsiteX439" fmla="*/ 2456439 w 6204821"/>
              <a:gd name="connsiteY439" fmla="*/ 278417 h 1105321"/>
              <a:gd name="connsiteX440" fmla="*/ 5734472 w 6204821"/>
              <a:gd name="connsiteY440" fmla="*/ 277658 h 1105321"/>
              <a:gd name="connsiteX441" fmla="*/ 5588815 w 6204821"/>
              <a:gd name="connsiteY441" fmla="*/ 219244 h 1105321"/>
              <a:gd name="connsiteX442" fmla="*/ 5548608 w 6204821"/>
              <a:gd name="connsiteY442" fmla="*/ 223795 h 1105321"/>
              <a:gd name="connsiteX443" fmla="*/ 5475780 w 6204821"/>
              <a:gd name="connsiteY443" fmla="*/ 322417 h 1105321"/>
              <a:gd name="connsiteX444" fmla="*/ 5482608 w 6204821"/>
              <a:gd name="connsiteY444" fmla="*/ 367935 h 1105321"/>
              <a:gd name="connsiteX445" fmla="*/ 5596402 w 6204821"/>
              <a:gd name="connsiteY445" fmla="*/ 474143 h 1105321"/>
              <a:gd name="connsiteX446" fmla="*/ 5734472 w 6204821"/>
              <a:gd name="connsiteY446" fmla="*/ 277658 h 1105321"/>
              <a:gd name="connsiteX447" fmla="*/ 4482735 w 6204821"/>
              <a:gd name="connsiteY447" fmla="*/ 261727 h 1105321"/>
              <a:gd name="connsiteX448" fmla="*/ 4601840 w 6204821"/>
              <a:gd name="connsiteY448" fmla="*/ 211657 h 1105321"/>
              <a:gd name="connsiteX449" fmla="*/ 4658737 w 6204821"/>
              <a:gd name="connsiteY449" fmla="*/ 121381 h 1105321"/>
              <a:gd name="connsiteX450" fmla="*/ 4625357 w 6204821"/>
              <a:gd name="connsiteY450" fmla="*/ 36414 h 1105321"/>
              <a:gd name="connsiteX451" fmla="*/ 4596530 w 6204821"/>
              <a:gd name="connsiteY451" fmla="*/ 16690 h 1105321"/>
              <a:gd name="connsiteX452" fmla="*/ 4434941 w 6204821"/>
              <a:gd name="connsiteY452" fmla="*/ 15931 h 1105321"/>
              <a:gd name="connsiteX453" fmla="*/ 4482735 w 6204821"/>
              <a:gd name="connsiteY453" fmla="*/ 261727 h 1105321"/>
              <a:gd name="connsiteX454" fmla="*/ 5723851 w 6204821"/>
              <a:gd name="connsiteY454" fmla="*/ 257175 h 1105321"/>
              <a:gd name="connsiteX455" fmla="*/ 5722334 w 6204821"/>
              <a:gd name="connsiteY455" fmla="*/ 132001 h 1105321"/>
              <a:gd name="connsiteX456" fmla="*/ 5773921 w 6204821"/>
              <a:gd name="connsiteY456" fmla="*/ 15931 h 1105321"/>
              <a:gd name="connsiteX457" fmla="*/ 5628264 w 6204821"/>
              <a:gd name="connsiteY457" fmla="*/ 16690 h 1105321"/>
              <a:gd name="connsiteX458" fmla="*/ 5603229 w 6204821"/>
              <a:gd name="connsiteY458" fmla="*/ 27311 h 1105321"/>
              <a:gd name="connsiteX459" fmla="*/ 5563781 w 6204821"/>
              <a:gd name="connsiteY459" fmla="*/ 165381 h 1105321"/>
              <a:gd name="connsiteX460" fmla="*/ 5594884 w 6204821"/>
              <a:gd name="connsiteY460" fmla="*/ 202554 h 1105321"/>
              <a:gd name="connsiteX461" fmla="*/ 5723851 w 6204821"/>
              <a:gd name="connsiteY461" fmla="*/ 257175 h 1105321"/>
              <a:gd name="connsiteX462" fmla="*/ 389176 w 6204821"/>
              <a:gd name="connsiteY462" fmla="*/ 15931 h 1105321"/>
              <a:gd name="connsiteX463" fmla="*/ 440004 w 6204821"/>
              <a:gd name="connsiteY463" fmla="*/ 261727 h 1105321"/>
              <a:gd name="connsiteX464" fmla="*/ 565937 w 6204821"/>
              <a:gd name="connsiteY464" fmla="*/ 209381 h 1105321"/>
              <a:gd name="connsiteX465" fmla="*/ 578833 w 6204821"/>
              <a:gd name="connsiteY465" fmla="*/ 204071 h 1105321"/>
              <a:gd name="connsiteX466" fmla="*/ 606144 w 6204821"/>
              <a:gd name="connsiteY466" fmla="*/ 176760 h 1105321"/>
              <a:gd name="connsiteX467" fmla="*/ 571247 w 6204821"/>
              <a:gd name="connsiteY467" fmla="*/ 27311 h 1105321"/>
              <a:gd name="connsiteX468" fmla="*/ 543178 w 6204821"/>
              <a:gd name="connsiteY468" fmla="*/ 16690 h 1105321"/>
              <a:gd name="connsiteX469" fmla="*/ 389176 w 6204821"/>
              <a:gd name="connsiteY469" fmla="*/ 15931 h 1105321"/>
              <a:gd name="connsiteX470" fmla="*/ 3760521 w 6204821"/>
              <a:gd name="connsiteY470" fmla="*/ 15931 h 1105321"/>
              <a:gd name="connsiteX471" fmla="*/ 3604244 w 6204821"/>
              <a:gd name="connsiteY471" fmla="*/ 16690 h 1105321"/>
              <a:gd name="connsiteX472" fmla="*/ 3572381 w 6204821"/>
              <a:gd name="connsiteY472" fmla="*/ 31862 h 1105321"/>
              <a:gd name="connsiteX473" fmla="*/ 3535967 w 6204821"/>
              <a:gd name="connsiteY473" fmla="*/ 156277 h 1105321"/>
              <a:gd name="connsiteX474" fmla="*/ 3602726 w 6204821"/>
              <a:gd name="connsiteY474" fmla="*/ 216209 h 1105321"/>
              <a:gd name="connsiteX475" fmla="*/ 3620933 w 6204821"/>
              <a:gd name="connsiteY475" fmla="*/ 223795 h 1105321"/>
              <a:gd name="connsiteX476" fmla="*/ 3709693 w 6204821"/>
              <a:gd name="connsiteY476" fmla="*/ 260968 h 1105321"/>
              <a:gd name="connsiteX477" fmla="*/ 3760521 w 6204821"/>
              <a:gd name="connsiteY477" fmla="*/ 15931 h 1105321"/>
              <a:gd name="connsiteX478" fmla="*/ 2407886 w 6204821"/>
              <a:gd name="connsiteY478" fmla="*/ 16690 h 1105321"/>
              <a:gd name="connsiteX479" fmla="*/ 2456439 w 6204821"/>
              <a:gd name="connsiteY479" fmla="*/ 262485 h 1105321"/>
              <a:gd name="connsiteX480" fmla="*/ 2601337 w 6204821"/>
              <a:gd name="connsiteY480" fmla="*/ 198002 h 1105321"/>
              <a:gd name="connsiteX481" fmla="*/ 2630923 w 6204821"/>
              <a:gd name="connsiteY481" fmla="*/ 153243 h 1105321"/>
              <a:gd name="connsiteX482" fmla="*/ 2607406 w 6204821"/>
              <a:gd name="connsiteY482" fmla="*/ 46276 h 1105321"/>
              <a:gd name="connsiteX483" fmla="*/ 2567957 w 6204821"/>
              <a:gd name="connsiteY483" fmla="*/ 17448 h 1105321"/>
              <a:gd name="connsiteX484" fmla="*/ 2407886 w 6204821"/>
              <a:gd name="connsiteY484" fmla="*/ 16690 h 1105321"/>
              <a:gd name="connsiteX485" fmla="*/ 1740293 w 6204821"/>
              <a:gd name="connsiteY485" fmla="*/ 15931 h 1105321"/>
              <a:gd name="connsiteX486" fmla="*/ 1603740 w 6204821"/>
              <a:gd name="connsiteY486" fmla="*/ 15173 h 1105321"/>
              <a:gd name="connsiteX487" fmla="*/ 1530912 w 6204821"/>
              <a:gd name="connsiteY487" fmla="*/ 61449 h 1105321"/>
              <a:gd name="connsiteX488" fmla="*/ 1514981 w 6204821"/>
              <a:gd name="connsiteY488" fmla="*/ 137312 h 1105321"/>
              <a:gd name="connsiteX489" fmla="*/ 1565809 w 6204821"/>
              <a:gd name="connsiteY489" fmla="*/ 210140 h 1105321"/>
              <a:gd name="connsiteX490" fmla="*/ 1659120 w 6204821"/>
              <a:gd name="connsiteY490" fmla="*/ 248830 h 1105321"/>
              <a:gd name="connsiteX491" fmla="*/ 1690224 w 6204821"/>
              <a:gd name="connsiteY491" fmla="*/ 260968 h 1105321"/>
              <a:gd name="connsiteX492" fmla="*/ 1740293 w 6204821"/>
              <a:gd name="connsiteY492" fmla="*/ 15931 h 1105321"/>
              <a:gd name="connsiteX493" fmla="*/ 4621564 w 6204821"/>
              <a:gd name="connsiteY493" fmla="*/ 477936 h 1105321"/>
              <a:gd name="connsiteX494" fmla="*/ 4733841 w 6204821"/>
              <a:gd name="connsiteY494" fmla="*/ 370211 h 1105321"/>
              <a:gd name="connsiteX495" fmla="*/ 4743703 w 6204821"/>
              <a:gd name="connsiteY495" fmla="*/ 333796 h 1105321"/>
              <a:gd name="connsiteX496" fmla="*/ 4668599 w 6204821"/>
              <a:gd name="connsiteY496" fmla="*/ 224554 h 1105321"/>
              <a:gd name="connsiteX497" fmla="*/ 4631426 w 6204821"/>
              <a:gd name="connsiteY497" fmla="*/ 219244 h 1105321"/>
              <a:gd name="connsiteX498" fmla="*/ 4482735 w 6204821"/>
              <a:gd name="connsiteY498" fmla="*/ 278417 h 1105321"/>
              <a:gd name="connsiteX499" fmla="*/ 4621564 w 6204821"/>
              <a:gd name="connsiteY499" fmla="*/ 477936 h 1105321"/>
              <a:gd name="connsiteX500" fmla="*/ 438487 w 6204821"/>
              <a:gd name="connsiteY500" fmla="*/ 278417 h 1105321"/>
              <a:gd name="connsiteX501" fmla="*/ 577316 w 6204821"/>
              <a:gd name="connsiteY501" fmla="*/ 470350 h 1105321"/>
              <a:gd name="connsiteX502" fmla="*/ 685800 w 6204821"/>
              <a:gd name="connsiteY502" fmla="*/ 372487 h 1105321"/>
              <a:gd name="connsiteX503" fmla="*/ 697180 w 6204821"/>
              <a:gd name="connsiteY503" fmla="*/ 336072 h 1105321"/>
              <a:gd name="connsiteX504" fmla="*/ 633455 w 6204821"/>
              <a:gd name="connsiteY504" fmla="*/ 229106 h 1105321"/>
              <a:gd name="connsiteX505" fmla="*/ 581109 w 6204821"/>
              <a:gd name="connsiteY505" fmla="*/ 220761 h 1105321"/>
              <a:gd name="connsiteX506" fmla="*/ 438487 w 6204821"/>
              <a:gd name="connsiteY506" fmla="*/ 278417 h 1105321"/>
              <a:gd name="connsiteX507" fmla="*/ 3571622 w 6204821"/>
              <a:gd name="connsiteY507" fmla="*/ 478694 h 1105321"/>
              <a:gd name="connsiteX508" fmla="*/ 3711210 w 6204821"/>
              <a:gd name="connsiteY508" fmla="*/ 278417 h 1105321"/>
              <a:gd name="connsiteX509" fmla="*/ 3586795 w 6204821"/>
              <a:gd name="connsiteY509" fmla="*/ 226830 h 1105321"/>
              <a:gd name="connsiteX510" fmla="*/ 3495760 w 6204821"/>
              <a:gd name="connsiteY510" fmla="*/ 245796 h 1105321"/>
              <a:gd name="connsiteX511" fmla="*/ 3454794 w 6204821"/>
              <a:gd name="connsiteY511" fmla="*/ 314831 h 1105321"/>
              <a:gd name="connsiteX512" fmla="*/ 3462380 w 6204821"/>
              <a:gd name="connsiteY512" fmla="*/ 372487 h 1105321"/>
              <a:gd name="connsiteX513" fmla="*/ 3571622 w 6204821"/>
              <a:gd name="connsiteY513" fmla="*/ 478694 h 1105321"/>
              <a:gd name="connsiteX514" fmla="*/ 3268171 w 6204821"/>
              <a:gd name="connsiteY514" fmla="*/ 476419 h 1105321"/>
              <a:gd name="connsiteX515" fmla="*/ 3218860 w 6204821"/>
              <a:gd name="connsiteY515" fmla="*/ 355797 h 1105321"/>
              <a:gd name="connsiteX516" fmla="*/ 3146790 w 6204821"/>
              <a:gd name="connsiteY516" fmla="*/ 319383 h 1105321"/>
              <a:gd name="connsiteX517" fmla="*/ 3090652 w 6204821"/>
              <a:gd name="connsiteY517" fmla="*/ 380073 h 1105321"/>
              <a:gd name="connsiteX518" fmla="*/ 3090652 w 6204821"/>
              <a:gd name="connsiteY518" fmla="*/ 473384 h 1105321"/>
              <a:gd name="connsiteX519" fmla="*/ 3090652 w 6204821"/>
              <a:gd name="connsiteY519" fmla="*/ 514350 h 1105321"/>
              <a:gd name="connsiteX520" fmla="*/ 3268171 w 6204821"/>
              <a:gd name="connsiteY520" fmla="*/ 476419 h 1105321"/>
              <a:gd name="connsiteX521" fmla="*/ 1053735 w 6204821"/>
              <a:gd name="connsiteY521" fmla="*/ 510557 h 1105321"/>
              <a:gd name="connsiteX522" fmla="*/ 1052976 w 6204821"/>
              <a:gd name="connsiteY522" fmla="*/ 358831 h 1105321"/>
              <a:gd name="connsiteX523" fmla="*/ 997596 w 6204821"/>
              <a:gd name="connsiteY523" fmla="*/ 319383 h 1105321"/>
              <a:gd name="connsiteX524" fmla="*/ 936147 w 6204821"/>
              <a:gd name="connsiteY524" fmla="*/ 340624 h 1105321"/>
              <a:gd name="connsiteX525" fmla="*/ 878492 w 6204821"/>
              <a:gd name="connsiteY525" fmla="*/ 478694 h 1105321"/>
              <a:gd name="connsiteX526" fmla="*/ 1053735 w 6204821"/>
              <a:gd name="connsiteY526" fmla="*/ 510557 h 1105321"/>
              <a:gd name="connsiteX527" fmla="*/ 1247944 w 6204821"/>
              <a:gd name="connsiteY527" fmla="*/ 476419 h 1105321"/>
              <a:gd name="connsiteX528" fmla="*/ 1191805 w 6204821"/>
              <a:gd name="connsiteY528" fmla="*/ 342900 h 1105321"/>
              <a:gd name="connsiteX529" fmla="*/ 1172840 w 6204821"/>
              <a:gd name="connsiteY529" fmla="*/ 323176 h 1105321"/>
              <a:gd name="connsiteX530" fmla="*/ 1068907 w 6204821"/>
              <a:gd name="connsiteY530" fmla="*/ 388418 h 1105321"/>
              <a:gd name="connsiteX531" fmla="*/ 1069666 w 6204821"/>
              <a:gd name="connsiteY531" fmla="*/ 433177 h 1105321"/>
              <a:gd name="connsiteX532" fmla="*/ 1069666 w 6204821"/>
              <a:gd name="connsiteY532" fmla="*/ 513591 h 1105321"/>
              <a:gd name="connsiteX533" fmla="*/ 1247944 w 6204821"/>
              <a:gd name="connsiteY533" fmla="*/ 476419 h 1105321"/>
              <a:gd name="connsiteX534" fmla="*/ 5100259 w 6204821"/>
              <a:gd name="connsiteY534" fmla="*/ 512074 h 1105321"/>
              <a:gd name="connsiteX535" fmla="*/ 5100259 w 6204821"/>
              <a:gd name="connsiteY535" fmla="*/ 365659 h 1105321"/>
              <a:gd name="connsiteX536" fmla="*/ 5050948 w 6204821"/>
              <a:gd name="connsiteY536" fmla="*/ 320900 h 1105321"/>
              <a:gd name="connsiteX537" fmla="*/ 4984947 w 6204821"/>
              <a:gd name="connsiteY537" fmla="*/ 338348 h 1105321"/>
              <a:gd name="connsiteX538" fmla="*/ 4925016 w 6204821"/>
              <a:gd name="connsiteY538" fmla="*/ 477177 h 1105321"/>
              <a:gd name="connsiteX539" fmla="*/ 5100259 w 6204821"/>
              <a:gd name="connsiteY539" fmla="*/ 512074 h 1105321"/>
              <a:gd name="connsiteX540" fmla="*/ 5117707 w 6204821"/>
              <a:gd name="connsiteY540" fmla="*/ 513591 h 1105321"/>
              <a:gd name="connsiteX541" fmla="*/ 5295226 w 6204821"/>
              <a:gd name="connsiteY541" fmla="*/ 476419 h 1105321"/>
              <a:gd name="connsiteX542" fmla="*/ 5236053 w 6204821"/>
              <a:gd name="connsiteY542" fmla="*/ 336831 h 1105321"/>
              <a:gd name="connsiteX543" fmla="*/ 5167777 w 6204821"/>
              <a:gd name="connsiteY543" fmla="*/ 320900 h 1105321"/>
              <a:gd name="connsiteX544" fmla="*/ 5119224 w 6204821"/>
              <a:gd name="connsiteY544" fmla="*/ 367176 h 1105321"/>
              <a:gd name="connsiteX545" fmla="*/ 5117707 w 6204821"/>
              <a:gd name="connsiteY545" fmla="*/ 513591 h 1105321"/>
              <a:gd name="connsiteX546" fmla="*/ 719180 w 6204821"/>
              <a:gd name="connsiteY546" fmla="*/ 364900 h 1105321"/>
              <a:gd name="connsiteX547" fmla="*/ 865595 w 6204821"/>
              <a:gd name="connsiteY547" fmla="*/ 463522 h 1105321"/>
              <a:gd name="connsiteX548" fmla="*/ 920216 w 6204821"/>
              <a:gd name="connsiteY548" fmla="*/ 327727 h 1105321"/>
              <a:gd name="connsiteX549" fmla="*/ 894423 w 6204821"/>
              <a:gd name="connsiteY549" fmla="*/ 268554 h 1105321"/>
              <a:gd name="connsiteX550" fmla="*/ 827664 w 6204821"/>
              <a:gd name="connsiteY550" fmla="*/ 256416 h 1105321"/>
              <a:gd name="connsiteX551" fmla="*/ 719180 w 6204821"/>
              <a:gd name="connsiteY551" fmla="*/ 364900 h 1105321"/>
              <a:gd name="connsiteX552" fmla="*/ 1260840 w 6204821"/>
              <a:gd name="connsiteY552" fmla="*/ 465039 h 1105321"/>
              <a:gd name="connsiteX553" fmla="*/ 1411049 w 6204821"/>
              <a:gd name="connsiteY553" fmla="*/ 364142 h 1105321"/>
              <a:gd name="connsiteX554" fmla="*/ 1308634 w 6204821"/>
              <a:gd name="connsiteY554" fmla="*/ 264003 h 1105321"/>
              <a:gd name="connsiteX555" fmla="*/ 1241116 w 6204821"/>
              <a:gd name="connsiteY555" fmla="*/ 263244 h 1105321"/>
              <a:gd name="connsiteX556" fmla="*/ 1205460 w 6204821"/>
              <a:gd name="connsiteY556" fmla="*/ 320900 h 1105321"/>
              <a:gd name="connsiteX557" fmla="*/ 1260840 w 6204821"/>
              <a:gd name="connsiteY557" fmla="*/ 465039 h 1105321"/>
              <a:gd name="connsiteX558" fmla="*/ 3073204 w 6204821"/>
              <a:gd name="connsiteY558" fmla="*/ 511316 h 1105321"/>
              <a:gd name="connsiteX559" fmla="*/ 3073204 w 6204821"/>
              <a:gd name="connsiteY559" fmla="*/ 369452 h 1105321"/>
              <a:gd name="connsiteX560" fmla="*/ 3036031 w 6204821"/>
              <a:gd name="connsiteY560" fmla="*/ 323934 h 1105321"/>
              <a:gd name="connsiteX561" fmla="*/ 2960927 w 6204821"/>
              <a:gd name="connsiteY561" fmla="*/ 334555 h 1105321"/>
              <a:gd name="connsiteX562" fmla="*/ 2897960 w 6204821"/>
              <a:gd name="connsiteY562" fmla="*/ 477177 h 1105321"/>
              <a:gd name="connsiteX563" fmla="*/ 3073204 w 6204821"/>
              <a:gd name="connsiteY563" fmla="*/ 511316 h 1105321"/>
              <a:gd name="connsiteX564" fmla="*/ 2885822 w 6204821"/>
              <a:gd name="connsiteY564" fmla="*/ 465039 h 1105321"/>
              <a:gd name="connsiteX565" fmla="*/ 2941961 w 6204821"/>
              <a:gd name="connsiteY565" fmla="*/ 320900 h 1105321"/>
              <a:gd name="connsiteX566" fmla="*/ 2910857 w 6204821"/>
              <a:gd name="connsiteY566" fmla="*/ 266279 h 1105321"/>
              <a:gd name="connsiteX567" fmla="*/ 2851684 w 6204821"/>
              <a:gd name="connsiteY567" fmla="*/ 256416 h 1105321"/>
              <a:gd name="connsiteX568" fmla="*/ 2745476 w 6204821"/>
              <a:gd name="connsiteY568" fmla="*/ 364900 h 1105321"/>
              <a:gd name="connsiteX569" fmla="*/ 2885822 w 6204821"/>
              <a:gd name="connsiteY569" fmla="*/ 465039 h 1105321"/>
              <a:gd name="connsiteX570" fmla="*/ 3431276 w 6204821"/>
              <a:gd name="connsiteY570" fmla="*/ 364142 h 1105321"/>
              <a:gd name="connsiteX571" fmla="*/ 3331137 w 6204821"/>
              <a:gd name="connsiteY571" fmla="*/ 266279 h 1105321"/>
              <a:gd name="connsiteX572" fmla="*/ 3264378 w 6204821"/>
              <a:gd name="connsiteY572" fmla="*/ 260968 h 1105321"/>
              <a:gd name="connsiteX573" fmla="*/ 3224929 w 6204821"/>
              <a:gd name="connsiteY573" fmla="*/ 318624 h 1105321"/>
              <a:gd name="connsiteX574" fmla="*/ 3280309 w 6204821"/>
              <a:gd name="connsiteY574" fmla="*/ 463522 h 1105321"/>
              <a:gd name="connsiteX575" fmla="*/ 3431276 w 6204821"/>
              <a:gd name="connsiteY575" fmla="*/ 364142 h 1105321"/>
              <a:gd name="connsiteX576" fmla="*/ 5446193 w 6204821"/>
              <a:gd name="connsiteY576" fmla="*/ 364900 h 1105321"/>
              <a:gd name="connsiteX577" fmla="*/ 5453780 w 6204821"/>
              <a:gd name="connsiteY577" fmla="*/ 353521 h 1105321"/>
              <a:gd name="connsiteX578" fmla="*/ 5353641 w 6204821"/>
              <a:gd name="connsiteY578" fmla="*/ 263244 h 1105321"/>
              <a:gd name="connsiteX579" fmla="*/ 5280812 w 6204821"/>
              <a:gd name="connsiteY579" fmla="*/ 267796 h 1105321"/>
              <a:gd name="connsiteX580" fmla="*/ 5251984 w 6204821"/>
              <a:gd name="connsiteY580" fmla="*/ 326210 h 1105321"/>
              <a:gd name="connsiteX581" fmla="*/ 5308123 w 6204821"/>
              <a:gd name="connsiteY581" fmla="*/ 465798 h 1105321"/>
              <a:gd name="connsiteX582" fmla="*/ 5446193 w 6204821"/>
              <a:gd name="connsiteY582" fmla="*/ 364900 h 1105321"/>
              <a:gd name="connsiteX583" fmla="*/ 4912877 w 6204821"/>
              <a:gd name="connsiteY583" fmla="*/ 464281 h 1105321"/>
              <a:gd name="connsiteX584" fmla="*/ 4968258 w 6204821"/>
              <a:gd name="connsiteY584" fmla="*/ 324693 h 1105321"/>
              <a:gd name="connsiteX585" fmla="*/ 4943222 w 6204821"/>
              <a:gd name="connsiteY585" fmla="*/ 270830 h 1105321"/>
              <a:gd name="connsiteX586" fmla="*/ 4880256 w 6204821"/>
              <a:gd name="connsiteY586" fmla="*/ 256416 h 1105321"/>
              <a:gd name="connsiteX587" fmla="*/ 4768738 w 6204821"/>
              <a:gd name="connsiteY587" fmla="*/ 363383 h 1105321"/>
              <a:gd name="connsiteX588" fmla="*/ 4912877 w 6204821"/>
              <a:gd name="connsiteY588" fmla="*/ 464281 h 1105321"/>
              <a:gd name="connsiteX589" fmla="*/ 3435069 w 6204821"/>
              <a:gd name="connsiteY589" fmla="*/ 337590 h 1105321"/>
              <a:gd name="connsiteX590" fmla="*/ 3532174 w 6204821"/>
              <a:gd name="connsiteY590" fmla="*/ 204830 h 1105321"/>
              <a:gd name="connsiteX591" fmla="*/ 3400173 w 6204821"/>
              <a:gd name="connsiteY591" fmla="*/ 150208 h 1105321"/>
              <a:gd name="connsiteX592" fmla="*/ 3337965 w 6204821"/>
              <a:gd name="connsiteY592" fmla="*/ 173726 h 1105321"/>
              <a:gd name="connsiteX593" fmla="*/ 3332654 w 6204821"/>
              <a:gd name="connsiteY593" fmla="*/ 240485 h 1105321"/>
              <a:gd name="connsiteX594" fmla="*/ 3435069 w 6204821"/>
              <a:gd name="connsiteY594" fmla="*/ 337590 h 1105321"/>
              <a:gd name="connsiteX595" fmla="*/ 3567071 w 6204821"/>
              <a:gd name="connsiteY595" fmla="*/ 15931 h 1105321"/>
              <a:gd name="connsiteX596" fmla="*/ 3416104 w 6204821"/>
              <a:gd name="connsiteY596" fmla="*/ 16690 h 1105321"/>
              <a:gd name="connsiteX597" fmla="*/ 3374379 w 6204821"/>
              <a:gd name="connsiteY597" fmla="*/ 63725 h 1105321"/>
              <a:gd name="connsiteX598" fmla="*/ 3391828 w 6204821"/>
              <a:gd name="connsiteY598" fmla="*/ 124415 h 1105321"/>
              <a:gd name="connsiteX599" fmla="*/ 3529898 w 6204821"/>
              <a:gd name="connsiteY599" fmla="*/ 186623 h 1105321"/>
              <a:gd name="connsiteX600" fmla="*/ 3567071 w 6204821"/>
              <a:gd name="connsiteY600" fmla="*/ 15931 h 1105321"/>
              <a:gd name="connsiteX601" fmla="*/ 4626116 w 6204821"/>
              <a:gd name="connsiteY601" fmla="*/ 15173 h 1105321"/>
              <a:gd name="connsiteX602" fmla="*/ 4663289 w 6204821"/>
              <a:gd name="connsiteY602" fmla="*/ 186623 h 1105321"/>
              <a:gd name="connsiteX603" fmla="*/ 4798325 w 6204821"/>
              <a:gd name="connsiteY603" fmla="*/ 126691 h 1105321"/>
              <a:gd name="connsiteX604" fmla="*/ 4818049 w 6204821"/>
              <a:gd name="connsiteY604" fmla="*/ 62208 h 1105321"/>
              <a:gd name="connsiteX605" fmla="*/ 4767221 w 6204821"/>
              <a:gd name="connsiteY605" fmla="*/ 15173 h 1105321"/>
              <a:gd name="connsiteX606" fmla="*/ 4626116 w 6204821"/>
              <a:gd name="connsiteY606" fmla="*/ 15173 h 1105321"/>
              <a:gd name="connsiteX607" fmla="*/ 2599820 w 6204821"/>
              <a:gd name="connsiteY607" fmla="*/ 15931 h 1105321"/>
              <a:gd name="connsiteX608" fmla="*/ 2636992 w 6204821"/>
              <a:gd name="connsiteY608" fmla="*/ 186623 h 1105321"/>
              <a:gd name="connsiteX609" fmla="*/ 2772028 w 6204821"/>
              <a:gd name="connsiteY609" fmla="*/ 127450 h 1105321"/>
              <a:gd name="connsiteX610" fmla="*/ 2794028 w 6204821"/>
              <a:gd name="connsiteY610" fmla="*/ 71311 h 1105321"/>
              <a:gd name="connsiteX611" fmla="*/ 2750028 w 6204821"/>
              <a:gd name="connsiteY611" fmla="*/ 16690 h 1105321"/>
              <a:gd name="connsiteX612" fmla="*/ 2599820 w 6204821"/>
              <a:gd name="connsiteY612" fmla="*/ 15931 h 1105321"/>
              <a:gd name="connsiteX613" fmla="*/ 1545326 w 6204821"/>
              <a:gd name="connsiteY613" fmla="*/ 15931 h 1105321"/>
              <a:gd name="connsiteX614" fmla="*/ 1403463 w 6204821"/>
              <a:gd name="connsiteY614" fmla="*/ 15931 h 1105321"/>
              <a:gd name="connsiteX615" fmla="*/ 1355669 w 6204821"/>
              <a:gd name="connsiteY615" fmla="*/ 59932 h 1105321"/>
              <a:gd name="connsiteX616" fmla="*/ 1372359 w 6204821"/>
              <a:gd name="connsiteY616" fmla="*/ 125174 h 1105321"/>
              <a:gd name="connsiteX617" fmla="*/ 1511188 w 6204821"/>
              <a:gd name="connsiteY617" fmla="*/ 187381 h 1105321"/>
              <a:gd name="connsiteX618" fmla="*/ 1545326 w 6204821"/>
              <a:gd name="connsiteY618" fmla="*/ 15931 h 1105321"/>
              <a:gd name="connsiteX619" fmla="*/ 2635475 w 6204821"/>
              <a:gd name="connsiteY619" fmla="*/ 204830 h 1105321"/>
              <a:gd name="connsiteX620" fmla="*/ 2732580 w 6204821"/>
              <a:gd name="connsiteY620" fmla="*/ 334555 h 1105321"/>
              <a:gd name="connsiteX621" fmla="*/ 2834236 w 6204821"/>
              <a:gd name="connsiteY621" fmla="*/ 240485 h 1105321"/>
              <a:gd name="connsiteX622" fmla="*/ 2831960 w 6204821"/>
              <a:gd name="connsiteY622" fmla="*/ 178278 h 1105321"/>
              <a:gd name="connsiteX623" fmla="*/ 2774304 w 6204821"/>
              <a:gd name="connsiteY623" fmla="*/ 147933 h 1105321"/>
              <a:gd name="connsiteX624" fmla="*/ 2635475 w 6204821"/>
              <a:gd name="connsiteY624" fmla="*/ 204830 h 1105321"/>
              <a:gd name="connsiteX625" fmla="*/ 4759635 w 6204821"/>
              <a:gd name="connsiteY625" fmla="*/ 347452 h 1105321"/>
              <a:gd name="connsiteX626" fmla="*/ 4863566 w 6204821"/>
              <a:gd name="connsiteY626" fmla="*/ 236692 h 1105321"/>
              <a:gd name="connsiteX627" fmla="*/ 4855980 w 6204821"/>
              <a:gd name="connsiteY627" fmla="*/ 174485 h 1105321"/>
              <a:gd name="connsiteX628" fmla="*/ 4799842 w 6204821"/>
              <a:gd name="connsiteY628" fmla="*/ 147174 h 1105321"/>
              <a:gd name="connsiteX629" fmla="*/ 4662530 w 6204821"/>
              <a:gd name="connsiteY629" fmla="*/ 204071 h 1105321"/>
              <a:gd name="connsiteX630" fmla="*/ 4759635 w 6204821"/>
              <a:gd name="connsiteY630" fmla="*/ 347452 h 1105321"/>
              <a:gd name="connsiteX631" fmla="*/ 5592609 w 6204821"/>
              <a:gd name="connsiteY631" fmla="*/ 15931 h 1105321"/>
              <a:gd name="connsiteX632" fmla="*/ 5455297 w 6204821"/>
              <a:gd name="connsiteY632" fmla="*/ 15173 h 1105321"/>
              <a:gd name="connsiteX633" fmla="*/ 5404469 w 6204821"/>
              <a:gd name="connsiteY633" fmla="*/ 57656 h 1105321"/>
              <a:gd name="connsiteX634" fmla="*/ 5417365 w 6204821"/>
              <a:gd name="connsiteY634" fmla="*/ 123656 h 1105321"/>
              <a:gd name="connsiteX635" fmla="*/ 5556953 w 6204821"/>
              <a:gd name="connsiteY635" fmla="*/ 190416 h 1105321"/>
              <a:gd name="connsiteX636" fmla="*/ 5592609 w 6204821"/>
              <a:gd name="connsiteY636" fmla="*/ 15931 h 1105321"/>
              <a:gd name="connsiteX637" fmla="*/ 1511946 w 6204821"/>
              <a:gd name="connsiteY637" fmla="*/ 204830 h 1105321"/>
              <a:gd name="connsiteX638" fmla="*/ 1380704 w 6204821"/>
              <a:gd name="connsiteY638" fmla="*/ 150967 h 1105321"/>
              <a:gd name="connsiteX639" fmla="*/ 1319255 w 6204821"/>
              <a:gd name="connsiteY639" fmla="*/ 170691 h 1105321"/>
              <a:gd name="connsiteX640" fmla="*/ 1312427 w 6204821"/>
              <a:gd name="connsiteY640" fmla="*/ 241244 h 1105321"/>
              <a:gd name="connsiteX641" fmla="*/ 1414842 w 6204821"/>
              <a:gd name="connsiteY641" fmla="*/ 339865 h 1105321"/>
              <a:gd name="connsiteX642" fmla="*/ 1511946 w 6204821"/>
              <a:gd name="connsiteY642" fmla="*/ 204830 h 1105321"/>
              <a:gd name="connsiteX643" fmla="*/ 625868 w 6204821"/>
              <a:gd name="connsiteY643" fmla="*/ 201795 h 1105321"/>
              <a:gd name="connsiteX644" fmla="*/ 686559 w 6204821"/>
              <a:gd name="connsiteY644" fmla="*/ 262485 h 1105321"/>
              <a:gd name="connsiteX645" fmla="*/ 714628 w 6204821"/>
              <a:gd name="connsiteY645" fmla="*/ 333038 h 1105321"/>
              <a:gd name="connsiteX646" fmla="*/ 814767 w 6204821"/>
              <a:gd name="connsiteY646" fmla="*/ 240485 h 1105321"/>
              <a:gd name="connsiteX647" fmla="*/ 810215 w 6204821"/>
              <a:gd name="connsiteY647" fmla="*/ 176002 h 1105321"/>
              <a:gd name="connsiteX648" fmla="*/ 751042 w 6204821"/>
              <a:gd name="connsiteY648" fmla="*/ 148691 h 1105321"/>
              <a:gd name="connsiteX649" fmla="*/ 625868 w 6204821"/>
              <a:gd name="connsiteY649" fmla="*/ 201795 h 1105321"/>
              <a:gd name="connsiteX650" fmla="*/ 5553160 w 6204821"/>
              <a:gd name="connsiteY650" fmla="*/ 203312 h 1105321"/>
              <a:gd name="connsiteX651" fmla="*/ 5427986 w 6204821"/>
              <a:gd name="connsiteY651" fmla="*/ 150208 h 1105321"/>
              <a:gd name="connsiteX652" fmla="*/ 5368813 w 6204821"/>
              <a:gd name="connsiteY652" fmla="*/ 168416 h 1105321"/>
              <a:gd name="connsiteX653" fmla="*/ 5356675 w 6204821"/>
              <a:gd name="connsiteY653" fmla="*/ 235175 h 1105321"/>
              <a:gd name="connsiteX654" fmla="*/ 5456056 w 6204821"/>
              <a:gd name="connsiteY654" fmla="*/ 344417 h 1105321"/>
              <a:gd name="connsiteX655" fmla="*/ 5553160 w 6204821"/>
              <a:gd name="connsiteY655" fmla="*/ 203312 h 1105321"/>
              <a:gd name="connsiteX656" fmla="*/ 583385 w 6204821"/>
              <a:gd name="connsiteY656" fmla="*/ 16690 h 1105321"/>
              <a:gd name="connsiteX657" fmla="*/ 619041 w 6204821"/>
              <a:gd name="connsiteY657" fmla="*/ 186623 h 1105321"/>
              <a:gd name="connsiteX658" fmla="*/ 746490 w 6204821"/>
              <a:gd name="connsiteY658" fmla="*/ 130484 h 1105321"/>
              <a:gd name="connsiteX659" fmla="*/ 773801 w 6204821"/>
              <a:gd name="connsiteY659" fmla="*/ 71311 h 1105321"/>
              <a:gd name="connsiteX660" fmla="*/ 732835 w 6204821"/>
              <a:gd name="connsiteY660" fmla="*/ 16690 h 1105321"/>
              <a:gd name="connsiteX661" fmla="*/ 583385 w 6204821"/>
              <a:gd name="connsiteY661" fmla="*/ 16690 h 1105321"/>
              <a:gd name="connsiteX662" fmla="*/ 3194584 w 6204821"/>
              <a:gd name="connsiteY662" fmla="*/ 298900 h 1105321"/>
              <a:gd name="connsiteX663" fmla="*/ 3098997 w 6204821"/>
              <a:gd name="connsiteY663" fmla="*/ 69794 h 1105321"/>
              <a:gd name="connsiteX664" fmla="*/ 3093686 w 6204821"/>
              <a:gd name="connsiteY664" fmla="*/ 71311 h 1105321"/>
              <a:gd name="connsiteX665" fmla="*/ 3093686 w 6204821"/>
              <a:gd name="connsiteY665" fmla="*/ 318624 h 1105321"/>
              <a:gd name="connsiteX666" fmla="*/ 3194584 w 6204821"/>
              <a:gd name="connsiteY666" fmla="*/ 298900 h 1105321"/>
              <a:gd name="connsiteX667" fmla="*/ 1174357 w 6204821"/>
              <a:gd name="connsiteY667" fmla="*/ 298900 h 1105321"/>
              <a:gd name="connsiteX668" fmla="*/ 1078770 w 6204821"/>
              <a:gd name="connsiteY668" fmla="*/ 69794 h 1105321"/>
              <a:gd name="connsiteX669" fmla="*/ 1072701 w 6204821"/>
              <a:gd name="connsiteY669" fmla="*/ 71311 h 1105321"/>
              <a:gd name="connsiteX670" fmla="*/ 1072701 w 6204821"/>
              <a:gd name="connsiteY670" fmla="*/ 317865 h 1105321"/>
              <a:gd name="connsiteX671" fmla="*/ 1174357 w 6204821"/>
              <a:gd name="connsiteY671" fmla="*/ 298900 h 1105321"/>
              <a:gd name="connsiteX672" fmla="*/ 5125293 w 6204821"/>
              <a:gd name="connsiteY672" fmla="*/ 69035 h 1105321"/>
              <a:gd name="connsiteX673" fmla="*/ 5119983 w 6204821"/>
              <a:gd name="connsiteY673" fmla="*/ 70552 h 1105321"/>
              <a:gd name="connsiteX674" fmla="*/ 5119983 w 6204821"/>
              <a:gd name="connsiteY674" fmla="*/ 317865 h 1105321"/>
              <a:gd name="connsiteX675" fmla="*/ 5220881 w 6204821"/>
              <a:gd name="connsiteY675" fmla="*/ 298900 h 1105321"/>
              <a:gd name="connsiteX676" fmla="*/ 5125293 w 6204821"/>
              <a:gd name="connsiteY676" fmla="*/ 69035 h 1105321"/>
              <a:gd name="connsiteX677" fmla="*/ 3069411 w 6204821"/>
              <a:gd name="connsiteY677" fmla="*/ 315589 h 1105321"/>
              <a:gd name="connsiteX678" fmla="*/ 3069411 w 6204821"/>
              <a:gd name="connsiteY678" fmla="*/ 81173 h 1105321"/>
              <a:gd name="connsiteX679" fmla="*/ 3064100 w 6204821"/>
              <a:gd name="connsiteY679" fmla="*/ 80415 h 1105321"/>
              <a:gd name="connsiteX680" fmla="*/ 2973065 w 6204821"/>
              <a:gd name="connsiteY680" fmla="*/ 298900 h 1105321"/>
              <a:gd name="connsiteX681" fmla="*/ 3069411 w 6204821"/>
              <a:gd name="connsiteY681" fmla="*/ 315589 h 1105321"/>
              <a:gd name="connsiteX682" fmla="*/ 3207481 w 6204821"/>
              <a:gd name="connsiteY682" fmla="*/ 282210 h 1105321"/>
              <a:gd name="connsiteX683" fmla="*/ 3284102 w 6204821"/>
              <a:gd name="connsiteY683" fmla="*/ 235175 h 1105321"/>
              <a:gd name="connsiteX684" fmla="*/ 3119480 w 6204821"/>
              <a:gd name="connsiteY684" fmla="*/ 67518 h 1105321"/>
              <a:gd name="connsiteX685" fmla="*/ 3207481 w 6204821"/>
              <a:gd name="connsiteY685" fmla="*/ 282210 h 1105321"/>
              <a:gd name="connsiteX686" fmla="*/ 939941 w 6204821"/>
              <a:gd name="connsiteY686" fmla="*/ 282968 h 1105321"/>
              <a:gd name="connsiteX687" fmla="*/ 1027941 w 6204821"/>
              <a:gd name="connsiteY687" fmla="*/ 65242 h 1105321"/>
              <a:gd name="connsiteX688" fmla="*/ 1024148 w 6204821"/>
              <a:gd name="connsiteY688" fmla="*/ 64483 h 1105321"/>
              <a:gd name="connsiteX689" fmla="*/ 858767 w 6204821"/>
              <a:gd name="connsiteY689" fmla="*/ 232899 h 1105321"/>
              <a:gd name="connsiteX690" fmla="*/ 939941 w 6204821"/>
              <a:gd name="connsiteY690" fmla="*/ 282968 h 1105321"/>
              <a:gd name="connsiteX691" fmla="*/ 1049183 w 6204821"/>
              <a:gd name="connsiteY691" fmla="*/ 81173 h 1105321"/>
              <a:gd name="connsiteX692" fmla="*/ 1043873 w 6204821"/>
              <a:gd name="connsiteY692" fmla="*/ 79656 h 1105321"/>
              <a:gd name="connsiteX693" fmla="*/ 952837 w 6204821"/>
              <a:gd name="connsiteY693" fmla="*/ 298900 h 1105321"/>
              <a:gd name="connsiteX694" fmla="*/ 1049942 w 6204821"/>
              <a:gd name="connsiteY694" fmla="*/ 314072 h 1105321"/>
              <a:gd name="connsiteX695" fmla="*/ 1049183 w 6204821"/>
              <a:gd name="connsiteY695" fmla="*/ 81173 h 1105321"/>
              <a:gd name="connsiteX696" fmla="*/ 5308881 w 6204821"/>
              <a:gd name="connsiteY696" fmla="*/ 235933 h 1105321"/>
              <a:gd name="connsiteX697" fmla="*/ 5147294 w 6204821"/>
              <a:gd name="connsiteY697" fmla="*/ 69794 h 1105321"/>
              <a:gd name="connsiteX698" fmla="*/ 5233778 w 6204821"/>
              <a:gd name="connsiteY698" fmla="*/ 282210 h 1105321"/>
              <a:gd name="connsiteX699" fmla="*/ 5308881 w 6204821"/>
              <a:gd name="connsiteY699" fmla="*/ 235933 h 1105321"/>
              <a:gd name="connsiteX700" fmla="*/ 1096977 w 6204821"/>
              <a:gd name="connsiteY700" fmla="*/ 59173 h 1105321"/>
              <a:gd name="connsiteX701" fmla="*/ 1187253 w 6204821"/>
              <a:gd name="connsiteY701" fmla="*/ 281451 h 1105321"/>
              <a:gd name="connsiteX702" fmla="*/ 1266151 w 6204821"/>
              <a:gd name="connsiteY702" fmla="*/ 232899 h 1105321"/>
              <a:gd name="connsiteX703" fmla="*/ 1096977 w 6204821"/>
              <a:gd name="connsiteY703" fmla="*/ 59173 h 1105321"/>
              <a:gd name="connsiteX704" fmla="*/ 5095707 w 6204821"/>
              <a:gd name="connsiteY704" fmla="*/ 88760 h 1105321"/>
              <a:gd name="connsiteX705" fmla="*/ 5088121 w 6204821"/>
              <a:gd name="connsiteY705" fmla="*/ 88001 h 1105321"/>
              <a:gd name="connsiteX706" fmla="*/ 5000120 w 6204821"/>
              <a:gd name="connsiteY706" fmla="*/ 299658 h 1105321"/>
              <a:gd name="connsiteX707" fmla="*/ 5096465 w 6204821"/>
              <a:gd name="connsiteY707" fmla="*/ 314831 h 1105321"/>
              <a:gd name="connsiteX708" fmla="*/ 5095707 w 6204821"/>
              <a:gd name="connsiteY708" fmla="*/ 88760 h 1105321"/>
              <a:gd name="connsiteX709" fmla="*/ 4986464 w 6204821"/>
              <a:gd name="connsiteY709" fmla="*/ 282968 h 1105321"/>
              <a:gd name="connsiteX710" fmla="*/ 5072948 w 6204821"/>
              <a:gd name="connsiteY710" fmla="*/ 68277 h 1105321"/>
              <a:gd name="connsiteX711" fmla="*/ 4907567 w 6204821"/>
              <a:gd name="connsiteY711" fmla="*/ 231382 h 1105321"/>
              <a:gd name="connsiteX712" fmla="*/ 4986464 w 6204821"/>
              <a:gd name="connsiteY712" fmla="*/ 282968 h 1105321"/>
              <a:gd name="connsiteX713" fmla="*/ 2881271 w 6204821"/>
              <a:gd name="connsiteY713" fmla="*/ 231382 h 1105321"/>
              <a:gd name="connsiteX714" fmla="*/ 2960168 w 6204821"/>
              <a:gd name="connsiteY714" fmla="*/ 282968 h 1105321"/>
              <a:gd name="connsiteX715" fmla="*/ 3045893 w 6204821"/>
              <a:gd name="connsiteY715" fmla="*/ 70552 h 1105321"/>
              <a:gd name="connsiteX716" fmla="*/ 2881271 w 6204821"/>
              <a:gd name="connsiteY716" fmla="*/ 231382 h 1105321"/>
              <a:gd name="connsiteX717" fmla="*/ 2795546 w 6204821"/>
              <a:gd name="connsiteY717" fmla="*/ 18207 h 1105321"/>
              <a:gd name="connsiteX718" fmla="*/ 2815270 w 6204821"/>
              <a:gd name="connsiteY718" fmla="*/ 110760 h 1105321"/>
              <a:gd name="connsiteX719" fmla="*/ 3021617 w 6204821"/>
              <a:gd name="connsiteY719" fmla="*/ 23517 h 1105321"/>
              <a:gd name="connsiteX720" fmla="*/ 3020100 w 6204821"/>
              <a:gd name="connsiteY720" fmla="*/ 18207 h 1105321"/>
              <a:gd name="connsiteX721" fmla="*/ 2795546 w 6204821"/>
              <a:gd name="connsiteY721" fmla="*/ 18207 h 1105321"/>
              <a:gd name="connsiteX722" fmla="*/ 5173846 w 6204821"/>
              <a:gd name="connsiteY722" fmla="*/ 17448 h 1105321"/>
              <a:gd name="connsiteX723" fmla="*/ 5172328 w 6204821"/>
              <a:gd name="connsiteY723" fmla="*/ 23517 h 1105321"/>
              <a:gd name="connsiteX724" fmla="*/ 5378675 w 6204821"/>
              <a:gd name="connsiteY724" fmla="*/ 110760 h 1105321"/>
              <a:gd name="connsiteX725" fmla="*/ 5398399 w 6204821"/>
              <a:gd name="connsiteY725" fmla="*/ 17448 h 1105321"/>
              <a:gd name="connsiteX726" fmla="*/ 5173846 w 6204821"/>
              <a:gd name="connsiteY726" fmla="*/ 17448 h 1105321"/>
              <a:gd name="connsiteX727" fmla="*/ 1332910 w 6204821"/>
              <a:gd name="connsiteY727" fmla="*/ 130484 h 1105321"/>
              <a:gd name="connsiteX728" fmla="*/ 1118218 w 6204821"/>
              <a:gd name="connsiteY728" fmla="*/ 42483 h 1105321"/>
              <a:gd name="connsiteX729" fmla="*/ 1282841 w 6204821"/>
              <a:gd name="connsiteY729" fmla="*/ 201037 h 1105321"/>
              <a:gd name="connsiteX730" fmla="*/ 1332910 w 6204821"/>
              <a:gd name="connsiteY730" fmla="*/ 130484 h 1105321"/>
              <a:gd name="connsiteX731" fmla="*/ 5173087 w 6204821"/>
              <a:gd name="connsiteY731" fmla="*/ 46276 h 1105321"/>
              <a:gd name="connsiteX732" fmla="*/ 5170053 w 6204821"/>
              <a:gd name="connsiteY732" fmla="*/ 50828 h 1105321"/>
              <a:gd name="connsiteX733" fmla="*/ 5330123 w 6204821"/>
              <a:gd name="connsiteY733" fmla="*/ 203312 h 1105321"/>
              <a:gd name="connsiteX734" fmla="*/ 5379434 w 6204821"/>
              <a:gd name="connsiteY734" fmla="*/ 130484 h 1105321"/>
              <a:gd name="connsiteX735" fmla="*/ 5173087 w 6204821"/>
              <a:gd name="connsiteY735" fmla="*/ 46276 h 1105321"/>
              <a:gd name="connsiteX736" fmla="*/ 1331393 w 6204821"/>
              <a:gd name="connsiteY736" fmla="*/ 110760 h 1105321"/>
              <a:gd name="connsiteX737" fmla="*/ 1351117 w 6204821"/>
              <a:gd name="connsiteY737" fmla="*/ 19724 h 1105321"/>
              <a:gd name="connsiteX738" fmla="*/ 1132632 w 6204821"/>
              <a:gd name="connsiteY738" fmla="*/ 19724 h 1105321"/>
              <a:gd name="connsiteX739" fmla="*/ 1131874 w 6204821"/>
              <a:gd name="connsiteY739" fmla="*/ 25793 h 1105321"/>
              <a:gd name="connsiteX740" fmla="*/ 1331393 w 6204821"/>
              <a:gd name="connsiteY740" fmla="*/ 110760 h 1105321"/>
              <a:gd name="connsiteX741" fmla="*/ 3350862 w 6204821"/>
              <a:gd name="connsiteY741" fmla="*/ 110760 h 1105321"/>
              <a:gd name="connsiteX742" fmla="*/ 3372103 w 6204821"/>
              <a:gd name="connsiteY742" fmla="*/ 18966 h 1105321"/>
              <a:gd name="connsiteX743" fmla="*/ 3152860 w 6204821"/>
              <a:gd name="connsiteY743" fmla="*/ 18966 h 1105321"/>
              <a:gd name="connsiteX744" fmla="*/ 3151342 w 6204821"/>
              <a:gd name="connsiteY744" fmla="*/ 25793 h 1105321"/>
              <a:gd name="connsiteX745" fmla="*/ 3350862 w 6204821"/>
              <a:gd name="connsiteY745" fmla="*/ 110760 h 1105321"/>
              <a:gd name="connsiteX746" fmla="*/ 4889360 w 6204821"/>
              <a:gd name="connsiteY746" fmla="*/ 201037 h 1105321"/>
              <a:gd name="connsiteX747" fmla="*/ 5044120 w 6204821"/>
              <a:gd name="connsiteY747" fmla="*/ 52345 h 1105321"/>
              <a:gd name="connsiteX748" fmla="*/ 5042603 w 6204821"/>
              <a:gd name="connsiteY748" fmla="*/ 48552 h 1105321"/>
              <a:gd name="connsiteX749" fmla="*/ 4840808 w 6204821"/>
              <a:gd name="connsiteY749" fmla="*/ 131243 h 1105321"/>
              <a:gd name="connsiteX750" fmla="*/ 4889360 w 6204821"/>
              <a:gd name="connsiteY750" fmla="*/ 201037 h 1105321"/>
              <a:gd name="connsiteX751" fmla="*/ 4843842 w 6204821"/>
              <a:gd name="connsiteY751" fmla="*/ 109242 h 1105321"/>
              <a:gd name="connsiteX752" fmla="*/ 5041844 w 6204821"/>
              <a:gd name="connsiteY752" fmla="*/ 24276 h 1105321"/>
              <a:gd name="connsiteX753" fmla="*/ 5038810 w 6204821"/>
              <a:gd name="connsiteY753" fmla="*/ 17448 h 1105321"/>
              <a:gd name="connsiteX754" fmla="*/ 4821083 w 6204821"/>
              <a:gd name="connsiteY754" fmla="*/ 17448 h 1105321"/>
              <a:gd name="connsiteX755" fmla="*/ 4843842 w 6204821"/>
              <a:gd name="connsiteY755" fmla="*/ 109242 h 1105321"/>
              <a:gd name="connsiteX756" fmla="*/ 839802 w 6204821"/>
              <a:gd name="connsiteY756" fmla="*/ 196485 h 1105321"/>
              <a:gd name="connsiteX757" fmla="*/ 995320 w 6204821"/>
              <a:gd name="connsiteY757" fmla="*/ 47794 h 1105321"/>
              <a:gd name="connsiteX758" fmla="*/ 794284 w 6204821"/>
              <a:gd name="connsiteY758" fmla="*/ 130484 h 1105321"/>
              <a:gd name="connsiteX759" fmla="*/ 839802 w 6204821"/>
              <a:gd name="connsiteY759" fmla="*/ 196485 h 1105321"/>
              <a:gd name="connsiteX760" fmla="*/ 796560 w 6204821"/>
              <a:gd name="connsiteY760" fmla="*/ 109242 h 1105321"/>
              <a:gd name="connsiteX761" fmla="*/ 995320 w 6204821"/>
              <a:gd name="connsiteY761" fmla="*/ 24276 h 1105321"/>
              <a:gd name="connsiteX762" fmla="*/ 992286 w 6204821"/>
              <a:gd name="connsiteY762" fmla="*/ 18966 h 1105321"/>
              <a:gd name="connsiteX763" fmla="*/ 775318 w 6204821"/>
              <a:gd name="connsiteY763" fmla="*/ 18966 h 1105321"/>
              <a:gd name="connsiteX764" fmla="*/ 796560 w 6204821"/>
              <a:gd name="connsiteY764" fmla="*/ 109242 h 1105321"/>
              <a:gd name="connsiteX765" fmla="*/ 2863064 w 6204821"/>
              <a:gd name="connsiteY765" fmla="*/ 199519 h 1105321"/>
              <a:gd name="connsiteX766" fmla="*/ 3023893 w 6204821"/>
              <a:gd name="connsiteY766" fmla="*/ 44759 h 1105321"/>
              <a:gd name="connsiteX767" fmla="*/ 2814511 w 6204821"/>
              <a:gd name="connsiteY767" fmla="*/ 131243 h 1105321"/>
              <a:gd name="connsiteX768" fmla="*/ 2863064 w 6204821"/>
              <a:gd name="connsiteY768" fmla="*/ 199519 h 1105321"/>
              <a:gd name="connsiteX769" fmla="*/ 3303827 w 6204821"/>
              <a:gd name="connsiteY769" fmla="*/ 201795 h 1105321"/>
              <a:gd name="connsiteX770" fmla="*/ 3353137 w 6204821"/>
              <a:gd name="connsiteY770" fmla="*/ 130484 h 1105321"/>
              <a:gd name="connsiteX771" fmla="*/ 3144515 w 6204821"/>
              <a:gd name="connsiteY771" fmla="*/ 44759 h 1105321"/>
              <a:gd name="connsiteX772" fmla="*/ 3142997 w 6204821"/>
              <a:gd name="connsiteY772" fmla="*/ 47794 h 1105321"/>
              <a:gd name="connsiteX773" fmla="*/ 3303827 w 6204821"/>
              <a:gd name="connsiteY773" fmla="*/ 201795 h 1105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</a:cxnLst>
            <a:rect l="l" t="t" r="r" b="b"/>
            <a:pathLst>
              <a:path w="6204821" h="1105321">
                <a:moveTo>
                  <a:pt x="6204063" y="16690"/>
                </a:moveTo>
                <a:cubicBezTo>
                  <a:pt x="6148683" y="15931"/>
                  <a:pt x="6093303" y="14414"/>
                  <a:pt x="6037924" y="16690"/>
                </a:cubicBezTo>
                <a:cubicBezTo>
                  <a:pt x="6023509" y="17448"/>
                  <a:pt x="6006061" y="29587"/>
                  <a:pt x="5996199" y="41725"/>
                </a:cubicBezTo>
                <a:cubicBezTo>
                  <a:pt x="5939302" y="113036"/>
                  <a:pt x="5916543" y="194967"/>
                  <a:pt x="5928681" y="285244"/>
                </a:cubicBezTo>
                <a:cubicBezTo>
                  <a:pt x="5933991" y="326969"/>
                  <a:pt x="5954474" y="360348"/>
                  <a:pt x="5999233" y="375521"/>
                </a:cubicBezTo>
                <a:cubicBezTo>
                  <a:pt x="6040199" y="389935"/>
                  <a:pt x="6079648" y="408901"/>
                  <a:pt x="6118338" y="432418"/>
                </a:cubicBezTo>
                <a:cubicBezTo>
                  <a:pt x="6113027" y="431660"/>
                  <a:pt x="6107717" y="431660"/>
                  <a:pt x="6102407" y="429384"/>
                </a:cubicBezTo>
                <a:cubicBezTo>
                  <a:pt x="6062958" y="413452"/>
                  <a:pt x="6023509" y="397521"/>
                  <a:pt x="5984820" y="380831"/>
                </a:cubicBezTo>
                <a:cubicBezTo>
                  <a:pt x="5961302" y="370211"/>
                  <a:pt x="5939302" y="369452"/>
                  <a:pt x="5917301" y="383107"/>
                </a:cubicBezTo>
                <a:cubicBezTo>
                  <a:pt x="5839921" y="431660"/>
                  <a:pt x="5785300" y="497660"/>
                  <a:pt x="5764817" y="587937"/>
                </a:cubicBezTo>
                <a:cubicBezTo>
                  <a:pt x="5755714" y="627386"/>
                  <a:pt x="5761783" y="663800"/>
                  <a:pt x="5796679" y="692628"/>
                </a:cubicBezTo>
                <a:cubicBezTo>
                  <a:pt x="5822473" y="714628"/>
                  <a:pt x="5844473" y="740421"/>
                  <a:pt x="5868749" y="764697"/>
                </a:cubicBezTo>
                <a:cubicBezTo>
                  <a:pt x="5874060" y="770008"/>
                  <a:pt x="5878612" y="776835"/>
                  <a:pt x="5883163" y="782904"/>
                </a:cubicBezTo>
                <a:cubicBezTo>
                  <a:pt x="5880887" y="785180"/>
                  <a:pt x="5878612" y="787456"/>
                  <a:pt x="5875577" y="789732"/>
                </a:cubicBezTo>
                <a:cubicBezTo>
                  <a:pt x="5846749" y="759387"/>
                  <a:pt x="5816404" y="730559"/>
                  <a:pt x="5789093" y="699455"/>
                </a:cubicBezTo>
                <a:cubicBezTo>
                  <a:pt x="5766334" y="672903"/>
                  <a:pt x="5739782" y="665317"/>
                  <a:pt x="5705644" y="672903"/>
                </a:cubicBezTo>
                <a:cubicBezTo>
                  <a:pt x="5627505" y="689593"/>
                  <a:pt x="5560746" y="725249"/>
                  <a:pt x="5508401" y="785180"/>
                </a:cubicBezTo>
                <a:cubicBezTo>
                  <a:pt x="5474262" y="824629"/>
                  <a:pt x="5459849" y="868629"/>
                  <a:pt x="5487918" y="920216"/>
                </a:cubicBezTo>
                <a:cubicBezTo>
                  <a:pt x="5505366" y="952837"/>
                  <a:pt x="5516746" y="989251"/>
                  <a:pt x="5525091" y="1026424"/>
                </a:cubicBezTo>
                <a:cubicBezTo>
                  <a:pt x="5522056" y="1021872"/>
                  <a:pt x="5517504" y="1018838"/>
                  <a:pt x="5515228" y="1013528"/>
                </a:cubicBezTo>
                <a:cubicBezTo>
                  <a:pt x="5500814" y="978631"/>
                  <a:pt x="5489435" y="942975"/>
                  <a:pt x="5471228" y="909595"/>
                </a:cubicBezTo>
                <a:cubicBezTo>
                  <a:pt x="5461366" y="891388"/>
                  <a:pt x="5444676" y="868629"/>
                  <a:pt x="5426469" y="864078"/>
                </a:cubicBezTo>
                <a:cubicBezTo>
                  <a:pt x="5331640" y="838284"/>
                  <a:pt x="5239846" y="848905"/>
                  <a:pt x="5157156" y="905802"/>
                </a:cubicBezTo>
                <a:cubicBezTo>
                  <a:pt x="5126811" y="926285"/>
                  <a:pt x="5110121" y="954354"/>
                  <a:pt x="5113155" y="994562"/>
                </a:cubicBezTo>
                <a:cubicBezTo>
                  <a:pt x="5116190" y="1030217"/>
                  <a:pt x="5113914" y="1066632"/>
                  <a:pt x="5113914" y="1103046"/>
                </a:cubicBezTo>
                <a:cubicBezTo>
                  <a:pt x="5110121" y="1103046"/>
                  <a:pt x="5107086" y="1103046"/>
                  <a:pt x="5103293" y="1103046"/>
                </a:cubicBezTo>
                <a:cubicBezTo>
                  <a:pt x="5103293" y="1074218"/>
                  <a:pt x="5101018" y="1044631"/>
                  <a:pt x="5104052" y="1015803"/>
                </a:cubicBezTo>
                <a:cubicBezTo>
                  <a:pt x="5111638" y="928561"/>
                  <a:pt x="5079017" y="905044"/>
                  <a:pt x="5003913" y="873940"/>
                </a:cubicBezTo>
                <a:cubicBezTo>
                  <a:pt x="4939429" y="847388"/>
                  <a:pt x="4870394" y="842836"/>
                  <a:pt x="4801359" y="859526"/>
                </a:cubicBezTo>
                <a:cubicBezTo>
                  <a:pt x="4772531" y="866354"/>
                  <a:pt x="4754324" y="882285"/>
                  <a:pt x="4743703" y="911113"/>
                </a:cubicBezTo>
                <a:cubicBezTo>
                  <a:pt x="4730048" y="950561"/>
                  <a:pt x="4711841" y="988493"/>
                  <a:pt x="4695910" y="1027183"/>
                </a:cubicBezTo>
                <a:cubicBezTo>
                  <a:pt x="4692875" y="1025665"/>
                  <a:pt x="4689841" y="1024907"/>
                  <a:pt x="4686806" y="1023390"/>
                </a:cubicBezTo>
                <a:cubicBezTo>
                  <a:pt x="4698186" y="995320"/>
                  <a:pt x="4707289" y="965734"/>
                  <a:pt x="4721703" y="939182"/>
                </a:cubicBezTo>
                <a:cubicBezTo>
                  <a:pt x="4771773" y="844353"/>
                  <a:pt x="4729290" y="801112"/>
                  <a:pt x="4675427" y="752559"/>
                </a:cubicBezTo>
                <a:cubicBezTo>
                  <a:pt x="4623840" y="706283"/>
                  <a:pt x="4562391" y="678972"/>
                  <a:pt x="4492598" y="670627"/>
                </a:cubicBezTo>
                <a:cubicBezTo>
                  <a:pt x="4469839" y="668352"/>
                  <a:pt x="4453149" y="674421"/>
                  <a:pt x="4437218" y="690352"/>
                </a:cubicBezTo>
                <a:cubicBezTo>
                  <a:pt x="4403838" y="724490"/>
                  <a:pt x="4368182" y="755594"/>
                  <a:pt x="4331010" y="790491"/>
                </a:cubicBezTo>
                <a:cubicBezTo>
                  <a:pt x="4335561" y="782904"/>
                  <a:pt x="4338596" y="776835"/>
                  <a:pt x="4343148" y="772284"/>
                </a:cubicBezTo>
                <a:cubicBezTo>
                  <a:pt x="4367424" y="747249"/>
                  <a:pt x="4390183" y="719938"/>
                  <a:pt x="4416735" y="697938"/>
                </a:cubicBezTo>
                <a:cubicBezTo>
                  <a:pt x="4454666" y="666076"/>
                  <a:pt x="4461493" y="626627"/>
                  <a:pt x="4450873" y="583385"/>
                </a:cubicBezTo>
                <a:cubicBezTo>
                  <a:pt x="4428114" y="495384"/>
                  <a:pt x="4375010" y="429384"/>
                  <a:pt x="4295354" y="384625"/>
                </a:cubicBezTo>
                <a:cubicBezTo>
                  <a:pt x="4274113" y="372487"/>
                  <a:pt x="4252871" y="372487"/>
                  <a:pt x="4230871" y="383107"/>
                </a:cubicBezTo>
                <a:cubicBezTo>
                  <a:pt x="4198250" y="398280"/>
                  <a:pt x="4164870" y="410418"/>
                  <a:pt x="4132249" y="425590"/>
                </a:cubicBezTo>
                <a:cubicBezTo>
                  <a:pt x="4107973" y="436970"/>
                  <a:pt x="4086731" y="437729"/>
                  <a:pt x="4062455" y="426349"/>
                </a:cubicBezTo>
                <a:cubicBezTo>
                  <a:pt x="4026041" y="408901"/>
                  <a:pt x="3988868" y="392969"/>
                  <a:pt x="3950178" y="380073"/>
                </a:cubicBezTo>
                <a:cubicBezTo>
                  <a:pt x="3935006" y="374762"/>
                  <a:pt x="3913764" y="374762"/>
                  <a:pt x="3900108" y="382349"/>
                </a:cubicBezTo>
                <a:cubicBezTo>
                  <a:pt x="3810590" y="432418"/>
                  <a:pt x="3752176" y="506005"/>
                  <a:pt x="3738521" y="609937"/>
                </a:cubicBezTo>
                <a:cubicBezTo>
                  <a:pt x="3733969" y="641800"/>
                  <a:pt x="3745348" y="668352"/>
                  <a:pt x="3769624" y="691110"/>
                </a:cubicBezTo>
                <a:cubicBezTo>
                  <a:pt x="3799970" y="719938"/>
                  <a:pt x="3828798" y="751801"/>
                  <a:pt x="3853832" y="787456"/>
                </a:cubicBezTo>
                <a:cubicBezTo>
                  <a:pt x="3848522" y="783663"/>
                  <a:pt x="3843211" y="781387"/>
                  <a:pt x="3838660" y="776835"/>
                </a:cubicBezTo>
                <a:cubicBezTo>
                  <a:pt x="3810590" y="748766"/>
                  <a:pt x="3785556" y="717662"/>
                  <a:pt x="3755211" y="692628"/>
                </a:cubicBezTo>
                <a:cubicBezTo>
                  <a:pt x="3740038" y="680490"/>
                  <a:pt x="3716520" y="669869"/>
                  <a:pt x="3697555" y="672145"/>
                </a:cubicBezTo>
                <a:cubicBezTo>
                  <a:pt x="3615623" y="680490"/>
                  <a:pt x="3546588" y="718421"/>
                  <a:pt x="3490449" y="777594"/>
                </a:cubicBezTo>
                <a:cubicBezTo>
                  <a:pt x="3451000" y="819319"/>
                  <a:pt x="3432793" y="866354"/>
                  <a:pt x="3463897" y="923251"/>
                </a:cubicBezTo>
                <a:cubicBezTo>
                  <a:pt x="3481346" y="955113"/>
                  <a:pt x="3491966" y="990010"/>
                  <a:pt x="3499553" y="1027183"/>
                </a:cubicBezTo>
                <a:cubicBezTo>
                  <a:pt x="3496518" y="1022631"/>
                  <a:pt x="3491966" y="1018838"/>
                  <a:pt x="3490449" y="1013528"/>
                </a:cubicBezTo>
                <a:cubicBezTo>
                  <a:pt x="3475277" y="977872"/>
                  <a:pt x="3463139" y="941458"/>
                  <a:pt x="3445690" y="907319"/>
                </a:cubicBezTo>
                <a:cubicBezTo>
                  <a:pt x="3436587" y="890630"/>
                  <a:pt x="3420655" y="870905"/>
                  <a:pt x="3403966" y="865595"/>
                </a:cubicBezTo>
                <a:cubicBezTo>
                  <a:pt x="3312172" y="838284"/>
                  <a:pt x="3223412" y="849664"/>
                  <a:pt x="3140722" y="898975"/>
                </a:cubicBezTo>
                <a:cubicBezTo>
                  <a:pt x="3103549" y="920975"/>
                  <a:pt x="3082307" y="952079"/>
                  <a:pt x="3087618" y="999872"/>
                </a:cubicBezTo>
                <a:cubicBezTo>
                  <a:pt x="3091411" y="1034010"/>
                  <a:pt x="3088376" y="1069666"/>
                  <a:pt x="3088376" y="1104563"/>
                </a:cubicBezTo>
                <a:cubicBezTo>
                  <a:pt x="3084583" y="1104563"/>
                  <a:pt x="3080790" y="1104563"/>
                  <a:pt x="3076997" y="1104563"/>
                </a:cubicBezTo>
                <a:cubicBezTo>
                  <a:pt x="3076997" y="1070425"/>
                  <a:pt x="3073962" y="1036286"/>
                  <a:pt x="3077755" y="1002907"/>
                </a:cubicBezTo>
                <a:cubicBezTo>
                  <a:pt x="3083824" y="945251"/>
                  <a:pt x="3052721" y="913389"/>
                  <a:pt x="3007203" y="889112"/>
                </a:cubicBezTo>
                <a:cubicBezTo>
                  <a:pt x="2953340" y="860285"/>
                  <a:pt x="2894926" y="851940"/>
                  <a:pt x="2834994" y="853457"/>
                </a:cubicBezTo>
                <a:cubicBezTo>
                  <a:pt x="2822856" y="853457"/>
                  <a:pt x="2810718" y="854974"/>
                  <a:pt x="2798580" y="856491"/>
                </a:cubicBezTo>
                <a:cubicBezTo>
                  <a:pt x="2757614" y="861043"/>
                  <a:pt x="2726510" y="876216"/>
                  <a:pt x="2712855" y="920975"/>
                </a:cubicBezTo>
                <a:cubicBezTo>
                  <a:pt x="2701476" y="958148"/>
                  <a:pt x="2683269" y="993044"/>
                  <a:pt x="2668096" y="1028700"/>
                </a:cubicBezTo>
                <a:cubicBezTo>
                  <a:pt x="2665820" y="1027941"/>
                  <a:pt x="2663544" y="1027183"/>
                  <a:pt x="2661268" y="1026424"/>
                </a:cubicBezTo>
                <a:cubicBezTo>
                  <a:pt x="2662786" y="1019596"/>
                  <a:pt x="2663544" y="1013528"/>
                  <a:pt x="2665820" y="1007458"/>
                </a:cubicBezTo>
                <a:cubicBezTo>
                  <a:pt x="2677958" y="977872"/>
                  <a:pt x="2687820" y="946768"/>
                  <a:pt x="2702993" y="918699"/>
                </a:cubicBezTo>
                <a:cubicBezTo>
                  <a:pt x="2728786" y="870147"/>
                  <a:pt x="2715131" y="829181"/>
                  <a:pt x="2684027" y="791249"/>
                </a:cubicBezTo>
                <a:cubicBezTo>
                  <a:pt x="2627889" y="723731"/>
                  <a:pt x="2554302" y="686559"/>
                  <a:pt x="2469335" y="672145"/>
                </a:cubicBezTo>
                <a:cubicBezTo>
                  <a:pt x="2445059" y="668352"/>
                  <a:pt x="2426094" y="675938"/>
                  <a:pt x="2408645" y="694145"/>
                </a:cubicBezTo>
                <a:cubicBezTo>
                  <a:pt x="2376024" y="727525"/>
                  <a:pt x="2341127" y="758628"/>
                  <a:pt x="2301679" y="796560"/>
                </a:cubicBezTo>
                <a:cubicBezTo>
                  <a:pt x="2308506" y="785939"/>
                  <a:pt x="2311541" y="779870"/>
                  <a:pt x="2315334" y="775318"/>
                </a:cubicBezTo>
                <a:cubicBezTo>
                  <a:pt x="2341127" y="748766"/>
                  <a:pt x="2365403" y="720697"/>
                  <a:pt x="2392714" y="697179"/>
                </a:cubicBezTo>
                <a:cubicBezTo>
                  <a:pt x="2425335" y="669110"/>
                  <a:pt x="2433680" y="633455"/>
                  <a:pt x="2424576" y="594765"/>
                </a:cubicBezTo>
                <a:cubicBezTo>
                  <a:pt x="2402576" y="496902"/>
                  <a:pt x="2344920" y="425590"/>
                  <a:pt x="2254644" y="382349"/>
                </a:cubicBezTo>
                <a:cubicBezTo>
                  <a:pt x="2242506" y="376280"/>
                  <a:pt x="2222781" y="379314"/>
                  <a:pt x="2209126" y="384625"/>
                </a:cubicBezTo>
                <a:cubicBezTo>
                  <a:pt x="2171953" y="398280"/>
                  <a:pt x="2137056" y="417246"/>
                  <a:pt x="2099883" y="430142"/>
                </a:cubicBezTo>
                <a:cubicBezTo>
                  <a:pt x="2083952" y="435453"/>
                  <a:pt x="2062711" y="435453"/>
                  <a:pt x="2046779" y="430142"/>
                </a:cubicBezTo>
                <a:cubicBezTo>
                  <a:pt x="2009607" y="417246"/>
                  <a:pt x="1974710" y="397521"/>
                  <a:pt x="1937537" y="385383"/>
                </a:cubicBezTo>
                <a:cubicBezTo>
                  <a:pt x="1920088" y="379314"/>
                  <a:pt x="1895812" y="375521"/>
                  <a:pt x="1881398" y="383866"/>
                </a:cubicBezTo>
                <a:cubicBezTo>
                  <a:pt x="1792639" y="432418"/>
                  <a:pt x="1734225" y="505246"/>
                  <a:pt x="1717535" y="607661"/>
                </a:cubicBezTo>
                <a:cubicBezTo>
                  <a:pt x="1712224" y="641041"/>
                  <a:pt x="1722086" y="669869"/>
                  <a:pt x="1748638" y="693386"/>
                </a:cubicBezTo>
                <a:cubicBezTo>
                  <a:pt x="1780501" y="722214"/>
                  <a:pt x="1809329" y="754077"/>
                  <a:pt x="1835122" y="789732"/>
                </a:cubicBezTo>
                <a:cubicBezTo>
                  <a:pt x="1829812" y="785939"/>
                  <a:pt x="1823743" y="782904"/>
                  <a:pt x="1819191" y="778353"/>
                </a:cubicBezTo>
                <a:cubicBezTo>
                  <a:pt x="1790363" y="750283"/>
                  <a:pt x="1763811" y="719180"/>
                  <a:pt x="1732707" y="693386"/>
                </a:cubicBezTo>
                <a:cubicBezTo>
                  <a:pt x="1718293" y="681248"/>
                  <a:pt x="1695534" y="672145"/>
                  <a:pt x="1677327" y="674421"/>
                </a:cubicBezTo>
                <a:cubicBezTo>
                  <a:pt x="1596913" y="682766"/>
                  <a:pt x="1528636" y="719938"/>
                  <a:pt x="1472498" y="777594"/>
                </a:cubicBezTo>
                <a:cubicBezTo>
                  <a:pt x="1430773" y="820836"/>
                  <a:pt x="1412566" y="869388"/>
                  <a:pt x="1445187" y="928561"/>
                </a:cubicBezTo>
                <a:cubicBezTo>
                  <a:pt x="1461877" y="959665"/>
                  <a:pt x="1472498" y="993803"/>
                  <a:pt x="1486153" y="1026424"/>
                </a:cubicBezTo>
                <a:cubicBezTo>
                  <a:pt x="1483877" y="1027941"/>
                  <a:pt x="1481601" y="1028700"/>
                  <a:pt x="1479325" y="1030217"/>
                </a:cubicBezTo>
                <a:cubicBezTo>
                  <a:pt x="1475532" y="1023390"/>
                  <a:pt x="1470980" y="1015803"/>
                  <a:pt x="1467946" y="1008976"/>
                </a:cubicBezTo>
                <a:cubicBezTo>
                  <a:pt x="1453532" y="974837"/>
                  <a:pt x="1441394" y="940699"/>
                  <a:pt x="1425463" y="907319"/>
                </a:cubicBezTo>
                <a:cubicBezTo>
                  <a:pt x="1417876" y="892147"/>
                  <a:pt x="1404980" y="874699"/>
                  <a:pt x="1390566" y="870147"/>
                </a:cubicBezTo>
                <a:cubicBezTo>
                  <a:pt x="1289668" y="839802"/>
                  <a:pt x="1193322" y="850422"/>
                  <a:pt x="1106080" y="912630"/>
                </a:cubicBezTo>
                <a:cubicBezTo>
                  <a:pt x="1078011" y="932354"/>
                  <a:pt x="1065114" y="959665"/>
                  <a:pt x="1067390" y="995320"/>
                </a:cubicBezTo>
                <a:cubicBezTo>
                  <a:pt x="1069666" y="1031735"/>
                  <a:pt x="1068149" y="1068149"/>
                  <a:pt x="1061321" y="1105321"/>
                </a:cubicBezTo>
                <a:cubicBezTo>
                  <a:pt x="1059804" y="1099252"/>
                  <a:pt x="1057528" y="1092425"/>
                  <a:pt x="1057528" y="1086356"/>
                </a:cubicBezTo>
                <a:cubicBezTo>
                  <a:pt x="1056769" y="1057528"/>
                  <a:pt x="1053735" y="1027941"/>
                  <a:pt x="1057528" y="999114"/>
                </a:cubicBezTo>
                <a:cubicBezTo>
                  <a:pt x="1062838" y="950561"/>
                  <a:pt x="1037804" y="920975"/>
                  <a:pt x="1000631" y="897457"/>
                </a:cubicBezTo>
                <a:cubicBezTo>
                  <a:pt x="944492" y="862560"/>
                  <a:pt x="881526" y="853457"/>
                  <a:pt x="816284" y="854216"/>
                </a:cubicBezTo>
                <a:cubicBezTo>
                  <a:pt x="803387" y="854216"/>
                  <a:pt x="789732" y="855733"/>
                  <a:pt x="776835" y="857250"/>
                </a:cubicBezTo>
                <a:cubicBezTo>
                  <a:pt x="738145" y="861802"/>
                  <a:pt x="707800" y="876216"/>
                  <a:pt x="694904" y="918699"/>
                </a:cubicBezTo>
                <a:cubicBezTo>
                  <a:pt x="683524" y="956630"/>
                  <a:pt x="665317" y="993044"/>
                  <a:pt x="650145" y="1030217"/>
                </a:cubicBezTo>
                <a:cubicBezTo>
                  <a:pt x="647869" y="1029459"/>
                  <a:pt x="645593" y="1028700"/>
                  <a:pt x="643317" y="1027941"/>
                </a:cubicBezTo>
                <a:cubicBezTo>
                  <a:pt x="644834" y="1021872"/>
                  <a:pt x="645593" y="1015045"/>
                  <a:pt x="647869" y="1008976"/>
                </a:cubicBezTo>
                <a:cubicBezTo>
                  <a:pt x="659248" y="979389"/>
                  <a:pt x="667593" y="947527"/>
                  <a:pt x="682766" y="919458"/>
                </a:cubicBezTo>
                <a:cubicBezTo>
                  <a:pt x="710076" y="868629"/>
                  <a:pt x="694145" y="825388"/>
                  <a:pt x="661524" y="786698"/>
                </a:cubicBezTo>
                <a:cubicBezTo>
                  <a:pt x="605385" y="719938"/>
                  <a:pt x="531040" y="682007"/>
                  <a:pt x="444556" y="672903"/>
                </a:cubicBezTo>
                <a:cubicBezTo>
                  <a:pt x="427108" y="671386"/>
                  <a:pt x="405108" y="683524"/>
                  <a:pt x="390694" y="695662"/>
                </a:cubicBezTo>
                <a:cubicBezTo>
                  <a:pt x="355038" y="725249"/>
                  <a:pt x="322417" y="759387"/>
                  <a:pt x="282968" y="795801"/>
                </a:cubicBezTo>
                <a:cubicBezTo>
                  <a:pt x="289796" y="785180"/>
                  <a:pt x="292831" y="778353"/>
                  <a:pt x="297382" y="773801"/>
                </a:cubicBezTo>
                <a:cubicBezTo>
                  <a:pt x="323176" y="747249"/>
                  <a:pt x="347452" y="719938"/>
                  <a:pt x="374762" y="695662"/>
                </a:cubicBezTo>
                <a:cubicBezTo>
                  <a:pt x="408901" y="665317"/>
                  <a:pt x="415728" y="628144"/>
                  <a:pt x="405866" y="587937"/>
                </a:cubicBezTo>
                <a:cubicBezTo>
                  <a:pt x="384625" y="499177"/>
                  <a:pt x="330762" y="433177"/>
                  <a:pt x="252623" y="386900"/>
                </a:cubicBezTo>
                <a:cubicBezTo>
                  <a:pt x="229864" y="373245"/>
                  <a:pt x="207864" y="373245"/>
                  <a:pt x="182829" y="385383"/>
                </a:cubicBezTo>
                <a:cubicBezTo>
                  <a:pt x="140346" y="405866"/>
                  <a:pt x="95587" y="424073"/>
                  <a:pt x="52345" y="443039"/>
                </a:cubicBezTo>
                <a:cubicBezTo>
                  <a:pt x="50828" y="440763"/>
                  <a:pt x="49311" y="438487"/>
                  <a:pt x="47794" y="436211"/>
                </a:cubicBezTo>
                <a:cubicBezTo>
                  <a:pt x="53863" y="432418"/>
                  <a:pt x="59173" y="427866"/>
                  <a:pt x="66001" y="424832"/>
                </a:cubicBezTo>
                <a:cubicBezTo>
                  <a:pt x="99380" y="410418"/>
                  <a:pt x="132760" y="392969"/>
                  <a:pt x="167657" y="381590"/>
                </a:cubicBezTo>
                <a:cubicBezTo>
                  <a:pt x="216968" y="365659"/>
                  <a:pt x="238209" y="329245"/>
                  <a:pt x="243520" y="282968"/>
                </a:cubicBezTo>
                <a:cubicBezTo>
                  <a:pt x="253382" y="198002"/>
                  <a:pt x="231382" y="120622"/>
                  <a:pt x="180554" y="51587"/>
                </a:cubicBezTo>
                <a:cubicBezTo>
                  <a:pt x="162346" y="27311"/>
                  <a:pt x="138829" y="15931"/>
                  <a:pt x="107725" y="17448"/>
                </a:cubicBezTo>
                <a:cubicBezTo>
                  <a:pt x="73587" y="16690"/>
                  <a:pt x="36414" y="15173"/>
                  <a:pt x="0" y="10621"/>
                </a:cubicBezTo>
                <a:cubicBezTo>
                  <a:pt x="53104" y="10621"/>
                  <a:pt x="105449" y="10621"/>
                  <a:pt x="158553" y="10621"/>
                </a:cubicBezTo>
                <a:cubicBezTo>
                  <a:pt x="163864" y="10621"/>
                  <a:pt x="170691" y="13655"/>
                  <a:pt x="173726" y="17448"/>
                </a:cubicBezTo>
                <a:cubicBezTo>
                  <a:pt x="255658" y="111518"/>
                  <a:pt x="289796" y="215450"/>
                  <a:pt x="242002" y="337590"/>
                </a:cubicBezTo>
                <a:cubicBezTo>
                  <a:pt x="242002" y="338348"/>
                  <a:pt x="242002" y="339107"/>
                  <a:pt x="242761" y="343659"/>
                </a:cubicBezTo>
                <a:cubicBezTo>
                  <a:pt x="257175" y="337590"/>
                  <a:pt x="271589" y="332279"/>
                  <a:pt x="286003" y="326969"/>
                </a:cubicBezTo>
                <a:cubicBezTo>
                  <a:pt x="314072" y="315589"/>
                  <a:pt x="340624" y="301934"/>
                  <a:pt x="369452" y="292072"/>
                </a:cubicBezTo>
                <a:cubicBezTo>
                  <a:pt x="421039" y="274623"/>
                  <a:pt x="441522" y="249589"/>
                  <a:pt x="440763" y="179036"/>
                </a:cubicBezTo>
                <a:cubicBezTo>
                  <a:pt x="440763" y="128208"/>
                  <a:pt x="425591" y="81173"/>
                  <a:pt x="392211" y="40966"/>
                </a:cubicBezTo>
                <a:cubicBezTo>
                  <a:pt x="377797" y="24276"/>
                  <a:pt x="361866" y="15173"/>
                  <a:pt x="338348" y="15931"/>
                </a:cubicBezTo>
                <a:cubicBezTo>
                  <a:pt x="298141" y="17448"/>
                  <a:pt x="257175" y="15931"/>
                  <a:pt x="216968" y="9862"/>
                </a:cubicBezTo>
                <a:cubicBezTo>
                  <a:pt x="397521" y="7586"/>
                  <a:pt x="578833" y="6069"/>
                  <a:pt x="759387" y="4552"/>
                </a:cubicBezTo>
                <a:cubicBezTo>
                  <a:pt x="784422" y="4552"/>
                  <a:pt x="810215" y="1517"/>
                  <a:pt x="835250" y="0"/>
                </a:cubicBezTo>
                <a:cubicBezTo>
                  <a:pt x="1679603" y="0"/>
                  <a:pt x="2523198" y="0"/>
                  <a:pt x="3367551" y="0"/>
                </a:cubicBezTo>
                <a:cubicBezTo>
                  <a:pt x="3378931" y="759"/>
                  <a:pt x="3389552" y="3035"/>
                  <a:pt x="3400931" y="3035"/>
                </a:cubicBezTo>
                <a:cubicBezTo>
                  <a:pt x="3935764" y="3793"/>
                  <a:pt x="4469839" y="4552"/>
                  <a:pt x="5004672" y="4552"/>
                </a:cubicBezTo>
                <a:cubicBezTo>
                  <a:pt x="5404469" y="4552"/>
                  <a:pt x="5805025" y="5310"/>
                  <a:pt x="6204822" y="5310"/>
                </a:cubicBezTo>
                <a:cubicBezTo>
                  <a:pt x="6204063" y="9104"/>
                  <a:pt x="6204063" y="12897"/>
                  <a:pt x="6204063" y="16690"/>
                </a:cubicBezTo>
                <a:close/>
                <a:moveTo>
                  <a:pt x="3362241" y="689593"/>
                </a:moveTo>
                <a:cubicBezTo>
                  <a:pt x="3385758" y="739663"/>
                  <a:pt x="3409276" y="789732"/>
                  <a:pt x="3432793" y="841319"/>
                </a:cubicBezTo>
                <a:cubicBezTo>
                  <a:pt x="3488173" y="718421"/>
                  <a:pt x="3589071" y="668352"/>
                  <a:pt x="3715003" y="652420"/>
                </a:cubicBezTo>
                <a:cubicBezTo>
                  <a:pt x="3671761" y="608420"/>
                  <a:pt x="3631554" y="565937"/>
                  <a:pt x="3589071" y="524971"/>
                </a:cubicBezTo>
                <a:cubicBezTo>
                  <a:pt x="3581485" y="518143"/>
                  <a:pt x="3566312" y="515109"/>
                  <a:pt x="3554933" y="516626"/>
                </a:cubicBezTo>
                <a:cubicBezTo>
                  <a:pt x="3476794" y="524971"/>
                  <a:pt x="3415345" y="561385"/>
                  <a:pt x="3375896" y="629662"/>
                </a:cubicBezTo>
                <a:cubicBezTo>
                  <a:pt x="3366034" y="647110"/>
                  <a:pt x="3367551" y="670627"/>
                  <a:pt x="3363000" y="691110"/>
                </a:cubicBezTo>
                <a:cubicBezTo>
                  <a:pt x="3350862" y="682766"/>
                  <a:pt x="3340241" y="670627"/>
                  <a:pt x="3327344" y="666076"/>
                </a:cubicBezTo>
                <a:cubicBezTo>
                  <a:pt x="3251481" y="643317"/>
                  <a:pt x="3180170" y="653938"/>
                  <a:pt x="3116445" y="703248"/>
                </a:cubicBezTo>
                <a:cubicBezTo>
                  <a:pt x="3096721" y="718421"/>
                  <a:pt x="3087618" y="738145"/>
                  <a:pt x="3088376" y="764697"/>
                </a:cubicBezTo>
                <a:cubicBezTo>
                  <a:pt x="3089893" y="804146"/>
                  <a:pt x="3088376" y="843595"/>
                  <a:pt x="3088376" y="883043"/>
                </a:cubicBezTo>
                <a:cubicBezTo>
                  <a:pt x="3088376" y="895181"/>
                  <a:pt x="3088376" y="908078"/>
                  <a:pt x="3088376" y="924009"/>
                </a:cubicBezTo>
                <a:cubicBezTo>
                  <a:pt x="3187757" y="826905"/>
                  <a:pt x="3300792" y="820077"/>
                  <a:pt x="3424449" y="852698"/>
                </a:cubicBezTo>
                <a:cubicBezTo>
                  <a:pt x="3415345" y="829939"/>
                  <a:pt x="3406241" y="809456"/>
                  <a:pt x="3398655" y="789732"/>
                </a:cubicBezTo>
                <a:cubicBezTo>
                  <a:pt x="3386517" y="756352"/>
                  <a:pt x="3374379" y="722973"/>
                  <a:pt x="3362241" y="689593"/>
                </a:cubicBezTo>
                <a:close/>
                <a:moveTo>
                  <a:pt x="4092800" y="13655"/>
                </a:moveTo>
                <a:cubicBezTo>
                  <a:pt x="4092800" y="14414"/>
                  <a:pt x="4092800" y="15173"/>
                  <a:pt x="4092800" y="15931"/>
                </a:cubicBezTo>
                <a:cubicBezTo>
                  <a:pt x="4069283" y="15931"/>
                  <a:pt x="4045765" y="16690"/>
                  <a:pt x="4022248" y="15931"/>
                </a:cubicBezTo>
                <a:cubicBezTo>
                  <a:pt x="3998730" y="14414"/>
                  <a:pt x="3982799" y="23517"/>
                  <a:pt x="3969144" y="41725"/>
                </a:cubicBezTo>
                <a:cubicBezTo>
                  <a:pt x="3920591" y="105449"/>
                  <a:pt x="3895557" y="177519"/>
                  <a:pt x="3899350" y="257175"/>
                </a:cubicBezTo>
                <a:cubicBezTo>
                  <a:pt x="3901626" y="314831"/>
                  <a:pt x="3928178" y="352762"/>
                  <a:pt x="3985075" y="383107"/>
                </a:cubicBezTo>
                <a:cubicBezTo>
                  <a:pt x="4070800" y="428625"/>
                  <a:pt x="4142869" y="418004"/>
                  <a:pt x="4222526" y="375521"/>
                </a:cubicBezTo>
                <a:cubicBezTo>
                  <a:pt x="4257423" y="356555"/>
                  <a:pt x="4280940" y="333038"/>
                  <a:pt x="4287768" y="296624"/>
                </a:cubicBezTo>
                <a:cubicBezTo>
                  <a:pt x="4304458" y="199519"/>
                  <a:pt x="4280940" y="111518"/>
                  <a:pt x="4215698" y="36414"/>
                </a:cubicBezTo>
                <a:cubicBezTo>
                  <a:pt x="4205077" y="24276"/>
                  <a:pt x="4185353" y="16690"/>
                  <a:pt x="4169421" y="14414"/>
                </a:cubicBezTo>
                <a:cubicBezTo>
                  <a:pt x="4143628" y="10621"/>
                  <a:pt x="4117835" y="13655"/>
                  <a:pt x="4092800" y="13655"/>
                </a:cubicBezTo>
                <a:close/>
                <a:moveTo>
                  <a:pt x="2071055" y="13655"/>
                </a:moveTo>
                <a:cubicBezTo>
                  <a:pt x="2071055" y="14414"/>
                  <a:pt x="2071055" y="14414"/>
                  <a:pt x="2071055" y="15173"/>
                </a:cubicBezTo>
                <a:cubicBezTo>
                  <a:pt x="2051331" y="15173"/>
                  <a:pt x="2031607" y="16690"/>
                  <a:pt x="2011883" y="15173"/>
                </a:cubicBezTo>
                <a:cubicBezTo>
                  <a:pt x="1986089" y="12897"/>
                  <a:pt x="1966365" y="22000"/>
                  <a:pt x="1951192" y="42483"/>
                </a:cubicBezTo>
                <a:cubicBezTo>
                  <a:pt x="1895812" y="116829"/>
                  <a:pt x="1870019" y="198761"/>
                  <a:pt x="1885950" y="291313"/>
                </a:cubicBezTo>
                <a:cubicBezTo>
                  <a:pt x="1892778" y="331521"/>
                  <a:pt x="1912502" y="361866"/>
                  <a:pt x="1954985" y="375521"/>
                </a:cubicBezTo>
                <a:cubicBezTo>
                  <a:pt x="1989124" y="386142"/>
                  <a:pt x="2020227" y="404349"/>
                  <a:pt x="2054366" y="416487"/>
                </a:cubicBezTo>
                <a:cubicBezTo>
                  <a:pt x="2067262" y="421039"/>
                  <a:pt x="2083952" y="421039"/>
                  <a:pt x="2096849" y="416487"/>
                </a:cubicBezTo>
                <a:cubicBezTo>
                  <a:pt x="2134780" y="402832"/>
                  <a:pt x="2172712" y="388418"/>
                  <a:pt x="2208367" y="368693"/>
                </a:cubicBezTo>
                <a:cubicBezTo>
                  <a:pt x="2226574" y="358831"/>
                  <a:pt x="2246299" y="339865"/>
                  <a:pt x="2252368" y="321658"/>
                </a:cubicBezTo>
                <a:cubicBezTo>
                  <a:pt x="2283471" y="216968"/>
                  <a:pt x="2261471" y="120622"/>
                  <a:pt x="2191677" y="37173"/>
                </a:cubicBezTo>
                <a:cubicBezTo>
                  <a:pt x="2181057" y="24276"/>
                  <a:pt x="2159815" y="18207"/>
                  <a:pt x="2142367" y="15173"/>
                </a:cubicBezTo>
                <a:cubicBezTo>
                  <a:pt x="2118849" y="10621"/>
                  <a:pt x="2094573" y="13655"/>
                  <a:pt x="2071055" y="13655"/>
                </a:cubicBezTo>
                <a:close/>
                <a:moveTo>
                  <a:pt x="1401945" y="851940"/>
                </a:moveTo>
                <a:cubicBezTo>
                  <a:pt x="1401187" y="848147"/>
                  <a:pt x="1401187" y="845112"/>
                  <a:pt x="1400428" y="842836"/>
                </a:cubicBezTo>
                <a:cubicBezTo>
                  <a:pt x="1381462" y="795801"/>
                  <a:pt x="1360979" y="749525"/>
                  <a:pt x="1342772" y="701731"/>
                </a:cubicBezTo>
                <a:cubicBezTo>
                  <a:pt x="1334427" y="678972"/>
                  <a:pt x="1318496" y="666834"/>
                  <a:pt x="1296496" y="661524"/>
                </a:cubicBezTo>
                <a:cubicBezTo>
                  <a:pt x="1252496" y="650144"/>
                  <a:pt x="1208495" y="651662"/>
                  <a:pt x="1166012" y="666076"/>
                </a:cubicBezTo>
                <a:cubicBezTo>
                  <a:pt x="1101528" y="688076"/>
                  <a:pt x="1059804" y="712352"/>
                  <a:pt x="1068149" y="794284"/>
                </a:cubicBezTo>
                <a:cubicBezTo>
                  <a:pt x="1071942" y="836008"/>
                  <a:pt x="1068907" y="877733"/>
                  <a:pt x="1068907" y="923251"/>
                </a:cubicBezTo>
                <a:cubicBezTo>
                  <a:pt x="1166771" y="827664"/>
                  <a:pt x="1279048" y="819319"/>
                  <a:pt x="1401945" y="851940"/>
                </a:cubicBezTo>
                <a:close/>
                <a:moveTo>
                  <a:pt x="5449228" y="851940"/>
                </a:moveTo>
                <a:cubicBezTo>
                  <a:pt x="5424951" y="793525"/>
                  <a:pt x="5402952" y="738145"/>
                  <a:pt x="5379434" y="683524"/>
                </a:cubicBezTo>
                <a:cubicBezTo>
                  <a:pt x="5376400" y="675938"/>
                  <a:pt x="5365779" y="670627"/>
                  <a:pt x="5357434" y="666834"/>
                </a:cubicBezTo>
                <a:cubicBezTo>
                  <a:pt x="5292950" y="638006"/>
                  <a:pt x="5185225" y="659248"/>
                  <a:pt x="5135914" y="709318"/>
                </a:cubicBezTo>
                <a:cubicBezTo>
                  <a:pt x="5126811" y="718421"/>
                  <a:pt x="5116949" y="731318"/>
                  <a:pt x="5116949" y="742697"/>
                </a:cubicBezTo>
                <a:cubicBezTo>
                  <a:pt x="5114673" y="801112"/>
                  <a:pt x="5116190" y="860285"/>
                  <a:pt x="5116190" y="923251"/>
                </a:cubicBezTo>
                <a:cubicBezTo>
                  <a:pt x="5212536" y="827664"/>
                  <a:pt x="5324054" y="820077"/>
                  <a:pt x="5449228" y="851940"/>
                </a:cubicBezTo>
                <a:close/>
                <a:moveTo>
                  <a:pt x="2742442" y="852698"/>
                </a:moveTo>
                <a:cubicBezTo>
                  <a:pt x="2867615" y="820077"/>
                  <a:pt x="2979892" y="827664"/>
                  <a:pt x="3077755" y="924009"/>
                </a:cubicBezTo>
                <a:cubicBezTo>
                  <a:pt x="3077755" y="873181"/>
                  <a:pt x="3074721" y="826146"/>
                  <a:pt x="3078514" y="779870"/>
                </a:cubicBezTo>
                <a:cubicBezTo>
                  <a:pt x="3082307" y="729042"/>
                  <a:pt x="3057272" y="699455"/>
                  <a:pt x="3016307" y="679731"/>
                </a:cubicBezTo>
                <a:cubicBezTo>
                  <a:pt x="2963203" y="653938"/>
                  <a:pt x="2906305" y="646351"/>
                  <a:pt x="2848650" y="663800"/>
                </a:cubicBezTo>
                <a:cubicBezTo>
                  <a:pt x="2834236" y="668352"/>
                  <a:pt x="2816787" y="678214"/>
                  <a:pt x="2811477" y="690352"/>
                </a:cubicBezTo>
                <a:cubicBezTo>
                  <a:pt x="2786442" y="741939"/>
                  <a:pt x="2765201" y="795801"/>
                  <a:pt x="2742442" y="852698"/>
                </a:cubicBezTo>
                <a:close/>
                <a:moveTo>
                  <a:pt x="5455297" y="845112"/>
                </a:moveTo>
                <a:cubicBezTo>
                  <a:pt x="5510677" y="718421"/>
                  <a:pt x="5613850" y="669110"/>
                  <a:pt x="5738265" y="651662"/>
                </a:cubicBezTo>
                <a:cubicBezTo>
                  <a:pt x="5695782" y="608420"/>
                  <a:pt x="5655575" y="565937"/>
                  <a:pt x="5613850" y="525729"/>
                </a:cubicBezTo>
                <a:cubicBezTo>
                  <a:pt x="5607022" y="519660"/>
                  <a:pt x="5595643" y="516626"/>
                  <a:pt x="5585781" y="515867"/>
                </a:cubicBezTo>
                <a:cubicBezTo>
                  <a:pt x="5509160" y="512833"/>
                  <a:pt x="5415089" y="577316"/>
                  <a:pt x="5390055" y="650144"/>
                </a:cubicBezTo>
                <a:cubicBezTo>
                  <a:pt x="5387020" y="659248"/>
                  <a:pt x="5383986" y="671386"/>
                  <a:pt x="5387779" y="679731"/>
                </a:cubicBezTo>
                <a:cubicBezTo>
                  <a:pt x="5409020" y="734352"/>
                  <a:pt x="5431779" y="787456"/>
                  <a:pt x="5455297" y="845112"/>
                </a:cubicBezTo>
                <a:close/>
                <a:moveTo>
                  <a:pt x="1692500" y="653179"/>
                </a:moveTo>
                <a:cubicBezTo>
                  <a:pt x="1653810" y="612213"/>
                  <a:pt x="1615878" y="570489"/>
                  <a:pt x="1575671" y="531040"/>
                </a:cubicBezTo>
                <a:cubicBezTo>
                  <a:pt x="1567326" y="522695"/>
                  <a:pt x="1552154" y="516626"/>
                  <a:pt x="1540774" y="517385"/>
                </a:cubicBezTo>
                <a:cubicBezTo>
                  <a:pt x="1467187" y="521936"/>
                  <a:pt x="1406497" y="553799"/>
                  <a:pt x="1365531" y="615248"/>
                </a:cubicBezTo>
                <a:cubicBezTo>
                  <a:pt x="1354152" y="631937"/>
                  <a:pt x="1342772" y="658489"/>
                  <a:pt x="1348083" y="675179"/>
                </a:cubicBezTo>
                <a:cubicBezTo>
                  <a:pt x="1365531" y="732076"/>
                  <a:pt x="1390566" y="785939"/>
                  <a:pt x="1414083" y="845112"/>
                </a:cubicBezTo>
                <a:cubicBezTo>
                  <a:pt x="1469463" y="716904"/>
                  <a:pt x="1571119" y="668352"/>
                  <a:pt x="1692500" y="653179"/>
                </a:cubicBezTo>
                <a:close/>
                <a:moveTo>
                  <a:pt x="5102534" y="922492"/>
                </a:moveTo>
                <a:cubicBezTo>
                  <a:pt x="5102534" y="868629"/>
                  <a:pt x="5100259" y="820077"/>
                  <a:pt x="5103293" y="771525"/>
                </a:cubicBezTo>
                <a:cubicBezTo>
                  <a:pt x="5105569" y="728283"/>
                  <a:pt x="5084328" y="702490"/>
                  <a:pt x="5049430" y="683524"/>
                </a:cubicBezTo>
                <a:cubicBezTo>
                  <a:pt x="4997085" y="655455"/>
                  <a:pt x="4940947" y="647869"/>
                  <a:pt x="4882532" y="660007"/>
                </a:cubicBezTo>
                <a:cubicBezTo>
                  <a:pt x="4856739" y="665317"/>
                  <a:pt x="4839291" y="678214"/>
                  <a:pt x="4829428" y="704007"/>
                </a:cubicBezTo>
                <a:cubicBezTo>
                  <a:pt x="4814256" y="745732"/>
                  <a:pt x="4796049" y="785939"/>
                  <a:pt x="4779359" y="826905"/>
                </a:cubicBezTo>
                <a:cubicBezTo>
                  <a:pt x="4776324" y="834491"/>
                  <a:pt x="4774048" y="842836"/>
                  <a:pt x="4771014" y="851940"/>
                </a:cubicBezTo>
                <a:cubicBezTo>
                  <a:pt x="4893153" y="820836"/>
                  <a:pt x="5004672" y="826905"/>
                  <a:pt x="5102534" y="922492"/>
                </a:cubicBezTo>
                <a:close/>
                <a:moveTo>
                  <a:pt x="722214" y="852698"/>
                </a:moveTo>
                <a:cubicBezTo>
                  <a:pt x="847388" y="820836"/>
                  <a:pt x="959665" y="826905"/>
                  <a:pt x="1056011" y="921733"/>
                </a:cubicBezTo>
                <a:cubicBezTo>
                  <a:pt x="1056011" y="870147"/>
                  <a:pt x="1053735" y="822353"/>
                  <a:pt x="1056769" y="774560"/>
                </a:cubicBezTo>
                <a:cubicBezTo>
                  <a:pt x="1059804" y="731318"/>
                  <a:pt x="1040080" y="704007"/>
                  <a:pt x="1005941" y="685041"/>
                </a:cubicBezTo>
                <a:cubicBezTo>
                  <a:pt x="947527" y="652420"/>
                  <a:pt x="884561" y="644834"/>
                  <a:pt x="820836" y="666076"/>
                </a:cubicBezTo>
                <a:cubicBezTo>
                  <a:pt x="808698" y="669869"/>
                  <a:pt x="795043" y="680490"/>
                  <a:pt x="789732" y="691869"/>
                </a:cubicBezTo>
                <a:cubicBezTo>
                  <a:pt x="765456" y="744214"/>
                  <a:pt x="744973" y="797318"/>
                  <a:pt x="722214" y="852698"/>
                </a:cubicBezTo>
                <a:close/>
                <a:moveTo>
                  <a:pt x="2451128" y="652420"/>
                </a:moveTo>
                <a:cubicBezTo>
                  <a:pt x="2575543" y="669869"/>
                  <a:pt x="2678717" y="715387"/>
                  <a:pt x="2729545" y="842836"/>
                </a:cubicBezTo>
                <a:cubicBezTo>
                  <a:pt x="2749269" y="792008"/>
                  <a:pt x="2766718" y="744973"/>
                  <a:pt x="2786442" y="699455"/>
                </a:cubicBezTo>
                <a:cubicBezTo>
                  <a:pt x="2802373" y="663041"/>
                  <a:pt x="2794787" y="631179"/>
                  <a:pt x="2772028" y="602351"/>
                </a:cubicBezTo>
                <a:cubicBezTo>
                  <a:pt x="2731821" y="552281"/>
                  <a:pt x="2679476" y="522695"/>
                  <a:pt x="2615751" y="517385"/>
                </a:cubicBezTo>
                <a:cubicBezTo>
                  <a:pt x="2601337" y="515867"/>
                  <a:pt x="2582371" y="521178"/>
                  <a:pt x="2572509" y="531040"/>
                </a:cubicBezTo>
                <a:cubicBezTo>
                  <a:pt x="2530784" y="568971"/>
                  <a:pt x="2492094" y="609937"/>
                  <a:pt x="2451128" y="652420"/>
                </a:cubicBezTo>
                <a:close/>
                <a:moveTo>
                  <a:pt x="711593" y="845112"/>
                </a:moveTo>
                <a:cubicBezTo>
                  <a:pt x="732076" y="795801"/>
                  <a:pt x="748008" y="750283"/>
                  <a:pt x="768491" y="707042"/>
                </a:cubicBezTo>
                <a:cubicBezTo>
                  <a:pt x="788215" y="666076"/>
                  <a:pt x="778353" y="631937"/>
                  <a:pt x="751801" y="600075"/>
                </a:cubicBezTo>
                <a:cubicBezTo>
                  <a:pt x="714628" y="556833"/>
                  <a:pt x="668352" y="528005"/>
                  <a:pt x="610696" y="517385"/>
                </a:cubicBezTo>
                <a:cubicBezTo>
                  <a:pt x="584144" y="512833"/>
                  <a:pt x="562902" y="518902"/>
                  <a:pt x="543937" y="537868"/>
                </a:cubicBezTo>
                <a:cubicBezTo>
                  <a:pt x="512074" y="571247"/>
                  <a:pt x="478695" y="603110"/>
                  <a:pt x="446832" y="635731"/>
                </a:cubicBezTo>
                <a:cubicBezTo>
                  <a:pt x="442280" y="640282"/>
                  <a:pt x="438487" y="646351"/>
                  <a:pt x="434694" y="651662"/>
                </a:cubicBezTo>
                <a:cubicBezTo>
                  <a:pt x="559109" y="669869"/>
                  <a:pt x="660007" y="716904"/>
                  <a:pt x="711593" y="845112"/>
                </a:cubicBezTo>
                <a:close/>
                <a:moveTo>
                  <a:pt x="4282457" y="360348"/>
                </a:moveTo>
                <a:cubicBezTo>
                  <a:pt x="4398527" y="421039"/>
                  <a:pt x="4468321" y="506005"/>
                  <a:pt x="4468321" y="639524"/>
                </a:cubicBezTo>
                <a:cubicBezTo>
                  <a:pt x="4507770" y="600834"/>
                  <a:pt x="4544943" y="563661"/>
                  <a:pt x="4582116" y="527247"/>
                </a:cubicBezTo>
                <a:cubicBezTo>
                  <a:pt x="4600323" y="509798"/>
                  <a:pt x="4607150" y="488557"/>
                  <a:pt x="4605633" y="463522"/>
                </a:cubicBezTo>
                <a:cubicBezTo>
                  <a:pt x="4601081" y="393728"/>
                  <a:pt x="4541908" y="314072"/>
                  <a:pt x="4475908" y="292831"/>
                </a:cubicBezTo>
                <a:cubicBezTo>
                  <a:pt x="4466804" y="289796"/>
                  <a:pt x="4454666" y="289796"/>
                  <a:pt x="4446321" y="292831"/>
                </a:cubicBezTo>
                <a:cubicBezTo>
                  <a:pt x="4393976" y="314072"/>
                  <a:pt x="4340872" y="336072"/>
                  <a:pt x="4282457" y="360348"/>
                </a:cubicBezTo>
                <a:close/>
                <a:moveTo>
                  <a:pt x="4283216" y="346693"/>
                </a:moveTo>
                <a:cubicBezTo>
                  <a:pt x="4333286" y="325452"/>
                  <a:pt x="4380321" y="304969"/>
                  <a:pt x="4428114" y="286762"/>
                </a:cubicBezTo>
                <a:cubicBezTo>
                  <a:pt x="4457700" y="275382"/>
                  <a:pt x="4474390" y="255658"/>
                  <a:pt x="4480459" y="226071"/>
                </a:cubicBezTo>
                <a:cubicBezTo>
                  <a:pt x="4494873" y="150967"/>
                  <a:pt x="4478183" y="84208"/>
                  <a:pt x="4422804" y="29587"/>
                </a:cubicBezTo>
                <a:cubicBezTo>
                  <a:pt x="4417493" y="24276"/>
                  <a:pt x="4408389" y="17448"/>
                  <a:pt x="4401562" y="17448"/>
                </a:cubicBezTo>
                <a:cubicBezTo>
                  <a:pt x="4340872" y="16690"/>
                  <a:pt x="4280182" y="16690"/>
                  <a:pt x="4217974" y="16690"/>
                </a:cubicBezTo>
                <a:cubicBezTo>
                  <a:pt x="4300665" y="114553"/>
                  <a:pt x="4334803" y="220002"/>
                  <a:pt x="4283216" y="346693"/>
                </a:cubicBezTo>
                <a:close/>
                <a:moveTo>
                  <a:pt x="4755842" y="842836"/>
                </a:moveTo>
                <a:cubicBezTo>
                  <a:pt x="4774807" y="794284"/>
                  <a:pt x="4792256" y="747249"/>
                  <a:pt x="4811221" y="701731"/>
                </a:cubicBezTo>
                <a:cubicBezTo>
                  <a:pt x="4829428" y="660007"/>
                  <a:pt x="4819566" y="624351"/>
                  <a:pt x="4790738" y="592489"/>
                </a:cubicBezTo>
                <a:cubicBezTo>
                  <a:pt x="4754324" y="552281"/>
                  <a:pt x="4708807" y="528005"/>
                  <a:pt x="4654944" y="517385"/>
                </a:cubicBezTo>
                <a:cubicBezTo>
                  <a:pt x="4628392" y="512074"/>
                  <a:pt x="4607909" y="518902"/>
                  <a:pt x="4588943" y="537868"/>
                </a:cubicBezTo>
                <a:cubicBezTo>
                  <a:pt x="4557839" y="570489"/>
                  <a:pt x="4525218" y="601592"/>
                  <a:pt x="4493356" y="634213"/>
                </a:cubicBezTo>
                <a:cubicBezTo>
                  <a:pt x="4488045" y="639524"/>
                  <a:pt x="4483494" y="645593"/>
                  <a:pt x="4478942" y="651662"/>
                </a:cubicBezTo>
                <a:cubicBezTo>
                  <a:pt x="4603357" y="669869"/>
                  <a:pt x="4705013" y="716145"/>
                  <a:pt x="4755842" y="842836"/>
                </a:cubicBezTo>
                <a:close/>
                <a:moveTo>
                  <a:pt x="2442783" y="639524"/>
                </a:moveTo>
                <a:cubicBezTo>
                  <a:pt x="2482232" y="600075"/>
                  <a:pt x="2516370" y="564420"/>
                  <a:pt x="2552026" y="531040"/>
                </a:cubicBezTo>
                <a:cubicBezTo>
                  <a:pt x="2578578" y="506764"/>
                  <a:pt x="2586164" y="477936"/>
                  <a:pt x="2577061" y="444556"/>
                </a:cubicBezTo>
                <a:cubicBezTo>
                  <a:pt x="2561130" y="380073"/>
                  <a:pt x="2524715" y="330762"/>
                  <a:pt x="2465542" y="299658"/>
                </a:cubicBezTo>
                <a:cubicBezTo>
                  <a:pt x="2454922" y="293589"/>
                  <a:pt x="2438232" y="288279"/>
                  <a:pt x="2428370" y="292072"/>
                </a:cubicBezTo>
                <a:cubicBezTo>
                  <a:pt x="2371472" y="312555"/>
                  <a:pt x="2316092" y="336072"/>
                  <a:pt x="2256161" y="359590"/>
                </a:cubicBezTo>
                <a:cubicBezTo>
                  <a:pt x="2380576" y="421797"/>
                  <a:pt x="2445059" y="527247"/>
                  <a:pt x="2442783" y="639524"/>
                </a:cubicBezTo>
                <a:close/>
                <a:moveTo>
                  <a:pt x="235175" y="361866"/>
                </a:moveTo>
                <a:cubicBezTo>
                  <a:pt x="298900" y="386142"/>
                  <a:pt x="339866" y="424832"/>
                  <a:pt x="374004" y="471867"/>
                </a:cubicBezTo>
                <a:cubicBezTo>
                  <a:pt x="408901" y="520419"/>
                  <a:pt x="428625" y="573523"/>
                  <a:pt x="427108" y="636489"/>
                </a:cubicBezTo>
                <a:cubicBezTo>
                  <a:pt x="466556" y="600834"/>
                  <a:pt x="501453" y="562902"/>
                  <a:pt x="537868" y="527247"/>
                </a:cubicBezTo>
                <a:cubicBezTo>
                  <a:pt x="560626" y="505246"/>
                  <a:pt x="567454" y="479453"/>
                  <a:pt x="561385" y="450625"/>
                </a:cubicBezTo>
                <a:cubicBezTo>
                  <a:pt x="546971" y="380831"/>
                  <a:pt x="508281" y="329245"/>
                  <a:pt x="444556" y="297382"/>
                </a:cubicBezTo>
                <a:cubicBezTo>
                  <a:pt x="433177" y="291313"/>
                  <a:pt x="415728" y="289037"/>
                  <a:pt x="404349" y="293589"/>
                </a:cubicBezTo>
                <a:cubicBezTo>
                  <a:pt x="349728" y="313314"/>
                  <a:pt x="296624" y="336831"/>
                  <a:pt x="235175" y="361866"/>
                </a:cubicBezTo>
                <a:close/>
                <a:moveTo>
                  <a:pt x="5996957" y="15931"/>
                </a:moveTo>
                <a:cubicBezTo>
                  <a:pt x="5934750" y="15931"/>
                  <a:pt x="5875577" y="15173"/>
                  <a:pt x="5815645" y="16690"/>
                </a:cubicBezTo>
                <a:cubicBezTo>
                  <a:pt x="5805783" y="16690"/>
                  <a:pt x="5793645" y="27311"/>
                  <a:pt x="5786059" y="36414"/>
                </a:cubicBezTo>
                <a:cubicBezTo>
                  <a:pt x="5736748" y="91035"/>
                  <a:pt x="5723093" y="155519"/>
                  <a:pt x="5738265" y="226071"/>
                </a:cubicBezTo>
                <a:cubicBezTo>
                  <a:pt x="5742059" y="243520"/>
                  <a:pt x="5752679" y="265520"/>
                  <a:pt x="5766334" y="272348"/>
                </a:cubicBezTo>
                <a:cubicBezTo>
                  <a:pt x="5819438" y="299658"/>
                  <a:pt x="5874818" y="320900"/>
                  <a:pt x="5935509" y="347452"/>
                </a:cubicBezTo>
                <a:cubicBezTo>
                  <a:pt x="5883163" y="220002"/>
                  <a:pt x="5918819" y="116070"/>
                  <a:pt x="5996957" y="15931"/>
                </a:cubicBezTo>
                <a:close/>
                <a:moveTo>
                  <a:pt x="1952709" y="15931"/>
                </a:moveTo>
                <a:cubicBezTo>
                  <a:pt x="1892019" y="15931"/>
                  <a:pt x="1833605" y="15173"/>
                  <a:pt x="1775190" y="16690"/>
                </a:cubicBezTo>
                <a:cubicBezTo>
                  <a:pt x="1763811" y="16690"/>
                  <a:pt x="1750156" y="25793"/>
                  <a:pt x="1741811" y="34897"/>
                </a:cubicBezTo>
                <a:cubicBezTo>
                  <a:pt x="1693259" y="91035"/>
                  <a:pt x="1676569" y="157036"/>
                  <a:pt x="1694017" y="229864"/>
                </a:cubicBezTo>
                <a:cubicBezTo>
                  <a:pt x="1700086" y="255658"/>
                  <a:pt x="1716017" y="274623"/>
                  <a:pt x="1741811" y="284486"/>
                </a:cubicBezTo>
                <a:cubicBezTo>
                  <a:pt x="1781259" y="299658"/>
                  <a:pt x="1819949" y="317107"/>
                  <a:pt x="1859398" y="333038"/>
                </a:cubicBezTo>
                <a:cubicBezTo>
                  <a:pt x="1869260" y="336831"/>
                  <a:pt x="1879122" y="340624"/>
                  <a:pt x="1890502" y="345176"/>
                </a:cubicBezTo>
                <a:cubicBezTo>
                  <a:pt x="1838157" y="220002"/>
                  <a:pt x="1874571" y="116070"/>
                  <a:pt x="1952709" y="15931"/>
                </a:cubicBezTo>
                <a:close/>
                <a:moveTo>
                  <a:pt x="1886709" y="358831"/>
                </a:moveTo>
                <a:cubicBezTo>
                  <a:pt x="1832088" y="336072"/>
                  <a:pt x="1781259" y="314072"/>
                  <a:pt x="1729673" y="294348"/>
                </a:cubicBezTo>
                <a:cubicBezTo>
                  <a:pt x="1718293" y="289796"/>
                  <a:pt x="1700845" y="290555"/>
                  <a:pt x="1689465" y="295865"/>
                </a:cubicBezTo>
                <a:cubicBezTo>
                  <a:pt x="1624982" y="324693"/>
                  <a:pt x="1587051" y="376280"/>
                  <a:pt x="1570361" y="443798"/>
                </a:cubicBezTo>
                <a:cubicBezTo>
                  <a:pt x="1561257" y="480212"/>
                  <a:pt x="1571119" y="509798"/>
                  <a:pt x="1599947" y="534833"/>
                </a:cubicBezTo>
                <a:cubicBezTo>
                  <a:pt x="1624982" y="556833"/>
                  <a:pt x="1646982" y="581109"/>
                  <a:pt x="1669741" y="604627"/>
                </a:cubicBezTo>
                <a:cubicBezTo>
                  <a:pt x="1680362" y="615248"/>
                  <a:pt x="1690983" y="625868"/>
                  <a:pt x="1704638" y="639524"/>
                </a:cubicBezTo>
                <a:cubicBezTo>
                  <a:pt x="1704638" y="504488"/>
                  <a:pt x="1777466" y="422556"/>
                  <a:pt x="1886709" y="358831"/>
                </a:cubicBezTo>
                <a:close/>
                <a:moveTo>
                  <a:pt x="3724865" y="630420"/>
                </a:moveTo>
                <a:cubicBezTo>
                  <a:pt x="3724107" y="505246"/>
                  <a:pt x="3797694" y="422556"/>
                  <a:pt x="3904660" y="358831"/>
                </a:cubicBezTo>
                <a:cubicBezTo>
                  <a:pt x="3854591" y="337590"/>
                  <a:pt x="3806797" y="315589"/>
                  <a:pt x="3757486" y="298141"/>
                </a:cubicBezTo>
                <a:cubicBezTo>
                  <a:pt x="3740797" y="292072"/>
                  <a:pt x="3717279" y="292072"/>
                  <a:pt x="3702107" y="299658"/>
                </a:cubicBezTo>
                <a:cubicBezTo>
                  <a:pt x="3640658" y="330762"/>
                  <a:pt x="3602726" y="382349"/>
                  <a:pt x="3589830" y="449867"/>
                </a:cubicBezTo>
                <a:cubicBezTo>
                  <a:pt x="3586036" y="468832"/>
                  <a:pt x="3586795" y="496143"/>
                  <a:pt x="3598174" y="508281"/>
                </a:cubicBezTo>
                <a:cubicBezTo>
                  <a:pt x="3638382" y="553040"/>
                  <a:pt x="3683899" y="591730"/>
                  <a:pt x="3724865" y="630420"/>
                </a:cubicBezTo>
                <a:close/>
                <a:moveTo>
                  <a:pt x="5930957" y="358831"/>
                </a:moveTo>
                <a:cubicBezTo>
                  <a:pt x="5879370" y="337590"/>
                  <a:pt x="5830059" y="318624"/>
                  <a:pt x="5782266" y="296624"/>
                </a:cubicBezTo>
                <a:cubicBezTo>
                  <a:pt x="5761024" y="287520"/>
                  <a:pt x="5742817" y="288279"/>
                  <a:pt x="5723093" y="298900"/>
                </a:cubicBezTo>
                <a:cubicBezTo>
                  <a:pt x="5663161" y="333038"/>
                  <a:pt x="5624471" y="383107"/>
                  <a:pt x="5612333" y="450625"/>
                </a:cubicBezTo>
                <a:cubicBezTo>
                  <a:pt x="5609299" y="469591"/>
                  <a:pt x="5610815" y="496143"/>
                  <a:pt x="5622195" y="509040"/>
                </a:cubicBezTo>
                <a:cubicBezTo>
                  <a:pt x="5660126" y="552281"/>
                  <a:pt x="5703368" y="590972"/>
                  <a:pt x="5747369" y="633455"/>
                </a:cubicBezTo>
                <a:cubicBezTo>
                  <a:pt x="5751162" y="501453"/>
                  <a:pt x="5823990" y="420280"/>
                  <a:pt x="5930957" y="358831"/>
                </a:cubicBezTo>
                <a:close/>
                <a:moveTo>
                  <a:pt x="2255402" y="346693"/>
                </a:moveTo>
                <a:cubicBezTo>
                  <a:pt x="2306989" y="325452"/>
                  <a:pt x="2352507" y="304210"/>
                  <a:pt x="2398783" y="287520"/>
                </a:cubicBezTo>
                <a:cubicBezTo>
                  <a:pt x="2435197" y="273865"/>
                  <a:pt x="2452646" y="247313"/>
                  <a:pt x="2457197" y="211657"/>
                </a:cubicBezTo>
                <a:cubicBezTo>
                  <a:pt x="2464784" y="150208"/>
                  <a:pt x="2450370" y="94070"/>
                  <a:pt x="2413197" y="44000"/>
                </a:cubicBezTo>
                <a:cubicBezTo>
                  <a:pt x="2397266" y="22759"/>
                  <a:pt x="2376783" y="12897"/>
                  <a:pt x="2350231" y="13655"/>
                </a:cubicBezTo>
                <a:cubicBezTo>
                  <a:pt x="2306230" y="14414"/>
                  <a:pt x="2261471" y="13655"/>
                  <a:pt x="2217471" y="13655"/>
                </a:cubicBezTo>
                <a:cubicBezTo>
                  <a:pt x="2209884" y="13655"/>
                  <a:pt x="2202298" y="15173"/>
                  <a:pt x="2196229" y="15931"/>
                </a:cubicBezTo>
                <a:cubicBezTo>
                  <a:pt x="2274368" y="115312"/>
                  <a:pt x="2306989" y="220002"/>
                  <a:pt x="2255402" y="346693"/>
                </a:cubicBezTo>
                <a:close/>
                <a:moveTo>
                  <a:pt x="3972178" y="14414"/>
                </a:moveTo>
                <a:cubicBezTo>
                  <a:pt x="3916040" y="14414"/>
                  <a:pt x="3863694" y="12897"/>
                  <a:pt x="3811349" y="15173"/>
                </a:cubicBezTo>
                <a:cubicBezTo>
                  <a:pt x="3794659" y="15931"/>
                  <a:pt x="3773418" y="24276"/>
                  <a:pt x="3762038" y="36414"/>
                </a:cubicBezTo>
                <a:cubicBezTo>
                  <a:pt x="3712727" y="91794"/>
                  <a:pt x="3697555" y="157795"/>
                  <a:pt x="3715003" y="230623"/>
                </a:cubicBezTo>
                <a:cubicBezTo>
                  <a:pt x="3721072" y="257175"/>
                  <a:pt x="3737762" y="274623"/>
                  <a:pt x="3763555" y="285244"/>
                </a:cubicBezTo>
                <a:cubicBezTo>
                  <a:pt x="3804521" y="301175"/>
                  <a:pt x="3844729" y="320141"/>
                  <a:pt x="3885695" y="336831"/>
                </a:cubicBezTo>
                <a:cubicBezTo>
                  <a:pt x="3892522" y="339865"/>
                  <a:pt x="3900108" y="341383"/>
                  <a:pt x="3907695" y="343659"/>
                </a:cubicBezTo>
                <a:cubicBezTo>
                  <a:pt x="3856108" y="219244"/>
                  <a:pt x="3892522" y="115312"/>
                  <a:pt x="3972178" y="14414"/>
                </a:cubicBezTo>
                <a:close/>
                <a:moveTo>
                  <a:pt x="1323048" y="655455"/>
                </a:moveTo>
                <a:cubicBezTo>
                  <a:pt x="1300289" y="601592"/>
                  <a:pt x="1280565" y="553799"/>
                  <a:pt x="1260082" y="506764"/>
                </a:cubicBezTo>
                <a:cubicBezTo>
                  <a:pt x="1257806" y="502212"/>
                  <a:pt x="1254013" y="496902"/>
                  <a:pt x="1248702" y="494626"/>
                </a:cubicBezTo>
                <a:cubicBezTo>
                  <a:pt x="1202426" y="471108"/>
                  <a:pt x="1157667" y="478694"/>
                  <a:pt x="1112908" y="499177"/>
                </a:cubicBezTo>
                <a:cubicBezTo>
                  <a:pt x="1076494" y="515867"/>
                  <a:pt x="1063597" y="546212"/>
                  <a:pt x="1068149" y="584902"/>
                </a:cubicBezTo>
                <a:cubicBezTo>
                  <a:pt x="1069666" y="600075"/>
                  <a:pt x="1068907" y="615248"/>
                  <a:pt x="1068907" y="630420"/>
                </a:cubicBezTo>
                <a:cubicBezTo>
                  <a:pt x="1068907" y="653938"/>
                  <a:pt x="1068907" y="677455"/>
                  <a:pt x="1068907" y="708559"/>
                </a:cubicBezTo>
                <a:cubicBezTo>
                  <a:pt x="1146288" y="638006"/>
                  <a:pt x="1227461" y="625110"/>
                  <a:pt x="1323048" y="655455"/>
                </a:cubicBezTo>
                <a:close/>
                <a:moveTo>
                  <a:pt x="3342517" y="655455"/>
                </a:moveTo>
                <a:cubicBezTo>
                  <a:pt x="3320517" y="602351"/>
                  <a:pt x="3301551" y="555316"/>
                  <a:pt x="3281068" y="509040"/>
                </a:cubicBezTo>
                <a:cubicBezTo>
                  <a:pt x="3277275" y="499936"/>
                  <a:pt x="3265895" y="492350"/>
                  <a:pt x="3256033" y="489315"/>
                </a:cubicBezTo>
                <a:cubicBezTo>
                  <a:pt x="3202929" y="471108"/>
                  <a:pt x="3153618" y="481729"/>
                  <a:pt x="3110376" y="515867"/>
                </a:cubicBezTo>
                <a:cubicBezTo>
                  <a:pt x="3102031" y="522695"/>
                  <a:pt x="3092169" y="533316"/>
                  <a:pt x="3092169" y="543178"/>
                </a:cubicBezTo>
                <a:cubicBezTo>
                  <a:pt x="3090652" y="596282"/>
                  <a:pt x="3091411" y="648627"/>
                  <a:pt x="3091411" y="707042"/>
                </a:cubicBezTo>
                <a:cubicBezTo>
                  <a:pt x="3164998" y="638006"/>
                  <a:pt x="3246171" y="625110"/>
                  <a:pt x="3342517" y="655455"/>
                </a:cubicBezTo>
                <a:close/>
                <a:moveTo>
                  <a:pt x="5116949" y="708559"/>
                </a:moveTo>
                <a:cubicBezTo>
                  <a:pt x="5191294" y="637248"/>
                  <a:pt x="5274743" y="625868"/>
                  <a:pt x="5366537" y="653938"/>
                </a:cubicBezTo>
                <a:cubicBezTo>
                  <a:pt x="5365020" y="647110"/>
                  <a:pt x="5365020" y="644834"/>
                  <a:pt x="5364261" y="643317"/>
                </a:cubicBezTo>
                <a:cubicBezTo>
                  <a:pt x="5349848" y="608420"/>
                  <a:pt x="5335433" y="573523"/>
                  <a:pt x="5321020" y="539385"/>
                </a:cubicBezTo>
                <a:cubicBezTo>
                  <a:pt x="5300537" y="490833"/>
                  <a:pt x="5284605" y="476419"/>
                  <a:pt x="5232260" y="481729"/>
                </a:cubicBezTo>
                <a:cubicBezTo>
                  <a:pt x="5200398" y="484764"/>
                  <a:pt x="5168535" y="500695"/>
                  <a:pt x="5138949" y="515109"/>
                </a:cubicBezTo>
                <a:cubicBezTo>
                  <a:pt x="5128328" y="520419"/>
                  <a:pt x="5118466" y="538626"/>
                  <a:pt x="5117707" y="551523"/>
                </a:cubicBezTo>
                <a:cubicBezTo>
                  <a:pt x="5115431" y="601592"/>
                  <a:pt x="5116949" y="650903"/>
                  <a:pt x="5116949" y="708559"/>
                </a:cubicBezTo>
                <a:close/>
                <a:moveTo>
                  <a:pt x="1054493" y="707042"/>
                </a:moveTo>
                <a:cubicBezTo>
                  <a:pt x="1054493" y="649386"/>
                  <a:pt x="1056011" y="599316"/>
                  <a:pt x="1053735" y="548488"/>
                </a:cubicBezTo>
                <a:cubicBezTo>
                  <a:pt x="1052976" y="535592"/>
                  <a:pt x="1041597" y="520419"/>
                  <a:pt x="1030976" y="512074"/>
                </a:cubicBezTo>
                <a:cubicBezTo>
                  <a:pt x="989251" y="480970"/>
                  <a:pt x="942216" y="471867"/>
                  <a:pt x="892147" y="488557"/>
                </a:cubicBezTo>
                <a:cubicBezTo>
                  <a:pt x="883043" y="491591"/>
                  <a:pt x="871664" y="497660"/>
                  <a:pt x="867871" y="506005"/>
                </a:cubicBezTo>
                <a:cubicBezTo>
                  <a:pt x="846629" y="553799"/>
                  <a:pt x="826905" y="601592"/>
                  <a:pt x="804146" y="655455"/>
                </a:cubicBezTo>
                <a:cubicBezTo>
                  <a:pt x="898975" y="625110"/>
                  <a:pt x="979389" y="637248"/>
                  <a:pt x="1054493" y="707042"/>
                </a:cubicBezTo>
                <a:close/>
                <a:moveTo>
                  <a:pt x="1547602" y="501453"/>
                </a:moveTo>
                <a:cubicBezTo>
                  <a:pt x="1514222" y="468074"/>
                  <a:pt x="1483119" y="442280"/>
                  <a:pt x="1458084" y="411177"/>
                </a:cubicBezTo>
                <a:cubicBezTo>
                  <a:pt x="1428497" y="375521"/>
                  <a:pt x="1393600" y="371728"/>
                  <a:pt x="1357945" y="390694"/>
                </a:cubicBezTo>
                <a:cubicBezTo>
                  <a:pt x="1330634" y="405108"/>
                  <a:pt x="1307117" y="427866"/>
                  <a:pt x="1285116" y="449867"/>
                </a:cubicBezTo>
                <a:cubicBezTo>
                  <a:pt x="1276772" y="458212"/>
                  <a:pt x="1271461" y="477936"/>
                  <a:pt x="1275254" y="488557"/>
                </a:cubicBezTo>
                <a:cubicBezTo>
                  <a:pt x="1291944" y="539385"/>
                  <a:pt x="1312427" y="588696"/>
                  <a:pt x="1334427" y="645593"/>
                </a:cubicBezTo>
                <a:cubicBezTo>
                  <a:pt x="1375393" y="550006"/>
                  <a:pt x="1446704" y="511316"/>
                  <a:pt x="1547602" y="501453"/>
                </a:cubicBezTo>
                <a:close/>
                <a:moveTo>
                  <a:pt x="4850670" y="655455"/>
                </a:moveTo>
                <a:cubicBezTo>
                  <a:pt x="4945499" y="625110"/>
                  <a:pt x="5027430" y="637248"/>
                  <a:pt x="5101018" y="706283"/>
                </a:cubicBezTo>
                <a:cubicBezTo>
                  <a:pt x="5101018" y="653938"/>
                  <a:pt x="5100259" y="608420"/>
                  <a:pt x="5101018" y="562902"/>
                </a:cubicBezTo>
                <a:cubicBezTo>
                  <a:pt x="5101776" y="537868"/>
                  <a:pt x="5091155" y="519660"/>
                  <a:pt x="5070672" y="506005"/>
                </a:cubicBezTo>
                <a:cubicBezTo>
                  <a:pt x="5031224" y="480970"/>
                  <a:pt x="4988740" y="473384"/>
                  <a:pt x="4943981" y="487039"/>
                </a:cubicBezTo>
                <a:cubicBezTo>
                  <a:pt x="4931085" y="490833"/>
                  <a:pt x="4916670" y="502212"/>
                  <a:pt x="4911360" y="514350"/>
                </a:cubicBezTo>
                <a:cubicBezTo>
                  <a:pt x="4890118" y="557592"/>
                  <a:pt x="4872670" y="603110"/>
                  <a:pt x="4850670" y="655455"/>
                </a:cubicBezTo>
                <a:close/>
                <a:moveTo>
                  <a:pt x="3354655" y="644834"/>
                </a:moveTo>
                <a:cubicBezTo>
                  <a:pt x="3394103" y="550006"/>
                  <a:pt x="3467690" y="509798"/>
                  <a:pt x="3565553" y="500695"/>
                </a:cubicBezTo>
                <a:cubicBezTo>
                  <a:pt x="3529139" y="464281"/>
                  <a:pt x="3495760" y="433935"/>
                  <a:pt x="3466173" y="400556"/>
                </a:cubicBezTo>
                <a:cubicBezTo>
                  <a:pt x="3442656" y="374004"/>
                  <a:pt x="3413069" y="371728"/>
                  <a:pt x="3359965" y="397521"/>
                </a:cubicBezTo>
                <a:cubicBezTo>
                  <a:pt x="3314447" y="419521"/>
                  <a:pt x="3287137" y="462763"/>
                  <a:pt x="3293965" y="496143"/>
                </a:cubicBezTo>
                <a:cubicBezTo>
                  <a:pt x="3293965" y="497660"/>
                  <a:pt x="3294723" y="499936"/>
                  <a:pt x="3295482" y="501453"/>
                </a:cubicBezTo>
                <a:cubicBezTo>
                  <a:pt x="3314447" y="547730"/>
                  <a:pt x="3333413" y="593247"/>
                  <a:pt x="3354655" y="644834"/>
                </a:cubicBezTo>
                <a:close/>
                <a:moveTo>
                  <a:pt x="4839291" y="645593"/>
                </a:moveTo>
                <a:cubicBezTo>
                  <a:pt x="4858256" y="599316"/>
                  <a:pt x="4872670" y="559109"/>
                  <a:pt x="4890877" y="521178"/>
                </a:cubicBezTo>
                <a:cubicBezTo>
                  <a:pt x="4907567" y="486281"/>
                  <a:pt x="4900739" y="455177"/>
                  <a:pt x="4874187" y="431660"/>
                </a:cubicBezTo>
                <a:cubicBezTo>
                  <a:pt x="4853704" y="413452"/>
                  <a:pt x="4829428" y="397521"/>
                  <a:pt x="4803635" y="386900"/>
                </a:cubicBezTo>
                <a:cubicBezTo>
                  <a:pt x="4773290" y="373245"/>
                  <a:pt x="4744462" y="378556"/>
                  <a:pt x="4720186" y="407383"/>
                </a:cubicBezTo>
                <a:cubicBezTo>
                  <a:pt x="4698945" y="433177"/>
                  <a:pt x="4673151" y="455936"/>
                  <a:pt x="4648875" y="479453"/>
                </a:cubicBezTo>
                <a:cubicBezTo>
                  <a:pt x="4642806" y="485522"/>
                  <a:pt x="4637495" y="492350"/>
                  <a:pt x="4628392" y="501453"/>
                </a:cubicBezTo>
                <a:cubicBezTo>
                  <a:pt x="4727013" y="511316"/>
                  <a:pt x="4798325" y="550006"/>
                  <a:pt x="4839291" y="645593"/>
                </a:cubicBezTo>
                <a:close/>
                <a:moveTo>
                  <a:pt x="3073962" y="704007"/>
                </a:moveTo>
                <a:cubicBezTo>
                  <a:pt x="3073962" y="649386"/>
                  <a:pt x="3075479" y="598558"/>
                  <a:pt x="3073204" y="548488"/>
                </a:cubicBezTo>
                <a:cubicBezTo>
                  <a:pt x="3072445" y="534833"/>
                  <a:pt x="3061066" y="518143"/>
                  <a:pt x="3048927" y="509798"/>
                </a:cubicBezTo>
                <a:cubicBezTo>
                  <a:pt x="3007962" y="479453"/>
                  <a:pt x="2961685" y="471867"/>
                  <a:pt x="2912374" y="487798"/>
                </a:cubicBezTo>
                <a:cubicBezTo>
                  <a:pt x="2904029" y="490833"/>
                  <a:pt x="2892650" y="495384"/>
                  <a:pt x="2889616" y="502971"/>
                </a:cubicBezTo>
                <a:cubicBezTo>
                  <a:pt x="2867615" y="552281"/>
                  <a:pt x="2847132" y="601592"/>
                  <a:pt x="2824373" y="654696"/>
                </a:cubicBezTo>
                <a:cubicBezTo>
                  <a:pt x="2916168" y="625868"/>
                  <a:pt x="2995823" y="635731"/>
                  <a:pt x="3073962" y="704007"/>
                </a:cubicBezTo>
                <a:close/>
                <a:moveTo>
                  <a:pt x="792767" y="644834"/>
                </a:moveTo>
                <a:cubicBezTo>
                  <a:pt x="814008" y="592489"/>
                  <a:pt x="834491" y="547730"/>
                  <a:pt x="850422" y="499936"/>
                </a:cubicBezTo>
                <a:cubicBezTo>
                  <a:pt x="854974" y="485522"/>
                  <a:pt x="850422" y="463522"/>
                  <a:pt x="842078" y="449867"/>
                </a:cubicBezTo>
                <a:cubicBezTo>
                  <a:pt x="824629" y="418763"/>
                  <a:pt x="796560" y="398280"/>
                  <a:pt x="761663" y="386900"/>
                </a:cubicBezTo>
                <a:cubicBezTo>
                  <a:pt x="727525" y="376280"/>
                  <a:pt x="697938" y="377038"/>
                  <a:pt x="673662" y="408901"/>
                </a:cubicBezTo>
                <a:cubicBezTo>
                  <a:pt x="662283" y="424073"/>
                  <a:pt x="647869" y="435453"/>
                  <a:pt x="634213" y="449108"/>
                </a:cubicBezTo>
                <a:cubicBezTo>
                  <a:pt x="618282" y="465039"/>
                  <a:pt x="602351" y="481729"/>
                  <a:pt x="583385" y="501453"/>
                </a:cubicBezTo>
                <a:cubicBezTo>
                  <a:pt x="683524" y="509798"/>
                  <a:pt x="751801" y="553040"/>
                  <a:pt x="792767" y="644834"/>
                </a:cubicBezTo>
                <a:close/>
                <a:moveTo>
                  <a:pt x="2812994" y="645593"/>
                </a:moveTo>
                <a:cubicBezTo>
                  <a:pt x="2834994" y="590213"/>
                  <a:pt x="2857753" y="543937"/>
                  <a:pt x="2871408" y="494626"/>
                </a:cubicBezTo>
                <a:cubicBezTo>
                  <a:pt x="2882788" y="454418"/>
                  <a:pt x="2850925" y="427866"/>
                  <a:pt x="2821339" y="407383"/>
                </a:cubicBezTo>
                <a:cubicBezTo>
                  <a:pt x="2790994" y="386142"/>
                  <a:pt x="2751545" y="364142"/>
                  <a:pt x="2719683" y="386900"/>
                </a:cubicBezTo>
                <a:cubicBezTo>
                  <a:pt x="2677200" y="417246"/>
                  <a:pt x="2645337" y="462005"/>
                  <a:pt x="2606647" y="501453"/>
                </a:cubicBezTo>
                <a:cubicBezTo>
                  <a:pt x="2699958" y="510557"/>
                  <a:pt x="2772028" y="550006"/>
                  <a:pt x="2812994" y="645593"/>
                </a:cubicBezTo>
                <a:close/>
                <a:moveTo>
                  <a:pt x="5588815" y="499177"/>
                </a:moveTo>
                <a:cubicBezTo>
                  <a:pt x="5557711" y="468074"/>
                  <a:pt x="5529643" y="440763"/>
                  <a:pt x="5502332" y="412694"/>
                </a:cubicBezTo>
                <a:cubicBezTo>
                  <a:pt x="5463642" y="374004"/>
                  <a:pt x="5440883" y="368693"/>
                  <a:pt x="5393089" y="395245"/>
                </a:cubicBezTo>
                <a:cubicBezTo>
                  <a:pt x="5368813" y="408901"/>
                  <a:pt x="5349089" y="431660"/>
                  <a:pt x="5330123" y="453660"/>
                </a:cubicBezTo>
                <a:cubicBezTo>
                  <a:pt x="5322537" y="462005"/>
                  <a:pt x="5318744" y="480212"/>
                  <a:pt x="5321778" y="490833"/>
                </a:cubicBezTo>
                <a:cubicBezTo>
                  <a:pt x="5339227" y="541661"/>
                  <a:pt x="5359710" y="590972"/>
                  <a:pt x="5380193" y="644075"/>
                </a:cubicBezTo>
                <a:cubicBezTo>
                  <a:pt x="5435572" y="543178"/>
                  <a:pt x="5462124" y="524971"/>
                  <a:pt x="5588815" y="499177"/>
                </a:cubicBezTo>
                <a:close/>
                <a:moveTo>
                  <a:pt x="1690224" y="277658"/>
                </a:moveTo>
                <a:cubicBezTo>
                  <a:pt x="1637879" y="256416"/>
                  <a:pt x="1589326" y="235933"/>
                  <a:pt x="1540774" y="217726"/>
                </a:cubicBezTo>
                <a:cubicBezTo>
                  <a:pt x="1530912" y="213933"/>
                  <a:pt x="1515740" y="217726"/>
                  <a:pt x="1505877" y="223037"/>
                </a:cubicBezTo>
                <a:cubicBezTo>
                  <a:pt x="1464153" y="245037"/>
                  <a:pt x="1439118" y="279934"/>
                  <a:pt x="1430773" y="326210"/>
                </a:cubicBezTo>
                <a:cubicBezTo>
                  <a:pt x="1428497" y="339107"/>
                  <a:pt x="1430015" y="358073"/>
                  <a:pt x="1437601" y="366417"/>
                </a:cubicBezTo>
                <a:cubicBezTo>
                  <a:pt x="1474774" y="403590"/>
                  <a:pt x="1514981" y="438487"/>
                  <a:pt x="1551395" y="471108"/>
                </a:cubicBezTo>
                <a:cubicBezTo>
                  <a:pt x="1556705" y="385383"/>
                  <a:pt x="1603740" y="320141"/>
                  <a:pt x="1690224" y="277658"/>
                </a:cubicBezTo>
                <a:close/>
                <a:moveTo>
                  <a:pt x="2456439" y="278417"/>
                </a:moveTo>
                <a:cubicBezTo>
                  <a:pt x="2545198" y="321658"/>
                  <a:pt x="2592233" y="386900"/>
                  <a:pt x="2594509" y="471108"/>
                </a:cubicBezTo>
                <a:cubicBezTo>
                  <a:pt x="2630923" y="438487"/>
                  <a:pt x="2671131" y="404349"/>
                  <a:pt x="2709062" y="367176"/>
                </a:cubicBezTo>
                <a:cubicBezTo>
                  <a:pt x="2715890" y="360348"/>
                  <a:pt x="2718165" y="343659"/>
                  <a:pt x="2716648" y="333038"/>
                </a:cubicBezTo>
                <a:cubicBezTo>
                  <a:pt x="2710579" y="282968"/>
                  <a:pt x="2684027" y="245796"/>
                  <a:pt x="2639268" y="223037"/>
                </a:cubicBezTo>
                <a:cubicBezTo>
                  <a:pt x="2627889" y="217726"/>
                  <a:pt x="2610440" y="216209"/>
                  <a:pt x="2599061" y="220761"/>
                </a:cubicBezTo>
                <a:cubicBezTo>
                  <a:pt x="2552785" y="237451"/>
                  <a:pt x="2508784" y="257175"/>
                  <a:pt x="2456439" y="278417"/>
                </a:cubicBezTo>
                <a:close/>
                <a:moveTo>
                  <a:pt x="5734472" y="277658"/>
                </a:moveTo>
                <a:cubicBezTo>
                  <a:pt x="5682885" y="256416"/>
                  <a:pt x="5636609" y="236692"/>
                  <a:pt x="5588815" y="219244"/>
                </a:cubicBezTo>
                <a:cubicBezTo>
                  <a:pt x="5577436" y="215450"/>
                  <a:pt x="5559988" y="217726"/>
                  <a:pt x="5548608" y="223795"/>
                </a:cubicBezTo>
                <a:cubicBezTo>
                  <a:pt x="5509160" y="244278"/>
                  <a:pt x="5484125" y="278417"/>
                  <a:pt x="5475780" y="322417"/>
                </a:cubicBezTo>
                <a:cubicBezTo>
                  <a:pt x="5472745" y="336831"/>
                  <a:pt x="5474262" y="358831"/>
                  <a:pt x="5482608" y="367935"/>
                </a:cubicBezTo>
                <a:cubicBezTo>
                  <a:pt x="5519022" y="405866"/>
                  <a:pt x="5559988" y="440763"/>
                  <a:pt x="5596402" y="474143"/>
                </a:cubicBezTo>
                <a:cubicBezTo>
                  <a:pt x="5600195" y="386142"/>
                  <a:pt x="5647230" y="321658"/>
                  <a:pt x="5734472" y="277658"/>
                </a:cubicBezTo>
                <a:close/>
                <a:moveTo>
                  <a:pt x="4482735" y="261727"/>
                </a:moveTo>
                <a:cubicBezTo>
                  <a:pt x="4525977" y="243520"/>
                  <a:pt x="4563908" y="227589"/>
                  <a:pt x="4601840" y="211657"/>
                </a:cubicBezTo>
                <a:cubicBezTo>
                  <a:pt x="4648116" y="192692"/>
                  <a:pt x="4665565" y="170691"/>
                  <a:pt x="4658737" y="121381"/>
                </a:cubicBezTo>
                <a:cubicBezTo>
                  <a:pt x="4654185" y="91794"/>
                  <a:pt x="4639013" y="63725"/>
                  <a:pt x="4625357" y="36414"/>
                </a:cubicBezTo>
                <a:cubicBezTo>
                  <a:pt x="4620805" y="27311"/>
                  <a:pt x="4606392" y="17448"/>
                  <a:pt x="4596530" y="16690"/>
                </a:cubicBezTo>
                <a:cubicBezTo>
                  <a:pt x="4543426" y="14414"/>
                  <a:pt x="4491080" y="15931"/>
                  <a:pt x="4434941" y="15931"/>
                </a:cubicBezTo>
                <a:cubicBezTo>
                  <a:pt x="4497908" y="90277"/>
                  <a:pt x="4520667" y="167657"/>
                  <a:pt x="4482735" y="261727"/>
                </a:cubicBezTo>
                <a:close/>
                <a:moveTo>
                  <a:pt x="5723851" y="257175"/>
                </a:moveTo>
                <a:cubicBezTo>
                  <a:pt x="5722334" y="214692"/>
                  <a:pt x="5713989" y="171450"/>
                  <a:pt x="5722334" y="132001"/>
                </a:cubicBezTo>
                <a:cubicBezTo>
                  <a:pt x="5730679" y="91794"/>
                  <a:pt x="5755714" y="54621"/>
                  <a:pt x="5773921" y="15931"/>
                </a:cubicBezTo>
                <a:cubicBezTo>
                  <a:pt x="5727644" y="15931"/>
                  <a:pt x="5678334" y="15173"/>
                  <a:pt x="5628264" y="16690"/>
                </a:cubicBezTo>
                <a:cubicBezTo>
                  <a:pt x="5619919" y="16690"/>
                  <a:pt x="5610057" y="22000"/>
                  <a:pt x="5603229" y="27311"/>
                </a:cubicBezTo>
                <a:cubicBezTo>
                  <a:pt x="5565298" y="57656"/>
                  <a:pt x="5546332" y="119105"/>
                  <a:pt x="5563781" y="165381"/>
                </a:cubicBezTo>
                <a:cubicBezTo>
                  <a:pt x="5569091" y="179795"/>
                  <a:pt x="5581988" y="195726"/>
                  <a:pt x="5594884" y="202554"/>
                </a:cubicBezTo>
                <a:cubicBezTo>
                  <a:pt x="5638126" y="223795"/>
                  <a:pt x="5682885" y="240485"/>
                  <a:pt x="5723851" y="257175"/>
                </a:cubicBezTo>
                <a:close/>
                <a:moveTo>
                  <a:pt x="389176" y="15931"/>
                </a:moveTo>
                <a:cubicBezTo>
                  <a:pt x="455177" y="90277"/>
                  <a:pt x="474143" y="169174"/>
                  <a:pt x="440004" y="261727"/>
                </a:cubicBezTo>
                <a:cubicBezTo>
                  <a:pt x="486281" y="242002"/>
                  <a:pt x="526488" y="225313"/>
                  <a:pt x="565937" y="209381"/>
                </a:cubicBezTo>
                <a:cubicBezTo>
                  <a:pt x="570489" y="207864"/>
                  <a:pt x="575040" y="206347"/>
                  <a:pt x="578833" y="204071"/>
                </a:cubicBezTo>
                <a:cubicBezTo>
                  <a:pt x="588696" y="195726"/>
                  <a:pt x="600834" y="188140"/>
                  <a:pt x="606144" y="176760"/>
                </a:cubicBezTo>
                <a:cubicBezTo>
                  <a:pt x="628144" y="134277"/>
                  <a:pt x="609937" y="56138"/>
                  <a:pt x="571247" y="27311"/>
                </a:cubicBezTo>
                <a:cubicBezTo>
                  <a:pt x="563661" y="21242"/>
                  <a:pt x="552282" y="17448"/>
                  <a:pt x="543178" y="16690"/>
                </a:cubicBezTo>
                <a:cubicBezTo>
                  <a:pt x="494626" y="15173"/>
                  <a:pt x="445315" y="15931"/>
                  <a:pt x="389176" y="15931"/>
                </a:cubicBezTo>
                <a:close/>
                <a:moveTo>
                  <a:pt x="3760521" y="15931"/>
                </a:moveTo>
                <a:cubicBezTo>
                  <a:pt x="3703624" y="15931"/>
                  <a:pt x="3654313" y="15173"/>
                  <a:pt x="3604244" y="16690"/>
                </a:cubicBezTo>
                <a:cubicBezTo>
                  <a:pt x="3593623" y="16690"/>
                  <a:pt x="3580726" y="24276"/>
                  <a:pt x="3572381" y="31862"/>
                </a:cubicBezTo>
                <a:cubicBezTo>
                  <a:pt x="3538243" y="66759"/>
                  <a:pt x="3529139" y="109242"/>
                  <a:pt x="3535967" y="156277"/>
                </a:cubicBezTo>
                <a:cubicBezTo>
                  <a:pt x="3542036" y="194967"/>
                  <a:pt x="3572381" y="204830"/>
                  <a:pt x="3602726" y="216209"/>
                </a:cubicBezTo>
                <a:cubicBezTo>
                  <a:pt x="3608795" y="218485"/>
                  <a:pt x="3614864" y="221519"/>
                  <a:pt x="3620933" y="223795"/>
                </a:cubicBezTo>
                <a:cubicBezTo>
                  <a:pt x="3649003" y="235175"/>
                  <a:pt x="3676313" y="246554"/>
                  <a:pt x="3709693" y="260968"/>
                </a:cubicBezTo>
                <a:cubicBezTo>
                  <a:pt x="3675555" y="166898"/>
                  <a:pt x="3694520" y="89518"/>
                  <a:pt x="3760521" y="15931"/>
                </a:cubicBezTo>
                <a:close/>
                <a:moveTo>
                  <a:pt x="2407886" y="16690"/>
                </a:moveTo>
                <a:cubicBezTo>
                  <a:pt x="2472370" y="89518"/>
                  <a:pt x="2492094" y="168416"/>
                  <a:pt x="2456439" y="262485"/>
                </a:cubicBezTo>
                <a:cubicBezTo>
                  <a:pt x="2509543" y="239727"/>
                  <a:pt x="2556578" y="221519"/>
                  <a:pt x="2601337" y="198002"/>
                </a:cubicBezTo>
                <a:cubicBezTo>
                  <a:pt x="2615751" y="190416"/>
                  <a:pt x="2627130" y="169933"/>
                  <a:pt x="2630923" y="153243"/>
                </a:cubicBezTo>
                <a:cubicBezTo>
                  <a:pt x="2638509" y="115312"/>
                  <a:pt x="2630923" y="77380"/>
                  <a:pt x="2607406" y="46276"/>
                </a:cubicBezTo>
                <a:cubicBezTo>
                  <a:pt x="2597544" y="33380"/>
                  <a:pt x="2581612" y="18207"/>
                  <a:pt x="2567957" y="17448"/>
                </a:cubicBezTo>
                <a:cubicBezTo>
                  <a:pt x="2516370" y="14414"/>
                  <a:pt x="2464784" y="16690"/>
                  <a:pt x="2407886" y="16690"/>
                </a:cubicBezTo>
                <a:close/>
                <a:moveTo>
                  <a:pt x="1740293" y="15931"/>
                </a:moveTo>
                <a:cubicBezTo>
                  <a:pt x="1690224" y="15931"/>
                  <a:pt x="1646982" y="17448"/>
                  <a:pt x="1603740" y="15173"/>
                </a:cubicBezTo>
                <a:cubicBezTo>
                  <a:pt x="1566568" y="12897"/>
                  <a:pt x="1543809" y="31104"/>
                  <a:pt x="1530912" y="61449"/>
                </a:cubicBezTo>
                <a:cubicBezTo>
                  <a:pt x="1521050" y="84966"/>
                  <a:pt x="1515740" y="111518"/>
                  <a:pt x="1514981" y="137312"/>
                </a:cubicBezTo>
                <a:cubicBezTo>
                  <a:pt x="1513464" y="172209"/>
                  <a:pt x="1530153" y="197243"/>
                  <a:pt x="1565809" y="210140"/>
                </a:cubicBezTo>
                <a:cubicBezTo>
                  <a:pt x="1597671" y="221519"/>
                  <a:pt x="1628017" y="235933"/>
                  <a:pt x="1659120" y="248830"/>
                </a:cubicBezTo>
                <a:cubicBezTo>
                  <a:pt x="1668224" y="252623"/>
                  <a:pt x="1676569" y="255658"/>
                  <a:pt x="1690224" y="260968"/>
                </a:cubicBezTo>
                <a:cubicBezTo>
                  <a:pt x="1654569" y="166898"/>
                  <a:pt x="1675052" y="89518"/>
                  <a:pt x="1740293" y="15931"/>
                </a:cubicBezTo>
                <a:close/>
                <a:moveTo>
                  <a:pt x="4621564" y="477936"/>
                </a:moveTo>
                <a:cubicBezTo>
                  <a:pt x="4660254" y="441522"/>
                  <a:pt x="4698186" y="406625"/>
                  <a:pt x="4733841" y="370211"/>
                </a:cubicBezTo>
                <a:cubicBezTo>
                  <a:pt x="4741428" y="361866"/>
                  <a:pt x="4745221" y="345176"/>
                  <a:pt x="4743703" y="333796"/>
                </a:cubicBezTo>
                <a:cubicBezTo>
                  <a:pt x="4737634" y="285244"/>
                  <a:pt x="4712600" y="247313"/>
                  <a:pt x="4668599" y="224554"/>
                </a:cubicBezTo>
                <a:cubicBezTo>
                  <a:pt x="4657978" y="219244"/>
                  <a:pt x="4642047" y="215450"/>
                  <a:pt x="4631426" y="219244"/>
                </a:cubicBezTo>
                <a:cubicBezTo>
                  <a:pt x="4582874" y="236692"/>
                  <a:pt x="4535839" y="257175"/>
                  <a:pt x="4482735" y="278417"/>
                </a:cubicBezTo>
                <a:cubicBezTo>
                  <a:pt x="4571495" y="320900"/>
                  <a:pt x="4617771" y="386142"/>
                  <a:pt x="4621564" y="477936"/>
                </a:cubicBezTo>
                <a:close/>
                <a:moveTo>
                  <a:pt x="438487" y="278417"/>
                </a:moveTo>
                <a:cubicBezTo>
                  <a:pt x="527247" y="321658"/>
                  <a:pt x="574282" y="386900"/>
                  <a:pt x="577316" y="470350"/>
                </a:cubicBezTo>
                <a:cubicBezTo>
                  <a:pt x="612213" y="439246"/>
                  <a:pt x="650145" y="406625"/>
                  <a:pt x="685800" y="372487"/>
                </a:cubicBezTo>
                <a:cubicBezTo>
                  <a:pt x="694145" y="364900"/>
                  <a:pt x="697938" y="348210"/>
                  <a:pt x="697180" y="336072"/>
                </a:cubicBezTo>
                <a:cubicBezTo>
                  <a:pt x="692628" y="291313"/>
                  <a:pt x="673662" y="251865"/>
                  <a:pt x="633455" y="229106"/>
                </a:cubicBezTo>
                <a:cubicBezTo>
                  <a:pt x="618282" y="220761"/>
                  <a:pt x="596282" y="215450"/>
                  <a:pt x="581109" y="220761"/>
                </a:cubicBezTo>
                <a:cubicBezTo>
                  <a:pt x="534833" y="235933"/>
                  <a:pt x="490074" y="257175"/>
                  <a:pt x="438487" y="278417"/>
                </a:cubicBezTo>
                <a:close/>
                <a:moveTo>
                  <a:pt x="3571622" y="478694"/>
                </a:moveTo>
                <a:cubicBezTo>
                  <a:pt x="3576933" y="381590"/>
                  <a:pt x="3625485" y="319383"/>
                  <a:pt x="3711210" y="278417"/>
                </a:cubicBezTo>
                <a:cubicBezTo>
                  <a:pt x="3666451" y="260210"/>
                  <a:pt x="3625485" y="245037"/>
                  <a:pt x="3586795" y="226830"/>
                </a:cubicBezTo>
                <a:cubicBezTo>
                  <a:pt x="3550381" y="209381"/>
                  <a:pt x="3520036" y="217726"/>
                  <a:pt x="3495760" y="245796"/>
                </a:cubicBezTo>
                <a:cubicBezTo>
                  <a:pt x="3478311" y="265520"/>
                  <a:pt x="3462380" y="289796"/>
                  <a:pt x="3454794" y="314831"/>
                </a:cubicBezTo>
                <a:cubicBezTo>
                  <a:pt x="3449483" y="332279"/>
                  <a:pt x="3451759" y="359590"/>
                  <a:pt x="3462380" y="372487"/>
                </a:cubicBezTo>
                <a:cubicBezTo>
                  <a:pt x="3494242" y="408901"/>
                  <a:pt x="3531415" y="440763"/>
                  <a:pt x="3571622" y="478694"/>
                </a:cubicBezTo>
                <a:close/>
                <a:moveTo>
                  <a:pt x="3268171" y="476419"/>
                </a:moveTo>
                <a:cubicBezTo>
                  <a:pt x="3249964" y="431660"/>
                  <a:pt x="3234033" y="393728"/>
                  <a:pt x="3218860" y="355797"/>
                </a:cubicBezTo>
                <a:cubicBezTo>
                  <a:pt x="3205205" y="322417"/>
                  <a:pt x="3184722" y="312555"/>
                  <a:pt x="3146790" y="319383"/>
                </a:cubicBezTo>
                <a:cubicBezTo>
                  <a:pt x="3105066" y="327727"/>
                  <a:pt x="3090652" y="342900"/>
                  <a:pt x="3090652" y="380073"/>
                </a:cubicBezTo>
                <a:cubicBezTo>
                  <a:pt x="3090652" y="411177"/>
                  <a:pt x="3090652" y="442280"/>
                  <a:pt x="3090652" y="473384"/>
                </a:cubicBezTo>
                <a:cubicBezTo>
                  <a:pt x="3090652" y="484764"/>
                  <a:pt x="3090652" y="496143"/>
                  <a:pt x="3090652" y="514350"/>
                </a:cubicBezTo>
                <a:cubicBezTo>
                  <a:pt x="3145273" y="464281"/>
                  <a:pt x="3200653" y="455936"/>
                  <a:pt x="3268171" y="476419"/>
                </a:cubicBezTo>
                <a:close/>
                <a:moveTo>
                  <a:pt x="1053735" y="510557"/>
                </a:moveTo>
                <a:cubicBezTo>
                  <a:pt x="1053735" y="455936"/>
                  <a:pt x="1056011" y="406625"/>
                  <a:pt x="1052976" y="358831"/>
                </a:cubicBezTo>
                <a:cubicBezTo>
                  <a:pt x="1050700" y="329245"/>
                  <a:pt x="1021872" y="323176"/>
                  <a:pt x="997596" y="319383"/>
                </a:cubicBezTo>
                <a:cubicBezTo>
                  <a:pt x="974079" y="315589"/>
                  <a:pt x="948285" y="314831"/>
                  <a:pt x="936147" y="340624"/>
                </a:cubicBezTo>
                <a:cubicBezTo>
                  <a:pt x="916423" y="383866"/>
                  <a:pt x="898975" y="427866"/>
                  <a:pt x="878492" y="478694"/>
                </a:cubicBezTo>
                <a:cubicBezTo>
                  <a:pt x="944492" y="452901"/>
                  <a:pt x="999114" y="468074"/>
                  <a:pt x="1053735" y="510557"/>
                </a:cubicBezTo>
                <a:close/>
                <a:moveTo>
                  <a:pt x="1247944" y="476419"/>
                </a:moveTo>
                <a:cubicBezTo>
                  <a:pt x="1227461" y="427108"/>
                  <a:pt x="1210771" y="384625"/>
                  <a:pt x="1191805" y="342900"/>
                </a:cubicBezTo>
                <a:cubicBezTo>
                  <a:pt x="1188012" y="335314"/>
                  <a:pt x="1181184" y="326969"/>
                  <a:pt x="1172840" y="323176"/>
                </a:cubicBezTo>
                <a:cubicBezTo>
                  <a:pt x="1123529" y="299658"/>
                  <a:pt x="1068907" y="334555"/>
                  <a:pt x="1068907" y="388418"/>
                </a:cubicBezTo>
                <a:cubicBezTo>
                  <a:pt x="1068907" y="403590"/>
                  <a:pt x="1069666" y="418763"/>
                  <a:pt x="1069666" y="433177"/>
                </a:cubicBezTo>
                <a:cubicBezTo>
                  <a:pt x="1069666" y="457453"/>
                  <a:pt x="1069666" y="482488"/>
                  <a:pt x="1069666" y="513591"/>
                </a:cubicBezTo>
                <a:cubicBezTo>
                  <a:pt x="1125046" y="464281"/>
                  <a:pt x="1181184" y="455936"/>
                  <a:pt x="1247944" y="476419"/>
                </a:cubicBezTo>
                <a:close/>
                <a:moveTo>
                  <a:pt x="5100259" y="512074"/>
                </a:moveTo>
                <a:cubicBezTo>
                  <a:pt x="5100259" y="458212"/>
                  <a:pt x="5101018" y="411935"/>
                  <a:pt x="5100259" y="365659"/>
                </a:cubicBezTo>
                <a:cubicBezTo>
                  <a:pt x="5099500" y="333796"/>
                  <a:pt x="5074466" y="326210"/>
                  <a:pt x="5050948" y="320900"/>
                </a:cubicBezTo>
                <a:cubicBezTo>
                  <a:pt x="5026672" y="314831"/>
                  <a:pt x="4997844" y="313314"/>
                  <a:pt x="4984947" y="338348"/>
                </a:cubicBezTo>
                <a:cubicBezTo>
                  <a:pt x="4962947" y="381590"/>
                  <a:pt x="4946257" y="427108"/>
                  <a:pt x="4925016" y="477177"/>
                </a:cubicBezTo>
                <a:cubicBezTo>
                  <a:pt x="4991016" y="455177"/>
                  <a:pt x="5047155" y="464281"/>
                  <a:pt x="5100259" y="512074"/>
                </a:cubicBezTo>
                <a:close/>
                <a:moveTo>
                  <a:pt x="5117707" y="513591"/>
                </a:moveTo>
                <a:cubicBezTo>
                  <a:pt x="5170811" y="463522"/>
                  <a:pt x="5227708" y="455936"/>
                  <a:pt x="5295226" y="476419"/>
                </a:cubicBezTo>
                <a:cubicBezTo>
                  <a:pt x="5273985" y="425590"/>
                  <a:pt x="5258053" y="379314"/>
                  <a:pt x="5236053" y="336831"/>
                </a:cubicBezTo>
                <a:cubicBezTo>
                  <a:pt x="5222398" y="310279"/>
                  <a:pt x="5192811" y="314831"/>
                  <a:pt x="5167777" y="320900"/>
                </a:cubicBezTo>
                <a:cubicBezTo>
                  <a:pt x="5143501" y="326969"/>
                  <a:pt x="5119224" y="336072"/>
                  <a:pt x="5119224" y="367176"/>
                </a:cubicBezTo>
                <a:cubicBezTo>
                  <a:pt x="5116949" y="413452"/>
                  <a:pt x="5117707" y="458970"/>
                  <a:pt x="5117707" y="513591"/>
                </a:cubicBezTo>
                <a:close/>
                <a:moveTo>
                  <a:pt x="719180" y="364900"/>
                </a:moveTo>
                <a:cubicBezTo>
                  <a:pt x="789732" y="370211"/>
                  <a:pt x="836767" y="401314"/>
                  <a:pt x="865595" y="463522"/>
                </a:cubicBezTo>
                <a:cubicBezTo>
                  <a:pt x="885319" y="414970"/>
                  <a:pt x="903526" y="371728"/>
                  <a:pt x="920216" y="327727"/>
                </a:cubicBezTo>
                <a:cubicBezTo>
                  <a:pt x="930837" y="300417"/>
                  <a:pt x="914906" y="282210"/>
                  <a:pt x="894423" y="268554"/>
                </a:cubicBezTo>
                <a:cubicBezTo>
                  <a:pt x="874699" y="254899"/>
                  <a:pt x="849664" y="237451"/>
                  <a:pt x="827664" y="256416"/>
                </a:cubicBezTo>
                <a:cubicBezTo>
                  <a:pt x="791249" y="288279"/>
                  <a:pt x="758628" y="326210"/>
                  <a:pt x="719180" y="364900"/>
                </a:cubicBezTo>
                <a:close/>
                <a:moveTo>
                  <a:pt x="1260840" y="465039"/>
                </a:moveTo>
                <a:cubicBezTo>
                  <a:pt x="1289668" y="397521"/>
                  <a:pt x="1341255" y="370969"/>
                  <a:pt x="1411049" y="364142"/>
                </a:cubicBezTo>
                <a:cubicBezTo>
                  <a:pt x="1373117" y="326969"/>
                  <a:pt x="1341255" y="295106"/>
                  <a:pt x="1308634" y="264003"/>
                </a:cubicBezTo>
                <a:cubicBezTo>
                  <a:pt x="1286634" y="243520"/>
                  <a:pt x="1263116" y="251106"/>
                  <a:pt x="1241116" y="263244"/>
                </a:cubicBezTo>
                <a:cubicBezTo>
                  <a:pt x="1219116" y="275382"/>
                  <a:pt x="1196357" y="292831"/>
                  <a:pt x="1205460" y="320900"/>
                </a:cubicBezTo>
                <a:cubicBezTo>
                  <a:pt x="1219874" y="367935"/>
                  <a:pt x="1240357" y="412694"/>
                  <a:pt x="1260840" y="465039"/>
                </a:cubicBezTo>
                <a:close/>
                <a:moveTo>
                  <a:pt x="3073204" y="511316"/>
                </a:moveTo>
                <a:cubicBezTo>
                  <a:pt x="3073204" y="458970"/>
                  <a:pt x="3072445" y="414211"/>
                  <a:pt x="3073204" y="369452"/>
                </a:cubicBezTo>
                <a:cubicBezTo>
                  <a:pt x="3073962" y="342141"/>
                  <a:pt x="3058031" y="330003"/>
                  <a:pt x="3036031" y="323934"/>
                </a:cubicBezTo>
                <a:cubicBezTo>
                  <a:pt x="3009479" y="316348"/>
                  <a:pt x="2976858" y="307244"/>
                  <a:pt x="2960927" y="334555"/>
                </a:cubicBezTo>
                <a:cubicBezTo>
                  <a:pt x="2935892" y="377038"/>
                  <a:pt x="2919961" y="425590"/>
                  <a:pt x="2897960" y="477177"/>
                </a:cubicBezTo>
                <a:cubicBezTo>
                  <a:pt x="2965478" y="455936"/>
                  <a:pt x="3020100" y="464281"/>
                  <a:pt x="3073204" y="511316"/>
                </a:cubicBezTo>
                <a:close/>
                <a:moveTo>
                  <a:pt x="2885822" y="465039"/>
                </a:moveTo>
                <a:cubicBezTo>
                  <a:pt x="2906305" y="412694"/>
                  <a:pt x="2926788" y="367176"/>
                  <a:pt x="2941961" y="320900"/>
                </a:cubicBezTo>
                <a:cubicBezTo>
                  <a:pt x="2950306" y="295865"/>
                  <a:pt x="2931340" y="276141"/>
                  <a:pt x="2910857" y="266279"/>
                </a:cubicBezTo>
                <a:cubicBezTo>
                  <a:pt x="2892650" y="257934"/>
                  <a:pt x="2862305" y="247313"/>
                  <a:pt x="2851684" y="256416"/>
                </a:cubicBezTo>
                <a:cubicBezTo>
                  <a:pt x="2812994" y="288279"/>
                  <a:pt x="2781132" y="327727"/>
                  <a:pt x="2745476" y="364900"/>
                </a:cubicBezTo>
                <a:cubicBezTo>
                  <a:pt x="2807684" y="371728"/>
                  <a:pt x="2856995" y="398280"/>
                  <a:pt x="2885822" y="465039"/>
                </a:cubicBezTo>
                <a:close/>
                <a:moveTo>
                  <a:pt x="3431276" y="364142"/>
                </a:moveTo>
                <a:cubicBezTo>
                  <a:pt x="3394103" y="327727"/>
                  <a:pt x="3362241" y="298141"/>
                  <a:pt x="3331137" y="266279"/>
                </a:cubicBezTo>
                <a:cubicBezTo>
                  <a:pt x="3309137" y="243520"/>
                  <a:pt x="3286378" y="249589"/>
                  <a:pt x="3264378" y="260968"/>
                </a:cubicBezTo>
                <a:cubicBezTo>
                  <a:pt x="3240861" y="272348"/>
                  <a:pt x="3216584" y="289796"/>
                  <a:pt x="3224929" y="318624"/>
                </a:cubicBezTo>
                <a:cubicBezTo>
                  <a:pt x="3238585" y="366417"/>
                  <a:pt x="3259826" y="411935"/>
                  <a:pt x="3280309" y="463522"/>
                </a:cubicBezTo>
                <a:cubicBezTo>
                  <a:pt x="3310654" y="399038"/>
                  <a:pt x="3359206" y="370969"/>
                  <a:pt x="3431276" y="364142"/>
                </a:cubicBezTo>
                <a:close/>
                <a:moveTo>
                  <a:pt x="5446193" y="364900"/>
                </a:moveTo>
                <a:cubicBezTo>
                  <a:pt x="5448469" y="361107"/>
                  <a:pt x="5451503" y="357314"/>
                  <a:pt x="5453780" y="353521"/>
                </a:cubicBezTo>
                <a:cubicBezTo>
                  <a:pt x="5420400" y="323176"/>
                  <a:pt x="5387779" y="292831"/>
                  <a:pt x="5353641" y="263244"/>
                </a:cubicBezTo>
                <a:cubicBezTo>
                  <a:pt x="5335433" y="247313"/>
                  <a:pt x="5306606" y="248830"/>
                  <a:pt x="5280812" y="267796"/>
                </a:cubicBezTo>
                <a:cubicBezTo>
                  <a:pt x="5261088" y="281451"/>
                  <a:pt x="5242122" y="298900"/>
                  <a:pt x="5251984" y="326210"/>
                </a:cubicBezTo>
                <a:cubicBezTo>
                  <a:pt x="5267916" y="370969"/>
                  <a:pt x="5286881" y="414970"/>
                  <a:pt x="5308123" y="465798"/>
                </a:cubicBezTo>
                <a:cubicBezTo>
                  <a:pt x="5335433" y="399797"/>
                  <a:pt x="5383986" y="372487"/>
                  <a:pt x="5446193" y="364900"/>
                </a:cubicBezTo>
                <a:close/>
                <a:moveTo>
                  <a:pt x="4912877" y="464281"/>
                </a:moveTo>
                <a:cubicBezTo>
                  <a:pt x="4932602" y="414970"/>
                  <a:pt x="4951568" y="370211"/>
                  <a:pt x="4968258" y="324693"/>
                </a:cubicBezTo>
                <a:cubicBezTo>
                  <a:pt x="4977361" y="299658"/>
                  <a:pt x="4962188" y="280692"/>
                  <a:pt x="4943222" y="270830"/>
                </a:cubicBezTo>
                <a:cubicBezTo>
                  <a:pt x="4924257" y="260968"/>
                  <a:pt x="4891636" y="247313"/>
                  <a:pt x="4880256" y="256416"/>
                </a:cubicBezTo>
                <a:cubicBezTo>
                  <a:pt x="4840808" y="286003"/>
                  <a:pt x="4808187" y="324693"/>
                  <a:pt x="4768738" y="363383"/>
                </a:cubicBezTo>
                <a:cubicBezTo>
                  <a:pt x="4834739" y="375521"/>
                  <a:pt x="4886325" y="399797"/>
                  <a:pt x="4912877" y="464281"/>
                </a:cubicBezTo>
                <a:close/>
                <a:moveTo>
                  <a:pt x="3435069" y="337590"/>
                </a:moveTo>
                <a:cubicBezTo>
                  <a:pt x="3439621" y="276141"/>
                  <a:pt x="3471484" y="232899"/>
                  <a:pt x="3532174" y="204830"/>
                </a:cubicBezTo>
                <a:cubicBezTo>
                  <a:pt x="3485139" y="185105"/>
                  <a:pt x="3442656" y="168416"/>
                  <a:pt x="3400173" y="150208"/>
                </a:cubicBezTo>
                <a:cubicBezTo>
                  <a:pt x="3371345" y="138070"/>
                  <a:pt x="3353137" y="154002"/>
                  <a:pt x="3337965" y="173726"/>
                </a:cubicBezTo>
                <a:cubicBezTo>
                  <a:pt x="3322034" y="194209"/>
                  <a:pt x="3312172" y="219244"/>
                  <a:pt x="3332654" y="240485"/>
                </a:cubicBezTo>
                <a:cubicBezTo>
                  <a:pt x="3364517" y="274623"/>
                  <a:pt x="3400173" y="304969"/>
                  <a:pt x="3435069" y="337590"/>
                </a:cubicBezTo>
                <a:close/>
                <a:moveTo>
                  <a:pt x="3567071" y="15931"/>
                </a:moveTo>
                <a:cubicBezTo>
                  <a:pt x="3511691" y="15931"/>
                  <a:pt x="3463897" y="14414"/>
                  <a:pt x="3416104" y="16690"/>
                </a:cubicBezTo>
                <a:cubicBezTo>
                  <a:pt x="3389552" y="18207"/>
                  <a:pt x="3379689" y="41725"/>
                  <a:pt x="3374379" y="63725"/>
                </a:cubicBezTo>
                <a:cubicBezTo>
                  <a:pt x="3368310" y="86484"/>
                  <a:pt x="3368310" y="112277"/>
                  <a:pt x="3391828" y="124415"/>
                </a:cubicBezTo>
                <a:cubicBezTo>
                  <a:pt x="3434311" y="146415"/>
                  <a:pt x="3479829" y="163864"/>
                  <a:pt x="3529898" y="186623"/>
                </a:cubicBezTo>
                <a:cubicBezTo>
                  <a:pt x="3509415" y="120622"/>
                  <a:pt x="3519277" y="67518"/>
                  <a:pt x="3567071" y="15931"/>
                </a:cubicBezTo>
                <a:close/>
                <a:moveTo>
                  <a:pt x="4626116" y="15173"/>
                </a:moveTo>
                <a:cubicBezTo>
                  <a:pt x="4673909" y="66759"/>
                  <a:pt x="4685289" y="119863"/>
                  <a:pt x="4663289" y="186623"/>
                </a:cubicBezTo>
                <a:cubicBezTo>
                  <a:pt x="4713358" y="164622"/>
                  <a:pt x="4757359" y="147933"/>
                  <a:pt x="4798325" y="126691"/>
                </a:cubicBezTo>
                <a:cubicBezTo>
                  <a:pt x="4824118" y="113794"/>
                  <a:pt x="4825635" y="88001"/>
                  <a:pt x="4818049" y="62208"/>
                </a:cubicBezTo>
                <a:cubicBezTo>
                  <a:pt x="4810463" y="37173"/>
                  <a:pt x="4799842" y="14414"/>
                  <a:pt x="4767221" y="15173"/>
                </a:cubicBezTo>
                <a:cubicBezTo>
                  <a:pt x="4723220" y="15931"/>
                  <a:pt x="4679220" y="15173"/>
                  <a:pt x="4626116" y="15173"/>
                </a:cubicBezTo>
                <a:close/>
                <a:moveTo>
                  <a:pt x="2599820" y="15931"/>
                </a:moveTo>
                <a:cubicBezTo>
                  <a:pt x="2646854" y="67518"/>
                  <a:pt x="2659751" y="120622"/>
                  <a:pt x="2636992" y="186623"/>
                </a:cubicBezTo>
                <a:cubicBezTo>
                  <a:pt x="2686303" y="165381"/>
                  <a:pt x="2730304" y="147933"/>
                  <a:pt x="2772028" y="127450"/>
                </a:cubicBezTo>
                <a:cubicBezTo>
                  <a:pt x="2793270" y="116829"/>
                  <a:pt x="2800856" y="94829"/>
                  <a:pt x="2794028" y="71311"/>
                </a:cubicBezTo>
                <a:cubicBezTo>
                  <a:pt x="2787201" y="47035"/>
                  <a:pt x="2781890" y="18207"/>
                  <a:pt x="2750028" y="16690"/>
                </a:cubicBezTo>
                <a:cubicBezTo>
                  <a:pt x="2702234" y="14414"/>
                  <a:pt x="2654441" y="15931"/>
                  <a:pt x="2599820" y="15931"/>
                </a:cubicBezTo>
                <a:close/>
                <a:moveTo>
                  <a:pt x="1545326" y="15931"/>
                </a:moveTo>
                <a:cubicBezTo>
                  <a:pt x="1492981" y="15931"/>
                  <a:pt x="1448222" y="15931"/>
                  <a:pt x="1403463" y="15931"/>
                </a:cubicBezTo>
                <a:cubicBezTo>
                  <a:pt x="1374635" y="15931"/>
                  <a:pt x="1363255" y="36414"/>
                  <a:pt x="1355669" y="59932"/>
                </a:cubicBezTo>
                <a:cubicBezTo>
                  <a:pt x="1347324" y="84208"/>
                  <a:pt x="1347324" y="112277"/>
                  <a:pt x="1372359" y="125174"/>
                </a:cubicBezTo>
                <a:cubicBezTo>
                  <a:pt x="1414842" y="147933"/>
                  <a:pt x="1460360" y="164622"/>
                  <a:pt x="1511188" y="187381"/>
                </a:cubicBezTo>
                <a:cubicBezTo>
                  <a:pt x="1486912" y="119863"/>
                  <a:pt x="1501326" y="67518"/>
                  <a:pt x="1545326" y="15931"/>
                </a:cubicBezTo>
                <a:close/>
                <a:moveTo>
                  <a:pt x="2635475" y="204830"/>
                </a:moveTo>
                <a:cubicBezTo>
                  <a:pt x="2698441" y="233658"/>
                  <a:pt x="2728028" y="279175"/>
                  <a:pt x="2732580" y="334555"/>
                </a:cubicBezTo>
                <a:cubicBezTo>
                  <a:pt x="2765959" y="304210"/>
                  <a:pt x="2802373" y="273865"/>
                  <a:pt x="2834236" y="240485"/>
                </a:cubicBezTo>
                <a:cubicBezTo>
                  <a:pt x="2851684" y="222278"/>
                  <a:pt x="2847132" y="198002"/>
                  <a:pt x="2831960" y="178278"/>
                </a:cubicBezTo>
                <a:cubicBezTo>
                  <a:pt x="2817546" y="159312"/>
                  <a:pt x="2801615" y="138070"/>
                  <a:pt x="2774304" y="147933"/>
                </a:cubicBezTo>
                <a:cubicBezTo>
                  <a:pt x="2729545" y="163864"/>
                  <a:pt x="2685545" y="183588"/>
                  <a:pt x="2635475" y="204830"/>
                </a:cubicBezTo>
                <a:close/>
                <a:moveTo>
                  <a:pt x="4759635" y="347452"/>
                </a:moveTo>
                <a:cubicBezTo>
                  <a:pt x="4797566" y="307244"/>
                  <a:pt x="4833221" y="273865"/>
                  <a:pt x="4863566" y="236692"/>
                </a:cubicBezTo>
                <a:cubicBezTo>
                  <a:pt x="4879498" y="216968"/>
                  <a:pt x="4871912" y="194209"/>
                  <a:pt x="4855980" y="174485"/>
                </a:cubicBezTo>
                <a:cubicBezTo>
                  <a:pt x="4841567" y="157036"/>
                  <a:pt x="4825635" y="137312"/>
                  <a:pt x="4799842" y="147174"/>
                </a:cubicBezTo>
                <a:cubicBezTo>
                  <a:pt x="4755083" y="163864"/>
                  <a:pt x="4711841" y="183588"/>
                  <a:pt x="4662530" y="204071"/>
                </a:cubicBezTo>
                <a:cubicBezTo>
                  <a:pt x="4723220" y="233658"/>
                  <a:pt x="4754324" y="277658"/>
                  <a:pt x="4759635" y="347452"/>
                </a:cubicBezTo>
                <a:close/>
                <a:moveTo>
                  <a:pt x="5592609" y="15931"/>
                </a:moveTo>
                <a:cubicBezTo>
                  <a:pt x="5541022" y="15931"/>
                  <a:pt x="5497780" y="18207"/>
                  <a:pt x="5455297" y="15173"/>
                </a:cubicBezTo>
                <a:cubicBezTo>
                  <a:pt x="5422676" y="12897"/>
                  <a:pt x="5413572" y="34138"/>
                  <a:pt x="5404469" y="57656"/>
                </a:cubicBezTo>
                <a:cubicBezTo>
                  <a:pt x="5393848" y="82690"/>
                  <a:pt x="5393089" y="110001"/>
                  <a:pt x="5417365" y="123656"/>
                </a:cubicBezTo>
                <a:cubicBezTo>
                  <a:pt x="5459849" y="147933"/>
                  <a:pt x="5505366" y="166140"/>
                  <a:pt x="5556953" y="190416"/>
                </a:cubicBezTo>
                <a:cubicBezTo>
                  <a:pt x="5531159" y="120622"/>
                  <a:pt x="5543298" y="67518"/>
                  <a:pt x="5592609" y="15931"/>
                </a:cubicBezTo>
                <a:close/>
                <a:moveTo>
                  <a:pt x="1511946" y="204830"/>
                </a:moveTo>
                <a:cubicBezTo>
                  <a:pt x="1464153" y="185105"/>
                  <a:pt x="1422428" y="169174"/>
                  <a:pt x="1380704" y="150967"/>
                </a:cubicBezTo>
                <a:cubicBezTo>
                  <a:pt x="1354152" y="139588"/>
                  <a:pt x="1334427" y="150208"/>
                  <a:pt x="1319255" y="170691"/>
                </a:cubicBezTo>
                <a:cubicBezTo>
                  <a:pt x="1302565" y="192692"/>
                  <a:pt x="1293461" y="220002"/>
                  <a:pt x="1312427" y="241244"/>
                </a:cubicBezTo>
                <a:cubicBezTo>
                  <a:pt x="1342772" y="276141"/>
                  <a:pt x="1379186" y="306486"/>
                  <a:pt x="1414842" y="339865"/>
                </a:cubicBezTo>
                <a:cubicBezTo>
                  <a:pt x="1418635" y="277658"/>
                  <a:pt x="1449739" y="234416"/>
                  <a:pt x="1511946" y="204830"/>
                </a:cubicBezTo>
                <a:close/>
                <a:moveTo>
                  <a:pt x="625868" y="201795"/>
                </a:moveTo>
                <a:cubicBezTo>
                  <a:pt x="647869" y="223037"/>
                  <a:pt x="671386" y="239727"/>
                  <a:pt x="686559" y="262485"/>
                </a:cubicBezTo>
                <a:cubicBezTo>
                  <a:pt x="701731" y="285244"/>
                  <a:pt x="707042" y="313314"/>
                  <a:pt x="714628" y="333038"/>
                </a:cubicBezTo>
                <a:cubicBezTo>
                  <a:pt x="746490" y="304210"/>
                  <a:pt x="782904" y="274623"/>
                  <a:pt x="814767" y="240485"/>
                </a:cubicBezTo>
                <a:cubicBezTo>
                  <a:pt x="832974" y="221519"/>
                  <a:pt x="826905" y="196485"/>
                  <a:pt x="810215" y="176002"/>
                </a:cubicBezTo>
                <a:cubicBezTo>
                  <a:pt x="795043" y="157036"/>
                  <a:pt x="778353" y="138070"/>
                  <a:pt x="751042" y="148691"/>
                </a:cubicBezTo>
                <a:cubicBezTo>
                  <a:pt x="708559" y="165381"/>
                  <a:pt x="666076" y="184347"/>
                  <a:pt x="625868" y="201795"/>
                </a:cubicBezTo>
                <a:close/>
                <a:moveTo>
                  <a:pt x="5553160" y="203312"/>
                </a:moveTo>
                <a:cubicBezTo>
                  <a:pt x="5508401" y="184347"/>
                  <a:pt x="5467435" y="168416"/>
                  <a:pt x="5427986" y="150208"/>
                </a:cubicBezTo>
                <a:cubicBezTo>
                  <a:pt x="5401434" y="138070"/>
                  <a:pt x="5383986" y="150967"/>
                  <a:pt x="5368813" y="168416"/>
                </a:cubicBezTo>
                <a:cubicBezTo>
                  <a:pt x="5351365" y="187381"/>
                  <a:pt x="5339227" y="213175"/>
                  <a:pt x="5356675" y="235175"/>
                </a:cubicBezTo>
                <a:cubicBezTo>
                  <a:pt x="5386262" y="273106"/>
                  <a:pt x="5421158" y="306486"/>
                  <a:pt x="5456056" y="344417"/>
                </a:cubicBezTo>
                <a:cubicBezTo>
                  <a:pt x="5476539" y="259451"/>
                  <a:pt x="5484125" y="248071"/>
                  <a:pt x="5553160" y="203312"/>
                </a:cubicBezTo>
                <a:close/>
                <a:moveTo>
                  <a:pt x="583385" y="16690"/>
                </a:moveTo>
                <a:cubicBezTo>
                  <a:pt x="629662" y="67518"/>
                  <a:pt x="641041" y="121381"/>
                  <a:pt x="619041" y="186623"/>
                </a:cubicBezTo>
                <a:cubicBezTo>
                  <a:pt x="665317" y="166140"/>
                  <a:pt x="706283" y="149450"/>
                  <a:pt x="746490" y="130484"/>
                </a:cubicBezTo>
                <a:cubicBezTo>
                  <a:pt x="771525" y="119105"/>
                  <a:pt x="779111" y="97863"/>
                  <a:pt x="773801" y="71311"/>
                </a:cubicBezTo>
                <a:cubicBezTo>
                  <a:pt x="768491" y="47035"/>
                  <a:pt x="761663" y="18966"/>
                  <a:pt x="732835" y="16690"/>
                </a:cubicBezTo>
                <a:cubicBezTo>
                  <a:pt x="685041" y="13655"/>
                  <a:pt x="637248" y="16690"/>
                  <a:pt x="583385" y="16690"/>
                </a:cubicBezTo>
                <a:close/>
                <a:moveTo>
                  <a:pt x="3194584" y="298900"/>
                </a:moveTo>
                <a:cubicBezTo>
                  <a:pt x="3163480" y="223795"/>
                  <a:pt x="3130859" y="147174"/>
                  <a:pt x="3098997" y="69794"/>
                </a:cubicBezTo>
                <a:cubicBezTo>
                  <a:pt x="3097480" y="70552"/>
                  <a:pt x="3095963" y="70552"/>
                  <a:pt x="3093686" y="71311"/>
                </a:cubicBezTo>
                <a:cubicBezTo>
                  <a:pt x="3093686" y="155519"/>
                  <a:pt x="3093686" y="239727"/>
                  <a:pt x="3093686" y="318624"/>
                </a:cubicBezTo>
                <a:cubicBezTo>
                  <a:pt x="3127066" y="311796"/>
                  <a:pt x="3158929" y="305727"/>
                  <a:pt x="3194584" y="298900"/>
                </a:cubicBezTo>
                <a:close/>
                <a:moveTo>
                  <a:pt x="1174357" y="298900"/>
                </a:moveTo>
                <a:cubicBezTo>
                  <a:pt x="1143253" y="224554"/>
                  <a:pt x="1110632" y="147174"/>
                  <a:pt x="1078770" y="69794"/>
                </a:cubicBezTo>
                <a:cubicBezTo>
                  <a:pt x="1076494" y="70552"/>
                  <a:pt x="1074976" y="71311"/>
                  <a:pt x="1072701" y="71311"/>
                </a:cubicBezTo>
                <a:cubicBezTo>
                  <a:pt x="1072701" y="154760"/>
                  <a:pt x="1072701" y="238968"/>
                  <a:pt x="1072701" y="317865"/>
                </a:cubicBezTo>
                <a:cubicBezTo>
                  <a:pt x="1106080" y="311796"/>
                  <a:pt x="1138701" y="305727"/>
                  <a:pt x="1174357" y="298900"/>
                </a:cubicBezTo>
                <a:close/>
                <a:moveTo>
                  <a:pt x="5125293" y="69035"/>
                </a:moveTo>
                <a:cubicBezTo>
                  <a:pt x="5123776" y="69794"/>
                  <a:pt x="5121500" y="69794"/>
                  <a:pt x="5119983" y="70552"/>
                </a:cubicBezTo>
                <a:cubicBezTo>
                  <a:pt x="5119983" y="154002"/>
                  <a:pt x="5119983" y="238209"/>
                  <a:pt x="5119983" y="317865"/>
                </a:cubicBezTo>
                <a:cubicBezTo>
                  <a:pt x="5154122" y="311038"/>
                  <a:pt x="5186742" y="304969"/>
                  <a:pt x="5220881" y="298900"/>
                </a:cubicBezTo>
                <a:cubicBezTo>
                  <a:pt x="5189777" y="223795"/>
                  <a:pt x="5157156" y="146415"/>
                  <a:pt x="5125293" y="69035"/>
                </a:cubicBezTo>
                <a:close/>
                <a:moveTo>
                  <a:pt x="3069411" y="315589"/>
                </a:moveTo>
                <a:cubicBezTo>
                  <a:pt x="3069411" y="239727"/>
                  <a:pt x="3069411" y="160071"/>
                  <a:pt x="3069411" y="81173"/>
                </a:cubicBezTo>
                <a:cubicBezTo>
                  <a:pt x="3067893" y="81173"/>
                  <a:pt x="3065617" y="80415"/>
                  <a:pt x="3064100" y="80415"/>
                </a:cubicBezTo>
                <a:cubicBezTo>
                  <a:pt x="3032996" y="154760"/>
                  <a:pt x="3002651" y="229106"/>
                  <a:pt x="2973065" y="298900"/>
                </a:cubicBezTo>
                <a:cubicBezTo>
                  <a:pt x="3007962" y="304969"/>
                  <a:pt x="3039065" y="310279"/>
                  <a:pt x="3069411" y="315589"/>
                </a:cubicBezTo>
                <a:close/>
                <a:moveTo>
                  <a:pt x="3207481" y="282210"/>
                </a:moveTo>
                <a:cubicBezTo>
                  <a:pt x="3237067" y="264003"/>
                  <a:pt x="3265137" y="247313"/>
                  <a:pt x="3284102" y="235175"/>
                </a:cubicBezTo>
                <a:cubicBezTo>
                  <a:pt x="3231757" y="181312"/>
                  <a:pt x="3174860" y="123656"/>
                  <a:pt x="3119480" y="67518"/>
                </a:cubicBezTo>
                <a:cubicBezTo>
                  <a:pt x="3149067" y="138829"/>
                  <a:pt x="3178653" y="212416"/>
                  <a:pt x="3207481" y="282210"/>
                </a:cubicBezTo>
                <a:close/>
                <a:moveTo>
                  <a:pt x="939941" y="282968"/>
                </a:moveTo>
                <a:cubicBezTo>
                  <a:pt x="968010" y="213933"/>
                  <a:pt x="998355" y="139588"/>
                  <a:pt x="1027941" y="65242"/>
                </a:cubicBezTo>
                <a:cubicBezTo>
                  <a:pt x="1026424" y="65242"/>
                  <a:pt x="1025666" y="64483"/>
                  <a:pt x="1024148" y="64483"/>
                </a:cubicBezTo>
                <a:cubicBezTo>
                  <a:pt x="968010" y="121381"/>
                  <a:pt x="911871" y="179036"/>
                  <a:pt x="858767" y="232899"/>
                </a:cubicBezTo>
                <a:cubicBezTo>
                  <a:pt x="883043" y="247313"/>
                  <a:pt x="910354" y="264761"/>
                  <a:pt x="939941" y="282968"/>
                </a:cubicBezTo>
                <a:close/>
                <a:moveTo>
                  <a:pt x="1049183" y="81173"/>
                </a:moveTo>
                <a:cubicBezTo>
                  <a:pt x="1047666" y="80415"/>
                  <a:pt x="1045390" y="80415"/>
                  <a:pt x="1043873" y="79656"/>
                </a:cubicBezTo>
                <a:cubicBezTo>
                  <a:pt x="1013528" y="153243"/>
                  <a:pt x="982424" y="227589"/>
                  <a:pt x="952837" y="298900"/>
                </a:cubicBezTo>
                <a:cubicBezTo>
                  <a:pt x="987734" y="304210"/>
                  <a:pt x="1018079" y="309520"/>
                  <a:pt x="1049942" y="314072"/>
                </a:cubicBezTo>
                <a:cubicBezTo>
                  <a:pt x="1049183" y="237451"/>
                  <a:pt x="1049183" y="159312"/>
                  <a:pt x="1049183" y="81173"/>
                </a:cubicBezTo>
                <a:close/>
                <a:moveTo>
                  <a:pt x="5308881" y="235933"/>
                </a:moveTo>
                <a:cubicBezTo>
                  <a:pt x="5258053" y="183588"/>
                  <a:pt x="5202673" y="126691"/>
                  <a:pt x="5147294" y="69794"/>
                </a:cubicBezTo>
                <a:cubicBezTo>
                  <a:pt x="5176121" y="141105"/>
                  <a:pt x="5205708" y="214692"/>
                  <a:pt x="5233778" y="282210"/>
                </a:cubicBezTo>
                <a:cubicBezTo>
                  <a:pt x="5263364" y="264003"/>
                  <a:pt x="5290675" y="247313"/>
                  <a:pt x="5308881" y="235933"/>
                </a:cubicBezTo>
                <a:close/>
                <a:moveTo>
                  <a:pt x="1096977" y="59173"/>
                </a:moveTo>
                <a:cubicBezTo>
                  <a:pt x="1129598" y="139588"/>
                  <a:pt x="1159184" y="213175"/>
                  <a:pt x="1187253" y="281451"/>
                </a:cubicBezTo>
                <a:cubicBezTo>
                  <a:pt x="1217599" y="263244"/>
                  <a:pt x="1244151" y="246554"/>
                  <a:pt x="1266151" y="232899"/>
                </a:cubicBezTo>
                <a:cubicBezTo>
                  <a:pt x="1213805" y="179795"/>
                  <a:pt x="1158426" y="122898"/>
                  <a:pt x="1096977" y="59173"/>
                </a:cubicBezTo>
                <a:close/>
                <a:moveTo>
                  <a:pt x="5095707" y="88760"/>
                </a:moveTo>
                <a:cubicBezTo>
                  <a:pt x="5093431" y="88760"/>
                  <a:pt x="5090397" y="88001"/>
                  <a:pt x="5088121" y="88001"/>
                </a:cubicBezTo>
                <a:cubicBezTo>
                  <a:pt x="5058534" y="159312"/>
                  <a:pt x="5028948" y="230623"/>
                  <a:pt x="5000120" y="299658"/>
                </a:cubicBezTo>
                <a:cubicBezTo>
                  <a:pt x="5033499" y="304969"/>
                  <a:pt x="5064603" y="309520"/>
                  <a:pt x="5096465" y="314831"/>
                </a:cubicBezTo>
                <a:cubicBezTo>
                  <a:pt x="5095707" y="241244"/>
                  <a:pt x="5095707" y="165381"/>
                  <a:pt x="5095707" y="88760"/>
                </a:cubicBezTo>
                <a:close/>
                <a:moveTo>
                  <a:pt x="4986464" y="282968"/>
                </a:moveTo>
                <a:cubicBezTo>
                  <a:pt x="5014534" y="213933"/>
                  <a:pt x="5044120" y="139588"/>
                  <a:pt x="5072948" y="68277"/>
                </a:cubicBezTo>
                <a:cubicBezTo>
                  <a:pt x="5016810" y="123656"/>
                  <a:pt x="4960671" y="179036"/>
                  <a:pt x="4907567" y="231382"/>
                </a:cubicBezTo>
                <a:cubicBezTo>
                  <a:pt x="4931085" y="247313"/>
                  <a:pt x="4957637" y="264003"/>
                  <a:pt x="4986464" y="282968"/>
                </a:cubicBezTo>
                <a:close/>
                <a:moveTo>
                  <a:pt x="2881271" y="231382"/>
                </a:moveTo>
                <a:cubicBezTo>
                  <a:pt x="2906305" y="248071"/>
                  <a:pt x="2932857" y="265520"/>
                  <a:pt x="2960168" y="282968"/>
                </a:cubicBezTo>
                <a:cubicBezTo>
                  <a:pt x="2988237" y="213175"/>
                  <a:pt x="3017824" y="139588"/>
                  <a:pt x="3045893" y="70552"/>
                </a:cubicBezTo>
                <a:cubicBezTo>
                  <a:pt x="2991272" y="124415"/>
                  <a:pt x="2934375" y="179795"/>
                  <a:pt x="2881271" y="231382"/>
                </a:cubicBezTo>
                <a:close/>
                <a:moveTo>
                  <a:pt x="2795546" y="18207"/>
                </a:moveTo>
                <a:cubicBezTo>
                  <a:pt x="2802373" y="49311"/>
                  <a:pt x="2808442" y="79656"/>
                  <a:pt x="2815270" y="110760"/>
                </a:cubicBezTo>
                <a:cubicBezTo>
                  <a:pt x="2882029" y="82690"/>
                  <a:pt x="2951823" y="53104"/>
                  <a:pt x="3021617" y="23517"/>
                </a:cubicBezTo>
                <a:cubicBezTo>
                  <a:pt x="3020858" y="22000"/>
                  <a:pt x="3020858" y="19724"/>
                  <a:pt x="3020100" y="18207"/>
                </a:cubicBezTo>
                <a:cubicBezTo>
                  <a:pt x="2944237" y="18207"/>
                  <a:pt x="2868374" y="18207"/>
                  <a:pt x="2795546" y="18207"/>
                </a:cubicBezTo>
                <a:close/>
                <a:moveTo>
                  <a:pt x="5173846" y="17448"/>
                </a:moveTo>
                <a:cubicBezTo>
                  <a:pt x="5173087" y="19724"/>
                  <a:pt x="5172328" y="21242"/>
                  <a:pt x="5172328" y="23517"/>
                </a:cubicBezTo>
                <a:cubicBezTo>
                  <a:pt x="5242122" y="53104"/>
                  <a:pt x="5312675" y="82690"/>
                  <a:pt x="5378675" y="110760"/>
                </a:cubicBezTo>
                <a:cubicBezTo>
                  <a:pt x="5385503" y="78897"/>
                  <a:pt x="5392331" y="48552"/>
                  <a:pt x="5398399" y="17448"/>
                </a:cubicBezTo>
                <a:cubicBezTo>
                  <a:pt x="5325571" y="17448"/>
                  <a:pt x="5249709" y="17448"/>
                  <a:pt x="5173846" y="17448"/>
                </a:cubicBezTo>
                <a:close/>
                <a:moveTo>
                  <a:pt x="1332910" y="130484"/>
                </a:moveTo>
                <a:cubicBezTo>
                  <a:pt x="1265392" y="103173"/>
                  <a:pt x="1195598" y="74346"/>
                  <a:pt x="1118218" y="42483"/>
                </a:cubicBezTo>
                <a:cubicBezTo>
                  <a:pt x="1178908" y="100898"/>
                  <a:pt x="1233530" y="153243"/>
                  <a:pt x="1282841" y="201037"/>
                </a:cubicBezTo>
                <a:cubicBezTo>
                  <a:pt x="1297255" y="182071"/>
                  <a:pt x="1314703" y="157036"/>
                  <a:pt x="1332910" y="130484"/>
                </a:cubicBezTo>
                <a:close/>
                <a:moveTo>
                  <a:pt x="5173087" y="46276"/>
                </a:moveTo>
                <a:cubicBezTo>
                  <a:pt x="5172328" y="47794"/>
                  <a:pt x="5170811" y="49311"/>
                  <a:pt x="5170053" y="50828"/>
                </a:cubicBezTo>
                <a:cubicBezTo>
                  <a:pt x="5224674" y="103173"/>
                  <a:pt x="5279295" y="155519"/>
                  <a:pt x="5330123" y="203312"/>
                </a:cubicBezTo>
                <a:cubicBezTo>
                  <a:pt x="5343779" y="182829"/>
                  <a:pt x="5361227" y="157036"/>
                  <a:pt x="5379434" y="130484"/>
                </a:cubicBezTo>
                <a:cubicBezTo>
                  <a:pt x="5312675" y="103173"/>
                  <a:pt x="5242881" y="75104"/>
                  <a:pt x="5173087" y="46276"/>
                </a:cubicBezTo>
                <a:close/>
                <a:moveTo>
                  <a:pt x="1331393" y="110760"/>
                </a:moveTo>
                <a:cubicBezTo>
                  <a:pt x="1338220" y="79656"/>
                  <a:pt x="1344289" y="49311"/>
                  <a:pt x="1351117" y="19724"/>
                </a:cubicBezTo>
                <a:cubicBezTo>
                  <a:pt x="1279048" y="19724"/>
                  <a:pt x="1205460" y="19724"/>
                  <a:pt x="1132632" y="19724"/>
                </a:cubicBezTo>
                <a:cubicBezTo>
                  <a:pt x="1132632" y="22000"/>
                  <a:pt x="1131874" y="23517"/>
                  <a:pt x="1131874" y="25793"/>
                </a:cubicBezTo>
                <a:cubicBezTo>
                  <a:pt x="1199392" y="54621"/>
                  <a:pt x="1267668" y="83449"/>
                  <a:pt x="1331393" y="110760"/>
                </a:cubicBezTo>
                <a:close/>
                <a:moveTo>
                  <a:pt x="3350862" y="110760"/>
                </a:moveTo>
                <a:cubicBezTo>
                  <a:pt x="3358448" y="77380"/>
                  <a:pt x="3365276" y="48552"/>
                  <a:pt x="3372103" y="18966"/>
                </a:cubicBezTo>
                <a:cubicBezTo>
                  <a:pt x="3300792" y="18966"/>
                  <a:pt x="3226446" y="18966"/>
                  <a:pt x="3152860" y="18966"/>
                </a:cubicBezTo>
                <a:cubicBezTo>
                  <a:pt x="3152101" y="21242"/>
                  <a:pt x="3152101" y="23517"/>
                  <a:pt x="3151342" y="25793"/>
                </a:cubicBezTo>
                <a:cubicBezTo>
                  <a:pt x="3218860" y="53863"/>
                  <a:pt x="3285620" y="82690"/>
                  <a:pt x="3350862" y="110760"/>
                </a:cubicBezTo>
                <a:close/>
                <a:moveTo>
                  <a:pt x="4889360" y="201037"/>
                </a:moveTo>
                <a:cubicBezTo>
                  <a:pt x="4937912" y="154002"/>
                  <a:pt x="4991016" y="103173"/>
                  <a:pt x="5044120" y="52345"/>
                </a:cubicBezTo>
                <a:cubicBezTo>
                  <a:pt x="5043362" y="50828"/>
                  <a:pt x="5043362" y="50069"/>
                  <a:pt x="5042603" y="48552"/>
                </a:cubicBezTo>
                <a:cubicBezTo>
                  <a:pt x="4974327" y="76621"/>
                  <a:pt x="4906050" y="104691"/>
                  <a:pt x="4840808" y="131243"/>
                </a:cubicBezTo>
                <a:cubicBezTo>
                  <a:pt x="4859773" y="157795"/>
                  <a:pt x="4876463" y="182071"/>
                  <a:pt x="4889360" y="201037"/>
                </a:cubicBezTo>
                <a:close/>
                <a:moveTo>
                  <a:pt x="4843842" y="109242"/>
                </a:moveTo>
                <a:cubicBezTo>
                  <a:pt x="4908326" y="81173"/>
                  <a:pt x="4975085" y="53104"/>
                  <a:pt x="5041844" y="24276"/>
                </a:cubicBezTo>
                <a:cubicBezTo>
                  <a:pt x="5041086" y="22000"/>
                  <a:pt x="5039568" y="19724"/>
                  <a:pt x="5038810" y="17448"/>
                </a:cubicBezTo>
                <a:cubicBezTo>
                  <a:pt x="4965981" y="17448"/>
                  <a:pt x="4892395" y="17448"/>
                  <a:pt x="4821083" y="17448"/>
                </a:cubicBezTo>
                <a:cubicBezTo>
                  <a:pt x="4828670" y="47035"/>
                  <a:pt x="4835498" y="75863"/>
                  <a:pt x="4843842" y="109242"/>
                </a:cubicBezTo>
                <a:close/>
                <a:moveTo>
                  <a:pt x="839802" y="196485"/>
                </a:moveTo>
                <a:cubicBezTo>
                  <a:pt x="887595" y="150967"/>
                  <a:pt x="940699" y="100139"/>
                  <a:pt x="995320" y="47794"/>
                </a:cubicBezTo>
                <a:cubicBezTo>
                  <a:pt x="927044" y="75863"/>
                  <a:pt x="859526" y="103173"/>
                  <a:pt x="794284" y="130484"/>
                </a:cubicBezTo>
                <a:cubicBezTo>
                  <a:pt x="812491" y="157036"/>
                  <a:pt x="829939" y="182071"/>
                  <a:pt x="839802" y="196485"/>
                </a:cubicBezTo>
                <a:close/>
                <a:moveTo>
                  <a:pt x="796560" y="109242"/>
                </a:moveTo>
                <a:cubicBezTo>
                  <a:pt x="861802" y="81173"/>
                  <a:pt x="928561" y="53104"/>
                  <a:pt x="995320" y="24276"/>
                </a:cubicBezTo>
                <a:cubicBezTo>
                  <a:pt x="994562" y="22759"/>
                  <a:pt x="993045" y="20483"/>
                  <a:pt x="992286" y="18966"/>
                </a:cubicBezTo>
                <a:cubicBezTo>
                  <a:pt x="918699" y="18966"/>
                  <a:pt x="845112" y="18966"/>
                  <a:pt x="775318" y="18966"/>
                </a:cubicBezTo>
                <a:cubicBezTo>
                  <a:pt x="782146" y="48552"/>
                  <a:pt x="788974" y="76621"/>
                  <a:pt x="796560" y="109242"/>
                </a:cubicBezTo>
                <a:close/>
                <a:moveTo>
                  <a:pt x="2863064" y="199519"/>
                </a:moveTo>
                <a:cubicBezTo>
                  <a:pt x="2913892" y="150967"/>
                  <a:pt x="2967754" y="99380"/>
                  <a:pt x="3023893" y="44759"/>
                </a:cubicBezTo>
                <a:cubicBezTo>
                  <a:pt x="2951064" y="75104"/>
                  <a:pt x="2880512" y="103932"/>
                  <a:pt x="2814511" y="131243"/>
                </a:cubicBezTo>
                <a:cubicBezTo>
                  <a:pt x="2832718" y="157795"/>
                  <a:pt x="2850167" y="181312"/>
                  <a:pt x="2863064" y="199519"/>
                </a:cubicBezTo>
                <a:close/>
                <a:moveTo>
                  <a:pt x="3303827" y="201795"/>
                </a:moveTo>
                <a:cubicBezTo>
                  <a:pt x="3317482" y="182071"/>
                  <a:pt x="3335689" y="156277"/>
                  <a:pt x="3353137" y="130484"/>
                </a:cubicBezTo>
                <a:cubicBezTo>
                  <a:pt x="3284861" y="102415"/>
                  <a:pt x="3215067" y="73587"/>
                  <a:pt x="3144515" y="44759"/>
                </a:cubicBezTo>
                <a:cubicBezTo>
                  <a:pt x="3143756" y="45518"/>
                  <a:pt x="3143756" y="47035"/>
                  <a:pt x="3142997" y="47794"/>
                </a:cubicBezTo>
                <a:cubicBezTo>
                  <a:pt x="3197619" y="100898"/>
                  <a:pt x="3252240" y="153243"/>
                  <a:pt x="3303827" y="201795"/>
                </a:cubicBezTo>
                <a:close/>
              </a:path>
            </a:pathLst>
          </a:custGeom>
          <a:solidFill>
            <a:schemeClr val="accent2"/>
          </a:solidFill>
          <a:ln w="75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5F60E23E-351D-44E5-838C-0F1D1D014B3F}"/>
              </a:ext>
            </a:extLst>
          </p:cNvPr>
          <p:cNvSpPr/>
          <p:nvPr/>
        </p:nvSpPr>
        <p:spPr>
          <a:xfrm>
            <a:off x="9125239" y="2248194"/>
            <a:ext cx="751889" cy="708646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2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60F62DD3-98A6-430E-A6B7-032102B28F01}"/>
              </a:ext>
            </a:extLst>
          </p:cNvPr>
          <p:cNvGrpSpPr/>
          <p:nvPr/>
        </p:nvGrpSpPr>
        <p:grpSpPr>
          <a:xfrm>
            <a:off x="10542955" y="3172748"/>
            <a:ext cx="739188" cy="739188"/>
            <a:chOff x="4004262" y="1271155"/>
            <a:chExt cx="514350" cy="51435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46DF495-BCDF-4913-8EF2-1FCC0FAD91F9}"/>
                </a:ext>
              </a:extLst>
            </p:cNvPr>
            <p:cNvSpPr/>
            <p:nvPr/>
          </p:nvSpPr>
          <p:spPr>
            <a:xfrm>
              <a:off x="4004262" y="1271155"/>
              <a:ext cx="514350" cy="514350"/>
            </a:xfrm>
            <a:custGeom>
              <a:avLst/>
              <a:gdLst>
                <a:gd name="connsiteX0" fmla="*/ 517155 w 514350"/>
                <a:gd name="connsiteY0" fmla="*/ 119555 h 514350"/>
                <a:gd name="connsiteX1" fmla="*/ 518107 w 514350"/>
                <a:gd name="connsiteY1" fmla="*/ 117650 h 514350"/>
                <a:gd name="connsiteX2" fmla="*/ 520012 w 514350"/>
                <a:gd name="connsiteY2" fmla="*/ 115745 h 514350"/>
                <a:gd name="connsiteX3" fmla="*/ 516202 w 514350"/>
                <a:gd name="connsiteY3" fmla="*/ 107172 h 514350"/>
                <a:gd name="connsiteX4" fmla="*/ 516202 w 514350"/>
                <a:gd name="connsiteY4" fmla="*/ 106220 h 514350"/>
                <a:gd name="connsiteX5" fmla="*/ 482865 w 514350"/>
                <a:gd name="connsiteY5" fmla="*/ 54785 h 514350"/>
                <a:gd name="connsiteX6" fmla="*/ 411427 w 514350"/>
                <a:gd name="connsiteY6" fmla="*/ 2397 h 514350"/>
                <a:gd name="connsiteX7" fmla="*/ 385710 w 514350"/>
                <a:gd name="connsiteY7" fmla="*/ 37640 h 514350"/>
                <a:gd name="connsiteX8" fmla="*/ 310462 w 514350"/>
                <a:gd name="connsiteY8" fmla="*/ 122412 h 514350"/>
                <a:gd name="connsiteX9" fmla="*/ 308557 w 514350"/>
                <a:gd name="connsiteY9" fmla="*/ 122412 h 514350"/>
                <a:gd name="connsiteX10" fmla="*/ 305700 w 514350"/>
                <a:gd name="connsiteY10" fmla="*/ 123365 h 514350"/>
                <a:gd name="connsiteX11" fmla="*/ 247597 w 514350"/>
                <a:gd name="connsiteY11" fmla="*/ 142415 h 514350"/>
                <a:gd name="connsiteX12" fmla="*/ 243787 w 514350"/>
                <a:gd name="connsiteY12" fmla="*/ 144320 h 514350"/>
                <a:gd name="connsiteX13" fmla="*/ 240930 w 514350"/>
                <a:gd name="connsiteY13" fmla="*/ 145272 h 514350"/>
                <a:gd name="connsiteX14" fmla="*/ 211402 w 514350"/>
                <a:gd name="connsiteY14" fmla="*/ 163370 h 514350"/>
                <a:gd name="connsiteX15" fmla="*/ 208545 w 514350"/>
                <a:gd name="connsiteY15" fmla="*/ 165275 h 514350"/>
                <a:gd name="connsiteX16" fmla="*/ 205687 w 514350"/>
                <a:gd name="connsiteY16" fmla="*/ 168132 h 514350"/>
                <a:gd name="connsiteX17" fmla="*/ 169492 w 514350"/>
                <a:gd name="connsiteY17" fmla="*/ 208137 h 514350"/>
                <a:gd name="connsiteX18" fmla="*/ 169492 w 514350"/>
                <a:gd name="connsiteY18" fmla="*/ 209090 h 514350"/>
                <a:gd name="connsiteX19" fmla="*/ 168540 w 514350"/>
                <a:gd name="connsiteY19" fmla="*/ 210995 h 514350"/>
                <a:gd name="connsiteX20" fmla="*/ 152347 w 514350"/>
                <a:gd name="connsiteY20" fmla="*/ 237665 h 514350"/>
                <a:gd name="connsiteX21" fmla="*/ 149490 w 514350"/>
                <a:gd name="connsiteY21" fmla="*/ 243380 h 514350"/>
                <a:gd name="connsiteX22" fmla="*/ 148537 w 514350"/>
                <a:gd name="connsiteY22" fmla="*/ 245285 h 514350"/>
                <a:gd name="connsiteX23" fmla="*/ 135202 w 514350"/>
                <a:gd name="connsiteY23" fmla="*/ 306245 h 514350"/>
                <a:gd name="connsiteX24" fmla="*/ 135202 w 514350"/>
                <a:gd name="connsiteY24" fmla="*/ 308150 h 514350"/>
                <a:gd name="connsiteX25" fmla="*/ 135202 w 514350"/>
                <a:gd name="connsiteY25" fmla="*/ 310055 h 514350"/>
                <a:gd name="connsiteX26" fmla="*/ 101865 w 514350"/>
                <a:gd name="connsiteY26" fmla="*/ 330057 h 514350"/>
                <a:gd name="connsiteX27" fmla="*/ 45667 w 514350"/>
                <a:gd name="connsiteY27" fmla="*/ 331010 h 514350"/>
                <a:gd name="connsiteX28" fmla="*/ 900 w 514350"/>
                <a:gd name="connsiteY28" fmla="*/ 350060 h 514350"/>
                <a:gd name="connsiteX29" fmla="*/ 31380 w 514350"/>
                <a:gd name="connsiteY29" fmla="*/ 387207 h 514350"/>
                <a:gd name="connsiteX30" fmla="*/ 55192 w 514350"/>
                <a:gd name="connsiteY30" fmla="*/ 405305 h 514350"/>
                <a:gd name="connsiteX31" fmla="*/ 56145 w 514350"/>
                <a:gd name="connsiteY31" fmla="*/ 412925 h 514350"/>
                <a:gd name="connsiteX32" fmla="*/ 54240 w 514350"/>
                <a:gd name="connsiteY32" fmla="*/ 417687 h 514350"/>
                <a:gd name="connsiteX33" fmla="*/ 79005 w 514350"/>
                <a:gd name="connsiteY33" fmla="*/ 471980 h 514350"/>
                <a:gd name="connsiteX34" fmla="*/ 96150 w 514350"/>
                <a:gd name="connsiteY34" fmla="*/ 497697 h 514350"/>
                <a:gd name="connsiteX35" fmla="*/ 94245 w 514350"/>
                <a:gd name="connsiteY35" fmla="*/ 499602 h 514350"/>
                <a:gd name="connsiteX36" fmla="*/ 95197 w 514350"/>
                <a:gd name="connsiteY36" fmla="*/ 503412 h 514350"/>
                <a:gd name="connsiteX37" fmla="*/ 98055 w 514350"/>
                <a:gd name="connsiteY37" fmla="*/ 500555 h 514350"/>
                <a:gd name="connsiteX38" fmla="*/ 132345 w 514350"/>
                <a:gd name="connsiteY38" fmla="*/ 499602 h 514350"/>
                <a:gd name="connsiteX39" fmla="*/ 153300 w 514350"/>
                <a:gd name="connsiteY39" fmla="*/ 441500 h 514350"/>
                <a:gd name="connsiteX40" fmla="*/ 209497 w 514350"/>
                <a:gd name="connsiteY40" fmla="*/ 392922 h 514350"/>
                <a:gd name="connsiteX41" fmla="*/ 244740 w 514350"/>
                <a:gd name="connsiteY41" fmla="*/ 389112 h 514350"/>
                <a:gd name="connsiteX42" fmla="*/ 248550 w 514350"/>
                <a:gd name="connsiteY42" fmla="*/ 389112 h 514350"/>
                <a:gd name="connsiteX43" fmla="*/ 250455 w 514350"/>
                <a:gd name="connsiteY43" fmla="*/ 389112 h 514350"/>
                <a:gd name="connsiteX44" fmla="*/ 317130 w 514350"/>
                <a:gd name="connsiteY44" fmla="*/ 362442 h 514350"/>
                <a:gd name="connsiteX45" fmla="*/ 319035 w 514350"/>
                <a:gd name="connsiteY45" fmla="*/ 360537 h 514350"/>
                <a:gd name="connsiteX46" fmla="*/ 322845 w 514350"/>
                <a:gd name="connsiteY46" fmla="*/ 357680 h 514350"/>
                <a:gd name="connsiteX47" fmla="*/ 346657 w 514350"/>
                <a:gd name="connsiteY47" fmla="*/ 340535 h 514350"/>
                <a:gd name="connsiteX48" fmla="*/ 348562 w 514350"/>
                <a:gd name="connsiteY48" fmla="*/ 338630 h 514350"/>
                <a:gd name="connsiteX49" fmla="*/ 349515 w 514350"/>
                <a:gd name="connsiteY49" fmla="*/ 338630 h 514350"/>
                <a:gd name="connsiteX50" fmla="*/ 385710 w 514350"/>
                <a:gd name="connsiteY50" fmla="*/ 294815 h 514350"/>
                <a:gd name="connsiteX51" fmla="*/ 387615 w 514350"/>
                <a:gd name="connsiteY51" fmla="*/ 291957 h 514350"/>
                <a:gd name="connsiteX52" fmla="*/ 391425 w 514350"/>
                <a:gd name="connsiteY52" fmla="*/ 284337 h 514350"/>
                <a:gd name="connsiteX53" fmla="*/ 402855 w 514350"/>
                <a:gd name="connsiteY53" fmla="*/ 257667 h 514350"/>
                <a:gd name="connsiteX54" fmla="*/ 403807 w 514350"/>
                <a:gd name="connsiteY54" fmla="*/ 255762 h 514350"/>
                <a:gd name="connsiteX55" fmla="*/ 403807 w 514350"/>
                <a:gd name="connsiteY55" fmla="*/ 255762 h 514350"/>
                <a:gd name="connsiteX56" fmla="*/ 411427 w 514350"/>
                <a:gd name="connsiteY56" fmla="*/ 197660 h 514350"/>
                <a:gd name="connsiteX57" fmla="*/ 411427 w 514350"/>
                <a:gd name="connsiteY57" fmla="*/ 193850 h 514350"/>
                <a:gd name="connsiteX58" fmla="*/ 453337 w 514350"/>
                <a:gd name="connsiteY58" fmla="*/ 172895 h 514350"/>
                <a:gd name="connsiteX59" fmla="*/ 523822 w 514350"/>
                <a:gd name="connsiteY59" fmla="*/ 126222 h 514350"/>
                <a:gd name="connsiteX60" fmla="*/ 517155 w 514350"/>
                <a:gd name="connsiteY60" fmla="*/ 11955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14350" h="514350">
                  <a:moveTo>
                    <a:pt x="517155" y="119555"/>
                  </a:moveTo>
                  <a:cubicBezTo>
                    <a:pt x="517155" y="118602"/>
                    <a:pt x="518107" y="118602"/>
                    <a:pt x="518107" y="117650"/>
                  </a:cubicBezTo>
                  <a:cubicBezTo>
                    <a:pt x="519060" y="116697"/>
                    <a:pt x="519060" y="116697"/>
                    <a:pt x="520012" y="115745"/>
                  </a:cubicBezTo>
                  <a:cubicBezTo>
                    <a:pt x="519060" y="112887"/>
                    <a:pt x="517155" y="110030"/>
                    <a:pt x="516202" y="107172"/>
                  </a:cubicBezTo>
                  <a:cubicBezTo>
                    <a:pt x="516202" y="107172"/>
                    <a:pt x="516202" y="106220"/>
                    <a:pt x="516202" y="106220"/>
                  </a:cubicBezTo>
                  <a:cubicBezTo>
                    <a:pt x="493342" y="96695"/>
                    <a:pt x="479055" y="87170"/>
                    <a:pt x="482865" y="54785"/>
                  </a:cubicBezTo>
                  <a:cubicBezTo>
                    <a:pt x="488580" y="8112"/>
                    <a:pt x="436192" y="17637"/>
                    <a:pt x="411427" y="2397"/>
                  </a:cubicBezTo>
                  <a:cubicBezTo>
                    <a:pt x="394282" y="-9033"/>
                    <a:pt x="386662" y="23352"/>
                    <a:pt x="385710" y="37640"/>
                  </a:cubicBezTo>
                  <a:cubicBezTo>
                    <a:pt x="384757" y="93837"/>
                    <a:pt x="349515" y="115745"/>
                    <a:pt x="310462" y="122412"/>
                  </a:cubicBezTo>
                  <a:cubicBezTo>
                    <a:pt x="309510" y="122412"/>
                    <a:pt x="309510" y="122412"/>
                    <a:pt x="308557" y="122412"/>
                  </a:cubicBezTo>
                  <a:cubicBezTo>
                    <a:pt x="307605" y="122412"/>
                    <a:pt x="306652" y="122412"/>
                    <a:pt x="305700" y="123365"/>
                  </a:cubicBezTo>
                  <a:cubicBezTo>
                    <a:pt x="285697" y="127175"/>
                    <a:pt x="265695" y="132890"/>
                    <a:pt x="247597" y="142415"/>
                  </a:cubicBezTo>
                  <a:cubicBezTo>
                    <a:pt x="246645" y="143367"/>
                    <a:pt x="244740" y="143367"/>
                    <a:pt x="243787" y="144320"/>
                  </a:cubicBezTo>
                  <a:cubicBezTo>
                    <a:pt x="242835" y="144320"/>
                    <a:pt x="241882" y="145272"/>
                    <a:pt x="240930" y="145272"/>
                  </a:cubicBezTo>
                  <a:cubicBezTo>
                    <a:pt x="230452" y="150035"/>
                    <a:pt x="220927" y="155750"/>
                    <a:pt x="211402" y="163370"/>
                  </a:cubicBezTo>
                  <a:cubicBezTo>
                    <a:pt x="210450" y="164322"/>
                    <a:pt x="209497" y="164322"/>
                    <a:pt x="208545" y="165275"/>
                  </a:cubicBezTo>
                  <a:cubicBezTo>
                    <a:pt x="207592" y="166227"/>
                    <a:pt x="206640" y="167180"/>
                    <a:pt x="205687" y="168132"/>
                  </a:cubicBezTo>
                  <a:cubicBezTo>
                    <a:pt x="192352" y="180515"/>
                    <a:pt x="179017" y="192897"/>
                    <a:pt x="169492" y="208137"/>
                  </a:cubicBezTo>
                  <a:cubicBezTo>
                    <a:pt x="169492" y="208137"/>
                    <a:pt x="169492" y="208137"/>
                    <a:pt x="169492" y="209090"/>
                  </a:cubicBezTo>
                  <a:cubicBezTo>
                    <a:pt x="169492" y="210042"/>
                    <a:pt x="168540" y="210042"/>
                    <a:pt x="168540" y="210995"/>
                  </a:cubicBezTo>
                  <a:cubicBezTo>
                    <a:pt x="162825" y="219567"/>
                    <a:pt x="157110" y="228140"/>
                    <a:pt x="152347" y="237665"/>
                  </a:cubicBezTo>
                  <a:cubicBezTo>
                    <a:pt x="151395" y="239570"/>
                    <a:pt x="150442" y="241475"/>
                    <a:pt x="149490" y="243380"/>
                  </a:cubicBezTo>
                  <a:cubicBezTo>
                    <a:pt x="149490" y="244332"/>
                    <a:pt x="148537" y="244332"/>
                    <a:pt x="148537" y="245285"/>
                  </a:cubicBezTo>
                  <a:cubicBezTo>
                    <a:pt x="141870" y="265287"/>
                    <a:pt x="137107" y="285290"/>
                    <a:pt x="135202" y="306245"/>
                  </a:cubicBezTo>
                  <a:cubicBezTo>
                    <a:pt x="135202" y="307197"/>
                    <a:pt x="135202" y="307197"/>
                    <a:pt x="135202" y="308150"/>
                  </a:cubicBezTo>
                  <a:cubicBezTo>
                    <a:pt x="135202" y="309102"/>
                    <a:pt x="135202" y="309102"/>
                    <a:pt x="135202" y="310055"/>
                  </a:cubicBezTo>
                  <a:cubicBezTo>
                    <a:pt x="129487" y="320532"/>
                    <a:pt x="129487" y="336725"/>
                    <a:pt x="101865" y="330057"/>
                  </a:cubicBezTo>
                  <a:cubicBezTo>
                    <a:pt x="83767" y="325295"/>
                    <a:pt x="63765" y="327200"/>
                    <a:pt x="45667" y="331010"/>
                  </a:cubicBezTo>
                  <a:cubicBezTo>
                    <a:pt x="29475" y="333867"/>
                    <a:pt x="5662" y="329105"/>
                    <a:pt x="900" y="350060"/>
                  </a:cubicBezTo>
                  <a:cubicBezTo>
                    <a:pt x="-4815" y="371015"/>
                    <a:pt x="18045" y="376730"/>
                    <a:pt x="31380" y="387207"/>
                  </a:cubicBezTo>
                  <a:cubicBezTo>
                    <a:pt x="39000" y="392922"/>
                    <a:pt x="51382" y="397685"/>
                    <a:pt x="55192" y="405305"/>
                  </a:cubicBezTo>
                  <a:cubicBezTo>
                    <a:pt x="55192" y="408162"/>
                    <a:pt x="55192" y="410067"/>
                    <a:pt x="56145" y="412925"/>
                  </a:cubicBezTo>
                  <a:cubicBezTo>
                    <a:pt x="56145" y="414830"/>
                    <a:pt x="55192" y="415782"/>
                    <a:pt x="54240" y="417687"/>
                  </a:cubicBezTo>
                  <a:cubicBezTo>
                    <a:pt x="31380" y="451977"/>
                    <a:pt x="47572" y="463407"/>
                    <a:pt x="79005" y="471980"/>
                  </a:cubicBezTo>
                  <a:cubicBezTo>
                    <a:pt x="89482" y="474837"/>
                    <a:pt x="97102" y="484362"/>
                    <a:pt x="96150" y="497697"/>
                  </a:cubicBezTo>
                  <a:lnTo>
                    <a:pt x="94245" y="499602"/>
                  </a:lnTo>
                  <a:cubicBezTo>
                    <a:pt x="94245" y="500555"/>
                    <a:pt x="95197" y="502460"/>
                    <a:pt x="95197" y="503412"/>
                  </a:cubicBezTo>
                  <a:cubicBezTo>
                    <a:pt x="96150" y="502460"/>
                    <a:pt x="97102" y="501507"/>
                    <a:pt x="98055" y="500555"/>
                  </a:cubicBezTo>
                  <a:cubicBezTo>
                    <a:pt x="108532" y="514842"/>
                    <a:pt x="119962" y="527225"/>
                    <a:pt x="132345" y="499602"/>
                  </a:cubicBezTo>
                  <a:cubicBezTo>
                    <a:pt x="140917" y="480552"/>
                    <a:pt x="147585" y="461502"/>
                    <a:pt x="153300" y="441500"/>
                  </a:cubicBezTo>
                  <a:cubicBezTo>
                    <a:pt x="161872" y="409115"/>
                    <a:pt x="162825" y="391970"/>
                    <a:pt x="209497" y="392922"/>
                  </a:cubicBezTo>
                  <a:cubicBezTo>
                    <a:pt x="221880" y="392922"/>
                    <a:pt x="227595" y="391970"/>
                    <a:pt x="244740" y="389112"/>
                  </a:cubicBezTo>
                  <a:cubicBezTo>
                    <a:pt x="245692" y="389112"/>
                    <a:pt x="247597" y="389112"/>
                    <a:pt x="248550" y="389112"/>
                  </a:cubicBezTo>
                  <a:cubicBezTo>
                    <a:pt x="249502" y="389112"/>
                    <a:pt x="249502" y="389112"/>
                    <a:pt x="250455" y="389112"/>
                  </a:cubicBezTo>
                  <a:cubicBezTo>
                    <a:pt x="275220" y="385302"/>
                    <a:pt x="297127" y="375777"/>
                    <a:pt x="317130" y="362442"/>
                  </a:cubicBezTo>
                  <a:cubicBezTo>
                    <a:pt x="318082" y="361490"/>
                    <a:pt x="319035" y="361490"/>
                    <a:pt x="319035" y="360537"/>
                  </a:cubicBezTo>
                  <a:cubicBezTo>
                    <a:pt x="319987" y="359585"/>
                    <a:pt x="321892" y="358632"/>
                    <a:pt x="322845" y="357680"/>
                  </a:cubicBezTo>
                  <a:cubicBezTo>
                    <a:pt x="331417" y="352917"/>
                    <a:pt x="339037" y="347202"/>
                    <a:pt x="346657" y="340535"/>
                  </a:cubicBezTo>
                  <a:cubicBezTo>
                    <a:pt x="347610" y="339582"/>
                    <a:pt x="347610" y="339582"/>
                    <a:pt x="348562" y="338630"/>
                  </a:cubicBezTo>
                  <a:cubicBezTo>
                    <a:pt x="348562" y="338630"/>
                    <a:pt x="348562" y="338630"/>
                    <a:pt x="349515" y="338630"/>
                  </a:cubicBezTo>
                  <a:cubicBezTo>
                    <a:pt x="363802" y="325295"/>
                    <a:pt x="377137" y="311960"/>
                    <a:pt x="385710" y="294815"/>
                  </a:cubicBezTo>
                  <a:cubicBezTo>
                    <a:pt x="386662" y="293862"/>
                    <a:pt x="386662" y="292910"/>
                    <a:pt x="387615" y="291957"/>
                  </a:cubicBezTo>
                  <a:cubicBezTo>
                    <a:pt x="388567" y="289100"/>
                    <a:pt x="390472" y="287195"/>
                    <a:pt x="391425" y="284337"/>
                  </a:cubicBezTo>
                  <a:cubicBezTo>
                    <a:pt x="396187" y="275765"/>
                    <a:pt x="399997" y="267192"/>
                    <a:pt x="402855" y="257667"/>
                  </a:cubicBezTo>
                  <a:cubicBezTo>
                    <a:pt x="402855" y="256715"/>
                    <a:pt x="403807" y="256715"/>
                    <a:pt x="403807" y="255762"/>
                  </a:cubicBezTo>
                  <a:cubicBezTo>
                    <a:pt x="403807" y="255762"/>
                    <a:pt x="403807" y="255762"/>
                    <a:pt x="403807" y="255762"/>
                  </a:cubicBezTo>
                  <a:cubicBezTo>
                    <a:pt x="410475" y="236712"/>
                    <a:pt x="411427" y="216710"/>
                    <a:pt x="411427" y="197660"/>
                  </a:cubicBezTo>
                  <a:cubicBezTo>
                    <a:pt x="411427" y="196707"/>
                    <a:pt x="411427" y="194802"/>
                    <a:pt x="411427" y="193850"/>
                  </a:cubicBezTo>
                  <a:cubicBezTo>
                    <a:pt x="420000" y="171942"/>
                    <a:pt x="429525" y="166227"/>
                    <a:pt x="453337" y="172895"/>
                  </a:cubicBezTo>
                  <a:cubicBezTo>
                    <a:pt x="493342" y="183372"/>
                    <a:pt x="523822" y="151940"/>
                    <a:pt x="523822" y="126222"/>
                  </a:cubicBezTo>
                  <a:cubicBezTo>
                    <a:pt x="520965" y="123365"/>
                    <a:pt x="519060" y="121460"/>
                    <a:pt x="517155" y="11955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AFD52C4-317A-48BF-82DA-8F96FDABF4F3}"/>
                </a:ext>
              </a:extLst>
            </p:cNvPr>
            <p:cNvSpPr/>
            <p:nvPr/>
          </p:nvSpPr>
          <p:spPr>
            <a:xfrm>
              <a:off x="4139464" y="1393712"/>
              <a:ext cx="273367" cy="265746"/>
            </a:xfrm>
            <a:custGeom>
              <a:avLst/>
              <a:gdLst>
                <a:gd name="connsiteX0" fmla="*/ 14288 w 273367"/>
                <a:gd name="connsiteY0" fmla="*/ 120966 h 265746"/>
                <a:gd name="connsiteX1" fmla="*/ 180023 w 273367"/>
                <a:gd name="connsiteY1" fmla="*/ 238123 h 265746"/>
                <a:gd name="connsiteX2" fmla="*/ 113348 w 273367"/>
                <a:gd name="connsiteY2" fmla="*/ 264794 h 265746"/>
                <a:gd name="connsiteX3" fmla="*/ 111443 w 273367"/>
                <a:gd name="connsiteY3" fmla="*/ 264794 h 265746"/>
                <a:gd name="connsiteX4" fmla="*/ 60722 w 273367"/>
                <a:gd name="connsiteY4" fmla="*/ 217050 h 265746"/>
                <a:gd name="connsiteX5" fmla="*/ 189 w 273367"/>
                <a:gd name="connsiteY5" fmla="*/ 182985 h 265746"/>
                <a:gd name="connsiteX6" fmla="*/ 60365 w 273367"/>
                <a:gd name="connsiteY6" fmla="*/ 217168 h 265746"/>
                <a:gd name="connsiteX7" fmla="*/ 111443 w 273367"/>
                <a:gd name="connsiteY7" fmla="*/ 265746 h 265746"/>
                <a:gd name="connsiteX8" fmla="*/ 107632 w 273367"/>
                <a:gd name="connsiteY8" fmla="*/ 265746 h 265746"/>
                <a:gd name="connsiteX9" fmla="*/ 0 w 273367"/>
                <a:gd name="connsiteY9" fmla="*/ 186688 h 265746"/>
                <a:gd name="connsiteX10" fmla="*/ 0 w 273367"/>
                <a:gd name="connsiteY10" fmla="*/ 184783 h 265746"/>
                <a:gd name="connsiteX11" fmla="*/ 0 w 273367"/>
                <a:gd name="connsiteY11" fmla="*/ 182879 h 265746"/>
                <a:gd name="connsiteX12" fmla="*/ 0 w 273367"/>
                <a:gd name="connsiteY12" fmla="*/ 182878 h 265746"/>
                <a:gd name="connsiteX13" fmla="*/ 13335 w 273367"/>
                <a:gd name="connsiteY13" fmla="*/ 121919 h 265746"/>
                <a:gd name="connsiteX14" fmla="*/ 14288 w 273367"/>
                <a:gd name="connsiteY14" fmla="*/ 120966 h 265746"/>
                <a:gd name="connsiteX15" fmla="*/ 74295 w 273367"/>
                <a:gd name="connsiteY15" fmla="*/ 42862 h 265746"/>
                <a:gd name="connsiteX16" fmla="*/ 250508 w 273367"/>
                <a:gd name="connsiteY16" fmla="*/ 168592 h 265746"/>
                <a:gd name="connsiteX17" fmla="*/ 248603 w 273367"/>
                <a:gd name="connsiteY17" fmla="*/ 171450 h 265746"/>
                <a:gd name="connsiteX18" fmla="*/ 212408 w 273367"/>
                <a:gd name="connsiteY18" fmla="*/ 215265 h 265746"/>
                <a:gd name="connsiteX19" fmla="*/ 211456 w 273367"/>
                <a:gd name="connsiteY19" fmla="*/ 215265 h 265746"/>
                <a:gd name="connsiteX20" fmla="*/ 33338 w 273367"/>
                <a:gd name="connsiteY20" fmla="*/ 85725 h 265746"/>
                <a:gd name="connsiteX21" fmla="*/ 33338 w 273367"/>
                <a:gd name="connsiteY21" fmla="*/ 84772 h 265746"/>
                <a:gd name="connsiteX22" fmla="*/ 69533 w 273367"/>
                <a:gd name="connsiteY22" fmla="*/ 44767 h 265746"/>
                <a:gd name="connsiteX23" fmla="*/ 74295 w 273367"/>
                <a:gd name="connsiteY23" fmla="*/ 42862 h 265746"/>
                <a:gd name="connsiteX24" fmla="*/ 168592 w 273367"/>
                <a:gd name="connsiteY24" fmla="*/ 0 h 265746"/>
                <a:gd name="connsiteX25" fmla="*/ 169132 w 273367"/>
                <a:gd name="connsiteY25" fmla="*/ 772 h 265746"/>
                <a:gd name="connsiteX26" fmla="*/ 171449 w 273367"/>
                <a:gd name="connsiteY26" fmla="*/ 0 h 265746"/>
                <a:gd name="connsiteX27" fmla="*/ 172402 w 273367"/>
                <a:gd name="connsiteY27" fmla="*/ 0 h 265746"/>
                <a:gd name="connsiteX28" fmla="*/ 273367 w 273367"/>
                <a:gd name="connsiteY28" fmla="*/ 69532 h 265746"/>
                <a:gd name="connsiteX29" fmla="*/ 273367 w 273367"/>
                <a:gd name="connsiteY29" fmla="*/ 73342 h 265746"/>
                <a:gd name="connsiteX30" fmla="*/ 265747 w 273367"/>
                <a:gd name="connsiteY30" fmla="*/ 131445 h 265746"/>
                <a:gd name="connsiteX31" fmla="*/ 106679 w 273367"/>
                <a:gd name="connsiteY31" fmla="*/ 20955 h 265746"/>
                <a:gd name="connsiteX32" fmla="*/ 110489 w 273367"/>
                <a:gd name="connsiteY32" fmla="*/ 19050 h 265746"/>
                <a:gd name="connsiteX33" fmla="*/ 168592 w 273367"/>
                <a:gd name="connsiteY33" fmla="*/ 0 h 26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3367" h="265746">
                  <a:moveTo>
                    <a:pt x="14288" y="120966"/>
                  </a:moveTo>
                  <a:cubicBezTo>
                    <a:pt x="64770" y="166686"/>
                    <a:pt x="118110" y="207644"/>
                    <a:pt x="180023" y="238123"/>
                  </a:cubicBezTo>
                  <a:cubicBezTo>
                    <a:pt x="160020" y="251459"/>
                    <a:pt x="138113" y="260984"/>
                    <a:pt x="113348" y="264794"/>
                  </a:cubicBezTo>
                  <a:cubicBezTo>
                    <a:pt x="112395" y="264794"/>
                    <a:pt x="112395" y="264794"/>
                    <a:pt x="111443" y="264794"/>
                  </a:cubicBezTo>
                  <a:cubicBezTo>
                    <a:pt x="95250" y="247649"/>
                    <a:pt x="78820" y="231218"/>
                    <a:pt x="60722" y="217050"/>
                  </a:cubicBezTo>
                  <a:lnTo>
                    <a:pt x="189" y="182985"/>
                  </a:lnTo>
                  <a:lnTo>
                    <a:pt x="60365" y="217168"/>
                  </a:lnTo>
                  <a:cubicBezTo>
                    <a:pt x="78582" y="231456"/>
                    <a:pt x="95250" y="248125"/>
                    <a:pt x="111443" y="265746"/>
                  </a:cubicBezTo>
                  <a:cubicBezTo>
                    <a:pt x="110490" y="265746"/>
                    <a:pt x="108585" y="265746"/>
                    <a:pt x="107632" y="265746"/>
                  </a:cubicBezTo>
                  <a:cubicBezTo>
                    <a:pt x="69532" y="242885"/>
                    <a:pt x="34290" y="215263"/>
                    <a:pt x="0" y="186688"/>
                  </a:cubicBezTo>
                  <a:cubicBezTo>
                    <a:pt x="0" y="185735"/>
                    <a:pt x="0" y="185735"/>
                    <a:pt x="0" y="184783"/>
                  </a:cubicBezTo>
                  <a:lnTo>
                    <a:pt x="0" y="182879"/>
                  </a:lnTo>
                  <a:lnTo>
                    <a:pt x="0" y="182878"/>
                  </a:lnTo>
                  <a:lnTo>
                    <a:pt x="13335" y="121919"/>
                  </a:lnTo>
                  <a:cubicBezTo>
                    <a:pt x="13335" y="120966"/>
                    <a:pt x="14288" y="120966"/>
                    <a:pt x="14288" y="120966"/>
                  </a:cubicBezTo>
                  <a:close/>
                  <a:moveTo>
                    <a:pt x="74295" y="42862"/>
                  </a:moveTo>
                  <a:cubicBezTo>
                    <a:pt x="126683" y="94297"/>
                    <a:pt x="185738" y="135254"/>
                    <a:pt x="250508" y="168592"/>
                  </a:cubicBezTo>
                  <a:cubicBezTo>
                    <a:pt x="249556" y="169544"/>
                    <a:pt x="249556" y="170497"/>
                    <a:pt x="248603" y="171450"/>
                  </a:cubicBezTo>
                  <a:cubicBezTo>
                    <a:pt x="240031" y="188595"/>
                    <a:pt x="226696" y="201929"/>
                    <a:pt x="212408" y="215265"/>
                  </a:cubicBezTo>
                  <a:cubicBezTo>
                    <a:pt x="211456" y="215265"/>
                    <a:pt x="211456" y="215265"/>
                    <a:pt x="211456" y="215265"/>
                  </a:cubicBezTo>
                  <a:cubicBezTo>
                    <a:pt x="146686" y="179070"/>
                    <a:pt x="86678" y="137160"/>
                    <a:pt x="33338" y="85725"/>
                  </a:cubicBezTo>
                  <a:cubicBezTo>
                    <a:pt x="33338" y="84772"/>
                    <a:pt x="33338" y="84772"/>
                    <a:pt x="33338" y="84772"/>
                  </a:cubicBezTo>
                  <a:cubicBezTo>
                    <a:pt x="42863" y="69532"/>
                    <a:pt x="56198" y="57150"/>
                    <a:pt x="69533" y="44767"/>
                  </a:cubicBezTo>
                  <a:cubicBezTo>
                    <a:pt x="70485" y="43815"/>
                    <a:pt x="72391" y="42862"/>
                    <a:pt x="74295" y="42862"/>
                  </a:cubicBezTo>
                  <a:close/>
                  <a:moveTo>
                    <a:pt x="168592" y="0"/>
                  </a:moveTo>
                  <a:lnTo>
                    <a:pt x="169132" y="772"/>
                  </a:lnTo>
                  <a:lnTo>
                    <a:pt x="171449" y="0"/>
                  </a:lnTo>
                  <a:cubicBezTo>
                    <a:pt x="171449" y="0"/>
                    <a:pt x="172402" y="0"/>
                    <a:pt x="172402" y="0"/>
                  </a:cubicBezTo>
                  <a:cubicBezTo>
                    <a:pt x="201930" y="28575"/>
                    <a:pt x="236219" y="50482"/>
                    <a:pt x="273367" y="69532"/>
                  </a:cubicBezTo>
                  <a:cubicBezTo>
                    <a:pt x="273367" y="70485"/>
                    <a:pt x="273367" y="72390"/>
                    <a:pt x="273367" y="73342"/>
                  </a:cubicBezTo>
                  <a:cubicBezTo>
                    <a:pt x="273367" y="92392"/>
                    <a:pt x="272414" y="112395"/>
                    <a:pt x="265747" y="131445"/>
                  </a:cubicBezTo>
                  <a:cubicBezTo>
                    <a:pt x="206692" y="102870"/>
                    <a:pt x="153351" y="66675"/>
                    <a:pt x="106679" y="20955"/>
                  </a:cubicBezTo>
                  <a:cubicBezTo>
                    <a:pt x="107631" y="20002"/>
                    <a:pt x="109536" y="20002"/>
                    <a:pt x="110489" y="19050"/>
                  </a:cubicBezTo>
                  <a:cubicBezTo>
                    <a:pt x="128586" y="9525"/>
                    <a:pt x="148589" y="3810"/>
                    <a:pt x="16859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98291D7-B850-4FAE-AC87-511A5F61AF0F}"/>
              </a:ext>
            </a:extLst>
          </p:cNvPr>
          <p:cNvSpPr/>
          <p:nvPr/>
        </p:nvSpPr>
        <p:spPr>
          <a:xfrm>
            <a:off x="11081774" y="4151767"/>
            <a:ext cx="933193" cy="808009"/>
          </a:xfrm>
          <a:custGeom>
            <a:avLst/>
            <a:gdLst>
              <a:gd name="connsiteX0" fmla="*/ 204130 w 1148837"/>
              <a:gd name="connsiteY0" fmla="*/ 511452 h 994725"/>
              <a:gd name="connsiteX1" fmla="*/ 209034 w 1148837"/>
              <a:gd name="connsiteY1" fmla="*/ 517056 h 994725"/>
              <a:gd name="connsiteX2" fmla="*/ 245460 w 1148837"/>
              <a:gd name="connsiteY2" fmla="*/ 545777 h 994725"/>
              <a:gd name="connsiteX3" fmla="*/ 379258 w 1148837"/>
              <a:gd name="connsiteY3" fmla="*/ 550680 h 994725"/>
              <a:gd name="connsiteX4" fmla="*/ 400273 w 1148837"/>
              <a:gd name="connsiteY4" fmla="*/ 533868 h 994725"/>
              <a:gd name="connsiteX5" fmla="*/ 393969 w 1148837"/>
              <a:gd name="connsiteY5" fmla="*/ 519858 h 994725"/>
              <a:gd name="connsiteX6" fmla="*/ 336527 w 1148837"/>
              <a:gd name="connsiteY6" fmla="*/ 437197 h 994725"/>
              <a:gd name="connsiteX7" fmla="*/ 335125 w 1148837"/>
              <a:gd name="connsiteY7" fmla="*/ 425989 h 994725"/>
              <a:gd name="connsiteX8" fmla="*/ 348435 w 1148837"/>
              <a:gd name="connsiteY8" fmla="*/ 427390 h 994725"/>
              <a:gd name="connsiteX9" fmla="*/ 389765 w 1148837"/>
              <a:gd name="connsiteY9" fmla="*/ 455411 h 994725"/>
              <a:gd name="connsiteX10" fmla="*/ 419887 w 1148837"/>
              <a:gd name="connsiteY10" fmla="*/ 454010 h 994725"/>
              <a:gd name="connsiteX11" fmla="*/ 424090 w 1148837"/>
              <a:gd name="connsiteY11" fmla="*/ 451208 h 994725"/>
              <a:gd name="connsiteX12" fmla="*/ 457015 w 1148837"/>
              <a:gd name="connsiteY12" fmla="*/ 418984 h 994725"/>
              <a:gd name="connsiteX13" fmla="*/ 498344 w 1148837"/>
              <a:gd name="connsiteY13" fmla="*/ 372750 h 994725"/>
              <a:gd name="connsiteX14" fmla="*/ 525664 w 1148837"/>
              <a:gd name="connsiteY14" fmla="*/ 385360 h 994725"/>
              <a:gd name="connsiteX15" fmla="*/ 531969 w 1148837"/>
              <a:gd name="connsiteY15" fmla="*/ 452609 h 994725"/>
              <a:gd name="connsiteX16" fmla="*/ 536872 w 1148837"/>
              <a:gd name="connsiteY16" fmla="*/ 463116 h 994725"/>
              <a:gd name="connsiteX17" fmla="*/ 592913 w 1148837"/>
              <a:gd name="connsiteY17" fmla="*/ 446304 h 994725"/>
              <a:gd name="connsiteX18" fmla="*/ 619533 w 1148837"/>
              <a:gd name="connsiteY18" fmla="*/ 350334 h 994725"/>
              <a:gd name="connsiteX19" fmla="*/ 647553 w 1148837"/>
              <a:gd name="connsiteY19" fmla="*/ 183612 h 994725"/>
              <a:gd name="connsiteX20" fmla="*/ 647553 w 1148837"/>
              <a:gd name="connsiteY20" fmla="*/ 122668 h 994725"/>
              <a:gd name="connsiteX21" fmla="*/ 649655 w 1148837"/>
              <a:gd name="connsiteY21" fmla="*/ 110059 h 994725"/>
              <a:gd name="connsiteX22" fmla="*/ 658762 w 1148837"/>
              <a:gd name="connsiteY22" fmla="*/ 121267 h 994725"/>
              <a:gd name="connsiteX23" fmla="*/ 684681 w 1148837"/>
              <a:gd name="connsiteY23" fmla="*/ 132475 h 994725"/>
              <a:gd name="connsiteX24" fmla="*/ 996408 w 1148837"/>
              <a:gd name="connsiteY24" fmla="*/ 9886 h 994725"/>
              <a:gd name="connsiteX25" fmla="*/ 1130905 w 1148837"/>
              <a:gd name="connsiteY25" fmla="*/ 7084 h 994725"/>
              <a:gd name="connsiteX26" fmla="*/ 1146317 w 1148837"/>
              <a:gd name="connsiteY26" fmla="*/ 13388 h 994725"/>
              <a:gd name="connsiteX27" fmla="*/ 1147718 w 1148837"/>
              <a:gd name="connsiteY27" fmla="*/ 34404 h 994725"/>
              <a:gd name="connsiteX28" fmla="*/ 1071362 w 1148837"/>
              <a:gd name="connsiteY28" fmla="*/ 204628 h 994725"/>
              <a:gd name="connsiteX29" fmla="*/ 1053149 w 1148837"/>
              <a:gd name="connsiteY29" fmla="*/ 238252 h 994725"/>
              <a:gd name="connsiteX30" fmla="*/ 941067 w 1148837"/>
              <a:gd name="connsiteY30" fmla="*/ 334222 h 994725"/>
              <a:gd name="connsiteX31" fmla="*/ 885727 w 1148837"/>
              <a:gd name="connsiteY31" fmla="*/ 445603 h 994725"/>
              <a:gd name="connsiteX32" fmla="*/ 871016 w 1148837"/>
              <a:gd name="connsiteY32" fmla="*/ 463817 h 994725"/>
              <a:gd name="connsiteX33" fmla="*/ 821980 w 1148837"/>
              <a:gd name="connsiteY33" fmla="*/ 538771 h 994725"/>
              <a:gd name="connsiteX34" fmla="*/ 828986 w 1148837"/>
              <a:gd name="connsiteY34" fmla="*/ 664863 h 994725"/>
              <a:gd name="connsiteX35" fmla="*/ 840894 w 1148837"/>
              <a:gd name="connsiteY35" fmla="*/ 678173 h 994725"/>
              <a:gd name="connsiteX36" fmla="*/ 857706 w 1148837"/>
              <a:gd name="connsiteY36" fmla="*/ 689381 h 994725"/>
              <a:gd name="connsiteX37" fmla="*/ 859107 w 1148837"/>
              <a:gd name="connsiteY37" fmla="*/ 709696 h 994725"/>
              <a:gd name="connsiteX38" fmla="*/ 833188 w 1148837"/>
              <a:gd name="connsiteY38" fmla="*/ 708295 h 994725"/>
              <a:gd name="connsiteX39" fmla="*/ 818478 w 1148837"/>
              <a:gd name="connsiteY39" fmla="*/ 696386 h 994725"/>
              <a:gd name="connsiteX40" fmla="*/ 811473 w 1148837"/>
              <a:gd name="connsiteY40" fmla="*/ 713899 h 994725"/>
              <a:gd name="connsiteX41" fmla="*/ 812874 w 1148837"/>
              <a:gd name="connsiteY41" fmla="*/ 730011 h 994725"/>
              <a:gd name="connsiteX42" fmla="*/ 806569 w 1148837"/>
              <a:gd name="connsiteY42" fmla="*/ 755229 h 994725"/>
              <a:gd name="connsiteX43" fmla="*/ 776447 w 1148837"/>
              <a:gd name="connsiteY43" fmla="*/ 812671 h 994725"/>
              <a:gd name="connsiteX44" fmla="*/ 765239 w 1148837"/>
              <a:gd name="connsiteY44" fmla="*/ 818275 h 994725"/>
              <a:gd name="connsiteX45" fmla="*/ 695188 w 1148837"/>
              <a:gd name="connsiteY45" fmla="*/ 823879 h 994725"/>
              <a:gd name="connsiteX46" fmla="*/ 672772 w 1148837"/>
              <a:gd name="connsiteY46" fmla="*/ 823879 h 994725"/>
              <a:gd name="connsiteX47" fmla="*/ 650355 w 1148837"/>
              <a:gd name="connsiteY47" fmla="*/ 815473 h 994725"/>
              <a:gd name="connsiteX48" fmla="*/ 615330 w 1148837"/>
              <a:gd name="connsiteY48" fmla="*/ 835087 h 994725"/>
              <a:gd name="connsiteX49" fmla="*/ 604122 w 1148837"/>
              <a:gd name="connsiteY49" fmla="*/ 846996 h 994725"/>
              <a:gd name="connsiteX50" fmla="*/ 589411 w 1148837"/>
              <a:gd name="connsiteY50" fmla="*/ 831585 h 994725"/>
              <a:gd name="connsiteX51" fmla="*/ 562791 w 1148837"/>
              <a:gd name="connsiteY51" fmla="*/ 795859 h 994725"/>
              <a:gd name="connsiteX52" fmla="*/ 407278 w 1148837"/>
              <a:gd name="connsiteY52" fmla="*/ 821077 h 994725"/>
              <a:gd name="connsiteX53" fmla="*/ 388364 w 1148837"/>
              <a:gd name="connsiteY53" fmla="*/ 823179 h 994725"/>
              <a:gd name="connsiteX54" fmla="*/ 256668 w 1148837"/>
              <a:gd name="connsiteY54" fmla="*/ 842092 h 994725"/>
              <a:gd name="connsiteX55" fmla="*/ 209034 w 1148837"/>
              <a:gd name="connsiteY55" fmla="*/ 912144 h 994725"/>
              <a:gd name="connsiteX56" fmla="*/ 195023 w 1148837"/>
              <a:gd name="connsiteY56" fmla="*/ 923352 h 994725"/>
              <a:gd name="connsiteX57" fmla="*/ 68231 w 1148837"/>
              <a:gd name="connsiteY57" fmla="*/ 956276 h 994725"/>
              <a:gd name="connsiteX58" fmla="*/ 28302 w 1148837"/>
              <a:gd name="connsiteY58" fmla="*/ 993403 h 994725"/>
              <a:gd name="connsiteX59" fmla="*/ 14992 w 1148837"/>
              <a:gd name="connsiteY59" fmla="*/ 992702 h 994725"/>
              <a:gd name="connsiteX60" fmla="*/ 982 w 1148837"/>
              <a:gd name="connsiteY60" fmla="*/ 937362 h 994725"/>
              <a:gd name="connsiteX61" fmla="*/ 44414 w 1148837"/>
              <a:gd name="connsiteY61" fmla="*/ 731412 h 994725"/>
              <a:gd name="connsiteX62" fmla="*/ 141084 w 1148837"/>
              <a:gd name="connsiteY62" fmla="*/ 605320 h 994725"/>
              <a:gd name="connsiteX63" fmla="*/ 194323 w 1148837"/>
              <a:gd name="connsiteY63" fmla="*/ 548579 h 994725"/>
              <a:gd name="connsiteX64" fmla="*/ 204130 w 1148837"/>
              <a:gd name="connsiteY64" fmla="*/ 511452 h 99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148837" h="994725">
                <a:moveTo>
                  <a:pt x="204130" y="511452"/>
                </a:moveTo>
                <a:cubicBezTo>
                  <a:pt x="206231" y="514254"/>
                  <a:pt x="209034" y="515655"/>
                  <a:pt x="209034" y="517056"/>
                </a:cubicBezTo>
                <a:cubicBezTo>
                  <a:pt x="210435" y="540873"/>
                  <a:pt x="225846" y="545076"/>
                  <a:pt x="245460" y="545777"/>
                </a:cubicBezTo>
                <a:cubicBezTo>
                  <a:pt x="290293" y="548579"/>
                  <a:pt x="334425" y="552081"/>
                  <a:pt x="379258" y="550680"/>
                </a:cubicBezTo>
                <a:cubicBezTo>
                  <a:pt x="392567" y="550680"/>
                  <a:pt x="395369" y="541573"/>
                  <a:pt x="400273" y="533868"/>
                </a:cubicBezTo>
                <a:cubicBezTo>
                  <a:pt x="406578" y="524761"/>
                  <a:pt x="395369" y="524061"/>
                  <a:pt x="393969" y="519858"/>
                </a:cubicBezTo>
                <a:cubicBezTo>
                  <a:pt x="380659" y="488335"/>
                  <a:pt x="351938" y="467319"/>
                  <a:pt x="336527" y="437197"/>
                </a:cubicBezTo>
                <a:cubicBezTo>
                  <a:pt x="334425" y="433695"/>
                  <a:pt x="330923" y="429492"/>
                  <a:pt x="335125" y="425989"/>
                </a:cubicBezTo>
                <a:cubicBezTo>
                  <a:pt x="339328" y="421786"/>
                  <a:pt x="344232" y="423187"/>
                  <a:pt x="348435" y="427390"/>
                </a:cubicBezTo>
                <a:cubicBezTo>
                  <a:pt x="360344" y="439299"/>
                  <a:pt x="375055" y="447004"/>
                  <a:pt x="389765" y="455411"/>
                </a:cubicBezTo>
                <a:cubicBezTo>
                  <a:pt x="400273" y="461715"/>
                  <a:pt x="410080" y="464517"/>
                  <a:pt x="419887" y="454010"/>
                </a:cubicBezTo>
                <a:cubicBezTo>
                  <a:pt x="421288" y="452609"/>
                  <a:pt x="423390" y="450507"/>
                  <a:pt x="424090" y="451208"/>
                </a:cubicBezTo>
                <a:cubicBezTo>
                  <a:pt x="450009" y="455411"/>
                  <a:pt x="449309" y="432994"/>
                  <a:pt x="457015" y="418984"/>
                </a:cubicBezTo>
                <a:cubicBezTo>
                  <a:pt x="466821" y="400070"/>
                  <a:pt x="477329" y="381857"/>
                  <a:pt x="498344" y="372750"/>
                </a:cubicBezTo>
                <a:cubicBezTo>
                  <a:pt x="513756" y="365745"/>
                  <a:pt x="523563" y="369248"/>
                  <a:pt x="525664" y="385360"/>
                </a:cubicBezTo>
                <a:cubicBezTo>
                  <a:pt x="528466" y="407776"/>
                  <a:pt x="543177" y="428791"/>
                  <a:pt x="531969" y="452609"/>
                </a:cubicBezTo>
                <a:cubicBezTo>
                  <a:pt x="529867" y="456812"/>
                  <a:pt x="532670" y="461015"/>
                  <a:pt x="536872" y="463116"/>
                </a:cubicBezTo>
                <a:cubicBezTo>
                  <a:pt x="559989" y="471522"/>
                  <a:pt x="581705" y="468020"/>
                  <a:pt x="592913" y="446304"/>
                </a:cubicBezTo>
                <a:cubicBezTo>
                  <a:pt x="608325" y="416182"/>
                  <a:pt x="613228" y="382557"/>
                  <a:pt x="619533" y="350334"/>
                </a:cubicBezTo>
                <a:cubicBezTo>
                  <a:pt x="630040" y="294994"/>
                  <a:pt x="637746" y="238953"/>
                  <a:pt x="647553" y="183612"/>
                </a:cubicBezTo>
                <a:cubicBezTo>
                  <a:pt x="651056" y="163298"/>
                  <a:pt x="651756" y="142983"/>
                  <a:pt x="647553" y="122668"/>
                </a:cubicBezTo>
                <a:cubicBezTo>
                  <a:pt x="646853" y="118465"/>
                  <a:pt x="643350" y="111460"/>
                  <a:pt x="649655" y="110059"/>
                </a:cubicBezTo>
                <a:cubicBezTo>
                  <a:pt x="657360" y="107957"/>
                  <a:pt x="657360" y="116363"/>
                  <a:pt x="658762" y="121267"/>
                </a:cubicBezTo>
                <a:cubicBezTo>
                  <a:pt x="665767" y="142983"/>
                  <a:pt x="665767" y="140881"/>
                  <a:pt x="684681" y="132475"/>
                </a:cubicBezTo>
                <a:cubicBezTo>
                  <a:pt x="786255" y="85541"/>
                  <a:pt x="885727" y="33003"/>
                  <a:pt x="996408" y="9886"/>
                </a:cubicBezTo>
                <a:cubicBezTo>
                  <a:pt x="1040540" y="779"/>
                  <a:pt x="1085372" y="-5525"/>
                  <a:pt x="1130905" y="7084"/>
                </a:cubicBezTo>
                <a:cubicBezTo>
                  <a:pt x="1136510" y="8485"/>
                  <a:pt x="1141413" y="10586"/>
                  <a:pt x="1146317" y="13388"/>
                </a:cubicBezTo>
                <a:cubicBezTo>
                  <a:pt x="1156124" y="19693"/>
                  <a:pt x="1158926" y="25998"/>
                  <a:pt x="1147718" y="34404"/>
                </a:cubicBezTo>
                <a:cubicBezTo>
                  <a:pt x="1094479" y="78536"/>
                  <a:pt x="1072763" y="137379"/>
                  <a:pt x="1071362" y="204628"/>
                </a:cubicBezTo>
                <a:cubicBezTo>
                  <a:pt x="1071362" y="220039"/>
                  <a:pt x="1065758" y="229846"/>
                  <a:pt x="1053149" y="238252"/>
                </a:cubicBezTo>
                <a:cubicBezTo>
                  <a:pt x="1011819" y="265572"/>
                  <a:pt x="969088" y="291491"/>
                  <a:pt x="941067" y="334222"/>
                </a:cubicBezTo>
                <a:cubicBezTo>
                  <a:pt x="917950" y="368547"/>
                  <a:pt x="902539" y="407776"/>
                  <a:pt x="885727" y="445603"/>
                </a:cubicBezTo>
                <a:cubicBezTo>
                  <a:pt x="882224" y="452609"/>
                  <a:pt x="880123" y="461015"/>
                  <a:pt x="871016" y="463817"/>
                </a:cubicBezTo>
                <a:cubicBezTo>
                  <a:pt x="835290" y="475725"/>
                  <a:pt x="826884" y="507949"/>
                  <a:pt x="821980" y="538771"/>
                </a:cubicBezTo>
                <a:cubicBezTo>
                  <a:pt x="814975" y="580802"/>
                  <a:pt x="827584" y="622833"/>
                  <a:pt x="828986" y="664863"/>
                </a:cubicBezTo>
                <a:cubicBezTo>
                  <a:pt x="828986" y="671868"/>
                  <a:pt x="835290" y="674670"/>
                  <a:pt x="840894" y="678173"/>
                </a:cubicBezTo>
                <a:cubicBezTo>
                  <a:pt x="846498" y="681676"/>
                  <a:pt x="853503" y="684478"/>
                  <a:pt x="857706" y="689381"/>
                </a:cubicBezTo>
                <a:cubicBezTo>
                  <a:pt x="862610" y="694985"/>
                  <a:pt x="868915" y="704092"/>
                  <a:pt x="859107" y="709696"/>
                </a:cubicBezTo>
                <a:cubicBezTo>
                  <a:pt x="851402" y="714600"/>
                  <a:pt x="840194" y="719503"/>
                  <a:pt x="833188" y="708295"/>
                </a:cubicBezTo>
                <a:cubicBezTo>
                  <a:pt x="829686" y="701990"/>
                  <a:pt x="826183" y="694985"/>
                  <a:pt x="818478" y="696386"/>
                </a:cubicBezTo>
                <a:cubicBezTo>
                  <a:pt x="810072" y="697787"/>
                  <a:pt x="813574" y="707595"/>
                  <a:pt x="811473" y="713899"/>
                </a:cubicBezTo>
                <a:cubicBezTo>
                  <a:pt x="809371" y="719503"/>
                  <a:pt x="810772" y="725107"/>
                  <a:pt x="812874" y="730011"/>
                </a:cubicBezTo>
                <a:cubicBezTo>
                  <a:pt x="817077" y="739818"/>
                  <a:pt x="814275" y="748224"/>
                  <a:pt x="806569" y="755229"/>
                </a:cubicBezTo>
                <a:cubicBezTo>
                  <a:pt x="789757" y="770641"/>
                  <a:pt x="776447" y="788153"/>
                  <a:pt x="776447" y="812671"/>
                </a:cubicBezTo>
                <a:cubicBezTo>
                  <a:pt x="776447" y="821077"/>
                  <a:pt x="772244" y="821077"/>
                  <a:pt x="765239" y="818275"/>
                </a:cubicBezTo>
                <a:cubicBezTo>
                  <a:pt x="741422" y="808468"/>
                  <a:pt x="717604" y="811971"/>
                  <a:pt x="695188" y="823879"/>
                </a:cubicBezTo>
                <a:cubicBezTo>
                  <a:pt x="686782" y="828082"/>
                  <a:pt x="681178" y="828082"/>
                  <a:pt x="672772" y="823879"/>
                </a:cubicBezTo>
                <a:cubicBezTo>
                  <a:pt x="665767" y="820377"/>
                  <a:pt x="658061" y="817575"/>
                  <a:pt x="650355" y="815473"/>
                </a:cubicBezTo>
                <a:cubicBezTo>
                  <a:pt x="622335" y="807067"/>
                  <a:pt x="622335" y="807067"/>
                  <a:pt x="615330" y="835087"/>
                </a:cubicBezTo>
                <a:cubicBezTo>
                  <a:pt x="613929" y="841392"/>
                  <a:pt x="611827" y="847697"/>
                  <a:pt x="604122" y="846996"/>
                </a:cubicBezTo>
                <a:cubicBezTo>
                  <a:pt x="595716" y="845595"/>
                  <a:pt x="586609" y="842092"/>
                  <a:pt x="589411" y="831585"/>
                </a:cubicBezTo>
                <a:cubicBezTo>
                  <a:pt x="596416" y="807067"/>
                  <a:pt x="578903" y="800062"/>
                  <a:pt x="562791" y="795859"/>
                </a:cubicBezTo>
                <a:cubicBezTo>
                  <a:pt x="507451" y="781849"/>
                  <a:pt x="453512" y="780448"/>
                  <a:pt x="407278" y="821077"/>
                </a:cubicBezTo>
                <a:cubicBezTo>
                  <a:pt x="400974" y="826681"/>
                  <a:pt x="395369" y="824580"/>
                  <a:pt x="388364" y="823179"/>
                </a:cubicBezTo>
                <a:cubicBezTo>
                  <a:pt x="342131" y="814072"/>
                  <a:pt x="297298" y="812671"/>
                  <a:pt x="256668" y="842092"/>
                </a:cubicBezTo>
                <a:cubicBezTo>
                  <a:pt x="232851" y="859605"/>
                  <a:pt x="212536" y="879920"/>
                  <a:pt x="209034" y="912144"/>
                </a:cubicBezTo>
                <a:cubicBezTo>
                  <a:pt x="208333" y="921250"/>
                  <a:pt x="202729" y="923352"/>
                  <a:pt x="195023" y="923352"/>
                </a:cubicBezTo>
                <a:cubicBezTo>
                  <a:pt x="150190" y="923352"/>
                  <a:pt x="109561" y="943667"/>
                  <a:pt x="68231" y="956276"/>
                </a:cubicBezTo>
                <a:cubicBezTo>
                  <a:pt x="50018" y="961880"/>
                  <a:pt x="37408" y="976591"/>
                  <a:pt x="28302" y="993403"/>
                </a:cubicBezTo>
                <a:cubicBezTo>
                  <a:pt x="22698" y="1003210"/>
                  <a:pt x="17794" y="1001108"/>
                  <a:pt x="14992" y="992702"/>
                </a:cubicBezTo>
                <a:cubicBezTo>
                  <a:pt x="8688" y="974489"/>
                  <a:pt x="2383" y="956276"/>
                  <a:pt x="982" y="937362"/>
                </a:cubicBezTo>
                <a:cubicBezTo>
                  <a:pt x="-3922" y="864509"/>
                  <a:pt x="9388" y="795859"/>
                  <a:pt x="44414" y="731412"/>
                </a:cubicBezTo>
                <a:cubicBezTo>
                  <a:pt x="70333" y="684478"/>
                  <a:pt x="104657" y="643848"/>
                  <a:pt x="141084" y="605320"/>
                </a:cubicBezTo>
                <a:cubicBezTo>
                  <a:pt x="158597" y="586406"/>
                  <a:pt x="174008" y="564690"/>
                  <a:pt x="194323" y="548579"/>
                </a:cubicBezTo>
                <a:cubicBezTo>
                  <a:pt x="204831" y="536670"/>
                  <a:pt x="197125" y="521959"/>
                  <a:pt x="204130" y="511452"/>
                </a:cubicBezTo>
                <a:close/>
              </a:path>
            </a:pathLst>
          </a:custGeom>
          <a:solidFill>
            <a:schemeClr val="accent3"/>
          </a:solidFill>
          <a:ln w="69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4" name="Graphic 84">
            <a:extLst>
              <a:ext uri="{FF2B5EF4-FFF2-40B4-BE49-F238E27FC236}">
                <a16:creationId xmlns:a16="http://schemas.microsoft.com/office/drawing/2014/main" id="{3180AB6D-CAC8-44C6-9803-9A4F7F9EDB1F}"/>
              </a:ext>
            </a:extLst>
          </p:cNvPr>
          <p:cNvGrpSpPr/>
          <p:nvPr/>
        </p:nvGrpSpPr>
        <p:grpSpPr>
          <a:xfrm>
            <a:off x="7285243" y="2193132"/>
            <a:ext cx="624999" cy="777924"/>
            <a:chOff x="6754402" y="4063223"/>
            <a:chExt cx="1310837" cy="1631574"/>
          </a:xfrm>
        </p:grpSpPr>
        <p:grpSp>
          <p:nvGrpSpPr>
            <p:cNvPr id="45" name="Graphic 84">
              <a:extLst>
                <a:ext uri="{FF2B5EF4-FFF2-40B4-BE49-F238E27FC236}">
                  <a16:creationId xmlns:a16="http://schemas.microsoft.com/office/drawing/2014/main" id="{7665A75F-C6E7-4D7A-9219-D07B4319556A}"/>
                </a:ext>
              </a:extLst>
            </p:cNvPr>
            <p:cNvGrpSpPr/>
            <p:nvPr/>
          </p:nvGrpSpPr>
          <p:grpSpPr>
            <a:xfrm>
              <a:off x="6754402" y="4063223"/>
              <a:ext cx="1310837" cy="1631574"/>
              <a:chOff x="6754402" y="4063223"/>
              <a:chExt cx="1310837" cy="1631574"/>
            </a:xfrm>
            <a:solidFill>
              <a:srgbClr val="000000"/>
            </a:solidFill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0134409-9F07-452C-AFEA-535521EFFFA6}"/>
                  </a:ext>
                </a:extLst>
              </p:cNvPr>
              <p:cNvSpPr/>
              <p:nvPr/>
            </p:nvSpPr>
            <p:spPr>
              <a:xfrm>
                <a:off x="7734911" y="5694509"/>
                <a:ext cx="4648" cy="4648"/>
              </a:xfrm>
              <a:custGeom>
                <a:avLst/>
                <a:gdLst>
                  <a:gd name="connsiteX0" fmla="*/ 2324 w 0"/>
                  <a:gd name="connsiteY0" fmla="*/ 0 h 0"/>
                  <a:gd name="connsiteX1" fmla="*/ 0 w 0"/>
                  <a:gd name="connsiteY1" fmla="*/ 1395 h 0"/>
                  <a:gd name="connsiteX2" fmla="*/ 2324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2324" y="0"/>
                    </a:moveTo>
                    <a:cubicBezTo>
                      <a:pt x="1395" y="465"/>
                      <a:pt x="465" y="930"/>
                      <a:pt x="0" y="1395"/>
                    </a:cubicBezTo>
                    <a:cubicBezTo>
                      <a:pt x="1859" y="930"/>
                      <a:pt x="2789" y="465"/>
                      <a:pt x="23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62D254E-4EB1-4EAA-9CD9-A1D254D2416A}"/>
                  </a:ext>
                </a:extLst>
              </p:cNvPr>
              <p:cNvSpPr/>
              <p:nvPr/>
            </p:nvSpPr>
            <p:spPr>
              <a:xfrm>
                <a:off x="6754402" y="4063223"/>
                <a:ext cx="1310837" cy="1626926"/>
              </a:xfrm>
              <a:custGeom>
                <a:avLst/>
                <a:gdLst>
                  <a:gd name="connsiteX0" fmla="*/ 1238028 w 1310837"/>
                  <a:gd name="connsiteY0" fmla="*/ 984234 h 1626925"/>
                  <a:gd name="connsiteX1" fmla="*/ 1264988 w 1310837"/>
                  <a:gd name="connsiteY1" fmla="*/ 830839 h 1626925"/>
                  <a:gd name="connsiteX2" fmla="*/ 1276144 w 1310837"/>
                  <a:gd name="connsiteY2" fmla="*/ 370651 h 1626925"/>
                  <a:gd name="connsiteX3" fmla="*/ 1213856 w 1310837"/>
                  <a:gd name="connsiteY3" fmla="*/ 236778 h 1626925"/>
                  <a:gd name="connsiteX4" fmla="*/ 954943 w 1310837"/>
                  <a:gd name="connsiteY4" fmla="*/ 30856 h 1626925"/>
                  <a:gd name="connsiteX5" fmla="*/ 641178 w 1310837"/>
                  <a:gd name="connsiteY5" fmla="*/ 23883 h 1626925"/>
                  <a:gd name="connsiteX6" fmla="*/ 321371 w 1310837"/>
                  <a:gd name="connsiteY6" fmla="*/ 280473 h 1626925"/>
                  <a:gd name="connsiteX7" fmla="*/ 269310 w 1310837"/>
                  <a:gd name="connsiteY7" fmla="*/ 568671 h 1626925"/>
                  <a:gd name="connsiteX8" fmla="*/ 259083 w 1310837"/>
                  <a:gd name="connsiteY8" fmla="*/ 706263 h 1626925"/>
                  <a:gd name="connsiteX9" fmla="*/ 228404 w 1310837"/>
                  <a:gd name="connsiteY9" fmla="*/ 1075342 h 1626925"/>
                  <a:gd name="connsiteX10" fmla="*/ 18298 w 1310837"/>
                  <a:gd name="connsiteY10" fmla="*/ 1361216 h 1626925"/>
                  <a:gd name="connsiteX11" fmla="*/ 10396 w 1310837"/>
                  <a:gd name="connsiteY11" fmla="*/ 1399798 h 1626925"/>
                  <a:gd name="connsiteX12" fmla="*/ 79192 w 1310837"/>
                  <a:gd name="connsiteY12" fmla="*/ 1450930 h 1626925"/>
                  <a:gd name="connsiteX13" fmla="*/ 156820 w 1310837"/>
                  <a:gd name="connsiteY13" fmla="*/ 1488117 h 1626925"/>
                  <a:gd name="connsiteX14" fmla="*/ 288833 w 1310837"/>
                  <a:gd name="connsiteY14" fmla="*/ 1526233 h 1626925"/>
                  <a:gd name="connsiteX15" fmla="*/ 404112 w 1310837"/>
                  <a:gd name="connsiteY15" fmla="*/ 1559236 h 1626925"/>
                  <a:gd name="connsiteX16" fmla="*/ 590511 w 1310837"/>
                  <a:gd name="connsiteY16" fmla="*/ 1603396 h 1626925"/>
                  <a:gd name="connsiteX17" fmla="*/ 724849 w 1310837"/>
                  <a:gd name="connsiteY17" fmla="*/ 1608974 h 1626925"/>
                  <a:gd name="connsiteX18" fmla="*/ 849425 w 1310837"/>
                  <a:gd name="connsiteY18" fmla="*/ 1598747 h 1626925"/>
                  <a:gd name="connsiteX19" fmla="*/ 982833 w 1310837"/>
                  <a:gd name="connsiteY19" fmla="*/ 1630821 h 1626925"/>
                  <a:gd name="connsiteX20" fmla="*/ 1087421 w 1310837"/>
                  <a:gd name="connsiteY20" fmla="*/ 1570857 h 1626925"/>
                  <a:gd name="connsiteX21" fmla="*/ 1157146 w 1310837"/>
                  <a:gd name="connsiteY21" fmla="*/ 1531346 h 1626925"/>
                  <a:gd name="connsiteX22" fmla="*/ 1311937 w 1310837"/>
                  <a:gd name="connsiteY22" fmla="*/ 1418391 h 1626925"/>
                  <a:gd name="connsiteX23" fmla="*/ 1238028 w 1310837"/>
                  <a:gd name="connsiteY23" fmla="*/ 984234 h 162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10837" h="1626925">
                    <a:moveTo>
                      <a:pt x="1238028" y="984234"/>
                    </a:moveTo>
                    <a:cubicBezTo>
                      <a:pt x="1246860" y="933567"/>
                      <a:pt x="1255692" y="881506"/>
                      <a:pt x="1264988" y="830839"/>
                    </a:cubicBezTo>
                    <a:cubicBezTo>
                      <a:pt x="1292878" y="678372"/>
                      <a:pt x="1315190" y="524977"/>
                      <a:pt x="1276144" y="370651"/>
                    </a:cubicBezTo>
                    <a:cubicBezTo>
                      <a:pt x="1258480" y="325097"/>
                      <a:pt x="1241746" y="278149"/>
                      <a:pt x="1213856" y="236778"/>
                    </a:cubicBezTo>
                    <a:cubicBezTo>
                      <a:pt x="1145061" y="121499"/>
                      <a:pt x="1043261" y="68043"/>
                      <a:pt x="954943" y="30856"/>
                    </a:cubicBezTo>
                    <a:cubicBezTo>
                      <a:pt x="852679" y="-13303"/>
                      <a:pt x="733681" y="-4936"/>
                      <a:pt x="641178" y="23883"/>
                    </a:cubicBezTo>
                    <a:cubicBezTo>
                      <a:pt x="531477" y="57816"/>
                      <a:pt x="395745" y="124753"/>
                      <a:pt x="321371" y="280473"/>
                    </a:cubicBezTo>
                    <a:cubicBezTo>
                      <a:pt x="283255" y="363214"/>
                      <a:pt x="273029" y="560304"/>
                      <a:pt x="269310" y="568671"/>
                    </a:cubicBezTo>
                    <a:cubicBezTo>
                      <a:pt x="266056" y="614690"/>
                      <a:pt x="262802" y="660244"/>
                      <a:pt x="259083" y="706263"/>
                    </a:cubicBezTo>
                    <a:cubicBezTo>
                      <a:pt x="248857" y="829444"/>
                      <a:pt x="252111" y="953555"/>
                      <a:pt x="228404" y="1075342"/>
                    </a:cubicBezTo>
                    <a:cubicBezTo>
                      <a:pt x="203768" y="1203172"/>
                      <a:pt x="154960" y="1315662"/>
                      <a:pt x="18298" y="1361216"/>
                    </a:cubicBezTo>
                    <a:cubicBezTo>
                      <a:pt x="-6338" y="1370048"/>
                      <a:pt x="-3084" y="1383529"/>
                      <a:pt x="10396" y="1399798"/>
                    </a:cubicBezTo>
                    <a:cubicBezTo>
                      <a:pt x="28525" y="1422575"/>
                      <a:pt x="57810" y="1432336"/>
                      <a:pt x="79192" y="1450930"/>
                    </a:cubicBezTo>
                    <a:cubicBezTo>
                      <a:pt x="99645" y="1473707"/>
                      <a:pt x="125211" y="1485792"/>
                      <a:pt x="156820" y="1488117"/>
                    </a:cubicBezTo>
                    <a:cubicBezTo>
                      <a:pt x="203303" y="1491370"/>
                      <a:pt x="247927" y="1503921"/>
                      <a:pt x="288833" y="1526233"/>
                    </a:cubicBezTo>
                    <a:cubicBezTo>
                      <a:pt x="324625" y="1545291"/>
                      <a:pt x="362277" y="1562490"/>
                      <a:pt x="404112" y="1559236"/>
                    </a:cubicBezTo>
                    <a:cubicBezTo>
                      <a:pt x="478951" y="1553658"/>
                      <a:pt x="532407" y="1572717"/>
                      <a:pt x="590511" y="1603396"/>
                    </a:cubicBezTo>
                    <a:cubicBezTo>
                      <a:pt x="633276" y="1625708"/>
                      <a:pt x="680225" y="1623849"/>
                      <a:pt x="724849" y="1608974"/>
                    </a:cubicBezTo>
                    <a:cubicBezTo>
                      <a:pt x="755528" y="1598747"/>
                      <a:pt x="814097" y="1573182"/>
                      <a:pt x="849425" y="1598747"/>
                    </a:cubicBezTo>
                    <a:cubicBezTo>
                      <a:pt x="881499" y="1619665"/>
                      <a:pt x="931236" y="1632216"/>
                      <a:pt x="982833" y="1630821"/>
                    </a:cubicBezTo>
                    <a:cubicBezTo>
                      <a:pt x="1042797" y="1619665"/>
                      <a:pt x="1064179" y="1599677"/>
                      <a:pt x="1087421" y="1570857"/>
                    </a:cubicBezTo>
                    <a:cubicBezTo>
                      <a:pt x="1114381" y="1536924"/>
                      <a:pt x="1111592" y="1529952"/>
                      <a:pt x="1157146" y="1531346"/>
                    </a:cubicBezTo>
                    <a:cubicBezTo>
                      <a:pt x="1176669" y="1532276"/>
                      <a:pt x="1293343" y="1522050"/>
                      <a:pt x="1311937" y="1418391"/>
                    </a:cubicBezTo>
                    <a:cubicBezTo>
                      <a:pt x="1239887" y="1297069"/>
                      <a:pt x="1213856" y="1117178"/>
                      <a:pt x="1238028" y="98423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CE65881-01F5-4F38-97A9-84A307A26606}"/>
                </a:ext>
              </a:extLst>
            </p:cNvPr>
            <p:cNvSpPr/>
            <p:nvPr/>
          </p:nvSpPr>
          <p:spPr>
            <a:xfrm>
              <a:off x="6801322" y="4100694"/>
              <a:ext cx="1227167" cy="1552552"/>
            </a:xfrm>
            <a:custGeom>
              <a:avLst/>
              <a:gdLst>
                <a:gd name="connsiteX0" fmla="*/ 1161358 w 1227166"/>
                <a:gd name="connsiteY0" fmla="*/ 929564 h 1552551"/>
                <a:gd name="connsiteX1" fmla="*/ 1205518 w 1227166"/>
                <a:gd name="connsiteY1" fmla="*/ 657170 h 1552551"/>
                <a:gd name="connsiteX2" fmla="*/ 1120917 w 1227166"/>
                <a:gd name="connsiteY2" fmla="*/ 188616 h 1552551"/>
                <a:gd name="connsiteX3" fmla="*/ 638883 w 1227166"/>
                <a:gd name="connsiteY3" fmla="*/ 11978 h 1552551"/>
                <a:gd name="connsiteX4" fmla="*/ 290256 w 1227166"/>
                <a:gd name="connsiteY4" fmla="*/ 314586 h 1552551"/>
                <a:gd name="connsiteX5" fmla="*/ 242378 w 1227166"/>
                <a:gd name="connsiteY5" fmla="*/ 607898 h 1552551"/>
                <a:gd name="connsiteX6" fmla="*/ 189851 w 1227166"/>
                <a:gd name="connsiteY6" fmla="*/ 1160588 h 1552551"/>
                <a:gd name="connsiteX7" fmla="*/ 15538 w 1227166"/>
                <a:gd name="connsiteY7" fmla="*/ 1329788 h 1552551"/>
                <a:gd name="connsiteX8" fmla="*/ 15538 w 1227166"/>
                <a:gd name="connsiteY8" fmla="*/ 1363721 h 1552551"/>
                <a:gd name="connsiteX9" fmla="*/ 136860 w 1227166"/>
                <a:gd name="connsiteY9" fmla="*/ 1398119 h 1552551"/>
                <a:gd name="connsiteX10" fmla="*/ 222855 w 1227166"/>
                <a:gd name="connsiteY10" fmla="*/ 1409740 h 1552551"/>
                <a:gd name="connsiteX11" fmla="*/ 265155 w 1227166"/>
                <a:gd name="connsiteY11" fmla="*/ 1398119 h 1552551"/>
                <a:gd name="connsiteX12" fmla="*/ 343247 w 1227166"/>
                <a:gd name="connsiteY12" fmla="*/ 1271219 h 1552551"/>
                <a:gd name="connsiteX13" fmla="*/ 358587 w 1227166"/>
                <a:gd name="connsiteY13" fmla="*/ 1271219 h 1552551"/>
                <a:gd name="connsiteX14" fmla="*/ 353938 w 1227166"/>
                <a:gd name="connsiteY14" fmla="*/ 1292601 h 1552551"/>
                <a:gd name="connsiteX15" fmla="*/ 352079 w 1227166"/>
                <a:gd name="connsiteY15" fmla="*/ 1273543 h 1552551"/>
                <a:gd name="connsiteX16" fmla="*/ 271662 w 1227166"/>
                <a:gd name="connsiteY16" fmla="*/ 1415783 h 1552551"/>
                <a:gd name="connsiteX17" fmla="*/ 288861 w 1227166"/>
                <a:gd name="connsiteY17" fmla="*/ 1452040 h 1552551"/>
                <a:gd name="connsiteX18" fmla="*/ 353473 w 1227166"/>
                <a:gd name="connsiteY18" fmla="*/ 1360932 h 1552551"/>
                <a:gd name="connsiteX19" fmla="*/ 426918 w 1227166"/>
                <a:gd name="connsiteY19" fmla="*/ 1130838 h 1552551"/>
                <a:gd name="connsiteX20" fmla="*/ 444116 w 1227166"/>
                <a:gd name="connsiteY20" fmla="*/ 973724 h 1552551"/>
                <a:gd name="connsiteX21" fmla="*/ 425058 w 1227166"/>
                <a:gd name="connsiteY21" fmla="*/ 1243329 h 1552551"/>
                <a:gd name="connsiteX22" fmla="*/ 318146 w 1227166"/>
                <a:gd name="connsiteY22" fmla="*/ 1453899 h 1552551"/>
                <a:gd name="connsiteX23" fmla="*/ 310244 w 1227166"/>
                <a:gd name="connsiteY23" fmla="*/ 1464126 h 1552551"/>
                <a:gd name="connsiteX24" fmla="*/ 363700 w 1227166"/>
                <a:gd name="connsiteY24" fmla="*/ 1481325 h 1552551"/>
                <a:gd name="connsiteX25" fmla="*/ 551958 w 1227166"/>
                <a:gd name="connsiteY25" fmla="*/ 1525484 h 1552551"/>
                <a:gd name="connsiteX26" fmla="*/ 616106 w 1227166"/>
                <a:gd name="connsiteY26" fmla="*/ 1544077 h 1552551"/>
                <a:gd name="connsiteX27" fmla="*/ 642601 w 1227166"/>
                <a:gd name="connsiteY27" fmla="*/ 1535710 h 1552551"/>
                <a:gd name="connsiteX28" fmla="*/ 716510 w 1227166"/>
                <a:gd name="connsiteY28" fmla="*/ 1514328 h 1552551"/>
                <a:gd name="connsiteX29" fmla="*/ 758345 w 1227166"/>
                <a:gd name="connsiteY29" fmla="*/ 1507355 h 1552551"/>
                <a:gd name="connsiteX30" fmla="*/ 775544 w 1227166"/>
                <a:gd name="connsiteY30" fmla="*/ 1485973 h 1552551"/>
                <a:gd name="connsiteX31" fmla="*/ 791349 w 1227166"/>
                <a:gd name="connsiteY31" fmla="*/ 1091327 h 1552551"/>
                <a:gd name="connsiteX32" fmla="*/ 800646 w 1227166"/>
                <a:gd name="connsiteY32" fmla="*/ 1507355 h 1552551"/>
                <a:gd name="connsiteX33" fmla="*/ 1017724 w 1227166"/>
                <a:gd name="connsiteY33" fmla="*/ 1507820 h 1552551"/>
                <a:gd name="connsiteX34" fmla="*/ 1027021 w 1227166"/>
                <a:gd name="connsiteY34" fmla="*/ 1448786 h 1552551"/>
                <a:gd name="connsiteX35" fmla="*/ 971705 w 1227166"/>
                <a:gd name="connsiteY35" fmla="*/ 1368369 h 1552551"/>
                <a:gd name="connsiteX36" fmla="*/ 930335 w 1227166"/>
                <a:gd name="connsiteY36" fmla="*/ 1052746 h 1552551"/>
                <a:gd name="connsiteX37" fmla="*/ 930335 w 1227166"/>
                <a:gd name="connsiteY37" fmla="*/ 1079241 h 1552551"/>
                <a:gd name="connsiteX38" fmla="*/ 1014005 w 1227166"/>
                <a:gd name="connsiteY38" fmla="*/ 1374412 h 1552551"/>
                <a:gd name="connsiteX39" fmla="*/ 1097211 w 1227166"/>
                <a:gd name="connsiteY39" fmla="*/ 1456223 h 1552551"/>
                <a:gd name="connsiteX40" fmla="*/ 1231084 w 1227166"/>
                <a:gd name="connsiteY40" fmla="*/ 1379990 h 1552551"/>
                <a:gd name="connsiteX41" fmla="*/ 1161358 w 1227166"/>
                <a:gd name="connsiteY41" fmla="*/ 929564 h 1552551"/>
                <a:gd name="connsiteX42" fmla="*/ 437609 w 1227166"/>
                <a:gd name="connsiteY42" fmla="*/ 544680 h 1552551"/>
                <a:gd name="connsiteX43" fmla="*/ 416226 w 1227166"/>
                <a:gd name="connsiteY43" fmla="*/ 513536 h 1552551"/>
                <a:gd name="connsiteX44" fmla="*/ 433890 w 1227166"/>
                <a:gd name="connsiteY44" fmla="*/ 434514 h 1552551"/>
                <a:gd name="connsiteX45" fmla="*/ 553818 w 1227166"/>
                <a:gd name="connsiteY45" fmla="*/ 393609 h 1552551"/>
                <a:gd name="connsiteX46" fmla="*/ 609133 w 1227166"/>
                <a:gd name="connsiteY46" fmla="*/ 420569 h 1552551"/>
                <a:gd name="connsiteX47" fmla="*/ 615176 w 1227166"/>
                <a:gd name="connsiteY47" fmla="*/ 471701 h 1552551"/>
                <a:gd name="connsiteX48" fmla="*/ 437609 w 1227166"/>
                <a:gd name="connsiteY48" fmla="*/ 544680 h 1552551"/>
                <a:gd name="connsiteX49" fmla="*/ 626332 w 1227166"/>
                <a:gd name="connsiteY49" fmla="*/ 1487367 h 1552551"/>
                <a:gd name="connsiteX50" fmla="*/ 613317 w 1227166"/>
                <a:gd name="connsiteY50" fmla="*/ 1535245 h 1552551"/>
                <a:gd name="connsiteX51" fmla="*/ 641672 w 1227166"/>
                <a:gd name="connsiteY51" fmla="*/ 1205212 h 1552551"/>
                <a:gd name="connsiteX52" fmla="*/ 672351 w 1227166"/>
                <a:gd name="connsiteY52" fmla="*/ 1105272 h 1552551"/>
                <a:gd name="connsiteX53" fmla="*/ 626332 w 1227166"/>
                <a:gd name="connsiteY53" fmla="*/ 1487367 h 1552551"/>
                <a:gd name="connsiteX54" fmla="*/ 901980 w 1227166"/>
                <a:gd name="connsiteY54" fmla="*/ 817539 h 1552551"/>
                <a:gd name="connsiteX55" fmla="*/ 877808 w 1227166"/>
                <a:gd name="connsiteY55" fmla="*/ 773844 h 1552551"/>
                <a:gd name="connsiteX56" fmla="*/ 868976 w 1227166"/>
                <a:gd name="connsiteY56" fmla="*/ 738517 h 1552551"/>
                <a:gd name="connsiteX57" fmla="*/ 779263 w 1227166"/>
                <a:gd name="connsiteY57" fmla="*/ 748278 h 1552551"/>
                <a:gd name="connsiteX58" fmla="*/ 762064 w 1227166"/>
                <a:gd name="connsiteY58" fmla="*/ 746884 h 1552551"/>
                <a:gd name="connsiteX59" fmla="*/ 696057 w 1227166"/>
                <a:gd name="connsiteY59" fmla="*/ 783141 h 1552551"/>
                <a:gd name="connsiteX60" fmla="*/ 638883 w 1227166"/>
                <a:gd name="connsiteY60" fmla="*/ 714810 h 1552551"/>
                <a:gd name="connsiteX61" fmla="*/ 612852 w 1227166"/>
                <a:gd name="connsiteY61" fmla="*/ 742235 h 1552551"/>
                <a:gd name="connsiteX62" fmla="*/ 557072 w 1227166"/>
                <a:gd name="connsiteY62" fmla="*/ 736657 h 1552551"/>
                <a:gd name="connsiteX63" fmla="*/ 534295 w 1227166"/>
                <a:gd name="connsiteY63" fmla="*/ 688315 h 1552551"/>
                <a:gd name="connsiteX64" fmla="*/ 497108 w 1227166"/>
                <a:gd name="connsiteY64" fmla="*/ 745024 h 1552551"/>
                <a:gd name="connsiteX65" fmla="*/ 472471 w 1227166"/>
                <a:gd name="connsiteY65" fmla="*/ 760829 h 1552551"/>
                <a:gd name="connsiteX66" fmla="*/ 466429 w 1227166"/>
                <a:gd name="connsiteY66" fmla="*/ 737122 h 1552551"/>
                <a:gd name="connsiteX67" fmla="*/ 520350 w 1227166"/>
                <a:gd name="connsiteY67" fmla="*/ 646944 h 1552551"/>
                <a:gd name="connsiteX68" fmla="*/ 560325 w 1227166"/>
                <a:gd name="connsiteY68" fmla="*/ 654381 h 1552551"/>
                <a:gd name="connsiteX69" fmla="*/ 585427 w 1227166"/>
                <a:gd name="connsiteY69" fmla="*/ 709232 h 1552551"/>
                <a:gd name="connsiteX70" fmla="*/ 632375 w 1227166"/>
                <a:gd name="connsiteY70" fmla="*/ 661354 h 1552551"/>
                <a:gd name="connsiteX71" fmla="*/ 674675 w 1227166"/>
                <a:gd name="connsiteY71" fmla="*/ 672510 h 1552551"/>
                <a:gd name="connsiteX72" fmla="*/ 691874 w 1227166"/>
                <a:gd name="connsiteY72" fmla="*/ 724107 h 1552551"/>
                <a:gd name="connsiteX73" fmla="*/ 714186 w 1227166"/>
                <a:gd name="connsiteY73" fmla="*/ 728755 h 1552551"/>
                <a:gd name="connsiteX74" fmla="*/ 762529 w 1227166"/>
                <a:gd name="connsiteY74" fmla="*/ 687385 h 1552551"/>
                <a:gd name="connsiteX75" fmla="*/ 800181 w 1227166"/>
                <a:gd name="connsiteY75" fmla="*/ 686920 h 1552551"/>
                <a:gd name="connsiteX76" fmla="*/ 818774 w 1227166"/>
                <a:gd name="connsiteY76" fmla="*/ 739446 h 1552551"/>
                <a:gd name="connsiteX77" fmla="*/ 892218 w 1227166"/>
                <a:gd name="connsiteY77" fmla="*/ 702260 h 1552551"/>
                <a:gd name="connsiteX78" fmla="*/ 908952 w 1227166"/>
                <a:gd name="connsiteY78" fmla="*/ 766872 h 1552551"/>
                <a:gd name="connsiteX79" fmla="*/ 901980 w 1227166"/>
                <a:gd name="connsiteY79" fmla="*/ 817539 h 1552551"/>
                <a:gd name="connsiteX80" fmla="*/ 1009822 w 1227166"/>
                <a:gd name="connsiteY80" fmla="*/ 533059 h 1552551"/>
                <a:gd name="connsiteX81" fmla="*/ 899656 w 1227166"/>
                <a:gd name="connsiteY81" fmla="*/ 595812 h 1552551"/>
                <a:gd name="connsiteX82" fmla="*/ 782982 w 1227166"/>
                <a:gd name="connsiteY82" fmla="*/ 492154 h 1552551"/>
                <a:gd name="connsiteX83" fmla="*/ 788095 w 1227166"/>
                <a:gd name="connsiteY83" fmla="*/ 474025 h 1552551"/>
                <a:gd name="connsiteX84" fmla="*/ 887570 w 1227166"/>
                <a:gd name="connsiteY84" fmla="*/ 435444 h 1552551"/>
                <a:gd name="connsiteX85" fmla="*/ 968916 w 1227166"/>
                <a:gd name="connsiteY85" fmla="*/ 474955 h 1552551"/>
                <a:gd name="connsiteX86" fmla="*/ 1009822 w 1227166"/>
                <a:gd name="connsiteY86" fmla="*/ 533059 h 15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227166" h="1552551">
                  <a:moveTo>
                    <a:pt x="1161358" y="929564"/>
                  </a:moveTo>
                  <a:cubicBezTo>
                    <a:pt x="1179487" y="839386"/>
                    <a:pt x="1196686" y="748743"/>
                    <a:pt x="1205518" y="657170"/>
                  </a:cubicBezTo>
                  <a:cubicBezTo>
                    <a:pt x="1210631" y="567457"/>
                    <a:pt x="1253396" y="409413"/>
                    <a:pt x="1120917" y="188616"/>
                  </a:cubicBezTo>
                  <a:cubicBezTo>
                    <a:pt x="1020978" y="36150"/>
                    <a:pt x="814591" y="-28927"/>
                    <a:pt x="638883" y="11978"/>
                  </a:cubicBezTo>
                  <a:cubicBezTo>
                    <a:pt x="510588" y="42193"/>
                    <a:pt x="346036" y="139808"/>
                    <a:pt x="290256" y="314586"/>
                  </a:cubicBezTo>
                  <a:cubicBezTo>
                    <a:pt x="260041" y="409878"/>
                    <a:pt x="249350" y="508423"/>
                    <a:pt x="242378" y="607898"/>
                  </a:cubicBezTo>
                  <a:cubicBezTo>
                    <a:pt x="231222" y="778493"/>
                    <a:pt x="245167" y="995106"/>
                    <a:pt x="189851" y="1160588"/>
                  </a:cubicBezTo>
                  <a:cubicBezTo>
                    <a:pt x="187992" y="1166631"/>
                    <a:pt x="129423" y="1297714"/>
                    <a:pt x="15538" y="1329788"/>
                  </a:cubicBezTo>
                  <a:cubicBezTo>
                    <a:pt x="-6774" y="1335831"/>
                    <a:pt x="-3520" y="1353495"/>
                    <a:pt x="15538" y="1363721"/>
                  </a:cubicBezTo>
                  <a:cubicBezTo>
                    <a:pt x="53190" y="1385104"/>
                    <a:pt x="93630" y="1396724"/>
                    <a:pt x="136860" y="1398119"/>
                  </a:cubicBezTo>
                  <a:cubicBezTo>
                    <a:pt x="166609" y="1399049"/>
                    <a:pt x="195894" y="1397189"/>
                    <a:pt x="222855" y="1409740"/>
                  </a:cubicBezTo>
                  <a:cubicBezTo>
                    <a:pt x="241913" y="1418572"/>
                    <a:pt x="252604" y="1413459"/>
                    <a:pt x="265155" y="1398119"/>
                  </a:cubicBezTo>
                  <a:cubicBezTo>
                    <a:pt x="297693" y="1359073"/>
                    <a:pt x="321865" y="1315843"/>
                    <a:pt x="343247" y="1271219"/>
                  </a:cubicBezTo>
                  <a:cubicBezTo>
                    <a:pt x="347431" y="1263316"/>
                    <a:pt x="353473" y="1242864"/>
                    <a:pt x="358587" y="1271219"/>
                  </a:cubicBezTo>
                  <a:cubicBezTo>
                    <a:pt x="357192" y="1278191"/>
                    <a:pt x="355798" y="1285629"/>
                    <a:pt x="353938" y="1292601"/>
                  </a:cubicBezTo>
                  <a:cubicBezTo>
                    <a:pt x="353938" y="1285629"/>
                    <a:pt x="353473" y="1279121"/>
                    <a:pt x="352079" y="1273543"/>
                  </a:cubicBezTo>
                  <a:cubicBezTo>
                    <a:pt x="327907" y="1322816"/>
                    <a:pt x="309314" y="1374877"/>
                    <a:pt x="271662" y="1415783"/>
                  </a:cubicBezTo>
                  <a:cubicBezTo>
                    <a:pt x="272127" y="1415783"/>
                    <a:pt x="286072" y="1445997"/>
                    <a:pt x="288861" y="1452040"/>
                  </a:cubicBezTo>
                  <a:cubicBezTo>
                    <a:pt x="309314" y="1416712"/>
                    <a:pt x="337669" y="1392076"/>
                    <a:pt x="353473" y="1360932"/>
                  </a:cubicBezTo>
                  <a:cubicBezTo>
                    <a:pt x="394379" y="1281910"/>
                    <a:pt x="421804" y="1195451"/>
                    <a:pt x="426918" y="1130838"/>
                  </a:cubicBezTo>
                  <a:cubicBezTo>
                    <a:pt x="431566" y="1098765"/>
                    <a:pt x="447370" y="1006262"/>
                    <a:pt x="444116" y="973724"/>
                  </a:cubicBezTo>
                  <a:cubicBezTo>
                    <a:pt x="450159" y="1040660"/>
                    <a:pt x="439933" y="1180576"/>
                    <a:pt x="425058" y="1243329"/>
                  </a:cubicBezTo>
                  <a:cubicBezTo>
                    <a:pt x="406000" y="1321886"/>
                    <a:pt x="374856" y="1394400"/>
                    <a:pt x="318146" y="1453899"/>
                  </a:cubicBezTo>
                  <a:cubicBezTo>
                    <a:pt x="316287" y="1458083"/>
                    <a:pt x="313498" y="1461801"/>
                    <a:pt x="310244" y="1464126"/>
                  </a:cubicBezTo>
                  <a:cubicBezTo>
                    <a:pt x="326513" y="1471563"/>
                    <a:pt x="348360" y="1479930"/>
                    <a:pt x="363700" y="1481325"/>
                  </a:cubicBezTo>
                  <a:cubicBezTo>
                    <a:pt x="431566" y="1490156"/>
                    <a:pt x="487346" y="1498988"/>
                    <a:pt x="551958" y="1525484"/>
                  </a:cubicBezTo>
                  <a:cubicBezTo>
                    <a:pt x="554283" y="1524089"/>
                    <a:pt x="614246" y="1541288"/>
                    <a:pt x="616106" y="1544077"/>
                  </a:cubicBezTo>
                  <a:cubicBezTo>
                    <a:pt x="625867" y="1544542"/>
                    <a:pt x="626332" y="1525949"/>
                    <a:pt x="642601" y="1535710"/>
                  </a:cubicBezTo>
                  <a:cubicBezTo>
                    <a:pt x="662589" y="1551050"/>
                    <a:pt x="698382" y="1530132"/>
                    <a:pt x="716510" y="1514328"/>
                  </a:cubicBezTo>
                  <a:cubicBezTo>
                    <a:pt x="729061" y="1506426"/>
                    <a:pt x="744400" y="1507355"/>
                    <a:pt x="758345" y="1507355"/>
                  </a:cubicBezTo>
                  <a:cubicBezTo>
                    <a:pt x="773220" y="1508285"/>
                    <a:pt x="782517" y="1507355"/>
                    <a:pt x="775544" y="1485973"/>
                  </a:cubicBezTo>
                  <a:cubicBezTo>
                    <a:pt x="724412" y="1321886"/>
                    <a:pt x="772291" y="1125260"/>
                    <a:pt x="791349" y="1091327"/>
                  </a:cubicBezTo>
                  <a:cubicBezTo>
                    <a:pt x="789489" y="1126655"/>
                    <a:pt x="731385" y="1374877"/>
                    <a:pt x="800646" y="1507355"/>
                  </a:cubicBezTo>
                  <a:cubicBezTo>
                    <a:pt x="832719" y="1568714"/>
                    <a:pt x="941491" y="1575686"/>
                    <a:pt x="1017724" y="1507820"/>
                  </a:cubicBezTo>
                  <a:cubicBezTo>
                    <a:pt x="1045614" y="1478536"/>
                    <a:pt x="1053516" y="1469239"/>
                    <a:pt x="1027021" y="1448786"/>
                  </a:cubicBezTo>
                  <a:cubicBezTo>
                    <a:pt x="1000990" y="1428333"/>
                    <a:pt x="984256" y="1398119"/>
                    <a:pt x="971705" y="1368369"/>
                  </a:cubicBezTo>
                  <a:cubicBezTo>
                    <a:pt x="927546" y="1266106"/>
                    <a:pt x="913136" y="1161517"/>
                    <a:pt x="930335" y="1052746"/>
                  </a:cubicBezTo>
                  <a:cubicBezTo>
                    <a:pt x="930800" y="1061578"/>
                    <a:pt x="929870" y="1070410"/>
                    <a:pt x="930335" y="1079241"/>
                  </a:cubicBezTo>
                  <a:cubicBezTo>
                    <a:pt x="929405" y="1184759"/>
                    <a:pt x="954971" y="1283769"/>
                    <a:pt x="1014005" y="1374412"/>
                  </a:cubicBezTo>
                  <a:cubicBezTo>
                    <a:pt x="1034923" y="1406951"/>
                    <a:pt x="1066996" y="1442743"/>
                    <a:pt x="1097211" y="1456223"/>
                  </a:cubicBezTo>
                  <a:cubicBezTo>
                    <a:pt x="1172514" y="1477606"/>
                    <a:pt x="1218533" y="1422755"/>
                    <a:pt x="1231084" y="1379990"/>
                  </a:cubicBezTo>
                  <a:cubicBezTo>
                    <a:pt x="1195291" y="1321886"/>
                    <a:pt x="1111621" y="1109456"/>
                    <a:pt x="1161358" y="929564"/>
                  </a:cubicBezTo>
                  <a:close/>
                  <a:moveTo>
                    <a:pt x="437609" y="544680"/>
                  </a:moveTo>
                  <a:cubicBezTo>
                    <a:pt x="430636" y="534454"/>
                    <a:pt x="423199" y="523763"/>
                    <a:pt x="416226" y="513536"/>
                  </a:cubicBezTo>
                  <a:cubicBezTo>
                    <a:pt x="390660" y="473560"/>
                    <a:pt x="392520" y="452643"/>
                    <a:pt x="433890" y="434514"/>
                  </a:cubicBezTo>
                  <a:cubicBezTo>
                    <a:pt x="478514" y="414991"/>
                    <a:pt x="507799" y="403370"/>
                    <a:pt x="553818" y="393609"/>
                  </a:cubicBezTo>
                  <a:cubicBezTo>
                    <a:pt x="595188" y="385241"/>
                    <a:pt x="599836" y="379199"/>
                    <a:pt x="609133" y="420569"/>
                  </a:cubicBezTo>
                  <a:cubicBezTo>
                    <a:pt x="612852" y="437303"/>
                    <a:pt x="619824" y="455432"/>
                    <a:pt x="615176" y="471701"/>
                  </a:cubicBezTo>
                  <a:cubicBezTo>
                    <a:pt x="593329" y="550723"/>
                    <a:pt x="500362" y="582332"/>
                    <a:pt x="437609" y="544680"/>
                  </a:cubicBezTo>
                  <a:close/>
                  <a:moveTo>
                    <a:pt x="626332" y="1487367"/>
                  </a:moveTo>
                  <a:cubicBezTo>
                    <a:pt x="625402" y="1498523"/>
                    <a:pt x="627262" y="1530132"/>
                    <a:pt x="613317" y="1535245"/>
                  </a:cubicBezTo>
                  <a:cubicBezTo>
                    <a:pt x="595653" y="1428798"/>
                    <a:pt x="619360" y="1308406"/>
                    <a:pt x="641672" y="1205212"/>
                  </a:cubicBezTo>
                  <a:cubicBezTo>
                    <a:pt x="645855" y="1188943"/>
                    <a:pt x="672351" y="1105272"/>
                    <a:pt x="672351" y="1105272"/>
                  </a:cubicBezTo>
                  <a:cubicBezTo>
                    <a:pt x="646785" y="1240075"/>
                    <a:pt x="635164" y="1379990"/>
                    <a:pt x="626332" y="1487367"/>
                  </a:cubicBezTo>
                  <a:close/>
                  <a:moveTo>
                    <a:pt x="901980" y="817539"/>
                  </a:moveTo>
                  <a:cubicBezTo>
                    <a:pt x="887105" y="820328"/>
                    <a:pt x="882922" y="789184"/>
                    <a:pt x="877808" y="773844"/>
                  </a:cubicBezTo>
                  <a:cubicBezTo>
                    <a:pt x="873625" y="761759"/>
                    <a:pt x="872695" y="751997"/>
                    <a:pt x="868976" y="738517"/>
                  </a:cubicBezTo>
                  <a:cubicBezTo>
                    <a:pt x="813196" y="806383"/>
                    <a:pt x="802505" y="802199"/>
                    <a:pt x="779263" y="748278"/>
                  </a:cubicBezTo>
                  <a:cubicBezTo>
                    <a:pt x="774150" y="736657"/>
                    <a:pt x="768107" y="741306"/>
                    <a:pt x="762064" y="746884"/>
                  </a:cubicBezTo>
                  <a:cubicBezTo>
                    <a:pt x="740217" y="763618"/>
                    <a:pt x="722553" y="783141"/>
                    <a:pt x="696057" y="783141"/>
                  </a:cubicBezTo>
                  <a:cubicBezTo>
                    <a:pt x="662589" y="782676"/>
                    <a:pt x="652363" y="740841"/>
                    <a:pt x="638883" y="714810"/>
                  </a:cubicBezTo>
                  <a:cubicBezTo>
                    <a:pt x="628656" y="725501"/>
                    <a:pt x="620754" y="732939"/>
                    <a:pt x="612852" y="742235"/>
                  </a:cubicBezTo>
                  <a:cubicBezTo>
                    <a:pt x="589145" y="772915"/>
                    <a:pt x="575200" y="771985"/>
                    <a:pt x="557072" y="736657"/>
                  </a:cubicBezTo>
                  <a:cubicBezTo>
                    <a:pt x="549169" y="722247"/>
                    <a:pt x="543126" y="706908"/>
                    <a:pt x="534295" y="688315"/>
                  </a:cubicBezTo>
                  <a:cubicBezTo>
                    <a:pt x="515701" y="709232"/>
                    <a:pt x="509658" y="722247"/>
                    <a:pt x="497108" y="745024"/>
                  </a:cubicBezTo>
                  <a:cubicBezTo>
                    <a:pt x="491530" y="754786"/>
                    <a:pt x="480838" y="764548"/>
                    <a:pt x="472471" y="760829"/>
                  </a:cubicBezTo>
                  <a:cubicBezTo>
                    <a:pt x="460851" y="755716"/>
                    <a:pt x="462245" y="745954"/>
                    <a:pt x="466429" y="737122"/>
                  </a:cubicBezTo>
                  <a:cubicBezTo>
                    <a:pt x="481768" y="701795"/>
                    <a:pt x="499432" y="675299"/>
                    <a:pt x="520350" y="646944"/>
                  </a:cubicBezTo>
                  <a:cubicBezTo>
                    <a:pt x="531506" y="632534"/>
                    <a:pt x="551494" y="633464"/>
                    <a:pt x="560325" y="654381"/>
                  </a:cubicBezTo>
                  <a:cubicBezTo>
                    <a:pt x="566833" y="669721"/>
                    <a:pt x="575200" y="695287"/>
                    <a:pt x="585427" y="709232"/>
                  </a:cubicBezTo>
                  <a:cubicBezTo>
                    <a:pt x="602161" y="694822"/>
                    <a:pt x="617965" y="677158"/>
                    <a:pt x="632375" y="661354"/>
                  </a:cubicBezTo>
                  <a:cubicBezTo>
                    <a:pt x="650039" y="641366"/>
                    <a:pt x="667703" y="644155"/>
                    <a:pt x="674675" y="672510"/>
                  </a:cubicBezTo>
                  <a:cubicBezTo>
                    <a:pt x="676070" y="677158"/>
                    <a:pt x="690479" y="719459"/>
                    <a:pt x="691874" y="724107"/>
                  </a:cubicBezTo>
                  <a:cubicBezTo>
                    <a:pt x="701171" y="748278"/>
                    <a:pt x="701171" y="739911"/>
                    <a:pt x="714186" y="728755"/>
                  </a:cubicBezTo>
                  <a:cubicBezTo>
                    <a:pt x="716510" y="726896"/>
                    <a:pt x="760670" y="689244"/>
                    <a:pt x="762529" y="687385"/>
                  </a:cubicBezTo>
                  <a:cubicBezTo>
                    <a:pt x="792279" y="659959"/>
                    <a:pt x="789954" y="665073"/>
                    <a:pt x="800181" y="686920"/>
                  </a:cubicBezTo>
                  <a:lnTo>
                    <a:pt x="818774" y="739446"/>
                  </a:lnTo>
                  <a:cubicBezTo>
                    <a:pt x="874090" y="691568"/>
                    <a:pt x="878738" y="664143"/>
                    <a:pt x="892218" y="702260"/>
                  </a:cubicBezTo>
                  <a:cubicBezTo>
                    <a:pt x="893613" y="705978"/>
                    <a:pt x="908023" y="763153"/>
                    <a:pt x="908952" y="766872"/>
                  </a:cubicBezTo>
                  <a:cubicBezTo>
                    <a:pt x="916390" y="792903"/>
                    <a:pt x="918714" y="814285"/>
                    <a:pt x="901980" y="817539"/>
                  </a:cubicBezTo>
                  <a:close/>
                  <a:moveTo>
                    <a:pt x="1009822" y="533059"/>
                  </a:moveTo>
                  <a:cubicBezTo>
                    <a:pt x="996806" y="572570"/>
                    <a:pt x="941026" y="605574"/>
                    <a:pt x="899656" y="595812"/>
                  </a:cubicBezTo>
                  <a:cubicBezTo>
                    <a:pt x="840157" y="582797"/>
                    <a:pt x="796927" y="549793"/>
                    <a:pt x="782982" y="492154"/>
                  </a:cubicBezTo>
                  <a:cubicBezTo>
                    <a:pt x="784841" y="486111"/>
                    <a:pt x="786236" y="480068"/>
                    <a:pt x="788095" y="474025"/>
                  </a:cubicBezTo>
                  <a:cubicBezTo>
                    <a:pt x="806224" y="405229"/>
                    <a:pt x="824352" y="396862"/>
                    <a:pt x="887570" y="435444"/>
                  </a:cubicBezTo>
                  <a:cubicBezTo>
                    <a:pt x="909882" y="449389"/>
                    <a:pt x="967057" y="474025"/>
                    <a:pt x="968916" y="474955"/>
                  </a:cubicBezTo>
                  <a:cubicBezTo>
                    <a:pt x="1002849" y="490759"/>
                    <a:pt x="1023302" y="491689"/>
                    <a:pt x="1009822" y="533059"/>
                  </a:cubicBezTo>
                  <a:close/>
                </a:path>
              </a:pathLst>
            </a:custGeom>
            <a:solidFill>
              <a:schemeClr val="bg1"/>
            </a:solidFill>
            <a:ln w="46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C6882003-8485-4C1B-9162-F72C69EAB1BF}"/>
              </a:ext>
            </a:extLst>
          </p:cNvPr>
          <p:cNvSpPr/>
          <p:nvPr/>
        </p:nvSpPr>
        <p:spPr>
          <a:xfrm flipH="1">
            <a:off x="3109321" y="4476930"/>
            <a:ext cx="1734968" cy="1566055"/>
          </a:xfrm>
          <a:custGeom>
            <a:avLst/>
            <a:gdLst>
              <a:gd name="connsiteX0" fmla="*/ 84966 w 3320516"/>
              <a:gd name="connsiteY0" fmla="*/ 695558 h 2997236"/>
              <a:gd name="connsiteX1" fmla="*/ 318624 w 3320516"/>
              <a:gd name="connsiteY1" fmla="*/ 669006 h 2997236"/>
              <a:gd name="connsiteX2" fmla="*/ 184347 w 3320516"/>
              <a:gd name="connsiteY2" fmla="*/ 519556 h 2997236"/>
              <a:gd name="connsiteX3" fmla="*/ 155519 w 3320516"/>
              <a:gd name="connsiteY3" fmla="*/ 511212 h 2997236"/>
              <a:gd name="connsiteX4" fmla="*/ 0 w 3320516"/>
              <a:gd name="connsiteY4" fmla="*/ 408797 h 2997236"/>
              <a:gd name="connsiteX5" fmla="*/ 25035 w 3320516"/>
              <a:gd name="connsiteY5" fmla="*/ 382245 h 2997236"/>
              <a:gd name="connsiteX6" fmla="*/ 154002 w 3320516"/>
              <a:gd name="connsiteY6" fmla="*/ 467970 h 2997236"/>
              <a:gd name="connsiteX7" fmla="*/ 149450 w 3320516"/>
              <a:gd name="connsiteY7" fmla="*/ 342796 h 2997236"/>
              <a:gd name="connsiteX8" fmla="*/ 389177 w 3320516"/>
              <a:gd name="connsiteY8" fmla="*/ 608316 h 2997236"/>
              <a:gd name="connsiteX9" fmla="*/ 738146 w 3320516"/>
              <a:gd name="connsiteY9" fmla="*/ 687972 h 2997236"/>
              <a:gd name="connsiteX10" fmla="*/ 1004424 w 3320516"/>
              <a:gd name="connsiteY10" fmla="*/ 1047562 h 2997236"/>
              <a:gd name="connsiteX11" fmla="*/ 1015045 w 3320516"/>
              <a:gd name="connsiteY11" fmla="*/ 1027837 h 2997236"/>
              <a:gd name="connsiteX12" fmla="*/ 1198633 w 3320516"/>
              <a:gd name="connsiteY12" fmla="*/ 470246 h 2997236"/>
              <a:gd name="connsiteX13" fmla="*/ 1257806 w 3320516"/>
              <a:gd name="connsiteY13" fmla="*/ 339761 h 2997236"/>
              <a:gd name="connsiteX14" fmla="*/ 1315462 w 3320516"/>
              <a:gd name="connsiteY14" fmla="*/ 230519 h 2997236"/>
              <a:gd name="connsiteX15" fmla="*/ 1266909 w 3320516"/>
              <a:gd name="connsiteY15" fmla="*/ 57552 h 2997236"/>
              <a:gd name="connsiteX16" fmla="*/ 1234288 w 3320516"/>
              <a:gd name="connsiteY16" fmla="*/ 22655 h 2997236"/>
              <a:gd name="connsiteX17" fmla="*/ 1364014 w 3320516"/>
              <a:gd name="connsiteY17" fmla="*/ 93207 h 2997236"/>
              <a:gd name="connsiteX18" fmla="*/ 1430015 w 3320516"/>
              <a:gd name="connsiteY18" fmla="*/ 229760 h 2997236"/>
              <a:gd name="connsiteX19" fmla="*/ 1678845 w 3320516"/>
              <a:gd name="connsiteY19" fmla="*/ 77276 h 2997236"/>
              <a:gd name="connsiteX20" fmla="*/ 1672017 w 3320516"/>
              <a:gd name="connsiteY20" fmla="*/ 90173 h 2997236"/>
              <a:gd name="connsiteX21" fmla="*/ 1660638 w 3320516"/>
              <a:gd name="connsiteY21" fmla="*/ 105346 h 2997236"/>
              <a:gd name="connsiteX22" fmla="*/ 1705397 w 3320516"/>
              <a:gd name="connsiteY22" fmla="*/ 99276 h 2997236"/>
              <a:gd name="connsiteX23" fmla="*/ 1667465 w 3320516"/>
              <a:gd name="connsiteY23" fmla="*/ 132656 h 2997236"/>
              <a:gd name="connsiteX24" fmla="*/ 1617396 w 3320516"/>
              <a:gd name="connsiteY24" fmla="*/ 206243 h 2997236"/>
              <a:gd name="connsiteX25" fmla="*/ 1660638 w 3320516"/>
              <a:gd name="connsiteY25" fmla="*/ 270726 h 2997236"/>
              <a:gd name="connsiteX26" fmla="*/ 1676569 w 3320516"/>
              <a:gd name="connsiteY26" fmla="*/ 284382 h 2997236"/>
              <a:gd name="connsiteX27" fmla="*/ 1753949 w 3320516"/>
              <a:gd name="connsiteY27" fmla="*/ 217622 h 2997236"/>
              <a:gd name="connsiteX28" fmla="*/ 1785811 w 3320516"/>
              <a:gd name="connsiteY28" fmla="*/ 80310 h 2997236"/>
              <a:gd name="connsiteX29" fmla="*/ 1700845 w 3320516"/>
              <a:gd name="connsiteY29" fmla="*/ 21896 h 2997236"/>
              <a:gd name="connsiteX30" fmla="*/ 1791122 w 3320516"/>
              <a:gd name="connsiteY30" fmla="*/ 655 h 2997236"/>
              <a:gd name="connsiteX31" fmla="*/ 1912502 w 3320516"/>
              <a:gd name="connsiteY31" fmla="*/ 61345 h 2997236"/>
              <a:gd name="connsiteX32" fmla="*/ 2007331 w 3320516"/>
              <a:gd name="connsiteY32" fmla="*/ 148587 h 2997236"/>
              <a:gd name="connsiteX33" fmla="*/ 2077125 w 3320516"/>
              <a:gd name="connsiteY33" fmla="*/ 41621 h 2997236"/>
              <a:gd name="connsiteX34" fmla="*/ 2090021 w 3320516"/>
              <a:gd name="connsiteY34" fmla="*/ 84104 h 2997236"/>
              <a:gd name="connsiteX35" fmla="*/ 2118090 w 3320516"/>
              <a:gd name="connsiteY35" fmla="*/ 42379 h 2997236"/>
              <a:gd name="connsiteX36" fmla="*/ 2130987 w 3320516"/>
              <a:gd name="connsiteY36" fmla="*/ 82587 h 2997236"/>
              <a:gd name="connsiteX37" fmla="*/ 2405611 w 3320516"/>
              <a:gd name="connsiteY37" fmla="*/ 175898 h 2997236"/>
              <a:gd name="connsiteX38" fmla="*/ 2445059 w 3320516"/>
              <a:gd name="connsiteY38" fmla="*/ 300313 h 2997236"/>
              <a:gd name="connsiteX39" fmla="*/ 2408645 w 3320516"/>
              <a:gd name="connsiteY39" fmla="*/ 270726 h 2997236"/>
              <a:gd name="connsiteX40" fmla="*/ 2153746 w 3320516"/>
              <a:gd name="connsiteY40" fmla="*/ 334451 h 2997236"/>
              <a:gd name="connsiteX41" fmla="*/ 2124160 w 3320516"/>
              <a:gd name="connsiteY41" fmla="*/ 449004 h 2997236"/>
              <a:gd name="connsiteX42" fmla="*/ 1987607 w 3320516"/>
              <a:gd name="connsiteY42" fmla="*/ 1007354 h 2997236"/>
              <a:gd name="connsiteX43" fmla="*/ 1880640 w 3320516"/>
              <a:gd name="connsiteY43" fmla="*/ 1337358 h 2997236"/>
              <a:gd name="connsiteX44" fmla="*/ 1870019 w 3320516"/>
              <a:gd name="connsiteY44" fmla="*/ 1373013 h 2997236"/>
              <a:gd name="connsiteX45" fmla="*/ 2350989 w 3320516"/>
              <a:gd name="connsiteY45" fmla="*/ 1222805 h 2997236"/>
              <a:gd name="connsiteX46" fmla="*/ 2475405 w 3320516"/>
              <a:gd name="connsiteY46" fmla="*/ 1237219 h 2997236"/>
              <a:gd name="connsiteX47" fmla="*/ 2712097 w 3320516"/>
              <a:gd name="connsiteY47" fmla="*/ 1050596 h 2997236"/>
              <a:gd name="connsiteX48" fmla="*/ 2894168 w 3320516"/>
              <a:gd name="connsiteY48" fmla="*/ 765352 h 2997236"/>
              <a:gd name="connsiteX49" fmla="*/ 2926788 w 3320516"/>
              <a:gd name="connsiteY49" fmla="*/ 708455 h 2997236"/>
              <a:gd name="connsiteX50" fmla="*/ 3139963 w 3320516"/>
              <a:gd name="connsiteY50" fmla="*/ 713007 h 2997236"/>
              <a:gd name="connsiteX51" fmla="*/ 3164998 w 3320516"/>
              <a:gd name="connsiteY51" fmla="*/ 755490 h 2997236"/>
              <a:gd name="connsiteX52" fmla="*/ 2936651 w 3320516"/>
              <a:gd name="connsiteY52" fmla="*/ 801766 h 2997236"/>
              <a:gd name="connsiteX53" fmla="*/ 2904788 w 3320516"/>
              <a:gd name="connsiteY53" fmla="*/ 904940 h 2997236"/>
              <a:gd name="connsiteX54" fmla="*/ 2908581 w 3320516"/>
              <a:gd name="connsiteY54" fmla="*/ 924664 h 2997236"/>
              <a:gd name="connsiteX55" fmla="*/ 3000376 w 3320516"/>
              <a:gd name="connsiteY55" fmla="*/ 1011906 h 2997236"/>
              <a:gd name="connsiteX56" fmla="*/ 3080032 w 3320516"/>
              <a:gd name="connsiteY56" fmla="*/ 1031631 h 2997236"/>
              <a:gd name="connsiteX57" fmla="*/ 3105825 w 3320516"/>
              <a:gd name="connsiteY57" fmla="*/ 1039217 h 2997236"/>
              <a:gd name="connsiteX58" fmla="*/ 3155894 w 3320516"/>
              <a:gd name="connsiteY58" fmla="*/ 1075631 h 2997236"/>
              <a:gd name="connsiteX59" fmla="*/ 3277275 w 3320516"/>
              <a:gd name="connsiteY59" fmla="*/ 1069562 h 2997236"/>
              <a:gd name="connsiteX60" fmla="*/ 3304585 w 3320516"/>
              <a:gd name="connsiteY60" fmla="*/ 1053631 h 2997236"/>
              <a:gd name="connsiteX61" fmla="*/ 3320516 w 3320516"/>
              <a:gd name="connsiteY61" fmla="*/ 1088528 h 2997236"/>
              <a:gd name="connsiteX62" fmla="*/ 3087618 w 3320516"/>
              <a:gd name="connsiteY62" fmla="*/ 1082459 h 2997236"/>
              <a:gd name="connsiteX63" fmla="*/ 3065617 w 3320516"/>
              <a:gd name="connsiteY63" fmla="*/ 1076390 h 2997236"/>
              <a:gd name="connsiteX64" fmla="*/ 2922995 w 3320516"/>
              <a:gd name="connsiteY64" fmla="*/ 1040734 h 2997236"/>
              <a:gd name="connsiteX65" fmla="*/ 2873684 w 3320516"/>
              <a:gd name="connsiteY65" fmla="*/ 995975 h 2997236"/>
              <a:gd name="connsiteX66" fmla="*/ 2877478 w 3320516"/>
              <a:gd name="connsiteY66" fmla="*/ 1086252 h 2997236"/>
              <a:gd name="connsiteX67" fmla="*/ 2993548 w 3320516"/>
              <a:gd name="connsiteY67" fmla="*/ 1192460 h 2997236"/>
              <a:gd name="connsiteX68" fmla="*/ 3007203 w 3320516"/>
              <a:gd name="connsiteY68" fmla="*/ 1217495 h 2997236"/>
              <a:gd name="connsiteX69" fmla="*/ 3072445 w 3320516"/>
              <a:gd name="connsiteY69" fmla="*/ 1385151 h 2997236"/>
              <a:gd name="connsiteX70" fmla="*/ 3152860 w 3320516"/>
              <a:gd name="connsiteY70" fmla="*/ 1457980 h 2997236"/>
              <a:gd name="connsiteX71" fmla="*/ 3105825 w 3320516"/>
              <a:gd name="connsiteY71" fmla="*/ 1458738 h 2997236"/>
              <a:gd name="connsiteX72" fmla="*/ 3007203 w 3320516"/>
              <a:gd name="connsiteY72" fmla="*/ 1361634 h 2997236"/>
              <a:gd name="connsiteX73" fmla="*/ 2954099 w 3320516"/>
              <a:gd name="connsiteY73" fmla="*/ 1245564 h 2997236"/>
              <a:gd name="connsiteX74" fmla="*/ 2938168 w 3320516"/>
              <a:gd name="connsiteY74" fmla="*/ 1215977 h 2997236"/>
              <a:gd name="connsiteX75" fmla="*/ 2829684 w 3320516"/>
              <a:gd name="connsiteY75" fmla="*/ 1100666 h 2997236"/>
              <a:gd name="connsiteX76" fmla="*/ 2816028 w 3320516"/>
              <a:gd name="connsiteY76" fmla="*/ 1119631 h 2997236"/>
              <a:gd name="connsiteX77" fmla="*/ 2746235 w 3320516"/>
              <a:gd name="connsiteY77" fmla="*/ 1242529 h 2997236"/>
              <a:gd name="connsiteX78" fmla="*/ 2646854 w 3320516"/>
              <a:gd name="connsiteY78" fmla="*/ 1356323 h 2997236"/>
              <a:gd name="connsiteX79" fmla="*/ 2464025 w 3320516"/>
              <a:gd name="connsiteY79" fmla="*/ 1395772 h 2997236"/>
              <a:gd name="connsiteX80" fmla="*/ 2428370 w 3320516"/>
              <a:gd name="connsiteY80" fmla="*/ 1399565 h 2997236"/>
              <a:gd name="connsiteX81" fmla="*/ 2148436 w 3320516"/>
              <a:gd name="connsiteY81" fmla="*/ 1558877 h 2997236"/>
              <a:gd name="connsiteX82" fmla="*/ 1836639 w 3320516"/>
              <a:gd name="connsiteY82" fmla="*/ 1646878 h 2997236"/>
              <a:gd name="connsiteX83" fmla="*/ 1787329 w 3320516"/>
              <a:gd name="connsiteY83" fmla="*/ 1700741 h 2997236"/>
              <a:gd name="connsiteX84" fmla="*/ 1829812 w 3320516"/>
              <a:gd name="connsiteY84" fmla="*/ 2408541 h 2997236"/>
              <a:gd name="connsiteX85" fmla="*/ 1973951 w 3320516"/>
              <a:gd name="connsiteY85" fmla="*/ 2790131 h 2997236"/>
              <a:gd name="connsiteX86" fmla="*/ 2030848 w 3320516"/>
              <a:gd name="connsiteY86" fmla="*/ 2862960 h 2997236"/>
              <a:gd name="connsiteX87" fmla="*/ 2190160 w 3320516"/>
              <a:gd name="connsiteY87" fmla="*/ 2997236 h 2997236"/>
              <a:gd name="connsiteX88" fmla="*/ 738146 w 3320516"/>
              <a:gd name="connsiteY88" fmla="*/ 2997236 h 2997236"/>
              <a:gd name="connsiteX89" fmla="*/ 736628 w 3320516"/>
              <a:gd name="connsiteY89" fmla="*/ 2991168 h 2997236"/>
              <a:gd name="connsiteX90" fmla="*/ 787456 w 3320516"/>
              <a:gd name="connsiteY90" fmla="*/ 2949443 h 2997236"/>
              <a:gd name="connsiteX91" fmla="*/ 886078 w 3320516"/>
              <a:gd name="connsiteY91" fmla="*/ 2715786 h 2997236"/>
              <a:gd name="connsiteX92" fmla="*/ 842836 w 3320516"/>
              <a:gd name="connsiteY92" fmla="*/ 2118745 h 2997236"/>
              <a:gd name="connsiteX93" fmla="*/ 911113 w 3320516"/>
              <a:gd name="connsiteY93" fmla="*/ 1365427 h 2997236"/>
              <a:gd name="connsiteX94" fmla="*/ 891388 w 3320516"/>
              <a:gd name="connsiteY94" fmla="*/ 1312323 h 2997236"/>
              <a:gd name="connsiteX95" fmla="*/ 732076 w 3320516"/>
              <a:gd name="connsiteY95" fmla="*/ 1131770 h 2997236"/>
              <a:gd name="connsiteX96" fmla="*/ 603110 w 3320516"/>
              <a:gd name="connsiteY96" fmla="*/ 862457 h 2997236"/>
              <a:gd name="connsiteX97" fmla="*/ 505247 w 3320516"/>
              <a:gd name="connsiteY97" fmla="*/ 779007 h 2997236"/>
              <a:gd name="connsiteX98" fmla="*/ 383107 w 3320516"/>
              <a:gd name="connsiteY98" fmla="*/ 729697 h 2997236"/>
              <a:gd name="connsiteX99" fmla="*/ 344417 w 3320516"/>
              <a:gd name="connsiteY99" fmla="*/ 726662 h 2997236"/>
              <a:gd name="connsiteX100" fmla="*/ 243520 w 3320516"/>
              <a:gd name="connsiteY100" fmla="*/ 762318 h 2997236"/>
              <a:gd name="connsiteX101" fmla="*/ 107725 w 3320516"/>
              <a:gd name="connsiteY101" fmla="*/ 746387 h 2997236"/>
              <a:gd name="connsiteX102" fmla="*/ 84966 w 3320516"/>
              <a:gd name="connsiteY102" fmla="*/ 695558 h 2997236"/>
              <a:gd name="connsiteX103" fmla="*/ 1832846 w 3320516"/>
              <a:gd name="connsiteY103" fmla="*/ 833629 h 2997236"/>
              <a:gd name="connsiteX104" fmla="*/ 1832846 w 3320516"/>
              <a:gd name="connsiteY104" fmla="*/ 782042 h 2997236"/>
              <a:gd name="connsiteX105" fmla="*/ 1772914 w 3320516"/>
              <a:gd name="connsiteY105" fmla="*/ 784318 h 2997236"/>
              <a:gd name="connsiteX106" fmla="*/ 1757742 w 3320516"/>
              <a:gd name="connsiteY106" fmla="*/ 791145 h 2997236"/>
              <a:gd name="connsiteX107" fmla="*/ 1503602 w 3320516"/>
              <a:gd name="connsiteY107" fmla="*/ 1094597 h 2997236"/>
              <a:gd name="connsiteX108" fmla="*/ 1536223 w 3320516"/>
              <a:gd name="connsiteY108" fmla="*/ 1130252 h 2997236"/>
              <a:gd name="connsiteX109" fmla="*/ 1680362 w 3320516"/>
              <a:gd name="connsiteY109" fmla="*/ 1074873 h 2997236"/>
              <a:gd name="connsiteX110" fmla="*/ 1817674 w 3320516"/>
              <a:gd name="connsiteY110" fmla="*/ 977768 h 2997236"/>
              <a:gd name="connsiteX111" fmla="*/ 1881399 w 3320516"/>
              <a:gd name="connsiteY111" fmla="*/ 854870 h 2997236"/>
              <a:gd name="connsiteX112" fmla="*/ 1848019 w 3320516"/>
              <a:gd name="connsiteY112" fmla="*/ 828318 h 2997236"/>
              <a:gd name="connsiteX113" fmla="*/ 1832846 w 3320516"/>
              <a:gd name="connsiteY113" fmla="*/ 833629 h 2997236"/>
              <a:gd name="connsiteX114" fmla="*/ 1184978 w 3320516"/>
              <a:gd name="connsiteY114" fmla="*/ 1442048 h 2997236"/>
              <a:gd name="connsiteX115" fmla="*/ 1206978 w 3320516"/>
              <a:gd name="connsiteY115" fmla="*/ 1400324 h 2997236"/>
              <a:gd name="connsiteX116" fmla="*/ 1244151 w 3320516"/>
              <a:gd name="connsiteY116" fmla="*/ 1347220 h 2997236"/>
              <a:gd name="connsiteX117" fmla="*/ 1313944 w 3320516"/>
              <a:gd name="connsiteY117" fmla="*/ 1349496 h 2997236"/>
              <a:gd name="connsiteX118" fmla="*/ 1369324 w 3320516"/>
              <a:gd name="connsiteY118" fmla="*/ 1361634 h 2997236"/>
              <a:gd name="connsiteX119" fmla="*/ 1436842 w 3320516"/>
              <a:gd name="connsiteY119" fmla="*/ 1380600 h 2997236"/>
              <a:gd name="connsiteX120" fmla="*/ 1480843 w 3320516"/>
              <a:gd name="connsiteY120" fmla="*/ 1439773 h 2997236"/>
              <a:gd name="connsiteX121" fmla="*/ 1605258 w 3320516"/>
              <a:gd name="connsiteY121" fmla="*/ 1424600 h 2997236"/>
              <a:gd name="connsiteX122" fmla="*/ 1540016 w 3320516"/>
              <a:gd name="connsiteY122" fmla="*/ 1334324 h 2997236"/>
              <a:gd name="connsiteX123" fmla="*/ 1526360 w 3320516"/>
              <a:gd name="connsiteY123" fmla="*/ 1325978 h 2997236"/>
              <a:gd name="connsiteX124" fmla="*/ 1450498 w 3320516"/>
              <a:gd name="connsiteY124" fmla="*/ 1245564 h 2997236"/>
              <a:gd name="connsiteX125" fmla="*/ 1362497 w 3320516"/>
              <a:gd name="connsiteY125" fmla="*/ 1214460 h 2997236"/>
              <a:gd name="connsiteX126" fmla="*/ 1250220 w 3320516"/>
              <a:gd name="connsiteY126" fmla="*/ 1250115 h 2997236"/>
              <a:gd name="connsiteX127" fmla="*/ 1245668 w 3320516"/>
              <a:gd name="connsiteY127" fmla="*/ 1259978 h 2997236"/>
              <a:gd name="connsiteX128" fmla="*/ 1166012 w 3320516"/>
              <a:gd name="connsiteY128" fmla="*/ 1322944 h 2997236"/>
              <a:gd name="connsiteX129" fmla="*/ 1147046 w 3320516"/>
              <a:gd name="connsiteY129" fmla="*/ 1330530 h 2997236"/>
              <a:gd name="connsiteX130" fmla="*/ 1096218 w 3320516"/>
              <a:gd name="connsiteY130" fmla="*/ 1391979 h 2997236"/>
              <a:gd name="connsiteX131" fmla="*/ 1184978 w 3320516"/>
              <a:gd name="connsiteY131" fmla="*/ 1442048 h 2997236"/>
              <a:gd name="connsiteX132" fmla="*/ 1255530 w 3320516"/>
              <a:gd name="connsiteY132" fmla="*/ 675834 h 2997236"/>
              <a:gd name="connsiteX133" fmla="*/ 1235047 w 3320516"/>
              <a:gd name="connsiteY133" fmla="*/ 743352 h 2997236"/>
              <a:gd name="connsiteX134" fmla="*/ 1250978 w 3320516"/>
              <a:gd name="connsiteY134" fmla="*/ 907974 h 2997236"/>
              <a:gd name="connsiteX135" fmla="*/ 1298013 w 3320516"/>
              <a:gd name="connsiteY135" fmla="*/ 1046045 h 2997236"/>
              <a:gd name="connsiteX136" fmla="*/ 1345807 w 3320516"/>
              <a:gd name="connsiteY136" fmla="*/ 1046045 h 2997236"/>
              <a:gd name="connsiteX137" fmla="*/ 1354152 w 3320516"/>
              <a:gd name="connsiteY137" fmla="*/ 1025562 h 2997236"/>
              <a:gd name="connsiteX138" fmla="*/ 1379945 w 3320516"/>
              <a:gd name="connsiteY138" fmla="*/ 816180 h 2997236"/>
              <a:gd name="connsiteX139" fmla="*/ 1329876 w 3320516"/>
              <a:gd name="connsiteY139" fmla="*/ 665972 h 2997236"/>
              <a:gd name="connsiteX140" fmla="*/ 1282082 w 3320516"/>
              <a:gd name="connsiteY140" fmla="*/ 669765 h 2997236"/>
              <a:gd name="connsiteX141" fmla="*/ 1272220 w 3320516"/>
              <a:gd name="connsiteY141" fmla="*/ 690248 h 2997236"/>
              <a:gd name="connsiteX142" fmla="*/ 1255530 w 3320516"/>
              <a:gd name="connsiteY142" fmla="*/ 675834 h 299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3320516" h="2997236">
                <a:moveTo>
                  <a:pt x="84966" y="695558"/>
                </a:moveTo>
                <a:cubicBezTo>
                  <a:pt x="167657" y="738041"/>
                  <a:pt x="242761" y="719076"/>
                  <a:pt x="318624" y="669006"/>
                </a:cubicBezTo>
                <a:cubicBezTo>
                  <a:pt x="272348" y="616661"/>
                  <a:pt x="229106" y="567350"/>
                  <a:pt x="184347" y="519556"/>
                </a:cubicBezTo>
                <a:cubicBezTo>
                  <a:pt x="178278" y="513488"/>
                  <a:pt x="165381" y="511970"/>
                  <a:pt x="155519" y="511212"/>
                </a:cubicBezTo>
                <a:cubicBezTo>
                  <a:pt x="88001" y="502108"/>
                  <a:pt x="36414" y="468728"/>
                  <a:pt x="0" y="408797"/>
                </a:cubicBezTo>
                <a:cubicBezTo>
                  <a:pt x="9104" y="398934"/>
                  <a:pt x="17449" y="389831"/>
                  <a:pt x="25035" y="382245"/>
                </a:cubicBezTo>
                <a:cubicBezTo>
                  <a:pt x="67518" y="413349"/>
                  <a:pt x="88001" y="468728"/>
                  <a:pt x="154002" y="467970"/>
                </a:cubicBezTo>
                <a:cubicBezTo>
                  <a:pt x="111518" y="423969"/>
                  <a:pt x="156277" y="384521"/>
                  <a:pt x="149450" y="342796"/>
                </a:cubicBezTo>
                <a:cubicBezTo>
                  <a:pt x="204071" y="455073"/>
                  <a:pt x="283727" y="543074"/>
                  <a:pt x="389177" y="608316"/>
                </a:cubicBezTo>
                <a:cubicBezTo>
                  <a:pt x="496143" y="674317"/>
                  <a:pt x="616006" y="683420"/>
                  <a:pt x="738146" y="687972"/>
                </a:cubicBezTo>
                <a:cubicBezTo>
                  <a:pt x="745732" y="869284"/>
                  <a:pt x="876974" y="955009"/>
                  <a:pt x="1004424" y="1047562"/>
                </a:cubicBezTo>
                <a:cubicBezTo>
                  <a:pt x="1008976" y="1038458"/>
                  <a:pt x="1012769" y="1033148"/>
                  <a:pt x="1015045" y="1027837"/>
                </a:cubicBezTo>
                <a:cubicBezTo>
                  <a:pt x="1083322" y="844249"/>
                  <a:pt x="1147805" y="659903"/>
                  <a:pt x="1198633" y="470246"/>
                </a:cubicBezTo>
                <a:cubicBezTo>
                  <a:pt x="1210771" y="424728"/>
                  <a:pt x="1236564" y="383003"/>
                  <a:pt x="1257806" y="339761"/>
                </a:cubicBezTo>
                <a:cubicBezTo>
                  <a:pt x="1276013" y="302589"/>
                  <a:pt x="1301048" y="268451"/>
                  <a:pt x="1315462" y="230519"/>
                </a:cubicBezTo>
                <a:cubicBezTo>
                  <a:pt x="1342772" y="159208"/>
                  <a:pt x="1325324" y="106104"/>
                  <a:pt x="1266909" y="57552"/>
                </a:cubicBezTo>
                <a:cubicBezTo>
                  <a:pt x="1254771" y="47690"/>
                  <a:pt x="1244151" y="35552"/>
                  <a:pt x="1234288" y="22655"/>
                </a:cubicBezTo>
                <a:cubicBezTo>
                  <a:pt x="1284358" y="34034"/>
                  <a:pt x="1326083" y="60586"/>
                  <a:pt x="1364014" y="93207"/>
                </a:cubicBezTo>
                <a:cubicBezTo>
                  <a:pt x="1404221" y="127346"/>
                  <a:pt x="1424704" y="170587"/>
                  <a:pt x="1430015" y="229760"/>
                </a:cubicBezTo>
                <a:cubicBezTo>
                  <a:pt x="1499050" y="148587"/>
                  <a:pt x="1562775" y="70448"/>
                  <a:pt x="1678845" y="77276"/>
                </a:cubicBezTo>
                <a:cubicBezTo>
                  <a:pt x="1675810" y="82587"/>
                  <a:pt x="1674293" y="86380"/>
                  <a:pt x="1672017" y="90173"/>
                </a:cubicBezTo>
                <a:cubicBezTo>
                  <a:pt x="1669741" y="93966"/>
                  <a:pt x="1666706" y="97759"/>
                  <a:pt x="1660638" y="105346"/>
                </a:cubicBezTo>
                <a:cubicBezTo>
                  <a:pt x="1676569" y="103069"/>
                  <a:pt x="1687948" y="101552"/>
                  <a:pt x="1705397" y="99276"/>
                </a:cubicBezTo>
                <a:cubicBezTo>
                  <a:pt x="1689465" y="112932"/>
                  <a:pt x="1676569" y="121277"/>
                  <a:pt x="1667465" y="132656"/>
                </a:cubicBezTo>
                <a:cubicBezTo>
                  <a:pt x="1649258" y="156173"/>
                  <a:pt x="1628775" y="179691"/>
                  <a:pt x="1617396" y="206243"/>
                </a:cubicBezTo>
                <a:cubicBezTo>
                  <a:pt x="1602223" y="241140"/>
                  <a:pt x="1621948" y="266174"/>
                  <a:pt x="1660638" y="270726"/>
                </a:cubicBezTo>
                <a:cubicBezTo>
                  <a:pt x="1665948" y="271485"/>
                  <a:pt x="1671258" y="279071"/>
                  <a:pt x="1676569" y="284382"/>
                </a:cubicBezTo>
                <a:cubicBezTo>
                  <a:pt x="1703121" y="261623"/>
                  <a:pt x="1728914" y="240381"/>
                  <a:pt x="1753949" y="217622"/>
                </a:cubicBezTo>
                <a:cubicBezTo>
                  <a:pt x="1794915" y="179691"/>
                  <a:pt x="1801743" y="131139"/>
                  <a:pt x="1785811" y="80310"/>
                </a:cubicBezTo>
                <a:cubicBezTo>
                  <a:pt x="1772914" y="40862"/>
                  <a:pt x="1738776" y="28724"/>
                  <a:pt x="1700845" y="21896"/>
                </a:cubicBezTo>
                <a:cubicBezTo>
                  <a:pt x="1728914" y="5207"/>
                  <a:pt x="1759259" y="-2380"/>
                  <a:pt x="1791122" y="655"/>
                </a:cubicBezTo>
                <a:cubicBezTo>
                  <a:pt x="1838915" y="5207"/>
                  <a:pt x="1878364" y="28724"/>
                  <a:pt x="1912502" y="61345"/>
                </a:cubicBezTo>
                <a:cubicBezTo>
                  <a:pt x="1943606" y="90173"/>
                  <a:pt x="1974710" y="118242"/>
                  <a:pt x="2007331" y="148587"/>
                </a:cubicBezTo>
                <a:cubicBezTo>
                  <a:pt x="2027814" y="117483"/>
                  <a:pt x="2051331" y="81828"/>
                  <a:pt x="2077125" y="41621"/>
                </a:cubicBezTo>
                <a:cubicBezTo>
                  <a:pt x="2081676" y="57552"/>
                  <a:pt x="2085469" y="68931"/>
                  <a:pt x="2090021" y="84104"/>
                </a:cubicBezTo>
                <a:cubicBezTo>
                  <a:pt x="2099884" y="69690"/>
                  <a:pt x="2108228" y="57552"/>
                  <a:pt x="2118090" y="42379"/>
                </a:cubicBezTo>
                <a:cubicBezTo>
                  <a:pt x="2122642" y="56793"/>
                  <a:pt x="2126436" y="68173"/>
                  <a:pt x="2130987" y="82587"/>
                </a:cubicBezTo>
                <a:cubicBezTo>
                  <a:pt x="2237195" y="67414"/>
                  <a:pt x="2331265" y="93966"/>
                  <a:pt x="2405611" y="175898"/>
                </a:cubicBezTo>
                <a:cubicBezTo>
                  <a:pt x="2435956" y="209277"/>
                  <a:pt x="2438232" y="252519"/>
                  <a:pt x="2445059" y="300313"/>
                </a:cubicBezTo>
                <a:cubicBezTo>
                  <a:pt x="2429887" y="288175"/>
                  <a:pt x="2418507" y="279830"/>
                  <a:pt x="2408645" y="270726"/>
                </a:cubicBezTo>
                <a:cubicBezTo>
                  <a:pt x="2320644" y="188795"/>
                  <a:pt x="2181057" y="254037"/>
                  <a:pt x="2153746" y="334451"/>
                </a:cubicBezTo>
                <a:cubicBezTo>
                  <a:pt x="2140849" y="371624"/>
                  <a:pt x="2128711" y="410314"/>
                  <a:pt x="2124160" y="449004"/>
                </a:cubicBezTo>
                <a:cubicBezTo>
                  <a:pt x="2102159" y="640937"/>
                  <a:pt x="2046780" y="824525"/>
                  <a:pt x="1987607" y="1007354"/>
                </a:cubicBezTo>
                <a:cubicBezTo>
                  <a:pt x="1951951" y="1117356"/>
                  <a:pt x="1916295" y="1227357"/>
                  <a:pt x="1880640" y="1337358"/>
                </a:cubicBezTo>
                <a:cubicBezTo>
                  <a:pt x="1876847" y="1347979"/>
                  <a:pt x="1873812" y="1358599"/>
                  <a:pt x="1870019" y="1373013"/>
                </a:cubicBezTo>
                <a:cubicBezTo>
                  <a:pt x="2060435" y="1413979"/>
                  <a:pt x="2212919" y="1346461"/>
                  <a:pt x="2350989" y="1222805"/>
                </a:cubicBezTo>
                <a:cubicBezTo>
                  <a:pt x="2388162" y="1264530"/>
                  <a:pt x="2432163" y="1257702"/>
                  <a:pt x="2475405" y="1237219"/>
                </a:cubicBezTo>
                <a:cubicBezTo>
                  <a:pt x="2567957" y="1192460"/>
                  <a:pt x="2652923" y="1134804"/>
                  <a:pt x="2712097" y="1050596"/>
                </a:cubicBezTo>
                <a:cubicBezTo>
                  <a:pt x="2776580" y="958044"/>
                  <a:pt x="2834236" y="860939"/>
                  <a:pt x="2894168" y="765352"/>
                </a:cubicBezTo>
                <a:cubicBezTo>
                  <a:pt x="2905547" y="747903"/>
                  <a:pt x="2914650" y="729697"/>
                  <a:pt x="2926788" y="708455"/>
                </a:cubicBezTo>
                <a:cubicBezTo>
                  <a:pt x="2995823" y="769904"/>
                  <a:pt x="3067893" y="741834"/>
                  <a:pt x="3139963" y="713007"/>
                </a:cubicBezTo>
                <a:cubicBezTo>
                  <a:pt x="3148308" y="727421"/>
                  <a:pt x="3155894" y="740317"/>
                  <a:pt x="3164998" y="755490"/>
                </a:cubicBezTo>
                <a:cubicBezTo>
                  <a:pt x="3095204" y="804801"/>
                  <a:pt x="3022375" y="829836"/>
                  <a:pt x="2936651" y="801766"/>
                </a:cubicBezTo>
                <a:cubicBezTo>
                  <a:pt x="2925271" y="837422"/>
                  <a:pt x="2914650" y="870801"/>
                  <a:pt x="2904788" y="904940"/>
                </a:cubicBezTo>
                <a:cubicBezTo>
                  <a:pt x="2903271" y="911009"/>
                  <a:pt x="2904788" y="920871"/>
                  <a:pt x="2908581" y="924664"/>
                </a:cubicBezTo>
                <a:cubicBezTo>
                  <a:pt x="2938926" y="954250"/>
                  <a:pt x="2968513" y="984596"/>
                  <a:pt x="3000376" y="1011906"/>
                </a:cubicBezTo>
                <a:cubicBezTo>
                  <a:pt x="3022375" y="1030872"/>
                  <a:pt x="3049686" y="1036941"/>
                  <a:pt x="3080032" y="1031631"/>
                </a:cubicBezTo>
                <a:cubicBezTo>
                  <a:pt x="3088376" y="1030113"/>
                  <a:pt x="3098997" y="1034665"/>
                  <a:pt x="3105825" y="1039217"/>
                </a:cubicBezTo>
                <a:cubicBezTo>
                  <a:pt x="3123273" y="1050596"/>
                  <a:pt x="3138446" y="1065010"/>
                  <a:pt x="3155894" y="1075631"/>
                </a:cubicBezTo>
                <a:cubicBezTo>
                  <a:pt x="3196860" y="1099907"/>
                  <a:pt x="3237826" y="1099907"/>
                  <a:pt x="3277275" y="1069562"/>
                </a:cubicBezTo>
                <a:cubicBezTo>
                  <a:pt x="3284861" y="1063493"/>
                  <a:pt x="3293206" y="1059700"/>
                  <a:pt x="3304585" y="1053631"/>
                </a:cubicBezTo>
                <a:cubicBezTo>
                  <a:pt x="3309896" y="1066527"/>
                  <a:pt x="3315206" y="1077148"/>
                  <a:pt x="3320516" y="1088528"/>
                </a:cubicBezTo>
                <a:cubicBezTo>
                  <a:pt x="3243137" y="1137839"/>
                  <a:pt x="3155894" y="1134804"/>
                  <a:pt x="3087618" y="1082459"/>
                </a:cubicBezTo>
                <a:cubicBezTo>
                  <a:pt x="3081548" y="1077907"/>
                  <a:pt x="3071686" y="1074114"/>
                  <a:pt x="3065617" y="1076390"/>
                </a:cubicBezTo>
                <a:cubicBezTo>
                  <a:pt x="3008720" y="1099907"/>
                  <a:pt x="2965478" y="1072597"/>
                  <a:pt x="2922995" y="1040734"/>
                </a:cubicBezTo>
                <a:cubicBezTo>
                  <a:pt x="2905547" y="1027079"/>
                  <a:pt x="2889616" y="1011148"/>
                  <a:pt x="2873684" y="995975"/>
                </a:cubicBezTo>
                <a:cubicBezTo>
                  <a:pt x="2850167" y="1024803"/>
                  <a:pt x="2853960" y="1055907"/>
                  <a:pt x="2877478" y="1086252"/>
                </a:cubicBezTo>
                <a:cubicBezTo>
                  <a:pt x="2910099" y="1127977"/>
                  <a:pt x="2945754" y="1166666"/>
                  <a:pt x="2993548" y="1192460"/>
                </a:cubicBezTo>
                <a:cubicBezTo>
                  <a:pt x="3000376" y="1196253"/>
                  <a:pt x="3007962" y="1209150"/>
                  <a:pt x="3007203" y="1217495"/>
                </a:cubicBezTo>
                <a:cubicBezTo>
                  <a:pt x="3000376" y="1285013"/>
                  <a:pt x="3026169" y="1338875"/>
                  <a:pt x="3072445" y="1385151"/>
                </a:cubicBezTo>
                <a:cubicBezTo>
                  <a:pt x="3097480" y="1410186"/>
                  <a:pt x="3124790" y="1432945"/>
                  <a:pt x="3152860" y="1457980"/>
                </a:cubicBezTo>
                <a:cubicBezTo>
                  <a:pt x="3135411" y="1471635"/>
                  <a:pt x="3120239" y="1472393"/>
                  <a:pt x="3105825" y="1458738"/>
                </a:cubicBezTo>
                <a:cubicBezTo>
                  <a:pt x="3072445" y="1426876"/>
                  <a:pt x="3039065" y="1395014"/>
                  <a:pt x="3007203" y="1361634"/>
                </a:cubicBezTo>
                <a:cubicBezTo>
                  <a:pt x="2976858" y="1329013"/>
                  <a:pt x="2959409" y="1290323"/>
                  <a:pt x="2954099" y="1245564"/>
                </a:cubicBezTo>
                <a:cubicBezTo>
                  <a:pt x="2952582" y="1234943"/>
                  <a:pt x="2946513" y="1219770"/>
                  <a:pt x="2938168" y="1215977"/>
                </a:cubicBezTo>
                <a:cubicBezTo>
                  <a:pt x="2887340" y="1192460"/>
                  <a:pt x="2854719" y="1153011"/>
                  <a:pt x="2829684" y="1100666"/>
                </a:cubicBezTo>
                <a:cubicBezTo>
                  <a:pt x="2823615" y="1108252"/>
                  <a:pt x="2819063" y="1113562"/>
                  <a:pt x="2816028" y="1119631"/>
                </a:cubicBezTo>
                <a:cubicBezTo>
                  <a:pt x="2793270" y="1160597"/>
                  <a:pt x="2773545" y="1203839"/>
                  <a:pt x="2746235" y="1242529"/>
                </a:cubicBezTo>
                <a:cubicBezTo>
                  <a:pt x="2717407" y="1283495"/>
                  <a:pt x="2684786" y="1323703"/>
                  <a:pt x="2646854" y="1356323"/>
                </a:cubicBezTo>
                <a:cubicBezTo>
                  <a:pt x="2595268" y="1402600"/>
                  <a:pt x="2532302" y="1413221"/>
                  <a:pt x="2464025" y="1395772"/>
                </a:cubicBezTo>
                <a:cubicBezTo>
                  <a:pt x="2452646" y="1392738"/>
                  <a:pt x="2435197" y="1392738"/>
                  <a:pt x="2428370" y="1399565"/>
                </a:cubicBezTo>
                <a:cubicBezTo>
                  <a:pt x="2348714" y="1477704"/>
                  <a:pt x="2251609" y="1524739"/>
                  <a:pt x="2148436" y="1558877"/>
                </a:cubicBezTo>
                <a:cubicBezTo>
                  <a:pt x="2046021" y="1593016"/>
                  <a:pt x="1941330" y="1621085"/>
                  <a:pt x="1836639" y="1646878"/>
                </a:cubicBezTo>
                <a:cubicBezTo>
                  <a:pt x="1803260" y="1655223"/>
                  <a:pt x="1792639" y="1668878"/>
                  <a:pt x="1787329" y="1700741"/>
                </a:cubicBezTo>
                <a:cubicBezTo>
                  <a:pt x="1744846" y="1940467"/>
                  <a:pt x="1770639" y="2175642"/>
                  <a:pt x="1829812" y="2408541"/>
                </a:cubicBezTo>
                <a:cubicBezTo>
                  <a:pt x="1863950" y="2541301"/>
                  <a:pt x="1907192" y="2670268"/>
                  <a:pt x="1973951" y="2790131"/>
                </a:cubicBezTo>
                <a:cubicBezTo>
                  <a:pt x="1989123" y="2816683"/>
                  <a:pt x="2008089" y="2842477"/>
                  <a:pt x="2030848" y="2862960"/>
                </a:cubicBezTo>
                <a:cubicBezTo>
                  <a:pt x="2083194" y="2910753"/>
                  <a:pt x="2139332" y="2954753"/>
                  <a:pt x="2190160" y="2997236"/>
                </a:cubicBezTo>
                <a:cubicBezTo>
                  <a:pt x="1709948" y="2997236"/>
                  <a:pt x="1223668" y="2997236"/>
                  <a:pt x="738146" y="2997236"/>
                </a:cubicBezTo>
                <a:cubicBezTo>
                  <a:pt x="737387" y="2994961"/>
                  <a:pt x="736628" y="2993443"/>
                  <a:pt x="736628" y="2991168"/>
                </a:cubicBezTo>
                <a:cubicBezTo>
                  <a:pt x="753318" y="2977512"/>
                  <a:pt x="770008" y="2962340"/>
                  <a:pt x="787456" y="2949443"/>
                </a:cubicBezTo>
                <a:cubicBezTo>
                  <a:pt x="864836" y="2890270"/>
                  <a:pt x="892906" y="2810614"/>
                  <a:pt x="886078" y="2715786"/>
                </a:cubicBezTo>
                <a:cubicBezTo>
                  <a:pt x="871664" y="2517025"/>
                  <a:pt x="857250" y="2317506"/>
                  <a:pt x="842836" y="2118745"/>
                </a:cubicBezTo>
                <a:cubicBezTo>
                  <a:pt x="824629" y="1863846"/>
                  <a:pt x="842836" y="1612740"/>
                  <a:pt x="911113" y="1365427"/>
                </a:cubicBezTo>
                <a:cubicBezTo>
                  <a:pt x="917940" y="1340392"/>
                  <a:pt x="911871" y="1326737"/>
                  <a:pt x="891388" y="1312323"/>
                </a:cubicBezTo>
                <a:cubicBezTo>
                  <a:pt x="824629" y="1265288"/>
                  <a:pt x="769249" y="1204598"/>
                  <a:pt x="732076" y="1131770"/>
                </a:cubicBezTo>
                <a:cubicBezTo>
                  <a:pt x="686559" y="1043010"/>
                  <a:pt x="643317" y="953492"/>
                  <a:pt x="603110" y="862457"/>
                </a:cubicBezTo>
                <a:cubicBezTo>
                  <a:pt x="582627" y="816939"/>
                  <a:pt x="553040" y="791904"/>
                  <a:pt x="505247" y="779007"/>
                </a:cubicBezTo>
                <a:cubicBezTo>
                  <a:pt x="463522" y="767628"/>
                  <a:pt x="422556" y="748662"/>
                  <a:pt x="383107" y="729697"/>
                </a:cubicBezTo>
                <a:cubicBezTo>
                  <a:pt x="368693" y="722869"/>
                  <a:pt x="358831" y="720593"/>
                  <a:pt x="344417" y="726662"/>
                </a:cubicBezTo>
                <a:cubicBezTo>
                  <a:pt x="311038" y="739559"/>
                  <a:pt x="278417" y="754731"/>
                  <a:pt x="243520" y="762318"/>
                </a:cubicBezTo>
                <a:cubicBezTo>
                  <a:pt x="197243" y="772180"/>
                  <a:pt x="152484" y="761559"/>
                  <a:pt x="107725" y="746387"/>
                </a:cubicBezTo>
                <a:cubicBezTo>
                  <a:pt x="82690" y="733490"/>
                  <a:pt x="76622" y="719076"/>
                  <a:pt x="84966" y="695558"/>
                </a:cubicBezTo>
                <a:close/>
                <a:moveTo>
                  <a:pt x="1832846" y="833629"/>
                </a:moveTo>
                <a:cubicBezTo>
                  <a:pt x="1832846" y="814663"/>
                  <a:pt x="1832846" y="798732"/>
                  <a:pt x="1832846" y="782042"/>
                </a:cubicBezTo>
                <a:cubicBezTo>
                  <a:pt x="1813122" y="782801"/>
                  <a:pt x="1793397" y="782801"/>
                  <a:pt x="1772914" y="784318"/>
                </a:cubicBezTo>
                <a:cubicBezTo>
                  <a:pt x="1767604" y="784318"/>
                  <a:pt x="1762294" y="788870"/>
                  <a:pt x="1757742" y="791145"/>
                </a:cubicBezTo>
                <a:cubicBezTo>
                  <a:pt x="1626499" y="853353"/>
                  <a:pt x="1555947" y="967147"/>
                  <a:pt x="1503602" y="1094597"/>
                </a:cubicBezTo>
                <a:cubicBezTo>
                  <a:pt x="1490705" y="1125701"/>
                  <a:pt x="1504360" y="1140114"/>
                  <a:pt x="1536223" y="1130252"/>
                </a:cubicBezTo>
                <a:cubicBezTo>
                  <a:pt x="1585534" y="1115080"/>
                  <a:pt x="1635603" y="1099149"/>
                  <a:pt x="1680362" y="1074873"/>
                </a:cubicBezTo>
                <a:cubicBezTo>
                  <a:pt x="1728914" y="1048321"/>
                  <a:pt x="1775949" y="1014941"/>
                  <a:pt x="1817674" y="977768"/>
                </a:cubicBezTo>
                <a:cubicBezTo>
                  <a:pt x="1852570" y="946664"/>
                  <a:pt x="1876088" y="904181"/>
                  <a:pt x="1881399" y="854870"/>
                </a:cubicBezTo>
                <a:cubicBezTo>
                  <a:pt x="1884433" y="828318"/>
                  <a:pt x="1873053" y="819973"/>
                  <a:pt x="1848019" y="828318"/>
                </a:cubicBezTo>
                <a:cubicBezTo>
                  <a:pt x="1842708" y="829836"/>
                  <a:pt x="1837398" y="832111"/>
                  <a:pt x="1832846" y="833629"/>
                </a:cubicBezTo>
                <a:close/>
                <a:moveTo>
                  <a:pt x="1184978" y="1442048"/>
                </a:moveTo>
                <a:cubicBezTo>
                  <a:pt x="1193323" y="1426876"/>
                  <a:pt x="1198633" y="1413221"/>
                  <a:pt x="1206978" y="1400324"/>
                </a:cubicBezTo>
                <a:cubicBezTo>
                  <a:pt x="1218357" y="1382117"/>
                  <a:pt x="1228978" y="1363151"/>
                  <a:pt x="1244151" y="1347220"/>
                </a:cubicBezTo>
                <a:cubicBezTo>
                  <a:pt x="1269185" y="1321427"/>
                  <a:pt x="1291186" y="1321427"/>
                  <a:pt x="1313944" y="1349496"/>
                </a:cubicBezTo>
                <a:cubicBezTo>
                  <a:pt x="1331393" y="1370738"/>
                  <a:pt x="1347324" y="1373013"/>
                  <a:pt x="1369324" y="1361634"/>
                </a:cubicBezTo>
                <a:cubicBezTo>
                  <a:pt x="1397394" y="1347220"/>
                  <a:pt x="1419394" y="1355565"/>
                  <a:pt x="1436842" y="1380600"/>
                </a:cubicBezTo>
                <a:cubicBezTo>
                  <a:pt x="1452773" y="1403359"/>
                  <a:pt x="1470222" y="1425359"/>
                  <a:pt x="1480843" y="1439773"/>
                </a:cubicBezTo>
                <a:cubicBezTo>
                  <a:pt x="1529395" y="1433704"/>
                  <a:pt x="1571119" y="1429152"/>
                  <a:pt x="1605258" y="1424600"/>
                </a:cubicBezTo>
                <a:cubicBezTo>
                  <a:pt x="1586292" y="1398048"/>
                  <a:pt x="1563533" y="1366186"/>
                  <a:pt x="1540016" y="1334324"/>
                </a:cubicBezTo>
                <a:cubicBezTo>
                  <a:pt x="1536981" y="1330530"/>
                  <a:pt x="1530912" y="1327496"/>
                  <a:pt x="1526360" y="1325978"/>
                </a:cubicBezTo>
                <a:cubicBezTo>
                  <a:pt x="1482360" y="1314599"/>
                  <a:pt x="1452015" y="1289564"/>
                  <a:pt x="1450498" y="1245564"/>
                </a:cubicBezTo>
                <a:cubicBezTo>
                  <a:pt x="1419394" y="1234943"/>
                  <a:pt x="1392842" y="1225081"/>
                  <a:pt x="1362497" y="1214460"/>
                </a:cubicBezTo>
                <a:cubicBezTo>
                  <a:pt x="1334427" y="1247081"/>
                  <a:pt x="1296496" y="1263012"/>
                  <a:pt x="1250220" y="1250115"/>
                </a:cubicBezTo>
                <a:cubicBezTo>
                  <a:pt x="1247944" y="1254668"/>
                  <a:pt x="1247185" y="1256943"/>
                  <a:pt x="1245668" y="1259978"/>
                </a:cubicBezTo>
                <a:cubicBezTo>
                  <a:pt x="1226702" y="1318392"/>
                  <a:pt x="1225944" y="1319151"/>
                  <a:pt x="1166012" y="1322944"/>
                </a:cubicBezTo>
                <a:cubicBezTo>
                  <a:pt x="1159184" y="1323703"/>
                  <a:pt x="1150839" y="1325978"/>
                  <a:pt x="1147046" y="1330530"/>
                </a:cubicBezTo>
                <a:cubicBezTo>
                  <a:pt x="1129598" y="1349496"/>
                  <a:pt x="1114425" y="1369979"/>
                  <a:pt x="1096218" y="1391979"/>
                </a:cubicBezTo>
                <a:cubicBezTo>
                  <a:pt x="1125046" y="1410186"/>
                  <a:pt x="1153874" y="1425359"/>
                  <a:pt x="1184978" y="1442048"/>
                </a:cubicBezTo>
                <a:close/>
                <a:moveTo>
                  <a:pt x="1255530" y="675834"/>
                </a:moveTo>
                <a:cubicBezTo>
                  <a:pt x="1247185" y="701627"/>
                  <a:pt x="1234288" y="722869"/>
                  <a:pt x="1235047" y="743352"/>
                </a:cubicBezTo>
                <a:cubicBezTo>
                  <a:pt x="1236564" y="798732"/>
                  <a:pt x="1240357" y="854111"/>
                  <a:pt x="1250978" y="907974"/>
                </a:cubicBezTo>
                <a:cubicBezTo>
                  <a:pt x="1260840" y="955009"/>
                  <a:pt x="1279048" y="1001285"/>
                  <a:pt x="1298013" y="1046045"/>
                </a:cubicBezTo>
                <a:cubicBezTo>
                  <a:pt x="1310151" y="1074114"/>
                  <a:pt x="1329876" y="1071838"/>
                  <a:pt x="1345807" y="1046045"/>
                </a:cubicBezTo>
                <a:cubicBezTo>
                  <a:pt x="1349600" y="1039975"/>
                  <a:pt x="1351876" y="1032389"/>
                  <a:pt x="1354152" y="1025562"/>
                </a:cubicBezTo>
                <a:cubicBezTo>
                  <a:pt x="1376152" y="957285"/>
                  <a:pt x="1382980" y="887491"/>
                  <a:pt x="1379945" y="816180"/>
                </a:cubicBezTo>
                <a:cubicBezTo>
                  <a:pt x="1377669" y="761559"/>
                  <a:pt x="1364772" y="709972"/>
                  <a:pt x="1329876" y="665972"/>
                </a:cubicBezTo>
                <a:cubicBezTo>
                  <a:pt x="1311668" y="643213"/>
                  <a:pt x="1296496" y="644730"/>
                  <a:pt x="1282082" y="669765"/>
                </a:cubicBezTo>
                <a:cubicBezTo>
                  <a:pt x="1278289" y="675834"/>
                  <a:pt x="1276013" y="682662"/>
                  <a:pt x="1272220" y="690248"/>
                </a:cubicBezTo>
                <a:cubicBezTo>
                  <a:pt x="1268427" y="687213"/>
                  <a:pt x="1264634" y="684179"/>
                  <a:pt x="1255530" y="675834"/>
                </a:cubicBezTo>
                <a:close/>
              </a:path>
            </a:pathLst>
          </a:custGeom>
          <a:solidFill>
            <a:schemeClr val="tx1"/>
          </a:solidFill>
          <a:ln w="75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Graphic 141">
            <a:extLst>
              <a:ext uri="{FF2B5EF4-FFF2-40B4-BE49-F238E27FC236}">
                <a16:creationId xmlns:a16="http://schemas.microsoft.com/office/drawing/2014/main" id="{8E790227-FC04-4B48-A790-72E64D4C2513}"/>
              </a:ext>
            </a:extLst>
          </p:cNvPr>
          <p:cNvSpPr/>
          <p:nvPr/>
        </p:nvSpPr>
        <p:spPr>
          <a:xfrm flipH="1">
            <a:off x="5001546" y="1331889"/>
            <a:ext cx="1064255" cy="1692232"/>
          </a:xfrm>
          <a:custGeom>
            <a:avLst/>
            <a:gdLst>
              <a:gd name="connsiteX0" fmla="*/ 1388589 w 1533525"/>
              <a:gd name="connsiteY0" fmla="*/ 1502240 h 2438400"/>
              <a:gd name="connsiteX1" fmla="*/ 1458597 w 1533525"/>
              <a:gd name="connsiteY1" fmla="*/ 1420324 h 2438400"/>
              <a:gd name="connsiteX2" fmla="*/ 1536226 w 1533525"/>
              <a:gd name="connsiteY2" fmla="*/ 1251256 h 2438400"/>
              <a:gd name="connsiteX3" fmla="*/ 1519081 w 1533525"/>
              <a:gd name="connsiteY3" fmla="*/ 1107428 h 2438400"/>
              <a:gd name="connsiteX4" fmla="*/ 1403829 w 1533525"/>
              <a:gd name="connsiteY4" fmla="*/ 881686 h 2438400"/>
              <a:gd name="connsiteX5" fmla="*/ 1333820 w 1533525"/>
              <a:gd name="connsiteY5" fmla="*/ 775006 h 2438400"/>
              <a:gd name="connsiteX6" fmla="*/ 1314294 w 1533525"/>
              <a:gd name="connsiteY6" fmla="*/ 692614 h 2438400"/>
              <a:gd name="connsiteX7" fmla="*/ 1302864 w 1533525"/>
              <a:gd name="connsiteY7" fmla="*/ 565456 h 2438400"/>
              <a:gd name="connsiteX8" fmla="*/ 1199994 w 1533525"/>
              <a:gd name="connsiteY8" fmla="*/ 449727 h 2438400"/>
              <a:gd name="connsiteX9" fmla="*/ 1009970 w 1533525"/>
              <a:gd name="connsiteY9" fmla="*/ 465443 h 2438400"/>
              <a:gd name="connsiteX10" fmla="*/ 866619 w 1533525"/>
              <a:gd name="connsiteY10" fmla="*/ 543072 h 2438400"/>
              <a:gd name="connsiteX11" fmla="*/ 856617 w 1533525"/>
              <a:gd name="connsiteY11" fmla="*/ 544501 h 2438400"/>
              <a:gd name="connsiteX12" fmla="*/ 857570 w 1533525"/>
              <a:gd name="connsiteY12" fmla="*/ 534976 h 2438400"/>
              <a:gd name="connsiteX13" fmla="*/ 871381 w 1533525"/>
              <a:gd name="connsiteY13" fmla="*/ 416865 h 2438400"/>
              <a:gd name="connsiteX14" fmla="*/ 875667 w 1533525"/>
              <a:gd name="connsiteY14" fmla="*/ 271133 h 2438400"/>
              <a:gd name="connsiteX15" fmla="*/ 949486 w 1533525"/>
              <a:gd name="connsiteY15" fmla="*/ 178740 h 2438400"/>
              <a:gd name="connsiteX16" fmla="*/ 1075216 w 1533525"/>
              <a:gd name="connsiteY16" fmla="*/ 76823 h 2438400"/>
              <a:gd name="connsiteX17" fmla="*/ 1090933 w 1533525"/>
              <a:gd name="connsiteY17" fmla="*/ 68727 h 2438400"/>
              <a:gd name="connsiteX18" fmla="*/ 1171895 w 1533525"/>
              <a:gd name="connsiteY18" fmla="*/ 47772 h 2438400"/>
              <a:gd name="connsiteX19" fmla="*/ 1100458 w 1533525"/>
              <a:gd name="connsiteY19" fmla="*/ 33960 h 2438400"/>
              <a:gd name="connsiteX20" fmla="*/ 925198 w 1533525"/>
              <a:gd name="connsiteY20" fmla="*/ 100159 h 2438400"/>
              <a:gd name="connsiteX21" fmla="*/ 865190 w 1533525"/>
              <a:gd name="connsiteY21" fmla="*/ 109684 h 2438400"/>
              <a:gd name="connsiteX22" fmla="*/ 721363 w 1533525"/>
              <a:gd name="connsiteY22" fmla="*/ 193028 h 2438400"/>
              <a:gd name="connsiteX23" fmla="*/ 584679 w 1533525"/>
              <a:gd name="connsiteY23" fmla="*/ 360668 h 2438400"/>
              <a:gd name="connsiteX24" fmla="*/ 568963 w 1533525"/>
              <a:gd name="connsiteY24" fmla="*/ 362097 h 2438400"/>
              <a:gd name="connsiteX25" fmla="*/ 536101 w 1533525"/>
              <a:gd name="connsiteY25" fmla="*/ 338284 h 2438400"/>
              <a:gd name="connsiteX26" fmla="*/ 427993 w 1533525"/>
              <a:gd name="connsiteY26" fmla="*/ 143022 h 2438400"/>
              <a:gd name="connsiteX27" fmla="*/ 418468 w 1533525"/>
              <a:gd name="connsiteY27" fmla="*/ 130639 h 2438400"/>
              <a:gd name="connsiteX28" fmla="*/ 412752 w 1533525"/>
              <a:gd name="connsiteY28" fmla="*/ 146832 h 2438400"/>
              <a:gd name="connsiteX29" fmla="*/ 451329 w 1533525"/>
              <a:gd name="connsiteY29" fmla="*/ 385433 h 2438400"/>
              <a:gd name="connsiteX30" fmla="*/ 452281 w 1533525"/>
              <a:gd name="connsiteY30" fmla="*/ 420199 h 2438400"/>
              <a:gd name="connsiteX31" fmla="*/ 430850 w 1533525"/>
              <a:gd name="connsiteY31" fmla="*/ 466396 h 2438400"/>
              <a:gd name="connsiteX32" fmla="*/ 440375 w 1533525"/>
              <a:gd name="connsiteY32" fmla="*/ 497352 h 2438400"/>
              <a:gd name="connsiteX33" fmla="*/ 473712 w 1533525"/>
              <a:gd name="connsiteY33" fmla="*/ 505448 h 2438400"/>
              <a:gd name="connsiteX34" fmla="*/ 481809 w 1533525"/>
              <a:gd name="connsiteY34" fmla="*/ 510687 h 2438400"/>
              <a:gd name="connsiteX35" fmla="*/ 480856 w 1533525"/>
              <a:gd name="connsiteY35" fmla="*/ 559264 h 2438400"/>
              <a:gd name="connsiteX36" fmla="*/ 433707 w 1533525"/>
              <a:gd name="connsiteY36" fmla="*/ 587839 h 2438400"/>
              <a:gd name="connsiteX37" fmla="*/ 414657 w 1533525"/>
              <a:gd name="connsiteY37" fmla="*/ 603556 h 2438400"/>
              <a:gd name="connsiteX38" fmla="*/ 418944 w 1533525"/>
              <a:gd name="connsiteY38" fmla="*/ 659753 h 2438400"/>
              <a:gd name="connsiteX39" fmla="*/ 430850 w 1533525"/>
              <a:gd name="connsiteY39" fmla="*/ 667849 h 2438400"/>
              <a:gd name="connsiteX40" fmla="*/ 436565 w 1533525"/>
              <a:gd name="connsiteY40" fmla="*/ 659753 h 2438400"/>
              <a:gd name="connsiteX41" fmla="*/ 448948 w 1533525"/>
              <a:gd name="connsiteY41" fmla="*/ 645466 h 2438400"/>
              <a:gd name="connsiteX42" fmla="*/ 470855 w 1533525"/>
              <a:gd name="connsiteY42" fmla="*/ 643561 h 2438400"/>
              <a:gd name="connsiteX43" fmla="*/ 494191 w 1533525"/>
              <a:gd name="connsiteY43" fmla="*/ 667849 h 2438400"/>
              <a:gd name="connsiteX44" fmla="*/ 496096 w 1533525"/>
              <a:gd name="connsiteY44" fmla="*/ 685471 h 2438400"/>
              <a:gd name="connsiteX45" fmla="*/ 460377 w 1533525"/>
              <a:gd name="connsiteY45" fmla="*/ 755479 h 2438400"/>
              <a:gd name="connsiteX46" fmla="*/ 458949 w 1533525"/>
              <a:gd name="connsiteY46" fmla="*/ 782626 h 2438400"/>
              <a:gd name="connsiteX47" fmla="*/ 480856 w 1533525"/>
              <a:gd name="connsiteY47" fmla="*/ 791198 h 2438400"/>
              <a:gd name="connsiteX48" fmla="*/ 578011 w 1533525"/>
              <a:gd name="connsiteY48" fmla="*/ 749288 h 2438400"/>
              <a:gd name="connsiteX49" fmla="*/ 601824 w 1533525"/>
              <a:gd name="connsiteY49" fmla="*/ 749288 h 2438400"/>
              <a:gd name="connsiteX50" fmla="*/ 617540 w 1533525"/>
              <a:gd name="connsiteY50" fmla="*/ 765481 h 2438400"/>
              <a:gd name="connsiteX51" fmla="*/ 607539 w 1533525"/>
              <a:gd name="connsiteY51" fmla="*/ 789769 h 2438400"/>
              <a:gd name="connsiteX52" fmla="*/ 518956 w 1533525"/>
              <a:gd name="connsiteY52" fmla="*/ 837394 h 2438400"/>
              <a:gd name="connsiteX53" fmla="*/ 435136 w 1533525"/>
              <a:gd name="connsiteY53" fmla="*/ 835489 h 2438400"/>
              <a:gd name="connsiteX54" fmla="*/ 238921 w 1533525"/>
              <a:gd name="connsiteY54" fmla="*/ 745954 h 2438400"/>
              <a:gd name="connsiteX55" fmla="*/ 207489 w 1533525"/>
              <a:gd name="connsiteY55" fmla="*/ 710236 h 2438400"/>
              <a:gd name="connsiteX56" fmla="*/ 203202 w 1533525"/>
              <a:gd name="connsiteY56" fmla="*/ 698329 h 2438400"/>
              <a:gd name="connsiteX57" fmla="*/ 208441 w 1533525"/>
              <a:gd name="connsiteY57" fmla="*/ 631654 h 2438400"/>
              <a:gd name="connsiteX58" fmla="*/ 194154 w 1533525"/>
              <a:gd name="connsiteY58" fmla="*/ 575933 h 2438400"/>
              <a:gd name="connsiteX59" fmla="*/ 189867 w 1533525"/>
              <a:gd name="connsiteY59" fmla="*/ 567837 h 2438400"/>
              <a:gd name="connsiteX60" fmla="*/ 186534 w 1533525"/>
              <a:gd name="connsiteY60" fmla="*/ 494971 h 2438400"/>
              <a:gd name="connsiteX61" fmla="*/ 238445 w 1533525"/>
              <a:gd name="connsiteY61" fmla="*/ 323044 h 2438400"/>
              <a:gd name="connsiteX62" fmla="*/ 257019 w 1533525"/>
              <a:gd name="connsiteY62" fmla="*/ 256845 h 2438400"/>
              <a:gd name="connsiteX63" fmla="*/ 243684 w 1533525"/>
              <a:gd name="connsiteY63" fmla="*/ 192075 h 2438400"/>
              <a:gd name="connsiteX64" fmla="*/ 259400 w 1533525"/>
              <a:gd name="connsiteY64" fmla="*/ 118733 h 2438400"/>
              <a:gd name="connsiteX65" fmla="*/ 276545 w 1533525"/>
              <a:gd name="connsiteY65" fmla="*/ 94920 h 2438400"/>
              <a:gd name="connsiteX66" fmla="*/ 226539 w 1533525"/>
              <a:gd name="connsiteY66" fmla="*/ 1099 h 2438400"/>
              <a:gd name="connsiteX67" fmla="*/ 193201 w 1533525"/>
              <a:gd name="connsiteY67" fmla="*/ 36342 h 2438400"/>
              <a:gd name="connsiteX68" fmla="*/ 183200 w 1533525"/>
              <a:gd name="connsiteY68" fmla="*/ 101112 h 2438400"/>
              <a:gd name="connsiteX69" fmla="*/ 187010 w 1533525"/>
              <a:gd name="connsiteY69" fmla="*/ 132068 h 2438400"/>
              <a:gd name="connsiteX70" fmla="*/ 168436 w 1533525"/>
              <a:gd name="connsiteY70" fmla="*/ 299708 h 2438400"/>
              <a:gd name="connsiteX71" fmla="*/ 133670 w 1533525"/>
              <a:gd name="connsiteY71" fmla="*/ 430677 h 2438400"/>
              <a:gd name="connsiteX72" fmla="*/ 128431 w 1533525"/>
              <a:gd name="connsiteY72" fmla="*/ 531642 h 2438400"/>
              <a:gd name="connsiteX73" fmla="*/ 113667 w 1533525"/>
              <a:gd name="connsiteY73" fmla="*/ 547358 h 2438400"/>
              <a:gd name="connsiteX74" fmla="*/ 89855 w 1533525"/>
              <a:gd name="connsiteY74" fmla="*/ 566884 h 2438400"/>
              <a:gd name="connsiteX75" fmla="*/ 81282 w 1533525"/>
              <a:gd name="connsiteY75" fmla="*/ 574981 h 2438400"/>
              <a:gd name="connsiteX76" fmla="*/ 64137 w 1533525"/>
              <a:gd name="connsiteY76" fmla="*/ 598793 h 2438400"/>
              <a:gd name="connsiteX77" fmla="*/ 62709 w 1533525"/>
              <a:gd name="connsiteY77" fmla="*/ 657848 h 2438400"/>
              <a:gd name="connsiteX78" fmla="*/ 69852 w 1533525"/>
              <a:gd name="connsiteY78" fmla="*/ 696901 h 2438400"/>
              <a:gd name="connsiteX79" fmla="*/ 87474 w 1533525"/>
              <a:gd name="connsiteY79" fmla="*/ 733572 h 2438400"/>
              <a:gd name="connsiteX80" fmla="*/ 96999 w 1533525"/>
              <a:gd name="connsiteY80" fmla="*/ 745002 h 2438400"/>
              <a:gd name="connsiteX81" fmla="*/ 105571 w 1533525"/>
              <a:gd name="connsiteY81" fmla="*/ 761671 h 2438400"/>
              <a:gd name="connsiteX82" fmla="*/ 88426 w 1533525"/>
              <a:gd name="connsiteY82" fmla="*/ 844538 h 2438400"/>
              <a:gd name="connsiteX83" fmla="*/ 78901 w 1533525"/>
              <a:gd name="connsiteY83" fmla="*/ 898831 h 2438400"/>
              <a:gd name="connsiteX84" fmla="*/ 73186 w 1533525"/>
              <a:gd name="connsiteY84" fmla="*/ 994081 h 2438400"/>
              <a:gd name="connsiteX85" fmla="*/ 94141 w 1533525"/>
              <a:gd name="connsiteY85" fmla="*/ 1087426 h 2438400"/>
              <a:gd name="connsiteX86" fmla="*/ 81759 w 1533525"/>
              <a:gd name="connsiteY86" fmla="*/ 1120287 h 2438400"/>
              <a:gd name="connsiteX87" fmla="*/ 67471 w 1533525"/>
              <a:gd name="connsiteY87" fmla="*/ 1166483 h 2438400"/>
              <a:gd name="connsiteX88" fmla="*/ 71757 w 1533525"/>
              <a:gd name="connsiteY88" fmla="*/ 1182199 h 2438400"/>
              <a:gd name="connsiteX89" fmla="*/ 83187 w 1533525"/>
              <a:gd name="connsiteY89" fmla="*/ 1215061 h 2438400"/>
              <a:gd name="connsiteX90" fmla="*/ 85569 w 1533525"/>
              <a:gd name="connsiteY90" fmla="*/ 1232682 h 2438400"/>
              <a:gd name="connsiteX91" fmla="*/ 83664 w 1533525"/>
              <a:gd name="connsiteY91" fmla="*/ 1255066 h 2438400"/>
              <a:gd name="connsiteX92" fmla="*/ 77949 w 1533525"/>
              <a:gd name="connsiteY92" fmla="*/ 1317454 h 2438400"/>
              <a:gd name="connsiteX93" fmla="*/ 64137 w 1533525"/>
              <a:gd name="connsiteY93" fmla="*/ 1476522 h 2438400"/>
              <a:gd name="connsiteX94" fmla="*/ 64614 w 1533525"/>
              <a:gd name="connsiteY94" fmla="*/ 1630351 h 2438400"/>
              <a:gd name="connsiteX95" fmla="*/ 42706 w 1533525"/>
              <a:gd name="connsiteY95" fmla="*/ 1854665 h 2438400"/>
              <a:gd name="connsiteX96" fmla="*/ 40801 w 1533525"/>
              <a:gd name="connsiteY96" fmla="*/ 2003255 h 2438400"/>
              <a:gd name="connsiteX97" fmla="*/ 2701 w 1533525"/>
              <a:gd name="connsiteY97" fmla="*/ 2272812 h 2438400"/>
              <a:gd name="connsiteX98" fmla="*/ 9845 w 1533525"/>
              <a:gd name="connsiteY98" fmla="*/ 2353775 h 2438400"/>
              <a:gd name="connsiteX99" fmla="*/ 32705 w 1533525"/>
              <a:gd name="connsiteY99" fmla="*/ 2403781 h 2438400"/>
              <a:gd name="connsiteX100" fmla="*/ 59851 w 1533525"/>
              <a:gd name="connsiteY100" fmla="*/ 2344250 h 2438400"/>
              <a:gd name="connsiteX101" fmla="*/ 79377 w 1533525"/>
              <a:gd name="connsiteY101" fmla="*/ 2167561 h 2438400"/>
              <a:gd name="connsiteX102" fmla="*/ 88902 w 1533525"/>
              <a:gd name="connsiteY102" fmla="*/ 2119460 h 2438400"/>
              <a:gd name="connsiteX103" fmla="*/ 83664 w 1533525"/>
              <a:gd name="connsiteY103" fmla="*/ 1977537 h 2438400"/>
              <a:gd name="connsiteX104" fmla="*/ 89855 w 1533525"/>
              <a:gd name="connsiteY104" fmla="*/ 1965631 h 2438400"/>
              <a:gd name="connsiteX105" fmla="*/ 96999 w 1533525"/>
              <a:gd name="connsiteY105" fmla="*/ 1948486 h 2438400"/>
              <a:gd name="connsiteX106" fmla="*/ 103190 w 1533525"/>
              <a:gd name="connsiteY106" fmla="*/ 1932293 h 2438400"/>
              <a:gd name="connsiteX107" fmla="*/ 111762 w 1533525"/>
              <a:gd name="connsiteY107" fmla="*/ 1908957 h 2438400"/>
              <a:gd name="connsiteX108" fmla="*/ 112715 w 1533525"/>
              <a:gd name="connsiteY108" fmla="*/ 1880858 h 2438400"/>
              <a:gd name="connsiteX109" fmla="*/ 104619 w 1533525"/>
              <a:gd name="connsiteY109" fmla="*/ 1845140 h 2438400"/>
              <a:gd name="connsiteX110" fmla="*/ 110334 w 1533525"/>
              <a:gd name="connsiteY110" fmla="*/ 1784180 h 2438400"/>
              <a:gd name="connsiteX111" fmla="*/ 110810 w 1533525"/>
              <a:gd name="connsiteY111" fmla="*/ 1727982 h 2438400"/>
              <a:gd name="connsiteX112" fmla="*/ 104142 w 1533525"/>
              <a:gd name="connsiteY112" fmla="*/ 1688453 h 2438400"/>
              <a:gd name="connsiteX113" fmla="*/ 104142 w 1533525"/>
              <a:gd name="connsiteY113" fmla="*/ 1537958 h 2438400"/>
              <a:gd name="connsiteX114" fmla="*/ 110334 w 1533525"/>
              <a:gd name="connsiteY114" fmla="*/ 1525099 h 2438400"/>
              <a:gd name="connsiteX115" fmla="*/ 110334 w 1533525"/>
              <a:gd name="connsiteY115" fmla="*/ 1466521 h 2438400"/>
              <a:gd name="connsiteX116" fmla="*/ 122240 w 1533525"/>
              <a:gd name="connsiteY116" fmla="*/ 1370318 h 2438400"/>
              <a:gd name="connsiteX117" fmla="*/ 133670 w 1533525"/>
              <a:gd name="connsiteY117" fmla="*/ 1288403 h 2438400"/>
              <a:gd name="connsiteX118" fmla="*/ 144624 w 1533525"/>
              <a:gd name="connsiteY118" fmla="*/ 1278878 h 2438400"/>
              <a:gd name="connsiteX119" fmla="*/ 270354 w 1533525"/>
              <a:gd name="connsiteY119" fmla="*/ 1250303 h 2438400"/>
              <a:gd name="connsiteX120" fmla="*/ 418944 w 1533525"/>
              <a:gd name="connsiteY120" fmla="*/ 1234111 h 2438400"/>
              <a:gd name="connsiteX121" fmla="*/ 638019 w 1533525"/>
              <a:gd name="connsiteY121" fmla="*/ 1157911 h 2438400"/>
              <a:gd name="connsiteX122" fmla="*/ 799467 w 1533525"/>
              <a:gd name="connsiteY122" fmla="*/ 1043611 h 2438400"/>
              <a:gd name="connsiteX123" fmla="*/ 889002 w 1533525"/>
              <a:gd name="connsiteY123" fmla="*/ 977888 h 2438400"/>
              <a:gd name="connsiteX124" fmla="*/ 941866 w 1533525"/>
              <a:gd name="connsiteY124" fmla="*/ 961219 h 2438400"/>
              <a:gd name="connsiteX125" fmla="*/ 1040926 w 1533525"/>
              <a:gd name="connsiteY125" fmla="*/ 1012654 h 2438400"/>
              <a:gd name="connsiteX126" fmla="*/ 1072359 w 1533525"/>
              <a:gd name="connsiteY126" fmla="*/ 1147909 h 2438400"/>
              <a:gd name="connsiteX127" fmla="*/ 964250 w 1533525"/>
              <a:gd name="connsiteY127" fmla="*/ 1303643 h 2438400"/>
              <a:gd name="connsiteX128" fmla="*/ 737555 w 1533525"/>
              <a:gd name="connsiteY128" fmla="*/ 1497477 h 2438400"/>
              <a:gd name="connsiteX129" fmla="*/ 704217 w 1533525"/>
              <a:gd name="connsiteY129" fmla="*/ 1541292 h 2438400"/>
              <a:gd name="connsiteX130" fmla="*/ 618016 w 1533525"/>
              <a:gd name="connsiteY130" fmla="*/ 1687977 h 2438400"/>
              <a:gd name="connsiteX131" fmla="*/ 614683 w 1533525"/>
              <a:gd name="connsiteY131" fmla="*/ 1812755 h 2438400"/>
              <a:gd name="connsiteX132" fmla="*/ 716600 w 1533525"/>
              <a:gd name="connsiteY132" fmla="*/ 1934675 h 2438400"/>
              <a:gd name="connsiteX133" fmla="*/ 884240 w 1533525"/>
              <a:gd name="connsiteY133" fmla="*/ 1993730 h 2438400"/>
              <a:gd name="connsiteX134" fmla="*/ 895670 w 1533525"/>
              <a:gd name="connsiteY134" fmla="*/ 2058023 h 2438400"/>
              <a:gd name="connsiteX135" fmla="*/ 887098 w 1533525"/>
              <a:gd name="connsiteY135" fmla="*/ 2074692 h 2438400"/>
              <a:gd name="connsiteX136" fmla="*/ 865666 w 1533525"/>
              <a:gd name="connsiteY136" fmla="*/ 2095171 h 2438400"/>
              <a:gd name="connsiteX137" fmla="*/ 840425 w 1533525"/>
              <a:gd name="connsiteY137" fmla="*/ 2099933 h 2438400"/>
              <a:gd name="connsiteX138" fmla="*/ 807564 w 1533525"/>
              <a:gd name="connsiteY138" fmla="*/ 2092790 h 2438400"/>
              <a:gd name="connsiteX139" fmla="*/ 790895 w 1533525"/>
              <a:gd name="connsiteY139" fmla="*/ 2103267 h 2438400"/>
              <a:gd name="connsiteX140" fmla="*/ 759939 w 1533525"/>
              <a:gd name="connsiteY140" fmla="*/ 2131842 h 2438400"/>
              <a:gd name="connsiteX141" fmla="*/ 712790 w 1533525"/>
              <a:gd name="connsiteY141" fmla="*/ 2138986 h 2438400"/>
              <a:gd name="connsiteX142" fmla="*/ 687549 w 1533525"/>
              <a:gd name="connsiteY142" fmla="*/ 2134700 h 2438400"/>
              <a:gd name="connsiteX143" fmla="*/ 673738 w 1533525"/>
              <a:gd name="connsiteY143" fmla="*/ 2125651 h 2438400"/>
              <a:gd name="connsiteX144" fmla="*/ 655640 w 1533525"/>
              <a:gd name="connsiteY144" fmla="*/ 2105172 h 2438400"/>
              <a:gd name="connsiteX145" fmla="*/ 645639 w 1533525"/>
              <a:gd name="connsiteY145" fmla="*/ 2100886 h 2438400"/>
              <a:gd name="connsiteX146" fmla="*/ 641352 w 1533525"/>
              <a:gd name="connsiteY146" fmla="*/ 2109935 h 2438400"/>
              <a:gd name="connsiteX147" fmla="*/ 645639 w 1533525"/>
              <a:gd name="connsiteY147" fmla="*/ 2164704 h 2438400"/>
              <a:gd name="connsiteX148" fmla="*/ 678024 w 1533525"/>
              <a:gd name="connsiteY148" fmla="*/ 2197088 h 2438400"/>
              <a:gd name="connsiteX149" fmla="*/ 819470 w 1533525"/>
              <a:gd name="connsiteY149" fmla="*/ 2230426 h 2438400"/>
              <a:gd name="connsiteX150" fmla="*/ 885669 w 1533525"/>
              <a:gd name="connsiteY150" fmla="*/ 2205185 h 2438400"/>
              <a:gd name="connsiteX151" fmla="*/ 948058 w 1533525"/>
              <a:gd name="connsiteY151" fmla="*/ 2178991 h 2438400"/>
              <a:gd name="connsiteX152" fmla="*/ 957106 w 1533525"/>
              <a:gd name="connsiteY152" fmla="*/ 2189468 h 2438400"/>
              <a:gd name="connsiteX153" fmla="*/ 949963 w 1533525"/>
              <a:gd name="connsiteY153" fmla="*/ 2235665 h 2438400"/>
              <a:gd name="connsiteX154" fmla="*/ 959488 w 1533525"/>
              <a:gd name="connsiteY154" fmla="*/ 2251857 h 2438400"/>
              <a:gd name="connsiteX155" fmla="*/ 971870 w 1533525"/>
              <a:gd name="connsiteY155" fmla="*/ 2257096 h 2438400"/>
              <a:gd name="connsiteX156" fmla="*/ 1000445 w 1533525"/>
              <a:gd name="connsiteY156" fmla="*/ 2250429 h 2438400"/>
              <a:gd name="connsiteX157" fmla="*/ 1014256 w 1533525"/>
              <a:gd name="connsiteY157" fmla="*/ 2214234 h 2438400"/>
              <a:gd name="connsiteX158" fmla="*/ 1029496 w 1533525"/>
              <a:gd name="connsiteY158" fmla="*/ 2155655 h 2438400"/>
              <a:gd name="connsiteX159" fmla="*/ 1028544 w 1533525"/>
              <a:gd name="connsiteY159" fmla="*/ 2115173 h 2438400"/>
              <a:gd name="connsiteX160" fmla="*/ 1023781 w 1533525"/>
              <a:gd name="connsiteY160" fmla="*/ 2097076 h 2438400"/>
              <a:gd name="connsiteX161" fmla="*/ 1001398 w 1533525"/>
              <a:gd name="connsiteY161" fmla="*/ 2018018 h 2438400"/>
              <a:gd name="connsiteX162" fmla="*/ 998064 w 1533525"/>
              <a:gd name="connsiteY162" fmla="*/ 1999921 h 2438400"/>
              <a:gd name="connsiteX163" fmla="*/ 1033306 w 1533525"/>
              <a:gd name="connsiteY163" fmla="*/ 2002778 h 2438400"/>
              <a:gd name="connsiteX164" fmla="*/ 1115221 w 1533525"/>
              <a:gd name="connsiteY164" fmla="*/ 2027543 h 2438400"/>
              <a:gd name="connsiteX165" fmla="*/ 1173800 w 1533525"/>
              <a:gd name="connsiteY165" fmla="*/ 2037545 h 2438400"/>
              <a:gd name="connsiteX166" fmla="*/ 1249047 w 1533525"/>
              <a:gd name="connsiteY166" fmla="*/ 2006588 h 2438400"/>
              <a:gd name="connsiteX167" fmla="*/ 1283338 w 1533525"/>
              <a:gd name="connsiteY167" fmla="*/ 2028020 h 2438400"/>
              <a:gd name="connsiteX168" fmla="*/ 1319056 w 1533525"/>
              <a:gd name="connsiteY168" fmla="*/ 2125651 h 2438400"/>
              <a:gd name="connsiteX169" fmla="*/ 1317628 w 1533525"/>
              <a:gd name="connsiteY169" fmla="*/ 2141843 h 2438400"/>
              <a:gd name="connsiteX170" fmla="*/ 1308579 w 1533525"/>
              <a:gd name="connsiteY170" fmla="*/ 2175181 h 2438400"/>
              <a:gd name="connsiteX171" fmla="*/ 1302864 w 1533525"/>
              <a:gd name="connsiteY171" fmla="*/ 2184230 h 2438400"/>
              <a:gd name="connsiteX172" fmla="*/ 1301435 w 1533525"/>
              <a:gd name="connsiteY172" fmla="*/ 2204232 h 2438400"/>
              <a:gd name="connsiteX173" fmla="*/ 1290481 w 1533525"/>
              <a:gd name="connsiteY173" fmla="*/ 2235665 h 2438400"/>
              <a:gd name="connsiteX174" fmla="*/ 1270003 w 1533525"/>
              <a:gd name="connsiteY174" fmla="*/ 2251381 h 2438400"/>
              <a:gd name="connsiteX175" fmla="*/ 1249047 w 1533525"/>
              <a:gd name="connsiteY175" fmla="*/ 2261859 h 2438400"/>
              <a:gd name="connsiteX176" fmla="*/ 1232379 w 1533525"/>
              <a:gd name="connsiteY176" fmla="*/ 2288052 h 2438400"/>
              <a:gd name="connsiteX177" fmla="*/ 1208090 w 1533525"/>
              <a:gd name="connsiteY177" fmla="*/ 2320437 h 2438400"/>
              <a:gd name="connsiteX178" fmla="*/ 1080931 w 1533525"/>
              <a:gd name="connsiteY178" fmla="*/ 2349489 h 2438400"/>
              <a:gd name="connsiteX179" fmla="*/ 1063786 w 1533525"/>
              <a:gd name="connsiteY179" fmla="*/ 2339011 h 2438400"/>
              <a:gd name="connsiteX180" fmla="*/ 1056166 w 1533525"/>
              <a:gd name="connsiteY180" fmla="*/ 2336630 h 2438400"/>
              <a:gd name="connsiteX181" fmla="*/ 1055214 w 1533525"/>
              <a:gd name="connsiteY181" fmla="*/ 2344726 h 2438400"/>
              <a:gd name="connsiteX182" fmla="*/ 1075216 w 1533525"/>
              <a:gd name="connsiteY182" fmla="*/ 2418545 h 2438400"/>
              <a:gd name="connsiteX183" fmla="*/ 1121889 w 1533525"/>
              <a:gd name="connsiteY183" fmla="*/ 2438071 h 2438400"/>
              <a:gd name="connsiteX184" fmla="*/ 1216663 w 1533525"/>
              <a:gd name="connsiteY184" fmla="*/ 2427117 h 2438400"/>
              <a:gd name="connsiteX185" fmla="*/ 1364776 w 1533525"/>
              <a:gd name="connsiteY185" fmla="*/ 2368539 h 2438400"/>
              <a:gd name="connsiteX186" fmla="*/ 1380493 w 1533525"/>
              <a:gd name="connsiteY186" fmla="*/ 2348536 h 2438400"/>
              <a:gd name="connsiteX187" fmla="*/ 1394780 w 1533525"/>
              <a:gd name="connsiteY187" fmla="*/ 2308531 h 2438400"/>
              <a:gd name="connsiteX188" fmla="*/ 1408591 w 1533525"/>
              <a:gd name="connsiteY188" fmla="*/ 2300911 h 2438400"/>
              <a:gd name="connsiteX189" fmla="*/ 1413354 w 1533525"/>
              <a:gd name="connsiteY189" fmla="*/ 2315198 h 2438400"/>
              <a:gd name="connsiteX190" fmla="*/ 1422403 w 1533525"/>
              <a:gd name="connsiteY190" fmla="*/ 2354727 h 2438400"/>
              <a:gd name="connsiteX191" fmla="*/ 1448120 w 1533525"/>
              <a:gd name="connsiteY191" fmla="*/ 2347584 h 2438400"/>
              <a:gd name="connsiteX192" fmla="*/ 1466694 w 1533525"/>
              <a:gd name="connsiteY192" fmla="*/ 2321866 h 2438400"/>
              <a:gd name="connsiteX193" fmla="*/ 1477171 w 1533525"/>
              <a:gd name="connsiteY193" fmla="*/ 2258048 h 2438400"/>
              <a:gd name="connsiteX194" fmla="*/ 1471456 w 1533525"/>
              <a:gd name="connsiteY194" fmla="*/ 2210423 h 2438400"/>
              <a:gd name="connsiteX195" fmla="*/ 1417164 w 1533525"/>
              <a:gd name="connsiteY195" fmla="*/ 2067072 h 2438400"/>
              <a:gd name="connsiteX196" fmla="*/ 1418116 w 1533525"/>
              <a:gd name="connsiteY196" fmla="*/ 2058023 h 2438400"/>
              <a:gd name="connsiteX197" fmla="*/ 1426689 w 1533525"/>
              <a:gd name="connsiteY197" fmla="*/ 2058500 h 2438400"/>
              <a:gd name="connsiteX198" fmla="*/ 1460503 w 1533525"/>
              <a:gd name="connsiteY198" fmla="*/ 2075645 h 2438400"/>
              <a:gd name="connsiteX199" fmla="*/ 1493840 w 1533525"/>
              <a:gd name="connsiteY199" fmla="*/ 2081836 h 2438400"/>
              <a:gd name="connsiteX200" fmla="*/ 1514319 w 1533525"/>
              <a:gd name="connsiteY200" fmla="*/ 2056595 h 2438400"/>
              <a:gd name="connsiteX201" fmla="*/ 1469551 w 1533525"/>
              <a:gd name="connsiteY201" fmla="*/ 1976585 h 2438400"/>
              <a:gd name="connsiteX202" fmla="*/ 1357156 w 1533525"/>
              <a:gd name="connsiteY202" fmla="*/ 1793705 h 2438400"/>
              <a:gd name="connsiteX203" fmla="*/ 1314770 w 1533525"/>
              <a:gd name="connsiteY203" fmla="*/ 1725601 h 2438400"/>
              <a:gd name="connsiteX204" fmla="*/ 1312389 w 1533525"/>
              <a:gd name="connsiteY204" fmla="*/ 1706551 h 2438400"/>
              <a:gd name="connsiteX205" fmla="*/ 1283814 w 1533525"/>
              <a:gd name="connsiteY205" fmla="*/ 1666070 h 2438400"/>
              <a:gd name="connsiteX206" fmla="*/ 1266193 w 1533525"/>
              <a:gd name="connsiteY206" fmla="*/ 1645591 h 2438400"/>
              <a:gd name="connsiteX207" fmla="*/ 1268097 w 1533525"/>
              <a:gd name="connsiteY207" fmla="*/ 1626065 h 2438400"/>
              <a:gd name="connsiteX208" fmla="*/ 1388589 w 1533525"/>
              <a:gd name="connsiteY208" fmla="*/ 1502240 h 2438400"/>
              <a:gd name="connsiteX209" fmla="*/ 634209 w 1533525"/>
              <a:gd name="connsiteY209" fmla="*/ 974554 h 2438400"/>
              <a:gd name="connsiteX210" fmla="*/ 579916 w 1533525"/>
              <a:gd name="connsiteY210" fmla="*/ 1025989 h 2438400"/>
              <a:gd name="connsiteX211" fmla="*/ 547531 w 1533525"/>
              <a:gd name="connsiteY211" fmla="*/ 1063137 h 2438400"/>
              <a:gd name="connsiteX212" fmla="*/ 533244 w 1533525"/>
              <a:gd name="connsiteY212" fmla="*/ 1076472 h 2438400"/>
              <a:gd name="connsiteX213" fmla="*/ 414657 w 1533525"/>
              <a:gd name="connsiteY213" fmla="*/ 1141242 h 2438400"/>
              <a:gd name="connsiteX214" fmla="*/ 292261 w 1533525"/>
              <a:gd name="connsiteY214" fmla="*/ 1159816 h 2438400"/>
              <a:gd name="connsiteX215" fmla="*/ 254637 w 1533525"/>
              <a:gd name="connsiteY215" fmla="*/ 1144099 h 2438400"/>
              <a:gd name="connsiteX216" fmla="*/ 218442 w 1533525"/>
              <a:gd name="connsiteY216" fmla="*/ 1113143 h 2438400"/>
              <a:gd name="connsiteX217" fmla="*/ 173199 w 1533525"/>
              <a:gd name="connsiteY217" fmla="*/ 1092188 h 2438400"/>
              <a:gd name="connsiteX218" fmla="*/ 153196 w 1533525"/>
              <a:gd name="connsiteY218" fmla="*/ 1074567 h 2438400"/>
              <a:gd name="connsiteX219" fmla="*/ 162721 w 1533525"/>
              <a:gd name="connsiteY219" fmla="*/ 796913 h 2438400"/>
              <a:gd name="connsiteX220" fmla="*/ 435612 w 1533525"/>
              <a:gd name="connsiteY220" fmla="*/ 958838 h 2438400"/>
              <a:gd name="connsiteX221" fmla="*/ 494668 w 1533525"/>
              <a:gd name="connsiteY221" fmla="*/ 978841 h 2438400"/>
              <a:gd name="connsiteX222" fmla="*/ 551818 w 1533525"/>
              <a:gd name="connsiteY222" fmla="*/ 971221 h 2438400"/>
              <a:gd name="connsiteX223" fmla="*/ 619445 w 1533525"/>
              <a:gd name="connsiteY223" fmla="*/ 936454 h 2438400"/>
              <a:gd name="connsiteX224" fmla="*/ 629923 w 1533525"/>
              <a:gd name="connsiteY224" fmla="*/ 941217 h 2438400"/>
              <a:gd name="connsiteX225" fmla="*/ 629923 w 1533525"/>
              <a:gd name="connsiteY225" fmla="*/ 942169 h 2438400"/>
              <a:gd name="connsiteX226" fmla="*/ 634209 w 1533525"/>
              <a:gd name="connsiteY226" fmla="*/ 974554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533525" h="2438400">
                <a:moveTo>
                  <a:pt x="1388589" y="1502240"/>
                </a:moveTo>
                <a:cubicBezTo>
                  <a:pt x="1413354" y="1476522"/>
                  <a:pt x="1437643" y="1449852"/>
                  <a:pt x="1458597" y="1420324"/>
                </a:cubicBezTo>
                <a:cubicBezTo>
                  <a:pt x="1494793" y="1368890"/>
                  <a:pt x="1528606" y="1316026"/>
                  <a:pt x="1536226" y="1251256"/>
                </a:cubicBezTo>
                <a:cubicBezTo>
                  <a:pt x="1536226" y="1228396"/>
                  <a:pt x="1532893" y="1167912"/>
                  <a:pt x="1519081" y="1107428"/>
                </a:cubicBezTo>
                <a:cubicBezTo>
                  <a:pt x="1494316" y="996938"/>
                  <a:pt x="1419069" y="906927"/>
                  <a:pt x="1403829" y="881686"/>
                </a:cubicBezTo>
                <a:cubicBezTo>
                  <a:pt x="1381445" y="845491"/>
                  <a:pt x="1357156" y="810724"/>
                  <a:pt x="1333820" y="775006"/>
                </a:cubicBezTo>
                <a:cubicBezTo>
                  <a:pt x="1317628" y="749764"/>
                  <a:pt x="1310484" y="722618"/>
                  <a:pt x="1314294" y="692614"/>
                </a:cubicBezTo>
                <a:cubicBezTo>
                  <a:pt x="1319533" y="649752"/>
                  <a:pt x="1316199" y="606889"/>
                  <a:pt x="1302864" y="565456"/>
                </a:cubicBezTo>
                <a:cubicBezTo>
                  <a:pt x="1285719" y="511639"/>
                  <a:pt x="1255239" y="468301"/>
                  <a:pt x="1199994" y="449727"/>
                </a:cubicBezTo>
                <a:cubicBezTo>
                  <a:pt x="1135224" y="427819"/>
                  <a:pt x="1070930" y="434011"/>
                  <a:pt x="1009970" y="465443"/>
                </a:cubicBezTo>
                <a:cubicBezTo>
                  <a:pt x="994730" y="473539"/>
                  <a:pt x="926150" y="531166"/>
                  <a:pt x="866619" y="543072"/>
                </a:cubicBezTo>
                <a:cubicBezTo>
                  <a:pt x="863285" y="543548"/>
                  <a:pt x="859475" y="546882"/>
                  <a:pt x="856617" y="544501"/>
                </a:cubicBezTo>
                <a:cubicBezTo>
                  <a:pt x="853760" y="542119"/>
                  <a:pt x="856617" y="537833"/>
                  <a:pt x="857570" y="534976"/>
                </a:cubicBezTo>
                <a:cubicBezTo>
                  <a:pt x="867095" y="509734"/>
                  <a:pt x="876620" y="430201"/>
                  <a:pt x="871381" y="416865"/>
                </a:cubicBezTo>
                <a:cubicBezTo>
                  <a:pt x="852808" y="367812"/>
                  <a:pt x="852808" y="318758"/>
                  <a:pt x="875667" y="271133"/>
                </a:cubicBezTo>
                <a:cubicBezTo>
                  <a:pt x="893289" y="234938"/>
                  <a:pt x="920435" y="205410"/>
                  <a:pt x="949486" y="178740"/>
                </a:cubicBezTo>
                <a:cubicBezTo>
                  <a:pt x="989491" y="142069"/>
                  <a:pt x="1033306" y="110637"/>
                  <a:pt x="1075216" y="76823"/>
                </a:cubicBezTo>
                <a:cubicBezTo>
                  <a:pt x="1079979" y="73013"/>
                  <a:pt x="1085218" y="70155"/>
                  <a:pt x="1090933" y="68727"/>
                </a:cubicBezTo>
                <a:cubicBezTo>
                  <a:pt x="1109030" y="64917"/>
                  <a:pt x="1176658" y="61583"/>
                  <a:pt x="1171895" y="47772"/>
                </a:cubicBezTo>
                <a:cubicBezTo>
                  <a:pt x="1167609" y="35389"/>
                  <a:pt x="1118555" y="33960"/>
                  <a:pt x="1100458" y="33960"/>
                </a:cubicBezTo>
                <a:cubicBezTo>
                  <a:pt x="1073788" y="33960"/>
                  <a:pt x="960440" y="89205"/>
                  <a:pt x="925198" y="100159"/>
                </a:cubicBezTo>
                <a:cubicBezTo>
                  <a:pt x="905671" y="106350"/>
                  <a:pt x="885192" y="105874"/>
                  <a:pt x="865190" y="109684"/>
                </a:cubicBezTo>
                <a:cubicBezTo>
                  <a:pt x="807088" y="119685"/>
                  <a:pt x="760415" y="149689"/>
                  <a:pt x="721363" y="193028"/>
                </a:cubicBezTo>
                <a:cubicBezTo>
                  <a:pt x="695169" y="222079"/>
                  <a:pt x="637066" y="321139"/>
                  <a:pt x="584679" y="360668"/>
                </a:cubicBezTo>
                <a:cubicBezTo>
                  <a:pt x="579440" y="364478"/>
                  <a:pt x="575154" y="365430"/>
                  <a:pt x="568963" y="362097"/>
                </a:cubicBezTo>
                <a:cubicBezTo>
                  <a:pt x="557056" y="355429"/>
                  <a:pt x="545626" y="347809"/>
                  <a:pt x="536101" y="338284"/>
                </a:cubicBezTo>
                <a:cubicBezTo>
                  <a:pt x="506574" y="310185"/>
                  <a:pt x="448948" y="218745"/>
                  <a:pt x="427993" y="143022"/>
                </a:cubicBezTo>
                <a:cubicBezTo>
                  <a:pt x="426564" y="137783"/>
                  <a:pt x="423706" y="129210"/>
                  <a:pt x="418468" y="130639"/>
                </a:cubicBezTo>
                <a:cubicBezTo>
                  <a:pt x="411800" y="132068"/>
                  <a:pt x="413229" y="141117"/>
                  <a:pt x="412752" y="146832"/>
                </a:cubicBezTo>
                <a:cubicBezTo>
                  <a:pt x="405132" y="225413"/>
                  <a:pt x="424182" y="345904"/>
                  <a:pt x="451329" y="385433"/>
                </a:cubicBezTo>
                <a:cubicBezTo>
                  <a:pt x="462759" y="402578"/>
                  <a:pt x="463235" y="402102"/>
                  <a:pt x="452281" y="420199"/>
                </a:cubicBezTo>
                <a:cubicBezTo>
                  <a:pt x="443232" y="434963"/>
                  <a:pt x="433707" y="449251"/>
                  <a:pt x="430850" y="466396"/>
                </a:cubicBezTo>
                <a:cubicBezTo>
                  <a:pt x="428469" y="478302"/>
                  <a:pt x="430374" y="489732"/>
                  <a:pt x="440375" y="497352"/>
                </a:cubicBezTo>
                <a:cubicBezTo>
                  <a:pt x="449900" y="504496"/>
                  <a:pt x="459901" y="513068"/>
                  <a:pt x="473712" y="505448"/>
                </a:cubicBezTo>
                <a:cubicBezTo>
                  <a:pt x="478951" y="502114"/>
                  <a:pt x="480856" y="505924"/>
                  <a:pt x="481809" y="510687"/>
                </a:cubicBezTo>
                <a:cubicBezTo>
                  <a:pt x="484190" y="526879"/>
                  <a:pt x="483237" y="543072"/>
                  <a:pt x="480856" y="559264"/>
                </a:cubicBezTo>
                <a:cubicBezTo>
                  <a:pt x="480380" y="562598"/>
                  <a:pt x="470379" y="590221"/>
                  <a:pt x="433707" y="587839"/>
                </a:cubicBezTo>
                <a:cubicBezTo>
                  <a:pt x="421801" y="586887"/>
                  <a:pt x="417515" y="592126"/>
                  <a:pt x="414657" y="603556"/>
                </a:cubicBezTo>
                <a:cubicBezTo>
                  <a:pt x="409419" y="622606"/>
                  <a:pt x="415134" y="641179"/>
                  <a:pt x="418944" y="659753"/>
                </a:cubicBezTo>
                <a:cubicBezTo>
                  <a:pt x="419896" y="665468"/>
                  <a:pt x="425611" y="667373"/>
                  <a:pt x="430850" y="667849"/>
                </a:cubicBezTo>
                <a:cubicBezTo>
                  <a:pt x="436565" y="668326"/>
                  <a:pt x="435136" y="662611"/>
                  <a:pt x="436565" y="659753"/>
                </a:cubicBezTo>
                <a:cubicBezTo>
                  <a:pt x="439423" y="654038"/>
                  <a:pt x="440375" y="645942"/>
                  <a:pt x="448948" y="645466"/>
                </a:cubicBezTo>
                <a:cubicBezTo>
                  <a:pt x="456091" y="644989"/>
                  <a:pt x="463711" y="648799"/>
                  <a:pt x="470855" y="643561"/>
                </a:cubicBezTo>
                <a:cubicBezTo>
                  <a:pt x="472284" y="642608"/>
                  <a:pt x="488000" y="660706"/>
                  <a:pt x="494191" y="667849"/>
                </a:cubicBezTo>
                <a:cubicBezTo>
                  <a:pt x="498477" y="673088"/>
                  <a:pt x="499906" y="678803"/>
                  <a:pt x="496096" y="685471"/>
                </a:cubicBezTo>
                <a:cubicBezTo>
                  <a:pt x="488476" y="698806"/>
                  <a:pt x="463235" y="745002"/>
                  <a:pt x="460377" y="755479"/>
                </a:cubicBezTo>
                <a:cubicBezTo>
                  <a:pt x="457996" y="764528"/>
                  <a:pt x="455615" y="773101"/>
                  <a:pt x="458949" y="782626"/>
                </a:cubicBezTo>
                <a:cubicBezTo>
                  <a:pt x="462759" y="794056"/>
                  <a:pt x="470379" y="796913"/>
                  <a:pt x="480856" y="791198"/>
                </a:cubicBezTo>
                <a:cubicBezTo>
                  <a:pt x="518480" y="771672"/>
                  <a:pt x="548484" y="753574"/>
                  <a:pt x="578011" y="749288"/>
                </a:cubicBezTo>
                <a:cubicBezTo>
                  <a:pt x="587060" y="747859"/>
                  <a:pt x="593727" y="746431"/>
                  <a:pt x="601824" y="749288"/>
                </a:cubicBezTo>
                <a:cubicBezTo>
                  <a:pt x="609920" y="752146"/>
                  <a:pt x="616588" y="755956"/>
                  <a:pt x="617540" y="765481"/>
                </a:cubicBezTo>
                <a:cubicBezTo>
                  <a:pt x="618492" y="775006"/>
                  <a:pt x="616588" y="780721"/>
                  <a:pt x="607539" y="789769"/>
                </a:cubicBezTo>
                <a:cubicBezTo>
                  <a:pt x="584202" y="813106"/>
                  <a:pt x="549436" y="830727"/>
                  <a:pt x="518956" y="837394"/>
                </a:cubicBezTo>
                <a:cubicBezTo>
                  <a:pt x="490857" y="843586"/>
                  <a:pt x="462759" y="845014"/>
                  <a:pt x="435136" y="835489"/>
                </a:cubicBezTo>
                <a:cubicBezTo>
                  <a:pt x="410848" y="826917"/>
                  <a:pt x="288927" y="797866"/>
                  <a:pt x="238921" y="745954"/>
                </a:cubicBezTo>
                <a:cubicBezTo>
                  <a:pt x="227967" y="734524"/>
                  <a:pt x="219871" y="720713"/>
                  <a:pt x="207489" y="710236"/>
                </a:cubicBezTo>
                <a:cubicBezTo>
                  <a:pt x="203679" y="706902"/>
                  <a:pt x="202726" y="703568"/>
                  <a:pt x="203202" y="698329"/>
                </a:cubicBezTo>
                <a:cubicBezTo>
                  <a:pt x="205107" y="675946"/>
                  <a:pt x="206060" y="654038"/>
                  <a:pt x="208441" y="631654"/>
                </a:cubicBezTo>
                <a:cubicBezTo>
                  <a:pt x="210346" y="611176"/>
                  <a:pt x="207489" y="592602"/>
                  <a:pt x="194154" y="575933"/>
                </a:cubicBezTo>
                <a:cubicBezTo>
                  <a:pt x="192249" y="573552"/>
                  <a:pt x="189867" y="571171"/>
                  <a:pt x="189867" y="567837"/>
                </a:cubicBezTo>
                <a:cubicBezTo>
                  <a:pt x="189867" y="543548"/>
                  <a:pt x="187486" y="519736"/>
                  <a:pt x="186534" y="494971"/>
                </a:cubicBezTo>
                <a:cubicBezTo>
                  <a:pt x="185105" y="442583"/>
                  <a:pt x="218919" y="356382"/>
                  <a:pt x="238445" y="323044"/>
                </a:cubicBezTo>
                <a:cubicBezTo>
                  <a:pt x="250351" y="302565"/>
                  <a:pt x="257495" y="281134"/>
                  <a:pt x="257019" y="256845"/>
                </a:cubicBezTo>
                <a:cubicBezTo>
                  <a:pt x="257019" y="248749"/>
                  <a:pt x="246541" y="206363"/>
                  <a:pt x="243684" y="192075"/>
                </a:cubicBezTo>
                <a:cubicBezTo>
                  <a:pt x="238445" y="165405"/>
                  <a:pt x="240350" y="140164"/>
                  <a:pt x="259400" y="118733"/>
                </a:cubicBezTo>
                <a:cubicBezTo>
                  <a:pt x="266068" y="111589"/>
                  <a:pt x="272735" y="103969"/>
                  <a:pt x="276545" y="94920"/>
                </a:cubicBezTo>
                <a:cubicBezTo>
                  <a:pt x="287975" y="68727"/>
                  <a:pt x="283212" y="14910"/>
                  <a:pt x="226539" y="1099"/>
                </a:cubicBezTo>
                <a:cubicBezTo>
                  <a:pt x="197487" y="-6045"/>
                  <a:pt x="199392" y="23483"/>
                  <a:pt x="193201" y="36342"/>
                </a:cubicBezTo>
                <a:cubicBezTo>
                  <a:pt x="184152" y="56344"/>
                  <a:pt x="177961" y="77775"/>
                  <a:pt x="183200" y="101112"/>
                </a:cubicBezTo>
                <a:cubicBezTo>
                  <a:pt x="185581" y="111113"/>
                  <a:pt x="187010" y="121590"/>
                  <a:pt x="187010" y="132068"/>
                </a:cubicBezTo>
                <a:cubicBezTo>
                  <a:pt x="188915" y="188742"/>
                  <a:pt x="184629" y="244939"/>
                  <a:pt x="168436" y="299708"/>
                </a:cubicBezTo>
                <a:cubicBezTo>
                  <a:pt x="159387" y="330188"/>
                  <a:pt x="136527" y="388767"/>
                  <a:pt x="133670" y="430677"/>
                </a:cubicBezTo>
                <a:cubicBezTo>
                  <a:pt x="131289" y="464490"/>
                  <a:pt x="129384" y="497828"/>
                  <a:pt x="128431" y="531642"/>
                </a:cubicBezTo>
                <a:cubicBezTo>
                  <a:pt x="127955" y="543072"/>
                  <a:pt x="123669" y="546406"/>
                  <a:pt x="113667" y="547358"/>
                </a:cubicBezTo>
                <a:cubicBezTo>
                  <a:pt x="101761" y="548787"/>
                  <a:pt x="92712" y="554502"/>
                  <a:pt x="89855" y="566884"/>
                </a:cubicBezTo>
                <a:cubicBezTo>
                  <a:pt x="88902" y="571647"/>
                  <a:pt x="85569" y="574028"/>
                  <a:pt x="81282" y="574981"/>
                </a:cubicBezTo>
                <a:cubicBezTo>
                  <a:pt x="69376" y="578314"/>
                  <a:pt x="65566" y="587839"/>
                  <a:pt x="64137" y="598793"/>
                </a:cubicBezTo>
                <a:cubicBezTo>
                  <a:pt x="62232" y="618319"/>
                  <a:pt x="61280" y="638322"/>
                  <a:pt x="62709" y="657848"/>
                </a:cubicBezTo>
                <a:cubicBezTo>
                  <a:pt x="63661" y="671183"/>
                  <a:pt x="62709" y="684994"/>
                  <a:pt x="69852" y="696901"/>
                </a:cubicBezTo>
                <a:cubicBezTo>
                  <a:pt x="76996" y="708807"/>
                  <a:pt x="82711" y="720713"/>
                  <a:pt x="87474" y="733572"/>
                </a:cubicBezTo>
                <a:cubicBezTo>
                  <a:pt x="89379" y="738334"/>
                  <a:pt x="91284" y="743573"/>
                  <a:pt x="96999" y="745002"/>
                </a:cubicBezTo>
                <a:cubicBezTo>
                  <a:pt x="106524" y="747383"/>
                  <a:pt x="106524" y="753574"/>
                  <a:pt x="105571" y="761671"/>
                </a:cubicBezTo>
                <a:cubicBezTo>
                  <a:pt x="102714" y="789769"/>
                  <a:pt x="94617" y="816916"/>
                  <a:pt x="88426" y="844538"/>
                </a:cubicBezTo>
                <a:cubicBezTo>
                  <a:pt x="84140" y="862636"/>
                  <a:pt x="85092" y="881209"/>
                  <a:pt x="78901" y="898831"/>
                </a:cubicBezTo>
                <a:cubicBezTo>
                  <a:pt x="67947" y="930263"/>
                  <a:pt x="68900" y="962172"/>
                  <a:pt x="73186" y="994081"/>
                </a:cubicBezTo>
                <a:cubicBezTo>
                  <a:pt x="77472" y="1025513"/>
                  <a:pt x="87950" y="1055993"/>
                  <a:pt x="94141" y="1087426"/>
                </a:cubicBezTo>
                <a:cubicBezTo>
                  <a:pt x="96999" y="1102666"/>
                  <a:pt x="94617" y="1111714"/>
                  <a:pt x="81759" y="1120287"/>
                </a:cubicBezTo>
                <a:cubicBezTo>
                  <a:pt x="65090" y="1131241"/>
                  <a:pt x="61280" y="1146957"/>
                  <a:pt x="67471" y="1166483"/>
                </a:cubicBezTo>
                <a:cubicBezTo>
                  <a:pt x="68900" y="1171722"/>
                  <a:pt x="71281" y="1176961"/>
                  <a:pt x="71757" y="1182199"/>
                </a:cubicBezTo>
                <a:cubicBezTo>
                  <a:pt x="72710" y="1194106"/>
                  <a:pt x="75567" y="1205059"/>
                  <a:pt x="83187" y="1215061"/>
                </a:cubicBezTo>
                <a:cubicBezTo>
                  <a:pt x="87474" y="1220299"/>
                  <a:pt x="88426" y="1226014"/>
                  <a:pt x="85569" y="1232682"/>
                </a:cubicBezTo>
                <a:cubicBezTo>
                  <a:pt x="82711" y="1239826"/>
                  <a:pt x="82235" y="1247922"/>
                  <a:pt x="83664" y="1255066"/>
                </a:cubicBezTo>
                <a:cubicBezTo>
                  <a:pt x="88426" y="1276497"/>
                  <a:pt x="85092" y="1297452"/>
                  <a:pt x="77949" y="1317454"/>
                </a:cubicBezTo>
                <a:cubicBezTo>
                  <a:pt x="67947" y="1345553"/>
                  <a:pt x="64137" y="1452710"/>
                  <a:pt x="64137" y="1476522"/>
                </a:cubicBezTo>
                <a:cubicBezTo>
                  <a:pt x="64137" y="1527957"/>
                  <a:pt x="64137" y="1578916"/>
                  <a:pt x="64614" y="1630351"/>
                </a:cubicBezTo>
                <a:cubicBezTo>
                  <a:pt x="64614" y="1635113"/>
                  <a:pt x="35562" y="1809421"/>
                  <a:pt x="42706" y="1854665"/>
                </a:cubicBezTo>
                <a:cubicBezTo>
                  <a:pt x="50326" y="1903718"/>
                  <a:pt x="44135" y="1953725"/>
                  <a:pt x="40801" y="2003255"/>
                </a:cubicBezTo>
                <a:cubicBezTo>
                  <a:pt x="36991" y="2058500"/>
                  <a:pt x="21751" y="2194231"/>
                  <a:pt x="2701" y="2272812"/>
                </a:cubicBezTo>
                <a:cubicBezTo>
                  <a:pt x="-2538" y="2293767"/>
                  <a:pt x="-156" y="2331867"/>
                  <a:pt x="9845" y="2353775"/>
                </a:cubicBezTo>
                <a:cubicBezTo>
                  <a:pt x="11750" y="2358061"/>
                  <a:pt x="26037" y="2386636"/>
                  <a:pt x="32705" y="2403781"/>
                </a:cubicBezTo>
                <a:cubicBezTo>
                  <a:pt x="52707" y="2458550"/>
                  <a:pt x="57946" y="2389493"/>
                  <a:pt x="59851" y="2344250"/>
                </a:cubicBezTo>
                <a:cubicBezTo>
                  <a:pt x="61280" y="2308055"/>
                  <a:pt x="59851" y="2245666"/>
                  <a:pt x="79377" y="2167561"/>
                </a:cubicBezTo>
                <a:cubicBezTo>
                  <a:pt x="81759" y="2157560"/>
                  <a:pt x="89379" y="2120888"/>
                  <a:pt x="88902" y="2119460"/>
                </a:cubicBezTo>
                <a:cubicBezTo>
                  <a:pt x="87950" y="2114221"/>
                  <a:pt x="82235" y="2014685"/>
                  <a:pt x="83664" y="1977537"/>
                </a:cubicBezTo>
                <a:cubicBezTo>
                  <a:pt x="84140" y="1972298"/>
                  <a:pt x="85092" y="1968488"/>
                  <a:pt x="89855" y="1965631"/>
                </a:cubicBezTo>
                <a:cubicBezTo>
                  <a:pt x="96522" y="1961821"/>
                  <a:pt x="98427" y="1955630"/>
                  <a:pt x="96999" y="1948486"/>
                </a:cubicBezTo>
                <a:cubicBezTo>
                  <a:pt x="95570" y="1941818"/>
                  <a:pt x="96522" y="1936580"/>
                  <a:pt x="103190" y="1932293"/>
                </a:cubicBezTo>
                <a:cubicBezTo>
                  <a:pt x="111286" y="1926578"/>
                  <a:pt x="114144" y="1918958"/>
                  <a:pt x="111762" y="1908957"/>
                </a:cubicBezTo>
                <a:cubicBezTo>
                  <a:pt x="109381" y="1899908"/>
                  <a:pt x="109857" y="1890383"/>
                  <a:pt x="112715" y="1880858"/>
                </a:cubicBezTo>
                <a:cubicBezTo>
                  <a:pt x="116525" y="1867523"/>
                  <a:pt x="116525" y="1855141"/>
                  <a:pt x="104619" y="1845140"/>
                </a:cubicBezTo>
                <a:cubicBezTo>
                  <a:pt x="100809" y="1841806"/>
                  <a:pt x="110334" y="1794657"/>
                  <a:pt x="110334" y="1784180"/>
                </a:cubicBezTo>
                <a:cubicBezTo>
                  <a:pt x="110810" y="1765606"/>
                  <a:pt x="110810" y="1746556"/>
                  <a:pt x="110810" y="1727982"/>
                </a:cubicBezTo>
                <a:cubicBezTo>
                  <a:pt x="110810" y="1714171"/>
                  <a:pt x="112239" y="1700360"/>
                  <a:pt x="104142" y="1688453"/>
                </a:cubicBezTo>
                <a:cubicBezTo>
                  <a:pt x="103190" y="1687025"/>
                  <a:pt x="103666" y="1586060"/>
                  <a:pt x="104142" y="1537958"/>
                </a:cubicBezTo>
                <a:cubicBezTo>
                  <a:pt x="104142" y="1534624"/>
                  <a:pt x="111762" y="1527957"/>
                  <a:pt x="110334" y="1525099"/>
                </a:cubicBezTo>
                <a:cubicBezTo>
                  <a:pt x="106047" y="1517003"/>
                  <a:pt x="112715" y="1471760"/>
                  <a:pt x="110334" y="1466521"/>
                </a:cubicBezTo>
                <a:cubicBezTo>
                  <a:pt x="106524" y="1458901"/>
                  <a:pt x="120335" y="1393178"/>
                  <a:pt x="122240" y="1370318"/>
                </a:cubicBezTo>
                <a:cubicBezTo>
                  <a:pt x="124145" y="1342696"/>
                  <a:pt x="130336" y="1316026"/>
                  <a:pt x="133670" y="1288403"/>
                </a:cubicBezTo>
                <a:cubicBezTo>
                  <a:pt x="134622" y="1280307"/>
                  <a:pt x="138432" y="1278878"/>
                  <a:pt x="144624" y="1278878"/>
                </a:cubicBezTo>
                <a:cubicBezTo>
                  <a:pt x="172246" y="1280307"/>
                  <a:pt x="244160" y="1256494"/>
                  <a:pt x="270354" y="1250303"/>
                </a:cubicBezTo>
                <a:cubicBezTo>
                  <a:pt x="302739" y="1243160"/>
                  <a:pt x="387035" y="1239826"/>
                  <a:pt x="418944" y="1234111"/>
                </a:cubicBezTo>
                <a:cubicBezTo>
                  <a:pt x="496096" y="1220776"/>
                  <a:pt x="568963" y="1196011"/>
                  <a:pt x="638019" y="1157911"/>
                </a:cubicBezTo>
                <a:cubicBezTo>
                  <a:pt x="696121" y="1126002"/>
                  <a:pt x="748033" y="1085044"/>
                  <a:pt x="799467" y="1043611"/>
                </a:cubicBezTo>
                <a:cubicBezTo>
                  <a:pt x="828519" y="1020274"/>
                  <a:pt x="856141" y="995509"/>
                  <a:pt x="889002" y="977888"/>
                </a:cubicBezTo>
                <a:cubicBezTo>
                  <a:pt x="905671" y="968839"/>
                  <a:pt x="922816" y="961696"/>
                  <a:pt x="941866" y="961219"/>
                </a:cubicBezTo>
                <a:cubicBezTo>
                  <a:pt x="983776" y="960743"/>
                  <a:pt x="1015209" y="983603"/>
                  <a:pt x="1040926" y="1012654"/>
                </a:cubicBezTo>
                <a:cubicBezTo>
                  <a:pt x="1074740" y="1051231"/>
                  <a:pt x="1080455" y="1098856"/>
                  <a:pt x="1072359" y="1147909"/>
                </a:cubicBezTo>
                <a:cubicBezTo>
                  <a:pt x="1061405" y="1216966"/>
                  <a:pt x="1015685" y="1263162"/>
                  <a:pt x="964250" y="1303643"/>
                </a:cubicBezTo>
                <a:cubicBezTo>
                  <a:pt x="928055" y="1332218"/>
                  <a:pt x="746604" y="1487952"/>
                  <a:pt x="737555" y="1497477"/>
                </a:cubicBezTo>
                <a:cubicBezTo>
                  <a:pt x="724696" y="1510812"/>
                  <a:pt x="716600" y="1527481"/>
                  <a:pt x="704217" y="1541292"/>
                </a:cubicBezTo>
                <a:cubicBezTo>
                  <a:pt x="666117" y="1584631"/>
                  <a:pt x="634685" y="1631779"/>
                  <a:pt x="618016" y="1687977"/>
                </a:cubicBezTo>
                <a:cubicBezTo>
                  <a:pt x="605634" y="1728935"/>
                  <a:pt x="602776" y="1770845"/>
                  <a:pt x="614683" y="1812755"/>
                </a:cubicBezTo>
                <a:cubicBezTo>
                  <a:pt x="630875" y="1868000"/>
                  <a:pt x="668023" y="1906100"/>
                  <a:pt x="716600" y="1934675"/>
                </a:cubicBezTo>
                <a:cubicBezTo>
                  <a:pt x="765654" y="1963250"/>
                  <a:pt x="882811" y="1988967"/>
                  <a:pt x="884240" y="1993730"/>
                </a:cubicBezTo>
                <a:cubicBezTo>
                  <a:pt x="891860" y="2014685"/>
                  <a:pt x="895670" y="2035640"/>
                  <a:pt x="895670" y="2058023"/>
                </a:cubicBezTo>
                <a:cubicBezTo>
                  <a:pt x="895670" y="2065167"/>
                  <a:pt x="893289" y="2070882"/>
                  <a:pt x="887098" y="2074692"/>
                </a:cubicBezTo>
                <a:cubicBezTo>
                  <a:pt x="879001" y="2079931"/>
                  <a:pt x="871858" y="2087075"/>
                  <a:pt x="865666" y="2095171"/>
                </a:cubicBezTo>
                <a:cubicBezTo>
                  <a:pt x="857570" y="2105172"/>
                  <a:pt x="850902" y="2107077"/>
                  <a:pt x="840425" y="2099933"/>
                </a:cubicBezTo>
                <a:cubicBezTo>
                  <a:pt x="829948" y="2093266"/>
                  <a:pt x="819470" y="2092313"/>
                  <a:pt x="807564" y="2092790"/>
                </a:cubicBezTo>
                <a:cubicBezTo>
                  <a:pt x="799944" y="2093266"/>
                  <a:pt x="794705" y="2096600"/>
                  <a:pt x="790895" y="2103267"/>
                </a:cubicBezTo>
                <a:cubicBezTo>
                  <a:pt x="783275" y="2115173"/>
                  <a:pt x="772798" y="2124698"/>
                  <a:pt x="759939" y="2131842"/>
                </a:cubicBezTo>
                <a:cubicBezTo>
                  <a:pt x="744699" y="2140415"/>
                  <a:pt x="728506" y="2138986"/>
                  <a:pt x="712790" y="2138986"/>
                </a:cubicBezTo>
                <a:cubicBezTo>
                  <a:pt x="704694" y="2138986"/>
                  <a:pt x="696121" y="2135176"/>
                  <a:pt x="687549" y="2134700"/>
                </a:cubicBezTo>
                <a:cubicBezTo>
                  <a:pt x="681834" y="2134223"/>
                  <a:pt x="676119" y="2131366"/>
                  <a:pt x="673738" y="2125651"/>
                </a:cubicBezTo>
                <a:cubicBezTo>
                  <a:pt x="669451" y="2117079"/>
                  <a:pt x="661831" y="2112316"/>
                  <a:pt x="655640" y="2105172"/>
                </a:cubicBezTo>
                <a:cubicBezTo>
                  <a:pt x="653259" y="2102315"/>
                  <a:pt x="650401" y="2098981"/>
                  <a:pt x="645639" y="2100886"/>
                </a:cubicBezTo>
                <a:cubicBezTo>
                  <a:pt x="641829" y="2102315"/>
                  <a:pt x="641829" y="2106125"/>
                  <a:pt x="641352" y="2109935"/>
                </a:cubicBezTo>
                <a:cubicBezTo>
                  <a:pt x="638971" y="2128508"/>
                  <a:pt x="640876" y="2147082"/>
                  <a:pt x="645639" y="2164704"/>
                </a:cubicBezTo>
                <a:cubicBezTo>
                  <a:pt x="649925" y="2180420"/>
                  <a:pt x="661831" y="2193279"/>
                  <a:pt x="678024" y="2197088"/>
                </a:cubicBezTo>
                <a:cubicBezTo>
                  <a:pt x="725173" y="2208995"/>
                  <a:pt x="771845" y="2220901"/>
                  <a:pt x="819470" y="2230426"/>
                </a:cubicBezTo>
                <a:cubicBezTo>
                  <a:pt x="847569" y="2236141"/>
                  <a:pt x="869476" y="2229473"/>
                  <a:pt x="885669" y="2205185"/>
                </a:cubicBezTo>
                <a:cubicBezTo>
                  <a:pt x="900433" y="2182801"/>
                  <a:pt x="923292" y="2177562"/>
                  <a:pt x="948058" y="2178991"/>
                </a:cubicBezTo>
                <a:cubicBezTo>
                  <a:pt x="954725" y="2179467"/>
                  <a:pt x="958059" y="2182801"/>
                  <a:pt x="957106" y="2189468"/>
                </a:cubicBezTo>
                <a:cubicBezTo>
                  <a:pt x="954725" y="2204709"/>
                  <a:pt x="952820" y="2220425"/>
                  <a:pt x="949963" y="2235665"/>
                </a:cubicBezTo>
                <a:cubicBezTo>
                  <a:pt x="948534" y="2244237"/>
                  <a:pt x="948534" y="2250905"/>
                  <a:pt x="959488" y="2251857"/>
                </a:cubicBezTo>
                <a:cubicBezTo>
                  <a:pt x="963774" y="2252334"/>
                  <a:pt x="967584" y="2255191"/>
                  <a:pt x="971870" y="2257096"/>
                </a:cubicBezTo>
                <a:cubicBezTo>
                  <a:pt x="985205" y="2264240"/>
                  <a:pt x="991873" y="2262811"/>
                  <a:pt x="1000445" y="2250429"/>
                </a:cubicBezTo>
                <a:cubicBezTo>
                  <a:pt x="1008065" y="2239475"/>
                  <a:pt x="1011399" y="2227092"/>
                  <a:pt x="1014256" y="2214234"/>
                </a:cubicBezTo>
                <a:cubicBezTo>
                  <a:pt x="1019019" y="2194707"/>
                  <a:pt x="1021400" y="2174229"/>
                  <a:pt x="1029496" y="2155655"/>
                </a:cubicBezTo>
                <a:cubicBezTo>
                  <a:pt x="1035211" y="2142320"/>
                  <a:pt x="1035688" y="2128508"/>
                  <a:pt x="1028544" y="2115173"/>
                </a:cubicBezTo>
                <a:cubicBezTo>
                  <a:pt x="1025686" y="2109458"/>
                  <a:pt x="1024734" y="2103267"/>
                  <a:pt x="1023781" y="2097076"/>
                </a:cubicBezTo>
                <a:cubicBezTo>
                  <a:pt x="1019495" y="2069930"/>
                  <a:pt x="1016161" y="2042307"/>
                  <a:pt x="1001398" y="2018018"/>
                </a:cubicBezTo>
                <a:cubicBezTo>
                  <a:pt x="998540" y="2013256"/>
                  <a:pt x="996635" y="2007065"/>
                  <a:pt x="998064" y="1999921"/>
                </a:cubicBezTo>
                <a:cubicBezTo>
                  <a:pt x="1009970" y="2006588"/>
                  <a:pt x="1021400" y="2005160"/>
                  <a:pt x="1033306" y="2002778"/>
                </a:cubicBezTo>
                <a:cubicBezTo>
                  <a:pt x="1085694" y="1992301"/>
                  <a:pt x="1105220" y="2018971"/>
                  <a:pt x="1115221" y="2027543"/>
                </a:cubicBezTo>
                <a:cubicBezTo>
                  <a:pt x="1132843" y="2042783"/>
                  <a:pt x="1151893" y="2045641"/>
                  <a:pt x="1173800" y="2037545"/>
                </a:cubicBezTo>
                <a:cubicBezTo>
                  <a:pt x="1187611" y="2032306"/>
                  <a:pt x="1208566" y="2010398"/>
                  <a:pt x="1249047" y="2006588"/>
                </a:cubicBezTo>
                <a:cubicBezTo>
                  <a:pt x="1266193" y="2005160"/>
                  <a:pt x="1276194" y="2013732"/>
                  <a:pt x="1283338" y="2028020"/>
                </a:cubicBezTo>
                <a:cubicBezTo>
                  <a:pt x="1288576" y="2039450"/>
                  <a:pt x="1319056" y="2103267"/>
                  <a:pt x="1319056" y="2125651"/>
                </a:cubicBezTo>
                <a:cubicBezTo>
                  <a:pt x="1319056" y="2131842"/>
                  <a:pt x="1320485" y="2136605"/>
                  <a:pt x="1317628" y="2141843"/>
                </a:cubicBezTo>
                <a:cubicBezTo>
                  <a:pt x="1311913" y="2152321"/>
                  <a:pt x="1306674" y="2162798"/>
                  <a:pt x="1308579" y="2175181"/>
                </a:cubicBezTo>
                <a:cubicBezTo>
                  <a:pt x="1309055" y="2179467"/>
                  <a:pt x="1306197" y="2181848"/>
                  <a:pt x="1302864" y="2184230"/>
                </a:cubicBezTo>
                <a:cubicBezTo>
                  <a:pt x="1295244" y="2190421"/>
                  <a:pt x="1294291" y="2198041"/>
                  <a:pt x="1301435" y="2204232"/>
                </a:cubicBezTo>
                <a:cubicBezTo>
                  <a:pt x="1304769" y="2207090"/>
                  <a:pt x="1293815" y="2227568"/>
                  <a:pt x="1290481" y="2235665"/>
                </a:cubicBezTo>
                <a:cubicBezTo>
                  <a:pt x="1286671" y="2245190"/>
                  <a:pt x="1280480" y="2250429"/>
                  <a:pt x="1270003" y="2251381"/>
                </a:cubicBezTo>
                <a:cubicBezTo>
                  <a:pt x="1261906" y="2251857"/>
                  <a:pt x="1255239" y="2256143"/>
                  <a:pt x="1249047" y="2261859"/>
                </a:cubicBezTo>
                <a:cubicBezTo>
                  <a:pt x="1240951" y="2269002"/>
                  <a:pt x="1236665" y="2278527"/>
                  <a:pt x="1232379" y="2288052"/>
                </a:cubicBezTo>
                <a:cubicBezTo>
                  <a:pt x="1226664" y="2300435"/>
                  <a:pt x="1219520" y="2312341"/>
                  <a:pt x="1208090" y="2320437"/>
                </a:cubicBezTo>
                <a:cubicBezTo>
                  <a:pt x="1195231" y="2329486"/>
                  <a:pt x="1124746" y="2379016"/>
                  <a:pt x="1080931" y="2349489"/>
                </a:cubicBezTo>
                <a:cubicBezTo>
                  <a:pt x="1075693" y="2345679"/>
                  <a:pt x="1069501" y="2342345"/>
                  <a:pt x="1063786" y="2339011"/>
                </a:cubicBezTo>
                <a:cubicBezTo>
                  <a:pt x="1061405" y="2337582"/>
                  <a:pt x="1058548" y="2335201"/>
                  <a:pt x="1056166" y="2336630"/>
                </a:cubicBezTo>
                <a:cubicBezTo>
                  <a:pt x="1053309" y="2338059"/>
                  <a:pt x="1055214" y="2341868"/>
                  <a:pt x="1055214" y="2344726"/>
                </a:cubicBezTo>
                <a:cubicBezTo>
                  <a:pt x="1055214" y="2346631"/>
                  <a:pt x="1042355" y="2394256"/>
                  <a:pt x="1075216" y="2418545"/>
                </a:cubicBezTo>
                <a:cubicBezTo>
                  <a:pt x="1089028" y="2428546"/>
                  <a:pt x="1106173" y="2432356"/>
                  <a:pt x="1121889" y="2438071"/>
                </a:cubicBezTo>
                <a:cubicBezTo>
                  <a:pt x="1154274" y="2444262"/>
                  <a:pt x="1199041" y="2433785"/>
                  <a:pt x="1216663" y="2427117"/>
                </a:cubicBezTo>
                <a:cubicBezTo>
                  <a:pt x="1266193" y="2408067"/>
                  <a:pt x="1313341" y="2383302"/>
                  <a:pt x="1364776" y="2368539"/>
                </a:cubicBezTo>
                <a:cubicBezTo>
                  <a:pt x="1375254" y="2365681"/>
                  <a:pt x="1379540" y="2359014"/>
                  <a:pt x="1380493" y="2348536"/>
                </a:cubicBezTo>
                <a:cubicBezTo>
                  <a:pt x="1381921" y="2334248"/>
                  <a:pt x="1387636" y="2320914"/>
                  <a:pt x="1394780" y="2308531"/>
                </a:cubicBezTo>
                <a:cubicBezTo>
                  <a:pt x="1397638" y="2303292"/>
                  <a:pt x="1401447" y="2298530"/>
                  <a:pt x="1408591" y="2300911"/>
                </a:cubicBezTo>
                <a:cubicBezTo>
                  <a:pt x="1414783" y="2303292"/>
                  <a:pt x="1413830" y="2309484"/>
                  <a:pt x="1413354" y="2315198"/>
                </a:cubicBezTo>
                <a:cubicBezTo>
                  <a:pt x="1412878" y="2317580"/>
                  <a:pt x="1413354" y="2355680"/>
                  <a:pt x="1422403" y="2354727"/>
                </a:cubicBezTo>
                <a:cubicBezTo>
                  <a:pt x="1431451" y="2353775"/>
                  <a:pt x="1440024" y="2350917"/>
                  <a:pt x="1448120" y="2347584"/>
                </a:cubicBezTo>
                <a:cubicBezTo>
                  <a:pt x="1459074" y="2342821"/>
                  <a:pt x="1465265" y="2334248"/>
                  <a:pt x="1466694" y="2321866"/>
                </a:cubicBezTo>
                <a:cubicBezTo>
                  <a:pt x="1468122" y="2310912"/>
                  <a:pt x="1476219" y="2268526"/>
                  <a:pt x="1477171" y="2258048"/>
                </a:cubicBezTo>
                <a:cubicBezTo>
                  <a:pt x="1478600" y="2241856"/>
                  <a:pt x="1479553" y="2225187"/>
                  <a:pt x="1471456" y="2210423"/>
                </a:cubicBezTo>
                <a:cubicBezTo>
                  <a:pt x="1446691" y="2165180"/>
                  <a:pt x="1434785" y="2115173"/>
                  <a:pt x="1417164" y="2067072"/>
                </a:cubicBezTo>
                <a:cubicBezTo>
                  <a:pt x="1416211" y="2064215"/>
                  <a:pt x="1415259" y="2060405"/>
                  <a:pt x="1418116" y="2058023"/>
                </a:cubicBezTo>
                <a:cubicBezTo>
                  <a:pt x="1420974" y="2055642"/>
                  <a:pt x="1424308" y="2057071"/>
                  <a:pt x="1426689" y="2058500"/>
                </a:cubicBezTo>
                <a:cubicBezTo>
                  <a:pt x="1437166" y="2065643"/>
                  <a:pt x="1449549" y="2069930"/>
                  <a:pt x="1460503" y="2075645"/>
                </a:cubicBezTo>
                <a:cubicBezTo>
                  <a:pt x="1470980" y="2081360"/>
                  <a:pt x="1482410" y="2082312"/>
                  <a:pt x="1493840" y="2081836"/>
                </a:cubicBezTo>
                <a:cubicBezTo>
                  <a:pt x="1508128" y="2080883"/>
                  <a:pt x="1516224" y="2070406"/>
                  <a:pt x="1514319" y="2056595"/>
                </a:cubicBezTo>
                <a:cubicBezTo>
                  <a:pt x="1512890" y="2048498"/>
                  <a:pt x="1483839" y="1994206"/>
                  <a:pt x="1469551" y="1976585"/>
                </a:cubicBezTo>
                <a:cubicBezTo>
                  <a:pt x="1423355" y="1920863"/>
                  <a:pt x="1383826" y="1861332"/>
                  <a:pt x="1357156" y="1793705"/>
                </a:cubicBezTo>
                <a:cubicBezTo>
                  <a:pt x="1347155" y="1768463"/>
                  <a:pt x="1336201" y="1743698"/>
                  <a:pt x="1314770" y="1725601"/>
                </a:cubicBezTo>
                <a:cubicBezTo>
                  <a:pt x="1308579" y="1720362"/>
                  <a:pt x="1309055" y="1713695"/>
                  <a:pt x="1312389" y="1706551"/>
                </a:cubicBezTo>
                <a:cubicBezTo>
                  <a:pt x="1318104" y="1694168"/>
                  <a:pt x="1290481" y="1666546"/>
                  <a:pt x="1283814" y="1666070"/>
                </a:cubicBezTo>
                <a:cubicBezTo>
                  <a:pt x="1278099" y="1665593"/>
                  <a:pt x="1268574" y="1649401"/>
                  <a:pt x="1266193" y="1645591"/>
                </a:cubicBezTo>
                <a:cubicBezTo>
                  <a:pt x="1261430" y="1638447"/>
                  <a:pt x="1261906" y="1631779"/>
                  <a:pt x="1268097" y="1626065"/>
                </a:cubicBezTo>
                <a:cubicBezTo>
                  <a:pt x="1278099" y="1617968"/>
                  <a:pt x="1356680" y="1535101"/>
                  <a:pt x="1388589" y="1502240"/>
                </a:cubicBezTo>
                <a:close/>
                <a:moveTo>
                  <a:pt x="634209" y="974554"/>
                </a:moveTo>
                <a:cubicBezTo>
                  <a:pt x="626589" y="983127"/>
                  <a:pt x="591823" y="1018846"/>
                  <a:pt x="579916" y="1025989"/>
                </a:cubicBezTo>
                <a:cubicBezTo>
                  <a:pt x="565629" y="1034562"/>
                  <a:pt x="556104" y="1048849"/>
                  <a:pt x="547531" y="1063137"/>
                </a:cubicBezTo>
                <a:cubicBezTo>
                  <a:pt x="544198" y="1068852"/>
                  <a:pt x="539435" y="1073614"/>
                  <a:pt x="533244" y="1076472"/>
                </a:cubicBezTo>
                <a:cubicBezTo>
                  <a:pt x="520861" y="1082187"/>
                  <a:pt x="445614" y="1133146"/>
                  <a:pt x="414657" y="1141242"/>
                </a:cubicBezTo>
                <a:cubicBezTo>
                  <a:pt x="376557" y="1151243"/>
                  <a:pt x="337029" y="1156958"/>
                  <a:pt x="292261" y="1159816"/>
                </a:cubicBezTo>
                <a:cubicBezTo>
                  <a:pt x="280355" y="1162197"/>
                  <a:pt x="267020" y="1154101"/>
                  <a:pt x="254637" y="1144099"/>
                </a:cubicBezTo>
                <a:cubicBezTo>
                  <a:pt x="242255" y="1134098"/>
                  <a:pt x="229872" y="1124097"/>
                  <a:pt x="218442" y="1113143"/>
                </a:cubicBezTo>
                <a:cubicBezTo>
                  <a:pt x="205584" y="1100761"/>
                  <a:pt x="190820" y="1093617"/>
                  <a:pt x="173199" y="1092188"/>
                </a:cubicBezTo>
                <a:cubicBezTo>
                  <a:pt x="160340" y="1091236"/>
                  <a:pt x="155577" y="1086473"/>
                  <a:pt x="153196" y="1074567"/>
                </a:cubicBezTo>
                <a:cubicBezTo>
                  <a:pt x="142242" y="1015036"/>
                  <a:pt x="142242" y="886448"/>
                  <a:pt x="162721" y="796913"/>
                </a:cubicBezTo>
                <a:cubicBezTo>
                  <a:pt x="163674" y="793103"/>
                  <a:pt x="340839" y="927406"/>
                  <a:pt x="435612" y="958838"/>
                </a:cubicBezTo>
                <a:cubicBezTo>
                  <a:pt x="455139" y="965506"/>
                  <a:pt x="473712" y="975983"/>
                  <a:pt x="494668" y="978841"/>
                </a:cubicBezTo>
                <a:cubicBezTo>
                  <a:pt x="514670" y="981698"/>
                  <a:pt x="533720" y="981698"/>
                  <a:pt x="551818" y="971221"/>
                </a:cubicBezTo>
                <a:cubicBezTo>
                  <a:pt x="573725" y="958838"/>
                  <a:pt x="597061" y="948361"/>
                  <a:pt x="619445" y="936454"/>
                </a:cubicBezTo>
                <a:cubicBezTo>
                  <a:pt x="625636" y="933597"/>
                  <a:pt x="628970" y="934073"/>
                  <a:pt x="629923" y="941217"/>
                </a:cubicBezTo>
                <a:cubicBezTo>
                  <a:pt x="629923" y="941693"/>
                  <a:pt x="629923" y="941693"/>
                  <a:pt x="629923" y="942169"/>
                </a:cubicBezTo>
                <a:cubicBezTo>
                  <a:pt x="632304" y="953123"/>
                  <a:pt x="645163" y="962172"/>
                  <a:pt x="634209" y="974554"/>
                </a:cubicBezTo>
                <a:close/>
              </a:path>
            </a:pathLst>
          </a:custGeom>
          <a:solidFill>
            <a:schemeClr val="accent1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6A641D00-8BC0-4D39-945A-8338819F6DC1}"/>
              </a:ext>
            </a:extLst>
          </p:cNvPr>
          <p:cNvSpPr/>
          <p:nvPr/>
        </p:nvSpPr>
        <p:spPr>
          <a:xfrm>
            <a:off x="2411" y="-19533"/>
            <a:ext cx="3581070" cy="5287337"/>
          </a:xfrm>
          <a:custGeom>
            <a:avLst/>
            <a:gdLst>
              <a:gd name="connsiteX0" fmla="*/ 373645 w 4644865"/>
              <a:gd name="connsiteY0" fmla="*/ 3227483 h 6857997"/>
              <a:gd name="connsiteX1" fmla="*/ 395374 w 4644865"/>
              <a:gd name="connsiteY1" fmla="*/ 3230500 h 6857997"/>
              <a:gd name="connsiteX2" fmla="*/ 430783 w 4644865"/>
              <a:gd name="connsiteY2" fmla="*/ 3256789 h 6857997"/>
              <a:gd name="connsiteX3" fmla="*/ 433465 w 4644865"/>
              <a:gd name="connsiteY3" fmla="*/ 3269129 h 6857997"/>
              <a:gd name="connsiteX4" fmla="*/ 421126 w 4644865"/>
              <a:gd name="connsiteY4" fmla="*/ 3345848 h 6857997"/>
              <a:gd name="connsiteX5" fmla="*/ 282709 w 4644865"/>
              <a:gd name="connsiteY5" fmla="*/ 3328144 h 6857997"/>
              <a:gd name="connsiteX6" fmla="*/ 355136 w 4644865"/>
              <a:gd name="connsiteY6" fmla="*/ 3236938 h 6857997"/>
              <a:gd name="connsiteX7" fmla="*/ 373645 w 4644865"/>
              <a:gd name="connsiteY7" fmla="*/ 3227483 h 6857997"/>
              <a:gd name="connsiteX8" fmla="*/ 556324 w 4644865"/>
              <a:gd name="connsiteY8" fmla="*/ 3173631 h 6857997"/>
              <a:gd name="connsiteX9" fmla="*/ 575102 w 4644865"/>
              <a:gd name="connsiteY9" fmla="*/ 3185434 h 6857997"/>
              <a:gd name="connsiteX10" fmla="*/ 582076 w 4644865"/>
              <a:gd name="connsiteY10" fmla="*/ 3210113 h 6857997"/>
              <a:gd name="connsiteX11" fmla="*/ 559544 w 4644865"/>
              <a:gd name="connsiteY11" fmla="*/ 3220843 h 6857997"/>
              <a:gd name="connsiteX12" fmla="*/ 434002 w 4644865"/>
              <a:gd name="connsiteY12" fmla="*/ 3320097 h 6857997"/>
              <a:gd name="connsiteX13" fmla="*/ 556324 w 4644865"/>
              <a:gd name="connsiteY13" fmla="*/ 3173631 h 6857997"/>
              <a:gd name="connsiteX14" fmla="*/ 457608 w 4644865"/>
              <a:gd name="connsiteY14" fmla="*/ 3132858 h 6857997"/>
              <a:gd name="connsiteX15" fmla="*/ 471021 w 4644865"/>
              <a:gd name="connsiteY15" fmla="*/ 3153780 h 6857997"/>
              <a:gd name="connsiteX16" fmla="*/ 438294 w 4644865"/>
              <a:gd name="connsiteY16" fmla="*/ 3253034 h 6857997"/>
              <a:gd name="connsiteX17" fmla="*/ 364793 w 4644865"/>
              <a:gd name="connsiteY17" fmla="*/ 3223526 h 6857997"/>
              <a:gd name="connsiteX18" fmla="*/ 434539 w 4644865"/>
              <a:gd name="connsiteY18" fmla="*/ 3140905 h 6857997"/>
              <a:gd name="connsiteX19" fmla="*/ 457608 w 4644865"/>
              <a:gd name="connsiteY19" fmla="*/ 3132858 h 6857997"/>
              <a:gd name="connsiteX20" fmla="*/ 547740 w 4644865"/>
              <a:gd name="connsiteY20" fmla="*/ 3106569 h 6857997"/>
              <a:gd name="connsiteX21" fmla="*/ 562762 w 4644865"/>
              <a:gd name="connsiteY21" fmla="*/ 3119444 h 6857997"/>
              <a:gd name="connsiteX22" fmla="*/ 567591 w 4644865"/>
              <a:gd name="connsiteY22" fmla="*/ 3155927 h 6857997"/>
              <a:gd name="connsiteX23" fmla="*/ 562226 w 4644865"/>
              <a:gd name="connsiteY23" fmla="*/ 3165583 h 6857997"/>
              <a:gd name="connsiteX24" fmla="*/ 455999 w 4644865"/>
              <a:gd name="connsiteY24" fmla="*/ 3222990 h 6857997"/>
              <a:gd name="connsiteX25" fmla="*/ 485506 w 4644865"/>
              <a:gd name="connsiteY25" fmla="*/ 3143051 h 6857997"/>
              <a:gd name="connsiteX26" fmla="*/ 547740 w 4644865"/>
              <a:gd name="connsiteY26" fmla="*/ 3106569 h 6857997"/>
              <a:gd name="connsiteX27" fmla="*/ 478129 w 4644865"/>
              <a:gd name="connsiteY27" fmla="*/ 3093559 h 6857997"/>
              <a:gd name="connsiteX28" fmla="*/ 487116 w 4644865"/>
              <a:gd name="connsiteY28" fmla="*/ 3095839 h 6857997"/>
              <a:gd name="connsiteX29" fmla="*/ 490335 w 4644865"/>
              <a:gd name="connsiteY29" fmla="*/ 3113006 h 6857997"/>
              <a:gd name="connsiteX30" fmla="*/ 485506 w 4644865"/>
              <a:gd name="connsiteY30" fmla="*/ 3122127 h 6857997"/>
              <a:gd name="connsiteX31" fmla="*/ 466729 w 4644865"/>
              <a:gd name="connsiteY31" fmla="*/ 3129102 h 6857997"/>
              <a:gd name="connsiteX32" fmla="*/ 446878 w 4644865"/>
              <a:gd name="connsiteY32" fmla="*/ 3125882 h 6857997"/>
              <a:gd name="connsiteX33" fmla="*/ 469948 w 4644865"/>
              <a:gd name="connsiteY33" fmla="*/ 3098520 h 6857997"/>
              <a:gd name="connsiteX34" fmla="*/ 478129 w 4644865"/>
              <a:gd name="connsiteY34" fmla="*/ 3093559 h 6857997"/>
              <a:gd name="connsiteX35" fmla="*/ 173757 w 4644865"/>
              <a:gd name="connsiteY35" fmla="*/ 3056102 h 6857997"/>
              <a:gd name="connsiteX36" fmla="*/ 185602 w 4644865"/>
              <a:gd name="connsiteY36" fmla="*/ 3082627 h 6857997"/>
              <a:gd name="connsiteX37" fmla="*/ 194722 w 4644865"/>
              <a:gd name="connsiteY37" fmla="*/ 3127492 h 6857997"/>
              <a:gd name="connsiteX38" fmla="*/ 218328 w 4644865"/>
              <a:gd name="connsiteY38" fmla="*/ 3324924 h 6857997"/>
              <a:gd name="connsiteX39" fmla="*/ 216719 w 4644865"/>
              <a:gd name="connsiteY39" fmla="*/ 3375356 h 6857997"/>
              <a:gd name="connsiteX40" fmla="*/ 188284 w 4644865"/>
              <a:gd name="connsiteY40" fmla="*/ 3456904 h 6857997"/>
              <a:gd name="connsiteX41" fmla="*/ 171979 w 4644865"/>
              <a:gd name="connsiteY41" fmla="*/ 3484611 h 6857997"/>
              <a:gd name="connsiteX42" fmla="*/ 171986 w 4644865"/>
              <a:gd name="connsiteY42" fmla="*/ 3483774 h 6857997"/>
              <a:gd name="connsiteX43" fmla="*/ 172363 w 4644865"/>
              <a:gd name="connsiteY43" fmla="*/ 3427516 h 6857997"/>
              <a:gd name="connsiteX44" fmla="*/ 173788 w 4644865"/>
              <a:gd name="connsiteY44" fmla="*/ 3062342 h 6857997"/>
              <a:gd name="connsiteX45" fmla="*/ 173757 w 4644865"/>
              <a:gd name="connsiteY45" fmla="*/ 3056102 h 6857997"/>
              <a:gd name="connsiteX46" fmla="*/ 521988 w 4644865"/>
              <a:gd name="connsiteY46" fmla="*/ 3040578 h 6857997"/>
              <a:gd name="connsiteX47" fmla="*/ 523062 w 4644865"/>
              <a:gd name="connsiteY47" fmla="*/ 3049700 h 6857997"/>
              <a:gd name="connsiteX48" fmla="*/ 498382 w 4644865"/>
              <a:gd name="connsiteY48" fmla="*/ 3096374 h 6857997"/>
              <a:gd name="connsiteX49" fmla="*/ 494090 w 4644865"/>
              <a:gd name="connsiteY49" fmla="*/ 3069550 h 6857997"/>
              <a:gd name="connsiteX50" fmla="*/ 515014 w 4644865"/>
              <a:gd name="connsiteY50" fmla="*/ 3044871 h 6857997"/>
              <a:gd name="connsiteX51" fmla="*/ 521988 w 4644865"/>
              <a:gd name="connsiteY51" fmla="*/ 3040578 h 6857997"/>
              <a:gd name="connsiteX52" fmla="*/ 216182 w 4644865"/>
              <a:gd name="connsiteY52" fmla="*/ 3030922 h 6857997"/>
              <a:gd name="connsiteX53" fmla="*/ 231204 w 4644865"/>
              <a:gd name="connsiteY53" fmla="*/ 3043798 h 6857997"/>
              <a:gd name="connsiteX54" fmla="*/ 256957 w 4644865"/>
              <a:gd name="connsiteY54" fmla="*/ 3117835 h 6857997"/>
              <a:gd name="connsiteX55" fmla="*/ 276807 w 4644865"/>
              <a:gd name="connsiteY55" fmla="*/ 3255716 h 6857997"/>
              <a:gd name="connsiteX56" fmla="*/ 245153 w 4644865"/>
              <a:gd name="connsiteY56" fmla="*/ 3369454 h 6857997"/>
              <a:gd name="connsiteX57" fmla="*/ 218865 w 4644865"/>
              <a:gd name="connsiteY57" fmla="*/ 3407010 h 6857997"/>
              <a:gd name="connsiteX58" fmla="*/ 196332 w 4644865"/>
              <a:gd name="connsiteY58" fmla="*/ 3101740 h 6857997"/>
              <a:gd name="connsiteX59" fmla="*/ 173691 w 4644865"/>
              <a:gd name="connsiteY59" fmla="*/ 3043140 h 6857997"/>
              <a:gd name="connsiteX60" fmla="*/ 173629 w 4644865"/>
              <a:gd name="connsiteY60" fmla="*/ 3030922 h 6857997"/>
              <a:gd name="connsiteX61" fmla="*/ 288610 w 4644865"/>
              <a:gd name="connsiteY61" fmla="*/ 3028776 h 6857997"/>
              <a:gd name="connsiteX62" fmla="*/ 302022 w 4644865"/>
              <a:gd name="connsiteY62" fmla="*/ 3037360 h 6857997"/>
              <a:gd name="connsiteX63" fmla="*/ 353527 w 4644865"/>
              <a:gd name="connsiteY63" fmla="*/ 3146270 h 6857997"/>
              <a:gd name="connsiteX64" fmla="*/ 355673 w 4644865"/>
              <a:gd name="connsiteY64" fmla="*/ 3169876 h 6857997"/>
              <a:gd name="connsiteX65" fmla="*/ 327774 w 4644865"/>
              <a:gd name="connsiteY65" fmla="*/ 3260009 h 6857997"/>
              <a:gd name="connsiteX66" fmla="*/ 284855 w 4644865"/>
              <a:gd name="connsiteY66" fmla="*/ 3313658 h 6857997"/>
              <a:gd name="connsiteX67" fmla="*/ 232814 w 4644865"/>
              <a:gd name="connsiteY67" fmla="*/ 3028776 h 6857997"/>
              <a:gd name="connsiteX68" fmla="*/ 554715 w 4644865"/>
              <a:gd name="connsiteY68" fmla="*/ 3025557 h 6857997"/>
              <a:gd name="connsiteX69" fmla="*/ 560081 w 4644865"/>
              <a:gd name="connsiteY69" fmla="*/ 3036287 h 6857997"/>
              <a:gd name="connsiteX70" fmla="*/ 561153 w 4644865"/>
              <a:gd name="connsiteY70" fmla="*/ 3092620 h 6857997"/>
              <a:gd name="connsiteX71" fmla="*/ 552569 w 4644865"/>
              <a:gd name="connsiteY71" fmla="*/ 3100666 h 6857997"/>
              <a:gd name="connsiteX72" fmla="*/ 498919 w 4644865"/>
              <a:gd name="connsiteY72" fmla="*/ 3114079 h 6857997"/>
              <a:gd name="connsiteX73" fmla="*/ 542375 w 4644865"/>
              <a:gd name="connsiteY73" fmla="*/ 3031994 h 6857997"/>
              <a:gd name="connsiteX74" fmla="*/ 554715 w 4644865"/>
              <a:gd name="connsiteY74" fmla="*/ 3025557 h 6857997"/>
              <a:gd name="connsiteX75" fmla="*/ 380351 w 4644865"/>
              <a:gd name="connsiteY75" fmla="*/ 3020192 h 6857997"/>
              <a:gd name="connsiteX76" fmla="*/ 397520 w 4644865"/>
              <a:gd name="connsiteY76" fmla="*/ 3030385 h 6857997"/>
              <a:gd name="connsiteX77" fmla="*/ 417370 w 4644865"/>
              <a:gd name="connsiteY77" fmla="*/ 3145197 h 6857997"/>
              <a:gd name="connsiteX78" fmla="*/ 412541 w 4644865"/>
              <a:gd name="connsiteY78" fmla="*/ 3154317 h 6857997"/>
              <a:gd name="connsiteX79" fmla="*/ 359428 w 4644865"/>
              <a:gd name="connsiteY79" fmla="*/ 3218698 h 6857997"/>
              <a:gd name="connsiteX80" fmla="*/ 302559 w 4644865"/>
              <a:gd name="connsiteY80" fmla="*/ 3027703 h 6857997"/>
              <a:gd name="connsiteX81" fmla="*/ 380351 w 4644865"/>
              <a:gd name="connsiteY81" fmla="*/ 3020192 h 6857997"/>
              <a:gd name="connsiteX82" fmla="*/ 434539 w 4644865"/>
              <a:gd name="connsiteY82" fmla="*/ 3012681 h 6857997"/>
              <a:gd name="connsiteX83" fmla="*/ 450634 w 4644865"/>
              <a:gd name="connsiteY83" fmla="*/ 3021265 h 6857997"/>
              <a:gd name="connsiteX84" fmla="*/ 449560 w 4644865"/>
              <a:gd name="connsiteY84" fmla="*/ 3110324 h 6857997"/>
              <a:gd name="connsiteX85" fmla="*/ 427027 w 4644865"/>
              <a:gd name="connsiteY85" fmla="*/ 3136076 h 6857997"/>
              <a:gd name="connsiteX86" fmla="*/ 423809 w 4644865"/>
              <a:gd name="connsiteY86" fmla="*/ 3072233 h 6857997"/>
              <a:gd name="connsiteX87" fmla="*/ 396446 w 4644865"/>
              <a:gd name="connsiteY87" fmla="*/ 3018045 h 6857997"/>
              <a:gd name="connsiteX88" fmla="*/ 488189 w 4644865"/>
              <a:gd name="connsiteY88" fmla="*/ 3002488 h 6857997"/>
              <a:gd name="connsiteX89" fmla="*/ 500528 w 4644865"/>
              <a:gd name="connsiteY89" fmla="*/ 3008388 h 6857997"/>
              <a:gd name="connsiteX90" fmla="*/ 498919 w 4644865"/>
              <a:gd name="connsiteY90" fmla="*/ 3051309 h 6857997"/>
              <a:gd name="connsiteX91" fmla="*/ 473167 w 4644865"/>
              <a:gd name="connsiteY91" fmla="*/ 3081889 h 6857997"/>
              <a:gd name="connsiteX92" fmla="*/ 469411 w 4644865"/>
              <a:gd name="connsiteY92" fmla="*/ 3083499 h 6857997"/>
              <a:gd name="connsiteX93" fmla="*/ 451170 w 4644865"/>
              <a:gd name="connsiteY93" fmla="*/ 3011071 h 6857997"/>
              <a:gd name="connsiteX94" fmla="*/ 734443 w 4644865"/>
              <a:gd name="connsiteY94" fmla="*/ 2997123 h 6857997"/>
              <a:gd name="connsiteX95" fmla="*/ 576176 w 4644865"/>
              <a:gd name="connsiteY95" fmla="*/ 3157000 h 6857997"/>
              <a:gd name="connsiteX96" fmla="*/ 734443 w 4644865"/>
              <a:gd name="connsiteY96" fmla="*/ 2997123 h 6857997"/>
              <a:gd name="connsiteX97" fmla="*/ 631636 w 4644865"/>
              <a:gd name="connsiteY97" fmla="*/ 2995043 h 6857997"/>
              <a:gd name="connsiteX98" fmla="*/ 659333 w 4644865"/>
              <a:gd name="connsiteY98" fmla="*/ 2996586 h 6857997"/>
              <a:gd name="connsiteX99" fmla="*/ 569737 w 4644865"/>
              <a:gd name="connsiteY99" fmla="*/ 3078134 h 6857997"/>
              <a:gd name="connsiteX100" fmla="*/ 606755 w 4644865"/>
              <a:gd name="connsiteY100" fmla="*/ 3001950 h 6857997"/>
              <a:gd name="connsiteX101" fmla="*/ 631636 w 4644865"/>
              <a:gd name="connsiteY101" fmla="*/ 2995043 h 6857997"/>
              <a:gd name="connsiteX102" fmla="*/ 785411 w 4644865"/>
              <a:gd name="connsiteY102" fmla="*/ 2994439 h 6857997"/>
              <a:gd name="connsiteX103" fmla="*/ 587978 w 4644865"/>
              <a:gd name="connsiteY103" fmla="*/ 3194555 h 6857997"/>
              <a:gd name="connsiteX104" fmla="*/ 580467 w 4644865"/>
              <a:gd name="connsiteY104" fmla="*/ 3165047 h 6857997"/>
              <a:gd name="connsiteX105" fmla="*/ 732297 w 4644865"/>
              <a:gd name="connsiteY105" fmla="*/ 3005170 h 6857997"/>
              <a:gd name="connsiteX106" fmla="*/ 785411 w 4644865"/>
              <a:gd name="connsiteY106" fmla="*/ 2994439 h 6857997"/>
              <a:gd name="connsiteX107" fmla="*/ 524562 w 4644865"/>
              <a:gd name="connsiteY107" fmla="*/ 2993778 h 6857997"/>
              <a:gd name="connsiteX108" fmla="*/ 530572 w 4644865"/>
              <a:gd name="connsiteY108" fmla="*/ 2998195 h 6857997"/>
              <a:gd name="connsiteX109" fmla="*/ 516623 w 4644865"/>
              <a:gd name="connsiteY109" fmla="*/ 3032531 h 6857997"/>
              <a:gd name="connsiteX110" fmla="*/ 503211 w 4644865"/>
              <a:gd name="connsiteY110" fmla="*/ 3000341 h 6857997"/>
              <a:gd name="connsiteX111" fmla="*/ 524562 w 4644865"/>
              <a:gd name="connsiteY111" fmla="*/ 2993778 h 6857997"/>
              <a:gd name="connsiteX112" fmla="*/ 614266 w 4644865"/>
              <a:gd name="connsiteY112" fmla="*/ 2992830 h 6857997"/>
              <a:gd name="connsiteX113" fmla="*/ 569737 w 4644865"/>
              <a:gd name="connsiteY113" fmla="*/ 3016436 h 6857997"/>
              <a:gd name="connsiteX114" fmla="*/ 614266 w 4644865"/>
              <a:gd name="connsiteY114" fmla="*/ 2992830 h 6857997"/>
              <a:gd name="connsiteX115" fmla="*/ 553642 w 4644865"/>
              <a:gd name="connsiteY115" fmla="*/ 2987465 h 6857997"/>
              <a:gd name="connsiteX116" fmla="*/ 540229 w 4644865"/>
              <a:gd name="connsiteY116" fmla="*/ 3000878 h 6857997"/>
              <a:gd name="connsiteX117" fmla="*/ 537011 w 4644865"/>
              <a:gd name="connsiteY117" fmla="*/ 2993904 h 6857997"/>
              <a:gd name="connsiteX118" fmla="*/ 553642 w 4644865"/>
              <a:gd name="connsiteY118" fmla="*/ 2987465 h 6857997"/>
              <a:gd name="connsiteX119" fmla="*/ 604006 w 4644865"/>
              <a:gd name="connsiteY119" fmla="*/ 2969559 h 6857997"/>
              <a:gd name="connsiteX120" fmla="*/ 608366 w 4644865"/>
              <a:gd name="connsiteY120" fmla="*/ 2971370 h 6857997"/>
              <a:gd name="connsiteX121" fmla="*/ 607292 w 4644865"/>
              <a:gd name="connsiteY121" fmla="*/ 2977809 h 6857997"/>
              <a:gd name="connsiteX122" fmla="*/ 599245 w 4644865"/>
              <a:gd name="connsiteY122" fmla="*/ 2981564 h 6857997"/>
              <a:gd name="connsiteX123" fmla="*/ 583150 w 4644865"/>
              <a:gd name="connsiteY123" fmla="*/ 2977272 h 6857997"/>
              <a:gd name="connsiteX124" fmla="*/ 599245 w 4644865"/>
              <a:gd name="connsiteY124" fmla="*/ 2971370 h 6857997"/>
              <a:gd name="connsiteX125" fmla="*/ 604006 w 4644865"/>
              <a:gd name="connsiteY125" fmla="*/ 2969559 h 6857997"/>
              <a:gd name="connsiteX126" fmla="*/ 543449 w 4644865"/>
              <a:gd name="connsiteY126" fmla="*/ 2967614 h 6857997"/>
              <a:gd name="connsiteX127" fmla="*/ 560081 w 4644865"/>
              <a:gd name="connsiteY127" fmla="*/ 2975126 h 6857997"/>
              <a:gd name="connsiteX128" fmla="*/ 542375 w 4644865"/>
              <a:gd name="connsiteY128" fmla="*/ 2978344 h 6857997"/>
              <a:gd name="connsiteX129" fmla="*/ 543449 w 4644865"/>
              <a:gd name="connsiteY129" fmla="*/ 2967614 h 6857997"/>
              <a:gd name="connsiteX130" fmla="*/ 637336 w 4644865"/>
              <a:gd name="connsiteY130" fmla="*/ 2960103 h 6857997"/>
              <a:gd name="connsiteX131" fmla="*/ 633044 w 4644865"/>
              <a:gd name="connsiteY131" fmla="*/ 2978881 h 6857997"/>
              <a:gd name="connsiteX132" fmla="*/ 619095 w 4644865"/>
              <a:gd name="connsiteY132" fmla="*/ 2983709 h 6857997"/>
              <a:gd name="connsiteX133" fmla="*/ 616412 w 4644865"/>
              <a:gd name="connsiteY133" fmla="*/ 2973516 h 6857997"/>
              <a:gd name="connsiteX134" fmla="*/ 637336 w 4644865"/>
              <a:gd name="connsiteY134" fmla="*/ 2960103 h 6857997"/>
              <a:gd name="connsiteX135" fmla="*/ 518233 w 4644865"/>
              <a:gd name="connsiteY135" fmla="*/ 2948837 h 6857997"/>
              <a:gd name="connsiteX136" fmla="*/ 535401 w 4644865"/>
              <a:gd name="connsiteY136" fmla="*/ 2974589 h 6857997"/>
              <a:gd name="connsiteX137" fmla="*/ 505357 w 4644865"/>
              <a:gd name="connsiteY137" fmla="*/ 2990147 h 6857997"/>
              <a:gd name="connsiteX138" fmla="*/ 518233 w 4644865"/>
              <a:gd name="connsiteY138" fmla="*/ 2948837 h 6857997"/>
              <a:gd name="connsiteX139" fmla="*/ 672209 w 4644865"/>
              <a:gd name="connsiteY139" fmla="*/ 2948300 h 6857997"/>
              <a:gd name="connsiteX140" fmla="*/ 665234 w 4644865"/>
              <a:gd name="connsiteY140" fmla="*/ 2975663 h 6857997"/>
              <a:gd name="connsiteX141" fmla="*/ 659333 w 4644865"/>
              <a:gd name="connsiteY141" fmla="*/ 2987465 h 6857997"/>
              <a:gd name="connsiteX142" fmla="*/ 641092 w 4644865"/>
              <a:gd name="connsiteY142" fmla="*/ 2984783 h 6857997"/>
              <a:gd name="connsiteX143" fmla="*/ 642165 w 4644865"/>
              <a:gd name="connsiteY143" fmla="*/ 2969224 h 6857997"/>
              <a:gd name="connsiteX144" fmla="*/ 672209 w 4644865"/>
              <a:gd name="connsiteY144" fmla="*/ 2948300 h 6857997"/>
              <a:gd name="connsiteX145" fmla="*/ 605146 w 4644865"/>
              <a:gd name="connsiteY145" fmla="*/ 2941326 h 6857997"/>
              <a:gd name="connsiteX146" fmla="*/ 582613 w 4644865"/>
              <a:gd name="connsiteY146" fmla="*/ 2967614 h 6857997"/>
              <a:gd name="connsiteX147" fmla="*/ 605146 w 4644865"/>
              <a:gd name="connsiteY147" fmla="*/ 2941326 h 6857997"/>
              <a:gd name="connsiteX148" fmla="*/ 571816 w 4644865"/>
              <a:gd name="connsiteY148" fmla="*/ 2938644 h 6857997"/>
              <a:gd name="connsiteX149" fmla="*/ 575639 w 4644865"/>
              <a:gd name="connsiteY149" fmla="*/ 2939716 h 6857997"/>
              <a:gd name="connsiteX150" fmla="*/ 570273 w 4644865"/>
              <a:gd name="connsiteY150" fmla="*/ 2957957 h 6857997"/>
              <a:gd name="connsiteX151" fmla="*/ 567591 w 4644865"/>
              <a:gd name="connsiteY151" fmla="*/ 2939180 h 6857997"/>
              <a:gd name="connsiteX152" fmla="*/ 571816 w 4644865"/>
              <a:gd name="connsiteY152" fmla="*/ 2938644 h 6857997"/>
              <a:gd name="connsiteX153" fmla="*/ 719957 w 4644865"/>
              <a:gd name="connsiteY153" fmla="*/ 2930060 h 6857997"/>
              <a:gd name="connsiteX154" fmla="*/ 698498 w 4644865"/>
              <a:gd name="connsiteY154" fmla="*/ 2982637 h 6857997"/>
              <a:gd name="connsiteX155" fmla="*/ 685621 w 4644865"/>
              <a:gd name="connsiteY155" fmla="*/ 2988538 h 6857997"/>
              <a:gd name="connsiteX156" fmla="*/ 671136 w 4644865"/>
              <a:gd name="connsiteY156" fmla="*/ 2979955 h 6857997"/>
              <a:gd name="connsiteX157" fmla="*/ 699570 w 4644865"/>
              <a:gd name="connsiteY157" fmla="*/ 2937034 h 6857997"/>
              <a:gd name="connsiteX158" fmla="*/ 719957 w 4644865"/>
              <a:gd name="connsiteY158" fmla="*/ 2930060 h 6857997"/>
              <a:gd name="connsiteX159" fmla="*/ 552032 w 4644865"/>
              <a:gd name="connsiteY159" fmla="*/ 2924158 h 6857997"/>
              <a:gd name="connsiteX160" fmla="*/ 549350 w 4644865"/>
              <a:gd name="connsiteY160" fmla="*/ 2951519 h 6857997"/>
              <a:gd name="connsiteX161" fmla="*/ 525744 w 4644865"/>
              <a:gd name="connsiteY161" fmla="*/ 2946155 h 6857997"/>
              <a:gd name="connsiteX162" fmla="*/ 552032 w 4644865"/>
              <a:gd name="connsiteY162" fmla="*/ 2924158 h 6857997"/>
              <a:gd name="connsiteX163" fmla="*/ 474776 w 4644865"/>
              <a:gd name="connsiteY163" fmla="*/ 2911818 h 6857997"/>
              <a:gd name="connsiteX164" fmla="*/ 505893 w 4644865"/>
              <a:gd name="connsiteY164" fmla="*/ 2937570 h 6857997"/>
              <a:gd name="connsiteX165" fmla="*/ 510722 w 4644865"/>
              <a:gd name="connsiteY165" fmla="*/ 2955275 h 6857997"/>
              <a:gd name="connsiteX166" fmla="*/ 466192 w 4644865"/>
              <a:gd name="connsiteY166" fmla="*/ 3000341 h 6857997"/>
              <a:gd name="connsiteX167" fmla="*/ 449560 w 4644865"/>
              <a:gd name="connsiteY167" fmla="*/ 3003560 h 6857997"/>
              <a:gd name="connsiteX168" fmla="*/ 474776 w 4644865"/>
              <a:gd name="connsiteY168" fmla="*/ 2911818 h 6857997"/>
              <a:gd name="connsiteX169" fmla="*/ 605415 w 4644865"/>
              <a:gd name="connsiteY169" fmla="*/ 2910880 h 6857997"/>
              <a:gd name="connsiteX170" fmla="*/ 613730 w 4644865"/>
              <a:gd name="connsiteY170" fmla="*/ 2913964 h 6857997"/>
              <a:gd name="connsiteX171" fmla="*/ 621778 w 4644865"/>
              <a:gd name="connsiteY171" fmla="*/ 2918257 h 6857997"/>
              <a:gd name="connsiteX172" fmla="*/ 612658 w 4644865"/>
              <a:gd name="connsiteY172" fmla="*/ 2923621 h 6857997"/>
              <a:gd name="connsiteX173" fmla="*/ 596563 w 4644865"/>
              <a:gd name="connsiteY173" fmla="*/ 2929524 h 6857997"/>
              <a:gd name="connsiteX174" fmla="*/ 598708 w 4644865"/>
              <a:gd name="connsiteY174" fmla="*/ 2916647 h 6857997"/>
              <a:gd name="connsiteX175" fmla="*/ 605415 w 4644865"/>
              <a:gd name="connsiteY175" fmla="*/ 2910880 h 6857997"/>
              <a:gd name="connsiteX176" fmla="*/ 638945 w 4644865"/>
              <a:gd name="connsiteY176" fmla="*/ 2910746 h 6857997"/>
              <a:gd name="connsiteX177" fmla="*/ 644311 w 4644865"/>
              <a:gd name="connsiteY177" fmla="*/ 2930060 h 6857997"/>
              <a:gd name="connsiteX178" fmla="*/ 649676 w 4644865"/>
              <a:gd name="connsiteY178" fmla="*/ 2945082 h 6857997"/>
              <a:gd name="connsiteX179" fmla="*/ 620704 w 4644865"/>
              <a:gd name="connsiteY179" fmla="*/ 2954739 h 6857997"/>
              <a:gd name="connsiteX180" fmla="*/ 618558 w 4644865"/>
              <a:gd name="connsiteY180" fmla="*/ 2928450 h 6857997"/>
              <a:gd name="connsiteX181" fmla="*/ 638945 w 4644865"/>
              <a:gd name="connsiteY181" fmla="*/ 2910746 h 6857997"/>
              <a:gd name="connsiteX182" fmla="*/ 556861 w 4644865"/>
              <a:gd name="connsiteY182" fmla="*/ 2908600 h 6857997"/>
              <a:gd name="connsiteX183" fmla="*/ 590660 w 4644865"/>
              <a:gd name="connsiteY183" fmla="*/ 2913429 h 6857997"/>
              <a:gd name="connsiteX184" fmla="*/ 570810 w 4644865"/>
              <a:gd name="connsiteY184" fmla="*/ 2932205 h 6857997"/>
              <a:gd name="connsiteX185" fmla="*/ 556861 w 4644865"/>
              <a:gd name="connsiteY185" fmla="*/ 2908600 h 6857997"/>
              <a:gd name="connsiteX186" fmla="*/ 802042 w 4644865"/>
              <a:gd name="connsiteY186" fmla="*/ 2901624 h 6857997"/>
              <a:gd name="connsiteX187" fmla="*/ 770925 w 4644865"/>
              <a:gd name="connsiteY187" fmla="*/ 2937570 h 6857997"/>
              <a:gd name="connsiteX188" fmla="*/ 752684 w 4644865"/>
              <a:gd name="connsiteY188" fmla="*/ 2979417 h 6857997"/>
              <a:gd name="connsiteX189" fmla="*/ 741418 w 4644865"/>
              <a:gd name="connsiteY189" fmla="*/ 2989075 h 6857997"/>
              <a:gd name="connsiteX190" fmla="*/ 722103 w 4644865"/>
              <a:gd name="connsiteY190" fmla="*/ 2989075 h 6857997"/>
              <a:gd name="connsiteX191" fmla="*/ 705472 w 4644865"/>
              <a:gd name="connsiteY191" fmla="*/ 2969761 h 6857997"/>
              <a:gd name="connsiteX192" fmla="*/ 738735 w 4644865"/>
              <a:gd name="connsiteY192" fmla="*/ 2924158 h 6857997"/>
              <a:gd name="connsiteX193" fmla="*/ 802042 w 4644865"/>
              <a:gd name="connsiteY193" fmla="*/ 2901624 h 6857997"/>
              <a:gd name="connsiteX194" fmla="*/ 544521 w 4644865"/>
              <a:gd name="connsiteY194" fmla="*/ 2892505 h 6857997"/>
              <a:gd name="connsiteX195" fmla="*/ 531645 w 4644865"/>
              <a:gd name="connsiteY195" fmla="*/ 2934888 h 6857997"/>
              <a:gd name="connsiteX196" fmla="*/ 497846 w 4644865"/>
              <a:gd name="connsiteY196" fmla="*/ 2921475 h 6857997"/>
              <a:gd name="connsiteX197" fmla="*/ 544521 w 4644865"/>
              <a:gd name="connsiteY197" fmla="*/ 2892505 h 6857997"/>
              <a:gd name="connsiteX198" fmla="*/ 441513 w 4644865"/>
              <a:gd name="connsiteY198" fmla="*/ 2884993 h 6857997"/>
              <a:gd name="connsiteX199" fmla="*/ 465655 w 4644865"/>
              <a:gd name="connsiteY199" fmla="*/ 2963322 h 6857997"/>
              <a:gd name="connsiteX200" fmla="*/ 404495 w 4644865"/>
              <a:gd name="connsiteY200" fmla="*/ 3007316 h 6857997"/>
              <a:gd name="connsiteX201" fmla="*/ 441513 w 4644865"/>
              <a:gd name="connsiteY201" fmla="*/ 2884993 h 6857997"/>
              <a:gd name="connsiteX202" fmla="*/ 553106 w 4644865"/>
              <a:gd name="connsiteY202" fmla="*/ 2881238 h 6857997"/>
              <a:gd name="connsiteX203" fmla="*/ 606755 w 4644865"/>
              <a:gd name="connsiteY203" fmla="*/ 2884457 h 6857997"/>
              <a:gd name="connsiteX204" fmla="*/ 574030 w 4644865"/>
              <a:gd name="connsiteY204" fmla="*/ 2906991 h 6857997"/>
              <a:gd name="connsiteX205" fmla="*/ 553106 w 4644865"/>
              <a:gd name="connsiteY205" fmla="*/ 2881238 h 6857997"/>
              <a:gd name="connsiteX206" fmla="*/ 687230 w 4644865"/>
              <a:gd name="connsiteY206" fmla="*/ 2874800 h 6857997"/>
              <a:gd name="connsiteX207" fmla="*/ 686695 w 4644865"/>
              <a:gd name="connsiteY207" fmla="*/ 2925767 h 6857997"/>
              <a:gd name="connsiteX208" fmla="*/ 680792 w 4644865"/>
              <a:gd name="connsiteY208" fmla="*/ 2934888 h 6857997"/>
              <a:gd name="connsiteX209" fmla="*/ 655040 w 4644865"/>
              <a:gd name="connsiteY209" fmla="*/ 2936497 h 6857997"/>
              <a:gd name="connsiteX210" fmla="*/ 659869 w 4644865"/>
              <a:gd name="connsiteY210" fmla="*/ 2894651 h 6857997"/>
              <a:gd name="connsiteX211" fmla="*/ 687230 w 4644865"/>
              <a:gd name="connsiteY211" fmla="*/ 2874800 h 6857997"/>
              <a:gd name="connsiteX212" fmla="*/ 634653 w 4644865"/>
              <a:gd name="connsiteY212" fmla="*/ 2872118 h 6857997"/>
              <a:gd name="connsiteX213" fmla="*/ 672209 w 4644865"/>
              <a:gd name="connsiteY213" fmla="*/ 2875873 h 6857997"/>
              <a:gd name="connsiteX214" fmla="*/ 634653 w 4644865"/>
              <a:gd name="connsiteY214" fmla="*/ 2904307 h 6857997"/>
              <a:gd name="connsiteX215" fmla="*/ 617486 w 4644865"/>
              <a:gd name="connsiteY215" fmla="*/ 2907526 h 6857997"/>
              <a:gd name="connsiteX216" fmla="*/ 612120 w 4644865"/>
              <a:gd name="connsiteY216" fmla="*/ 2895187 h 6857997"/>
              <a:gd name="connsiteX217" fmla="*/ 626070 w 4644865"/>
              <a:gd name="connsiteY217" fmla="*/ 2875873 h 6857997"/>
              <a:gd name="connsiteX218" fmla="*/ 634653 w 4644865"/>
              <a:gd name="connsiteY218" fmla="*/ 2872118 h 6857997"/>
              <a:gd name="connsiteX219" fmla="*/ 953335 w 4644865"/>
              <a:gd name="connsiteY219" fmla="*/ 2856559 h 6857997"/>
              <a:gd name="connsiteX220" fmla="*/ 839598 w 4644865"/>
              <a:gd name="connsiteY220" fmla="*/ 2948837 h 6857997"/>
              <a:gd name="connsiteX221" fmla="*/ 814382 w 4644865"/>
              <a:gd name="connsiteY221" fmla="*/ 2975663 h 6857997"/>
              <a:gd name="connsiteX222" fmla="*/ 786484 w 4644865"/>
              <a:gd name="connsiteY222" fmla="*/ 2985319 h 6857997"/>
              <a:gd name="connsiteX223" fmla="*/ 760195 w 4644865"/>
              <a:gd name="connsiteY223" fmla="*/ 2984783 h 6857997"/>
              <a:gd name="connsiteX224" fmla="*/ 766633 w 4644865"/>
              <a:gd name="connsiteY224" fmla="*/ 2957421 h 6857997"/>
              <a:gd name="connsiteX225" fmla="*/ 853010 w 4644865"/>
              <a:gd name="connsiteY225" fmla="*/ 2882847 h 6857997"/>
              <a:gd name="connsiteX226" fmla="*/ 953335 w 4644865"/>
              <a:gd name="connsiteY226" fmla="*/ 2856559 h 6857997"/>
              <a:gd name="connsiteX227" fmla="*/ 725323 w 4644865"/>
              <a:gd name="connsiteY227" fmla="*/ 2851730 h 6857997"/>
              <a:gd name="connsiteX228" fmla="*/ 743564 w 4644865"/>
              <a:gd name="connsiteY228" fmla="*/ 2912355 h 6857997"/>
              <a:gd name="connsiteX229" fmla="*/ 708154 w 4644865"/>
              <a:gd name="connsiteY229" fmla="*/ 2925767 h 6857997"/>
              <a:gd name="connsiteX230" fmla="*/ 690450 w 4644865"/>
              <a:gd name="connsiteY230" fmla="*/ 2916110 h 6857997"/>
              <a:gd name="connsiteX231" fmla="*/ 725323 w 4644865"/>
              <a:gd name="connsiteY231" fmla="*/ 2851730 h 6857997"/>
              <a:gd name="connsiteX232" fmla="*/ 535401 w 4644865"/>
              <a:gd name="connsiteY232" fmla="*/ 2841000 h 6857997"/>
              <a:gd name="connsiteX233" fmla="*/ 520379 w 4644865"/>
              <a:gd name="connsiteY233" fmla="*/ 2908063 h 6857997"/>
              <a:gd name="connsiteX234" fmla="*/ 460291 w 4644865"/>
              <a:gd name="connsiteY234" fmla="*/ 2887139 h 6857997"/>
              <a:gd name="connsiteX235" fmla="*/ 535401 w 4644865"/>
              <a:gd name="connsiteY235" fmla="*/ 2841000 h 6857997"/>
              <a:gd name="connsiteX236" fmla="*/ 390009 w 4644865"/>
              <a:gd name="connsiteY236" fmla="*/ 2838854 h 6857997"/>
              <a:gd name="connsiteX237" fmla="*/ 434539 w 4644865"/>
              <a:gd name="connsiteY237" fmla="*/ 2924695 h 6857997"/>
              <a:gd name="connsiteX238" fmla="*/ 427564 w 4644865"/>
              <a:gd name="connsiteY238" fmla="*/ 2954739 h 6857997"/>
              <a:gd name="connsiteX239" fmla="*/ 352453 w 4644865"/>
              <a:gd name="connsiteY239" fmla="*/ 3015363 h 6857997"/>
              <a:gd name="connsiteX240" fmla="*/ 316508 w 4644865"/>
              <a:gd name="connsiteY240" fmla="*/ 3018582 h 6857997"/>
              <a:gd name="connsiteX241" fmla="*/ 390009 w 4644865"/>
              <a:gd name="connsiteY241" fmla="*/ 2838854 h 6857997"/>
              <a:gd name="connsiteX242" fmla="*/ 645920 w 4644865"/>
              <a:gd name="connsiteY242" fmla="*/ 2838854 h 6857997"/>
              <a:gd name="connsiteX243" fmla="*/ 585832 w 4644865"/>
              <a:gd name="connsiteY243" fmla="*/ 2880700 h 6857997"/>
              <a:gd name="connsiteX244" fmla="*/ 546131 w 4644865"/>
              <a:gd name="connsiteY244" fmla="*/ 2842610 h 6857997"/>
              <a:gd name="connsiteX245" fmla="*/ 645920 w 4644865"/>
              <a:gd name="connsiteY245" fmla="*/ 2838854 h 6857997"/>
              <a:gd name="connsiteX246" fmla="*/ 662216 w 4644865"/>
              <a:gd name="connsiteY246" fmla="*/ 2835702 h 6857997"/>
              <a:gd name="connsiteX247" fmla="*/ 677574 w 4644865"/>
              <a:gd name="connsiteY247" fmla="*/ 2838854 h 6857997"/>
              <a:gd name="connsiteX248" fmla="*/ 721567 w 4644865"/>
              <a:gd name="connsiteY248" fmla="*/ 2843683 h 6857997"/>
              <a:gd name="connsiteX249" fmla="*/ 647530 w 4644865"/>
              <a:gd name="connsiteY249" fmla="*/ 2869972 h 6857997"/>
              <a:gd name="connsiteX250" fmla="*/ 641628 w 4644865"/>
              <a:gd name="connsiteY250" fmla="*/ 2857095 h 6857997"/>
              <a:gd name="connsiteX251" fmla="*/ 651285 w 4644865"/>
              <a:gd name="connsiteY251" fmla="*/ 2845829 h 6857997"/>
              <a:gd name="connsiteX252" fmla="*/ 662216 w 4644865"/>
              <a:gd name="connsiteY252" fmla="*/ 2835702 h 6857997"/>
              <a:gd name="connsiteX253" fmla="*/ 807408 w 4644865"/>
              <a:gd name="connsiteY253" fmla="*/ 2802372 h 6857997"/>
              <a:gd name="connsiteX254" fmla="*/ 831013 w 4644865"/>
              <a:gd name="connsiteY254" fmla="*/ 2881238 h 6857997"/>
              <a:gd name="connsiteX255" fmla="*/ 757513 w 4644865"/>
              <a:gd name="connsiteY255" fmla="*/ 2907526 h 6857997"/>
              <a:gd name="connsiteX256" fmla="*/ 727468 w 4644865"/>
              <a:gd name="connsiteY256" fmla="*/ 2874263 h 6857997"/>
              <a:gd name="connsiteX257" fmla="*/ 748392 w 4644865"/>
              <a:gd name="connsiteY257" fmla="*/ 2836708 h 6857997"/>
              <a:gd name="connsiteX258" fmla="*/ 807408 w 4644865"/>
              <a:gd name="connsiteY258" fmla="*/ 2802372 h 6857997"/>
              <a:gd name="connsiteX259" fmla="*/ 338504 w 4644865"/>
              <a:gd name="connsiteY259" fmla="*/ 2779839 h 6857997"/>
              <a:gd name="connsiteX260" fmla="*/ 376597 w 4644865"/>
              <a:gd name="connsiteY260" fmla="*/ 2822758 h 6857997"/>
              <a:gd name="connsiteX261" fmla="*/ 383034 w 4644865"/>
              <a:gd name="connsiteY261" fmla="*/ 2842073 h 6857997"/>
              <a:gd name="connsiteX262" fmla="*/ 324556 w 4644865"/>
              <a:gd name="connsiteY262" fmla="*/ 2999268 h 6857997"/>
              <a:gd name="connsiteX263" fmla="*/ 276270 w 4644865"/>
              <a:gd name="connsiteY263" fmla="*/ 3020728 h 6857997"/>
              <a:gd name="connsiteX264" fmla="*/ 231741 w 4644865"/>
              <a:gd name="connsiteY264" fmla="*/ 3022874 h 6857997"/>
              <a:gd name="connsiteX265" fmla="*/ 333677 w 4644865"/>
              <a:gd name="connsiteY265" fmla="*/ 2784667 h 6857997"/>
              <a:gd name="connsiteX266" fmla="*/ 528963 w 4644865"/>
              <a:gd name="connsiteY266" fmla="*/ 2766963 h 6857997"/>
              <a:gd name="connsiteX267" fmla="*/ 534328 w 4644865"/>
              <a:gd name="connsiteY267" fmla="*/ 2820077 h 6857997"/>
              <a:gd name="connsiteX268" fmla="*/ 532182 w 4644865"/>
              <a:gd name="connsiteY268" fmla="*/ 2832952 h 6857997"/>
              <a:gd name="connsiteX269" fmla="*/ 460827 w 4644865"/>
              <a:gd name="connsiteY269" fmla="*/ 2880165 h 6857997"/>
              <a:gd name="connsiteX270" fmla="*/ 444196 w 4644865"/>
              <a:gd name="connsiteY270" fmla="*/ 2875336 h 6857997"/>
              <a:gd name="connsiteX271" fmla="*/ 406104 w 4644865"/>
              <a:gd name="connsiteY271" fmla="*/ 2841000 h 6857997"/>
              <a:gd name="connsiteX272" fmla="*/ 528963 w 4644865"/>
              <a:gd name="connsiteY272" fmla="*/ 2766963 h 6857997"/>
              <a:gd name="connsiteX273" fmla="*/ 873397 w 4644865"/>
              <a:gd name="connsiteY273" fmla="*/ 2766426 h 6857997"/>
              <a:gd name="connsiteX274" fmla="*/ 897540 w 4644865"/>
              <a:gd name="connsiteY274" fmla="*/ 2860851 h 6857997"/>
              <a:gd name="connsiteX275" fmla="*/ 851937 w 4644865"/>
              <a:gd name="connsiteY275" fmla="*/ 2874800 h 6857997"/>
              <a:gd name="connsiteX276" fmla="*/ 824575 w 4644865"/>
              <a:gd name="connsiteY276" fmla="*/ 2864606 h 6857997"/>
              <a:gd name="connsiteX277" fmla="*/ 815991 w 4644865"/>
              <a:gd name="connsiteY277" fmla="*/ 2807200 h 6857997"/>
              <a:gd name="connsiteX278" fmla="*/ 826185 w 4644865"/>
              <a:gd name="connsiteY278" fmla="*/ 2793252 h 6857997"/>
              <a:gd name="connsiteX279" fmla="*/ 873397 w 4644865"/>
              <a:gd name="connsiteY279" fmla="*/ 2766426 h 6857997"/>
              <a:gd name="connsiteX280" fmla="*/ 726931 w 4644865"/>
              <a:gd name="connsiteY280" fmla="*/ 2758915 h 6857997"/>
              <a:gd name="connsiteX281" fmla="*/ 646993 w 4644865"/>
              <a:gd name="connsiteY281" fmla="*/ 2829734 h 6857997"/>
              <a:gd name="connsiteX282" fmla="*/ 564372 w 4644865"/>
              <a:gd name="connsiteY282" fmla="*/ 2840464 h 6857997"/>
              <a:gd name="connsiteX283" fmla="*/ 541303 w 4644865"/>
              <a:gd name="connsiteY283" fmla="*/ 2814712 h 6857997"/>
              <a:gd name="connsiteX284" fmla="*/ 539157 w 4644865"/>
              <a:gd name="connsiteY284" fmla="*/ 2769109 h 6857997"/>
              <a:gd name="connsiteX285" fmla="*/ 726931 w 4644865"/>
              <a:gd name="connsiteY285" fmla="*/ 2758915 h 6857997"/>
              <a:gd name="connsiteX286" fmla="*/ 752147 w 4644865"/>
              <a:gd name="connsiteY286" fmla="*/ 2749259 h 6857997"/>
              <a:gd name="connsiteX287" fmla="*/ 811700 w 4644865"/>
              <a:gd name="connsiteY287" fmla="*/ 2791642 h 6857997"/>
              <a:gd name="connsiteX288" fmla="*/ 696887 w 4644865"/>
              <a:gd name="connsiteY288" fmla="*/ 2835635 h 6857997"/>
              <a:gd name="connsiteX289" fmla="*/ 690987 w 4644865"/>
              <a:gd name="connsiteY289" fmla="*/ 2835099 h 6857997"/>
              <a:gd name="connsiteX290" fmla="*/ 671672 w 4644865"/>
              <a:gd name="connsiteY290" fmla="*/ 2826515 h 6857997"/>
              <a:gd name="connsiteX291" fmla="*/ 682403 w 4644865"/>
              <a:gd name="connsiteY291" fmla="*/ 2812030 h 6857997"/>
              <a:gd name="connsiteX292" fmla="*/ 752147 w 4644865"/>
              <a:gd name="connsiteY292" fmla="*/ 2749259 h 6857997"/>
              <a:gd name="connsiteX293" fmla="*/ 985525 w 4644865"/>
              <a:gd name="connsiteY293" fmla="*/ 2709557 h 6857997"/>
              <a:gd name="connsiteX294" fmla="*/ 962992 w 4644865"/>
              <a:gd name="connsiteY294" fmla="*/ 2804518 h 6857997"/>
              <a:gd name="connsiteX295" fmla="*/ 972650 w 4644865"/>
              <a:gd name="connsiteY295" fmla="*/ 2834026 h 6857997"/>
              <a:gd name="connsiteX296" fmla="*/ 968358 w 4644865"/>
              <a:gd name="connsiteY296" fmla="*/ 2843683 h 6857997"/>
              <a:gd name="connsiteX297" fmla="*/ 913634 w 4644865"/>
              <a:gd name="connsiteY297" fmla="*/ 2856559 h 6857997"/>
              <a:gd name="connsiteX298" fmla="*/ 897540 w 4644865"/>
              <a:gd name="connsiteY298" fmla="*/ 2851730 h 6857997"/>
              <a:gd name="connsiteX299" fmla="*/ 881981 w 4644865"/>
              <a:gd name="connsiteY299" fmla="*/ 2765889 h 6857997"/>
              <a:gd name="connsiteX300" fmla="*/ 888955 w 4644865"/>
              <a:gd name="connsiteY300" fmla="*/ 2758379 h 6857997"/>
              <a:gd name="connsiteX301" fmla="*/ 936168 w 4644865"/>
              <a:gd name="connsiteY301" fmla="*/ 2733700 h 6857997"/>
              <a:gd name="connsiteX302" fmla="*/ 525208 w 4644865"/>
              <a:gd name="connsiteY302" fmla="*/ 2704192 h 6857997"/>
              <a:gd name="connsiteX303" fmla="*/ 444732 w 4644865"/>
              <a:gd name="connsiteY303" fmla="*/ 2833489 h 6857997"/>
              <a:gd name="connsiteX304" fmla="*/ 379279 w 4644865"/>
              <a:gd name="connsiteY304" fmla="*/ 2815248 h 6857997"/>
              <a:gd name="connsiteX305" fmla="*/ 344406 w 4644865"/>
              <a:gd name="connsiteY305" fmla="*/ 2777157 h 6857997"/>
              <a:gd name="connsiteX306" fmla="*/ 525208 w 4644865"/>
              <a:gd name="connsiteY306" fmla="*/ 2704192 h 6857997"/>
              <a:gd name="connsiteX307" fmla="*/ 1008085 w 4644865"/>
              <a:gd name="connsiteY307" fmla="*/ 2700223 h 6857997"/>
              <a:gd name="connsiteX308" fmla="*/ 1053623 w 4644865"/>
              <a:gd name="connsiteY308" fmla="*/ 2802521 h 6857997"/>
              <a:gd name="connsiteX309" fmla="*/ 1070784 w 4644865"/>
              <a:gd name="connsiteY309" fmla="*/ 2824062 h 6857997"/>
              <a:gd name="connsiteX310" fmla="*/ 996256 w 4644865"/>
              <a:gd name="connsiteY310" fmla="*/ 2837781 h 6857997"/>
              <a:gd name="connsiteX311" fmla="*/ 976942 w 4644865"/>
              <a:gd name="connsiteY311" fmla="*/ 2828125 h 6857997"/>
              <a:gd name="connsiteX312" fmla="*/ 992500 w 4644865"/>
              <a:gd name="connsiteY312" fmla="*/ 2712776 h 6857997"/>
              <a:gd name="connsiteX313" fmla="*/ 836110 w 4644865"/>
              <a:gd name="connsiteY313" fmla="*/ 2688902 h 6857997"/>
              <a:gd name="connsiteX314" fmla="*/ 839598 w 4644865"/>
              <a:gd name="connsiteY314" fmla="*/ 2693462 h 6857997"/>
              <a:gd name="connsiteX315" fmla="*/ 879298 w 4644865"/>
              <a:gd name="connsiteY315" fmla="*/ 2754086 h 6857997"/>
              <a:gd name="connsiteX316" fmla="*/ 826185 w 4644865"/>
              <a:gd name="connsiteY316" fmla="*/ 2783058 h 6857997"/>
              <a:gd name="connsiteX317" fmla="*/ 761268 w 4644865"/>
              <a:gd name="connsiteY317" fmla="*/ 2754086 h 6857997"/>
              <a:gd name="connsiteX318" fmla="*/ 765024 w 4644865"/>
              <a:gd name="connsiteY318" fmla="*/ 2738528 h 6857997"/>
              <a:gd name="connsiteX319" fmla="*/ 831013 w 4644865"/>
              <a:gd name="connsiteY319" fmla="*/ 2690780 h 6857997"/>
              <a:gd name="connsiteX320" fmla="*/ 836110 w 4644865"/>
              <a:gd name="connsiteY320" fmla="*/ 2688902 h 6857997"/>
              <a:gd name="connsiteX321" fmla="*/ 821893 w 4644865"/>
              <a:gd name="connsiteY321" fmla="*/ 2685414 h 6857997"/>
              <a:gd name="connsiteX322" fmla="*/ 590660 w 4644865"/>
              <a:gd name="connsiteY322" fmla="*/ 2776620 h 6857997"/>
              <a:gd name="connsiteX323" fmla="*/ 535401 w 4644865"/>
              <a:gd name="connsiteY323" fmla="*/ 2705265 h 6857997"/>
              <a:gd name="connsiteX324" fmla="*/ 544521 w 4644865"/>
              <a:gd name="connsiteY324" fmla="*/ 2699364 h 6857997"/>
              <a:gd name="connsiteX325" fmla="*/ 711910 w 4644865"/>
              <a:gd name="connsiteY325" fmla="*/ 2709021 h 6857997"/>
              <a:gd name="connsiteX326" fmla="*/ 821893 w 4644865"/>
              <a:gd name="connsiteY326" fmla="*/ 2685414 h 6857997"/>
              <a:gd name="connsiteX327" fmla="*/ 856765 w 4644865"/>
              <a:gd name="connsiteY327" fmla="*/ 2678977 h 6857997"/>
              <a:gd name="connsiteX328" fmla="*/ 979624 w 4644865"/>
              <a:gd name="connsiteY328" fmla="*/ 2700973 h 6857997"/>
              <a:gd name="connsiteX329" fmla="*/ 980698 w 4644865"/>
              <a:gd name="connsiteY329" fmla="*/ 2703120 h 6857997"/>
              <a:gd name="connsiteX330" fmla="*/ 893784 w 4644865"/>
              <a:gd name="connsiteY330" fmla="*/ 2747112 h 6857997"/>
              <a:gd name="connsiteX331" fmla="*/ 878763 w 4644865"/>
              <a:gd name="connsiteY331" fmla="*/ 2744966 h 6857997"/>
              <a:gd name="connsiteX332" fmla="*/ 846035 w 4644865"/>
              <a:gd name="connsiteY332" fmla="*/ 2691317 h 6857997"/>
              <a:gd name="connsiteX333" fmla="*/ 856765 w 4644865"/>
              <a:gd name="connsiteY333" fmla="*/ 2678977 h 6857997"/>
              <a:gd name="connsiteX334" fmla="*/ 195174 w 4644865"/>
              <a:gd name="connsiteY334" fmla="*/ 2636677 h 6857997"/>
              <a:gd name="connsiteX335" fmla="*/ 248909 w 4644865"/>
              <a:gd name="connsiteY335" fmla="*/ 2694871 h 6857997"/>
              <a:gd name="connsiteX336" fmla="*/ 312753 w 4644865"/>
              <a:gd name="connsiteY336" fmla="*/ 2761062 h 6857997"/>
              <a:gd name="connsiteX337" fmla="*/ 324556 w 4644865"/>
              <a:gd name="connsiteY337" fmla="*/ 2791105 h 6857997"/>
              <a:gd name="connsiteX338" fmla="*/ 262321 w 4644865"/>
              <a:gd name="connsiteY338" fmla="*/ 2969761 h 6857997"/>
              <a:gd name="connsiteX339" fmla="*/ 199476 w 4644865"/>
              <a:gd name="connsiteY339" fmla="*/ 3023402 h 6857997"/>
              <a:gd name="connsiteX340" fmla="*/ 173634 w 4644865"/>
              <a:gd name="connsiteY340" fmla="*/ 3022688 h 6857997"/>
              <a:gd name="connsiteX341" fmla="*/ 174532 w 4644865"/>
              <a:gd name="connsiteY341" fmla="*/ 2972328 h 6857997"/>
              <a:gd name="connsiteX342" fmla="*/ 191140 w 4644865"/>
              <a:gd name="connsiteY342" fmla="*/ 2666272 h 6857997"/>
              <a:gd name="connsiteX343" fmla="*/ 926178 w 4644865"/>
              <a:gd name="connsiteY343" fmla="*/ 2633714 h 6857997"/>
              <a:gd name="connsiteX344" fmla="*/ 942576 w 4644865"/>
              <a:gd name="connsiteY344" fmla="*/ 2640221 h 6857997"/>
              <a:gd name="connsiteX345" fmla="*/ 1004506 w 4644865"/>
              <a:gd name="connsiteY345" fmla="*/ 2692185 h 6857997"/>
              <a:gd name="connsiteX346" fmla="*/ 1004642 w 4644865"/>
              <a:gd name="connsiteY346" fmla="*/ 2692491 h 6857997"/>
              <a:gd name="connsiteX347" fmla="*/ 999474 w 4644865"/>
              <a:gd name="connsiteY347" fmla="*/ 2694535 h 6857997"/>
              <a:gd name="connsiteX348" fmla="*/ 984990 w 4644865"/>
              <a:gd name="connsiteY348" fmla="*/ 2695072 h 6857997"/>
              <a:gd name="connsiteX349" fmla="*/ 863740 w 4644865"/>
              <a:gd name="connsiteY349" fmla="*/ 2674148 h 6857997"/>
              <a:gd name="connsiteX350" fmla="*/ 871788 w 4644865"/>
              <a:gd name="connsiteY350" fmla="*/ 2665565 h 6857997"/>
              <a:gd name="connsiteX351" fmla="*/ 904246 w 4644865"/>
              <a:gd name="connsiteY351" fmla="*/ 2646720 h 6857997"/>
              <a:gd name="connsiteX352" fmla="*/ 522590 w 4644865"/>
              <a:gd name="connsiteY352" fmla="*/ 2343382 h 6857997"/>
              <a:gd name="connsiteX353" fmla="*/ 557039 w 4644865"/>
              <a:gd name="connsiteY353" fmla="*/ 2349647 h 6857997"/>
              <a:gd name="connsiteX354" fmla="*/ 557105 w 4644865"/>
              <a:gd name="connsiteY354" fmla="*/ 2348867 h 6857997"/>
              <a:gd name="connsiteX355" fmla="*/ 566293 w 4644865"/>
              <a:gd name="connsiteY355" fmla="*/ 2350781 h 6857997"/>
              <a:gd name="connsiteX356" fmla="*/ 566249 w 4644865"/>
              <a:gd name="connsiteY356" fmla="*/ 2351321 h 6857997"/>
              <a:gd name="connsiteX357" fmla="*/ 756785 w 4644865"/>
              <a:gd name="connsiteY357" fmla="*/ 2411720 h 6857997"/>
              <a:gd name="connsiteX358" fmla="*/ 827970 w 4644865"/>
              <a:gd name="connsiteY358" fmla="*/ 2492868 h 6857997"/>
              <a:gd name="connsiteX359" fmla="*/ 862138 w 4644865"/>
              <a:gd name="connsiteY359" fmla="*/ 2576865 h 6857997"/>
              <a:gd name="connsiteX360" fmla="*/ 893014 w 4644865"/>
              <a:gd name="connsiteY360" fmla="*/ 2620557 h 6857997"/>
              <a:gd name="connsiteX361" fmla="*/ 917316 w 4644865"/>
              <a:gd name="connsiteY361" fmla="*/ 2630198 h 6857997"/>
              <a:gd name="connsiteX362" fmla="*/ 875224 w 4644865"/>
              <a:gd name="connsiteY362" fmla="*/ 2656476 h 6857997"/>
              <a:gd name="connsiteX363" fmla="*/ 719957 w 4644865"/>
              <a:gd name="connsiteY363" fmla="*/ 2702047 h 6857997"/>
              <a:gd name="connsiteX364" fmla="*/ 564908 w 4644865"/>
              <a:gd name="connsiteY364" fmla="*/ 2699364 h 6857997"/>
              <a:gd name="connsiteX365" fmla="*/ 553642 w 4644865"/>
              <a:gd name="connsiteY365" fmla="*/ 2696145 h 6857997"/>
              <a:gd name="connsiteX366" fmla="*/ 537547 w 4644865"/>
              <a:gd name="connsiteY366" fmla="*/ 2672002 h 6857997"/>
              <a:gd name="connsiteX367" fmla="*/ 566249 w 4644865"/>
              <a:gd name="connsiteY367" fmla="*/ 2351321 h 6857997"/>
              <a:gd name="connsiteX368" fmla="*/ 557039 w 4644865"/>
              <a:gd name="connsiteY368" fmla="*/ 2349647 h 6857997"/>
              <a:gd name="connsiteX369" fmla="*/ 528963 w 4644865"/>
              <a:gd name="connsiteY369" fmla="*/ 2685414 h 6857997"/>
              <a:gd name="connsiteX370" fmla="*/ 518769 w 4644865"/>
              <a:gd name="connsiteY370" fmla="*/ 2703120 h 6857997"/>
              <a:gd name="connsiteX371" fmla="*/ 387863 w 4644865"/>
              <a:gd name="connsiteY371" fmla="*/ 2771255 h 6857997"/>
              <a:gd name="connsiteX372" fmla="*/ 294512 w 4644865"/>
              <a:gd name="connsiteY372" fmla="*/ 2732627 h 6857997"/>
              <a:gd name="connsiteX373" fmla="*/ 246159 w 4644865"/>
              <a:gd name="connsiteY373" fmla="*/ 2679245 h 6857997"/>
              <a:gd name="connsiteX374" fmla="*/ 196730 w 4644865"/>
              <a:gd name="connsiteY374" fmla="*/ 2628434 h 6857997"/>
              <a:gd name="connsiteX375" fmla="*/ 201605 w 4644865"/>
              <a:gd name="connsiteY375" fmla="*/ 2610368 h 6857997"/>
              <a:gd name="connsiteX376" fmla="*/ 230735 w 4644865"/>
              <a:gd name="connsiteY376" fmla="*/ 2529885 h 6857997"/>
              <a:gd name="connsiteX377" fmla="*/ 321139 w 4644865"/>
              <a:gd name="connsiteY377" fmla="*/ 2493581 h 6857997"/>
              <a:gd name="connsiteX378" fmla="*/ 422220 w 4644865"/>
              <a:gd name="connsiteY378" fmla="*/ 2467242 h 6857997"/>
              <a:gd name="connsiteX379" fmla="*/ 487710 w 4644865"/>
              <a:gd name="connsiteY379" fmla="*/ 2364027 h 6857997"/>
              <a:gd name="connsiteX380" fmla="*/ 522590 w 4644865"/>
              <a:gd name="connsiteY380" fmla="*/ 2343382 h 6857997"/>
              <a:gd name="connsiteX381" fmla="*/ 2286978 w 4644865"/>
              <a:gd name="connsiteY381" fmla="*/ 1631808 h 6857997"/>
              <a:gd name="connsiteX382" fmla="*/ 2299346 w 4644865"/>
              <a:gd name="connsiteY382" fmla="*/ 1638659 h 6857997"/>
              <a:gd name="connsiteX383" fmla="*/ 2330668 w 4644865"/>
              <a:gd name="connsiteY383" fmla="*/ 1691335 h 6857997"/>
              <a:gd name="connsiteX384" fmla="*/ 2285110 w 4644865"/>
              <a:gd name="connsiteY384" fmla="*/ 1755402 h 6857997"/>
              <a:gd name="connsiteX385" fmla="*/ 2213926 w 4644865"/>
              <a:gd name="connsiteY385" fmla="*/ 1731199 h 6857997"/>
              <a:gd name="connsiteX386" fmla="*/ 2206095 w 4644865"/>
              <a:gd name="connsiteY386" fmla="*/ 1704149 h 6857997"/>
              <a:gd name="connsiteX387" fmla="*/ 2246670 w 4644865"/>
              <a:gd name="connsiteY387" fmla="*/ 1703437 h 6857997"/>
              <a:gd name="connsiteX388" fmla="*/ 2280838 w 4644865"/>
              <a:gd name="connsiteY388" fmla="*/ 1707708 h 6857997"/>
              <a:gd name="connsiteX389" fmla="*/ 2291517 w 4644865"/>
              <a:gd name="connsiteY389" fmla="*/ 1681370 h 6857997"/>
              <a:gd name="connsiteX390" fmla="*/ 2280838 w 4644865"/>
              <a:gd name="connsiteY390" fmla="*/ 1664998 h 6857997"/>
              <a:gd name="connsiteX391" fmla="*/ 2275144 w 4644865"/>
              <a:gd name="connsiteY391" fmla="*/ 1635101 h 6857997"/>
              <a:gd name="connsiteX392" fmla="*/ 2286978 w 4644865"/>
              <a:gd name="connsiteY392" fmla="*/ 1631808 h 6857997"/>
              <a:gd name="connsiteX393" fmla="*/ 2079387 w 4644865"/>
              <a:gd name="connsiteY393" fmla="*/ 1630652 h 6857997"/>
              <a:gd name="connsiteX394" fmla="*/ 2087929 w 4644865"/>
              <a:gd name="connsiteY394" fmla="*/ 1635101 h 6857997"/>
              <a:gd name="connsiteX395" fmla="*/ 2086505 w 4644865"/>
              <a:gd name="connsiteY395" fmla="*/ 1662150 h 6857997"/>
              <a:gd name="connsiteX396" fmla="*/ 2076539 w 4644865"/>
              <a:gd name="connsiteY396" fmla="*/ 1702014 h 6857997"/>
              <a:gd name="connsiteX397" fmla="*/ 2117827 w 4644865"/>
              <a:gd name="connsiteY397" fmla="*/ 1701301 h 6857997"/>
              <a:gd name="connsiteX398" fmla="*/ 2154843 w 4644865"/>
              <a:gd name="connsiteY398" fmla="*/ 1703437 h 6857997"/>
              <a:gd name="connsiteX399" fmla="*/ 2150571 w 4644865"/>
              <a:gd name="connsiteY399" fmla="*/ 1729063 h 6857997"/>
              <a:gd name="connsiteX400" fmla="*/ 2095759 w 4644865"/>
              <a:gd name="connsiteY400" fmla="*/ 1758961 h 6857997"/>
              <a:gd name="connsiteX401" fmla="*/ 2033829 w 4644865"/>
              <a:gd name="connsiteY401" fmla="*/ 1709843 h 6857997"/>
              <a:gd name="connsiteX402" fmla="*/ 2068710 w 4644865"/>
              <a:gd name="connsiteY402" fmla="*/ 1635812 h 6857997"/>
              <a:gd name="connsiteX403" fmla="*/ 2079387 w 4644865"/>
              <a:gd name="connsiteY403" fmla="*/ 1630652 h 6857997"/>
              <a:gd name="connsiteX404" fmla="*/ 466711 w 4644865"/>
              <a:gd name="connsiteY404" fmla="*/ 673214 h 6857997"/>
              <a:gd name="connsiteX405" fmla="*/ 489845 w 4644865"/>
              <a:gd name="connsiteY405" fmla="*/ 674826 h 6857997"/>
              <a:gd name="connsiteX406" fmla="*/ 595197 w 4644865"/>
              <a:gd name="connsiteY406" fmla="*/ 713977 h 6857997"/>
              <a:gd name="connsiteX407" fmla="*/ 604451 w 4644865"/>
              <a:gd name="connsiteY407" fmla="*/ 718249 h 6857997"/>
              <a:gd name="connsiteX408" fmla="*/ 677771 w 4644865"/>
              <a:gd name="connsiteY408" fmla="*/ 785161 h 6857997"/>
              <a:gd name="connsiteX409" fmla="*/ 724041 w 4644865"/>
              <a:gd name="connsiteY409" fmla="*/ 833566 h 6857997"/>
              <a:gd name="connsiteX410" fmla="*/ 757497 w 4644865"/>
              <a:gd name="connsiteY410" fmla="*/ 867023 h 6857997"/>
              <a:gd name="connsiteX411" fmla="*/ 785971 w 4644865"/>
              <a:gd name="connsiteY411" fmla="*/ 955292 h 6857997"/>
              <a:gd name="connsiteX412" fmla="*/ 734718 w 4644865"/>
              <a:gd name="connsiteY412" fmla="*/ 1042136 h 6857997"/>
              <a:gd name="connsiteX413" fmla="*/ 715498 w 4644865"/>
              <a:gd name="connsiteY413" fmla="*/ 1057797 h 6857997"/>
              <a:gd name="connsiteX414" fmla="*/ 584520 w 4644865"/>
              <a:gd name="connsiteY414" fmla="*/ 1158879 h 6857997"/>
              <a:gd name="connsiteX415" fmla="*/ 520454 w 4644865"/>
              <a:gd name="connsiteY415" fmla="*/ 1161726 h 6857997"/>
              <a:gd name="connsiteX416" fmla="*/ 419372 w 4644865"/>
              <a:gd name="connsiteY416" fmla="*/ 1113320 h 6857997"/>
              <a:gd name="connsiteX417" fmla="*/ 385916 w 4644865"/>
              <a:gd name="connsiteY417" fmla="*/ 1095524 h 6857997"/>
              <a:gd name="connsiteX418" fmla="*/ 327545 w 4644865"/>
              <a:gd name="connsiteY418" fmla="*/ 998002 h 6857997"/>
              <a:gd name="connsiteX419" fmla="*/ 336088 w 4644865"/>
              <a:gd name="connsiteY419" fmla="*/ 838549 h 6857997"/>
              <a:gd name="connsiteX420" fmla="*/ 422932 w 4644865"/>
              <a:gd name="connsiteY420" fmla="*/ 792279 h 6857997"/>
              <a:gd name="connsiteX421" fmla="*/ 490557 w 4644865"/>
              <a:gd name="connsiteY421" fmla="*/ 801533 h 6857997"/>
              <a:gd name="connsiteX422" fmla="*/ 538962 w 4644865"/>
              <a:gd name="connsiteY422" fmla="*/ 826449 h 6857997"/>
              <a:gd name="connsiteX423" fmla="*/ 608011 w 4644865"/>
              <a:gd name="connsiteY423" fmla="*/ 913293 h 6857997"/>
              <a:gd name="connsiteX424" fmla="*/ 607299 w 4644865"/>
              <a:gd name="connsiteY424" fmla="*/ 965258 h 6857997"/>
              <a:gd name="connsiteX425" fmla="*/ 551775 w 4644865"/>
              <a:gd name="connsiteY425" fmla="*/ 1023628 h 6857997"/>
              <a:gd name="connsiteX426" fmla="*/ 464931 w 4644865"/>
              <a:gd name="connsiteY426" fmla="*/ 1016510 h 6857997"/>
              <a:gd name="connsiteX427" fmla="*/ 430050 w 4644865"/>
              <a:gd name="connsiteY427" fmla="*/ 930377 h 6857997"/>
              <a:gd name="connsiteX428" fmla="*/ 463506 w 4644865"/>
              <a:gd name="connsiteY428" fmla="*/ 893362 h 6857997"/>
              <a:gd name="connsiteX429" fmla="*/ 499099 w 4644865"/>
              <a:gd name="connsiteY429" fmla="*/ 941055 h 6857997"/>
              <a:gd name="connsiteX430" fmla="*/ 466354 w 4644865"/>
              <a:gd name="connsiteY430" fmla="*/ 962410 h 6857997"/>
              <a:gd name="connsiteX431" fmla="*/ 536115 w 4644865"/>
              <a:gd name="connsiteY431" fmla="*/ 974511 h 6857997"/>
              <a:gd name="connsiteX432" fmla="*/ 558181 w 4644865"/>
              <a:gd name="connsiteY432" fmla="*/ 940343 h 6857997"/>
              <a:gd name="connsiteX433" fmla="*/ 489133 w 4644865"/>
              <a:gd name="connsiteY433" fmla="*/ 856346 h 6857997"/>
              <a:gd name="connsiteX434" fmla="*/ 459948 w 4644865"/>
              <a:gd name="connsiteY434" fmla="*/ 855634 h 6857997"/>
              <a:gd name="connsiteX435" fmla="*/ 425780 w 4644865"/>
              <a:gd name="connsiteY435" fmla="*/ 871294 h 6857997"/>
              <a:gd name="connsiteX436" fmla="*/ 401576 w 4644865"/>
              <a:gd name="connsiteY436" fmla="*/ 993731 h 6857997"/>
              <a:gd name="connsiteX437" fmla="*/ 479879 w 4644865"/>
              <a:gd name="connsiteY437" fmla="*/ 1075593 h 6857997"/>
              <a:gd name="connsiteX438" fmla="*/ 521878 w 4644865"/>
              <a:gd name="connsiteY438" fmla="*/ 1081999 h 6857997"/>
              <a:gd name="connsiteX439" fmla="*/ 589503 w 4644865"/>
              <a:gd name="connsiteY439" fmla="*/ 1048542 h 6857997"/>
              <a:gd name="connsiteX440" fmla="*/ 655704 w 4644865"/>
              <a:gd name="connsiteY440" fmla="*/ 1003697 h 6857997"/>
              <a:gd name="connsiteX441" fmla="*/ 667093 w 4644865"/>
              <a:gd name="connsiteY441" fmla="*/ 956003 h 6857997"/>
              <a:gd name="connsiteX442" fmla="*/ 576689 w 4644865"/>
              <a:gd name="connsiteY442" fmla="*/ 775908 h 6857997"/>
              <a:gd name="connsiteX443" fmla="*/ 552487 w 4644865"/>
              <a:gd name="connsiteY443" fmla="*/ 760247 h 6857997"/>
              <a:gd name="connsiteX444" fmla="*/ 442863 w 4644865"/>
              <a:gd name="connsiteY444" fmla="*/ 743163 h 6857997"/>
              <a:gd name="connsiteX445" fmla="*/ 425067 w 4644865"/>
              <a:gd name="connsiteY445" fmla="*/ 712554 h 6857997"/>
              <a:gd name="connsiteX446" fmla="*/ 466711 w 4644865"/>
              <a:gd name="connsiteY446" fmla="*/ 673214 h 6857997"/>
              <a:gd name="connsiteX447" fmla="*/ 2795500 w 4644865"/>
              <a:gd name="connsiteY447" fmla="*/ 7117 h 6857997"/>
              <a:gd name="connsiteX448" fmla="*/ 2510762 w 4644865"/>
              <a:gd name="connsiteY448" fmla="*/ 7117 h 6857997"/>
              <a:gd name="connsiteX449" fmla="*/ 2527134 w 4644865"/>
              <a:gd name="connsiteY449" fmla="*/ 15659 h 6857997"/>
              <a:gd name="connsiteX450" fmla="*/ 2611844 w 4644865"/>
              <a:gd name="connsiteY450" fmla="*/ 70471 h 6857997"/>
              <a:gd name="connsiteX451" fmla="*/ 2606149 w 4644865"/>
              <a:gd name="connsiteY451" fmla="*/ 105352 h 6857997"/>
              <a:gd name="connsiteX452" fmla="*/ 2548490 w 4644865"/>
              <a:gd name="connsiteY452" fmla="*/ 185790 h 6857997"/>
              <a:gd name="connsiteX453" fmla="*/ 2574828 w 4644865"/>
              <a:gd name="connsiteY453" fmla="*/ 406460 h 6857997"/>
              <a:gd name="connsiteX454" fmla="*/ 2575539 w 4644865"/>
              <a:gd name="connsiteY454" fmla="*/ 446323 h 6857997"/>
              <a:gd name="connsiteX455" fmla="*/ 2584794 w 4644865"/>
              <a:gd name="connsiteY455" fmla="*/ 421409 h 6857997"/>
              <a:gd name="connsiteX456" fmla="*/ 2591200 w 4644865"/>
              <a:gd name="connsiteY456" fmla="*/ 328870 h 6857997"/>
              <a:gd name="connsiteX457" fmla="*/ 2685164 w 4644865"/>
              <a:gd name="connsiteY457" fmla="*/ 504695 h 6857997"/>
              <a:gd name="connsiteX458" fmla="*/ 2685164 w 4644865"/>
              <a:gd name="connsiteY458" fmla="*/ 612182 h 6857997"/>
              <a:gd name="connsiteX459" fmla="*/ 2692994 w 4644865"/>
              <a:gd name="connsiteY459" fmla="*/ 612894 h 6857997"/>
              <a:gd name="connsiteX460" fmla="*/ 2697266 w 4644865"/>
              <a:gd name="connsiteY460" fmla="*/ 580149 h 6857997"/>
              <a:gd name="connsiteX461" fmla="*/ 2707231 w 4644865"/>
              <a:gd name="connsiteY461" fmla="*/ 510389 h 6857997"/>
              <a:gd name="connsiteX462" fmla="*/ 2709367 w 4644865"/>
              <a:gd name="connsiteY462" fmla="*/ 476221 h 6857997"/>
              <a:gd name="connsiteX463" fmla="*/ 2698689 w 4644865"/>
              <a:gd name="connsiteY463" fmla="*/ 449883 h 6857997"/>
              <a:gd name="connsiteX464" fmla="*/ 2699402 w 4644865"/>
              <a:gd name="connsiteY464" fmla="*/ 432086 h 6857997"/>
              <a:gd name="connsiteX465" fmla="*/ 2675910 w 4644865"/>
              <a:gd name="connsiteY465" fmla="*/ 390800 h 6857997"/>
              <a:gd name="connsiteX466" fmla="*/ 2586218 w 4644865"/>
              <a:gd name="connsiteY466" fmla="*/ 261244 h 6857997"/>
              <a:gd name="connsiteX467" fmla="*/ 2595472 w 4644865"/>
              <a:gd name="connsiteY467" fmla="*/ 202874 h 6857997"/>
              <a:gd name="connsiteX468" fmla="*/ 2621809 w 4644865"/>
              <a:gd name="connsiteY468" fmla="*/ 165857 h 6857997"/>
              <a:gd name="connsiteX469" fmla="*/ 2639606 w 4644865"/>
              <a:gd name="connsiteY469" fmla="*/ 155180 h 6857997"/>
              <a:gd name="connsiteX470" fmla="*/ 2653842 w 4644865"/>
              <a:gd name="connsiteY470" fmla="*/ 173688 h 6857997"/>
              <a:gd name="connsiteX471" fmla="*/ 2655267 w 4644865"/>
              <a:gd name="connsiteY471" fmla="*/ 200738 h 6857997"/>
              <a:gd name="connsiteX472" fmla="*/ 2713638 w 4644865"/>
              <a:gd name="connsiteY472" fmla="*/ 59082 h 6857997"/>
              <a:gd name="connsiteX473" fmla="*/ 2721468 w 4644865"/>
              <a:gd name="connsiteY473" fmla="*/ 52675 h 6857997"/>
              <a:gd name="connsiteX474" fmla="*/ 2795500 w 4644865"/>
              <a:gd name="connsiteY474" fmla="*/ 7117 h 6857997"/>
              <a:gd name="connsiteX475" fmla="*/ 3562864 w 4644865"/>
              <a:gd name="connsiteY475" fmla="*/ 4982 h 6857997"/>
              <a:gd name="connsiteX476" fmla="*/ 3544356 w 4644865"/>
              <a:gd name="connsiteY476" fmla="*/ 4982 h 6857997"/>
              <a:gd name="connsiteX477" fmla="*/ 3532965 w 4644865"/>
              <a:gd name="connsiteY477" fmla="*/ 90403 h 6857997"/>
              <a:gd name="connsiteX478" fmla="*/ 3532254 w 4644865"/>
              <a:gd name="connsiteY478" fmla="*/ 91115 h 6857997"/>
              <a:gd name="connsiteX479" fmla="*/ 3532254 w 4644865"/>
              <a:gd name="connsiteY479" fmla="*/ 93963 h 6857997"/>
              <a:gd name="connsiteX480" fmla="*/ 3549339 w 4644865"/>
              <a:gd name="connsiteY480" fmla="*/ 294702 h 6857997"/>
              <a:gd name="connsiteX481" fmla="*/ 3559304 w 4644865"/>
              <a:gd name="connsiteY481" fmla="*/ 456290 h 6857997"/>
              <a:gd name="connsiteX482" fmla="*/ 3564287 w 4644865"/>
              <a:gd name="connsiteY482" fmla="*/ 456290 h 6857997"/>
              <a:gd name="connsiteX483" fmla="*/ 3564999 w 4644865"/>
              <a:gd name="connsiteY483" fmla="*/ 441341 h 6857997"/>
              <a:gd name="connsiteX484" fmla="*/ 3568558 w 4644865"/>
              <a:gd name="connsiteY484" fmla="*/ 354496 h 6857997"/>
              <a:gd name="connsiteX485" fmla="*/ 3573541 w 4644865"/>
              <a:gd name="connsiteY485" fmla="*/ 197179 h 6857997"/>
              <a:gd name="connsiteX486" fmla="*/ 3574964 w 4644865"/>
              <a:gd name="connsiteY486" fmla="*/ 160164 h 6857997"/>
              <a:gd name="connsiteX487" fmla="*/ 3562864 w 4644865"/>
              <a:gd name="connsiteY487" fmla="*/ 4982 h 6857997"/>
              <a:gd name="connsiteX488" fmla="*/ 4644865 w 4644865"/>
              <a:gd name="connsiteY488" fmla="*/ 4982 h 6857997"/>
              <a:gd name="connsiteX489" fmla="*/ 4360127 w 4644865"/>
              <a:gd name="connsiteY489" fmla="*/ 4982 h 6857997"/>
              <a:gd name="connsiteX490" fmla="*/ 4383618 w 4644865"/>
              <a:gd name="connsiteY490" fmla="*/ 8542 h 6857997"/>
              <a:gd name="connsiteX491" fmla="*/ 4445548 w 4644865"/>
              <a:gd name="connsiteY491" fmla="*/ 41998 h 6857997"/>
              <a:gd name="connsiteX492" fmla="*/ 4491106 w 4644865"/>
              <a:gd name="connsiteY492" fmla="*/ 271923 h 6857997"/>
              <a:gd name="connsiteX493" fmla="*/ 4481141 w 4644865"/>
              <a:gd name="connsiteY493" fmla="*/ 285448 h 6857997"/>
              <a:gd name="connsiteX494" fmla="*/ 4484699 w 4644865"/>
              <a:gd name="connsiteY494" fmla="*/ 339547 h 6857997"/>
              <a:gd name="connsiteX495" fmla="*/ 4494665 w 4644865"/>
              <a:gd name="connsiteY495" fmla="*/ 484764 h 6857997"/>
              <a:gd name="connsiteX496" fmla="*/ 4496088 w 4644865"/>
              <a:gd name="connsiteY496" fmla="*/ 412868 h 6857997"/>
              <a:gd name="connsiteX497" fmla="*/ 4496802 w 4644865"/>
              <a:gd name="connsiteY497" fmla="*/ 207857 h 6857997"/>
              <a:gd name="connsiteX498" fmla="*/ 4553035 w 4644865"/>
              <a:gd name="connsiteY498" fmla="*/ 69760 h 6857997"/>
              <a:gd name="connsiteX499" fmla="*/ 4585069 w 4644865"/>
              <a:gd name="connsiteY499" fmla="*/ 51252 h 6857997"/>
              <a:gd name="connsiteX500" fmla="*/ 4644865 w 4644865"/>
              <a:gd name="connsiteY500" fmla="*/ 4982 h 6857997"/>
              <a:gd name="connsiteX501" fmla="*/ 3330092 w 4644865"/>
              <a:gd name="connsiteY501" fmla="*/ 4271 h 6857997"/>
              <a:gd name="connsiteX502" fmla="*/ 2833938 w 4644865"/>
              <a:gd name="connsiteY502" fmla="*/ 4271 h 6857997"/>
              <a:gd name="connsiteX503" fmla="*/ 2863124 w 4644865"/>
              <a:gd name="connsiteY503" fmla="*/ 22068 h 6857997"/>
              <a:gd name="connsiteX504" fmla="*/ 2968476 w 4644865"/>
              <a:gd name="connsiteY504" fmla="*/ 83286 h 6857997"/>
              <a:gd name="connsiteX505" fmla="*/ 2987696 w 4644865"/>
              <a:gd name="connsiteY505" fmla="*/ 157317 h 6857997"/>
              <a:gd name="connsiteX506" fmla="*/ 2987696 w 4644865"/>
              <a:gd name="connsiteY506" fmla="*/ 306092 h 6857997"/>
              <a:gd name="connsiteX507" fmla="*/ 2987696 w 4644865"/>
              <a:gd name="connsiteY507" fmla="*/ 401479 h 6857997"/>
              <a:gd name="connsiteX508" fmla="*/ 2914376 w 4644865"/>
              <a:gd name="connsiteY508" fmla="*/ 503984 h 6857997"/>
              <a:gd name="connsiteX509" fmla="*/ 2868106 w 4644865"/>
              <a:gd name="connsiteY509" fmla="*/ 523204 h 6857997"/>
              <a:gd name="connsiteX510" fmla="*/ 2896580 w 4644865"/>
              <a:gd name="connsiteY510" fmla="*/ 658453 h 6857997"/>
              <a:gd name="connsiteX511" fmla="*/ 2907258 w 4644865"/>
              <a:gd name="connsiteY511" fmla="*/ 951732 h 6857997"/>
              <a:gd name="connsiteX512" fmla="*/ 2908682 w 4644865"/>
              <a:gd name="connsiteY512" fmla="*/ 953868 h 6857997"/>
              <a:gd name="connsiteX513" fmla="*/ 2911529 w 4644865"/>
              <a:gd name="connsiteY513" fmla="*/ 953156 h 6857997"/>
              <a:gd name="connsiteX514" fmla="*/ 2918649 w 4644865"/>
              <a:gd name="connsiteY514" fmla="*/ 851363 h 6857997"/>
              <a:gd name="connsiteX515" fmla="*/ 2952817 w 4644865"/>
              <a:gd name="connsiteY515" fmla="*/ 555949 h 6857997"/>
              <a:gd name="connsiteX516" fmla="*/ 2982001 w 4644865"/>
              <a:gd name="connsiteY516" fmla="*/ 526763 h 6857997"/>
              <a:gd name="connsiteX517" fmla="*/ 3006204 w 4644865"/>
              <a:gd name="connsiteY517" fmla="*/ 521069 h 6857997"/>
              <a:gd name="connsiteX518" fmla="*/ 3106573 w 4644865"/>
              <a:gd name="connsiteY518" fmla="*/ 553101 h 6857997"/>
              <a:gd name="connsiteX519" fmla="*/ 3144301 w 4644865"/>
              <a:gd name="connsiteY519" fmla="*/ 600083 h 6857997"/>
              <a:gd name="connsiteX520" fmla="*/ 3128641 w 4644865"/>
              <a:gd name="connsiteY520" fmla="*/ 686927 h 6857997"/>
              <a:gd name="connsiteX521" fmla="*/ 3080236 w 4644865"/>
              <a:gd name="connsiteY521" fmla="*/ 713266 h 6857997"/>
              <a:gd name="connsiteX522" fmla="*/ 3080236 w 4644865"/>
              <a:gd name="connsiteY522" fmla="*/ 1044984 h 6857997"/>
              <a:gd name="connsiteX523" fmla="*/ 3088777 w 4644865"/>
              <a:gd name="connsiteY523" fmla="*/ 1192335 h 6857997"/>
              <a:gd name="connsiteX524" fmla="*/ 3089491 w 4644865"/>
              <a:gd name="connsiteY524" fmla="*/ 1173827 h 6857997"/>
              <a:gd name="connsiteX525" fmla="*/ 3098744 w 4644865"/>
              <a:gd name="connsiteY525" fmla="*/ 999426 h 6857997"/>
              <a:gd name="connsiteX526" fmla="*/ 3103726 w 4644865"/>
              <a:gd name="connsiteY526" fmla="*/ 934649 h 6857997"/>
              <a:gd name="connsiteX527" fmla="*/ 3114404 w 4644865"/>
              <a:gd name="connsiteY527" fmla="*/ 829296 h 6857997"/>
              <a:gd name="connsiteX528" fmla="*/ 3127217 w 4644865"/>
              <a:gd name="connsiteY528" fmla="*/ 749570 h 6857997"/>
              <a:gd name="connsiteX529" fmla="*/ 3166370 w 4644865"/>
              <a:gd name="connsiteY529" fmla="*/ 708994 h 6857997"/>
              <a:gd name="connsiteX530" fmla="*/ 3250366 w 4644865"/>
              <a:gd name="connsiteY530" fmla="*/ 716113 h 6857997"/>
              <a:gd name="connsiteX531" fmla="*/ 3275280 w 4644865"/>
              <a:gd name="connsiteY531" fmla="*/ 763807 h 6857997"/>
              <a:gd name="connsiteX532" fmla="*/ 3315855 w 4644865"/>
              <a:gd name="connsiteY532" fmla="*/ 966681 h 6857997"/>
              <a:gd name="connsiteX533" fmla="*/ 3327245 w 4644865"/>
              <a:gd name="connsiteY533" fmla="*/ 897633 h 6857997"/>
              <a:gd name="connsiteX534" fmla="*/ 3342905 w 4644865"/>
              <a:gd name="connsiteY534" fmla="*/ 876989 h 6857997"/>
              <a:gd name="connsiteX535" fmla="*/ 3362838 w 4644865"/>
              <a:gd name="connsiteY535" fmla="*/ 896208 h 6857997"/>
              <a:gd name="connsiteX536" fmla="*/ 3377786 w 4644865"/>
              <a:gd name="connsiteY536" fmla="*/ 957427 h 6857997"/>
              <a:gd name="connsiteX537" fmla="*/ 3383480 w 4644865"/>
              <a:gd name="connsiteY537" fmla="*/ 1237181 h 6857997"/>
              <a:gd name="connsiteX538" fmla="*/ 3391310 w 4644865"/>
              <a:gd name="connsiteY538" fmla="*/ 1517647 h 6857997"/>
              <a:gd name="connsiteX539" fmla="*/ 3401988 w 4644865"/>
              <a:gd name="connsiteY539" fmla="*/ 1783164 h 6857997"/>
              <a:gd name="connsiteX540" fmla="*/ 3408396 w 4644865"/>
              <a:gd name="connsiteY540" fmla="*/ 1647913 h 6857997"/>
              <a:gd name="connsiteX541" fmla="*/ 3422632 w 4644865"/>
              <a:gd name="connsiteY541" fmla="*/ 1050679 h 6857997"/>
              <a:gd name="connsiteX542" fmla="*/ 3419784 w 4644865"/>
              <a:gd name="connsiteY542" fmla="*/ 933936 h 6857997"/>
              <a:gd name="connsiteX543" fmla="*/ 3382768 w 4644865"/>
              <a:gd name="connsiteY543" fmla="*/ 864888 h 6857997"/>
              <a:gd name="connsiteX544" fmla="*/ 3332228 w 4644865"/>
              <a:gd name="connsiteY544" fmla="*/ 808652 h 6857997"/>
              <a:gd name="connsiteX545" fmla="*/ 3325109 w 4644865"/>
              <a:gd name="connsiteY545" fmla="*/ 775908 h 6857997"/>
              <a:gd name="connsiteX546" fmla="*/ 3283822 w 4644865"/>
              <a:gd name="connsiteY546" fmla="*/ 679809 h 6857997"/>
              <a:gd name="connsiteX547" fmla="*/ 3209792 w 4644865"/>
              <a:gd name="connsiteY547" fmla="*/ 613608 h 6857997"/>
              <a:gd name="connsiteX548" fmla="*/ 3132912 w 4644865"/>
              <a:gd name="connsiteY548" fmla="*/ 406462 h 6857997"/>
              <a:gd name="connsiteX549" fmla="*/ 3125081 w 4644865"/>
              <a:gd name="connsiteY549" fmla="*/ 232772 h 6857997"/>
              <a:gd name="connsiteX550" fmla="*/ 3134336 w 4644865"/>
              <a:gd name="connsiteY550" fmla="*/ 210705 h 6857997"/>
              <a:gd name="connsiteX551" fmla="*/ 3145724 w 4644865"/>
              <a:gd name="connsiteY551" fmla="*/ 232061 h 6857997"/>
              <a:gd name="connsiteX552" fmla="*/ 3159250 w 4644865"/>
              <a:gd name="connsiteY552" fmla="*/ 308940 h 6857997"/>
              <a:gd name="connsiteX553" fmla="*/ 3159250 w 4644865"/>
              <a:gd name="connsiteY553" fmla="*/ 228501 h 6857997"/>
              <a:gd name="connsiteX554" fmla="*/ 3184164 w 4644865"/>
              <a:gd name="connsiteY554" fmla="*/ 202875 h 6857997"/>
              <a:gd name="connsiteX555" fmla="*/ 3286669 w 4644865"/>
              <a:gd name="connsiteY555" fmla="*/ 232772 h 6857997"/>
              <a:gd name="connsiteX556" fmla="*/ 3363548 w 4644865"/>
              <a:gd name="connsiteY556" fmla="*/ 313922 h 6857997"/>
              <a:gd name="connsiteX557" fmla="*/ 3379209 w 4644865"/>
              <a:gd name="connsiteY557" fmla="*/ 389378 h 6857997"/>
              <a:gd name="connsiteX558" fmla="*/ 3394870 w 4644865"/>
              <a:gd name="connsiteY558" fmla="*/ 468393 h 6857997"/>
              <a:gd name="connsiteX559" fmla="*/ 3412667 w 4644865"/>
              <a:gd name="connsiteY559" fmla="*/ 543847 h 6857997"/>
              <a:gd name="connsiteX560" fmla="*/ 3421921 w 4644865"/>
              <a:gd name="connsiteY560" fmla="*/ 424258 h 6857997"/>
              <a:gd name="connsiteX561" fmla="*/ 3452528 w 4644865"/>
              <a:gd name="connsiteY561" fmla="*/ 407886 h 6857997"/>
              <a:gd name="connsiteX562" fmla="*/ 3504493 w 4644865"/>
              <a:gd name="connsiteY562" fmla="*/ 486900 h 6857997"/>
              <a:gd name="connsiteX563" fmla="*/ 3532255 w 4644865"/>
              <a:gd name="connsiteY563" fmla="*/ 686927 h 6857997"/>
              <a:gd name="connsiteX564" fmla="*/ 3543645 w 4644865"/>
              <a:gd name="connsiteY564" fmla="*/ 555237 h 6857997"/>
              <a:gd name="connsiteX565" fmla="*/ 3544356 w 4644865"/>
              <a:gd name="connsiteY565" fmla="*/ 461274 h 6857997"/>
              <a:gd name="connsiteX566" fmla="*/ 3474596 w 4644865"/>
              <a:gd name="connsiteY566" fmla="*/ 375141 h 6857997"/>
              <a:gd name="connsiteX567" fmla="*/ 3468190 w 4644865"/>
              <a:gd name="connsiteY567" fmla="*/ 367310 h 6857997"/>
              <a:gd name="connsiteX568" fmla="*/ 3434022 w 4644865"/>
              <a:gd name="connsiteY568" fmla="*/ 293279 h 6857997"/>
              <a:gd name="connsiteX569" fmla="*/ 3404124 w 4644865"/>
              <a:gd name="connsiteY569" fmla="*/ 229213 h 6857997"/>
              <a:gd name="connsiteX570" fmla="*/ 3332940 w 4644865"/>
              <a:gd name="connsiteY570" fmla="*/ 173690 h 6857997"/>
              <a:gd name="connsiteX571" fmla="*/ 3268873 w 4644865"/>
              <a:gd name="connsiteY571" fmla="*/ 150199 h 6857997"/>
              <a:gd name="connsiteX572" fmla="*/ 3229722 w 4644865"/>
              <a:gd name="connsiteY572" fmla="*/ 120301 h 6857997"/>
              <a:gd name="connsiteX573" fmla="*/ 3233993 w 4644865"/>
              <a:gd name="connsiteY573" fmla="*/ 91827 h 6857997"/>
              <a:gd name="connsiteX574" fmla="*/ 3827670 w 4644865"/>
              <a:gd name="connsiteY574" fmla="*/ 4270 h 6857997"/>
              <a:gd name="connsiteX575" fmla="*/ 3653980 w 4644865"/>
              <a:gd name="connsiteY575" fmla="*/ 4270 h 6857997"/>
              <a:gd name="connsiteX576" fmla="*/ 3664658 w 4644865"/>
              <a:gd name="connsiteY576" fmla="*/ 74032 h 6857997"/>
              <a:gd name="connsiteX577" fmla="*/ 3707368 w 4644865"/>
              <a:gd name="connsiteY577" fmla="*/ 187927 h 6857997"/>
              <a:gd name="connsiteX578" fmla="*/ 3725877 w 4644865"/>
              <a:gd name="connsiteY578" fmla="*/ 255552 h 6857997"/>
              <a:gd name="connsiteX579" fmla="*/ 3725877 w 4644865"/>
              <a:gd name="connsiteY579" fmla="*/ 275483 h 6857997"/>
              <a:gd name="connsiteX580" fmla="*/ 3725877 w 4644865"/>
              <a:gd name="connsiteY580" fmla="*/ 472663 h 6857997"/>
              <a:gd name="connsiteX581" fmla="*/ 3726588 w 4644865"/>
              <a:gd name="connsiteY581" fmla="*/ 521780 h 6857997"/>
              <a:gd name="connsiteX582" fmla="*/ 3671065 w 4644865"/>
              <a:gd name="connsiteY582" fmla="*/ 694758 h 6857997"/>
              <a:gd name="connsiteX583" fmla="*/ 3640455 w 4644865"/>
              <a:gd name="connsiteY583" fmla="*/ 731062 h 6857997"/>
              <a:gd name="connsiteX584" fmla="*/ 3622659 w 4644865"/>
              <a:gd name="connsiteY584" fmla="*/ 798687 h 6857997"/>
              <a:gd name="connsiteX585" fmla="*/ 3634761 w 4644865"/>
              <a:gd name="connsiteY585" fmla="*/ 1005832 h 6857997"/>
              <a:gd name="connsiteX586" fmla="*/ 3636184 w 4644865"/>
              <a:gd name="connsiteY586" fmla="*/ 978071 h 6857997"/>
              <a:gd name="connsiteX587" fmla="*/ 3640455 w 4644865"/>
              <a:gd name="connsiteY587" fmla="*/ 911158 h 6857997"/>
              <a:gd name="connsiteX588" fmla="*/ 3646150 w 4644865"/>
              <a:gd name="connsiteY588" fmla="*/ 835703 h 6857997"/>
              <a:gd name="connsiteX589" fmla="*/ 3661098 w 4644865"/>
              <a:gd name="connsiteY589" fmla="*/ 770213 h 6857997"/>
              <a:gd name="connsiteX590" fmla="*/ 3725164 w 4644865"/>
              <a:gd name="connsiteY590" fmla="*/ 698317 h 6857997"/>
              <a:gd name="connsiteX591" fmla="*/ 3737978 w 4644865"/>
              <a:gd name="connsiteY591" fmla="*/ 704723 h 6857997"/>
              <a:gd name="connsiteX592" fmla="*/ 3745808 w 4644865"/>
              <a:gd name="connsiteY592" fmla="*/ 820754 h 6857997"/>
              <a:gd name="connsiteX593" fmla="*/ 3762182 w 4644865"/>
              <a:gd name="connsiteY593" fmla="*/ 1126847 h 6857997"/>
              <a:gd name="connsiteX594" fmla="*/ 3772859 w 4644865"/>
              <a:gd name="connsiteY594" fmla="*/ 886955 h 6857997"/>
              <a:gd name="connsiteX595" fmla="*/ 3796350 w 4644865"/>
              <a:gd name="connsiteY595" fmla="*/ 626421 h 6857997"/>
              <a:gd name="connsiteX596" fmla="*/ 3805604 w 4644865"/>
              <a:gd name="connsiteY596" fmla="*/ 603642 h 6857997"/>
              <a:gd name="connsiteX597" fmla="*/ 3802756 w 4644865"/>
              <a:gd name="connsiteY597" fmla="*/ 531746 h 6857997"/>
              <a:gd name="connsiteX598" fmla="*/ 3782113 w 4644865"/>
              <a:gd name="connsiteY598" fmla="*/ 436359 h 6857997"/>
              <a:gd name="connsiteX599" fmla="*/ 3793502 w 4644865"/>
              <a:gd name="connsiteY599" fmla="*/ 344531 h 6857997"/>
              <a:gd name="connsiteX600" fmla="*/ 3824112 w 4644865"/>
              <a:gd name="connsiteY600" fmla="*/ 159453 h 6857997"/>
              <a:gd name="connsiteX601" fmla="*/ 3826959 w 4644865"/>
              <a:gd name="connsiteY601" fmla="*/ 116743 h 6857997"/>
              <a:gd name="connsiteX602" fmla="*/ 3831941 w 4644865"/>
              <a:gd name="connsiteY602" fmla="*/ 102506 h 6857997"/>
              <a:gd name="connsiteX603" fmla="*/ 3830518 w 4644865"/>
              <a:gd name="connsiteY603" fmla="*/ 6406 h 6857997"/>
              <a:gd name="connsiteX604" fmla="*/ 3827670 w 4644865"/>
              <a:gd name="connsiteY604" fmla="*/ 4270 h 6857997"/>
              <a:gd name="connsiteX605" fmla="*/ 4026271 w 4644865"/>
              <a:gd name="connsiteY605" fmla="*/ 3559 h 6857997"/>
              <a:gd name="connsiteX606" fmla="*/ 3920919 w 4644865"/>
              <a:gd name="connsiteY606" fmla="*/ 3559 h 6857997"/>
              <a:gd name="connsiteX607" fmla="*/ 3915937 w 4644865"/>
              <a:gd name="connsiteY607" fmla="*/ 29897 h 6857997"/>
              <a:gd name="connsiteX608" fmla="*/ 3907396 w 4644865"/>
              <a:gd name="connsiteY608" fmla="*/ 124571 h 6857997"/>
              <a:gd name="connsiteX609" fmla="*/ 3933732 w 4644865"/>
              <a:gd name="connsiteY609" fmla="*/ 221382 h 6857997"/>
              <a:gd name="connsiteX610" fmla="*/ 3953665 w 4644865"/>
              <a:gd name="connsiteY610" fmla="*/ 245585 h 6857997"/>
              <a:gd name="connsiteX611" fmla="*/ 4134473 w 4644865"/>
              <a:gd name="connsiteY611" fmla="*/ 284024 h 6857997"/>
              <a:gd name="connsiteX612" fmla="*/ 4237689 w 4644865"/>
              <a:gd name="connsiteY612" fmla="*/ 164435 h 6857997"/>
              <a:gd name="connsiteX613" fmla="*/ 4241247 w 4644865"/>
              <a:gd name="connsiteY613" fmla="*/ 151622 h 6857997"/>
              <a:gd name="connsiteX614" fmla="*/ 4231994 w 4644865"/>
              <a:gd name="connsiteY614" fmla="*/ 145215 h 6857997"/>
              <a:gd name="connsiteX615" fmla="*/ 4182878 w 4644865"/>
              <a:gd name="connsiteY615" fmla="*/ 17796 h 6857997"/>
              <a:gd name="connsiteX616" fmla="*/ 4180742 w 4644865"/>
              <a:gd name="connsiteY616" fmla="*/ 4270 h 6857997"/>
              <a:gd name="connsiteX617" fmla="*/ 4105287 w 4644865"/>
              <a:gd name="connsiteY617" fmla="*/ 4270 h 6857997"/>
              <a:gd name="connsiteX618" fmla="*/ 4085356 w 4644865"/>
              <a:gd name="connsiteY618" fmla="*/ 10677 h 6857997"/>
              <a:gd name="connsiteX619" fmla="*/ 4062576 w 4644865"/>
              <a:gd name="connsiteY619" fmla="*/ 24202 h 6857997"/>
              <a:gd name="connsiteX620" fmla="*/ 4024849 w 4644865"/>
              <a:gd name="connsiteY620" fmla="*/ 91115 h 6857997"/>
              <a:gd name="connsiteX621" fmla="*/ 4023426 w 4644865"/>
              <a:gd name="connsiteY621" fmla="*/ 156605 h 6857997"/>
              <a:gd name="connsiteX622" fmla="*/ 4054034 w 4644865"/>
              <a:gd name="connsiteY622" fmla="*/ 191484 h 6857997"/>
              <a:gd name="connsiteX623" fmla="*/ 4088914 w 4644865"/>
              <a:gd name="connsiteY623" fmla="*/ 195755 h 6857997"/>
              <a:gd name="connsiteX624" fmla="*/ 4143015 w 4644865"/>
              <a:gd name="connsiteY624" fmla="*/ 188638 h 6857997"/>
              <a:gd name="connsiteX625" fmla="*/ 4167929 w 4644865"/>
              <a:gd name="connsiteY625" fmla="*/ 96098 h 6857997"/>
              <a:gd name="connsiteX626" fmla="*/ 4118812 w 4644865"/>
              <a:gd name="connsiteY626" fmla="*/ 69048 h 6857997"/>
              <a:gd name="connsiteX627" fmla="*/ 4083932 w 4644865"/>
              <a:gd name="connsiteY627" fmla="*/ 91827 h 6857997"/>
              <a:gd name="connsiteX628" fmla="*/ 4079660 w 4644865"/>
              <a:gd name="connsiteY628" fmla="*/ 103928 h 6857997"/>
              <a:gd name="connsiteX629" fmla="*/ 4083932 w 4644865"/>
              <a:gd name="connsiteY629" fmla="*/ 145215 h 6857997"/>
              <a:gd name="connsiteX630" fmla="*/ 4128778 w 4644865"/>
              <a:gd name="connsiteY630" fmla="*/ 125996 h 6857997"/>
              <a:gd name="connsiteX631" fmla="*/ 4105999 w 4644865"/>
              <a:gd name="connsiteY631" fmla="*/ 103928 h 6857997"/>
              <a:gd name="connsiteX632" fmla="*/ 4120946 w 4644865"/>
              <a:gd name="connsiteY632" fmla="*/ 89691 h 6857997"/>
              <a:gd name="connsiteX633" fmla="*/ 4142303 w 4644865"/>
              <a:gd name="connsiteY633" fmla="*/ 111047 h 6857997"/>
              <a:gd name="connsiteX634" fmla="*/ 4118101 w 4644865"/>
              <a:gd name="connsiteY634" fmla="*/ 173689 h 6857997"/>
              <a:gd name="connsiteX635" fmla="*/ 4049764 w 4644865"/>
              <a:gd name="connsiteY635" fmla="*/ 150910 h 6857997"/>
              <a:gd name="connsiteX636" fmla="*/ 4046205 w 4644865"/>
              <a:gd name="connsiteY636" fmla="*/ 141656 h 6857997"/>
              <a:gd name="connsiteX637" fmla="*/ 4154404 w 4644865"/>
              <a:gd name="connsiteY637" fmla="*/ 16372 h 6857997"/>
              <a:gd name="connsiteX638" fmla="*/ 4181453 w 4644865"/>
              <a:gd name="connsiteY638" fmla="*/ 35592 h 6857997"/>
              <a:gd name="connsiteX639" fmla="*/ 4215622 w 4644865"/>
              <a:gd name="connsiteY639" fmla="*/ 135961 h 6857997"/>
              <a:gd name="connsiteX640" fmla="*/ 4210640 w 4644865"/>
              <a:gd name="connsiteY640" fmla="*/ 159452 h 6857997"/>
              <a:gd name="connsiteX641" fmla="*/ 4147285 w 4644865"/>
              <a:gd name="connsiteY641" fmla="*/ 237754 h 6857997"/>
              <a:gd name="connsiteX642" fmla="*/ 4106711 w 4644865"/>
              <a:gd name="connsiteY642" fmla="*/ 251280 h 6857997"/>
              <a:gd name="connsiteX643" fmla="*/ 4002069 w 4644865"/>
              <a:gd name="connsiteY643" fmla="*/ 224229 h 6857997"/>
              <a:gd name="connsiteX644" fmla="*/ 3969325 w 4644865"/>
              <a:gd name="connsiteY644" fmla="*/ 118165 h 6857997"/>
              <a:gd name="connsiteX645" fmla="*/ 3980715 w 4644865"/>
              <a:gd name="connsiteY645" fmla="*/ 86132 h 6857997"/>
              <a:gd name="connsiteX646" fmla="*/ 4002782 w 4644865"/>
              <a:gd name="connsiteY646" fmla="*/ 31321 h 6857997"/>
              <a:gd name="connsiteX647" fmla="*/ 4026271 w 4644865"/>
              <a:gd name="connsiteY647" fmla="*/ 3559 h 6857997"/>
              <a:gd name="connsiteX648" fmla="*/ 2458799 w 4644865"/>
              <a:gd name="connsiteY648" fmla="*/ 0 h 6857997"/>
              <a:gd name="connsiteX649" fmla="*/ 2946 w 4644865"/>
              <a:gd name="connsiteY649" fmla="*/ 0 h 6857997"/>
              <a:gd name="connsiteX650" fmla="*/ 810 w 4644865"/>
              <a:gd name="connsiteY650" fmla="*/ 32033 h 6857997"/>
              <a:gd name="connsiteX651" fmla="*/ 810 w 4644865"/>
              <a:gd name="connsiteY651" fmla="*/ 6177493 h 6857997"/>
              <a:gd name="connsiteX652" fmla="*/ 0 w 4644865"/>
              <a:gd name="connsiteY652" fmla="*/ 6177493 h 6857997"/>
              <a:gd name="connsiteX653" fmla="*/ 0 w 4644865"/>
              <a:gd name="connsiteY653" fmla="*/ 6655002 h 6857997"/>
              <a:gd name="connsiteX654" fmla="*/ 810 w 4644865"/>
              <a:gd name="connsiteY654" fmla="*/ 6655002 h 6857997"/>
              <a:gd name="connsiteX655" fmla="*/ 810 w 4644865"/>
              <a:gd name="connsiteY655" fmla="*/ 6829407 h 6857997"/>
              <a:gd name="connsiteX656" fmla="*/ 29283 w 4644865"/>
              <a:gd name="connsiteY656" fmla="*/ 6857880 h 6857997"/>
              <a:gd name="connsiteX657" fmla="*/ 262730 w 4644865"/>
              <a:gd name="connsiteY657" fmla="*/ 6857880 h 6857997"/>
              <a:gd name="connsiteX658" fmla="*/ 262730 w 4644865"/>
              <a:gd name="connsiteY658" fmla="*/ 6655002 h 6857997"/>
              <a:gd name="connsiteX659" fmla="*/ 263553 w 4644865"/>
              <a:gd name="connsiteY659" fmla="*/ 6655002 h 6857997"/>
              <a:gd name="connsiteX660" fmla="*/ 263553 w 4644865"/>
              <a:gd name="connsiteY660" fmla="*/ 6177493 h 6857997"/>
              <a:gd name="connsiteX661" fmla="*/ 262730 w 4644865"/>
              <a:gd name="connsiteY661" fmla="*/ 6177493 h 6857997"/>
              <a:gd name="connsiteX662" fmla="*/ 262730 w 4644865"/>
              <a:gd name="connsiteY662" fmla="*/ 4682769 h 6857997"/>
              <a:gd name="connsiteX663" fmla="*/ 261433 w 4644865"/>
              <a:gd name="connsiteY663" fmla="*/ 4677243 h 6857997"/>
              <a:gd name="connsiteX664" fmla="*/ 257784 w 4644865"/>
              <a:gd name="connsiteY664" fmla="*/ 4634799 h 6857997"/>
              <a:gd name="connsiteX665" fmla="*/ 251378 w 4644865"/>
              <a:gd name="connsiteY665" fmla="*/ 4513787 h 6857997"/>
              <a:gd name="connsiteX666" fmla="*/ 185889 w 4644865"/>
              <a:gd name="connsiteY666" fmla="*/ 4202711 h 6857997"/>
              <a:gd name="connsiteX667" fmla="*/ 190871 w 4644865"/>
              <a:gd name="connsiteY667" fmla="*/ 3940042 h 6857997"/>
              <a:gd name="connsiteX668" fmla="*/ 167381 w 4644865"/>
              <a:gd name="connsiteY668" fmla="*/ 3786285 h 6857997"/>
              <a:gd name="connsiteX669" fmla="*/ 171538 w 4644865"/>
              <a:gd name="connsiteY669" fmla="*/ 3540657 h 6857997"/>
              <a:gd name="connsiteX670" fmla="*/ 171825 w 4644865"/>
              <a:gd name="connsiteY670" fmla="*/ 3504237 h 6857997"/>
              <a:gd name="connsiteX671" fmla="*/ 265004 w 4644865"/>
              <a:gd name="connsiteY671" fmla="*/ 3354432 h 6857997"/>
              <a:gd name="connsiteX672" fmla="*/ 281635 w 4644865"/>
              <a:gd name="connsiteY672" fmla="*/ 3337801 h 6857997"/>
              <a:gd name="connsiteX673" fmla="*/ 407714 w 4644865"/>
              <a:gd name="connsiteY673" fmla="*/ 3343703 h 6857997"/>
              <a:gd name="connsiteX674" fmla="*/ 421126 w 4644865"/>
              <a:gd name="connsiteY674" fmla="*/ 3369991 h 6857997"/>
              <a:gd name="connsiteX675" fmla="*/ 419516 w 4644865"/>
              <a:gd name="connsiteY675" fmla="*/ 3463342 h 6857997"/>
              <a:gd name="connsiteX676" fmla="*/ 417907 w 4644865"/>
              <a:gd name="connsiteY676" fmla="*/ 3550791 h 6857997"/>
              <a:gd name="connsiteX677" fmla="*/ 415761 w 4644865"/>
              <a:gd name="connsiteY677" fmla="*/ 3558839 h 6857997"/>
              <a:gd name="connsiteX678" fmla="*/ 415761 w 4644865"/>
              <a:gd name="connsiteY678" fmla="*/ 3731057 h 6857997"/>
              <a:gd name="connsiteX679" fmla="*/ 417907 w 4644865"/>
              <a:gd name="connsiteY679" fmla="*/ 3739641 h 6857997"/>
              <a:gd name="connsiteX680" fmla="*/ 418980 w 4644865"/>
              <a:gd name="connsiteY680" fmla="*/ 3743932 h 6857997"/>
              <a:gd name="connsiteX681" fmla="*/ 423272 w 4644865"/>
              <a:gd name="connsiteY681" fmla="*/ 3967117 h 6857997"/>
              <a:gd name="connsiteX682" fmla="*/ 418444 w 4644865"/>
              <a:gd name="connsiteY682" fmla="*/ 3976774 h 6857997"/>
              <a:gd name="connsiteX683" fmla="*/ 374987 w 4644865"/>
              <a:gd name="connsiteY683" fmla="*/ 4057785 h 6857997"/>
              <a:gd name="connsiteX684" fmla="*/ 356746 w 4644865"/>
              <a:gd name="connsiteY684" fmla="*/ 4023449 h 6857997"/>
              <a:gd name="connsiteX685" fmla="*/ 358892 w 4644865"/>
              <a:gd name="connsiteY685" fmla="*/ 3982139 h 6857997"/>
              <a:gd name="connsiteX686" fmla="*/ 376597 w 4644865"/>
              <a:gd name="connsiteY686" fmla="*/ 3882886 h 6857997"/>
              <a:gd name="connsiteX687" fmla="*/ 374987 w 4644865"/>
              <a:gd name="connsiteY687" fmla="*/ 3874301 h 6857997"/>
              <a:gd name="connsiteX688" fmla="*/ 369622 w 4644865"/>
              <a:gd name="connsiteY688" fmla="*/ 3880204 h 6857997"/>
              <a:gd name="connsiteX689" fmla="*/ 346553 w 4644865"/>
              <a:gd name="connsiteY689" fmla="*/ 3970873 h 6857997"/>
              <a:gd name="connsiteX690" fmla="*/ 361574 w 4644865"/>
              <a:gd name="connsiteY690" fmla="*/ 4066906 h 6857997"/>
              <a:gd name="connsiteX691" fmla="*/ 272515 w 4644865"/>
              <a:gd name="connsiteY691" fmla="*/ 4047056 h 6857997"/>
              <a:gd name="connsiteX692" fmla="*/ 262858 w 4644865"/>
              <a:gd name="connsiteY692" fmla="*/ 4050274 h 6857997"/>
              <a:gd name="connsiteX693" fmla="*/ 273052 w 4644865"/>
              <a:gd name="connsiteY693" fmla="*/ 4054567 h 6857997"/>
              <a:gd name="connsiteX694" fmla="*/ 381425 w 4644865"/>
              <a:gd name="connsiteY694" fmla="*/ 4096950 h 6857997"/>
              <a:gd name="connsiteX695" fmla="*/ 343869 w 4644865"/>
              <a:gd name="connsiteY695" fmla="*/ 4106607 h 6857997"/>
              <a:gd name="connsiteX696" fmla="*/ 282709 w 4644865"/>
              <a:gd name="connsiteY696" fmla="*/ 4217127 h 6857997"/>
              <a:gd name="connsiteX697" fmla="*/ 284318 w 4644865"/>
              <a:gd name="connsiteY697" fmla="*/ 4227857 h 6857997"/>
              <a:gd name="connsiteX698" fmla="*/ 291293 w 4644865"/>
              <a:gd name="connsiteY698" fmla="*/ 4218200 h 6857997"/>
              <a:gd name="connsiteX699" fmla="*/ 350307 w 4644865"/>
              <a:gd name="connsiteY699" fmla="*/ 4118947 h 6857997"/>
              <a:gd name="connsiteX700" fmla="*/ 379816 w 4644865"/>
              <a:gd name="connsiteY700" fmla="*/ 4116265 h 6857997"/>
              <a:gd name="connsiteX701" fmla="*/ 381425 w 4644865"/>
              <a:gd name="connsiteY701" fmla="*/ 4136115 h 6857997"/>
              <a:gd name="connsiteX702" fmla="*/ 389472 w 4644865"/>
              <a:gd name="connsiteY702" fmla="*/ 4205324 h 6857997"/>
              <a:gd name="connsiteX703" fmla="*/ 396983 w 4644865"/>
              <a:gd name="connsiteY703" fmla="*/ 4213908 h 6857997"/>
              <a:gd name="connsiteX704" fmla="*/ 397520 w 4644865"/>
              <a:gd name="connsiteY704" fmla="*/ 4203178 h 6857997"/>
              <a:gd name="connsiteX705" fmla="*/ 393228 w 4644865"/>
              <a:gd name="connsiteY705" fmla="*/ 4133432 h 6857997"/>
              <a:gd name="connsiteX706" fmla="*/ 403958 w 4644865"/>
              <a:gd name="connsiteY706" fmla="*/ 4125385 h 6857997"/>
              <a:gd name="connsiteX707" fmla="*/ 425418 w 4644865"/>
              <a:gd name="connsiteY707" fmla="*/ 4132896 h 6857997"/>
              <a:gd name="connsiteX708" fmla="*/ 426490 w 4644865"/>
              <a:gd name="connsiteY708" fmla="*/ 4133969 h 6857997"/>
              <a:gd name="connsiteX709" fmla="*/ 440440 w 4644865"/>
              <a:gd name="connsiteY709" fmla="*/ 4130214 h 6857997"/>
              <a:gd name="connsiteX710" fmla="*/ 449024 w 4644865"/>
              <a:gd name="connsiteY710" fmla="*/ 4123239 h 6857997"/>
              <a:gd name="connsiteX711" fmla="*/ 451706 w 4644865"/>
              <a:gd name="connsiteY711" fmla="*/ 4133432 h 6857997"/>
              <a:gd name="connsiteX712" fmla="*/ 454389 w 4644865"/>
              <a:gd name="connsiteY712" fmla="*/ 4155429 h 6857997"/>
              <a:gd name="connsiteX713" fmla="*/ 444732 w 4644865"/>
              <a:gd name="connsiteY713" fmla="*/ 4210689 h 6857997"/>
              <a:gd name="connsiteX714" fmla="*/ 444196 w 4644865"/>
              <a:gd name="connsiteY714" fmla="*/ 4219809 h 6857997"/>
              <a:gd name="connsiteX715" fmla="*/ 452780 w 4644865"/>
              <a:gd name="connsiteY715" fmla="*/ 4215517 h 6857997"/>
              <a:gd name="connsiteX716" fmla="*/ 465655 w 4644865"/>
              <a:gd name="connsiteY716" fmla="*/ 4169378 h 6857997"/>
              <a:gd name="connsiteX717" fmla="*/ 465655 w 4644865"/>
              <a:gd name="connsiteY717" fmla="*/ 4117874 h 6857997"/>
              <a:gd name="connsiteX718" fmla="*/ 499992 w 4644865"/>
              <a:gd name="connsiteY718" fmla="*/ 4132360 h 6857997"/>
              <a:gd name="connsiteX719" fmla="*/ 552032 w 4644865"/>
              <a:gd name="connsiteY719" fmla="*/ 4240196 h 6857997"/>
              <a:gd name="connsiteX720" fmla="*/ 559007 w 4644865"/>
              <a:gd name="connsiteY720" fmla="*/ 4247707 h 6857997"/>
              <a:gd name="connsiteX721" fmla="*/ 560616 w 4644865"/>
              <a:gd name="connsiteY721" fmla="*/ 4237514 h 6857997"/>
              <a:gd name="connsiteX722" fmla="*/ 514477 w 4644865"/>
              <a:gd name="connsiteY722" fmla="*/ 4133969 h 6857997"/>
              <a:gd name="connsiteX723" fmla="*/ 473167 w 4644865"/>
              <a:gd name="connsiteY723" fmla="*/ 4103925 h 6857997"/>
              <a:gd name="connsiteX724" fmla="*/ 504284 w 4644865"/>
              <a:gd name="connsiteY724" fmla="*/ 4097487 h 6857997"/>
              <a:gd name="connsiteX725" fmla="*/ 585296 w 4644865"/>
              <a:gd name="connsiteY725" fmla="*/ 4120557 h 6857997"/>
              <a:gd name="connsiteX726" fmla="*/ 595489 w 4644865"/>
              <a:gd name="connsiteY726" fmla="*/ 4124311 h 6857997"/>
              <a:gd name="connsiteX727" fmla="*/ 590125 w 4644865"/>
              <a:gd name="connsiteY727" fmla="*/ 4113582 h 6857997"/>
              <a:gd name="connsiteX728" fmla="*/ 538620 w 4644865"/>
              <a:gd name="connsiteY728" fmla="*/ 4087830 h 6857997"/>
              <a:gd name="connsiteX729" fmla="*/ 475312 w 4644865"/>
              <a:gd name="connsiteY729" fmla="*/ 4086221 h 6857997"/>
              <a:gd name="connsiteX730" fmla="*/ 503747 w 4644865"/>
              <a:gd name="connsiteY730" fmla="*/ 4044910 h 6857997"/>
              <a:gd name="connsiteX731" fmla="*/ 479068 w 4644865"/>
              <a:gd name="connsiteY731" fmla="*/ 3882350 h 6857997"/>
              <a:gd name="connsiteX732" fmla="*/ 468338 w 4644865"/>
              <a:gd name="connsiteY732" fmla="*/ 3873766 h 6857997"/>
              <a:gd name="connsiteX733" fmla="*/ 477458 w 4644865"/>
              <a:gd name="connsiteY733" fmla="*/ 3897371 h 6857997"/>
              <a:gd name="connsiteX734" fmla="*/ 490335 w 4644865"/>
              <a:gd name="connsiteY734" fmla="*/ 4035790 h 6857997"/>
              <a:gd name="connsiteX735" fmla="*/ 475849 w 4644865"/>
              <a:gd name="connsiteY735" fmla="*/ 4056712 h 6857997"/>
              <a:gd name="connsiteX736" fmla="*/ 444732 w 4644865"/>
              <a:gd name="connsiteY736" fmla="*/ 3988040 h 6857997"/>
              <a:gd name="connsiteX737" fmla="*/ 429710 w 4644865"/>
              <a:gd name="connsiteY737" fmla="*/ 3956387 h 6857997"/>
              <a:gd name="connsiteX738" fmla="*/ 427027 w 4644865"/>
              <a:gd name="connsiteY738" fmla="*/ 3828699 h 6857997"/>
              <a:gd name="connsiteX739" fmla="*/ 429710 w 4644865"/>
              <a:gd name="connsiteY739" fmla="*/ 3361943 h 6857997"/>
              <a:gd name="connsiteX740" fmla="*/ 442050 w 4644865"/>
              <a:gd name="connsiteY740" fmla="*/ 3325998 h 6857997"/>
              <a:gd name="connsiteX741" fmla="*/ 576176 w 4644865"/>
              <a:gd name="connsiteY741" fmla="*/ 3225672 h 6857997"/>
              <a:gd name="connsiteX742" fmla="*/ 598171 w 4644865"/>
              <a:gd name="connsiteY742" fmla="*/ 3202066 h 6857997"/>
              <a:gd name="connsiteX743" fmla="*/ 612658 w 4644865"/>
              <a:gd name="connsiteY743" fmla="*/ 3174705 h 6857997"/>
              <a:gd name="connsiteX744" fmla="*/ 660943 w 4644865"/>
              <a:gd name="connsiteY744" fmla="*/ 3110861 h 6857997"/>
              <a:gd name="connsiteX745" fmla="*/ 782728 w 4644865"/>
              <a:gd name="connsiteY745" fmla="*/ 3008388 h 6857997"/>
              <a:gd name="connsiteX746" fmla="*/ 829404 w 4644865"/>
              <a:gd name="connsiteY746" fmla="*/ 2972443 h 6857997"/>
              <a:gd name="connsiteX747" fmla="*/ 839598 w 4644865"/>
              <a:gd name="connsiteY747" fmla="*/ 2961713 h 6857997"/>
              <a:gd name="connsiteX748" fmla="*/ 934022 w 4644865"/>
              <a:gd name="connsiteY748" fmla="*/ 2884457 h 6857997"/>
              <a:gd name="connsiteX749" fmla="*/ 1019326 w 4644865"/>
              <a:gd name="connsiteY749" fmla="*/ 2844219 h 6857997"/>
              <a:gd name="connsiteX750" fmla="*/ 1078861 w 4644865"/>
              <a:gd name="connsiteY750" fmla="*/ 2834201 h 6857997"/>
              <a:gd name="connsiteX751" fmla="*/ 1079072 w 4644865"/>
              <a:gd name="connsiteY751" fmla="*/ 2834465 h 6857997"/>
              <a:gd name="connsiteX752" fmla="*/ 1116266 w 4644865"/>
              <a:gd name="connsiteY752" fmla="*/ 2853061 h 6857997"/>
              <a:gd name="connsiteX753" fmla="*/ 1175348 w 4644865"/>
              <a:gd name="connsiteY753" fmla="*/ 2874416 h 6857997"/>
              <a:gd name="connsiteX754" fmla="*/ 1223042 w 4644865"/>
              <a:gd name="connsiteY754" fmla="*/ 2930653 h 6857997"/>
              <a:gd name="connsiteX755" fmla="*/ 1299209 w 4644865"/>
              <a:gd name="connsiteY755" fmla="*/ 3048105 h 6857997"/>
              <a:gd name="connsiteX756" fmla="*/ 1362562 w 4644865"/>
              <a:gd name="connsiteY756" fmla="*/ 3088680 h 6857997"/>
              <a:gd name="connsiteX757" fmla="*/ 1429475 w 4644865"/>
              <a:gd name="connsiteY757" fmla="*/ 3154169 h 6857997"/>
              <a:gd name="connsiteX758" fmla="*/ 1459373 w 4644865"/>
              <a:gd name="connsiteY758" fmla="*/ 3053801 h 6857997"/>
              <a:gd name="connsiteX759" fmla="*/ 1482864 w 4644865"/>
              <a:gd name="connsiteY759" fmla="*/ 2934923 h 6857997"/>
              <a:gd name="connsiteX760" fmla="*/ 1595334 w 4644865"/>
              <a:gd name="connsiteY760" fmla="*/ 2816756 h 6857997"/>
              <a:gd name="connsiteX761" fmla="*/ 1685027 w 4644865"/>
              <a:gd name="connsiteY761" fmla="*/ 2728489 h 6857997"/>
              <a:gd name="connsiteX762" fmla="*/ 1754787 w 4644865"/>
              <a:gd name="connsiteY762" fmla="*/ 2614594 h 6857997"/>
              <a:gd name="connsiteX763" fmla="*/ 1817429 w 4644865"/>
              <a:gd name="connsiteY763" fmla="*/ 2559783 h 6857997"/>
              <a:gd name="connsiteX764" fmla="*/ 1985424 w 4644865"/>
              <a:gd name="connsiteY764" fmla="*/ 2456565 h 6857997"/>
              <a:gd name="connsiteX765" fmla="*/ 2005355 w 4644865"/>
              <a:gd name="connsiteY765" fmla="*/ 2457990 h 6857997"/>
              <a:gd name="connsiteX766" fmla="*/ 2017457 w 4644865"/>
              <a:gd name="connsiteY766" fmla="*/ 2548392 h 6857997"/>
              <a:gd name="connsiteX767" fmla="*/ 1961221 w 4644865"/>
              <a:gd name="connsiteY767" fmla="*/ 2649474 h 6857997"/>
              <a:gd name="connsiteX768" fmla="*/ 2065150 w 4644865"/>
              <a:gd name="connsiteY768" fmla="*/ 2719234 h 6857997"/>
              <a:gd name="connsiteX769" fmla="*/ 2319989 w 4644865"/>
              <a:gd name="connsiteY769" fmla="*/ 2714965 h 6857997"/>
              <a:gd name="connsiteX770" fmla="*/ 2411817 w 4644865"/>
              <a:gd name="connsiteY770" fmla="*/ 2664423 h 6857997"/>
              <a:gd name="connsiteX771" fmla="*/ 2329956 w 4644865"/>
              <a:gd name="connsiteY771" fmla="*/ 2513513 h 6857997"/>
              <a:gd name="connsiteX772" fmla="*/ 2335651 w 4644865"/>
              <a:gd name="connsiteY772" fmla="*/ 2480056 h 6857997"/>
              <a:gd name="connsiteX773" fmla="*/ 2387614 w 4644865"/>
              <a:gd name="connsiteY773" fmla="*/ 2422396 h 6857997"/>
              <a:gd name="connsiteX774" fmla="*/ 2448833 w 4644865"/>
              <a:gd name="connsiteY774" fmla="*/ 2424532 h 6857997"/>
              <a:gd name="connsiteX775" fmla="*/ 2484426 w 4644865"/>
              <a:gd name="connsiteY775" fmla="*/ 2642356 h 6857997"/>
              <a:gd name="connsiteX776" fmla="*/ 2483001 w 4644865"/>
              <a:gd name="connsiteY776" fmla="*/ 2644492 h 6857997"/>
              <a:gd name="connsiteX777" fmla="*/ 2465916 w 4644865"/>
              <a:gd name="connsiteY777" fmla="*/ 2719946 h 6857997"/>
              <a:gd name="connsiteX778" fmla="*/ 2507205 w 4644865"/>
              <a:gd name="connsiteY778" fmla="*/ 2675101 h 6857997"/>
              <a:gd name="connsiteX779" fmla="*/ 2518593 w 4644865"/>
              <a:gd name="connsiteY779" fmla="*/ 2459413 h 6857997"/>
              <a:gd name="connsiteX780" fmla="*/ 2698689 w 4644865"/>
              <a:gd name="connsiteY780" fmla="*/ 2584696 h 6857997"/>
              <a:gd name="connsiteX781" fmla="*/ 2741400 w 4644865"/>
              <a:gd name="connsiteY781" fmla="*/ 2664423 h 6857997"/>
              <a:gd name="connsiteX782" fmla="*/ 2709366 w 4644865"/>
              <a:gd name="connsiteY782" fmla="*/ 2873705 h 6857997"/>
              <a:gd name="connsiteX783" fmla="*/ 2632488 w 4644865"/>
              <a:gd name="connsiteY783" fmla="*/ 2944889 h 6857997"/>
              <a:gd name="connsiteX784" fmla="*/ 2749231 w 4644865"/>
              <a:gd name="connsiteY784" fmla="*/ 2882247 h 6857997"/>
              <a:gd name="connsiteX785" fmla="*/ 2777704 w 4644865"/>
              <a:gd name="connsiteY785" fmla="*/ 2654457 h 6857997"/>
              <a:gd name="connsiteX786" fmla="*/ 2762755 w 4644865"/>
              <a:gd name="connsiteY786" fmla="*/ 2591816 h 6857997"/>
              <a:gd name="connsiteX787" fmla="*/ 2705096 w 4644865"/>
              <a:gd name="connsiteY787" fmla="*/ 2471514 h 6857997"/>
              <a:gd name="connsiteX788" fmla="*/ 2706520 w 4644865"/>
              <a:gd name="connsiteY788" fmla="*/ 2462971 h 6857997"/>
              <a:gd name="connsiteX789" fmla="*/ 2884480 w 4644865"/>
              <a:gd name="connsiteY789" fmla="*/ 2658729 h 6857997"/>
              <a:gd name="connsiteX790" fmla="*/ 2912242 w 4644865"/>
              <a:gd name="connsiteY790" fmla="*/ 2739167 h 6857997"/>
              <a:gd name="connsiteX791" fmla="*/ 2848177 w 4644865"/>
              <a:gd name="connsiteY791" fmla="*/ 3018919 h 6857997"/>
              <a:gd name="connsiteX792" fmla="*/ 2765603 w 4644865"/>
              <a:gd name="connsiteY792" fmla="*/ 3124983 h 6857997"/>
              <a:gd name="connsiteX793" fmla="*/ 2714349 w 4644865"/>
              <a:gd name="connsiteY793" fmla="*/ 3194745 h 6857997"/>
              <a:gd name="connsiteX794" fmla="*/ 2783398 w 4644865"/>
              <a:gd name="connsiteY794" fmla="*/ 3149899 h 6857997"/>
              <a:gd name="connsiteX795" fmla="*/ 2888750 w 4644865"/>
              <a:gd name="connsiteY795" fmla="*/ 3043122 h 6857997"/>
              <a:gd name="connsiteX796" fmla="*/ 2964918 w 4644865"/>
              <a:gd name="connsiteY796" fmla="*/ 2736318 h 6857997"/>
              <a:gd name="connsiteX797" fmla="*/ 2946410 w 4644865"/>
              <a:gd name="connsiteY797" fmla="*/ 2640221 h 6857997"/>
              <a:gd name="connsiteX798" fmla="*/ 2833939 w 4644865"/>
              <a:gd name="connsiteY798" fmla="*/ 2504972 h 6857997"/>
              <a:gd name="connsiteX799" fmla="*/ 2733569 w 4644865"/>
              <a:gd name="connsiteY799" fmla="*/ 2367585 h 6857997"/>
              <a:gd name="connsiteX800" fmla="*/ 2485849 w 4644865"/>
              <a:gd name="connsiteY800" fmla="*/ 2249420 h 6857997"/>
              <a:gd name="connsiteX801" fmla="*/ 2468054 w 4644865"/>
              <a:gd name="connsiteY801" fmla="*/ 2228065 h 6857997"/>
              <a:gd name="connsiteX802" fmla="*/ 2450258 w 4644865"/>
              <a:gd name="connsiteY802" fmla="*/ 1914142 h 6857997"/>
              <a:gd name="connsiteX803" fmla="*/ 2409682 w 4644865"/>
              <a:gd name="connsiteY803" fmla="*/ 1828721 h 6857997"/>
              <a:gd name="connsiteX804" fmla="*/ 2411817 w 4644865"/>
              <a:gd name="connsiteY804" fmla="*/ 1793129 h 6857997"/>
              <a:gd name="connsiteX805" fmla="*/ 2421071 w 4644865"/>
              <a:gd name="connsiteY805" fmla="*/ 1721945 h 6857997"/>
              <a:gd name="connsiteX806" fmla="*/ 2431748 w 4644865"/>
              <a:gd name="connsiteY806" fmla="*/ 1646490 h 6857997"/>
              <a:gd name="connsiteX807" fmla="*/ 2450258 w 4644865"/>
              <a:gd name="connsiteY807" fmla="*/ 1590254 h 6857997"/>
              <a:gd name="connsiteX808" fmla="*/ 2382632 w 4644865"/>
              <a:gd name="connsiteY808" fmla="*/ 1581000 h 6857997"/>
              <a:gd name="connsiteX809" fmla="*/ 2310737 w 4644865"/>
              <a:gd name="connsiteY809" fmla="*/ 1574594 h 6857997"/>
              <a:gd name="connsiteX810" fmla="*/ 2327820 w 4644865"/>
              <a:gd name="connsiteY810" fmla="*/ 1522629 h 6857997"/>
              <a:gd name="connsiteX811" fmla="*/ 2308600 w 4644865"/>
              <a:gd name="connsiteY811" fmla="*/ 1500562 h 6857997"/>
              <a:gd name="connsiteX812" fmla="*/ 2282975 w 4644865"/>
              <a:gd name="connsiteY812" fmla="*/ 1538290 h 6857997"/>
              <a:gd name="connsiteX813" fmla="*/ 2248094 w 4644865"/>
              <a:gd name="connsiteY813" fmla="*/ 1563916 h 6857997"/>
              <a:gd name="connsiteX814" fmla="*/ 2231009 w 4644865"/>
              <a:gd name="connsiteY814" fmla="*/ 1560357 h 6857997"/>
              <a:gd name="connsiteX815" fmla="*/ 2119961 w 4644865"/>
              <a:gd name="connsiteY815" fmla="*/ 1565340 h 6857997"/>
              <a:gd name="connsiteX816" fmla="*/ 2090776 w 4644865"/>
              <a:gd name="connsiteY816" fmla="*/ 1552526 h 6857997"/>
              <a:gd name="connsiteX817" fmla="*/ 2055896 w 4644865"/>
              <a:gd name="connsiteY817" fmla="*/ 1506256 h 6857997"/>
              <a:gd name="connsiteX818" fmla="*/ 2043083 w 4644865"/>
              <a:gd name="connsiteY818" fmla="*/ 1497003 h 6857997"/>
              <a:gd name="connsiteX819" fmla="*/ 2038100 w 4644865"/>
              <a:gd name="connsiteY819" fmla="*/ 1514799 h 6857997"/>
              <a:gd name="connsiteX820" fmla="*/ 2058031 w 4644865"/>
              <a:gd name="connsiteY820" fmla="*/ 1574594 h 6857997"/>
              <a:gd name="connsiteX821" fmla="*/ 1916376 w 4644865"/>
              <a:gd name="connsiteY821" fmla="*/ 1584560 h 6857997"/>
              <a:gd name="connsiteX822" fmla="*/ 1916376 w 4644865"/>
              <a:gd name="connsiteY822" fmla="*/ 1585271 h 6857997"/>
              <a:gd name="connsiteX823" fmla="*/ 1935595 w 4644865"/>
              <a:gd name="connsiteY823" fmla="*/ 1639371 h 6857997"/>
              <a:gd name="connsiteX824" fmla="*/ 1941290 w 4644865"/>
              <a:gd name="connsiteY824" fmla="*/ 1682081 h 6857997"/>
              <a:gd name="connsiteX825" fmla="*/ 1946272 w 4644865"/>
              <a:gd name="connsiteY825" fmla="*/ 1774621 h 6857997"/>
              <a:gd name="connsiteX826" fmla="*/ 1944138 w 4644865"/>
              <a:gd name="connsiteY826" fmla="*/ 1848652 h 6857997"/>
              <a:gd name="connsiteX827" fmla="*/ 1884342 w 4644865"/>
              <a:gd name="connsiteY827" fmla="*/ 2116305 h 6857997"/>
              <a:gd name="connsiteX828" fmla="*/ 1884342 w 4644865"/>
              <a:gd name="connsiteY828" fmla="*/ 2149050 h 6857997"/>
              <a:gd name="connsiteX829" fmla="*/ 1896443 w 4644865"/>
              <a:gd name="connsiteY829" fmla="*/ 2230912 h 6857997"/>
              <a:gd name="connsiteX830" fmla="*/ 1879360 w 4644865"/>
              <a:gd name="connsiteY830" fmla="*/ 2255825 h 6857997"/>
              <a:gd name="connsiteX831" fmla="*/ 1759770 w 4644865"/>
              <a:gd name="connsiteY831" fmla="*/ 2306367 h 6857997"/>
              <a:gd name="connsiteX832" fmla="*/ 1749093 w 4644865"/>
              <a:gd name="connsiteY832" fmla="*/ 2316333 h 6857997"/>
              <a:gd name="connsiteX833" fmla="*/ 1717772 w 4644865"/>
              <a:gd name="connsiteY833" fmla="*/ 2376127 h 6857997"/>
              <a:gd name="connsiteX834" fmla="*/ 1627368 w 4644865"/>
              <a:gd name="connsiteY834" fmla="*/ 2494293 h 6857997"/>
              <a:gd name="connsiteX835" fmla="*/ 1462932 w 4644865"/>
              <a:gd name="connsiteY835" fmla="*/ 2599646 h 6857997"/>
              <a:gd name="connsiteX836" fmla="*/ 1376799 w 4644865"/>
              <a:gd name="connsiteY836" fmla="*/ 2651610 h 6857997"/>
              <a:gd name="connsiteX837" fmla="*/ 1349750 w 4644865"/>
              <a:gd name="connsiteY837" fmla="*/ 2645915 h 6857997"/>
              <a:gd name="connsiteX838" fmla="*/ 1203822 w 4644865"/>
              <a:gd name="connsiteY838" fmla="*/ 2502835 h 6857997"/>
              <a:gd name="connsiteX839" fmla="*/ 1103452 w 4644865"/>
              <a:gd name="connsiteY839" fmla="*/ 2457990 h 6857997"/>
              <a:gd name="connsiteX840" fmla="*/ 986710 w 4644865"/>
              <a:gd name="connsiteY840" fmla="*/ 2320603 h 6857997"/>
              <a:gd name="connsiteX841" fmla="*/ 995964 w 4644865"/>
              <a:gd name="connsiteY841" fmla="*/ 2131255 h 6857997"/>
              <a:gd name="connsiteX842" fmla="*/ 976032 w 4644865"/>
              <a:gd name="connsiteY842" fmla="*/ 2072883 h 6857997"/>
              <a:gd name="connsiteX843" fmla="*/ 883494 w 4644865"/>
              <a:gd name="connsiteY843" fmla="*/ 2011665 h 6857997"/>
              <a:gd name="connsiteX844" fmla="*/ 818716 w 4644865"/>
              <a:gd name="connsiteY844" fmla="*/ 1952581 h 6857997"/>
              <a:gd name="connsiteX845" fmla="*/ 711940 w 4644865"/>
              <a:gd name="connsiteY845" fmla="*/ 1746148 h 6857997"/>
              <a:gd name="connsiteX846" fmla="*/ 685601 w 4644865"/>
              <a:gd name="connsiteY846" fmla="*/ 1689200 h 6857997"/>
              <a:gd name="connsiteX847" fmla="*/ 616553 w 4644865"/>
              <a:gd name="connsiteY847" fmla="*/ 1649338 h 6857997"/>
              <a:gd name="connsiteX848" fmla="*/ 536827 w 4644865"/>
              <a:gd name="connsiteY848" fmla="*/ 1607339 h 6857997"/>
              <a:gd name="connsiteX849" fmla="*/ 488422 w 4644865"/>
              <a:gd name="connsiteY849" fmla="*/ 1552526 h 6857997"/>
              <a:gd name="connsiteX850" fmla="*/ 481303 w 4644865"/>
              <a:gd name="connsiteY850" fmla="*/ 1542561 h 6857997"/>
              <a:gd name="connsiteX851" fmla="*/ 359578 w 4644865"/>
              <a:gd name="connsiteY851" fmla="*/ 1481342 h 6857997"/>
              <a:gd name="connsiteX852" fmla="*/ 291241 w 4644865"/>
              <a:gd name="connsiteY852" fmla="*/ 1448597 h 6857997"/>
              <a:gd name="connsiteX853" fmla="*/ 242836 w 4644865"/>
              <a:gd name="connsiteY853" fmla="*/ 1341110 h 6857997"/>
              <a:gd name="connsiteX854" fmla="*/ 225752 w 4644865"/>
              <a:gd name="connsiteY854" fmla="*/ 1124710 h 6857997"/>
              <a:gd name="connsiteX855" fmla="*/ 281275 w 4644865"/>
              <a:gd name="connsiteY855" fmla="*/ 958850 h 6857997"/>
              <a:gd name="connsiteX856" fmla="*/ 292665 w 4644865"/>
              <a:gd name="connsiteY856" fmla="*/ 1053525 h 6857997"/>
              <a:gd name="connsiteX857" fmla="*/ 331816 w 4644865"/>
              <a:gd name="connsiteY857" fmla="*/ 1108338 h 6857997"/>
              <a:gd name="connsiteX858" fmla="*/ 586655 w 4644865"/>
              <a:gd name="connsiteY858" fmla="*/ 1222944 h 6857997"/>
              <a:gd name="connsiteX859" fmla="*/ 832241 w 4644865"/>
              <a:gd name="connsiteY859" fmla="*/ 1039288 h 6857997"/>
              <a:gd name="connsiteX860" fmla="*/ 860714 w 4644865"/>
              <a:gd name="connsiteY860" fmla="*/ 990883 h 6857997"/>
              <a:gd name="connsiteX861" fmla="*/ 800919 w 4644865"/>
              <a:gd name="connsiteY861" fmla="*/ 709706 h 6857997"/>
              <a:gd name="connsiteX862" fmla="*/ 813733 w 4644865"/>
              <a:gd name="connsiteY862" fmla="*/ 691910 h 6857997"/>
              <a:gd name="connsiteX863" fmla="*/ 895594 w 4644865"/>
              <a:gd name="connsiteY863" fmla="*/ 669132 h 6857997"/>
              <a:gd name="connsiteX864" fmla="*/ 1000235 w 4644865"/>
              <a:gd name="connsiteY864" fmla="*/ 614319 h 6857997"/>
              <a:gd name="connsiteX865" fmla="*/ 1021591 w 4644865"/>
              <a:gd name="connsiteY865" fmla="*/ 420698 h 6857997"/>
              <a:gd name="connsiteX866" fmla="*/ 851460 w 4644865"/>
              <a:gd name="connsiteY866" fmla="*/ 299686 h 6857997"/>
              <a:gd name="connsiteX867" fmla="*/ 814444 w 4644865"/>
              <a:gd name="connsiteY867" fmla="*/ 330294 h 6857997"/>
              <a:gd name="connsiteX868" fmla="*/ 757497 w 4644865"/>
              <a:gd name="connsiteY868" fmla="*/ 439918 h 6857997"/>
              <a:gd name="connsiteX869" fmla="*/ 758209 w 4644865"/>
              <a:gd name="connsiteY869" fmla="*/ 468392 h 6857997"/>
              <a:gd name="connsiteX870" fmla="*/ 817292 w 4644865"/>
              <a:gd name="connsiteY870" fmla="*/ 570897 h 6857997"/>
              <a:gd name="connsiteX871" fmla="*/ 855020 w 4644865"/>
              <a:gd name="connsiteY871" fmla="*/ 583711 h 6857997"/>
              <a:gd name="connsiteX872" fmla="*/ 930475 w 4644865"/>
              <a:gd name="connsiteY872" fmla="*/ 548830 h 6857997"/>
              <a:gd name="connsiteX873" fmla="*/ 949695 w 4644865"/>
              <a:gd name="connsiteY873" fmla="*/ 511815 h 6857997"/>
              <a:gd name="connsiteX874" fmla="*/ 928339 w 4644865"/>
              <a:gd name="connsiteY874" fmla="*/ 431377 h 6857997"/>
              <a:gd name="connsiteX875" fmla="*/ 868545 w 4644865"/>
              <a:gd name="connsiteY875" fmla="*/ 413580 h 6857997"/>
              <a:gd name="connsiteX876" fmla="*/ 832241 w 4644865"/>
              <a:gd name="connsiteY876" fmla="*/ 464121 h 6857997"/>
              <a:gd name="connsiteX877" fmla="*/ 843630 w 4644865"/>
              <a:gd name="connsiteY877" fmla="*/ 499713 h 6857997"/>
              <a:gd name="connsiteX878" fmla="*/ 864986 w 4644865"/>
              <a:gd name="connsiteY878" fmla="*/ 518221 h 6857997"/>
              <a:gd name="connsiteX879" fmla="*/ 884917 w 4644865"/>
              <a:gd name="connsiteY879" fmla="*/ 500425 h 6857997"/>
              <a:gd name="connsiteX880" fmla="*/ 894883 w 4644865"/>
              <a:gd name="connsiteY880" fmla="*/ 475510 h 6857997"/>
              <a:gd name="connsiteX881" fmla="*/ 862850 w 4644865"/>
              <a:gd name="connsiteY881" fmla="*/ 468392 h 6857997"/>
              <a:gd name="connsiteX882" fmla="*/ 864986 w 4644865"/>
              <a:gd name="connsiteY882" fmla="*/ 440631 h 6857997"/>
              <a:gd name="connsiteX883" fmla="*/ 890612 w 4644865"/>
              <a:gd name="connsiteY883" fmla="*/ 439206 h 6857997"/>
              <a:gd name="connsiteX884" fmla="*/ 924780 w 4644865"/>
              <a:gd name="connsiteY884" fmla="*/ 499713 h 6857997"/>
              <a:gd name="connsiteX885" fmla="*/ 851460 w 4644865"/>
              <a:gd name="connsiteY885" fmla="*/ 545983 h 6857997"/>
              <a:gd name="connsiteX886" fmla="*/ 824410 w 4644865"/>
              <a:gd name="connsiteY886" fmla="*/ 536017 h 6857997"/>
              <a:gd name="connsiteX887" fmla="*/ 854308 w 4644865"/>
              <a:gd name="connsiteY887" fmla="*/ 347379 h 6857997"/>
              <a:gd name="connsiteX888" fmla="*/ 889900 w 4644865"/>
              <a:gd name="connsiteY888" fmla="*/ 348802 h 6857997"/>
              <a:gd name="connsiteX889" fmla="*/ 990269 w 4644865"/>
              <a:gd name="connsiteY889" fmla="*/ 429240 h 6857997"/>
              <a:gd name="connsiteX890" fmla="*/ 997388 w 4644865"/>
              <a:gd name="connsiteY890" fmla="*/ 449885 h 6857997"/>
              <a:gd name="connsiteX891" fmla="*/ 982439 w 4644865"/>
              <a:gd name="connsiteY891" fmla="*/ 572321 h 6857997"/>
              <a:gd name="connsiteX892" fmla="*/ 953253 w 4644865"/>
              <a:gd name="connsiteY892" fmla="*/ 607202 h 6857997"/>
              <a:gd name="connsiteX893" fmla="*/ 830105 w 4644865"/>
              <a:gd name="connsiteY893" fmla="*/ 644929 h 6857997"/>
              <a:gd name="connsiteX894" fmla="*/ 735431 w 4644865"/>
              <a:gd name="connsiteY894" fmla="*/ 563778 h 6857997"/>
              <a:gd name="connsiteX895" fmla="*/ 719769 w 4644865"/>
              <a:gd name="connsiteY895" fmla="*/ 510390 h 6857997"/>
              <a:gd name="connsiteX896" fmla="*/ 712652 w 4644865"/>
              <a:gd name="connsiteY896" fmla="*/ 463409 h 6857997"/>
              <a:gd name="connsiteX897" fmla="*/ 744685 w 4644865"/>
              <a:gd name="connsiteY897" fmla="*/ 328871 h 6857997"/>
              <a:gd name="connsiteX898" fmla="*/ 769599 w 4644865"/>
              <a:gd name="connsiteY898" fmla="*/ 296126 h 6857997"/>
              <a:gd name="connsiteX899" fmla="*/ 813733 w 4644865"/>
              <a:gd name="connsiteY899" fmla="*/ 246298 h 6857997"/>
              <a:gd name="connsiteX900" fmla="*/ 853596 w 4644865"/>
              <a:gd name="connsiteY900" fmla="*/ 207147 h 6857997"/>
              <a:gd name="connsiteX901" fmla="*/ 970338 w 4644865"/>
              <a:gd name="connsiteY901" fmla="*/ 175825 h 6857997"/>
              <a:gd name="connsiteX902" fmla="*/ 990981 w 4644865"/>
              <a:gd name="connsiteY902" fmla="*/ 130267 h 6857997"/>
              <a:gd name="connsiteX903" fmla="*/ 1093487 w 4644865"/>
              <a:gd name="connsiteY903" fmla="*/ 98235 h 6857997"/>
              <a:gd name="connsiteX904" fmla="*/ 1147586 w 4644865"/>
              <a:gd name="connsiteY904" fmla="*/ 154469 h 6857997"/>
              <a:gd name="connsiteX905" fmla="*/ 1196704 w 4644865"/>
              <a:gd name="connsiteY905" fmla="*/ 231349 h 6857997"/>
              <a:gd name="connsiteX906" fmla="*/ 1219482 w 4644865"/>
              <a:gd name="connsiteY906" fmla="*/ 312499 h 6857997"/>
              <a:gd name="connsiteX907" fmla="*/ 1269312 w 4644865"/>
              <a:gd name="connsiteY907" fmla="*/ 418563 h 6857997"/>
              <a:gd name="connsiteX908" fmla="*/ 1281412 w 4644865"/>
              <a:gd name="connsiteY908" fmla="*/ 613608 h 6857997"/>
              <a:gd name="connsiteX909" fmla="*/ 1284260 w 4644865"/>
              <a:gd name="connsiteY909" fmla="*/ 878413 h 6857997"/>
              <a:gd name="connsiteX910" fmla="*/ 1289243 w 4644865"/>
              <a:gd name="connsiteY910" fmla="*/ 1251418 h 6857997"/>
              <a:gd name="connsiteX911" fmla="*/ 1296361 w 4644865"/>
              <a:gd name="connsiteY911" fmla="*/ 1413006 h 6857997"/>
              <a:gd name="connsiteX912" fmla="*/ 1302768 w 4644865"/>
              <a:gd name="connsiteY912" fmla="*/ 1413006 h 6857997"/>
              <a:gd name="connsiteX913" fmla="*/ 1314869 w 4644865"/>
              <a:gd name="connsiteY913" fmla="*/ 415715 h 6857997"/>
              <a:gd name="connsiteX914" fmla="*/ 1338360 w 4644865"/>
              <a:gd name="connsiteY914" fmla="*/ 289720 h 6857997"/>
              <a:gd name="connsiteX915" fmla="*/ 1337648 w 4644865"/>
              <a:gd name="connsiteY915" fmla="*/ 256263 h 6857997"/>
              <a:gd name="connsiteX916" fmla="*/ 1347614 w 4644865"/>
              <a:gd name="connsiteY916" fmla="*/ 118878 h 6857997"/>
              <a:gd name="connsiteX917" fmla="*/ 1370393 w 4644865"/>
              <a:gd name="connsiteY917" fmla="*/ 71184 h 6857997"/>
              <a:gd name="connsiteX918" fmla="*/ 1436594 w 4644865"/>
              <a:gd name="connsiteY918" fmla="*/ 61219 h 6857997"/>
              <a:gd name="connsiteX919" fmla="*/ 1478593 w 4644865"/>
              <a:gd name="connsiteY919" fmla="*/ 158029 h 6857997"/>
              <a:gd name="connsiteX920" fmla="*/ 1481440 w 4644865"/>
              <a:gd name="connsiteY920" fmla="*/ 195757 h 6857997"/>
              <a:gd name="connsiteX921" fmla="*/ 1508490 w 4644865"/>
              <a:gd name="connsiteY921" fmla="*/ 370870 h 6857997"/>
              <a:gd name="connsiteX922" fmla="*/ 1512761 w 4644865"/>
              <a:gd name="connsiteY922" fmla="*/ 415004 h 6857997"/>
              <a:gd name="connsiteX923" fmla="*/ 1514896 w 4644865"/>
              <a:gd name="connsiteY923" fmla="*/ 428529 h 6857997"/>
              <a:gd name="connsiteX924" fmla="*/ 1503507 w 4644865"/>
              <a:gd name="connsiteY924" fmla="*/ 543847 h 6857997"/>
              <a:gd name="connsiteX925" fmla="*/ 1491406 w 4644865"/>
              <a:gd name="connsiteY925" fmla="*/ 599371 h 6857997"/>
              <a:gd name="connsiteX926" fmla="*/ 1497813 w 4644865"/>
              <a:gd name="connsiteY926" fmla="*/ 609337 h 6857997"/>
              <a:gd name="connsiteX927" fmla="*/ 1501371 w 4644865"/>
              <a:gd name="connsiteY927" fmla="*/ 628556 h 6857997"/>
              <a:gd name="connsiteX928" fmla="*/ 1502084 w 4644865"/>
              <a:gd name="connsiteY928" fmla="*/ 923259 h 6857997"/>
              <a:gd name="connsiteX929" fmla="*/ 1506355 w 4644865"/>
              <a:gd name="connsiteY929" fmla="*/ 1044984 h 6857997"/>
              <a:gd name="connsiteX930" fmla="*/ 1511338 w 4644865"/>
              <a:gd name="connsiteY930" fmla="*/ 1237181 h 6857997"/>
              <a:gd name="connsiteX931" fmla="*/ 1516321 w 4644865"/>
              <a:gd name="connsiteY931" fmla="*/ 1393074 h 6857997"/>
              <a:gd name="connsiteX932" fmla="*/ 1526286 w 4644865"/>
              <a:gd name="connsiteY932" fmla="*/ 1761808 h 6857997"/>
              <a:gd name="connsiteX933" fmla="*/ 1528421 w 4644865"/>
              <a:gd name="connsiteY933" fmla="*/ 1887092 h 6857997"/>
              <a:gd name="connsiteX934" fmla="*/ 1533404 w 4644865"/>
              <a:gd name="connsiteY934" fmla="*/ 2087832 h 6857997"/>
              <a:gd name="connsiteX935" fmla="*/ 1542658 w 4644865"/>
              <a:gd name="connsiteY935" fmla="*/ 2124135 h 6857997"/>
              <a:gd name="connsiteX936" fmla="*/ 1543370 w 4644865"/>
              <a:gd name="connsiteY936" fmla="*/ 2004546 h 6857997"/>
              <a:gd name="connsiteX937" fmla="*/ 1544082 w 4644865"/>
              <a:gd name="connsiteY937" fmla="*/ 1721233 h 6857997"/>
              <a:gd name="connsiteX938" fmla="*/ 1567572 w 4644865"/>
              <a:gd name="connsiteY938" fmla="*/ 952444 h 6857997"/>
              <a:gd name="connsiteX939" fmla="*/ 1579674 w 4644865"/>
              <a:gd name="connsiteY939" fmla="*/ 837126 h 6857997"/>
              <a:gd name="connsiteX940" fmla="*/ 1569708 w 4644865"/>
              <a:gd name="connsiteY940" fmla="*/ 756688 h 6857997"/>
              <a:gd name="connsiteX941" fmla="*/ 1564014 w 4644865"/>
              <a:gd name="connsiteY941" fmla="*/ 656318 h 6857997"/>
              <a:gd name="connsiteX942" fmla="*/ 1603165 w 4644865"/>
              <a:gd name="connsiteY942" fmla="*/ 548830 h 6857997"/>
              <a:gd name="connsiteX943" fmla="*/ 1604588 w 4644865"/>
              <a:gd name="connsiteY943" fmla="*/ 438494 h 6857997"/>
              <a:gd name="connsiteX944" fmla="*/ 1650858 w 4644865"/>
              <a:gd name="connsiteY944" fmla="*/ 158740 h 6857997"/>
              <a:gd name="connsiteX945" fmla="*/ 1683603 w 4644865"/>
              <a:gd name="connsiteY945" fmla="*/ 143080 h 6857997"/>
              <a:gd name="connsiteX946" fmla="*/ 1724178 w 4644865"/>
              <a:gd name="connsiteY946" fmla="*/ 192910 h 6857997"/>
              <a:gd name="connsiteX947" fmla="*/ 1722754 w 4644865"/>
              <a:gd name="connsiteY947" fmla="*/ 230636 h 6857997"/>
              <a:gd name="connsiteX948" fmla="*/ 1737703 w 4644865"/>
              <a:gd name="connsiteY948" fmla="*/ 335990 h 6857997"/>
              <a:gd name="connsiteX949" fmla="*/ 1761194 w 4644865"/>
              <a:gd name="connsiteY949" fmla="*/ 457714 h 6857997"/>
              <a:gd name="connsiteX950" fmla="*/ 1769736 w 4644865"/>
              <a:gd name="connsiteY950" fmla="*/ 666284 h 6857997"/>
              <a:gd name="connsiteX951" fmla="*/ 1771159 w 4644865"/>
              <a:gd name="connsiteY951" fmla="*/ 841397 h 6857997"/>
              <a:gd name="connsiteX952" fmla="*/ 1774719 w 4644865"/>
              <a:gd name="connsiteY952" fmla="*/ 841397 h 6857997"/>
              <a:gd name="connsiteX953" fmla="*/ 1781125 w 4644865"/>
              <a:gd name="connsiteY953" fmla="*/ 741739 h 6857997"/>
              <a:gd name="connsiteX954" fmla="*/ 1783261 w 4644865"/>
              <a:gd name="connsiteY954" fmla="*/ 699740 h 6857997"/>
              <a:gd name="connsiteX955" fmla="*/ 1809599 w 4644865"/>
              <a:gd name="connsiteY955" fmla="*/ 483341 h 6857997"/>
              <a:gd name="connsiteX956" fmla="*/ 1800345 w 4644865"/>
              <a:gd name="connsiteY956" fmla="*/ 448460 h 6857997"/>
              <a:gd name="connsiteX957" fmla="*/ 1786108 w 4644865"/>
              <a:gd name="connsiteY957" fmla="*/ 380124 h 6857997"/>
              <a:gd name="connsiteX958" fmla="*/ 1831666 w 4644865"/>
              <a:gd name="connsiteY958" fmla="*/ 276906 h 6857997"/>
              <a:gd name="connsiteX959" fmla="*/ 1895731 w 4644865"/>
              <a:gd name="connsiteY959" fmla="*/ 189350 h 6857997"/>
              <a:gd name="connsiteX960" fmla="*/ 1915664 w 4644865"/>
              <a:gd name="connsiteY960" fmla="*/ 182231 h 6857997"/>
              <a:gd name="connsiteX961" fmla="*/ 2086505 w 4644865"/>
              <a:gd name="connsiteY961" fmla="*/ 276906 h 6857997"/>
              <a:gd name="connsiteX962" fmla="*/ 2180468 w 4644865"/>
              <a:gd name="connsiteY962" fmla="*/ 380124 h 6857997"/>
              <a:gd name="connsiteX963" fmla="*/ 2176198 w 4644865"/>
              <a:gd name="connsiteY963" fmla="*/ 406461 h 6857997"/>
              <a:gd name="connsiteX964" fmla="*/ 2072981 w 4644865"/>
              <a:gd name="connsiteY964" fmla="*/ 513238 h 6857997"/>
              <a:gd name="connsiteX965" fmla="*/ 2024575 w 4644865"/>
              <a:gd name="connsiteY965" fmla="*/ 544559 h 6857997"/>
              <a:gd name="connsiteX966" fmla="*/ 1991118 w 4644865"/>
              <a:gd name="connsiteY966" fmla="*/ 600083 h 6857997"/>
              <a:gd name="connsiteX967" fmla="*/ 1967627 w 4644865"/>
              <a:gd name="connsiteY967" fmla="*/ 654182 h 6857997"/>
              <a:gd name="connsiteX968" fmla="*/ 1905698 w 4644865"/>
              <a:gd name="connsiteY968" fmla="*/ 716825 h 6857997"/>
              <a:gd name="connsiteX969" fmla="*/ 1880783 w 4644865"/>
              <a:gd name="connsiteY969" fmla="*/ 780179 h 6857997"/>
              <a:gd name="connsiteX970" fmla="*/ 1900003 w 4644865"/>
              <a:gd name="connsiteY970" fmla="*/ 957427 h 6857997"/>
              <a:gd name="connsiteX971" fmla="*/ 1904985 w 4644865"/>
              <a:gd name="connsiteY971" fmla="*/ 983766 h 6857997"/>
              <a:gd name="connsiteX972" fmla="*/ 1907833 w 4644865"/>
              <a:gd name="connsiteY972" fmla="*/ 983766 h 6857997"/>
              <a:gd name="connsiteX973" fmla="*/ 1921358 w 4644865"/>
              <a:gd name="connsiteY973" fmla="*/ 816483 h 6857997"/>
              <a:gd name="connsiteX974" fmla="*/ 1976881 w 4644865"/>
              <a:gd name="connsiteY974" fmla="*/ 717537 h 6857997"/>
              <a:gd name="connsiteX975" fmla="*/ 2003220 w 4644865"/>
              <a:gd name="connsiteY975" fmla="*/ 728214 h 6857997"/>
              <a:gd name="connsiteX976" fmla="*/ 2016033 w 4644865"/>
              <a:gd name="connsiteY976" fmla="*/ 832855 h 6857997"/>
              <a:gd name="connsiteX977" fmla="*/ 2025287 w 4644865"/>
              <a:gd name="connsiteY977" fmla="*/ 844956 h 6857997"/>
              <a:gd name="connsiteX978" fmla="*/ 2025999 w 4644865"/>
              <a:gd name="connsiteY978" fmla="*/ 841397 h 6857997"/>
              <a:gd name="connsiteX979" fmla="*/ 2072981 w 4644865"/>
              <a:gd name="connsiteY979" fmla="*/ 575880 h 6857997"/>
              <a:gd name="connsiteX980" fmla="*/ 2103590 w 4644865"/>
              <a:gd name="connsiteY980" fmla="*/ 544559 h 6857997"/>
              <a:gd name="connsiteX981" fmla="*/ 2276566 w 4644865"/>
              <a:gd name="connsiteY981" fmla="*/ 496865 h 6857997"/>
              <a:gd name="connsiteX982" fmla="*/ 2294364 w 4644865"/>
              <a:gd name="connsiteY982" fmla="*/ 514662 h 6857997"/>
              <a:gd name="connsiteX983" fmla="*/ 2302905 w 4644865"/>
              <a:gd name="connsiteY983" fmla="*/ 569474 h 6857997"/>
              <a:gd name="connsiteX984" fmla="*/ 2290092 w 4644865"/>
              <a:gd name="connsiteY984" fmla="*/ 773060 h 6857997"/>
              <a:gd name="connsiteX985" fmla="*/ 2207518 w 4644865"/>
              <a:gd name="connsiteY985" fmla="*/ 917564 h 6857997"/>
              <a:gd name="connsiteX986" fmla="*/ 2140606 w 4644865"/>
              <a:gd name="connsiteY986" fmla="*/ 982341 h 6857997"/>
              <a:gd name="connsiteX987" fmla="*/ 2106438 w 4644865"/>
              <a:gd name="connsiteY987" fmla="*/ 1012951 h 6857997"/>
              <a:gd name="connsiteX988" fmla="*/ 2110708 w 4644865"/>
              <a:gd name="connsiteY988" fmla="*/ 1034306 h 6857997"/>
              <a:gd name="connsiteX989" fmla="*/ 2121386 w 4644865"/>
              <a:gd name="connsiteY989" fmla="*/ 1285586 h 6857997"/>
              <a:gd name="connsiteX990" fmla="*/ 2157689 w 4644865"/>
              <a:gd name="connsiteY990" fmla="*/ 1089118 h 6857997"/>
              <a:gd name="connsiteX991" fmla="*/ 2163384 w 4644865"/>
              <a:gd name="connsiteY991" fmla="*/ 1049254 h 6857997"/>
              <a:gd name="connsiteX992" fmla="*/ 2222468 w 4644865"/>
              <a:gd name="connsiteY992" fmla="*/ 967393 h 6857997"/>
              <a:gd name="connsiteX993" fmla="*/ 2334226 w 4644865"/>
              <a:gd name="connsiteY993" fmla="*/ 828584 h 6857997"/>
              <a:gd name="connsiteX994" fmla="*/ 2381207 w 4644865"/>
              <a:gd name="connsiteY994" fmla="*/ 797263 h 6857997"/>
              <a:gd name="connsiteX995" fmla="*/ 2466628 w 4644865"/>
              <a:gd name="connsiteY995" fmla="*/ 815770 h 6857997"/>
              <a:gd name="connsiteX996" fmla="*/ 2515034 w 4644865"/>
              <a:gd name="connsiteY996" fmla="*/ 896920 h 6857997"/>
              <a:gd name="connsiteX997" fmla="*/ 2524287 w 4644865"/>
              <a:gd name="connsiteY997" fmla="*/ 987324 h 6857997"/>
              <a:gd name="connsiteX998" fmla="*/ 2542084 w 4644865"/>
              <a:gd name="connsiteY998" fmla="*/ 1234333 h 6857997"/>
              <a:gd name="connsiteX999" fmla="*/ 2545643 w 4644865"/>
              <a:gd name="connsiteY999" fmla="*/ 1210131 h 6857997"/>
              <a:gd name="connsiteX1000" fmla="*/ 2554186 w 4644865"/>
              <a:gd name="connsiteY1000" fmla="*/ 1130405 h 6857997"/>
              <a:gd name="connsiteX1001" fmla="*/ 2572694 w 4644865"/>
              <a:gd name="connsiteY1001" fmla="*/ 1123998 h 6857997"/>
              <a:gd name="connsiteX1002" fmla="*/ 2624658 w 4644865"/>
              <a:gd name="connsiteY1002" fmla="*/ 1251418 h 6857997"/>
              <a:gd name="connsiteX1003" fmla="*/ 2636047 w 4644865"/>
              <a:gd name="connsiteY1003" fmla="*/ 1790282 h 6857997"/>
              <a:gd name="connsiteX1004" fmla="*/ 2644589 w 4644865"/>
              <a:gd name="connsiteY1004" fmla="*/ 1753977 h 6857997"/>
              <a:gd name="connsiteX1005" fmla="*/ 2660961 w 4644865"/>
              <a:gd name="connsiteY1005" fmla="*/ 1265655 h 6857997"/>
              <a:gd name="connsiteX1006" fmla="*/ 2660961 w 4644865"/>
              <a:gd name="connsiteY1006" fmla="*/ 1170268 h 6857997"/>
              <a:gd name="connsiteX1007" fmla="*/ 2578388 w 4644865"/>
              <a:gd name="connsiteY1007" fmla="*/ 1062779 h 6857997"/>
              <a:gd name="connsiteX1008" fmla="*/ 2564863 w 4644865"/>
              <a:gd name="connsiteY1008" fmla="*/ 1025052 h 6857997"/>
              <a:gd name="connsiteX1009" fmla="*/ 2570558 w 4644865"/>
              <a:gd name="connsiteY1009" fmla="*/ 867023 h 6857997"/>
              <a:gd name="connsiteX1010" fmla="*/ 2503644 w 4644865"/>
              <a:gd name="connsiteY1010" fmla="*/ 755976 h 6857997"/>
              <a:gd name="connsiteX1011" fmla="*/ 2420360 w 4644865"/>
              <a:gd name="connsiteY1011" fmla="*/ 449885 h 6857997"/>
              <a:gd name="connsiteX1012" fmla="*/ 2406834 w 4644865"/>
              <a:gd name="connsiteY1012" fmla="*/ 328159 h 6857997"/>
              <a:gd name="connsiteX1013" fmla="*/ 2406122 w 4644865"/>
              <a:gd name="connsiteY1013" fmla="*/ 120301 h 6857997"/>
              <a:gd name="connsiteX1014" fmla="*/ 2458799 w 4644865"/>
              <a:gd name="connsiteY1014" fmla="*/ 0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</a:cxnLst>
            <a:rect l="l" t="t" r="r" b="b"/>
            <a:pathLst>
              <a:path w="4644865" h="6857997">
                <a:moveTo>
                  <a:pt x="373645" y="3227483"/>
                </a:moveTo>
                <a:cubicBezTo>
                  <a:pt x="380620" y="3226745"/>
                  <a:pt x="388131" y="3228087"/>
                  <a:pt x="395374" y="3230500"/>
                </a:cubicBezTo>
                <a:cubicBezTo>
                  <a:pt x="409860" y="3235865"/>
                  <a:pt x="420590" y="3246059"/>
                  <a:pt x="430783" y="3256789"/>
                </a:cubicBezTo>
                <a:cubicBezTo>
                  <a:pt x="434539" y="3260544"/>
                  <a:pt x="434539" y="3264837"/>
                  <a:pt x="433465" y="3269129"/>
                </a:cubicBezTo>
                <a:cubicBezTo>
                  <a:pt x="428101" y="3293808"/>
                  <a:pt x="424882" y="3319023"/>
                  <a:pt x="421126" y="3345848"/>
                </a:cubicBezTo>
                <a:cubicBezTo>
                  <a:pt x="378206" y="3313122"/>
                  <a:pt x="333677" y="3310975"/>
                  <a:pt x="282709" y="3328144"/>
                </a:cubicBezTo>
                <a:cubicBezTo>
                  <a:pt x="308460" y="3295417"/>
                  <a:pt x="330994" y="3265373"/>
                  <a:pt x="355136" y="3236938"/>
                </a:cubicBezTo>
                <a:cubicBezTo>
                  <a:pt x="360233" y="3231037"/>
                  <a:pt x="366671" y="3228220"/>
                  <a:pt x="373645" y="3227483"/>
                </a:cubicBezTo>
                <a:close/>
                <a:moveTo>
                  <a:pt x="556324" y="3173631"/>
                </a:moveTo>
                <a:cubicBezTo>
                  <a:pt x="567591" y="3171485"/>
                  <a:pt x="572956" y="3174167"/>
                  <a:pt x="575102" y="3185434"/>
                </a:cubicBezTo>
                <a:cubicBezTo>
                  <a:pt x="576176" y="3194018"/>
                  <a:pt x="583686" y="3203139"/>
                  <a:pt x="582076" y="3210113"/>
                </a:cubicBezTo>
                <a:cubicBezTo>
                  <a:pt x="579930" y="3217624"/>
                  <a:pt x="567055" y="3216551"/>
                  <a:pt x="559544" y="3220843"/>
                </a:cubicBezTo>
                <a:cubicBezTo>
                  <a:pt x="513941" y="3247132"/>
                  <a:pt x="468338" y="3274493"/>
                  <a:pt x="434002" y="3320097"/>
                </a:cubicBezTo>
                <a:cubicBezTo>
                  <a:pt x="436685" y="3228891"/>
                  <a:pt x="494627" y="3185971"/>
                  <a:pt x="556324" y="3173631"/>
                </a:cubicBezTo>
                <a:close/>
                <a:moveTo>
                  <a:pt x="457608" y="3132858"/>
                </a:moveTo>
                <a:cubicBezTo>
                  <a:pt x="469411" y="3134467"/>
                  <a:pt x="475312" y="3142515"/>
                  <a:pt x="471021" y="3153780"/>
                </a:cubicBezTo>
                <a:cubicBezTo>
                  <a:pt x="459217" y="3185434"/>
                  <a:pt x="449024" y="3218161"/>
                  <a:pt x="438294" y="3253034"/>
                </a:cubicBezTo>
                <a:cubicBezTo>
                  <a:pt x="417370" y="3234792"/>
                  <a:pt x="398592" y="3216551"/>
                  <a:pt x="364793" y="3223526"/>
                </a:cubicBezTo>
                <a:cubicBezTo>
                  <a:pt x="390546" y="3193483"/>
                  <a:pt x="412006" y="3167194"/>
                  <a:pt x="434539" y="3140905"/>
                </a:cubicBezTo>
                <a:cubicBezTo>
                  <a:pt x="439904" y="3134467"/>
                  <a:pt x="448488" y="3131784"/>
                  <a:pt x="457608" y="3132858"/>
                </a:cubicBezTo>
                <a:close/>
                <a:moveTo>
                  <a:pt x="547740" y="3106569"/>
                </a:moveTo>
                <a:cubicBezTo>
                  <a:pt x="556324" y="3106569"/>
                  <a:pt x="562762" y="3108178"/>
                  <a:pt x="562762" y="3119444"/>
                </a:cubicBezTo>
                <a:cubicBezTo>
                  <a:pt x="563299" y="3131784"/>
                  <a:pt x="565981" y="3144124"/>
                  <a:pt x="567591" y="3155927"/>
                </a:cubicBezTo>
                <a:cubicBezTo>
                  <a:pt x="568127" y="3160219"/>
                  <a:pt x="569201" y="3165047"/>
                  <a:pt x="562226" y="3165583"/>
                </a:cubicBezTo>
                <a:cubicBezTo>
                  <a:pt x="519306" y="3170412"/>
                  <a:pt x="484970" y="3191336"/>
                  <a:pt x="455999" y="3222990"/>
                </a:cubicBezTo>
                <a:cubicBezTo>
                  <a:pt x="464046" y="3195628"/>
                  <a:pt x="471021" y="3167729"/>
                  <a:pt x="485506" y="3143051"/>
                </a:cubicBezTo>
                <a:cubicBezTo>
                  <a:pt x="498919" y="3119444"/>
                  <a:pt x="520379" y="3107104"/>
                  <a:pt x="547740" y="3106569"/>
                </a:cubicBezTo>
                <a:close/>
                <a:moveTo>
                  <a:pt x="478129" y="3093559"/>
                </a:moveTo>
                <a:cubicBezTo>
                  <a:pt x="481080" y="3093022"/>
                  <a:pt x="484164" y="3093692"/>
                  <a:pt x="487116" y="3095839"/>
                </a:cubicBezTo>
                <a:cubicBezTo>
                  <a:pt x="493017" y="3100131"/>
                  <a:pt x="494090" y="3106569"/>
                  <a:pt x="490335" y="3113006"/>
                </a:cubicBezTo>
                <a:cubicBezTo>
                  <a:pt x="488725" y="3116226"/>
                  <a:pt x="486579" y="3118908"/>
                  <a:pt x="485506" y="3122127"/>
                </a:cubicBezTo>
                <a:cubicBezTo>
                  <a:pt x="482287" y="3132858"/>
                  <a:pt x="477458" y="3138222"/>
                  <a:pt x="466729" y="3129102"/>
                </a:cubicBezTo>
                <a:cubicBezTo>
                  <a:pt x="461900" y="3124810"/>
                  <a:pt x="454926" y="3127492"/>
                  <a:pt x="446878" y="3125882"/>
                </a:cubicBezTo>
                <a:cubicBezTo>
                  <a:pt x="454926" y="3115689"/>
                  <a:pt x="462437" y="3107104"/>
                  <a:pt x="469948" y="3098520"/>
                </a:cubicBezTo>
                <a:cubicBezTo>
                  <a:pt x="472362" y="3095839"/>
                  <a:pt x="475178" y="3094095"/>
                  <a:pt x="478129" y="3093559"/>
                </a:cubicBezTo>
                <a:close/>
                <a:moveTo>
                  <a:pt x="173757" y="3056102"/>
                </a:moveTo>
                <a:lnTo>
                  <a:pt x="185602" y="3082627"/>
                </a:lnTo>
                <a:cubicBezTo>
                  <a:pt x="190028" y="3097180"/>
                  <a:pt x="192845" y="3112201"/>
                  <a:pt x="194722" y="3127492"/>
                </a:cubicBezTo>
                <a:cubicBezTo>
                  <a:pt x="202233" y="3193483"/>
                  <a:pt x="216182" y="3258398"/>
                  <a:pt x="218328" y="3324924"/>
                </a:cubicBezTo>
                <a:cubicBezTo>
                  <a:pt x="218865" y="3341556"/>
                  <a:pt x="218328" y="3358725"/>
                  <a:pt x="216719" y="3375356"/>
                </a:cubicBezTo>
                <a:cubicBezTo>
                  <a:pt x="214036" y="3404864"/>
                  <a:pt x="204380" y="3431151"/>
                  <a:pt x="188284" y="3456904"/>
                </a:cubicBezTo>
                <a:lnTo>
                  <a:pt x="171979" y="3484611"/>
                </a:lnTo>
                <a:cubicBezTo>
                  <a:pt x="171981" y="3484332"/>
                  <a:pt x="171984" y="3484053"/>
                  <a:pt x="171986" y="3483774"/>
                </a:cubicBezTo>
                <a:cubicBezTo>
                  <a:pt x="172230" y="3450429"/>
                  <a:pt x="172363" y="3428050"/>
                  <a:pt x="172363" y="3427516"/>
                </a:cubicBezTo>
                <a:cubicBezTo>
                  <a:pt x="172363" y="3427516"/>
                  <a:pt x="173788" y="3077291"/>
                  <a:pt x="173788" y="3062342"/>
                </a:cubicBezTo>
                <a:cubicBezTo>
                  <a:pt x="173778" y="3060262"/>
                  <a:pt x="173767" y="3058182"/>
                  <a:pt x="173757" y="3056102"/>
                </a:cubicBezTo>
                <a:close/>
                <a:moveTo>
                  <a:pt x="521988" y="3040578"/>
                </a:moveTo>
                <a:cubicBezTo>
                  <a:pt x="525744" y="3042725"/>
                  <a:pt x="524671" y="3046481"/>
                  <a:pt x="523062" y="3049700"/>
                </a:cubicBezTo>
                <a:cubicBezTo>
                  <a:pt x="515014" y="3064721"/>
                  <a:pt x="506967" y="3080280"/>
                  <a:pt x="498382" y="3096374"/>
                </a:cubicBezTo>
                <a:cubicBezTo>
                  <a:pt x="482287" y="3084036"/>
                  <a:pt x="482287" y="3084036"/>
                  <a:pt x="494090" y="3069550"/>
                </a:cubicBezTo>
                <a:cubicBezTo>
                  <a:pt x="501065" y="3061502"/>
                  <a:pt x="508039" y="3052918"/>
                  <a:pt x="515014" y="3044871"/>
                </a:cubicBezTo>
                <a:cubicBezTo>
                  <a:pt x="516623" y="3042725"/>
                  <a:pt x="518233" y="3038969"/>
                  <a:pt x="521988" y="3040578"/>
                </a:cubicBezTo>
                <a:close/>
                <a:moveTo>
                  <a:pt x="216182" y="3030922"/>
                </a:moveTo>
                <a:cubicBezTo>
                  <a:pt x="224230" y="3030922"/>
                  <a:pt x="227450" y="3038432"/>
                  <a:pt x="231204" y="3043798"/>
                </a:cubicBezTo>
                <a:cubicBezTo>
                  <a:pt x="245153" y="3066330"/>
                  <a:pt x="252128" y="3091546"/>
                  <a:pt x="256957" y="3117835"/>
                </a:cubicBezTo>
                <a:cubicBezTo>
                  <a:pt x="265540" y="3163439"/>
                  <a:pt x="273052" y="3209578"/>
                  <a:pt x="276807" y="3255716"/>
                </a:cubicBezTo>
                <a:cubicBezTo>
                  <a:pt x="280563" y="3297563"/>
                  <a:pt x="274124" y="3336192"/>
                  <a:pt x="245153" y="3369454"/>
                </a:cubicBezTo>
                <a:cubicBezTo>
                  <a:pt x="236033" y="3379648"/>
                  <a:pt x="229058" y="3392524"/>
                  <a:pt x="218865" y="3407010"/>
                </a:cubicBezTo>
                <a:cubicBezTo>
                  <a:pt x="235496" y="3300782"/>
                  <a:pt x="208135" y="3201529"/>
                  <a:pt x="196332" y="3101740"/>
                </a:cubicBezTo>
                <a:lnTo>
                  <a:pt x="173691" y="3043140"/>
                </a:lnTo>
                <a:cubicBezTo>
                  <a:pt x="173670" y="3039067"/>
                  <a:pt x="173650" y="3034994"/>
                  <a:pt x="173629" y="3030922"/>
                </a:cubicBezTo>
                <a:close/>
                <a:moveTo>
                  <a:pt x="288610" y="3028776"/>
                </a:moveTo>
                <a:cubicBezTo>
                  <a:pt x="294512" y="3028776"/>
                  <a:pt x="298267" y="3033605"/>
                  <a:pt x="302022" y="3037360"/>
                </a:cubicBezTo>
                <a:cubicBezTo>
                  <a:pt x="334749" y="3066330"/>
                  <a:pt x="347626" y="3104959"/>
                  <a:pt x="353527" y="3146270"/>
                </a:cubicBezTo>
                <a:cubicBezTo>
                  <a:pt x="354600" y="3154317"/>
                  <a:pt x="355136" y="3161828"/>
                  <a:pt x="355673" y="3169876"/>
                </a:cubicBezTo>
                <a:cubicBezTo>
                  <a:pt x="356746" y="3203139"/>
                  <a:pt x="353527" y="3234257"/>
                  <a:pt x="327774" y="3260009"/>
                </a:cubicBezTo>
                <a:cubicBezTo>
                  <a:pt x="311679" y="3276104"/>
                  <a:pt x="299340" y="3295417"/>
                  <a:pt x="284855" y="3313658"/>
                </a:cubicBezTo>
                <a:cubicBezTo>
                  <a:pt x="282172" y="3216016"/>
                  <a:pt x="274661" y="3121053"/>
                  <a:pt x="232814" y="3028776"/>
                </a:cubicBezTo>
                <a:close/>
                <a:moveTo>
                  <a:pt x="554715" y="3025557"/>
                </a:moveTo>
                <a:cubicBezTo>
                  <a:pt x="561153" y="3026629"/>
                  <a:pt x="559544" y="3031994"/>
                  <a:pt x="560081" y="3036287"/>
                </a:cubicBezTo>
                <a:cubicBezTo>
                  <a:pt x="560616" y="3055064"/>
                  <a:pt x="560616" y="3073842"/>
                  <a:pt x="561153" y="3092620"/>
                </a:cubicBezTo>
                <a:cubicBezTo>
                  <a:pt x="561689" y="3099594"/>
                  <a:pt x="558470" y="3101204"/>
                  <a:pt x="552569" y="3100666"/>
                </a:cubicBezTo>
                <a:cubicBezTo>
                  <a:pt x="533791" y="3099057"/>
                  <a:pt x="516623" y="3104423"/>
                  <a:pt x="498919" y="3114079"/>
                </a:cubicBezTo>
                <a:cubicBezTo>
                  <a:pt x="512868" y="3086718"/>
                  <a:pt x="527353" y="3059356"/>
                  <a:pt x="542375" y="3031994"/>
                </a:cubicBezTo>
                <a:cubicBezTo>
                  <a:pt x="545058" y="3027166"/>
                  <a:pt x="548813" y="3024483"/>
                  <a:pt x="554715" y="3025557"/>
                </a:cubicBezTo>
                <a:close/>
                <a:moveTo>
                  <a:pt x="380351" y="3020192"/>
                </a:moveTo>
                <a:cubicBezTo>
                  <a:pt x="388400" y="3019656"/>
                  <a:pt x="393228" y="3024483"/>
                  <a:pt x="397520" y="3030385"/>
                </a:cubicBezTo>
                <a:cubicBezTo>
                  <a:pt x="420590" y="3065795"/>
                  <a:pt x="427027" y="3103886"/>
                  <a:pt x="417370" y="3145197"/>
                </a:cubicBezTo>
                <a:cubicBezTo>
                  <a:pt x="416834" y="3148416"/>
                  <a:pt x="414688" y="3151634"/>
                  <a:pt x="412541" y="3154317"/>
                </a:cubicBezTo>
                <a:lnTo>
                  <a:pt x="359428" y="3218698"/>
                </a:lnTo>
                <a:cubicBezTo>
                  <a:pt x="366939" y="3145197"/>
                  <a:pt x="357282" y="3080280"/>
                  <a:pt x="302559" y="3027703"/>
                </a:cubicBezTo>
                <a:cubicBezTo>
                  <a:pt x="329920" y="3025020"/>
                  <a:pt x="355136" y="3022337"/>
                  <a:pt x="380351" y="3020192"/>
                </a:cubicBezTo>
                <a:close/>
                <a:moveTo>
                  <a:pt x="434539" y="3012681"/>
                </a:moveTo>
                <a:cubicBezTo>
                  <a:pt x="442050" y="3011608"/>
                  <a:pt x="446342" y="3015900"/>
                  <a:pt x="450634" y="3021265"/>
                </a:cubicBezTo>
                <a:cubicBezTo>
                  <a:pt x="468338" y="3043261"/>
                  <a:pt x="468338" y="3088328"/>
                  <a:pt x="449560" y="3110324"/>
                </a:cubicBezTo>
                <a:cubicBezTo>
                  <a:pt x="443122" y="3117835"/>
                  <a:pt x="436148" y="3125882"/>
                  <a:pt x="427027" y="3136076"/>
                </a:cubicBezTo>
                <a:cubicBezTo>
                  <a:pt x="428101" y="3111934"/>
                  <a:pt x="429173" y="3092083"/>
                  <a:pt x="423809" y="3072233"/>
                </a:cubicBezTo>
                <a:cubicBezTo>
                  <a:pt x="418444" y="3053455"/>
                  <a:pt x="411469" y="3034677"/>
                  <a:pt x="396446" y="3018045"/>
                </a:cubicBezTo>
                <a:close/>
                <a:moveTo>
                  <a:pt x="488189" y="3002488"/>
                </a:moveTo>
                <a:cubicBezTo>
                  <a:pt x="494090" y="3001414"/>
                  <a:pt x="497309" y="3004097"/>
                  <a:pt x="500528" y="3008388"/>
                </a:cubicBezTo>
                <a:cubicBezTo>
                  <a:pt x="510722" y="3021802"/>
                  <a:pt x="510185" y="3037897"/>
                  <a:pt x="498919" y="3051309"/>
                </a:cubicBezTo>
                <a:lnTo>
                  <a:pt x="473167" y="3081889"/>
                </a:lnTo>
                <a:cubicBezTo>
                  <a:pt x="472630" y="3082425"/>
                  <a:pt x="471557" y="3082425"/>
                  <a:pt x="469411" y="3083499"/>
                </a:cubicBezTo>
                <a:cubicBezTo>
                  <a:pt x="471557" y="3057747"/>
                  <a:pt x="471021" y="3032531"/>
                  <a:pt x="451170" y="3011071"/>
                </a:cubicBezTo>
                <a:close/>
                <a:moveTo>
                  <a:pt x="734443" y="2997123"/>
                </a:moveTo>
                <a:cubicBezTo>
                  <a:pt x="655577" y="3026629"/>
                  <a:pt x="608366" y="3081353"/>
                  <a:pt x="576176" y="3157000"/>
                </a:cubicBezTo>
                <a:cubicBezTo>
                  <a:pt x="558470" y="3058284"/>
                  <a:pt x="622315" y="2993904"/>
                  <a:pt x="734443" y="2997123"/>
                </a:cubicBezTo>
                <a:close/>
                <a:moveTo>
                  <a:pt x="631636" y="2995043"/>
                </a:moveTo>
                <a:cubicBezTo>
                  <a:pt x="640287" y="2994038"/>
                  <a:pt x="649408" y="2994439"/>
                  <a:pt x="659333" y="2996586"/>
                </a:cubicBezTo>
                <a:cubicBezTo>
                  <a:pt x="620169" y="3015363"/>
                  <a:pt x="589051" y="3040578"/>
                  <a:pt x="569737" y="3078134"/>
                </a:cubicBezTo>
                <a:cubicBezTo>
                  <a:pt x="562762" y="3031994"/>
                  <a:pt x="564908" y="3019656"/>
                  <a:pt x="606755" y="3001950"/>
                </a:cubicBezTo>
                <a:cubicBezTo>
                  <a:pt x="614803" y="2998463"/>
                  <a:pt x="622984" y="2996049"/>
                  <a:pt x="631636" y="2995043"/>
                </a:cubicBezTo>
                <a:close/>
                <a:moveTo>
                  <a:pt x="785411" y="2994439"/>
                </a:moveTo>
                <a:cubicBezTo>
                  <a:pt x="694741" y="3040578"/>
                  <a:pt x="640556" y="3116226"/>
                  <a:pt x="587978" y="3194555"/>
                </a:cubicBezTo>
                <a:cubicBezTo>
                  <a:pt x="581004" y="3187044"/>
                  <a:pt x="577248" y="3174705"/>
                  <a:pt x="580467" y="3165047"/>
                </a:cubicBezTo>
                <a:cubicBezTo>
                  <a:pt x="608366" y="3090474"/>
                  <a:pt x="655040" y="3033068"/>
                  <a:pt x="732297" y="3005170"/>
                </a:cubicBezTo>
                <a:cubicBezTo>
                  <a:pt x="748392" y="2999268"/>
                  <a:pt x="763951" y="2993367"/>
                  <a:pt x="785411" y="2994439"/>
                </a:cubicBezTo>
                <a:close/>
                <a:moveTo>
                  <a:pt x="524562" y="2993778"/>
                </a:moveTo>
                <a:cubicBezTo>
                  <a:pt x="526683" y="2994206"/>
                  <a:pt x="528694" y="2995513"/>
                  <a:pt x="530572" y="2998195"/>
                </a:cubicBezTo>
                <a:cubicBezTo>
                  <a:pt x="540766" y="3012681"/>
                  <a:pt x="525744" y="3020728"/>
                  <a:pt x="516623" y="3032531"/>
                </a:cubicBezTo>
                <a:cubicBezTo>
                  <a:pt x="513404" y="3019656"/>
                  <a:pt x="511259" y="3009462"/>
                  <a:pt x="503211" y="3000341"/>
                </a:cubicBezTo>
                <a:cubicBezTo>
                  <a:pt x="510856" y="2999134"/>
                  <a:pt x="518199" y="2992495"/>
                  <a:pt x="524562" y="2993778"/>
                </a:cubicBezTo>
                <a:close/>
                <a:moveTo>
                  <a:pt x="614266" y="2992830"/>
                </a:moveTo>
                <a:cubicBezTo>
                  <a:pt x="595489" y="2998732"/>
                  <a:pt x="582613" y="3006779"/>
                  <a:pt x="569737" y="3016436"/>
                </a:cubicBezTo>
                <a:cubicBezTo>
                  <a:pt x="571883" y="2996586"/>
                  <a:pt x="587442" y="2987465"/>
                  <a:pt x="614266" y="2992830"/>
                </a:cubicBezTo>
                <a:close/>
                <a:moveTo>
                  <a:pt x="553642" y="2987465"/>
                </a:moveTo>
                <a:cubicBezTo>
                  <a:pt x="549350" y="2993367"/>
                  <a:pt x="547204" y="2999805"/>
                  <a:pt x="540229" y="3000878"/>
                </a:cubicBezTo>
                <a:cubicBezTo>
                  <a:pt x="539693" y="3000878"/>
                  <a:pt x="536474" y="2995513"/>
                  <a:pt x="537011" y="2993904"/>
                </a:cubicBezTo>
                <a:cubicBezTo>
                  <a:pt x="539693" y="2986392"/>
                  <a:pt x="546131" y="2987465"/>
                  <a:pt x="553642" y="2987465"/>
                </a:cubicBezTo>
                <a:close/>
                <a:moveTo>
                  <a:pt x="604006" y="2969559"/>
                </a:moveTo>
                <a:cubicBezTo>
                  <a:pt x="605549" y="2969224"/>
                  <a:pt x="607024" y="2969492"/>
                  <a:pt x="608366" y="2971370"/>
                </a:cubicBezTo>
                <a:cubicBezTo>
                  <a:pt x="609438" y="2972443"/>
                  <a:pt x="608366" y="2975663"/>
                  <a:pt x="607292" y="2977809"/>
                </a:cubicBezTo>
                <a:cubicBezTo>
                  <a:pt x="606220" y="2982100"/>
                  <a:pt x="602463" y="2982100"/>
                  <a:pt x="599245" y="2981564"/>
                </a:cubicBezTo>
                <a:cubicBezTo>
                  <a:pt x="594952" y="2980490"/>
                  <a:pt x="590660" y="2979417"/>
                  <a:pt x="583150" y="2977272"/>
                </a:cubicBezTo>
                <a:cubicBezTo>
                  <a:pt x="591197" y="2974589"/>
                  <a:pt x="594952" y="2972443"/>
                  <a:pt x="599245" y="2971370"/>
                </a:cubicBezTo>
                <a:cubicBezTo>
                  <a:pt x="600854" y="2970834"/>
                  <a:pt x="602463" y="2969895"/>
                  <a:pt x="604006" y="2969559"/>
                </a:cubicBezTo>
                <a:close/>
                <a:moveTo>
                  <a:pt x="543449" y="2967614"/>
                </a:moveTo>
                <a:cubicBezTo>
                  <a:pt x="549350" y="2964932"/>
                  <a:pt x="552569" y="2971370"/>
                  <a:pt x="560081" y="2975126"/>
                </a:cubicBezTo>
                <a:cubicBezTo>
                  <a:pt x="552032" y="2977809"/>
                  <a:pt x="547204" y="2982637"/>
                  <a:pt x="542375" y="2978344"/>
                </a:cubicBezTo>
                <a:cubicBezTo>
                  <a:pt x="539693" y="2976199"/>
                  <a:pt x="540229" y="2969224"/>
                  <a:pt x="543449" y="2967614"/>
                </a:cubicBezTo>
                <a:close/>
                <a:moveTo>
                  <a:pt x="637336" y="2960103"/>
                </a:moveTo>
                <a:cubicBezTo>
                  <a:pt x="635727" y="2967078"/>
                  <a:pt x="634118" y="2972979"/>
                  <a:pt x="633044" y="2978881"/>
                </a:cubicBezTo>
                <a:cubicBezTo>
                  <a:pt x="630898" y="2988538"/>
                  <a:pt x="623923" y="2984246"/>
                  <a:pt x="619095" y="2983709"/>
                </a:cubicBezTo>
                <a:cubicBezTo>
                  <a:pt x="611048" y="2983173"/>
                  <a:pt x="614803" y="2977272"/>
                  <a:pt x="616412" y="2973516"/>
                </a:cubicBezTo>
                <a:cubicBezTo>
                  <a:pt x="619632" y="2963859"/>
                  <a:pt x="627679" y="2960640"/>
                  <a:pt x="637336" y="2960103"/>
                </a:cubicBezTo>
                <a:close/>
                <a:moveTo>
                  <a:pt x="518233" y="2948837"/>
                </a:moveTo>
                <a:cubicBezTo>
                  <a:pt x="531109" y="2953129"/>
                  <a:pt x="537547" y="2962250"/>
                  <a:pt x="535401" y="2974589"/>
                </a:cubicBezTo>
                <a:cubicBezTo>
                  <a:pt x="532718" y="2991221"/>
                  <a:pt x="516087" y="2985319"/>
                  <a:pt x="505357" y="2990147"/>
                </a:cubicBezTo>
                <a:cubicBezTo>
                  <a:pt x="511259" y="2976735"/>
                  <a:pt x="515550" y="2963322"/>
                  <a:pt x="518233" y="2948837"/>
                </a:cubicBezTo>
                <a:close/>
                <a:moveTo>
                  <a:pt x="672209" y="2948300"/>
                </a:moveTo>
                <a:cubicBezTo>
                  <a:pt x="668989" y="2958494"/>
                  <a:pt x="665771" y="2966542"/>
                  <a:pt x="665234" y="2975663"/>
                </a:cubicBezTo>
                <a:cubicBezTo>
                  <a:pt x="664697" y="2980490"/>
                  <a:pt x="666843" y="2987465"/>
                  <a:pt x="659333" y="2987465"/>
                </a:cubicBezTo>
                <a:cubicBezTo>
                  <a:pt x="652894" y="2987465"/>
                  <a:pt x="645384" y="2989612"/>
                  <a:pt x="641092" y="2984783"/>
                </a:cubicBezTo>
                <a:cubicBezTo>
                  <a:pt x="637336" y="2981027"/>
                  <a:pt x="639482" y="2974589"/>
                  <a:pt x="642165" y="2969224"/>
                </a:cubicBezTo>
                <a:cubicBezTo>
                  <a:pt x="648066" y="2957421"/>
                  <a:pt x="657187" y="2949910"/>
                  <a:pt x="672209" y="2948300"/>
                </a:cubicBezTo>
                <a:close/>
                <a:moveTo>
                  <a:pt x="605146" y="2941326"/>
                </a:moveTo>
                <a:cubicBezTo>
                  <a:pt x="613730" y="2959568"/>
                  <a:pt x="613730" y="2959568"/>
                  <a:pt x="582613" y="2967614"/>
                </a:cubicBezTo>
                <a:cubicBezTo>
                  <a:pt x="587978" y="2955811"/>
                  <a:pt x="596563" y="2948837"/>
                  <a:pt x="605146" y="2941326"/>
                </a:cubicBezTo>
                <a:close/>
                <a:moveTo>
                  <a:pt x="571816" y="2938644"/>
                </a:moveTo>
                <a:cubicBezTo>
                  <a:pt x="573627" y="2938778"/>
                  <a:pt x="575371" y="2939180"/>
                  <a:pt x="575639" y="2939716"/>
                </a:cubicBezTo>
                <a:cubicBezTo>
                  <a:pt x="579394" y="2946691"/>
                  <a:pt x="571883" y="2951519"/>
                  <a:pt x="570273" y="2957957"/>
                </a:cubicBezTo>
                <a:cubicBezTo>
                  <a:pt x="569737" y="2951519"/>
                  <a:pt x="561689" y="2945619"/>
                  <a:pt x="567591" y="2939180"/>
                </a:cubicBezTo>
                <a:cubicBezTo>
                  <a:pt x="568127" y="2938644"/>
                  <a:pt x="570005" y="2938510"/>
                  <a:pt x="571816" y="2938644"/>
                </a:cubicBezTo>
                <a:close/>
                <a:moveTo>
                  <a:pt x="719957" y="2930060"/>
                </a:moveTo>
                <a:cubicBezTo>
                  <a:pt x="706545" y="2946691"/>
                  <a:pt x="696887" y="2962250"/>
                  <a:pt x="698498" y="2982637"/>
                </a:cubicBezTo>
                <a:cubicBezTo>
                  <a:pt x="699570" y="2993367"/>
                  <a:pt x="690450" y="2988538"/>
                  <a:pt x="685621" y="2988538"/>
                </a:cubicBezTo>
                <a:cubicBezTo>
                  <a:pt x="679720" y="2988538"/>
                  <a:pt x="671672" y="2991757"/>
                  <a:pt x="671136" y="2979955"/>
                </a:cubicBezTo>
                <a:cubicBezTo>
                  <a:pt x="670600" y="2960103"/>
                  <a:pt x="680792" y="2944008"/>
                  <a:pt x="699570" y="2937034"/>
                </a:cubicBezTo>
                <a:cubicBezTo>
                  <a:pt x="705472" y="2934888"/>
                  <a:pt x="711373" y="2932742"/>
                  <a:pt x="719957" y="2930060"/>
                </a:cubicBezTo>
                <a:close/>
                <a:moveTo>
                  <a:pt x="552032" y="2924158"/>
                </a:moveTo>
                <a:cubicBezTo>
                  <a:pt x="556861" y="2935425"/>
                  <a:pt x="560081" y="2944008"/>
                  <a:pt x="549350" y="2951519"/>
                </a:cubicBezTo>
                <a:cubicBezTo>
                  <a:pt x="539157" y="2959568"/>
                  <a:pt x="536474" y="2946691"/>
                  <a:pt x="525744" y="2946155"/>
                </a:cubicBezTo>
                <a:cubicBezTo>
                  <a:pt x="537547" y="2938644"/>
                  <a:pt x="545058" y="2932742"/>
                  <a:pt x="552032" y="2924158"/>
                </a:cubicBezTo>
                <a:close/>
                <a:moveTo>
                  <a:pt x="474776" y="2911818"/>
                </a:moveTo>
                <a:cubicBezTo>
                  <a:pt x="487116" y="2922012"/>
                  <a:pt x="496773" y="2929524"/>
                  <a:pt x="505893" y="2937570"/>
                </a:cubicBezTo>
                <a:cubicBezTo>
                  <a:pt x="510722" y="2942399"/>
                  <a:pt x="511795" y="2948300"/>
                  <a:pt x="510722" y="2955275"/>
                </a:cubicBezTo>
                <a:cubicBezTo>
                  <a:pt x="505357" y="2984246"/>
                  <a:pt x="495164" y="2994439"/>
                  <a:pt x="466192" y="3000341"/>
                </a:cubicBezTo>
                <a:cubicBezTo>
                  <a:pt x="462437" y="3000878"/>
                  <a:pt x="458681" y="3001950"/>
                  <a:pt x="449560" y="3003560"/>
                </a:cubicBezTo>
                <a:cubicBezTo>
                  <a:pt x="474776" y="2976199"/>
                  <a:pt x="479605" y="2946691"/>
                  <a:pt x="474776" y="2911818"/>
                </a:cubicBezTo>
                <a:close/>
                <a:moveTo>
                  <a:pt x="605415" y="2910880"/>
                </a:moveTo>
                <a:cubicBezTo>
                  <a:pt x="608097" y="2911148"/>
                  <a:pt x="611048" y="2912892"/>
                  <a:pt x="613730" y="2913964"/>
                </a:cubicBezTo>
                <a:cubicBezTo>
                  <a:pt x="615340" y="2914501"/>
                  <a:pt x="616949" y="2915575"/>
                  <a:pt x="621778" y="2918257"/>
                </a:cubicBezTo>
                <a:cubicBezTo>
                  <a:pt x="618022" y="2920402"/>
                  <a:pt x="615340" y="2922012"/>
                  <a:pt x="612658" y="2923621"/>
                </a:cubicBezTo>
                <a:cubicBezTo>
                  <a:pt x="607829" y="2926841"/>
                  <a:pt x="603537" y="2934351"/>
                  <a:pt x="596563" y="2929524"/>
                </a:cubicBezTo>
                <a:cubicBezTo>
                  <a:pt x="591197" y="2925767"/>
                  <a:pt x="597099" y="2920939"/>
                  <a:pt x="598708" y="2916647"/>
                </a:cubicBezTo>
                <a:cubicBezTo>
                  <a:pt x="600318" y="2911818"/>
                  <a:pt x="602732" y="2910611"/>
                  <a:pt x="605415" y="2910880"/>
                </a:cubicBezTo>
                <a:close/>
                <a:moveTo>
                  <a:pt x="638945" y="2910746"/>
                </a:moveTo>
                <a:cubicBezTo>
                  <a:pt x="641092" y="2918793"/>
                  <a:pt x="643238" y="2924158"/>
                  <a:pt x="644311" y="2930060"/>
                </a:cubicBezTo>
                <a:cubicBezTo>
                  <a:pt x="645384" y="2935425"/>
                  <a:pt x="653968" y="2941862"/>
                  <a:pt x="649676" y="2945082"/>
                </a:cubicBezTo>
                <a:cubicBezTo>
                  <a:pt x="642165" y="2951519"/>
                  <a:pt x="630898" y="2954739"/>
                  <a:pt x="620704" y="2954739"/>
                </a:cubicBezTo>
                <a:cubicBezTo>
                  <a:pt x="612658" y="2954739"/>
                  <a:pt x="611048" y="2935961"/>
                  <a:pt x="618558" y="2928450"/>
                </a:cubicBezTo>
                <a:cubicBezTo>
                  <a:pt x="624461" y="2922549"/>
                  <a:pt x="630898" y="2917183"/>
                  <a:pt x="638945" y="2910746"/>
                </a:cubicBezTo>
                <a:close/>
                <a:moveTo>
                  <a:pt x="556861" y="2908600"/>
                </a:moveTo>
                <a:cubicBezTo>
                  <a:pt x="570273" y="2915037"/>
                  <a:pt x="579930" y="2913964"/>
                  <a:pt x="590660" y="2913429"/>
                </a:cubicBezTo>
                <a:cubicBezTo>
                  <a:pt x="586368" y="2923621"/>
                  <a:pt x="583686" y="2933815"/>
                  <a:pt x="570810" y="2932205"/>
                </a:cubicBezTo>
                <a:cubicBezTo>
                  <a:pt x="558470" y="2930596"/>
                  <a:pt x="561153" y="2919866"/>
                  <a:pt x="556861" y="2908600"/>
                </a:cubicBezTo>
                <a:close/>
                <a:moveTo>
                  <a:pt x="802042" y="2901624"/>
                </a:moveTo>
                <a:cubicBezTo>
                  <a:pt x="791312" y="2913429"/>
                  <a:pt x="780045" y="2924695"/>
                  <a:pt x="770925" y="2937570"/>
                </a:cubicBezTo>
                <a:cubicBezTo>
                  <a:pt x="761805" y="2950446"/>
                  <a:pt x="754294" y="2963859"/>
                  <a:pt x="752684" y="2979417"/>
                </a:cubicBezTo>
                <a:cubicBezTo>
                  <a:pt x="751611" y="2986929"/>
                  <a:pt x="748392" y="2989612"/>
                  <a:pt x="741418" y="2989075"/>
                </a:cubicBezTo>
                <a:cubicBezTo>
                  <a:pt x="734980" y="2988538"/>
                  <a:pt x="728542" y="2989075"/>
                  <a:pt x="722103" y="2989075"/>
                </a:cubicBezTo>
                <a:cubicBezTo>
                  <a:pt x="706545" y="2989075"/>
                  <a:pt x="702790" y="2984783"/>
                  <a:pt x="705472" y="2969761"/>
                </a:cubicBezTo>
                <a:cubicBezTo>
                  <a:pt x="709764" y="2949910"/>
                  <a:pt x="722103" y="2934351"/>
                  <a:pt x="738735" y="2924158"/>
                </a:cubicBezTo>
                <a:cubicBezTo>
                  <a:pt x="758049" y="2912355"/>
                  <a:pt x="780582" y="2908063"/>
                  <a:pt x="802042" y="2901624"/>
                </a:cubicBezTo>
                <a:close/>
                <a:moveTo>
                  <a:pt x="544521" y="2892505"/>
                </a:moveTo>
                <a:cubicBezTo>
                  <a:pt x="552032" y="2911818"/>
                  <a:pt x="547204" y="2925767"/>
                  <a:pt x="531645" y="2934888"/>
                </a:cubicBezTo>
                <a:cubicBezTo>
                  <a:pt x="516087" y="2944008"/>
                  <a:pt x="510722" y="2928450"/>
                  <a:pt x="497846" y="2921475"/>
                </a:cubicBezTo>
                <a:cubicBezTo>
                  <a:pt x="519306" y="2917719"/>
                  <a:pt x="534864" y="2910209"/>
                  <a:pt x="544521" y="2892505"/>
                </a:cubicBezTo>
                <a:close/>
                <a:moveTo>
                  <a:pt x="441513" y="2884993"/>
                </a:moveTo>
                <a:cubicBezTo>
                  <a:pt x="474776" y="2900552"/>
                  <a:pt x="475312" y="2933815"/>
                  <a:pt x="465655" y="2963322"/>
                </a:cubicBezTo>
                <a:cubicBezTo>
                  <a:pt x="453853" y="2999268"/>
                  <a:pt x="440440" y="3009462"/>
                  <a:pt x="404495" y="3007316"/>
                </a:cubicBezTo>
                <a:cubicBezTo>
                  <a:pt x="433465" y="2971370"/>
                  <a:pt x="446878" y="2931132"/>
                  <a:pt x="441513" y="2884993"/>
                </a:cubicBezTo>
                <a:close/>
                <a:moveTo>
                  <a:pt x="553106" y="2881238"/>
                </a:moveTo>
                <a:cubicBezTo>
                  <a:pt x="571347" y="2888212"/>
                  <a:pt x="588514" y="2888749"/>
                  <a:pt x="606755" y="2884457"/>
                </a:cubicBezTo>
                <a:cubicBezTo>
                  <a:pt x="600317" y="2902162"/>
                  <a:pt x="590125" y="2909136"/>
                  <a:pt x="574030" y="2906991"/>
                </a:cubicBezTo>
                <a:cubicBezTo>
                  <a:pt x="560616" y="2905380"/>
                  <a:pt x="552569" y="2898406"/>
                  <a:pt x="553106" y="2881238"/>
                </a:cubicBezTo>
                <a:close/>
                <a:moveTo>
                  <a:pt x="687230" y="2874800"/>
                </a:moveTo>
                <a:cubicBezTo>
                  <a:pt x="681866" y="2894114"/>
                  <a:pt x="679720" y="2910209"/>
                  <a:pt x="686695" y="2925767"/>
                </a:cubicBezTo>
                <a:cubicBezTo>
                  <a:pt x="689377" y="2932205"/>
                  <a:pt x="685621" y="2934351"/>
                  <a:pt x="680792" y="2934888"/>
                </a:cubicBezTo>
                <a:cubicBezTo>
                  <a:pt x="672209" y="2936497"/>
                  <a:pt x="664162" y="2946691"/>
                  <a:pt x="655040" y="2936497"/>
                </a:cubicBezTo>
                <a:cubicBezTo>
                  <a:pt x="643774" y="2923086"/>
                  <a:pt x="645384" y="2904844"/>
                  <a:pt x="659869" y="2894651"/>
                </a:cubicBezTo>
                <a:cubicBezTo>
                  <a:pt x="667917" y="2888749"/>
                  <a:pt x="676501" y="2882847"/>
                  <a:pt x="687230" y="2874800"/>
                </a:cubicBezTo>
                <a:close/>
                <a:moveTo>
                  <a:pt x="634653" y="2872118"/>
                </a:moveTo>
                <a:cubicBezTo>
                  <a:pt x="645384" y="2877482"/>
                  <a:pt x="657187" y="2876410"/>
                  <a:pt x="672209" y="2875873"/>
                </a:cubicBezTo>
                <a:cubicBezTo>
                  <a:pt x="657723" y="2886603"/>
                  <a:pt x="645920" y="2895187"/>
                  <a:pt x="634653" y="2904307"/>
                </a:cubicBezTo>
                <a:cubicBezTo>
                  <a:pt x="628753" y="2908600"/>
                  <a:pt x="623387" y="2908600"/>
                  <a:pt x="617486" y="2907526"/>
                </a:cubicBezTo>
                <a:cubicBezTo>
                  <a:pt x="609974" y="2905917"/>
                  <a:pt x="606755" y="2902698"/>
                  <a:pt x="612120" y="2895187"/>
                </a:cubicBezTo>
                <a:cubicBezTo>
                  <a:pt x="616949" y="2888749"/>
                  <a:pt x="621241" y="2882311"/>
                  <a:pt x="626070" y="2875873"/>
                </a:cubicBezTo>
                <a:cubicBezTo>
                  <a:pt x="628216" y="2873190"/>
                  <a:pt x="630361" y="2870508"/>
                  <a:pt x="634653" y="2872118"/>
                </a:cubicBezTo>
                <a:close/>
                <a:moveTo>
                  <a:pt x="953335" y="2856559"/>
                </a:moveTo>
                <a:cubicBezTo>
                  <a:pt x="913634" y="2884993"/>
                  <a:pt x="877152" y="2917719"/>
                  <a:pt x="839598" y="2948837"/>
                </a:cubicBezTo>
                <a:cubicBezTo>
                  <a:pt x="829940" y="2956884"/>
                  <a:pt x="820820" y="2964932"/>
                  <a:pt x="814382" y="2975663"/>
                </a:cubicBezTo>
                <a:cubicBezTo>
                  <a:pt x="807944" y="2986929"/>
                  <a:pt x="796140" y="2983709"/>
                  <a:pt x="786484" y="2985319"/>
                </a:cubicBezTo>
                <a:cubicBezTo>
                  <a:pt x="777364" y="2986929"/>
                  <a:pt x="765024" y="2992294"/>
                  <a:pt x="760195" y="2984783"/>
                </a:cubicBezTo>
                <a:cubicBezTo>
                  <a:pt x="755367" y="2977272"/>
                  <a:pt x="761805" y="2965468"/>
                  <a:pt x="766633" y="2957421"/>
                </a:cubicBezTo>
                <a:cubicBezTo>
                  <a:pt x="786484" y="2922549"/>
                  <a:pt x="813845" y="2895187"/>
                  <a:pt x="853010" y="2882847"/>
                </a:cubicBezTo>
                <a:cubicBezTo>
                  <a:pt x="885737" y="2872118"/>
                  <a:pt x="918999" y="2862998"/>
                  <a:pt x="953335" y="2856559"/>
                </a:cubicBezTo>
                <a:close/>
                <a:moveTo>
                  <a:pt x="725323" y="2851730"/>
                </a:moveTo>
                <a:cubicBezTo>
                  <a:pt x="715665" y="2875873"/>
                  <a:pt x="720494" y="2895723"/>
                  <a:pt x="743564" y="2912355"/>
                </a:cubicBezTo>
                <a:cubicBezTo>
                  <a:pt x="729615" y="2917183"/>
                  <a:pt x="718348" y="2920939"/>
                  <a:pt x="708154" y="2925767"/>
                </a:cubicBezTo>
                <a:cubicBezTo>
                  <a:pt x="696887" y="2931132"/>
                  <a:pt x="692596" y="2925767"/>
                  <a:pt x="690450" y="2916110"/>
                </a:cubicBezTo>
                <a:cubicBezTo>
                  <a:pt x="686695" y="2894114"/>
                  <a:pt x="689913" y="2865679"/>
                  <a:pt x="725323" y="2851730"/>
                </a:cubicBezTo>
                <a:close/>
                <a:moveTo>
                  <a:pt x="535401" y="2841000"/>
                </a:moveTo>
                <a:cubicBezTo>
                  <a:pt x="546131" y="2879092"/>
                  <a:pt x="542375" y="2895723"/>
                  <a:pt x="520379" y="2908063"/>
                </a:cubicBezTo>
                <a:cubicBezTo>
                  <a:pt x="499992" y="2919866"/>
                  <a:pt x="484433" y="2914501"/>
                  <a:pt x="460291" y="2887139"/>
                </a:cubicBezTo>
                <a:cubicBezTo>
                  <a:pt x="491944" y="2881774"/>
                  <a:pt x="517696" y="2868362"/>
                  <a:pt x="535401" y="2841000"/>
                </a:cubicBezTo>
                <a:close/>
                <a:moveTo>
                  <a:pt x="390009" y="2838854"/>
                </a:moveTo>
                <a:cubicBezTo>
                  <a:pt x="428636" y="2867825"/>
                  <a:pt x="441513" y="2875873"/>
                  <a:pt x="434539" y="2924695"/>
                </a:cubicBezTo>
                <a:cubicBezTo>
                  <a:pt x="432929" y="2934888"/>
                  <a:pt x="430783" y="2945082"/>
                  <a:pt x="427564" y="2954739"/>
                </a:cubicBezTo>
                <a:cubicBezTo>
                  <a:pt x="414688" y="2990147"/>
                  <a:pt x="396446" y="3018045"/>
                  <a:pt x="352453" y="3015363"/>
                </a:cubicBezTo>
                <a:cubicBezTo>
                  <a:pt x="341187" y="3014827"/>
                  <a:pt x="329384" y="3017509"/>
                  <a:pt x="316508" y="3018582"/>
                </a:cubicBezTo>
                <a:cubicBezTo>
                  <a:pt x="364793" y="2967614"/>
                  <a:pt x="392155" y="2909672"/>
                  <a:pt x="390009" y="2838854"/>
                </a:cubicBezTo>
                <a:close/>
                <a:moveTo>
                  <a:pt x="645920" y="2838854"/>
                </a:moveTo>
                <a:cubicBezTo>
                  <a:pt x="629289" y="2860314"/>
                  <a:pt x="615876" y="2881774"/>
                  <a:pt x="585832" y="2880700"/>
                </a:cubicBezTo>
                <a:cubicBezTo>
                  <a:pt x="548813" y="2879628"/>
                  <a:pt x="546667" y="2870508"/>
                  <a:pt x="546131" y="2842610"/>
                </a:cubicBezTo>
                <a:cubicBezTo>
                  <a:pt x="579394" y="2852803"/>
                  <a:pt x="612120" y="2850121"/>
                  <a:pt x="645920" y="2838854"/>
                </a:cubicBezTo>
                <a:close/>
                <a:moveTo>
                  <a:pt x="662216" y="2835702"/>
                </a:moveTo>
                <a:cubicBezTo>
                  <a:pt x="666308" y="2834294"/>
                  <a:pt x="671136" y="2835098"/>
                  <a:pt x="677574" y="2838854"/>
                </a:cubicBezTo>
                <a:cubicBezTo>
                  <a:pt x="689377" y="2845829"/>
                  <a:pt x="704399" y="2841536"/>
                  <a:pt x="721567" y="2843683"/>
                </a:cubicBezTo>
                <a:cubicBezTo>
                  <a:pt x="696887" y="2860314"/>
                  <a:pt x="674892" y="2873727"/>
                  <a:pt x="647530" y="2869972"/>
                </a:cubicBezTo>
                <a:cubicBezTo>
                  <a:pt x="637873" y="2868898"/>
                  <a:pt x="632507" y="2866216"/>
                  <a:pt x="641628" y="2857095"/>
                </a:cubicBezTo>
                <a:cubicBezTo>
                  <a:pt x="644848" y="2853339"/>
                  <a:pt x="648602" y="2849584"/>
                  <a:pt x="651285" y="2845829"/>
                </a:cubicBezTo>
                <a:cubicBezTo>
                  <a:pt x="654773" y="2840732"/>
                  <a:pt x="658125" y="2837111"/>
                  <a:pt x="662216" y="2835702"/>
                </a:cubicBezTo>
                <a:close/>
                <a:moveTo>
                  <a:pt x="807408" y="2802372"/>
                </a:moveTo>
                <a:cubicBezTo>
                  <a:pt x="809017" y="2831343"/>
                  <a:pt x="805798" y="2859778"/>
                  <a:pt x="831013" y="2881238"/>
                </a:cubicBezTo>
                <a:cubicBezTo>
                  <a:pt x="805261" y="2890358"/>
                  <a:pt x="781655" y="2899479"/>
                  <a:pt x="757513" y="2907526"/>
                </a:cubicBezTo>
                <a:cubicBezTo>
                  <a:pt x="744637" y="2911818"/>
                  <a:pt x="726931" y="2891968"/>
                  <a:pt x="727468" y="2874263"/>
                </a:cubicBezTo>
                <a:cubicBezTo>
                  <a:pt x="728005" y="2858705"/>
                  <a:pt x="734980" y="2845292"/>
                  <a:pt x="748392" y="2836708"/>
                </a:cubicBezTo>
                <a:cubicBezTo>
                  <a:pt x="767170" y="2824905"/>
                  <a:pt x="786484" y="2814175"/>
                  <a:pt x="807408" y="2802372"/>
                </a:cubicBezTo>
                <a:close/>
                <a:moveTo>
                  <a:pt x="338504" y="2779839"/>
                </a:moveTo>
                <a:cubicBezTo>
                  <a:pt x="351381" y="2794325"/>
                  <a:pt x="363721" y="2808810"/>
                  <a:pt x="376597" y="2822758"/>
                </a:cubicBezTo>
                <a:cubicBezTo>
                  <a:pt x="381962" y="2828661"/>
                  <a:pt x="382497" y="2835099"/>
                  <a:pt x="383034" y="2842073"/>
                </a:cubicBezTo>
                <a:cubicBezTo>
                  <a:pt x="386254" y="2902698"/>
                  <a:pt x="362647" y="2954202"/>
                  <a:pt x="324556" y="2999268"/>
                </a:cubicBezTo>
                <a:cubicBezTo>
                  <a:pt x="312216" y="3013753"/>
                  <a:pt x="296121" y="3021802"/>
                  <a:pt x="276270" y="3020728"/>
                </a:cubicBezTo>
                <a:cubicBezTo>
                  <a:pt x="262858" y="3020192"/>
                  <a:pt x="249445" y="3021802"/>
                  <a:pt x="231741" y="3022874"/>
                </a:cubicBezTo>
                <a:cubicBezTo>
                  <a:pt x="289684" y="2951519"/>
                  <a:pt x="324020" y="2873190"/>
                  <a:pt x="333677" y="2784667"/>
                </a:cubicBezTo>
                <a:close/>
                <a:moveTo>
                  <a:pt x="528963" y="2766963"/>
                </a:moveTo>
                <a:cubicBezTo>
                  <a:pt x="531109" y="2787350"/>
                  <a:pt x="532718" y="2803982"/>
                  <a:pt x="534328" y="2820077"/>
                </a:cubicBezTo>
                <a:cubicBezTo>
                  <a:pt x="534864" y="2824905"/>
                  <a:pt x="534328" y="2828661"/>
                  <a:pt x="532182" y="2832952"/>
                </a:cubicBezTo>
                <a:cubicBezTo>
                  <a:pt x="516623" y="2861387"/>
                  <a:pt x="491944" y="2875873"/>
                  <a:pt x="460827" y="2880165"/>
                </a:cubicBezTo>
                <a:cubicBezTo>
                  <a:pt x="454926" y="2881238"/>
                  <a:pt x="449024" y="2879628"/>
                  <a:pt x="444196" y="2875336"/>
                </a:cubicBezTo>
                <a:cubicBezTo>
                  <a:pt x="431856" y="2864606"/>
                  <a:pt x="420053" y="2853339"/>
                  <a:pt x="406104" y="2841000"/>
                </a:cubicBezTo>
                <a:cubicBezTo>
                  <a:pt x="465119" y="2846903"/>
                  <a:pt x="503211" y="2820614"/>
                  <a:pt x="528963" y="2766963"/>
                </a:cubicBezTo>
                <a:close/>
                <a:moveTo>
                  <a:pt x="873397" y="2766426"/>
                </a:moveTo>
                <a:cubicBezTo>
                  <a:pt x="863203" y="2802908"/>
                  <a:pt x="866959" y="2834026"/>
                  <a:pt x="897540" y="2860851"/>
                </a:cubicBezTo>
                <a:cubicBezTo>
                  <a:pt x="880372" y="2866216"/>
                  <a:pt x="865886" y="2869972"/>
                  <a:pt x="851937" y="2874800"/>
                </a:cubicBezTo>
                <a:cubicBezTo>
                  <a:pt x="839061" y="2879628"/>
                  <a:pt x="830476" y="2874800"/>
                  <a:pt x="824575" y="2864606"/>
                </a:cubicBezTo>
                <a:cubicBezTo>
                  <a:pt x="813845" y="2846903"/>
                  <a:pt x="813309" y="2827051"/>
                  <a:pt x="815991" y="2807200"/>
                </a:cubicBezTo>
                <a:cubicBezTo>
                  <a:pt x="816528" y="2801299"/>
                  <a:pt x="820820" y="2796471"/>
                  <a:pt x="826185" y="2793252"/>
                </a:cubicBezTo>
                <a:cubicBezTo>
                  <a:pt x="841207" y="2784667"/>
                  <a:pt x="856229" y="2776620"/>
                  <a:pt x="873397" y="2766426"/>
                </a:cubicBezTo>
                <a:close/>
                <a:moveTo>
                  <a:pt x="726931" y="2758915"/>
                </a:moveTo>
                <a:cubicBezTo>
                  <a:pt x="697424" y="2780912"/>
                  <a:pt x="678646" y="2812566"/>
                  <a:pt x="646993" y="2829734"/>
                </a:cubicBezTo>
                <a:cubicBezTo>
                  <a:pt x="620704" y="2843683"/>
                  <a:pt x="592806" y="2843683"/>
                  <a:pt x="564372" y="2840464"/>
                </a:cubicBezTo>
                <a:cubicBezTo>
                  <a:pt x="550423" y="2838854"/>
                  <a:pt x="540766" y="2831343"/>
                  <a:pt x="541303" y="2814712"/>
                </a:cubicBezTo>
                <a:cubicBezTo>
                  <a:pt x="541839" y="2800225"/>
                  <a:pt x="536474" y="2785741"/>
                  <a:pt x="539157" y="2769109"/>
                </a:cubicBezTo>
                <a:cubicBezTo>
                  <a:pt x="603537" y="2797007"/>
                  <a:pt x="665234" y="2783058"/>
                  <a:pt x="726931" y="2758915"/>
                </a:cubicBezTo>
                <a:close/>
                <a:moveTo>
                  <a:pt x="752147" y="2749259"/>
                </a:moveTo>
                <a:cubicBezTo>
                  <a:pt x="760732" y="2777157"/>
                  <a:pt x="782191" y="2786813"/>
                  <a:pt x="811700" y="2791642"/>
                </a:cubicBezTo>
                <a:cubicBezTo>
                  <a:pt x="771998" y="2810956"/>
                  <a:pt x="741954" y="2842610"/>
                  <a:pt x="696887" y="2835635"/>
                </a:cubicBezTo>
                <a:cubicBezTo>
                  <a:pt x="694741" y="2835099"/>
                  <a:pt x="693133" y="2835635"/>
                  <a:pt x="690987" y="2835099"/>
                </a:cubicBezTo>
                <a:cubicBezTo>
                  <a:pt x="684012" y="2833489"/>
                  <a:pt x="674355" y="2834561"/>
                  <a:pt x="671672" y="2826515"/>
                </a:cubicBezTo>
                <a:cubicBezTo>
                  <a:pt x="669526" y="2820077"/>
                  <a:pt x="678110" y="2816321"/>
                  <a:pt x="682403" y="2812030"/>
                </a:cubicBezTo>
                <a:cubicBezTo>
                  <a:pt x="703862" y="2790568"/>
                  <a:pt x="726396" y="2769109"/>
                  <a:pt x="752147" y="2749259"/>
                </a:cubicBezTo>
                <a:close/>
                <a:moveTo>
                  <a:pt x="985525" y="2709557"/>
                </a:moveTo>
                <a:cubicBezTo>
                  <a:pt x="966749" y="2741211"/>
                  <a:pt x="958164" y="2771792"/>
                  <a:pt x="962992" y="2804518"/>
                </a:cubicBezTo>
                <a:cubicBezTo>
                  <a:pt x="964602" y="2814712"/>
                  <a:pt x="967284" y="2824905"/>
                  <a:pt x="972650" y="2834026"/>
                </a:cubicBezTo>
                <a:cubicBezTo>
                  <a:pt x="976405" y="2839928"/>
                  <a:pt x="974796" y="2842073"/>
                  <a:pt x="968358" y="2843683"/>
                </a:cubicBezTo>
                <a:lnTo>
                  <a:pt x="913634" y="2856559"/>
                </a:lnTo>
                <a:cubicBezTo>
                  <a:pt x="907196" y="2858168"/>
                  <a:pt x="902368" y="2856023"/>
                  <a:pt x="897540" y="2851730"/>
                </a:cubicBezTo>
                <a:cubicBezTo>
                  <a:pt x="874470" y="2831880"/>
                  <a:pt x="867496" y="2792179"/>
                  <a:pt x="881981" y="2765889"/>
                </a:cubicBezTo>
                <a:cubicBezTo>
                  <a:pt x="883591" y="2763208"/>
                  <a:pt x="885737" y="2759989"/>
                  <a:pt x="888955" y="2758379"/>
                </a:cubicBezTo>
                <a:cubicBezTo>
                  <a:pt x="904514" y="2749794"/>
                  <a:pt x="920610" y="2741748"/>
                  <a:pt x="936168" y="2733700"/>
                </a:cubicBezTo>
                <a:close/>
                <a:moveTo>
                  <a:pt x="525208" y="2704192"/>
                </a:moveTo>
                <a:cubicBezTo>
                  <a:pt x="543986" y="2758915"/>
                  <a:pt x="495700" y="2823832"/>
                  <a:pt x="444732" y="2833489"/>
                </a:cubicBezTo>
                <a:cubicBezTo>
                  <a:pt x="418980" y="2838318"/>
                  <a:pt x="397520" y="2832952"/>
                  <a:pt x="379279" y="2815248"/>
                </a:cubicBezTo>
                <a:cubicBezTo>
                  <a:pt x="367476" y="2803445"/>
                  <a:pt x="356746" y="2790568"/>
                  <a:pt x="344406" y="2777157"/>
                </a:cubicBezTo>
                <a:cubicBezTo>
                  <a:pt x="415224" y="2781449"/>
                  <a:pt x="482824" y="2774473"/>
                  <a:pt x="525208" y="2704192"/>
                </a:cubicBezTo>
                <a:close/>
                <a:moveTo>
                  <a:pt x="1008085" y="2700223"/>
                </a:moveTo>
                <a:lnTo>
                  <a:pt x="1053623" y="2802521"/>
                </a:lnTo>
                <a:lnTo>
                  <a:pt x="1070784" y="2824062"/>
                </a:lnTo>
                <a:lnTo>
                  <a:pt x="996256" y="2837781"/>
                </a:lnTo>
                <a:cubicBezTo>
                  <a:pt x="986062" y="2840464"/>
                  <a:pt x="980698" y="2837781"/>
                  <a:pt x="976942" y="2828125"/>
                </a:cubicBezTo>
                <a:cubicBezTo>
                  <a:pt x="960310" y="2786813"/>
                  <a:pt x="968358" y="2748722"/>
                  <a:pt x="992500" y="2712776"/>
                </a:cubicBezTo>
                <a:close/>
                <a:moveTo>
                  <a:pt x="836110" y="2688902"/>
                </a:moveTo>
                <a:cubicBezTo>
                  <a:pt x="837585" y="2689037"/>
                  <a:pt x="838793" y="2690243"/>
                  <a:pt x="839598" y="2693462"/>
                </a:cubicBezTo>
                <a:cubicBezTo>
                  <a:pt x="845499" y="2717605"/>
                  <a:pt x="859448" y="2737456"/>
                  <a:pt x="879298" y="2754086"/>
                </a:cubicBezTo>
                <a:cubicBezTo>
                  <a:pt x="860522" y="2764281"/>
                  <a:pt x="843889" y="2775010"/>
                  <a:pt x="826185" y="2783058"/>
                </a:cubicBezTo>
                <a:cubicBezTo>
                  <a:pt x="806334" y="2792179"/>
                  <a:pt x="769316" y="2774473"/>
                  <a:pt x="761268" y="2754086"/>
                </a:cubicBezTo>
                <a:cubicBezTo>
                  <a:pt x="759122" y="2747648"/>
                  <a:pt x="759659" y="2742820"/>
                  <a:pt x="765024" y="2738528"/>
                </a:cubicBezTo>
                <a:lnTo>
                  <a:pt x="831013" y="2690780"/>
                </a:lnTo>
                <a:cubicBezTo>
                  <a:pt x="832892" y="2689707"/>
                  <a:pt x="834635" y="2688767"/>
                  <a:pt x="836110" y="2688902"/>
                </a:cubicBezTo>
                <a:close/>
                <a:moveTo>
                  <a:pt x="821893" y="2685414"/>
                </a:moveTo>
                <a:cubicBezTo>
                  <a:pt x="753221" y="2743357"/>
                  <a:pt x="680792" y="2785204"/>
                  <a:pt x="590660" y="2776620"/>
                </a:cubicBezTo>
                <a:cubicBezTo>
                  <a:pt x="538083" y="2771792"/>
                  <a:pt x="528963" y="2758379"/>
                  <a:pt x="535401" y="2705265"/>
                </a:cubicBezTo>
                <a:cubicBezTo>
                  <a:pt x="536474" y="2698291"/>
                  <a:pt x="538083" y="2697218"/>
                  <a:pt x="544521" y="2699364"/>
                </a:cubicBezTo>
                <a:cubicBezTo>
                  <a:pt x="599245" y="2716531"/>
                  <a:pt x="655577" y="2717069"/>
                  <a:pt x="711910" y="2709021"/>
                </a:cubicBezTo>
                <a:cubicBezTo>
                  <a:pt x="747856" y="2703655"/>
                  <a:pt x="783801" y="2695609"/>
                  <a:pt x="821893" y="2685414"/>
                </a:cubicBezTo>
                <a:close/>
                <a:moveTo>
                  <a:pt x="856765" y="2678977"/>
                </a:moveTo>
                <a:lnTo>
                  <a:pt x="979624" y="2700973"/>
                </a:lnTo>
                <a:lnTo>
                  <a:pt x="980698" y="2703120"/>
                </a:lnTo>
                <a:cubicBezTo>
                  <a:pt x="951726" y="2717605"/>
                  <a:pt x="922756" y="2732090"/>
                  <a:pt x="893784" y="2747112"/>
                </a:cubicBezTo>
                <a:cubicBezTo>
                  <a:pt x="887883" y="2750331"/>
                  <a:pt x="883054" y="2748722"/>
                  <a:pt x="878763" y="2744966"/>
                </a:cubicBezTo>
                <a:cubicBezTo>
                  <a:pt x="862130" y="2730481"/>
                  <a:pt x="850864" y="2712776"/>
                  <a:pt x="846035" y="2691317"/>
                </a:cubicBezTo>
                <a:cubicBezTo>
                  <a:pt x="843353" y="2681660"/>
                  <a:pt x="847645" y="2677367"/>
                  <a:pt x="856765" y="2678977"/>
                </a:cubicBezTo>
                <a:close/>
                <a:moveTo>
                  <a:pt x="195174" y="2636677"/>
                </a:moveTo>
                <a:lnTo>
                  <a:pt x="248909" y="2694871"/>
                </a:lnTo>
                <a:cubicBezTo>
                  <a:pt x="269430" y="2717605"/>
                  <a:pt x="290219" y="2740138"/>
                  <a:pt x="312753" y="2761062"/>
                </a:cubicBezTo>
                <a:cubicBezTo>
                  <a:pt x="321874" y="2769646"/>
                  <a:pt x="325628" y="2778230"/>
                  <a:pt x="324556" y="2791105"/>
                </a:cubicBezTo>
                <a:cubicBezTo>
                  <a:pt x="320263" y="2856023"/>
                  <a:pt x="296121" y="2915037"/>
                  <a:pt x="262321" y="2969761"/>
                </a:cubicBezTo>
                <a:cubicBezTo>
                  <a:pt x="236167" y="3012010"/>
                  <a:pt x="229025" y="3022270"/>
                  <a:pt x="199476" y="3023402"/>
                </a:cubicBezTo>
                <a:lnTo>
                  <a:pt x="173634" y="3022688"/>
                </a:lnTo>
                <a:cubicBezTo>
                  <a:pt x="173934" y="3005901"/>
                  <a:pt x="174233" y="2989114"/>
                  <a:pt x="174532" y="2972328"/>
                </a:cubicBezTo>
                <a:cubicBezTo>
                  <a:pt x="176952" y="2875535"/>
                  <a:pt x="183473" y="2738352"/>
                  <a:pt x="191140" y="2666272"/>
                </a:cubicBezTo>
                <a:close/>
                <a:moveTo>
                  <a:pt x="926178" y="2633714"/>
                </a:moveTo>
                <a:lnTo>
                  <a:pt x="942576" y="2640221"/>
                </a:lnTo>
                <a:cubicBezTo>
                  <a:pt x="975321" y="2643068"/>
                  <a:pt x="992405" y="2664423"/>
                  <a:pt x="1004506" y="2692185"/>
                </a:cubicBezTo>
                <a:cubicBezTo>
                  <a:pt x="1004551" y="2692287"/>
                  <a:pt x="1004597" y="2692389"/>
                  <a:pt x="1004642" y="2692491"/>
                </a:cubicBezTo>
                <a:lnTo>
                  <a:pt x="999474" y="2694535"/>
                </a:lnTo>
                <a:cubicBezTo>
                  <a:pt x="994646" y="2696681"/>
                  <a:pt x="989818" y="2696145"/>
                  <a:pt x="984990" y="2695072"/>
                </a:cubicBezTo>
                <a:lnTo>
                  <a:pt x="863740" y="2674148"/>
                </a:lnTo>
                <a:cubicBezTo>
                  <a:pt x="862668" y="2667711"/>
                  <a:pt x="868568" y="2667711"/>
                  <a:pt x="871788" y="2665565"/>
                </a:cubicBezTo>
                <a:cubicBezTo>
                  <a:pt x="881981" y="2658322"/>
                  <a:pt x="893113" y="2652554"/>
                  <a:pt x="904246" y="2646720"/>
                </a:cubicBezTo>
                <a:close/>
                <a:moveTo>
                  <a:pt x="522590" y="2343382"/>
                </a:moveTo>
                <a:lnTo>
                  <a:pt x="557039" y="2349647"/>
                </a:lnTo>
                <a:lnTo>
                  <a:pt x="557105" y="2348867"/>
                </a:lnTo>
                <a:lnTo>
                  <a:pt x="566293" y="2350781"/>
                </a:lnTo>
                <a:cubicBezTo>
                  <a:pt x="566278" y="2350961"/>
                  <a:pt x="566264" y="2351141"/>
                  <a:pt x="566249" y="2351321"/>
                </a:cubicBezTo>
                <a:cubicBezTo>
                  <a:pt x="597998" y="2361478"/>
                  <a:pt x="713165" y="2388129"/>
                  <a:pt x="756785" y="2411720"/>
                </a:cubicBezTo>
                <a:cubicBezTo>
                  <a:pt x="790242" y="2430228"/>
                  <a:pt x="814444" y="2456565"/>
                  <a:pt x="827970" y="2492868"/>
                </a:cubicBezTo>
                <a:cubicBezTo>
                  <a:pt x="838647" y="2521343"/>
                  <a:pt x="850749" y="2549105"/>
                  <a:pt x="862138" y="2576865"/>
                </a:cubicBezTo>
                <a:cubicBezTo>
                  <a:pt x="869613" y="2595018"/>
                  <a:pt x="879756" y="2609789"/>
                  <a:pt x="893014" y="2620557"/>
                </a:cubicBezTo>
                <a:lnTo>
                  <a:pt x="917316" y="2630198"/>
                </a:lnTo>
                <a:lnTo>
                  <a:pt x="875224" y="2656476"/>
                </a:lnTo>
                <a:cubicBezTo>
                  <a:pt x="827090" y="2681022"/>
                  <a:pt x="774278" y="2693195"/>
                  <a:pt x="719957" y="2702047"/>
                </a:cubicBezTo>
                <a:cubicBezTo>
                  <a:pt x="667917" y="2710630"/>
                  <a:pt x="616412" y="2709021"/>
                  <a:pt x="564908" y="2699364"/>
                </a:cubicBezTo>
                <a:cubicBezTo>
                  <a:pt x="561153" y="2698827"/>
                  <a:pt x="557398" y="2697218"/>
                  <a:pt x="553642" y="2696145"/>
                </a:cubicBezTo>
                <a:cubicBezTo>
                  <a:pt x="540766" y="2692926"/>
                  <a:pt x="534864" y="2686488"/>
                  <a:pt x="537547" y="2672002"/>
                </a:cubicBezTo>
                <a:lnTo>
                  <a:pt x="566249" y="2351321"/>
                </a:lnTo>
                <a:lnTo>
                  <a:pt x="557039" y="2349647"/>
                </a:lnTo>
                <a:lnTo>
                  <a:pt x="528963" y="2685414"/>
                </a:lnTo>
                <a:cubicBezTo>
                  <a:pt x="528426" y="2692926"/>
                  <a:pt x="522525" y="2697218"/>
                  <a:pt x="518769" y="2703120"/>
                </a:cubicBezTo>
                <a:cubicBezTo>
                  <a:pt x="487652" y="2749794"/>
                  <a:pt x="443659" y="2771255"/>
                  <a:pt x="387863" y="2771255"/>
                </a:cubicBezTo>
                <a:cubicBezTo>
                  <a:pt x="333140" y="2771255"/>
                  <a:pt x="333140" y="2771792"/>
                  <a:pt x="294512" y="2732627"/>
                </a:cubicBezTo>
                <a:cubicBezTo>
                  <a:pt x="277880" y="2715459"/>
                  <a:pt x="262188" y="2697218"/>
                  <a:pt x="246159" y="2679245"/>
                </a:cubicBezTo>
                <a:lnTo>
                  <a:pt x="196730" y="2628434"/>
                </a:lnTo>
                <a:lnTo>
                  <a:pt x="201605" y="2610368"/>
                </a:lnTo>
                <a:cubicBezTo>
                  <a:pt x="209913" y="2582740"/>
                  <a:pt x="224329" y="2541097"/>
                  <a:pt x="230735" y="2529885"/>
                </a:cubicBezTo>
                <a:cubicBezTo>
                  <a:pt x="254226" y="2490020"/>
                  <a:pt x="277004" y="2480056"/>
                  <a:pt x="321139" y="2493581"/>
                </a:cubicBezTo>
                <a:cubicBezTo>
                  <a:pt x="361002" y="2506394"/>
                  <a:pt x="393747" y="2495715"/>
                  <a:pt x="422220" y="2467242"/>
                </a:cubicBezTo>
                <a:cubicBezTo>
                  <a:pt x="452117" y="2438057"/>
                  <a:pt x="475608" y="2404601"/>
                  <a:pt x="487710" y="2364027"/>
                </a:cubicBezTo>
                <a:cubicBezTo>
                  <a:pt x="493404" y="2344095"/>
                  <a:pt x="503370" y="2339111"/>
                  <a:pt x="522590" y="2343382"/>
                </a:cubicBezTo>
                <a:close/>
                <a:moveTo>
                  <a:pt x="2286978" y="1631808"/>
                </a:moveTo>
                <a:cubicBezTo>
                  <a:pt x="2291338" y="1633320"/>
                  <a:pt x="2295787" y="1636524"/>
                  <a:pt x="2299346" y="1638659"/>
                </a:cubicBezTo>
                <a:cubicBezTo>
                  <a:pt x="2319989" y="1650761"/>
                  <a:pt x="2329956" y="1669269"/>
                  <a:pt x="2330668" y="1691335"/>
                </a:cubicBezTo>
                <a:cubicBezTo>
                  <a:pt x="2331380" y="1721945"/>
                  <a:pt x="2312871" y="1746859"/>
                  <a:pt x="2285110" y="1755402"/>
                </a:cubicBezTo>
                <a:cubicBezTo>
                  <a:pt x="2259484" y="1763944"/>
                  <a:pt x="2228873" y="1753977"/>
                  <a:pt x="2213926" y="1731199"/>
                </a:cubicBezTo>
                <a:cubicBezTo>
                  <a:pt x="2207518" y="1723368"/>
                  <a:pt x="2196130" y="1709843"/>
                  <a:pt x="2206095" y="1704149"/>
                </a:cubicBezTo>
                <a:cubicBezTo>
                  <a:pt x="2216061" y="1697743"/>
                  <a:pt x="2232434" y="1687777"/>
                  <a:pt x="2246670" y="1703437"/>
                </a:cubicBezTo>
                <a:cubicBezTo>
                  <a:pt x="2255924" y="1714114"/>
                  <a:pt x="2268027" y="1715538"/>
                  <a:pt x="2280838" y="1707708"/>
                </a:cubicBezTo>
                <a:cubicBezTo>
                  <a:pt x="2290092" y="1701301"/>
                  <a:pt x="2292940" y="1692048"/>
                  <a:pt x="2291517" y="1681370"/>
                </a:cubicBezTo>
                <a:cubicBezTo>
                  <a:pt x="2290804" y="1674252"/>
                  <a:pt x="2286534" y="1668557"/>
                  <a:pt x="2280838" y="1664998"/>
                </a:cubicBezTo>
                <a:cubicBezTo>
                  <a:pt x="2265178" y="1657167"/>
                  <a:pt x="2269449" y="1643642"/>
                  <a:pt x="2275144" y="1635101"/>
                </a:cubicBezTo>
                <a:cubicBezTo>
                  <a:pt x="2278347" y="1630474"/>
                  <a:pt x="2282618" y="1630296"/>
                  <a:pt x="2286978" y="1631808"/>
                </a:cubicBezTo>
                <a:close/>
                <a:moveTo>
                  <a:pt x="2079387" y="1630652"/>
                </a:moveTo>
                <a:cubicBezTo>
                  <a:pt x="2082946" y="1629584"/>
                  <a:pt x="2086150" y="1630118"/>
                  <a:pt x="2087929" y="1635101"/>
                </a:cubicBezTo>
                <a:cubicBezTo>
                  <a:pt x="2090776" y="1642219"/>
                  <a:pt x="2099318" y="1653608"/>
                  <a:pt x="2086505" y="1662150"/>
                </a:cubicBezTo>
                <a:cubicBezTo>
                  <a:pt x="2070845" y="1672116"/>
                  <a:pt x="2063727" y="1686352"/>
                  <a:pt x="2076539" y="1702014"/>
                </a:cubicBezTo>
                <a:cubicBezTo>
                  <a:pt x="2089353" y="1716962"/>
                  <a:pt x="2104301" y="1714826"/>
                  <a:pt x="2117827" y="1701301"/>
                </a:cubicBezTo>
                <a:cubicBezTo>
                  <a:pt x="2130640" y="1689200"/>
                  <a:pt x="2144876" y="1698454"/>
                  <a:pt x="2154843" y="1703437"/>
                </a:cubicBezTo>
                <a:cubicBezTo>
                  <a:pt x="2165521" y="1709132"/>
                  <a:pt x="2154843" y="1721233"/>
                  <a:pt x="2150571" y="1729063"/>
                </a:cubicBezTo>
                <a:cubicBezTo>
                  <a:pt x="2139894" y="1747571"/>
                  <a:pt x="2117827" y="1758961"/>
                  <a:pt x="2095759" y="1758961"/>
                </a:cubicBezTo>
                <a:cubicBezTo>
                  <a:pt x="2066574" y="1758961"/>
                  <a:pt x="2039524" y="1737605"/>
                  <a:pt x="2033829" y="1709843"/>
                </a:cubicBezTo>
                <a:cubicBezTo>
                  <a:pt x="2027422" y="1678523"/>
                  <a:pt x="2041659" y="1647913"/>
                  <a:pt x="2068710" y="1635812"/>
                </a:cubicBezTo>
                <a:cubicBezTo>
                  <a:pt x="2071913" y="1634389"/>
                  <a:pt x="2075828" y="1631719"/>
                  <a:pt x="2079387" y="1630652"/>
                </a:cubicBezTo>
                <a:close/>
                <a:moveTo>
                  <a:pt x="466711" y="673214"/>
                </a:moveTo>
                <a:cubicBezTo>
                  <a:pt x="473473" y="672646"/>
                  <a:pt x="481126" y="673225"/>
                  <a:pt x="489845" y="674826"/>
                </a:cubicBezTo>
                <a:cubicBezTo>
                  <a:pt x="527573" y="681233"/>
                  <a:pt x="563877" y="689775"/>
                  <a:pt x="595197" y="713977"/>
                </a:cubicBezTo>
                <a:cubicBezTo>
                  <a:pt x="598045" y="716112"/>
                  <a:pt x="600892" y="718249"/>
                  <a:pt x="604451" y="718249"/>
                </a:cubicBezTo>
                <a:cubicBezTo>
                  <a:pt x="647874" y="719672"/>
                  <a:pt x="666382" y="747434"/>
                  <a:pt x="677771" y="785161"/>
                </a:cubicBezTo>
                <a:cubicBezTo>
                  <a:pt x="684890" y="807941"/>
                  <a:pt x="695567" y="827872"/>
                  <a:pt x="724041" y="833566"/>
                </a:cubicBezTo>
                <a:cubicBezTo>
                  <a:pt x="739702" y="836414"/>
                  <a:pt x="748955" y="852786"/>
                  <a:pt x="757497" y="867023"/>
                </a:cubicBezTo>
                <a:cubicBezTo>
                  <a:pt x="773870" y="894073"/>
                  <a:pt x="782411" y="923970"/>
                  <a:pt x="785971" y="955292"/>
                </a:cubicBezTo>
                <a:cubicBezTo>
                  <a:pt x="790242" y="996578"/>
                  <a:pt x="761057" y="1018645"/>
                  <a:pt x="734718" y="1042136"/>
                </a:cubicBezTo>
                <a:cubicBezTo>
                  <a:pt x="728312" y="1047831"/>
                  <a:pt x="721906" y="1052814"/>
                  <a:pt x="715498" y="1057797"/>
                </a:cubicBezTo>
                <a:cubicBezTo>
                  <a:pt x="676347" y="1097660"/>
                  <a:pt x="631502" y="1128981"/>
                  <a:pt x="584520" y="1158879"/>
                </a:cubicBezTo>
                <a:cubicBezTo>
                  <a:pt x="563877" y="1175962"/>
                  <a:pt x="542521" y="1169556"/>
                  <a:pt x="520454" y="1161726"/>
                </a:cubicBezTo>
                <a:cubicBezTo>
                  <a:pt x="485574" y="1148200"/>
                  <a:pt x="451406" y="1131828"/>
                  <a:pt x="419372" y="1113320"/>
                </a:cubicBezTo>
                <a:cubicBezTo>
                  <a:pt x="407983" y="1107626"/>
                  <a:pt x="398018" y="1099795"/>
                  <a:pt x="385916" y="1095524"/>
                </a:cubicBezTo>
                <a:cubicBezTo>
                  <a:pt x="338934" y="1079152"/>
                  <a:pt x="322562" y="1044984"/>
                  <a:pt x="327545" y="998002"/>
                </a:cubicBezTo>
                <a:cubicBezTo>
                  <a:pt x="321139" y="944613"/>
                  <a:pt x="303343" y="890514"/>
                  <a:pt x="336088" y="838549"/>
                </a:cubicBezTo>
                <a:cubicBezTo>
                  <a:pt x="356731" y="805805"/>
                  <a:pt x="381645" y="785161"/>
                  <a:pt x="422932" y="792279"/>
                </a:cubicBezTo>
                <a:cubicBezTo>
                  <a:pt x="444999" y="795839"/>
                  <a:pt x="467778" y="797975"/>
                  <a:pt x="490557" y="801533"/>
                </a:cubicBezTo>
                <a:cubicBezTo>
                  <a:pt x="509065" y="804381"/>
                  <a:pt x="526861" y="810787"/>
                  <a:pt x="538962" y="826449"/>
                </a:cubicBezTo>
                <a:cubicBezTo>
                  <a:pt x="562453" y="855634"/>
                  <a:pt x="585232" y="884108"/>
                  <a:pt x="608011" y="913293"/>
                </a:cubicBezTo>
                <a:cubicBezTo>
                  <a:pt x="620112" y="929665"/>
                  <a:pt x="619400" y="948173"/>
                  <a:pt x="607299" y="965258"/>
                </a:cubicBezTo>
                <a:cubicBezTo>
                  <a:pt x="591638" y="987324"/>
                  <a:pt x="572418" y="1006544"/>
                  <a:pt x="551775" y="1023628"/>
                </a:cubicBezTo>
                <a:cubicBezTo>
                  <a:pt x="530420" y="1041425"/>
                  <a:pt x="486997" y="1038577"/>
                  <a:pt x="464931" y="1016510"/>
                </a:cubicBezTo>
                <a:cubicBezTo>
                  <a:pt x="441440" y="993019"/>
                  <a:pt x="428626" y="963833"/>
                  <a:pt x="430050" y="930377"/>
                </a:cubicBezTo>
                <a:cubicBezTo>
                  <a:pt x="430763" y="908310"/>
                  <a:pt x="447846" y="891226"/>
                  <a:pt x="463506" y="893362"/>
                </a:cubicBezTo>
                <a:cubicBezTo>
                  <a:pt x="479879" y="895497"/>
                  <a:pt x="501234" y="924682"/>
                  <a:pt x="499099" y="941055"/>
                </a:cubicBezTo>
                <a:cubicBezTo>
                  <a:pt x="496964" y="959563"/>
                  <a:pt x="479168" y="954580"/>
                  <a:pt x="466354" y="962410"/>
                </a:cubicBezTo>
                <a:cubicBezTo>
                  <a:pt x="489845" y="973087"/>
                  <a:pt x="512624" y="976647"/>
                  <a:pt x="536115" y="974511"/>
                </a:cubicBezTo>
                <a:cubicBezTo>
                  <a:pt x="556046" y="972375"/>
                  <a:pt x="564589" y="958850"/>
                  <a:pt x="558181" y="940343"/>
                </a:cubicBezTo>
                <a:cubicBezTo>
                  <a:pt x="546081" y="904039"/>
                  <a:pt x="520454" y="876989"/>
                  <a:pt x="489133" y="856346"/>
                </a:cubicBezTo>
                <a:cubicBezTo>
                  <a:pt x="480591" y="850651"/>
                  <a:pt x="469202" y="852075"/>
                  <a:pt x="459948" y="855634"/>
                </a:cubicBezTo>
                <a:cubicBezTo>
                  <a:pt x="448558" y="859905"/>
                  <a:pt x="436457" y="864888"/>
                  <a:pt x="425780" y="871294"/>
                </a:cubicBezTo>
                <a:cubicBezTo>
                  <a:pt x="368832" y="906174"/>
                  <a:pt x="362425" y="940343"/>
                  <a:pt x="401576" y="993731"/>
                </a:cubicBezTo>
                <a:cubicBezTo>
                  <a:pt x="424355" y="1024340"/>
                  <a:pt x="452117" y="1049967"/>
                  <a:pt x="479879" y="1075593"/>
                </a:cubicBezTo>
                <a:cubicBezTo>
                  <a:pt x="492693" y="1087695"/>
                  <a:pt x="506217" y="1089118"/>
                  <a:pt x="521878" y="1081999"/>
                </a:cubicBezTo>
                <a:cubicBezTo>
                  <a:pt x="544657" y="1071322"/>
                  <a:pt x="567435" y="1059933"/>
                  <a:pt x="589503" y="1048542"/>
                </a:cubicBezTo>
                <a:lnTo>
                  <a:pt x="655704" y="1003697"/>
                </a:lnTo>
                <a:cubicBezTo>
                  <a:pt x="674924" y="991595"/>
                  <a:pt x="675636" y="975935"/>
                  <a:pt x="667093" y="956003"/>
                </a:cubicBezTo>
                <a:cubicBezTo>
                  <a:pt x="640756" y="894073"/>
                  <a:pt x="608722" y="834990"/>
                  <a:pt x="576689" y="775908"/>
                </a:cubicBezTo>
                <a:cubicBezTo>
                  <a:pt x="570995" y="765942"/>
                  <a:pt x="563164" y="762382"/>
                  <a:pt x="552487" y="760247"/>
                </a:cubicBezTo>
                <a:cubicBezTo>
                  <a:pt x="516184" y="754553"/>
                  <a:pt x="479879" y="747434"/>
                  <a:pt x="442863" y="743163"/>
                </a:cubicBezTo>
                <a:cubicBezTo>
                  <a:pt x="420084" y="740316"/>
                  <a:pt x="419372" y="730349"/>
                  <a:pt x="425067" y="712554"/>
                </a:cubicBezTo>
                <a:cubicBezTo>
                  <a:pt x="434143" y="686928"/>
                  <a:pt x="446423" y="674915"/>
                  <a:pt x="466711" y="673214"/>
                </a:cubicBezTo>
                <a:close/>
                <a:moveTo>
                  <a:pt x="2795500" y="7117"/>
                </a:moveTo>
                <a:lnTo>
                  <a:pt x="2510762" y="7117"/>
                </a:lnTo>
                <a:cubicBezTo>
                  <a:pt x="2512186" y="11388"/>
                  <a:pt x="2515745" y="15659"/>
                  <a:pt x="2527134" y="15659"/>
                </a:cubicBezTo>
                <a:cubicBezTo>
                  <a:pt x="2565574" y="16371"/>
                  <a:pt x="2592624" y="37014"/>
                  <a:pt x="2611844" y="70471"/>
                </a:cubicBezTo>
                <a:cubicBezTo>
                  <a:pt x="2619674" y="84708"/>
                  <a:pt x="2618251" y="93962"/>
                  <a:pt x="2606149" y="105352"/>
                </a:cubicBezTo>
                <a:cubicBezTo>
                  <a:pt x="2581946" y="128130"/>
                  <a:pt x="2554184" y="148774"/>
                  <a:pt x="2548490" y="185790"/>
                </a:cubicBezTo>
                <a:cubicBezTo>
                  <a:pt x="2566286" y="258397"/>
                  <a:pt x="2568421" y="332428"/>
                  <a:pt x="2574828" y="406460"/>
                </a:cubicBezTo>
                <a:cubicBezTo>
                  <a:pt x="2576252" y="419986"/>
                  <a:pt x="2575539" y="432798"/>
                  <a:pt x="2575539" y="446323"/>
                </a:cubicBezTo>
                <a:cubicBezTo>
                  <a:pt x="2589776" y="442052"/>
                  <a:pt x="2584082" y="429951"/>
                  <a:pt x="2584794" y="421409"/>
                </a:cubicBezTo>
                <a:cubicBezTo>
                  <a:pt x="2587641" y="392935"/>
                  <a:pt x="2589064" y="363750"/>
                  <a:pt x="2591200" y="328870"/>
                </a:cubicBezTo>
                <a:cubicBezTo>
                  <a:pt x="2643165" y="382258"/>
                  <a:pt x="2687299" y="431375"/>
                  <a:pt x="2685164" y="504695"/>
                </a:cubicBezTo>
                <a:lnTo>
                  <a:pt x="2685164" y="612182"/>
                </a:lnTo>
                <a:cubicBezTo>
                  <a:pt x="2688010" y="612182"/>
                  <a:pt x="2690146" y="612894"/>
                  <a:pt x="2692994" y="612894"/>
                </a:cubicBezTo>
                <a:cubicBezTo>
                  <a:pt x="2694418" y="602217"/>
                  <a:pt x="2695842" y="590828"/>
                  <a:pt x="2697266" y="580149"/>
                </a:cubicBezTo>
                <a:cubicBezTo>
                  <a:pt x="2700825" y="556658"/>
                  <a:pt x="2703672" y="533168"/>
                  <a:pt x="2707231" y="510389"/>
                </a:cubicBezTo>
                <a:cubicBezTo>
                  <a:pt x="2707943" y="498999"/>
                  <a:pt x="2708654" y="487610"/>
                  <a:pt x="2709367" y="476221"/>
                </a:cubicBezTo>
                <a:cubicBezTo>
                  <a:pt x="2702960" y="469102"/>
                  <a:pt x="2698689" y="459136"/>
                  <a:pt x="2698689" y="449883"/>
                </a:cubicBezTo>
                <a:cubicBezTo>
                  <a:pt x="2698689" y="444188"/>
                  <a:pt x="2698689" y="438493"/>
                  <a:pt x="2699402" y="432086"/>
                </a:cubicBezTo>
                <a:cubicBezTo>
                  <a:pt x="2700825" y="412867"/>
                  <a:pt x="2691571" y="399342"/>
                  <a:pt x="2675910" y="390800"/>
                </a:cubicBezTo>
                <a:cubicBezTo>
                  <a:pt x="2625368" y="361614"/>
                  <a:pt x="2604726" y="311785"/>
                  <a:pt x="2586218" y="261244"/>
                </a:cubicBezTo>
                <a:cubicBezTo>
                  <a:pt x="2579099" y="242025"/>
                  <a:pt x="2585506" y="221381"/>
                  <a:pt x="2595472" y="202874"/>
                </a:cubicBezTo>
                <a:cubicBezTo>
                  <a:pt x="2602590" y="190060"/>
                  <a:pt x="2612555" y="177959"/>
                  <a:pt x="2621809" y="165857"/>
                </a:cubicBezTo>
                <a:cubicBezTo>
                  <a:pt x="2626080" y="160163"/>
                  <a:pt x="2632486" y="153757"/>
                  <a:pt x="2639606" y="155180"/>
                </a:cubicBezTo>
                <a:cubicBezTo>
                  <a:pt x="2648148" y="156603"/>
                  <a:pt x="2651707" y="165146"/>
                  <a:pt x="2653842" y="173688"/>
                </a:cubicBezTo>
                <a:cubicBezTo>
                  <a:pt x="2655978" y="182942"/>
                  <a:pt x="2655267" y="191484"/>
                  <a:pt x="2655267" y="200738"/>
                </a:cubicBezTo>
                <a:cubicBezTo>
                  <a:pt x="2662384" y="148062"/>
                  <a:pt x="2681605" y="101080"/>
                  <a:pt x="2713638" y="59082"/>
                </a:cubicBezTo>
                <a:cubicBezTo>
                  <a:pt x="2715774" y="56234"/>
                  <a:pt x="2717908" y="53387"/>
                  <a:pt x="2721468" y="52675"/>
                </a:cubicBezTo>
                <a:cubicBezTo>
                  <a:pt x="2751365" y="44845"/>
                  <a:pt x="2774144" y="27049"/>
                  <a:pt x="2795500" y="7117"/>
                </a:cubicBezTo>
                <a:close/>
                <a:moveTo>
                  <a:pt x="3562864" y="4982"/>
                </a:moveTo>
                <a:lnTo>
                  <a:pt x="3544356" y="4982"/>
                </a:lnTo>
                <a:cubicBezTo>
                  <a:pt x="3540795" y="33456"/>
                  <a:pt x="3537237" y="61929"/>
                  <a:pt x="3532965" y="90403"/>
                </a:cubicBezTo>
                <a:lnTo>
                  <a:pt x="3532254" y="91115"/>
                </a:lnTo>
                <a:lnTo>
                  <a:pt x="3532254" y="93963"/>
                </a:lnTo>
                <a:cubicBezTo>
                  <a:pt x="3528694" y="161587"/>
                  <a:pt x="3551474" y="227077"/>
                  <a:pt x="3549339" y="294702"/>
                </a:cubicBezTo>
                <a:cubicBezTo>
                  <a:pt x="3559304" y="348090"/>
                  <a:pt x="3558593" y="402189"/>
                  <a:pt x="3559304" y="456290"/>
                </a:cubicBezTo>
                <a:lnTo>
                  <a:pt x="3564287" y="456290"/>
                </a:lnTo>
                <a:cubicBezTo>
                  <a:pt x="3564287" y="451307"/>
                  <a:pt x="3564999" y="446324"/>
                  <a:pt x="3564999" y="441341"/>
                </a:cubicBezTo>
                <a:cubicBezTo>
                  <a:pt x="3564999" y="441341"/>
                  <a:pt x="3567847" y="355920"/>
                  <a:pt x="3568558" y="354496"/>
                </a:cubicBezTo>
                <a:cubicBezTo>
                  <a:pt x="3570694" y="301820"/>
                  <a:pt x="3573541" y="197179"/>
                  <a:pt x="3573541" y="197179"/>
                </a:cubicBezTo>
                <a:cubicBezTo>
                  <a:pt x="3573541" y="198603"/>
                  <a:pt x="3574964" y="163011"/>
                  <a:pt x="3574964" y="160164"/>
                </a:cubicBezTo>
                <a:cubicBezTo>
                  <a:pt x="3574964" y="121012"/>
                  <a:pt x="3564999" y="4982"/>
                  <a:pt x="3562864" y="4982"/>
                </a:cubicBezTo>
                <a:close/>
                <a:moveTo>
                  <a:pt x="4644865" y="4982"/>
                </a:moveTo>
                <a:lnTo>
                  <a:pt x="4360127" y="4982"/>
                </a:lnTo>
                <a:cubicBezTo>
                  <a:pt x="4367244" y="9253"/>
                  <a:pt x="4374363" y="9965"/>
                  <a:pt x="4383618" y="8542"/>
                </a:cubicBezTo>
                <a:cubicBezTo>
                  <a:pt x="4412090" y="4270"/>
                  <a:pt x="4429887" y="17084"/>
                  <a:pt x="4445548" y="41998"/>
                </a:cubicBezTo>
                <a:cubicBezTo>
                  <a:pt x="4490394" y="113182"/>
                  <a:pt x="4495376" y="191484"/>
                  <a:pt x="4491106" y="271923"/>
                </a:cubicBezTo>
                <a:cubicBezTo>
                  <a:pt x="4491106" y="275482"/>
                  <a:pt x="4483276" y="284024"/>
                  <a:pt x="4481141" y="285448"/>
                </a:cubicBezTo>
                <a:cubicBezTo>
                  <a:pt x="4487547" y="303244"/>
                  <a:pt x="4483987" y="321752"/>
                  <a:pt x="4484699" y="339547"/>
                </a:cubicBezTo>
                <a:cubicBezTo>
                  <a:pt x="4489682" y="363750"/>
                  <a:pt x="4493954" y="460561"/>
                  <a:pt x="4494665" y="484764"/>
                </a:cubicBezTo>
                <a:cubicBezTo>
                  <a:pt x="4499648" y="461273"/>
                  <a:pt x="4495376" y="437070"/>
                  <a:pt x="4496088" y="412868"/>
                </a:cubicBezTo>
                <a:cubicBezTo>
                  <a:pt x="4498224" y="344530"/>
                  <a:pt x="4494665" y="276194"/>
                  <a:pt x="4496802" y="207857"/>
                </a:cubicBezTo>
                <a:cubicBezTo>
                  <a:pt x="4498224" y="155181"/>
                  <a:pt x="4512461" y="106775"/>
                  <a:pt x="4553035" y="69760"/>
                </a:cubicBezTo>
                <a:cubicBezTo>
                  <a:pt x="4562290" y="61218"/>
                  <a:pt x="4572255" y="53387"/>
                  <a:pt x="4585069" y="51252"/>
                </a:cubicBezTo>
                <a:cubicBezTo>
                  <a:pt x="4609271" y="46981"/>
                  <a:pt x="4642016" y="7117"/>
                  <a:pt x="4644865" y="4982"/>
                </a:cubicBezTo>
                <a:close/>
                <a:moveTo>
                  <a:pt x="3330092" y="4271"/>
                </a:moveTo>
                <a:lnTo>
                  <a:pt x="2833938" y="4271"/>
                </a:lnTo>
                <a:cubicBezTo>
                  <a:pt x="2843904" y="9966"/>
                  <a:pt x="2853158" y="16373"/>
                  <a:pt x="2863124" y="22068"/>
                </a:cubicBezTo>
                <a:cubicBezTo>
                  <a:pt x="2899428" y="40576"/>
                  <a:pt x="2939291" y="52676"/>
                  <a:pt x="2968476" y="83286"/>
                </a:cubicBezTo>
                <a:cubicBezTo>
                  <a:pt x="2987696" y="104641"/>
                  <a:pt x="2986984" y="131691"/>
                  <a:pt x="2987696" y="157317"/>
                </a:cubicBezTo>
                <a:cubicBezTo>
                  <a:pt x="2988408" y="207147"/>
                  <a:pt x="2987696" y="256263"/>
                  <a:pt x="2987696" y="306092"/>
                </a:cubicBezTo>
                <a:cubicBezTo>
                  <a:pt x="2994815" y="338125"/>
                  <a:pt x="3003357" y="369446"/>
                  <a:pt x="2987696" y="401479"/>
                </a:cubicBezTo>
                <a:cubicBezTo>
                  <a:pt x="2974172" y="443477"/>
                  <a:pt x="2946410" y="475510"/>
                  <a:pt x="2914376" y="503984"/>
                </a:cubicBezTo>
                <a:cubicBezTo>
                  <a:pt x="2905834" y="511815"/>
                  <a:pt x="2870954" y="522492"/>
                  <a:pt x="2868106" y="523204"/>
                </a:cubicBezTo>
                <a:cubicBezTo>
                  <a:pt x="2882343" y="567338"/>
                  <a:pt x="2896580" y="611473"/>
                  <a:pt x="2896580" y="658453"/>
                </a:cubicBezTo>
                <a:cubicBezTo>
                  <a:pt x="2900140" y="755976"/>
                  <a:pt x="2903699" y="854211"/>
                  <a:pt x="2907258" y="951732"/>
                </a:cubicBezTo>
                <a:cubicBezTo>
                  <a:pt x="2907971" y="952444"/>
                  <a:pt x="2907971" y="953156"/>
                  <a:pt x="2908682" y="953868"/>
                </a:cubicBezTo>
                <a:cubicBezTo>
                  <a:pt x="2910106" y="956003"/>
                  <a:pt x="2911529" y="955292"/>
                  <a:pt x="2911529" y="953156"/>
                </a:cubicBezTo>
                <a:cubicBezTo>
                  <a:pt x="2913665" y="918987"/>
                  <a:pt x="2915800" y="885531"/>
                  <a:pt x="2918649" y="851363"/>
                </a:cubicBezTo>
                <a:cubicBezTo>
                  <a:pt x="2923630" y="752417"/>
                  <a:pt x="2927190" y="652759"/>
                  <a:pt x="2952817" y="555949"/>
                </a:cubicBezTo>
                <a:cubicBezTo>
                  <a:pt x="2957087" y="538864"/>
                  <a:pt x="2964205" y="528898"/>
                  <a:pt x="2982001" y="526763"/>
                </a:cubicBezTo>
                <a:cubicBezTo>
                  <a:pt x="2990544" y="526052"/>
                  <a:pt x="2999086" y="524627"/>
                  <a:pt x="3006204" y="521069"/>
                </a:cubicBezTo>
                <a:cubicBezTo>
                  <a:pt x="3050338" y="499713"/>
                  <a:pt x="3079524" y="523915"/>
                  <a:pt x="3106573" y="553101"/>
                </a:cubicBezTo>
                <a:cubicBezTo>
                  <a:pt x="3120098" y="568049"/>
                  <a:pt x="3132201" y="584422"/>
                  <a:pt x="3144301" y="600083"/>
                </a:cubicBezTo>
                <a:cubicBezTo>
                  <a:pt x="3170640" y="632827"/>
                  <a:pt x="3164946" y="664149"/>
                  <a:pt x="3128641" y="686927"/>
                </a:cubicBezTo>
                <a:cubicBezTo>
                  <a:pt x="3112980" y="696894"/>
                  <a:pt x="3095896" y="704723"/>
                  <a:pt x="3080236" y="713266"/>
                </a:cubicBezTo>
                <a:cubicBezTo>
                  <a:pt x="3080948" y="812212"/>
                  <a:pt x="3080948" y="1032882"/>
                  <a:pt x="3080236" y="1044984"/>
                </a:cubicBezTo>
                <a:cubicBezTo>
                  <a:pt x="3080236" y="1044984"/>
                  <a:pt x="3083795" y="1180234"/>
                  <a:pt x="3088777" y="1192335"/>
                </a:cubicBezTo>
                <a:cubicBezTo>
                  <a:pt x="3088777" y="1185928"/>
                  <a:pt x="3089491" y="1173827"/>
                  <a:pt x="3089491" y="1173827"/>
                </a:cubicBezTo>
                <a:cubicBezTo>
                  <a:pt x="3087354" y="1120439"/>
                  <a:pt x="3097320" y="1004409"/>
                  <a:pt x="3098744" y="999426"/>
                </a:cubicBezTo>
                <a:cubicBezTo>
                  <a:pt x="3098744" y="979494"/>
                  <a:pt x="3103014" y="936072"/>
                  <a:pt x="3103726" y="934649"/>
                </a:cubicBezTo>
                <a:cubicBezTo>
                  <a:pt x="3103014" y="908310"/>
                  <a:pt x="3110133" y="837838"/>
                  <a:pt x="3114404" y="829296"/>
                </a:cubicBezTo>
                <a:cubicBezTo>
                  <a:pt x="3115116" y="802246"/>
                  <a:pt x="3121522" y="775908"/>
                  <a:pt x="3127217" y="749570"/>
                </a:cubicBezTo>
                <a:cubicBezTo>
                  <a:pt x="3132201" y="727502"/>
                  <a:pt x="3150708" y="719672"/>
                  <a:pt x="3166370" y="708994"/>
                </a:cubicBezTo>
                <a:cubicBezTo>
                  <a:pt x="3211926" y="676250"/>
                  <a:pt x="3211215" y="676961"/>
                  <a:pt x="3250366" y="716113"/>
                </a:cubicBezTo>
                <a:cubicBezTo>
                  <a:pt x="3264602" y="729638"/>
                  <a:pt x="3271721" y="745299"/>
                  <a:pt x="3275280" y="763807"/>
                </a:cubicBezTo>
                <a:cubicBezTo>
                  <a:pt x="3288093" y="831431"/>
                  <a:pt x="3302330" y="899056"/>
                  <a:pt x="3315855" y="966681"/>
                </a:cubicBezTo>
                <a:cubicBezTo>
                  <a:pt x="3317992" y="961698"/>
                  <a:pt x="3321550" y="915428"/>
                  <a:pt x="3327245" y="897633"/>
                </a:cubicBezTo>
                <a:cubicBezTo>
                  <a:pt x="3330092" y="889090"/>
                  <a:pt x="3331515" y="878413"/>
                  <a:pt x="3342905" y="876989"/>
                </a:cubicBezTo>
                <a:cubicBezTo>
                  <a:pt x="3355718" y="875565"/>
                  <a:pt x="3359277" y="886955"/>
                  <a:pt x="3362838" y="896208"/>
                </a:cubicBezTo>
                <a:cubicBezTo>
                  <a:pt x="3370667" y="915428"/>
                  <a:pt x="3377073" y="936072"/>
                  <a:pt x="3377786" y="957427"/>
                </a:cubicBezTo>
                <a:cubicBezTo>
                  <a:pt x="3382768" y="1050679"/>
                  <a:pt x="3383480" y="1143929"/>
                  <a:pt x="3383480" y="1237181"/>
                </a:cubicBezTo>
                <a:cubicBezTo>
                  <a:pt x="3389887" y="1299111"/>
                  <a:pt x="3391310" y="1517647"/>
                  <a:pt x="3391310" y="1517647"/>
                </a:cubicBezTo>
                <a:cubicBezTo>
                  <a:pt x="3393447" y="1592390"/>
                  <a:pt x="3396293" y="1769638"/>
                  <a:pt x="3401988" y="1783164"/>
                </a:cubicBezTo>
                <a:cubicBezTo>
                  <a:pt x="3404124" y="1738317"/>
                  <a:pt x="3408396" y="1647913"/>
                  <a:pt x="3408396" y="1647913"/>
                </a:cubicBezTo>
                <a:cubicBezTo>
                  <a:pt x="3408396" y="1646490"/>
                  <a:pt x="3421207" y="1182368"/>
                  <a:pt x="3422632" y="1050679"/>
                </a:cubicBezTo>
                <a:cubicBezTo>
                  <a:pt x="3423344" y="1016510"/>
                  <a:pt x="3419784" y="938207"/>
                  <a:pt x="3419784" y="933936"/>
                </a:cubicBezTo>
                <a:cubicBezTo>
                  <a:pt x="3414089" y="907599"/>
                  <a:pt x="3398429" y="886243"/>
                  <a:pt x="3382768" y="864888"/>
                </a:cubicBezTo>
                <a:cubicBezTo>
                  <a:pt x="3382768" y="864888"/>
                  <a:pt x="3345752" y="822177"/>
                  <a:pt x="3332228" y="808652"/>
                </a:cubicBezTo>
                <a:cubicBezTo>
                  <a:pt x="3322263" y="798687"/>
                  <a:pt x="3322263" y="787297"/>
                  <a:pt x="3325109" y="775908"/>
                </a:cubicBezTo>
                <a:cubicBezTo>
                  <a:pt x="3335074" y="733909"/>
                  <a:pt x="3323685" y="703300"/>
                  <a:pt x="3283822" y="679809"/>
                </a:cubicBezTo>
                <a:cubicBezTo>
                  <a:pt x="3256060" y="663436"/>
                  <a:pt x="3225451" y="645641"/>
                  <a:pt x="3209792" y="613608"/>
                </a:cubicBezTo>
                <a:cubicBezTo>
                  <a:pt x="3167080" y="550966"/>
                  <a:pt x="3127929" y="488324"/>
                  <a:pt x="3132912" y="406462"/>
                </a:cubicBezTo>
                <a:cubicBezTo>
                  <a:pt x="3135759" y="348802"/>
                  <a:pt x="3127929" y="291143"/>
                  <a:pt x="3125081" y="232772"/>
                </a:cubicBezTo>
                <a:cubicBezTo>
                  <a:pt x="3124370" y="224230"/>
                  <a:pt x="3120810" y="211418"/>
                  <a:pt x="3134336" y="210705"/>
                </a:cubicBezTo>
                <a:cubicBezTo>
                  <a:pt x="3147149" y="209993"/>
                  <a:pt x="3144301" y="223519"/>
                  <a:pt x="3145724" y="232061"/>
                </a:cubicBezTo>
                <a:cubicBezTo>
                  <a:pt x="3151420" y="257687"/>
                  <a:pt x="3147860" y="284025"/>
                  <a:pt x="3159250" y="308940"/>
                </a:cubicBezTo>
                <a:cubicBezTo>
                  <a:pt x="3159250" y="281889"/>
                  <a:pt x="3159961" y="255552"/>
                  <a:pt x="3159250" y="228501"/>
                </a:cubicBezTo>
                <a:cubicBezTo>
                  <a:pt x="3158538" y="210705"/>
                  <a:pt x="3164946" y="203587"/>
                  <a:pt x="3184164" y="202875"/>
                </a:cubicBezTo>
                <a:cubicBezTo>
                  <a:pt x="3221892" y="200739"/>
                  <a:pt x="3253213" y="220671"/>
                  <a:pt x="3286669" y="232772"/>
                </a:cubicBezTo>
                <a:cubicBezTo>
                  <a:pt x="3327245" y="247009"/>
                  <a:pt x="3352871" y="273348"/>
                  <a:pt x="3363548" y="313922"/>
                </a:cubicBezTo>
                <a:cubicBezTo>
                  <a:pt x="3373515" y="338125"/>
                  <a:pt x="3374938" y="364464"/>
                  <a:pt x="3379209" y="389378"/>
                </a:cubicBezTo>
                <a:cubicBezTo>
                  <a:pt x="3384192" y="415715"/>
                  <a:pt x="3389887" y="442054"/>
                  <a:pt x="3394870" y="468393"/>
                </a:cubicBezTo>
                <a:cubicBezTo>
                  <a:pt x="3399853" y="493307"/>
                  <a:pt x="3404124" y="518933"/>
                  <a:pt x="3412667" y="543847"/>
                </a:cubicBezTo>
                <a:cubicBezTo>
                  <a:pt x="3415512" y="503984"/>
                  <a:pt x="3418360" y="464121"/>
                  <a:pt x="3421921" y="424258"/>
                </a:cubicBezTo>
                <a:cubicBezTo>
                  <a:pt x="3424766" y="393649"/>
                  <a:pt x="3427615" y="392937"/>
                  <a:pt x="3452528" y="407886"/>
                </a:cubicBezTo>
                <a:cubicBezTo>
                  <a:pt x="3483138" y="425682"/>
                  <a:pt x="3499510" y="454156"/>
                  <a:pt x="3504493" y="486900"/>
                </a:cubicBezTo>
                <a:cubicBezTo>
                  <a:pt x="3511612" y="529610"/>
                  <a:pt x="3522288" y="662724"/>
                  <a:pt x="3532255" y="686927"/>
                </a:cubicBezTo>
                <a:cubicBezTo>
                  <a:pt x="3536526" y="667707"/>
                  <a:pt x="3539374" y="580863"/>
                  <a:pt x="3543645" y="555237"/>
                </a:cubicBezTo>
                <a:cubicBezTo>
                  <a:pt x="3543645" y="555237"/>
                  <a:pt x="3544356" y="492595"/>
                  <a:pt x="3544356" y="461274"/>
                </a:cubicBezTo>
                <a:cubicBezTo>
                  <a:pt x="3520865" y="432800"/>
                  <a:pt x="3474596" y="375141"/>
                  <a:pt x="3474596" y="375141"/>
                </a:cubicBezTo>
                <a:cubicBezTo>
                  <a:pt x="3472461" y="372293"/>
                  <a:pt x="3470325" y="369446"/>
                  <a:pt x="3468190" y="367310"/>
                </a:cubicBezTo>
                <a:cubicBezTo>
                  <a:pt x="3468190" y="367310"/>
                  <a:pt x="3427615" y="326736"/>
                  <a:pt x="3434022" y="293279"/>
                </a:cubicBezTo>
                <a:cubicBezTo>
                  <a:pt x="3439715" y="264806"/>
                  <a:pt x="3425478" y="245586"/>
                  <a:pt x="3404124" y="229213"/>
                </a:cubicBezTo>
                <a:cubicBezTo>
                  <a:pt x="3380633" y="210705"/>
                  <a:pt x="3357142" y="192197"/>
                  <a:pt x="3332940" y="173690"/>
                </a:cubicBezTo>
                <a:cubicBezTo>
                  <a:pt x="3313721" y="160165"/>
                  <a:pt x="3295212" y="148063"/>
                  <a:pt x="3268873" y="150199"/>
                </a:cubicBezTo>
                <a:cubicBezTo>
                  <a:pt x="3248942" y="151623"/>
                  <a:pt x="3237552" y="137386"/>
                  <a:pt x="3229722" y="120301"/>
                </a:cubicBezTo>
                <a:cubicBezTo>
                  <a:pt x="3225451" y="110336"/>
                  <a:pt x="3220469" y="99658"/>
                  <a:pt x="3233993" y="91827"/>
                </a:cubicBezTo>
                <a:close/>
                <a:moveTo>
                  <a:pt x="3827670" y="4270"/>
                </a:moveTo>
                <a:lnTo>
                  <a:pt x="3653980" y="4270"/>
                </a:lnTo>
                <a:cubicBezTo>
                  <a:pt x="3661812" y="27051"/>
                  <a:pt x="3666794" y="51253"/>
                  <a:pt x="3664658" y="74032"/>
                </a:cubicBezTo>
                <a:cubicBezTo>
                  <a:pt x="3661098" y="119589"/>
                  <a:pt x="3680318" y="155182"/>
                  <a:pt x="3707368" y="187927"/>
                </a:cubicBezTo>
                <a:cubicBezTo>
                  <a:pt x="3723740" y="207858"/>
                  <a:pt x="3731572" y="229925"/>
                  <a:pt x="3725877" y="255552"/>
                </a:cubicBezTo>
                <a:lnTo>
                  <a:pt x="3725877" y="275483"/>
                </a:lnTo>
                <a:cubicBezTo>
                  <a:pt x="3728724" y="335990"/>
                  <a:pt x="3725877" y="469104"/>
                  <a:pt x="3725877" y="472663"/>
                </a:cubicBezTo>
                <a:cubicBezTo>
                  <a:pt x="3725877" y="489036"/>
                  <a:pt x="3726588" y="505408"/>
                  <a:pt x="3726588" y="521780"/>
                </a:cubicBezTo>
                <a:cubicBezTo>
                  <a:pt x="3749368" y="592965"/>
                  <a:pt x="3719471" y="647064"/>
                  <a:pt x="3671065" y="694758"/>
                </a:cubicBezTo>
                <a:cubicBezTo>
                  <a:pt x="3663946" y="709706"/>
                  <a:pt x="3652556" y="721096"/>
                  <a:pt x="3640455" y="731062"/>
                </a:cubicBezTo>
                <a:cubicBezTo>
                  <a:pt x="3621236" y="750282"/>
                  <a:pt x="3619100" y="773061"/>
                  <a:pt x="3622659" y="798687"/>
                </a:cubicBezTo>
                <a:cubicBezTo>
                  <a:pt x="3624795" y="810787"/>
                  <a:pt x="3633337" y="997291"/>
                  <a:pt x="3634761" y="1005832"/>
                </a:cubicBezTo>
                <a:cubicBezTo>
                  <a:pt x="3635472" y="996579"/>
                  <a:pt x="3636184" y="978071"/>
                  <a:pt x="3636184" y="978071"/>
                </a:cubicBezTo>
                <a:lnTo>
                  <a:pt x="3640455" y="911158"/>
                </a:lnTo>
                <a:cubicBezTo>
                  <a:pt x="3640455" y="909734"/>
                  <a:pt x="3646150" y="835703"/>
                  <a:pt x="3646150" y="835703"/>
                </a:cubicBezTo>
                <a:cubicBezTo>
                  <a:pt x="3651132" y="813635"/>
                  <a:pt x="3656116" y="791568"/>
                  <a:pt x="3661098" y="770213"/>
                </a:cubicBezTo>
                <a:cubicBezTo>
                  <a:pt x="3671065" y="736045"/>
                  <a:pt x="3699539" y="718249"/>
                  <a:pt x="3725164" y="698317"/>
                </a:cubicBezTo>
                <a:cubicBezTo>
                  <a:pt x="3732995" y="691910"/>
                  <a:pt x="3737265" y="696181"/>
                  <a:pt x="3737978" y="704723"/>
                </a:cubicBezTo>
                <a:cubicBezTo>
                  <a:pt x="3738691" y="716113"/>
                  <a:pt x="3744384" y="793704"/>
                  <a:pt x="3745808" y="820754"/>
                </a:cubicBezTo>
                <a:cubicBezTo>
                  <a:pt x="3749368" y="911870"/>
                  <a:pt x="3762182" y="1116169"/>
                  <a:pt x="3762182" y="1126847"/>
                </a:cubicBezTo>
                <a:cubicBezTo>
                  <a:pt x="3768588" y="1109761"/>
                  <a:pt x="3770723" y="949597"/>
                  <a:pt x="3772859" y="886955"/>
                </a:cubicBezTo>
                <a:cubicBezTo>
                  <a:pt x="3776418" y="800110"/>
                  <a:pt x="3777841" y="712554"/>
                  <a:pt x="3796350" y="626421"/>
                </a:cubicBezTo>
                <a:cubicBezTo>
                  <a:pt x="3798485" y="617879"/>
                  <a:pt x="3799196" y="610048"/>
                  <a:pt x="3805604" y="603642"/>
                </a:cubicBezTo>
                <a:cubicBezTo>
                  <a:pt x="3814145" y="579440"/>
                  <a:pt x="3809162" y="555949"/>
                  <a:pt x="3802756" y="531746"/>
                </a:cubicBezTo>
                <a:cubicBezTo>
                  <a:pt x="3794214" y="500425"/>
                  <a:pt x="3782113" y="469816"/>
                  <a:pt x="3782113" y="436359"/>
                </a:cubicBezTo>
                <a:cubicBezTo>
                  <a:pt x="3777841" y="405038"/>
                  <a:pt x="3781401" y="373718"/>
                  <a:pt x="3793502" y="344531"/>
                </a:cubicBezTo>
                <a:cubicBezTo>
                  <a:pt x="3817705" y="284737"/>
                  <a:pt x="3826959" y="222807"/>
                  <a:pt x="3824112" y="159453"/>
                </a:cubicBezTo>
                <a:cubicBezTo>
                  <a:pt x="3823399" y="145216"/>
                  <a:pt x="3822687" y="130980"/>
                  <a:pt x="3826959" y="116743"/>
                </a:cubicBezTo>
                <a:cubicBezTo>
                  <a:pt x="3826959" y="116743"/>
                  <a:pt x="3830518" y="107489"/>
                  <a:pt x="3831941" y="102506"/>
                </a:cubicBezTo>
                <a:cubicBezTo>
                  <a:pt x="3843332" y="69761"/>
                  <a:pt x="3840484" y="37728"/>
                  <a:pt x="3830518" y="6406"/>
                </a:cubicBezTo>
                <a:cubicBezTo>
                  <a:pt x="3829806" y="5695"/>
                  <a:pt x="3828382" y="4983"/>
                  <a:pt x="3827670" y="4270"/>
                </a:cubicBezTo>
                <a:close/>
                <a:moveTo>
                  <a:pt x="4026271" y="3559"/>
                </a:moveTo>
                <a:lnTo>
                  <a:pt x="3920919" y="3559"/>
                </a:lnTo>
                <a:cubicBezTo>
                  <a:pt x="3920207" y="13524"/>
                  <a:pt x="3920207" y="22778"/>
                  <a:pt x="3915937" y="29897"/>
                </a:cubicBezTo>
                <a:cubicBezTo>
                  <a:pt x="3898141" y="60506"/>
                  <a:pt x="3900989" y="92539"/>
                  <a:pt x="3907396" y="124571"/>
                </a:cubicBezTo>
                <a:cubicBezTo>
                  <a:pt x="3915937" y="156605"/>
                  <a:pt x="3925191" y="189349"/>
                  <a:pt x="3933732" y="221382"/>
                </a:cubicBezTo>
                <a:cubicBezTo>
                  <a:pt x="3936580" y="232772"/>
                  <a:pt x="3942276" y="241314"/>
                  <a:pt x="3953665" y="245585"/>
                </a:cubicBezTo>
                <a:cubicBezTo>
                  <a:pt x="4012748" y="266228"/>
                  <a:pt x="4071831" y="284024"/>
                  <a:pt x="4134473" y="284024"/>
                </a:cubicBezTo>
                <a:cubicBezTo>
                  <a:pt x="4174336" y="249144"/>
                  <a:pt x="4203521" y="205009"/>
                  <a:pt x="4237689" y="164435"/>
                </a:cubicBezTo>
                <a:cubicBezTo>
                  <a:pt x="4239112" y="160164"/>
                  <a:pt x="4239824" y="155893"/>
                  <a:pt x="4241247" y="151622"/>
                </a:cubicBezTo>
                <a:cubicBezTo>
                  <a:pt x="4238402" y="149487"/>
                  <a:pt x="4234841" y="147350"/>
                  <a:pt x="4231994" y="145215"/>
                </a:cubicBezTo>
                <a:cubicBezTo>
                  <a:pt x="4217759" y="101793"/>
                  <a:pt x="4204233" y="58371"/>
                  <a:pt x="4182878" y="17796"/>
                </a:cubicBezTo>
                <a:cubicBezTo>
                  <a:pt x="4180031" y="12813"/>
                  <a:pt x="4179318" y="7830"/>
                  <a:pt x="4180742" y="4270"/>
                </a:cubicBezTo>
                <a:lnTo>
                  <a:pt x="4105287" y="4270"/>
                </a:lnTo>
                <a:cubicBezTo>
                  <a:pt x="4098881" y="7830"/>
                  <a:pt x="4092474" y="9253"/>
                  <a:pt x="4085356" y="10677"/>
                </a:cubicBezTo>
                <a:cubicBezTo>
                  <a:pt x="4078238" y="15660"/>
                  <a:pt x="4071119" y="20643"/>
                  <a:pt x="4062576" y="24202"/>
                </a:cubicBezTo>
                <a:cubicBezTo>
                  <a:pt x="4033391" y="37727"/>
                  <a:pt x="4024137" y="61218"/>
                  <a:pt x="4024849" y="91115"/>
                </a:cubicBezTo>
                <a:cubicBezTo>
                  <a:pt x="4024849" y="113182"/>
                  <a:pt x="4024849" y="134538"/>
                  <a:pt x="4023426" y="156605"/>
                </a:cubicBezTo>
                <a:cubicBezTo>
                  <a:pt x="4022002" y="178672"/>
                  <a:pt x="4032680" y="189349"/>
                  <a:pt x="4054034" y="191484"/>
                </a:cubicBezTo>
                <a:cubicBezTo>
                  <a:pt x="4065423" y="192909"/>
                  <a:pt x="4077525" y="195044"/>
                  <a:pt x="4088914" y="195755"/>
                </a:cubicBezTo>
                <a:cubicBezTo>
                  <a:pt x="4107421" y="197180"/>
                  <a:pt x="4130201" y="207857"/>
                  <a:pt x="4143015" y="188638"/>
                </a:cubicBezTo>
                <a:cubicBezTo>
                  <a:pt x="4160811" y="161587"/>
                  <a:pt x="4175048" y="129554"/>
                  <a:pt x="4167929" y="96098"/>
                </a:cubicBezTo>
                <a:cubicBezTo>
                  <a:pt x="4162946" y="72608"/>
                  <a:pt x="4138744" y="71183"/>
                  <a:pt x="4118812" y="69048"/>
                </a:cubicBezTo>
                <a:cubicBezTo>
                  <a:pt x="4101728" y="67624"/>
                  <a:pt x="4089627" y="74743"/>
                  <a:pt x="4083932" y="91827"/>
                </a:cubicBezTo>
                <a:cubicBezTo>
                  <a:pt x="4082508" y="96098"/>
                  <a:pt x="4081085" y="99657"/>
                  <a:pt x="4079660" y="103928"/>
                </a:cubicBezTo>
                <a:cubicBezTo>
                  <a:pt x="4076813" y="118165"/>
                  <a:pt x="4068271" y="136673"/>
                  <a:pt x="4083932" y="145215"/>
                </a:cubicBezTo>
                <a:cubicBezTo>
                  <a:pt x="4098881" y="153758"/>
                  <a:pt x="4110982" y="138808"/>
                  <a:pt x="4128778" y="125996"/>
                </a:cubicBezTo>
                <a:cubicBezTo>
                  <a:pt x="4105999" y="127419"/>
                  <a:pt x="4103152" y="117453"/>
                  <a:pt x="4105999" y="103928"/>
                </a:cubicBezTo>
                <a:cubicBezTo>
                  <a:pt x="4107421" y="96098"/>
                  <a:pt x="4111693" y="88980"/>
                  <a:pt x="4120946" y="89691"/>
                </a:cubicBezTo>
                <a:cubicBezTo>
                  <a:pt x="4133760" y="90403"/>
                  <a:pt x="4139455" y="99657"/>
                  <a:pt x="4142303" y="111047"/>
                </a:cubicBezTo>
                <a:cubicBezTo>
                  <a:pt x="4149421" y="137385"/>
                  <a:pt x="4138744" y="165147"/>
                  <a:pt x="4118101" y="173689"/>
                </a:cubicBezTo>
                <a:cubicBezTo>
                  <a:pt x="4103152" y="180095"/>
                  <a:pt x="4059017" y="165859"/>
                  <a:pt x="4049764" y="150910"/>
                </a:cubicBezTo>
                <a:cubicBezTo>
                  <a:pt x="4048340" y="148062"/>
                  <a:pt x="4046916" y="145215"/>
                  <a:pt x="4046205" y="141656"/>
                </a:cubicBezTo>
                <a:cubicBezTo>
                  <a:pt x="4035527" y="88980"/>
                  <a:pt x="4099592" y="14948"/>
                  <a:pt x="4154404" y="16372"/>
                </a:cubicBezTo>
                <a:cubicBezTo>
                  <a:pt x="4167929" y="16372"/>
                  <a:pt x="4177183" y="24202"/>
                  <a:pt x="4181453" y="35592"/>
                </a:cubicBezTo>
                <a:cubicBezTo>
                  <a:pt x="4193554" y="68337"/>
                  <a:pt x="4204233" y="102505"/>
                  <a:pt x="4215622" y="135961"/>
                </a:cubicBezTo>
                <a:cubicBezTo>
                  <a:pt x="4218469" y="145215"/>
                  <a:pt x="4215622" y="152333"/>
                  <a:pt x="4210640" y="159452"/>
                </a:cubicBezTo>
                <a:cubicBezTo>
                  <a:pt x="4190708" y="186502"/>
                  <a:pt x="4170776" y="213552"/>
                  <a:pt x="4147285" y="237754"/>
                </a:cubicBezTo>
                <a:cubicBezTo>
                  <a:pt x="4135896" y="249856"/>
                  <a:pt x="4123794" y="254127"/>
                  <a:pt x="4106711" y="251280"/>
                </a:cubicBezTo>
                <a:cubicBezTo>
                  <a:pt x="4071119" y="244873"/>
                  <a:pt x="4036239" y="236331"/>
                  <a:pt x="4002069" y="224229"/>
                </a:cubicBezTo>
                <a:cubicBezTo>
                  <a:pt x="3960071" y="209281"/>
                  <a:pt x="3942987" y="155181"/>
                  <a:pt x="3969325" y="118165"/>
                </a:cubicBezTo>
                <a:cubicBezTo>
                  <a:pt x="3976444" y="108199"/>
                  <a:pt x="3982138" y="98234"/>
                  <a:pt x="3980715" y="86132"/>
                </a:cubicBezTo>
                <a:cubicBezTo>
                  <a:pt x="3977867" y="64066"/>
                  <a:pt x="3982850" y="45558"/>
                  <a:pt x="4002782" y="31321"/>
                </a:cubicBezTo>
                <a:cubicBezTo>
                  <a:pt x="4012036" y="24202"/>
                  <a:pt x="4019154" y="13524"/>
                  <a:pt x="4026271" y="3559"/>
                </a:cubicBezTo>
                <a:close/>
                <a:moveTo>
                  <a:pt x="2458799" y="0"/>
                </a:moveTo>
                <a:lnTo>
                  <a:pt x="2946" y="0"/>
                </a:lnTo>
                <a:cubicBezTo>
                  <a:pt x="-2037" y="10678"/>
                  <a:pt x="810" y="21355"/>
                  <a:pt x="810" y="32033"/>
                </a:cubicBezTo>
                <a:lnTo>
                  <a:pt x="810" y="6177493"/>
                </a:lnTo>
                <a:lnTo>
                  <a:pt x="0" y="6177493"/>
                </a:lnTo>
                <a:lnTo>
                  <a:pt x="0" y="6655002"/>
                </a:lnTo>
                <a:lnTo>
                  <a:pt x="810" y="6655002"/>
                </a:lnTo>
                <a:lnTo>
                  <a:pt x="810" y="6829407"/>
                </a:lnTo>
                <a:cubicBezTo>
                  <a:pt x="810" y="6861440"/>
                  <a:pt x="-2037" y="6857880"/>
                  <a:pt x="29283" y="6857880"/>
                </a:cubicBezTo>
                <a:lnTo>
                  <a:pt x="262730" y="6857880"/>
                </a:lnTo>
                <a:lnTo>
                  <a:pt x="262730" y="6655002"/>
                </a:lnTo>
                <a:lnTo>
                  <a:pt x="263553" y="6655002"/>
                </a:lnTo>
                <a:lnTo>
                  <a:pt x="263553" y="6177493"/>
                </a:lnTo>
                <a:lnTo>
                  <a:pt x="262730" y="6177493"/>
                </a:lnTo>
                <a:lnTo>
                  <a:pt x="262730" y="4682769"/>
                </a:lnTo>
                <a:lnTo>
                  <a:pt x="261433" y="4677243"/>
                </a:lnTo>
                <a:cubicBezTo>
                  <a:pt x="258674" y="4662917"/>
                  <a:pt x="257072" y="4649036"/>
                  <a:pt x="257784" y="4634799"/>
                </a:cubicBezTo>
                <a:cubicBezTo>
                  <a:pt x="259920" y="4599208"/>
                  <a:pt x="251378" y="4514498"/>
                  <a:pt x="251378" y="4513787"/>
                </a:cubicBezTo>
                <a:cubicBezTo>
                  <a:pt x="240701" y="4491008"/>
                  <a:pt x="181617" y="4243999"/>
                  <a:pt x="185889" y="4202711"/>
                </a:cubicBezTo>
                <a:cubicBezTo>
                  <a:pt x="194431" y="4117290"/>
                  <a:pt x="195854" y="3940042"/>
                  <a:pt x="190871" y="3940042"/>
                </a:cubicBezTo>
                <a:cubicBezTo>
                  <a:pt x="185177" y="3888789"/>
                  <a:pt x="179482" y="3836825"/>
                  <a:pt x="167381" y="3786285"/>
                </a:cubicBezTo>
                <a:cubicBezTo>
                  <a:pt x="169161" y="3783170"/>
                  <a:pt x="170662" y="3644639"/>
                  <a:pt x="171538" y="3540657"/>
                </a:cubicBezTo>
                <a:cubicBezTo>
                  <a:pt x="171634" y="3528517"/>
                  <a:pt x="171729" y="3516376"/>
                  <a:pt x="171825" y="3504237"/>
                </a:cubicBezTo>
                <a:lnTo>
                  <a:pt x="265004" y="3354432"/>
                </a:lnTo>
                <a:cubicBezTo>
                  <a:pt x="269832" y="3347994"/>
                  <a:pt x="274124" y="3341556"/>
                  <a:pt x="281635" y="3337801"/>
                </a:cubicBezTo>
                <a:cubicBezTo>
                  <a:pt x="324556" y="3317950"/>
                  <a:pt x="366402" y="3317414"/>
                  <a:pt x="407714" y="3343703"/>
                </a:cubicBezTo>
                <a:cubicBezTo>
                  <a:pt x="417370" y="3349604"/>
                  <a:pt x="421662" y="3357651"/>
                  <a:pt x="421126" y="3369991"/>
                </a:cubicBezTo>
                <a:cubicBezTo>
                  <a:pt x="420053" y="3401107"/>
                  <a:pt x="420053" y="3432225"/>
                  <a:pt x="419516" y="3463342"/>
                </a:cubicBezTo>
                <a:cubicBezTo>
                  <a:pt x="418980" y="3492313"/>
                  <a:pt x="418444" y="3521821"/>
                  <a:pt x="417907" y="3550791"/>
                </a:cubicBezTo>
                <a:cubicBezTo>
                  <a:pt x="415224" y="3552938"/>
                  <a:pt x="415761" y="3556158"/>
                  <a:pt x="415761" y="3558839"/>
                </a:cubicBezTo>
                <a:lnTo>
                  <a:pt x="415761" y="3731057"/>
                </a:lnTo>
                <a:cubicBezTo>
                  <a:pt x="415761" y="3733738"/>
                  <a:pt x="415224" y="3736958"/>
                  <a:pt x="417907" y="3739641"/>
                </a:cubicBezTo>
                <a:cubicBezTo>
                  <a:pt x="418444" y="3741250"/>
                  <a:pt x="418980" y="3742323"/>
                  <a:pt x="418980" y="3743932"/>
                </a:cubicBezTo>
                <a:cubicBezTo>
                  <a:pt x="421126" y="3818506"/>
                  <a:pt x="416298" y="3892543"/>
                  <a:pt x="423272" y="3967117"/>
                </a:cubicBezTo>
                <a:cubicBezTo>
                  <a:pt x="423809" y="3971410"/>
                  <a:pt x="422736" y="3974091"/>
                  <a:pt x="418444" y="3976774"/>
                </a:cubicBezTo>
                <a:cubicBezTo>
                  <a:pt x="389472" y="3995015"/>
                  <a:pt x="372305" y="4020230"/>
                  <a:pt x="374987" y="4057785"/>
                </a:cubicBezTo>
                <a:cubicBezTo>
                  <a:pt x="362647" y="4047592"/>
                  <a:pt x="355673" y="4037936"/>
                  <a:pt x="356746" y="4023449"/>
                </a:cubicBezTo>
                <a:cubicBezTo>
                  <a:pt x="357818" y="4009500"/>
                  <a:pt x="358356" y="3995551"/>
                  <a:pt x="358892" y="3982139"/>
                </a:cubicBezTo>
                <a:cubicBezTo>
                  <a:pt x="361038" y="3948340"/>
                  <a:pt x="367476" y="3915613"/>
                  <a:pt x="376597" y="3882886"/>
                </a:cubicBezTo>
                <a:cubicBezTo>
                  <a:pt x="377670" y="3879667"/>
                  <a:pt x="379816" y="3875375"/>
                  <a:pt x="374987" y="3874301"/>
                </a:cubicBezTo>
                <a:cubicBezTo>
                  <a:pt x="371231" y="3873229"/>
                  <a:pt x="370695" y="3877521"/>
                  <a:pt x="369622" y="3880204"/>
                </a:cubicBezTo>
                <a:cubicBezTo>
                  <a:pt x="362110" y="3910248"/>
                  <a:pt x="349235" y="3939220"/>
                  <a:pt x="346553" y="3970873"/>
                </a:cubicBezTo>
                <a:cubicBezTo>
                  <a:pt x="343869" y="4003063"/>
                  <a:pt x="335286" y="4036325"/>
                  <a:pt x="361574" y="4066906"/>
                </a:cubicBezTo>
                <a:cubicBezTo>
                  <a:pt x="332066" y="4051348"/>
                  <a:pt x="302559" y="4048665"/>
                  <a:pt x="272515" y="4047056"/>
                </a:cubicBezTo>
                <a:cubicBezTo>
                  <a:pt x="268760" y="4047056"/>
                  <a:pt x="262858" y="4045447"/>
                  <a:pt x="262858" y="4050274"/>
                </a:cubicBezTo>
                <a:cubicBezTo>
                  <a:pt x="262858" y="4056712"/>
                  <a:pt x="268760" y="4054567"/>
                  <a:pt x="273052" y="4054567"/>
                </a:cubicBezTo>
                <a:cubicBezTo>
                  <a:pt x="313289" y="4054567"/>
                  <a:pt x="346553" y="4073345"/>
                  <a:pt x="381425" y="4096950"/>
                </a:cubicBezTo>
                <a:cubicBezTo>
                  <a:pt x="366402" y="4098559"/>
                  <a:pt x="352453" y="4096414"/>
                  <a:pt x="343869" y="4106607"/>
                </a:cubicBezTo>
                <a:cubicBezTo>
                  <a:pt x="317045" y="4139871"/>
                  <a:pt x="290756" y="4173670"/>
                  <a:pt x="282709" y="4217127"/>
                </a:cubicBezTo>
                <a:cubicBezTo>
                  <a:pt x="282172" y="4220346"/>
                  <a:pt x="276807" y="4226784"/>
                  <a:pt x="284318" y="4227857"/>
                </a:cubicBezTo>
                <a:cubicBezTo>
                  <a:pt x="288610" y="4228393"/>
                  <a:pt x="290219" y="4223028"/>
                  <a:pt x="291293" y="4218200"/>
                </a:cubicBezTo>
                <a:cubicBezTo>
                  <a:pt x="298267" y="4177425"/>
                  <a:pt x="325092" y="4148455"/>
                  <a:pt x="350307" y="4118947"/>
                </a:cubicBezTo>
                <a:cubicBezTo>
                  <a:pt x="357282" y="4110899"/>
                  <a:pt x="370695" y="4113045"/>
                  <a:pt x="379816" y="4116265"/>
                </a:cubicBezTo>
                <a:cubicBezTo>
                  <a:pt x="387863" y="4118947"/>
                  <a:pt x="382497" y="4129140"/>
                  <a:pt x="381425" y="4136115"/>
                </a:cubicBezTo>
                <a:cubicBezTo>
                  <a:pt x="378206" y="4159721"/>
                  <a:pt x="383571" y="4182254"/>
                  <a:pt x="389472" y="4205324"/>
                </a:cubicBezTo>
                <a:cubicBezTo>
                  <a:pt x="390546" y="4209079"/>
                  <a:pt x="391082" y="4216054"/>
                  <a:pt x="396983" y="4213908"/>
                </a:cubicBezTo>
                <a:cubicBezTo>
                  <a:pt x="400739" y="4212298"/>
                  <a:pt x="398592" y="4206933"/>
                  <a:pt x="397520" y="4203178"/>
                </a:cubicBezTo>
                <a:cubicBezTo>
                  <a:pt x="391618" y="4180108"/>
                  <a:pt x="390546" y="4157038"/>
                  <a:pt x="393228" y="4133432"/>
                </a:cubicBezTo>
                <a:cubicBezTo>
                  <a:pt x="394300" y="4126457"/>
                  <a:pt x="399129" y="4122702"/>
                  <a:pt x="403958" y="4125385"/>
                </a:cubicBezTo>
                <a:cubicBezTo>
                  <a:pt x="410932" y="4129140"/>
                  <a:pt x="412541" y="4145772"/>
                  <a:pt x="425418" y="4132896"/>
                </a:cubicBezTo>
                <a:lnTo>
                  <a:pt x="426490" y="4133969"/>
                </a:lnTo>
                <a:cubicBezTo>
                  <a:pt x="435075" y="4146844"/>
                  <a:pt x="437221" y="4136652"/>
                  <a:pt x="440440" y="4130214"/>
                </a:cubicBezTo>
                <a:cubicBezTo>
                  <a:pt x="442050" y="4126457"/>
                  <a:pt x="444196" y="4122165"/>
                  <a:pt x="449024" y="4123239"/>
                </a:cubicBezTo>
                <a:cubicBezTo>
                  <a:pt x="454389" y="4124311"/>
                  <a:pt x="451170" y="4129677"/>
                  <a:pt x="451706" y="4133432"/>
                </a:cubicBezTo>
                <a:cubicBezTo>
                  <a:pt x="453316" y="4140406"/>
                  <a:pt x="453853" y="4148455"/>
                  <a:pt x="454389" y="4155429"/>
                </a:cubicBezTo>
                <a:cubicBezTo>
                  <a:pt x="454389" y="4174207"/>
                  <a:pt x="459217" y="4194594"/>
                  <a:pt x="444732" y="4210689"/>
                </a:cubicBezTo>
                <a:cubicBezTo>
                  <a:pt x="442585" y="4212835"/>
                  <a:pt x="439904" y="4217127"/>
                  <a:pt x="444196" y="4219809"/>
                </a:cubicBezTo>
                <a:cubicBezTo>
                  <a:pt x="447951" y="4221955"/>
                  <a:pt x="451170" y="4218200"/>
                  <a:pt x="452780" y="4215517"/>
                </a:cubicBezTo>
                <a:cubicBezTo>
                  <a:pt x="461363" y="4201568"/>
                  <a:pt x="465655" y="4185473"/>
                  <a:pt x="465655" y="4169378"/>
                </a:cubicBezTo>
                <a:lnTo>
                  <a:pt x="465655" y="4117874"/>
                </a:lnTo>
                <a:cubicBezTo>
                  <a:pt x="475849" y="4123775"/>
                  <a:pt x="490871" y="4117337"/>
                  <a:pt x="499992" y="4132360"/>
                </a:cubicBezTo>
                <a:cubicBezTo>
                  <a:pt x="519842" y="4167232"/>
                  <a:pt x="541839" y="4201032"/>
                  <a:pt x="552032" y="4240196"/>
                </a:cubicBezTo>
                <a:cubicBezTo>
                  <a:pt x="553106" y="4243415"/>
                  <a:pt x="553106" y="4249853"/>
                  <a:pt x="559007" y="4247707"/>
                </a:cubicBezTo>
                <a:cubicBezTo>
                  <a:pt x="564372" y="4246098"/>
                  <a:pt x="561153" y="4241269"/>
                  <a:pt x="560616" y="4237514"/>
                </a:cubicBezTo>
                <a:cubicBezTo>
                  <a:pt x="552032" y="4199959"/>
                  <a:pt x="535401" y="4166159"/>
                  <a:pt x="514477" y="4133969"/>
                </a:cubicBezTo>
                <a:cubicBezTo>
                  <a:pt x="505357" y="4119484"/>
                  <a:pt x="495700" y="4105535"/>
                  <a:pt x="473167" y="4103925"/>
                </a:cubicBezTo>
                <a:cubicBezTo>
                  <a:pt x="485506" y="4097487"/>
                  <a:pt x="495164" y="4097487"/>
                  <a:pt x="504284" y="4097487"/>
                </a:cubicBezTo>
                <a:cubicBezTo>
                  <a:pt x="533255" y="4097487"/>
                  <a:pt x="561153" y="4102851"/>
                  <a:pt x="585296" y="4120557"/>
                </a:cubicBezTo>
                <a:cubicBezTo>
                  <a:pt x="588514" y="4122702"/>
                  <a:pt x="591197" y="4129677"/>
                  <a:pt x="595489" y="4124311"/>
                </a:cubicBezTo>
                <a:cubicBezTo>
                  <a:pt x="598708" y="4120020"/>
                  <a:pt x="593879" y="4116265"/>
                  <a:pt x="590125" y="4113582"/>
                </a:cubicBezTo>
                <a:cubicBezTo>
                  <a:pt x="575102" y="4100706"/>
                  <a:pt x="557398" y="4093195"/>
                  <a:pt x="538620" y="4087830"/>
                </a:cubicBezTo>
                <a:cubicBezTo>
                  <a:pt x="518769" y="4081929"/>
                  <a:pt x="498382" y="4081392"/>
                  <a:pt x="475312" y="4086221"/>
                </a:cubicBezTo>
                <a:cubicBezTo>
                  <a:pt x="488189" y="4071198"/>
                  <a:pt x="502138" y="4061005"/>
                  <a:pt x="503747" y="4044910"/>
                </a:cubicBezTo>
                <a:cubicBezTo>
                  <a:pt x="509113" y="3989114"/>
                  <a:pt x="501601" y="3934390"/>
                  <a:pt x="479068" y="3882350"/>
                </a:cubicBezTo>
                <a:cubicBezTo>
                  <a:pt x="477458" y="3878058"/>
                  <a:pt x="475312" y="3873229"/>
                  <a:pt x="468338" y="3873766"/>
                </a:cubicBezTo>
                <a:cubicBezTo>
                  <a:pt x="467802" y="3883422"/>
                  <a:pt x="475312" y="3889324"/>
                  <a:pt x="477458" y="3897371"/>
                </a:cubicBezTo>
                <a:cubicBezTo>
                  <a:pt x="489798" y="3942974"/>
                  <a:pt x="494627" y="3988577"/>
                  <a:pt x="490335" y="4035790"/>
                </a:cubicBezTo>
                <a:cubicBezTo>
                  <a:pt x="489262" y="4047056"/>
                  <a:pt x="487116" y="4050811"/>
                  <a:pt x="475849" y="4056712"/>
                </a:cubicBezTo>
                <a:cubicBezTo>
                  <a:pt x="477458" y="4028278"/>
                  <a:pt x="467265" y="4004672"/>
                  <a:pt x="444732" y="3988040"/>
                </a:cubicBezTo>
                <a:cubicBezTo>
                  <a:pt x="433465" y="3979456"/>
                  <a:pt x="430247" y="3969263"/>
                  <a:pt x="429710" y="3956387"/>
                </a:cubicBezTo>
                <a:cubicBezTo>
                  <a:pt x="426490" y="3914003"/>
                  <a:pt x="427027" y="3871083"/>
                  <a:pt x="427027" y="3828699"/>
                </a:cubicBezTo>
                <a:cubicBezTo>
                  <a:pt x="427564" y="3673115"/>
                  <a:pt x="424345" y="3517529"/>
                  <a:pt x="429710" y="3361943"/>
                </a:cubicBezTo>
                <a:cubicBezTo>
                  <a:pt x="430247" y="3348530"/>
                  <a:pt x="434002" y="3336727"/>
                  <a:pt x="442050" y="3325998"/>
                </a:cubicBezTo>
                <a:cubicBezTo>
                  <a:pt x="476922" y="3279858"/>
                  <a:pt x="524671" y="3249814"/>
                  <a:pt x="576176" y="3225672"/>
                </a:cubicBezTo>
                <a:cubicBezTo>
                  <a:pt x="588514" y="3220307"/>
                  <a:pt x="597099" y="3217088"/>
                  <a:pt x="598171" y="3202066"/>
                </a:cubicBezTo>
                <a:cubicBezTo>
                  <a:pt x="599245" y="3191872"/>
                  <a:pt x="606220" y="3183288"/>
                  <a:pt x="612658" y="3174705"/>
                </a:cubicBezTo>
                <a:cubicBezTo>
                  <a:pt x="628753" y="3153243"/>
                  <a:pt x="644311" y="3131247"/>
                  <a:pt x="660943" y="3110861"/>
                </a:cubicBezTo>
                <a:cubicBezTo>
                  <a:pt x="695278" y="3069013"/>
                  <a:pt x="733370" y="3031994"/>
                  <a:pt x="782728" y="3008388"/>
                </a:cubicBezTo>
                <a:cubicBezTo>
                  <a:pt x="800969" y="2999805"/>
                  <a:pt x="819210" y="2991757"/>
                  <a:pt x="829404" y="2972443"/>
                </a:cubicBezTo>
                <a:cubicBezTo>
                  <a:pt x="831550" y="2968152"/>
                  <a:pt x="835842" y="2964932"/>
                  <a:pt x="839598" y="2961713"/>
                </a:cubicBezTo>
                <a:lnTo>
                  <a:pt x="934022" y="2884457"/>
                </a:lnTo>
                <a:cubicBezTo>
                  <a:pt x="959238" y="2864070"/>
                  <a:pt x="987672" y="2851730"/>
                  <a:pt x="1019326" y="2844219"/>
                </a:cubicBezTo>
                <a:lnTo>
                  <a:pt x="1078861" y="2834201"/>
                </a:lnTo>
                <a:lnTo>
                  <a:pt x="1079072" y="2834465"/>
                </a:lnTo>
                <a:cubicBezTo>
                  <a:pt x="1089216" y="2843095"/>
                  <a:pt x="1101317" y="2849502"/>
                  <a:pt x="1116266" y="2853061"/>
                </a:cubicBezTo>
                <a:cubicBezTo>
                  <a:pt x="1136197" y="2858043"/>
                  <a:pt x="1156840" y="2863740"/>
                  <a:pt x="1175348" y="2874416"/>
                </a:cubicBezTo>
                <a:cubicBezTo>
                  <a:pt x="1198127" y="2887230"/>
                  <a:pt x="1218059" y="2905026"/>
                  <a:pt x="1223042" y="2930653"/>
                </a:cubicBezTo>
                <a:cubicBezTo>
                  <a:pt x="1233007" y="2980480"/>
                  <a:pt x="1261481" y="3016785"/>
                  <a:pt x="1299209" y="3048105"/>
                </a:cubicBezTo>
                <a:lnTo>
                  <a:pt x="1362562" y="3088680"/>
                </a:lnTo>
                <a:cubicBezTo>
                  <a:pt x="1393172" y="3098646"/>
                  <a:pt x="1429475" y="3101495"/>
                  <a:pt x="1429475" y="3154169"/>
                </a:cubicBezTo>
                <a:cubicBezTo>
                  <a:pt x="1450831" y="3118577"/>
                  <a:pt x="1461508" y="3087968"/>
                  <a:pt x="1459373" y="3053801"/>
                </a:cubicBezTo>
                <a:cubicBezTo>
                  <a:pt x="1435882" y="3008243"/>
                  <a:pt x="1449408" y="2969804"/>
                  <a:pt x="1482864" y="2934923"/>
                </a:cubicBezTo>
                <a:lnTo>
                  <a:pt x="1595334" y="2816756"/>
                </a:lnTo>
                <a:cubicBezTo>
                  <a:pt x="1622385" y="2784724"/>
                  <a:pt x="1655130" y="2757675"/>
                  <a:pt x="1685027" y="2728489"/>
                </a:cubicBezTo>
                <a:cubicBezTo>
                  <a:pt x="1718483" y="2696455"/>
                  <a:pt x="1746245" y="2661576"/>
                  <a:pt x="1754787" y="2614594"/>
                </a:cubicBezTo>
                <a:cubicBezTo>
                  <a:pt x="1761194" y="2580426"/>
                  <a:pt x="1788956" y="2569036"/>
                  <a:pt x="1817429" y="2559783"/>
                </a:cubicBezTo>
                <a:cubicBezTo>
                  <a:pt x="1878648" y="2534157"/>
                  <a:pt x="1937018" y="2502835"/>
                  <a:pt x="1985424" y="2456565"/>
                </a:cubicBezTo>
                <a:cubicBezTo>
                  <a:pt x="1993254" y="2448735"/>
                  <a:pt x="1997525" y="2450159"/>
                  <a:pt x="2005355" y="2457990"/>
                </a:cubicBezTo>
                <a:cubicBezTo>
                  <a:pt x="2046642" y="2497852"/>
                  <a:pt x="2046642" y="2497141"/>
                  <a:pt x="2017457" y="2548392"/>
                </a:cubicBezTo>
                <a:cubicBezTo>
                  <a:pt x="1998237" y="2581849"/>
                  <a:pt x="1979729" y="2616017"/>
                  <a:pt x="1961221" y="2649474"/>
                </a:cubicBezTo>
                <a:cubicBezTo>
                  <a:pt x="1962644" y="2669406"/>
                  <a:pt x="2009626" y="2697168"/>
                  <a:pt x="2065150" y="2719234"/>
                </a:cubicBezTo>
                <a:cubicBezTo>
                  <a:pt x="2198976" y="2750556"/>
                  <a:pt x="2292228" y="2729201"/>
                  <a:pt x="2319989" y="2714965"/>
                </a:cubicBezTo>
                <a:cubicBezTo>
                  <a:pt x="2352022" y="2701439"/>
                  <a:pt x="2384055" y="2687203"/>
                  <a:pt x="2411817" y="2664423"/>
                </a:cubicBezTo>
                <a:cubicBezTo>
                  <a:pt x="2384767" y="2613882"/>
                  <a:pt x="2358429" y="2563343"/>
                  <a:pt x="2329956" y="2513513"/>
                </a:cubicBezTo>
                <a:cubicBezTo>
                  <a:pt x="2322125" y="2499276"/>
                  <a:pt x="2322125" y="2490733"/>
                  <a:pt x="2335651" y="2480056"/>
                </a:cubicBezTo>
                <a:cubicBezTo>
                  <a:pt x="2356293" y="2463685"/>
                  <a:pt x="2372666" y="2443753"/>
                  <a:pt x="2387614" y="2422396"/>
                </a:cubicBezTo>
                <a:cubicBezTo>
                  <a:pt x="2404698" y="2398195"/>
                  <a:pt x="2440291" y="2397483"/>
                  <a:pt x="2448833" y="2424532"/>
                </a:cubicBezTo>
                <a:cubicBezTo>
                  <a:pt x="2470900" y="2495005"/>
                  <a:pt x="2505068" y="2564054"/>
                  <a:pt x="2484426" y="2642356"/>
                </a:cubicBezTo>
                <a:cubicBezTo>
                  <a:pt x="2484426" y="2643068"/>
                  <a:pt x="2483714" y="2643780"/>
                  <a:pt x="2483001" y="2644492"/>
                </a:cubicBezTo>
                <a:cubicBezTo>
                  <a:pt x="2477307" y="2667983"/>
                  <a:pt x="2472324" y="2692185"/>
                  <a:pt x="2465916" y="2719946"/>
                </a:cubicBezTo>
                <a:cubicBezTo>
                  <a:pt x="2487274" y="2707134"/>
                  <a:pt x="2495103" y="2688626"/>
                  <a:pt x="2507205" y="2675101"/>
                </a:cubicBezTo>
                <a:cubicBezTo>
                  <a:pt x="2550626" y="2608188"/>
                  <a:pt x="2532119" y="2536292"/>
                  <a:pt x="2518593" y="2459413"/>
                </a:cubicBezTo>
                <a:cubicBezTo>
                  <a:pt x="2585506" y="2499276"/>
                  <a:pt x="2646724" y="2534869"/>
                  <a:pt x="2698689" y="2584696"/>
                </a:cubicBezTo>
                <a:cubicBezTo>
                  <a:pt x="2707944" y="2593238"/>
                  <a:pt x="2739977" y="2652321"/>
                  <a:pt x="2741400" y="2664423"/>
                </a:cubicBezTo>
                <a:cubicBezTo>
                  <a:pt x="2744247" y="2700727"/>
                  <a:pt x="2752077" y="2826012"/>
                  <a:pt x="2709366" y="2873705"/>
                </a:cubicBezTo>
                <a:cubicBezTo>
                  <a:pt x="2693706" y="2890788"/>
                  <a:pt x="2648148" y="2926381"/>
                  <a:pt x="2632488" y="2944889"/>
                </a:cubicBezTo>
                <a:cubicBezTo>
                  <a:pt x="2674486" y="2929940"/>
                  <a:pt x="2715774" y="2913567"/>
                  <a:pt x="2749231" y="2882247"/>
                </a:cubicBezTo>
                <a:cubicBezTo>
                  <a:pt x="2765603" y="2852349"/>
                  <a:pt x="2778415" y="2697880"/>
                  <a:pt x="2777704" y="2654457"/>
                </a:cubicBezTo>
                <a:cubicBezTo>
                  <a:pt x="2777704" y="2631678"/>
                  <a:pt x="2772721" y="2611747"/>
                  <a:pt x="2762755" y="2591816"/>
                </a:cubicBezTo>
                <a:cubicBezTo>
                  <a:pt x="2742823" y="2551952"/>
                  <a:pt x="2724316" y="2511378"/>
                  <a:pt x="2705096" y="2471514"/>
                </a:cubicBezTo>
                <a:cubicBezTo>
                  <a:pt x="2704384" y="2470091"/>
                  <a:pt x="2705809" y="2468667"/>
                  <a:pt x="2706520" y="2462971"/>
                </a:cubicBezTo>
                <a:cubicBezTo>
                  <a:pt x="2771298" y="2524902"/>
                  <a:pt x="2838210" y="2582561"/>
                  <a:pt x="2884480" y="2658729"/>
                </a:cubicBezTo>
                <a:cubicBezTo>
                  <a:pt x="2897293" y="2680083"/>
                  <a:pt x="2912242" y="2715676"/>
                  <a:pt x="2912242" y="2739167"/>
                </a:cubicBezTo>
                <a:cubicBezTo>
                  <a:pt x="2912242" y="2810351"/>
                  <a:pt x="2858142" y="2996852"/>
                  <a:pt x="2848177" y="3018919"/>
                </a:cubicBezTo>
                <a:cubicBezTo>
                  <a:pt x="2828958" y="3062342"/>
                  <a:pt x="2792653" y="3086545"/>
                  <a:pt x="2765603" y="3124983"/>
                </a:cubicBezTo>
                <a:lnTo>
                  <a:pt x="2714349" y="3194745"/>
                </a:lnTo>
                <a:cubicBezTo>
                  <a:pt x="2741400" y="3176948"/>
                  <a:pt x="2762042" y="3163424"/>
                  <a:pt x="2783398" y="3149899"/>
                </a:cubicBezTo>
                <a:cubicBezTo>
                  <a:pt x="2818991" y="3114306"/>
                  <a:pt x="2860277" y="3085121"/>
                  <a:pt x="2888750" y="3043122"/>
                </a:cubicBezTo>
                <a:cubicBezTo>
                  <a:pt x="2905122" y="2976920"/>
                  <a:pt x="2954952" y="2771910"/>
                  <a:pt x="2964918" y="2736318"/>
                </a:cubicBezTo>
                <a:cubicBezTo>
                  <a:pt x="2975595" y="2700015"/>
                  <a:pt x="2969900" y="2668693"/>
                  <a:pt x="2946410" y="2640221"/>
                </a:cubicBezTo>
                <a:cubicBezTo>
                  <a:pt x="2934309" y="2625272"/>
                  <a:pt x="2857429" y="2536292"/>
                  <a:pt x="2833939" y="2504972"/>
                </a:cubicBezTo>
                <a:cubicBezTo>
                  <a:pt x="2809024" y="2470802"/>
                  <a:pt x="2742112" y="2378975"/>
                  <a:pt x="2733569" y="2367585"/>
                </a:cubicBezTo>
                <a:cubicBezTo>
                  <a:pt x="2709366" y="2342670"/>
                  <a:pt x="2541373" y="2266504"/>
                  <a:pt x="2485849" y="2249420"/>
                </a:cubicBezTo>
                <a:cubicBezTo>
                  <a:pt x="2475883" y="2245859"/>
                  <a:pt x="2464493" y="2244437"/>
                  <a:pt x="2468054" y="2228065"/>
                </a:cubicBezTo>
                <a:cubicBezTo>
                  <a:pt x="2490119" y="2122000"/>
                  <a:pt x="2480154" y="2017359"/>
                  <a:pt x="2450258" y="1914142"/>
                </a:cubicBezTo>
                <a:cubicBezTo>
                  <a:pt x="2436731" y="1885668"/>
                  <a:pt x="2426766" y="1855059"/>
                  <a:pt x="2409682" y="1828721"/>
                </a:cubicBezTo>
                <a:cubicBezTo>
                  <a:pt x="2401140" y="1815908"/>
                  <a:pt x="2409682" y="1804518"/>
                  <a:pt x="2411817" y="1793129"/>
                </a:cubicBezTo>
                <a:cubicBezTo>
                  <a:pt x="2414665" y="1781028"/>
                  <a:pt x="2421071" y="1733334"/>
                  <a:pt x="2421071" y="1721945"/>
                </a:cubicBezTo>
                <a:cubicBezTo>
                  <a:pt x="2416089" y="1695606"/>
                  <a:pt x="2406834" y="1668557"/>
                  <a:pt x="2431748" y="1646490"/>
                </a:cubicBezTo>
                <a:cubicBezTo>
                  <a:pt x="2441002" y="1628693"/>
                  <a:pt x="2453816" y="1612322"/>
                  <a:pt x="2450258" y="1590254"/>
                </a:cubicBezTo>
                <a:lnTo>
                  <a:pt x="2382632" y="1581000"/>
                </a:lnTo>
                <a:cubicBezTo>
                  <a:pt x="2374801" y="1580288"/>
                  <a:pt x="2329956" y="1576729"/>
                  <a:pt x="2310737" y="1574594"/>
                </a:cubicBezTo>
                <a:cubicBezTo>
                  <a:pt x="2326396" y="1558221"/>
                  <a:pt x="2317854" y="1538290"/>
                  <a:pt x="2327820" y="1522629"/>
                </a:cubicBezTo>
                <a:cubicBezTo>
                  <a:pt x="2325685" y="1511240"/>
                  <a:pt x="2337074" y="1489173"/>
                  <a:pt x="2308600" y="1500562"/>
                </a:cubicBezTo>
                <a:cubicBezTo>
                  <a:pt x="2310023" y="1509816"/>
                  <a:pt x="2290092" y="1533307"/>
                  <a:pt x="2282975" y="1538290"/>
                </a:cubicBezTo>
                <a:cubicBezTo>
                  <a:pt x="2273008" y="1549680"/>
                  <a:pt x="2268737" y="1567475"/>
                  <a:pt x="2248094" y="1563916"/>
                </a:cubicBezTo>
                <a:cubicBezTo>
                  <a:pt x="2242398" y="1562492"/>
                  <a:pt x="2236705" y="1561780"/>
                  <a:pt x="2231009" y="1560357"/>
                </a:cubicBezTo>
                <a:cubicBezTo>
                  <a:pt x="2216772" y="1559645"/>
                  <a:pt x="2142030" y="1561780"/>
                  <a:pt x="2119961" y="1565340"/>
                </a:cubicBezTo>
                <a:cubicBezTo>
                  <a:pt x="2105726" y="1567475"/>
                  <a:pt x="2097895" y="1563204"/>
                  <a:pt x="2090776" y="1552526"/>
                </a:cubicBezTo>
                <a:cubicBezTo>
                  <a:pt x="2080099" y="1536866"/>
                  <a:pt x="2067998" y="1521206"/>
                  <a:pt x="2055896" y="1506256"/>
                </a:cubicBezTo>
                <a:cubicBezTo>
                  <a:pt x="2052337" y="1501986"/>
                  <a:pt x="2049490" y="1494156"/>
                  <a:pt x="2043083" y="1497003"/>
                </a:cubicBezTo>
                <a:cubicBezTo>
                  <a:pt x="2035965" y="1499850"/>
                  <a:pt x="2035965" y="1508393"/>
                  <a:pt x="2038100" y="1514799"/>
                </a:cubicBezTo>
                <a:cubicBezTo>
                  <a:pt x="2045219" y="1533307"/>
                  <a:pt x="2038100" y="1555374"/>
                  <a:pt x="2058031" y="1574594"/>
                </a:cubicBezTo>
                <a:lnTo>
                  <a:pt x="1916376" y="1584560"/>
                </a:lnTo>
                <a:lnTo>
                  <a:pt x="1916376" y="1585271"/>
                </a:lnTo>
                <a:cubicBezTo>
                  <a:pt x="1917799" y="1605203"/>
                  <a:pt x="1925630" y="1622999"/>
                  <a:pt x="1935595" y="1639371"/>
                </a:cubicBezTo>
                <a:cubicBezTo>
                  <a:pt x="1943425" y="1653608"/>
                  <a:pt x="1946984" y="1666421"/>
                  <a:pt x="1941290" y="1682081"/>
                </a:cubicBezTo>
                <a:cubicBezTo>
                  <a:pt x="1929188" y="1713403"/>
                  <a:pt x="1937730" y="1744012"/>
                  <a:pt x="1946272" y="1774621"/>
                </a:cubicBezTo>
                <a:cubicBezTo>
                  <a:pt x="1961933" y="1800247"/>
                  <a:pt x="1958374" y="1822315"/>
                  <a:pt x="1944138" y="1848652"/>
                </a:cubicBezTo>
                <a:cubicBezTo>
                  <a:pt x="1900003" y="1931938"/>
                  <a:pt x="1882919" y="2022342"/>
                  <a:pt x="1884342" y="2116305"/>
                </a:cubicBezTo>
                <a:lnTo>
                  <a:pt x="1884342" y="2149050"/>
                </a:lnTo>
                <a:cubicBezTo>
                  <a:pt x="1887902" y="2176100"/>
                  <a:pt x="1890749" y="2203860"/>
                  <a:pt x="1896443" y="2230912"/>
                </a:cubicBezTo>
                <a:cubicBezTo>
                  <a:pt x="1900003" y="2247995"/>
                  <a:pt x="1894308" y="2252978"/>
                  <a:pt x="1879360" y="2255825"/>
                </a:cubicBezTo>
                <a:cubicBezTo>
                  <a:pt x="1836649" y="2265080"/>
                  <a:pt x="1796074" y="2281452"/>
                  <a:pt x="1759770" y="2306367"/>
                </a:cubicBezTo>
                <a:cubicBezTo>
                  <a:pt x="1756211" y="2309925"/>
                  <a:pt x="1752651" y="2312772"/>
                  <a:pt x="1749093" y="2316333"/>
                </a:cubicBezTo>
                <a:cubicBezTo>
                  <a:pt x="1734856" y="2334129"/>
                  <a:pt x="1724178" y="2354061"/>
                  <a:pt x="1717772" y="2376127"/>
                </a:cubicBezTo>
                <a:cubicBezTo>
                  <a:pt x="1702111" y="2426668"/>
                  <a:pt x="1666519" y="2462260"/>
                  <a:pt x="1627368" y="2494293"/>
                </a:cubicBezTo>
                <a:cubicBezTo>
                  <a:pt x="1576115" y="2535580"/>
                  <a:pt x="1520592" y="2569036"/>
                  <a:pt x="1462932" y="2599646"/>
                </a:cubicBezTo>
                <a:cubicBezTo>
                  <a:pt x="1435882" y="2619577"/>
                  <a:pt x="1405273" y="2633815"/>
                  <a:pt x="1376799" y="2651610"/>
                </a:cubicBezTo>
                <a:cubicBezTo>
                  <a:pt x="1364698" y="2658729"/>
                  <a:pt x="1359004" y="2655881"/>
                  <a:pt x="1349750" y="2645915"/>
                </a:cubicBezTo>
                <a:cubicBezTo>
                  <a:pt x="1304903" y="2594662"/>
                  <a:pt x="1257210" y="2546258"/>
                  <a:pt x="1203822" y="2502835"/>
                </a:cubicBezTo>
                <a:cubicBezTo>
                  <a:pt x="1172500" y="2482904"/>
                  <a:pt x="1139757" y="2467242"/>
                  <a:pt x="1103452" y="2457990"/>
                </a:cubicBezTo>
                <a:cubicBezTo>
                  <a:pt x="1031556" y="2439482"/>
                  <a:pt x="997388" y="2390364"/>
                  <a:pt x="986710" y="2320603"/>
                </a:cubicBezTo>
                <a:cubicBezTo>
                  <a:pt x="971050" y="2256537"/>
                  <a:pt x="962507" y="2193185"/>
                  <a:pt x="995964" y="2131255"/>
                </a:cubicBezTo>
                <a:cubicBezTo>
                  <a:pt x="1006642" y="2106340"/>
                  <a:pt x="997388" y="2087119"/>
                  <a:pt x="976032" y="2072883"/>
                </a:cubicBezTo>
                <a:cubicBezTo>
                  <a:pt x="945424" y="2052239"/>
                  <a:pt x="914102" y="2032308"/>
                  <a:pt x="883494" y="2011665"/>
                </a:cubicBezTo>
                <a:cubicBezTo>
                  <a:pt x="859291" y="1995292"/>
                  <a:pt x="836512" y="1976072"/>
                  <a:pt x="818716" y="1952581"/>
                </a:cubicBezTo>
                <a:cubicBezTo>
                  <a:pt x="763904" y="1893499"/>
                  <a:pt x="735431" y="1820891"/>
                  <a:pt x="711940" y="1746148"/>
                </a:cubicBezTo>
                <a:cubicBezTo>
                  <a:pt x="703398" y="1726928"/>
                  <a:pt x="694855" y="1708420"/>
                  <a:pt x="685601" y="1689200"/>
                </a:cubicBezTo>
                <a:cubicBezTo>
                  <a:pt x="667093" y="1667845"/>
                  <a:pt x="641467" y="1660015"/>
                  <a:pt x="616553" y="1649338"/>
                </a:cubicBezTo>
                <a:cubicBezTo>
                  <a:pt x="588791" y="1637947"/>
                  <a:pt x="559606" y="1628693"/>
                  <a:pt x="536827" y="1607339"/>
                </a:cubicBezTo>
                <a:cubicBezTo>
                  <a:pt x="515471" y="1593814"/>
                  <a:pt x="501947" y="1573170"/>
                  <a:pt x="488422" y="1552526"/>
                </a:cubicBezTo>
                <a:cubicBezTo>
                  <a:pt x="486286" y="1548967"/>
                  <a:pt x="482727" y="1546120"/>
                  <a:pt x="481303" y="1542561"/>
                </a:cubicBezTo>
                <a:cubicBezTo>
                  <a:pt x="455677" y="1492020"/>
                  <a:pt x="420084" y="1464970"/>
                  <a:pt x="359578" y="1481342"/>
                </a:cubicBezTo>
                <a:cubicBezTo>
                  <a:pt x="331105" y="1489173"/>
                  <a:pt x="307614" y="1472800"/>
                  <a:pt x="291241" y="1448597"/>
                </a:cubicBezTo>
                <a:cubicBezTo>
                  <a:pt x="268463" y="1415853"/>
                  <a:pt x="252090" y="1380261"/>
                  <a:pt x="242836" y="1341110"/>
                </a:cubicBezTo>
                <a:cubicBezTo>
                  <a:pt x="214362" y="1270637"/>
                  <a:pt x="218633" y="1197318"/>
                  <a:pt x="225752" y="1124710"/>
                </a:cubicBezTo>
                <a:cubicBezTo>
                  <a:pt x="230735" y="1072033"/>
                  <a:pt x="273446" y="961698"/>
                  <a:pt x="281275" y="958850"/>
                </a:cubicBezTo>
                <a:cubicBezTo>
                  <a:pt x="284835" y="990883"/>
                  <a:pt x="290529" y="1022205"/>
                  <a:pt x="292665" y="1053525"/>
                </a:cubicBezTo>
                <a:cubicBezTo>
                  <a:pt x="294089" y="1081287"/>
                  <a:pt x="306902" y="1096948"/>
                  <a:pt x="331816" y="1108338"/>
                </a:cubicBezTo>
                <a:cubicBezTo>
                  <a:pt x="365985" y="1123998"/>
                  <a:pt x="566012" y="1224367"/>
                  <a:pt x="586655" y="1222944"/>
                </a:cubicBezTo>
                <a:cubicBezTo>
                  <a:pt x="677059" y="1172403"/>
                  <a:pt x="756785" y="1109049"/>
                  <a:pt x="832241" y="1039288"/>
                </a:cubicBezTo>
                <a:cubicBezTo>
                  <a:pt x="846478" y="1026476"/>
                  <a:pt x="860714" y="1012239"/>
                  <a:pt x="860714" y="990883"/>
                </a:cubicBezTo>
                <a:cubicBezTo>
                  <a:pt x="847189" y="895497"/>
                  <a:pt x="837224" y="799398"/>
                  <a:pt x="800919" y="709706"/>
                </a:cubicBezTo>
                <a:cubicBezTo>
                  <a:pt x="795225" y="696181"/>
                  <a:pt x="804479" y="694046"/>
                  <a:pt x="813733" y="691910"/>
                </a:cubicBezTo>
                <a:cubicBezTo>
                  <a:pt x="841495" y="684792"/>
                  <a:pt x="895594" y="669132"/>
                  <a:pt x="895594" y="669132"/>
                </a:cubicBezTo>
                <a:cubicBezTo>
                  <a:pt x="921933" y="658453"/>
                  <a:pt x="996676" y="626421"/>
                  <a:pt x="1000235" y="614319"/>
                </a:cubicBezTo>
                <a:cubicBezTo>
                  <a:pt x="1017320" y="553813"/>
                  <a:pt x="1023014" y="423546"/>
                  <a:pt x="1021591" y="420698"/>
                </a:cubicBezTo>
                <a:cubicBezTo>
                  <a:pt x="968915" y="374429"/>
                  <a:pt x="911967" y="334566"/>
                  <a:pt x="851460" y="299686"/>
                </a:cubicBezTo>
                <a:cubicBezTo>
                  <a:pt x="850749" y="299686"/>
                  <a:pt x="822275" y="318194"/>
                  <a:pt x="814444" y="330294"/>
                </a:cubicBezTo>
                <a:cubicBezTo>
                  <a:pt x="792378" y="365175"/>
                  <a:pt x="775293" y="402903"/>
                  <a:pt x="757497" y="439918"/>
                </a:cubicBezTo>
                <a:cubicBezTo>
                  <a:pt x="752514" y="449885"/>
                  <a:pt x="752514" y="459138"/>
                  <a:pt x="758209" y="468392"/>
                </a:cubicBezTo>
                <a:cubicBezTo>
                  <a:pt x="778141" y="502561"/>
                  <a:pt x="798073" y="536729"/>
                  <a:pt x="817292" y="570897"/>
                </a:cubicBezTo>
                <a:cubicBezTo>
                  <a:pt x="826546" y="587269"/>
                  <a:pt x="837935" y="590828"/>
                  <a:pt x="855020" y="583711"/>
                </a:cubicBezTo>
                <a:cubicBezTo>
                  <a:pt x="880646" y="573032"/>
                  <a:pt x="906273" y="562355"/>
                  <a:pt x="930475" y="548830"/>
                </a:cubicBezTo>
                <a:cubicBezTo>
                  <a:pt x="945424" y="540288"/>
                  <a:pt x="952542" y="528898"/>
                  <a:pt x="949695" y="511815"/>
                </a:cubicBezTo>
                <a:cubicBezTo>
                  <a:pt x="945424" y="484053"/>
                  <a:pt x="941153" y="457002"/>
                  <a:pt x="928339" y="431377"/>
                </a:cubicBezTo>
                <a:cubicBezTo>
                  <a:pt x="916238" y="407174"/>
                  <a:pt x="899154" y="402190"/>
                  <a:pt x="868545" y="413580"/>
                </a:cubicBezTo>
                <a:cubicBezTo>
                  <a:pt x="836512" y="424969"/>
                  <a:pt x="826546" y="438494"/>
                  <a:pt x="832241" y="464121"/>
                </a:cubicBezTo>
                <a:cubicBezTo>
                  <a:pt x="835088" y="476222"/>
                  <a:pt x="838647" y="488324"/>
                  <a:pt x="843630" y="499713"/>
                </a:cubicBezTo>
                <a:cubicBezTo>
                  <a:pt x="847189" y="508967"/>
                  <a:pt x="852884" y="518933"/>
                  <a:pt x="864986" y="518221"/>
                </a:cubicBezTo>
                <a:cubicBezTo>
                  <a:pt x="875663" y="517509"/>
                  <a:pt x="880646" y="508255"/>
                  <a:pt x="884917" y="500425"/>
                </a:cubicBezTo>
                <a:cubicBezTo>
                  <a:pt x="888476" y="494018"/>
                  <a:pt x="890612" y="486900"/>
                  <a:pt x="894883" y="475510"/>
                </a:cubicBezTo>
                <a:cubicBezTo>
                  <a:pt x="880646" y="481205"/>
                  <a:pt x="869257" y="482628"/>
                  <a:pt x="862850" y="468392"/>
                </a:cubicBezTo>
                <a:cubicBezTo>
                  <a:pt x="858578" y="458426"/>
                  <a:pt x="855732" y="449172"/>
                  <a:pt x="864986" y="440631"/>
                </a:cubicBezTo>
                <a:cubicBezTo>
                  <a:pt x="872815" y="433512"/>
                  <a:pt x="882069" y="434935"/>
                  <a:pt x="890612" y="439206"/>
                </a:cubicBezTo>
                <a:cubicBezTo>
                  <a:pt x="909831" y="448460"/>
                  <a:pt x="927628" y="479782"/>
                  <a:pt x="924780" y="499713"/>
                </a:cubicBezTo>
                <a:cubicBezTo>
                  <a:pt x="921221" y="524627"/>
                  <a:pt x="861426" y="545271"/>
                  <a:pt x="851460" y="545983"/>
                </a:cubicBezTo>
                <a:cubicBezTo>
                  <a:pt x="840783" y="547406"/>
                  <a:pt x="831529" y="543847"/>
                  <a:pt x="824410" y="536017"/>
                </a:cubicBezTo>
                <a:cubicBezTo>
                  <a:pt x="782411" y="488324"/>
                  <a:pt x="799496" y="380124"/>
                  <a:pt x="854308" y="347379"/>
                </a:cubicBezTo>
                <a:cubicBezTo>
                  <a:pt x="866409" y="340260"/>
                  <a:pt x="878511" y="340973"/>
                  <a:pt x="889900" y="348802"/>
                </a:cubicBezTo>
                <a:cubicBezTo>
                  <a:pt x="926204" y="372293"/>
                  <a:pt x="956813" y="402190"/>
                  <a:pt x="990269" y="429240"/>
                </a:cubicBezTo>
                <a:cubicBezTo>
                  <a:pt x="996676" y="434935"/>
                  <a:pt x="997388" y="442054"/>
                  <a:pt x="997388" y="449885"/>
                </a:cubicBezTo>
                <a:cubicBezTo>
                  <a:pt x="994540" y="491171"/>
                  <a:pt x="991693" y="531746"/>
                  <a:pt x="982439" y="572321"/>
                </a:cubicBezTo>
                <a:cubicBezTo>
                  <a:pt x="978880" y="590117"/>
                  <a:pt x="968915" y="600794"/>
                  <a:pt x="953253" y="607202"/>
                </a:cubicBezTo>
                <a:cubicBezTo>
                  <a:pt x="913391" y="622862"/>
                  <a:pt x="872104" y="635675"/>
                  <a:pt x="830105" y="644929"/>
                </a:cubicBezTo>
                <a:cubicBezTo>
                  <a:pt x="783836" y="654895"/>
                  <a:pt x="729735" y="611472"/>
                  <a:pt x="735431" y="563778"/>
                </a:cubicBezTo>
                <a:cubicBezTo>
                  <a:pt x="737566" y="541712"/>
                  <a:pt x="731160" y="526052"/>
                  <a:pt x="719769" y="510390"/>
                </a:cubicBezTo>
                <a:cubicBezTo>
                  <a:pt x="709092" y="495442"/>
                  <a:pt x="711228" y="481205"/>
                  <a:pt x="712652" y="463409"/>
                </a:cubicBezTo>
                <a:cubicBezTo>
                  <a:pt x="716923" y="416427"/>
                  <a:pt x="741837" y="375853"/>
                  <a:pt x="744685" y="328871"/>
                </a:cubicBezTo>
                <a:cubicBezTo>
                  <a:pt x="745396" y="311787"/>
                  <a:pt x="752514" y="296838"/>
                  <a:pt x="769599" y="296126"/>
                </a:cubicBezTo>
                <a:cubicBezTo>
                  <a:pt x="794513" y="295414"/>
                  <a:pt x="812309" y="254840"/>
                  <a:pt x="813733" y="246298"/>
                </a:cubicBezTo>
                <a:cubicBezTo>
                  <a:pt x="819427" y="225654"/>
                  <a:pt x="836512" y="215688"/>
                  <a:pt x="853596" y="207147"/>
                </a:cubicBezTo>
                <a:cubicBezTo>
                  <a:pt x="890612" y="189350"/>
                  <a:pt x="930475" y="184367"/>
                  <a:pt x="970338" y="175825"/>
                </a:cubicBezTo>
                <a:cubicBezTo>
                  <a:pt x="977456" y="160877"/>
                  <a:pt x="984575" y="145928"/>
                  <a:pt x="990981" y="130267"/>
                </a:cubicBezTo>
                <a:cubicBezTo>
                  <a:pt x="1003794" y="98235"/>
                  <a:pt x="1091351" y="92539"/>
                  <a:pt x="1093487" y="98235"/>
                </a:cubicBezTo>
                <a:cubicBezTo>
                  <a:pt x="1102029" y="125996"/>
                  <a:pt x="1121960" y="143080"/>
                  <a:pt x="1147586" y="154469"/>
                </a:cubicBezTo>
                <a:cubicBezTo>
                  <a:pt x="1181043" y="169419"/>
                  <a:pt x="1198127" y="194333"/>
                  <a:pt x="1196704" y="231349"/>
                </a:cubicBezTo>
                <a:cubicBezTo>
                  <a:pt x="1195280" y="260534"/>
                  <a:pt x="1207381" y="286872"/>
                  <a:pt x="1219482" y="312499"/>
                </a:cubicBezTo>
                <a:cubicBezTo>
                  <a:pt x="1251515" y="340260"/>
                  <a:pt x="1268600" y="376564"/>
                  <a:pt x="1269312" y="418563"/>
                </a:cubicBezTo>
                <a:cubicBezTo>
                  <a:pt x="1270023" y="484053"/>
                  <a:pt x="1275718" y="548830"/>
                  <a:pt x="1281412" y="613608"/>
                </a:cubicBezTo>
                <a:cubicBezTo>
                  <a:pt x="1289243" y="683368"/>
                  <a:pt x="1284260" y="869871"/>
                  <a:pt x="1284260" y="878413"/>
                </a:cubicBezTo>
                <a:cubicBezTo>
                  <a:pt x="1285684" y="1002985"/>
                  <a:pt x="1287820" y="1126846"/>
                  <a:pt x="1289243" y="1251418"/>
                </a:cubicBezTo>
                <a:cubicBezTo>
                  <a:pt x="1291378" y="1305517"/>
                  <a:pt x="1294226" y="1359618"/>
                  <a:pt x="1296361" y="1413006"/>
                </a:cubicBezTo>
                <a:lnTo>
                  <a:pt x="1302768" y="1413006"/>
                </a:lnTo>
                <a:cubicBezTo>
                  <a:pt x="1305615" y="1367448"/>
                  <a:pt x="1314157" y="581575"/>
                  <a:pt x="1314869" y="415715"/>
                </a:cubicBezTo>
                <a:cubicBezTo>
                  <a:pt x="1314869" y="373005"/>
                  <a:pt x="1324834" y="331007"/>
                  <a:pt x="1338360" y="289720"/>
                </a:cubicBezTo>
                <a:cubicBezTo>
                  <a:pt x="1342631" y="277618"/>
                  <a:pt x="1342631" y="267652"/>
                  <a:pt x="1337648" y="256263"/>
                </a:cubicBezTo>
                <a:cubicBezTo>
                  <a:pt x="1318428" y="209282"/>
                  <a:pt x="1320564" y="163012"/>
                  <a:pt x="1347614" y="118878"/>
                </a:cubicBezTo>
                <a:cubicBezTo>
                  <a:pt x="1356868" y="103929"/>
                  <a:pt x="1363987" y="87556"/>
                  <a:pt x="1370393" y="71184"/>
                </a:cubicBezTo>
                <a:cubicBezTo>
                  <a:pt x="1383918" y="38440"/>
                  <a:pt x="1411680" y="33457"/>
                  <a:pt x="1436594" y="61219"/>
                </a:cubicBezTo>
                <a:cubicBezTo>
                  <a:pt x="1461508" y="88981"/>
                  <a:pt x="1478593" y="119589"/>
                  <a:pt x="1478593" y="158029"/>
                </a:cubicBezTo>
                <a:cubicBezTo>
                  <a:pt x="1478593" y="170842"/>
                  <a:pt x="1480728" y="182943"/>
                  <a:pt x="1481440" y="195757"/>
                </a:cubicBezTo>
                <a:cubicBezTo>
                  <a:pt x="1501371" y="252704"/>
                  <a:pt x="1512761" y="310363"/>
                  <a:pt x="1508490" y="370870"/>
                </a:cubicBezTo>
                <a:cubicBezTo>
                  <a:pt x="1512761" y="385107"/>
                  <a:pt x="1512761" y="400055"/>
                  <a:pt x="1512761" y="415004"/>
                </a:cubicBezTo>
                <a:cubicBezTo>
                  <a:pt x="1512761" y="415004"/>
                  <a:pt x="1514896" y="423546"/>
                  <a:pt x="1514896" y="428529"/>
                </a:cubicBezTo>
                <a:cubicBezTo>
                  <a:pt x="1520592" y="467680"/>
                  <a:pt x="1518456" y="506119"/>
                  <a:pt x="1503507" y="543847"/>
                </a:cubicBezTo>
                <a:cubicBezTo>
                  <a:pt x="1496388" y="561643"/>
                  <a:pt x="1489270" y="579440"/>
                  <a:pt x="1491406" y="599371"/>
                </a:cubicBezTo>
                <a:cubicBezTo>
                  <a:pt x="1493542" y="602930"/>
                  <a:pt x="1497813" y="609337"/>
                  <a:pt x="1497813" y="609337"/>
                </a:cubicBezTo>
                <a:cubicBezTo>
                  <a:pt x="1499236" y="615743"/>
                  <a:pt x="1501371" y="622150"/>
                  <a:pt x="1501371" y="628556"/>
                </a:cubicBezTo>
                <a:cubicBezTo>
                  <a:pt x="1502084" y="726791"/>
                  <a:pt x="1502084" y="825024"/>
                  <a:pt x="1502084" y="923259"/>
                </a:cubicBezTo>
                <a:cubicBezTo>
                  <a:pt x="1506355" y="956715"/>
                  <a:pt x="1506355" y="1037865"/>
                  <a:pt x="1506355" y="1044984"/>
                </a:cubicBezTo>
                <a:cubicBezTo>
                  <a:pt x="1507778" y="1109049"/>
                  <a:pt x="1511338" y="1237181"/>
                  <a:pt x="1511338" y="1237181"/>
                </a:cubicBezTo>
                <a:cubicBezTo>
                  <a:pt x="1512761" y="1275620"/>
                  <a:pt x="1515608" y="1380261"/>
                  <a:pt x="1516321" y="1393074"/>
                </a:cubicBezTo>
                <a:cubicBezTo>
                  <a:pt x="1519879" y="1516223"/>
                  <a:pt x="1522727" y="1638659"/>
                  <a:pt x="1526286" y="1761808"/>
                </a:cubicBezTo>
                <a:cubicBezTo>
                  <a:pt x="1526286" y="1768927"/>
                  <a:pt x="1527710" y="1852923"/>
                  <a:pt x="1528421" y="1887092"/>
                </a:cubicBezTo>
                <a:cubicBezTo>
                  <a:pt x="1534829" y="1954005"/>
                  <a:pt x="1533404" y="2087832"/>
                  <a:pt x="1533404" y="2087832"/>
                </a:cubicBezTo>
                <a:cubicBezTo>
                  <a:pt x="1536252" y="2099932"/>
                  <a:pt x="1539099" y="2112034"/>
                  <a:pt x="1542658" y="2124135"/>
                </a:cubicBezTo>
                <a:cubicBezTo>
                  <a:pt x="1542658" y="2084272"/>
                  <a:pt x="1543370" y="2044410"/>
                  <a:pt x="1543370" y="2004546"/>
                </a:cubicBezTo>
                <a:cubicBezTo>
                  <a:pt x="1543370" y="1984614"/>
                  <a:pt x="1544082" y="1795976"/>
                  <a:pt x="1544082" y="1721233"/>
                </a:cubicBezTo>
                <a:cubicBezTo>
                  <a:pt x="1545506" y="1618728"/>
                  <a:pt x="1562590" y="973087"/>
                  <a:pt x="1567572" y="952444"/>
                </a:cubicBezTo>
                <a:cubicBezTo>
                  <a:pt x="1567572" y="913293"/>
                  <a:pt x="1569708" y="874854"/>
                  <a:pt x="1579674" y="837126"/>
                </a:cubicBezTo>
                <a:cubicBezTo>
                  <a:pt x="1586792" y="808652"/>
                  <a:pt x="1579674" y="783026"/>
                  <a:pt x="1569708" y="756688"/>
                </a:cubicBezTo>
                <a:cubicBezTo>
                  <a:pt x="1557607" y="723943"/>
                  <a:pt x="1551200" y="690486"/>
                  <a:pt x="1564014" y="656318"/>
                </a:cubicBezTo>
                <a:cubicBezTo>
                  <a:pt x="1568997" y="637810"/>
                  <a:pt x="1598182" y="567338"/>
                  <a:pt x="1603165" y="548830"/>
                </a:cubicBezTo>
                <a:cubicBezTo>
                  <a:pt x="1603877" y="511815"/>
                  <a:pt x="1603877" y="475510"/>
                  <a:pt x="1604588" y="438494"/>
                </a:cubicBezTo>
                <a:cubicBezTo>
                  <a:pt x="1605300" y="343108"/>
                  <a:pt x="1622385" y="249857"/>
                  <a:pt x="1650858" y="158740"/>
                </a:cubicBezTo>
                <a:cubicBezTo>
                  <a:pt x="1655841" y="142369"/>
                  <a:pt x="1670078" y="140945"/>
                  <a:pt x="1683603" y="143080"/>
                </a:cubicBezTo>
                <a:cubicBezTo>
                  <a:pt x="1705670" y="146640"/>
                  <a:pt x="1724178" y="169419"/>
                  <a:pt x="1724178" y="192910"/>
                </a:cubicBezTo>
                <a:cubicBezTo>
                  <a:pt x="1724178" y="205722"/>
                  <a:pt x="1724889" y="218536"/>
                  <a:pt x="1722754" y="230636"/>
                </a:cubicBezTo>
                <a:cubicBezTo>
                  <a:pt x="1717772" y="267652"/>
                  <a:pt x="1721331" y="301109"/>
                  <a:pt x="1737703" y="335990"/>
                </a:cubicBezTo>
                <a:cubicBezTo>
                  <a:pt x="1756211" y="373718"/>
                  <a:pt x="1757634" y="416427"/>
                  <a:pt x="1761194" y="457714"/>
                </a:cubicBezTo>
                <a:cubicBezTo>
                  <a:pt x="1766888" y="527475"/>
                  <a:pt x="1769736" y="596523"/>
                  <a:pt x="1769736" y="666284"/>
                </a:cubicBezTo>
                <a:cubicBezTo>
                  <a:pt x="1770448" y="724655"/>
                  <a:pt x="1770448" y="783026"/>
                  <a:pt x="1771159" y="841397"/>
                </a:cubicBezTo>
                <a:lnTo>
                  <a:pt x="1774719" y="841397"/>
                </a:lnTo>
                <a:cubicBezTo>
                  <a:pt x="1776854" y="807941"/>
                  <a:pt x="1778990" y="774484"/>
                  <a:pt x="1781125" y="741739"/>
                </a:cubicBezTo>
                <a:cubicBezTo>
                  <a:pt x="1781125" y="727502"/>
                  <a:pt x="1779702" y="713266"/>
                  <a:pt x="1783261" y="699740"/>
                </a:cubicBezTo>
                <a:cubicBezTo>
                  <a:pt x="1783261" y="698317"/>
                  <a:pt x="1789667" y="552389"/>
                  <a:pt x="1809599" y="483341"/>
                </a:cubicBezTo>
                <a:cubicBezTo>
                  <a:pt x="1810310" y="470528"/>
                  <a:pt x="1811023" y="458426"/>
                  <a:pt x="1800345" y="448460"/>
                </a:cubicBezTo>
                <a:cubicBezTo>
                  <a:pt x="1780413" y="429240"/>
                  <a:pt x="1780413" y="405038"/>
                  <a:pt x="1786108" y="380124"/>
                </a:cubicBezTo>
                <a:cubicBezTo>
                  <a:pt x="1794650" y="343108"/>
                  <a:pt x="1810310" y="308228"/>
                  <a:pt x="1831666" y="276906"/>
                </a:cubicBezTo>
                <a:cubicBezTo>
                  <a:pt x="1851598" y="247009"/>
                  <a:pt x="1874377" y="218536"/>
                  <a:pt x="1895731" y="189350"/>
                </a:cubicBezTo>
                <a:cubicBezTo>
                  <a:pt x="1900714" y="182231"/>
                  <a:pt x="1905698" y="174402"/>
                  <a:pt x="1915664" y="182231"/>
                </a:cubicBezTo>
                <a:cubicBezTo>
                  <a:pt x="1967627" y="222807"/>
                  <a:pt x="2026711" y="250569"/>
                  <a:pt x="2086505" y="276906"/>
                </a:cubicBezTo>
                <a:cubicBezTo>
                  <a:pt x="2098608" y="281889"/>
                  <a:pt x="2162673" y="350938"/>
                  <a:pt x="2180468" y="380124"/>
                </a:cubicBezTo>
                <a:cubicBezTo>
                  <a:pt x="2186876" y="390801"/>
                  <a:pt x="2186164" y="398632"/>
                  <a:pt x="2176198" y="406461"/>
                </a:cubicBezTo>
                <a:cubicBezTo>
                  <a:pt x="2138469" y="438494"/>
                  <a:pt x="2107150" y="477646"/>
                  <a:pt x="2072981" y="513238"/>
                </a:cubicBezTo>
                <a:cubicBezTo>
                  <a:pt x="2059456" y="527475"/>
                  <a:pt x="2042371" y="536729"/>
                  <a:pt x="2024575" y="544559"/>
                </a:cubicBezTo>
                <a:cubicBezTo>
                  <a:pt x="2000372" y="555949"/>
                  <a:pt x="1987560" y="573032"/>
                  <a:pt x="1991118" y="600083"/>
                </a:cubicBezTo>
                <a:cubicBezTo>
                  <a:pt x="1994678" y="623574"/>
                  <a:pt x="1985424" y="639234"/>
                  <a:pt x="1967627" y="654182"/>
                </a:cubicBezTo>
                <a:cubicBezTo>
                  <a:pt x="1945561" y="673402"/>
                  <a:pt x="1926341" y="696181"/>
                  <a:pt x="1905698" y="716825"/>
                </a:cubicBezTo>
                <a:cubicBezTo>
                  <a:pt x="1895020" y="736756"/>
                  <a:pt x="1879360" y="755264"/>
                  <a:pt x="1880783" y="780179"/>
                </a:cubicBezTo>
                <a:cubicBezTo>
                  <a:pt x="1882919" y="784450"/>
                  <a:pt x="1898579" y="901191"/>
                  <a:pt x="1900003" y="957427"/>
                </a:cubicBezTo>
                <a:cubicBezTo>
                  <a:pt x="1901427" y="965969"/>
                  <a:pt x="1903562" y="975223"/>
                  <a:pt x="1904985" y="983766"/>
                </a:cubicBezTo>
                <a:lnTo>
                  <a:pt x="1907833" y="983766"/>
                </a:lnTo>
                <a:cubicBezTo>
                  <a:pt x="1912104" y="928241"/>
                  <a:pt x="1917087" y="872006"/>
                  <a:pt x="1921358" y="816483"/>
                </a:cubicBezTo>
                <a:cubicBezTo>
                  <a:pt x="1922782" y="773772"/>
                  <a:pt x="1944138" y="741739"/>
                  <a:pt x="1976881" y="717537"/>
                </a:cubicBezTo>
                <a:cubicBezTo>
                  <a:pt x="1995389" y="703300"/>
                  <a:pt x="1999660" y="705435"/>
                  <a:pt x="2003220" y="728214"/>
                </a:cubicBezTo>
                <a:cubicBezTo>
                  <a:pt x="2008203" y="763094"/>
                  <a:pt x="2011762" y="797975"/>
                  <a:pt x="2016033" y="832855"/>
                </a:cubicBezTo>
                <a:cubicBezTo>
                  <a:pt x="2016745" y="837838"/>
                  <a:pt x="2013186" y="848515"/>
                  <a:pt x="2025287" y="844956"/>
                </a:cubicBezTo>
                <a:cubicBezTo>
                  <a:pt x="2025287" y="843532"/>
                  <a:pt x="2025287" y="842821"/>
                  <a:pt x="2025999" y="841397"/>
                </a:cubicBezTo>
                <a:cubicBezTo>
                  <a:pt x="2026711" y="815770"/>
                  <a:pt x="2043083" y="635675"/>
                  <a:pt x="2072981" y="575880"/>
                </a:cubicBezTo>
                <a:cubicBezTo>
                  <a:pt x="2080099" y="561643"/>
                  <a:pt x="2089353" y="550966"/>
                  <a:pt x="2103590" y="544559"/>
                </a:cubicBezTo>
                <a:cubicBezTo>
                  <a:pt x="2127792" y="533169"/>
                  <a:pt x="2241687" y="491882"/>
                  <a:pt x="2276566" y="496865"/>
                </a:cubicBezTo>
                <a:cubicBezTo>
                  <a:pt x="2287245" y="498290"/>
                  <a:pt x="2292940" y="503984"/>
                  <a:pt x="2294364" y="514662"/>
                </a:cubicBezTo>
                <a:cubicBezTo>
                  <a:pt x="2297212" y="533169"/>
                  <a:pt x="2300058" y="550966"/>
                  <a:pt x="2302905" y="569474"/>
                </a:cubicBezTo>
                <a:cubicBezTo>
                  <a:pt x="2318566" y="638522"/>
                  <a:pt x="2300770" y="705435"/>
                  <a:pt x="2290092" y="773060"/>
                </a:cubicBezTo>
                <a:cubicBezTo>
                  <a:pt x="2287957" y="785161"/>
                  <a:pt x="2207518" y="917564"/>
                  <a:pt x="2207518" y="917564"/>
                </a:cubicBezTo>
                <a:cubicBezTo>
                  <a:pt x="2201112" y="928241"/>
                  <a:pt x="2140606" y="982341"/>
                  <a:pt x="2140606" y="982341"/>
                </a:cubicBezTo>
                <a:cubicBezTo>
                  <a:pt x="2129216" y="992307"/>
                  <a:pt x="2117827" y="1002985"/>
                  <a:pt x="2106438" y="1012951"/>
                </a:cubicBezTo>
                <a:lnTo>
                  <a:pt x="2110708" y="1034306"/>
                </a:lnTo>
                <a:cubicBezTo>
                  <a:pt x="2110708" y="1034306"/>
                  <a:pt x="2121386" y="1260672"/>
                  <a:pt x="2121386" y="1285586"/>
                </a:cubicBezTo>
                <a:cubicBezTo>
                  <a:pt x="2138469" y="1241452"/>
                  <a:pt x="2157689" y="1089118"/>
                  <a:pt x="2157689" y="1089118"/>
                </a:cubicBezTo>
                <a:cubicBezTo>
                  <a:pt x="2159825" y="1075593"/>
                  <a:pt x="2161250" y="1062779"/>
                  <a:pt x="2163384" y="1049254"/>
                </a:cubicBezTo>
                <a:cubicBezTo>
                  <a:pt x="2172640" y="1014374"/>
                  <a:pt x="2197553" y="990883"/>
                  <a:pt x="2222468" y="967393"/>
                </a:cubicBezTo>
                <a:cubicBezTo>
                  <a:pt x="2242398" y="943902"/>
                  <a:pt x="2319989" y="842109"/>
                  <a:pt x="2334226" y="828584"/>
                </a:cubicBezTo>
                <a:cubicBezTo>
                  <a:pt x="2347751" y="815770"/>
                  <a:pt x="2361988" y="796550"/>
                  <a:pt x="2381207" y="797263"/>
                </a:cubicBezTo>
                <a:cubicBezTo>
                  <a:pt x="2410396" y="798687"/>
                  <a:pt x="2439580" y="806516"/>
                  <a:pt x="2466628" y="815770"/>
                </a:cubicBezTo>
                <a:cubicBezTo>
                  <a:pt x="2481579" y="820753"/>
                  <a:pt x="2507916" y="882683"/>
                  <a:pt x="2515034" y="896920"/>
                </a:cubicBezTo>
                <a:cubicBezTo>
                  <a:pt x="2525000" y="926818"/>
                  <a:pt x="2525000" y="956715"/>
                  <a:pt x="2524287" y="987324"/>
                </a:cubicBezTo>
                <a:cubicBezTo>
                  <a:pt x="2532830" y="1069187"/>
                  <a:pt x="2537812" y="1151048"/>
                  <a:pt x="2542084" y="1234333"/>
                </a:cubicBezTo>
                <a:cubicBezTo>
                  <a:pt x="2543507" y="1226504"/>
                  <a:pt x="2545643" y="1210131"/>
                  <a:pt x="2545643" y="1210131"/>
                </a:cubicBezTo>
                <a:cubicBezTo>
                  <a:pt x="2548491" y="1183793"/>
                  <a:pt x="2552050" y="1156743"/>
                  <a:pt x="2554186" y="1130405"/>
                </a:cubicBezTo>
                <a:cubicBezTo>
                  <a:pt x="2555610" y="1113320"/>
                  <a:pt x="2562015" y="1114744"/>
                  <a:pt x="2572694" y="1123998"/>
                </a:cubicBezTo>
                <a:cubicBezTo>
                  <a:pt x="2613269" y="1156743"/>
                  <a:pt x="2628216" y="1200165"/>
                  <a:pt x="2624658" y="1251418"/>
                </a:cubicBezTo>
                <a:cubicBezTo>
                  <a:pt x="2625370" y="1264231"/>
                  <a:pt x="2635335" y="1748994"/>
                  <a:pt x="2636047" y="1790282"/>
                </a:cubicBezTo>
                <a:cubicBezTo>
                  <a:pt x="2638182" y="1780316"/>
                  <a:pt x="2643878" y="1756113"/>
                  <a:pt x="2644589" y="1753977"/>
                </a:cubicBezTo>
                <a:cubicBezTo>
                  <a:pt x="2645303" y="1721233"/>
                  <a:pt x="2660250" y="1280603"/>
                  <a:pt x="2660961" y="1265655"/>
                </a:cubicBezTo>
                <a:lnTo>
                  <a:pt x="2660961" y="1170268"/>
                </a:lnTo>
                <a:cubicBezTo>
                  <a:pt x="2642453" y="1127557"/>
                  <a:pt x="2610421" y="1095524"/>
                  <a:pt x="2578388" y="1062779"/>
                </a:cubicBezTo>
                <a:cubicBezTo>
                  <a:pt x="2567710" y="1051390"/>
                  <a:pt x="2564151" y="1040713"/>
                  <a:pt x="2564863" y="1025052"/>
                </a:cubicBezTo>
                <a:cubicBezTo>
                  <a:pt x="2566287" y="972375"/>
                  <a:pt x="2562728" y="919699"/>
                  <a:pt x="2570558" y="867023"/>
                </a:cubicBezTo>
                <a:cubicBezTo>
                  <a:pt x="2574117" y="844956"/>
                  <a:pt x="2512186" y="775196"/>
                  <a:pt x="2503644" y="755976"/>
                </a:cubicBezTo>
                <a:cubicBezTo>
                  <a:pt x="2430325" y="666284"/>
                  <a:pt x="2403988" y="563778"/>
                  <a:pt x="2420360" y="449885"/>
                </a:cubicBezTo>
                <a:cubicBezTo>
                  <a:pt x="2426766" y="407886"/>
                  <a:pt x="2414665" y="368022"/>
                  <a:pt x="2406834" y="328159"/>
                </a:cubicBezTo>
                <a:cubicBezTo>
                  <a:pt x="2402564" y="303957"/>
                  <a:pt x="2395444" y="165148"/>
                  <a:pt x="2406122" y="120301"/>
                </a:cubicBezTo>
                <a:cubicBezTo>
                  <a:pt x="2416800" y="76879"/>
                  <a:pt x="2437443" y="38440"/>
                  <a:pt x="2458799" y="0"/>
                </a:cubicBezTo>
                <a:close/>
              </a:path>
            </a:pathLst>
          </a:custGeom>
          <a:solidFill>
            <a:schemeClr val="tx1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22" name="Graphic 1">
            <a:extLst>
              <a:ext uri="{FF2B5EF4-FFF2-40B4-BE49-F238E27FC236}">
                <a16:creationId xmlns:a16="http://schemas.microsoft.com/office/drawing/2014/main" id="{501188C2-53A6-492A-A28B-A57CC4B544BF}"/>
              </a:ext>
            </a:extLst>
          </p:cNvPr>
          <p:cNvGrpSpPr/>
          <p:nvPr/>
        </p:nvGrpSpPr>
        <p:grpSpPr>
          <a:xfrm>
            <a:off x="8120219" y="2195167"/>
            <a:ext cx="810314" cy="655254"/>
            <a:chOff x="4973042" y="3994232"/>
            <a:chExt cx="1803339" cy="1458256"/>
          </a:xfrm>
        </p:grpSpPr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D0208F-80C5-4428-9B2C-FAC508037961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3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9CEC7D1-3CC5-47B9-A6DB-B97E4D31A461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C5403FB-C1CE-4E04-AF7B-FC3DA4B33E75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B3E6F142-6FC5-428B-B6D8-C22B17538D88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F036A92-11D5-4326-995A-9CB75D2BD408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6D77B71-AA23-4688-945D-B756B70F0A4A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9489522-D64B-4A78-8302-825E4BEBEBC7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0" name="Graphic 121">
            <a:extLst>
              <a:ext uri="{FF2B5EF4-FFF2-40B4-BE49-F238E27FC236}">
                <a16:creationId xmlns:a16="http://schemas.microsoft.com/office/drawing/2014/main" id="{3B4722A3-3C96-4032-8710-28F637DB72D1}"/>
              </a:ext>
            </a:extLst>
          </p:cNvPr>
          <p:cNvGrpSpPr/>
          <p:nvPr/>
        </p:nvGrpSpPr>
        <p:grpSpPr>
          <a:xfrm>
            <a:off x="9516800" y="3283201"/>
            <a:ext cx="726294" cy="529081"/>
            <a:chOff x="5146536" y="5317629"/>
            <a:chExt cx="2273771" cy="1656368"/>
          </a:xfrm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CE77019-840D-43FD-8B89-9BCAFCCEBDDD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4B345575-3F43-4685-A902-6D694D386C55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63BD90FC-290B-496E-A1D6-B8FCD889EC19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FE817AF-1FFB-44C1-8811-0ACC40D697B8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5" name="Graphic 121">
              <a:extLst>
                <a:ext uri="{FF2B5EF4-FFF2-40B4-BE49-F238E27FC236}">
                  <a16:creationId xmlns:a16="http://schemas.microsoft.com/office/drawing/2014/main" id="{9E9F4C90-A99D-40F1-950D-CD2C69B90A41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51D3D8FF-1E16-42C7-AFE0-A02D2D6717FA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7245B59-59A2-4A5A-8476-077310EDD714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38" name="Graphic 83">
            <a:extLst>
              <a:ext uri="{FF2B5EF4-FFF2-40B4-BE49-F238E27FC236}">
                <a16:creationId xmlns:a16="http://schemas.microsoft.com/office/drawing/2014/main" id="{A842747E-819A-4F4E-B99A-F875007A2457}"/>
              </a:ext>
            </a:extLst>
          </p:cNvPr>
          <p:cNvGrpSpPr/>
          <p:nvPr/>
        </p:nvGrpSpPr>
        <p:grpSpPr>
          <a:xfrm>
            <a:off x="11453248" y="3193259"/>
            <a:ext cx="484461" cy="657353"/>
            <a:chOff x="7088246" y="2858266"/>
            <a:chExt cx="1236916" cy="1678341"/>
          </a:xfrm>
        </p:grpSpPr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86235DD6-D44E-4A6F-A594-09CB9E04F244}"/>
                </a:ext>
              </a:extLst>
            </p:cNvPr>
            <p:cNvSpPr/>
            <p:nvPr/>
          </p:nvSpPr>
          <p:spPr>
            <a:xfrm>
              <a:off x="7088246" y="2874372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rgbClr val="666666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6D56EDD-3347-4522-B32E-95BA3AA8C7C5}"/>
                </a:ext>
              </a:extLst>
            </p:cNvPr>
            <p:cNvSpPr/>
            <p:nvPr/>
          </p:nvSpPr>
          <p:spPr>
            <a:xfrm>
              <a:off x="7088246" y="2858266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7C2855C-E1E4-461C-B1F8-FA9C202DD58D}"/>
                </a:ext>
              </a:extLst>
            </p:cNvPr>
            <p:cNvSpPr/>
            <p:nvPr/>
          </p:nvSpPr>
          <p:spPr>
            <a:xfrm>
              <a:off x="7136567" y="3575217"/>
              <a:ext cx="1140282" cy="476728"/>
            </a:xfrm>
            <a:custGeom>
              <a:avLst/>
              <a:gdLst>
                <a:gd name="connsiteX0" fmla="*/ 1140351 w 1140281"/>
                <a:gd name="connsiteY0" fmla="*/ 403286 h 476728"/>
                <a:gd name="connsiteX1" fmla="*/ 542508 w 1140281"/>
                <a:gd name="connsiteY1" fmla="*/ 478661 h 476728"/>
                <a:gd name="connsiteX2" fmla="*/ 713 w 1140281"/>
                <a:gd name="connsiteY2" fmla="*/ 394267 h 476728"/>
                <a:gd name="connsiteX3" fmla="*/ 125693 w 1140281"/>
                <a:gd name="connsiteY3" fmla="*/ 5154 h 476728"/>
                <a:gd name="connsiteX4" fmla="*/ 563767 w 1140281"/>
                <a:gd name="connsiteY4" fmla="*/ 34788 h 476728"/>
                <a:gd name="connsiteX5" fmla="*/ 1007640 w 1140281"/>
                <a:gd name="connsiteY5" fmla="*/ 0 h 476728"/>
                <a:gd name="connsiteX6" fmla="*/ 1140351 w 1140281"/>
                <a:gd name="connsiteY6" fmla="*/ 403286 h 4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81" h="476728">
                  <a:moveTo>
                    <a:pt x="1140351" y="403286"/>
                  </a:moveTo>
                  <a:cubicBezTo>
                    <a:pt x="1142283" y="414238"/>
                    <a:pt x="735776" y="481238"/>
                    <a:pt x="542508" y="478661"/>
                  </a:cubicBezTo>
                  <a:cubicBezTo>
                    <a:pt x="418172" y="476728"/>
                    <a:pt x="12309" y="445805"/>
                    <a:pt x="713" y="394267"/>
                  </a:cubicBezTo>
                  <a:cubicBezTo>
                    <a:pt x="-9595" y="347883"/>
                    <a:pt x="94770" y="70865"/>
                    <a:pt x="125693" y="5154"/>
                  </a:cubicBezTo>
                  <a:cubicBezTo>
                    <a:pt x="132135" y="-8375"/>
                    <a:pt x="238433" y="27702"/>
                    <a:pt x="563767" y="34788"/>
                  </a:cubicBezTo>
                  <a:cubicBezTo>
                    <a:pt x="725468" y="38654"/>
                    <a:pt x="912939" y="15461"/>
                    <a:pt x="1007640" y="0"/>
                  </a:cubicBezTo>
                  <a:cubicBezTo>
                    <a:pt x="1055313" y="84394"/>
                    <a:pt x="1130043" y="353037"/>
                    <a:pt x="1140351" y="40328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DBFAD1DA-8F6A-424C-88DF-ABD74D284F6C}"/>
                </a:ext>
              </a:extLst>
            </p:cNvPr>
            <p:cNvSpPr/>
            <p:nvPr/>
          </p:nvSpPr>
          <p:spPr>
            <a:xfrm>
              <a:off x="7088879" y="3969687"/>
              <a:ext cx="1230474" cy="566920"/>
            </a:xfrm>
            <a:custGeom>
              <a:avLst/>
              <a:gdLst>
                <a:gd name="connsiteX0" fmla="*/ 1188684 w 1230473"/>
                <a:gd name="connsiteY0" fmla="*/ 9019 h 566919"/>
                <a:gd name="connsiteX1" fmla="*/ 590841 w 1230473"/>
                <a:gd name="connsiteY1" fmla="*/ 84394 h 566919"/>
                <a:gd name="connsiteX2" fmla="*/ 49046 w 1230473"/>
                <a:gd name="connsiteY2" fmla="*/ 0 h 566919"/>
                <a:gd name="connsiteX3" fmla="*/ 49046 w 1230473"/>
                <a:gd name="connsiteY3" fmla="*/ 0 h 566919"/>
                <a:gd name="connsiteX4" fmla="*/ 11681 w 1230473"/>
                <a:gd name="connsiteY4" fmla="*/ 401354 h 566919"/>
                <a:gd name="connsiteX5" fmla="*/ 1229914 w 1230473"/>
                <a:gd name="connsiteY5" fmla="*/ 390402 h 566919"/>
                <a:gd name="connsiteX6" fmla="*/ 1188684 w 1230473"/>
                <a:gd name="connsiteY6" fmla="*/ 9019 h 5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473" h="566919">
                  <a:moveTo>
                    <a:pt x="1188684" y="9019"/>
                  </a:moveTo>
                  <a:cubicBezTo>
                    <a:pt x="1190616" y="19971"/>
                    <a:pt x="784109" y="86971"/>
                    <a:pt x="590841" y="84394"/>
                  </a:cubicBezTo>
                  <a:cubicBezTo>
                    <a:pt x="466505" y="82461"/>
                    <a:pt x="60642" y="51538"/>
                    <a:pt x="49046" y="0"/>
                  </a:cubicBezTo>
                  <a:cubicBezTo>
                    <a:pt x="49046" y="0"/>
                    <a:pt x="49046" y="0"/>
                    <a:pt x="49046" y="0"/>
                  </a:cubicBezTo>
                  <a:cubicBezTo>
                    <a:pt x="3306" y="184893"/>
                    <a:pt x="-13444" y="340796"/>
                    <a:pt x="11681" y="401354"/>
                  </a:cubicBezTo>
                  <a:cubicBezTo>
                    <a:pt x="119267" y="659044"/>
                    <a:pt x="1179020" y="597199"/>
                    <a:pt x="1229914" y="390402"/>
                  </a:cubicBezTo>
                  <a:cubicBezTo>
                    <a:pt x="1258904" y="276373"/>
                    <a:pt x="1182886" y="-19971"/>
                    <a:pt x="1188684" y="9019"/>
                  </a:cubicBezTo>
                  <a:close/>
                </a:path>
              </a:pathLst>
            </a:custGeom>
            <a:solidFill>
              <a:schemeClr val="accent1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6ADA6D4-F50C-4E76-AF11-A006CDEC9197}"/>
                </a:ext>
              </a:extLst>
            </p:cNvPr>
            <p:cNvSpPr/>
            <p:nvPr/>
          </p:nvSpPr>
          <p:spPr>
            <a:xfrm>
              <a:off x="7184348" y="3157832"/>
              <a:ext cx="450959" cy="1166051"/>
            </a:xfrm>
            <a:custGeom>
              <a:avLst/>
              <a:gdLst>
                <a:gd name="connsiteX0" fmla="*/ 418708 w 450958"/>
                <a:gd name="connsiteY0" fmla="*/ 0 h 1166051"/>
                <a:gd name="connsiteX1" fmla="*/ 373612 w 450958"/>
                <a:gd name="connsiteY1" fmla="*/ 23192 h 1166051"/>
                <a:gd name="connsiteX2" fmla="*/ 207402 w 450958"/>
                <a:gd name="connsiteY2" fmla="*/ 389113 h 1166051"/>
                <a:gd name="connsiteX3" fmla="*/ 35393 w 450958"/>
                <a:gd name="connsiteY3" fmla="*/ 930264 h 1166051"/>
                <a:gd name="connsiteX4" fmla="*/ 605 w 450958"/>
                <a:gd name="connsiteY4" fmla="*/ 1075859 h 1166051"/>
                <a:gd name="connsiteX5" fmla="*/ 40547 w 450958"/>
                <a:gd name="connsiteY5" fmla="*/ 1156388 h 1166051"/>
                <a:gd name="connsiteX6" fmla="*/ 133960 w 450958"/>
                <a:gd name="connsiteY6" fmla="*/ 1162830 h 1166051"/>
                <a:gd name="connsiteX7" fmla="*/ 186142 w 450958"/>
                <a:gd name="connsiteY7" fmla="*/ 1097119 h 1166051"/>
                <a:gd name="connsiteX8" fmla="*/ 205469 w 450958"/>
                <a:gd name="connsiteY8" fmla="*/ 954101 h 1166051"/>
                <a:gd name="connsiteX9" fmla="*/ 342045 w 450958"/>
                <a:gd name="connsiteY9" fmla="*/ 395556 h 1166051"/>
                <a:gd name="connsiteX10" fmla="*/ 450275 w 450958"/>
                <a:gd name="connsiteY10" fmla="*/ 42519 h 1166051"/>
                <a:gd name="connsiteX11" fmla="*/ 418708 w 450958"/>
                <a:gd name="connsiteY11" fmla="*/ 0 h 116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0958" h="1166051">
                  <a:moveTo>
                    <a:pt x="418708" y="0"/>
                  </a:moveTo>
                  <a:cubicBezTo>
                    <a:pt x="400026" y="0"/>
                    <a:pt x="383920" y="7086"/>
                    <a:pt x="373612" y="23192"/>
                  </a:cubicBezTo>
                  <a:cubicBezTo>
                    <a:pt x="359439" y="44452"/>
                    <a:pt x="244123" y="287325"/>
                    <a:pt x="207402" y="389113"/>
                  </a:cubicBezTo>
                  <a:cubicBezTo>
                    <a:pt x="204181" y="398777"/>
                    <a:pt x="44412" y="896764"/>
                    <a:pt x="35393" y="930264"/>
                  </a:cubicBezTo>
                  <a:cubicBezTo>
                    <a:pt x="22509" y="978581"/>
                    <a:pt x="6403" y="1026254"/>
                    <a:pt x="605" y="1075859"/>
                  </a:cubicBezTo>
                  <a:cubicBezTo>
                    <a:pt x="-3260" y="1110004"/>
                    <a:pt x="11557" y="1142215"/>
                    <a:pt x="40547" y="1156388"/>
                  </a:cubicBezTo>
                  <a:cubicBezTo>
                    <a:pt x="70181" y="1171205"/>
                    <a:pt x="102393" y="1173138"/>
                    <a:pt x="133960" y="1162830"/>
                  </a:cubicBezTo>
                  <a:cubicBezTo>
                    <a:pt x="164883" y="1152522"/>
                    <a:pt x="183565" y="1131907"/>
                    <a:pt x="186142" y="1097119"/>
                  </a:cubicBezTo>
                  <a:cubicBezTo>
                    <a:pt x="189363" y="1048802"/>
                    <a:pt x="197094" y="1001773"/>
                    <a:pt x="205469" y="954101"/>
                  </a:cubicBezTo>
                  <a:cubicBezTo>
                    <a:pt x="211267" y="919956"/>
                    <a:pt x="339468" y="403286"/>
                    <a:pt x="342045" y="395556"/>
                  </a:cubicBezTo>
                  <a:cubicBezTo>
                    <a:pt x="354286" y="354325"/>
                    <a:pt x="426439" y="118538"/>
                    <a:pt x="450275" y="42519"/>
                  </a:cubicBezTo>
                  <a:cubicBezTo>
                    <a:pt x="457362" y="18038"/>
                    <a:pt x="444477" y="0"/>
                    <a:pt x="418708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61478CE1-2A84-437A-BD63-6006A6077BCB}"/>
              </a:ext>
            </a:extLst>
          </p:cNvPr>
          <p:cNvSpPr/>
          <p:nvPr/>
        </p:nvSpPr>
        <p:spPr>
          <a:xfrm>
            <a:off x="7575740" y="5092795"/>
            <a:ext cx="2806448" cy="1497073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accent1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45" name="Graphic 37">
            <a:extLst>
              <a:ext uri="{FF2B5EF4-FFF2-40B4-BE49-F238E27FC236}">
                <a16:creationId xmlns:a16="http://schemas.microsoft.com/office/drawing/2014/main" id="{61FB7399-EF3E-441C-A323-A134924D929F}"/>
              </a:ext>
            </a:extLst>
          </p:cNvPr>
          <p:cNvSpPr/>
          <p:nvPr/>
        </p:nvSpPr>
        <p:spPr>
          <a:xfrm>
            <a:off x="10455932" y="-8354"/>
            <a:ext cx="1746150" cy="1670813"/>
          </a:xfrm>
          <a:custGeom>
            <a:avLst/>
            <a:gdLst>
              <a:gd name="connsiteX0" fmla="*/ 3329602 w 3355014"/>
              <a:gd name="connsiteY0" fmla="*/ 19286 h 3210263"/>
              <a:gd name="connsiteX1" fmla="*/ 3353727 w 3355014"/>
              <a:gd name="connsiteY1" fmla="*/ 4811 h 3210263"/>
              <a:gd name="connsiteX2" fmla="*/ 3353727 w 3355014"/>
              <a:gd name="connsiteY2" fmla="*/ 1916 h 3210263"/>
              <a:gd name="connsiteX3" fmla="*/ 3253367 w 3355014"/>
              <a:gd name="connsiteY3" fmla="*/ 1916 h 3210263"/>
              <a:gd name="connsiteX4" fmla="*/ 3253367 w 3355014"/>
              <a:gd name="connsiteY4" fmla="*/ 4167 h 3210263"/>
              <a:gd name="connsiteX5" fmla="*/ 3303547 w 3355014"/>
              <a:gd name="connsiteY5" fmla="*/ 7384 h 3210263"/>
              <a:gd name="connsiteX6" fmla="*/ 3214444 w 3355014"/>
              <a:gd name="connsiteY6" fmla="*/ 54670 h 3210263"/>
              <a:gd name="connsiteX7" fmla="*/ 3173592 w 3355014"/>
              <a:gd name="connsiteY7" fmla="*/ 69145 h 3210263"/>
              <a:gd name="connsiteX8" fmla="*/ 2881195 w 3355014"/>
              <a:gd name="connsiteY8" fmla="*/ 8027 h 3210263"/>
              <a:gd name="connsiteX9" fmla="*/ 2853853 w 3355014"/>
              <a:gd name="connsiteY9" fmla="*/ 3524 h 3210263"/>
              <a:gd name="connsiteX10" fmla="*/ 3130810 w 3355014"/>
              <a:gd name="connsiteY10" fmla="*/ 93913 h 3210263"/>
              <a:gd name="connsiteX11" fmla="*/ 3126629 w 3355014"/>
              <a:gd name="connsiteY11" fmla="*/ 98738 h 3210263"/>
              <a:gd name="connsiteX12" fmla="*/ 3010184 w 3355014"/>
              <a:gd name="connsiteY12" fmla="*/ 171757 h 3210263"/>
              <a:gd name="connsiteX13" fmla="*/ 3001499 w 3355014"/>
              <a:gd name="connsiteY13" fmla="*/ 175296 h 3210263"/>
              <a:gd name="connsiteX14" fmla="*/ 2838413 w 3355014"/>
              <a:gd name="connsiteY14" fmla="*/ 126080 h 3210263"/>
              <a:gd name="connsiteX15" fmla="*/ 2831336 w 3355014"/>
              <a:gd name="connsiteY15" fmla="*/ 108710 h 3210263"/>
              <a:gd name="connsiteX16" fmla="*/ 2848063 w 3355014"/>
              <a:gd name="connsiteY16" fmla="*/ 10922 h 3210263"/>
              <a:gd name="connsiteX17" fmla="*/ 2846455 w 3355014"/>
              <a:gd name="connsiteY17" fmla="*/ 1594 h 3210263"/>
              <a:gd name="connsiteX18" fmla="*/ 2814609 w 3355014"/>
              <a:gd name="connsiteY18" fmla="*/ 11566 h 3210263"/>
              <a:gd name="connsiteX19" fmla="*/ 2618712 w 3355014"/>
              <a:gd name="connsiteY19" fmla="*/ 142807 h 3210263"/>
              <a:gd name="connsiteX20" fmla="*/ 2522855 w 3355014"/>
              <a:gd name="connsiteY20" fmla="*/ 126402 h 3210263"/>
              <a:gd name="connsiteX21" fmla="*/ 2472353 w 3355014"/>
              <a:gd name="connsiteY21" fmla="*/ 88445 h 3210263"/>
              <a:gd name="connsiteX22" fmla="*/ 2413809 w 3355014"/>
              <a:gd name="connsiteY22" fmla="*/ 43733 h 3210263"/>
              <a:gd name="connsiteX23" fmla="*/ 2500016 w 3355014"/>
              <a:gd name="connsiteY23" fmla="*/ 3524 h 3210263"/>
              <a:gd name="connsiteX24" fmla="*/ 2493583 w 3355014"/>
              <a:gd name="connsiteY24" fmla="*/ 1272 h 3210263"/>
              <a:gd name="connsiteX25" fmla="*/ 2408019 w 3355014"/>
              <a:gd name="connsiteY25" fmla="*/ 21216 h 3210263"/>
              <a:gd name="connsiteX26" fmla="*/ 2379068 w 3355014"/>
              <a:gd name="connsiteY26" fmla="*/ 16712 h 3210263"/>
              <a:gd name="connsiteX27" fmla="*/ 2332748 w 3355014"/>
              <a:gd name="connsiteY27" fmla="*/ 3524 h 3210263"/>
              <a:gd name="connsiteX28" fmla="*/ 2360733 w 3355014"/>
              <a:gd name="connsiteY28" fmla="*/ 26041 h 3210263"/>
              <a:gd name="connsiteX29" fmla="*/ 2365558 w 3355014"/>
              <a:gd name="connsiteY29" fmla="*/ 52418 h 3210263"/>
              <a:gd name="connsiteX30" fmla="*/ 2351727 w 3355014"/>
              <a:gd name="connsiteY30" fmla="*/ 74291 h 3210263"/>
              <a:gd name="connsiteX31" fmla="*/ 2259729 w 3355014"/>
              <a:gd name="connsiteY31" fmla="*/ 164681 h 3210263"/>
              <a:gd name="connsiteX32" fmla="*/ 2202150 w 3355014"/>
              <a:gd name="connsiteY32" fmla="*/ 193631 h 3210263"/>
              <a:gd name="connsiteX33" fmla="*/ 2098894 w 3355014"/>
              <a:gd name="connsiteY33" fmla="*/ 208428 h 3210263"/>
              <a:gd name="connsiteX34" fmla="*/ 2085062 w 3355014"/>
              <a:gd name="connsiteY34" fmla="*/ 207141 h 3210263"/>
              <a:gd name="connsiteX35" fmla="*/ 2034560 w 3355014"/>
              <a:gd name="connsiteY35" fmla="*/ 200708 h 3210263"/>
              <a:gd name="connsiteX36" fmla="*/ 2080237 w 3355014"/>
              <a:gd name="connsiteY36" fmla="*/ 153100 h 3210263"/>
              <a:gd name="connsiteX37" fmla="*/ 2151970 w 3355014"/>
              <a:gd name="connsiteY37" fmla="*/ 14782 h 3210263"/>
              <a:gd name="connsiteX38" fmla="*/ 2139425 w 3355014"/>
              <a:gd name="connsiteY38" fmla="*/ 1916 h 3210263"/>
              <a:gd name="connsiteX39" fmla="*/ 2131705 w 3355014"/>
              <a:gd name="connsiteY39" fmla="*/ 13817 h 3210263"/>
              <a:gd name="connsiteX40" fmla="*/ 2064476 w 3355014"/>
              <a:gd name="connsiteY40" fmla="*/ 139269 h 3210263"/>
              <a:gd name="connsiteX41" fmla="*/ 2012043 w 3355014"/>
              <a:gd name="connsiteY41" fmla="*/ 190092 h 3210263"/>
              <a:gd name="connsiteX42" fmla="*/ 1991457 w 3355014"/>
              <a:gd name="connsiteY42" fmla="*/ 197491 h 3210263"/>
              <a:gd name="connsiteX43" fmla="*/ 1806496 w 3355014"/>
              <a:gd name="connsiteY43" fmla="*/ 179799 h 3210263"/>
              <a:gd name="connsiteX44" fmla="*/ 1767575 w 3355014"/>
              <a:gd name="connsiteY44" fmla="*/ 174974 h 3210263"/>
              <a:gd name="connsiteX45" fmla="*/ 1950283 w 3355014"/>
              <a:gd name="connsiteY45" fmla="*/ 3524 h 3210263"/>
              <a:gd name="connsiteX46" fmla="*/ 1916186 w 3355014"/>
              <a:gd name="connsiteY46" fmla="*/ 9314 h 3210263"/>
              <a:gd name="connsiteX47" fmla="*/ 1743771 w 3355014"/>
              <a:gd name="connsiteY47" fmla="*/ 167254 h 3210263"/>
              <a:gd name="connsiteX48" fmla="*/ 1723828 w 3355014"/>
              <a:gd name="connsiteY48" fmla="*/ 173366 h 3210263"/>
              <a:gd name="connsiteX49" fmla="*/ 1590656 w 3355014"/>
              <a:gd name="connsiteY49" fmla="*/ 163394 h 3210263"/>
              <a:gd name="connsiteX50" fmla="*/ 1523106 w 3355014"/>
              <a:gd name="connsiteY50" fmla="*/ 158247 h 3210263"/>
              <a:gd name="connsiteX51" fmla="*/ 1630543 w 3355014"/>
              <a:gd name="connsiteY51" fmla="*/ 4167 h 3210263"/>
              <a:gd name="connsiteX52" fmla="*/ 1596125 w 3355014"/>
              <a:gd name="connsiteY52" fmla="*/ 19286 h 3210263"/>
              <a:gd name="connsiteX53" fmla="*/ 1501554 w 3355014"/>
              <a:gd name="connsiteY53" fmla="*/ 149562 h 3210263"/>
              <a:gd name="connsiteX54" fmla="*/ 1484827 w 3355014"/>
              <a:gd name="connsiteY54" fmla="*/ 156317 h 3210263"/>
              <a:gd name="connsiteX55" fmla="*/ 1191143 w 3355014"/>
              <a:gd name="connsiteY55" fmla="*/ 132514 h 3210263"/>
              <a:gd name="connsiteX56" fmla="*/ 1171521 w 3355014"/>
              <a:gd name="connsiteY56" fmla="*/ 125437 h 3210263"/>
              <a:gd name="connsiteX57" fmla="*/ 1240036 w 3355014"/>
              <a:gd name="connsiteY57" fmla="*/ 4167 h 3210263"/>
              <a:gd name="connsiteX58" fmla="*/ 1214303 w 3355014"/>
              <a:gd name="connsiteY58" fmla="*/ 16391 h 3210263"/>
              <a:gd name="connsiteX59" fmla="*/ 1155116 w 3355014"/>
              <a:gd name="connsiteY59" fmla="*/ 118682 h 3210263"/>
              <a:gd name="connsiteX60" fmla="*/ 1137102 w 3355014"/>
              <a:gd name="connsiteY60" fmla="*/ 127367 h 3210263"/>
              <a:gd name="connsiteX61" fmla="*/ 910325 w 3355014"/>
              <a:gd name="connsiteY61" fmla="*/ 100025 h 3210263"/>
              <a:gd name="connsiteX62" fmla="*/ 896493 w 3355014"/>
              <a:gd name="connsiteY62" fmla="*/ 86193 h 3210263"/>
              <a:gd name="connsiteX63" fmla="*/ 903248 w 3355014"/>
              <a:gd name="connsiteY63" fmla="*/ 51774 h 3210263"/>
              <a:gd name="connsiteX64" fmla="*/ 933807 w 3355014"/>
              <a:gd name="connsiteY64" fmla="*/ 3524 h 3210263"/>
              <a:gd name="connsiteX65" fmla="*/ 915150 w 3355014"/>
              <a:gd name="connsiteY65" fmla="*/ 5454 h 3210263"/>
              <a:gd name="connsiteX66" fmla="*/ 876550 w 3355014"/>
              <a:gd name="connsiteY66" fmla="*/ 81690 h 3210263"/>
              <a:gd name="connsiteX67" fmla="*/ 861753 w 3355014"/>
              <a:gd name="connsiteY67" fmla="*/ 92948 h 3210263"/>
              <a:gd name="connsiteX68" fmla="*/ 740805 w 3355014"/>
              <a:gd name="connsiteY68" fmla="*/ 73970 h 3210263"/>
              <a:gd name="connsiteX69" fmla="*/ 724400 w 3355014"/>
              <a:gd name="connsiteY69" fmla="*/ 39229 h 3210263"/>
              <a:gd name="connsiteX70" fmla="*/ 743700 w 3355014"/>
              <a:gd name="connsiteY70" fmla="*/ 4489 h 3210263"/>
              <a:gd name="connsiteX71" fmla="*/ 710247 w 3355014"/>
              <a:gd name="connsiteY71" fmla="*/ 20251 h 3210263"/>
              <a:gd name="connsiteX72" fmla="*/ 692876 w 3355014"/>
              <a:gd name="connsiteY72" fmla="*/ 53061 h 3210263"/>
              <a:gd name="connsiteX73" fmla="*/ 672611 w 3355014"/>
              <a:gd name="connsiteY73" fmla="*/ 63355 h 3210263"/>
              <a:gd name="connsiteX74" fmla="*/ 354802 w 3355014"/>
              <a:gd name="connsiteY74" fmla="*/ 12209 h 3210263"/>
              <a:gd name="connsiteX75" fmla="*/ 197183 w 3355014"/>
              <a:gd name="connsiteY75" fmla="*/ 3846 h 3210263"/>
              <a:gd name="connsiteX76" fmla="*/ 205225 w 3355014"/>
              <a:gd name="connsiteY76" fmla="*/ 5132 h 3210263"/>
              <a:gd name="connsiteX77" fmla="*/ 304943 w 3355014"/>
              <a:gd name="connsiteY77" fmla="*/ 17034 h 3210263"/>
              <a:gd name="connsiteX78" fmla="*/ 648808 w 3355014"/>
              <a:gd name="connsiteY78" fmla="*/ 71396 h 3210263"/>
              <a:gd name="connsiteX79" fmla="*/ 678080 w 3355014"/>
              <a:gd name="connsiteY79" fmla="*/ 77830 h 3210263"/>
              <a:gd name="connsiteX80" fmla="*/ 736623 w 3355014"/>
              <a:gd name="connsiteY80" fmla="*/ 133800 h 3210263"/>
              <a:gd name="connsiteX81" fmla="*/ 651381 w 3355014"/>
              <a:gd name="connsiteY81" fmla="*/ 144094 h 3210263"/>
              <a:gd name="connsiteX82" fmla="*/ 525608 w 3355014"/>
              <a:gd name="connsiteY82" fmla="*/ 132835 h 3210263"/>
              <a:gd name="connsiteX83" fmla="*/ 401765 w 3355014"/>
              <a:gd name="connsiteY83" fmla="*/ 134122 h 3210263"/>
              <a:gd name="connsiteX84" fmla="*/ 348690 w 3355014"/>
              <a:gd name="connsiteY84" fmla="*/ 121898 h 3210263"/>
              <a:gd name="connsiteX85" fmla="*/ 48572 w 3355014"/>
              <a:gd name="connsiteY85" fmla="*/ 5454 h 3210263"/>
              <a:gd name="connsiteX86" fmla="*/ 0 w 3355014"/>
              <a:gd name="connsiteY86" fmla="*/ 2559 h 3210263"/>
              <a:gd name="connsiteX87" fmla="*/ 12545 w 3355014"/>
              <a:gd name="connsiteY87" fmla="*/ 11244 h 3210263"/>
              <a:gd name="connsiteX88" fmla="*/ 358662 w 3355014"/>
              <a:gd name="connsiteY88" fmla="*/ 145059 h 3210263"/>
              <a:gd name="connsiteX89" fmla="*/ 1118445 w 3355014"/>
              <a:gd name="connsiteY89" fmla="*/ 597326 h 3210263"/>
              <a:gd name="connsiteX90" fmla="*/ 1139032 w 3355014"/>
              <a:gd name="connsiteY90" fmla="*/ 638178 h 3210263"/>
              <a:gd name="connsiteX91" fmla="*/ 1181814 w 3355014"/>
              <a:gd name="connsiteY91" fmla="*/ 1214610 h 3210263"/>
              <a:gd name="connsiteX92" fmla="*/ 1224275 w 3355014"/>
              <a:gd name="connsiteY92" fmla="*/ 1672346 h 3210263"/>
              <a:gd name="connsiteX93" fmla="*/ 1243896 w 3355014"/>
              <a:gd name="connsiteY93" fmla="*/ 2360398 h 3210263"/>
              <a:gd name="connsiteX94" fmla="*/ 1233925 w 3355014"/>
              <a:gd name="connsiteY94" fmla="*/ 2371013 h 3210263"/>
              <a:gd name="connsiteX95" fmla="*/ 1177954 w 3355014"/>
              <a:gd name="connsiteY95" fmla="*/ 2384523 h 3210263"/>
              <a:gd name="connsiteX96" fmla="*/ 1162192 w 3355014"/>
              <a:gd name="connsiteY96" fmla="*/ 2379698 h 3210263"/>
              <a:gd name="connsiteX97" fmla="*/ 1055076 w 3355014"/>
              <a:gd name="connsiteY97" fmla="*/ 2224653 h 3210263"/>
              <a:gd name="connsiteX98" fmla="*/ 1018084 w 3355014"/>
              <a:gd name="connsiteY98" fmla="*/ 2127830 h 3210263"/>
              <a:gd name="connsiteX99" fmla="*/ 1013903 w 3355014"/>
              <a:gd name="connsiteY99" fmla="*/ 1844761 h 3210263"/>
              <a:gd name="connsiteX100" fmla="*/ 1033524 w 3355014"/>
              <a:gd name="connsiteY100" fmla="*/ 1757910 h 3210263"/>
              <a:gd name="connsiteX101" fmla="*/ 1095285 w 3355014"/>
              <a:gd name="connsiteY101" fmla="*/ 1636641 h 3210263"/>
              <a:gd name="connsiteX102" fmla="*/ 1099788 w 3355014"/>
              <a:gd name="connsiteY102" fmla="*/ 1624417 h 3210263"/>
              <a:gd name="connsiteX103" fmla="*/ 1006826 w 3355014"/>
              <a:gd name="connsiteY103" fmla="*/ 1745043 h 3210263"/>
              <a:gd name="connsiteX104" fmla="*/ 987204 w 3355014"/>
              <a:gd name="connsiteY104" fmla="*/ 1794902 h 3210263"/>
              <a:gd name="connsiteX105" fmla="*/ 961470 w 3355014"/>
              <a:gd name="connsiteY105" fmla="*/ 2065427 h 3210263"/>
              <a:gd name="connsiteX106" fmla="*/ 1017441 w 3355014"/>
              <a:gd name="connsiteY106" fmla="*/ 2260037 h 3210263"/>
              <a:gd name="connsiteX107" fmla="*/ 1111369 w 3355014"/>
              <a:gd name="connsiteY107" fmla="*/ 2408970 h 3210263"/>
              <a:gd name="connsiteX108" fmla="*/ 1108795 w 3355014"/>
              <a:gd name="connsiteY108" fmla="*/ 2427627 h 3210263"/>
              <a:gd name="connsiteX109" fmla="*/ 1065370 w 3355014"/>
              <a:gd name="connsiteY109" fmla="*/ 2477164 h 3210263"/>
              <a:gd name="connsiteX110" fmla="*/ 1052181 w 3355014"/>
              <a:gd name="connsiteY110" fmla="*/ 2480702 h 3210263"/>
              <a:gd name="connsiteX111" fmla="*/ 873333 w 3355014"/>
              <a:gd name="connsiteY111" fmla="*/ 2375194 h 3210263"/>
              <a:gd name="connsiteX112" fmla="*/ 808034 w 3355014"/>
              <a:gd name="connsiteY112" fmla="*/ 2286092 h 3210263"/>
              <a:gd name="connsiteX113" fmla="*/ 761070 w 3355014"/>
              <a:gd name="connsiteY113" fmla="*/ 2075398 h 3210263"/>
              <a:gd name="connsiteX114" fmla="*/ 777797 w 3355014"/>
              <a:gd name="connsiteY114" fmla="*/ 1926143 h 3210263"/>
              <a:gd name="connsiteX115" fmla="*/ 826369 w 3355014"/>
              <a:gd name="connsiteY115" fmla="*/ 1807769 h 3210263"/>
              <a:gd name="connsiteX116" fmla="*/ 829264 w 3355014"/>
              <a:gd name="connsiteY116" fmla="*/ 1795224 h 3210263"/>
              <a:gd name="connsiteX117" fmla="*/ 825726 w 3355014"/>
              <a:gd name="connsiteY117" fmla="*/ 1798441 h 3210263"/>
              <a:gd name="connsiteX118" fmla="*/ 723757 w 3355014"/>
              <a:gd name="connsiteY118" fmla="*/ 1969891 h 3210263"/>
              <a:gd name="connsiteX119" fmla="*/ 707673 w 3355014"/>
              <a:gd name="connsiteY119" fmla="*/ 2045483 h 3210263"/>
              <a:gd name="connsiteX120" fmla="*/ 745309 w 3355014"/>
              <a:gd name="connsiteY120" fmla="*/ 2273225 h 3210263"/>
              <a:gd name="connsiteX121" fmla="*/ 864970 w 3355014"/>
              <a:gd name="connsiteY121" fmla="*/ 2437598 h 3210263"/>
              <a:gd name="connsiteX122" fmla="*/ 1020979 w 3355014"/>
              <a:gd name="connsiteY122" fmla="*/ 2535707 h 3210263"/>
              <a:gd name="connsiteX123" fmla="*/ 1027734 w 3355014"/>
              <a:gd name="connsiteY123" fmla="*/ 2552756 h 3210263"/>
              <a:gd name="connsiteX124" fmla="*/ 1013581 w 3355014"/>
              <a:gd name="connsiteY124" fmla="*/ 2615803 h 3210263"/>
              <a:gd name="connsiteX125" fmla="*/ 998462 w 3355014"/>
              <a:gd name="connsiteY125" fmla="*/ 2626097 h 3210263"/>
              <a:gd name="connsiteX126" fmla="*/ 874298 w 3355014"/>
              <a:gd name="connsiteY126" fmla="*/ 2589748 h 3210263"/>
              <a:gd name="connsiteX127" fmla="*/ 740483 w 3355014"/>
              <a:gd name="connsiteY127" fmla="*/ 2585888 h 3210263"/>
              <a:gd name="connsiteX128" fmla="*/ 468994 w 3355014"/>
              <a:gd name="connsiteY128" fmla="*/ 2742219 h 3210263"/>
              <a:gd name="connsiteX129" fmla="*/ 444226 w 3355014"/>
              <a:gd name="connsiteY129" fmla="*/ 2776638 h 3210263"/>
              <a:gd name="connsiteX130" fmla="*/ 397584 w 3355014"/>
              <a:gd name="connsiteY130" fmla="*/ 2905949 h 3210263"/>
              <a:gd name="connsiteX131" fmla="*/ 371528 w 3355014"/>
              <a:gd name="connsiteY131" fmla="*/ 2988940 h 3210263"/>
              <a:gd name="connsiteX132" fmla="*/ 381178 w 3355014"/>
              <a:gd name="connsiteY132" fmla="*/ 2975430 h 3210263"/>
              <a:gd name="connsiteX133" fmla="*/ 462883 w 3355014"/>
              <a:gd name="connsiteY133" fmla="*/ 2821028 h 3210263"/>
              <a:gd name="connsiteX134" fmla="*/ 495050 w 3355014"/>
              <a:gd name="connsiteY134" fmla="*/ 2781785 h 3210263"/>
              <a:gd name="connsiteX135" fmla="*/ 744343 w 3355014"/>
              <a:gd name="connsiteY135" fmla="*/ 2642824 h 3210263"/>
              <a:gd name="connsiteX136" fmla="*/ 822509 w 3355014"/>
              <a:gd name="connsiteY136" fmla="*/ 2634782 h 3210263"/>
              <a:gd name="connsiteX137" fmla="*/ 974016 w 3355014"/>
              <a:gd name="connsiteY137" fmla="*/ 2679172 h 3210263"/>
              <a:gd name="connsiteX138" fmla="*/ 1019371 w 3355014"/>
              <a:gd name="connsiteY138" fmla="*/ 2730318 h 3210263"/>
              <a:gd name="connsiteX139" fmla="*/ 1006826 w 3355014"/>
              <a:gd name="connsiteY139" fmla="*/ 2743828 h 3210263"/>
              <a:gd name="connsiteX140" fmla="*/ 827978 w 3355014"/>
              <a:gd name="connsiteY140" fmla="*/ 2742541 h 3210263"/>
              <a:gd name="connsiteX141" fmla="*/ 721183 w 3355014"/>
              <a:gd name="connsiteY141" fmla="*/ 2777282 h 3210263"/>
              <a:gd name="connsiteX142" fmla="*/ 534293 w 3355014"/>
              <a:gd name="connsiteY142" fmla="*/ 2971892 h 3210263"/>
              <a:gd name="connsiteX143" fmla="*/ 518531 w 3355014"/>
              <a:gd name="connsiteY143" fmla="*/ 3016925 h 3210263"/>
              <a:gd name="connsiteX144" fmla="*/ 509846 w 3355014"/>
              <a:gd name="connsiteY144" fmla="*/ 3207997 h 3210263"/>
              <a:gd name="connsiteX145" fmla="*/ 512741 w 3355014"/>
              <a:gd name="connsiteY145" fmla="*/ 3211214 h 3210263"/>
              <a:gd name="connsiteX146" fmla="*/ 541692 w 3355014"/>
              <a:gd name="connsiteY146" fmla="*/ 3064211 h 3210263"/>
              <a:gd name="connsiteX147" fmla="*/ 565174 w 3355014"/>
              <a:gd name="connsiteY147" fmla="*/ 3004380 h 3210263"/>
              <a:gd name="connsiteX148" fmla="*/ 745630 w 3355014"/>
              <a:gd name="connsiteY148" fmla="*/ 2821672 h 3210263"/>
              <a:gd name="connsiteX149" fmla="*/ 818971 w 3355014"/>
              <a:gd name="connsiteY149" fmla="*/ 2794008 h 3210263"/>
              <a:gd name="connsiteX150" fmla="*/ 1036098 w 3355014"/>
              <a:gd name="connsiteY150" fmla="*/ 2803658 h 3210263"/>
              <a:gd name="connsiteX151" fmla="*/ 1050895 w 3355014"/>
              <a:gd name="connsiteY151" fmla="*/ 2813952 h 3210263"/>
              <a:gd name="connsiteX152" fmla="*/ 1110082 w 3355014"/>
              <a:gd name="connsiteY152" fmla="*/ 2887614 h 3210263"/>
              <a:gd name="connsiteX153" fmla="*/ 1122305 w 3355014"/>
              <a:gd name="connsiteY153" fmla="*/ 2910774 h 3210263"/>
              <a:gd name="connsiteX154" fmla="*/ 1186639 w 3355014"/>
              <a:gd name="connsiteY154" fmla="*/ 3038156 h 3210263"/>
              <a:gd name="connsiteX155" fmla="*/ 1190178 w 3355014"/>
              <a:gd name="connsiteY155" fmla="*/ 3048449 h 3210263"/>
              <a:gd name="connsiteX156" fmla="*/ 1224275 w 3355014"/>
              <a:gd name="connsiteY156" fmla="*/ 3119860 h 3210263"/>
              <a:gd name="connsiteX157" fmla="*/ 1209478 w 3355014"/>
              <a:gd name="connsiteY157" fmla="*/ 3091874 h 3210263"/>
              <a:gd name="connsiteX158" fmla="*/ 1215268 w 3355014"/>
              <a:gd name="connsiteY158" fmla="*/ 3062603 h 3210263"/>
              <a:gd name="connsiteX159" fmla="*/ 1233925 w 3355014"/>
              <a:gd name="connsiteY159" fmla="*/ 3061959 h 3210263"/>
              <a:gd name="connsiteX160" fmla="*/ 1278958 w 3355014"/>
              <a:gd name="connsiteY160" fmla="*/ 3060029 h 3210263"/>
              <a:gd name="connsiteX161" fmla="*/ 1294720 w 3355014"/>
              <a:gd name="connsiteY161" fmla="*/ 3066462 h 3210263"/>
              <a:gd name="connsiteX162" fmla="*/ 1296650 w 3355014"/>
              <a:gd name="connsiteY162" fmla="*/ 3094769 h 3210263"/>
              <a:gd name="connsiteX163" fmla="*/ 1282497 w 3355014"/>
              <a:gd name="connsiteY163" fmla="*/ 3120503 h 3210263"/>
              <a:gd name="connsiteX164" fmla="*/ 1316915 w 3355014"/>
              <a:gd name="connsiteY164" fmla="*/ 3048127 h 3210263"/>
              <a:gd name="connsiteX165" fmla="*/ 1319489 w 3355014"/>
              <a:gd name="connsiteY165" fmla="*/ 3038799 h 3210263"/>
              <a:gd name="connsiteX166" fmla="*/ 1385109 w 3355014"/>
              <a:gd name="connsiteY166" fmla="*/ 2906271 h 3210263"/>
              <a:gd name="connsiteX167" fmla="*/ 1392829 w 3355014"/>
              <a:gd name="connsiteY167" fmla="*/ 2890831 h 3210263"/>
              <a:gd name="connsiteX168" fmla="*/ 1455877 w 3355014"/>
              <a:gd name="connsiteY168" fmla="*/ 2813630 h 3210263"/>
              <a:gd name="connsiteX169" fmla="*/ 1470674 w 3355014"/>
              <a:gd name="connsiteY169" fmla="*/ 2803337 h 3210263"/>
              <a:gd name="connsiteX170" fmla="*/ 1665605 w 3355014"/>
              <a:gd name="connsiteY170" fmla="*/ 2792078 h 3210263"/>
              <a:gd name="connsiteX171" fmla="*/ 1767575 w 3355014"/>
              <a:gd name="connsiteY171" fmla="*/ 2826819 h 3210263"/>
              <a:gd name="connsiteX172" fmla="*/ 1936451 w 3355014"/>
              <a:gd name="connsiteY172" fmla="*/ 2998269 h 3210263"/>
              <a:gd name="connsiteX173" fmla="*/ 1954143 w 3355014"/>
              <a:gd name="connsiteY173" fmla="*/ 3030757 h 3210263"/>
              <a:gd name="connsiteX174" fmla="*/ 1984702 w 3355014"/>
              <a:gd name="connsiteY174" fmla="*/ 3160712 h 3210263"/>
              <a:gd name="connsiteX175" fmla="*/ 1993387 w 3355014"/>
              <a:gd name="connsiteY175" fmla="*/ 3210892 h 3210263"/>
              <a:gd name="connsiteX176" fmla="*/ 1988562 w 3355014"/>
              <a:gd name="connsiteY176" fmla="*/ 3027862 h 3210263"/>
              <a:gd name="connsiteX177" fmla="*/ 1961220 w 3355014"/>
              <a:gd name="connsiteY177" fmla="*/ 2957095 h 3210263"/>
              <a:gd name="connsiteX178" fmla="*/ 1798777 w 3355014"/>
              <a:gd name="connsiteY178" fmla="*/ 2787897 h 3210263"/>
              <a:gd name="connsiteX179" fmla="*/ 1669144 w 3355014"/>
              <a:gd name="connsiteY179" fmla="*/ 2742541 h 3210263"/>
              <a:gd name="connsiteX180" fmla="*/ 1497050 w 3355014"/>
              <a:gd name="connsiteY180" fmla="*/ 2744150 h 3210263"/>
              <a:gd name="connsiteX181" fmla="*/ 1486757 w 3355014"/>
              <a:gd name="connsiteY181" fmla="*/ 2732248 h 3210263"/>
              <a:gd name="connsiteX182" fmla="*/ 1491582 w 3355014"/>
              <a:gd name="connsiteY182" fmla="*/ 2705227 h 3210263"/>
              <a:gd name="connsiteX183" fmla="*/ 1502197 w 3355014"/>
              <a:gd name="connsiteY183" fmla="*/ 2691074 h 3210263"/>
              <a:gd name="connsiteX184" fmla="*/ 1649522 w 3355014"/>
              <a:gd name="connsiteY184" fmla="*/ 2641858 h 3210263"/>
              <a:gd name="connsiteX185" fmla="*/ 1787196 w 3355014"/>
              <a:gd name="connsiteY185" fmla="*/ 2653760 h 3210263"/>
              <a:gd name="connsiteX186" fmla="*/ 1992100 w 3355014"/>
              <a:gd name="connsiteY186" fmla="*/ 2769240 h 3210263"/>
              <a:gd name="connsiteX187" fmla="*/ 2042280 w 3355014"/>
              <a:gd name="connsiteY187" fmla="*/ 2821028 h 3210263"/>
              <a:gd name="connsiteX188" fmla="*/ 2122055 w 3355014"/>
              <a:gd name="connsiteY188" fmla="*/ 2970283 h 3210263"/>
              <a:gd name="connsiteX189" fmla="*/ 2129775 w 3355014"/>
              <a:gd name="connsiteY189" fmla="*/ 2981542 h 3210263"/>
              <a:gd name="connsiteX190" fmla="*/ 2129775 w 3355014"/>
              <a:gd name="connsiteY190" fmla="*/ 2974787 h 3210263"/>
              <a:gd name="connsiteX191" fmla="*/ 2064154 w 3355014"/>
              <a:gd name="connsiteY191" fmla="*/ 2782107 h 3210263"/>
              <a:gd name="connsiteX192" fmla="*/ 2026197 w 3355014"/>
              <a:gd name="connsiteY192" fmla="*/ 2732569 h 3210263"/>
              <a:gd name="connsiteX193" fmla="*/ 1790735 w 3355014"/>
              <a:gd name="connsiteY193" fmla="*/ 2594573 h 3210263"/>
              <a:gd name="connsiteX194" fmla="*/ 1650809 w 3355014"/>
              <a:gd name="connsiteY194" fmla="*/ 2584601 h 3210263"/>
              <a:gd name="connsiteX195" fmla="*/ 1505414 w 3355014"/>
              <a:gd name="connsiteY195" fmla="*/ 2626418 h 3210263"/>
              <a:gd name="connsiteX196" fmla="*/ 1493190 w 3355014"/>
              <a:gd name="connsiteY196" fmla="*/ 2618377 h 3210263"/>
              <a:gd name="connsiteX197" fmla="*/ 1478715 w 3355014"/>
              <a:gd name="connsiteY197" fmla="*/ 2552756 h 3210263"/>
              <a:gd name="connsiteX198" fmla="*/ 1485149 w 3355014"/>
              <a:gd name="connsiteY198" fmla="*/ 2535707 h 3210263"/>
              <a:gd name="connsiteX199" fmla="*/ 1663675 w 3355014"/>
              <a:gd name="connsiteY199" fmla="*/ 2421515 h 3210263"/>
              <a:gd name="connsiteX200" fmla="*/ 1748274 w 3355014"/>
              <a:gd name="connsiteY200" fmla="*/ 2309574 h 3210263"/>
              <a:gd name="connsiteX201" fmla="*/ 1798133 w 3355014"/>
              <a:gd name="connsiteY201" fmla="*/ 2048378 h 3210263"/>
              <a:gd name="connsiteX202" fmla="*/ 1777868 w 3355014"/>
              <a:gd name="connsiteY202" fmla="*/ 1961527 h 3210263"/>
              <a:gd name="connsiteX203" fmla="*/ 1686192 w 3355014"/>
              <a:gd name="connsiteY203" fmla="*/ 1808091 h 3210263"/>
              <a:gd name="connsiteX204" fmla="*/ 1676864 w 3355014"/>
              <a:gd name="connsiteY204" fmla="*/ 1801979 h 3210263"/>
              <a:gd name="connsiteX205" fmla="*/ 1738303 w 3355014"/>
              <a:gd name="connsiteY205" fmla="*/ 1955416 h 3210263"/>
              <a:gd name="connsiteX206" fmla="*/ 1750204 w 3355014"/>
              <a:gd name="connsiteY206" fmla="*/ 2033581 h 3210263"/>
              <a:gd name="connsiteX207" fmla="*/ 1709031 w 3355014"/>
              <a:gd name="connsiteY207" fmla="*/ 2253925 h 3210263"/>
              <a:gd name="connsiteX208" fmla="*/ 1613495 w 3355014"/>
              <a:gd name="connsiteY208" fmla="*/ 2390635 h 3210263"/>
              <a:gd name="connsiteX209" fmla="*/ 1454590 w 3355014"/>
              <a:gd name="connsiteY209" fmla="*/ 2481667 h 3210263"/>
              <a:gd name="connsiteX210" fmla="*/ 1441723 w 3355014"/>
              <a:gd name="connsiteY210" fmla="*/ 2477807 h 3210263"/>
              <a:gd name="connsiteX211" fmla="*/ 1397011 w 3355014"/>
              <a:gd name="connsiteY211" fmla="*/ 2427627 h 3210263"/>
              <a:gd name="connsiteX212" fmla="*/ 1394759 w 3355014"/>
              <a:gd name="connsiteY212" fmla="*/ 2411221 h 3210263"/>
              <a:gd name="connsiteX213" fmla="*/ 1479359 w 3355014"/>
              <a:gd name="connsiteY213" fmla="*/ 2279015 h 3210263"/>
              <a:gd name="connsiteX214" fmla="*/ 1545301 w 3355014"/>
              <a:gd name="connsiteY214" fmla="*/ 2060923 h 3210263"/>
              <a:gd name="connsiteX215" fmla="*/ 1531469 w 3355014"/>
              <a:gd name="connsiteY215" fmla="*/ 1860523 h 3210263"/>
              <a:gd name="connsiteX216" fmla="*/ 1497372 w 3355014"/>
              <a:gd name="connsiteY216" fmla="*/ 1742470 h 3210263"/>
              <a:gd name="connsiteX217" fmla="*/ 1407948 w 3355014"/>
              <a:gd name="connsiteY217" fmla="*/ 1625704 h 3210263"/>
              <a:gd name="connsiteX218" fmla="*/ 1402480 w 3355014"/>
              <a:gd name="connsiteY218" fmla="*/ 1623774 h 3210263"/>
              <a:gd name="connsiteX219" fmla="*/ 1461988 w 3355014"/>
              <a:gd name="connsiteY219" fmla="*/ 1736037 h 3210263"/>
              <a:gd name="connsiteX220" fmla="*/ 1489009 w 3355014"/>
              <a:gd name="connsiteY220" fmla="*/ 1813559 h 3210263"/>
              <a:gd name="connsiteX221" fmla="*/ 1493190 w 3355014"/>
              <a:gd name="connsiteY221" fmla="*/ 2084405 h 3210263"/>
              <a:gd name="connsiteX222" fmla="*/ 1460380 w 3355014"/>
              <a:gd name="connsiteY222" fmla="*/ 2211143 h 3210263"/>
              <a:gd name="connsiteX223" fmla="*/ 1343292 w 3355014"/>
              <a:gd name="connsiteY223" fmla="*/ 2382593 h 3210263"/>
              <a:gd name="connsiteX224" fmla="*/ 1329461 w 3355014"/>
              <a:gd name="connsiteY224" fmla="*/ 2386453 h 3210263"/>
              <a:gd name="connsiteX225" fmla="*/ 1276385 w 3355014"/>
              <a:gd name="connsiteY225" fmla="*/ 2373264 h 3210263"/>
              <a:gd name="connsiteX226" fmla="*/ 1263197 w 3355014"/>
              <a:gd name="connsiteY226" fmla="*/ 2359111 h 3210263"/>
              <a:gd name="connsiteX227" fmla="*/ 1259980 w 3355014"/>
              <a:gd name="connsiteY227" fmla="*/ 2188304 h 3210263"/>
              <a:gd name="connsiteX228" fmla="*/ 1248400 w 3355014"/>
              <a:gd name="connsiteY228" fmla="*/ 1745043 h 3210263"/>
              <a:gd name="connsiteX229" fmla="*/ 1201436 w 3355014"/>
              <a:gd name="connsiteY229" fmla="*/ 1233910 h 3210263"/>
              <a:gd name="connsiteX230" fmla="*/ 1159297 w 3355014"/>
              <a:gd name="connsiteY230" fmla="*/ 682247 h 3210263"/>
              <a:gd name="connsiteX231" fmla="*/ 1159297 w 3355014"/>
              <a:gd name="connsiteY231" fmla="*/ 632067 h 3210263"/>
              <a:gd name="connsiteX232" fmla="*/ 1308552 w 3355014"/>
              <a:gd name="connsiteY232" fmla="*/ 759126 h 3210263"/>
              <a:gd name="connsiteX233" fmla="*/ 1321740 w 3355014"/>
              <a:gd name="connsiteY233" fmla="*/ 769098 h 3210263"/>
              <a:gd name="connsiteX234" fmla="*/ 1531469 w 3355014"/>
              <a:gd name="connsiteY234" fmla="*/ 884577 h 3210263"/>
              <a:gd name="connsiteX235" fmla="*/ 1692947 w 3355014"/>
              <a:gd name="connsiteY235" fmla="*/ 989120 h 3210263"/>
              <a:gd name="connsiteX236" fmla="*/ 1862467 w 3355014"/>
              <a:gd name="connsiteY236" fmla="*/ 1197884 h 3210263"/>
              <a:gd name="connsiteX237" fmla="*/ 1917794 w 3355014"/>
              <a:gd name="connsiteY237" fmla="*/ 1260287 h 3210263"/>
              <a:gd name="connsiteX238" fmla="*/ 2052252 w 3355014"/>
              <a:gd name="connsiteY238" fmla="*/ 1376088 h 3210263"/>
              <a:gd name="connsiteX239" fmla="*/ 2270666 w 3355014"/>
              <a:gd name="connsiteY239" fmla="*/ 1588069 h 3210263"/>
              <a:gd name="connsiteX240" fmla="*/ 2436004 w 3355014"/>
              <a:gd name="connsiteY240" fmla="*/ 1816454 h 3210263"/>
              <a:gd name="connsiteX241" fmla="*/ 2462059 w 3355014"/>
              <a:gd name="connsiteY241" fmla="*/ 1838006 h 3210263"/>
              <a:gd name="connsiteX242" fmla="*/ 2476856 w 3355014"/>
              <a:gd name="connsiteY242" fmla="*/ 1844761 h 3210263"/>
              <a:gd name="connsiteX243" fmla="*/ 2585259 w 3355014"/>
              <a:gd name="connsiteY243" fmla="*/ 1915207 h 3210263"/>
              <a:gd name="connsiteX244" fmla="*/ 2743520 w 3355014"/>
              <a:gd name="connsiteY244" fmla="*/ 2031008 h 3210263"/>
              <a:gd name="connsiteX245" fmla="*/ 2975766 w 3355014"/>
              <a:gd name="connsiteY245" fmla="*/ 2324371 h 3210263"/>
              <a:gd name="connsiteX246" fmla="*/ 3244038 w 3355014"/>
              <a:gd name="connsiteY246" fmla="*/ 2787575 h 3210263"/>
              <a:gd name="connsiteX247" fmla="*/ 3251115 w 3355014"/>
              <a:gd name="connsiteY247" fmla="*/ 2806875 h 3210263"/>
              <a:gd name="connsiteX248" fmla="*/ 3324134 w 3355014"/>
              <a:gd name="connsiteY248" fmla="*/ 3040729 h 3210263"/>
              <a:gd name="connsiteX249" fmla="*/ 3354049 w 3355014"/>
              <a:gd name="connsiteY249" fmla="*/ 3118895 h 3210263"/>
              <a:gd name="connsiteX250" fmla="*/ 3354049 w 3355014"/>
              <a:gd name="connsiteY250" fmla="*/ 3074826 h 3210263"/>
              <a:gd name="connsiteX251" fmla="*/ 3303547 w 3355014"/>
              <a:gd name="connsiteY251" fmla="*/ 2925250 h 3210263"/>
              <a:gd name="connsiteX252" fmla="*/ 3268163 w 3355014"/>
              <a:gd name="connsiteY252" fmla="*/ 2802693 h 3210263"/>
              <a:gd name="connsiteX253" fmla="*/ 3267520 w 3355014"/>
              <a:gd name="connsiteY253" fmla="*/ 2786610 h 3210263"/>
              <a:gd name="connsiteX254" fmla="*/ 3342147 w 3355014"/>
              <a:gd name="connsiteY254" fmla="*/ 2608405 h 3210263"/>
              <a:gd name="connsiteX255" fmla="*/ 3354371 w 3355014"/>
              <a:gd name="connsiteY255" fmla="*/ 2606475 h 3210263"/>
              <a:gd name="connsiteX256" fmla="*/ 3354371 w 3355014"/>
              <a:gd name="connsiteY256" fmla="*/ 2556938 h 3210263"/>
              <a:gd name="connsiteX257" fmla="*/ 3346007 w 3355014"/>
              <a:gd name="connsiteY257" fmla="*/ 2553399 h 3210263"/>
              <a:gd name="connsiteX258" fmla="*/ 3155257 w 3355014"/>
              <a:gd name="connsiteY258" fmla="*/ 2227226 h 3210263"/>
              <a:gd name="connsiteX259" fmla="*/ 3154614 w 3355014"/>
              <a:gd name="connsiteY259" fmla="*/ 2224653 h 3210263"/>
              <a:gd name="connsiteX260" fmla="*/ 3346007 w 3355014"/>
              <a:gd name="connsiteY260" fmla="*/ 2337237 h 3210263"/>
              <a:gd name="connsiteX261" fmla="*/ 3354371 w 3355014"/>
              <a:gd name="connsiteY261" fmla="*/ 2347853 h 3210263"/>
              <a:gd name="connsiteX262" fmla="*/ 3354371 w 3355014"/>
              <a:gd name="connsiteY262" fmla="*/ 2312147 h 3210263"/>
              <a:gd name="connsiteX263" fmla="*/ 3348902 w 3355014"/>
              <a:gd name="connsiteY263" fmla="*/ 2308287 h 3210263"/>
              <a:gd name="connsiteX264" fmla="*/ 3224095 w 3355014"/>
              <a:gd name="connsiteY264" fmla="*/ 2229478 h 3210263"/>
              <a:gd name="connsiteX265" fmla="*/ 3167802 w 3355014"/>
              <a:gd name="connsiteY265" fmla="*/ 2208248 h 3210263"/>
              <a:gd name="connsiteX266" fmla="*/ 3160404 w 3355014"/>
              <a:gd name="connsiteY266" fmla="*/ 2189591 h 3210263"/>
              <a:gd name="connsiteX267" fmla="*/ 3290037 w 3355014"/>
              <a:gd name="connsiteY267" fmla="*/ 2025861 h 3210263"/>
              <a:gd name="connsiteX268" fmla="*/ 3354371 w 3355014"/>
              <a:gd name="connsiteY268" fmla="*/ 1984044 h 3210263"/>
              <a:gd name="connsiteX269" fmla="*/ 3354371 w 3355014"/>
              <a:gd name="connsiteY269" fmla="*/ 1959276 h 3210263"/>
              <a:gd name="connsiteX270" fmla="*/ 3153327 w 3355014"/>
              <a:gd name="connsiteY270" fmla="*/ 2158067 h 3210263"/>
              <a:gd name="connsiteX271" fmla="*/ 3147216 w 3355014"/>
              <a:gd name="connsiteY271" fmla="*/ 2171899 h 3210263"/>
              <a:gd name="connsiteX272" fmla="*/ 3144321 w 3355014"/>
              <a:gd name="connsiteY272" fmla="*/ 2174151 h 3210263"/>
              <a:gd name="connsiteX273" fmla="*/ 3137566 w 3355014"/>
              <a:gd name="connsiteY273" fmla="*/ 2131047 h 3210263"/>
              <a:gd name="connsiteX274" fmla="*/ 3106685 w 3355014"/>
              <a:gd name="connsiteY274" fmla="*/ 1895263 h 3210263"/>
              <a:gd name="connsiteX275" fmla="*/ 3121804 w 3355014"/>
              <a:gd name="connsiteY275" fmla="*/ 1880788 h 3210263"/>
              <a:gd name="connsiteX276" fmla="*/ 3217983 w 3355014"/>
              <a:gd name="connsiteY276" fmla="*/ 1884648 h 3210263"/>
              <a:gd name="connsiteX277" fmla="*/ 3354371 w 3355014"/>
              <a:gd name="connsiteY277" fmla="*/ 1920675 h 3210263"/>
              <a:gd name="connsiteX278" fmla="*/ 3354371 w 3355014"/>
              <a:gd name="connsiteY278" fmla="*/ 1898480 h 3210263"/>
              <a:gd name="connsiteX279" fmla="*/ 3228920 w 3355014"/>
              <a:gd name="connsiteY279" fmla="*/ 1869530 h 3210263"/>
              <a:gd name="connsiteX280" fmla="*/ 3124699 w 3355014"/>
              <a:gd name="connsiteY280" fmla="*/ 1863096 h 3210263"/>
              <a:gd name="connsiteX281" fmla="*/ 3100252 w 3355014"/>
              <a:gd name="connsiteY281" fmla="*/ 1839614 h 3210263"/>
              <a:gd name="connsiteX282" fmla="*/ 3070658 w 3355014"/>
              <a:gd name="connsiteY282" fmla="*/ 1599327 h 3210263"/>
              <a:gd name="connsiteX283" fmla="*/ 3083525 w 3355014"/>
              <a:gd name="connsiteY283" fmla="*/ 1582600 h 3210263"/>
              <a:gd name="connsiteX284" fmla="*/ 3225703 w 3355014"/>
              <a:gd name="connsiteY284" fmla="*/ 1558154 h 3210263"/>
              <a:gd name="connsiteX285" fmla="*/ 3354371 w 3355014"/>
              <a:gd name="connsiteY285" fmla="*/ 1562335 h 3210263"/>
              <a:gd name="connsiteX286" fmla="*/ 3354371 w 3355014"/>
              <a:gd name="connsiteY286" fmla="*/ 1543035 h 3210263"/>
              <a:gd name="connsiteX287" fmla="*/ 3261087 w 3355014"/>
              <a:gd name="connsiteY287" fmla="*/ 1539497 h 3210263"/>
              <a:gd name="connsiteX288" fmla="*/ 3115692 w 3355014"/>
              <a:gd name="connsiteY288" fmla="*/ 1561049 h 3210263"/>
              <a:gd name="connsiteX289" fmla="*/ 3077413 w 3355014"/>
              <a:gd name="connsiteY289" fmla="*/ 1565874 h 3210263"/>
              <a:gd name="connsiteX290" fmla="*/ 3065190 w 3355014"/>
              <a:gd name="connsiteY290" fmla="*/ 1555580 h 3210263"/>
              <a:gd name="connsiteX291" fmla="*/ 3040743 w 3355014"/>
              <a:gd name="connsiteY291" fmla="*/ 1361935 h 3210263"/>
              <a:gd name="connsiteX292" fmla="*/ 3045568 w 3355014"/>
              <a:gd name="connsiteY292" fmla="*/ 1348425 h 3210263"/>
              <a:gd name="connsiteX293" fmla="*/ 3139817 w 3355014"/>
              <a:gd name="connsiteY293" fmla="*/ 1306929 h 3210263"/>
              <a:gd name="connsiteX294" fmla="*/ 3354371 w 3355014"/>
              <a:gd name="connsiteY294" fmla="*/ 1265434 h 3210263"/>
              <a:gd name="connsiteX295" fmla="*/ 3354371 w 3355014"/>
              <a:gd name="connsiteY295" fmla="*/ 1249029 h 3210263"/>
              <a:gd name="connsiteX296" fmla="*/ 3093818 w 3355014"/>
              <a:gd name="connsiteY296" fmla="*/ 1306608 h 3210263"/>
              <a:gd name="connsiteX297" fmla="*/ 3045246 w 3355014"/>
              <a:gd name="connsiteY297" fmla="*/ 1329446 h 3210263"/>
              <a:gd name="connsiteX298" fmla="*/ 3035274 w 3355014"/>
              <a:gd name="connsiteY298" fmla="*/ 1323978 h 3210263"/>
              <a:gd name="connsiteX299" fmla="*/ 3015974 w 3355014"/>
              <a:gd name="connsiteY299" fmla="*/ 1192093 h 3210263"/>
              <a:gd name="connsiteX300" fmla="*/ 3019834 w 3355014"/>
              <a:gd name="connsiteY300" fmla="*/ 1182765 h 3210263"/>
              <a:gd name="connsiteX301" fmla="*/ 3214766 w 3355014"/>
              <a:gd name="connsiteY301" fmla="*/ 1039622 h 3210263"/>
              <a:gd name="connsiteX302" fmla="*/ 3354371 w 3355014"/>
              <a:gd name="connsiteY302" fmla="*/ 965316 h 3210263"/>
              <a:gd name="connsiteX303" fmla="*/ 3354371 w 3355014"/>
              <a:gd name="connsiteY303" fmla="*/ 940548 h 3210263"/>
              <a:gd name="connsiteX304" fmla="*/ 3011471 w 3355014"/>
              <a:gd name="connsiteY304" fmla="*/ 1158961 h 3210263"/>
              <a:gd name="connsiteX305" fmla="*/ 2993779 w 3355014"/>
              <a:gd name="connsiteY305" fmla="*/ 1054097 h 3210263"/>
              <a:gd name="connsiteX306" fmla="*/ 2989598 w 3355014"/>
              <a:gd name="connsiteY306" fmla="*/ 1031259 h 3210263"/>
              <a:gd name="connsiteX307" fmla="*/ 2999569 w 3355014"/>
              <a:gd name="connsiteY307" fmla="*/ 973036 h 3210263"/>
              <a:gd name="connsiteX308" fmla="*/ 3115692 w 3355014"/>
              <a:gd name="connsiteY308" fmla="*/ 863990 h 3210263"/>
              <a:gd name="connsiteX309" fmla="*/ 3297114 w 3355014"/>
              <a:gd name="connsiteY309" fmla="*/ 792258 h 3210263"/>
              <a:gd name="connsiteX310" fmla="*/ 3303547 w 3355014"/>
              <a:gd name="connsiteY310" fmla="*/ 790328 h 3210263"/>
              <a:gd name="connsiteX311" fmla="*/ 3354371 w 3355014"/>
              <a:gd name="connsiteY311" fmla="*/ 795153 h 3210263"/>
              <a:gd name="connsiteX312" fmla="*/ 3354371 w 3355014"/>
              <a:gd name="connsiteY312" fmla="*/ 773280 h 3210263"/>
              <a:gd name="connsiteX313" fmla="*/ 3291967 w 3355014"/>
              <a:gd name="connsiteY313" fmla="*/ 640430 h 3210263"/>
              <a:gd name="connsiteX314" fmla="*/ 3334106 w 3355014"/>
              <a:gd name="connsiteY314" fmla="*/ 434240 h 3210263"/>
              <a:gd name="connsiteX315" fmla="*/ 3354371 w 3355014"/>
              <a:gd name="connsiteY315" fmla="*/ 387919 h 3210263"/>
              <a:gd name="connsiteX316" fmla="*/ 3354371 w 3355014"/>
              <a:gd name="connsiteY316" fmla="*/ 346746 h 3210263"/>
              <a:gd name="connsiteX317" fmla="*/ 3348259 w 3355014"/>
              <a:gd name="connsiteY317" fmla="*/ 353501 h 3210263"/>
              <a:gd name="connsiteX318" fmla="*/ 3272667 w 3355014"/>
              <a:gd name="connsiteY318" fmla="*/ 618235 h 3210263"/>
              <a:gd name="connsiteX319" fmla="*/ 3290037 w 3355014"/>
              <a:gd name="connsiteY319" fmla="*/ 725672 h 3210263"/>
              <a:gd name="connsiteX320" fmla="*/ 3255297 w 3355014"/>
              <a:gd name="connsiteY320" fmla="*/ 700261 h 3210263"/>
              <a:gd name="connsiteX321" fmla="*/ 3186459 w 3355014"/>
              <a:gd name="connsiteY321" fmla="*/ 649758 h 3210263"/>
              <a:gd name="connsiteX322" fmla="*/ 3138852 w 3355014"/>
              <a:gd name="connsiteY322" fmla="*/ 534601 h 3210263"/>
              <a:gd name="connsiteX323" fmla="*/ 3214766 w 3355014"/>
              <a:gd name="connsiteY323" fmla="*/ 326480 h 3210263"/>
              <a:gd name="connsiteX324" fmla="*/ 3232136 w 3355014"/>
              <a:gd name="connsiteY324" fmla="*/ 315544 h 3210263"/>
              <a:gd name="connsiteX325" fmla="*/ 3341504 w 3355014"/>
              <a:gd name="connsiteY325" fmla="*/ 302677 h 3210263"/>
              <a:gd name="connsiteX326" fmla="*/ 3355014 w 3355014"/>
              <a:gd name="connsiteY326" fmla="*/ 300103 h 3210263"/>
              <a:gd name="connsiteX327" fmla="*/ 3355014 w 3355014"/>
              <a:gd name="connsiteY327" fmla="*/ 286272 h 3210263"/>
              <a:gd name="connsiteX328" fmla="*/ 3235996 w 3355014"/>
              <a:gd name="connsiteY328" fmla="*/ 298817 h 3210263"/>
              <a:gd name="connsiteX329" fmla="*/ 3137244 w 3355014"/>
              <a:gd name="connsiteY329" fmla="*/ 250566 h 3210263"/>
              <a:gd name="connsiteX330" fmla="*/ 3130810 w 3355014"/>
              <a:gd name="connsiteY330" fmla="*/ 149240 h 3210263"/>
              <a:gd name="connsiteX331" fmla="*/ 3169089 w 3355014"/>
              <a:gd name="connsiteY331" fmla="*/ 104528 h 3210263"/>
              <a:gd name="connsiteX332" fmla="*/ 3249185 w 3355014"/>
              <a:gd name="connsiteY332" fmla="*/ 53061 h 3210263"/>
              <a:gd name="connsiteX333" fmla="*/ 3293575 w 3355014"/>
              <a:gd name="connsiteY333" fmla="*/ 31831 h 3210263"/>
              <a:gd name="connsiteX334" fmla="*/ 3355014 w 3355014"/>
              <a:gd name="connsiteY334" fmla="*/ 264398 h 3210263"/>
              <a:gd name="connsiteX335" fmla="*/ 3355014 w 3355014"/>
              <a:gd name="connsiteY335" fmla="*/ 245098 h 3210263"/>
              <a:gd name="connsiteX336" fmla="*/ 3329602 w 3355014"/>
              <a:gd name="connsiteY336" fmla="*/ 19286 h 3210263"/>
              <a:gd name="connsiteX337" fmla="*/ 1223953 w 3355014"/>
              <a:gd name="connsiteY337" fmla="*/ 3046519 h 3210263"/>
              <a:gd name="connsiteX338" fmla="*/ 1214303 w 3355014"/>
              <a:gd name="connsiteY338" fmla="*/ 3037512 h 3210263"/>
              <a:gd name="connsiteX339" fmla="*/ 1223310 w 3355014"/>
              <a:gd name="connsiteY339" fmla="*/ 3027219 h 3210263"/>
              <a:gd name="connsiteX340" fmla="*/ 1232316 w 3355014"/>
              <a:gd name="connsiteY340" fmla="*/ 3037191 h 3210263"/>
              <a:gd name="connsiteX341" fmla="*/ 1223953 w 3355014"/>
              <a:gd name="connsiteY341" fmla="*/ 3046519 h 3210263"/>
              <a:gd name="connsiteX342" fmla="*/ 1282818 w 3355014"/>
              <a:gd name="connsiteY342" fmla="*/ 3027862 h 3210263"/>
              <a:gd name="connsiteX343" fmla="*/ 1292147 w 3355014"/>
              <a:gd name="connsiteY343" fmla="*/ 3037512 h 3210263"/>
              <a:gd name="connsiteX344" fmla="*/ 1282497 w 3355014"/>
              <a:gd name="connsiteY344" fmla="*/ 3046841 h 3210263"/>
              <a:gd name="connsiteX345" fmla="*/ 1273168 w 3355014"/>
              <a:gd name="connsiteY345" fmla="*/ 3037191 h 3210263"/>
              <a:gd name="connsiteX346" fmla="*/ 1282818 w 3355014"/>
              <a:gd name="connsiteY346" fmla="*/ 3027862 h 3210263"/>
              <a:gd name="connsiteX347" fmla="*/ 2923977 w 3355014"/>
              <a:gd name="connsiteY347" fmla="*/ 179156 h 3210263"/>
              <a:gd name="connsiteX348" fmla="*/ 2970297 w 3355014"/>
              <a:gd name="connsiteY348" fmla="*/ 184946 h 3210263"/>
              <a:gd name="connsiteX349" fmla="*/ 2979304 w 3355014"/>
              <a:gd name="connsiteY349" fmla="*/ 189449 h 3210263"/>
              <a:gd name="connsiteX350" fmla="*/ 2974157 w 3355014"/>
              <a:gd name="connsiteY350" fmla="*/ 199421 h 3210263"/>
              <a:gd name="connsiteX351" fmla="*/ 2914648 w 3355014"/>
              <a:gd name="connsiteY351" fmla="*/ 250566 h 3210263"/>
              <a:gd name="connsiteX352" fmla="*/ 2858035 w 3355014"/>
              <a:gd name="connsiteY352" fmla="*/ 256678 h 3210263"/>
              <a:gd name="connsiteX353" fmla="*/ 2843881 w 3355014"/>
              <a:gd name="connsiteY353" fmla="*/ 251531 h 3210263"/>
              <a:gd name="connsiteX354" fmla="*/ 2818791 w 3355014"/>
              <a:gd name="connsiteY354" fmla="*/ 208749 h 3210263"/>
              <a:gd name="connsiteX355" fmla="*/ 2826511 w 3355014"/>
              <a:gd name="connsiteY355" fmla="*/ 137982 h 3210263"/>
              <a:gd name="connsiteX356" fmla="*/ 2923977 w 3355014"/>
              <a:gd name="connsiteY356" fmla="*/ 179156 h 3210263"/>
              <a:gd name="connsiteX357" fmla="*/ 3010184 w 3355014"/>
              <a:gd name="connsiteY357" fmla="*/ 517230 h 3210263"/>
              <a:gd name="connsiteX358" fmla="*/ 2924620 w 3355014"/>
              <a:gd name="connsiteY358" fmla="*/ 453218 h 3210263"/>
              <a:gd name="connsiteX359" fmla="*/ 2911432 w 3355014"/>
              <a:gd name="connsiteY359" fmla="*/ 417835 h 3210263"/>
              <a:gd name="connsiteX360" fmla="*/ 2909180 w 3355014"/>
              <a:gd name="connsiteY360" fmla="*/ 393388 h 3210263"/>
              <a:gd name="connsiteX361" fmla="*/ 2946815 w 3355014"/>
              <a:gd name="connsiteY361" fmla="*/ 351892 h 3210263"/>
              <a:gd name="connsiteX362" fmla="*/ 2995709 w 3355014"/>
              <a:gd name="connsiteY362" fmla="*/ 344172 h 3210263"/>
              <a:gd name="connsiteX363" fmla="*/ 3007289 w 3355014"/>
              <a:gd name="connsiteY363" fmla="*/ 355431 h 3210263"/>
              <a:gd name="connsiteX364" fmla="*/ 2998282 w 3355014"/>
              <a:gd name="connsiteY364" fmla="*/ 395639 h 3210263"/>
              <a:gd name="connsiteX365" fmla="*/ 3010184 w 3355014"/>
              <a:gd name="connsiteY365" fmla="*/ 517230 h 3210263"/>
              <a:gd name="connsiteX366" fmla="*/ 2891167 w 3355014"/>
              <a:gd name="connsiteY366" fmla="*/ 429736 h 3210263"/>
              <a:gd name="connsiteX367" fmla="*/ 2829728 w 3355014"/>
              <a:gd name="connsiteY367" fmla="*/ 384381 h 3210263"/>
              <a:gd name="connsiteX368" fmla="*/ 2824581 w 3355014"/>
              <a:gd name="connsiteY368" fmla="*/ 375052 h 3210263"/>
              <a:gd name="connsiteX369" fmla="*/ 2833588 w 3355014"/>
              <a:gd name="connsiteY369" fmla="*/ 370549 h 3210263"/>
              <a:gd name="connsiteX370" fmla="*/ 2886341 w 3355014"/>
              <a:gd name="connsiteY370" fmla="*/ 361542 h 3210263"/>
              <a:gd name="connsiteX371" fmla="*/ 2893418 w 3355014"/>
              <a:gd name="connsiteY371" fmla="*/ 369262 h 3210263"/>
              <a:gd name="connsiteX372" fmla="*/ 2891167 w 3355014"/>
              <a:gd name="connsiteY372" fmla="*/ 429736 h 3210263"/>
              <a:gd name="connsiteX373" fmla="*/ 2785981 w 3355014"/>
              <a:gd name="connsiteY373" fmla="*/ 406898 h 3210263"/>
              <a:gd name="connsiteX374" fmla="*/ 2780190 w 3355014"/>
              <a:gd name="connsiteY374" fmla="*/ 456113 h 3210263"/>
              <a:gd name="connsiteX375" fmla="*/ 2774400 w 3355014"/>
              <a:gd name="connsiteY375" fmla="*/ 460617 h 3210263"/>
              <a:gd name="connsiteX376" fmla="*/ 2740625 w 3355014"/>
              <a:gd name="connsiteY376" fmla="*/ 450967 h 3210263"/>
              <a:gd name="connsiteX377" fmla="*/ 2785981 w 3355014"/>
              <a:gd name="connsiteY377" fmla="*/ 406898 h 3210263"/>
              <a:gd name="connsiteX378" fmla="*/ 2732583 w 3355014"/>
              <a:gd name="connsiteY378" fmla="*/ 441638 h 3210263"/>
              <a:gd name="connsiteX379" fmla="*/ 2725507 w 3355014"/>
              <a:gd name="connsiteY379" fmla="*/ 440673 h 3210263"/>
              <a:gd name="connsiteX380" fmla="*/ 2708137 w 3355014"/>
              <a:gd name="connsiteY380" fmla="*/ 431666 h 3210263"/>
              <a:gd name="connsiteX381" fmla="*/ 2770219 w 3355014"/>
              <a:gd name="connsiteY381" fmla="*/ 397891 h 3210263"/>
              <a:gd name="connsiteX382" fmla="*/ 2772792 w 3355014"/>
              <a:gd name="connsiteY382" fmla="*/ 400786 h 3210263"/>
              <a:gd name="connsiteX383" fmla="*/ 2732583 w 3355014"/>
              <a:gd name="connsiteY383" fmla="*/ 441638 h 3210263"/>
              <a:gd name="connsiteX384" fmla="*/ 2773757 w 3355014"/>
              <a:gd name="connsiteY384" fmla="*/ 351571 h 3210263"/>
              <a:gd name="connsiteX385" fmla="*/ 2772471 w 3355014"/>
              <a:gd name="connsiteY385" fmla="*/ 353822 h 3210263"/>
              <a:gd name="connsiteX386" fmla="*/ 2754457 w 3355014"/>
              <a:gd name="connsiteY386" fmla="*/ 348354 h 3210263"/>
              <a:gd name="connsiteX387" fmla="*/ 2744163 w 3355014"/>
              <a:gd name="connsiteY387" fmla="*/ 325194 h 3210263"/>
              <a:gd name="connsiteX388" fmla="*/ 2773757 w 3355014"/>
              <a:gd name="connsiteY388" fmla="*/ 351571 h 3210263"/>
              <a:gd name="connsiteX389" fmla="*/ 2746415 w 3355014"/>
              <a:gd name="connsiteY389" fmla="*/ 301390 h 3210263"/>
              <a:gd name="connsiteX390" fmla="*/ 2792092 w 3355014"/>
              <a:gd name="connsiteY390" fmla="*/ 273727 h 3210263"/>
              <a:gd name="connsiteX391" fmla="*/ 2792092 w 3355014"/>
              <a:gd name="connsiteY391" fmla="*/ 341599 h 3210263"/>
              <a:gd name="connsiteX392" fmla="*/ 2746415 w 3355014"/>
              <a:gd name="connsiteY392" fmla="*/ 301390 h 3210263"/>
              <a:gd name="connsiteX393" fmla="*/ 2776974 w 3355014"/>
              <a:gd name="connsiteY393" fmla="*/ 372157 h 3210263"/>
              <a:gd name="connsiteX394" fmla="*/ 2689801 w 3355014"/>
              <a:gd name="connsiteY394" fmla="*/ 420730 h 3210263"/>
              <a:gd name="connsiteX395" fmla="*/ 2672110 w 3355014"/>
              <a:gd name="connsiteY395" fmla="*/ 338382 h 3210263"/>
              <a:gd name="connsiteX396" fmla="*/ 2776974 w 3355014"/>
              <a:gd name="connsiteY396" fmla="*/ 372157 h 3210263"/>
              <a:gd name="connsiteX397" fmla="*/ 2679830 w 3355014"/>
              <a:gd name="connsiteY397" fmla="*/ 445176 h 3210263"/>
              <a:gd name="connsiteX398" fmla="*/ 2709423 w 3355014"/>
              <a:gd name="connsiteY398" fmla="*/ 459008 h 3210263"/>
              <a:gd name="connsiteX399" fmla="*/ 2705242 w 3355014"/>
              <a:gd name="connsiteY399" fmla="*/ 469623 h 3210263"/>
              <a:gd name="connsiteX400" fmla="*/ 2633831 w 3355014"/>
              <a:gd name="connsiteY400" fmla="*/ 540391 h 3210263"/>
              <a:gd name="connsiteX401" fmla="*/ 2622894 w 3355014"/>
              <a:gd name="connsiteY401" fmla="*/ 541677 h 3210263"/>
              <a:gd name="connsiteX402" fmla="*/ 2563064 w 3355014"/>
              <a:gd name="connsiteY402" fmla="*/ 492784 h 3210263"/>
              <a:gd name="connsiteX403" fmla="*/ 2641873 w 3355014"/>
              <a:gd name="connsiteY403" fmla="*/ 461903 h 3210263"/>
              <a:gd name="connsiteX404" fmla="*/ 2679830 w 3355014"/>
              <a:gd name="connsiteY404" fmla="*/ 445176 h 3210263"/>
              <a:gd name="connsiteX405" fmla="*/ 2608419 w 3355014"/>
              <a:gd name="connsiteY405" fmla="*/ 579634 h 3210263"/>
              <a:gd name="connsiteX406" fmla="*/ 2634796 w 3355014"/>
              <a:gd name="connsiteY406" fmla="*/ 571593 h 3210263"/>
              <a:gd name="connsiteX407" fmla="*/ 2739660 w 3355014"/>
              <a:gd name="connsiteY407" fmla="*/ 634962 h 3210263"/>
              <a:gd name="connsiteX408" fmla="*/ 2743520 w 3355014"/>
              <a:gd name="connsiteY408" fmla="*/ 652653 h 3210263"/>
              <a:gd name="connsiteX409" fmla="*/ 2704277 w 3355014"/>
              <a:gd name="connsiteY409" fmla="*/ 801586 h 3210263"/>
              <a:gd name="connsiteX410" fmla="*/ 2690123 w 3355014"/>
              <a:gd name="connsiteY410" fmla="*/ 808663 h 3210263"/>
              <a:gd name="connsiteX411" fmla="*/ 2650236 w 3355014"/>
              <a:gd name="connsiteY411" fmla="*/ 784538 h 3210263"/>
              <a:gd name="connsiteX412" fmla="*/ 2556952 w 3355014"/>
              <a:gd name="connsiteY412" fmla="*/ 728889 h 3210263"/>
              <a:gd name="connsiteX413" fmla="*/ 2479751 w 3355014"/>
              <a:gd name="connsiteY413" fmla="*/ 706694 h 3210263"/>
              <a:gd name="connsiteX414" fmla="*/ 2487793 w 3355014"/>
              <a:gd name="connsiteY414" fmla="*/ 696400 h 3210263"/>
              <a:gd name="connsiteX415" fmla="*/ 2608419 w 3355014"/>
              <a:gd name="connsiteY415" fmla="*/ 579634 h 3210263"/>
              <a:gd name="connsiteX416" fmla="*/ 2636083 w 3355014"/>
              <a:gd name="connsiteY416" fmla="*/ 554544 h 3210263"/>
              <a:gd name="connsiteX417" fmla="*/ 2711675 w 3355014"/>
              <a:gd name="connsiteY417" fmla="*/ 478308 h 3210263"/>
              <a:gd name="connsiteX418" fmla="*/ 2755100 w 3355014"/>
              <a:gd name="connsiteY418" fmla="*/ 472197 h 3210263"/>
              <a:gd name="connsiteX419" fmla="*/ 2772792 w 3355014"/>
              <a:gd name="connsiteY419" fmla="*/ 506937 h 3210263"/>
              <a:gd name="connsiteX420" fmla="*/ 2753170 w 3355014"/>
              <a:gd name="connsiteY420" fmla="*/ 612766 h 3210263"/>
              <a:gd name="connsiteX421" fmla="*/ 2636083 w 3355014"/>
              <a:gd name="connsiteY421" fmla="*/ 554544 h 3210263"/>
              <a:gd name="connsiteX422" fmla="*/ 2773436 w 3355014"/>
              <a:gd name="connsiteY422" fmla="*/ 618556 h 3210263"/>
              <a:gd name="connsiteX423" fmla="*/ 2794987 w 3355014"/>
              <a:gd name="connsiteY423" fmla="*/ 505329 h 3210263"/>
              <a:gd name="connsiteX424" fmla="*/ 2808497 w 3355014"/>
              <a:gd name="connsiteY424" fmla="*/ 494714 h 3210263"/>
              <a:gd name="connsiteX425" fmla="*/ 2856748 w 3355014"/>
              <a:gd name="connsiteY425" fmla="*/ 533314 h 3210263"/>
              <a:gd name="connsiteX426" fmla="*/ 2880551 w 3355014"/>
              <a:gd name="connsiteY426" fmla="*/ 617591 h 3210263"/>
              <a:gd name="connsiteX427" fmla="*/ 2783729 w 3355014"/>
              <a:gd name="connsiteY427" fmla="*/ 627885 h 3210263"/>
              <a:gd name="connsiteX428" fmla="*/ 2773436 w 3355014"/>
              <a:gd name="connsiteY428" fmla="*/ 618556 h 3210263"/>
              <a:gd name="connsiteX429" fmla="*/ 2857391 w 3355014"/>
              <a:gd name="connsiteY429" fmla="*/ 475735 h 3210263"/>
              <a:gd name="connsiteX430" fmla="*/ 2838413 w 3355014"/>
              <a:gd name="connsiteY430" fmla="*/ 417513 h 3210263"/>
              <a:gd name="connsiteX431" fmla="*/ 2840343 w 3355014"/>
              <a:gd name="connsiteY431" fmla="*/ 415583 h 3210263"/>
              <a:gd name="connsiteX432" fmla="*/ 2887306 w 3355014"/>
              <a:gd name="connsiteY432" fmla="*/ 450002 h 3210263"/>
              <a:gd name="connsiteX433" fmla="*/ 2857391 w 3355014"/>
              <a:gd name="connsiteY433" fmla="*/ 475735 h 3210263"/>
              <a:gd name="connsiteX434" fmla="*/ 2884733 w 3355014"/>
              <a:gd name="connsiteY434" fmla="*/ 345459 h 3210263"/>
              <a:gd name="connsiteX435" fmla="*/ 2835839 w 3355014"/>
              <a:gd name="connsiteY435" fmla="*/ 353179 h 3210263"/>
              <a:gd name="connsiteX436" fmla="*/ 2879908 w 3355014"/>
              <a:gd name="connsiteY436" fmla="*/ 310719 h 3210263"/>
              <a:gd name="connsiteX437" fmla="*/ 2888915 w 3355014"/>
              <a:gd name="connsiteY437" fmla="*/ 338060 h 3210263"/>
              <a:gd name="connsiteX438" fmla="*/ 2884733 w 3355014"/>
              <a:gd name="connsiteY438" fmla="*/ 345459 h 3210263"/>
              <a:gd name="connsiteX439" fmla="*/ 2815253 w 3355014"/>
              <a:gd name="connsiteY439" fmla="*/ 338060 h 3210263"/>
              <a:gd name="connsiteX440" fmla="*/ 2815253 w 3355014"/>
              <a:gd name="connsiteY440" fmla="*/ 265041 h 3210263"/>
              <a:gd name="connsiteX441" fmla="*/ 2821686 w 3355014"/>
              <a:gd name="connsiteY441" fmla="*/ 259251 h 3210263"/>
              <a:gd name="connsiteX442" fmla="*/ 2889237 w 3355014"/>
              <a:gd name="connsiteY442" fmla="*/ 269545 h 3210263"/>
              <a:gd name="connsiteX443" fmla="*/ 2815253 w 3355014"/>
              <a:gd name="connsiteY443" fmla="*/ 338060 h 3210263"/>
              <a:gd name="connsiteX444" fmla="*/ 2843559 w 3355014"/>
              <a:gd name="connsiteY444" fmla="*/ 488280 h 3210263"/>
              <a:gd name="connsiteX445" fmla="*/ 2813322 w 3355014"/>
              <a:gd name="connsiteY445" fmla="*/ 483133 h 3210263"/>
              <a:gd name="connsiteX446" fmla="*/ 2800456 w 3355014"/>
              <a:gd name="connsiteY446" fmla="*/ 468658 h 3210263"/>
              <a:gd name="connsiteX447" fmla="*/ 2809784 w 3355014"/>
              <a:gd name="connsiteY447" fmla="*/ 396926 h 3210263"/>
              <a:gd name="connsiteX448" fmla="*/ 2813322 w 3355014"/>
              <a:gd name="connsiteY448" fmla="*/ 395961 h 3210263"/>
              <a:gd name="connsiteX449" fmla="*/ 2843559 w 3355014"/>
              <a:gd name="connsiteY449" fmla="*/ 488280 h 3210263"/>
              <a:gd name="connsiteX450" fmla="*/ 2799169 w 3355014"/>
              <a:gd name="connsiteY450" fmla="*/ 183337 h 3210263"/>
              <a:gd name="connsiteX451" fmla="*/ 2794666 w 3355014"/>
              <a:gd name="connsiteY451" fmla="*/ 232553 h 3210263"/>
              <a:gd name="connsiteX452" fmla="*/ 2745450 w 3355014"/>
              <a:gd name="connsiteY452" fmla="*/ 293027 h 3210263"/>
              <a:gd name="connsiteX453" fmla="*/ 2734192 w 3355014"/>
              <a:gd name="connsiteY453" fmla="*/ 290775 h 3210263"/>
              <a:gd name="connsiteX454" fmla="*/ 2667285 w 3355014"/>
              <a:gd name="connsiteY454" fmla="*/ 235770 h 3210263"/>
              <a:gd name="connsiteX455" fmla="*/ 2802707 w 3355014"/>
              <a:gd name="connsiteY455" fmla="*/ 150205 h 3210263"/>
              <a:gd name="connsiteX456" fmla="*/ 2799169 w 3355014"/>
              <a:gd name="connsiteY456" fmla="*/ 183337 h 3210263"/>
              <a:gd name="connsiteX457" fmla="*/ 2676291 w 3355014"/>
              <a:gd name="connsiteY457" fmla="*/ 268258 h 3210263"/>
              <a:gd name="connsiteX458" fmla="*/ 2715535 w 3355014"/>
              <a:gd name="connsiteY458" fmla="*/ 301390 h 3210263"/>
              <a:gd name="connsiteX459" fmla="*/ 2721325 w 3355014"/>
              <a:gd name="connsiteY459" fmla="*/ 331305 h 3210263"/>
              <a:gd name="connsiteX460" fmla="*/ 2714248 w 3355014"/>
              <a:gd name="connsiteY460" fmla="*/ 334844 h 3210263"/>
              <a:gd name="connsiteX461" fmla="*/ 2666963 w 3355014"/>
              <a:gd name="connsiteY461" fmla="*/ 320690 h 3210263"/>
              <a:gd name="connsiteX462" fmla="*/ 2664068 w 3355014"/>
              <a:gd name="connsiteY462" fmla="*/ 312005 h 3210263"/>
              <a:gd name="connsiteX463" fmla="*/ 2676291 w 3355014"/>
              <a:gd name="connsiteY463" fmla="*/ 268258 h 3210263"/>
              <a:gd name="connsiteX464" fmla="*/ 2670179 w 3355014"/>
              <a:gd name="connsiteY464" fmla="*/ 421373 h 3210263"/>
              <a:gd name="connsiteX465" fmla="*/ 2660851 w 3355014"/>
              <a:gd name="connsiteY465" fmla="*/ 434883 h 3210263"/>
              <a:gd name="connsiteX466" fmla="*/ 2538938 w 3355014"/>
              <a:gd name="connsiteY466" fmla="*/ 482168 h 3210263"/>
              <a:gd name="connsiteX467" fmla="*/ 2523820 w 3355014"/>
              <a:gd name="connsiteY467" fmla="*/ 472518 h 3210263"/>
              <a:gd name="connsiteX468" fmla="*/ 2512240 w 3355014"/>
              <a:gd name="connsiteY468" fmla="*/ 392423 h 3210263"/>
              <a:gd name="connsiteX469" fmla="*/ 2454339 w 3355014"/>
              <a:gd name="connsiteY469" fmla="*/ 282090 h 3210263"/>
              <a:gd name="connsiteX470" fmla="*/ 2574322 w 3355014"/>
              <a:gd name="connsiteY470" fmla="*/ 311040 h 3210263"/>
              <a:gd name="connsiteX471" fmla="*/ 2618069 w 3355014"/>
              <a:gd name="connsiteY471" fmla="*/ 322620 h 3210263"/>
              <a:gd name="connsiteX472" fmla="*/ 2650879 w 3355014"/>
              <a:gd name="connsiteY472" fmla="*/ 347711 h 3210263"/>
              <a:gd name="connsiteX473" fmla="*/ 2670179 w 3355014"/>
              <a:gd name="connsiteY473" fmla="*/ 421373 h 3210263"/>
              <a:gd name="connsiteX474" fmla="*/ 2588154 w 3355014"/>
              <a:gd name="connsiteY474" fmla="*/ 536531 h 3210263"/>
              <a:gd name="connsiteX475" fmla="*/ 2587189 w 3355014"/>
              <a:gd name="connsiteY475" fmla="*/ 585424 h 3210263"/>
              <a:gd name="connsiteX476" fmla="*/ 2472353 w 3355014"/>
              <a:gd name="connsiteY476" fmla="*/ 696079 h 3210263"/>
              <a:gd name="connsiteX477" fmla="*/ 2458843 w 3355014"/>
              <a:gd name="connsiteY477" fmla="*/ 693827 h 3210263"/>
              <a:gd name="connsiteX478" fmla="*/ 2345615 w 3355014"/>
              <a:gd name="connsiteY478" fmla="*/ 554223 h 3210263"/>
              <a:gd name="connsiteX479" fmla="*/ 2344328 w 3355014"/>
              <a:gd name="connsiteY479" fmla="*/ 551006 h 3210263"/>
              <a:gd name="connsiteX480" fmla="*/ 2491975 w 3355014"/>
              <a:gd name="connsiteY480" fmla="*/ 514014 h 3210263"/>
              <a:gd name="connsiteX481" fmla="*/ 2501303 w 3355014"/>
              <a:gd name="connsiteY481" fmla="*/ 511440 h 3210263"/>
              <a:gd name="connsiteX482" fmla="*/ 2588154 w 3355014"/>
              <a:gd name="connsiteY482" fmla="*/ 536531 h 3210263"/>
              <a:gd name="connsiteX483" fmla="*/ 2449514 w 3355014"/>
              <a:gd name="connsiteY483" fmla="*/ 709267 h 3210263"/>
              <a:gd name="connsiteX484" fmla="*/ 2445976 w 3355014"/>
              <a:gd name="connsiteY484" fmla="*/ 721169 h 3210263"/>
              <a:gd name="connsiteX485" fmla="*/ 2326315 w 3355014"/>
              <a:gd name="connsiteY485" fmla="*/ 832788 h 3210263"/>
              <a:gd name="connsiteX486" fmla="*/ 2311518 w 3355014"/>
              <a:gd name="connsiteY486" fmla="*/ 832467 h 3210263"/>
              <a:gd name="connsiteX487" fmla="*/ 2293183 w 3355014"/>
              <a:gd name="connsiteY487" fmla="*/ 805125 h 3210263"/>
              <a:gd name="connsiteX488" fmla="*/ 2109509 w 3355014"/>
              <a:gd name="connsiteY488" fmla="*/ 602473 h 3210263"/>
              <a:gd name="connsiteX489" fmla="*/ 2103719 w 3355014"/>
              <a:gd name="connsiteY489" fmla="*/ 598613 h 3210263"/>
              <a:gd name="connsiteX490" fmla="*/ 2102433 w 3355014"/>
              <a:gd name="connsiteY490" fmla="*/ 596040 h 3210263"/>
              <a:gd name="connsiteX491" fmla="*/ 2173843 w 3355014"/>
              <a:gd name="connsiteY491" fmla="*/ 583173 h 3210263"/>
              <a:gd name="connsiteX492" fmla="*/ 2315700 w 3355014"/>
              <a:gd name="connsiteY492" fmla="*/ 556474 h 3210263"/>
              <a:gd name="connsiteX493" fmla="*/ 2334035 w 3355014"/>
              <a:gd name="connsiteY493" fmla="*/ 559369 h 3210263"/>
              <a:gd name="connsiteX494" fmla="*/ 2449514 w 3355014"/>
              <a:gd name="connsiteY494" fmla="*/ 709267 h 3210263"/>
              <a:gd name="connsiteX495" fmla="*/ 2276456 w 3355014"/>
              <a:gd name="connsiteY495" fmla="*/ 800943 h 3210263"/>
              <a:gd name="connsiteX496" fmla="*/ 2303155 w 3355014"/>
              <a:gd name="connsiteY496" fmla="*/ 843725 h 3210263"/>
              <a:gd name="connsiteX497" fmla="*/ 2302511 w 3355014"/>
              <a:gd name="connsiteY497" fmla="*/ 854340 h 3210263"/>
              <a:gd name="connsiteX498" fmla="*/ 2198933 w 3355014"/>
              <a:gd name="connsiteY498" fmla="*/ 946981 h 3210263"/>
              <a:gd name="connsiteX499" fmla="*/ 2186710 w 3355014"/>
              <a:gd name="connsiteY499" fmla="*/ 945694 h 3210263"/>
              <a:gd name="connsiteX500" fmla="*/ 2178347 w 3355014"/>
              <a:gd name="connsiteY500" fmla="*/ 933149 h 3210263"/>
              <a:gd name="connsiteX501" fmla="*/ 1957038 w 3355014"/>
              <a:gd name="connsiteY501" fmla="*/ 660052 h 3210263"/>
              <a:gd name="connsiteX502" fmla="*/ 1928409 w 3355014"/>
              <a:gd name="connsiteY502" fmla="*/ 634318 h 3210263"/>
              <a:gd name="connsiteX503" fmla="*/ 1923263 w 3355014"/>
              <a:gd name="connsiteY503" fmla="*/ 627242 h 3210263"/>
              <a:gd name="connsiteX504" fmla="*/ 1980841 w 3355014"/>
              <a:gd name="connsiteY504" fmla="*/ 616948 h 3210263"/>
              <a:gd name="connsiteX505" fmla="*/ 2071552 w 3355014"/>
              <a:gd name="connsiteY505" fmla="*/ 601508 h 3210263"/>
              <a:gd name="connsiteX506" fmla="*/ 2089888 w 3355014"/>
              <a:gd name="connsiteY506" fmla="*/ 604081 h 3210263"/>
              <a:gd name="connsiteX507" fmla="*/ 2276456 w 3355014"/>
              <a:gd name="connsiteY507" fmla="*/ 800943 h 3210263"/>
              <a:gd name="connsiteX508" fmla="*/ 2071552 w 3355014"/>
              <a:gd name="connsiteY508" fmla="*/ 804481 h 3210263"/>
              <a:gd name="connsiteX509" fmla="*/ 2174487 w 3355014"/>
              <a:gd name="connsiteY509" fmla="*/ 960491 h 3210263"/>
              <a:gd name="connsiteX510" fmla="*/ 2171913 w 3355014"/>
              <a:gd name="connsiteY510" fmla="*/ 970463 h 3210263"/>
              <a:gd name="connsiteX511" fmla="*/ 2040350 w 3355014"/>
              <a:gd name="connsiteY511" fmla="*/ 1093662 h 3210263"/>
              <a:gd name="connsiteX512" fmla="*/ 2030379 w 3355014"/>
              <a:gd name="connsiteY512" fmla="*/ 1090767 h 3210263"/>
              <a:gd name="connsiteX513" fmla="*/ 2017833 w 3355014"/>
              <a:gd name="connsiteY513" fmla="*/ 1048629 h 3210263"/>
              <a:gd name="connsiteX514" fmla="*/ 1983737 w 3355014"/>
              <a:gd name="connsiteY514" fmla="*/ 934114 h 3210263"/>
              <a:gd name="connsiteX515" fmla="*/ 1789770 w 3355014"/>
              <a:gd name="connsiteY515" fmla="*/ 710232 h 3210263"/>
              <a:gd name="connsiteX516" fmla="*/ 1710639 w 3355014"/>
              <a:gd name="connsiteY516" fmla="*/ 669059 h 3210263"/>
              <a:gd name="connsiteX517" fmla="*/ 1710639 w 3355014"/>
              <a:gd name="connsiteY517" fmla="*/ 666164 h 3210263"/>
              <a:gd name="connsiteX518" fmla="*/ 1875012 w 3355014"/>
              <a:gd name="connsiteY518" fmla="*/ 634962 h 3210263"/>
              <a:gd name="connsiteX519" fmla="*/ 1916186 w 3355014"/>
              <a:gd name="connsiteY519" fmla="*/ 647185 h 3210263"/>
              <a:gd name="connsiteX520" fmla="*/ 2071552 w 3355014"/>
              <a:gd name="connsiteY520" fmla="*/ 804481 h 3210263"/>
              <a:gd name="connsiteX521" fmla="*/ 2046140 w 3355014"/>
              <a:gd name="connsiteY521" fmla="*/ 1102669 h 3210263"/>
              <a:gd name="connsiteX522" fmla="*/ 2179633 w 3355014"/>
              <a:gd name="connsiteY522" fmla="*/ 977540 h 3210263"/>
              <a:gd name="connsiteX523" fmla="*/ 2191535 w 3355014"/>
              <a:gd name="connsiteY523" fmla="*/ 973358 h 3210263"/>
              <a:gd name="connsiteX524" fmla="*/ 2425711 w 3355014"/>
              <a:gd name="connsiteY524" fmla="*/ 1077257 h 3210263"/>
              <a:gd name="connsiteX525" fmla="*/ 2556952 w 3355014"/>
              <a:gd name="connsiteY525" fmla="*/ 1215254 h 3210263"/>
              <a:gd name="connsiteX526" fmla="*/ 2562742 w 3355014"/>
              <a:gd name="connsiteY526" fmla="*/ 1253211 h 3210263"/>
              <a:gd name="connsiteX527" fmla="*/ 2529932 w 3355014"/>
              <a:gd name="connsiteY527" fmla="*/ 1368368 h 3210263"/>
              <a:gd name="connsiteX528" fmla="*/ 2525428 w 3355014"/>
              <a:gd name="connsiteY528" fmla="*/ 1377375 h 3210263"/>
              <a:gd name="connsiteX529" fmla="*/ 2253939 w 3355014"/>
              <a:gd name="connsiteY529" fmla="*/ 1211072 h 3210263"/>
              <a:gd name="connsiteX530" fmla="*/ 2103398 w 3355014"/>
              <a:gd name="connsiteY530" fmla="*/ 1158640 h 3210263"/>
              <a:gd name="connsiteX531" fmla="*/ 2044854 w 3355014"/>
              <a:gd name="connsiteY531" fmla="*/ 1118753 h 3210263"/>
              <a:gd name="connsiteX532" fmla="*/ 2046140 w 3355014"/>
              <a:gd name="connsiteY532" fmla="*/ 1102669 h 3210263"/>
              <a:gd name="connsiteX533" fmla="*/ 2214052 w 3355014"/>
              <a:gd name="connsiteY533" fmla="*/ 957596 h 3210263"/>
              <a:gd name="connsiteX534" fmla="*/ 2205689 w 3355014"/>
              <a:gd name="connsiteY534" fmla="*/ 954701 h 3210263"/>
              <a:gd name="connsiteX535" fmla="*/ 2228206 w 3355014"/>
              <a:gd name="connsiteY535" fmla="*/ 934758 h 3210263"/>
              <a:gd name="connsiteX536" fmla="*/ 2311518 w 3355014"/>
              <a:gd name="connsiteY536" fmla="*/ 860452 h 3210263"/>
              <a:gd name="connsiteX537" fmla="*/ 2324385 w 3355014"/>
              <a:gd name="connsiteY537" fmla="*/ 855305 h 3210263"/>
              <a:gd name="connsiteX538" fmla="*/ 2466884 w 3355014"/>
              <a:gd name="connsiteY538" fmla="*/ 904199 h 3210263"/>
              <a:gd name="connsiteX539" fmla="*/ 2607776 w 3355014"/>
              <a:gd name="connsiteY539" fmla="*/ 1014853 h 3210263"/>
              <a:gd name="connsiteX540" fmla="*/ 2614209 w 3355014"/>
              <a:gd name="connsiteY540" fmla="*/ 1021930 h 3210263"/>
              <a:gd name="connsiteX541" fmla="*/ 2623216 w 3355014"/>
              <a:gd name="connsiteY541" fmla="*/ 1061174 h 3210263"/>
              <a:gd name="connsiteX542" fmla="*/ 2579790 w 3355014"/>
              <a:gd name="connsiteY542" fmla="*/ 1195953 h 3210263"/>
              <a:gd name="connsiteX543" fmla="*/ 2574965 w 3355014"/>
              <a:gd name="connsiteY543" fmla="*/ 1205282 h 3210263"/>
              <a:gd name="connsiteX544" fmla="*/ 2566280 w 3355014"/>
              <a:gd name="connsiteY544" fmla="*/ 1197884 h 3210263"/>
              <a:gd name="connsiteX545" fmla="*/ 2214052 w 3355014"/>
              <a:gd name="connsiteY545" fmla="*/ 957596 h 3210263"/>
              <a:gd name="connsiteX546" fmla="*/ 2626432 w 3355014"/>
              <a:gd name="connsiteY546" fmla="*/ 1018713 h 3210263"/>
              <a:gd name="connsiteX547" fmla="*/ 2607454 w 3355014"/>
              <a:gd name="connsiteY547" fmla="*/ 1000700 h 3210263"/>
              <a:gd name="connsiteX548" fmla="*/ 2361377 w 3355014"/>
              <a:gd name="connsiteY548" fmla="*/ 853054 h 3210263"/>
              <a:gd name="connsiteX549" fmla="*/ 2329853 w 3355014"/>
              <a:gd name="connsiteY549" fmla="*/ 844047 h 3210263"/>
              <a:gd name="connsiteX550" fmla="*/ 2432466 w 3355014"/>
              <a:gd name="connsiteY550" fmla="*/ 748511 h 3210263"/>
              <a:gd name="connsiteX551" fmla="*/ 2439543 w 3355014"/>
              <a:gd name="connsiteY551" fmla="*/ 741756 h 3210263"/>
              <a:gd name="connsiteX552" fmla="*/ 2509988 w 3355014"/>
              <a:gd name="connsiteY552" fmla="*/ 721812 h 3210263"/>
              <a:gd name="connsiteX553" fmla="*/ 2599412 w 3355014"/>
              <a:gd name="connsiteY553" fmla="*/ 762343 h 3210263"/>
              <a:gd name="connsiteX554" fmla="*/ 2690445 w 3355014"/>
              <a:gd name="connsiteY554" fmla="*/ 821530 h 3210263"/>
              <a:gd name="connsiteX555" fmla="*/ 2694948 w 3355014"/>
              <a:gd name="connsiteY555" fmla="*/ 833753 h 3210263"/>
              <a:gd name="connsiteX556" fmla="*/ 2638012 w 3355014"/>
              <a:gd name="connsiteY556" fmla="*/ 1014853 h 3210263"/>
              <a:gd name="connsiteX557" fmla="*/ 2626432 w 3355014"/>
              <a:gd name="connsiteY557" fmla="*/ 1018713 h 3210263"/>
              <a:gd name="connsiteX558" fmla="*/ 2688193 w 3355014"/>
              <a:gd name="connsiteY558" fmla="*/ 929611 h 3210263"/>
              <a:gd name="connsiteX559" fmla="*/ 2715535 w 3355014"/>
              <a:gd name="connsiteY559" fmla="*/ 840187 h 3210263"/>
              <a:gd name="connsiteX560" fmla="*/ 2728723 w 3355014"/>
              <a:gd name="connsiteY560" fmla="*/ 829893 h 3210263"/>
              <a:gd name="connsiteX561" fmla="*/ 2794344 w 3355014"/>
              <a:gd name="connsiteY561" fmla="*/ 816062 h 3210263"/>
              <a:gd name="connsiteX562" fmla="*/ 2896313 w 3355014"/>
              <a:gd name="connsiteY562" fmla="*/ 817348 h 3210263"/>
              <a:gd name="connsiteX563" fmla="*/ 2912075 w 3355014"/>
              <a:gd name="connsiteY563" fmla="*/ 821208 h 3210263"/>
              <a:gd name="connsiteX564" fmla="*/ 2934592 w 3355014"/>
              <a:gd name="connsiteY564" fmla="*/ 842760 h 3210263"/>
              <a:gd name="connsiteX565" fmla="*/ 2961290 w 3355014"/>
              <a:gd name="connsiteY565" fmla="*/ 977861 h 3210263"/>
              <a:gd name="connsiteX566" fmla="*/ 2949710 w 3355014"/>
              <a:gd name="connsiteY566" fmla="*/ 992658 h 3210263"/>
              <a:gd name="connsiteX567" fmla="*/ 2915614 w 3355014"/>
              <a:gd name="connsiteY567" fmla="*/ 989120 h 3210263"/>
              <a:gd name="connsiteX568" fmla="*/ 2679830 w 3355014"/>
              <a:gd name="connsiteY568" fmla="*/ 1014532 h 3210263"/>
              <a:gd name="connsiteX569" fmla="*/ 2658599 w 3355014"/>
              <a:gd name="connsiteY569" fmla="*/ 1022574 h 3210263"/>
              <a:gd name="connsiteX570" fmla="*/ 2688193 w 3355014"/>
              <a:gd name="connsiteY570" fmla="*/ 929611 h 3210263"/>
              <a:gd name="connsiteX571" fmla="*/ 2905642 w 3355014"/>
              <a:gd name="connsiteY571" fmla="*/ 803195 h 3210263"/>
              <a:gd name="connsiteX572" fmla="*/ 2898887 w 3355014"/>
              <a:gd name="connsiteY572" fmla="*/ 803195 h 3210263"/>
              <a:gd name="connsiteX573" fmla="*/ 2854175 w 3355014"/>
              <a:gd name="connsiteY573" fmla="*/ 795475 h 3210263"/>
              <a:gd name="connsiteX574" fmla="*/ 2786302 w 3355014"/>
              <a:gd name="connsiteY574" fmla="*/ 799335 h 3210263"/>
              <a:gd name="connsiteX575" fmla="*/ 2733227 w 3355014"/>
              <a:gd name="connsiteY575" fmla="*/ 813167 h 3210263"/>
              <a:gd name="connsiteX576" fmla="*/ 2725507 w 3355014"/>
              <a:gd name="connsiteY576" fmla="*/ 805125 h 3210263"/>
              <a:gd name="connsiteX577" fmla="*/ 2765715 w 3355014"/>
              <a:gd name="connsiteY577" fmla="*/ 652332 h 3210263"/>
              <a:gd name="connsiteX578" fmla="*/ 2773757 w 3355014"/>
              <a:gd name="connsiteY578" fmla="*/ 642682 h 3210263"/>
              <a:gd name="connsiteX579" fmla="*/ 2833909 w 3355014"/>
              <a:gd name="connsiteY579" fmla="*/ 628528 h 3210263"/>
              <a:gd name="connsiteX580" fmla="*/ 2866076 w 3355014"/>
              <a:gd name="connsiteY580" fmla="*/ 633353 h 3210263"/>
              <a:gd name="connsiteX581" fmla="*/ 2892775 w 3355014"/>
              <a:gd name="connsiteY581" fmla="*/ 663590 h 3210263"/>
              <a:gd name="connsiteX582" fmla="*/ 2920760 w 3355014"/>
              <a:gd name="connsiteY582" fmla="*/ 782608 h 3210263"/>
              <a:gd name="connsiteX583" fmla="*/ 2905642 w 3355014"/>
              <a:gd name="connsiteY583" fmla="*/ 803195 h 3210263"/>
              <a:gd name="connsiteX584" fmla="*/ 2880873 w 3355014"/>
              <a:gd name="connsiteY584" fmla="*/ 553901 h 3210263"/>
              <a:gd name="connsiteX585" fmla="*/ 2869615 w 3355014"/>
              <a:gd name="connsiteY585" fmla="*/ 515622 h 3210263"/>
              <a:gd name="connsiteX586" fmla="*/ 2889237 w 3355014"/>
              <a:gd name="connsiteY586" fmla="*/ 461260 h 3210263"/>
              <a:gd name="connsiteX587" fmla="*/ 2901460 w 3355014"/>
              <a:gd name="connsiteY587" fmla="*/ 460295 h 3210263"/>
              <a:gd name="connsiteX588" fmla="*/ 3014044 w 3355014"/>
              <a:gd name="connsiteY588" fmla="*/ 543286 h 3210263"/>
              <a:gd name="connsiteX589" fmla="*/ 2899852 w 3355014"/>
              <a:gd name="connsiteY589" fmla="*/ 620486 h 3210263"/>
              <a:gd name="connsiteX590" fmla="*/ 2880873 w 3355014"/>
              <a:gd name="connsiteY590" fmla="*/ 553901 h 3210263"/>
              <a:gd name="connsiteX591" fmla="*/ 2920439 w 3355014"/>
              <a:gd name="connsiteY591" fmla="*/ 339347 h 3210263"/>
              <a:gd name="connsiteX592" fmla="*/ 2915292 w 3355014"/>
              <a:gd name="connsiteY592" fmla="*/ 338060 h 3210263"/>
              <a:gd name="connsiteX593" fmla="*/ 2904998 w 3355014"/>
              <a:gd name="connsiteY593" fmla="*/ 281768 h 3210263"/>
              <a:gd name="connsiteX594" fmla="*/ 2976087 w 3355014"/>
              <a:gd name="connsiteY594" fmla="*/ 217434 h 3210263"/>
              <a:gd name="connsiteX595" fmla="*/ 2997317 w 3355014"/>
              <a:gd name="connsiteY595" fmla="*/ 327124 h 3210263"/>
              <a:gd name="connsiteX596" fmla="*/ 2920439 w 3355014"/>
              <a:gd name="connsiteY596" fmla="*/ 339347 h 3210263"/>
              <a:gd name="connsiteX597" fmla="*/ 2822329 w 3355014"/>
              <a:gd name="connsiteY597" fmla="*/ 28936 h 3210263"/>
              <a:gd name="connsiteX598" fmla="*/ 2807532 w 3355014"/>
              <a:gd name="connsiteY598" fmla="*/ 108710 h 3210263"/>
              <a:gd name="connsiteX599" fmla="*/ 2749954 w 3355014"/>
              <a:gd name="connsiteY599" fmla="*/ 185589 h 3210263"/>
              <a:gd name="connsiteX600" fmla="*/ 2667928 w 3355014"/>
              <a:gd name="connsiteY600" fmla="*/ 226763 h 3210263"/>
              <a:gd name="connsiteX601" fmla="*/ 2653774 w 3355014"/>
              <a:gd name="connsiteY601" fmla="*/ 225798 h 3210263"/>
              <a:gd name="connsiteX602" fmla="*/ 2562742 w 3355014"/>
              <a:gd name="connsiteY602" fmla="*/ 156317 h 3210263"/>
              <a:gd name="connsiteX603" fmla="*/ 2822329 w 3355014"/>
              <a:gd name="connsiteY603" fmla="*/ 28936 h 3210263"/>
              <a:gd name="connsiteX604" fmla="*/ 2533792 w 3355014"/>
              <a:gd name="connsiteY604" fmla="*/ 170792 h 3210263"/>
              <a:gd name="connsiteX605" fmla="*/ 2545372 w 3355014"/>
              <a:gd name="connsiteY605" fmla="*/ 167254 h 3210263"/>
              <a:gd name="connsiteX606" fmla="*/ 2635118 w 3355014"/>
              <a:gd name="connsiteY606" fmla="*/ 235770 h 3210263"/>
              <a:gd name="connsiteX607" fmla="*/ 2650236 w 3355014"/>
              <a:gd name="connsiteY607" fmla="*/ 304285 h 3210263"/>
              <a:gd name="connsiteX608" fmla="*/ 2635118 w 3355014"/>
              <a:gd name="connsiteY608" fmla="*/ 312005 h 3210263"/>
              <a:gd name="connsiteX609" fmla="*/ 2445654 w 3355014"/>
              <a:gd name="connsiteY609" fmla="*/ 265685 h 3210263"/>
              <a:gd name="connsiteX610" fmla="*/ 2438899 w 3355014"/>
              <a:gd name="connsiteY610" fmla="*/ 262468 h 3210263"/>
              <a:gd name="connsiteX611" fmla="*/ 2519317 w 3355014"/>
              <a:gd name="connsiteY611" fmla="*/ 198778 h 3210263"/>
              <a:gd name="connsiteX612" fmla="*/ 2533792 w 3355014"/>
              <a:gd name="connsiteY612" fmla="*/ 170792 h 3210263"/>
              <a:gd name="connsiteX613" fmla="*/ 2279029 w 3355014"/>
              <a:gd name="connsiteY613" fmla="*/ 180121 h 3210263"/>
              <a:gd name="connsiteX614" fmla="*/ 2375209 w 3355014"/>
              <a:gd name="connsiteY614" fmla="*/ 82333 h 3210263"/>
              <a:gd name="connsiteX615" fmla="*/ 2419277 w 3355014"/>
              <a:gd name="connsiteY615" fmla="*/ 72683 h 3210263"/>
              <a:gd name="connsiteX616" fmla="*/ 2514170 w 3355014"/>
              <a:gd name="connsiteY616" fmla="*/ 143450 h 3210263"/>
              <a:gd name="connsiteX617" fmla="*/ 2519960 w 3355014"/>
              <a:gd name="connsiteY617" fmla="*/ 161786 h 3210263"/>
              <a:gd name="connsiteX618" fmla="*/ 2431179 w 3355014"/>
              <a:gd name="connsiteY618" fmla="*/ 257321 h 3210263"/>
              <a:gd name="connsiteX619" fmla="*/ 2415095 w 3355014"/>
              <a:gd name="connsiteY619" fmla="*/ 259251 h 3210263"/>
              <a:gd name="connsiteX620" fmla="*/ 2205045 w 3355014"/>
              <a:gd name="connsiteY620" fmla="*/ 223546 h 3210263"/>
              <a:gd name="connsiteX621" fmla="*/ 2197004 w 3355014"/>
              <a:gd name="connsiteY621" fmla="*/ 221294 h 3210263"/>
              <a:gd name="connsiteX622" fmla="*/ 2279029 w 3355014"/>
              <a:gd name="connsiteY622" fmla="*/ 180121 h 3210263"/>
              <a:gd name="connsiteX623" fmla="*/ 2175130 w 3355014"/>
              <a:gd name="connsiteY623" fmla="*/ 232553 h 3210263"/>
              <a:gd name="connsiteX624" fmla="*/ 2287714 w 3355014"/>
              <a:gd name="connsiteY624" fmla="*/ 250245 h 3210263"/>
              <a:gd name="connsiteX625" fmla="*/ 2390649 w 3355014"/>
              <a:gd name="connsiteY625" fmla="*/ 268902 h 3210263"/>
              <a:gd name="connsiteX626" fmla="*/ 2413809 w 3355014"/>
              <a:gd name="connsiteY626" fmla="*/ 279838 h 3210263"/>
              <a:gd name="connsiteX627" fmla="*/ 2501946 w 3355014"/>
              <a:gd name="connsiteY627" fmla="*/ 483777 h 3210263"/>
              <a:gd name="connsiteX628" fmla="*/ 2491331 w 3355014"/>
              <a:gd name="connsiteY628" fmla="*/ 497287 h 3210263"/>
              <a:gd name="connsiteX629" fmla="*/ 2328566 w 3355014"/>
              <a:gd name="connsiteY629" fmla="*/ 537496 h 3210263"/>
              <a:gd name="connsiteX630" fmla="*/ 2315700 w 3355014"/>
              <a:gd name="connsiteY630" fmla="*/ 529776 h 3210263"/>
              <a:gd name="connsiteX631" fmla="*/ 2312805 w 3355014"/>
              <a:gd name="connsiteY631" fmla="*/ 513692 h 3210263"/>
              <a:gd name="connsiteX632" fmla="*/ 2183172 w 3355014"/>
              <a:gd name="connsiteY632" fmla="*/ 243811 h 3210263"/>
              <a:gd name="connsiteX633" fmla="*/ 2173843 w 3355014"/>
              <a:gd name="connsiteY633" fmla="*/ 236091 h 3210263"/>
              <a:gd name="connsiteX634" fmla="*/ 2175130 w 3355014"/>
              <a:gd name="connsiteY634" fmla="*/ 232553 h 3210263"/>
              <a:gd name="connsiteX635" fmla="*/ 2123663 w 3355014"/>
              <a:gd name="connsiteY635" fmla="*/ 225476 h 3210263"/>
              <a:gd name="connsiteX636" fmla="*/ 2181563 w 3355014"/>
              <a:gd name="connsiteY636" fmla="*/ 254748 h 3210263"/>
              <a:gd name="connsiteX637" fmla="*/ 2292539 w 3355014"/>
              <a:gd name="connsiteY637" fmla="*/ 496644 h 3210263"/>
              <a:gd name="connsiteX638" fmla="*/ 2307336 w 3355014"/>
              <a:gd name="connsiteY638" fmla="*/ 541034 h 3210263"/>
              <a:gd name="connsiteX639" fmla="*/ 2268092 w 3355014"/>
              <a:gd name="connsiteY639" fmla="*/ 549397 h 3210263"/>
              <a:gd name="connsiteX640" fmla="*/ 2083776 w 3355014"/>
              <a:gd name="connsiteY640" fmla="*/ 581243 h 3210263"/>
              <a:gd name="connsiteX641" fmla="*/ 2063832 w 3355014"/>
              <a:gd name="connsiteY641" fmla="*/ 561943 h 3210263"/>
              <a:gd name="connsiteX642" fmla="*/ 2085706 w 3355014"/>
              <a:gd name="connsiteY642" fmla="*/ 414940 h 3210263"/>
              <a:gd name="connsiteX643" fmla="*/ 2041315 w 3355014"/>
              <a:gd name="connsiteY643" fmla="*/ 215826 h 3210263"/>
              <a:gd name="connsiteX644" fmla="*/ 2123663 w 3355014"/>
              <a:gd name="connsiteY644" fmla="*/ 225476 h 3210263"/>
              <a:gd name="connsiteX645" fmla="*/ 1759533 w 3355014"/>
              <a:gd name="connsiteY645" fmla="*/ 188806 h 3210263"/>
              <a:gd name="connsiteX646" fmla="*/ 1870509 w 3355014"/>
              <a:gd name="connsiteY646" fmla="*/ 198456 h 3210263"/>
              <a:gd name="connsiteX647" fmla="*/ 1999177 w 3355014"/>
              <a:gd name="connsiteY647" fmla="*/ 211001 h 3210263"/>
              <a:gd name="connsiteX648" fmla="*/ 2041637 w 3355014"/>
              <a:gd name="connsiteY648" fmla="*/ 237056 h 3210263"/>
              <a:gd name="connsiteX649" fmla="*/ 2070266 w 3355014"/>
              <a:gd name="connsiteY649" fmla="*/ 335165 h 3210263"/>
              <a:gd name="connsiteX650" fmla="*/ 2058364 w 3355014"/>
              <a:gd name="connsiteY650" fmla="*/ 474770 h 3210263"/>
              <a:gd name="connsiteX651" fmla="*/ 2043567 w 3355014"/>
              <a:gd name="connsiteY651" fmla="*/ 567089 h 3210263"/>
              <a:gd name="connsiteX652" fmla="*/ 2052252 w 3355014"/>
              <a:gd name="connsiteY652" fmla="*/ 587033 h 3210263"/>
              <a:gd name="connsiteX653" fmla="*/ 1986631 w 3355014"/>
              <a:gd name="connsiteY653" fmla="*/ 598291 h 3210263"/>
              <a:gd name="connsiteX654" fmla="*/ 1924228 w 3355014"/>
              <a:gd name="connsiteY654" fmla="*/ 609228 h 3210263"/>
              <a:gd name="connsiteX655" fmla="*/ 1910718 w 3355014"/>
              <a:gd name="connsiteY655" fmla="*/ 599578 h 3210263"/>
              <a:gd name="connsiteX656" fmla="*/ 1909109 w 3355014"/>
              <a:gd name="connsiteY656" fmla="*/ 561299 h 3210263"/>
              <a:gd name="connsiteX657" fmla="*/ 1762428 w 3355014"/>
              <a:gd name="connsiteY657" fmla="*/ 195561 h 3210263"/>
              <a:gd name="connsiteX658" fmla="*/ 1757281 w 3355014"/>
              <a:gd name="connsiteY658" fmla="*/ 193309 h 3210263"/>
              <a:gd name="connsiteX659" fmla="*/ 1759533 w 3355014"/>
              <a:gd name="connsiteY659" fmla="*/ 188806 h 3210263"/>
              <a:gd name="connsiteX660" fmla="*/ 1528252 w 3355014"/>
              <a:gd name="connsiteY660" fmla="*/ 171114 h 3210263"/>
              <a:gd name="connsiteX661" fmla="*/ 1674612 w 3355014"/>
              <a:gd name="connsiteY661" fmla="*/ 182051 h 3210263"/>
              <a:gd name="connsiteX662" fmla="*/ 1684262 w 3355014"/>
              <a:gd name="connsiteY662" fmla="*/ 183016 h 3210263"/>
              <a:gd name="connsiteX663" fmla="*/ 1763714 w 3355014"/>
              <a:gd name="connsiteY663" fmla="*/ 217434 h 3210263"/>
              <a:gd name="connsiteX664" fmla="*/ 1891417 w 3355014"/>
              <a:gd name="connsiteY664" fmla="*/ 503720 h 3210263"/>
              <a:gd name="connsiteX665" fmla="*/ 1884662 w 3355014"/>
              <a:gd name="connsiteY665" fmla="*/ 573523 h 3210263"/>
              <a:gd name="connsiteX666" fmla="*/ 1886271 w 3355014"/>
              <a:gd name="connsiteY666" fmla="*/ 605046 h 3210263"/>
              <a:gd name="connsiteX667" fmla="*/ 1879194 w 3355014"/>
              <a:gd name="connsiteY667" fmla="*/ 616626 h 3210263"/>
              <a:gd name="connsiteX668" fmla="*/ 1698094 w 3355014"/>
              <a:gd name="connsiteY668" fmla="*/ 651045 h 3210263"/>
              <a:gd name="connsiteX669" fmla="*/ 1687801 w 3355014"/>
              <a:gd name="connsiteY669" fmla="*/ 642038 h 3210263"/>
              <a:gd name="connsiteX670" fmla="*/ 1691017 w 3355014"/>
              <a:gd name="connsiteY670" fmla="*/ 540391 h 3210263"/>
              <a:gd name="connsiteX671" fmla="*/ 1532434 w 3355014"/>
              <a:gd name="connsiteY671" fmla="*/ 178512 h 3210263"/>
              <a:gd name="connsiteX672" fmla="*/ 1527287 w 3355014"/>
              <a:gd name="connsiteY672" fmla="*/ 174009 h 3210263"/>
              <a:gd name="connsiteX673" fmla="*/ 1528252 w 3355014"/>
              <a:gd name="connsiteY673" fmla="*/ 171114 h 3210263"/>
              <a:gd name="connsiteX674" fmla="*/ 1186639 w 3355014"/>
              <a:gd name="connsiteY674" fmla="*/ 145380 h 3210263"/>
              <a:gd name="connsiteX675" fmla="*/ 1236498 w 3355014"/>
              <a:gd name="connsiteY675" fmla="*/ 148597 h 3210263"/>
              <a:gd name="connsiteX676" fmla="*/ 1480645 w 3355014"/>
              <a:gd name="connsiteY676" fmla="*/ 167576 h 3210263"/>
              <a:gd name="connsiteX677" fmla="*/ 1514421 w 3355014"/>
              <a:gd name="connsiteY677" fmla="*/ 180442 h 3210263"/>
              <a:gd name="connsiteX678" fmla="*/ 1660780 w 3355014"/>
              <a:gd name="connsiteY678" fmla="*/ 400143 h 3210263"/>
              <a:gd name="connsiteX679" fmla="*/ 1669787 w 3355014"/>
              <a:gd name="connsiteY679" fmla="*/ 534279 h 3210263"/>
              <a:gd name="connsiteX680" fmla="*/ 1668500 w 3355014"/>
              <a:gd name="connsiteY680" fmla="*/ 645898 h 3210263"/>
              <a:gd name="connsiteX681" fmla="*/ 1656920 w 3355014"/>
              <a:gd name="connsiteY681" fmla="*/ 660052 h 3210263"/>
              <a:gd name="connsiteX682" fmla="*/ 1456520 w 3355014"/>
              <a:gd name="connsiteY682" fmla="*/ 708946 h 3210263"/>
              <a:gd name="connsiteX683" fmla="*/ 1440758 w 3355014"/>
              <a:gd name="connsiteY683" fmla="*/ 701547 h 3210263"/>
              <a:gd name="connsiteX684" fmla="*/ 1427248 w 3355014"/>
              <a:gd name="connsiteY684" fmla="*/ 634318 h 3210263"/>
              <a:gd name="connsiteX685" fmla="*/ 1195968 w 3355014"/>
              <a:gd name="connsiteY685" fmla="*/ 158247 h 3210263"/>
              <a:gd name="connsiteX686" fmla="*/ 1186639 w 3355014"/>
              <a:gd name="connsiteY686" fmla="*/ 147954 h 3210263"/>
              <a:gd name="connsiteX687" fmla="*/ 1186639 w 3355014"/>
              <a:gd name="connsiteY687" fmla="*/ 145380 h 3210263"/>
              <a:gd name="connsiteX688" fmla="*/ 1163801 w 3355014"/>
              <a:gd name="connsiteY688" fmla="*/ 312327 h 3210263"/>
              <a:gd name="connsiteX689" fmla="*/ 1176024 w 3355014"/>
              <a:gd name="connsiteY689" fmla="*/ 177869 h 3210263"/>
              <a:gd name="connsiteX690" fmla="*/ 1178597 w 3355014"/>
              <a:gd name="connsiteY690" fmla="*/ 171114 h 3210263"/>
              <a:gd name="connsiteX691" fmla="*/ 1404410 w 3355014"/>
              <a:gd name="connsiteY691" fmla="*/ 634962 h 3210263"/>
              <a:gd name="connsiteX692" fmla="*/ 1393473 w 3355014"/>
              <a:gd name="connsiteY692" fmla="*/ 620808 h 3210263"/>
              <a:gd name="connsiteX693" fmla="*/ 1170556 w 3355014"/>
              <a:gd name="connsiteY693" fmla="*/ 327767 h 3210263"/>
              <a:gd name="connsiteX694" fmla="*/ 1163801 w 3355014"/>
              <a:gd name="connsiteY694" fmla="*/ 312327 h 3210263"/>
              <a:gd name="connsiteX695" fmla="*/ 743379 w 3355014"/>
              <a:gd name="connsiteY695" fmla="*/ 148597 h 3210263"/>
              <a:gd name="connsiteX696" fmla="*/ 754315 w 3355014"/>
              <a:gd name="connsiteY696" fmla="*/ 152135 h 3210263"/>
              <a:gd name="connsiteX697" fmla="*/ 969512 w 3355014"/>
              <a:gd name="connsiteY697" fmla="*/ 363151 h 3210263"/>
              <a:gd name="connsiteX698" fmla="*/ 971764 w 3355014"/>
              <a:gd name="connsiteY698" fmla="*/ 367332 h 3210263"/>
              <a:gd name="connsiteX699" fmla="*/ 947639 w 3355014"/>
              <a:gd name="connsiteY699" fmla="*/ 361221 h 3210263"/>
              <a:gd name="connsiteX700" fmla="*/ 917723 w 3355014"/>
              <a:gd name="connsiteY700" fmla="*/ 341921 h 3210263"/>
              <a:gd name="connsiteX701" fmla="*/ 810286 w 3355014"/>
              <a:gd name="connsiteY701" fmla="*/ 266006 h 3210263"/>
              <a:gd name="connsiteX702" fmla="*/ 775867 w 3355014"/>
              <a:gd name="connsiteY702" fmla="*/ 238986 h 3210263"/>
              <a:gd name="connsiteX703" fmla="*/ 689660 w 3355014"/>
              <a:gd name="connsiteY703" fmla="*/ 160499 h 3210263"/>
              <a:gd name="connsiteX704" fmla="*/ 743379 w 3355014"/>
              <a:gd name="connsiteY704" fmla="*/ 148597 h 3210263"/>
              <a:gd name="connsiteX705" fmla="*/ 1136780 w 3355014"/>
              <a:gd name="connsiteY705" fmla="*/ 588319 h 3210263"/>
              <a:gd name="connsiteX706" fmla="*/ 419136 w 3355014"/>
              <a:gd name="connsiteY706" fmla="*/ 152779 h 3210263"/>
              <a:gd name="connsiteX707" fmla="*/ 420101 w 3355014"/>
              <a:gd name="connsiteY707" fmla="*/ 148275 h 3210263"/>
              <a:gd name="connsiteX708" fmla="*/ 503091 w 3355014"/>
              <a:gd name="connsiteY708" fmla="*/ 148275 h 3210263"/>
              <a:gd name="connsiteX709" fmla="*/ 636263 w 3355014"/>
              <a:gd name="connsiteY709" fmla="*/ 155030 h 3210263"/>
              <a:gd name="connsiteX710" fmla="*/ 724400 w 3355014"/>
              <a:gd name="connsiteY710" fmla="*/ 199743 h 3210263"/>
              <a:gd name="connsiteX711" fmla="*/ 760749 w 3355014"/>
              <a:gd name="connsiteY711" fmla="*/ 235126 h 3210263"/>
              <a:gd name="connsiteX712" fmla="*/ 833124 w 3355014"/>
              <a:gd name="connsiteY712" fmla="*/ 291740 h 3210263"/>
              <a:gd name="connsiteX713" fmla="*/ 893598 w 3355014"/>
              <a:gd name="connsiteY713" fmla="*/ 337095 h 3210263"/>
              <a:gd name="connsiteX714" fmla="*/ 987526 w 3355014"/>
              <a:gd name="connsiteY714" fmla="*/ 384381 h 3210263"/>
              <a:gd name="connsiteX715" fmla="*/ 997176 w 3355014"/>
              <a:gd name="connsiteY715" fmla="*/ 391458 h 3210263"/>
              <a:gd name="connsiteX716" fmla="*/ 1129704 w 3355014"/>
              <a:gd name="connsiteY716" fmla="*/ 533314 h 3210263"/>
              <a:gd name="connsiteX717" fmla="*/ 1136459 w 3355014"/>
              <a:gd name="connsiteY717" fmla="*/ 550684 h 3210263"/>
              <a:gd name="connsiteX718" fmla="*/ 1136780 w 3355014"/>
              <a:gd name="connsiteY718" fmla="*/ 588319 h 3210263"/>
              <a:gd name="connsiteX719" fmla="*/ 1136459 w 3355014"/>
              <a:gd name="connsiteY719" fmla="*/ 508224 h 3210263"/>
              <a:gd name="connsiteX720" fmla="*/ 715393 w 3355014"/>
              <a:gd name="connsiteY720" fmla="*/ 86515 h 3210263"/>
              <a:gd name="connsiteX721" fmla="*/ 717002 w 3355014"/>
              <a:gd name="connsiteY721" fmla="*/ 83298 h 3210263"/>
              <a:gd name="connsiteX722" fmla="*/ 799027 w 3355014"/>
              <a:gd name="connsiteY722" fmla="*/ 96165 h 3210263"/>
              <a:gd name="connsiteX723" fmla="*/ 866900 w 3355014"/>
              <a:gd name="connsiteY723" fmla="*/ 106458 h 3210263"/>
              <a:gd name="connsiteX724" fmla="*/ 888452 w 3355014"/>
              <a:gd name="connsiteY724" fmla="*/ 118360 h 3210263"/>
              <a:gd name="connsiteX725" fmla="*/ 914507 w 3355014"/>
              <a:gd name="connsiteY725" fmla="*/ 140555 h 3210263"/>
              <a:gd name="connsiteX726" fmla="*/ 1133564 w 3355014"/>
              <a:gd name="connsiteY726" fmla="*/ 321977 h 3210263"/>
              <a:gd name="connsiteX727" fmla="*/ 1141605 w 3355014"/>
              <a:gd name="connsiteY727" fmla="*/ 338382 h 3210263"/>
              <a:gd name="connsiteX728" fmla="*/ 1136459 w 3355014"/>
              <a:gd name="connsiteY728" fmla="*/ 508224 h 3210263"/>
              <a:gd name="connsiteX729" fmla="*/ 1143214 w 3355014"/>
              <a:gd name="connsiteY729" fmla="*/ 299782 h 3210263"/>
              <a:gd name="connsiteX730" fmla="*/ 920940 w 3355014"/>
              <a:gd name="connsiteY730" fmla="*/ 115143 h 3210263"/>
              <a:gd name="connsiteX731" fmla="*/ 1018728 w 3355014"/>
              <a:gd name="connsiteY731" fmla="*/ 127045 h 3210263"/>
              <a:gd name="connsiteX732" fmla="*/ 1136459 w 3355014"/>
              <a:gd name="connsiteY732" fmla="*/ 139590 h 3210263"/>
              <a:gd name="connsiteX733" fmla="*/ 1156724 w 3355014"/>
              <a:gd name="connsiteY733" fmla="*/ 164359 h 3210263"/>
              <a:gd name="connsiteX734" fmla="*/ 1143214 w 3355014"/>
              <a:gd name="connsiteY734" fmla="*/ 299782 h 3210263"/>
              <a:gd name="connsiteX735" fmla="*/ 1162192 w 3355014"/>
              <a:gd name="connsiteY735" fmla="*/ 608585 h 3210263"/>
              <a:gd name="connsiteX736" fmla="*/ 1158011 w 3355014"/>
              <a:gd name="connsiteY736" fmla="*/ 593466 h 3210263"/>
              <a:gd name="connsiteX737" fmla="*/ 1158011 w 3355014"/>
              <a:gd name="connsiteY737" fmla="*/ 565803 h 3210263"/>
              <a:gd name="connsiteX738" fmla="*/ 1250651 w 3355014"/>
              <a:gd name="connsiteY738" fmla="*/ 680317 h 3210263"/>
              <a:gd name="connsiteX739" fmla="*/ 1162192 w 3355014"/>
              <a:gd name="connsiteY739" fmla="*/ 608585 h 3210263"/>
              <a:gd name="connsiteX740" fmla="*/ 1323027 w 3355014"/>
              <a:gd name="connsiteY740" fmla="*/ 738861 h 3210263"/>
              <a:gd name="connsiteX741" fmla="*/ 1164444 w 3355014"/>
              <a:gd name="connsiteY741" fmla="*/ 541677 h 3210263"/>
              <a:gd name="connsiteX742" fmla="*/ 1157046 w 3355014"/>
              <a:gd name="connsiteY742" fmla="*/ 524629 h 3210263"/>
              <a:gd name="connsiteX743" fmla="*/ 1161549 w 3355014"/>
              <a:gd name="connsiteY743" fmla="*/ 356717 h 3210263"/>
              <a:gd name="connsiteX744" fmla="*/ 1162836 w 3355014"/>
              <a:gd name="connsiteY744" fmla="*/ 354466 h 3210263"/>
              <a:gd name="connsiteX745" fmla="*/ 1171842 w 3355014"/>
              <a:gd name="connsiteY745" fmla="*/ 362186 h 3210263"/>
              <a:gd name="connsiteX746" fmla="*/ 1419528 w 3355014"/>
              <a:gd name="connsiteY746" fmla="*/ 708624 h 3210263"/>
              <a:gd name="connsiteX747" fmla="*/ 1414381 w 3355014"/>
              <a:gd name="connsiteY747" fmla="*/ 720204 h 3210263"/>
              <a:gd name="connsiteX748" fmla="*/ 1338146 w 3355014"/>
              <a:gd name="connsiteY748" fmla="*/ 743364 h 3210263"/>
              <a:gd name="connsiteX749" fmla="*/ 1323027 w 3355014"/>
              <a:gd name="connsiteY749" fmla="*/ 738861 h 3210263"/>
              <a:gd name="connsiteX750" fmla="*/ 1856355 w 3355014"/>
              <a:gd name="connsiteY750" fmla="*/ 1153815 h 3210263"/>
              <a:gd name="connsiteX751" fmla="*/ 1768540 w 3355014"/>
              <a:gd name="connsiteY751" fmla="*/ 1037370 h 3210263"/>
              <a:gd name="connsiteX752" fmla="*/ 1589691 w 3355014"/>
              <a:gd name="connsiteY752" fmla="*/ 897444 h 3210263"/>
              <a:gd name="connsiteX753" fmla="*/ 1370956 w 3355014"/>
              <a:gd name="connsiteY753" fmla="*/ 775853 h 3210263"/>
              <a:gd name="connsiteX754" fmla="*/ 1342971 w 3355014"/>
              <a:gd name="connsiteY754" fmla="*/ 759769 h 3210263"/>
              <a:gd name="connsiteX755" fmla="*/ 1431108 w 3355014"/>
              <a:gd name="connsiteY755" fmla="*/ 733392 h 3210263"/>
              <a:gd name="connsiteX756" fmla="*/ 1439472 w 3355014"/>
              <a:gd name="connsiteY756" fmla="*/ 736287 h 3210263"/>
              <a:gd name="connsiteX757" fmla="*/ 1509917 w 3355014"/>
              <a:gd name="connsiteY757" fmla="*/ 786146 h 3210263"/>
              <a:gd name="connsiteX758" fmla="*/ 1708066 w 3355014"/>
              <a:gd name="connsiteY758" fmla="*/ 926394 h 3210263"/>
              <a:gd name="connsiteX759" fmla="*/ 1855069 w 3355014"/>
              <a:gd name="connsiteY759" fmla="*/ 1141270 h 3210263"/>
              <a:gd name="connsiteX760" fmla="*/ 1856355 w 3355014"/>
              <a:gd name="connsiteY760" fmla="*/ 1153815 h 3210263"/>
              <a:gd name="connsiteX761" fmla="*/ 1906857 w 3355014"/>
              <a:gd name="connsiteY761" fmla="*/ 1207212 h 3210263"/>
              <a:gd name="connsiteX762" fmla="*/ 1892061 w 3355014"/>
              <a:gd name="connsiteY762" fmla="*/ 1179227 h 3210263"/>
              <a:gd name="connsiteX763" fmla="*/ 1586475 w 3355014"/>
              <a:gd name="connsiteY763" fmla="*/ 808342 h 3210263"/>
              <a:gd name="connsiteX764" fmla="*/ 1500267 w 3355014"/>
              <a:gd name="connsiteY764" fmla="*/ 759448 h 3210263"/>
              <a:gd name="connsiteX765" fmla="*/ 1456520 w 3355014"/>
              <a:gd name="connsiteY765" fmla="*/ 725672 h 3210263"/>
              <a:gd name="connsiteX766" fmla="*/ 1583901 w 3355014"/>
              <a:gd name="connsiteY766" fmla="*/ 693827 h 3210263"/>
              <a:gd name="connsiteX767" fmla="*/ 1675255 w 3355014"/>
              <a:gd name="connsiteY767" fmla="*/ 673562 h 3210263"/>
              <a:gd name="connsiteX768" fmla="*/ 1689730 w 3355014"/>
              <a:gd name="connsiteY768" fmla="*/ 673562 h 3210263"/>
              <a:gd name="connsiteX769" fmla="*/ 1859572 w 3355014"/>
              <a:gd name="connsiteY769" fmla="*/ 771350 h 3210263"/>
              <a:gd name="connsiteX770" fmla="*/ 1956716 w 3355014"/>
              <a:gd name="connsiteY770" fmla="*/ 912241 h 3210263"/>
              <a:gd name="connsiteX771" fmla="*/ 1999498 w 3355014"/>
              <a:gd name="connsiteY771" fmla="*/ 1057314 h 3210263"/>
              <a:gd name="connsiteX772" fmla="*/ 2016868 w 3355014"/>
              <a:gd name="connsiteY772" fmla="*/ 1103634 h 3210263"/>
              <a:gd name="connsiteX773" fmla="*/ 2014939 w 3355014"/>
              <a:gd name="connsiteY773" fmla="*/ 1117788 h 3210263"/>
              <a:gd name="connsiteX774" fmla="*/ 1920689 w 3355014"/>
              <a:gd name="connsiteY774" fmla="*/ 1208499 h 3210263"/>
              <a:gd name="connsiteX775" fmla="*/ 1906857 w 3355014"/>
              <a:gd name="connsiteY775" fmla="*/ 1207212 h 3210263"/>
              <a:gd name="connsiteX776" fmla="*/ 1928088 w 3355014"/>
              <a:gd name="connsiteY776" fmla="*/ 1216862 h 3210263"/>
              <a:gd name="connsiteX777" fmla="*/ 2022659 w 3355014"/>
              <a:gd name="connsiteY777" fmla="*/ 1126473 h 3210263"/>
              <a:gd name="connsiteX778" fmla="*/ 2028127 w 3355014"/>
              <a:gd name="connsiteY778" fmla="*/ 1121969 h 3210263"/>
              <a:gd name="connsiteX779" fmla="*/ 2032309 w 3355014"/>
              <a:gd name="connsiteY779" fmla="*/ 1125829 h 3210263"/>
              <a:gd name="connsiteX780" fmla="*/ 2112726 w 3355014"/>
              <a:gd name="connsiteY780" fmla="*/ 1174080 h 3210263"/>
              <a:gd name="connsiteX781" fmla="*/ 2317951 w 3355014"/>
              <a:gd name="connsiteY781" fmla="*/ 1249672 h 3210263"/>
              <a:gd name="connsiteX782" fmla="*/ 2467206 w 3355014"/>
              <a:gd name="connsiteY782" fmla="*/ 1336201 h 3210263"/>
              <a:gd name="connsiteX783" fmla="*/ 2516100 w 3355014"/>
              <a:gd name="connsiteY783" fmla="*/ 1391850 h 3210263"/>
              <a:gd name="connsiteX784" fmla="*/ 2519638 w 3355014"/>
              <a:gd name="connsiteY784" fmla="*/ 1409542 h 3210263"/>
              <a:gd name="connsiteX785" fmla="*/ 2496156 w 3355014"/>
              <a:gd name="connsiteY785" fmla="*/ 1508616 h 3210263"/>
              <a:gd name="connsiteX786" fmla="*/ 2482968 w 3355014"/>
              <a:gd name="connsiteY786" fmla="*/ 1514728 h 3210263"/>
              <a:gd name="connsiteX787" fmla="*/ 2445976 w 3355014"/>
              <a:gd name="connsiteY787" fmla="*/ 1490924 h 3210263"/>
              <a:gd name="connsiteX788" fmla="*/ 1967975 w 3355014"/>
              <a:gd name="connsiteY788" fmla="*/ 1243882 h 3210263"/>
              <a:gd name="connsiteX789" fmla="*/ 1929053 w 3355014"/>
              <a:gd name="connsiteY789" fmla="*/ 1227155 h 3210263"/>
              <a:gd name="connsiteX790" fmla="*/ 1928088 w 3355014"/>
              <a:gd name="connsiteY790" fmla="*/ 1216862 h 3210263"/>
              <a:gd name="connsiteX791" fmla="*/ 2454339 w 3355014"/>
              <a:gd name="connsiteY791" fmla="*/ 1726387 h 3210263"/>
              <a:gd name="connsiteX792" fmla="*/ 2446297 w 3355014"/>
              <a:gd name="connsiteY792" fmla="*/ 1781714 h 3210263"/>
              <a:gd name="connsiteX793" fmla="*/ 2443081 w 3355014"/>
              <a:gd name="connsiteY793" fmla="*/ 1780427 h 3210263"/>
              <a:gd name="connsiteX794" fmla="*/ 2269058 w 3355014"/>
              <a:gd name="connsiteY794" fmla="*/ 1558154 h 3210263"/>
              <a:gd name="connsiteX795" fmla="*/ 1953500 w 3355014"/>
              <a:gd name="connsiteY795" fmla="*/ 1262861 h 3210263"/>
              <a:gd name="connsiteX796" fmla="*/ 1952213 w 3355014"/>
              <a:gd name="connsiteY796" fmla="*/ 1259644 h 3210263"/>
              <a:gd name="connsiteX797" fmla="*/ 2052252 w 3355014"/>
              <a:gd name="connsiteY797" fmla="*/ 1289881 h 3210263"/>
              <a:gd name="connsiteX798" fmla="*/ 2424424 w 3355014"/>
              <a:gd name="connsiteY798" fmla="*/ 1500253 h 3210263"/>
              <a:gd name="connsiteX799" fmla="*/ 2483289 w 3355014"/>
              <a:gd name="connsiteY799" fmla="*/ 1534993 h 3210263"/>
              <a:gd name="connsiteX800" fmla="*/ 2487471 w 3355014"/>
              <a:gd name="connsiteY800" fmla="*/ 1546895 h 3210263"/>
              <a:gd name="connsiteX801" fmla="*/ 2454339 w 3355014"/>
              <a:gd name="connsiteY801" fmla="*/ 1726387 h 3210263"/>
              <a:gd name="connsiteX802" fmla="*/ 3160726 w 3355014"/>
              <a:gd name="connsiteY802" fmla="*/ 2256177 h 3210263"/>
              <a:gd name="connsiteX803" fmla="*/ 3334106 w 3355014"/>
              <a:gd name="connsiteY803" fmla="*/ 2560798 h 3210263"/>
              <a:gd name="connsiteX804" fmla="*/ 3332819 w 3355014"/>
              <a:gd name="connsiteY804" fmla="*/ 2584601 h 3210263"/>
              <a:gd name="connsiteX805" fmla="*/ 3261087 w 3355014"/>
              <a:gd name="connsiteY805" fmla="*/ 2745115 h 3210263"/>
              <a:gd name="connsiteX806" fmla="*/ 3256262 w 3355014"/>
              <a:gd name="connsiteY806" fmla="*/ 2757338 h 3210263"/>
              <a:gd name="connsiteX807" fmla="*/ 3155579 w 3355014"/>
              <a:gd name="connsiteY807" fmla="*/ 2253603 h 3210263"/>
              <a:gd name="connsiteX808" fmla="*/ 3160726 w 3355014"/>
              <a:gd name="connsiteY808" fmla="*/ 2256177 h 3210263"/>
              <a:gd name="connsiteX809" fmla="*/ 3229241 w 3355014"/>
              <a:gd name="connsiteY809" fmla="*/ 2724206 h 3210263"/>
              <a:gd name="connsiteX810" fmla="*/ 3228276 w 3355014"/>
              <a:gd name="connsiteY810" fmla="*/ 2728709 h 3210263"/>
              <a:gd name="connsiteX811" fmla="*/ 3194501 w 3355014"/>
              <a:gd name="connsiteY811" fmla="*/ 2666627 h 3210263"/>
              <a:gd name="connsiteX812" fmla="*/ 2968689 w 3355014"/>
              <a:gd name="connsiteY812" fmla="*/ 2287379 h 3210263"/>
              <a:gd name="connsiteX813" fmla="*/ 2798526 w 3355014"/>
              <a:gd name="connsiteY813" fmla="*/ 2065748 h 3210263"/>
              <a:gd name="connsiteX814" fmla="*/ 2571427 w 3355014"/>
              <a:gd name="connsiteY814" fmla="*/ 1885292 h 3210263"/>
              <a:gd name="connsiteX815" fmla="*/ 2519960 w 3355014"/>
              <a:gd name="connsiteY815" fmla="*/ 1854090 h 3210263"/>
              <a:gd name="connsiteX816" fmla="*/ 2538938 w 3355014"/>
              <a:gd name="connsiteY816" fmla="*/ 1854733 h 3210263"/>
              <a:gd name="connsiteX817" fmla="*/ 3044281 w 3355014"/>
              <a:gd name="connsiteY817" fmla="*/ 2125579 h 3210263"/>
              <a:gd name="connsiteX818" fmla="*/ 3121160 w 3355014"/>
              <a:gd name="connsiteY818" fmla="*/ 2198598 h 3210263"/>
              <a:gd name="connsiteX819" fmla="*/ 3130810 w 3355014"/>
              <a:gd name="connsiteY819" fmla="*/ 2216290 h 3210263"/>
              <a:gd name="connsiteX820" fmla="*/ 3229241 w 3355014"/>
              <a:gd name="connsiteY820" fmla="*/ 2724206 h 3210263"/>
              <a:gd name="connsiteX821" fmla="*/ 3123412 w 3355014"/>
              <a:gd name="connsiteY821" fmla="*/ 2175759 h 3210263"/>
              <a:gd name="connsiteX822" fmla="*/ 3016296 w 3355014"/>
              <a:gd name="connsiteY822" fmla="*/ 2079902 h 3210263"/>
              <a:gd name="connsiteX823" fmla="*/ 2540225 w 3355014"/>
              <a:gd name="connsiteY823" fmla="*/ 1839936 h 3210263"/>
              <a:gd name="connsiteX824" fmla="*/ 2495835 w 3355014"/>
              <a:gd name="connsiteY824" fmla="*/ 1831251 h 3210263"/>
              <a:gd name="connsiteX825" fmla="*/ 2467528 w 3355014"/>
              <a:gd name="connsiteY825" fmla="*/ 1817741 h 3210263"/>
              <a:gd name="connsiteX826" fmla="*/ 2465598 w 3355014"/>
              <a:gd name="connsiteY826" fmla="*/ 1808091 h 3210263"/>
              <a:gd name="connsiteX827" fmla="*/ 2474604 w 3355014"/>
              <a:gd name="connsiteY827" fmla="*/ 1741183 h 3210263"/>
              <a:gd name="connsiteX828" fmla="*/ 2494226 w 3355014"/>
              <a:gd name="connsiteY828" fmla="*/ 1726708 h 3210263"/>
              <a:gd name="connsiteX829" fmla="*/ 2761212 w 3355014"/>
              <a:gd name="connsiteY829" fmla="*/ 1825783 h 3210263"/>
              <a:gd name="connsiteX830" fmla="*/ 3115692 w 3355014"/>
              <a:gd name="connsiteY830" fmla="*/ 2152921 h 3210263"/>
              <a:gd name="connsiteX831" fmla="*/ 3123412 w 3355014"/>
              <a:gd name="connsiteY831" fmla="*/ 2175759 h 3210263"/>
              <a:gd name="connsiteX832" fmla="*/ 3085455 w 3355014"/>
              <a:gd name="connsiteY832" fmla="*/ 1880788 h 3210263"/>
              <a:gd name="connsiteX833" fmla="*/ 3116657 w 3355014"/>
              <a:gd name="connsiteY833" fmla="*/ 2123649 h 3210263"/>
              <a:gd name="connsiteX834" fmla="*/ 3115692 w 3355014"/>
              <a:gd name="connsiteY834" fmla="*/ 2126865 h 3210263"/>
              <a:gd name="connsiteX835" fmla="*/ 2499051 w 3355014"/>
              <a:gd name="connsiteY835" fmla="*/ 1708695 h 3210263"/>
              <a:gd name="connsiteX836" fmla="*/ 2750919 w 3355014"/>
              <a:gd name="connsiteY836" fmla="*/ 1724778 h 3210263"/>
              <a:gd name="connsiteX837" fmla="*/ 3023373 w 3355014"/>
              <a:gd name="connsiteY837" fmla="*/ 1844761 h 3210263"/>
              <a:gd name="connsiteX838" fmla="*/ 3075483 w 3355014"/>
              <a:gd name="connsiteY838" fmla="*/ 1869530 h 3210263"/>
              <a:gd name="connsiteX839" fmla="*/ 3085455 w 3355014"/>
              <a:gd name="connsiteY839" fmla="*/ 1880788 h 3210263"/>
              <a:gd name="connsiteX840" fmla="*/ 3050393 w 3355014"/>
              <a:gd name="connsiteY840" fmla="*/ 1590320 h 3210263"/>
              <a:gd name="connsiteX841" fmla="*/ 3080630 w 3355014"/>
              <a:gd name="connsiteY841" fmla="*/ 1841544 h 3210263"/>
              <a:gd name="connsiteX842" fmla="*/ 3080630 w 3355014"/>
              <a:gd name="connsiteY842" fmla="*/ 1850229 h 3210263"/>
              <a:gd name="connsiteX843" fmla="*/ 2992492 w 3355014"/>
              <a:gd name="connsiteY843" fmla="*/ 1805196 h 3210263"/>
              <a:gd name="connsiteX844" fmla="*/ 2725828 w 3355014"/>
              <a:gd name="connsiteY844" fmla="*/ 1700332 h 3210263"/>
              <a:gd name="connsiteX845" fmla="*/ 2491331 w 3355014"/>
              <a:gd name="connsiteY845" fmla="*/ 1696471 h 3210263"/>
              <a:gd name="connsiteX846" fmla="*/ 2482968 w 3355014"/>
              <a:gd name="connsiteY846" fmla="*/ 1688751 h 3210263"/>
              <a:gd name="connsiteX847" fmla="*/ 2510310 w 3355014"/>
              <a:gd name="connsiteY847" fmla="*/ 1545608 h 3210263"/>
              <a:gd name="connsiteX848" fmla="*/ 2520281 w 3355014"/>
              <a:gd name="connsiteY848" fmla="*/ 1536923 h 3210263"/>
              <a:gd name="connsiteX849" fmla="*/ 2801099 w 3355014"/>
              <a:gd name="connsiteY849" fmla="*/ 1524378 h 3210263"/>
              <a:gd name="connsiteX850" fmla="*/ 3002143 w 3355014"/>
              <a:gd name="connsiteY850" fmla="*/ 1569090 h 3210263"/>
              <a:gd name="connsiteX851" fmla="*/ 3039456 w 3355014"/>
              <a:gd name="connsiteY851" fmla="*/ 1578740 h 3210263"/>
              <a:gd name="connsiteX852" fmla="*/ 3050393 w 3355014"/>
              <a:gd name="connsiteY852" fmla="*/ 1590320 h 3210263"/>
              <a:gd name="connsiteX853" fmla="*/ 3021121 w 3355014"/>
              <a:gd name="connsiteY853" fmla="*/ 1362900 h 3210263"/>
              <a:gd name="connsiteX854" fmla="*/ 3044925 w 3355014"/>
              <a:gd name="connsiteY854" fmla="*/ 1548503 h 3210263"/>
              <a:gd name="connsiteX855" fmla="*/ 3031415 w 3355014"/>
              <a:gd name="connsiteY855" fmla="*/ 1559440 h 3210263"/>
              <a:gd name="connsiteX856" fmla="*/ 2894705 w 3355014"/>
              <a:gd name="connsiteY856" fmla="*/ 1522126 h 3210263"/>
              <a:gd name="connsiteX857" fmla="*/ 2605846 w 3355014"/>
              <a:gd name="connsiteY857" fmla="*/ 1512476 h 3210263"/>
              <a:gd name="connsiteX858" fmla="*/ 2528002 w 3355014"/>
              <a:gd name="connsiteY858" fmla="*/ 1522126 h 3210263"/>
              <a:gd name="connsiteX859" fmla="*/ 2518352 w 3355014"/>
              <a:gd name="connsiteY859" fmla="*/ 1510225 h 3210263"/>
              <a:gd name="connsiteX860" fmla="*/ 2542477 w 3355014"/>
              <a:gd name="connsiteY860" fmla="*/ 1409864 h 3210263"/>
              <a:gd name="connsiteX861" fmla="*/ 2554378 w 3355014"/>
              <a:gd name="connsiteY861" fmla="*/ 1394424 h 3210263"/>
              <a:gd name="connsiteX862" fmla="*/ 2765394 w 3355014"/>
              <a:gd name="connsiteY862" fmla="*/ 1332985 h 3210263"/>
              <a:gd name="connsiteX863" fmla="*/ 2951319 w 3355014"/>
              <a:gd name="connsiteY863" fmla="*/ 1349712 h 3210263"/>
              <a:gd name="connsiteX864" fmla="*/ 3010184 w 3355014"/>
              <a:gd name="connsiteY864" fmla="*/ 1353250 h 3210263"/>
              <a:gd name="connsiteX865" fmla="*/ 3021121 w 3355014"/>
              <a:gd name="connsiteY865" fmla="*/ 1362900 h 3210263"/>
              <a:gd name="connsiteX866" fmla="*/ 2998604 w 3355014"/>
              <a:gd name="connsiteY866" fmla="*/ 1202709 h 3210263"/>
              <a:gd name="connsiteX867" fmla="*/ 3015974 w 3355014"/>
              <a:gd name="connsiteY867" fmla="*/ 1323978 h 3210263"/>
              <a:gd name="connsiteX868" fmla="*/ 3006003 w 3355014"/>
              <a:gd name="connsiteY868" fmla="*/ 1336523 h 3210263"/>
              <a:gd name="connsiteX869" fmla="*/ 2951319 w 3355014"/>
              <a:gd name="connsiteY869" fmla="*/ 1333628 h 3210263"/>
              <a:gd name="connsiteX870" fmla="*/ 2694948 w 3355014"/>
              <a:gd name="connsiteY870" fmla="*/ 1326551 h 3210263"/>
              <a:gd name="connsiteX871" fmla="*/ 2551805 w 3355014"/>
              <a:gd name="connsiteY871" fmla="*/ 1373515 h 3210263"/>
              <a:gd name="connsiteX872" fmla="*/ 2587832 w 3355014"/>
              <a:gd name="connsiteY872" fmla="*/ 1244526 h 3210263"/>
              <a:gd name="connsiteX873" fmla="*/ 2616461 w 3355014"/>
              <a:gd name="connsiteY873" fmla="*/ 1217184 h 3210263"/>
              <a:gd name="connsiteX874" fmla="*/ 2832623 w 3355014"/>
              <a:gd name="connsiteY874" fmla="*/ 1186303 h 3210263"/>
              <a:gd name="connsiteX875" fmla="*/ 2925907 w 3355014"/>
              <a:gd name="connsiteY875" fmla="*/ 1192737 h 3210263"/>
              <a:gd name="connsiteX876" fmla="*/ 2987667 w 3355014"/>
              <a:gd name="connsiteY876" fmla="*/ 1193380 h 3210263"/>
              <a:gd name="connsiteX877" fmla="*/ 2998604 w 3355014"/>
              <a:gd name="connsiteY877" fmla="*/ 1202709 h 3210263"/>
              <a:gd name="connsiteX878" fmla="*/ 2991527 w 3355014"/>
              <a:gd name="connsiteY878" fmla="*/ 1155745 h 3210263"/>
              <a:gd name="connsiteX879" fmla="*/ 2982199 w 3355014"/>
              <a:gd name="connsiteY879" fmla="*/ 1169898 h 3210263"/>
              <a:gd name="connsiteX880" fmla="*/ 2912397 w 3355014"/>
              <a:gd name="connsiteY880" fmla="*/ 1168933 h 3210263"/>
              <a:gd name="connsiteX881" fmla="*/ 2612279 w 3355014"/>
              <a:gd name="connsiteY881" fmla="*/ 1195953 h 3210263"/>
              <a:gd name="connsiteX882" fmla="*/ 2602629 w 3355014"/>
              <a:gd name="connsiteY882" fmla="*/ 1197884 h 3210263"/>
              <a:gd name="connsiteX883" fmla="*/ 2627397 w 3355014"/>
              <a:gd name="connsiteY883" fmla="*/ 1118753 h 3210263"/>
              <a:gd name="connsiteX884" fmla="*/ 2649271 w 3355014"/>
              <a:gd name="connsiteY884" fmla="*/ 1050559 h 3210263"/>
              <a:gd name="connsiteX885" fmla="*/ 2660851 w 3355014"/>
              <a:gd name="connsiteY885" fmla="*/ 1038979 h 3210263"/>
              <a:gd name="connsiteX886" fmla="*/ 2771827 w 3355014"/>
              <a:gd name="connsiteY886" fmla="*/ 1002952 h 3210263"/>
              <a:gd name="connsiteX887" fmla="*/ 2955179 w 3355014"/>
              <a:gd name="connsiteY887" fmla="*/ 1004882 h 3210263"/>
              <a:gd name="connsiteX888" fmla="*/ 2968689 w 3355014"/>
              <a:gd name="connsiteY888" fmla="*/ 1018713 h 3210263"/>
              <a:gd name="connsiteX889" fmla="*/ 2991527 w 3355014"/>
              <a:gd name="connsiteY889" fmla="*/ 1155745 h 3210263"/>
              <a:gd name="connsiteX890" fmla="*/ 3181313 w 3355014"/>
              <a:gd name="connsiteY890" fmla="*/ 665520 h 3210263"/>
              <a:gd name="connsiteX891" fmla="*/ 3305155 w 3355014"/>
              <a:gd name="connsiteY891" fmla="*/ 757196 h 3210263"/>
              <a:gd name="connsiteX892" fmla="*/ 3317057 w 3355014"/>
              <a:gd name="connsiteY892" fmla="*/ 766846 h 3210263"/>
              <a:gd name="connsiteX893" fmla="*/ 3224095 w 3355014"/>
              <a:gd name="connsiteY893" fmla="*/ 795796 h 3210263"/>
              <a:gd name="connsiteX894" fmla="*/ 3065833 w 3355014"/>
              <a:gd name="connsiteY894" fmla="*/ 871067 h 3210263"/>
              <a:gd name="connsiteX895" fmla="*/ 2982521 w 3355014"/>
              <a:gd name="connsiteY895" fmla="*/ 961135 h 3210263"/>
              <a:gd name="connsiteX896" fmla="*/ 2977696 w 3355014"/>
              <a:gd name="connsiteY896" fmla="*/ 964030 h 3210263"/>
              <a:gd name="connsiteX897" fmla="*/ 2953249 w 3355014"/>
              <a:gd name="connsiteY897" fmla="*/ 846620 h 3210263"/>
              <a:gd name="connsiteX898" fmla="*/ 2966115 w 3355014"/>
              <a:gd name="connsiteY898" fmla="*/ 793545 h 3210263"/>
              <a:gd name="connsiteX899" fmla="*/ 3146894 w 3355014"/>
              <a:gd name="connsiteY899" fmla="*/ 661660 h 3210263"/>
              <a:gd name="connsiteX900" fmla="*/ 3181313 w 3355014"/>
              <a:gd name="connsiteY900" fmla="*/ 665520 h 3210263"/>
              <a:gd name="connsiteX901" fmla="*/ 3147859 w 3355014"/>
              <a:gd name="connsiteY901" fmla="*/ 641395 h 3210263"/>
              <a:gd name="connsiteX902" fmla="*/ 2941990 w 3355014"/>
              <a:gd name="connsiteY902" fmla="*/ 789685 h 3210263"/>
              <a:gd name="connsiteX903" fmla="*/ 2929445 w 3355014"/>
              <a:gd name="connsiteY903" fmla="*/ 737574 h 3210263"/>
              <a:gd name="connsiteX904" fmla="*/ 2907572 w 3355014"/>
              <a:gd name="connsiteY904" fmla="*/ 651045 h 3210263"/>
              <a:gd name="connsiteX905" fmla="*/ 2910467 w 3355014"/>
              <a:gd name="connsiteY905" fmla="*/ 631745 h 3210263"/>
              <a:gd name="connsiteX906" fmla="*/ 3018226 w 3355014"/>
              <a:gd name="connsiteY906" fmla="*/ 553579 h 3210263"/>
              <a:gd name="connsiteX907" fmla="*/ 3028841 w 3355014"/>
              <a:gd name="connsiteY907" fmla="*/ 554223 h 3210263"/>
              <a:gd name="connsiteX908" fmla="*/ 3147859 w 3355014"/>
              <a:gd name="connsiteY908" fmla="*/ 641395 h 3210263"/>
              <a:gd name="connsiteX909" fmla="*/ 3191284 w 3355014"/>
              <a:gd name="connsiteY909" fmla="*/ 318117 h 3210263"/>
              <a:gd name="connsiteX910" fmla="*/ 3139817 w 3355014"/>
              <a:gd name="connsiteY910" fmla="*/ 436170 h 3210263"/>
              <a:gd name="connsiteX911" fmla="*/ 3119874 w 3355014"/>
              <a:gd name="connsiteY911" fmla="*/ 507580 h 3210263"/>
              <a:gd name="connsiteX912" fmla="*/ 3125342 w 3355014"/>
              <a:gd name="connsiteY912" fmla="*/ 602151 h 3210263"/>
              <a:gd name="connsiteX913" fmla="*/ 3043316 w 3355014"/>
              <a:gd name="connsiteY913" fmla="*/ 541999 h 3210263"/>
              <a:gd name="connsiteX914" fmla="*/ 3036561 w 3355014"/>
              <a:gd name="connsiteY914" fmla="*/ 533636 h 3210263"/>
              <a:gd name="connsiteX915" fmla="*/ 3028198 w 3355014"/>
              <a:gd name="connsiteY915" fmla="*/ 351892 h 3210263"/>
              <a:gd name="connsiteX916" fmla="*/ 3046211 w 3355014"/>
              <a:gd name="connsiteY916" fmla="*/ 336774 h 3210263"/>
              <a:gd name="connsiteX917" fmla="*/ 3183886 w 3355014"/>
              <a:gd name="connsiteY917" fmla="*/ 318439 h 3210263"/>
              <a:gd name="connsiteX918" fmla="*/ 3191284 w 3355014"/>
              <a:gd name="connsiteY918" fmla="*/ 318117 h 3210263"/>
              <a:gd name="connsiteX919" fmla="*/ 3179383 w 3355014"/>
              <a:gd name="connsiteY919" fmla="*/ 301712 h 3210263"/>
              <a:gd name="connsiteX920" fmla="*/ 3077735 w 3355014"/>
              <a:gd name="connsiteY920" fmla="*/ 315865 h 3210263"/>
              <a:gd name="connsiteX921" fmla="*/ 3031415 w 3355014"/>
              <a:gd name="connsiteY921" fmla="*/ 322620 h 3210263"/>
              <a:gd name="connsiteX922" fmla="*/ 3012758 w 3355014"/>
              <a:gd name="connsiteY922" fmla="*/ 315222 h 3210263"/>
              <a:gd name="connsiteX923" fmla="*/ 2992814 w 3355014"/>
              <a:gd name="connsiteY923" fmla="*/ 238343 h 3210263"/>
              <a:gd name="connsiteX924" fmla="*/ 3024016 w 3355014"/>
              <a:gd name="connsiteY924" fmla="*/ 177547 h 3210263"/>
              <a:gd name="connsiteX925" fmla="*/ 3113762 w 3355014"/>
              <a:gd name="connsiteY925" fmla="*/ 119003 h 3210263"/>
              <a:gd name="connsiteX926" fmla="*/ 3123734 w 3355014"/>
              <a:gd name="connsiteY926" fmla="*/ 115143 h 3210263"/>
              <a:gd name="connsiteX927" fmla="*/ 3179383 w 3355014"/>
              <a:gd name="connsiteY927" fmla="*/ 301712 h 321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</a:cxnLst>
            <a:rect l="l" t="t" r="r" b="b"/>
            <a:pathLst>
              <a:path w="3355014" h="3210263">
                <a:moveTo>
                  <a:pt x="3329602" y="19286"/>
                </a:moveTo>
                <a:cubicBezTo>
                  <a:pt x="3336679" y="12852"/>
                  <a:pt x="3343434" y="6097"/>
                  <a:pt x="3353727" y="4811"/>
                </a:cubicBezTo>
                <a:cubicBezTo>
                  <a:pt x="3353727" y="3846"/>
                  <a:pt x="3353727" y="2881"/>
                  <a:pt x="3353727" y="1916"/>
                </a:cubicBezTo>
                <a:cubicBezTo>
                  <a:pt x="3320274" y="1916"/>
                  <a:pt x="3286820" y="1916"/>
                  <a:pt x="3253367" y="1916"/>
                </a:cubicBezTo>
                <a:cubicBezTo>
                  <a:pt x="3253367" y="2559"/>
                  <a:pt x="3253367" y="3524"/>
                  <a:pt x="3253367" y="4167"/>
                </a:cubicBezTo>
                <a:cubicBezTo>
                  <a:pt x="3270093" y="5132"/>
                  <a:pt x="3286820" y="6097"/>
                  <a:pt x="3303547" y="7384"/>
                </a:cubicBezTo>
                <a:cubicBezTo>
                  <a:pt x="3273953" y="25076"/>
                  <a:pt x="3244360" y="39873"/>
                  <a:pt x="3214444" y="54670"/>
                </a:cubicBezTo>
                <a:cubicBezTo>
                  <a:pt x="3201578" y="61103"/>
                  <a:pt x="3188068" y="65606"/>
                  <a:pt x="3173592" y="69145"/>
                </a:cubicBezTo>
                <a:cubicBezTo>
                  <a:pt x="3066476" y="93592"/>
                  <a:pt x="2969976" y="69466"/>
                  <a:pt x="2881195" y="8027"/>
                </a:cubicBezTo>
                <a:cubicBezTo>
                  <a:pt x="2872831" y="2237"/>
                  <a:pt x="2865111" y="951"/>
                  <a:pt x="2853853" y="3524"/>
                </a:cubicBezTo>
                <a:cubicBezTo>
                  <a:pt x="2936844" y="65606"/>
                  <a:pt x="3026911" y="100990"/>
                  <a:pt x="3130810" y="93913"/>
                </a:cubicBezTo>
                <a:cubicBezTo>
                  <a:pt x="3130810" y="96808"/>
                  <a:pt x="3128559" y="97773"/>
                  <a:pt x="3126629" y="98738"/>
                </a:cubicBezTo>
                <a:cubicBezTo>
                  <a:pt x="3086098" y="120612"/>
                  <a:pt x="3046855" y="144094"/>
                  <a:pt x="3010184" y="171757"/>
                </a:cubicBezTo>
                <a:cubicBezTo>
                  <a:pt x="3007611" y="173687"/>
                  <a:pt x="3005359" y="175296"/>
                  <a:pt x="3001499" y="175296"/>
                </a:cubicBezTo>
                <a:cubicBezTo>
                  <a:pt x="2941990" y="175939"/>
                  <a:pt x="2887306" y="161142"/>
                  <a:pt x="2838413" y="126080"/>
                </a:cubicBezTo>
                <a:cubicBezTo>
                  <a:pt x="2831979" y="121577"/>
                  <a:pt x="2830049" y="116752"/>
                  <a:pt x="2831336" y="108710"/>
                </a:cubicBezTo>
                <a:cubicBezTo>
                  <a:pt x="2837126" y="76221"/>
                  <a:pt x="2842594" y="43733"/>
                  <a:pt x="2848063" y="10922"/>
                </a:cubicBezTo>
                <a:cubicBezTo>
                  <a:pt x="2848706" y="8027"/>
                  <a:pt x="2851923" y="3846"/>
                  <a:pt x="2846455" y="1594"/>
                </a:cubicBezTo>
                <a:cubicBezTo>
                  <a:pt x="2836804" y="-2588"/>
                  <a:pt x="2820078" y="2881"/>
                  <a:pt x="2814609" y="11566"/>
                </a:cubicBezTo>
                <a:cubicBezTo>
                  <a:pt x="2768289" y="83941"/>
                  <a:pt x="2703633" y="129297"/>
                  <a:pt x="2618712" y="142807"/>
                </a:cubicBezTo>
                <a:cubicBezTo>
                  <a:pt x="2585902" y="147954"/>
                  <a:pt x="2551805" y="150849"/>
                  <a:pt x="2522855" y="126402"/>
                </a:cubicBezTo>
                <a:cubicBezTo>
                  <a:pt x="2506771" y="112892"/>
                  <a:pt x="2489080" y="100990"/>
                  <a:pt x="2472353" y="88445"/>
                </a:cubicBezTo>
                <a:cubicBezTo>
                  <a:pt x="2453052" y="73970"/>
                  <a:pt x="2434074" y="59173"/>
                  <a:pt x="2413809" y="43733"/>
                </a:cubicBezTo>
                <a:cubicBezTo>
                  <a:pt x="2443724" y="29258"/>
                  <a:pt x="2473961" y="20573"/>
                  <a:pt x="2500016" y="3524"/>
                </a:cubicBezTo>
                <a:cubicBezTo>
                  <a:pt x="2498086" y="307"/>
                  <a:pt x="2495513" y="1594"/>
                  <a:pt x="2493583" y="1272"/>
                </a:cubicBezTo>
                <a:cubicBezTo>
                  <a:pt x="2462381" y="-4196"/>
                  <a:pt x="2435039" y="8992"/>
                  <a:pt x="2408019" y="21216"/>
                </a:cubicBezTo>
                <a:cubicBezTo>
                  <a:pt x="2396117" y="26684"/>
                  <a:pt x="2387754" y="25719"/>
                  <a:pt x="2379068" y="16712"/>
                </a:cubicBezTo>
                <a:cubicBezTo>
                  <a:pt x="2366523" y="4167"/>
                  <a:pt x="2352692" y="-3553"/>
                  <a:pt x="2332748" y="3524"/>
                </a:cubicBezTo>
                <a:cubicBezTo>
                  <a:pt x="2342398" y="11566"/>
                  <a:pt x="2351405" y="19286"/>
                  <a:pt x="2360733" y="26041"/>
                </a:cubicBezTo>
                <a:cubicBezTo>
                  <a:pt x="2371670" y="33761"/>
                  <a:pt x="2379068" y="39873"/>
                  <a:pt x="2365558" y="52418"/>
                </a:cubicBezTo>
                <a:cubicBezTo>
                  <a:pt x="2359447" y="58208"/>
                  <a:pt x="2355908" y="66893"/>
                  <a:pt x="2351727" y="74291"/>
                </a:cubicBezTo>
                <a:cubicBezTo>
                  <a:pt x="2330496" y="114178"/>
                  <a:pt x="2298008" y="142485"/>
                  <a:pt x="2259729" y="164681"/>
                </a:cubicBezTo>
                <a:cubicBezTo>
                  <a:pt x="2241072" y="175617"/>
                  <a:pt x="2221129" y="183659"/>
                  <a:pt x="2202150" y="193631"/>
                </a:cubicBezTo>
                <a:cubicBezTo>
                  <a:pt x="2169340" y="210679"/>
                  <a:pt x="2135565" y="218721"/>
                  <a:pt x="2098894" y="208428"/>
                </a:cubicBezTo>
                <a:cubicBezTo>
                  <a:pt x="2094713" y="207141"/>
                  <a:pt x="2089888" y="207463"/>
                  <a:pt x="2085062" y="207141"/>
                </a:cubicBezTo>
                <a:cubicBezTo>
                  <a:pt x="2068014" y="204889"/>
                  <a:pt x="2051287" y="202959"/>
                  <a:pt x="2034560" y="200708"/>
                </a:cubicBezTo>
                <a:cubicBezTo>
                  <a:pt x="2050322" y="183981"/>
                  <a:pt x="2064476" y="167897"/>
                  <a:pt x="2080237" y="153100"/>
                </a:cubicBezTo>
                <a:cubicBezTo>
                  <a:pt x="2119481" y="115465"/>
                  <a:pt x="2142320" y="68823"/>
                  <a:pt x="2151970" y="14782"/>
                </a:cubicBezTo>
                <a:cubicBezTo>
                  <a:pt x="2154222" y="1916"/>
                  <a:pt x="2149075" y="1594"/>
                  <a:pt x="2139425" y="1916"/>
                </a:cubicBezTo>
                <a:cubicBezTo>
                  <a:pt x="2130418" y="2237"/>
                  <a:pt x="2132348" y="9314"/>
                  <a:pt x="2131705" y="13817"/>
                </a:cubicBezTo>
                <a:cubicBezTo>
                  <a:pt x="2122055" y="62390"/>
                  <a:pt x="2100824" y="104850"/>
                  <a:pt x="2064476" y="139269"/>
                </a:cubicBezTo>
                <a:cubicBezTo>
                  <a:pt x="2046784" y="155995"/>
                  <a:pt x="2029092" y="172722"/>
                  <a:pt x="2012043" y="190092"/>
                </a:cubicBezTo>
                <a:cubicBezTo>
                  <a:pt x="2005932" y="196526"/>
                  <a:pt x="2000142" y="198134"/>
                  <a:pt x="1991457" y="197491"/>
                </a:cubicBezTo>
                <a:cubicBezTo>
                  <a:pt x="1929696" y="191379"/>
                  <a:pt x="1868257" y="185911"/>
                  <a:pt x="1806496" y="179799"/>
                </a:cubicBezTo>
                <a:cubicBezTo>
                  <a:pt x="1793951" y="178512"/>
                  <a:pt x="1781085" y="180121"/>
                  <a:pt x="1767575" y="174974"/>
                </a:cubicBezTo>
                <a:cubicBezTo>
                  <a:pt x="1832552" y="121255"/>
                  <a:pt x="1894634" y="67215"/>
                  <a:pt x="1950283" y="3524"/>
                </a:cubicBezTo>
                <a:cubicBezTo>
                  <a:pt x="1924228" y="951"/>
                  <a:pt x="1924228" y="629"/>
                  <a:pt x="1916186" y="9314"/>
                </a:cubicBezTo>
                <a:cubicBezTo>
                  <a:pt x="1863110" y="66893"/>
                  <a:pt x="1804245" y="117717"/>
                  <a:pt x="1743771" y="167254"/>
                </a:cubicBezTo>
                <a:cubicBezTo>
                  <a:pt x="1737659" y="172401"/>
                  <a:pt x="1731548" y="174009"/>
                  <a:pt x="1723828" y="173366"/>
                </a:cubicBezTo>
                <a:cubicBezTo>
                  <a:pt x="1679437" y="169827"/>
                  <a:pt x="1635047" y="166611"/>
                  <a:pt x="1590656" y="163394"/>
                </a:cubicBezTo>
                <a:cubicBezTo>
                  <a:pt x="1569104" y="161786"/>
                  <a:pt x="1547231" y="160177"/>
                  <a:pt x="1523106" y="158247"/>
                </a:cubicBezTo>
                <a:cubicBezTo>
                  <a:pt x="1564923" y="108710"/>
                  <a:pt x="1601593" y="59173"/>
                  <a:pt x="1630543" y="4167"/>
                </a:cubicBezTo>
                <a:cubicBezTo>
                  <a:pt x="1612851" y="-1623"/>
                  <a:pt x="1604166" y="5454"/>
                  <a:pt x="1596125" y="19286"/>
                </a:cubicBezTo>
                <a:cubicBezTo>
                  <a:pt x="1569426" y="65928"/>
                  <a:pt x="1536616" y="108388"/>
                  <a:pt x="1501554" y="149562"/>
                </a:cubicBezTo>
                <a:cubicBezTo>
                  <a:pt x="1496729" y="155030"/>
                  <a:pt x="1491904" y="156639"/>
                  <a:pt x="1484827" y="156317"/>
                </a:cubicBezTo>
                <a:cubicBezTo>
                  <a:pt x="1387039" y="148275"/>
                  <a:pt x="1289252" y="140234"/>
                  <a:pt x="1191143" y="132514"/>
                </a:cubicBezTo>
                <a:cubicBezTo>
                  <a:pt x="1184066" y="131870"/>
                  <a:pt x="1177633" y="130584"/>
                  <a:pt x="1171521" y="125437"/>
                </a:cubicBezTo>
                <a:cubicBezTo>
                  <a:pt x="1196933" y="86515"/>
                  <a:pt x="1221058" y="46628"/>
                  <a:pt x="1240036" y="4167"/>
                </a:cubicBezTo>
                <a:cubicBezTo>
                  <a:pt x="1226205" y="-14"/>
                  <a:pt x="1219771" y="4811"/>
                  <a:pt x="1214303" y="16391"/>
                </a:cubicBezTo>
                <a:cubicBezTo>
                  <a:pt x="1197576" y="52096"/>
                  <a:pt x="1177311" y="85871"/>
                  <a:pt x="1155116" y="118682"/>
                </a:cubicBezTo>
                <a:cubicBezTo>
                  <a:pt x="1150612" y="125759"/>
                  <a:pt x="1145787" y="128332"/>
                  <a:pt x="1137102" y="127367"/>
                </a:cubicBezTo>
                <a:cubicBezTo>
                  <a:pt x="1061188" y="119968"/>
                  <a:pt x="985596" y="110318"/>
                  <a:pt x="910325" y="100025"/>
                </a:cubicBezTo>
                <a:cubicBezTo>
                  <a:pt x="900997" y="98738"/>
                  <a:pt x="897780" y="93913"/>
                  <a:pt x="896493" y="86193"/>
                </a:cubicBezTo>
                <a:cubicBezTo>
                  <a:pt x="894242" y="73970"/>
                  <a:pt x="897780" y="62711"/>
                  <a:pt x="903248" y="51774"/>
                </a:cubicBezTo>
                <a:cubicBezTo>
                  <a:pt x="911612" y="35048"/>
                  <a:pt x="922227" y="19929"/>
                  <a:pt x="933807" y="3524"/>
                </a:cubicBezTo>
                <a:cubicBezTo>
                  <a:pt x="926087" y="3524"/>
                  <a:pt x="919010" y="-14"/>
                  <a:pt x="915150" y="5454"/>
                </a:cubicBezTo>
                <a:cubicBezTo>
                  <a:pt x="898102" y="28614"/>
                  <a:pt x="879123" y="51453"/>
                  <a:pt x="876550" y="81690"/>
                </a:cubicBezTo>
                <a:cubicBezTo>
                  <a:pt x="875585" y="93913"/>
                  <a:pt x="871403" y="94557"/>
                  <a:pt x="861753" y="92948"/>
                </a:cubicBezTo>
                <a:cubicBezTo>
                  <a:pt x="821544" y="86515"/>
                  <a:pt x="781014" y="80403"/>
                  <a:pt x="740805" y="73970"/>
                </a:cubicBezTo>
                <a:cubicBezTo>
                  <a:pt x="708316" y="68823"/>
                  <a:pt x="708316" y="68501"/>
                  <a:pt x="724400" y="39229"/>
                </a:cubicBezTo>
                <a:cubicBezTo>
                  <a:pt x="730833" y="27649"/>
                  <a:pt x="737267" y="15747"/>
                  <a:pt x="743700" y="4489"/>
                </a:cubicBezTo>
                <a:cubicBezTo>
                  <a:pt x="726008" y="-1301"/>
                  <a:pt x="716358" y="4811"/>
                  <a:pt x="710247" y="20251"/>
                </a:cubicBezTo>
                <a:cubicBezTo>
                  <a:pt x="705743" y="31509"/>
                  <a:pt x="698023" y="41803"/>
                  <a:pt x="692876" y="53061"/>
                </a:cubicBezTo>
                <a:cubicBezTo>
                  <a:pt x="688695" y="62711"/>
                  <a:pt x="682905" y="64963"/>
                  <a:pt x="672611" y="63355"/>
                </a:cubicBezTo>
                <a:cubicBezTo>
                  <a:pt x="566782" y="44698"/>
                  <a:pt x="460953" y="27328"/>
                  <a:pt x="354802" y="12209"/>
                </a:cubicBezTo>
                <a:cubicBezTo>
                  <a:pt x="302369" y="4811"/>
                  <a:pt x="249937" y="629"/>
                  <a:pt x="197183" y="3846"/>
                </a:cubicBezTo>
                <a:cubicBezTo>
                  <a:pt x="199435" y="5776"/>
                  <a:pt x="202652" y="4811"/>
                  <a:pt x="205225" y="5132"/>
                </a:cubicBezTo>
                <a:cubicBezTo>
                  <a:pt x="238357" y="8992"/>
                  <a:pt x="271811" y="12852"/>
                  <a:pt x="304943" y="17034"/>
                </a:cubicBezTo>
                <a:cubicBezTo>
                  <a:pt x="420101" y="31509"/>
                  <a:pt x="534293" y="52418"/>
                  <a:pt x="648808" y="71396"/>
                </a:cubicBezTo>
                <a:cubicBezTo>
                  <a:pt x="658779" y="73005"/>
                  <a:pt x="671003" y="72040"/>
                  <a:pt x="678080" y="77830"/>
                </a:cubicBezTo>
                <a:cubicBezTo>
                  <a:pt x="698345" y="94557"/>
                  <a:pt x="716358" y="113857"/>
                  <a:pt x="736623" y="133800"/>
                </a:cubicBezTo>
                <a:cubicBezTo>
                  <a:pt x="706708" y="144094"/>
                  <a:pt x="678723" y="150205"/>
                  <a:pt x="651381" y="144094"/>
                </a:cubicBezTo>
                <a:cubicBezTo>
                  <a:pt x="609564" y="134765"/>
                  <a:pt x="568069" y="131549"/>
                  <a:pt x="525608" y="132835"/>
                </a:cubicBezTo>
                <a:cubicBezTo>
                  <a:pt x="484434" y="134122"/>
                  <a:pt x="442939" y="135730"/>
                  <a:pt x="401765" y="134122"/>
                </a:cubicBezTo>
                <a:cubicBezTo>
                  <a:pt x="383430" y="133157"/>
                  <a:pt x="365738" y="129619"/>
                  <a:pt x="348690" y="121898"/>
                </a:cubicBezTo>
                <a:cubicBezTo>
                  <a:pt x="250259" y="78473"/>
                  <a:pt x="150220" y="39873"/>
                  <a:pt x="48572" y="5454"/>
                </a:cubicBezTo>
                <a:cubicBezTo>
                  <a:pt x="32489" y="-14"/>
                  <a:pt x="17048" y="1916"/>
                  <a:pt x="0" y="2559"/>
                </a:cubicBezTo>
                <a:cubicBezTo>
                  <a:pt x="3538" y="9636"/>
                  <a:pt x="8363" y="9957"/>
                  <a:pt x="12545" y="11244"/>
                </a:cubicBezTo>
                <a:cubicBezTo>
                  <a:pt x="130598" y="48879"/>
                  <a:pt x="245434" y="95522"/>
                  <a:pt x="358662" y="145059"/>
                </a:cubicBezTo>
                <a:cubicBezTo>
                  <a:pt x="630472" y="264720"/>
                  <a:pt x="883626" y="415583"/>
                  <a:pt x="1118445" y="597326"/>
                </a:cubicBezTo>
                <a:cubicBezTo>
                  <a:pt x="1132920" y="608585"/>
                  <a:pt x="1138710" y="620165"/>
                  <a:pt x="1139032" y="638178"/>
                </a:cubicBezTo>
                <a:cubicBezTo>
                  <a:pt x="1143536" y="831180"/>
                  <a:pt x="1162514" y="1022895"/>
                  <a:pt x="1181814" y="1214610"/>
                </a:cubicBezTo>
                <a:cubicBezTo>
                  <a:pt x="1196933" y="1367082"/>
                  <a:pt x="1212694" y="1519553"/>
                  <a:pt x="1224275" y="1672346"/>
                </a:cubicBezTo>
                <a:cubicBezTo>
                  <a:pt x="1241645" y="1901375"/>
                  <a:pt x="1235211" y="2131047"/>
                  <a:pt x="1243896" y="2360398"/>
                </a:cubicBezTo>
                <a:cubicBezTo>
                  <a:pt x="1244218" y="2368439"/>
                  <a:pt x="1241323" y="2370369"/>
                  <a:pt x="1233925" y="2371013"/>
                </a:cubicBezTo>
                <a:cubicBezTo>
                  <a:pt x="1214625" y="2372621"/>
                  <a:pt x="1195646" y="2376803"/>
                  <a:pt x="1177954" y="2384523"/>
                </a:cubicBezTo>
                <a:cubicBezTo>
                  <a:pt x="1170234" y="2387739"/>
                  <a:pt x="1166696" y="2385810"/>
                  <a:pt x="1162192" y="2379698"/>
                </a:cubicBezTo>
                <a:cubicBezTo>
                  <a:pt x="1124557" y="2329517"/>
                  <a:pt x="1087243" y="2278694"/>
                  <a:pt x="1055076" y="2224653"/>
                </a:cubicBezTo>
                <a:cubicBezTo>
                  <a:pt x="1037063" y="2194416"/>
                  <a:pt x="1022588" y="2163214"/>
                  <a:pt x="1018084" y="2127830"/>
                </a:cubicBezTo>
                <a:cubicBezTo>
                  <a:pt x="1006183" y="2033581"/>
                  <a:pt x="1008113" y="1939010"/>
                  <a:pt x="1013903" y="1844761"/>
                </a:cubicBezTo>
                <a:cubicBezTo>
                  <a:pt x="1015833" y="1814846"/>
                  <a:pt x="1020979" y="1785574"/>
                  <a:pt x="1033524" y="1757910"/>
                </a:cubicBezTo>
                <a:cubicBezTo>
                  <a:pt x="1052181" y="1716415"/>
                  <a:pt x="1073733" y="1676528"/>
                  <a:pt x="1095285" y="1636641"/>
                </a:cubicBezTo>
                <a:cubicBezTo>
                  <a:pt x="1097215" y="1632781"/>
                  <a:pt x="1101397" y="1629564"/>
                  <a:pt x="1099788" y="1624417"/>
                </a:cubicBezTo>
                <a:cubicBezTo>
                  <a:pt x="1078880" y="1641788"/>
                  <a:pt x="1025804" y="1710625"/>
                  <a:pt x="1006826" y="1745043"/>
                </a:cubicBezTo>
                <a:cubicBezTo>
                  <a:pt x="998141" y="1760805"/>
                  <a:pt x="991064" y="1777210"/>
                  <a:pt x="987204" y="1794902"/>
                </a:cubicBezTo>
                <a:cubicBezTo>
                  <a:pt x="967261" y="1884005"/>
                  <a:pt x="960184" y="1974394"/>
                  <a:pt x="961470" y="2065427"/>
                </a:cubicBezTo>
                <a:cubicBezTo>
                  <a:pt x="962436" y="2135551"/>
                  <a:pt x="982057" y="2199563"/>
                  <a:pt x="1017441" y="2260037"/>
                </a:cubicBezTo>
                <a:cubicBezTo>
                  <a:pt x="1047356" y="2310861"/>
                  <a:pt x="1077915" y="2360719"/>
                  <a:pt x="1111369" y="2408970"/>
                </a:cubicBezTo>
                <a:cubicBezTo>
                  <a:pt x="1117159" y="2417333"/>
                  <a:pt x="1116837" y="2421193"/>
                  <a:pt x="1108795" y="2427627"/>
                </a:cubicBezTo>
                <a:cubicBezTo>
                  <a:pt x="1091747" y="2441780"/>
                  <a:pt x="1077272" y="2458507"/>
                  <a:pt x="1065370" y="2477164"/>
                </a:cubicBezTo>
                <a:cubicBezTo>
                  <a:pt x="1061510" y="2482954"/>
                  <a:pt x="1058615" y="2484240"/>
                  <a:pt x="1052181" y="2480702"/>
                </a:cubicBezTo>
                <a:cubicBezTo>
                  <a:pt x="990742" y="2448857"/>
                  <a:pt x="929947" y="2415725"/>
                  <a:pt x="873333" y="2375194"/>
                </a:cubicBezTo>
                <a:cubicBezTo>
                  <a:pt x="841488" y="2352356"/>
                  <a:pt x="819936" y="2323727"/>
                  <a:pt x="808034" y="2286092"/>
                </a:cubicBezTo>
                <a:cubicBezTo>
                  <a:pt x="786161" y="2217255"/>
                  <a:pt x="773615" y="2146487"/>
                  <a:pt x="761070" y="2075398"/>
                </a:cubicBezTo>
                <a:cubicBezTo>
                  <a:pt x="751742" y="2023288"/>
                  <a:pt x="758497" y="1974394"/>
                  <a:pt x="777797" y="1926143"/>
                </a:cubicBezTo>
                <a:cubicBezTo>
                  <a:pt x="793559" y="1886578"/>
                  <a:pt x="809321" y="1847013"/>
                  <a:pt x="826369" y="1807769"/>
                </a:cubicBezTo>
                <a:cubicBezTo>
                  <a:pt x="827978" y="1804231"/>
                  <a:pt x="831516" y="1800692"/>
                  <a:pt x="829264" y="1795224"/>
                </a:cubicBezTo>
                <a:cubicBezTo>
                  <a:pt x="827656" y="1796511"/>
                  <a:pt x="826369" y="1797476"/>
                  <a:pt x="825726" y="1798441"/>
                </a:cubicBezTo>
                <a:cubicBezTo>
                  <a:pt x="790021" y="1854733"/>
                  <a:pt x="754959" y="1911025"/>
                  <a:pt x="723757" y="1969891"/>
                </a:cubicBezTo>
                <a:cubicBezTo>
                  <a:pt x="711212" y="1994016"/>
                  <a:pt x="706387" y="2018784"/>
                  <a:pt x="707673" y="2045483"/>
                </a:cubicBezTo>
                <a:cubicBezTo>
                  <a:pt x="711212" y="2122684"/>
                  <a:pt x="724722" y="2198276"/>
                  <a:pt x="745309" y="2273225"/>
                </a:cubicBezTo>
                <a:cubicBezTo>
                  <a:pt x="764609" y="2343671"/>
                  <a:pt x="801601" y="2398676"/>
                  <a:pt x="864970" y="2437598"/>
                </a:cubicBezTo>
                <a:cubicBezTo>
                  <a:pt x="917402" y="2469765"/>
                  <a:pt x="968226" y="2504506"/>
                  <a:pt x="1020979" y="2535707"/>
                </a:cubicBezTo>
                <a:cubicBezTo>
                  <a:pt x="1028699" y="2540211"/>
                  <a:pt x="1031273" y="2543749"/>
                  <a:pt x="1027734" y="2552756"/>
                </a:cubicBezTo>
                <a:cubicBezTo>
                  <a:pt x="1020014" y="2573021"/>
                  <a:pt x="1015511" y="2594251"/>
                  <a:pt x="1013581" y="2615803"/>
                </a:cubicBezTo>
                <a:cubicBezTo>
                  <a:pt x="1012616" y="2626740"/>
                  <a:pt x="1010686" y="2630278"/>
                  <a:pt x="998462" y="2626097"/>
                </a:cubicBezTo>
                <a:cubicBezTo>
                  <a:pt x="957610" y="2612265"/>
                  <a:pt x="916115" y="2601007"/>
                  <a:pt x="874298" y="2589748"/>
                </a:cubicBezTo>
                <a:cubicBezTo>
                  <a:pt x="829908" y="2577846"/>
                  <a:pt x="786161" y="2570126"/>
                  <a:pt x="740483" y="2585888"/>
                </a:cubicBezTo>
                <a:cubicBezTo>
                  <a:pt x="639801" y="2620307"/>
                  <a:pt x="550055" y="2673704"/>
                  <a:pt x="468994" y="2742219"/>
                </a:cubicBezTo>
                <a:cubicBezTo>
                  <a:pt x="458058" y="2751548"/>
                  <a:pt x="450016" y="2763128"/>
                  <a:pt x="444226" y="2776638"/>
                </a:cubicBezTo>
                <a:cubicBezTo>
                  <a:pt x="425569" y="2818777"/>
                  <a:pt x="411415" y="2862202"/>
                  <a:pt x="397584" y="2905949"/>
                </a:cubicBezTo>
                <a:cubicBezTo>
                  <a:pt x="388899" y="2932969"/>
                  <a:pt x="380535" y="2959990"/>
                  <a:pt x="371528" y="2988940"/>
                </a:cubicBezTo>
                <a:cubicBezTo>
                  <a:pt x="378605" y="2985080"/>
                  <a:pt x="379248" y="2979612"/>
                  <a:pt x="381178" y="2975430"/>
                </a:cubicBezTo>
                <a:cubicBezTo>
                  <a:pt x="406269" y="2922998"/>
                  <a:pt x="431681" y="2870244"/>
                  <a:pt x="462883" y="2821028"/>
                </a:cubicBezTo>
                <a:cubicBezTo>
                  <a:pt x="471889" y="2806553"/>
                  <a:pt x="480896" y="2791757"/>
                  <a:pt x="495050" y="2781785"/>
                </a:cubicBezTo>
                <a:cubicBezTo>
                  <a:pt x="573215" y="2726458"/>
                  <a:pt x="655241" y="2678529"/>
                  <a:pt x="744343" y="2642824"/>
                </a:cubicBezTo>
                <a:cubicBezTo>
                  <a:pt x="769755" y="2632852"/>
                  <a:pt x="795489" y="2629957"/>
                  <a:pt x="822509" y="2634782"/>
                </a:cubicBezTo>
                <a:cubicBezTo>
                  <a:pt x="874620" y="2644110"/>
                  <a:pt x="924157" y="2662767"/>
                  <a:pt x="974016" y="2679172"/>
                </a:cubicBezTo>
                <a:cubicBezTo>
                  <a:pt x="1000714" y="2687857"/>
                  <a:pt x="1018728" y="2698794"/>
                  <a:pt x="1019371" y="2730318"/>
                </a:cubicBezTo>
                <a:cubicBezTo>
                  <a:pt x="1019693" y="2743184"/>
                  <a:pt x="1018084" y="2744471"/>
                  <a:pt x="1006826" y="2743828"/>
                </a:cubicBezTo>
                <a:cubicBezTo>
                  <a:pt x="947317" y="2741576"/>
                  <a:pt x="887486" y="2741576"/>
                  <a:pt x="827978" y="2742541"/>
                </a:cubicBezTo>
                <a:cubicBezTo>
                  <a:pt x="788734" y="2743506"/>
                  <a:pt x="753029" y="2754121"/>
                  <a:pt x="721183" y="2777282"/>
                </a:cubicBezTo>
                <a:cubicBezTo>
                  <a:pt x="647199" y="2831000"/>
                  <a:pt x="585439" y="2896621"/>
                  <a:pt x="534293" y="2971892"/>
                </a:cubicBezTo>
                <a:cubicBezTo>
                  <a:pt x="524965" y="2985402"/>
                  <a:pt x="520461" y="3000520"/>
                  <a:pt x="518531" y="3016925"/>
                </a:cubicBezTo>
                <a:cubicBezTo>
                  <a:pt x="511133" y="3080294"/>
                  <a:pt x="510811" y="3144306"/>
                  <a:pt x="509846" y="3207997"/>
                </a:cubicBezTo>
                <a:cubicBezTo>
                  <a:pt x="509846" y="3209284"/>
                  <a:pt x="509203" y="3211857"/>
                  <a:pt x="512741" y="3211214"/>
                </a:cubicBezTo>
                <a:cubicBezTo>
                  <a:pt x="520783" y="3161998"/>
                  <a:pt x="528825" y="3112461"/>
                  <a:pt x="541692" y="3064211"/>
                </a:cubicBezTo>
                <a:cubicBezTo>
                  <a:pt x="547160" y="3043302"/>
                  <a:pt x="551342" y="3021750"/>
                  <a:pt x="565174" y="3004380"/>
                </a:cubicBezTo>
                <a:cubicBezTo>
                  <a:pt x="618571" y="2936830"/>
                  <a:pt x="677758" y="2874747"/>
                  <a:pt x="745630" y="2821672"/>
                </a:cubicBezTo>
                <a:cubicBezTo>
                  <a:pt x="767182" y="2804623"/>
                  <a:pt x="791629" y="2796260"/>
                  <a:pt x="818971" y="2794008"/>
                </a:cubicBezTo>
                <a:cubicBezTo>
                  <a:pt x="891668" y="2788218"/>
                  <a:pt x="963722" y="2796260"/>
                  <a:pt x="1036098" y="2803658"/>
                </a:cubicBezTo>
                <a:cubicBezTo>
                  <a:pt x="1043175" y="2804302"/>
                  <a:pt x="1047356" y="2807518"/>
                  <a:pt x="1050895" y="2813952"/>
                </a:cubicBezTo>
                <a:cubicBezTo>
                  <a:pt x="1066013" y="2841937"/>
                  <a:pt x="1085313" y="2867027"/>
                  <a:pt x="1110082" y="2887614"/>
                </a:cubicBezTo>
                <a:cubicBezTo>
                  <a:pt x="1117802" y="2894048"/>
                  <a:pt x="1121019" y="2901446"/>
                  <a:pt x="1122305" y="2910774"/>
                </a:cubicBezTo>
                <a:cubicBezTo>
                  <a:pt x="1129704" y="2960311"/>
                  <a:pt x="1147717" y="3004380"/>
                  <a:pt x="1186639" y="3038156"/>
                </a:cubicBezTo>
                <a:cubicBezTo>
                  <a:pt x="1189856" y="3041051"/>
                  <a:pt x="1191786" y="3043302"/>
                  <a:pt x="1190178" y="3048449"/>
                </a:cubicBezTo>
                <a:cubicBezTo>
                  <a:pt x="1180528" y="3082868"/>
                  <a:pt x="1189856" y="3102168"/>
                  <a:pt x="1224275" y="3119860"/>
                </a:cubicBezTo>
                <a:cubicBezTo>
                  <a:pt x="1219128" y="3110210"/>
                  <a:pt x="1213981" y="3101203"/>
                  <a:pt x="1209478" y="3091874"/>
                </a:cubicBezTo>
                <a:cubicBezTo>
                  <a:pt x="1204009" y="3080938"/>
                  <a:pt x="1208834" y="3071609"/>
                  <a:pt x="1215268" y="3062603"/>
                </a:cubicBezTo>
                <a:cubicBezTo>
                  <a:pt x="1221380" y="3054239"/>
                  <a:pt x="1227813" y="3060672"/>
                  <a:pt x="1233925" y="3061959"/>
                </a:cubicBezTo>
                <a:cubicBezTo>
                  <a:pt x="1249043" y="3064854"/>
                  <a:pt x="1264162" y="3065176"/>
                  <a:pt x="1278958" y="3060029"/>
                </a:cubicBezTo>
                <a:cubicBezTo>
                  <a:pt x="1286678" y="3057456"/>
                  <a:pt x="1290539" y="3060029"/>
                  <a:pt x="1294720" y="3066462"/>
                </a:cubicBezTo>
                <a:cubicBezTo>
                  <a:pt x="1300510" y="3075791"/>
                  <a:pt x="1302119" y="3085119"/>
                  <a:pt x="1296650" y="3094769"/>
                </a:cubicBezTo>
                <a:cubicBezTo>
                  <a:pt x="1292147" y="3103133"/>
                  <a:pt x="1287643" y="3111175"/>
                  <a:pt x="1282497" y="3120503"/>
                </a:cubicBezTo>
                <a:cubicBezTo>
                  <a:pt x="1318524" y="3100238"/>
                  <a:pt x="1326566" y="3083833"/>
                  <a:pt x="1316915" y="3048127"/>
                </a:cubicBezTo>
                <a:cubicBezTo>
                  <a:pt x="1315629" y="3043624"/>
                  <a:pt x="1316272" y="3041372"/>
                  <a:pt x="1319489" y="3038799"/>
                </a:cubicBezTo>
                <a:cubicBezTo>
                  <a:pt x="1360019" y="3003737"/>
                  <a:pt x="1378033" y="2957738"/>
                  <a:pt x="1385109" y="2906271"/>
                </a:cubicBezTo>
                <a:cubicBezTo>
                  <a:pt x="1386074" y="2900159"/>
                  <a:pt x="1387683" y="2895013"/>
                  <a:pt x="1392829" y="2890831"/>
                </a:cubicBezTo>
                <a:cubicBezTo>
                  <a:pt x="1419206" y="2869279"/>
                  <a:pt x="1439793" y="2843224"/>
                  <a:pt x="1455877" y="2813630"/>
                </a:cubicBezTo>
                <a:cubicBezTo>
                  <a:pt x="1459415" y="2807197"/>
                  <a:pt x="1463597" y="2804302"/>
                  <a:pt x="1470674" y="2803337"/>
                </a:cubicBezTo>
                <a:cubicBezTo>
                  <a:pt x="1535651" y="2796260"/>
                  <a:pt x="1600306" y="2790148"/>
                  <a:pt x="1665605" y="2792078"/>
                </a:cubicBezTo>
                <a:cubicBezTo>
                  <a:pt x="1703241" y="2793043"/>
                  <a:pt x="1737659" y="2802050"/>
                  <a:pt x="1767575" y="2826819"/>
                </a:cubicBezTo>
                <a:cubicBezTo>
                  <a:pt x="1829979" y="2878286"/>
                  <a:pt x="1885306" y="2935865"/>
                  <a:pt x="1936451" y="2998269"/>
                </a:cubicBezTo>
                <a:cubicBezTo>
                  <a:pt x="1944493" y="3007919"/>
                  <a:pt x="1949961" y="3018855"/>
                  <a:pt x="1954143" y="3030757"/>
                </a:cubicBezTo>
                <a:cubicBezTo>
                  <a:pt x="1968618" y="3072896"/>
                  <a:pt x="1976660" y="3116643"/>
                  <a:pt x="1984702" y="3160712"/>
                </a:cubicBezTo>
                <a:cubicBezTo>
                  <a:pt x="1987597" y="3177438"/>
                  <a:pt x="1990492" y="3194165"/>
                  <a:pt x="1993387" y="3210892"/>
                </a:cubicBezTo>
                <a:cubicBezTo>
                  <a:pt x="1995317" y="3149453"/>
                  <a:pt x="1994030" y="3088658"/>
                  <a:pt x="1988562" y="3027862"/>
                </a:cubicBezTo>
                <a:cubicBezTo>
                  <a:pt x="1986310" y="3001163"/>
                  <a:pt x="1976981" y="2978325"/>
                  <a:pt x="1961220" y="2957095"/>
                </a:cubicBezTo>
                <a:cubicBezTo>
                  <a:pt x="1914578" y="2893404"/>
                  <a:pt x="1860859" y="2836469"/>
                  <a:pt x="1798777" y="2787897"/>
                </a:cubicBezTo>
                <a:cubicBezTo>
                  <a:pt x="1760498" y="2757981"/>
                  <a:pt x="1718359" y="2742541"/>
                  <a:pt x="1669144" y="2742541"/>
                </a:cubicBezTo>
                <a:cubicBezTo>
                  <a:pt x="1611886" y="2742541"/>
                  <a:pt x="1554308" y="2741898"/>
                  <a:pt x="1497050" y="2744150"/>
                </a:cubicBezTo>
                <a:cubicBezTo>
                  <a:pt x="1487079" y="2744471"/>
                  <a:pt x="1483862" y="2742863"/>
                  <a:pt x="1486757" y="2732248"/>
                </a:cubicBezTo>
                <a:cubicBezTo>
                  <a:pt x="1489330" y="2723563"/>
                  <a:pt x="1490617" y="2714234"/>
                  <a:pt x="1491582" y="2705227"/>
                </a:cubicBezTo>
                <a:cubicBezTo>
                  <a:pt x="1492547" y="2698151"/>
                  <a:pt x="1495120" y="2693969"/>
                  <a:pt x="1502197" y="2691074"/>
                </a:cubicBezTo>
                <a:cubicBezTo>
                  <a:pt x="1550769" y="2672739"/>
                  <a:pt x="1599663" y="2656012"/>
                  <a:pt x="1649522" y="2641858"/>
                </a:cubicBezTo>
                <a:cubicBezTo>
                  <a:pt x="1697451" y="2628348"/>
                  <a:pt x="1742163" y="2632852"/>
                  <a:pt x="1787196" y="2653760"/>
                </a:cubicBezTo>
                <a:cubicBezTo>
                  <a:pt x="1858607" y="2687214"/>
                  <a:pt x="1926479" y="2725814"/>
                  <a:pt x="1992100" y="2769240"/>
                </a:cubicBezTo>
                <a:cubicBezTo>
                  <a:pt x="2012687" y="2783072"/>
                  <a:pt x="2029092" y="2800120"/>
                  <a:pt x="2042280" y="2821028"/>
                </a:cubicBezTo>
                <a:cubicBezTo>
                  <a:pt x="2072517" y="2868636"/>
                  <a:pt x="2097286" y="2919460"/>
                  <a:pt x="2122055" y="2970283"/>
                </a:cubicBezTo>
                <a:cubicBezTo>
                  <a:pt x="2123985" y="2974143"/>
                  <a:pt x="2124306" y="2979290"/>
                  <a:pt x="2129775" y="2981542"/>
                </a:cubicBezTo>
                <a:cubicBezTo>
                  <a:pt x="2129775" y="2978968"/>
                  <a:pt x="2130418" y="2976717"/>
                  <a:pt x="2129775" y="2974787"/>
                </a:cubicBezTo>
                <a:cubicBezTo>
                  <a:pt x="2109509" y="2910131"/>
                  <a:pt x="2089888" y="2845154"/>
                  <a:pt x="2064154" y="2782107"/>
                </a:cubicBezTo>
                <a:cubicBezTo>
                  <a:pt x="2055790" y="2761841"/>
                  <a:pt x="2042924" y="2745758"/>
                  <a:pt x="2026197" y="2732569"/>
                </a:cubicBezTo>
                <a:cubicBezTo>
                  <a:pt x="1954465" y="2674991"/>
                  <a:pt x="1876621" y="2628348"/>
                  <a:pt x="1790735" y="2594573"/>
                </a:cubicBezTo>
                <a:cubicBezTo>
                  <a:pt x="1745058" y="2576881"/>
                  <a:pt x="1699381" y="2571091"/>
                  <a:pt x="1650809" y="2584601"/>
                </a:cubicBezTo>
                <a:cubicBezTo>
                  <a:pt x="1602236" y="2598111"/>
                  <a:pt x="1553343" y="2610657"/>
                  <a:pt x="1505414" y="2626418"/>
                </a:cubicBezTo>
                <a:cubicBezTo>
                  <a:pt x="1496729" y="2629313"/>
                  <a:pt x="1494155" y="2628027"/>
                  <a:pt x="1493190" y="2618377"/>
                </a:cubicBezTo>
                <a:cubicBezTo>
                  <a:pt x="1490939" y="2595860"/>
                  <a:pt x="1486435" y="2573986"/>
                  <a:pt x="1478715" y="2552756"/>
                </a:cubicBezTo>
                <a:cubicBezTo>
                  <a:pt x="1475499" y="2544393"/>
                  <a:pt x="1477429" y="2540211"/>
                  <a:pt x="1485149" y="2535707"/>
                </a:cubicBezTo>
                <a:cubicBezTo>
                  <a:pt x="1545944" y="2499681"/>
                  <a:pt x="1605131" y="2461402"/>
                  <a:pt x="1663675" y="2421515"/>
                </a:cubicBezTo>
                <a:cubicBezTo>
                  <a:pt x="1704849" y="2393208"/>
                  <a:pt x="1731869" y="2356216"/>
                  <a:pt x="1748274" y="2309574"/>
                </a:cubicBezTo>
                <a:cubicBezTo>
                  <a:pt x="1778190" y="2224975"/>
                  <a:pt x="1793308" y="2137802"/>
                  <a:pt x="1798133" y="2048378"/>
                </a:cubicBezTo>
                <a:cubicBezTo>
                  <a:pt x="1799742" y="2017176"/>
                  <a:pt x="1792665" y="1988869"/>
                  <a:pt x="1777868" y="1961527"/>
                </a:cubicBezTo>
                <a:cubicBezTo>
                  <a:pt x="1749239" y="1909095"/>
                  <a:pt x="1718037" y="1858271"/>
                  <a:pt x="1686192" y="1808091"/>
                </a:cubicBezTo>
                <a:cubicBezTo>
                  <a:pt x="1684262" y="1804874"/>
                  <a:pt x="1682975" y="1800371"/>
                  <a:pt x="1676864" y="1801979"/>
                </a:cubicBezTo>
                <a:cubicBezTo>
                  <a:pt x="1699381" y="1852803"/>
                  <a:pt x="1721254" y="1902983"/>
                  <a:pt x="1738303" y="1955416"/>
                </a:cubicBezTo>
                <a:cubicBezTo>
                  <a:pt x="1746666" y="1980827"/>
                  <a:pt x="1753421" y="2006239"/>
                  <a:pt x="1750204" y="2033581"/>
                </a:cubicBezTo>
                <a:cubicBezTo>
                  <a:pt x="1741841" y="2107887"/>
                  <a:pt x="1727044" y="2181228"/>
                  <a:pt x="1709031" y="2253925"/>
                </a:cubicBezTo>
                <a:cubicBezTo>
                  <a:pt x="1694556" y="2312469"/>
                  <a:pt x="1665605" y="2358468"/>
                  <a:pt x="1613495" y="2390635"/>
                </a:cubicBezTo>
                <a:cubicBezTo>
                  <a:pt x="1561706" y="2422802"/>
                  <a:pt x="1508952" y="2453360"/>
                  <a:pt x="1454590" y="2481667"/>
                </a:cubicBezTo>
                <a:cubicBezTo>
                  <a:pt x="1447835" y="2485206"/>
                  <a:pt x="1445262" y="2482954"/>
                  <a:pt x="1441723" y="2477807"/>
                </a:cubicBezTo>
                <a:cubicBezTo>
                  <a:pt x="1429178" y="2459150"/>
                  <a:pt x="1414381" y="2441780"/>
                  <a:pt x="1397011" y="2427627"/>
                </a:cubicBezTo>
                <a:cubicBezTo>
                  <a:pt x="1390256" y="2422158"/>
                  <a:pt x="1389934" y="2418298"/>
                  <a:pt x="1394759" y="2411221"/>
                </a:cubicBezTo>
                <a:cubicBezTo>
                  <a:pt x="1424675" y="2368118"/>
                  <a:pt x="1452017" y="2323727"/>
                  <a:pt x="1479359" y="2279015"/>
                </a:cubicBezTo>
                <a:cubicBezTo>
                  <a:pt x="1520211" y="2211786"/>
                  <a:pt x="1545623" y="2140697"/>
                  <a:pt x="1545301" y="2060923"/>
                </a:cubicBezTo>
                <a:cubicBezTo>
                  <a:pt x="1544979" y="1993694"/>
                  <a:pt x="1541762" y="1927109"/>
                  <a:pt x="1531469" y="1860523"/>
                </a:cubicBezTo>
                <a:cubicBezTo>
                  <a:pt x="1525036" y="1819671"/>
                  <a:pt x="1519567" y="1778819"/>
                  <a:pt x="1497372" y="1742470"/>
                </a:cubicBezTo>
                <a:cubicBezTo>
                  <a:pt x="1471639" y="1700332"/>
                  <a:pt x="1440437" y="1662374"/>
                  <a:pt x="1407948" y="1625704"/>
                </a:cubicBezTo>
                <a:cubicBezTo>
                  <a:pt x="1406661" y="1624096"/>
                  <a:pt x="1405053" y="1621844"/>
                  <a:pt x="1402480" y="1623774"/>
                </a:cubicBezTo>
                <a:cubicBezTo>
                  <a:pt x="1424031" y="1660444"/>
                  <a:pt x="1443975" y="1697758"/>
                  <a:pt x="1461988" y="1736037"/>
                </a:cubicBezTo>
                <a:cubicBezTo>
                  <a:pt x="1473890" y="1760805"/>
                  <a:pt x="1486114" y="1785574"/>
                  <a:pt x="1489009" y="1813559"/>
                </a:cubicBezTo>
                <a:cubicBezTo>
                  <a:pt x="1498980" y="1903627"/>
                  <a:pt x="1499302" y="1994016"/>
                  <a:pt x="1493190" y="2084405"/>
                </a:cubicBezTo>
                <a:cubicBezTo>
                  <a:pt x="1490295" y="2128474"/>
                  <a:pt x="1483219" y="2171578"/>
                  <a:pt x="1460380" y="2211143"/>
                </a:cubicBezTo>
                <a:cubicBezTo>
                  <a:pt x="1425318" y="2270973"/>
                  <a:pt x="1384788" y="2327266"/>
                  <a:pt x="1343292" y="2382593"/>
                </a:cubicBezTo>
                <a:cubicBezTo>
                  <a:pt x="1339432" y="2388061"/>
                  <a:pt x="1335894" y="2389026"/>
                  <a:pt x="1329461" y="2386453"/>
                </a:cubicBezTo>
                <a:cubicBezTo>
                  <a:pt x="1312412" y="2379376"/>
                  <a:pt x="1294720" y="2374551"/>
                  <a:pt x="1276385" y="2373264"/>
                </a:cubicBezTo>
                <a:cubicBezTo>
                  <a:pt x="1266413" y="2372621"/>
                  <a:pt x="1263518" y="2369083"/>
                  <a:pt x="1263197" y="2359111"/>
                </a:cubicBezTo>
                <a:cubicBezTo>
                  <a:pt x="1262553" y="2302175"/>
                  <a:pt x="1260945" y="2245240"/>
                  <a:pt x="1259980" y="2188304"/>
                </a:cubicBezTo>
                <a:cubicBezTo>
                  <a:pt x="1257728" y="2040658"/>
                  <a:pt x="1258050" y="1892690"/>
                  <a:pt x="1248400" y="1745043"/>
                </a:cubicBezTo>
                <a:cubicBezTo>
                  <a:pt x="1237141" y="1574237"/>
                  <a:pt x="1218484" y="1404074"/>
                  <a:pt x="1201436" y="1233910"/>
                </a:cubicBezTo>
                <a:cubicBezTo>
                  <a:pt x="1183101" y="1050237"/>
                  <a:pt x="1166374" y="866564"/>
                  <a:pt x="1159297" y="682247"/>
                </a:cubicBezTo>
                <a:cubicBezTo>
                  <a:pt x="1158654" y="666164"/>
                  <a:pt x="1159297" y="650080"/>
                  <a:pt x="1159297" y="632067"/>
                </a:cubicBezTo>
                <a:cubicBezTo>
                  <a:pt x="1211408" y="673884"/>
                  <a:pt x="1260623" y="716022"/>
                  <a:pt x="1308552" y="759126"/>
                </a:cubicBezTo>
                <a:cubicBezTo>
                  <a:pt x="1312734" y="762664"/>
                  <a:pt x="1316915" y="766203"/>
                  <a:pt x="1321740" y="769098"/>
                </a:cubicBezTo>
                <a:cubicBezTo>
                  <a:pt x="1391543" y="807698"/>
                  <a:pt x="1461667" y="845977"/>
                  <a:pt x="1531469" y="884577"/>
                </a:cubicBezTo>
                <a:cubicBezTo>
                  <a:pt x="1587761" y="915779"/>
                  <a:pt x="1644053" y="946659"/>
                  <a:pt x="1692947" y="989120"/>
                </a:cubicBezTo>
                <a:cubicBezTo>
                  <a:pt x="1761463" y="1048950"/>
                  <a:pt x="1814538" y="1121326"/>
                  <a:pt x="1862467" y="1197884"/>
                </a:cubicBezTo>
                <a:cubicBezTo>
                  <a:pt x="1877586" y="1222009"/>
                  <a:pt x="1895277" y="1243239"/>
                  <a:pt x="1917794" y="1260287"/>
                </a:cubicBezTo>
                <a:cubicBezTo>
                  <a:pt x="1965080" y="1296314"/>
                  <a:pt x="2010435" y="1333628"/>
                  <a:pt x="2052252" y="1376088"/>
                </a:cubicBezTo>
                <a:cubicBezTo>
                  <a:pt x="2123663" y="1448142"/>
                  <a:pt x="2200864" y="1514406"/>
                  <a:pt x="2270666" y="1588069"/>
                </a:cubicBezTo>
                <a:cubicBezTo>
                  <a:pt x="2335965" y="1656906"/>
                  <a:pt x="2398690" y="1727673"/>
                  <a:pt x="2436004" y="1816454"/>
                </a:cubicBezTo>
                <a:cubicBezTo>
                  <a:pt x="2441151" y="1828678"/>
                  <a:pt x="2449193" y="1835433"/>
                  <a:pt x="2462059" y="1838006"/>
                </a:cubicBezTo>
                <a:cubicBezTo>
                  <a:pt x="2467528" y="1838971"/>
                  <a:pt x="2472353" y="1841223"/>
                  <a:pt x="2476856" y="1844761"/>
                </a:cubicBezTo>
                <a:cubicBezTo>
                  <a:pt x="2510953" y="1871460"/>
                  <a:pt x="2548267" y="1893333"/>
                  <a:pt x="2585259" y="1915207"/>
                </a:cubicBezTo>
                <a:cubicBezTo>
                  <a:pt x="2641873" y="1948660"/>
                  <a:pt x="2698165" y="1982436"/>
                  <a:pt x="2743520" y="2031008"/>
                </a:cubicBezTo>
                <a:cubicBezTo>
                  <a:pt x="2828763" y="2122684"/>
                  <a:pt x="2906607" y="2220150"/>
                  <a:pt x="2975766" y="2324371"/>
                </a:cubicBezTo>
                <a:cubicBezTo>
                  <a:pt x="3074840" y="2472982"/>
                  <a:pt x="3158474" y="2630600"/>
                  <a:pt x="3244038" y="2787575"/>
                </a:cubicBezTo>
                <a:cubicBezTo>
                  <a:pt x="3247255" y="2793687"/>
                  <a:pt x="3249185" y="2800442"/>
                  <a:pt x="3251115" y="2806875"/>
                </a:cubicBezTo>
                <a:cubicBezTo>
                  <a:pt x="3272667" y="2885684"/>
                  <a:pt x="3296792" y="2963528"/>
                  <a:pt x="3324134" y="3040729"/>
                </a:cubicBezTo>
                <a:cubicBezTo>
                  <a:pt x="3333462" y="3067106"/>
                  <a:pt x="3341504" y="3093804"/>
                  <a:pt x="3354049" y="3118895"/>
                </a:cubicBezTo>
                <a:cubicBezTo>
                  <a:pt x="3354049" y="3104098"/>
                  <a:pt x="3354049" y="3089623"/>
                  <a:pt x="3354049" y="3074826"/>
                </a:cubicBezTo>
                <a:cubicBezTo>
                  <a:pt x="3334427" y="3025932"/>
                  <a:pt x="3318665" y="2975752"/>
                  <a:pt x="3303547" y="2925250"/>
                </a:cubicBezTo>
                <a:cubicBezTo>
                  <a:pt x="3291002" y="2884397"/>
                  <a:pt x="3280065" y="2843545"/>
                  <a:pt x="3268163" y="2802693"/>
                </a:cubicBezTo>
                <a:cubicBezTo>
                  <a:pt x="3266555" y="2797225"/>
                  <a:pt x="3265590" y="2792400"/>
                  <a:pt x="3267520" y="2786610"/>
                </a:cubicBezTo>
                <a:cubicBezTo>
                  <a:pt x="3286177" y="2724528"/>
                  <a:pt x="3309337" y="2664375"/>
                  <a:pt x="3342147" y="2608405"/>
                </a:cubicBezTo>
                <a:cubicBezTo>
                  <a:pt x="3345686" y="2602293"/>
                  <a:pt x="3348581" y="2596825"/>
                  <a:pt x="3354371" y="2606475"/>
                </a:cubicBezTo>
                <a:cubicBezTo>
                  <a:pt x="3354371" y="2590070"/>
                  <a:pt x="3354371" y="2573343"/>
                  <a:pt x="3354371" y="2556938"/>
                </a:cubicBezTo>
                <a:cubicBezTo>
                  <a:pt x="3350511" y="2557903"/>
                  <a:pt x="3348259" y="2557903"/>
                  <a:pt x="3346007" y="2553399"/>
                </a:cubicBezTo>
                <a:cubicBezTo>
                  <a:pt x="3292932" y="2438563"/>
                  <a:pt x="3225381" y="2332091"/>
                  <a:pt x="3155257" y="2227226"/>
                </a:cubicBezTo>
                <a:cubicBezTo>
                  <a:pt x="3154936" y="2226583"/>
                  <a:pt x="3154614" y="2225618"/>
                  <a:pt x="3154614" y="2224653"/>
                </a:cubicBezTo>
                <a:cubicBezTo>
                  <a:pt x="3230206" y="2242345"/>
                  <a:pt x="3300330" y="2269043"/>
                  <a:pt x="3346007" y="2337237"/>
                </a:cubicBezTo>
                <a:cubicBezTo>
                  <a:pt x="3348581" y="2340776"/>
                  <a:pt x="3349867" y="2345601"/>
                  <a:pt x="3354371" y="2347853"/>
                </a:cubicBezTo>
                <a:cubicBezTo>
                  <a:pt x="3354371" y="2335951"/>
                  <a:pt x="3354371" y="2324049"/>
                  <a:pt x="3354371" y="2312147"/>
                </a:cubicBezTo>
                <a:cubicBezTo>
                  <a:pt x="3352441" y="2310861"/>
                  <a:pt x="3350511" y="2309896"/>
                  <a:pt x="3348902" y="2308287"/>
                </a:cubicBezTo>
                <a:cubicBezTo>
                  <a:pt x="3315449" y="2269365"/>
                  <a:pt x="3272667" y="2244596"/>
                  <a:pt x="3224095" y="2229478"/>
                </a:cubicBezTo>
                <a:cubicBezTo>
                  <a:pt x="3204794" y="2223366"/>
                  <a:pt x="3186138" y="2216611"/>
                  <a:pt x="3167802" y="2208248"/>
                </a:cubicBezTo>
                <a:cubicBezTo>
                  <a:pt x="3158474" y="2204066"/>
                  <a:pt x="3156544" y="2199563"/>
                  <a:pt x="3160404" y="2189591"/>
                </a:cubicBezTo>
                <a:cubicBezTo>
                  <a:pt x="3187103" y="2121719"/>
                  <a:pt x="3232458" y="2069286"/>
                  <a:pt x="3290037" y="2025861"/>
                </a:cubicBezTo>
                <a:cubicBezTo>
                  <a:pt x="3310624" y="2010421"/>
                  <a:pt x="3331854" y="1995946"/>
                  <a:pt x="3354371" y="1984044"/>
                </a:cubicBezTo>
                <a:cubicBezTo>
                  <a:pt x="3354371" y="1975681"/>
                  <a:pt x="3354371" y="1967639"/>
                  <a:pt x="3354371" y="1959276"/>
                </a:cubicBezTo>
                <a:cubicBezTo>
                  <a:pt x="3266877" y="2004953"/>
                  <a:pt x="3194501" y="2066070"/>
                  <a:pt x="3153327" y="2158067"/>
                </a:cubicBezTo>
                <a:cubicBezTo>
                  <a:pt x="3151397" y="2162571"/>
                  <a:pt x="3149467" y="2167396"/>
                  <a:pt x="3147216" y="2171899"/>
                </a:cubicBezTo>
                <a:cubicBezTo>
                  <a:pt x="3146894" y="2172221"/>
                  <a:pt x="3146572" y="2172543"/>
                  <a:pt x="3144321" y="2174151"/>
                </a:cubicBezTo>
                <a:cubicBezTo>
                  <a:pt x="3142069" y="2159032"/>
                  <a:pt x="3139495" y="2145201"/>
                  <a:pt x="3137566" y="2131047"/>
                </a:cubicBezTo>
                <a:cubicBezTo>
                  <a:pt x="3127272" y="2052560"/>
                  <a:pt x="3116979" y="1973751"/>
                  <a:pt x="3106685" y="1895263"/>
                </a:cubicBezTo>
                <a:cubicBezTo>
                  <a:pt x="3104755" y="1879180"/>
                  <a:pt x="3104755" y="1879501"/>
                  <a:pt x="3121804" y="1880788"/>
                </a:cubicBezTo>
                <a:cubicBezTo>
                  <a:pt x="3153649" y="1883040"/>
                  <a:pt x="3186138" y="1880788"/>
                  <a:pt x="3217983" y="1884648"/>
                </a:cubicBezTo>
                <a:cubicBezTo>
                  <a:pt x="3264947" y="1890760"/>
                  <a:pt x="3310946" y="1901053"/>
                  <a:pt x="3354371" y="1920675"/>
                </a:cubicBezTo>
                <a:cubicBezTo>
                  <a:pt x="3354371" y="1913277"/>
                  <a:pt x="3354371" y="1905878"/>
                  <a:pt x="3354371" y="1898480"/>
                </a:cubicBezTo>
                <a:cubicBezTo>
                  <a:pt x="3313197" y="1885613"/>
                  <a:pt x="3272023" y="1873068"/>
                  <a:pt x="3228920" y="1869530"/>
                </a:cubicBezTo>
                <a:cubicBezTo>
                  <a:pt x="3194179" y="1866635"/>
                  <a:pt x="3159439" y="1865670"/>
                  <a:pt x="3124699" y="1863096"/>
                </a:cubicBezTo>
                <a:cubicBezTo>
                  <a:pt x="3103147" y="1861488"/>
                  <a:pt x="3102825" y="1860845"/>
                  <a:pt x="3100252" y="1839614"/>
                </a:cubicBezTo>
                <a:cubicBezTo>
                  <a:pt x="3090280" y="1759519"/>
                  <a:pt x="3080952" y="1679423"/>
                  <a:pt x="3070658" y="1599327"/>
                </a:cubicBezTo>
                <a:cubicBezTo>
                  <a:pt x="3069372" y="1588390"/>
                  <a:pt x="3070337" y="1584209"/>
                  <a:pt x="3083525" y="1582600"/>
                </a:cubicBezTo>
                <a:cubicBezTo>
                  <a:pt x="3131132" y="1576810"/>
                  <a:pt x="3177774" y="1563300"/>
                  <a:pt x="3225703" y="1558154"/>
                </a:cubicBezTo>
                <a:cubicBezTo>
                  <a:pt x="3268807" y="1553650"/>
                  <a:pt x="3311589" y="1554615"/>
                  <a:pt x="3354371" y="1562335"/>
                </a:cubicBezTo>
                <a:cubicBezTo>
                  <a:pt x="3354371" y="1555902"/>
                  <a:pt x="3354371" y="1549468"/>
                  <a:pt x="3354371" y="1543035"/>
                </a:cubicBezTo>
                <a:cubicBezTo>
                  <a:pt x="3323169" y="1541427"/>
                  <a:pt x="3292289" y="1538853"/>
                  <a:pt x="3261087" y="1539497"/>
                </a:cubicBezTo>
                <a:cubicBezTo>
                  <a:pt x="3211550" y="1540140"/>
                  <a:pt x="3163621" y="1550755"/>
                  <a:pt x="3115692" y="1561049"/>
                </a:cubicBezTo>
                <a:cubicBezTo>
                  <a:pt x="3103147" y="1563622"/>
                  <a:pt x="3090280" y="1565230"/>
                  <a:pt x="3077413" y="1565874"/>
                </a:cubicBezTo>
                <a:cubicBezTo>
                  <a:pt x="3069372" y="1566195"/>
                  <a:pt x="3066155" y="1563944"/>
                  <a:pt x="3065190" y="1555580"/>
                </a:cubicBezTo>
                <a:cubicBezTo>
                  <a:pt x="3057148" y="1490924"/>
                  <a:pt x="3048785" y="1426591"/>
                  <a:pt x="3040743" y="1361935"/>
                </a:cubicBezTo>
                <a:cubicBezTo>
                  <a:pt x="3040100" y="1356788"/>
                  <a:pt x="3037848" y="1350998"/>
                  <a:pt x="3045568" y="1348425"/>
                </a:cubicBezTo>
                <a:cubicBezTo>
                  <a:pt x="3078378" y="1337810"/>
                  <a:pt x="3107972" y="1319475"/>
                  <a:pt x="3139817" y="1306929"/>
                </a:cubicBezTo>
                <a:cubicBezTo>
                  <a:pt x="3208654" y="1279588"/>
                  <a:pt x="3279743" y="1263826"/>
                  <a:pt x="3354371" y="1265434"/>
                </a:cubicBezTo>
                <a:cubicBezTo>
                  <a:pt x="3354371" y="1259966"/>
                  <a:pt x="3354371" y="1254497"/>
                  <a:pt x="3354371" y="1249029"/>
                </a:cubicBezTo>
                <a:cubicBezTo>
                  <a:pt x="3262695" y="1247099"/>
                  <a:pt x="3176166" y="1266721"/>
                  <a:pt x="3093818" y="1306608"/>
                </a:cubicBezTo>
                <a:cubicBezTo>
                  <a:pt x="3077735" y="1314328"/>
                  <a:pt x="3061330" y="1321726"/>
                  <a:pt x="3045246" y="1329446"/>
                </a:cubicBezTo>
                <a:cubicBezTo>
                  <a:pt x="3038813" y="1332663"/>
                  <a:pt x="3036240" y="1330733"/>
                  <a:pt x="3035274" y="1323978"/>
                </a:cubicBezTo>
                <a:cubicBezTo>
                  <a:pt x="3028841" y="1279909"/>
                  <a:pt x="3022408" y="1235840"/>
                  <a:pt x="3015974" y="1192093"/>
                </a:cubicBezTo>
                <a:cubicBezTo>
                  <a:pt x="3015331" y="1187912"/>
                  <a:pt x="3016618" y="1185338"/>
                  <a:pt x="3019834" y="1182765"/>
                </a:cubicBezTo>
                <a:cubicBezTo>
                  <a:pt x="3081595" y="1130654"/>
                  <a:pt x="3145286" y="1081439"/>
                  <a:pt x="3214766" y="1039622"/>
                </a:cubicBezTo>
                <a:cubicBezTo>
                  <a:pt x="3260122" y="1012602"/>
                  <a:pt x="3306764" y="988477"/>
                  <a:pt x="3354371" y="965316"/>
                </a:cubicBezTo>
                <a:cubicBezTo>
                  <a:pt x="3354371" y="956953"/>
                  <a:pt x="3354371" y="948911"/>
                  <a:pt x="3354371" y="940548"/>
                </a:cubicBezTo>
                <a:cubicBezTo>
                  <a:pt x="3230206" y="995875"/>
                  <a:pt x="3116014" y="1067929"/>
                  <a:pt x="3011471" y="1158961"/>
                </a:cubicBezTo>
                <a:cubicBezTo>
                  <a:pt x="3005359" y="1122291"/>
                  <a:pt x="2999569" y="1088194"/>
                  <a:pt x="2993779" y="1054097"/>
                </a:cubicBezTo>
                <a:cubicBezTo>
                  <a:pt x="2992492" y="1046377"/>
                  <a:pt x="2992171" y="1038335"/>
                  <a:pt x="2989598" y="1031259"/>
                </a:cubicBezTo>
                <a:cubicBezTo>
                  <a:pt x="2981877" y="1009707"/>
                  <a:pt x="2988311" y="991372"/>
                  <a:pt x="2999569" y="973036"/>
                </a:cubicBezTo>
                <a:cubicBezTo>
                  <a:pt x="3028198" y="926073"/>
                  <a:pt x="3068085" y="891011"/>
                  <a:pt x="3115692" y="863990"/>
                </a:cubicBezTo>
                <a:cubicBezTo>
                  <a:pt x="3172627" y="831502"/>
                  <a:pt x="3235031" y="812202"/>
                  <a:pt x="3297114" y="792258"/>
                </a:cubicBezTo>
                <a:cubicBezTo>
                  <a:pt x="3299365" y="791615"/>
                  <a:pt x="3301617" y="790971"/>
                  <a:pt x="3303547" y="790328"/>
                </a:cubicBezTo>
                <a:cubicBezTo>
                  <a:pt x="3321239" y="782286"/>
                  <a:pt x="3338931" y="778748"/>
                  <a:pt x="3354371" y="795153"/>
                </a:cubicBezTo>
                <a:cubicBezTo>
                  <a:pt x="3354371" y="787755"/>
                  <a:pt x="3354371" y="780356"/>
                  <a:pt x="3354371" y="773280"/>
                </a:cubicBezTo>
                <a:cubicBezTo>
                  <a:pt x="3304834" y="742399"/>
                  <a:pt x="3292932" y="693505"/>
                  <a:pt x="3291967" y="640430"/>
                </a:cubicBezTo>
                <a:cubicBezTo>
                  <a:pt x="3290680" y="568698"/>
                  <a:pt x="3310302" y="500825"/>
                  <a:pt x="3334106" y="434240"/>
                </a:cubicBezTo>
                <a:cubicBezTo>
                  <a:pt x="3339896" y="418156"/>
                  <a:pt x="3345364" y="402394"/>
                  <a:pt x="3354371" y="387919"/>
                </a:cubicBezTo>
                <a:cubicBezTo>
                  <a:pt x="3354371" y="374087"/>
                  <a:pt x="3354371" y="360256"/>
                  <a:pt x="3354371" y="346746"/>
                </a:cubicBezTo>
                <a:cubicBezTo>
                  <a:pt x="3350511" y="347067"/>
                  <a:pt x="3349546" y="350606"/>
                  <a:pt x="3348259" y="353501"/>
                </a:cubicBezTo>
                <a:cubicBezTo>
                  <a:pt x="3302260" y="435848"/>
                  <a:pt x="3277170" y="524307"/>
                  <a:pt x="3272667" y="618235"/>
                </a:cubicBezTo>
                <a:cubicBezTo>
                  <a:pt x="3271058" y="654583"/>
                  <a:pt x="3277492" y="690289"/>
                  <a:pt x="3290037" y="725672"/>
                </a:cubicBezTo>
                <a:cubicBezTo>
                  <a:pt x="3278457" y="717309"/>
                  <a:pt x="3266877" y="708624"/>
                  <a:pt x="3255297" y="700261"/>
                </a:cubicBezTo>
                <a:cubicBezTo>
                  <a:pt x="3232458" y="683534"/>
                  <a:pt x="3209941" y="666164"/>
                  <a:pt x="3186459" y="649758"/>
                </a:cubicBezTo>
                <a:cubicBezTo>
                  <a:pt x="3145607" y="621451"/>
                  <a:pt x="3131132" y="581564"/>
                  <a:pt x="3138852" y="534601"/>
                </a:cubicBezTo>
                <a:cubicBezTo>
                  <a:pt x="3151076" y="460617"/>
                  <a:pt x="3176487" y="391136"/>
                  <a:pt x="3214766" y="326480"/>
                </a:cubicBezTo>
                <a:cubicBezTo>
                  <a:pt x="3218948" y="319404"/>
                  <a:pt x="3223773" y="316509"/>
                  <a:pt x="3232136" y="315544"/>
                </a:cubicBezTo>
                <a:cubicBezTo>
                  <a:pt x="3268485" y="311684"/>
                  <a:pt x="3305155" y="307180"/>
                  <a:pt x="3341504" y="302677"/>
                </a:cubicBezTo>
                <a:cubicBezTo>
                  <a:pt x="3346007" y="302033"/>
                  <a:pt x="3350511" y="301068"/>
                  <a:pt x="3355014" y="300103"/>
                </a:cubicBezTo>
                <a:cubicBezTo>
                  <a:pt x="3355014" y="295600"/>
                  <a:pt x="3355014" y="290775"/>
                  <a:pt x="3355014" y="286272"/>
                </a:cubicBezTo>
                <a:cubicBezTo>
                  <a:pt x="3315127" y="287237"/>
                  <a:pt x="3275562" y="294313"/>
                  <a:pt x="3235996" y="298817"/>
                </a:cubicBezTo>
                <a:cubicBezTo>
                  <a:pt x="3192571" y="303642"/>
                  <a:pt x="3161691" y="282090"/>
                  <a:pt x="3137244" y="250566"/>
                </a:cubicBezTo>
                <a:cubicBezTo>
                  <a:pt x="3113440" y="219364"/>
                  <a:pt x="3113119" y="184302"/>
                  <a:pt x="3130810" y="149240"/>
                </a:cubicBezTo>
                <a:cubicBezTo>
                  <a:pt x="3139817" y="131227"/>
                  <a:pt x="3153971" y="117395"/>
                  <a:pt x="3169089" y="104528"/>
                </a:cubicBezTo>
                <a:cubicBezTo>
                  <a:pt x="3193214" y="83620"/>
                  <a:pt x="3219270" y="65606"/>
                  <a:pt x="3249185" y="53061"/>
                </a:cubicBezTo>
                <a:cubicBezTo>
                  <a:pt x="3263660" y="46949"/>
                  <a:pt x="3277813" y="39229"/>
                  <a:pt x="3293575" y="31831"/>
                </a:cubicBezTo>
                <a:cubicBezTo>
                  <a:pt x="3245646" y="129619"/>
                  <a:pt x="3270737" y="221616"/>
                  <a:pt x="3355014" y="264398"/>
                </a:cubicBezTo>
                <a:cubicBezTo>
                  <a:pt x="3355014" y="257965"/>
                  <a:pt x="3355014" y="251531"/>
                  <a:pt x="3355014" y="245098"/>
                </a:cubicBezTo>
                <a:cubicBezTo>
                  <a:pt x="3272988" y="192344"/>
                  <a:pt x="3260765" y="80403"/>
                  <a:pt x="3329602" y="19286"/>
                </a:cubicBezTo>
                <a:close/>
                <a:moveTo>
                  <a:pt x="1223953" y="3046519"/>
                </a:moveTo>
                <a:cubicBezTo>
                  <a:pt x="1217841" y="3046841"/>
                  <a:pt x="1214625" y="3042981"/>
                  <a:pt x="1214303" y="3037512"/>
                </a:cubicBezTo>
                <a:cubicBezTo>
                  <a:pt x="1213981" y="3031722"/>
                  <a:pt x="1217520" y="3028184"/>
                  <a:pt x="1223310" y="3027219"/>
                </a:cubicBezTo>
                <a:cubicBezTo>
                  <a:pt x="1229100" y="3028184"/>
                  <a:pt x="1232316" y="3031401"/>
                  <a:pt x="1232316" y="3037191"/>
                </a:cubicBezTo>
                <a:cubicBezTo>
                  <a:pt x="1231995" y="3042659"/>
                  <a:pt x="1229421" y="3046197"/>
                  <a:pt x="1223953" y="3046519"/>
                </a:cubicBezTo>
                <a:close/>
                <a:moveTo>
                  <a:pt x="1282818" y="3027862"/>
                </a:moveTo>
                <a:cubicBezTo>
                  <a:pt x="1288609" y="3028184"/>
                  <a:pt x="1292147" y="3032044"/>
                  <a:pt x="1292147" y="3037512"/>
                </a:cubicBezTo>
                <a:cubicBezTo>
                  <a:pt x="1292469" y="3043624"/>
                  <a:pt x="1287965" y="3045876"/>
                  <a:pt x="1282497" y="3046841"/>
                </a:cubicBezTo>
                <a:cubicBezTo>
                  <a:pt x="1276707" y="3045876"/>
                  <a:pt x="1273168" y="3042981"/>
                  <a:pt x="1273168" y="3037191"/>
                </a:cubicBezTo>
                <a:cubicBezTo>
                  <a:pt x="1273168" y="3031079"/>
                  <a:pt x="1277028" y="3027540"/>
                  <a:pt x="1282818" y="3027862"/>
                </a:cubicBezTo>
                <a:close/>
                <a:moveTo>
                  <a:pt x="2923977" y="179156"/>
                </a:moveTo>
                <a:cubicBezTo>
                  <a:pt x="2939417" y="182051"/>
                  <a:pt x="2954857" y="183016"/>
                  <a:pt x="2970297" y="184946"/>
                </a:cubicBezTo>
                <a:cubicBezTo>
                  <a:pt x="2973836" y="185267"/>
                  <a:pt x="2977696" y="184624"/>
                  <a:pt x="2979304" y="189449"/>
                </a:cubicBezTo>
                <a:cubicBezTo>
                  <a:pt x="2981234" y="194917"/>
                  <a:pt x="2977374" y="196847"/>
                  <a:pt x="2974157" y="199421"/>
                </a:cubicBezTo>
                <a:cubicBezTo>
                  <a:pt x="2954214" y="216469"/>
                  <a:pt x="2934914" y="234161"/>
                  <a:pt x="2914648" y="250566"/>
                </a:cubicBezTo>
                <a:cubicBezTo>
                  <a:pt x="2897600" y="264398"/>
                  <a:pt x="2877335" y="260216"/>
                  <a:pt x="2858035" y="256678"/>
                </a:cubicBezTo>
                <a:cubicBezTo>
                  <a:pt x="2853210" y="255713"/>
                  <a:pt x="2848384" y="253783"/>
                  <a:pt x="2843881" y="251531"/>
                </a:cubicBezTo>
                <a:cubicBezTo>
                  <a:pt x="2820078" y="240595"/>
                  <a:pt x="2816218" y="234805"/>
                  <a:pt x="2818791" y="208749"/>
                </a:cubicBezTo>
                <a:cubicBezTo>
                  <a:pt x="2821043" y="185911"/>
                  <a:pt x="2823616" y="163394"/>
                  <a:pt x="2826511" y="137982"/>
                </a:cubicBezTo>
                <a:cubicBezTo>
                  <a:pt x="2858678" y="158890"/>
                  <a:pt x="2889880" y="172722"/>
                  <a:pt x="2923977" y="179156"/>
                </a:cubicBezTo>
                <a:close/>
                <a:moveTo>
                  <a:pt x="3010184" y="517230"/>
                </a:moveTo>
                <a:cubicBezTo>
                  <a:pt x="2979304" y="494392"/>
                  <a:pt x="2950675" y="475413"/>
                  <a:pt x="2924620" y="453218"/>
                </a:cubicBezTo>
                <a:cubicBezTo>
                  <a:pt x="2916257" y="445820"/>
                  <a:pt x="2914648" y="430058"/>
                  <a:pt x="2911432" y="417835"/>
                </a:cubicBezTo>
                <a:cubicBezTo>
                  <a:pt x="2909180" y="410114"/>
                  <a:pt x="2908858" y="401429"/>
                  <a:pt x="2909180" y="393388"/>
                </a:cubicBezTo>
                <a:cubicBezTo>
                  <a:pt x="2910467" y="361864"/>
                  <a:pt x="2915614" y="356396"/>
                  <a:pt x="2946815" y="351892"/>
                </a:cubicBezTo>
                <a:cubicBezTo>
                  <a:pt x="2963221" y="349641"/>
                  <a:pt x="2979304" y="347067"/>
                  <a:pt x="2995709" y="344172"/>
                </a:cubicBezTo>
                <a:cubicBezTo>
                  <a:pt x="3006003" y="342242"/>
                  <a:pt x="3009541" y="345781"/>
                  <a:pt x="3007289" y="355431"/>
                </a:cubicBezTo>
                <a:cubicBezTo>
                  <a:pt x="3004394" y="368941"/>
                  <a:pt x="3000534" y="382129"/>
                  <a:pt x="2998282" y="395639"/>
                </a:cubicBezTo>
                <a:cubicBezTo>
                  <a:pt x="2991527" y="435526"/>
                  <a:pt x="2997639" y="474770"/>
                  <a:pt x="3010184" y="517230"/>
                </a:cubicBezTo>
                <a:close/>
                <a:moveTo>
                  <a:pt x="2891167" y="429736"/>
                </a:moveTo>
                <a:cubicBezTo>
                  <a:pt x="2869293" y="413653"/>
                  <a:pt x="2849349" y="398856"/>
                  <a:pt x="2829728" y="384381"/>
                </a:cubicBezTo>
                <a:cubicBezTo>
                  <a:pt x="2826511" y="382129"/>
                  <a:pt x="2824259" y="378913"/>
                  <a:pt x="2824581" y="375052"/>
                </a:cubicBezTo>
                <a:cubicBezTo>
                  <a:pt x="2825224" y="370227"/>
                  <a:pt x="2830049" y="371192"/>
                  <a:pt x="2833588" y="370549"/>
                </a:cubicBezTo>
                <a:cubicBezTo>
                  <a:pt x="2850958" y="367332"/>
                  <a:pt x="2868650" y="364759"/>
                  <a:pt x="2886341" y="361542"/>
                </a:cubicBezTo>
                <a:cubicBezTo>
                  <a:pt x="2893740" y="360256"/>
                  <a:pt x="2895670" y="362829"/>
                  <a:pt x="2893418" y="369262"/>
                </a:cubicBezTo>
                <a:cubicBezTo>
                  <a:pt x="2886341" y="388563"/>
                  <a:pt x="2886020" y="407541"/>
                  <a:pt x="2891167" y="429736"/>
                </a:cubicBezTo>
                <a:close/>
                <a:moveTo>
                  <a:pt x="2785981" y="406898"/>
                </a:moveTo>
                <a:cubicBezTo>
                  <a:pt x="2784051" y="423303"/>
                  <a:pt x="2782121" y="439708"/>
                  <a:pt x="2780190" y="456113"/>
                </a:cubicBezTo>
                <a:cubicBezTo>
                  <a:pt x="2779869" y="459330"/>
                  <a:pt x="2778904" y="463512"/>
                  <a:pt x="2774400" y="460617"/>
                </a:cubicBezTo>
                <a:cubicBezTo>
                  <a:pt x="2764107" y="453862"/>
                  <a:pt x="2751884" y="453862"/>
                  <a:pt x="2740625" y="450967"/>
                </a:cubicBezTo>
                <a:cubicBezTo>
                  <a:pt x="2756065" y="436170"/>
                  <a:pt x="2770862" y="421695"/>
                  <a:pt x="2785981" y="406898"/>
                </a:cubicBezTo>
                <a:close/>
                <a:moveTo>
                  <a:pt x="2732583" y="441638"/>
                </a:moveTo>
                <a:cubicBezTo>
                  <a:pt x="2730010" y="444211"/>
                  <a:pt x="2727758" y="442603"/>
                  <a:pt x="2725507" y="440673"/>
                </a:cubicBezTo>
                <a:cubicBezTo>
                  <a:pt x="2721325" y="436491"/>
                  <a:pt x="2715535" y="435205"/>
                  <a:pt x="2708137" y="431666"/>
                </a:cubicBezTo>
                <a:cubicBezTo>
                  <a:pt x="2730653" y="419443"/>
                  <a:pt x="2750275" y="408828"/>
                  <a:pt x="2770219" y="397891"/>
                </a:cubicBezTo>
                <a:cubicBezTo>
                  <a:pt x="2771184" y="398856"/>
                  <a:pt x="2771827" y="399821"/>
                  <a:pt x="2772792" y="400786"/>
                </a:cubicBezTo>
                <a:cubicBezTo>
                  <a:pt x="2759604" y="414618"/>
                  <a:pt x="2746094" y="428128"/>
                  <a:pt x="2732583" y="441638"/>
                </a:cubicBezTo>
                <a:close/>
                <a:moveTo>
                  <a:pt x="2773757" y="351571"/>
                </a:moveTo>
                <a:cubicBezTo>
                  <a:pt x="2773436" y="352214"/>
                  <a:pt x="2772792" y="353179"/>
                  <a:pt x="2772471" y="353822"/>
                </a:cubicBezTo>
                <a:cubicBezTo>
                  <a:pt x="2766359" y="351892"/>
                  <a:pt x="2760569" y="349319"/>
                  <a:pt x="2754457" y="348354"/>
                </a:cubicBezTo>
                <a:cubicBezTo>
                  <a:pt x="2741590" y="345781"/>
                  <a:pt x="2736122" y="339990"/>
                  <a:pt x="2744163" y="325194"/>
                </a:cubicBezTo>
                <a:cubicBezTo>
                  <a:pt x="2754135" y="334200"/>
                  <a:pt x="2763785" y="342886"/>
                  <a:pt x="2773757" y="351571"/>
                </a:cubicBezTo>
                <a:close/>
                <a:moveTo>
                  <a:pt x="2746415" y="301390"/>
                </a:moveTo>
                <a:cubicBezTo>
                  <a:pt x="2761855" y="293348"/>
                  <a:pt x="2776974" y="286593"/>
                  <a:pt x="2792092" y="273727"/>
                </a:cubicBezTo>
                <a:cubicBezTo>
                  <a:pt x="2792092" y="297852"/>
                  <a:pt x="2792092" y="318760"/>
                  <a:pt x="2792092" y="341599"/>
                </a:cubicBezTo>
                <a:cubicBezTo>
                  <a:pt x="2776652" y="327767"/>
                  <a:pt x="2762177" y="315222"/>
                  <a:pt x="2746415" y="301390"/>
                </a:cubicBezTo>
                <a:close/>
                <a:moveTo>
                  <a:pt x="2776974" y="372157"/>
                </a:moveTo>
                <a:cubicBezTo>
                  <a:pt x="2748024" y="390493"/>
                  <a:pt x="2720360" y="406254"/>
                  <a:pt x="2689801" y="420730"/>
                </a:cubicBezTo>
                <a:cubicBezTo>
                  <a:pt x="2689480" y="392101"/>
                  <a:pt x="2685298" y="365402"/>
                  <a:pt x="2672110" y="338382"/>
                </a:cubicBezTo>
                <a:cubicBezTo>
                  <a:pt x="2708780" y="348676"/>
                  <a:pt x="2741590" y="359934"/>
                  <a:pt x="2776974" y="372157"/>
                </a:cubicBezTo>
                <a:close/>
                <a:moveTo>
                  <a:pt x="2679830" y="445176"/>
                </a:moveTo>
                <a:cubicBezTo>
                  <a:pt x="2691410" y="440030"/>
                  <a:pt x="2705563" y="447106"/>
                  <a:pt x="2709423" y="459008"/>
                </a:cubicBezTo>
                <a:cubicBezTo>
                  <a:pt x="2711032" y="464155"/>
                  <a:pt x="2708137" y="466728"/>
                  <a:pt x="2705242" y="469623"/>
                </a:cubicBezTo>
                <a:cubicBezTo>
                  <a:pt x="2681438" y="493105"/>
                  <a:pt x="2657634" y="516587"/>
                  <a:pt x="2633831" y="540391"/>
                </a:cubicBezTo>
                <a:cubicBezTo>
                  <a:pt x="2630614" y="543607"/>
                  <a:pt x="2626754" y="547789"/>
                  <a:pt x="2622894" y="541677"/>
                </a:cubicBezTo>
                <a:cubicBezTo>
                  <a:pt x="2609384" y="518517"/>
                  <a:pt x="2587189" y="505650"/>
                  <a:pt x="2563064" y="492784"/>
                </a:cubicBezTo>
                <a:cubicBezTo>
                  <a:pt x="2590405" y="482168"/>
                  <a:pt x="2616139" y="472197"/>
                  <a:pt x="2641873" y="461903"/>
                </a:cubicBezTo>
                <a:cubicBezTo>
                  <a:pt x="2654739" y="456435"/>
                  <a:pt x="2666963" y="450645"/>
                  <a:pt x="2679830" y="445176"/>
                </a:cubicBezTo>
                <a:close/>
                <a:moveTo>
                  <a:pt x="2608419" y="579634"/>
                </a:moveTo>
                <a:cubicBezTo>
                  <a:pt x="2616461" y="571593"/>
                  <a:pt x="2623537" y="570306"/>
                  <a:pt x="2634796" y="571593"/>
                </a:cubicBezTo>
                <a:cubicBezTo>
                  <a:pt x="2679830" y="576739"/>
                  <a:pt x="2713927" y="598291"/>
                  <a:pt x="2739660" y="634962"/>
                </a:cubicBezTo>
                <a:cubicBezTo>
                  <a:pt x="2743520" y="640752"/>
                  <a:pt x="2745129" y="645577"/>
                  <a:pt x="2743520" y="652653"/>
                </a:cubicBezTo>
                <a:cubicBezTo>
                  <a:pt x="2731618" y="702512"/>
                  <a:pt x="2718108" y="752049"/>
                  <a:pt x="2704277" y="801586"/>
                </a:cubicBezTo>
                <a:cubicBezTo>
                  <a:pt x="2701703" y="810593"/>
                  <a:pt x="2698487" y="812523"/>
                  <a:pt x="2690123" y="808663"/>
                </a:cubicBezTo>
                <a:cubicBezTo>
                  <a:pt x="2675970" y="801908"/>
                  <a:pt x="2663103" y="793223"/>
                  <a:pt x="2650236" y="784538"/>
                </a:cubicBezTo>
                <a:cubicBezTo>
                  <a:pt x="2620321" y="763951"/>
                  <a:pt x="2589440" y="745294"/>
                  <a:pt x="2556952" y="728889"/>
                </a:cubicBezTo>
                <a:cubicBezTo>
                  <a:pt x="2532827" y="716666"/>
                  <a:pt x="2507093" y="709267"/>
                  <a:pt x="2479751" y="706694"/>
                </a:cubicBezTo>
                <a:cubicBezTo>
                  <a:pt x="2480716" y="701226"/>
                  <a:pt x="2484898" y="699295"/>
                  <a:pt x="2487793" y="696400"/>
                </a:cubicBezTo>
                <a:cubicBezTo>
                  <a:pt x="2528002" y="657478"/>
                  <a:pt x="2568532" y="618878"/>
                  <a:pt x="2608419" y="579634"/>
                </a:cubicBezTo>
                <a:close/>
                <a:moveTo>
                  <a:pt x="2636083" y="554544"/>
                </a:moveTo>
                <a:cubicBezTo>
                  <a:pt x="2663424" y="526881"/>
                  <a:pt x="2687550" y="502434"/>
                  <a:pt x="2711675" y="478308"/>
                </a:cubicBezTo>
                <a:cubicBezTo>
                  <a:pt x="2727115" y="462868"/>
                  <a:pt x="2735800" y="461582"/>
                  <a:pt x="2755100" y="472197"/>
                </a:cubicBezTo>
                <a:cubicBezTo>
                  <a:pt x="2772471" y="481525"/>
                  <a:pt x="2776009" y="487959"/>
                  <a:pt x="2772792" y="506937"/>
                </a:cubicBezTo>
                <a:cubicBezTo>
                  <a:pt x="2766680" y="541034"/>
                  <a:pt x="2760247" y="575131"/>
                  <a:pt x="2753170" y="612766"/>
                </a:cubicBezTo>
                <a:cubicBezTo>
                  <a:pt x="2721647" y="576096"/>
                  <a:pt x="2685941" y="552936"/>
                  <a:pt x="2636083" y="554544"/>
                </a:cubicBezTo>
                <a:close/>
                <a:moveTo>
                  <a:pt x="2773436" y="618556"/>
                </a:moveTo>
                <a:cubicBezTo>
                  <a:pt x="2782121" y="580921"/>
                  <a:pt x="2789519" y="543286"/>
                  <a:pt x="2794987" y="505329"/>
                </a:cubicBezTo>
                <a:cubicBezTo>
                  <a:pt x="2796274" y="496644"/>
                  <a:pt x="2799812" y="494070"/>
                  <a:pt x="2808497" y="494714"/>
                </a:cubicBezTo>
                <a:cubicBezTo>
                  <a:pt x="2832623" y="496965"/>
                  <a:pt x="2850314" y="510797"/>
                  <a:pt x="2856748" y="533314"/>
                </a:cubicBezTo>
                <a:cubicBezTo>
                  <a:pt x="2864468" y="560334"/>
                  <a:pt x="2872188" y="587676"/>
                  <a:pt x="2880551" y="617591"/>
                </a:cubicBezTo>
                <a:cubicBezTo>
                  <a:pt x="2844846" y="607620"/>
                  <a:pt x="2814288" y="618878"/>
                  <a:pt x="2783729" y="627885"/>
                </a:cubicBezTo>
                <a:cubicBezTo>
                  <a:pt x="2772471" y="631423"/>
                  <a:pt x="2770862" y="628850"/>
                  <a:pt x="2773436" y="618556"/>
                </a:cubicBezTo>
                <a:close/>
                <a:moveTo>
                  <a:pt x="2857391" y="475735"/>
                </a:moveTo>
                <a:cubicBezTo>
                  <a:pt x="2850636" y="455148"/>
                  <a:pt x="2844524" y="436170"/>
                  <a:pt x="2838413" y="417513"/>
                </a:cubicBezTo>
                <a:cubicBezTo>
                  <a:pt x="2839056" y="416870"/>
                  <a:pt x="2839699" y="416226"/>
                  <a:pt x="2840343" y="415583"/>
                </a:cubicBezTo>
                <a:cubicBezTo>
                  <a:pt x="2855461" y="426841"/>
                  <a:pt x="2870901" y="438100"/>
                  <a:pt x="2887306" y="450002"/>
                </a:cubicBezTo>
                <a:cubicBezTo>
                  <a:pt x="2875726" y="457400"/>
                  <a:pt x="2866720" y="465120"/>
                  <a:pt x="2857391" y="475735"/>
                </a:cubicBezTo>
                <a:close/>
                <a:moveTo>
                  <a:pt x="2884733" y="345459"/>
                </a:moveTo>
                <a:cubicBezTo>
                  <a:pt x="2868650" y="348032"/>
                  <a:pt x="2852566" y="350606"/>
                  <a:pt x="2835839" y="353179"/>
                </a:cubicBezTo>
                <a:cubicBezTo>
                  <a:pt x="2850958" y="338382"/>
                  <a:pt x="2865755" y="324229"/>
                  <a:pt x="2879908" y="310719"/>
                </a:cubicBezTo>
                <a:cubicBezTo>
                  <a:pt x="2881838" y="318760"/>
                  <a:pt x="2884090" y="329054"/>
                  <a:pt x="2888915" y="338060"/>
                </a:cubicBezTo>
                <a:cubicBezTo>
                  <a:pt x="2891488" y="343207"/>
                  <a:pt x="2889237" y="344816"/>
                  <a:pt x="2884733" y="345459"/>
                </a:cubicBezTo>
                <a:close/>
                <a:moveTo>
                  <a:pt x="2815253" y="338060"/>
                </a:moveTo>
                <a:cubicBezTo>
                  <a:pt x="2813322" y="317795"/>
                  <a:pt x="2813966" y="291418"/>
                  <a:pt x="2815253" y="265041"/>
                </a:cubicBezTo>
                <a:cubicBezTo>
                  <a:pt x="2815253" y="261503"/>
                  <a:pt x="2814609" y="255391"/>
                  <a:pt x="2821686" y="259251"/>
                </a:cubicBezTo>
                <a:cubicBezTo>
                  <a:pt x="2842594" y="270188"/>
                  <a:pt x="2865111" y="272762"/>
                  <a:pt x="2889237" y="269545"/>
                </a:cubicBezTo>
                <a:cubicBezTo>
                  <a:pt x="2863181" y="293348"/>
                  <a:pt x="2838091" y="316830"/>
                  <a:pt x="2815253" y="338060"/>
                </a:cubicBezTo>
                <a:close/>
                <a:moveTo>
                  <a:pt x="2843559" y="488280"/>
                </a:moveTo>
                <a:cubicBezTo>
                  <a:pt x="2831336" y="484420"/>
                  <a:pt x="2822329" y="482168"/>
                  <a:pt x="2813322" y="483133"/>
                </a:cubicBezTo>
                <a:cubicBezTo>
                  <a:pt x="2801421" y="484099"/>
                  <a:pt x="2798526" y="480238"/>
                  <a:pt x="2800456" y="468658"/>
                </a:cubicBezTo>
                <a:cubicBezTo>
                  <a:pt x="2804316" y="444855"/>
                  <a:pt x="2806889" y="421051"/>
                  <a:pt x="2809784" y="396926"/>
                </a:cubicBezTo>
                <a:cubicBezTo>
                  <a:pt x="2811071" y="396604"/>
                  <a:pt x="2812036" y="396283"/>
                  <a:pt x="2813322" y="395961"/>
                </a:cubicBezTo>
                <a:cubicBezTo>
                  <a:pt x="2822973" y="425233"/>
                  <a:pt x="2832623" y="455148"/>
                  <a:pt x="2843559" y="488280"/>
                </a:cubicBezTo>
                <a:close/>
                <a:moveTo>
                  <a:pt x="2799169" y="183337"/>
                </a:moveTo>
                <a:cubicBezTo>
                  <a:pt x="2797561" y="199743"/>
                  <a:pt x="2795631" y="216148"/>
                  <a:pt x="2794666" y="232553"/>
                </a:cubicBezTo>
                <a:cubicBezTo>
                  <a:pt x="2792736" y="261825"/>
                  <a:pt x="2773757" y="285307"/>
                  <a:pt x="2745450" y="293027"/>
                </a:cubicBezTo>
                <a:cubicBezTo>
                  <a:pt x="2740947" y="294313"/>
                  <a:pt x="2737730" y="293992"/>
                  <a:pt x="2734192" y="290775"/>
                </a:cubicBezTo>
                <a:cubicBezTo>
                  <a:pt x="2712318" y="272762"/>
                  <a:pt x="2690445" y="254748"/>
                  <a:pt x="2667285" y="235770"/>
                </a:cubicBezTo>
                <a:cubicBezTo>
                  <a:pt x="2748024" y="202959"/>
                  <a:pt x="2750275" y="201673"/>
                  <a:pt x="2802707" y="150205"/>
                </a:cubicBezTo>
                <a:cubicBezTo>
                  <a:pt x="2801099" y="162429"/>
                  <a:pt x="2800134" y="173044"/>
                  <a:pt x="2799169" y="183337"/>
                </a:cubicBezTo>
                <a:close/>
                <a:moveTo>
                  <a:pt x="2676291" y="268258"/>
                </a:moveTo>
                <a:cubicBezTo>
                  <a:pt x="2690766" y="280482"/>
                  <a:pt x="2704277" y="289810"/>
                  <a:pt x="2715535" y="301390"/>
                </a:cubicBezTo>
                <a:cubicBezTo>
                  <a:pt x="2722933" y="309110"/>
                  <a:pt x="2722612" y="320690"/>
                  <a:pt x="2721325" y="331305"/>
                </a:cubicBezTo>
                <a:cubicBezTo>
                  <a:pt x="2720682" y="335809"/>
                  <a:pt x="2717465" y="335809"/>
                  <a:pt x="2714248" y="334844"/>
                </a:cubicBezTo>
                <a:cubicBezTo>
                  <a:pt x="2698487" y="330019"/>
                  <a:pt x="2682725" y="325515"/>
                  <a:pt x="2666963" y="320690"/>
                </a:cubicBezTo>
                <a:cubicBezTo>
                  <a:pt x="2661495" y="319082"/>
                  <a:pt x="2660851" y="316509"/>
                  <a:pt x="2664068" y="312005"/>
                </a:cubicBezTo>
                <a:cubicBezTo>
                  <a:pt x="2672431" y="299782"/>
                  <a:pt x="2677578" y="286593"/>
                  <a:pt x="2676291" y="268258"/>
                </a:cubicBezTo>
                <a:close/>
                <a:moveTo>
                  <a:pt x="2670179" y="421373"/>
                </a:moveTo>
                <a:cubicBezTo>
                  <a:pt x="2670179" y="428450"/>
                  <a:pt x="2667285" y="431988"/>
                  <a:pt x="2660851" y="434883"/>
                </a:cubicBezTo>
                <a:cubicBezTo>
                  <a:pt x="2620964" y="452897"/>
                  <a:pt x="2580434" y="468337"/>
                  <a:pt x="2538938" y="482168"/>
                </a:cubicBezTo>
                <a:cubicBezTo>
                  <a:pt x="2528967" y="485385"/>
                  <a:pt x="2524142" y="483133"/>
                  <a:pt x="2523820" y="472518"/>
                </a:cubicBezTo>
                <a:cubicBezTo>
                  <a:pt x="2522533" y="445498"/>
                  <a:pt x="2520281" y="418478"/>
                  <a:pt x="2512240" y="392423"/>
                </a:cubicBezTo>
                <a:cubicBezTo>
                  <a:pt x="2500338" y="352214"/>
                  <a:pt x="2481360" y="316187"/>
                  <a:pt x="2454339" y="282090"/>
                </a:cubicBezTo>
                <a:cubicBezTo>
                  <a:pt x="2494226" y="291740"/>
                  <a:pt x="2534435" y="301390"/>
                  <a:pt x="2574322" y="311040"/>
                </a:cubicBezTo>
                <a:cubicBezTo>
                  <a:pt x="2589119" y="314579"/>
                  <a:pt x="2603272" y="319725"/>
                  <a:pt x="2618069" y="322620"/>
                </a:cubicBezTo>
                <a:cubicBezTo>
                  <a:pt x="2633187" y="325837"/>
                  <a:pt x="2643481" y="334844"/>
                  <a:pt x="2650879" y="347711"/>
                </a:cubicBezTo>
                <a:cubicBezTo>
                  <a:pt x="2664711" y="370227"/>
                  <a:pt x="2669858" y="395318"/>
                  <a:pt x="2670179" y="421373"/>
                </a:cubicBezTo>
                <a:close/>
                <a:moveTo>
                  <a:pt x="2588154" y="536531"/>
                </a:moveTo>
                <a:cubicBezTo>
                  <a:pt x="2611957" y="561299"/>
                  <a:pt x="2611636" y="561943"/>
                  <a:pt x="2587189" y="585424"/>
                </a:cubicBezTo>
                <a:cubicBezTo>
                  <a:pt x="2548910" y="622416"/>
                  <a:pt x="2510310" y="659087"/>
                  <a:pt x="2472353" y="696079"/>
                </a:cubicBezTo>
                <a:cubicBezTo>
                  <a:pt x="2465919" y="702512"/>
                  <a:pt x="2463024" y="703799"/>
                  <a:pt x="2458843" y="693827"/>
                </a:cubicBezTo>
                <a:cubicBezTo>
                  <a:pt x="2434717" y="636248"/>
                  <a:pt x="2399334" y="587676"/>
                  <a:pt x="2345615" y="554223"/>
                </a:cubicBezTo>
                <a:cubicBezTo>
                  <a:pt x="2344972" y="553901"/>
                  <a:pt x="2344972" y="552614"/>
                  <a:pt x="2344328" y="551006"/>
                </a:cubicBezTo>
                <a:cubicBezTo>
                  <a:pt x="2393865" y="539747"/>
                  <a:pt x="2443081" y="528167"/>
                  <a:pt x="2491975" y="514014"/>
                </a:cubicBezTo>
                <a:cubicBezTo>
                  <a:pt x="2495191" y="513049"/>
                  <a:pt x="2498408" y="512727"/>
                  <a:pt x="2501303" y="511440"/>
                </a:cubicBezTo>
                <a:cubicBezTo>
                  <a:pt x="2537330" y="493749"/>
                  <a:pt x="2564350" y="511440"/>
                  <a:pt x="2588154" y="536531"/>
                </a:cubicBezTo>
                <a:close/>
                <a:moveTo>
                  <a:pt x="2449514" y="709267"/>
                </a:moveTo>
                <a:cubicBezTo>
                  <a:pt x="2451444" y="714736"/>
                  <a:pt x="2449514" y="717631"/>
                  <a:pt x="2445976" y="721169"/>
                </a:cubicBezTo>
                <a:cubicBezTo>
                  <a:pt x="2406089" y="758161"/>
                  <a:pt x="2365880" y="795475"/>
                  <a:pt x="2326315" y="832788"/>
                </a:cubicBezTo>
                <a:cubicBezTo>
                  <a:pt x="2320525" y="838257"/>
                  <a:pt x="2316665" y="837613"/>
                  <a:pt x="2311518" y="832467"/>
                </a:cubicBezTo>
                <a:cubicBezTo>
                  <a:pt x="2303476" y="824747"/>
                  <a:pt x="2297686" y="815418"/>
                  <a:pt x="2293183" y="805125"/>
                </a:cubicBezTo>
                <a:cubicBezTo>
                  <a:pt x="2253617" y="717952"/>
                  <a:pt x="2190892" y="652010"/>
                  <a:pt x="2109509" y="602473"/>
                </a:cubicBezTo>
                <a:cubicBezTo>
                  <a:pt x="2107579" y="601186"/>
                  <a:pt x="2105649" y="599900"/>
                  <a:pt x="2103719" y="598613"/>
                </a:cubicBezTo>
                <a:cubicBezTo>
                  <a:pt x="2103398" y="598291"/>
                  <a:pt x="2103398" y="597648"/>
                  <a:pt x="2102433" y="596040"/>
                </a:cubicBezTo>
                <a:cubicBezTo>
                  <a:pt x="2126558" y="591858"/>
                  <a:pt x="2150040" y="587676"/>
                  <a:pt x="2173843" y="583173"/>
                </a:cubicBezTo>
                <a:cubicBezTo>
                  <a:pt x="2221129" y="574488"/>
                  <a:pt x="2268414" y="565481"/>
                  <a:pt x="2315700" y="556474"/>
                </a:cubicBezTo>
                <a:cubicBezTo>
                  <a:pt x="2322455" y="555187"/>
                  <a:pt x="2327923" y="555831"/>
                  <a:pt x="2334035" y="559369"/>
                </a:cubicBezTo>
                <a:cubicBezTo>
                  <a:pt x="2393544" y="593145"/>
                  <a:pt x="2427641" y="646542"/>
                  <a:pt x="2449514" y="709267"/>
                </a:cubicBezTo>
                <a:close/>
                <a:moveTo>
                  <a:pt x="2276456" y="800943"/>
                </a:moveTo>
                <a:cubicBezTo>
                  <a:pt x="2283533" y="816383"/>
                  <a:pt x="2289644" y="832467"/>
                  <a:pt x="2303155" y="843725"/>
                </a:cubicBezTo>
                <a:cubicBezTo>
                  <a:pt x="2308623" y="848229"/>
                  <a:pt x="2306371" y="850802"/>
                  <a:pt x="2302511" y="854340"/>
                </a:cubicBezTo>
                <a:cubicBezTo>
                  <a:pt x="2267771" y="885221"/>
                  <a:pt x="2233352" y="915779"/>
                  <a:pt x="2198933" y="946981"/>
                </a:cubicBezTo>
                <a:cubicBezTo>
                  <a:pt x="2193787" y="951806"/>
                  <a:pt x="2190249" y="950519"/>
                  <a:pt x="2186710" y="945694"/>
                </a:cubicBezTo>
                <a:cubicBezTo>
                  <a:pt x="2183815" y="941513"/>
                  <a:pt x="2180920" y="937653"/>
                  <a:pt x="2178347" y="933149"/>
                </a:cubicBezTo>
                <a:cubicBezTo>
                  <a:pt x="2121733" y="828285"/>
                  <a:pt x="2046140" y="738539"/>
                  <a:pt x="1957038" y="660052"/>
                </a:cubicBezTo>
                <a:cubicBezTo>
                  <a:pt x="1947388" y="651688"/>
                  <a:pt x="1937738" y="643003"/>
                  <a:pt x="1928409" y="634318"/>
                </a:cubicBezTo>
                <a:cubicBezTo>
                  <a:pt x="1926801" y="632710"/>
                  <a:pt x="1925836" y="630780"/>
                  <a:pt x="1923263" y="627242"/>
                </a:cubicBezTo>
                <a:cubicBezTo>
                  <a:pt x="1943528" y="623703"/>
                  <a:pt x="1962185" y="620165"/>
                  <a:pt x="1980841" y="616948"/>
                </a:cubicBezTo>
                <a:cubicBezTo>
                  <a:pt x="2011078" y="611801"/>
                  <a:pt x="2041315" y="606976"/>
                  <a:pt x="2071552" y="601508"/>
                </a:cubicBezTo>
                <a:cubicBezTo>
                  <a:pt x="2078307" y="600221"/>
                  <a:pt x="2083776" y="600865"/>
                  <a:pt x="2089888" y="604081"/>
                </a:cubicBezTo>
                <a:cubicBezTo>
                  <a:pt x="2173200" y="649437"/>
                  <a:pt x="2236569" y="714092"/>
                  <a:pt x="2276456" y="800943"/>
                </a:cubicBezTo>
                <a:close/>
                <a:moveTo>
                  <a:pt x="2071552" y="804481"/>
                </a:moveTo>
                <a:cubicBezTo>
                  <a:pt x="2110153" y="853697"/>
                  <a:pt x="2144250" y="905807"/>
                  <a:pt x="2174487" y="960491"/>
                </a:cubicBezTo>
                <a:cubicBezTo>
                  <a:pt x="2177382" y="965960"/>
                  <a:pt x="2175130" y="967890"/>
                  <a:pt x="2171913" y="970463"/>
                </a:cubicBezTo>
                <a:cubicBezTo>
                  <a:pt x="2126880" y="1010350"/>
                  <a:pt x="2082489" y="1050880"/>
                  <a:pt x="2040350" y="1093662"/>
                </a:cubicBezTo>
                <a:cubicBezTo>
                  <a:pt x="2034239" y="1100096"/>
                  <a:pt x="2032309" y="1096236"/>
                  <a:pt x="2030379" y="1090767"/>
                </a:cubicBezTo>
                <a:cubicBezTo>
                  <a:pt x="2026197" y="1076614"/>
                  <a:pt x="2021694" y="1062782"/>
                  <a:pt x="2017833" y="1048629"/>
                </a:cubicBezTo>
                <a:cubicBezTo>
                  <a:pt x="2007218" y="1010028"/>
                  <a:pt x="1995960" y="972071"/>
                  <a:pt x="1983737" y="934114"/>
                </a:cubicBezTo>
                <a:cubicBezTo>
                  <a:pt x="1950926" y="831823"/>
                  <a:pt x="1883054" y="760091"/>
                  <a:pt x="1789770" y="710232"/>
                </a:cubicBezTo>
                <a:cubicBezTo>
                  <a:pt x="1763393" y="696400"/>
                  <a:pt x="1737016" y="682890"/>
                  <a:pt x="1710639" y="669059"/>
                </a:cubicBezTo>
                <a:cubicBezTo>
                  <a:pt x="1710639" y="668094"/>
                  <a:pt x="1710639" y="667129"/>
                  <a:pt x="1710639" y="666164"/>
                </a:cubicBezTo>
                <a:cubicBezTo>
                  <a:pt x="1765323" y="655870"/>
                  <a:pt x="1820328" y="646542"/>
                  <a:pt x="1875012" y="634962"/>
                </a:cubicBezTo>
                <a:cubicBezTo>
                  <a:pt x="1892382" y="631423"/>
                  <a:pt x="1903319" y="635283"/>
                  <a:pt x="1916186" y="647185"/>
                </a:cubicBezTo>
                <a:cubicBezTo>
                  <a:pt x="1969583" y="697687"/>
                  <a:pt x="2025875" y="745938"/>
                  <a:pt x="2071552" y="804481"/>
                </a:cubicBezTo>
                <a:close/>
                <a:moveTo>
                  <a:pt x="2046140" y="1102669"/>
                </a:moveTo>
                <a:cubicBezTo>
                  <a:pt x="2089566" y="1059566"/>
                  <a:pt x="2133956" y="1018070"/>
                  <a:pt x="2179633" y="977540"/>
                </a:cubicBezTo>
                <a:cubicBezTo>
                  <a:pt x="2183172" y="974645"/>
                  <a:pt x="2185745" y="972393"/>
                  <a:pt x="2191535" y="973358"/>
                </a:cubicBezTo>
                <a:cubicBezTo>
                  <a:pt x="2278386" y="988155"/>
                  <a:pt x="2355587" y="1024825"/>
                  <a:pt x="2425711" y="1077257"/>
                </a:cubicBezTo>
                <a:cubicBezTo>
                  <a:pt x="2477178" y="1115858"/>
                  <a:pt x="2519960" y="1162821"/>
                  <a:pt x="2556952" y="1215254"/>
                </a:cubicBezTo>
                <a:cubicBezTo>
                  <a:pt x="2566280" y="1228442"/>
                  <a:pt x="2567245" y="1238735"/>
                  <a:pt x="2562742" y="1253211"/>
                </a:cubicBezTo>
                <a:cubicBezTo>
                  <a:pt x="2551162" y="1291168"/>
                  <a:pt x="2540868" y="1329768"/>
                  <a:pt x="2529932" y="1368368"/>
                </a:cubicBezTo>
                <a:cubicBezTo>
                  <a:pt x="2528967" y="1371263"/>
                  <a:pt x="2528967" y="1374802"/>
                  <a:pt x="2525428" y="1377375"/>
                </a:cubicBezTo>
                <a:cubicBezTo>
                  <a:pt x="2456269" y="1286986"/>
                  <a:pt x="2355587" y="1248386"/>
                  <a:pt x="2253939" y="1211072"/>
                </a:cubicBezTo>
                <a:cubicBezTo>
                  <a:pt x="2204080" y="1192737"/>
                  <a:pt x="2152613" y="1178905"/>
                  <a:pt x="2103398" y="1158640"/>
                </a:cubicBezTo>
                <a:cubicBezTo>
                  <a:pt x="2081202" y="1149311"/>
                  <a:pt x="2060615" y="1137410"/>
                  <a:pt x="2044854" y="1118753"/>
                </a:cubicBezTo>
                <a:cubicBezTo>
                  <a:pt x="2040029" y="1112319"/>
                  <a:pt x="2040350" y="1108459"/>
                  <a:pt x="2046140" y="1102669"/>
                </a:cubicBezTo>
                <a:close/>
                <a:moveTo>
                  <a:pt x="2214052" y="957596"/>
                </a:moveTo>
                <a:cubicBezTo>
                  <a:pt x="2211800" y="956953"/>
                  <a:pt x="2209870" y="956310"/>
                  <a:pt x="2205689" y="954701"/>
                </a:cubicBezTo>
                <a:cubicBezTo>
                  <a:pt x="2214052" y="947303"/>
                  <a:pt x="2221129" y="940869"/>
                  <a:pt x="2228206" y="934758"/>
                </a:cubicBezTo>
                <a:cubicBezTo>
                  <a:pt x="2255869" y="909989"/>
                  <a:pt x="2283854" y="885221"/>
                  <a:pt x="2311518" y="860452"/>
                </a:cubicBezTo>
                <a:cubicBezTo>
                  <a:pt x="2315056" y="857235"/>
                  <a:pt x="2317951" y="853697"/>
                  <a:pt x="2324385" y="855305"/>
                </a:cubicBezTo>
                <a:cubicBezTo>
                  <a:pt x="2373600" y="866885"/>
                  <a:pt x="2422172" y="879752"/>
                  <a:pt x="2466884" y="904199"/>
                </a:cubicBezTo>
                <a:cubicBezTo>
                  <a:pt x="2520281" y="933149"/>
                  <a:pt x="2569175" y="967568"/>
                  <a:pt x="2607776" y="1014853"/>
                </a:cubicBezTo>
                <a:cubicBezTo>
                  <a:pt x="2609706" y="1017427"/>
                  <a:pt x="2611636" y="1020322"/>
                  <a:pt x="2614209" y="1021930"/>
                </a:cubicBezTo>
                <a:cubicBezTo>
                  <a:pt x="2631579" y="1031902"/>
                  <a:pt x="2628684" y="1045412"/>
                  <a:pt x="2623216" y="1061174"/>
                </a:cubicBezTo>
                <a:cubicBezTo>
                  <a:pt x="2608097" y="1105886"/>
                  <a:pt x="2594266" y="1150920"/>
                  <a:pt x="2579790" y="1195953"/>
                </a:cubicBezTo>
                <a:cubicBezTo>
                  <a:pt x="2578825" y="1199170"/>
                  <a:pt x="2578825" y="1204317"/>
                  <a:pt x="2574965" y="1205282"/>
                </a:cubicBezTo>
                <a:cubicBezTo>
                  <a:pt x="2569819" y="1206569"/>
                  <a:pt x="2568532" y="1201100"/>
                  <a:pt x="2566280" y="1197884"/>
                </a:cubicBezTo>
                <a:cubicBezTo>
                  <a:pt x="2478786" y="1074041"/>
                  <a:pt x="2361377" y="993945"/>
                  <a:pt x="2214052" y="957596"/>
                </a:cubicBezTo>
                <a:close/>
                <a:moveTo>
                  <a:pt x="2626432" y="1018713"/>
                </a:moveTo>
                <a:cubicBezTo>
                  <a:pt x="2619999" y="1012923"/>
                  <a:pt x="2613244" y="1007133"/>
                  <a:pt x="2607454" y="1000700"/>
                </a:cubicBezTo>
                <a:cubicBezTo>
                  <a:pt x="2541190" y="925429"/>
                  <a:pt x="2457556" y="878787"/>
                  <a:pt x="2361377" y="853054"/>
                </a:cubicBezTo>
                <a:cubicBezTo>
                  <a:pt x="2351727" y="850480"/>
                  <a:pt x="2342076" y="847585"/>
                  <a:pt x="2329853" y="844047"/>
                </a:cubicBezTo>
                <a:cubicBezTo>
                  <a:pt x="2365237" y="810915"/>
                  <a:pt x="2399012" y="779713"/>
                  <a:pt x="2432466" y="748511"/>
                </a:cubicBezTo>
                <a:cubicBezTo>
                  <a:pt x="2434717" y="746259"/>
                  <a:pt x="2437612" y="744329"/>
                  <a:pt x="2439543" y="741756"/>
                </a:cubicBezTo>
                <a:cubicBezTo>
                  <a:pt x="2457878" y="716344"/>
                  <a:pt x="2483289" y="717309"/>
                  <a:pt x="2509988" y="721812"/>
                </a:cubicBezTo>
                <a:cubicBezTo>
                  <a:pt x="2543120" y="727924"/>
                  <a:pt x="2571749" y="744008"/>
                  <a:pt x="2599412" y="762343"/>
                </a:cubicBezTo>
                <a:cubicBezTo>
                  <a:pt x="2629649" y="782286"/>
                  <a:pt x="2657956" y="804803"/>
                  <a:pt x="2690445" y="821530"/>
                </a:cubicBezTo>
                <a:cubicBezTo>
                  <a:pt x="2696556" y="824747"/>
                  <a:pt x="2696556" y="828607"/>
                  <a:pt x="2694948" y="833753"/>
                </a:cubicBezTo>
                <a:cubicBezTo>
                  <a:pt x="2675970" y="893906"/>
                  <a:pt x="2656991" y="954380"/>
                  <a:pt x="2638012" y="1014853"/>
                </a:cubicBezTo>
                <a:cubicBezTo>
                  <a:pt x="2635439" y="1022895"/>
                  <a:pt x="2632222" y="1023860"/>
                  <a:pt x="2626432" y="1018713"/>
                </a:cubicBezTo>
                <a:close/>
                <a:moveTo>
                  <a:pt x="2688193" y="929611"/>
                </a:moveTo>
                <a:cubicBezTo>
                  <a:pt x="2697521" y="899696"/>
                  <a:pt x="2706850" y="870102"/>
                  <a:pt x="2715535" y="840187"/>
                </a:cubicBezTo>
                <a:cubicBezTo>
                  <a:pt x="2717787" y="833110"/>
                  <a:pt x="2720682" y="829893"/>
                  <a:pt x="2728723" y="829893"/>
                </a:cubicBezTo>
                <a:cubicBezTo>
                  <a:pt x="2751562" y="829572"/>
                  <a:pt x="2773114" y="822495"/>
                  <a:pt x="2794344" y="816062"/>
                </a:cubicBezTo>
                <a:cubicBezTo>
                  <a:pt x="2828763" y="805446"/>
                  <a:pt x="2862538" y="801908"/>
                  <a:pt x="2896313" y="817348"/>
                </a:cubicBezTo>
                <a:cubicBezTo>
                  <a:pt x="2901138" y="819600"/>
                  <a:pt x="2906928" y="821852"/>
                  <a:pt x="2912075" y="821208"/>
                </a:cubicBezTo>
                <a:cubicBezTo>
                  <a:pt x="2928802" y="819278"/>
                  <a:pt x="2932019" y="829250"/>
                  <a:pt x="2934592" y="842760"/>
                </a:cubicBezTo>
                <a:cubicBezTo>
                  <a:pt x="2942955" y="887794"/>
                  <a:pt x="2951640" y="932828"/>
                  <a:pt x="2961290" y="977861"/>
                </a:cubicBezTo>
                <a:cubicBezTo>
                  <a:pt x="2963542" y="989120"/>
                  <a:pt x="2958717" y="992015"/>
                  <a:pt x="2949710" y="992658"/>
                </a:cubicBezTo>
                <a:cubicBezTo>
                  <a:pt x="2938130" y="993302"/>
                  <a:pt x="2926872" y="991050"/>
                  <a:pt x="2915614" y="989120"/>
                </a:cubicBezTo>
                <a:cubicBezTo>
                  <a:pt x="2834553" y="974323"/>
                  <a:pt x="2755744" y="982365"/>
                  <a:pt x="2679830" y="1014532"/>
                </a:cubicBezTo>
                <a:cubicBezTo>
                  <a:pt x="2673718" y="1017105"/>
                  <a:pt x="2667606" y="1019357"/>
                  <a:pt x="2658599" y="1022574"/>
                </a:cubicBezTo>
                <a:cubicBezTo>
                  <a:pt x="2669214" y="989763"/>
                  <a:pt x="2678865" y="959848"/>
                  <a:pt x="2688193" y="929611"/>
                </a:cubicBezTo>
                <a:close/>
                <a:moveTo>
                  <a:pt x="2905642" y="803195"/>
                </a:moveTo>
                <a:cubicBezTo>
                  <a:pt x="2903390" y="803516"/>
                  <a:pt x="2901138" y="803195"/>
                  <a:pt x="2898887" y="803195"/>
                </a:cubicBezTo>
                <a:cubicBezTo>
                  <a:pt x="2883768" y="802873"/>
                  <a:pt x="2868971" y="799013"/>
                  <a:pt x="2854175" y="795475"/>
                </a:cubicBezTo>
                <a:cubicBezTo>
                  <a:pt x="2831014" y="790006"/>
                  <a:pt x="2808819" y="793545"/>
                  <a:pt x="2786302" y="799335"/>
                </a:cubicBezTo>
                <a:cubicBezTo>
                  <a:pt x="2768610" y="803838"/>
                  <a:pt x="2750919" y="808663"/>
                  <a:pt x="2733227" y="813167"/>
                </a:cubicBezTo>
                <a:cubicBezTo>
                  <a:pt x="2725507" y="815418"/>
                  <a:pt x="2723255" y="812845"/>
                  <a:pt x="2725507" y="805125"/>
                </a:cubicBezTo>
                <a:cubicBezTo>
                  <a:pt x="2740304" y="754623"/>
                  <a:pt x="2753492" y="703799"/>
                  <a:pt x="2765715" y="652332"/>
                </a:cubicBezTo>
                <a:cubicBezTo>
                  <a:pt x="2766680" y="647507"/>
                  <a:pt x="2768289" y="643968"/>
                  <a:pt x="2773757" y="642682"/>
                </a:cubicBezTo>
                <a:cubicBezTo>
                  <a:pt x="2793701" y="636892"/>
                  <a:pt x="2813001" y="630137"/>
                  <a:pt x="2833909" y="628528"/>
                </a:cubicBezTo>
                <a:cubicBezTo>
                  <a:pt x="2845168" y="627563"/>
                  <a:pt x="2856105" y="628850"/>
                  <a:pt x="2866076" y="633353"/>
                </a:cubicBezTo>
                <a:cubicBezTo>
                  <a:pt x="2879586" y="639143"/>
                  <a:pt x="2889237" y="647828"/>
                  <a:pt x="2892775" y="663590"/>
                </a:cubicBezTo>
                <a:cubicBezTo>
                  <a:pt x="2901460" y="703477"/>
                  <a:pt x="2911432" y="742721"/>
                  <a:pt x="2920760" y="782608"/>
                </a:cubicBezTo>
                <a:cubicBezTo>
                  <a:pt x="2925264" y="800300"/>
                  <a:pt x="2923655" y="801908"/>
                  <a:pt x="2905642" y="803195"/>
                </a:cubicBezTo>
                <a:close/>
                <a:moveTo>
                  <a:pt x="2880873" y="553901"/>
                </a:moveTo>
                <a:cubicBezTo>
                  <a:pt x="2877335" y="541034"/>
                  <a:pt x="2873475" y="528489"/>
                  <a:pt x="2869615" y="515622"/>
                </a:cubicBezTo>
                <a:cubicBezTo>
                  <a:pt x="2863825" y="496644"/>
                  <a:pt x="2872831" y="472197"/>
                  <a:pt x="2889237" y="461260"/>
                </a:cubicBezTo>
                <a:cubicBezTo>
                  <a:pt x="2893097" y="458687"/>
                  <a:pt x="2896635" y="456435"/>
                  <a:pt x="2901460" y="460295"/>
                </a:cubicBezTo>
                <a:cubicBezTo>
                  <a:pt x="2938130" y="487637"/>
                  <a:pt x="2975122" y="514657"/>
                  <a:pt x="3014044" y="543286"/>
                </a:cubicBezTo>
                <a:cubicBezTo>
                  <a:pt x="2967724" y="559048"/>
                  <a:pt x="2929767" y="582208"/>
                  <a:pt x="2899852" y="620486"/>
                </a:cubicBezTo>
                <a:cubicBezTo>
                  <a:pt x="2893097" y="596683"/>
                  <a:pt x="2886985" y="575453"/>
                  <a:pt x="2880873" y="553901"/>
                </a:cubicBezTo>
                <a:close/>
                <a:moveTo>
                  <a:pt x="2920439" y="339347"/>
                </a:moveTo>
                <a:cubicBezTo>
                  <a:pt x="2918830" y="339669"/>
                  <a:pt x="2916900" y="338704"/>
                  <a:pt x="2915292" y="338060"/>
                </a:cubicBezTo>
                <a:cubicBezTo>
                  <a:pt x="2901460" y="329697"/>
                  <a:pt x="2893740" y="293348"/>
                  <a:pt x="2904998" y="281768"/>
                </a:cubicBezTo>
                <a:cubicBezTo>
                  <a:pt x="2927515" y="259251"/>
                  <a:pt x="2951640" y="238343"/>
                  <a:pt x="2976087" y="217434"/>
                </a:cubicBezTo>
                <a:cubicBezTo>
                  <a:pt x="2966759" y="257000"/>
                  <a:pt x="2972549" y="293027"/>
                  <a:pt x="2997317" y="327124"/>
                </a:cubicBezTo>
                <a:cubicBezTo>
                  <a:pt x="2970619" y="331627"/>
                  <a:pt x="2945529" y="335487"/>
                  <a:pt x="2920439" y="339347"/>
                </a:cubicBezTo>
                <a:close/>
                <a:moveTo>
                  <a:pt x="2822329" y="28936"/>
                </a:moveTo>
                <a:cubicBezTo>
                  <a:pt x="2817504" y="57565"/>
                  <a:pt x="2817504" y="85228"/>
                  <a:pt x="2807532" y="108710"/>
                </a:cubicBezTo>
                <a:cubicBezTo>
                  <a:pt x="2794987" y="137982"/>
                  <a:pt x="2776974" y="165967"/>
                  <a:pt x="2749954" y="185589"/>
                </a:cubicBezTo>
                <a:cubicBezTo>
                  <a:pt x="2724863" y="203924"/>
                  <a:pt x="2697843" y="217756"/>
                  <a:pt x="2667928" y="226763"/>
                </a:cubicBezTo>
                <a:cubicBezTo>
                  <a:pt x="2663103" y="228049"/>
                  <a:pt x="2658599" y="229658"/>
                  <a:pt x="2653774" y="225798"/>
                </a:cubicBezTo>
                <a:cubicBezTo>
                  <a:pt x="2624503" y="203281"/>
                  <a:pt x="2594909" y="180764"/>
                  <a:pt x="2562742" y="156317"/>
                </a:cubicBezTo>
                <a:cubicBezTo>
                  <a:pt x="2670823" y="156639"/>
                  <a:pt x="2754135" y="111283"/>
                  <a:pt x="2822329" y="28936"/>
                </a:cubicBezTo>
                <a:close/>
                <a:moveTo>
                  <a:pt x="2533792" y="170792"/>
                </a:moveTo>
                <a:cubicBezTo>
                  <a:pt x="2536687" y="164359"/>
                  <a:pt x="2538617" y="162107"/>
                  <a:pt x="2545372" y="167254"/>
                </a:cubicBezTo>
                <a:cubicBezTo>
                  <a:pt x="2574965" y="190414"/>
                  <a:pt x="2605524" y="212609"/>
                  <a:pt x="2635118" y="235770"/>
                </a:cubicBezTo>
                <a:cubicBezTo>
                  <a:pt x="2651523" y="248636"/>
                  <a:pt x="2659564" y="287880"/>
                  <a:pt x="2650236" y="304285"/>
                </a:cubicBezTo>
                <a:cubicBezTo>
                  <a:pt x="2647019" y="310075"/>
                  <a:pt x="2643803" y="314579"/>
                  <a:pt x="2635118" y="312005"/>
                </a:cubicBezTo>
                <a:cubicBezTo>
                  <a:pt x="2572392" y="293992"/>
                  <a:pt x="2509345" y="279195"/>
                  <a:pt x="2445654" y="265685"/>
                </a:cubicBezTo>
                <a:cubicBezTo>
                  <a:pt x="2444046" y="265363"/>
                  <a:pt x="2442437" y="264076"/>
                  <a:pt x="2438899" y="262468"/>
                </a:cubicBezTo>
                <a:cubicBezTo>
                  <a:pt x="2473961" y="249601"/>
                  <a:pt x="2500660" y="229014"/>
                  <a:pt x="2519317" y="198778"/>
                </a:cubicBezTo>
                <a:cubicBezTo>
                  <a:pt x="2524785" y="189771"/>
                  <a:pt x="2529288" y="180442"/>
                  <a:pt x="2533792" y="170792"/>
                </a:cubicBezTo>
                <a:close/>
                <a:moveTo>
                  <a:pt x="2279029" y="180121"/>
                </a:moveTo>
                <a:cubicBezTo>
                  <a:pt x="2319560" y="155674"/>
                  <a:pt x="2352370" y="124472"/>
                  <a:pt x="2375209" y="82333"/>
                </a:cubicBezTo>
                <a:cubicBezTo>
                  <a:pt x="2391614" y="51774"/>
                  <a:pt x="2392257" y="52418"/>
                  <a:pt x="2419277" y="72683"/>
                </a:cubicBezTo>
                <a:cubicBezTo>
                  <a:pt x="2450801" y="96487"/>
                  <a:pt x="2482325" y="120290"/>
                  <a:pt x="2514170" y="143450"/>
                </a:cubicBezTo>
                <a:cubicBezTo>
                  <a:pt x="2521568" y="148597"/>
                  <a:pt x="2522533" y="153422"/>
                  <a:pt x="2519960" y="161786"/>
                </a:cubicBezTo>
                <a:cubicBezTo>
                  <a:pt x="2504841" y="207141"/>
                  <a:pt x="2478786" y="242525"/>
                  <a:pt x="2431179" y="257321"/>
                </a:cubicBezTo>
                <a:cubicBezTo>
                  <a:pt x="2426032" y="258930"/>
                  <a:pt x="2420886" y="260538"/>
                  <a:pt x="2415095" y="259251"/>
                </a:cubicBezTo>
                <a:cubicBezTo>
                  <a:pt x="2345293" y="245420"/>
                  <a:pt x="2275491" y="233518"/>
                  <a:pt x="2205045" y="223546"/>
                </a:cubicBezTo>
                <a:cubicBezTo>
                  <a:pt x="2203115" y="223224"/>
                  <a:pt x="2201507" y="222581"/>
                  <a:pt x="2197004" y="221294"/>
                </a:cubicBezTo>
                <a:cubicBezTo>
                  <a:pt x="2226275" y="207784"/>
                  <a:pt x="2253296" y="195561"/>
                  <a:pt x="2279029" y="180121"/>
                </a:cubicBezTo>
                <a:close/>
                <a:moveTo>
                  <a:pt x="2175130" y="232553"/>
                </a:moveTo>
                <a:cubicBezTo>
                  <a:pt x="2212765" y="238343"/>
                  <a:pt x="2250401" y="244133"/>
                  <a:pt x="2287714" y="250245"/>
                </a:cubicBezTo>
                <a:cubicBezTo>
                  <a:pt x="2322133" y="256035"/>
                  <a:pt x="2356230" y="262790"/>
                  <a:pt x="2390649" y="268902"/>
                </a:cubicBezTo>
                <a:cubicBezTo>
                  <a:pt x="2399655" y="270510"/>
                  <a:pt x="2407054" y="273727"/>
                  <a:pt x="2413809" y="279838"/>
                </a:cubicBezTo>
                <a:cubicBezTo>
                  <a:pt x="2476213" y="333557"/>
                  <a:pt x="2501946" y="403038"/>
                  <a:pt x="2501946" y="483777"/>
                </a:cubicBezTo>
                <a:cubicBezTo>
                  <a:pt x="2501946" y="491497"/>
                  <a:pt x="2498730" y="495035"/>
                  <a:pt x="2491331" y="497287"/>
                </a:cubicBezTo>
                <a:cubicBezTo>
                  <a:pt x="2437612" y="512727"/>
                  <a:pt x="2383250" y="525916"/>
                  <a:pt x="2328566" y="537496"/>
                </a:cubicBezTo>
                <a:cubicBezTo>
                  <a:pt x="2320525" y="539104"/>
                  <a:pt x="2317308" y="536531"/>
                  <a:pt x="2315700" y="529776"/>
                </a:cubicBezTo>
                <a:cubicBezTo>
                  <a:pt x="2314413" y="524629"/>
                  <a:pt x="2313126" y="519160"/>
                  <a:pt x="2312805" y="513692"/>
                </a:cubicBezTo>
                <a:cubicBezTo>
                  <a:pt x="2306050" y="406254"/>
                  <a:pt x="2260051" y="317474"/>
                  <a:pt x="2183172" y="243811"/>
                </a:cubicBezTo>
                <a:cubicBezTo>
                  <a:pt x="2180277" y="240916"/>
                  <a:pt x="2177060" y="238665"/>
                  <a:pt x="2173843" y="236091"/>
                </a:cubicBezTo>
                <a:cubicBezTo>
                  <a:pt x="2173843" y="235126"/>
                  <a:pt x="2174487" y="233840"/>
                  <a:pt x="2175130" y="232553"/>
                </a:cubicBezTo>
                <a:close/>
                <a:moveTo>
                  <a:pt x="2123663" y="225476"/>
                </a:moveTo>
                <a:cubicBezTo>
                  <a:pt x="2148110" y="226763"/>
                  <a:pt x="2165480" y="238343"/>
                  <a:pt x="2181563" y="254748"/>
                </a:cubicBezTo>
                <a:cubicBezTo>
                  <a:pt x="2247827" y="321977"/>
                  <a:pt x="2286428" y="401751"/>
                  <a:pt x="2292539" y="496644"/>
                </a:cubicBezTo>
                <a:cubicBezTo>
                  <a:pt x="2293504" y="511762"/>
                  <a:pt x="2296400" y="526559"/>
                  <a:pt x="2307336" y="541034"/>
                </a:cubicBezTo>
                <a:cubicBezTo>
                  <a:pt x="2293504" y="543929"/>
                  <a:pt x="2280959" y="547146"/>
                  <a:pt x="2268092" y="549397"/>
                </a:cubicBezTo>
                <a:cubicBezTo>
                  <a:pt x="2206654" y="560334"/>
                  <a:pt x="2145215" y="570628"/>
                  <a:pt x="2083776" y="581243"/>
                </a:cubicBezTo>
                <a:cubicBezTo>
                  <a:pt x="2063832" y="584781"/>
                  <a:pt x="2060615" y="581564"/>
                  <a:pt x="2063832" y="561943"/>
                </a:cubicBezTo>
                <a:cubicBezTo>
                  <a:pt x="2071231" y="513049"/>
                  <a:pt x="2078307" y="464155"/>
                  <a:pt x="2085706" y="414940"/>
                </a:cubicBezTo>
                <a:cubicBezTo>
                  <a:pt x="2096321" y="343851"/>
                  <a:pt x="2086349" y="277265"/>
                  <a:pt x="2041315" y="215826"/>
                </a:cubicBezTo>
                <a:cubicBezTo>
                  <a:pt x="2070587" y="219364"/>
                  <a:pt x="2097286" y="224189"/>
                  <a:pt x="2123663" y="225476"/>
                </a:cubicBezTo>
                <a:close/>
                <a:moveTo>
                  <a:pt x="1759533" y="188806"/>
                </a:moveTo>
                <a:cubicBezTo>
                  <a:pt x="1796525" y="192022"/>
                  <a:pt x="1833517" y="194917"/>
                  <a:pt x="1870509" y="198456"/>
                </a:cubicBezTo>
                <a:cubicBezTo>
                  <a:pt x="1913291" y="202638"/>
                  <a:pt x="1956073" y="208106"/>
                  <a:pt x="1999177" y="211001"/>
                </a:cubicBezTo>
                <a:cubicBezTo>
                  <a:pt x="2018798" y="212288"/>
                  <a:pt x="2031665" y="221616"/>
                  <a:pt x="2041637" y="237056"/>
                </a:cubicBezTo>
                <a:cubicBezTo>
                  <a:pt x="2060615" y="266971"/>
                  <a:pt x="2067371" y="300425"/>
                  <a:pt x="2070266" y="335165"/>
                </a:cubicBezTo>
                <a:cubicBezTo>
                  <a:pt x="2074126" y="382129"/>
                  <a:pt x="2064797" y="428450"/>
                  <a:pt x="2058364" y="474770"/>
                </a:cubicBezTo>
                <a:cubicBezTo>
                  <a:pt x="2053861" y="505650"/>
                  <a:pt x="2048714" y="536209"/>
                  <a:pt x="2043567" y="567089"/>
                </a:cubicBezTo>
                <a:cubicBezTo>
                  <a:pt x="2042280" y="574488"/>
                  <a:pt x="2042602" y="580599"/>
                  <a:pt x="2052252" y="587033"/>
                </a:cubicBezTo>
                <a:cubicBezTo>
                  <a:pt x="2028449" y="591215"/>
                  <a:pt x="2007540" y="594753"/>
                  <a:pt x="1986631" y="598291"/>
                </a:cubicBezTo>
                <a:cubicBezTo>
                  <a:pt x="1965723" y="601830"/>
                  <a:pt x="1944814" y="604725"/>
                  <a:pt x="1924228" y="609228"/>
                </a:cubicBezTo>
                <a:cubicBezTo>
                  <a:pt x="1914578" y="611158"/>
                  <a:pt x="1912004" y="607620"/>
                  <a:pt x="1910718" y="599578"/>
                </a:cubicBezTo>
                <a:cubicBezTo>
                  <a:pt x="1908788" y="586711"/>
                  <a:pt x="1907822" y="574166"/>
                  <a:pt x="1909109" y="561299"/>
                </a:cubicBezTo>
                <a:cubicBezTo>
                  <a:pt x="1921333" y="414940"/>
                  <a:pt x="1872117" y="293348"/>
                  <a:pt x="1762428" y="195561"/>
                </a:cubicBezTo>
                <a:cubicBezTo>
                  <a:pt x="1761141" y="194274"/>
                  <a:pt x="1759211" y="193952"/>
                  <a:pt x="1757281" y="193309"/>
                </a:cubicBezTo>
                <a:cubicBezTo>
                  <a:pt x="1758246" y="191379"/>
                  <a:pt x="1758889" y="190092"/>
                  <a:pt x="1759533" y="188806"/>
                </a:cubicBezTo>
                <a:close/>
                <a:moveTo>
                  <a:pt x="1528252" y="171114"/>
                </a:moveTo>
                <a:cubicBezTo>
                  <a:pt x="1577146" y="174652"/>
                  <a:pt x="1626040" y="178512"/>
                  <a:pt x="1674612" y="182051"/>
                </a:cubicBezTo>
                <a:cubicBezTo>
                  <a:pt x="1677829" y="182372"/>
                  <a:pt x="1681045" y="183337"/>
                  <a:pt x="1684262" y="183016"/>
                </a:cubicBezTo>
                <a:cubicBezTo>
                  <a:pt x="1717394" y="179156"/>
                  <a:pt x="1741198" y="195561"/>
                  <a:pt x="1763714" y="217434"/>
                </a:cubicBezTo>
                <a:cubicBezTo>
                  <a:pt x="1844775" y="295922"/>
                  <a:pt x="1887879" y="390814"/>
                  <a:pt x="1891417" y="503720"/>
                </a:cubicBezTo>
                <a:cubicBezTo>
                  <a:pt x="1892061" y="527202"/>
                  <a:pt x="1886592" y="550041"/>
                  <a:pt x="1884662" y="573523"/>
                </a:cubicBezTo>
                <a:cubicBezTo>
                  <a:pt x="1884019" y="584138"/>
                  <a:pt x="1883697" y="594753"/>
                  <a:pt x="1886271" y="605046"/>
                </a:cubicBezTo>
                <a:cubicBezTo>
                  <a:pt x="1888201" y="612445"/>
                  <a:pt x="1887236" y="615018"/>
                  <a:pt x="1879194" y="616626"/>
                </a:cubicBezTo>
                <a:cubicBezTo>
                  <a:pt x="1818720" y="627885"/>
                  <a:pt x="1758568" y="639143"/>
                  <a:pt x="1698094" y="651045"/>
                </a:cubicBezTo>
                <a:cubicBezTo>
                  <a:pt x="1689409" y="652653"/>
                  <a:pt x="1687801" y="649437"/>
                  <a:pt x="1687801" y="642038"/>
                </a:cubicBezTo>
                <a:cubicBezTo>
                  <a:pt x="1688765" y="608263"/>
                  <a:pt x="1688122" y="574166"/>
                  <a:pt x="1691017" y="540391"/>
                </a:cubicBezTo>
                <a:cubicBezTo>
                  <a:pt x="1704527" y="390493"/>
                  <a:pt x="1641158" y="274692"/>
                  <a:pt x="1532434" y="178512"/>
                </a:cubicBezTo>
                <a:cubicBezTo>
                  <a:pt x="1530826" y="176904"/>
                  <a:pt x="1528896" y="175617"/>
                  <a:pt x="1527287" y="174009"/>
                </a:cubicBezTo>
                <a:cubicBezTo>
                  <a:pt x="1527609" y="173044"/>
                  <a:pt x="1527931" y="172079"/>
                  <a:pt x="1528252" y="171114"/>
                </a:cubicBezTo>
                <a:close/>
                <a:moveTo>
                  <a:pt x="1186639" y="145380"/>
                </a:moveTo>
                <a:cubicBezTo>
                  <a:pt x="1203366" y="144094"/>
                  <a:pt x="1220093" y="147310"/>
                  <a:pt x="1236498" y="148597"/>
                </a:cubicBezTo>
                <a:cubicBezTo>
                  <a:pt x="1317880" y="154709"/>
                  <a:pt x="1399263" y="161464"/>
                  <a:pt x="1480645" y="167576"/>
                </a:cubicBezTo>
                <a:cubicBezTo>
                  <a:pt x="1493512" y="168541"/>
                  <a:pt x="1504127" y="172079"/>
                  <a:pt x="1514421" y="180442"/>
                </a:cubicBezTo>
                <a:cubicBezTo>
                  <a:pt x="1584223" y="239630"/>
                  <a:pt x="1637620" y="310075"/>
                  <a:pt x="1660780" y="400143"/>
                </a:cubicBezTo>
                <a:cubicBezTo>
                  <a:pt x="1672039" y="444211"/>
                  <a:pt x="1671395" y="489245"/>
                  <a:pt x="1669787" y="534279"/>
                </a:cubicBezTo>
                <a:cubicBezTo>
                  <a:pt x="1668179" y="571593"/>
                  <a:pt x="1666570" y="608585"/>
                  <a:pt x="1668500" y="645898"/>
                </a:cubicBezTo>
                <a:cubicBezTo>
                  <a:pt x="1669144" y="655548"/>
                  <a:pt x="1665284" y="658122"/>
                  <a:pt x="1656920" y="660052"/>
                </a:cubicBezTo>
                <a:cubicBezTo>
                  <a:pt x="1589691" y="674205"/>
                  <a:pt x="1522784" y="689967"/>
                  <a:pt x="1456520" y="708946"/>
                </a:cubicBezTo>
                <a:cubicBezTo>
                  <a:pt x="1448157" y="711197"/>
                  <a:pt x="1443975" y="709589"/>
                  <a:pt x="1440758" y="701547"/>
                </a:cubicBezTo>
                <a:cubicBezTo>
                  <a:pt x="1431430" y="679995"/>
                  <a:pt x="1430786" y="657157"/>
                  <a:pt x="1427248" y="634318"/>
                </a:cubicBezTo>
                <a:cubicBezTo>
                  <a:pt x="1399906" y="451610"/>
                  <a:pt x="1322706" y="292705"/>
                  <a:pt x="1195968" y="158247"/>
                </a:cubicBezTo>
                <a:cubicBezTo>
                  <a:pt x="1192751" y="155030"/>
                  <a:pt x="1189856" y="151492"/>
                  <a:pt x="1186639" y="147954"/>
                </a:cubicBezTo>
                <a:cubicBezTo>
                  <a:pt x="1186318" y="147310"/>
                  <a:pt x="1186318" y="146667"/>
                  <a:pt x="1186639" y="145380"/>
                </a:cubicBezTo>
                <a:close/>
                <a:moveTo>
                  <a:pt x="1163801" y="312327"/>
                </a:moveTo>
                <a:cubicBezTo>
                  <a:pt x="1167982" y="267615"/>
                  <a:pt x="1171842" y="222903"/>
                  <a:pt x="1176024" y="177869"/>
                </a:cubicBezTo>
                <a:cubicBezTo>
                  <a:pt x="1176024" y="176261"/>
                  <a:pt x="1177311" y="174652"/>
                  <a:pt x="1178597" y="171114"/>
                </a:cubicBezTo>
                <a:cubicBezTo>
                  <a:pt x="1303405" y="302033"/>
                  <a:pt x="1377068" y="456113"/>
                  <a:pt x="1404410" y="634962"/>
                </a:cubicBezTo>
                <a:cubicBezTo>
                  <a:pt x="1397655" y="630780"/>
                  <a:pt x="1396046" y="625311"/>
                  <a:pt x="1393473" y="620808"/>
                </a:cubicBezTo>
                <a:cubicBezTo>
                  <a:pt x="1328817" y="515944"/>
                  <a:pt x="1255476" y="417513"/>
                  <a:pt x="1170556" y="327767"/>
                </a:cubicBezTo>
                <a:cubicBezTo>
                  <a:pt x="1166052" y="323264"/>
                  <a:pt x="1163157" y="319082"/>
                  <a:pt x="1163801" y="312327"/>
                </a:cubicBezTo>
                <a:close/>
                <a:moveTo>
                  <a:pt x="743379" y="148597"/>
                </a:moveTo>
                <a:cubicBezTo>
                  <a:pt x="748204" y="146989"/>
                  <a:pt x="751099" y="148919"/>
                  <a:pt x="754315" y="152135"/>
                </a:cubicBezTo>
                <a:cubicBezTo>
                  <a:pt x="826048" y="222581"/>
                  <a:pt x="897780" y="292705"/>
                  <a:pt x="969512" y="363151"/>
                </a:cubicBezTo>
                <a:cubicBezTo>
                  <a:pt x="970477" y="364116"/>
                  <a:pt x="970799" y="365402"/>
                  <a:pt x="971764" y="367332"/>
                </a:cubicBezTo>
                <a:cubicBezTo>
                  <a:pt x="962757" y="367654"/>
                  <a:pt x="955037" y="364437"/>
                  <a:pt x="947639" y="361221"/>
                </a:cubicBezTo>
                <a:cubicBezTo>
                  <a:pt x="936702" y="356396"/>
                  <a:pt x="926408" y="350284"/>
                  <a:pt x="917723" y="341921"/>
                </a:cubicBezTo>
                <a:cubicBezTo>
                  <a:pt x="885878" y="310719"/>
                  <a:pt x="849851" y="286272"/>
                  <a:pt x="810286" y="266006"/>
                </a:cubicBezTo>
                <a:cubicBezTo>
                  <a:pt x="797097" y="259251"/>
                  <a:pt x="785839" y="249923"/>
                  <a:pt x="775867" y="238986"/>
                </a:cubicBezTo>
                <a:cubicBezTo>
                  <a:pt x="750777" y="210679"/>
                  <a:pt x="729868" y="178191"/>
                  <a:pt x="689660" y="160499"/>
                </a:cubicBezTo>
                <a:cubicBezTo>
                  <a:pt x="710890" y="156317"/>
                  <a:pt x="727617" y="154387"/>
                  <a:pt x="743379" y="148597"/>
                </a:cubicBezTo>
                <a:close/>
                <a:moveTo>
                  <a:pt x="1136780" y="588319"/>
                </a:moveTo>
                <a:cubicBezTo>
                  <a:pt x="912898" y="414296"/>
                  <a:pt x="674220" y="270510"/>
                  <a:pt x="419136" y="152779"/>
                </a:cubicBezTo>
                <a:cubicBezTo>
                  <a:pt x="419457" y="151170"/>
                  <a:pt x="419779" y="149884"/>
                  <a:pt x="420101" y="148275"/>
                </a:cubicBezTo>
                <a:cubicBezTo>
                  <a:pt x="447764" y="148275"/>
                  <a:pt x="475428" y="148597"/>
                  <a:pt x="503091" y="148275"/>
                </a:cubicBezTo>
                <a:cubicBezTo>
                  <a:pt x="547482" y="147632"/>
                  <a:pt x="591872" y="146667"/>
                  <a:pt x="636263" y="155030"/>
                </a:cubicBezTo>
                <a:cubicBezTo>
                  <a:pt x="670359" y="161464"/>
                  <a:pt x="699310" y="176582"/>
                  <a:pt x="724400" y="199743"/>
                </a:cubicBezTo>
                <a:cubicBezTo>
                  <a:pt x="736945" y="211323"/>
                  <a:pt x="748847" y="223224"/>
                  <a:pt x="760749" y="235126"/>
                </a:cubicBezTo>
                <a:cubicBezTo>
                  <a:pt x="782301" y="257000"/>
                  <a:pt x="805782" y="276622"/>
                  <a:pt x="833124" y="291740"/>
                </a:cubicBezTo>
                <a:cubicBezTo>
                  <a:pt x="855319" y="303964"/>
                  <a:pt x="873976" y="321012"/>
                  <a:pt x="893598" y="337095"/>
                </a:cubicBezTo>
                <a:cubicBezTo>
                  <a:pt x="921583" y="359612"/>
                  <a:pt x="948925" y="383094"/>
                  <a:pt x="987526" y="384381"/>
                </a:cubicBezTo>
                <a:cubicBezTo>
                  <a:pt x="992029" y="384381"/>
                  <a:pt x="994602" y="388563"/>
                  <a:pt x="997176" y="391458"/>
                </a:cubicBezTo>
                <a:cubicBezTo>
                  <a:pt x="1042210" y="437778"/>
                  <a:pt x="1086600" y="485064"/>
                  <a:pt x="1129704" y="533314"/>
                </a:cubicBezTo>
                <a:cubicBezTo>
                  <a:pt x="1134207" y="538461"/>
                  <a:pt x="1136780" y="543607"/>
                  <a:pt x="1136459" y="550684"/>
                </a:cubicBezTo>
                <a:cubicBezTo>
                  <a:pt x="1136459" y="562264"/>
                  <a:pt x="1136780" y="573523"/>
                  <a:pt x="1136780" y="588319"/>
                </a:cubicBezTo>
                <a:close/>
                <a:moveTo>
                  <a:pt x="1136459" y="508224"/>
                </a:moveTo>
                <a:cubicBezTo>
                  <a:pt x="1002323" y="358647"/>
                  <a:pt x="854355" y="227084"/>
                  <a:pt x="715393" y="86515"/>
                </a:cubicBezTo>
                <a:cubicBezTo>
                  <a:pt x="716037" y="85550"/>
                  <a:pt x="716680" y="84585"/>
                  <a:pt x="717002" y="83298"/>
                </a:cubicBezTo>
                <a:cubicBezTo>
                  <a:pt x="744343" y="87480"/>
                  <a:pt x="771685" y="91983"/>
                  <a:pt x="799027" y="96165"/>
                </a:cubicBezTo>
                <a:cubicBezTo>
                  <a:pt x="821544" y="99703"/>
                  <a:pt x="844383" y="103242"/>
                  <a:pt x="866900" y="106458"/>
                </a:cubicBezTo>
                <a:cubicBezTo>
                  <a:pt x="875906" y="107745"/>
                  <a:pt x="882983" y="109997"/>
                  <a:pt x="888452" y="118360"/>
                </a:cubicBezTo>
                <a:cubicBezTo>
                  <a:pt x="894885" y="128010"/>
                  <a:pt x="904857" y="134122"/>
                  <a:pt x="914507" y="140555"/>
                </a:cubicBezTo>
                <a:cubicBezTo>
                  <a:pt x="993316" y="193631"/>
                  <a:pt x="1067300" y="253461"/>
                  <a:pt x="1133564" y="321977"/>
                </a:cubicBezTo>
                <a:cubicBezTo>
                  <a:pt x="1138067" y="326802"/>
                  <a:pt x="1141927" y="330662"/>
                  <a:pt x="1141605" y="338382"/>
                </a:cubicBezTo>
                <a:cubicBezTo>
                  <a:pt x="1138389" y="394031"/>
                  <a:pt x="1136780" y="449358"/>
                  <a:pt x="1136459" y="508224"/>
                </a:cubicBezTo>
                <a:close/>
                <a:moveTo>
                  <a:pt x="1143214" y="299782"/>
                </a:moveTo>
                <a:cubicBezTo>
                  <a:pt x="1074055" y="230623"/>
                  <a:pt x="1000071" y="170149"/>
                  <a:pt x="920940" y="115143"/>
                </a:cubicBezTo>
                <a:cubicBezTo>
                  <a:pt x="953429" y="119003"/>
                  <a:pt x="986239" y="123185"/>
                  <a:pt x="1018728" y="127045"/>
                </a:cubicBezTo>
                <a:cubicBezTo>
                  <a:pt x="1057971" y="131549"/>
                  <a:pt x="1097215" y="135730"/>
                  <a:pt x="1136459" y="139590"/>
                </a:cubicBezTo>
                <a:cubicBezTo>
                  <a:pt x="1153507" y="141199"/>
                  <a:pt x="1158332" y="147310"/>
                  <a:pt x="1156724" y="164359"/>
                </a:cubicBezTo>
                <a:cubicBezTo>
                  <a:pt x="1151899" y="208428"/>
                  <a:pt x="1147717" y="252496"/>
                  <a:pt x="1143214" y="299782"/>
                </a:cubicBezTo>
                <a:close/>
                <a:moveTo>
                  <a:pt x="1162192" y="608585"/>
                </a:moveTo>
                <a:cubicBezTo>
                  <a:pt x="1156724" y="604403"/>
                  <a:pt x="1158011" y="598935"/>
                  <a:pt x="1158011" y="593466"/>
                </a:cubicBezTo>
                <a:cubicBezTo>
                  <a:pt x="1157689" y="585424"/>
                  <a:pt x="1158011" y="577061"/>
                  <a:pt x="1158011" y="565803"/>
                </a:cubicBezTo>
                <a:cubicBezTo>
                  <a:pt x="1191786" y="603760"/>
                  <a:pt x="1222023" y="641073"/>
                  <a:pt x="1250651" y="680317"/>
                </a:cubicBezTo>
                <a:cubicBezTo>
                  <a:pt x="1221058" y="656513"/>
                  <a:pt x="1191786" y="632388"/>
                  <a:pt x="1162192" y="608585"/>
                </a:cubicBezTo>
                <a:close/>
                <a:moveTo>
                  <a:pt x="1323027" y="738861"/>
                </a:moveTo>
                <a:cubicBezTo>
                  <a:pt x="1273812" y="670024"/>
                  <a:pt x="1218806" y="606011"/>
                  <a:pt x="1164444" y="541677"/>
                </a:cubicBezTo>
                <a:cubicBezTo>
                  <a:pt x="1160262" y="536531"/>
                  <a:pt x="1157046" y="531706"/>
                  <a:pt x="1157046" y="524629"/>
                </a:cubicBezTo>
                <a:cubicBezTo>
                  <a:pt x="1158011" y="468658"/>
                  <a:pt x="1158011" y="412688"/>
                  <a:pt x="1161549" y="356717"/>
                </a:cubicBezTo>
                <a:cubicBezTo>
                  <a:pt x="1161549" y="356074"/>
                  <a:pt x="1162192" y="355431"/>
                  <a:pt x="1162836" y="354466"/>
                </a:cubicBezTo>
                <a:cubicBezTo>
                  <a:pt x="1167339" y="355109"/>
                  <a:pt x="1169269" y="359291"/>
                  <a:pt x="1171842" y="362186"/>
                </a:cubicBezTo>
                <a:cubicBezTo>
                  <a:pt x="1268343" y="467693"/>
                  <a:pt x="1348761" y="584459"/>
                  <a:pt x="1419528" y="708624"/>
                </a:cubicBezTo>
                <a:cubicBezTo>
                  <a:pt x="1424031" y="716344"/>
                  <a:pt x="1421780" y="718274"/>
                  <a:pt x="1414381" y="720204"/>
                </a:cubicBezTo>
                <a:cubicBezTo>
                  <a:pt x="1388969" y="727602"/>
                  <a:pt x="1363236" y="735322"/>
                  <a:pt x="1338146" y="743364"/>
                </a:cubicBezTo>
                <a:cubicBezTo>
                  <a:pt x="1331069" y="745616"/>
                  <a:pt x="1327209" y="744973"/>
                  <a:pt x="1323027" y="738861"/>
                </a:cubicBezTo>
                <a:close/>
                <a:moveTo>
                  <a:pt x="1856355" y="1153815"/>
                </a:moveTo>
                <a:cubicBezTo>
                  <a:pt x="1830622" y="1110711"/>
                  <a:pt x="1800063" y="1073719"/>
                  <a:pt x="1768540" y="1037370"/>
                </a:cubicBezTo>
                <a:cubicBezTo>
                  <a:pt x="1717716" y="979148"/>
                  <a:pt x="1656920" y="934436"/>
                  <a:pt x="1589691" y="897444"/>
                </a:cubicBezTo>
                <a:cubicBezTo>
                  <a:pt x="1516672" y="857235"/>
                  <a:pt x="1443975" y="816383"/>
                  <a:pt x="1370956" y="775853"/>
                </a:cubicBezTo>
                <a:cubicBezTo>
                  <a:pt x="1362593" y="771350"/>
                  <a:pt x="1354551" y="766203"/>
                  <a:pt x="1342971" y="759769"/>
                </a:cubicBezTo>
                <a:cubicBezTo>
                  <a:pt x="1374494" y="750441"/>
                  <a:pt x="1402801" y="741756"/>
                  <a:pt x="1431108" y="733392"/>
                </a:cubicBezTo>
                <a:cubicBezTo>
                  <a:pt x="1434968" y="732106"/>
                  <a:pt x="1437220" y="733714"/>
                  <a:pt x="1439472" y="736287"/>
                </a:cubicBezTo>
                <a:cubicBezTo>
                  <a:pt x="1458772" y="758804"/>
                  <a:pt x="1484827" y="771993"/>
                  <a:pt x="1509917" y="786146"/>
                </a:cubicBezTo>
                <a:cubicBezTo>
                  <a:pt x="1580684" y="826355"/>
                  <a:pt x="1648878" y="870102"/>
                  <a:pt x="1708066" y="926394"/>
                </a:cubicBezTo>
                <a:cubicBezTo>
                  <a:pt x="1772400" y="987511"/>
                  <a:pt x="1822902" y="1058279"/>
                  <a:pt x="1855069" y="1141270"/>
                </a:cubicBezTo>
                <a:cubicBezTo>
                  <a:pt x="1856355" y="1144486"/>
                  <a:pt x="1858929" y="1147703"/>
                  <a:pt x="1856355" y="1153815"/>
                </a:cubicBezTo>
                <a:close/>
                <a:moveTo>
                  <a:pt x="1906857" y="1207212"/>
                </a:moveTo>
                <a:cubicBezTo>
                  <a:pt x="1900746" y="1198527"/>
                  <a:pt x="1895277" y="1189520"/>
                  <a:pt x="1892061" y="1179227"/>
                </a:cubicBezTo>
                <a:cubicBezTo>
                  <a:pt x="1839950" y="1014532"/>
                  <a:pt x="1729939" y="898087"/>
                  <a:pt x="1586475" y="808342"/>
                </a:cubicBezTo>
                <a:cubicBezTo>
                  <a:pt x="1558489" y="790971"/>
                  <a:pt x="1528896" y="775853"/>
                  <a:pt x="1500267" y="759448"/>
                </a:cubicBezTo>
                <a:cubicBezTo>
                  <a:pt x="1485149" y="750763"/>
                  <a:pt x="1470674" y="741113"/>
                  <a:pt x="1456520" y="725672"/>
                </a:cubicBezTo>
                <a:cubicBezTo>
                  <a:pt x="1500589" y="714736"/>
                  <a:pt x="1542084" y="703799"/>
                  <a:pt x="1583901" y="693827"/>
                </a:cubicBezTo>
                <a:cubicBezTo>
                  <a:pt x="1614138" y="686429"/>
                  <a:pt x="1644697" y="680317"/>
                  <a:pt x="1675255" y="673562"/>
                </a:cubicBezTo>
                <a:cubicBezTo>
                  <a:pt x="1680080" y="672597"/>
                  <a:pt x="1684584" y="671310"/>
                  <a:pt x="1689730" y="673562"/>
                </a:cubicBezTo>
                <a:cubicBezTo>
                  <a:pt x="1748918" y="701547"/>
                  <a:pt x="1808427" y="729532"/>
                  <a:pt x="1859572" y="771350"/>
                </a:cubicBezTo>
                <a:cubicBezTo>
                  <a:pt x="1905571" y="808985"/>
                  <a:pt x="1935808" y="857235"/>
                  <a:pt x="1956716" y="912241"/>
                </a:cubicBezTo>
                <a:cubicBezTo>
                  <a:pt x="1974730" y="959526"/>
                  <a:pt x="1987275" y="1008420"/>
                  <a:pt x="1999498" y="1057314"/>
                </a:cubicBezTo>
                <a:cubicBezTo>
                  <a:pt x="2003680" y="1073397"/>
                  <a:pt x="2008827" y="1089159"/>
                  <a:pt x="2016868" y="1103634"/>
                </a:cubicBezTo>
                <a:cubicBezTo>
                  <a:pt x="2020085" y="1109424"/>
                  <a:pt x="2019764" y="1112963"/>
                  <a:pt x="2014939" y="1117788"/>
                </a:cubicBezTo>
                <a:cubicBezTo>
                  <a:pt x="1984058" y="1148346"/>
                  <a:pt x="1953178" y="1179227"/>
                  <a:pt x="1920689" y="1208499"/>
                </a:cubicBezTo>
                <a:cubicBezTo>
                  <a:pt x="1915543" y="1214610"/>
                  <a:pt x="1911682" y="1213967"/>
                  <a:pt x="1906857" y="1207212"/>
                </a:cubicBezTo>
                <a:close/>
                <a:moveTo>
                  <a:pt x="1928088" y="1216862"/>
                </a:moveTo>
                <a:cubicBezTo>
                  <a:pt x="1961220" y="1188233"/>
                  <a:pt x="1991778" y="1157353"/>
                  <a:pt x="2022659" y="1126473"/>
                </a:cubicBezTo>
                <a:cubicBezTo>
                  <a:pt x="2024267" y="1124864"/>
                  <a:pt x="2025875" y="1123578"/>
                  <a:pt x="2028127" y="1121969"/>
                </a:cubicBezTo>
                <a:cubicBezTo>
                  <a:pt x="2029735" y="1123578"/>
                  <a:pt x="2031344" y="1124543"/>
                  <a:pt x="2032309" y="1125829"/>
                </a:cubicBezTo>
                <a:cubicBezTo>
                  <a:pt x="2053861" y="1150598"/>
                  <a:pt x="2083132" y="1163143"/>
                  <a:pt x="2112726" y="1174080"/>
                </a:cubicBezTo>
                <a:cubicBezTo>
                  <a:pt x="2180920" y="1199492"/>
                  <a:pt x="2249757" y="1223617"/>
                  <a:pt x="2317951" y="1249672"/>
                </a:cubicBezTo>
                <a:cubicBezTo>
                  <a:pt x="2371992" y="1270581"/>
                  <a:pt x="2423459" y="1296958"/>
                  <a:pt x="2467206" y="1336201"/>
                </a:cubicBezTo>
                <a:cubicBezTo>
                  <a:pt x="2485863" y="1352928"/>
                  <a:pt x="2501946" y="1371263"/>
                  <a:pt x="2516100" y="1391850"/>
                </a:cubicBezTo>
                <a:cubicBezTo>
                  <a:pt x="2519960" y="1397319"/>
                  <a:pt x="2521568" y="1402465"/>
                  <a:pt x="2519638" y="1409542"/>
                </a:cubicBezTo>
                <a:cubicBezTo>
                  <a:pt x="2511275" y="1442352"/>
                  <a:pt x="2503555" y="1475484"/>
                  <a:pt x="2496156" y="1508616"/>
                </a:cubicBezTo>
                <a:cubicBezTo>
                  <a:pt x="2494226" y="1517623"/>
                  <a:pt x="2490688" y="1517945"/>
                  <a:pt x="2482968" y="1514728"/>
                </a:cubicBezTo>
                <a:cubicBezTo>
                  <a:pt x="2469458" y="1508295"/>
                  <a:pt x="2457556" y="1499931"/>
                  <a:pt x="2445976" y="1490924"/>
                </a:cubicBezTo>
                <a:cubicBezTo>
                  <a:pt x="2303476" y="1375767"/>
                  <a:pt x="2143606" y="1294706"/>
                  <a:pt x="1967975" y="1243882"/>
                </a:cubicBezTo>
                <a:cubicBezTo>
                  <a:pt x="1954465" y="1240022"/>
                  <a:pt x="1941276" y="1234554"/>
                  <a:pt x="1929053" y="1227155"/>
                </a:cubicBezTo>
                <a:cubicBezTo>
                  <a:pt x="1923584" y="1223617"/>
                  <a:pt x="1923263" y="1221044"/>
                  <a:pt x="1928088" y="1216862"/>
                </a:cubicBezTo>
                <a:close/>
                <a:moveTo>
                  <a:pt x="2454339" y="1726387"/>
                </a:moveTo>
                <a:cubicBezTo>
                  <a:pt x="2451444" y="1744722"/>
                  <a:pt x="2448871" y="1763057"/>
                  <a:pt x="2446297" y="1781714"/>
                </a:cubicBezTo>
                <a:cubicBezTo>
                  <a:pt x="2444368" y="1781071"/>
                  <a:pt x="2443081" y="1781071"/>
                  <a:pt x="2443081" y="1780427"/>
                </a:cubicBezTo>
                <a:cubicBezTo>
                  <a:pt x="2400299" y="1694541"/>
                  <a:pt x="2335965" y="1624739"/>
                  <a:pt x="2269058" y="1558154"/>
                </a:cubicBezTo>
                <a:cubicBezTo>
                  <a:pt x="2167088" y="1456506"/>
                  <a:pt x="2065119" y="1354537"/>
                  <a:pt x="1953500" y="1262861"/>
                </a:cubicBezTo>
                <a:cubicBezTo>
                  <a:pt x="1952856" y="1262539"/>
                  <a:pt x="1952856" y="1261252"/>
                  <a:pt x="1952213" y="1259644"/>
                </a:cubicBezTo>
                <a:cubicBezTo>
                  <a:pt x="1986631" y="1268007"/>
                  <a:pt x="2019764" y="1277979"/>
                  <a:pt x="2052252" y="1289881"/>
                </a:cubicBezTo>
                <a:cubicBezTo>
                  <a:pt x="2187997" y="1339096"/>
                  <a:pt x="2310875" y="1411472"/>
                  <a:pt x="2424424" y="1500253"/>
                </a:cubicBezTo>
                <a:cubicBezTo>
                  <a:pt x="2442437" y="1514406"/>
                  <a:pt x="2460129" y="1529203"/>
                  <a:pt x="2483289" y="1534993"/>
                </a:cubicBezTo>
                <a:cubicBezTo>
                  <a:pt x="2491331" y="1536923"/>
                  <a:pt x="2488436" y="1542070"/>
                  <a:pt x="2487471" y="1546895"/>
                </a:cubicBezTo>
                <a:cubicBezTo>
                  <a:pt x="2474926" y="1606082"/>
                  <a:pt x="2463668" y="1665913"/>
                  <a:pt x="2454339" y="1726387"/>
                </a:cubicBezTo>
                <a:close/>
                <a:moveTo>
                  <a:pt x="3160726" y="2256177"/>
                </a:moveTo>
                <a:cubicBezTo>
                  <a:pt x="3225060" y="2353964"/>
                  <a:pt x="3285855" y="2454004"/>
                  <a:pt x="3334106" y="2560798"/>
                </a:cubicBezTo>
                <a:cubicBezTo>
                  <a:pt x="3337965" y="2569483"/>
                  <a:pt x="3337965" y="2575916"/>
                  <a:pt x="3332819" y="2584601"/>
                </a:cubicBezTo>
                <a:cubicBezTo>
                  <a:pt x="3301939" y="2634782"/>
                  <a:pt x="3279743" y="2689144"/>
                  <a:pt x="3261087" y="2745115"/>
                </a:cubicBezTo>
                <a:cubicBezTo>
                  <a:pt x="3260122" y="2748009"/>
                  <a:pt x="3258835" y="2750905"/>
                  <a:pt x="3256262" y="2757338"/>
                </a:cubicBezTo>
                <a:cubicBezTo>
                  <a:pt x="3213158" y="2588783"/>
                  <a:pt x="3181634" y="2421837"/>
                  <a:pt x="3155579" y="2253603"/>
                </a:cubicBezTo>
                <a:cubicBezTo>
                  <a:pt x="3158796" y="2251995"/>
                  <a:pt x="3159761" y="2254890"/>
                  <a:pt x="3160726" y="2256177"/>
                </a:cubicBezTo>
                <a:close/>
                <a:moveTo>
                  <a:pt x="3229241" y="2724206"/>
                </a:moveTo>
                <a:cubicBezTo>
                  <a:pt x="3229241" y="2724528"/>
                  <a:pt x="3229241" y="2725171"/>
                  <a:pt x="3228276" y="2728709"/>
                </a:cubicBezTo>
                <a:cubicBezTo>
                  <a:pt x="3216375" y="2706836"/>
                  <a:pt x="3205116" y="2686892"/>
                  <a:pt x="3194501" y="2666627"/>
                </a:cubicBezTo>
                <a:cubicBezTo>
                  <a:pt x="3124377" y="2536994"/>
                  <a:pt x="3052323" y="2408648"/>
                  <a:pt x="2968689" y="2287379"/>
                </a:cubicBezTo>
                <a:cubicBezTo>
                  <a:pt x="2915614" y="2210821"/>
                  <a:pt x="2857713" y="2137802"/>
                  <a:pt x="2798526" y="2065748"/>
                </a:cubicBezTo>
                <a:cubicBezTo>
                  <a:pt x="2735800" y="1989191"/>
                  <a:pt x="2656991" y="1932899"/>
                  <a:pt x="2571427" y="1885292"/>
                </a:cubicBezTo>
                <a:cubicBezTo>
                  <a:pt x="2554378" y="1875641"/>
                  <a:pt x="2537973" y="1865026"/>
                  <a:pt x="2519960" y="1854090"/>
                </a:cubicBezTo>
                <a:cubicBezTo>
                  <a:pt x="2527358" y="1850873"/>
                  <a:pt x="2533148" y="1853125"/>
                  <a:pt x="2538938" y="1854733"/>
                </a:cubicBezTo>
                <a:cubicBezTo>
                  <a:pt x="2730975" y="1901053"/>
                  <a:pt x="2897278" y="1995302"/>
                  <a:pt x="3044281" y="2125579"/>
                </a:cubicBezTo>
                <a:cubicBezTo>
                  <a:pt x="3070658" y="2149061"/>
                  <a:pt x="3095749" y="2174151"/>
                  <a:pt x="3121160" y="2198598"/>
                </a:cubicBezTo>
                <a:cubicBezTo>
                  <a:pt x="3126307" y="2203423"/>
                  <a:pt x="3129845" y="2208891"/>
                  <a:pt x="3130810" y="2216290"/>
                </a:cubicBezTo>
                <a:cubicBezTo>
                  <a:pt x="3156866" y="2387096"/>
                  <a:pt x="3187746" y="2556616"/>
                  <a:pt x="3229241" y="2724206"/>
                </a:cubicBezTo>
                <a:close/>
                <a:moveTo>
                  <a:pt x="3123412" y="2175759"/>
                </a:moveTo>
                <a:cubicBezTo>
                  <a:pt x="3088028" y="2141341"/>
                  <a:pt x="3052645" y="2109817"/>
                  <a:pt x="3016296" y="2079902"/>
                </a:cubicBezTo>
                <a:cubicBezTo>
                  <a:pt x="2875405" y="1964422"/>
                  <a:pt x="2717787" y="1882396"/>
                  <a:pt x="2540225" y="1839936"/>
                </a:cubicBezTo>
                <a:cubicBezTo>
                  <a:pt x="2525428" y="1836398"/>
                  <a:pt x="2510631" y="1833181"/>
                  <a:pt x="2495835" y="1831251"/>
                </a:cubicBezTo>
                <a:cubicBezTo>
                  <a:pt x="2484898" y="1829643"/>
                  <a:pt x="2477178" y="1821923"/>
                  <a:pt x="2467528" y="1817741"/>
                </a:cubicBezTo>
                <a:cubicBezTo>
                  <a:pt x="2462703" y="1815489"/>
                  <a:pt x="2464954" y="1811308"/>
                  <a:pt x="2465598" y="1808091"/>
                </a:cubicBezTo>
                <a:cubicBezTo>
                  <a:pt x="2468493" y="1785896"/>
                  <a:pt x="2471709" y="1763700"/>
                  <a:pt x="2474604" y="1741183"/>
                </a:cubicBezTo>
                <a:cubicBezTo>
                  <a:pt x="2477178" y="1723170"/>
                  <a:pt x="2476856" y="1723170"/>
                  <a:pt x="2494226" y="1726708"/>
                </a:cubicBezTo>
                <a:cubicBezTo>
                  <a:pt x="2588154" y="1746652"/>
                  <a:pt x="2677256" y="1779141"/>
                  <a:pt x="2761212" y="1825783"/>
                </a:cubicBezTo>
                <a:cubicBezTo>
                  <a:pt x="2905963" y="1905878"/>
                  <a:pt x="3024016" y="2015246"/>
                  <a:pt x="3115692" y="2152921"/>
                </a:cubicBezTo>
                <a:cubicBezTo>
                  <a:pt x="3120195" y="2159354"/>
                  <a:pt x="3124699" y="2165144"/>
                  <a:pt x="3123412" y="2175759"/>
                </a:cubicBezTo>
                <a:close/>
                <a:moveTo>
                  <a:pt x="3085455" y="1880788"/>
                </a:moveTo>
                <a:cubicBezTo>
                  <a:pt x="3095749" y="1961849"/>
                  <a:pt x="3106364" y="2042588"/>
                  <a:pt x="3116657" y="2123649"/>
                </a:cubicBezTo>
                <a:cubicBezTo>
                  <a:pt x="3116657" y="2123970"/>
                  <a:pt x="3116335" y="2124614"/>
                  <a:pt x="3115692" y="2126865"/>
                </a:cubicBezTo>
                <a:cubicBezTo>
                  <a:pt x="2960325" y="1912633"/>
                  <a:pt x="2757352" y="1769812"/>
                  <a:pt x="2499051" y="1708695"/>
                </a:cubicBezTo>
                <a:cubicBezTo>
                  <a:pt x="2584615" y="1691646"/>
                  <a:pt x="2668250" y="1700975"/>
                  <a:pt x="2750919" y="1724778"/>
                </a:cubicBezTo>
                <a:cubicBezTo>
                  <a:pt x="2847098" y="1752442"/>
                  <a:pt x="2936522" y="1796189"/>
                  <a:pt x="3023373" y="1844761"/>
                </a:cubicBezTo>
                <a:cubicBezTo>
                  <a:pt x="3040100" y="1854090"/>
                  <a:pt x="3057148" y="1863096"/>
                  <a:pt x="3075483" y="1869530"/>
                </a:cubicBezTo>
                <a:cubicBezTo>
                  <a:pt x="3081273" y="1871460"/>
                  <a:pt x="3084812" y="1874355"/>
                  <a:pt x="3085455" y="1880788"/>
                </a:cubicBezTo>
                <a:close/>
                <a:moveTo>
                  <a:pt x="3050393" y="1590320"/>
                </a:moveTo>
                <a:cubicBezTo>
                  <a:pt x="3060365" y="1674276"/>
                  <a:pt x="3070658" y="1757910"/>
                  <a:pt x="3080630" y="1841544"/>
                </a:cubicBezTo>
                <a:cubicBezTo>
                  <a:pt x="3080952" y="1843796"/>
                  <a:pt x="3080630" y="1846048"/>
                  <a:pt x="3080630" y="1850229"/>
                </a:cubicBezTo>
                <a:cubicBezTo>
                  <a:pt x="3049106" y="1837041"/>
                  <a:pt x="3021121" y="1820314"/>
                  <a:pt x="2992492" y="1805196"/>
                </a:cubicBezTo>
                <a:cubicBezTo>
                  <a:pt x="2907572" y="1760162"/>
                  <a:pt x="2820078" y="1721883"/>
                  <a:pt x="2725828" y="1700332"/>
                </a:cubicBezTo>
                <a:cubicBezTo>
                  <a:pt x="2647984" y="1682640"/>
                  <a:pt x="2569819" y="1678780"/>
                  <a:pt x="2491331" y="1696471"/>
                </a:cubicBezTo>
                <a:cubicBezTo>
                  <a:pt x="2483289" y="1698401"/>
                  <a:pt x="2481681" y="1696471"/>
                  <a:pt x="2482968" y="1688751"/>
                </a:cubicBezTo>
                <a:cubicBezTo>
                  <a:pt x="2491010" y="1640823"/>
                  <a:pt x="2500338" y="1593215"/>
                  <a:pt x="2510310" y="1545608"/>
                </a:cubicBezTo>
                <a:cubicBezTo>
                  <a:pt x="2511596" y="1539497"/>
                  <a:pt x="2514491" y="1537888"/>
                  <a:pt x="2520281" y="1536923"/>
                </a:cubicBezTo>
                <a:cubicBezTo>
                  <a:pt x="2613566" y="1522126"/>
                  <a:pt x="2706850" y="1513441"/>
                  <a:pt x="2801099" y="1524378"/>
                </a:cubicBezTo>
                <a:cubicBezTo>
                  <a:pt x="2869615" y="1532420"/>
                  <a:pt x="2936844" y="1546573"/>
                  <a:pt x="3002143" y="1569090"/>
                </a:cubicBezTo>
                <a:cubicBezTo>
                  <a:pt x="3014366" y="1573272"/>
                  <a:pt x="3026911" y="1576489"/>
                  <a:pt x="3039456" y="1578740"/>
                </a:cubicBezTo>
                <a:cubicBezTo>
                  <a:pt x="3046855" y="1580349"/>
                  <a:pt x="3049428" y="1583244"/>
                  <a:pt x="3050393" y="1590320"/>
                </a:cubicBezTo>
                <a:close/>
                <a:moveTo>
                  <a:pt x="3021121" y="1362900"/>
                </a:moveTo>
                <a:cubicBezTo>
                  <a:pt x="3028841" y="1424661"/>
                  <a:pt x="3036883" y="1486743"/>
                  <a:pt x="3044925" y="1548503"/>
                </a:cubicBezTo>
                <a:cubicBezTo>
                  <a:pt x="3046855" y="1562979"/>
                  <a:pt x="3045890" y="1563944"/>
                  <a:pt x="3031415" y="1559440"/>
                </a:cubicBezTo>
                <a:cubicBezTo>
                  <a:pt x="2986059" y="1545930"/>
                  <a:pt x="2941025" y="1531455"/>
                  <a:pt x="2894705" y="1522126"/>
                </a:cubicBezTo>
                <a:cubicBezTo>
                  <a:pt x="2798847" y="1502505"/>
                  <a:pt x="2702346" y="1501540"/>
                  <a:pt x="2605846" y="1512476"/>
                </a:cubicBezTo>
                <a:cubicBezTo>
                  <a:pt x="2579790" y="1515371"/>
                  <a:pt x="2554057" y="1518910"/>
                  <a:pt x="2528002" y="1522126"/>
                </a:cubicBezTo>
                <a:cubicBezTo>
                  <a:pt x="2517708" y="1523413"/>
                  <a:pt x="2515456" y="1520196"/>
                  <a:pt x="2518352" y="1510225"/>
                </a:cubicBezTo>
                <a:cubicBezTo>
                  <a:pt x="2527036" y="1477093"/>
                  <a:pt x="2534757" y="1443317"/>
                  <a:pt x="2542477" y="1409864"/>
                </a:cubicBezTo>
                <a:cubicBezTo>
                  <a:pt x="2544085" y="1402465"/>
                  <a:pt x="2548267" y="1397962"/>
                  <a:pt x="2554378" y="1394424"/>
                </a:cubicBezTo>
                <a:cubicBezTo>
                  <a:pt x="2624824" y="1352607"/>
                  <a:pt x="2701060" y="1332985"/>
                  <a:pt x="2765394" y="1332985"/>
                </a:cubicBezTo>
                <a:cubicBezTo>
                  <a:pt x="2839378" y="1333628"/>
                  <a:pt x="2895027" y="1343922"/>
                  <a:pt x="2951319" y="1349712"/>
                </a:cubicBezTo>
                <a:cubicBezTo>
                  <a:pt x="2970941" y="1351642"/>
                  <a:pt x="2990562" y="1354858"/>
                  <a:pt x="3010184" y="1353250"/>
                </a:cubicBezTo>
                <a:cubicBezTo>
                  <a:pt x="3018226" y="1352928"/>
                  <a:pt x="3020156" y="1355502"/>
                  <a:pt x="3021121" y="1362900"/>
                </a:cubicBezTo>
                <a:close/>
                <a:moveTo>
                  <a:pt x="2998604" y="1202709"/>
                </a:moveTo>
                <a:cubicBezTo>
                  <a:pt x="3004073" y="1243239"/>
                  <a:pt x="3009541" y="1283448"/>
                  <a:pt x="3015974" y="1323978"/>
                </a:cubicBezTo>
                <a:cubicBezTo>
                  <a:pt x="3017583" y="1333628"/>
                  <a:pt x="3014366" y="1335880"/>
                  <a:pt x="3006003" y="1336523"/>
                </a:cubicBezTo>
                <a:cubicBezTo>
                  <a:pt x="2987667" y="1338131"/>
                  <a:pt x="2969332" y="1336201"/>
                  <a:pt x="2951319" y="1333628"/>
                </a:cubicBezTo>
                <a:cubicBezTo>
                  <a:pt x="2866076" y="1322691"/>
                  <a:pt x="2780834" y="1313685"/>
                  <a:pt x="2694948" y="1326551"/>
                </a:cubicBezTo>
                <a:cubicBezTo>
                  <a:pt x="2646054" y="1333628"/>
                  <a:pt x="2599412" y="1348425"/>
                  <a:pt x="2551805" y="1373515"/>
                </a:cubicBezTo>
                <a:cubicBezTo>
                  <a:pt x="2564672" y="1328160"/>
                  <a:pt x="2577539" y="1286664"/>
                  <a:pt x="2587832" y="1244526"/>
                </a:cubicBezTo>
                <a:cubicBezTo>
                  <a:pt x="2592014" y="1227799"/>
                  <a:pt x="2600699" y="1221044"/>
                  <a:pt x="2616461" y="1217184"/>
                </a:cubicBezTo>
                <a:cubicBezTo>
                  <a:pt x="2687550" y="1199492"/>
                  <a:pt x="2759282" y="1188555"/>
                  <a:pt x="2832623" y="1186303"/>
                </a:cubicBezTo>
                <a:cubicBezTo>
                  <a:pt x="2863825" y="1185338"/>
                  <a:pt x="2895027" y="1189198"/>
                  <a:pt x="2925907" y="1192737"/>
                </a:cubicBezTo>
                <a:cubicBezTo>
                  <a:pt x="2946494" y="1194988"/>
                  <a:pt x="2967081" y="1196275"/>
                  <a:pt x="2987667" y="1193380"/>
                </a:cubicBezTo>
                <a:cubicBezTo>
                  <a:pt x="2996353" y="1192415"/>
                  <a:pt x="2997639" y="1195632"/>
                  <a:pt x="2998604" y="1202709"/>
                </a:cubicBezTo>
                <a:close/>
                <a:moveTo>
                  <a:pt x="2991527" y="1155745"/>
                </a:moveTo>
                <a:cubicBezTo>
                  <a:pt x="2993136" y="1164751"/>
                  <a:pt x="2990562" y="1167968"/>
                  <a:pt x="2982199" y="1169898"/>
                </a:cubicBezTo>
                <a:cubicBezTo>
                  <a:pt x="2958717" y="1175367"/>
                  <a:pt x="2935557" y="1170542"/>
                  <a:pt x="2912397" y="1168933"/>
                </a:cubicBezTo>
                <a:cubicBezTo>
                  <a:pt x="2810749" y="1160570"/>
                  <a:pt x="2711032" y="1170542"/>
                  <a:pt x="2612279" y="1195953"/>
                </a:cubicBezTo>
                <a:cubicBezTo>
                  <a:pt x="2610027" y="1196597"/>
                  <a:pt x="2607776" y="1196918"/>
                  <a:pt x="2602629" y="1197884"/>
                </a:cubicBezTo>
                <a:cubicBezTo>
                  <a:pt x="2611314" y="1169898"/>
                  <a:pt x="2619356" y="1144165"/>
                  <a:pt x="2627397" y="1118753"/>
                </a:cubicBezTo>
                <a:cubicBezTo>
                  <a:pt x="2634474" y="1095914"/>
                  <a:pt x="2642194" y="1073397"/>
                  <a:pt x="2649271" y="1050559"/>
                </a:cubicBezTo>
                <a:cubicBezTo>
                  <a:pt x="2651201" y="1044447"/>
                  <a:pt x="2654739" y="1041874"/>
                  <a:pt x="2660851" y="1038979"/>
                </a:cubicBezTo>
                <a:cubicBezTo>
                  <a:pt x="2696878" y="1023860"/>
                  <a:pt x="2732905" y="1009707"/>
                  <a:pt x="2771827" y="1002952"/>
                </a:cubicBezTo>
                <a:cubicBezTo>
                  <a:pt x="2832944" y="992015"/>
                  <a:pt x="2894062" y="992658"/>
                  <a:pt x="2955179" y="1004882"/>
                </a:cubicBezTo>
                <a:cubicBezTo>
                  <a:pt x="2963221" y="1006490"/>
                  <a:pt x="2967402" y="1009707"/>
                  <a:pt x="2968689" y="1018713"/>
                </a:cubicBezTo>
                <a:cubicBezTo>
                  <a:pt x="2975766" y="1064712"/>
                  <a:pt x="2983164" y="1110389"/>
                  <a:pt x="2991527" y="1155745"/>
                </a:cubicBezTo>
                <a:close/>
                <a:moveTo>
                  <a:pt x="3181313" y="665520"/>
                </a:moveTo>
                <a:cubicBezTo>
                  <a:pt x="3222165" y="696722"/>
                  <a:pt x="3263982" y="726637"/>
                  <a:pt x="3305155" y="757196"/>
                </a:cubicBezTo>
                <a:cubicBezTo>
                  <a:pt x="3308694" y="759769"/>
                  <a:pt x="3312232" y="762986"/>
                  <a:pt x="3317057" y="766846"/>
                </a:cubicBezTo>
                <a:cubicBezTo>
                  <a:pt x="3284890" y="776818"/>
                  <a:pt x="3254332" y="786146"/>
                  <a:pt x="3224095" y="795796"/>
                </a:cubicBezTo>
                <a:cubicBezTo>
                  <a:pt x="3168124" y="813810"/>
                  <a:pt x="3113762" y="836005"/>
                  <a:pt x="3065833" y="871067"/>
                </a:cubicBezTo>
                <a:cubicBezTo>
                  <a:pt x="3032380" y="895836"/>
                  <a:pt x="3001499" y="922856"/>
                  <a:pt x="2982521" y="961135"/>
                </a:cubicBezTo>
                <a:cubicBezTo>
                  <a:pt x="2981877" y="962743"/>
                  <a:pt x="2981234" y="964673"/>
                  <a:pt x="2977696" y="964030"/>
                </a:cubicBezTo>
                <a:cubicBezTo>
                  <a:pt x="2969654" y="925108"/>
                  <a:pt x="2962899" y="885542"/>
                  <a:pt x="2953249" y="846620"/>
                </a:cubicBezTo>
                <a:cubicBezTo>
                  <a:pt x="2948102" y="825390"/>
                  <a:pt x="2950675" y="811558"/>
                  <a:pt x="2966115" y="793545"/>
                </a:cubicBezTo>
                <a:cubicBezTo>
                  <a:pt x="3016618" y="735644"/>
                  <a:pt x="3077735" y="693827"/>
                  <a:pt x="3146894" y="661660"/>
                </a:cubicBezTo>
                <a:cubicBezTo>
                  <a:pt x="3160404" y="655227"/>
                  <a:pt x="3169411" y="656513"/>
                  <a:pt x="3181313" y="665520"/>
                </a:cubicBezTo>
                <a:close/>
                <a:moveTo>
                  <a:pt x="3147859" y="641395"/>
                </a:moveTo>
                <a:cubicBezTo>
                  <a:pt x="3066476" y="674527"/>
                  <a:pt x="2999248" y="722777"/>
                  <a:pt x="2941990" y="789685"/>
                </a:cubicBezTo>
                <a:cubicBezTo>
                  <a:pt x="2937165" y="770063"/>
                  <a:pt x="2933627" y="753658"/>
                  <a:pt x="2929445" y="737574"/>
                </a:cubicBezTo>
                <a:cubicBezTo>
                  <a:pt x="2922369" y="708624"/>
                  <a:pt x="2915292" y="679674"/>
                  <a:pt x="2907572" y="651045"/>
                </a:cubicBezTo>
                <a:cubicBezTo>
                  <a:pt x="2905642" y="643647"/>
                  <a:pt x="2906285" y="638178"/>
                  <a:pt x="2910467" y="631745"/>
                </a:cubicBezTo>
                <a:cubicBezTo>
                  <a:pt x="2936200" y="591536"/>
                  <a:pt x="2973514" y="567411"/>
                  <a:pt x="3018226" y="553579"/>
                </a:cubicBezTo>
                <a:cubicBezTo>
                  <a:pt x="3021764" y="552614"/>
                  <a:pt x="3025303" y="551971"/>
                  <a:pt x="3028841" y="554223"/>
                </a:cubicBezTo>
                <a:cubicBezTo>
                  <a:pt x="3067763" y="582529"/>
                  <a:pt x="3106685" y="611480"/>
                  <a:pt x="3147859" y="641395"/>
                </a:cubicBezTo>
                <a:close/>
                <a:moveTo>
                  <a:pt x="3191284" y="318117"/>
                </a:moveTo>
                <a:cubicBezTo>
                  <a:pt x="3169411" y="356396"/>
                  <a:pt x="3152684" y="395318"/>
                  <a:pt x="3139817" y="436170"/>
                </a:cubicBezTo>
                <a:cubicBezTo>
                  <a:pt x="3132419" y="459652"/>
                  <a:pt x="3125664" y="483777"/>
                  <a:pt x="3119874" y="507580"/>
                </a:cubicBezTo>
                <a:cubicBezTo>
                  <a:pt x="3112797" y="539104"/>
                  <a:pt x="3113440" y="570306"/>
                  <a:pt x="3125342" y="602151"/>
                </a:cubicBezTo>
                <a:cubicBezTo>
                  <a:pt x="3098000" y="582208"/>
                  <a:pt x="3070658" y="561943"/>
                  <a:pt x="3043316" y="541999"/>
                </a:cubicBezTo>
                <a:cubicBezTo>
                  <a:pt x="3040421" y="539747"/>
                  <a:pt x="3037848" y="537174"/>
                  <a:pt x="3036561" y="533636"/>
                </a:cubicBezTo>
                <a:cubicBezTo>
                  <a:pt x="3014688" y="474127"/>
                  <a:pt x="3006324" y="413653"/>
                  <a:pt x="3028198" y="351892"/>
                </a:cubicBezTo>
                <a:cubicBezTo>
                  <a:pt x="3031415" y="342564"/>
                  <a:pt x="3035918" y="338060"/>
                  <a:pt x="3046211" y="336774"/>
                </a:cubicBezTo>
                <a:cubicBezTo>
                  <a:pt x="3092210" y="330984"/>
                  <a:pt x="3138209" y="324550"/>
                  <a:pt x="3183886" y="318439"/>
                </a:cubicBezTo>
                <a:cubicBezTo>
                  <a:pt x="3185816" y="317795"/>
                  <a:pt x="3187746" y="318117"/>
                  <a:pt x="3191284" y="318117"/>
                </a:cubicBezTo>
                <a:close/>
                <a:moveTo>
                  <a:pt x="3179383" y="301712"/>
                </a:moveTo>
                <a:cubicBezTo>
                  <a:pt x="3144321" y="306537"/>
                  <a:pt x="3110867" y="311040"/>
                  <a:pt x="3077735" y="315865"/>
                </a:cubicBezTo>
                <a:cubicBezTo>
                  <a:pt x="3062295" y="318117"/>
                  <a:pt x="3046855" y="319404"/>
                  <a:pt x="3031415" y="322620"/>
                </a:cubicBezTo>
                <a:cubicBezTo>
                  <a:pt x="3022729" y="324550"/>
                  <a:pt x="3017583" y="321655"/>
                  <a:pt x="3012758" y="315222"/>
                </a:cubicBezTo>
                <a:cubicBezTo>
                  <a:pt x="2995388" y="292383"/>
                  <a:pt x="2992171" y="266328"/>
                  <a:pt x="2992814" y="238343"/>
                </a:cubicBezTo>
                <a:cubicBezTo>
                  <a:pt x="2993457" y="212609"/>
                  <a:pt x="3000534" y="192666"/>
                  <a:pt x="3024016" y="177547"/>
                </a:cubicBezTo>
                <a:cubicBezTo>
                  <a:pt x="3053931" y="158247"/>
                  <a:pt x="3082560" y="136695"/>
                  <a:pt x="3113762" y="119003"/>
                </a:cubicBezTo>
                <a:cubicBezTo>
                  <a:pt x="3116657" y="117395"/>
                  <a:pt x="3119230" y="114178"/>
                  <a:pt x="3123734" y="115143"/>
                </a:cubicBezTo>
                <a:cubicBezTo>
                  <a:pt x="3078700" y="174331"/>
                  <a:pt x="3092210" y="256678"/>
                  <a:pt x="3179383" y="301712"/>
                </a:cubicBezTo>
                <a:close/>
              </a:path>
            </a:pathLst>
          </a:custGeom>
          <a:solidFill>
            <a:schemeClr val="accent2"/>
          </a:solidFill>
          <a:ln w="32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60F8731B-B757-49A0-9DA0-3130F1880715}"/>
              </a:ext>
            </a:extLst>
          </p:cNvPr>
          <p:cNvGrpSpPr/>
          <p:nvPr/>
        </p:nvGrpSpPr>
        <p:grpSpPr>
          <a:xfrm flipH="1">
            <a:off x="7256126" y="3186923"/>
            <a:ext cx="2080764" cy="1773212"/>
            <a:chOff x="7371013" y="1673742"/>
            <a:chExt cx="1774951" cy="1512600"/>
          </a:xfrm>
        </p:grpSpPr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E208E0E-982E-494E-9BD5-20770F5571E9}"/>
                </a:ext>
              </a:extLst>
            </p:cNvPr>
            <p:cNvSpPr/>
            <p:nvPr/>
          </p:nvSpPr>
          <p:spPr>
            <a:xfrm>
              <a:off x="7371013" y="1877394"/>
              <a:ext cx="1774951" cy="1308948"/>
            </a:xfrm>
            <a:custGeom>
              <a:avLst/>
              <a:gdLst>
                <a:gd name="connsiteX0" fmla="*/ 1292986 w 1774950"/>
                <a:gd name="connsiteY0" fmla="*/ 803273 h 1308948"/>
                <a:gd name="connsiteX1" fmla="*/ 1353255 w 1774950"/>
                <a:gd name="connsiteY1" fmla="*/ 832476 h 1308948"/>
                <a:gd name="connsiteX2" fmla="*/ 1418082 w 1774950"/>
                <a:gd name="connsiteY2" fmla="*/ 845317 h 1308948"/>
                <a:gd name="connsiteX3" fmla="*/ 1447491 w 1774950"/>
                <a:gd name="connsiteY3" fmla="*/ 855465 h 1308948"/>
                <a:gd name="connsiteX4" fmla="*/ 1452048 w 1774950"/>
                <a:gd name="connsiteY4" fmla="*/ 870791 h 1308948"/>
                <a:gd name="connsiteX5" fmla="*/ 1380594 w 1774950"/>
                <a:gd name="connsiteY5" fmla="*/ 921948 h 1308948"/>
                <a:gd name="connsiteX6" fmla="*/ 1281388 w 1774950"/>
                <a:gd name="connsiteY6" fmla="*/ 920498 h 1308948"/>
                <a:gd name="connsiteX7" fmla="*/ 1257363 w 1774950"/>
                <a:gd name="connsiteY7" fmla="*/ 924848 h 1308948"/>
                <a:gd name="connsiteX8" fmla="*/ 1199992 w 1774950"/>
                <a:gd name="connsiteY8" fmla="*/ 963577 h 1308948"/>
                <a:gd name="connsiteX9" fmla="*/ 1030575 w 1774950"/>
                <a:gd name="connsiteY9" fmla="*/ 981182 h 1308948"/>
                <a:gd name="connsiteX10" fmla="*/ 1088773 w 1774950"/>
                <a:gd name="connsiteY10" fmla="*/ 1015148 h 1308948"/>
                <a:gd name="connsiteX11" fmla="*/ 1171825 w 1774950"/>
                <a:gd name="connsiteY11" fmla="*/ 1018255 h 1308948"/>
                <a:gd name="connsiteX12" fmla="*/ 1265854 w 1774950"/>
                <a:gd name="connsiteY12" fmla="*/ 978075 h 1308948"/>
                <a:gd name="connsiteX13" fmla="*/ 1273310 w 1774950"/>
                <a:gd name="connsiteY13" fmla="*/ 1014527 h 1308948"/>
                <a:gd name="connsiteX14" fmla="*/ 1137652 w 1774950"/>
                <a:gd name="connsiteY14" fmla="*/ 1204242 h 1308948"/>
                <a:gd name="connsiteX15" fmla="*/ 1005928 w 1774950"/>
                <a:gd name="connsiteY15" fmla="*/ 1275695 h 1308948"/>
                <a:gd name="connsiteX16" fmla="*/ 773134 w 1774950"/>
                <a:gd name="connsiteY16" fmla="*/ 1310697 h 1308948"/>
                <a:gd name="connsiteX17" fmla="*/ 562501 w 1774950"/>
                <a:gd name="connsiteY17" fmla="*/ 1263062 h 1308948"/>
                <a:gd name="connsiteX18" fmla="*/ 372787 w 1774950"/>
                <a:gd name="connsiteY18" fmla="*/ 1135273 h 1308948"/>
                <a:gd name="connsiteX19" fmla="*/ 301954 w 1774950"/>
                <a:gd name="connsiteY19" fmla="*/ 1216461 h 1308948"/>
                <a:gd name="connsiteX20" fmla="*/ 265295 w 1774950"/>
                <a:gd name="connsiteY20" fmla="*/ 1231374 h 1308948"/>
                <a:gd name="connsiteX21" fmla="*/ 225323 w 1774950"/>
                <a:gd name="connsiteY21" fmla="*/ 1209834 h 1308948"/>
                <a:gd name="connsiteX22" fmla="*/ 139371 w 1774950"/>
                <a:gd name="connsiteY22" fmla="*/ 1063613 h 1308948"/>
                <a:gd name="connsiteX23" fmla="*/ 161118 w 1774950"/>
                <a:gd name="connsiteY23" fmla="*/ 1007071 h 1308948"/>
                <a:gd name="connsiteX24" fmla="*/ 271509 w 1774950"/>
                <a:gd name="connsiteY24" fmla="*/ 963370 h 1308948"/>
                <a:gd name="connsiteX25" fmla="*/ 283521 w 1774950"/>
                <a:gd name="connsiteY25" fmla="*/ 955500 h 1308948"/>
                <a:gd name="connsiteX26" fmla="*/ 265088 w 1774950"/>
                <a:gd name="connsiteY26" fmla="*/ 948873 h 1308948"/>
                <a:gd name="connsiteX27" fmla="*/ 186593 w 1774950"/>
                <a:gd name="connsiteY27" fmla="*/ 927126 h 1308948"/>
                <a:gd name="connsiteX28" fmla="*/ 92150 w 1774950"/>
                <a:gd name="connsiteY28" fmla="*/ 870377 h 1308948"/>
                <a:gd name="connsiteX29" fmla="*/ 20282 w 1774950"/>
                <a:gd name="connsiteY29" fmla="*/ 763300 h 1308948"/>
                <a:gd name="connsiteX30" fmla="*/ 13033 w 1774950"/>
                <a:gd name="connsiteY30" fmla="*/ 540448 h 1308948"/>
                <a:gd name="connsiteX31" fmla="*/ 98156 w 1774950"/>
                <a:gd name="connsiteY31" fmla="*/ 350940 h 1308948"/>
                <a:gd name="connsiteX32" fmla="*/ 98363 w 1774950"/>
                <a:gd name="connsiteY32" fmla="*/ 331679 h 1308948"/>
                <a:gd name="connsiteX33" fmla="*/ 78480 w 1774950"/>
                <a:gd name="connsiteY33" fmla="*/ 300612 h 1308948"/>
                <a:gd name="connsiteX34" fmla="*/ 73302 w 1774950"/>
                <a:gd name="connsiteY34" fmla="*/ 229158 h 1308948"/>
                <a:gd name="connsiteX35" fmla="*/ 134608 w 1774950"/>
                <a:gd name="connsiteY35" fmla="*/ 116282 h 1308948"/>
                <a:gd name="connsiteX36" fmla="*/ 393084 w 1774950"/>
                <a:gd name="connsiteY36" fmla="*/ 1128 h 1308948"/>
                <a:gd name="connsiteX37" fmla="*/ 732955 w 1774950"/>
                <a:gd name="connsiteY37" fmla="*/ 60569 h 1308948"/>
                <a:gd name="connsiteX38" fmla="*/ 773341 w 1774950"/>
                <a:gd name="connsiteY38" fmla="*/ 51663 h 1308948"/>
                <a:gd name="connsiteX39" fmla="*/ 926604 w 1774950"/>
                <a:gd name="connsiteY39" fmla="*/ 31987 h 1308948"/>
                <a:gd name="connsiteX40" fmla="*/ 1075725 w 1774950"/>
                <a:gd name="connsiteY40" fmla="*/ 116903 h 1308948"/>
                <a:gd name="connsiteX41" fmla="*/ 1193986 w 1774950"/>
                <a:gd name="connsiteY41" fmla="*/ 283214 h 1308948"/>
                <a:gd name="connsiteX42" fmla="*/ 1199578 w 1774950"/>
                <a:gd name="connsiteY42" fmla="*/ 329815 h 1308948"/>
                <a:gd name="connsiteX43" fmla="*/ 1149043 w 1774950"/>
                <a:gd name="connsiteY43" fmla="*/ 353218 h 1308948"/>
                <a:gd name="connsiteX44" fmla="*/ 1081939 w 1774950"/>
                <a:gd name="connsiteY44" fmla="*/ 314488 h 1308948"/>
                <a:gd name="connsiteX45" fmla="*/ 1055635 w 1774950"/>
                <a:gd name="connsiteY45" fmla="*/ 331679 h 1308948"/>
                <a:gd name="connsiteX46" fmla="*/ 993087 w 1774950"/>
                <a:gd name="connsiteY46" fmla="*/ 476657 h 1308948"/>
                <a:gd name="connsiteX47" fmla="*/ 988738 w 1774950"/>
                <a:gd name="connsiteY47" fmla="*/ 497575 h 1308948"/>
                <a:gd name="connsiteX48" fmla="*/ 1011313 w 1774950"/>
                <a:gd name="connsiteY48" fmla="*/ 577106 h 1308948"/>
                <a:gd name="connsiteX49" fmla="*/ 1023119 w 1774950"/>
                <a:gd name="connsiteY49" fmla="*/ 582906 h 1308948"/>
                <a:gd name="connsiteX50" fmla="*/ 1156085 w 1774950"/>
                <a:gd name="connsiteY50" fmla="*/ 521393 h 1308948"/>
                <a:gd name="connsiteX51" fmla="*/ 1591642 w 1774950"/>
                <a:gd name="connsiteY51" fmla="*/ 510831 h 1308948"/>
                <a:gd name="connsiteX52" fmla="*/ 1727714 w 1774950"/>
                <a:gd name="connsiteY52" fmla="*/ 471686 h 1308948"/>
                <a:gd name="connsiteX53" fmla="*/ 1764994 w 1774950"/>
                <a:gd name="connsiteY53" fmla="*/ 469201 h 1308948"/>
                <a:gd name="connsiteX54" fmla="*/ 1773486 w 1774950"/>
                <a:gd name="connsiteY54" fmla="*/ 502132 h 1308948"/>
                <a:gd name="connsiteX55" fmla="*/ 1691262 w 1774950"/>
                <a:gd name="connsiteY55" fmla="*/ 587669 h 1308948"/>
                <a:gd name="connsiteX56" fmla="*/ 1453084 w 1774950"/>
                <a:gd name="connsiteY56" fmla="*/ 670928 h 1308948"/>
                <a:gd name="connsiteX57" fmla="*/ 1277038 w 1774950"/>
                <a:gd name="connsiteY57" fmla="*/ 675485 h 1308948"/>
                <a:gd name="connsiteX58" fmla="*/ 1411454 w 1774950"/>
                <a:gd name="connsiteY58" fmla="*/ 707173 h 1308948"/>
                <a:gd name="connsiteX59" fmla="*/ 1628508 w 1774950"/>
                <a:gd name="connsiteY59" fmla="*/ 700752 h 1308948"/>
                <a:gd name="connsiteX60" fmla="*/ 1655225 w 1774950"/>
                <a:gd name="connsiteY60" fmla="*/ 721464 h 1308948"/>
                <a:gd name="connsiteX61" fmla="*/ 1610075 w 1774950"/>
                <a:gd name="connsiteY61" fmla="*/ 780905 h 1308948"/>
                <a:gd name="connsiteX62" fmla="*/ 1292986 w 1774950"/>
                <a:gd name="connsiteY62" fmla="*/ 803273 h 130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74950" h="1308948">
                  <a:moveTo>
                    <a:pt x="1292986" y="803273"/>
                  </a:moveTo>
                  <a:cubicBezTo>
                    <a:pt x="1312662" y="817978"/>
                    <a:pt x="1332337" y="826469"/>
                    <a:pt x="1353255" y="832476"/>
                  </a:cubicBezTo>
                  <a:cubicBezTo>
                    <a:pt x="1374381" y="838689"/>
                    <a:pt x="1396128" y="842417"/>
                    <a:pt x="1418082" y="845317"/>
                  </a:cubicBezTo>
                  <a:cubicBezTo>
                    <a:pt x="1428644" y="846766"/>
                    <a:pt x="1438379" y="850080"/>
                    <a:pt x="1447491" y="855465"/>
                  </a:cubicBezTo>
                  <a:cubicBezTo>
                    <a:pt x="1453912" y="859193"/>
                    <a:pt x="1455983" y="863542"/>
                    <a:pt x="1452048" y="870791"/>
                  </a:cubicBezTo>
                  <a:cubicBezTo>
                    <a:pt x="1436722" y="899994"/>
                    <a:pt x="1410211" y="914078"/>
                    <a:pt x="1380594" y="921948"/>
                  </a:cubicBezTo>
                  <a:cubicBezTo>
                    <a:pt x="1347663" y="930647"/>
                    <a:pt x="1314318" y="927954"/>
                    <a:pt x="1281388" y="920498"/>
                  </a:cubicBezTo>
                  <a:cubicBezTo>
                    <a:pt x="1272482" y="918427"/>
                    <a:pt x="1264404" y="917806"/>
                    <a:pt x="1257363" y="924848"/>
                  </a:cubicBezTo>
                  <a:cubicBezTo>
                    <a:pt x="1242243" y="943695"/>
                    <a:pt x="1221532" y="954050"/>
                    <a:pt x="1199992" y="963577"/>
                  </a:cubicBezTo>
                  <a:cubicBezTo>
                    <a:pt x="1144279" y="975590"/>
                    <a:pt x="1088152" y="982839"/>
                    <a:pt x="1030575" y="981182"/>
                  </a:cubicBezTo>
                  <a:cubicBezTo>
                    <a:pt x="1047765" y="996923"/>
                    <a:pt x="1066405" y="1009349"/>
                    <a:pt x="1088773" y="1015148"/>
                  </a:cubicBezTo>
                  <a:cubicBezTo>
                    <a:pt x="1115698" y="1021983"/>
                    <a:pt x="1145108" y="1025918"/>
                    <a:pt x="1171825" y="1018255"/>
                  </a:cubicBezTo>
                  <a:cubicBezTo>
                    <a:pt x="1221532" y="1003136"/>
                    <a:pt x="1245350" y="977868"/>
                    <a:pt x="1265854" y="978075"/>
                  </a:cubicBezTo>
                  <a:cubicBezTo>
                    <a:pt x="1278488" y="979318"/>
                    <a:pt x="1278488" y="1000029"/>
                    <a:pt x="1273310" y="1014527"/>
                  </a:cubicBezTo>
                  <a:cubicBezTo>
                    <a:pt x="1231888" y="1121190"/>
                    <a:pt x="1194193" y="1148736"/>
                    <a:pt x="1137652" y="1204242"/>
                  </a:cubicBezTo>
                  <a:cubicBezTo>
                    <a:pt x="1111349" y="1224953"/>
                    <a:pt x="1069719" y="1250428"/>
                    <a:pt x="1005928" y="1275695"/>
                  </a:cubicBezTo>
                  <a:cubicBezTo>
                    <a:pt x="911692" y="1310697"/>
                    <a:pt x="828848" y="1310697"/>
                    <a:pt x="773134" y="1310697"/>
                  </a:cubicBezTo>
                  <a:cubicBezTo>
                    <a:pt x="700438" y="1303863"/>
                    <a:pt x="627120" y="1291436"/>
                    <a:pt x="562501" y="1263062"/>
                  </a:cubicBezTo>
                  <a:cubicBezTo>
                    <a:pt x="509895" y="1243179"/>
                    <a:pt x="420837" y="1176696"/>
                    <a:pt x="372787" y="1135273"/>
                  </a:cubicBezTo>
                  <a:cubicBezTo>
                    <a:pt x="356425" y="1121190"/>
                    <a:pt x="318730" y="1198028"/>
                    <a:pt x="301954" y="1216461"/>
                  </a:cubicBezTo>
                  <a:cubicBezTo>
                    <a:pt x="291599" y="1227853"/>
                    <a:pt x="281864" y="1232823"/>
                    <a:pt x="265295" y="1231374"/>
                  </a:cubicBezTo>
                  <a:cubicBezTo>
                    <a:pt x="249348" y="1229095"/>
                    <a:pt x="236507" y="1220397"/>
                    <a:pt x="225323" y="1209834"/>
                  </a:cubicBezTo>
                  <a:cubicBezTo>
                    <a:pt x="184522" y="1167169"/>
                    <a:pt x="144135" y="1093851"/>
                    <a:pt x="139371" y="1063613"/>
                  </a:cubicBezTo>
                  <a:cubicBezTo>
                    <a:pt x="135643" y="1040623"/>
                    <a:pt x="139993" y="1020533"/>
                    <a:pt x="161118" y="1007071"/>
                  </a:cubicBezTo>
                  <a:cubicBezTo>
                    <a:pt x="177894" y="998787"/>
                    <a:pt x="269645" y="964199"/>
                    <a:pt x="271509" y="963370"/>
                  </a:cubicBezTo>
                  <a:cubicBezTo>
                    <a:pt x="274615" y="961921"/>
                    <a:pt x="283935" y="960057"/>
                    <a:pt x="283521" y="955500"/>
                  </a:cubicBezTo>
                  <a:cubicBezTo>
                    <a:pt x="283107" y="951358"/>
                    <a:pt x="268402" y="949494"/>
                    <a:pt x="265088" y="948873"/>
                  </a:cubicBezTo>
                  <a:cubicBezTo>
                    <a:pt x="238371" y="943902"/>
                    <a:pt x="212275" y="936653"/>
                    <a:pt x="186593" y="927126"/>
                  </a:cubicBezTo>
                  <a:cubicBezTo>
                    <a:pt x="155526" y="917599"/>
                    <a:pt x="107269" y="884047"/>
                    <a:pt x="92150" y="870377"/>
                  </a:cubicBezTo>
                  <a:cubicBezTo>
                    <a:pt x="65432" y="847181"/>
                    <a:pt x="36022" y="799131"/>
                    <a:pt x="20282" y="763300"/>
                  </a:cubicBezTo>
                  <a:cubicBezTo>
                    <a:pt x="-7057" y="687290"/>
                    <a:pt x="-3950" y="600303"/>
                    <a:pt x="13033" y="540448"/>
                  </a:cubicBezTo>
                  <a:cubicBezTo>
                    <a:pt x="21939" y="506481"/>
                    <a:pt x="54662" y="426536"/>
                    <a:pt x="98156" y="350940"/>
                  </a:cubicBezTo>
                  <a:cubicBezTo>
                    <a:pt x="102298" y="344312"/>
                    <a:pt x="102712" y="338099"/>
                    <a:pt x="98363" y="331679"/>
                  </a:cubicBezTo>
                  <a:cubicBezTo>
                    <a:pt x="93392" y="324430"/>
                    <a:pt x="80344" y="303511"/>
                    <a:pt x="78480" y="300612"/>
                  </a:cubicBezTo>
                  <a:cubicBezTo>
                    <a:pt x="63775" y="277829"/>
                    <a:pt x="69160" y="249662"/>
                    <a:pt x="73302" y="229158"/>
                  </a:cubicBezTo>
                  <a:cubicBezTo>
                    <a:pt x="92564" y="165782"/>
                    <a:pt x="127152" y="125602"/>
                    <a:pt x="134608" y="116282"/>
                  </a:cubicBezTo>
                  <a:cubicBezTo>
                    <a:pt x="205854" y="31159"/>
                    <a:pt x="356632" y="3820"/>
                    <a:pt x="393084" y="1128"/>
                  </a:cubicBezTo>
                  <a:cubicBezTo>
                    <a:pt x="420422" y="-736"/>
                    <a:pt x="599367" y="-7778"/>
                    <a:pt x="732955" y="60569"/>
                  </a:cubicBezTo>
                  <a:cubicBezTo>
                    <a:pt x="762986" y="72581"/>
                    <a:pt x="759879" y="58912"/>
                    <a:pt x="773341" y="51663"/>
                  </a:cubicBezTo>
                  <a:cubicBezTo>
                    <a:pt x="831954" y="11690"/>
                    <a:pt x="887874" y="25153"/>
                    <a:pt x="926604" y="31987"/>
                  </a:cubicBezTo>
                  <a:cubicBezTo>
                    <a:pt x="950422" y="36958"/>
                    <a:pt x="1029125" y="68853"/>
                    <a:pt x="1075725" y="116903"/>
                  </a:cubicBezTo>
                  <a:cubicBezTo>
                    <a:pt x="1129574" y="169096"/>
                    <a:pt x="1179696" y="234957"/>
                    <a:pt x="1193986" y="283214"/>
                  </a:cubicBezTo>
                  <a:cubicBezTo>
                    <a:pt x="1196057" y="290256"/>
                    <a:pt x="1198129" y="314281"/>
                    <a:pt x="1199578" y="329815"/>
                  </a:cubicBezTo>
                  <a:cubicBezTo>
                    <a:pt x="1199578" y="342034"/>
                    <a:pt x="1198336" y="387599"/>
                    <a:pt x="1149043" y="353218"/>
                  </a:cubicBezTo>
                  <a:cubicBezTo>
                    <a:pt x="1135788" y="346384"/>
                    <a:pt x="1092708" y="317802"/>
                    <a:pt x="1081939" y="314488"/>
                  </a:cubicBezTo>
                  <a:cubicBezTo>
                    <a:pt x="1065991" y="309725"/>
                    <a:pt x="1057706" y="315524"/>
                    <a:pt x="1055635" y="331679"/>
                  </a:cubicBezTo>
                  <a:cubicBezTo>
                    <a:pt x="1048386" y="385942"/>
                    <a:pt x="1029539" y="435235"/>
                    <a:pt x="993087" y="476657"/>
                  </a:cubicBezTo>
                  <a:cubicBezTo>
                    <a:pt x="987495" y="483077"/>
                    <a:pt x="985839" y="489498"/>
                    <a:pt x="988738" y="497575"/>
                  </a:cubicBezTo>
                  <a:cubicBezTo>
                    <a:pt x="998058" y="523671"/>
                    <a:pt x="1005721" y="549975"/>
                    <a:pt x="1011313" y="577106"/>
                  </a:cubicBezTo>
                  <a:cubicBezTo>
                    <a:pt x="1013384" y="587255"/>
                    <a:pt x="1017112" y="589119"/>
                    <a:pt x="1023119" y="582906"/>
                  </a:cubicBezTo>
                  <a:cubicBezTo>
                    <a:pt x="1059363" y="544797"/>
                    <a:pt x="1106999" y="531749"/>
                    <a:pt x="1156085" y="521393"/>
                  </a:cubicBezTo>
                  <a:cubicBezTo>
                    <a:pt x="1243279" y="505653"/>
                    <a:pt x="1512525" y="523050"/>
                    <a:pt x="1591642" y="510831"/>
                  </a:cubicBezTo>
                  <a:cubicBezTo>
                    <a:pt x="1666823" y="500061"/>
                    <a:pt x="1682150" y="482042"/>
                    <a:pt x="1727714" y="471686"/>
                  </a:cubicBezTo>
                  <a:cubicBezTo>
                    <a:pt x="1739727" y="466716"/>
                    <a:pt x="1752361" y="466923"/>
                    <a:pt x="1764994" y="469201"/>
                  </a:cubicBezTo>
                  <a:cubicBezTo>
                    <a:pt x="1778664" y="477485"/>
                    <a:pt x="1776178" y="489705"/>
                    <a:pt x="1773486" y="502132"/>
                  </a:cubicBezTo>
                  <a:cubicBezTo>
                    <a:pt x="1756296" y="540655"/>
                    <a:pt x="1724607" y="565094"/>
                    <a:pt x="1691262" y="587669"/>
                  </a:cubicBezTo>
                  <a:cubicBezTo>
                    <a:pt x="1613181" y="642140"/>
                    <a:pt x="1517081" y="662644"/>
                    <a:pt x="1453084" y="670928"/>
                  </a:cubicBezTo>
                  <a:cubicBezTo>
                    <a:pt x="1368789" y="680870"/>
                    <a:pt x="1316390" y="676313"/>
                    <a:pt x="1277038" y="675485"/>
                  </a:cubicBezTo>
                  <a:cubicBezTo>
                    <a:pt x="1311419" y="688947"/>
                    <a:pt x="1350977" y="707173"/>
                    <a:pt x="1411454" y="707173"/>
                  </a:cubicBezTo>
                  <a:cubicBezTo>
                    <a:pt x="1438586" y="709451"/>
                    <a:pt x="1583978" y="690604"/>
                    <a:pt x="1628508" y="700752"/>
                  </a:cubicBezTo>
                  <a:cubicBezTo>
                    <a:pt x="1640313" y="703859"/>
                    <a:pt x="1648597" y="711729"/>
                    <a:pt x="1655225" y="721464"/>
                  </a:cubicBezTo>
                  <a:cubicBezTo>
                    <a:pt x="1662681" y="745488"/>
                    <a:pt x="1629336" y="771585"/>
                    <a:pt x="1610075" y="780905"/>
                  </a:cubicBezTo>
                  <a:cubicBezTo>
                    <a:pt x="1531165" y="816735"/>
                    <a:pt x="1475245" y="839517"/>
                    <a:pt x="1292986" y="803273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8" name="Graphic 225">
              <a:extLst>
                <a:ext uri="{FF2B5EF4-FFF2-40B4-BE49-F238E27FC236}">
                  <a16:creationId xmlns:a16="http://schemas.microsoft.com/office/drawing/2014/main" id="{3A990673-19FC-4611-A2BF-1EC4F85101F7}"/>
                </a:ext>
              </a:extLst>
            </p:cNvPr>
            <p:cNvGrpSpPr/>
            <p:nvPr/>
          </p:nvGrpSpPr>
          <p:grpSpPr>
            <a:xfrm>
              <a:off x="7398530" y="1902193"/>
              <a:ext cx="1224033" cy="1259241"/>
              <a:chOff x="7398530" y="1902193"/>
              <a:chExt cx="1224033" cy="1259241"/>
            </a:xfrm>
            <a:solidFill>
              <a:srgbClr val="343434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5EFAA41A-6D14-40A9-B502-6F003AB0B5F4}"/>
                  </a:ext>
                </a:extLst>
              </p:cNvPr>
              <p:cNvSpPr/>
              <p:nvPr/>
            </p:nvSpPr>
            <p:spPr>
              <a:xfrm>
                <a:off x="7398530" y="1902193"/>
                <a:ext cx="1224033" cy="1259241"/>
              </a:xfrm>
              <a:custGeom>
                <a:avLst/>
                <a:gdLst>
                  <a:gd name="connsiteX0" fmla="*/ 1004922 w 1224032"/>
                  <a:gd name="connsiteY0" fmla="*/ 992628 h 1259241"/>
                  <a:gd name="connsiteX1" fmla="*/ 1008235 w 1224032"/>
                  <a:gd name="connsiteY1" fmla="*/ 1005262 h 1259241"/>
                  <a:gd name="connsiteX2" fmla="*/ 1027290 w 1224032"/>
                  <a:gd name="connsiteY2" fmla="*/ 1029701 h 1259241"/>
                  <a:gd name="connsiteX3" fmla="*/ 1029982 w 1224032"/>
                  <a:gd name="connsiteY3" fmla="*/ 1035500 h 1259241"/>
                  <a:gd name="connsiteX4" fmla="*/ 1023355 w 1224032"/>
                  <a:gd name="connsiteY4" fmla="*/ 1035293 h 1259241"/>
                  <a:gd name="connsiteX5" fmla="*/ 1003472 w 1224032"/>
                  <a:gd name="connsiteY5" fmla="*/ 1020795 h 1259241"/>
                  <a:gd name="connsiteX6" fmla="*/ 968677 w 1224032"/>
                  <a:gd name="connsiteY6" fmla="*/ 966946 h 1259241"/>
                  <a:gd name="connsiteX7" fmla="*/ 934089 w 1224032"/>
                  <a:gd name="connsiteY7" fmla="*/ 943335 h 1259241"/>
                  <a:gd name="connsiteX8" fmla="*/ 885625 w 1224032"/>
                  <a:gd name="connsiteY8" fmla="*/ 927387 h 1259241"/>
                  <a:gd name="connsiteX9" fmla="*/ 897638 w 1224032"/>
                  <a:gd name="connsiteY9" fmla="*/ 925109 h 1259241"/>
                  <a:gd name="connsiteX10" fmla="*/ 1039302 w 1224032"/>
                  <a:gd name="connsiteY10" fmla="*/ 929044 h 1259241"/>
                  <a:gd name="connsiteX11" fmla="*/ 1156942 w 1224032"/>
                  <a:gd name="connsiteY11" fmla="*/ 913718 h 1259241"/>
                  <a:gd name="connsiteX12" fmla="*/ 1194429 w 1224032"/>
                  <a:gd name="connsiteY12" fmla="*/ 896528 h 1259241"/>
                  <a:gd name="connsiteX13" fmla="*/ 1196708 w 1224032"/>
                  <a:gd name="connsiteY13" fmla="*/ 887001 h 1259241"/>
                  <a:gd name="connsiteX14" fmla="*/ 1172475 w 1224032"/>
                  <a:gd name="connsiteY14" fmla="*/ 848892 h 1259241"/>
                  <a:gd name="connsiteX15" fmla="*/ 1145344 w 1224032"/>
                  <a:gd name="connsiteY15" fmla="*/ 782823 h 1259241"/>
                  <a:gd name="connsiteX16" fmla="*/ 1103507 w 1224032"/>
                  <a:gd name="connsiteY16" fmla="*/ 731252 h 1259241"/>
                  <a:gd name="connsiteX17" fmla="*/ 1070162 w 1224032"/>
                  <a:gd name="connsiteY17" fmla="*/ 726696 h 1259241"/>
                  <a:gd name="connsiteX18" fmla="*/ 983796 w 1224032"/>
                  <a:gd name="connsiteY18" fmla="*/ 764183 h 1259241"/>
                  <a:gd name="connsiteX19" fmla="*/ 884175 w 1224032"/>
                  <a:gd name="connsiteY19" fmla="*/ 812233 h 1259241"/>
                  <a:gd name="connsiteX20" fmla="*/ 783726 w 1224032"/>
                  <a:gd name="connsiteY20" fmla="*/ 826524 h 1259241"/>
                  <a:gd name="connsiteX21" fmla="*/ 790146 w 1224032"/>
                  <a:gd name="connsiteY21" fmla="*/ 823417 h 1259241"/>
                  <a:gd name="connsiteX22" fmla="*/ 869056 w 1224032"/>
                  <a:gd name="connsiteY22" fmla="*/ 792558 h 1259241"/>
                  <a:gd name="connsiteX23" fmla="*/ 956043 w 1224032"/>
                  <a:gd name="connsiteY23" fmla="*/ 698322 h 1259241"/>
                  <a:gd name="connsiteX24" fmla="*/ 964328 w 1224032"/>
                  <a:gd name="connsiteY24" fmla="*/ 594144 h 1259241"/>
                  <a:gd name="connsiteX25" fmla="*/ 890596 w 1224032"/>
                  <a:gd name="connsiteY25" fmla="*/ 384754 h 1259241"/>
                  <a:gd name="connsiteX26" fmla="*/ 883761 w 1224032"/>
                  <a:gd name="connsiteY26" fmla="*/ 372948 h 1259241"/>
                  <a:gd name="connsiteX27" fmla="*/ 892253 w 1224032"/>
                  <a:gd name="connsiteY27" fmla="*/ 376469 h 1259241"/>
                  <a:gd name="connsiteX28" fmla="*/ 936989 w 1224032"/>
                  <a:gd name="connsiteY28" fmla="*/ 429076 h 1259241"/>
                  <a:gd name="connsiteX29" fmla="*/ 950658 w 1224032"/>
                  <a:gd name="connsiteY29" fmla="*/ 429697 h 1259241"/>
                  <a:gd name="connsiteX30" fmla="*/ 983796 w 1224032"/>
                  <a:gd name="connsiteY30" fmla="*/ 373777 h 1259241"/>
                  <a:gd name="connsiteX31" fmla="*/ 1003058 w 1224032"/>
                  <a:gd name="connsiteY31" fmla="*/ 247231 h 1259241"/>
                  <a:gd name="connsiteX32" fmla="*/ 1000158 w 1224032"/>
                  <a:gd name="connsiteY32" fmla="*/ 209330 h 1259241"/>
                  <a:gd name="connsiteX33" fmla="*/ 1019005 w 1224032"/>
                  <a:gd name="connsiteY33" fmla="*/ 256137 h 1259241"/>
                  <a:gd name="connsiteX34" fmla="*/ 1029154 w 1224032"/>
                  <a:gd name="connsiteY34" fmla="*/ 264008 h 1259241"/>
                  <a:gd name="connsiteX35" fmla="*/ 1086524 w 1224032"/>
                  <a:gd name="connsiteY35" fmla="*/ 275192 h 1259241"/>
                  <a:gd name="connsiteX36" fmla="*/ 1125461 w 1224032"/>
                  <a:gd name="connsiteY36" fmla="*/ 300666 h 1259241"/>
                  <a:gd name="connsiteX37" fmla="*/ 1141409 w 1224032"/>
                  <a:gd name="connsiteY37" fmla="*/ 305223 h 1259241"/>
                  <a:gd name="connsiteX38" fmla="*/ 1145551 w 1224032"/>
                  <a:gd name="connsiteY38" fmla="*/ 290104 h 1259241"/>
                  <a:gd name="connsiteX39" fmla="*/ 1118833 w 1224032"/>
                  <a:gd name="connsiteY39" fmla="*/ 213679 h 1259241"/>
                  <a:gd name="connsiteX40" fmla="*/ 928083 w 1224032"/>
                  <a:gd name="connsiteY40" fmla="*/ 44676 h 1259241"/>
                  <a:gd name="connsiteX41" fmla="*/ 825563 w 1224032"/>
                  <a:gd name="connsiteY41" fmla="*/ 23757 h 1259241"/>
                  <a:gd name="connsiteX42" fmla="*/ 763636 w 1224032"/>
                  <a:gd name="connsiteY42" fmla="*/ 42190 h 1259241"/>
                  <a:gd name="connsiteX43" fmla="*/ 763222 w 1224032"/>
                  <a:gd name="connsiteY43" fmla="*/ 52546 h 1259241"/>
                  <a:gd name="connsiteX44" fmla="*/ 789939 w 1224032"/>
                  <a:gd name="connsiteY44" fmla="*/ 70358 h 1259241"/>
                  <a:gd name="connsiteX45" fmla="*/ 845238 w 1224032"/>
                  <a:gd name="connsiteY45" fmla="*/ 139740 h 1259241"/>
                  <a:gd name="connsiteX46" fmla="*/ 817485 w 1224032"/>
                  <a:gd name="connsiteY46" fmla="*/ 119857 h 1259241"/>
                  <a:gd name="connsiteX47" fmla="*/ 606024 w 1224032"/>
                  <a:gd name="connsiteY47" fmla="*/ 25207 h 1259241"/>
                  <a:gd name="connsiteX48" fmla="*/ 329322 w 1224032"/>
                  <a:gd name="connsiteY48" fmla="*/ 7396 h 1259241"/>
                  <a:gd name="connsiteX49" fmla="*/ 124488 w 1224032"/>
                  <a:gd name="connsiteY49" fmla="*/ 111780 h 1259241"/>
                  <a:gd name="connsiteX50" fmla="*/ 68361 w 1224032"/>
                  <a:gd name="connsiteY50" fmla="*/ 226727 h 1259241"/>
                  <a:gd name="connsiteX51" fmla="*/ 73124 w 1224032"/>
                  <a:gd name="connsiteY51" fmla="*/ 259244 h 1259241"/>
                  <a:gd name="connsiteX52" fmla="*/ 98392 w 1224032"/>
                  <a:gd name="connsiteY52" fmla="*/ 299631 h 1259241"/>
                  <a:gd name="connsiteX53" fmla="*/ 97771 w 1224032"/>
                  <a:gd name="connsiteY53" fmla="*/ 333597 h 1259241"/>
                  <a:gd name="connsiteX54" fmla="*/ 20311 w 1224032"/>
                  <a:gd name="connsiteY54" fmla="*/ 499080 h 1259241"/>
                  <a:gd name="connsiteX55" fmla="*/ 8298 w 1224032"/>
                  <a:gd name="connsiteY55" fmla="*/ 695836 h 1259241"/>
                  <a:gd name="connsiteX56" fmla="*/ 153898 w 1224032"/>
                  <a:gd name="connsiteY56" fmla="*/ 870432 h 1259241"/>
                  <a:gd name="connsiteX57" fmla="*/ 369295 w 1224032"/>
                  <a:gd name="connsiteY57" fmla="*/ 906469 h 1259241"/>
                  <a:gd name="connsiteX58" fmla="*/ 290799 w 1224032"/>
                  <a:gd name="connsiteY58" fmla="*/ 922624 h 1259241"/>
                  <a:gd name="connsiteX59" fmla="*/ 280443 w 1224032"/>
                  <a:gd name="connsiteY59" fmla="*/ 936086 h 1259241"/>
                  <a:gd name="connsiteX60" fmla="*/ 427700 w 1224032"/>
                  <a:gd name="connsiteY60" fmla="*/ 1148790 h 1259241"/>
                  <a:gd name="connsiteX61" fmla="*/ 647239 w 1224032"/>
                  <a:gd name="connsiteY61" fmla="*/ 1246133 h 1259241"/>
                  <a:gd name="connsiteX62" fmla="*/ 840475 w 1224032"/>
                  <a:gd name="connsiteY62" fmla="*/ 1256282 h 1259241"/>
                  <a:gd name="connsiteX63" fmla="*/ 1032053 w 1224032"/>
                  <a:gd name="connsiteY63" fmla="*/ 1197255 h 1259241"/>
                  <a:gd name="connsiteX64" fmla="*/ 1224668 w 1224032"/>
                  <a:gd name="connsiteY64" fmla="*/ 977509 h 1259241"/>
                  <a:gd name="connsiteX65" fmla="*/ 1004922 w 1224032"/>
                  <a:gd name="connsiteY65" fmla="*/ 992628 h 125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224032" h="1259241">
                    <a:moveTo>
                      <a:pt x="1004922" y="992628"/>
                    </a:moveTo>
                    <a:cubicBezTo>
                      <a:pt x="1003265" y="998634"/>
                      <a:pt x="1006164" y="1001948"/>
                      <a:pt x="1008235" y="1005262"/>
                    </a:cubicBezTo>
                    <a:cubicBezTo>
                      <a:pt x="1013828" y="1013960"/>
                      <a:pt x="1019834" y="1022452"/>
                      <a:pt x="1027290" y="1029701"/>
                    </a:cubicBezTo>
                    <a:cubicBezTo>
                      <a:pt x="1028740" y="1031151"/>
                      <a:pt x="1031846" y="1033015"/>
                      <a:pt x="1029982" y="1035500"/>
                    </a:cubicBezTo>
                    <a:cubicBezTo>
                      <a:pt x="1028325" y="1037778"/>
                      <a:pt x="1025426" y="1036329"/>
                      <a:pt x="1023355" y="1035293"/>
                    </a:cubicBezTo>
                    <a:cubicBezTo>
                      <a:pt x="1015899" y="1031565"/>
                      <a:pt x="1009064" y="1027008"/>
                      <a:pt x="1003472" y="1020795"/>
                    </a:cubicBezTo>
                    <a:cubicBezTo>
                      <a:pt x="988974" y="1004640"/>
                      <a:pt x="980275" y="984965"/>
                      <a:pt x="968677" y="966946"/>
                    </a:cubicBezTo>
                    <a:cubicBezTo>
                      <a:pt x="960185" y="954105"/>
                      <a:pt x="949416" y="946028"/>
                      <a:pt x="934089" y="943335"/>
                    </a:cubicBezTo>
                    <a:cubicBezTo>
                      <a:pt x="917520" y="940228"/>
                      <a:pt x="901780" y="934429"/>
                      <a:pt x="885625" y="927387"/>
                    </a:cubicBezTo>
                    <a:cubicBezTo>
                      <a:pt x="890182" y="923867"/>
                      <a:pt x="894117" y="925109"/>
                      <a:pt x="897638" y="925109"/>
                    </a:cubicBezTo>
                    <a:cubicBezTo>
                      <a:pt x="944859" y="926973"/>
                      <a:pt x="992081" y="930494"/>
                      <a:pt x="1039302" y="929044"/>
                    </a:cubicBezTo>
                    <a:cubicBezTo>
                      <a:pt x="1079068" y="928009"/>
                      <a:pt x="1118626" y="925109"/>
                      <a:pt x="1156942" y="913718"/>
                    </a:cubicBezTo>
                    <a:cubicBezTo>
                      <a:pt x="1170197" y="909783"/>
                      <a:pt x="1182831" y="904398"/>
                      <a:pt x="1194429" y="896528"/>
                    </a:cubicBezTo>
                    <a:cubicBezTo>
                      <a:pt x="1197950" y="894250"/>
                      <a:pt x="1202092" y="891764"/>
                      <a:pt x="1196708" y="887001"/>
                    </a:cubicBezTo>
                    <a:cubicBezTo>
                      <a:pt x="1185109" y="876645"/>
                      <a:pt x="1178482" y="862976"/>
                      <a:pt x="1172475" y="848892"/>
                    </a:cubicBezTo>
                    <a:cubicBezTo>
                      <a:pt x="1163363" y="826938"/>
                      <a:pt x="1155078" y="804570"/>
                      <a:pt x="1145344" y="782823"/>
                    </a:cubicBezTo>
                    <a:cubicBezTo>
                      <a:pt x="1136024" y="762112"/>
                      <a:pt x="1123183" y="743679"/>
                      <a:pt x="1103507" y="731252"/>
                    </a:cubicBezTo>
                    <a:cubicBezTo>
                      <a:pt x="1093151" y="724625"/>
                      <a:pt x="1082589" y="722554"/>
                      <a:pt x="1070162" y="726696"/>
                    </a:cubicBezTo>
                    <a:cubicBezTo>
                      <a:pt x="1040131" y="736637"/>
                      <a:pt x="1011963" y="750307"/>
                      <a:pt x="983796" y="764183"/>
                    </a:cubicBezTo>
                    <a:cubicBezTo>
                      <a:pt x="950658" y="780545"/>
                      <a:pt x="918970" y="799806"/>
                      <a:pt x="884175" y="812233"/>
                    </a:cubicBezTo>
                    <a:cubicBezTo>
                      <a:pt x="851659" y="823831"/>
                      <a:pt x="818521" y="830252"/>
                      <a:pt x="783726" y="826524"/>
                    </a:cubicBezTo>
                    <a:cubicBezTo>
                      <a:pt x="785383" y="823831"/>
                      <a:pt x="788075" y="824039"/>
                      <a:pt x="790146" y="823417"/>
                    </a:cubicBezTo>
                    <a:cubicBezTo>
                      <a:pt x="817485" y="815547"/>
                      <a:pt x="843996" y="805813"/>
                      <a:pt x="869056" y="792558"/>
                    </a:cubicBezTo>
                    <a:cubicBezTo>
                      <a:pt x="909029" y="771432"/>
                      <a:pt x="940303" y="742022"/>
                      <a:pt x="956043" y="698322"/>
                    </a:cubicBezTo>
                    <a:cubicBezTo>
                      <a:pt x="968263" y="664355"/>
                      <a:pt x="968884" y="628939"/>
                      <a:pt x="964328" y="594144"/>
                    </a:cubicBezTo>
                    <a:cubicBezTo>
                      <a:pt x="955008" y="519170"/>
                      <a:pt x="929326" y="449580"/>
                      <a:pt x="890596" y="384754"/>
                    </a:cubicBezTo>
                    <a:cubicBezTo>
                      <a:pt x="888318" y="380819"/>
                      <a:pt x="886039" y="376884"/>
                      <a:pt x="883761" y="372948"/>
                    </a:cubicBezTo>
                    <a:cubicBezTo>
                      <a:pt x="887696" y="373363"/>
                      <a:pt x="890182" y="374605"/>
                      <a:pt x="892253" y="376469"/>
                    </a:cubicBezTo>
                    <a:cubicBezTo>
                      <a:pt x="909236" y="392210"/>
                      <a:pt x="924976" y="408986"/>
                      <a:pt x="936989" y="429076"/>
                    </a:cubicBezTo>
                    <a:cubicBezTo>
                      <a:pt x="942374" y="438189"/>
                      <a:pt x="943824" y="438189"/>
                      <a:pt x="950658" y="429697"/>
                    </a:cubicBezTo>
                    <a:cubicBezTo>
                      <a:pt x="964121" y="412507"/>
                      <a:pt x="975719" y="394074"/>
                      <a:pt x="983796" y="373777"/>
                    </a:cubicBezTo>
                    <a:cubicBezTo>
                      <a:pt x="999951" y="333183"/>
                      <a:pt x="1007407" y="291139"/>
                      <a:pt x="1003058" y="247231"/>
                    </a:cubicBezTo>
                    <a:cubicBezTo>
                      <a:pt x="1001815" y="235219"/>
                      <a:pt x="999330" y="223206"/>
                      <a:pt x="1000158" y="209330"/>
                    </a:cubicBezTo>
                    <a:cubicBezTo>
                      <a:pt x="1013413" y="223414"/>
                      <a:pt x="1016313" y="239775"/>
                      <a:pt x="1019005" y="256137"/>
                    </a:cubicBezTo>
                    <a:cubicBezTo>
                      <a:pt x="1020041" y="262351"/>
                      <a:pt x="1022112" y="265871"/>
                      <a:pt x="1029154" y="264008"/>
                    </a:cubicBezTo>
                    <a:cubicBezTo>
                      <a:pt x="1050072" y="258415"/>
                      <a:pt x="1068919" y="264422"/>
                      <a:pt x="1086524" y="275192"/>
                    </a:cubicBezTo>
                    <a:cubicBezTo>
                      <a:pt x="1099779" y="283269"/>
                      <a:pt x="1112413" y="292382"/>
                      <a:pt x="1125461" y="300666"/>
                    </a:cubicBezTo>
                    <a:cubicBezTo>
                      <a:pt x="1130225" y="303773"/>
                      <a:pt x="1135195" y="308744"/>
                      <a:pt x="1141409" y="305223"/>
                    </a:cubicBezTo>
                    <a:cubicBezTo>
                      <a:pt x="1147208" y="301909"/>
                      <a:pt x="1145965" y="295489"/>
                      <a:pt x="1145551" y="290104"/>
                    </a:cubicBezTo>
                    <a:cubicBezTo>
                      <a:pt x="1144101" y="262143"/>
                      <a:pt x="1132917" y="237083"/>
                      <a:pt x="1118833" y="213679"/>
                    </a:cubicBezTo>
                    <a:cubicBezTo>
                      <a:pt x="1072647" y="137876"/>
                      <a:pt x="1008650" y="81542"/>
                      <a:pt x="928083" y="44676"/>
                    </a:cubicBezTo>
                    <a:cubicBezTo>
                      <a:pt x="895774" y="29971"/>
                      <a:pt x="861393" y="22101"/>
                      <a:pt x="825563" y="23757"/>
                    </a:cubicBezTo>
                    <a:cubicBezTo>
                      <a:pt x="803402" y="24793"/>
                      <a:pt x="782898" y="31006"/>
                      <a:pt x="763636" y="42190"/>
                    </a:cubicBezTo>
                    <a:cubicBezTo>
                      <a:pt x="757837" y="45504"/>
                      <a:pt x="757008" y="48611"/>
                      <a:pt x="763222" y="52546"/>
                    </a:cubicBezTo>
                    <a:cubicBezTo>
                      <a:pt x="772335" y="58345"/>
                      <a:pt x="781033" y="64351"/>
                      <a:pt x="789939" y="70358"/>
                    </a:cubicBezTo>
                    <a:cubicBezTo>
                      <a:pt x="815621" y="87755"/>
                      <a:pt x="833640" y="111159"/>
                      <a:pt x="845238" y="139740"/>
                    </a:cubicBezTo>
                    <a:cubicBezTo>
                      <a:pt x="835918" y="133113"/>
                      <a:pt x="826805" y="126278"/>
                      <a:pt x="817485" y="119857"/>
                    </a:cubicBezTo>
                    <a:cubicBezTo>
                      <a:pt x="752659" y="75535"/>
                      <a:pt x="681620" y="45297"/>
                      <a:pt x="606024" y="25207"/>
                    </a:cubicBezTo>
                    <a:cubicBezTo>
                      <a:pt x="514894" y="975"/>
                      <a:pt x="422729" y="-7516"/>
                      <a:pt x="329322" y="7396"/>
                    </a:cubicBezTo>
                    <a:cubicBezTo>
                      <a:pt x="249998" y="20029"/>
                      <a:pt x="178544" y="49232"/>
                      <a:pt x="124488" y="111780"/>
                    </a:cubicBezTo>
                    <a:cubicBezTo>
                      <a:pt x="95699" y="145125"/>
                      <a:pt x="76852" y="183441"/>
                      <a:pt x="68361" y="226727"/>
                    </a:cubicBezTo>
                    <a:cubicBezTo>
                      <a:pt x="64011" y="238533"/>
                      <a:pt x="67118" y="249303"/>
                      <a:pt x="73124" y="259244"/>
                    </a:cubicBezTo>
                    <a:cubicBezTo>
                      <a:pt x="81202" y="272913"/>
                      <a:pt x="90107" y="285961"/>
                      <a:pt x="98392" y="299631"/>
                    </a:cubicBezTo>
                    <a:cubicBezTo>
                      <a:pt x="105019" y="310815"/>
                      <a:pt x="105227" y="321585"/>
                      <a:pt x="97771" y="333597"/>
                    </a:cubicBezTo>
                    <a:cubicBezTo>
                      <a:pt x="65254" y="385582"/>
                      <a:pt x="37915" y="440053"/>
                      <a:pt x="20311" y="499080"/>
                    </a:cubicBezTo>
                    <a:cubicBezTo>
                      <a:pt x="1049" y="563699"/>
                      <a:pt x="-7650" y="628939"/>
                      <a:pt x="8298" y="695836"/>
                    </a:cubicBezTo>
                    <a:cubicBezTo>
                      <a:pt x="27974" y="778267"/>
                      <a:pt x="78095" y="835223"/>
                      <a:pt x="153898" y="870432"/>
                    </a:cubicBezTo>
                    <a:cubicBezTo>
                      <a:pt x="217274" y="900049"/>
                      <a:pt x="299705" y="908747"/>
                      <a:pt x="369295" y="906469"/>
                    </a:cubicBezTo>
                    <a:cubicBezTo>
                      <a:pt x="343406" y="913511"/>
                      <a:pt x="321245" y="918896"/>
                      <a:pt x="290799" y="922624"/>
                    </a:cubicBezTo>
                    <a:cubicBezTo>
                      <a:pt x="278787" y="924074"/>
                      <a:pt x="276923" y="924281"/>
                      <a:pt x="280443" y="936086"/>
                    </a:cubicBezTo>
                    <a:cubicBezTo>
                      <a:pt x="301983" y="1008368"/>
                      <a:pt x="366809" y="1103019"/>
                      <a:pt x="427700" y="1148790"/>
                    </a:cubicBezTo>
                    <a:cubicBezTo>
                      <a:pt x="493148" y="1198497"/>
                      <a:pt x="567087" y="1229357"/>
                      <a:pt x="647239" y="1246133"/>
                    </a:cubicBezTo>
                    <a:cubicBezTo>
                      <a:pt x="711237" y="1259595"/>
                      <a:pt x="775441" y="1263945"/>
                      <a:pt x="840475" y="1256282"/>
                    </a:cubicBezTo>
                    <a:cubicBezTo>
                      <a:pt x="907993" y="1248411"/>
                      <a:pt x="972198" y="1229978"/>
                      <a:pt x="1032053" y="1197255"/>
                    </a:cubicBezTo>
                    <a:cubicBezTo>
                      <a:pt x="1110549" y="1154382"/>
                      <a:pt x="1218661" y="1029287"/>
                      <a:pt x="1224668" y="977509"/>
                    </a:cubicBezTo>
                    <a:cubicBezTo>
                      <a:pt x="1153214" y="1024937"/>
                      <a:pt x="1081139" y="1040885"/>
                      <a:pt x="1004922" y="99262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B9D630D0-4716-40C6-945F-00C662A8AC8A}"/>
                  </a:ext>
                </a:extLst>
              </p:cNvPr>
              <p:cNvSpPr/>
              <p:nvPr/>
            </p:nvSpPr>
            <p:spPr>
              <a:xfrm>
                <a:off x="7536640" y="2858697"/>
                <a:ext cx="186401" cy="223681"/>
              </a:xfrm>
              <a:custGeom>
                <a:avLst/>
                <a:gdLst>
                  <a:gd name="connsiteX0" fmla="*/ 127628 w 186400"/>
                  <a:gd name="connsiteY0" fmla="*/ 5678 h 223681"/>
                  <a:gd name="connsiteX1" fmla="*/ 117687 w 186400"/>
                  <a:gd name="connsiteY1" fmla="*/ 1122 h 223681"/>
                  <a:gd name="connsiteX2" fmla="*/ 21587 w 186400"/>
                  <a:gd name="connsiteY2" fmla="*/ 39023 h 223681"/>
                  <a:gd name="connsiteX3" fmla="*/ 47 w 186400"/>
                  <a:gd name="connsiteY3" fmla="*/ 70711 h 223681"/>
                  <a:gd name="connsiteX4" fmla="*/ 88070 w 186400"/>
                  <a:gd name="connsiteY4" fmla="*/ 216932 h 223681"/>
                  <a:gd name="connsiteX5" fmla="*/ 124729 w 186400"/>
                  <a:gd name="connsiteY5" fmla="*/ 211755 h 223681"/>
                  <a:gd name="connsiteX6" fmla="*/ 184999 w 186400"/>
                  <a:gd name="connsiteY6" fmla="*/ 131602 h 223681"/>
                  <a:gd name="connsiteX7" fmla="*/ 184999 w 186400"/>
                  <a:gd name="connsiteY7" fmla="*/ 118554 h 223681"/>
                  <a:gd name="connsiteX8" fmla="*/ 127628 w 186400"/>
                  <a:gd name="connsiteY8" fmla="*/ 5678 h 22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00" h="223681">
                    <a:moveTo>
                      <a:pt x="127628" y="5678"/>
                    </a:moveTo>
                    <a:cubicBezTo>
                      <a:pt x="125764" y="-121"/>
                      <a:pt x="123279" y="-1157"/>
                      <a:pt x="117687" y="1122"/>
                    </a:cubicBezTo>
                    <a:cubicBezTo>
                      <a:pt x="106503" y="5471"/>
                      <a:pt x="41263" y="27632"/>
                      <a:pt x="21587" y="39023"/>
                    </a:cubicBezTo>
                    <a:cubicBezTo>
                      <a:pt x="9367" y="46065"/>
                      <a:pt x="-781" y="54557"/>
                      <a:pt x="47" y="70711"/>
                    </a:cubicBezTo>
                    <a:cubicBezTo>
                      <a:pt x="3568" y="112341"/>
                      <a:pt x="69223" y="204506"/>
                      <a:pt x="88070" y="216932"/>
                    </a:cubicBezTo>
                    <a:cubicBezTo>
                      <a:pt x="105675" y="228324"/>
                      <a:pt x="112095" y="227909"/>
                      <a:pt x="124729" y="211755"/>
                    </a:cubicBezTo>
                    <a:cubicBezTo>
                      <a:pt x="145233" y="185244"/>
                      <a:pt x="164909" y="158320"/>
                      <a:pt x="184999" y="131602"/>
                    </a:cubicBezTo>
                    <a:cubicBezTo>
                      <a:pt x="188519" y="127046"/>
                      <a:pt x="188312" y="123318"/>
                      <a:pt x="184999" y="118554"/>
                    </a:cubicBezTo>
                    <a:cubicBezTo>
                      <a:pt x="160145" y="83967"/>
                      <a:pt x="140677" y="46479"/>
                      <a:pt x="127628" y="567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81C7FBEE-3EDC-4563-AF60-C932B46EEFA6}"/>
                </a:ext>
              </a:extLst>
            </p:cNvPr>
            <p:cNvSpPr/>
            <p:nvPr/>
          </p:nvSpPr>
          <p:spPr>
            <a:xfrm>
              <a:off x="7469337" y="2122201"/>
              <a:ext cx="720750" cy="623407"/>
            </a:xfrm>
            <a:custGeom>
              <a:avLst/>
              <a:gdLst>
                <a:gd name="connsiteX0" fmla="*/ 122028 w 720750"/>
                <a:gd name="connsiteY0" fmla="*/ 32609 h 623407"/>
                <a:gd name="connsiteX1" fmla="*/ 203838 w 720750"/>
                <a:gd name="connsiteY1" fmla="*/ 7548 h 623407"/>
                <a:gd name="connsiteX2" fmla="*/ 323341 w 720750"/>
                <a:gd name="connsiteY2" fmla="*/ 1335 h 623407"/>
                <a:gd name="connsiteX3" fmla="*/ 480747 w 720750"/>
                <a:gd name="connsiteY3" fmla="*/ 42550 h 623407"/>
                <a:gd name="connsiteX4" fmla="*/ 635252 w 720750"/>
                <a:gd name="connsiteY4" fmla="*/ 155219 h 623407"/>
                <a:gd name="connsiteX5" fmla="*/ 721618 w 720750"/>
                <a:gd name="connsiteY5" fmla="*/ 331679 h 623407"/>
                <a:gd name="connsiteX6" fmla="*/ 696557 w 720750"/>
                <a:gd name="connsiteY6" fmla="*/ 433371 h 623407"/>
                <a:gd name="connsiteX7" fmla="*/ 590516 w 720750"/>
                <a:gd name="connsiteY7" fmla="*/ 535891 h 623407"/>
                <a:gd name="connsiteX8" fmla="*/ 336389 w 720750"/>
                <a:gd name="connsiteY8" fmla="*/ 620600 h 623407"/>
                <a:gd name="connsiteX9" fmla="*/ 154131 w 720750"/>
                <a:gd name="connsiteY9" fmla="*/ 607345 h 623407"/>
                <a:gd name="connsiteX10" fmla="*/ 32349 w 720750"/>
                <a:gd name="connsiteY10" fmla="*/ 521807 h 623407"/>
                <a:gd name="connsiteX11" fmla="*/ 2110 w 720750"/>
                <a:gd name="connsiteY11" fmla="*/ 422808 h 623407"/>
                <a:gd name="connsiteX12" fmla="*/ 23029 w 720750"/>
                <a:gd name="connsiteY12" fmla="*/ 260225 h 623407"/>
                <a:gd name="connsiteX13" fmla="*/ 152888 w 720750"/>
                <a:gd name="connsiteY13" fmla="*/ 90186 h 623407"/>
                <a:gd name="connsiteX14" fmla="*/ 247331 w 720750"/>
                <a:gd name="connsiteY14" fmla="*/ 41722 h 623407"/>
                <a:gd name="connsiteX15" fmla="*/ 253959 w 720750"/>
                <a:gd name="connsiteY15" fmla="*/ 37786 h 623407"/>
                <a:gd name="connsiteX16" fmla="*/ 247538 w 720750"/>
                <a:gd name="connsiteY16" fmla="*/ 31987 h 623407"/>
                <a:gd name="connsiteX17" fmla="*/ 186647 w 720750"/>
                <a:gd name="connsiteY17" fmla="*/ 24738 h 623407"/>
                <a:gd name="connsiteX18" fmla="*/ 122028 w 720750"/>
                <a:gd name="connsiteY18" fmla="*/ 32609 h 6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0750" h="623407">
                  <a:moveTo>
                    <a:pt x="122028" y="32609"/>
                  </a:moveTo>
                  <a:cubicBezTo>
                    <a:pt x="148332" y="21010"/>
                    <a:pt x="175878" y="13554"/>
                    <a:pt x="203838" y="7548"/>
                  </a:cubicBezTo>
                  <a:cubicBezTo>
                    <a:pt x="243396" y="-736"/>
                    <a:pt x="283576" y="-1151"/>
                    <a:pt x="323341" y="1335"/>
                  </a:cubicBezTo>
                  <a:cubicBezTo>
                    <a:pt x="378226" y="4856"/>
                    <a:pt x="430625" y="19561"/>
                    <a:pt x="480747" y="42550"/>
                  </a:cubicBezTo>
                  <a:cubicBezTo>
                    <a:pt x="539981" y="69475"/>
                    <a:pt x="591966" y="106548"/>
                    <a:pt x="635252" y="155219"/>
                  </a:cubicBezTo>
                  <a:cubicBezTo>
                    <a:pt x="680403" y="205754"/>
                    <a:pt x="713955" y="262710"/>
                    <a:pt x="721618" y="331679"/>
                  </a:cubicBezTo>
                  <a:cubicBezTo>
                    <a:pt x="725760" y="368337"/>
                    <a:pt x="714783" y="402097"/>
                    <a:pt x="696557" y="433371"/>
                  </a:cubicBezTo>
                  <a:cubicBezTo>
                    <a:pt x="670876" y="477485"/>
                    <a:pt x="633181" y="509588"/>
                    <a:pt x="590516" y="535891"/>
                  </a:cubicBezTo>
                  <a:cubicBezTo>
                    <a:pt x="512435" y="583734"/>
                    <a:pt x="427105" y="610244"/>
                    <a:pt x="336389" y="620600"/>
                  </a:cubicBezTo>
                  <a:cubicBezTo>
                    <a:pt x="274670" y="627435"/>
                    <a:pt x="213779" y="624949"/>
                    <a:pt x="154131" y="607345"/>
                  </a:cubicBezTo>
                  <a:cubicBezTo>
                    <a:pt x="104010" y="592433"/>
                    <a:pt x="61552" y="566751"/>
                    <a:pt x="32349" y="521807"/>
                  </a:cubicBezTo>
                  <a:cubicBezTo>
                    <a:pt x="12880" y="491569"/>
                    <a:pt x="6046" y="457603"/>
                    <a:pt x="2110" y="422808"/>
                  </a:cubicBezTo>
                  <a:cubicBezTo>
                    <a:pt x="-4103" y="366888"/>
                    <a:pt x="3560" y="312624"/>
                    <a:pt x="23029" y="260225"/>
                  </a:cubicBezTo>
                  <a:cubicBezTo>
                    <a:pt x="48918" y="190428"/>
                    <a:pt x="92204" y="133679"/>
                    <a:pt x="152888" y="90186"/>
                  </a:cubicBezTo>
                  <a:cubicBezTo>
                    <a:pt x="182091" y="69267"/>
                    <a:pt x="213572" y="53320"/>
                    <a:pt x="247331" y="41722"/>
                  </a:cubicBezTo>
                  <a:cubicBezTo>
                    <a:pt x="249817" y="40893"/>
                    <a:pt x="253752" y="41100"/>
                    <a:pt x="253959" y="37786"/>
                  </a:cubicBezTo>
                  <a:cubicBezTo>
                    <a:pt x="254166" y="34058"/>
                    <a:pt x="250231" y="33023"/>
                    <a:pt x="247538" y="31987"/>
                  </a:cubicBezTo>
                  <a:cubicBezTo>
                    <a:pt x="227863" y="24117"/>
                    <a:pt x="207359" y="22874"/>
                    <a:pt x="186647" y="24738"/>
                  </a:cubicBezTo>
                  <a:cubicBezTo>
                    <a:pt x="164901" y="26602"/>
                    <a:pt x="143568" y="29709"/>
                    <a:pt x="122028" y="32609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790DA21-1DD9-441B-B833-F179942F43E5}"/>
                </a:ext>
              </a:extLst>
            </p:cNvPr>
            <p:cNvSpPr/>
            <p:nvPr/>
          </p:nvSpPr>
          <p:spPr>
            <a:xfrm>
              <a:off x="7497298" y="2205139"/>
              <a:ext cx="637905" cy="511567"/>
            </a:xfrm>
            <a:custGeom>
              <a:avLst/>
              <a:gdLst>
                <a:gd name="connsiteX0" fmla="*/ 623031 w 637905"/>
                <a:gd name="connsiteY0" fmla="*/ 194270 h 511566"/>
                <a:gd name="connsiteX1" fmla="*/ 302007 w 637905"/>
                <a:gd name="connsiteY1" fmla="*/ 1034 h 511566"/>
                <a:gd name="connsiteX2" fmla="*/ 61550 w 637905"/>
                <a:gd name="connsiteY2" fmla="*/ 139385 h 511566"/>
                <a:gd name="connsiteX3" fmla="*/ 2937 w 637905"/>
                <a:gd name="connsiteY3" fmla="*/ 356439 h 511566"/>
                <a:gd name="connsiteX4" fmla="*/ 79362 w 637905"/>
                <a:gd name="connsiteY4" fmla="*/ 478635 h 511566"/>
                <a:gd name="connsiteX5" fmla="*/ 123270 w 637905"/>
                <a:gd name="connsiteY5" fmla="*/ 485884 h 511566"/>
                <a:gd name="connsiteX6" fmla="*/ 137767 w 637905"/>
                <a:gd name="connsiteY6" fmla="*/ 463101 h 511566"/>
                <a:gd name="connsiteX7" fmla="*/ 157650 w 637905"/>
                <a:gd name="connsiteY7" fmla="*/ 479463 h 511566"/>
                <a:gd name="connsiteX8" fmla="*/ 180433 w 637905"/>
                <a:gd name="connsiteY8" fmla="*/ 502038 h 511566"/>
                <a:gd name="connsiteX9" fmla="*/ 196587 w 637905"/>
                <a:gd name="connsiteY9" fmla="*/ 510323 h 511566"/>
                <a:gd name="connsiteX10" fmla="*/ 234903 w 637905"/>
                <a:gd name="connsiteY10" fmla="*/ 511566 h 511566"/>
                <a:gd name="connsiteX11" fmla="*/ 245880 w 637905"/>
                <a:gd name="connsiteY11" fmla="*/ 502038 h 511566"/>
                <a:gd name="connsiteX12" fmla="*/ 248780 w 637905"/>
                <a:gd name="connsiteY12" fmla="*/ 491890 h 511566"/>
                <a:gd name="connsiteX13" fmla="*/ 259135 w 637905"/>
                <a:gd name="connsiteY13" fmla="*/ 497275 h 511566"/>
                <a:gd name="connsiteX14" fmla="*/ 283367 w 637905"/>
                <a:gd name="connsiteY14" fmla="*/ 508045 h 511566"/>
                <a:gd name="connsiteX15" fmla="*/ 326240 w 637905"/>
                <a:gd name="connsiteY15" fmla="*/ 501210 h 511566"/>
                <a:gd name="connsiteX16" fmla="*/ 348608 w 637905"/>
                <a:gd name="connsiteY16" fmla="*/ 479877 h 511566"/>
                <a:gd name="connsiteX17" fmla="*/ 352129 w 637905"/>
                <a:gd name="connsiteY17" fmla="*/ 474285 h 511566"/>
                <a:gd name="connsiteX18" fmla="*/ 356892 w 637905"/>
                <a:gd name="connsiteY18" fmla="*/ 477806 h 511566"/>
                <a:gd name="connsiteX19" fmla="*/ 388580 w 637905"/>
                <a:gd name="connsiteY19" fmla="*/ 487333 h 511566"/>
                <a:gd name="connsiteX20" fmla="*/ 403492 w 637905"/>
                <a:gd name="connsiteY20" fmla="*/ 483191 h 511566"/>
                <a:gd name="connsiteX21" fmla="*/ 444708 w 637905"/>
                <a:gd name="connsiteY21" fmla="*/ 454403 h 511566"/>
                <a:gd name="connsiteX22" fmla="*/ 469768 w 637905"/>
                <a:gd name="connsiteY22" fmla="*/ 416294 h 511566"/>
                <a:gd name="connsiteX23" fmla="*/ 497728 w 637905"/>
                <a:gd name="connsiteY23" fmla="*/ 389370 h 511566"/>
                <a:gd name="connsiteX24" fmla="*/ 486544 w 637905"/>
                <a:gd name="connsiteY24" fmla="*/ 413395 h 511566"/>
                <a:gd name="connsiteX25" fmla="*/ 490894 w 637905"/>
                <a:gd name="connsiteY25" fmla="*/ 419608 h 511566"/>
                <a:gd name="connsiteX26" fmla="*/ 532109 w 637905"/>
                <a:gd name="connsiteY26" fmla="*/ 416087 h 511566"/>
                <a:gd name="connsiteX27" fmla="*/ 566697 w 637905"/>
                <a:gd name="connsiteY27" fmla="*/ 407181 h 511566"/>
                <a:gd name="connsiteX28" fmla="*/ 634215 w 637905"/>
                <a:gd name="connsiteY28" fmla="*/ 308389 h 511566"/>
                <a:gd name="connsiteX29" fmla="*/ 623031 w 637905"/>
                <a:gd name="connsiteY29" fmla="*/ 194270 h 5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7905" h="511566">
                  <a:moveTo>
                    <a:pt x="623031" y="194270"/>
                  </a:moveTo>
                  <a:cubicBezTo>
                    <a:pt x="574774" y="73524"/>
                    <a:pt x="435802" y="-10357"/>
                    <a:pt x="302007" y="1034"/>
                  </a:cubicBezTo>
                  <a:cubicBezTo>
                    <a:pt x="200522" y="9733"/>
                    <a:pt x="120784" y="57783"/>
                    <a:pt x="61550" y="139385"/>
                  </a:cubicBezTo>
                  <a:cubicBezTo>
                    <a:pt x="14743" y="204004"/>
                    <a:pt x="-8661" y="276079"/>
                    <a:pt x="2937" y="356439"/>
                  </a:cubicBezTo>
                  <a:cubicBezTo>
                    <a:pt x="10394" y="408010"/>
                    <a:pt x="34211" y="450053"/>
                    <a:pt x="79362" y="478635"/>
                  </a:cubicBezTo>
                  <a:cubicBezTo>
                    <a:pt x="93445" y="487541"/>
                    <a:pt x="107115" y="490440"/>
                    <a:pt x="123270" y="485884"/>
                  </a:cubicBezTo>
                  <a:cubicBezTo>
                    <a:pt x="142945" y="480499"/>
                    <a:pt x="143152" y="481120"/>
                    <a:pt x="137767" y="463101"/>
                  </a:cubicBezTo>
                  <a:cubicBezTo>
                    <a:pt x="145638" y="467037"/>
                    <a:pt x="151437" y="473457"/>
                    <a:pt x="157650" y="479463"/>
                  </a:cubicBezTo>
                  <a:cubicBezTo>
                    <a:pt x="165313" y="486919"/>
                    <a:pt x="172562" y="494790"/>
                    <a:pt x="180433" y="502038"/>
                  </a:cubicBezTo>
                  <a:cubicBezTo>
                    <a:pt x="184989" y="506181"/>
                    <a:pt x="189960" y="510116"/>
                    <a:pt x="196587" y="510323"/>
                  </a:cubicBezTo>
                  <a:cubicBezTo>
                    <a:pt x="209428" y="510737"/>
                    <a:pt x="222062" y="510944"/>
                    <a:pt x="234903" y="511566"/>
                  </a:cubicBezTo>
                  <a:cubicBezTo>
                    <a:pt x="241945" y="511980"/>
                    <a:pt x="245880" y="509909"/>
                    <a:pt x="245880" y="502038"/>
                  </a:cubicBezTo>
                  <a:cubicBezTo>
                    <a:pt x="245880" y="498725"/>
                    <a:pt x="244844" y="493340"/>
                    <a:pt x="248780" y="491890"/>
                  </a:cubicBezTo>
                  <a:cubicBezTo>
                    <a:pt x="253129" y="490026"/>
                    <a:pt x="256028" y="494790"/>
                    <a:pt x="259135" y="497275"/>
                  </a:cubicBezTo>
                  <a:cubicBezTo>
                    <a:pt x="266384" y="502867"/>
                    <a:pt x="272183" y="510323"/>
                    <a:pt x="283367" y="508045"/>
                  </a:cubicBezTo>
                  <a:cubicBezTo>
                    <a:pt x="297451" y="505145"/>
                    <a:pt x="311949" y="502660"/>
                    <a:pt x="326240" y="501210"/>
                  </a:cubicBezTo>
                  <a:cubicBezTo>
                    <a:pt x="339702" y="499760"/>
                    <a:pt x="349436" y="495825"/>
                    <a:pt x="348608" y="479877"/>
                  </a:cubicBezTo>
                  <a:cubicBezTo>
                    <a:pt x="348401" y="477599"/>
                    <a:pt x="349229" y="474700"/>
                    <a:pt x="352129" y="474285"/>
                  </a:cubicBezTo>
                  <a:cubicBezTo>
                    <a:pt x="354407" y="473871"/>
                    <a:pt x="356064" y="475942"/>
                    <a:pt x="356892" y="477806"/>
                  </a:cubicBezTo>
                  <a:cubicBezTo>
                    <a:pt x="363934" y="492718"/>
                    <a:pt x="375532" y="492304"/>
                    <a:pt x="388580" y="487333"/>
                  </a:cubicBezTo>
                  <a:cubicBezTo>
                    <a:pt x="393344" y="485470"/>
                    <a:pt x="398522" y="484227"/>
                    <a:pt x="403492" y="483191"/>
                  </a:cubicBezTo>
                  <a:cubicBezTo>
                    <a:pt x="421718" y="479877"/>
                    <a:pt x="434766" y="469522"/>
                    <a:pt x="444708" y="454403"/>
                  </a:cubicBezTo>
                  <a:cubicBezTo>
                    <a:pt x="452992" y="441769"/>
                    <a:pt x="461070" y="428928"/>
                    <a:pt x="469768" y="416294"/>
                  </a:cubicBezTo>
                  <a:cubicBezTo>
                    <a:pt x="477224" y="405317"/>
                    <a:pt x="485302" y="395169"/>
                    <a:pt x="497728" y="389370"/>
                  </a:cubicBezTo>
                  <a:cubicBezTo>
                    <a:pt x="496486" y="398482"/>
                    <a:pt x="489858" y="405317"/>
                    <a:pt x="486544" y="413395"/>
                  </a:cubicBezTo>
                  <a:cubicBezTo>
                    <a:pt x="484473" y="418365"/>
                    <a:pt x="484680" y="420229"/>
                    <a:pt x="490894" y="419608"/>
                  </a:cubicBezTo>
                  <a:cubicBezTo>
                    <a:pt x="504563" y="418158"/>
                    <a:pt x="518440" y="417744"/>
                    <a:pt x="532109" y="416087"/>
                  </a:cubicBezTo>
                  <a:cubicBezTo>
                    <a:pt x="543914" y="414637"/>
                    <a:pt x="556755" y="415051"/>
                    <a:pt x="566697" y="407181"/>
                  </a:cubicBezTo>
                  <a:cubicBezTo>
                    <a:pt x="599628" y="381499"/>
                    <a:pt x="624481" y="350018"/>
                    <a:pt x="634215" y="308389"/>
                  </a:cubicBezTo>
                  <a:cubicBezTo>
                    <a:pt x="643950" y="269452"/>
                    <a:pt x="637736" y="231343"/>
                    <a:pt x="623031" y="194270"/>
                  </a:cubicBezTo>
                  <a:close/>
                </a:path>
              </a:pathLst>
            </a:custGeom>
            <a:solidFill>
              <a:srgbClr val="C0C0C0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E33E80E-DA53-48DE-8BBF-0DAEE465971A}"/>
                </a:ext>
              </a:extLst>
            </p:cNvPr>
            <p:cNvSpPr/>
            <p:nvPr/>
          </p:nvSpPr>
          <p:spPr>
            <a:xfrm>
              <a:off x="7385910" y="1673742"/>
              <a:ext cx="569558" cy="198828"/>
            </a:xfrm>
            <a:custGeom>
              <a:avLst/>
              <a:gdLst>
                <a:gd name="connsiteX0" fmla="*/ 553611 w 569558"/>
                <a:gd name="connsiteY0" fmla="*/ 40540 h 198827"/>
                <a:gd name="connsiteX1" fmla="*/ 542841 w 569558"/>
                <a:gd name="connsiteY1" fmla="*/ 31012 h 198827"/>
                <a:gd name="connsiteX2" fmla="*/ 493134 w 569558"/>
                <a:gd name="connsiteY2" fmla="*/ 11544 h 198827"/>
                <a:gd name="connsiteX3" fmla="*/ 388750 w 569558"/>
                <a:gd name="connsiteY3" fmla="*/ 153 h 198827"/>
                <a:gd name="connsiteX4" fmla="*/ 194893 w 569558"/>
                <a:gd name="connsiteY4" fmla="*/ 16515 h 198827"/>
                <a:gd name="connsiteX5" fmla="*/ 183708 w 569558"/>
                <a:gd name="connsiteY5" fmla="*/ 19000 h 198827"/>
                <a:gd name="connsiteX6" fmla="*/ 44529 w 569558"/>
                <a:gd name="connsiteY6" fmla="*/ 67050 h 198827"/>
                <a:gd name="connsiteX7" fmla="*/ 0 w 569558"/>
                <a:gd name="connsiteY7" fmla="*/ 128355 h 198827"/>
                <a:gd name="connsiteX8" fmla="*/ 29410 w 569558"/>
                <a:gd name="connsiteY8" fmla="*/ 169363 h 198827"/>
                <a:gd name="connsiteX9" fmla="*/ 68347 w 569558"/>
                <a:gd name="connsiteY9" fmla="*/ 184690 h 198827"/>
                <a:gd name="connsiteX10" fmla="*/ 134002 w 569558"/>
                <a:gd name="connsiteY10" fmla="*/ 196495 h 198827"/>
                <a:gd name="connsiteX11" fmla="*/ 230102 w 569558"/>
                <a:gd name="connsiteY11" fmla="*/ 199395 h 198827"/>
                <a:gd name="connsiteX12" fmla="*/ 275873 w 569558"/>
                <a:gd name="connsiteY12" fmla="*/ 197116 h 198827"/>
                <a:gd name="connsiteX13" fmla="*/ 340699 w 569558"/>
                <a:gd name="connsiteY13" fmla="*/ 189246 h 198827"/>
                <a:gd name="connsiteX14" fmla="*/ 450262 w 569558"/>
                <a:gd name="connsiteY14" fmla="*/ 164393 h 198827"/>
                <a:gd name="connsiteX15" fmla="*/ 523994 w 569558"/>
                <a:gd name="connsiteY15" fmla="*/ 134568 h 198827"/>
                <a:gd name="connsiteX16" fmla="*/ 554439 w 569558"/>
                <a:gd name="connsiteY16" fmla="*/ 109922 h 198827"/>
                <a:gd name="connsiteX17" fmla="*/ 553611 w 569558"/>
                <a:gd name="connsiteY17" fmla="*/ 40540 h 198827"/>
                <a:gd name="connsiteX18" fmla="*/ 140629 w 569558"/>
                <a:gd name="connsiteY18" fmla="*/ 125041 h 198827"/>
                <a:gd name="connsiteX19" fmla="*/ 358511 w 569558"/>
                <a:gd name="connsiteY19" fmla="*/ 98324 h 198827"/>
                <a:gd name="connsiteX20" fmla="*/ 140629 w 569558"/>
                <a:gd name="connsiteY20" fmla="*/ 125041 h 19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9558" h="198827">
                  <a:moveTo>
                    <a:pt x="553611" y="40540"/>
                  </a:moveTo>
                  <a:cubicBezTo>
                    <a:pt x="550090" y="37226"/>
                    <a:pt x="546362" y="34119"/>
                    <a:pt x="542841" y="31012"/>
                  </a:cubicBezTo>
                  <a:cubicBezTo>
                    <a:pt x="527722" y="20657"/>
                    <a:pt x="510531" y="14858"/>
                    <a:pt x="493134" y="11544"/>
                  </a:cubicBezTo>
                  <a:cubicBezTo>
                    <a:pt x="458753" y="4916"/>
                    <a:pt x="423751" y="774"/>
                    <a:pt x="388750" y="153"/>
                  </a:cubicBezTo>
                  <a:cubicBezTo>
                    <a:pt x="323509" y="-1090"/>
                    <a:pt x="258890" y="5331"/>
                    <a:pt x="194893" y="16515"/>
                  </a:cubicBezTo>
                  <a:cubicBezTo>
                    <a:pt x="191165" y="17343"/>
                    <a:pt x="187436" y="18171"/>
                    <a:pt x="183708" y="19000"/>
                  </a:cubicBezTo>
                  <a:cubicBezTo>
                    <a:pt x="135451" y="29563"/>
                    <a:pt x="87608" y="41782"/>
                    <a:pt x="44529" y="67050"/>
                  </a:cubicBezTo>
                  <a:cubicBezTo>
                    <a:pt x="20918" y="80926"/>
                    <a:pt x="1036" y="98117"/>
                    <a:pt x="0" y="128355"/>
                  </a:cubicBezTo>
                  <a:cubicBezTo>
                    <a:pt x="3314" y="146581"/>
                    <a:pt x="14912" y="159008"/>
                    <a:pt x="29410" y="169363"/>
                  </a:cubicBezTo>
                  <a:cubicBezTo>
                    <a:pt x="41422" y="177234"/>
                    <a:pt x="54056" y="183240"/>
                    <a:pt x="68347" y="184690"/>
                  </a:cubicBezTo>
                  <a:cubicBezTo>
                    <a:pt x="89680" y="191939"/>
                    <a:pt x="112048" y="194010"/>
                    <a:pt x="134002" y="196495"/>
                  </a:cubicBezTo>
                  <a:cubicBezTo>
                    <a:pt x="165897" y="200430"/>
                    <a:pt x="197999" y="197738"/>
                    <a:pt x="230102" y="199395"/>
                  </a:cubicBezTo>
                  <a:cubicBezTo>
                    <a:pt x="245635" y="200016"/>
                    <a:pt x="260961" y="198566"/>
                    <a:pt x="275873" y="197116"/>
                  </a:cubicBezTo>
                  <a:cubicBezTo>
                    <a:pt x="297413" y="195045"/>
                    <a:pt x="319160" y="192767"/>
                    <a:pt x="340699" y="189246"/>
                  </a:cubicBezTo>
                  <a:cubicBezTo>
                    <a:pt x="377773" y="183033"/>
                    <a:pt x="414431" y="175370"/>
                    <a:pt x="450262" y="164393"/>
                  </a:cubicBezTo>
                  <a:cubicBezTo>
                    <a:pt x="475737" y="156729"/>
                    <a:pt x="499969" y="145753"/>
                    <a:pt x="523994" y="134568"/>
                  </a:cubicBezTo>
                  <a:cubicBezTo>
                    <a:pt x="534349" y="126698"/>
                    <a:pt x="545326" y="119449"/>
                    <a:pt x="554439" y="109922"/>
                  </a:cubicBezTo>
                  <a:cubicBezTo>
                    <a:pt x="575150" y="87968"/>
                    <a:pt x="575150" y="61458"/>
                    <a:pt x="553611" y="40540"/>
                  </a:cubicBezTo>
                  <a:close/>
                  <a:moveTo>
                    <a:pt x="140629" y="125041"/>
                  </a:moveTo>
                  <a:cubicBezTo>
                    <a:pt x="175217" y="103087"/>
                    <a:pt x="320402" y="84240"/>
                    <a:pt x="358511" y="98324"/>
                  </a:cubicBezTo>
                  <a:cubicBezTo>
                    <a:pt x="317710" y="121728"/>
                    <a:pt x="175631" y="138711"/>
                    <a:pt x="140629" y="125041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55A40E9-3BE4-4DC2-BFA3-8625DD95E678}"/>
                </a:ext>
              </a:extLst>
            </p:cNvPr>
            <p:cNvSpPr/>
            <p:nvPr/>
          </p:nvSpPr>
          <p:spPr>
            <a:xfrm>
              <a:off x="7466295" y="1902607"/>
              <a:ext cx="1012778" cy="1248886"/>
            </a:xfrm>
            <a:custGeom>
              <a:avLst/>
              <a:gdLst>
                <a:gd name="connsiteX0" fmla="*/ 388 w 1012778"/>
                <a:gd name="connsiteY0" fmla="*/ 226727 h 1248885"/>
                <a:gd name="connsiteX1" fmla="*/ 56516 w 1012778"/>
                <a:gd name="connsiteY1" fmla="*/ 111780 h 1248885"/>
                <a:gd name="connsiteX2" fmla="*/ 261350 w 1012778"/>
                <a:gd name="connsiteY2" fmla="*/ 7396 h 1248885"/>
                <a:gd name="connsiteX3" fmla="*/ 538051 w 1012778"/>
                <a:gd name="connsiteY3" fmla="*/ 25207 h 1248885"/>
                <a:gd name="connsiteX4" fmla="*/ 749513 w 1012778"/>
                <a:gd name="connsiteY4" fmla="*/ 119857 h 1248885"/>
                <a:gd name="connsiteX5" fmla="*/ 777266 w 1012778"/>
                <a:gd name="connsiteY5" fmla="*/ 139740 h 1248885"/>
                <a:gd name="connsiteX6" fmla="*/ 785136 w 1012778"/>
                <a:gd name="connsiteY6" fmla="*/ 139740 h 1248885"/>
                <a:gd name="connsiteX7" fmla="*/ 824280 w 1012778"/>
                <a:gd name="connsiteY7" fmla="*/ 174949 h 1248885"/>
                <a:gd name="connsiteX8" fmla="*/ 836500 w 1012778"/>
                <a:gd name="connsiteY8" fmla="*/ 122136 h 1248885"/>
                <a:gd name="connsiteX9" fmla="*/ 856176 w 1012778"/>
                <a:gd name="connsiteY9" fmla="*/ 113851 h 1248885"/>
                <a:gd name="connsiteX10" fmla="*/ 951447 w 1012778"/>
                <a:gd name="connsiteY10" fmla="*/ 152581 h 1248885"/>
                <a:gd name="connsiteX11" fmla="*/ 956211 w 1012778"/>
                <a:gd name="connsiteY11" fmla="*/ 165008 h 1248885"/>
                <a:gd name="connsiteX12" fmla="*/ 942334 w 1012778"/>
                <a:gd name="connsiteY12" fmla="*/ 168736 h 1248885"/>
                <a:gd name="connsiteX13" fmla="*/ 920795 w 1012778"/>
                <a:gd name="connsiteY13" fmla="*/ 165836 h 1248885"/>
                <a:gd name="connsiteX14" fmla="*/ 904847 w 1012778"/>
                <a:gd name="connsiteY14" fmla="*/ 183855 h 1248885"/>
                <a:gd name="connsiteX15" fmla="*/ 908575 w 1012778"/>
                <a:gd name="connsiteY15" fmla="*/ 198767 h 1248885"/>
                <a:gd name="connsiteX16" fmla="*/ 911475 w 1012778"/>
                <a:gd name="connsiteY16" fmla="*/ 245160 h 1248885"/>
                <a:gd name="connsiteX17" fmla="*/ 809990 w 1012778"/>
                <a:gd name="connsiteY17" fmla="*/ 346024 h 1248885"/>
                <a:gd name="connsiteX18" fmla="*/ 803983 w 1012778"/>
                <a:gd name="connsiteY18" fmla="*/ 347474 h 1248885"/>
                <a:gd name="connsiteX19" fmla="*/ 798806 w 1012778"/>
                <a:gd name="connsiteY19" fmla="*/ 360107 h 1248885"/>
                <a:gd name="connsiteX20" fmla="*/ 821588 w 1012778"/>
                <a:gd name="connsiteY20" fmla="*/ 403187 h 1248885"/>
                <a:gd name="connsiteX21" fmla="*/ 860525 w 1012778"/>
                <a:gd name="connsiteY21" fmla="*/ 533253 h 1248885"/>
                <a:gd name="connsiteX22" fmla="*/ 795906 w 1012778"/>
                <a:gd name="connsiteY22" fmla="*/ 742229 h 1248885"/>
                <a:gd name="connsiteX23" fmla="*/ 693386 w 1012778"/>
                <a:gd name="connsiteY23" fmla="*/ 824453 h 1248885"/>
                <a:gd name="connsiteX24" fmla="*/ 678473 w 1012778"/>
                <a:gd name="connsiteY24" fmla="*/ 844336 h 1248885"/>
                <a:gd name="connsiteX25" fmla="*/ 736051 w 1012778"/>
                <a:gd name="connsiteY25" fmla="*/ 1014996 h 1248885"/>
                <a:gd name="connsiteX26" fmla="*/ 826351 w 1012778"/>
                <a:gd name="connsiteY26" fmla="*/ 1066774 h 1248885"/>
                <a:gd name="connsiteX27" fmla="*/ 840021 w 1012778"/>
                <a:gd name="connsiteY27" fmla="*/ 1067602 h 1248885"/>
                <a:gd name="connsiteX28" fmla="*/ 840849 w 1012778"/>
                <a:gd name="connsiteY28" fmla="*/ 1053933 h 1248885"/>
                <a:gd name="connsiteX29" fmla="*/ 830287 w 1012778"/>
                <a:gd name="connsiteY29" fmla="*/ 1018103 h 1248885"/>
                <a:gd name="connsiteX30" fmla="*/ 827801 w 1012778"/>
                <a:gd name="connsiteY30" fmla="*/ 999670 h 1248885"/>
                <a:gd name="connsiteX31" fmla="*/ 845820 w 1012778"/>
                <a:gd name="connsiteY31" fmla="*/ 988486 h 1248885"/>
                <a:gd name="connsiteX32" fmla="*/ 875023 w 1012778"/>
                <a:gd name="connsiteY32" fmla="*/ 1005883 h 1248885"/>
                <a:gd name="connsiteX33" fmla="*/ 944198 w 1012778"/>
                <a:gd name="connsiteY33" fmla="*/ 1060354 h 1248885"/>
                <a:gd name="connsiteX34" fmla="*/ 1006746 w 1012778"/>
                <a:gd name="connsiteY34" fmla="*/ 1097841 h 1248885"/>
                <a:gd name="connsiteX35" fmla="*/ 1012752 w 1012778"/>
                <a:gd name="connsiteY35" fmla="*/ 1115860 h 1248885"/>
                <a:gd name="connsiteX36" fmla="*/ 997012 w 1012778"/>
                <a:gd name="connsiteY36" fmla="*/ 1141334 h 1248885"/>
                <a:gd name="connsiteX37" fmla="*/ 922244 w 1012778"/>
                <a:gd name="connsiteY37" fmla="*/ 1196219 h 1248885"/>
                <a:gd name="connsiteX38" fmla="*/ 766910 w 1012778"/>
                <a:gd name="connsiteY38" fmla="*/ 1247583 h 1248885"/>
                <a:gd name="connsiteX39" fmla="*/ 659626 w 1012778"/>
                <a:gd name="connsiteY39" fmla="*/ 1249033 h 1248885"/>
                <a:gd name="connsiteX40" fmla="*/ 509263 w 1012778"/>
                <a:gd name="connsiteY40" fmla="*/ 1213409 h 1248885"/>
                <a:gd name="connsiteX41" fmla="*/ 383339 w 1012778"/>
                <a:gd name="connsiteY41" fmla="*/ 1133257 h 1248885"/>
                <a:gd name="connsiteX42" fmla="*/ 310642 w 1012778"/>
                <a:gd name="connsiteY42" fmla="*/ 1020174 h 1248885"/>
                <a:gd name="connsiteX43" fmla="*/ 352272 w 1012778"/>
                <a:gd name="connsiteY43" fmla="*/ 906055 h 1248885"/>
                <a:gd name="connsiteX44" fmla="*/ 400943 w 1012778"/>
                <a:gd name="connsiteY44" fmla="*/ 883480 h 1248885"/>
                <a:gd name="connsiteX45" fmla="*/ 506777 w 1012778"/>
                <a:gd name="connsiteY45" fmla="*/ 841436 h 1248885"/>
                <a:gd name="connsiteX46" fmla="*/ 618618 w 1012778"/>
                <a:gd name="connsiteY46" fmla="*/ 797735 h 1248885"/>
                <a:gd name="connsiteX47" fmla="*/ 679302 w 1012778"/>
                <a:gd name="connsiteY47" fmla="*/ 754656 h 1248885"/>
                <a:gd name="connsiteX48" fmla="*/ 744956 w 1012778"/>
                <a:gd name="connsiteY48" fmla="*/ 591866 h 1248885"/>
                <a:gd name="connsiteX49" fmla="*/ 640779 w 1012778"/>
                <a:gd name="connsiteY49" fmla="*/ 326348 h 1248885"/>
                <a:gd name="connsiteX50" fmla="*/ 447129 w 1012778"/>
                <a:gd name="connsiteY50" fmla="*/ 216579 h 1248885"/>
                <a:gd name="connsiteX51" fmla="*/ 290967 w 1012778"/>
                <a:gd name="connsiteY51" fmla="*/ 206430 h 1248885"/>
                <a:gd name="connsiteX52" fmla="*/ 127348 w 1012778"/>
                <a:gd name="connsiteY52" fmla="*/ 244953 h 1248885"/>
                <a:gd name="connsiteX53" fmla="*/ 74949 w 1012778"/>
                <a:gd name="connsiteY53" fmla="*/ 248267 h 1248885"/>
                <a:gd name="connsiteX54" fmla="*/ 8880 w 1012778"/>
                <a:gd name="connsiteY54" fmla="*/ 236047 h 1248885"/>
                <a:gd name="connsiteX55" fmla="*/ 388 w 1012778"/>
                <a:gd name="connsiteY55" fmla="*/ 226727 h 124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12778" h="1248885">
                  <a:moveTo>
                    <a:pt x="388" y="226727"/>
                  </a:moveTo>
                  <a:cubicBezTo>
                    <a:pt x="8880" y="183441"/>
                    <a:pt x="27934" y="145125"/>
                    <a:pt x="56516" y="111780"/>
                  </a:cubicBezTo>
                  <a:cubicBezTo>
                    <a:pt x="110572" y="49232"/>
                    <a:pt x="182026" y="20029"/>
                    <a:pt x="261350" y="7396"/>
                  </a:cubicBezTo>
                  <a:cubicBezTo>
                    <a:pt x="354757" y="-7516"/>
                    <a:pt x="446922" y="975"/>
                    <a:pt x="538051" y="25207"/>
                  </a:cubicBezTo>
                  <a:cubicBezTo>
                    <a:pt x="613647" y="45297"/>
                    <a:pt x="684687" y="75535"/>
                    <a:pt x="749513" y="119857"/>
                  </a:cubicBezTo>
                  <a:cubicBezTo>
                    <a:pt x="758833" y="126278"/>
                    <a:pt x="767946" y="133113"/>
                    <a:pt x="777266" y="139740"/>
                  </a:cubicBezTo>
                  <a:cubicBezTo>
                    <a:pt x="779958" y="138705"/>
                    <a:pt x="782237" y="138290"/>
                    <a:pt x="785136" y="139740"/>
                  </a:cubicBezTo>
                  <a:cubicBezTo>
                    <a:pt x="793628" y="143675"/>
                    <a:pt x="819517" y="166872"/>
                    <a:pt x="824280" y="174949"/>
                  </a:cubicBezTo>
                  <a:cubicBezTo>
                    <a:pt x="817653" y="157759"/>
                    <a:pt x="823038" y="133734"/>
                    <a:pt x="836500" y="122136"/>
                  </a:cubicBezTo>
                  <a:cubicBezTo>
                    <a:pt x="842092" y="117372"/>
                    <a:pt x="848513" y="114473"/>
                    <a:pt x="856176" y="113851"/>
                  </a:cubicBezTo>
                  <a:cubicBezTo>
                    <a:pt x="894284" y="110952"/>
                    <a:pt x="925558" y="125242"/>
                    <a:pt x="951447" y="152581"/>
                  </a:cubicBezTo>
                  <a:cubicBezTo>
                    <a:pt x="954761" y="155895"/>
                    <a:pt x="959317" y="159416"/>
                    <a:pt x="956211" y="165008"/>
                  </a:cubicBezTo>
                  <a:cubicBezTo>
                    <a:pt x="953104" y="170807"/>
                    <a:pt x="947512" y="169564"/>
                    <a:pt x="942334" y="168736"/>
                  </a:cubicBezTo>
                  <a:cubicBezTo>
                    <a:pt x="935292" y="167493"/>
                    <a:pt x="928251" y="165422"/>
                    <a:pt x="920795" y="165836"/>
                  </a:cubicBezTo>
                  <a:cubicBezTo>
                    <a:pt x="908989" y="166458"/>
                    <a:pt x="904019" y="171843"/>
                    <a:pt x="904847" y="183855"/>
                  </a:cubicBezTo>
                  <a:cubicBezTo>
                    <a:pt x="905261" y="189033"/>
                    <a:pt x="906090" y="194418"/>
                    <a:pt x="908575" y="198767"/>
                  </a:cubicBezTo>
                  <a:cubicBezTo>
                    <a:pt x="916860" y="213886"/>
                    <a:pt x="914788" y="229627"/>
                    <a:pt x="911475" y="245160"/>
                  </a:cubicBezTo>
                  <a:cubicBezTo>
                    <a:pt x="899669" y="300873"/>
                    <a:pt x="866945" y="335668"/>
                    <a:pt x="809990" y="346024"/>
                  </a:cubicBezTo>
                  <a:cubicBezTo>
                    <a:pt x="807919" y="346438"/>
                    <a:pt x="805847" y="346852"/>
                    <a:pt x="803983" y="347474"/>
                  </a:cubicBezTo>
                  <a:cubicBezTo>
                    <a:pt x="795906" y="349959"/>
                    <a:pt x="794456" y="352651"/>
                    <a:pt x="798806" y="360107"/>
                  </a:cubicBezTo>
                  <a:cubicBezTo>
                    <a:pt x="807090" y="374191"/>
                    <a:pt x="814132" y="388689"/>
                    <a:pt x="821588" y="403187"/>
                  </a:cubicBezTo>
                  <a:cubicBezTo>
                    <a:pt x="842506" y="444195"/>
                    <a:pt x="856383" y="487481"/>
                    <a:pt x="860525" y="533253"/>
                  </a:cubicBezTo>
                  <a:cubicBezTo>
                    <a:pt x="867567" y="611542"/>
                    <a:pt x="845613" y="681338"/>
                    <a:pt x="795906" y="742229"/>
                  </a:cubicBezTo>
                  <a:cubicBezTo>
                    <a:pt x="767739" y="776817"/>
                    <a:pt x="734187" y="805398"/>
                    <a:pt x="693386" y="824453"/>
                  </a:cubicBezTo>
                  <a:cubicBezTo>
                    <a:pt x="684687" y="828388"/>
                    <a:pt x="680337" y="835223"/>
                    <a:pt x="678473" y="844336"/>
                  </a:cubicBezTo>
                  <a:cubicBezTo>
                    <a:pt x="665218" y="912268"/>
                    <a:pt x="681373" y="970053"/>
                    <a:pt x="736051" y="1014996"/>
                  </a:cubicBezTo>
                  <a:cubicBezTo>
                    <a:pt x="763182" y="1037364"/>
                    <a:pt x="793628" y="1053933"/>
                    <a:pt x="826351" y="1066774"/>
                  </a:cubicBezTo>
                  <a:cubicBezTo>
                    <a:pt x="830701" y="1068431"/>
                    <a:pt x="835672" y="1071330"/>
                    <a:pt x="840021" y="1067602"/>
                  </a:cubicBezTo>
                  <a:cubicBezTo>
                    <a:pt x="844370" y="1063874"/>
                    <a:pt x="842092" y="1058489"/>
                    <a:pt x="840849" y="1053933"/>
                  </a:cubicBezTo>
                  <a:cubicBezTo>
                    <a:pt x="837950" y="1041920"/>
                    <a:pt x="834015" y="1030115"/>
                    <a:pt x="830287" y="1018103"/>
                  </a:cubicBezTo>
                  <a:cubicBezTo>
                    <a:pt x="828423" y="1012096"/>
                    <a:pt x="827594" y="1006090"/>
                    <a:pt x="827801" y="999670"/>
                  </a:cubicBezTo>
                  <a:cubicBezTo>
                    <a:pt x="828215" y="986414"/>
                    <a:pt x="833186" y="983308"/>
                    <a:pt x="845820" y="988486"/>
                  </a:cubicBezTo>
                  <a:cubicBezTo>
                    <a:pt x="856383" y="993042"/>
                    <a:pt x="865910" y="999048"/>
                    <a:pt x="875023" y="1005883"/>
                  </a:cubicBezTo>
                  <a:cubicBezTo>
                    <a:pt x="898427" y="1023488"/>
                    <a:pt x="921002" y="1042128"/>
                    <a:pt x="944198" y="1060354"/>
                  </a:cubicBezTo>
                  <a:cubicBezTo>
                    <a:pt x="963460" y="1075473"/>
                    <a:pt x="982307" y="1091213"/>
                    <a:pt x="1006746" y="1097841"/>
                  </a:cubicBezTo>
                  <a:cubicBezTo>
                    <a:pt x="1013788" y="1099705"/>
                    <a:pt x="1015859" y="1106954"/>
                    <a:pt x="1012752" y="1115860"/>
                  </a:cubicBezTo>
                  <a:cubicBezTo>
                    <a:pt x="1009439" y="1125387"/>
                    <a:pt x="1003847" y="1133671"/>
                    <a:pt x="997012" y="1141334"/>
                  </a:cubicBezTo>
                  <a:cubicBezTo>
                    <a:pt x="975886" y="1164945"/>
                    <a:pt x="949790" y="1181307"/>
                    <a:pt x="922244" y="1196219"/>
                  </a:cubicBezTo>
                  <a:cubicBezTo>
                    <a:pt x="873573" y="1222522"/>
                    <a:pt x="822209" y="1241162"/>
                    <a:pt x="766910" y="1247583"/>
                  </a:cubicBezTo>
                  <a:cubicBezTo>
                    <a:pt x="731287" y="1251725"/>
                    <a:pt x="695457" y="1251725"/>
                    <a:pt x="659626" y="1249033"/>
                  </a:cubicBezTo>
                  <a:cubicBezTo>
                    <a:pt x="607434" y="1245098"/>
                    <a:pt x="557520" y="1232671"/>
                    <a:pt x="509263" y="1213409"/>
                  </a:cubicBezTo>
                  <a:cubicBezTo>
                    <a:pt x="462248" y="1194562"/>
                    <a:pt x="419997" y="1168259"/>
                    <a:pt x="383339" y="1133257"/>
                  </a:cubicBezTo>
                  <a:cubicBezTo>
                    <a:pt x="350201" y="1101569"/>
                    <a:pt x="325554" y="1063874"/>
                    <a:pt x="310642" y="1020174"/>
                  </a:cubicBezTo>
                  <a:cubicBezTo>
                    <a:pt x="294695" y="973573"/>
                    <a:pt x="310228" y="931944"/>
                    <a:pt x="352272" y="906055"/>
                  </a:cubicBezTo>
                  <a:cubicBezTo>
                    <a:pt x="367598" y="896528"/>
                    <a:pt x="383753" y="888865"/>
                    <a:pt x="400943" y="883480"/>
                  </a:cubicBezTo>
                  <a:cubicBezTo>
                    <a:pt x="437188" y="872089"/>
                    <a:pt x="471568" y="855727"/>
                    <a:pt x="506777" y="841436"/>
                  </a:cubicBezTo>
                  <a:cubicBezTo>
                    <a:pt x="543851" y="826524"/>
                    <a:pt x="580924" y="811198"/>
                    <a:pt x="618618" y="797735"/>
                  </a:cubicBezTo>
                  <a:cubicBezTo>
                    <a:pt x="643264" y="788830"/>
                    <a:pt x="662526" y="773917"/>
                    <a:pt x="679302" y="754656"/>
                  </a:cubicBezTo>
                  <a:cubicBezTo>
                    <a:pt x="719896" y="707849"/>
                    <a:pt x="742057" y="653585"/>
                    <a:pt x="744956" y="591866"/>
                  </a:cubicBezTo>
                  <a:cubicBezTo>
                    <a:pt x="749720" y="487896"/>
                    <a:pt x="711611" y="400701"/>
                    <a:pt x="640779" y="326348"/>
                  </a:cubicBezTo>
                  <a:cubicBezTo>
                    <a:pt x="587344" y="270221"/>
                    <a:pt x="521897" y="235012"/>
                    <a:pt x="447129" y="216579"/>
                  </a:cubicBezTo>
                  <a:cubicBezTo>
                    <a:pt x="395765" y="203945"/>
                    <a:pt x="343573" y="202081"/>
                    <a:pt x="290967" y="206430"/>
                  </a:cubicBezTo>
                  <a:cubicBezTo>
                    <a:pt x="234425" y="211194"/>
                    <a:pt x="179954" y="224863"/>
                    <a:pt x="127348" y="244953"/>
                  </a:cubicBezTo>
                  <a:cubicBezTo>
                    <a:pt x="109329" y="251788"/>
                    <a:pt x="92760" y="251995"/>
                    <a:pt x="74949" y="248267"/>
                  </a:cubicBezTo>
                  <a:cubicBezTo>
                    <a:pt x="52995" y="243503"/>
                    <a:pt x="31041" y="238947"/>
                    <a:pt x="8880" y="236047"/>
                  </a:cubicBezTo>
                  <a:cubicBezTo>
                    <a:pt x="3702" y="235219"/>
                    <a:pt x="-1476" y="234390"/>
                    <a:pt x="388" y="226727"/>
                  </a:cubicBezTo>
                  <a:close/>
                </a:path>
              </a:pathLst>
            </a:custGeom>
            <a:solidFill>
              <a:schemeClr val="accent3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94D6193-4DCB-4190-A4E1-67A2737311CD}"/>
                </a:ext>
              </a:extLst>
            </p:cNvPr>
            <p:cNvSpPr/>
            <p:nvPr/>
          </p:nvSpPr>
          <p:spPr>
            <a:xfrm>
              <a:off x="8614292" y="2392039"/>
              <a:ext cx="66276" cy="2071"/>
            </a:xfrm>
            <a:custGeom>
              <a:avLst/>
              <a:gdLst>
                <a:gd name="connsiteX0" fmla="*/ 66276 w 66275"/>
                <a:gd name="connsiteY0" fmla="*/ 328 h 2071"/>
                <a:gd name="connsiteX1" fmla="*/ 68140 w 66275"/>
                <a:gd name="connsiteY1" fmla="*/ 2192 h 2071"/>
                <a:gd name="connsiteX2" fmla="*/ 0 w 66275"/>
                <a:gd name="connsiteY2" fmla="*/ 2192 h 2071"/>
                <a:gd name="connsiteX3" fmla="*/ 40594 w 66275"/>
                <a:gd name="connsiteY3" fmla="*/ 328 h 2071"/>
                <a:gd name="connsiteX4" fmla="*/ 66276 w 66275"/>
                <a:gd name="connsiteY4" fmla="*/ 328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75" h="2071">
                  <a:moveTo>
                    <a:pt x="66276" y="328"/>
                  </a:moveTo>
                  <a:cubicBezTo>
                    <a:pt x="66897" y="949"/>
                    <a:pt x="67519" y="1571"/>
                    <a:pt x="68140" y="2192"/>
                  </a:cubicBezTo>
                  <a:cubicBezTo>
                    <a:pt x="45357" y="2192"/>
                    <a:pt x="22782" y="2192"/>
                    <a:pt x="0" y="2192"/>
                  </a:cubicBezTo>
                  <a:cubicBezTo>
                    <a:pt x="13462" y="-1743"/>
                    <a:pt x="27132" y="949"/>
                    <a:pt x="40594" y="328"/>
                  </a:cubicBezTo>
                  <a:cubicBezTo>
                    <a:pt x="49293" y="121"/>
                    <a:pt x="57784" y="328"/>
                    <a:pt x="66276" y="328"/>
                  </a:cubicBezTo>
                  <a:close/>
                </a:path>
              </a:pathLst>
            </a:custGeom>
            <a:solidFill>
              <a:srgbClr val="484848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E5E57B7-72F3-4566-804B-8C802941C064}"/>
                </a:ext>
              </a:extLst>
            </p:cNvPr>
            <p:cNvSpPr/>
            <p:nvPr/>
          </p:nvSpPr>
          <p:spPr>
            <a:xfrm>
              <a:off x="8467864" y="2639524"/>
              <a:ext cx="97343" cy="144978"/>
            </a:xfrm>
            <a:custGeom>
              <a:avLst/>
              <a:gdLst>
                <a:gd name="connsiteX0" fmla="*/ 0 w 97342"/>
                <a:gd name="connsiteY0" fmla="*/ 15876 h 144978"/>
                <a:gd name="connsiteX1" fmla="*/ 6420 w 97342"/>
                <a:gd name="connsiteY1" fmla="*/ 1378 h 144978"/>
                <a:gd name="connsiteX2" fmla="*/ 21954 w 97342"/>
                <a:gd name="connsiteY2" fmla="*/ 4070 h 144978"/>
                <a:gd name="connsiteX3" fmla="*/ 52192 w 97342"/>
                <a:gd name="connsiteY3" fmla="*/ 36173 h 144978"/>
                <a:gd name="connsiteX4" fmla="*/ 86366 w 97342"/>
                <a:gd name="connsiteY4" fmla="*/ 110112 h 144978"/>
                <a:gd name="connsiteX5" fmla="*/ 95272 w 97342"/>
                <a:gd name="connsiteY5" fmla="*/ 135379 h 144978"/>
                <a:gd name="connsiteX6" fmla="*/ 96307 w 97342"/>
                <a:gd name="connsiteY6" fmla="*/ 144078 h 144978"/>
                <a:gd name="connsiteX7" fmla="*/ 86573 w 97342"/>
                <a:gd name="connsiteY7" fmla="*/ 143871 h 144978"/>
                <a:gd name="connsiteX8" fmla="*/ 50121 w 97342"/>
                <a:gd name="connsiteY8" fmla="*/ 119018 h 144978"/>
                <a:gd name="connsiteX9" fmla="*/ 414 w 97342"/>
                <a:gd name="connsiteY9" fmla="*/ 20018 h 144978"/>
                <a:gd name="connsiteX10" fmla="*/ 0 w 97342"/>
                <a:gd name="connsiteY10" fmla="*/ 15876 h 14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42" h="144978">
                  <a:moveTo>
                    <a:pt x="0" y="15876"/>
                  </a:moveTo>
                  <a:cubicBezTo>
                    <a:pt x="828" y="10491"/>
                    <a:pt x="828" y="4485"/>
                    <a:pt x="6420" y="1378"/>
                  </a:cubicBezTo>
                  <a:cubicBezTo>
                    <a:pt x="12012" y="-1729"/>
                    <a:pt x="17190" y="964"/>
                    <a:pt x="21954" y="4070"/>
                  </a:cubicBezTo>
                  <a:cubicBezTo>
                    <a:pt x="34381" y="12355"/>
                    <a:pt x="44115" y="23746"/>
                    <a:pt x="52192" y="36173"/>
                  </a:cubicBezTo>
                  <a:cubicBezTo>
                    <a:pt x="67311" y="58955"/>
                    <a:pt x="78703" y="83808"/>
                    <a:pt x="86366" y="110112"/>
                  </a:cubicBezTo>
                  <a:cubicBezTo>
                    <a:pt x="88851" y="118603"/>
                    <a:pt x="92372" y="127095"/>
                    <a:pt x="95272" y="135379"/>
                  </a:cubicBezTo>
                  <a:cubicBezTo>
                    <a:pt x="96307" y="138279"/>
                    <a:pt x="99000" y="141179"/>
                    <a:pt x="96307" y="144078"/>
                  </a:cubicBezTo>
                  <a:cubicBezTo>
                    <a:pt x="93408" y="147185"/>
                    <a:pt x="89680" y="145114"/>
                    <a:pt x="86573" y="143871"/>
                  </a:cubicBezTo>
                  <a:cubicBezTo>
                    <a:pt x="72489" y="138486"/>
                    <a:pt x="60270" y="129580"/>
                    <a:pt x="50121" y="119018"/>
                  </a:cubicBezTo>
                  <a:cubicBezTo>
                    <a:pt x="22989" y="91472"/>
                    <a:pt x="6006" y="58541"/>
                    <a:pt x="414" y="20018"/>
                  </a:cubicBezTo>
                  <a:cubicBezTo>
                    <a:pt x="414" y="18775"/>
                    <a:pt x="207" y="17326"/>
                    <a:pt x="0" y="15876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46D6C1CB-81CB-4B22-9D8D-F14CDB0AB1F6}"/>
                </a:ext>
              </a:extLst>
            </p:cNvPr>
            <p:cNvSpPr/>
            <p:nvPr/>
          </p:nvSpPr>
          <p:spPr>
            <a:xfrm>
              <a:off x="7614097" y="2304165"/>
              <a:ext cx="513638" cy="412153"/>
            </a:xfrm>
            <a:custGeom>
              <a:avLst/>
              <a:gdLst>
                <a:gd name="connsiteX0" fmla="*/ 381137 w 513638"/>
                <a:gd name="connsiteY0" fmla="*/ 290550 h 412153"/>
                <a:gd name="connsiteX1" fmla="*/ 353177 w 513638"/>
                <a:gd name="connsiteY1" fmla="*/ 317475 h 412153"/>
                <a:gd name="connsiteX2" fmla="*/ 328116 w 513638"/>
                <a:gd name="connsiteY2" fmla="*/ 355584 h 412153"/>
                <a:gd name="connsiteX3" fmla="*/ 286901 w 513638"/>
                <a:gd name="connsiteY3" fmla="*/ 384372 h 412153"/>
                <a:gd name="connsiteX4" fmla="*/ 271989 w 513638"/>
                <a:gd name="connsiteY4" fmla="*/ 388514 h 412153"/>
                <a:gd name="connsiteX5" fmla="*/ 240301 w 513638"/>
                <a:gd name="connsiteY5" fmla="*/ 378987 h 412153"/>
                <a:gd name="connsiteX6" fmla="*/ 235537 w 513638"/>
                <a:gd name="connsiteY6" fmla="*/ 375466 h 412153"/>
                <a:gd name="connsiteX7" fmla="*/ 232016 w 513638"/>
                <a:gd name="connsiteY7" fmla="*/ 381058 h 412153"/>
                <a:gd name="connsiteX8" fmla="*/ 209648 w 513638"/>
                <a:gd name="connsiteY8" fmla="*/ 402391 h 412153"/>
                <a:gd name="connsiteX9" fmla="*/ 166776 w 513638"/>
                <a:gd name="connsiteY9" fmla="*/ 409226 h 412153"/>
                <a:gd name="connsiteX10" fmla="*/ 142544 w 513638"/>
                <a:gd name="connsiteY10" fmla="*/ 398456 h 412153"/>
                <a:gd name="connsiteX11" fmla="*/ 132188 w 513638"/>
                <a:gd name="connsiteY11" fmla="*/ 393071 h 412153"/>
                <a:gd name="connsiteX12" fmla="*/ 129289 w 513638"/>
                <a:gd name="connsiteY12" fmla="*/ 403219 h 412153"/>
                <a:gd name="connsiteX13" fmla="*/ 118312 w 513638"/>
                <a:gd name="connsiteY13" fmla="*/ 412746 h 412153"/>
                <a:gd name="connsiteX14" fmla="*/ 79996 w 513638"/>
                <a:gd name="connsiteY14" fmla="*/ 411504 h 412153"/>
                <a:gd name="connsiteX15" fmla="*/ 63841 w 513638"/>
                <a:gd name="connsiteY15" fmla="*/ 403219 h 412153"/>
                <a:gd name="connsiteX16" fmla="*/ 41059 w 513638"/>
                <a:gd name="connsiteY16" fmla="*/ 380644 h 412153"/>
                <a:gd name="connsiteX17" fmla="*/ 21176 w 513638"/>
                <a:gd name="connsiteY17" fmla="*/ 364282 h 412153"/>
                <a:gd name="connsiteX18" fmla="*/ 12892 w 513638"/>
                <a:gd name="connsiteY18" fmla="*/ 359104 h 412153"/>
                <a:gd name="connsiteX19" fmla="*/ 51 w 513638"/>
                <a:gd name="connsiteY19" fmla="*/ 295314 h 412153"/>
                <a:gd name="connsiteX20" fmla="*/ 9992 w 513638"/>
                <a:gd name="connsiteY20" fmla="*/ 286408 h 412153"/>
                <a:gd name="connsiteX21" fmla="*/ 47479 w 513638"/>
                <a:gd name="connsiteY21" fmla="*/ 275224 h 412153"/>
                <a:gd name="connsiteX22" fmla="*/ 85174 w 513638"/>
                <a:gd name="connsiteY22" fmla="*/ 201285 h 412153"/>
                <a:gd name="connsiteX23" fmla="*/ 61356 w 513638"/>
                <a:gd name="connsiteY23" fmla="*/ 134388 h 412153"/>
                <a:gd name="connsiteX24" fmla="*/ 63220 w 513638"/>
                <a:gd name="connsiteY24" fmla="*/ 112641 h 412153"/>
                <a:gd name="connsiteX25" fmla="*/ 261841 w 513638"/>
                <a:gd name="connsiteY25" fmla="*/ 2250 h 412153"/>
                <a:gd name="connsiteX26" fmla="*/ 428773 w 513638"/>
                <a:gd name="connsiteY26" fmla="*/ 34146 h 412153"/>
                <a:gd name="connsiteX27" fmla="*/ 514517 w 513638"/>
                <a:gd name="connsiteY27" fmla="*/ 164833 h 412153"/>
                <a:gd name="connsiteX28" fmla="*/ 457976 w 513638"/>
                <a:gd name="connsiteY28" fmla="*/ 267354 h 412153"/>
                <a:gd name="connsiteX29" fmla="*/ 394807 w 513638"/>
                <a:gd name="connsiteY29" fmla="*/ 292621 h 412153"/>
                <a:gd name="connsiteX30" fmla="*/ 381137 w 513638"/>
                <a:gd name="connsiteY30" fmla="*/ 290550 h 41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638" h="412153">
                  <a:moveTo>
                    <a:pt x="381137" y="290550"/>
                  </a:moveTo>
                  <a:cubicBezTo>
                    <a:pt x="368710" y="296349"/>
                    <a:pt x="360633" y="306498"/>
                    <a:pt x="353177" y="317475"/>
                  </a:cubicBezTo>
                  <a:cubicBezTo>
                    <a:pt x="344685" y="330109"/>
                    <a:pt x="336608" y="342950"/>
                    <a:pt x="328116" y="355584"/>
                  </a:cubicBezTo>
                  <a:cubicBezTo>
                    <a:pt x="318175" y="370703"/>
                    <a:pt x="305127" y="381058"/>
                    <a:pt x="286901" y="384372"/>
                  </a:cubicBezTo>
                  <a:cubicBezTo>
                    <a:pt x="281930" y="385201"/>
                    <a:pt x="276753" y="386650"/>
                    <a:pt x="271989" y="388514"/>
                  </a:cubicBezTo>
                  <a:cubicBezTo>
                    <a:pt x="258941" y="393278"/>
                    <a:pt x="247343" y="393692"/>
                    <a:pt x="240301" y="378987"/>
                  </a:cubicBezTo>
                  <a:cubicBezTo>
                    <a:pt x="239472" y="377123"/>
                    <a:pt x="237816" y="375259"/>
                    <a:pt x="235537" y="375466"/>
                  </a:cubicBezTo>
                  <a:cubicBezTo>
                    <a:pt x="232638" y="375880"/>
                    <a:pt x="231809" y="378780"/>
                    <a:pt x="232016" y="381058"/>
                  </a:cubicBezTo>
                  <a:cubicBezTo>
                    <a:pt x="233052" y="397006"/>
                    <a:pt x="223111" y="400941"/>
                    <a:pt x="209648" y="402391"/>
                  </a:cubicBezTo>
                  <a:cubicBezTo>
                    <a:pt x="195358" y="404048"/>
                    <a:pt x="180860" y="406326"/>
                    <a:pt x="166776" y="409226"/>
                  </a:cubicBezTo>
                  <a:cubicBezTo>
                    <a:pt x="155592" y="411504"/>
                    <a:pt x="149793" y="404048"/>
                    <a:pt x="142544" y="398456"/>
                  </a:cubicBezTo>
                  <a:cubicBezTo>
                    <a:pt x="139437" y="395970"/>
                    <a:pt x="136538" y="391414"/>
                    <a:pt x="132188" y="393071"/>
                  </a:cubicBezTo>
                  <a:cubicBezTo>
                    <a:pt x="128253" y="394728"/>
                    <a:pt x="129289" y="399905"/>
                    <a:pt x="129289" y="403219"/>
                  </a:cubicBezTo>
                  <a:cubicBezTo>
                    <a:pt x="129289" y="411090"/>
                    <a:pt x="125354" y="413161"/>
                    <a:pt x="118312" y="412746"/>
                  </a:cubicBezTo>
                  <a:cubicBezTo>
                    <a:pt x="105471" y="412125"/>
                    <a:pt x="92837" y="411918"/>
                    <a:pt x="79996" y="411504"/>
                  </a:cubicBezTo>
                  <a:cubicBezTo>
                    <a:pt x="73369" y="411297"/>
                    <a:pt x="68191" y="407569"/>
                    <a:pt x="63841" y="403219"/>
                  </a:cubicBezTo>
                  <a:cubicBezTo>
                    <a:pt x="55971" y="395970"/>
                    <a:pt x="48722" y="388100"/>
                    <a:pt x="41059" y="380644"/>
                  </a:cubicBezTo>
                  <a:cubicBezTo>
                    <a:pt x="35053" y="374638"/>
                    <a:pt x="29047" y="368217"/>
                    <a:pt x="21176" y="364282"/>
                  </a:cubicBezTo>
                  <a:cubicBezTo>
                    <a:pt x="15998" y="366353"/>
                    <a:pt x="14134" y="362832"/>
                    <a:pt x="12892" y="359104"/>
                  </a:cubicBezTo>
                  <a:cubicBezTo>
                    <a:pt x="6678" y="338186"/>
                    <a:pt x="1708" y="317061"/>
                    <a:pt x="51" y="295314"/>
                  </a:cubicBezTo>
                  <a:cubicBezTo>
                    <a:pt x="-571" y="287858"/>
                    <a:pt x="4607" y="287029"/>
                    <a:pt x="9992" y="286408"/>
                  </a:cubicBezTo>
                  <a:cubicBezTo>
                    <a:pt x="23247" y="284958"/>
                    <a:pt x="35674" y="281437"/>
                    <a:pt x="47479" y="275224"/>
                  </a:cubicBezTo>
                  <a:cubicBezTo>
                    <a:pt x="75440" y="260726"/>
                    <a:pt x="89730" y="232352"/>
                    <a:pt x="85174" y="201285"/>
                  </a:cubicBezTo>
                  <a:cubicBezTo>
                    <a:pt x="81653" y="177467"/>
                    <a:pt x="73369" y="155306"/>
                    <a:pt x="61356" y="134388"/>
                  </a:cubicBezTo>
                  <a:cubicBezTo>
                    <a:pt x="56592" y="126310"/>
                    <a:pt x="57421" y="119683"/>
                    <a:pt x="63220" y="112641"/>
                  </a:cubicBezTo>
                  <a:cubicBezTo>
                    <a:pt x="115205" y="50300"/>
                    <a:pt x="180860" y="12606"/>
                    <a:pt x="261841" y="2250"/>
                  </a:cubicBezTo>
                  <a:cubicBezTo>
                    <a:pt x="320868" y="-5206"/>
                    <a:pt x="376995" y="5978"/>
                    <a:pt x="428773" y="34146"/>
                  </a:cubicBezTo>
                  <a:cubicBezTo>
                    <a:pt x="479930" y="62106"/>
                    <a:pt x="511204" y="105392"/>
                    <a:pt x="514517" y="164833"/>
                  </a:cubicBezTo>
                  <a:cubicBezTo>
                    <a:pt x="517003" y="209777"/>
                    <a:pt x="495463" y="243536"/>
                    <a:pt x="457976" y="267354"/>
                  </a:cubicBezTo>
                  <a:cubicBezTo>
                    <a:pt x="438507" y="279573"/>
                    <a:pt x="417382" y="287858"/>
                    <a:pt x="394807" y="292621"/>
                  </a:cubicBezTo>
                  <a:cubicBezTo>
                    <a:pt x="389836" y="293450"/>
                    <a:pt x="385279" y="294071"/>
                    <a:pt x="381137" y="290550"/>
                  </a:cubicBezTo>
                  <a:close/>
                </a:path>
              </a:pathLst>
            </a:custGeom>
            <a:solidFill>
              <a:srgbClr val="FEFEFE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8467EF1A-CFCF-47FE-9CC6-4B06470651D5}"/>
                </a:ext>
              </a:extLst>
            </p:cNvPr>
            <p:cNvSpPr/>
            <p:nvPr/>
          </p:nvSpPr>
          <p:spPr>
            <a:xfrm>
              <a:off x="7408734" y="1695175"/>
              <a:ext cx="523994" cy="155334"/>
            </a:xfrm>
            <a:custGeom>
              <a:avLst/>
              <a:gdLst>
                <a:gd name="connsiteX0" fmla="*/ 511526 w 523993"/>
                <a:gd name="connsiteY0" fmla="*/ 30291 h 155334"/>
                <a:gd name="connsiteX1" fmla="*/ 457676 w 523993"/>
                <a:gd name="connsiteY1" fmla="*/ 9994 h 155334"/>
                <a:gd name="connsiteX2" fmla="*/ 312491 w 523993"/>
                <a:gd name="connsiteY2" fmla="*/ 881 h 155334"/>
                <a:gd name="connsiteX3" fmla="*/ 117598 w 523993"/>
                <a:gd name="connsiteY3" fmla="*/ 30498 h 155334"/>
                <a:gd name="connsiteX4" fmla="*/ 20256 w 523993"/>
                <a:gd name="connsiteY4" fmla="*/ 72749 h 155334"/>
                <a:gd name="connsiteX5" fmla="*/ 23777 w 523993"/>
                <a:gd name="connsiteY5" fmla="*/ 132190 h 155334"/>
                <a:gd name="connsiteX6" fmla="*/ 40760 w 523993"/>
                <a:gd name="connsiteY6" fmla="*/ 139439 h 155334"/>
                <a:gd name="connsiteX7" fmla="*/ 136446 w 523993"/>
                <a:gd name="connsiteY7" fmla="*/ 154558 h 155334"/>
                <a:gd name="connsiteX8" fmla="*/ 136446 w 523993"/>
                <a:gd name="connsiteY8" fmla="*/ 154558 h 155334"/>
                <a:gd name="connsiteX9" fmla="*/ 151772 w 523993"/>
                <a:gd name="connsiteY9" fmla="*/ 156422 h 155334"/>
                <a:gd name="connsiteX10" fmla="*/ 281838 w 523993"/>
                <a:gd name="connsiteY10" fmla="*/ 150416 h 155334"/>
                <a:gd name="connsiteX11" fmla="*/ 457469 w 523993"/>
                <a:gd name="connsiteY11" fmla="*/ 112929 h 155334"/>
                <a:gd name="connsiteX12" fmla="*/ 515875 w 523993"/>
                <a:gd name="connsiteY12" fmla="*/ 73784 h 155334"/>
                <a:gd name="connsiteX13" fmla="*/ 511526 w 523993"/>
                <a:gd name="connsiteY13" fmla="*/ 30291 h 155334"/>
                <a:gd name="connsiteX14" fmla="*/ 367168 w 523993"/>
                <a:gd name="connsiteY14" fmla="*/ 84554 h 155334"/>
                <a:gd name="connsiteX15" fmla="*/ 341694 w 523993"/>
                <a:gd name="connsiteY15" fmla="*/ 98224 h 155334"/>
                <a:gd name="connsiteX16" fmla="*/ 219912 w 523993"/>
                <a:gd name="connsiteY16" fmla="*/ 125562 h 155334"/>
                <a:gd name="connsiteX17" fmla="*/ 110557 w 523993"/>
                <a:gd name="connsiteY17" fmla="*/ 125562 h 155334"/>
                <a:gd name="connsiteX18" fmla="*/ 88810 w 523993"/>
                <a:gd name="connsiteY18" fmla="*/ 119142 h 155334"/>
                <a:gd name="connsiteX19" fmla="*/ 86324 w 523993"/>
                <a:gd name="connsiteY19" fmla="*/ 95117 h 155334"/>
                <a:gd name="connsiteX20" fmla="*/ 122569 w 523993"/>
                <a:gd name="connsiteY20" fmla="*/ 77512 h 155334"/>
                <a:gd name="connsiteX21" fmla="*/ 253464 w 523993"/>
                <a:gd name="connsiteY21" fmla="*/ 53073 h 155334"/>
                <a:gd name="connsiteX22" fmla="*/ 285566 w 523993"/>
                <a:gd name="connsiteY22" fmla="*/ 50588 h 155334"/>
                <a:gd name="connsiteX23" fmla="*/ 357227 w 523993"/>
                <a:gd name="connsiteY23" fmla="*/ 58872 h 155334"/>
                <a:gd name="connsiteX24" fmla="*/ 364062 w 523993"/>
                <a:gd name="connsiteY24" fmla="*/ 61358 h 155334"/>
                <a:gd name="connsiteX25" fmla="*/ 367168 w 523993"/>
                <a:gd name="connsiteY25" fmla="*/ 84554 h 15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993" h="155334">
                  <a:moveTo>
                    <a:pt x="511526" y="30291"/>
                  </a:moveTo>
                  <a:cubicBezTo>
                    <a:pt x="495371" y="18900"/>
                    <a:pt x="476731" y="13515"/>
                    <a:pt x="457676" y="9994"/>
                  </a:cubicBezTo>
                  <a:cubicBezTo>
                    <a:pt x="409626" y="1088"/>
                    <a:pt x="361369" y="-1604"/>
                    <a:pt x="312491" y="881"/>
                  </a:cubicBezTo>
                  <a:cubicBezTo>
                    <a:pt x="246422" y="4402"/>
                    <a:pt x="181389" y="12479"/>
                    <a:pt x="117598" y="30498"/>
                  </a:cubicBezTo>
                  <a:cubicBezTo>
                    <a:pt x="83425" y="40232"/>
                    <a:pt x="49666" y="51623"/>
                    <a:pt x="20256" y="72749"/>
                  </a:cubicBezTo>
                  <a:cubicBezTo>
                    <a:pt x="-7912" y="92839"/>
                    <a:pt x="-6669" y="116449"/>
                    <a:pt x="23777" y="132190"/>
                  </a:cubicBezTo>
                  <a:cubicBezTo>
                    <a:pt x="29369" y="135090"/>
                    <a:pt x="34961" y="137575"/>
                    <a:pt x="40760" y="139439"/>
                  </a:cubicBezTo>
                  <a:cubicBezTo>
                    <a:pt x="71827" y="149380"/>
                    <a:pt x="103722" y="154765"/>
                    <a:pt x="136446" y="154558"/>
                  </a:cubicBezTo>
                  <a:cubicBezTo>
                    <a:pt x="136446" y="154558"/>
                    <a:pt x="136446" y="154558"/>
                    <a:pt x="136446" y="154558"/>
                  </a:cubicBezTo>
                  <a:cubicBezTo>
                    <a:pt x="141416" y="156836"/>
                    <a:pt x="146594" y="156422"/>
                    <a:pt x="151772" y="156422"/>
                  </a:cubicBezTo>
                  <a:cubicBezTo>
                    <a:pt x="195265" y="157043"/>
                    <a:pt x="238552" y="155801"/>
                    <a:pt x="281838" y="150416"/>
                  </a:cubicBezTo>
                  <a:cubicBezTo>
                    <a:pt x="341487" y="143167"/>
                    <a:pt x="400721" y="133847"/>
                    <a:pt x="457469" y="112929"/>
                  </a:cubicBezTo>
                  <a:cubicBezTo>
                    <a:pt x="480045" y="104644"/>
                    <a:pt x="501170" y="93874"/>
                    <a:pt x="515875" y="73784"/>
                  </a:cubicBezTo>
                  <a:cubicBezTo>
                    <a:pt x="530580" y="57837"/>
                    <a:pt x="529337" y="42718"/>
                    <a:pt x="511526" y="30291"/>
                  </a:cubicBezTo>
                  <a:close/>
                  <a:moveTo>
                    <a:pt x="367168" y="84554"/>
                  </a:moveTo>
                  <a:cubicBezTo>
                    <a:pt x="359712" y="90975"/>
                    <a:pt x="350807" y="94703"/>
                    <a:pt x="341694" y="98224"/>
                  </a:cubicBezTo>
                  <a:cubicBezTo>
                    <a:pt x="302549" y="113964"/>
                    <a:pt x="261541" y="121006"/>
                    <a:pt x="219912" y="125562"/>
                  </a:cubicBezTo>
                  <a:cubicBezTo>
                    <a:pt x="183460" y="129498"/>
                    <a:pt x="147008" y="131154"/>
                    <a:pt x="110557" y="125562"/>
                  </a:cubicBezTo>
                  <a:cubicBezTo>
                    <a:pt x="102893" y="124320"/>
                    <a:pt x="95644" y="122249"/>
                    <a:pt x="88810" y="119142"/>
                  </a:cubicBezTo>
                  <a:cubicBezTo>
                    <a:pt x="76590" y="113343"/>
                    <a:pt x="75555" y="103401"/>
                    <a:pt x="86324" y="95117"/>
                  </a:cubicBezTo>
                  <a:cubicBezTo>
                    <a:pt x="97094" y="86832"/>
                    <a:pt x="109728" y="81862"/>
                    <a:pt x="122569" y="77512"/>
                  </a:cubicBezTo>
                  <a:cubicBezTo>
                    <a:pt x="165027" y="63429"/>
                    <a:pt x="208728" y="55766"/>
                    <a:pt x="253464" y="53073"/>
                  </a:cubicBezTo>
                  <a:cubicBezTo>
                    <a:pt x="266098" y="52245"/>
                    <a:pt x="278732" y="49759"/>
                    <a:pt x="285566" y="50588"/>
                  </a:cubicBezTo>
                  <a:cubicBezTo>
                    <a:pt x="313734" y="51623"/>
                    <a:pt x="335687" y="52659"/>
                    <a:pt x="357227" y="58872"/>
                  </a:cubicBezTo>
                  <a:cubicBezTo>
                    <a:pt x="359505" y="59494"/>
                    <a:pt x="361991" y="60322"/>
                    <a:pt x="364062" y="61358"/>
                  </a:cubicBezTo>
                  <a:cubicBezTo>
                    <a:pt x="376281" y="67571"/>
                    <a:pt x="377317" y="75648"/>
                    <a:pt x="367168" y="8455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3BC4F9C-45C7-4A04-9BB5-4A52196AA41C}"/>
                </a:ext>
              </a:extLst>
            </p:cNvPr>
            <p:cNvSpPr/>
            <p:nvPr/>
          </p:nvSpPr>
          <p:spPr>
            <a:xfrm>
              <a:off x="7833683" y="2344730"/>
              <a:ext cx="186401" cy="186401"/>
            </a:xfrm>
            <a:custGeom>
              <a:avLst/>
              <a:gdLst>
                <a:gd name="connsiteX0" fmla="*/ 93203 w 186400"/>
                <a:gd name="connsiteY0" fmla="*/ 187437 h 186400"/>
                <a:gd name="connsiteX1" fmla="*/ 3 w 186400"/>
                <a:gd name="connsiteY1" fmla="*/ 92373 h 186400"/>
                <a:gd name="connsiteX2" fmla="*/ 94653 w 186400"/>
                <a:gd name="connsiteY2" fmla="*/ 1 h 186400"/>
                <a:gd name="connsiteX3" fmla="*/ 187854 w 186400"/>
                <a:gd name="connsiteY3" fmla="*/ 95065 h 186400"/>
                <a:gd name="connsiteX4" fmla="*/ 93203 w 186400"/>
                <a:gd name="connsiteY4" fmla="*/ 1874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00" h="186400">
                  <a:moveTo>
                    <a:pt x="93203" y="187437"/>
                  </a:moveTo>
                  <a:cubicBezTo>
                    <a:pt x="41425" y="187230"/>
                    <a:pt x="-411" y="144565"/>
                    <a:pt x="3" y="92373"/>
                  </a:cubicBezTo>
                  <a:cubicBezTo>
                    <a:pt x="417" y="41216"/>
                    <a:pt x="42875" y="-206"/>
                    <a:pt x="94653" y="1"/>
                  </a:cubicBezTo>
                  <a:cubicBezTo>
                    <a:pt x="146431" y="208"/>
                    <a:pt x="188475" y="43080"/>
                    <a:pt x="187854" y="95065"/>
                  </a:cubicBezTo>
                  <a:cubicBezTo>
                    <a:pt x="187025" y="146429"/>
                    <a:pt x="144982" y="187644"/>
                    <a:pt x="93203" y="187437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21D08366-C713-4605-BE53-F41F12467C3A}"/>
                </a:ext>
              </a:extLst>
            </p:cNvPr>
            <p:cNvSpPr/>
            <p:nvPr/>
          </p:nvSpPr>
          <p:spPr>
            <a:xfrm>
              <a:off x="7540410" y="2418115"/>
              <a:ext cx="144978" cy="165690"/>
            </a:xfrm>
            <a:custGeom>
              <a:avLst/>
              <a:gdLst>
                <a:gd name="connsiteX0" fmla="*/ 146434 w 144978"/>
                <a:gd name="connsiteY0" fmla="*/ 81950 h 165689"/>
                <a:gd name="connsiteX1" fmla="*/ 89892 w 144978"/>
                <a:gd name="connsiteY1" fmla="*/ 165417 h 165689"/>
                <a:gd name="connsiteX2" fmla="*/ 37079 w 144978"/>
                <a:gd name="connsiteY2" fmla="*/ 153197 h 165689"/>
                <a:gd name="connsiteX3" fmla="*/ 11397 w 144978"/>
                <a:gd name="connsiteY3" fmla="*/ 34729 h 165689"/>
                <a:gd name="connsiteX4" fmla="*/ 108532 w 144978"/>
                <a:gd name="connsiteY4" fmla="*/ 12982 h 165689"/>
                <a:gd name="connsiteX5" fmla="*/ 146434 w 144978"/>
                <a:gd name="connsiteY5" fmla="*/ 81950 h 16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978" h="165689">
                  <a:moveTo>
                    <a:pt x="146434" y="81950"/>
                  </a:moveTo>
                  <a:cubicBezTo>
                    <a:pt x="146434" y="127308"/>
                    <a:pt x="123651" y="158582"/>
                    <a:pt x="89892" y="165417"/>
                  </a:cubicBezTo>
                  <a:cubicBezTo>
                    <a:pt x="70424" y="169352"/>
                    <a:pt x="53026" y="164588"/>
                    <a:pt x="37079" y="153197"/>
                  </a:cubicBezTo>
                  <a:cubicBezTo>
                    <a:pt x="627" y="127515"/>
                    <a:pt x="-10971" y="73459"/>
                    <a:pt x="11397" y="34729"/>
                  </a:cubicBezTo>
                  <a:cubicBezTo>
                    <a:pt x="32108" y="-894"/>
                    <a:pt x="74773" y="-10836"/>
                    <a:pt x="108532" y="12982"/>
                  </a:cubicBezTo>
                  <a:cubicBezTo>
                    <a:pt x="134421" y="31415"/>
                    <a:pt x="145605" y="57511"/>
                    <a:pt x="146434" y="81950"/>
                  </a:cubicBezTo>
                  <a:close/>
                </a:path>
              </a:pathLst>
            </a:custGeom>
            <a:solidFill>
              <a:srgbClr val="1A1A1A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1" name="Graphic 59">
            <a:extLst>
              <a:ext uri="{FF2B5EF4-FFF2-40B4-BE49-F238E27FC236}">
                <a16:creationId xmlns:a16="http://schemas.microsoft.com/office/drawing/2014/main" id="{534707DC-5F5E-443F-92F3-CB776D2D2989}"/>
              </a:ext>
            </a:extLst>
          </p:cNvPr>
          <p:cNvGrpSpPr/>
          <p:nvPr/>
        </p:nvGrpSpPr>
        <p:grpSpPr>
          <a:xfrm>
            <a:off x="6354350" y="2236300"/>
            <a:ext cx="814449" cy="846950"/>
            <a:chOff x="7824587" y="1537514"/>
            <a:chExt cx="2187400" cy="2274690"/>
          </a:xfrm>
        </p:grpSpPr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1E220BB-1750-41DF-835C-ECB3A708DD12}"/>
                </a:ext>
              </a:extLst>
            </p:cNvPr>
            <p:cNvSpPr/>
            <p:nvPr/>
          </p:nvSpPr>
          <p:spPr>
            <a:xfrm>
              <a:off x="7824587" y="1537514"/>
              <a:ext cx="2187400" cy="2274690"/>
            </a:xfrm>
            <a:custGeom>
              <a:avLst/>
              <a:gdLst>
                <a:gd name="connsiteX0" fmla="*/ 2173537 w 2187400"/>
                <a:gd name="connsiteY0" fmla="*/ 844682 h 2274690"/>
                <a:gd name="connsiteX1" fmla="*/ 1996901 w 2187400"/>
                <a:gd name="connsiteY1" fmla="*/ 682938 h 2274690"/>
                <a:gd name="connsiteX2" fmla="*/ 1920394 w 2187400"/>
                <a:gd name="connsiteY2" fmla="*/ 663940 h 2274690"/>
                <a:gd name="connsiteX3" fmla="*/ 1912692 w 2187400"/>
                <a:gd name="connsiteY3" fmla="*/ 632104 h 2274690"/>
                <a:gd name="connsiteX4" fmla="*/ 1744272 w 2187400"/>
                <a:gd name="connsiteY4" fmla="*/ 318885 h 2274690"/>
                <a:gd name="connsiteX5" fmla="*/ 1672386 w 2187400"/>
                <a:gd name="connsiteY5" fmla="*/ 238783 h 2274690"/>
                <a:gd name="connsiteX6" fmla="*/ 898580 w 2187400"/>
                <a:gd name="connsiteY6" fmla="*/ 44176 h 2274690"/>
                <a:gd name="connsiteX7" fmla="*/ 403077 w 2187400"/>
                <a:gd name="connsiteY7" fmla="*/ 556623 h 2274690"/>
                <a:gd name="connsiteX8" fmla="*/ 357378 w 2187400"/>
                <a:gd name="connsiteY8" fmla="*/ 955079 h 2274690"/>
                <a:gd name="connsiteX9" fmla="*/ 477531 w 2187400"/>
                <a:gd name="connsiteY9" fmla="*/ 1224653 h 2274690"/>
                <a:gd name="connsiteX10" fmla="*/ 556606 w 2187400"/>
                <a:gd name="connsiteY10" fmla="*/ 1374588 h 2274690"/>
                <a:gd name="connsiteX11" fmla="*/ 493449 w 2187400"/>
                <a:gd name="connsiteY11" fmla="*/ 1488579 h 2274690"/>
                <a:gd name="connsiteX12" fmla="*/ 328624 w 2187400"/>
                <a:gd name="connsiteY12" fmla="*/ 1557898 h 2274690"/>
                <a:gd name="connsiteX13" fmla="*/ 237225 w 2187400"/>
                <a:gd name="connsiteY13" fmla="*/ 1784340 h 2274690"/>
                <a:gd name="connsiteX14" fmla="*/ 128369 w 2187400"/>
                <a:gd name="connsiteY14" fmla="*/ 1869063 h 2274690"/>
                <a:gd name="connsiteX15" fmla="*/ 0 w 2187400"/>
                <a:gd name="connsiteY15" fmla="*/ 1962002 h 2274690"/>
                <a:gd name="connsiteX16" fmla="*/ 86264 w 2187400"/>
                <a:gd name="connsiteY16" fmla="*/ 2098073 h 2274690"/>
                <a:gd name="connsiteX17" fmla="*/ 100641 w 2187400"/>
                <a:gd name="connsiteY17" fmla="*/ 2222847 h 2274690"/>
                <a:gd name="connsiteX18" fmla="*/ 112451 w 2187400"/>
                <a:gd name="connsiteY18" fmla="*/ 2267006 h 2274690"/>
                <a:gd name="connsiteX19" fmla="*/ 193066 w 2187400"/>
                <a:gd name="connsiteY19" fmla="*/ 2273681 h 2274690"/>
                <a:gd name="connsiteX20" fmla="*/ 308598 w 2187400"/>
                <a:gd name="connsiteY20" fmla="*/ 2178688 h 2274690"/>
                <a:gd name="connsiteX21" fmla="*/ 394862 w 2187400"/>
                <a:gd name="connsiteY21" fmla="*/ 2075993 h 2274690"/>
                <a:gd name="connsiteX22" fmla="*/ 539148 w 2187400"/>
                <a:gd name="connsiteY22" fmla="*/ 2010782 h 2274690"/>
                <a:gd name="connsiteX23" fmla="*/ 559173 w 2187400"/>
                <a:gd name="connsiteY23" fmla="*/ 1844930 h 2274690"/>
                <a:gd name="connsiteX24" fmla="*/ 568416 w 2187400"/>
                <a:gd name="connsiteY24" fmla="*/ 1779719 h 2274690"/>
                <a:gd name="connsiteX25" fmla="*/ 750699 w 2187400"/>
                <a:gd name="connsiteY25" fmla="*/ 1765855 h 2274690"/>
                <a:gd name="connsiteX26" fmla="*/ 1024895 w 2187400"/>
                <a:gd name="connsiteY26" fmla="*/ 1779205 h 2274690"/>
                <a:gd name="connsiteX27" fmla="*/ 1529640 w 2187400"/>
                <a:gd name="connsiteY27" fmla="*/ 1614380 h 2274690"/>
                <a:gd name="connsiteX28" fmla="*/ 1939906 w 2187400"/>
                <a:gd name="connsiteY28" fmla="*/ 1148146 h 2274690"/>
                <a:gd name="connsiteX29" fmla="*/ 2012819 w 2187400"/>
                <a:gd name="connsiteY29" fmla="*/ 1108608 h 2274690"/>
                <a:gd name="connsiteX30" fmla="*/ 2181239 w 2187400"/>
                <a:gd name="connsiteY30" fmla="*/ 1034668 h 2274690"/>
                <a:gd name="connsiteX31" fmla="*/ 2173537 w 2187400"/>
                <a:gd name="connsiteY31" fmla="*/ 844682 h 227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87400" h="2274690">
                  <a:moveTo>
                    <a:pt x="2173537" y="844682"/>
                  </a:moveTo>
                  <a:cubicBezTo>
                    <a:pt x="2142728" y="760473"/>
                    <a:pt x="2049789" y="676263"/>
                    <a:pt x="1996901" y="682938"/>
                  </a:cubicBezTo>
                  <a:cubicBezTo>
                    <a:pt x="1966606" y="692694"/>
                    <a:pt x="1941960" y="683965"/>
                    <a:pt x="1920394" y="663940"/>
                  </a:cubicBezTo>
                  <a:cubicBezTo>
                    <a:pt x="1918853" y="653157"/>
                    <a:pt x="1915259" y="642374"/>
                    <a:pt x="1912692" y="632104"/>
                  </a:cubicBezTo>
                  <a:cubicBezTo>
                    <a:pt x="1882397" y="514005"/>
                    <a:pt x="1823861" y="410797"/>
                    <a:pt x="1744272" y="318885"/>
                  </a:cubicBezTo>
                  <a:cubicBezTo>
                    <a:pt x="1720652" y="292184"/>
                    <a:pt x="1697546" y="264457"/>
                    <a:pt x="1672386" y="238783"/>
                  </a:cubicBezTo>
                  <a:cubicBezTo>
                    <a:pt x="1455186" y="13881"/>
                    <a:pt x="1194341" y="-54924"/>
                    <a:pt x="898580" y="44176"/>
                  </a:cubicBezTo>
                  <a:cubicBezTo>
                    <a:pt x="648518" y="127873"/>
                    <a:pt x="487801" y="307588"/>
                    <a:pt x="403077" y="556623"/>
                  </a:cubicBezTo>
                  <a:cubicBezTo>
                    <a:pt x="350189" y="705531"/>
                    <a:pt x="334785" y="805658"/>
                    <a:pt x="357378" y="955079"/>
                  </a:cubicBezTo>
                  <a:cubicBezTo>
                    <a:pt x="372269" y="1054180"/>
                    <a:pt x="421049" y="1141984"/>
                    <a:pt x="477531" y="1224653"/>
                  </a:cubicBezTo>
                  <a:cubicBezTo>
                    <a:pt x="509366" y="1271893"/>
                    <a:pt x="541202" y="1319132"/>
                    <a:pt x="556606" y="1374588"/>
                  </a:cubicBezTo>
                  <a:cubicBezTo>
                    <a:pt x="574064" y="1437745"/>
                    <a:pt x="555579" y="1470094"/>
                    <a:pt x="493449" y="1488579"/>
                  </a:cubicBezTo>
                  <a:cubicBezTo>
                    <a:pt x="473423" y="1494741"/>
                    <a:pt x="361486" y="1529143"/>
                    <a:pt x="328624" y="1557898"/>
                  </a:cubicBezTo>
                  <a:cubicBezTo>
                    <a:pt x="249548" y="1632352"/>
                    <a:pt x="223875" y="1683699"/>
                    <a:pt x="237225" y="1784340"/>
                  </a:cubicBezTo>
                  <a:cubicBezTo>
                    <a:pt x="229523" y="1849551"/>
                    <a:pt x="192039" y="1874198"/>
                    <a:pt x="128369" y="1869063"/>
                  </a:cubicBezTo>
                  <a:cubicBezTo>
                    <a:pt x="44159" y="1861361"/>
                    <a:pt x="0" y="1896277"/>
                    <a:pt x="0" y="1962002"/>
                  </a:cubicBezTo>
                  <a:cubicBezTo>
                    <a:pt x="8216" y="2020025"/>
                    <a:pt x="52888" y="2055454"/>
                    <a:pt x="86264" y="2098073"/>
                  </a:cubicBezTo>
                  <a:cubicBezTo>
                    <a:pt x="116559" y="2137097"/>
                    <a:pt x="137098" y="2176121"/>
                    <a:pt x="100641" y="2222847"/>
                  </a:cubicBezTo>
                  <a:cubicBezTo>
                    <a:pt x="86777" y="2240819"/>
                    <a:pt x="86777" y="2258277"/>
                    <a:pt x="112451" y="2267006"/>
                  </a:cubicBezTo>
                  <a:cubicBezTo>
                    <a:pt x="139665" y="2267519"/>
                    <a:pt x="166879" y="2269573"/>
                    <a:pt x="193066" y="2273681"/>
                  </a:cubicBezTo>
                  <a:cubicBezTo>
                    <a:pt x="282411" y="2287545"/>
                    <a:pt x="302950" y="2271113"/>
                    <a:pt x="308598" y="2178688"/>
                  </a:cubicBezTo>
                  <a:cubicBezTo>
                    <a:pt x="313733" y="2091911"/>
                    <a:pt x="314760" y="2090884"/>
                    <a:pt x="394862" y="2075993"/>
                  </a:cubicBezTo>
                  <a:cubicBezTo>
                    <a:pt x="465721" y="2073426"/>
                    <a:pt x="504232" y="2060589"/>
                    <a:pt x="539148" y="2010782"/>
                  </a:cubicBezTo>
                  <a:cubicBezTo>
                    <a:pt x="572010" y="1958921"/>
                    <a:pt x="561227" y="1901412"/>
                    <a:pt x="559173" y="1844930"/>
                  </a:cubicBezTo>
                  <a:cubicBezTo>
                    <a:pt x="558147" y="1822337"/>
                    <a:pt x="546850" y="1799231"/>
                    <a:pt x="568416" y="1779719"/>
                  </a:cubicBezTo>
                  <a:cubicBezTo>
                    <a:pt x="625925" y="1737100"/>
                    <a:pt x="689082" y="1751991"/>
                    <a:pt x="750699" y="1765855"/>
                  </a:cubicBezTo>
                  <a:cubicBezTo>
                    <a:pt x="841584" y="1786394"/>
                    <a:pt x="935550" y="1810527"/>
                    <a:pt x="1024895" y="1779205"/>
                  </a:cubicBezTo>
                  <a:cubicBezTo>
                    <a:pt x="1192287" y="1720669"/>
                    <a:pt x="1364815" y="1679591"/>
                    <a:pt x="1529640" y="1614380"/>
                  </a:cubicBezTo>
                  <a:cubicBezTo>
                    <a:pt x="1746326" y="1528630"/>
                    <a:pt x="1893693" y="1382803"/>
                    <a:pt x="1939906" y="1148146"/>
                  </a:cubicBezTo>
                  <a:cubicBezTo>
                    <a:pt x="1948121" y="1105527"/>
                    <a:pt x="1960445" y="1090123"/>
                    <a:pt x="2012819" y="1108608"/>
                  </a:cubicBezTo>
                  <a:cubicBezTo>
                    <a:pt x="2113460" y="1144551"/>
                    <a:pt x="2147349" y="1131714"/>
                    <a:pt x="2181239" y="1034668"/>
                  </a:cubicBezTo>
                  <a:cubicBezTo>
                    <a:pt x="2198697" y="986915"/>
                    <a:pt x="2187914" y="897057"/>
                    <a:pt x="2173537" y="844682"/>
                  </a:cubicBezTo>
                  <a:close/>
                </a:path>
              </a:pathLst>
            </a:custGeom>
            <a:solidFill>
              <a:srgbClr val="585858"/>
            </a:solidFill>
            <a:ln w="51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3" name="Graphic 59">
              <a:extLst>
                <a:ext uri="{FF2B5EF4-FFF2-40B4-BE49-F238E27FC236}">
                  <a16:creationId xmlns:a16="http://schemas.microsoft.com/office/drawing/2014/main" id="{7E6442DD-0015-4F05-A174-096C512E72B5}"/>
                </a:ext>
              </a:extLst>
            </p:cNvPr>
            <p:cNvGrpSpPr/>
            <p:nvPr/>
          </p:nvGrpSpPr>
          <p:grpSpPr>
            <a:xfrm>
              <a:off x="7887310" y="1592356"/>
              <a:ext cx="1838238" cy="2177130"/>
              <a:chOff x="7887310" y="1592356"/>
              <a:chExt cx="1838238" cy="2177130"/>
            </a:xfrm>
            <a:solidFill>
              <a:srgbClr val="E6E6E6"/>
            </a:solidFill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B2E9E5C-8137-41A6-936B-2D22D4E3C29E}"/>
                  </a:ext>
                </a:extLst>
              </p:cNvPr>
              <p:cNvSpPr/>
              <p:nvPr/>
            </p:nvSpPr>
            <p:spPr>
              <a:xfrm>
                <a:off x="7887310" y="1592356"/>
                <a:ext cx="1838238" cy="2177130"/>
              </a:xfrm>
              <a:custGeom>
                <a:avLst/>
                <a:gdLst>
                  <a:gd name="connsiteX0" fmla="*/ 1836105 w 1838237"/>
                  <a:gd name="connsiteY0" fmla="*/ 842214 h 2177130"/>
                  <a:gd name="connsiteX1" fmla="*/ 1637904 w 1838237"/>
                  <a:gd name="connsiteY1" fmla="*/ 282528 h 2177130"/>
                  <a:gd name="connsiteX2" fmla="*/ 739324 w 1838237"/>
                  <a:gd name="connsiteY2" fmla="*/ 96136 h 2177130"/>
                  <a:gd name="connsiteX3" fmla="*/ 392728 w 1838237"/>
                  <a:gd name="connsiteY3" fmla="*/ 563398 h 2177130"/>
                  <a:gd name="connsiteX4" fmla="*/ 392215 w 1838237"/>
                  <a:gd name="connsiteY4" fmla="*/ 564425 h 2177130"/>
                  <a:gd name="connsiteX5" fmla="*/ 506720 w 1838237"/>
                  <a:gd name="connsiteY5" fmla="*/ 1154920 h 2177130"/>
                  <a:gd name="connsiteX6" fmla="*/ 507233 w 1838237"/>
                  <a:gd name="connsiteY6" fmla="*/ 1155434 h 2177130"/>
                  <a:gd name="connsiteX7" fmla="*/ 580147 w 1838237"/>
                  <a:gd name="connsiteY7" fmla="*/ 1354148 h 2177130"/>
                  <a:gd name="connsiteX8" fmla="*/ 480019 w 1838237"/>
                  <a:gd name="connsiteY8" fmla="*/ 1500488 h 2177130"/>
                  <a:gd name="connsiteX9" fmla="*/ 251523 w 1838237"/>
                  <a:gd name="connsiteY9" fmla="*/ 1621155 h 2177130"/>
                  <a:gd name="connsiteX10" fmla="*/ 242794 w 1838237"/>
                  <a:gd name="connsiteY10" fmla="*/ 1775197 h 2177130"/>
                  <a:gd name="connsiteX11" fmla="*/ 128803 w 1838237"/>
                  <a:gd name="connsiteY11" fmla="*/ 1880972 h 2177130"/>
                  <a:gd name="connsiteX12" fmla="*/ 72834 w 1838237"/>
                  <a:gd name="connsiteY12" fmla="*/ 1888675 h 2177130"/>
                  <a:gd name="connsiteX13" fmla="*/ 3002 w 1838237"/>
                  <a:gd name="connsiteY13" fmla="*/ 1923077 h 2177130"/>
                  <a:gd name="connsiteX14" fmla="*/ 34323 w 1838237"/>
                  <a:gd name="connsiteY14" fmla="*/ 1993937 h 2177130"/>
                  <a:gd name="connsiteX15" fmla="*/ 80536 w 1838237"/>
                  <a:gd name="connsiteY15" fmla="*/ 2045284 h 2177130"/>
                  <a:gd name="connsiteX16" fmla="*/ 116479 w 1838237"/>
                  <a:gd name="connsiteY16" fmla="*/ 2149006 h 2177130"/>
                  <a:gd name="connsiteX17" fmla="*/ 123668 w 1838237"/>
                  <a:gd name="connsiteY17" fmla="*/ 2179815 h 2177130"/>
                  <a:gd name="connsiteX18" fmla="*/ 155503 w 1838237"/>
                  <a:gd name="connsiteY18" fmla="*/ 2157222 h 2177130"/>
                  <a:gd name="connsiteX19" fmla="*/ 285412 w 1838237"/>
                  <a:gd name="connsiteY19" fmla="*/ 1951318 h 2177130"/>
                  <a:gd name="connsiteX20" fmla="*/ 436374 w 1838237"/>
                  <a:gd name="connsiteY20" fmla="*/ 1818329 h 2177130"/>
                  <a:gd name="connsiteX21" fmla="*/ 603253 w 1838237"/>
                  <a:gd name="connsiteY21" fmla="*/ 1631938 h 2177130"/>
                  <a:gd name="connsiteX22" fmla="*/ 909284 w 1838237"/>
                  <a:gd name="connsiteY22" fmla="*/ 1659152 h 2177130"/>
                  <a:gd name="connsiteX23" fmla="*/ 906716 w 1838237"/>
                  <a:gd name="connsiteY23" fmla="*/ 1658638 h 2177130"/>
                  <a:gd name="connsiteX24" fmla="*/ 911851 w 1838237"/>
                  <a:gd name="connsiteY24" fmla="*/ 1658638 h 2177130"/>
                  <a:gd name="connsiteX25" fmla="*/ 1528020 w 1838237"/>
                  <a:gd name="connsiteY25" fmla="*/ 1466085 h 2177130"/>
                  <a:gd name="connsiteX26" fmla="*/ 1776542 w 1838237"/>
                  <a:gd name="connsiteY26" fmla="*/ 1232968 h 2177130"/>
                  <a:gd name="connsiteX27" fmla="*/ 1836105 w 1838237"/>
                  <a:gd name="connsiteY27" fmla="*/ 842214 h 2177130"/>
                  <a:gd name="connsiteX28" fmla="*/ 1005817 w 1838237"/>
                  <a:gd name="connsiteY28" fmla="*/ 478161 h 2177130"/>
                  <a:gd name="connsiteX29" fmla="*/ 1093107 w 1838237"/>
                  <a:gd name="connsiteY29" fmla="*/ 566479 h 2177130"/>
                  <a:gd name="connsiteX30" fmla="*/ 996061 w 1838237"/>
                  <a:gd name="connsiteY30" fmla="*/ 652742 h 2177130"/>
                  <a:gd name="connsiteX31" fmla="*/ 918526 w 1838237"/>
                  <a:gd name="connsiteY31" fmla="*/ 565965 h 2177130"/>
                  <a:gd name="connsiteX32" fmla="*/ 1005817 w 1838237"/>
                  <a:gd name="connsiteY32" fmla="*/ 478161 h 2177130"/>
                  <a:gd name="connsiteX33" fmla="*/ 1006330 w 1838237"/>
                  <a:gd name="connsiteY33" fmla="*/ 1276100 h 2177130"/>
                  <a:gd name="connsiteX34" fmla="*/ 803508 w 1838237"/>
                  <a:gd name="connsiteY34" fmla="*/ 1211402 h 2177130"/>
                  <a:gd name="connsiteX35" fmla="*/ 764484 w 1838237"/>
                  <a:gd name="connsiteY35" fmla="*/ 1191377 h 2177130"/>
                  <a:gd name="connsiteX36" fmla="*/ 730081 w 1838237"/>
                  <a:gd name="connsiteY36" fmla="*/ 1151326 h 2177130"/>
                  <a:gd name="connsiteX37" fmla="*/ 786563 w 1838237"/>
                  <a:gd name="connsiteY37" fmla="*/ 1140543 h 2177130"/>
                  <a:gd name="connsiteX38" fmla="*/ 892852 w 1838237"/>
                  <a:gd name="connsiteY38" fmla="*/ 1203700 h 2177130"/>
                  <a:gd name="connsiteX39" fmla="*/ 1021221 w 1838237"/>
                  <a:gd name="connsiteY39" fmla="*/ 1147218 h 2177130"/>
                  <a:gd name="connsiteX40" fmla="*/ 904149 w 1838237"/>
                  <a:gd name="connsiteY40" fmla="*/ 984447 h 2177130"/>
                  <a:gd name="connsiteX41" fmla="*/ 947794 w 1838237"/>
                  <a:gd name="connsiteY41" fmla="*/ 940801 h 2177130"/>
                  <a:gd name="connsiteX42" fmla="*/ 1054597 w 1838237"/>
                  <a:gd name="connsiteY42" fmla="*/ 1028092 h 2177130"/>
                  <a:gd name="connsiteX43" fmla="*/ 1081297 w 1838237"/>
                  <a:gd name="connsiteY43" fmla="*/ 1098951 h 2177130"/>
                  <a:gd name="connsiteX44" fmla="*/ 1006330 w 1838237"/>
                  <a:gd name="connsiteY44" fmla="*/ 1276100 h 2177130"/>
                  <a:gd name="connsiteX45" fmla="*/ 1548046 w 1838237"/>
                  <a:gd name="connsiteY45" fmla="*/ 1131814 h 2177130"/>
                  <a:gd name="connsiteX46" fmla="*/ 1337521 w 1838237"/>
                  <a:gd name="connsiteY46" fmla="*/ 1246832 h 2177130"/>
                  <a:gd name="connsiteX47" fmla="*/ 1209153 w 1838237"/>
                  <a:gd name="connsiteY47" fmla="*/ 1094330 h 2177130"/>
                  <a:gd name="connsiteX48" fmla="*/ 1182452 w 1838237"/>
                  <a:gd name="connsiteY48" fmla="*/ 920262 h 2177130"/>
                  <a:gd name="connsiteX49" fmla="*/ 1077190 w 1838237"/>
                  <a:gd name="connsiteY49" fmla="*/ 836053 h 2177130"/>
                  <a:gd name="connsiteX50" fmla="*/ 1033544 w 1838237"/>
                  <a:gd name="connsiteY50" fmla="*/ 803704 h 2177130"/>
                  <a:gd name="connsiteX51" fmla="*/ 1081297 w 1838237"/>
                  <a:gd name="connsiteY51" fmla="*/ 778030 h 2177130"/>
                  <a:gd name="connsiteX52" fmla="*/ 1265635 w 1838237"/>
                  <a:gd name="connsiteY52" fmla="*/ 819108 h 2177130"/>
                  <a:gd name="connsiteX53" fmla="*/ 1439189 w 1838237"/>
                  <a:gd name="connsiteY53" fmla="*/ 730790 h 2177130"/>
                  <a:gd name="connsiteX54" fmla="*/ 1459728 w 1838237"/>
                  <a:gd name="connsiteY54" fmla="*/ 684578 h 2177130"/>
                  <a:gd name="connsiteX55" fmla="*/ 1503887 w 1838237"/>
                  <a:gd name="connsiteY55" fmla="*/ 663525 h 2177130"/>
                  <a:gd name="connsiteX56" fmla="*/ 1512616 w 1838237"/>
                  <a:gd name="connsiteY56" fmla="*/ 706657 h 2177130"/>
                  <a:gd name="connsiteX57" fmla="*/ 1475132 w 1838237"/>
                  <a:gd name="connsiteY57" fmla="*/ 786246 h 2177130"/>
                  <a:gd name="connsiteX58" fmla="*/ 1474619 w 1838237"/>
                  <a:gd name="connsiteY58" fmla="*/ 830404 h 2177130"/>
                  <a:gd name="connsiteX59" fmla="*/ 1559342 w 1838237"/>
                  <a:gd name="connsiteY59" fmla="*/ 959286 h 2177130"/>
                  <a:gd name="connsiteX60" fmla="*/ 1548046 w 1838237"/>
                  <a:gd name="connsiteY60" fmla="*/ 1131814 h 2177130"/>
                  <a:gd name="connsiteX61" fmla="*/ 1480780 w 1838237"/>
                  <a:gd name="connsiteY61" fmla="*/ 576748 h 2177130"/>
                  <a:gd name="connsiteX62" fmla="*/ 1395544 w 1838237"/>
                  <a:gd name="connsiteY62" fmla="*/ 492538 h 2177130"/>
                  <a:gd name="connsiteX63" fmla="*/ 1480780 w 1838237"/>
                  <a:gd name="connsiteY63" fmla="*/ 402167 h 2177130"/>
                  <a:gd name="connsiteX64" fmla="*/ 1570638 w 1838237"/>
                  <a:gd name="connsiteY64" fmla="*/ 489458 h 2177130"/>
                  <a:gd name="connsiteX65" fmla="*/ 1480780 w 1838237"/>
                  <a:gd name="connsiteY65" fmla="*/ 576748 h 2177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838237" h="2177130">
                    <a:moveTo>
                      <a:pt x="1836105" y="842214"/>
                    </a:moveTo>
                    <a:cubicBezTo>
                      <a:pt x="1824295" y="654283"/>
                      <a:pt x="1772434" y="421166"/>
                      <a:pt x="1637904" y="282528"/>
                    </a:cubicBezTo>
                    <a:cubicBezTo>
                      <a:pt x="1350871" y="-13747"/>
                      <a:pt x="1071541" y="-78958"/>
                      <a:pt x="739324" y="96136"/>
                    </a:cubicBezTo>
                    <a:cubicBezTo>
                      <a:pt x="616603" y="160834"/>
                      <a:pt x="495423" y="292797"/>
                      <a:pt x="392728" y="563398"/>
                    </a:cubicBezTo>
                    <a:cubicBezTo>
                      <a:pt x="392728" y="563911"/>
                      <a:pt x="392728" y="563911"/>
                      <a:pt x="392215" y="564425"/>
                    </a:cubicBezTo>
                    <a:cubicBezTo>
                      <a:pt x="336760" y="779570"/>
                      <a:pt x="378351" y="975718"/>
                      <a:pt x="506720" y="1154920"/>
                    </a:cubicBezTo>
                    <a:cubicBezTo>
                      <a:pt x="506720" y="1154920"/>
                      <a:pt x="506720" y="1155434"/>
                      <a:pt x="507233" y="1155434"/>
                    </a:cubicBezTo>
                    <a:cubicBezTo>
                      <a:pt x="545744" y="1217050"/>
                      <a:pt x="565769" y="1280208"/>
                      <a:pt x="580147" y="1354148"/>
                    </a:cubicBezTo>
                    <a:cubicBezTo>
                      <a:pt x="597605" y="1445033"/>
                      <a:pt x="564742" y="1502542"/>
                      <a:pt x="480019" y="1500488"/>
                    </a:cubicBezTo>
                    <a:cubicBezTo>
                      <a:pt x="385026" y="1497921"/>
                      <a:pt x="280791" y="1547728"/>
                      <a:pt x="251523" y="1621155"/>
                    </a:cubicBezTo>
                    <a:cubicBezTo>
                      <a:pt x="225849" y="1685339"/>
                      <a:pt x="256144" y="1721282"/>
                      <a:pt x="242794" y="1775197"/>
                    </a:cubicBezTo>
                    <a:cubicBezTo>
                      <a:pt x="227903" y="1837841"/>
                      <a:pt x="196581" y="1877378"/>
                      <a:pt x="128803" y="1880972"/>
                    </a:cubicBezTo>
                    <a:cubicBezTo>
                      <a:pt x="109804" y="1881999"/>
                      <a:pt x="91319" y="1886107"/>
                      <a:pt x="72834" y="1888675"/>
                    </a:cubicBezTo>
                    <a:cubicBezTo>
                      <a:pt x="45620" y="1892782"/>
                      <a:pt x="14298" y="1894323"/>
                      <a:pt x="3002" y="1923077"/>
                    </a:cubicBezTo>
                    <a:cubicBezTo>
                      <a:pt x="-8808" y="1952859"/>
                      <a:pt x="16865" y="1973398"/>
                      <a:pt x="34323" y="1993937"/>
                    </a:cubicBezTo>
                    <a:cubicBezTo>
                      <a:pt x="49214" y="2011908"/>
                      <a:pt x="66159" y="2027313"/>
                      <a:pt x="80536" y="2045284"/>
                    </a:cubicBezTo>
                    <a:cubicBezTo>
                      <a:pt x="104669" y="2075066"/>
                      <a:pt x="123668" y="2107928"/>
                      <a:pt x="116479" y="2149006"/>
                    </a:cubicBezTo>
                    <a:cubicBezTo>
                      <a:pt x="114425" y="2160302"/>
                      <a:pt x="105696" y="2175193"/>
                      <a:pt x="123668" y="2179815"/>
                    </a:cubicBezTo>
                    <a:cubicBezTo>
                      <a:pt x="141126" y="2184949"/>
                      <a:pt x="153449" y="2172626"/>
                      <a:pt x="155503" y="2157222"/>
                    </a:cubicBezTo>
                    <a:cubicBezTo>
                      <a:pt x="159611" y="2130521"/>
                      <a:pt x="168340" y="1943103"/>
                      <a:pt x="285412" y="1951318"/>
                    </a:cubicBezTo>
                    <a:cubicBezTo>
                      <a:pt x="402998" y="1959534"/>
                      <a:pt x="446643" y="1936941"/>
                      <a:pt x="436374" y="1818329"/>
                    </a:cubicBezTo>
                    <a:cubicBezTo>
                      <a:pt x="420970" y="1646315"/>
                      <a:pt x="481560" y="1624235"/>
                      <a:pt x="603253" y="1631938"/>
                    </a:cubicBezTo>
                    <a:cubicBezTo>
                      <a:pt x="705434" y="1638613"/>
                      <a:pt x="805048" y="1675583"/>
                      <a:pt x="909284" y="1659152"/>
                    </a:cubicBezTo>
                    <a:cubicBezTo>
                      <a:pt x="907230" y="1658638"/>
                      <a:pt x="905176" y="1658125"/>
                      <a:pt x="906716" y="1658638"/>
                    </a:cubicBezTo>
                    <a:cubicBezTo>
                      <a:pt x="908257" y="1659152"/>
                      <a:pt x="910311" y="1659152"/>
                      <a:pt x="911851" y="1658638"/>
                    </a:cubicBezTo>
                    <a:cubicBezTo>
                      <a:pt x="1117754" y="1595481"/>
                      <a:pt x="1332386" y="1558511"/>
                      <a:pt x="1528020" y="1466085"/>
                    </a:cubicBezTo>
                    <a:cubicBezTo>
                      <a:pt x="1672820" y="1397793"/>
                      <a:pt x="1776028" y="1232968"/>
                      <a:pt x="1776542" y="1232968"/>
                    </a:cubicBezTo>
                    <a:cubicBezTo>
                      <a:pt x="1829943" y="1126679"/>
                      <a:pt x="1844834" y="976231"/>
                      <a:pt x="1836105" y="842214"/>
                    </a:cubicBezTo>
                    <a:close/>
                    <a:moveTo>
                      <a:pt x="1005817" y="478161"/>
                    </a:moveTo>
                    <a:cubicBezTo>
                      <a:pt x="1055624" y="478675"/>
                      <a:pt x="1094134" y="517699"/>
                      <a:pt x="1093107" y="566479"/>
                    </a:cubicBezTo>
                    <a:cubicBezTo>
                      <a:pt x="1092080" y="616799"/>
                      <a:pt x="1051516" y="653256"/>
                      <a:pt x="996061" y="652742"/>
                    </a:cubicBezTo>
                    <a:cubicBezTo>
                      <a:pt x="938552" y="652229"/>
                      <a:pt x="922634" y="611664"/>
                      <a:pt x="918526" y="565965"/>
                    </a:cubicBezTo>
                    <a:cubicBezTo>
                      <a:pt x="914418" y="517699"/>
                      <a:pt x="956523" y="477648"/>
                      <a:pt x="1005817" y="478161"/>
                    </a:cubicBezTo>
                    <a:close/>
                    <a:moveTo>
                      <a:pt x="1006330" y="1276100"/>
                    </a:moveTo>
                    <a:cubicBezTo>
                      <a:pt x="923661" y="1301260"/>
                      <a:pt x="866665" y="1246318"/>
                      <a:pt x="803508" y="1211402"/>
                    </a:cubicBezTo>
                    <a:cubicBezTo>
                      <a:pt x="790671" y="1204727"/>
                      <a:pt x="777321" y="1198565"/>
                      <a:pt x="764484" y="1191377"/>
                    </a:cubicBezTo>
                    <a:cubicBezTo>
                      <a:pt x="748053" y="1182134"/>
                      <a:pt x="721352" y="1173919"/>
                      <a:pt x="730081" y="1151326"/>
                    </a:cubicBezTo>
                    <a:cubicBezTo>
                      <a:pt x="738810" y="1128219"/>
                      <a:pt x="766024" y="1133354"/>
                      <a:pt x="786563" y="1140543"/>
                    </a:cubicBezTo>
                    <a:cubicBezTo>
                      <a:pt x="827128" y="1154407"/>
                      <a:pt x="857423" y="1181107"/>
                      <a:pt x="892852" y="1203700"/>
                    </a:cubicBezTo>
                    <a:cubicBezTo>
                      <a:pt x="962685" y="1248886"/>
                      <a:pt x="1013519" y="1229374"/>
                      <a:pt x="1021221" y="1147218"/>
                    </a:cubicBezTo>
                    <a:cubicBezTo>
                      <a:pt x="1028923" y="1066089"/>
                      <a:pt x="983737" y="1006526"/>
                      <a:pt x="904149" y="984447"/>
                    </a:cubicBezTo>
                    <a:cubicBezTo>
                      <a:pt x="877962" y="977258"/>
                      <a:pt x="886177" y="925911"/>
                      <a:pt x="947794" y="940801"/>
                    </a:cubicBezTo>
                    <a:cubicBezTo>
                      <a:pt x="997601" y="952611"/>
                      <a:pt x="1030977" y="987014"/>
                      <a:pt x="1054597" y="1028092"/>
                    </a:cubicBezTo>
                    <a:cubicBezTo>
                      <a:pt x="1067947" y="1051198"/>
                      <a:pt x="1078217" y="1072251"/>
                      <a:pt x="1081297" y="1098951"/>
                    </a:cubicBezTo>
                    <a:cubicBezTo>
                      <a:pt x="1087973" y="1171351"/>
                      <a:pt x="1082838" y="1245805"/>
                      <a:pt x="1006330" y="1276100"/>
                    </a:cubicBezTo>
                    <a:close/>
                    <a:moveTo>
                      <a:pt x="1548046" y="1131814"/>
                    </a:moveTo>
                    <a:cubicBezTo>
                      <a:pt x="1500292" y="1210889"/>
                      <a:pt x="1436622" y="1261209"/>
                      <a:pt x="1337521" y="1246832"/>
                    </a:cubicBezTo>
                    <a:cubicBezTo>
                      <a:pt x="1262554" y="1223212"/>
                      <a:pt x="1229692" y="1163649"/>
                      <a:pt x="1209153" y="1094330"/>
                    </a:cubicBezTo>
                    <a:cubicBezTo>
                      <a:pt x="1195289" y="1035281"/>
                      <a:pt x="1191181" y="978285"/>
                      <a:pt x="1182452" y="920262"/>
                    </a:cubicBezTo>
                    <a:cubicBezTo>
                      <a:pt x="1175777" y="887914"/>
                      <a:pt x="1156778" y="849403"/>
                      <a:pt x="1077190" y="836053"/>
                    </a:cubicBezTo>
                    <a:cubicBezTo>
                      <a:pt x="1058191" y="832972"/>
                      <a:pt x="1033544" y="827837"/>
                      <a:pt x="1033544" y="803704"/>
                    </a:cubicBezTo>
                    <a:cubicBezTo>
                      <a:pt x="1033544" y="778030"/>
                      <a:pt x="1061272" y="774436"/>
                      <a:pt x="1081297" y="778030"/>
                    </a:cubicBezTo>
                    <a:cubicBezTo>
                      <a:pt x="1142914" y="791894"/>
                      <a:pt x="1204018" y="807812"/>
                      <a:pt x="1265635" y="819108"/>
                    </a:cubicBezTo>
                    <a:cubicBezTo>
                      <a:pt x="1351898" y="834512"/>
                      <a:pt x="1399138" y="809352"/>
                      <a:pt x="1439189" y="730790"/>
                    </a:cubicBezTo>
                    <a:cubicBezTo>
                      <a:pt x="1446891" y="715900"/>
                      <a:pt x="1453053" y="699982"/>
                      <a:pt x="1459728" y="684578"/>
                    </a:cubicBezTo>
                    <a:cubicBezTo>
                      <a:pt x="1468457" y="665066"/>
                      <a:pt x="1485402" y="652229"/>
                      <a:pt x="1503887" y="663525"/>
                    </a:cubicBezTo>
                    <a:cubicBezTo>
                      <a:pt x="1519291" y="672768"/>
                      <a:pt x="1519805" y="690739"/>
                      <a:pt x="1512616" y="706657"/>
                    </a:cubicBezTo>
                    <a:cubicBezTo>
                      <a:pt x="1500806" y="733358"/>
                      <a:pt x="1488996" y="760572"/>
                      <a:pt x="1475132" y="786246"/>
                    </a:cubicBezTo>
                    <a:cubicBezTo>
                      <a:pt x="1466403" y="802163"/>
                      <a:pt x="1458701" y="815514"/>
                      <a:pt x="1474619" y="830404"/>
                    </a:cubicBezTo>
                    <a:cubicBezTo>
                      <a:pt x="1529047" y="869942"/>
                      <a:pt x="1551640" y="908966"/>
                      <a:pt x="1559342" y="959286"/>
                    </a:cubicBezTo>
                    <a:cubicBezTo>
                      <a:pt x="1564477" y="1018336"/>
                      <a:pt x="1570638" y="1070710"/>
                      <a:pt x="1548046" y="1131814"/>
                    </a:cubicBezTo>
                    <a:close/>
                    <a:moveTo>
                      <a:pt x="1480780" y="576748"/>
                    </a:moveTo>
                    <a:cubicBezTo>
                      <a:pt x="1434568" y="576235"/>
                      <a:pt x="1397084" y="538751"/>
                      <a:pt x="1395544" y="492538"/>
                    </a:cubicBezTo>
                    <a:cubicBezTo>
                      <a:pt x="1394003" y="443245"/>
                      <a:pt x="1432000" y="402680"/>
                      <a:pt x="1480780" y="402167"/>
                    </a:cubicBezTo>
                    <a:cubicBezTo>
                      <a:pt x="1529561" y="401654"/>
                      <a:pt x="1570638" y="441704"/>
                      <a:pt x="1570638" y="489458"/>
                    </a:cubicBezTo>
                    <a:cubicBezTo>
                      <a:pt x="1571152" y="536184"/>
                      <a:pt x="1528534" y="577775"/>
                      <a:pt x="1480780" y="576748"/>
                    </a:cubicBezTo>
                    <a:close/>
                  </a:path>
                </a:pathLst>
              </a:custGeom>
              <a:solidFill>
                <a:srgbClr val="E6E6E6"/>
              </a:solidFill>
              <a:ln w="5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B4C40FB-D3EB-4872-B4B6-E3DFCF514EE4}"/>
                  </a:ext>
                </a:extLst>
              </p:cNvPr>
              <p:cNvSpPr/>
              <p:nvPr/>
            </p:nvSpPr>
            <p:spPr>
              <a:xfrm>
                <a:off x="9090815" y="2449032"/>
                <a:ext cx="308085" cy="338893"/>
              </a:xfrm>
              <a:custGeom>
                <a:avLst/>
                <a:gdLst>
                  <a:gd name="connsiteX0" fmla="*/ 255197 w 308084"/>
                  <a:gd name="connsiteY0" fmla="*/ 14806 h 338892"/>
                  <a:gd name="connsiteX1" fmla="*/ 186905 w 308084"/>
                  <a:gd name="connsiteY1" fmla="*/ 12238 h 338892"/>
                  <a:gd name="connsiteX2" fmla="*/ 187418 w 308084"/>
                  <a:gd name="connsiteY2" fmla="*/ 78477 h 338892"/>
                  <a:gd name="connsiteX3" fmla="*/ 219767 w 308084"/>
                  <a:gd name="connsiteY3" fmla="*/ 186306 h 338892"/>
                  <a:gd name="connsiteX4" fmla="*/ 192553 w 308084"/>
                  <a:gd name="connsiteY4" fmla="*/ 234573 h 338892"/>
                  <a:gd name="connsiteX5" fmla="*/ 175095 w 308084"/>
                  <a:gd name="connsiteY5" fmla="*/ 188360 h 338892"/>
                  <a:gd name="connsiteX6" fmla="*/ 0 w 308084"/>
                  <a:gd name="connsiteY6" fmla="*/ 21995 h 338892"/>
                  <a:gd name="connsiteX7" fmla="*/ 44159 w 308084"/>
                  <a:gd name="connsiteY7" fmla="*/ 164227 h 338892"/>
                  <a:gd name="connsiteX8" fmla="*/ 44159 w 308084"/>
                  <a:gd name="connsiteY8" fmla="*/ 164227 h 338892"/>
                  <a:gd name="connsiteX9" fmla="*/ 53401 w 308084"/>
                  <a:gd name="connsiteY9" fmla="*/ 238681 h 338892"/>
                  <a:gd name="connsiteX10" fmla="*/ 165852 w 308084"/>
                  <a:gd name="connsiteY10" fmla="*/ 342402 h 338892"/>
                  <a:gd name="connsiteX11" fmla="*/ 305517 w 308084"/>
                  <a:gd name="connsiteY11" fmla="*/ 248437 h 338892"/>
                  <a:gd name="connsiteX12" fmla="*/ 255197 w 308084"/>
                  <a:gd name="connsiteY12" fmla="*/ 14806 h 33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8084" h="338892">
                    <a:moveTo>
                      <a:pt x="255197" y="14806"/>
                    </a:moveTo>
                    <a:cubicBezTo>
                      <a:pt x="219253" y="-7787"/>
                      <a:pt x="211551" y="-1112"/>
                      <a:pt x="186905" y="12238"/>
                    </a:cubicBezTo>
                    <a:cubicBezTo>
                      <a:pt x="159177" y="27129"/>
                      <a:pt x="178689" y="61019"/>
                      <a:pt x="187418" y="78477"/>
                    </a:cubicBezTo>
                    <a:cubicBezTo>
                      <a:pt x="204876" y="112879"/>
                      <a:pt x="220794" y="147282"/>
                      <a:pt x="219767" y="186306"/>
                    </a:cubicBezTo>
                    <a:cubicBezTo>
                      <a:pt x="219253" y="206332"/>
                      <a:pt x="215146" y="237140"/>
                      <a:pt x="192553" y="234573"/>
                    </a:cubicBezTo>
                    <a:cubicBezTo>
                      <a:pt x="176635" y="232519"/>
                      <a:pt x="176122" y="206332"/>
                      <a:pt x="175095" y="188360"/>
                    </a:cubicBezTo>
                    <a:cubicBezTo>
                      <a:pt x="168933" y="80017"/>
                      <a:pt x="98074" y="14806"/>
                      <a:pt x="0" y="21995"/>
                    </a:cubicBezTo>
                    <a:cubicBezTo>
                      <a:pt x="31322" y="63072"/>
                      <a:pt x="40051" y="126743"/>
                      <a:pt x="44159" y="164227"/>
                    </a:cubicBezTo>
                    <a:lnTo>
                      <a:pt x="44159" y="164227"/>
                    </a:lnTo>
                    <a:cubicBezTo>
                      <a:pt x="47240" y="188874"/>
                      <a:pt x="47753" y="214547"/>
                      <a:pt x="53401" y="238681"/>
                    </a:cubicBezTo>
                    <a:cubicBezTo>
                      <a:pt x="70346" y="313648"/>
                      <a:pt x="101668" y="341889"/>
                      <a:pt x="165852" y="342402"/>
                    </a:cubicBezTo>
                    <a:cubicBezTo>
                      <a:pt x="234658" y="343429"/>
                      <a:pt x="284978" y="312621"/>
                      <a:pt x="305517" y="248437"/>
                    </a:cubicBezTo>
                    <a:cubicBezTo>
                      <a:pt x="325029" y="184766"/>
                      <a:pt x="291140" y="37399"/>
                      <a:pt x="255197" y="14806"/>
                    </a:cubicBezTo>
                    <a:close/>
                  </a:path>
                </a:pathLst>
              </a:custGeom>
              <a:solidFill>
                <a:srgbClr val="E6E6E6"/>
              </a:solidFill>
              <a:ln w="5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27204DB-A897-4590-908F-6133E6E04F25}"/>
                </a:ext>
              </a:extLst>
            </p:cNvPr>
            <p:cNvSpPr/>
            <p:nvPr/>
          </p:nvSpPr>
          <p:spPr>
            <a:xfrm>
              <a:off x="9751845" y="2297359"/>
              <a:ext cx="205390" cy="313219"/>
            </a:xfrm>
            <a:custGeom>
              <a:avLst/>
              <a:gdLst>
                <a:gd name="connsiteX0" fmla="*/ 193904 w 205389"/>
                <a:gd name="connsiteY0" fmla="*/ 110511 h 313219"/>
                <a:gd name="connsiteX1" fmla="*/ 48591 w 205389"/>
                <a:gd name="connsiteY1" fmla="*/ 628 h 313219"/>
                <a:gd name="connsiteX2" fmla="*/ 325 w 205389"/>
                <a:gd name="connsiteY2" fmla="*/ 13464 h 313219"/>
                <a:gd name="connsiteX3" fmla="*/ 30619 w 205389"/>
                <a:gd name="connsiteY3" fmla="*/ 263013 h 313219"/>
                <a:gd name="connsiteX4" fmla="*/ 144097 w 205389"/>
                <a:gd name="connsiteY4" fmla="*/ 310766 h 313219"/>
                <a:gd name="connsiteX5" fmla="*/ 146665 w 205389"/>
                <a:gd name="connsiteY5" fmla="*/ 312306 h 313219"/>
                <a:gd name="connsiteX6" fmla="*/ 156421 w 205389"/>
                <a:gd name="connsiteY6" fmla="*/ 315387 h 313219"/>
                <a:gd name="connsiteX7" fmla="*/ 193904 w 205389"/>
                <a:gd name="connsiteY7" fmla="*/ 110511 h 31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389" h="313219">
                  <a:moveTo>
                    <a:pt x="193904" y="110511"/>
                  </a:moveTo>
                  <a:cubicBezTo>
                    <a:pt x="166177" y="41192"/>
                    <a:pt x="104046" y="-6048"/>
                    <a:pt x="48591" y="628"/>
                  </a:cubicBezTo>
                  <a:cubicBezTo>
                    <a:pt x="32160" y="2681"/>
                    <a:pt x="-3783" y="-5534"/>
                    <a:pt x="325" y="13464"/>
                  </a:cubicBezTo>
                  <a:cubicBezTo>
                    <a:pt x="12648" y="72514"/>
                    <a:pt x="29079" y="261986"/>
                    <a:pt x="30619" y="263013"/>
                  </a:cubicBezTo>
                  <a:cubicBezTo>
                    <a:pt x="73238" y="284065"/>
                    <a:pt x="107641" y="281498"/>
                    <a:pt x="144097" y="310766"/>
                  </a:cubicBezTo>
                  <a:cubicBezTo>
                    <a:pt x="144611" y="311279"/>
                    <a:pt x="145638" y="311793"/>
                    <a:pt x="146665" y="312306"/>
                  </a:cubicBezTo>
                  <a:cubicBezTo>
                    <a:pt x="150259" y="313847"/>
                    <a:pt x="154880" y="316414"/>
                    <a:pt x="156421" y="315387"/>
                  </a:cubicBezTo>
                  <a:cubicBezTo>
                    <a:pt x="203147" y="279444"/>
                    <a:pt x="224199" y="185992"/>
                    <a:pt x="193904" y="110511"/>
                  </a:cubicBezTo>
                  <a:close/>
                </a:path>
              </a:pathLst>
            </a:custGeom>
            <a:solidFill>
              <a:srgbClr val="E6E6E6"/>
            </a:solidFill>
            <a:ln w="51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9D478DC-3C0D-4FE3-B530-B7BF38431EF0}"/>
                </a:ext>
              </a:extLst>
            </p:cNvPr>
            <p:cNvSpPr/>
            <p:nvPr/>
          </p:nvSpPr>
          <p:spPr>
            <a:xfrm>
              <a:off x="9090815" y="2449032"/>
              <a:ext cx="308085" cy="338893"/>
            </a:xfrm>
            <a:custGeom>
              <a:avLst/>
              <a:gdLst>
                <a:gd name="connsiteX0" fmla="*/ 255197 w 308084"/>
                <a:gd name="connsiteY0" fmla="*/ 14806 h 338892"/>
                <a:gd name="connsiteX1" fmla="*/ 186905 w 308084"/>
                <a:gd name="connsiteY1" fmla="*/ 12238 h 338892"/>
                <a:gd name="connsiteX2" fmla="*/ 187418 w 308084"/>
                <a:gd name="connsiteY2" fmla="*/ 78477 h 338892"/>
                <a:gd name="connsiteX3" fmla="*/ 219767 w 308084"/>
                <a:gd name="connsiteY3" fmla="*/ 186306 h 338892"/>
                <a:gd name="connsiteX4" fmla="*/ 192553 w 308084"/>
                <a:gd name="connsiteY4" fmla="*/ 234573 h 338892"/>
                <a:gd name="connsiteX5" fmla="*/ 175095 w 308084"/>
                <a:gd name="connsiteY5" fmla="*/ 188360 h 338892"/>
                <a:gd name="connsiteX6" fmla="*/ 0 w 308084"/>
                <a:gd name="connsiteY6" fmla="*/ 21995 h 338892"/>
                <a:gd name="connsiteX7" fmla="*/ 44159 w 308084"/>
                <a:gd name="connsiteY7" fmla="*/ 164227 h 338892"/>
                <a:gd name="connsiteX8" fmla="*/ 44159 w 308084"/>
                <a:gd name="connsiteY8" fmla="*/ 164227 h 338892"/>
                <a:gd name="connsiteX9" fmla="*/ 53401 w 308084"/>
                <a:gd name="connsiteY9" fmla="*/ 238681 h 338892"/>
                <a:gd name="connsiteX10" fmla="*/ 165852 w 308084"/>
                <a:gd name="connsiteY10" fmla="*/ 342402 h 338892"/>
                <a:gd name="connsiteX11" fmla="*/ 305517 w 308084"/>
                <a:gd name="connsiteY11" fmla="*/ 248437 h 338892"/>
                <a:gd name="connsiteX12" fmla="*/ 255197 w 308084"/>
                <a:gd name="connsiteY12" fmla="*/ 14806 h 33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8084" h="338892">
                  <a:moveTo>
                    <a:pt x="255197" y="14806"/>
                  </a:moveTo>
                  <a:cubicBezTo>
                    <a:pt x="219253" y="-7787"/>
                    <a:pt x="211551" y="-1112"/>
                    <a:pt x="186905" y="12238"/>
                  </a:cubicBezTo>
                  <a:cubicBezTo>
                    <a:pt x="159177" y="27129"/>
                    <a:pt x="178689" y="61019"/>
                    <a:pt x="187418" y="78477"/>
                  </a:cubicBezTo>
                  <a:cubicBezTo>
                    <a:pt x="204876" y="112879"/>
                    <a:pt x="220794" y="147282"/>
                    <a:pt x="219767" y="186306"/>
                  </a:cubicBezTo>
                  <a:cubicBezTo>
                    <a:pt x="219253" y="206332"/>
                    <a:pt x="215146" y="237140"/>
                    <a:pt x="192553" y="234573"/>
                  </a:cubicBezTo>
                  <a:cubicBezTo>
                    <a:pt x="176635" y="232519"/>
                    <a:pt x="176122" y="206332"/>
                    <a:pt x="175095" y="188360"/>
                  </a:cubicBezTo>
                  <a:cubicBezTo>
                    <a:pt x="168933" y="80017"/>
                    <a:pt x="98074" y="14806"/>
                    <a:pt x="0" y="21995"/>
                  </a:cubicBezTo>
                  <a:cubicBezTo>
                    <a:pt x="31322" y="63072"/>
                    <a:pt x="40051" y="126743"/>
                    <a:pt x="44159" y="164227"/>
                  </a:cubicBezTo>
                  <a:lnTo>
                    <a:pt x="44159" y="164227"/>
                  </a:lnTo>
                  <a:cubicBezTo>
                    <a:pt x="47240" y="188874"/>
                    <a:pt x="47753" y="214547"/>
                    <a:pt x="53401" y="238681"/>
                  </a:cubicBezTo>
                  <a:cubicBezTo>
                    <a:pt x="70346" y="313648"/>
                    <a:pt x="101668" y="341889"/>
                    <a:pt x="165852" y="342402"/>
                  </a:cubicBezTo>
                  <a:cubicBezTo>
                    <a:pt x="234658" y="343429"/>
                    <a:pt x="284978" y="312621"/>
                    <a:pt x="305517" y="248437"/>
                  </a:cubicBezTo>
                  <a:cubicBezTo>
                    <a:pt x="325029" y="184766"/>
                    <a:pt x="291140" y="37399"/>
                    <a:pt x="255197" y="14806"/>
                  </a:cubicBezTo>
                  <a:close/>
                </a:path>
              </a:pathLst>
            </a:custGeom>
            <a:solidFill>
              <a:schemeClr val="accent1"/>
            </a:solidFill>
            <a:ln w="513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7CA286E3-6DEC-4469-9318-1CE297326873}"/>
              </a:ext>
            </a:extLst>
          </p:cNvPr>
          <p:cNvGrpSpPr/>
          <p:nvPr/>
        </p:nvGrpSpPr>
        <p:grpSpPr>
          <a:xfrm>
            <a:off x="4504456" y="3672811"/>
            <a:ext cx="2846659" cy="2652925"/>
            <a:chOff x="6532103" y="1741892"/>
            <a:chExt cx="5374149" cy="5008403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5DFD1317-14CC-429B-A2A7-B478BA1240AE}"/>
                </a:ext>
              </a:extLst>
            </p:cNvPr>
            <p:cNvGrpSpPr/>
            <p:nvPr/>
          </p:nvGrpSpPr>
          <p:grpSpPr>
            <a:xfrm>
              <a:off x="8291087" y="1741892"/>
              <a:ext cx="3615165" cy="5008403"/>
              <a:chOff x="9380399" y="3193660"/>
              <a:chExt cx="2596141" cy="3596660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0C7B1559-D2C9-4C83-ADDD-B08EC31C2CF5}"/>
                  </a:ext>
                </a:extLst>
              </p:cNvPr>
              <p:cNvSpPr/>
              <p:nvPr/>
            </p:nvSpPr>
            <p:spPr>
              <a:xfrm>
                <a:off x="9380399" y="3193660"/>
                <a:ext cx="2596141" cy="3596660"/>
              </a:xfrm>
              <a:custGeom>
                <a:avLst/>
                <a:gdLst>
                  <a:gd name="connsiteX0" fmla="*/ 738 w 4951523"/>
                  <a:gd name="connsiteY0" fmla="*/ 3756029 h 6859778"/>
                  <a:gd name="connsiteX1" fmla="*/ 138784 w 4951523"/>
                  <a:gd name="connsiteY1" fmla="*/ 3700663 h 6859778"/>
                  <a:gd name="connsiteX2" fmla="*/ 473933 w 4951523"/>
                  <a:gd name="connsiteY2" fmla="*/ 3638653 h 6859778"/>
                  <a:gd name="connsiteX3" fmla="*/ 614932 w 4951523"/>
                  <a:gd name="connsiteY3" fmla="*/ 3581810 h 6859778"/>
                  <a:gd name="connsiteX4" fmla="*/ 1043095 w 4951523"/>
                  <a:gd name="connsiteY4" fmla="*/ 3394304 h 6859778"/>
                  <a:gd name="connsiteX5" fmla="*/ 1129466 w 4951523"/>
                  <a:gd name="connsiteY5" fmla="*/ 3369943 h 6859778"/>
                  <a:gd name="connsiteX6" fmla="*/ 1168591 w 4951523"/>
                  <a:gd name="connsiteY6" fmla="*/ 3341153 h 6859778"/>
                  <a:gd name="connsiteX7" fmla="*/ 1218052 w 4951523"/>
                  <a:gd name="connsiteY7" fmla="*/ 3220086 h 6859778"/>
                  <a:gd name="connsiteX8" fmla="*/ 1239460 w 4951523"/>
                  <a:gd name="connsiteY8" fmla="*/ 3194987 h 6859778"/>
                  <a:gd name="connsiteX9" fmla="*/ 1376767 w 4951523"/>
                  <a:gd name="connsiteY9" fmla="*/ 3107877 h 6859778"/>
                  <a:gd name="connsiteX10" fmla="*/ 1403343 w 4951523"/>
                  <a:gd name="connsiteY10" fmla="*/ 3071705 h 6859778"/>
                  <a:gd name="connsiteX11" fmla="*/ 1508908 w 4951523"/>
                  <a:gd name="connsiteY11" fmla="*/ 2952853 h 6859778"/>
                  <a:gd name="connsiteX12" fmla="*/ 1643262 w 4951523"/>
                  <a:gd name="connsiteY12" fmla="*/ 2926277 h 6859778"/>
                  <a:gd name="connsiteX13" fmla="*/ 1762853 w 4951523"/>
                  <a:gd name="connsiteY13" fmla="*/ 2935874 h 6859778"/>
                  <a:gd name="connsiteX14" fmla="*/ 1782047 w 4951523"/>
                  <a:gd name="connsiteY14" fmla="*/ 2927753 h 6859778"/>
                  <a:gd name="connsiteX15" fmla="*/ 1909019 w 4951523"/>
                  <a:gd name="connsiteY15" fmla="*/ 2901178 h 6859778"/>
                  <a:gd name="connsiteX16" fmla="*/ 1979888 w 4951523"/>
                  <a:gd name="connsiteY16" fmla="*/ 2934397 h 6859778"/>
                  <a:gd name="connsiteX17" fmla="*/ 1987270 w 4951523"/>
                  <a:gd name="connsiteY17" fmla="*/ 2862791 h 6859778"/>
                  <a:gd name="connsiteX18" fmla="*/ 2060353 w 4951523"/>
                  <a:gd name="connsiteY18" fmla="*/ 2326110 h 6859778"/>
                  <a:gd name="connsiteX19" fmla="*/ 2141556 w 4951523"/>
                  <a:gd name="connsiteY19" fmla="*/ 1877276 h 6859778"/>
                  <a:gd name="connsiteX20" fmla="*/ 2200613 w 4951523"/>
                  <a:gd name="connsiteY20" fmla="*/ 1265297 h 6859778"/>
                  <a:gd name="connsiteX21" fmla="*/ 2223498 w 4951523"/>
                  <a:gd name="connsiteY21" fmla="*/ 1055645 h 6859778"/>
                  <a:gd name="connsiteX22" fmla="*/ 2241215 w 4951523"/>
                  <a:gd name="connsiteY22" fmla="*/ 989206 h 6859778"/>
                  <a:gd name="connsiteX23" fmla="*/ 2341612 w 4951523"/>
                  <a:gd name="connsiteY23" fmla="*/ 716805 h 6859778"/>
                  <a:gd name="connsiteX24" fmla="*/ 2804472 w 4951523"/>
                  <a:gd name="connsiteY24" fmla="*/ 169789 h 6859778"/>
                  <a:gd name="connsiteX25" fmla="*/ 3199416 w 4951523"/>
                  <a:gd name="connsiteY25" fmla="*/ 11073 h 6859778"/>
                  <a:gd name="connsiteX26" fmla="*/ 3225253 w 4951523"/>
                  <a:gd name="connsiteY26" fmla="*/ 0 h 6859778"/>
                  <a:gd name="connsiteX27" fmla="*/ 3450408 w 4951523"/>
                  <a:gd name="connsiteY27" fmla="*/ 0 h 6859778"/>
                  <a:gd name="connsiteX28" fmla="*/ 3534565 w 4951523"/>
                  <a:gd name="connsiteY28" fmla="*/ 7382 h 6859778"/>
                  <a:gd name="connsiteX29" fmla="*/ 3933200 w 4951523"/>
                  <a:gd name="connsiteY29" fmla="*/ 145428 h 6859778"/>
                  <a:gd name="connsiteX30" fmla="*/ 4367269 w 4951523"/>
                  <a:gd name="connsiteY30" fmla="*/ 653319 h 6859778"/>
                  <a:gd name="connsiteX31" fmla="*/ 4530414 w 4951523"/>
                  <a:gd name="connsiteY31" fmla="*/ 1470521 h 6859778"/>
                  <a:gd name="connsiteX32" fmla="*/ 4566587 w 4951523"/>
                  <a:gd name="connsiteY32" fmla="*/ 1762115 h 6859778"/>
                  <a:gd name="connsiteX33" fmla="*/ 4716444 w 4951523"/>
                  <a:gd name="connsiteY33" fmla="*/ 2729912 h 6859778"/>
                  <a:gd name="connsiteX34" fmla="*/ 4760737 w 4951523"/>
                  <a:gd name="connsiteY34" fmla="*/ 3026674 h 6859778"/>
                  <a:gd name="connsiteX35" fmla="*/ 4774763 w 4951523"/>
                  <a:gd name="connsiteY35" fmla="*/ 3218609 h 6859778"/>
                  <a:gd name="connsiteX36" fmla="*/ 4847108 w 4951523"/>
                  <a:gd name="connsiteY36" fmla="*/ 3985613 h 6859778"/>
                  <a:gd name="connsiteX37" fmla="*/ 4887709 w 4951523"/>
                  <a:gd name="connsiteY37" fmla="*/ 4362840 h 6859778"/>
                  <a:gd name="connsiteX38" fmla="*/ 4903212 w 4951523"/>
                  <a:gd name="connsiteY38" fmla="*/ 5138702 h 6859778"/>
                  <a:gd name="connsiteX39" fmla="*/ 4926834 w 4951523"/>
                  <a:gd name="connsiteY39" fmla="*/ 5471636 h 6859778"/>
                  <a:gd name="connsiteX40" fmla="*/ 4943813 w 4951523"/>
                  <a:gd name="connsiteY40" fmla="*/ 5701220 h 6859778"/>
                  <a:gd name="connsiteX41" fmla="*/ 4951195 w 4951523"/>
                  <a:gd name="connsiteY41" fmla="*/ 6184750 h 6859778"/>
                  <a:gd name="connsiteX42" fmla="*/ 4946766 w 4951523"/>
                  <a:gd name="connsiteY42" fmla="*/ 6296958 h 6859778"/>
                  <a:gd name="connsiteX43" fmla="*/ 4853752 w 4951523"/>
                  <a:gd name="connsiteY43" fmla="*/ 6452721 h 6859778"/>
                  <a:gd name="connsiteX44" fmla="*/ 4604235 w 4951523"/>
                  <a:gd name="connsiteY44" fmla="*/ 6552380 h 6859778"/>
                  <a:gd name="connsiteX45" fmla="*/ 4303783 w 4951523"/>
                  <a:gd name="connsiteY45" fmla="*/ 6579694 h 6859778"/>
                  <a:gd name="connsiteX46" fmla="*/ 4259490 w 4951523"/>
                  <a:gd name="connsiteY46" fmla="*/ 6619557 h 6859778"/>
                  <a:gd name="connsiteX47" fmla="*/ 4162784 w 4951523"/>
                  <a:gd name="connsiteY47" fmla="*/ 6812231 h 6859778"/>
                  <a:gd name="connsiteX48" fmla="*/ 4028429 w 4951523"/>
                  <a:gd name="connsiteY48" fmla="*/ 6854309 h 6859778"/>
                  <a:gd name="connsiteX49" fmla="*/ 3713950 w 4951523"/>
                  <a:gd name="connsiteY49" fmla="*/ 6851357 h 6859778"/>
                  <a:gd name="connsiteX50" fmla="*/ 3483628 w 4951523"/>
                  <a:gd name="connsiteY50" fmla="*/ 6774582 h 6859778"/>
                  <a:gd name="connsiteX51" fmla="*/ 3305719 w 4951523"/>
                  <a:gd name="connsiteY51" fmla="*/ 6688950 h 6859778"/>
                  <a:gd name="connsiteX52" fmla="*/ 3146264 w 4951523"/>
                  <a:gd name="connsiteY52" fmla="*/ 6705928 h 6859778"/>
                  <a:gd name="connsiteX53" fmla="*/ 3064323 w 4951523"/>
                  <a:gd name="connsiteY53" fmla="*/ 6692641 h 6859778"/>
                  <a:gd name="connsiteX54" fmla="*/ 3060632 w 4951523"/>
                  <a:gd name="connsiteY54" fmla="*/ 6659421 h 6859778"/>
                  <a:gd name="connsiteX55" fmla="*/ 3025936 w 4951523"/>
                  <a:gd name="connsiteY55" fmla="*/ 6607008 h 6859778"/>
                  <a:gd name="connsiteX56" fmla="*/ 3002313 w 4951523"/>
                  <a:gd name="connsiteY56" fmla="*/ 6602579 h 6859778"/>
                  <a:gd name="connsiteX57" fmla="*/ 2970570 w 4951523"/>
                  <a:gd name="connsiteY57" fmla="*/ 6570836 h 6859778"/>
                  <a:gd name="connsiteX58" fmla="*/ 2927015 w 4951523"/>
                  <a:gd name="connsiteY58" fmla="*/ 6533186 h 6859778"/>
                  <a:gd name="connsiteX59" fmla="*/ 2566029 w 4951523"/>
                  <a:gd name="connsiteY59" fmla="*/ 6568621 h 6859778"/>
                  <a:gd name="connsiteX60" fmla="*/ 2324633 w 4951523"/>
                  <a:gd name="connsiteY60" fmla="*/ 6598888 h 6859778"/>
                  <a:gd name="connsiteX61" fmla="*/ 2007940 w 4951523"/>
                  <a:gd name="connsiteY61" fmla="*/ 6495538 h 6859778"/>
                  <a:gd name="connsiteX62" fmla="*/ 1922307 w 4951523"/>
                  <a:gd name="connsiteY62" fmla="*/ 6485941 h 6859778"/>
                  <a:gd name="connsiteX63" fmla="*/ 1775403 w 4951523"/>
                  <a:gd name="connsiteY63" fmla="*/ 6557547 h 6859778"/>
                  <a:gd name="connsiteX64" fmla="*/ 1662456 w 4951523"/>
                  <a:gd name="connsiteY64" fmla="*/ 6598149 h 6859778"/>
                  <a:gd name="connsiteX65" fmla="*/ 1601184 w 4951523"/>
                  <a:gd name="connsiteY65" fmla="*/ 6585600 h 6859778"/>
                  <a:gd name="connsiteX66" fmla="*/ 1347239 w 4951523"/>
                  <a:gd name="connsiteY66" fmla="*/ 6430575 h 6859778"/>
                  <a:gd name="connsiteX67" fmla="*/ 1278585 w 4951523"/>
                  <a:gd name="connsiteY67" fmla="*/ 6401047 h 6859778"/>
                  <a:gd name="connsiteX68" fmla="*/ 1000279 w 4951523"/>
                  <a:gd name="connsiteY68" fmla="*/ 6291791 h 6859778"/>
                  <a:gd name="connsiteX69" fmla="*/ 476147 w 4951523"/>
                  <a:gd name="connsiteY69" fmla="*/ 6035631 h 6859778"/>
                  <a:gd name="connsiteX70" fmla="*/ 358033 w 4951523"/>
                  <a:gd name="connsiteY70" fmla="*/ 5978788 h 6859778"/>
                  <a:gd name="connsiteX71" fmla="*/ 327767 w 4951523"/>
                  <a:gd name="connsiteY71" fmla="*/ 5918255 h 6859778"/>
                  <a:gd name="connsiteX72" fmla="*/ 369107 w 4951523"/>
                  <a:gd name="connsiteY72" fmla="*/ 5724843 h 6859778"/>
                  <a:gd name="connsiteX73" fmla="*/ 410447 w 4951523"/>
                  <a:gd name="connsiteY73" fmla="*/ 5366072 h 6859778"/>
                  <a:gd name="connsiteX74" fmla="*/ 414876 w 4951523"/>
                  <a:gd name="connsiteY74" fmla="*/ 5213999 h 6859778"/>
                  <a:gd name="connsiteX75" fmla="*/ 332196 w 4951523"/>
                  <a:gd name="connsiteY75" fmla="*/ 4750402 h 6859778"/>
                  <a:gd name="connsiteX76" fmla="*/ 211129 w 4951523"/>
                  <a:gd name="connsiteY76" fmla="*/ 4410086 h 6859778"/>
                  <a:gd name="connsiteX77" fmla="*/ 196365 w 4951523"/>
                  <a:gd name="connsiteY77" fmla="*/ 4325929 h 6859778"/>
                  <a:gd name="connsiteX78" fmla="*/ 129926 w 4951523"/>
                  <a:gd name="connsiteY78" fmla="*/ 4104465 h 6859778"/>
                  <a:gd name="connsiteX79" fmla="*/ 34696 w 4951523"/>
                  <a:gd name="connsiteY79" fmla="*/ 3909577 h 6859778"/>
                  <a:gd name="connsiteX80" fmla="*/ 0 w 4951523"/>
                  <a:gd name="connsiteY80" fmla="*/ 3792939 h 6859778"/>
                  <a:gd name="connsiteX81" fmla="*/ 738 w 4951523"/>
                  <a:gd name="connsiteY81" fmla="*/ 3756029 h 68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4951523" h="6859778">
                    <a:moveTo>
                      <a:pt x="738" y="3756029"/>
                    </a:moveTo>
                    <a:cubicBezTo>
                      <a:pt x="33958" y="3706568"/>
                      <a:pt x="84156" y="3695495"/>
                      <a:pt x="138784" y="3700663"/>
                    </a:cubicBezTo>
                    <a:cubicBezTo>
                      <a:pt x="256160" y="3710998"/>
                      <a:pt x="366892" y="3684422"/>
                      <a:pt x="473933" y="3638653"/>
                    </a:cubicBezTo>
                    <a:cubicBezTo>
                      <a:pt x="520440" y="3618721"/>
                      <a:pt x="567686" y="3601004"/>
                      <a:pt x="614932" y="3581810"/>
                    </a:cubicBezTo>
                    <a:cubicBezTo>
                      <a:pt x="758883" y="3522753"/>
                      <a:pt x="900620" y="3457791"/>
                      <a:pt x="1043095" y="3394304"/>
                    </a:cubicBezTo>
                    <a:cubicBezTo>
                      <a:pt x="1071147" y="3381754"/>
                      <a:pt x="1098461" y="3369943"/>
                      <a:pt x="1129466" y="3369943"/>
                    </a:cubicBezTo>
                    <a:cubicBezTo>
                      <a:pt x="1149398" y="3369943"/>
                      <a:pt x="1161209" y="3361085"/>
                      <a:pt x="1168591" y="3341153"/>
                    </a:cubicBezTo>
                    <a:cubicBezTo>
                      <a:pt x="1184094" y="3300551"/>
                      <a:pt x="1201811" y="3260688"/>
                      <a:pt x="1218052" y="3220086"/>
                    </a:cubicBezTo>
                    <a:cubicBezTo>
                      <a:pt x="1222481" y="3209013"/>
                      <a:pt x="1227648" y="3200154"/>
                      <a:pt x="1239460" y="3194987"/>
                    </a:cubicBezTo>
                    <a:cubicBezTo>
                      <a:pt x="1288920" y="3172102"/>
                      <a:pt x="1332475" y="3138882"/>
                      <a:pt x="1376767" y="3107877"/>
                    </a:cubicBezTo>
                    <a:cubicBezTo>
                      <a:pt x="1390055" y="3098281"/>
                      <a:pt x="1395961" y="3084993"/>
                      <a:pt x="1403343" y="3071705"/>
                    </a:cubicBezTo>
                    <a:cubicBezTo>
                      <a:pt x="1429919" y="3024459"/>
                      <a:pt x="1462400" y="2982381"/>
                      <a:pt x="1508908" y="2952853"/>
                    </a:cubicBezTo>
                    <a:cubicBezTo>
                      <a:pt x="1549509" y="2927015"/>
                      <a:pt x="1592326" y="2912251"/>
                      <a:pt x="1643262" y="2926277"/>
                    </a:cubicBezTo>
                    <a:cubicBezTo>
                      <a:pt x="1681650" y="2936612"/>
                      <a:pt x="1722989" y="2936612"/>
                      <a:pt x="1762853" y="2935874"/>
                    </a:cubicBezTo>
                    <a:cubicBezTo>
                      <a:pt x="1770235" y="2935874"/>
                      <a:pt x="1776879" y="2934397"/>
                      <a:pt x="1782047" y="2927753"/>
                    </a:cubicBezTo>
                    <a:cubicBezTo>
                      <a:pt x="1816743" y="2883461"/>
                      <a:pt x="1862512" y="2890104"/>
                      <a:pt x="1909019" y="2901178"/>
                    </a:cubicBezTo>
                    <a:cubicBezTo>
                      <a:pt x="1933380" y="2907083"/>
                      <a:pt x="1954788" y="2919633"/>
                      <a:pt x="1979888" y="2934397"/>
                    </a:cubicBezTo>
                    <a:cubicBezTo>
                      <a:pt x="1982840" y="2909298"/>
                      <a:pt x="1985055" y="2885675"/>
                      <a:pt x="1987270" y="2862791"/>
                    </a:cubicBezTo>
                    <a:cubicBezTo>
                      <a:pt x="2002772" y="2682667"/>
                      <a:pt x="2027133" y="2504019"/>
                      <a:pt x="2060353" y="2326110"/>
                    </a:cubicBezTo>
                    <a:cubicBezTo>
                      <a:pt x="2087667" y="2176252"/>
                      <a:pt x="2117195" y="2027133"/>
                      <a:pt x="2141556" y="1877276"/>
                    </a:cubicBezTo>
                    <a:cubicBezTo>
                      <a:pt x="2152630" y="1807884"/>
                      <a:pt x="2186587" y="1399652"/>
                      <a:pt x="2200613" y="1265297"/>
                    </a:cubicBezTo>
                    <a:cubicBezTo>
                      <a:pt x="2207996" y="1195167"/>
                      <a:pt x="2216116" y="1125775"/>
                      <a:pt x="2223498" y="1055645"/>
                    </a:cubicBezTo>
                    <a:cubicBezTo>
                      <a:pt x="2225713" y="1032760"/>
                      <a:pt x="2229404" y="1009876"/>
                      <a:pt x="2241215" y="989206"/>
                    </a:cubicBezTo>
                    <a:cubicBezTo>
                      <a:pt x="2289937" y="904311"/>
                      <a:pt x="2306916" y="806867"/>
                      <a:pt x="2341612" y="716805"/>
                    </a:cubicBezTo>
                    <a:cubicBezTo>
                      <a:pt x="2432412" y="480577"/>
                      <a:pt x="2579317" y="293809"/>
                      <a:pt x="2804472" y="169789"/>
                    </a:cubicBezTo>
                    <a:cubicBezTo>
                      <a:pt x="2929968" y="101135"/>
                      <a:pt x="3059893" y="45031"/>
                      <a:pt x="3199416" y="11073"/>
                    </a:cubicBezTo>
                    <a:cubicBezTo>
                      <a:pt x="3208274" y="8859"/>
                      <a:pt x="3218609" y="9597"/>
                      <a:pt x="3225253" y="0"/>
                    </a:cubicBezTo>
                    <a:cubicBezTo>
                      <a:pt x="3300551" y="0"/>
                      <a:pt x="3375111" y="0"/>
                      <a:pt x="3450408" y="0"/>
                    </a:cubicBezTo>
                    <a:cubicBezTo>
                      <a:pt x="3478460" y="6644"/>
                      <a:pt x="3506512" y="5906"/>
                      <a:pt x="3534565" y="7382"/>
                    </a:cubicBezTo>
                    <a:cubicBezTo>
                      <a:pt x="3680731" y="16979"/>
                      <a:pt x="3810656" y="70868"/>
                      <a:pt x="3933200" y="145428"/>
                    </a:cubicBezTo>
                    <a:cubicBezTo>
                      <a:pt x="4128088" y="264280"/>
                      <a:pt x="4258014" y="456216"/>
                      <a:pt x="4367269" y="653319"/>
                    </a:cubicBezTo>
                    <a:cubicBezTo>
                      <a:pt x="4475786" y="888809"/>
                      <a:pt x="4524508" y="1387841"/>
                      <a:pt x="4530414" y="1470521"/>
                    </a:cubicBezTo>
                    <a:cubicBezTo>
                      <a:pt x="4537058" y="1568703"/>
                      <a:pt x="4551822" y="1665409"/>
                      <a:pt x="4566587" y="1762115"/>
                    </a:cubicBezTo>
                    <a:cubicBezTo>
                      <a:pt x="4616785" y="2084714"/>
                      <a:pt x="4667722" y="2407313"/>
                      <a:pt x="4716444" y="2729912"/>
                    </a:cubicBezTo>
                    <a:cubicBezTo>
                      <a:pt x="4731208" y="2828833"/>
                      <a:pt x="4750402" y="2927015"/>
                      <a:pt x="4760737" y="3026674"/>
                    </a:cubicBezTo>
                    <a:cubicBezTo>
                      <a:pt x="4767381" y="3090160"/>
                      <a:pt x="4771072" y="3154385"/>
                      <a:pt x="4774763" y="3218609"/>
                    </a:cubicBezTo>
                    <a:cubicBezTo>
                      <a:pt x="4779930" y="3296860"/>
                      <a:pt x="4836772" y="3895551"/>
                      <a:pt x="4847108" y="3985613"/>
                    </a:cubicBezTo>
                    <a:cubicBezTo>
                      <a:pt x="4861872" y="4111109"/>
                      <a:pt x="4875898" y="4237344"/>
                      <a:pt x="4887709" y="4362840"/>
                    </a:cubicBezTo>
                    <a:cubicBezTo>
                      <a:pt x="4911332" y="4621214"/>
                      <a:pt x="4901736" y="4879589"/>
                      <a:pt x="4903212" y="5138702"/>
                    </a:cubicBezTo>
                    <a:cubicBezTo>
                      <a:pt x="4903950" y="5250172"/>
                      <a:pt x="4913547" y="5360904"/>
                      <a:pt x="4926834" y="5471636"/>
                    </a:cubicBezTo>
                    <a:cubicBezTo>
                      <a:pt x="4936431" y="5547672"/>
                      <a:pt x="4941599" y="5624446"/>
                      <a:pt x="4943813" y="5701220"/>
                    </a:cubicBezTo>
                    <a:cubicBezTo>
                      <a:pt x="4948981" y="5862151"/>
                      <a:pt x="4952672" y="6023819"/>
                      <a:pt x="4951195" y="6184750"/>
                    </a:cubicBezTo>
                    <a:cubicBezTo>
                      <a:pt x="4950457" y="6221660"/>
                      <a:pt x="4948243" y="6259309"/>
                      <a:pt x="4946766" y="6296958"/>
                    </a:cubicBezTo>
                    <a:cubicBezTo>
                      <a:pt x="4944552" y="6367088"/>
                      <a:pt x="4905427" y="6413596"/>
                      <a:pt x="4853752" y="6452721"/>
                    </a:cubicBezTo>
                    <a:cubicBezTo>
                      <a:pt x="4779930" y="6508087"/>
                      <a:pt x="4692821" y="6531710"/>
                      <a:pt x="4604235" y="6552380"/>
                    </a:cubicBezTo>
                    <a:cubicBezTo>
                      <a:pt x="4505315" y="6576003"/>
                      <a:pt x="4404918" y="6582647"/>
                      <a:pt x="4303783" y="6579694"/>
                    </a:cubicBezTo>
                    <a:cubicBezTo>
                      <a:pt x="4265396" y="6578956"/>
                      <a:pt x="4263919" y="6581909"/>
                      <a:pt x="4259490" y="6619557"/>
                    </a:cubicBezTo>
                    <a:cubicBezTo>
                      <a:pt x="4250631" y="6694855"/>
                      <a:pt x="4227747" y="6762771"/>
                      <a:pt x="4162784" y="6812231"/>
                    </a:cubicBezTo>
                    <a:cubicBezTo>
                      <a:pt x="4122182" y="6843236"/>
                      <a:pt x="4076413" y="6850618"/>
                      <a:pt x="4028429" y="6854309"/>
                    </a:cubicBezTo>
                    <a:cubicBezTo>
                      <a:pt x="3923603" y="6861691"/>
                      <a:pt x="3818038" y="6862430"/>
                      <a:pt x="3713950" y="6851357"/>
                    </a:cubicBezTo>
                    <a:cubicBezTo>
                      <a:pt x="3632009" y="6842498"/>
                      <a:pt x="3553020" y="6821090"/>
                      <a:pt x="3483628" y="6774582"/>
                    </a:cubicBezTo>
                    <a:cubicBezTo>
                      <a:pt x="3428262" y="6737672"/>
                      <a:pt x="3369205" y="6708881"/>
                      <a:pt x="3305719" y="6688950"/>
                    </a:cubicBezTo>
                    <a:cubicBezTo>
                      <a:pt x="3249614" y="6671232"/>
                      <a:pt x="3196463" y="6675661"/>
                      <a:pt x="3146264" y="6705928"/>
                    </a:cubicBezTo>
                    <a:cubicBezTo>
                      <a:pt x="3120427" y="6721431"/>
                      <a:pt x="3083516" y="6714787"/>
                      <a:pt x="3064323" y="6692641"/>
                    </a:cubicBezTo>
                    <a:cubicBezTo>
                      <a:pt x="3055464" y="6682306"/>
                      <a:pt x="3058417" y="6671232"/>
                      <a:pt x="3060632" y="6659421"/>
                    </a:cubicBezTo>
                    <a:cubicBezTo>
                      <a:pt x="3067276" y="6624725"/>
                      <a:pt x="3060632" y="6614390"/>
                      <a:pt x="3025936" y="6607008"/>
                    </a:cubicBezTo>
                    <a:cubicBezTo>
                      <a:pt x="3017815" y="6605531"/>
                      <a:pt x="3010433" y="6603317"/>
                      <a:pt x="3002313" y="6602579"/>
                    </a:cubicBezTo>
                    <a:cubicBezTo>
                      <a:pt x="2982381" y="6601102"/>
                      <a:pt x="2972784" y="6591505"/>
                      <a:pt x="2970570" y="6570836"/>
                    </a:cubicBezTo>
                    <a:cubicBezTo>
                      <a:pt x="2966879" y="6539092"/>
                      <a:pt x="2959496" y="6534663"/>
                      <a:pt x="2927015" y="6533186"/>
                    </a:cubicBezTo>
                    <a:cubicBezTo>
                      <a:pt x="2804472" y="6526543"/>
                      <a:pt x="2684881" y="6544998"/>
                      <a:pt x="2566029" y="6568621"/>
                    </a:cubicBezTo>
                    <a:cubicBezTo>
                      <a:pt x="2486302" y="6584123"/>
                      <a:pt x="2406575" y="6595934"/>
                      <a:pt x="2324633" y="6598888"/>
                    </a:cubicBezTo>
                    <a:cubicBezTo>
                      <a:pt x="2205043" y="6603317"/>
                      <a:pt x="2102431" y="6563453"/>
                      <a:pt x="2007940" y="6495538"/>
                    </a:cubicBezTo>
                    <a:cubicBezTo>
                      <a:pt x="1979149" y="6474868"/>
                      <a:pt x="1954788" y="6470438"/>
                      <a:pt x="1922307" y="6485941"/>
                    </a:cubicBezTo>
                    <a:cubicBezTo>
                      <a:pt x="1872847" y="6509563"/>
                      <a:pt x="1824863" y="6534663"/>
                      <a:pt x="1775403" y="6557547"/>
                    </a:cubicBezTo>
                    <a:cubicBezTo>
                      <a:pt x="1739230" y="6574527"/>
                      <a:pt x="1702320" y="6590029"/>
                      <a:pt x="1662456" y="6598149"/>
                    </a:cubicBezTo>
                    <a:cubicBezTo>
                      <a:pt x="1640310" y="6602579"/>
                      <a:pt x="1620378" y="6598149"/>
                      <a:pt x="1601184" y="6585600"/>
                    </a:cubicBezTo>
                    <a:cubicBezTo>
                      <a:pt x="1517766" y="6532448"/>
                      <a:pt x="1432872" y="6481511"/>
                      <a:pt x="1347239" y="6430575"/>
                    </a:cubicBezTo>
                    <a:cubicBezTo>
                      <a:pt x="1325831" y="6418025"/>
                      <a:pt x="1302946" y="6408429"/>
                      <a:pt x="1278585" y="6401047"/>
                    </a:cubicBezTo>
                    <a:cubicBezTo>
                      <a:pt x="1183356" y="6371518"/>
                      <a:pt x="1089603" y="6338298"/>
                      <a:pt x="1000279" y="6291791"/>
                    </a:cubicBezTo>
                    <a:cubicBezTo>
                      <a:pt x="827537" y="6201729"/>
                      <a:pt x="651842" y="6119049"/>
                      <a:pt x="476147" y="6035631"/>
                    </a:cubicBezTo>
                    <a:cubicBezTo>
                      <a:pt x="436284" y="6017176"/>
                      <a:pt x="398635" y="5995767"/>
                      <a:pt x="358033" y="5978788"/>
                    </a:cubicBezTo>
                    <a:cubicBezTo>
                      <a:pt x="324076" y="5964024"/>
                      <a:pt x="319646" y="5953689"/>
                      <a:pt x="327767" y="5918255"/>
                    </a:cubicBezTo>
                    <a:cubicBezTo>
                      <a:pt x="343269" y="5854030"/>
                      <a:pt x="357295" y="5789806"/>
                      <a:pt x="369107" y="5724843"/>
                    </a:cubicBezTo>
                    <a:cubicBezTo>
                      <a:pt x="389777" y="5605991"/>
                      <a:pt x="406017" y="5487138"/>
                      <a:pt x="410447" y="5366072"/>
                    </a:cubicBezTo>
                    <a:cubicBezTo>
                      <a:pt x="412661" y="5315135"/>
                      <a:pt x="414876" y="5264198"/>
                      <a:pt x="414876" y="5213999"/>
                    </a:cubicBezTo>
                    <a:cubicBezTo>
                      <a:pt x="414876" y="5054546"/>
                      <a:pt x="390515" y="4900259"/>
                      <a:pt x="332196" y="4750402"/>
                    </a:cubicBezTo>
                    <a:cubicBezTo>
                      <a:pt x="288641" y="4638193"/>
                      <a:pt x="252469" y="4523032"/>
                      <a:pt x="211129" y="4410086"/>
                    </a:cubicBezTo>
                    <a:cubicBezTo>
                      <a:pt x="200794" y="4382772"/>
                      <a:pt x="200056" y="4353981"/>
                      <a:pt x="196365" y="4325929"/>
                    </a:cubicBezTo>
                    <a:cubicBezTo>
                      <a:pt x="186030" y="4248417"/>
                      <a:pt x="166098" y="4173857"/>
                      <a:pt x="129926" y="4104465"/>
                    </a:cubicBezTo>
                    <a:cubicBezTo>
                      <a:pt x="96706" y="4040240"/>
                      <a:pt x="65701" y="3974540"/>
                      <a:pt x="34696" y="3909577"/>
                    </a:cubicBezTo>
                    <a:cubicBezTo>
                      <a:pt x="16979" y="3871928"/>
                      <a:pt x="8859" y="3832803"/>
                      <a:pt x="0" y="3792939"/>
                    </a:cubicBezTo>
                    <a:cubicBezTo>
                      <a:pt x="738" y="3781128"/>
                      <a:pt x="738" y="3768578"/>
                      <a:pt x="738" y="37560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73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D54F36E4-4CEA-48BD-A3F8-813763C050B8}"/>
                  </a:ext>
                </a:extLst>
              </p:cNvPr>
              <p:cNvSpPr/>
              <p:nvPr/>
            </p:nvSpPr>
            <p:spPr>
              <a:xfrm>
                <a:off x="9463713" y="4977081"/>
                <a:ext cx="1408004" cy="1586175"/>
              </a:xfrm>
              <a:custGeom>
                <a:avLst/>
                <a:gdLst>
                  <a:gd name="connsiteX0" fmla="*/ 1080508 w 1408004"/>
                  <a:gd name="connsiteY0" fmla="*/ 1057553 h 1586175"/>
                  <a:gd name="connsiteX1" fmla="*/ 1098360 w 1408004"/>
                  <a:gd name="connsiteY1" fmla="*/ 1069939 h 1586175"/>
                  <a:gd name="connsiteX2" fmla="*/ 1308531 w 1408004"/>
                  <a:gd name="connsiteY2" fmla="*/ 1264239 h 1586175"/>
                  <a:gd name="connsiteX3" fmla="*/ 1408004 w 1408004"/>
                  <a:gd name="connsiteY3" fmla="*/ 1337005 h 1586175"/>
                  <a:gd name="connsiteX4" fmla="*/ 893221 w 1408004"/>
                  <a:gd name="connsiteY4" fmla="*/ 1558787 h 1586175"/>
                  <a:gd name="connsiteX5" fmla="*/ 889351 w 1408004"/>
                  <a:gd name="connsiteY5" fmla="*/ 1555303 h 1586175"/>
                  <a:gd name="connsiteX6" fmla="*/ 939281 w 1408004"/>
                  <a:gd name="connsiteY6" fmla="*/ 1415577 h 1586175"/>
                  <a:gd name="connsiteX7" fmla="*/ 1069331 w 1408004"/>
                  <a:gd name="connsiteY7" fmla="*/ 1076518 h 1586175"/>
                  <a:gd name="connsiteX8" fmla="*/ 1080508 w 1408004"/>
                  <a:gd name="connsiteY8" fmla="*/ 1057553 h 1586175"/>
                  <a:gd name="connsiteX9" fmla="*/ 945860 w 1408004"/>
                  <a:gd name="connsiteY9" fmla="*/ 256932 h 1586175"/>
                  <a:gd name="connsiteX10" fmla="*/ 950117 w 1408004"/>
                  <a:gd name="connsiteY10" fmla="*/ 266801 h 1586175"/>
                  <a:gd name="connsiteX11" fmla="*/ 1018239 w 1408004"/>
                  <a:gd name="connsiteY11" fmla="*/ 707656 h 1586175"/>
                  <a:gd name="connsiteX12" fmla="*/ 1047655 w 1408004"/>
                  <a:gd name="connsiteY12" fmla="*/ 962724 h 1586175"/>
                  <a:gd name="connsiteX13" fmla="*/ 1038752 w 1408004"/>
                  <a:gd name="connsiteY13" fmla="*/ 1031232 h 1586175"/>
                  <a:gd name="connsiteX14" fmla="*/ 969857 w 1408004"/>
                  <a:gd name="connsiteY14" fmla="*/ 1186441 h 1586175"/>
                  <a:gd name="connsiteX15" fmla="*/ 913734 w 1408004"/>
                  <a:gd name="connsiteY15" fmla="*/ 1336231 h 1586175"/>
                  <a:gd name="connsiteX16" fmla="*/ 847161 w 1408004"/>
                  <a:gd name="connsiteY16" fmla="*/ 1518146 h 1586175"/>
                  <a:gd name="connsiteX17" fmla="*/ 842129 w 1408004"/>
                  <a:gd name="connsiteY17" fmla="*/ 1529757 h 1586175"/>
                  <a:gd name="connsiteX18" fmla="*/ 835936 w 1408004"/>
                  <a:gd name="connsiteY18" fmla="*/ 1480214 h 1586175"/>
                  <a:gd name="connsiteX19" fmla="*/ 820841 w 1408004"/>
                  <a:gd name="connsiteY19" fmla="*/ 1199988 h 1586175"/>
                  <a:gd name="connsiteX20" fmla="*/ 804198 w 1408004"/>
                  <a:gd name="connsiteY20" fmla="*/ 848156 h 1586175"/>
                  <a:gd name="connsiteX21" fmla="*/ 769750 w 1408004"/>
                  <a:gd name="connsiteY21" fmla="*/ 555930 h 1586175"/>
                  <a:gd name="connsiteX22" fmla="*/ 737625 w 1408004"/>
                  <a:gd name="connsiteY22" fmla="*/ 338019 h 1586175"/>
                  <a:gd name="connsiteX23" fmla="*/ 748462 w 1408004"/>
                  <a:gd name="connsiteY23" fmla="*/ 319441 h 1586175"/>
                  <a:gd name="connsiteX24" fmla="*/ 934635 w 1408004"/>
                  <a:gd name="connsiteY24" fmla="*/ 257512 h 1586175"/>
                  <a:gd name="connsiteX25" fmla="*/ 945860 w 1408004"/>
                  <a:gd name="connsiteY25" fmla="*/ 256932 h 1586175"/>
                  <a:gd name="connsiteX26" fmla="*/ 5900 w 1408004"/>
                  <a:gd name="connsiteY26" fmla="*/ 228386 h 1586175"/>
                  <a:gd name="connsiteX27" fmla="*/ 12287 w 1408004"/>
                  <a:gd name="connsiteY27" fmla="*/ 228870 h 1586175"/>
                  <a:gd name="connsiteX28" fmla="*/ 136918 w 1408004"/>
                  <a:gd name="connsiteY28" fmla="*/ 237385 h 1586175"/>
                  <a:gd name="connsiteX29" fmla="*/ 246454 w 1408004"/>
                  <a:gd name="connsiteY29" fmla="*/ 241642 h 1586175"/>
                  <a:gd name="connsiteX30" fmla="*/ 265807 w 1408004"/>
                  <a:gd name="connsiteY30" fmla="*/ 255189 h 1586175"/>
                  <a:gd name="connsiteX31" fmla="*/ 287482 w 1408004"/>
                  <a:gd name="connsiteY31" fmla="*/ 300475 h 1586175"/>
                  <a:gd name="connsiteX32" fmla="*/ 391599 w 1408004"/>
                  <a:gd name="connsiteY32" fmla="*/ 335697 h 1586175"/>
                  <a:gd name="connsiteX33" fmla="*/ 439981 w 1408004"/>
                  <a:gd name="connsiteY33" fmla="*/ 310152 h 1586175"/>
                  <a:gd name="connsiteX34" fmla="*/ 537131 w 1408004"/>
                  <a:gd name="connsiteY34" fmla="*/ 290411 h 1586175"/>
                  <a:gd name="connsiteX35" fmla="*/ 662537 w 1408004"/>
                  <a:gd name="connsiteY35" fmla="*/ 320989 h 1586175"/>
                  <a:gd name="connsiteX36" fmla="*/ 675310 w 1408004"/>
                  <a:gd name="connsiteY36" fmla="*/ 339954 h 1586175"/>
                  <a:gd name="connsiteX37" fmla="*/ 695824 w 1408004"/>
                  <a:gd name="connsiteY37" fmla="*/ 505613 h 1586175"/>
                  <a:gd name="connsiteX38" fmla="*/ 716337 w 1408004"/>
                  <a:gd name="connsiteY38" fmla="*/ 644178 h 1586175"/>
                  <a:gd name="connsiteX39" fmla="*/ 736852 w 1408004"/>
                  <a:gd name="connsiteY39" fmla="*/ 700688 h 1586175"/>
                  <a:gd name="connsiteX40" fmla="*/ 751172 w 1408004"/>
                  <a:gd name="connsiteY40" fmla="*/ 764165 h 1586175"/>
                  <a:gd name="connsiteX41" fmla="*/ 753107 w 1408004"/>
                  <a:gd name="connsiteY41" fmla="*/ 911245 h 1586175"/>
                  <a:gd name="connsiteX42" fmla="*/ 769364 w 1408004"/>
                  <a:gd name="connsiteY42" fmla="*/ 1088903 h 1586175"/>
                  <a:gd name="connsiteX43" fmla="*/ 781750 w 1408004"/>
                  <a:gd name="connsiteY43" fmla="*/ 1270819 h 1586175"/>
                  <a:gd name="connsiteX44" fmla="*/ 788330 w 1408004"/>
                  <a:gd name="connsiteY44" fmla="*/ 1568462 h 1586175"/>
                  <a:gd name="connsiteX45" fmla="*/ 770138 w 1408004"/>
                  <a:gd name="connsiteY45" fmla="*/ 1581235 h 1586175"/>
                  <a:gd name="connsiteX46" fmla="*/ 198460 w 1408004"/>
                  <a:gd name="connsiteY46" fmla="*/ 1333521 h 1586175"/>
                  <a:gd name="connsiteX47" fmla="*/ 172140 w 1408004"/>
                  <a:gd name="connsiteY47" fmla="*/ 1278946 h 1586175"/>
                  <a:gd name="connsiteX48" fmla="*/ 206201 w 1408004"/>
                  <a:gd name="connsiteY48" fmla="*/ 1077292 h 1586175"/>
                  <a:gd name="connsiteX49" fmla="*/ 214716 w 1408004"/>
                  <a:gd name="connsiteY49" fmla="*/ 961175 h 1586175"/>
                  <a:gd name="connsiteX50" fmla="*/ 199621 w 1408004"/>
                  <a:gd name="connsiteY50" fmla="*/ 853575 h 1586175"/>
                  <a:gd name="connsiteX51" fmla="*/ 54089 w 1408004"/>
                  <a:gd name="connsiteY51" fmla="*/ 362403 h 1586175"/>
                  <a:gd name="connsiteX52" fmla="*/ 4546 w 1408004"/>
                  <a:gd name="connsiteY52" fmla="*/ 242029 h 1586175"/>
                  <a:gd name="connsiteX53" fmla="*/ 675 w 1408004"/>
                  <a:gd name="connsiteY53" fmla="*/ 230805 h 1586175"/>
                  <a:gd name="connsiteX54" fmla="*/ 5900 w 1408004"/>
                  <a:gd name="connsiteY54" fmla="*/ 228386 h 1586175"/>
                  <a:gd name="connsiteX55" fmla="*/ 1246020 w 1408004"/>
                  <a:gd name="connsiteY55" fmla="*/ 137042 h 1586175"/>
                  <a:gd name="connsiteX56" fmla="*/ 1249310 w 1408004"/>
                  <a:gd name="connsiteY56" fmla="*/ 146815 h 1586175"/>
                  <a:gd name="connsiteX57" fmla="*/ 1249310 w 1408004"/>
                  <a:gd name="connsiteY57" fmla="*/ 312474 h 1586175"/>
                  <a:gd name="connsiteX58" fmla="*/ 1245440 w 1408004"/>
                  <a:gd name="connsiteY58" fmla="*/ 389498 h 1586175"/>
                  <a:gd name="connsiteX59" fmla="*/ 1243891 w 1408004"/>
                  <a:gd name="connsiteY59" fmla="*/ 392207 h 1586175"/>
                  <a:gd name="connsiteX60" fmla="*/ 1243891 w 1408004"/>
                  <a:gd name="connsiteY60" fmla="*/ 516064 h 1586175"/>
                  <a:gd name="connsiteX61" fmla="*/ 1243891 w 1408004"/>
                  <a:gd name="connsiteY61" fmla="*/ 517612 h 1586175"/>
                  <a:gd name="connsiteX62" fmla="*/ 1245827 w 1408004"/>
                  <a:gd name="connsiteY62" fmla="*/ 516838 h 1586175"/>
                  <a:gd name="connsiteX63" fmla="*/ 1249310 w 1408004"/>
                  <a:gd name="connsiteY63" fmla="*/ 567155 h 1586175"/>
                  <a:gd name="connsiteX64" fmla="*/ 1288015 w 1408004"/>
                  <a:gd name="connsiteY64" fmla="*/ 776551 h 1586175"/>
                  <a:gd name="connsiteX65" fmla="*/ 1392133 w 1408004"/>
                  <a:gd name="connsiteY65" fmla="*/ 1211986 h 1586175"/>
                  <a:gd name="connsiteX66" fmla="*/ 1408002 w 1408004"/>
                  <a:gd name="connsiteY66" fmla="*/ 1265787 h 1586175"/>
                  <a:gd name="connsiteX67" fmla="*/ 1392907 w 1408004"/>
                  <a:gd name="connsiteY67" fmla="*/ 1260368 h 1586175"/>
                  <a:gd name="connsiteX68" fmla="*/ 1247762 w 1408004"/>
                  <a:gd name="connsiteY68" fmla="*/ 1146574 h 1586175"/>
                  <a:gd name="connsiteX69" fmla="*/ 1137064 w 1408004"/>
                  <a:gd name="connsiteY69" fmla="*/ 1032781 h 1586175"/>
                  <a:gd name="connsiteX70" fmla="*/ 1104939 w 1408004"/>
                  <a:gd name="connsiteY70" fmla="*/ 965047 h 1586175"/>
                  <a:gd name="connsiteX71" fmla="*/ 1084038 w 1408004"/>
                  <a:gd name="connsiteY71" fmla="*/ 778487 h 1586175"/>
                  <a:gd name="connsiteX72" fmla="*/ 1058493 w 1408004"/>
                  <a:gd name="connsiteY72" fmla="*/ 637986 h 1586175"/>
                  <a:gd name="connsiteX73" fmla="*/ 1007401 w 1408004"/>
                  <a:gd name="connsiteY73" fmla="*/ 298153 h 1586175"/>
                  <a:gd name="connsiteX74" fmla="*/ 1004305 w 1408004"/>
                  <a:gd name="connsiteY74" fmla="*/ 250545 h 1586175"/>
                  <a:gd name="connsiteX75" fmla="*/ 1014368 w 1408004"/>
                  <a:gd name="connsiteY75" fmla="*/ 234289 h 1586175"/>
                  <a:gd name="connsiteX76" fmla="*/ 1235763 w 1408004"/>
                  <a:gd name="connsiteY76" fmla="*/ 138299 h 1586175"/>
                  <a:gd name="connsiteX77" fmla="*/ 1246020 w 1408004"/>
                  <a:gd name="connsiteY77" fmla="*/ 137042 h 1586175"/>
                  <a:gd name="connsiteX78" fmla="*/ 534954 w 1408004"/>
                  <a:gd name="connsiteY78" fmla="*/ 30940 h 1586175"/>
                  <a:gd name="connsiteX79" fmla="*/ 540615 w 1408004"/>
                  <a:gd name="connsiteY79" fmla="*/ 41923 h 1586175"/>
                  <a:gd name="connsiteX80" fmla="*/ 554549 w 1408004"/>
                  <a:gd name="connsiteY80" fmla="*/ 90304 h 1586175"/>
                  <a:gd name="connsiteX81" fmla="*/ 620348 w 1408004"/>
                  <a:gd name="connsiteY81" fmla="*/ 129397 h 1586175"/>
                  <a:gd name="connsiteX82" fmla="*/ 657892 w 1408004"/>
                  <a:gd name="connsiteY82" fmla="*/ 125913 h 1586175"/>
                  <a:gd name="connsiteX83" fmla="*/ 679954 w 1408004"/>
                  <a:gd name="connsiteY83" fmla="*/ 111592 h 1586175"/>
                  <a:gd name="connsiteX84" fmla="*/ 690404 w 1408004"/>
                  <a:gd name="connsiteY84" fmla="*/ 110044 h 1586175"/>
                  <a:gd name="connsiteX85" fmla="*/ 719433 w 1408004"/>
                  <a:gd name="connsiteY85" fmla="*/ 158813 h 1586175"/>
                  <a:gd name="connsiteX86" fmla="*/ 742657 w 1408004"/>
                  <a:gd name="connsiteY86" fmla="*/ 243965 h 1586175"/>
                  <a:gd name="connsiteX87" fmla="*/ 733368 w 1408004"/>
                  <a:gd name="connsiteY87" fmla="*/ 257125 h 1586175"/>
                  <a:gd name="connsiteX88" fmla="*/ 621896 w 1408004"/>
                  <a:gd name="connsiteY88" fmla="*/ 249383 h 1586175"/>
                  <a:gd name="connsiteX89" fmla="*/ 447722 w 1408004"/>
                  <a:gd name="connsiteY89" fmla="*/ 220354 h 1586175"/>
                  <a:gd name="connsiteX90" fmla="*/ 426047 w 1408004"/>
                  <a:gd name="connsiteY90" fmla="*/ 231966 h 1586175"/>
                  <a:gd name="connsiteX91" fmla="*/ 396631 w 1408004"/>
                  <a:gd name="connsiteY91" fmla="*/ 277639 h 1586175"/>
                  <a:gd name="connsiteX92" fmla="*/ 331219 w 1408004"/>
                  <a:gd name="connsiteY92" fmla="*/ 265253 h 1586175"/>
                  <a:gd name="connsiteX93" fmla="*/ 321542 w 1408004"/>
                  <a:gd name="connsiteY93" fmla="*/ 211839 h 1586175"/>
                  <a:gd name="connsiteX94" fmla="*/ 307221 w 1408004"/>
                  <a:gd name="connsiteY94" fmla="*/ 195583 h 1586175"/>
                  <a:gd name="connsiteX95" fmla="*/ 201943 w 1408004"/>
                  <a:gd name="connsiteY95" fmla="*/ 180488 h 1586175"/>
                  <a:gd name="connsiteX96" fmla="*/ 186848 w 1408004"/>
                  <a:gd name="connsiteY96" fmla="*/ 175456 h 1586175"/>
                  <a:gd name="connsiteX97" fmla="*/ 321542 w 1408004"/>
                  <a:gd name="connsiteY97" fmla="*/ 130558 h 1586175"/>
                  <a:gd name="connsiteX98" fmla="*/ 511973 w 1408004"/>
                  <a:gd name="connsiteY98" fmla="*/ 37665 h 1586175"/>
                  <a:gd name="connsiteX99" fmla="*/ 523197 w 1408004"/>
                  <a:gd name="connsiteY99" fmla="*/ 31859 h 1586175"/>
                  <a:gd name="connsiteX100" fmla="*/ 534954 w 1408004"/>
                  <a:gd name="connsiteY100" fmla="*/ 30940 h 1586175"/>
                  <a:gd name="connsiteX101" fmla="*/ 770912 w 1408004"/>
                  <a:gd name="connsiteY101" fmla="*/ 121 h 1586175"/>
                  <a:gd name="connsiteX102" fmla="*/ 802263 w 1408004"/>
                  <a:gd name="connsiteY102" fmla="*/ 121 h 1586175"/>
                  <a:gd name="connsiteX103" fmla="*/ 984952 w 1408004"/>
                  <a:gd name="connsiteY103" fmla="*/ 15603 h 1586175"/>
                  <a:gd name="connsiteX104" fmla="*/ 1061589 w 1408004"/>
                  <a:gd name="connsiteY104" fmla="*/ 22957 h 1586175"/>
                  <a:gd name="connsiteX105" fmla="*/ 1074362 w 1408004"/>
                  <a:gd name="connsiteY105" fmla="*/ 37278 h 1586175"/>
                  <a:gd name="connsiteX106" fmla="*/ 1068169 w 1408004"/>
                  <a:gd name="connsiteY106" fmla="*/ 122430 h 1586175"/>
                  <a:gd name="connsiteX107" fmla="*/ 1056945 w 1408004"/>
                  <a:gd name="connsiteY107" fmla="*/ 139073 h 1586175"/>
                  <a:gd name="connsiteX108" fmla="*/ 1020949 w 1408004"/>
                  <a:gd name="connsiteY108" fmla="*/ 157652 h 1586175"/>
                  <a:gd name="connsiteX109" fmla="*/ 814649 w 1408004"/>
                  <a:gd name="connsiteY109" fmla="*/ 238546 h 1586175"/>
                  <a:gd name="connsiteX110" fmla="*/ 794135 w 1408004"/>
                  <a:gd name="connsiteY110" fmla="*/ 228096 h 1586175"/>
                  <a:gd name="connsiteX111" fmla="*/ 740334 w 1408004"/>
                  <a:gd name="connsiteY111" fmla="*/ 40762 h 1586175"/>
                  <a:gd name="connsiteX112" fmla="*/ 746528 w 1408004"/>
                  <a:gd name="connsiteY112" fmla="*/ 24892 h 1586175"/>
                  <a:gd name="connsiteX113" fmla="*/ 752720 w 1408004"/>
                  <a:gd name="connsiteY113" fmla="*/ 14829 h 1586175"/>
                  <a:gd name="connsiteX114" fmla="*/ 770912 w 1408004"/>
                  <a:gd name="connsiteY114" fmla="*/ 121 h 158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1408004" h="1586175">
                    <a:moveTo>
                      <a:pt x="1080508" y="1057553"/>
                    </a:moveTo>
                    <a:cubicBezTo>
                      <a:pt x="1084136" y="1056779"/>
                      <a:pt x="1088878" y="1061230"/>
                      <a:pt x="1098360" y="1069939"/>
                    </a:cubicBezTo>
                    <a:cubicBezTo>
                      <a:pt x="1168417" y="1134576"/>
                      <a:pt x="1234990" y="1203085"/>
                      <a:pt x="1308531" y="1264239"/>
                    </a:cubicBezTo>
                    <a:cubicBezTo>
                      <a:pt x="1339108" y="1289785"/>
                      <a:pt x="1371233" y="1312621"/>
                      <a:pt x="1408004" y="1337005"/>
                    </a:cubicBezTo>
                    <a:cubicBezTo>
                      <a:pt x="1234216" y="1411320"/>
                      <a:pt x="1066622" y="1491826"/>
                      <a:pt x="893221" y="1558787"/>
                    </a:cubicBezTo>
                    <a:cubicBezTo>
                      <a:pt x="891286" y="1557625"/>
                      <a:pt x="890512" y="1556465"/>
                      <a:pt x="889351" y="1555303"/>
                    </a:cubicBezTo>
                    <a:cubicBezTo>
                      <a:pt x="905994" y="1508857"/>
                      <a:pt x="922251" y="1462023"/>
                      <a:pt x="939281" y="1415577"/>
                    </a:cubicBezTo>
                    <a:cubicBezTo>
                      <a:pt x="980696" y="1301783"/>
                      <a:pt x="1022497" y="1188377"/>
                      <a:pt x="1069331" y="1076518"/>
                    </a:cubicBezTo>
                    <a:cubicBezTo>
                      <a:pt x="1074363" y="1064326"/>
                      <a:pt x="1076879" y="1058327"/>
                      <a:pt x="1080508" y="1057553"/>
                    </a:cubicBezTo>
                    <a:close/>
                    <a:moveTo>
                      <a:pt x="945860" y="256932"/>
                    </a:moveTo>
                    <a:cubicBezTo>
                      <a:pt x="948182" y="258383"/>
                      <a:pt x="949343" y="261576"/>
                      <a:pt x="950117" y="266801"/>
                    </a:cubicBezTo>
                    <a:cubicBezTo>
                      <a:pt x="973727" y="413495"/>
                      <a:pt x="997725" y="560188"/>
                      <a:pt x="1018239" y="707656"/>
                    </a:cubicBezTo>
                    <a:cubicBezTo>
                      <a:pt x="1029850" y="792420"/>
                      <a:pt x="1041074" y="877185"/>
                      <a:pt x="1047655" y="962724"/>
                    </a:cubicBezTo>
                    <a:cubicBezTo>
                      <a:pt x="1049590" y="986334"/>
                      <a:pt x="1048428" y="1008396"/>
                      <a:pt x="1038752" y="1031232"/>
                    </a:cubicBezTo>
                    <a:cubicBezTo>
                      <a:pt x="1016303" y="1083098"/>
                      <a:pt x="993854" y="1134963"/>
                      <a:pt x="969857" y="1186441"/>
                    </a:cubicBezTo>
                    <a:cubicBezTo>
                      <a:pt x="947408" y="1234823"/>
                      <a:pt x="932312" y="1286301"/>
                      <a:pt x="913734" y="1336231"/>
                    </a:cubicBezTo>
                    <a:cubicBezTo>
                      <a:pt x="891285" y="1396611"/>
                      <a:pt x="869223" y="1457378"/>
                      <a:pt x="847161" y="1518146"/>
                    </a:cubicBezTo>
                    <a:cubicBezTo>
                      <a:pt x="846000" y="1520855"/>
                      <a:pt x="844452" y="1524339"/>
                      <a:pt x="842129" y="1529757"/>
                    </a:cubicBezTo>
                    <a:cubicBezTo>
                      <a:pt x="836711" y="1511953"/>
                      <a:pt x="837098" y="1496084"/>
                      <a:pt x="835936" y="1480214"/>
                    </a:cubicBezTo>
                    <a:cubicBezTo>
                      <a:pt x="830131" y="1386935"/>
                      <a:pt x="824712" y="1293655"/>
                      <a:pt x="820841" y="1199988"/>
                    </a:cubicBezTo>
                    <a:cubicBezTo>
                      <a:pt x="815810" y="1082710"/>
                      <a:pt x="813100" y="965433"/>
                      <a:pt x="804198" y="848156"/>
                    </a:cubicBezTo>
                    <a:cubicBezTo>
                      <a:pt x="796844" y="750231"/>
                      <a:pt x="785233" y="652694"/>
                      <a:pt x="769750" y="555930"/>
                    </a:cubicBezTo>
                    <a:cubicBezTo>
                      <a:pt x="758139" y="483551"/>
                      <a:pt x="748462" y="410785"/>
                      <a:pt x="737625" y="338019"/>
                    </a:cubicBezTo>
                    <a:cubicBezTo>
                      <a:pt x="736077" y="328343"/>
                      <a:pt x="738012" y="322924"/>
                      <a:pt x="748462" y="319441"/>
                    </a:cubicBezTo>
                    <a:cubicBezTo>
                      <a:pt x="810778" y="299314"/>
                      <a:pt x="872707" y="278413"/>
                      <a:pt x="934635" y="257512"/>
                    </a:cubicBezTo>
                    <a:cubicBezTo>
                      <a:pt x="940054" y="255770"/>
                      <a:pt x="943537" y="255480"/>
                      <a:pt x="945860" y="256932"/>
                    </a:cubicBezTo>
                    <a:close/>
                    <a:moveTo>
                      <a:pt x="5900" y="228386"/>
                    </a:moveTo>
                    <a:cubicBezTo>
                      <a:pt x="8029" y="228386"/>
                      <a:pt x="10352" y="228870"/>
                      <a:pt x="12287" y="228870"/>
                    </a:cubicBezTo>
                    <a:cubicBezTo>
                      <a:pt x="53702" y="231579"/>
                      <a:pt x="95116" y="235062"/>
                      <a:pt x="136918" y="237385"/>
                    </a:cubicBezTo>
                    <a:cubicBezTo>
                      <a:pt x="173301" y="239320"/>
                      <a:pt x="209684" y="240868"/>
                      <a:pt x="246454" y="241642"/>
                    </a:cubicBezTo>
                    <a:cubicBezTo>
                      <a:pt x="256905" y="242029"/>
                      <a:pt x="262324" y="244739"/>
                      <a:pt x="265807" y="255189"/>
                    </a:cubicBezTo>
                    <a:cubicBezTo>
                      <a:pt x="270839" y="271446"/>
                      <a:pt x="277806" y="286541"/>
                      <a:pt x="287482" y="300475"/>
                    </a:cubicBezTo>
                    <a:cubicBezTo>
                      <a:pt x="313415" y="338019"/>
                      <a:pt x="347862" y="349631"/>
                      <a:pt x="391599" y="335697"/>
                    </a:cubicBezTo>
                    <a:cubicBezTo>
                      <a:pt x="409404" y="329891"/>
                      <a:pt x="425660" y="321376"/>
                      <a:pt x="439981" y="310152"/>
                    </a:cubicBezTo>
                    <a:cubicBezTo>
                      <a:pt x="469397" y="286928"/>
                      <a:pt x="502297" y="285380"/>
                      <a:pt x="537131" y="290411"/>
                    </a:cubicBezTo>
                    <a:cubicBezTo>
                      <a:pt x="579708" y="296604"/>
                      <a:pt x="621122" y="308216"/>
                      <a:pt x="662537" y="320989"/>
                    </a:cubicBezTo>
                    <a:cubicBezTo>
                      <a:pt x="673374" y="324473"/>
                      <a:pt x="674149" y="331439"/>
                      <a:pt x="675310" y="339954"/>
                    </a:cubicBezTo>
                    <a:cubicBezTo>
                      <a:pt x="682277" y="395303"/>
                      <a:pt x="688470" y="450265"/>
                      <a:pt x="695824" y="505613"/>
                    </a:cubicBezTo>
                    <a:cubicBezTo>
                      <a:pt x="702016" y="552060"/>
                      <a:pt x="708983" y="598119"/>
                      <a:pt x="716337" y="644178"/>
                    </a:cubicBezTo>
                    <a:cubicBezTo>
                      <a:pt x="719434" y="664306"/>
                      <a:pt x="727949" y="682884"/>
                      <a:pt x="736852" y="700688"/>
                    </a:cubicBezTo>
                    <a:cubicBezTo>
                      <a:pt x="746915" y="721202"/>
                      <a:pt x="750785" y="742103"/>
                      <a:pt x="751172" y="764165"/>
                    </a:cubicBezTo>
                    <a:cubicBezTo>
                      <a:pt x="751560" y="806741"/>
                      <a:pt x="755430" y="849317"/>
                      <a:pt x="753107" y="911245"/>
                    </a:cubicBezTo>
                    <a:cubicBezTo>
                      <a:pt x="748076" y="958466"/>
                      <a:pt x="763945" y="1023104"/>
                      <a:pt x="769364" y="1088903"/>
                    </a:cubicBezTo>
                    <a:cubicBezTo>
                      <a:pt x="774396" y="1149671"/>
                      <a:pt x="779040" y="1210051"/>
                      <a:pt x="781750" y="1270819"/>
                    </a:cubicBezTo>
                    <a:cubicBezTo>
                      <a:pt x="786394" y="1369904"/>
                      <a:pt x="788716" y="1468989"/>
                      <a:pt x="788330" y="1568462"/>
                    </a:cubicBezTo>
                    <a:cubicBezTo>
                      <a:pt x="788330" y="1588977"/>
                      <a:pt x="788330" y="1589364"/>
                      <a:pt x="770138" y="1581235"/>
                    </a:cubicBezTo>
                    <a:cubicBezTo>
                      <a:pt x="581643" y="1494148"/>
                      <a:pt x="388890" y="1416738"/>
                      <a:pt x="198460" y="1333521"/>
                    </a:cubicBezTo>
                    <a:cubicBezTo>
                      <a:pt x="171366" y="1321909"/>
                      <a:pt x="163238" y="1306427"/>
                      <a:pt x="172140" y="1278946"/>
                    </a:cubicBezTo>
                    <a:cubicBezTo>
                      <a:pt x="193041" y="1213148"/>
                      <a:pt x="197686" y="1145026"/>
                      <a:pt x="206201" y="1077292"/>
                    </a:cubicBezTo>
                    <a:cubicBezTo>
                      <a:pt x="210846" y="1038586"/>
                      <a:pt x="213555" y="999881"/>
                      <a:pt x="214716" y="961175"/>
                    </a:cubicBezTo>
                    <a:cubicBezTo>
                      <a:pt x="215877" y="924406"/>
                      <a:pt x="210071" y="888796"/>
                      <a:pt x="199621" y="853575"/>
                    </a:cubicBezTo>
                    <a:cubicBezTo>
                      <a:pt x="150852" y="689851"/>
                      <a:pt x="102857" y="526127"/>
                      <a:pt x="54089" y="362403"/>
                    </a:cubicBezTo>
                    <a:cubicBezTo>
                      <a:pt x="41703" y="320602"/>
                      <a:pt x="25834" y="279961"/>
                      <a:pt x="4546" y="242029"/>
                    </a:cubicBezTo>
                    <a:cubicBezTo>
                      <a:pt x="2611" y="238546"/>
                      <a:pt x="-1647" y="234675"/>
                      <a:pt x="675" y="230805"/>
                    </a:cubicBezTo>
                    <a:cubicBezTo>
                      <a:pt x="1836" y="228870"/>
                      <a:pt x="3771" y="228386"/>
                      <a:pt x="5900" y="228386"/>
                    </a:cubicBezTo>
                    <a:close/>
                    <a:moveTo>
                      <a:pt x="1246020" y="137042"/>
                    </a:moveTo>
                    <a:cubicBezTo>
                      <a:pt x="1248052" y="138396"/>
                      <a:pt x="1248923" y="141590"/>
                      <a:pt x="1249310" y="146815"/>
                    </a:cubicBezTo>
                    <a:cubicBezTo>
                      <a:pt x="1252407" y="202163"/>
                      <a:pt x="1252019" y="257126"/>
                      <a:pt x="1249310" y="312474"/>
                    </a:cubicBezTo>
                    <a:cubicBezTo>
                      <a:pt x="1248149" y="338019"/>
                      <a:pt x="1250471" y="363952"/>
                      <a:pt x="1245440" y="389498"/>
                    </a:cubicBezTo>
                    <a:cubicBezTo>
                      <a:pt x="1241956" y="388724"/>
                      <a:pt x="1243891" y="391433"/>
                      <a:pt x="1243891" y="392207"/>
                    </a:cubicBezTo>
                    <a:cubicBezTo>
                      <a:pt x="1243891" y="433622"/>
                      <a:pt x="1243891" y="474649"/>
                      <a:pt x="1243891" y="516064"/>
                    </a:cubicBezTo>
                    <a:cubicBezTo>
                      <a:pt x="1243891" y="517999"/>
                      <a:pt x="1243504" y="515677"/>
                      <a:pt x="1243891" y="517612"/>
                    </a:cubicBezTo>
                    <a:cubicBezTo>
                      <a:pt x="1243891" y="517612"/>
                      <a:pt x="1244665" y="517612"/>
                      <a:pt x="1245827" y="516838"/>
                    </a:cubicBezTo>
                    <a:cubicBezTo>
                      <a:pt x="1250084" y="533482"/>
                      <a:pt x="1248149" y="550512"/>
                      <a:pt x="1249310" y="567155"/>
                    </a:cubicBezTo>
                    <a:cubicBezTo>
                      <a:pt x="1253181" y="638760"/>
                      <a:pt x="1272146" y="707268"/>
                      <a:pt x="1288015" y="776551"/>
                    </a:cubicBezTo>
                    <a:cubicBezTo>
                      <a:pt x="1321302" y="922084"/>
                      <a:pt x="1353814" y="1067616"/>
                      <a:pt x="1392133" y="1211986"/>
                    </a:cubicBezTo>
                    <a:cubicBezTo>
                      <a:pt x="1396778" y="1229791"/>
                      <a:pt x="1402583" y="1247596"/>
                      <a:pt x="1408002" y="1265787"/>
                    </a:cubicBezTo>
                    <a:cubicBezTo>
                      <a:pt x="1401035" y="1266561"/>
                      <a:pt x="1397164" y="1262690"/>
                      <a:pt x="1392907" y="1260368"/>
                    </a:cubicBezTo>
                    <a:cubicBezTo>
                      <a:pt x="1339106" y="1229404"/>
                      <a:pt x="1290338" y="1191860"/>
                      <a:pt x="1247762" y="1146574"/>
                    </a:cubicBezTo>
                    <a:cubicBezTo>
                      <a:pt x="1211379" y="1108256"/>
                      <a:pt x="1174221" y="1070712"/>
                      <a:pt x="1137064" y="1032781"/>
                    </a:cubicBezTo>
                    <a:cubicBezTo>
                      <a:pt x="1118098" y="1013041"/>
                      <a:pt x="1108809" y="991753"/>
                      <a:pt x="1104939" y="965047"/>
                    </a:cubicBezTo>
                    <a:cubicBezTo>
                      <a:pt x="1096424" y="903118"/>
                      <a:pt x="1089069" y="840802"/>
                      <a:pt x="1084038" y="778487"/>
                    </a:cubicBezTo>
                    <a:cubicBezTo>
                      <a:pt x="1080168" y="731266"/>
                      <a:pt x="1067007" y="684820"/>
                      <a:pt x="1058493" y="637986"/>
                    </a:cubicBezTo>
                    <a:cubicBezTo>
                      <a:pt x="1037591" y="525353"/>
                      <a:pt x="1018239" y="412334"/>
                      <a:pt x="1007401" y="298153"/>
                    </a:cubicBezTo>
                    <a:cubicBezTo>
                      <a:pt x="1005853" y="282284"/>
                      <a:pt x="1005466" y="266415"/>
                      <a:pt x="1004305" y="250545"/>
                    </a:cubicBezTo>
                    <a:cubicBezTo>
                      <a:pt x="1003531" y="242417"/>
                      <a:pt x="1007014" y="237772"/>
                      <a:pt x="1014368" y="234289"/>
                    </a:cubicBezTo>
                    <a:cubicBezTo>
                      <a:pt x="1088295" y="202163"/>
                      <a:pt x="1161449" y="168877"/>
                      <a:pt x="1235763" y="138299"/>
                    </a:cubicBezTo>
                    <a:cubicBezTo>
                      <a:pt x="1240795" y="136171"/>
                      <a:pt x="1243988" y="135687"/>
                      <a:pt x="1246020" y="137042"/>
                    </a:cubicBezTo>
                    <a:close/>
                    <a:moveTo>
                      <a:pt x="534954" y="30940"/>
                    </a:moveTo>
                    <a:cubicBezTo>
                      <a:pt x="537906" y="32343"/>
                      <a:pt x="539841" y="35730"/>
                      <a:pt x="540615" y="41923"/>
                    </a:cubicBezTo>
                    <a:cubicBezTo>
                      <a:pt x="542550" y="58566"/>
                      <a:pt x="547195" y="74822"/>
                      <a:pt x="554549" y="90304"/>
                    </a:cubicBezTo>
                    <a:cubicBezTo>
                      <a:pt x="568870" y="120495"/>
                      <a:pt x="587449" y="131332"/>
                      <a:pt x="620348" y="129397"/>
                    </a:cubicBezTo>
                    <a:cubicBezTo>
                      <a:pt x="633121" y="128623"/>
                      <a:pt x="645507" y="127462"/>
                      <a:pt x="657892" y="125913"/>
                    </a:cubicBezTo>
                    <a:cubicBezTo>
                      <a:pt x="667569" y="125140"/>
                      <a:pt x="676083" y="122043"/>
                      <a:pt x="679954" y="111592"/>
                    </a:cubicBezTo>
                    <a:cubicBezTo>
                      <a:pt x="682276" y="104625"/>
                      <a:pt x="685760" y="104238"/>
                      <a:pt x="690404" y="110044"/>
                    </a:cubicBezTo>
                    <a:cubicBezTo>
                      <a:pt x="702403" y="124752"/>
                      <a:pt x="714789" y="138686"/>
                      <a:pt x="719433" y="158813"/>
                    </a:cubicBezTo>
                    <a:cubicBezTo>
                      <a:pt x="726014" y="187455"/>
                      <a:pt x="734529" y="215710"/>
                      <a:pt x="742657" y="243965"/>
                    </a:cubicBezTo>
                    <a:cubicBezTo>
                      <a:pt x="745366" y="253254"/>
                      <a:pt x="743044" y="256351"/>
                      <a:pt x="733368" y="257125"/>
                    </a:cubicBezTo>
                    <a:cubicBezTo>
                      <a:pt x="695823" y="259835"/>
                      <a:pt x="658666" y="255189"/>
                      <a:pt x="621896" y="249383"/>
                    </a:cubicBezTo>
                    <a:cubicBezTo>
                      <a:pt x="563838" y="240094"/>
                      <a:pt x="505780" y="230418"/>
                      <a:pt x="447722" y="220354"/>
                    </a:cubicBezTo>
                    <a:cubicBezTo>
                      <a:pt x="436885" y="218419"/>
                      <a:pt x="430692" y="221129"/>
                      <a:pt x="426047" y="231966"/>
                    </a:cubicBezTo>
                    <a:cubicBezTo>
                      <a:pt x="419080" y="248997"/>
                      <a:pt x="410178" y="264866"/>
                      <a:pt x="396631" y="277639"/>
                    </a:cubicBezTo>
                    <a:cubicBezTo>
                      <a:pt x="374569" y="299314"/>
                      <a:pt x="343604" y="293508"/>
                      <a:pt x="331219" y="265253"/>
                    </a:cubicBezTo>
                    <a:cubicBezTo>
                      <a:pt x="323865" y="248223"/>
                      <a:pt x="321156" y="230031"/>
                      <a:pt x="321542" y="211839"/>
                    </a:cubicBezTo>
                    <a:cubicBezTo>
                      <a:pt x="321929" y="201002"/>
                      <a:pt x="317672" y="197131"/>
                      <a:pt x="307221" y="195583"/>
                    </a:cubicBezTo>
                    <a:cubicBezTo>
                      <a:pt x="272000" y="190938"/>
                      <a:pt x="236778" y="185520"/>
                      <a:pt x="201943" y="180488"/>
                    </a:cubicBezTo>
                    <a:cubicBezTo>
                      <a:pt x="197299" y="179714"/>
                      <a:pt x="191880" y="180488"/>
                      <a:pt x="186848" y="175456"/>
                    </a:cubicBezTo>
                    <a:cubicBezTo>
                      <a:pt x="233295" y="163458"/>
                      <a:pt x="277806" y="148362"/>
                      <a:pt x="321542" y="130558"/>
                    </a:cubicBezTo>
                    <a:cubicBezTo>
                      <a:pt x="386955" y="103851"/>
                      <a:pt x="450044" y="72113"/>
                      <a:pt x="511973" y="37665"/>
                    </a:cubicBezTo>
                    <a:cubicBezTo>
                      <a:pt x="515456" y="35730"/>
                      <a:pt x="519327" y="33021"/>
                      <a:pt x="523197" y="31859"/>
                    </a:cubicBezTo>
                    <a:cubicBezTo>
                      <a:pt x="528036" y="30118"/>
                      <a:pt x="532003" y="29537"/>
                      <a:pt x="534954" y="30940"/>
                    </a:cubicBezTo>
                    <a:close/>
                    <a:moveTo>
                      <a:pt x="770912" y="121"/>
                    </a:moveTo>
                    <a:cubicBezTo>
                      <a:pt x="780201" y="895"/>
                      <a:pt x="789103" y="121"/>
                      <a:pt x="802263" y="121"/>
                    </a:cubicBezTo>
                    <a:cubicBezTo>
                      <a:pt x="860708" y="2443"/>
                      <a:pt x="923024" y="9797"/>
                      <a:pt x="984952" y="15603"/>
                    </a:cubicBezTo>
                    <a:cubicBezTo>
                      <a:pt x="1010498" y="17925"/>
                      <a:pt x="1036044" y="21022"/>
                      <a:pt x="1061589" y="22957"/>
                    </a:cubicBezTo>
                    <a:cubicBezTo>
                      <a:pt x="1071653" y="23731"/>
                      <a:pt x="1075523" y="26441"/>
                      <a:pt x="1074362" y="37278"/>
                    </a:cubicBezTo>
                    <a:cubicBezTo>
                      <a:pt x="1071653" y="65533"/>
                      <a:pt x="1069717" y="94175"/>
                      <a:pt x="1068169" y="122430"/>
                    </a:cubicBezTo>
                    <a:cubicBezTo>
                      <a:pt x="1067782" y="130558"/>
                      <a:pt x="1063137" y="135590"/>
                      <a:pt x="1056945" y="139073"/>
                    </a:cubicBezTo>
                    <a:cubicBezTo>
                      <a:pt x="1044946" y="145653"/>
                      <a:pt x="1033334" y="152233"/>
                      <a:pt x="1020949" y="157652"/>
                    </a:cubicBezTo>
                    <a:cubicBezTo>
                      <a:pt x="953214" y="187068"/>
                      <a:pt x="884706" y="214162"/>
                      <a:pt x="814649" y="238546"/>
                    </a:cubicBezTo>
                    <a:cubicBezTo>
                      <a:pt x="802263" y="242804"/>
                      <a:pt x="797619" y="240482"/>
                      <a:pt x="794135" y="228096"/>
                    </a:cubicBezTo>
                    <a:cubicBezTo>
                      <a:pt x="776717" y="165393"/>
                      <a:pt x="758139" y="103077"/>
                      <a:pt x="740334" y="40762"/>
                    </a:cubicBezTo>
                    <a:cubicBezTo>
                      <a:pt x="738399" y="33795"/>
                      <a:pt x="735690" y="27215"/>
                      <a:pt x="746528" y="24892"/>
                    </a:cubicBezTo>
                    <a:cubicBezTo>
                      <a:pt x="751172" y="24118"/>
                      <a:pt x="752720" y="18699"/>
                      <a:pt x="752720" y="14829"/>
                    </a:cubicBezTo>
                    <a:cubicBezTo>
                      <a:pt x="752720" y="2056"/>
                      <a:pt x="760074" y="-653"/>
                      <a:pt x="770912" y="1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3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0C39385-34E0-410D-9E92-EA73EC808F8F}"/>
                  </a:ext>
                </a:extLst>
              </p:cNvPr>
              <p:cNvSpPr/>
              <p:nvPr/>
            </p:nvSpPr>
            <p:spPr>
              <a:xfrm>
                <a:off x="10594973" y="4922898"/>
                <a:ext cx="315835" cy="466250"/>
              </a:xfrm>
              <a:custGeom>
                <a:avLst/>
                <a:gdLst>
                  <a:gd name="connsiteX0" fmla="*/ 602382 w 602381"/>
                  <a:gd name="connsiteY0" fmla="*/ 559789 h 889262"/>
                  <a:gd name="connsiteX1" fmla="*/ 588356 w 602381"/>
                  <a:gd name="connsiteY1" fmla="*/ 684547 h 889262"/>
                  <a:gd name="connsiteX2" fmla="*/ 584665 w 602381"/>
                  <a:gd name="connsiteY2" fmla="*/ 753939 h 889262"/>
                  <a:gd name="connsiteX3" fmla="*/ 582450 w 602381"/>
                  <a:gd name="connsiteY3" fmla="*/ 787896 h 889262"/>
                  <a:gd name="connsiteX4" fmla="*/ 404541 w 602381"/>
                  <a:gd name="connsiteY4" fmla="*/ 886817 h 889262"/>
                  <a:gd name="connsiteX5" fmla="*/ 369107 w 602381"/>
                  <a:gd name="connsiteY5" fmla="*/ 838833 h 889262"/>
                  <a:gd name="connsiteX6" fmla="*/ 428164 w 602381"/>
                  <a:gd name="connsiteY6" fmla="*/ 713337 h 889262"/>
                  <a:gd name="connsiteX7" fmla="*/ 445142 w 602381"/>
                  <a:gd name="connsiteY7" fmla="*/ 594484 h 889262"/>
                  <a:gd name="connsiteX8" fmla="*/ 321123 w 602381"/>
                  <a:gd name="connsiteY8" fmla="*/ 264503 h 889262"/>
                  <a:gd name="connsiteX9" fmla="*/ 245087 w 602381"/>
                  <a:gd name="connsiteY9" fmla="*/ 232760 h 889262"/>
                  <a:gd name="connsiteX10" fmla="*/ 0 w 602381"/>
                  <a:gd name="connsiteY10" fmla="*/ 331681 h 889262"/>
                  <a:gd name="connsiteX11" fmla="*/ 19932 w 602381"/>
                  <a:gd name="connsiteY11" fmla="*/ 202493 h 889262"/>
                  <a:gd name="connsiteX12" fmla="*/ 45031 w 602381"/>
                  <a:gd name="connsiteY12" fmla="*/ 43778 h 889262"/>
                  <a:gd name="connsiteX13" fmla="*/ 66439 w 602381"/>
                  <a:gd name="connsiteY13" fmla="*/ 17940 h 889262"/>
                  <a:gd name="connsiteX14" fmla="*/ 120329 w 602381"/>
                  <a:gd name="connsiteY14" fmla="*/ 3176 h 889262"/>
                  <a:gd name="connsiteX15" fmla="*/ 194888 w 602381"/>
                  <a:gd name="connsiteY15" fmla="*/ 11296 h 889262"/>
                  <a:gd name="connsiteX16" fmla="*/ 455477 w 602381"/>
                  <a:gd name="connsiteY16" fmla="*/ 81427 h 889262"/>
                  <a:gd name="connsiteX17" fmla="*/ 516749 w 602381"/>
                  <a:gd name="connsiteY17" fmla="*/ 144913 h 889262"/>
                  <a:gd name="connsiteX18" fmla="*/ 532990 w 602381"/>
                  <a:gd name="connsiteY18" fmla="*/ 184038 h 889262"/>
                  <a:gd name="connsiteX19" fmla="*/ 602382 w 602381"/>
                  <a:gd name="connsiteY19" fmla="*/ 437245 h 889262"/>
                  <a:gd name="connsiteX20" fmla="*/ 602382 w 602381"/>
                  <a:gd name="connsiteY20" fmla="*/ 559789 h 88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2381" h="889262">
                    <a:moveTo>
                      <a:pt x="602382" y="559789"/>
                    </a:moveTo>
                    <a:cubicBezTo>
                      <a:pt x="602382" y="601867"/>
                      <a:pt x="597953" y="643945"/>
                      <a:pt x="588356" y="684547"/>
                    </a:cubicBezTo>
                    <a:cubicBezTo>
                      <a:pt x="580235" y="707431"/>
                      <a:pt x="586879" y="731054"/>
                      <a:pt x="584665" y="753939"/>
                    </a:cubicBezTo>
                    <a:cubicBezTo>
                      <a:pt x="583926" y="765012"/>
                      <a:pt x="586141" y="776823"/>
                      <a:pt x="582450" y="787896"/>
                    </a:cubicBezTo>
                    <a:cubicBezTo>
                      <a:pt x="532990" y="838095"/>
                      <a:pt x="471718" y="867623"/>
                      <a:pt x="404541" y="886817"/>
                    </a:cubicBezTo>
                    <a:cubicBezTo>
                      <a:pt x="371321" y="896414"/>
                      <a:pt x="357295" y="877220"/>
                      <a:pt x="369107" y="838833"/>
                    </a:cubicBezTo>
                    <a:cubicBezTo>
                      <a:pt x="382394" y="794540"/>
                      <a:pt x="400850" y="750248"/>
                      <a:pt x="428164" y="713337"/>
                    </a:cubicBezTo>
                    <a:cubicBezTo>
                      <a:pt x="456216" y="674950"/>
                      <a:pt x="454739" y="636563"/>
                      <a:pt x="445142" y="594484"/>
                    </a:cubicBezTo>
                    <a:cubicBezTo>
                      <a:pt x="418567" y="479323"/>
                      <a:pt x="369845" y="371544"/>
                      <a:pt x="321123" y="264503"/>
                    </a:cubicBezTo>
                    <a:cubicBezTo>
                      <a:pt x="297500" y="212828"/>
                      <a:pt x="297500" y="212828"/>
                      <a:pt x="245087" y="232760"/>
                    </a:cubicBezTo>
                    <a:cubicBezTo>
                      <a:pt x="164621" y="263765"/>
                      <a:pt x="83418" y="294032"/>
                      <a:pt x="0" y="331681"/>
                    </a:cubicBezTo>
                    <a:cubicBezTo>
                      <a:pt x="7382" y="285911"/>
                      <a:pt x="13288" y="243833"/>
                      <a:pt x="19932" y="202493"/>
                    </a:cubicBezTo>
                    <a:cubicBezTo>
                      <a:pt x="28052" y="149342"/>
                      <a:pt x="37649" y="96929"/>
                      <a:pt x="45031" y="43778"/>
                    </a:cubicBezTo>
                    <a:cubicBezTo>
                      <a:pt x="47246" y="29013"/>
                      <a:pt x="51675" y="20893"/>
                      <a:pt x="66439" y="17940"/>
                    </a:cubicBezTo>
                    <a:cubicBezTo>
                      <a:pt x="84895" y="14249"/>
                      <a:pt x="102612" y="8343"/>
                      <a:pt x="120329" y="3176"/>
                    </a:cubicBezTo>
                    <a:cubicBezTo>
                      <a:pt x="146166" y="-4206"/>
                      <a:pt x="169789" y="2438"/>
                      <a:pt x="194888" y="11296"/>
                    </a:cubicBezTo>
                    <a:cubicBezTo>
                      <a:pt x="279783" y="40825"/>
                      <a:pt x="367630" y="62233"/>
                      <a:pt x="455477" y="81427"/>
                    </a:cubicBezTo>
                    <a:cubicBezTo>
                      <a:pt x="493865" y="89547"/>
                      <a:pt x="510105" y="110955"/>
                      <a:pt x="516749" y="144913"/>
                    </a:cubicBezTo>
                    <a:cubicBezTo>
                      <a:pt x="519702" y="159677"/>
                      <a:pt x="526346" y="171488"/>
                      <a:pt x="532990" y="184038"/>
                    </a:cubicBezTo>
                    <a:cubicBezTo>
                      <a:pt x="575806" y="263027"/>
                      <a:pt x="598691" y="347183"/>
                      <a:pt x="602382" y="437245"/>
                    </a:cubicBezTo>
                    <a:cubicBezTo>
                      <a:pt x="599429" y="477847"/>
                      <a:pt x="599429" y="518449"/>
                      <a:pt x="602382" y="55978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3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32449ED8-ED24-40ED-9F38-E029CE1465B7}"/>
                  </a:ext>
                </a:extLst>
              </p:cNvPr>
              <p:cNvSpPr/>
              <p:nvPr/>
            </p:nvSpPr>
            <p:spPr>
              <a:xfrm>
                <a:off x="10047773" y="4883864"/>
                <a:ext cx="118796" cy="178878"/>
              </a:xfrm>
              <a:custGeom>
                <a:avLst/>
                <a:gdLst>
                  <a:gd name="connsiteX0" fmla="*/ 560 w 226575"/>
                  <a:gd name="connsiteY0" fmla="*/ 143326 h 341167"/>
                  <a:gd name="connsiteX1" fmla="*/ 24182 w 226575"/>
                  <a:gd name="connsiteY1" fmla="*/ 95342 h 341167"/>
                  <a:gd name="connsiteX2" fmla="*/ 115721 w 226575"/>
                  <a:gd name="connsiteY2" fmla="*/ 9709 h 341167"/>
                  <a:gd name="connsiteX3" fmla="*/ 151893 w 226575"/>
                  <a:gd name="connsiteY3" fmla="*/ 7495 h 341167"/>
                  <a:gd name="connsiteX4" fmla="*/ 190280 w 226575"/>
                  <a:gd name="connsiteY4" fmla="*/ 31117 h 341167"/>
                  <a:gd name="connsiteX5" fmla="*/ 226453 w 226575"/>
                  <a:gd name="connsiteY5" fmla="*/ 90174 h 341167"/>
                  <a:gd name="connsiteX6" fmla="*/ 165181 w 226575"/>
                  <a:gd name="connsiteY6" fmla="*/ 242984 h 341167"/>
                  <a:gd name="connsiteX7" fmla="*/ 72166 w 226575"/>
                  <a:gd name="connsiteY7" fmla="*/ 334523 h 341167"/>
                  <a:gd name="connsiteX8" fmla="*/ 42638 w 226575"/>
                  <a:gd name="connsiteY8" fmla="*/ 327141 h 341167"/>
                  <a:gd name="connsiteX9" fmla="*/ 560 w 226575"/>
                  <a:gd name="connsiteY9" fmla="*/ 143326 h 3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575" h="341167">
                    <a:moveTo>
                      <a:pt x="560" y="143326"/>
                    </a:moveTo>
                    <a:cubicBezTo>
                      <a:pt x="-2393" y="127823"/>
                      <a:pt x="6465" y="110844"/>
                      <a:pt x="24182" y="95342"/>
                    </a:cubicBezTo>
                    <a:cubicBezTo>
                      <a:pt x="55926" y="68028"/>
                      <a:pt x="86192" y="39238"/>
                      <a:pt x="115721" y="9709"/>
                    </a:cubicBezTo>
                    <a:cubicBezTo>
                      <a:pt x="128270" y="-2840"/>
                      <a:pt x="138606" y="-2840"/>
                      <a:pt x="151893" y="7495"/>
                    </a:cubicBezTo>
                    <a:cubicBezTo>
                      <a:pt x="163705" y="17091"/>
                      <a:pt x="176993" y="25950"/>
                      <a:pt x="190280" y="31117"/>
                    </a:cubicBezTo>
                    <a:cubicBezTo>
                      <a:pt x="219071" y="41452"/>
                      <a:pt x="224976" y="64337"/>
                      <a:pt x="226453" y="90174"/>
                    </a:cubicBezTo>
                    <a:cubicBezTo>
                      <a:pt x="228667" y="149970"/>
                      <a:pt x="200615" y="197953"/>
                      <a:pt x="165181" y="242984"/>
                    </a:cubicBezTo>
                    <a:cubicBezTo>
                      <a:pt x="137867" y="277681"/>
                      <a:pt x="101695" y="302780"/>
                      <a:pt x="72166" y="334523"/>
                    </a:cubicBezTo>
                    <a:cubicBezTo>
                      <a:pt x="64046" y="343381"/>
                      <a:pt x="48543" y="345596"/>
                      <a:pt x="42638" y="327141"/>
                    </a:cubicBezTo>
                    <a:cubicBezTo>
                      <a:pt x="24921" y="269560"/>
                      <a:pt x="4989" y="212718"/>
                      <a:pt x="560" y="14332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3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0FFFED8B-1160-48C6-B047-F24E2CAD9F0E}"/>
                  </a:ext>
                </a:extLst>
              </p:cNvPr>
              <p:cNvSpPr/>
              <p:nvPr/>
            </p:nvSpPr>
            <p:spPr>
              <a:xfrm>
                <a:off x="10149861" y="3267681"/>
                <a:ext cx="1735316" cy="3475373"/>
              </a:xfrm>
              <a:custGeom>
                <a:avLst/>
                <a:gdLst>
                  <a:gd name="connsiteX0" fmla="*/ 773720 w 1735316"/>
                  <a:gd name="connsiteY0" fmla="*/ 3059469 h 3475373"/>
                  <a:gd name="connsiteX1" fmla="*/ 778752 w 1735316"/>
                  <a:gd name="connsiteY1" fmla="*/ 3069243 h 3475373"/>
                  <a:gd name="connsiteX2" fmla="*/ 794622 w 1735316"/>
                  <a:gd name="connsiteY2" fmla="*/ 3239159 h 3475373"/>
                  <a:gd name="connsiteX3" fmla="*/ 794622 w 1735316"/>
                  <a:gd name="connsiteY3" fmla="*/ 3285605 h 3475373"/>
                  <a:gd name="connsiteX4" fmla="*/ 786106 w 1735316"/>
                  <a:gd name="connsiteY4" fmla="*/ 3294508 h 3475373"/>
                  <a:gd name="connsiteX5" fmla="*/ 544198 w 1735316"/>
                  <a:gd name="connsiteY5" fmla="*/ 3323924 h 3475373"/>
                  <a:gd name="connsiteX6" fmla="*/ 366927 w 1735316"/>
                  <a:gd name="connsiteY6" fmla="*/ 3322762 h 3475373"/>
                  <a:gd name="connsiteX7" fmla="*/ 332479 w 1735316"/>
                  <a:gd name="connsiteY7" fmla="*/ 3310764 h 3475373"/>
                  <a:gd name="connsiteX8" fmla="*/ 312352 w 1735316"/>
                  <a:gd name="connsiteY8" fmla="*/ 3291798 h 3475373"/>
                  <a:gd name="connsiteX9" fmla="*/ 319706 w 1735316"/>
                  <a:gd name="connsiteY9" fmla="*/ 3271671 h 3475373"/>
                  <a:gd name="connsiteX10" fmla="*/ 529877 w 1735316"/>
                  <a:gd name="connsiteY10" fmla="*/ 3179940 h 3475373"/>
                  <a:gd name="connsiteX11" fmla="*/ 764044 w 1735316"/>
                  <a:gd name="connsiteY11" fmla="*/ 3063050 h 3475373"/>
                  <a:gd name="connsiteX12" fmla="*/ 773720 w 1735316"/>
                  <a:gd name="connsiteY12" fmla="*/ 3059469 h 3475373"/>
                  <a:gd name="connsiteX13" fmla="*/ 739175 w 1735316"/>
                  <a:gd name="connsiteY13" fmla="*/ 2129863 h 3475373"/>
                  <a:gd name="connsiteX14" fmla="*/ 741594 w 1735316"/>
                  <a:gd name="connsiteY14" fmla="*/ 2138379 h 3475373"/>
                  <a:gd name="connsiteX15" fmla="*/ 767527 w 1735316"/>
                  <a:gd name="connsiteY15" fmla="*/ 2480921 h 3475373"/>
                  <a:gd name="connsiteX16" fmla="*/ 780687 w 1735316"/>
                  <a:gd name="connsiteY16" fmla="*/ 2978672 h 3475373"/>
                  <a:gd name="connsiteX17" fmla="*/ 780687 w 1735316"/>
                  <a:gd name="connsiteY17" fmla="*/ 2984865 h 3475373"/>
                  <a:gd name="connsiteX18" fmla="*/ 711017 w 1735316"/>
                  <a:gd name="connsiteY18" fmla="*/ 2720894 h 3475373"/>
                  <a:gd name="connsiteX19" fmla="*/ 658765 w 1735316"/>
                  <a:gd name="connsiteY19" fmla="*/ 2458859 h 3475373"/>
                  <a:gd name="connsiteX20" fmla="*/ 627801 w 1735316"/>
                  <a:gd name="connsiteY20" fmla="*/ 2199146 h 3475373"/>
                  <a:gd name="connsiteX21" fmla="*/ 639413 w 1735316"/>
                  <a:gd name="connsiteY21" fmla="*/ 2178632 h 3475373"/>
                  <a:gd name="connsiteX22" fmla="*/ 730370 w 1735316"/>
                  <a:gd name="connsiteY22" fmla="*/ 2131799 h 3475373"/>
                  <a:gd name="connsiteX23" fmla="*/ 739175 w 1735316"/>
                  <a:gd name="connsiteY23" fmla="*/ 2129863 h 3475373"/>
                  <a:gd name="connsiteX24" fmla="*/ 65364 w 1735316"/>
                  <a:gd name="connsiteY24" fmla="*/ 1524365 h 3475373"/>
                  <a:gd name="connsiteX25" fmla="*/ 97538 w 1735316"/>
                  <a:gd name="connsiteY25" fmla="*/ 1526833 h 3475373"/>
                  <a:gd name="connsiteX26" fmla="*/ 144758 w 1735316"/>
                  <a:gd name="connsiteY26" fmla="*/ 1555862 h 3475373"/>
                  <a:gd name="connsiteX27" fmla="*/ 232619 w 1735316"/>
                  <a:gd name="connsiteY27" fmla="*/ 1689395 h 3475373"/>
                  <a:gd name="connsiteX28" fmla="*/ 171464 w 1735316"/>
                  <a:gd name="connsiteY28" fmla="*/ 1676235 h 3475373"/>
                  <a:gd name="connsiteX29" fmla="*/ 122309 w 1735316"/>
                  <a:gd name="connsiteY29" fmla="*/ 1622048 h 3475373"/>
                  <a:gd name="connsiteX30" fmla="*/ 111859 w 1735316"/>
                  <a:gd name="connsiteY30" fmla="*/ 1613532 h 3475373"/>
                  <a:gd name="connsiteX31" fmla="*/ 4645 w 1735316"/>
                  <a:gd name="connsiteY31" fmla="*/ 1555862 h 3475373"/>
                  <a:gd name="connsiteX32" fmla="*/ 0 w 1735316"/>
                  <a:gd name="connsiteY32" fmla="*/ 1550056 h 3475373"/>
                  <a:gd name="connsiteX33" fmla="*/ 36383 w 1735316"/>
                  <a:gd name="connsiteY33" fmla="*/ 1537283 h 3475373"/>
                  <a:gd name="connsiteX34" fmla="*/ 65364 w 1735316"/>
                  <a:gd name="connsiteY34" fmla="*/ 1524365 h 3475373"/>
                  <a:gd name="connsiteX35" fmla="*/ 208235 w 1735316"/>
                  <a:gd name="connsiteY35" fmla="*/ 1519091 h 3475373"/>
                  <a:gd name="connsiteX36" fmla="*/ 372734 w 1735316"/>
                  <a:gd name="connsiteY36" fmla="*/ 1694427 h 3475373"/>
                  <a:gd name="connsiteX37" fmla="*/ 293000 w 1735316"/>
                  <a:gd name="connsiteY37" fmla="*/ 1690556 h 3475373"/>
                  <a:gd name="connsiteX38" fmla="*/ 283711 w 1735316"/>
                  <a:gd name="connsiteY38" fmla="*/ 1683976 h 3475373"/>
                  <a:gd name="connsiteX39" fmla="*/ 208622 w 1735316"/>
                  <a:gd name="connsiteY39" fmla="*/ 1524897 h 3475373"/>
                  <a:gd name="connsiteX40" fmla="*/ 208235 w 1735316"/>
                  <a:gd name="connsiteY40" fmla="*/ 1519091 h 3475373"/>
                  <a:gd name="connsiteX41" fmla="*/ 1335335 w 1735316"/>
                  <a:gd name="connsiteY41" fmla="*/ 881615 h 3475373"/>
                  <a:gd name="connsiteX42" fmla="*/ 1328755 w 1735316"/>
                  <a:gd name="connsiteY42" fmla="*/ 894775 h 3475373"/>
                  <a:gd name="connsiteX43" fmla="*/ 1331465 w 1735316"/>
                  <a:gd name="connsiteY43" fmla="*/ 991538 h 3475373"/>
                  <a:gd name="connsiteX44" fmla="*/ 1343463 w 1735316"/>
                  <a:gd name="connsiteY44" fmla="*/ 1200160 h 3475373"/>
                  <a:gd name="connsiteX45" fmla="*/ 1357010 w 1735316"/>
                  <a:gd name="connsiteY45" fmla="*/ 1385946 h 3475373"/>
                  <a:gd name="connsiteX46" fmla="*/ 1359719 w 1735316"/>
                  <a:gd name="connsiteY46" fmla="*/ 1479226 h 3475373"/>
                  <a:gd name="connsiteX47" fmla="*/ 1384878 w 1735316"/>
                  <a:gd name="connsiteY47" fmla="*/ 1443230 h 3475373"/>
                  <a:gd name="connsiteX48" fmla="*/ 1390683 w 1735316"/>
                  <a:gd name="connsiteY48" fmla="*/ 1387494 h 3475373"/>
                  <a:gd name="connsiteX49" fmla="*/ 1373266 w 1735316"/>
                  <a:gd name="connsiteY49" fmla="*/ 1022502 h 3475373"/>
                  <a:gd name="connsiteX50" fmla="*/ 1353526 w 1735316"/>
                  <a:gd name="connsiteY50" fmla="*/ 892452 h 3475373"/>
                  <a:gd name="connsiteX51" fmla="*/ 1335335 w 1735316"/>
                  <a:gd name="connsiteY51" fmla="*/ 881615 h 3475373"/>
                  <a:gd name="connsiteX52" fmla="*/ 870919 w 1735316"/>
                  <a:gd name="connsiteY52" fmla="*/ 493787 h 3475373"/>
                  <a:gd name="connsiteX53" fmla="*/ 801201 w 1735316"/>
                  <a:gd name="connsiteY53" fmla="*/ 553007 h 3475373"/>
                  <a:gd name="connsiteX54" fmla="*/ 794621 w 1735316"/>
                  <a:gd name="connsiteY54" fmla="*/ 571585 h 3475373"/>
                  <a:gd name="connsiteX55" fmla="*/ 776042 w 1735316"/>
                  <a:gd name="connsiteY55" fmla="*/ 721375 h 3475373"/>
                  <a:gd name="connsiteX56" fmla="*/ 819005 w 1735316"/>
                  <a:gd name="connsiteY56" fmla="*/ 1032566 h 3475373"/>
                  <a:gd name="connsiteX57" fmla="*/ 868161 w 1735316"/>
                  <a:gd name="connsiteY57" fmla="*/ 1133974 h 3475373"/>
                  <a:gd name="connsiteX58" fmla="*/ 971892 w 1735316"/>
                  <a:gd name="connsiteY58" fmla="*/ 1131264 h 3475373"/>
                  <a:gd name="connsiteX59" fmla="*/ 1005952 w 1735316"/>
                  <a:gd name="connsiteY59" fmla="*/ 1055015 h 3475373"/>
                  <a:gd name="connsiteX60" fmla="*/ 1028014 w 1735316"/>
                  <a:gd name="connsiteY60" fmla="*/ 828201 h 3475373"/>
                  <a:gd name="connsiteX61" fmla="*/ 1005565 w 1735316"/>
                  <a:gd name="connsiteY61" fmla="*/ 612612 h 3475373"/>
                  <a:gd name="connsiteX62" fmla="*/ 958344 w 1735316"/>
                  <a:gd name="connsiteY62" fmla="*/ 521655 h 3475373"/>
                  <a:gd name="connsiteX63" fmla="*/ 870919 w 1735316"/>
                  <a:gd name="connsiteY63" fmla="*/ 493787 h 3475373"/>
                  <a:gd name="connsiteX64" fmla="*/ 608448 w 1735316"/>
                  <a:gd name="connsiteY64" fmla="*/ 489142 h 3475373"/>
                  <a:gd name="connsiteX65" fmla="*/ 526005 w 1735316"/>
                  <a:gd name="connsiteY65" fmla="*/ 526300 h 3475373"/>
                  <a:gd name="connsiteX66" fmla="*/ 486526 w 1735316"/>
                  <a:gd name="connsiteY66" fmla="*/ 661381 h 3475373"/>
                  <a:gd name="connsiteX67" fmla="*/ 466786 w 1735316"/>
                  <a:gd name="connsiteY67" fmla="*/ 931545 h 3475373"/>
                  <a:gd name="connsiteX68" fmla="*/ 467174 w 1735316"/>
                  <a:gd name="connsiteY68" fmla="*/ 1060047 h 3475373"/>
                  <a:gd name="connsiteX69" fmla="*/ 480333 w 1735316"/>
                  <a:gd name="connsiteY69" fmla="*/ 1119266 h 3475373"/>
                  <a:gd name="connsiteX70" fmla="*/ 519813 w 1735316"/>
                  <a:gd name="connsiteY70" fmla="*/ 1132813 h 3475373"/>
                  <a:gd name="connsiteX71" fmla="*/ 568969 w 1735316"/>
                  <a:gd name="connsiteY71" fmla="*/ 1088689 h 3475373"/>
                  <a:gd name="connsiteX72" fmla="*/ 598772 w 1735316"/>
                  <a:gd name="connsiteY72" fmla="*/ 1020954 h 3475373"/>
                  <a:gd name="connsiteX73" fmla="*/ 649089 w 1735316"/>
                  <a:gd name="connsiteY73" fmla="*/ 813106 h 3475373"/>
                  <a:gd name="connsiteX74" fmla="*/ 668054 w 1735316"/>
                  <a:gd name="connsiteY74" fmla="*/ 631578 h 3475373"/>
                  <a:gd name="connsiteX75" fmla="*/ 651798 w 1735316"/>
                  <a:gd name="connsiteY75" fmla="*/ 534041 h 3475373"/>
                  <a:gd name="connsiteX76" fmla="*/ 608448 w 1735316"/>
                  <a:gd name="connsiteY76" fmla="*/ 489142 h 3475373"/>
                  <a:gd name="connsiteX77" fmla="*/ 1019838 w 1735316"/>
                  <a:gd name="connsiteY77" fmla="*/ 2858 h 3475373"/>
                  <a:gd name="connsiteX78" fmla="*/ 1151485 w 1735316"/>
                  <a:gd name="connsiteY78" fmla="*/ 29323 h 3475373"/>
                  <a:gd name="connsiteX79" fmla="*/ 1291985 w 1735316"/>
                  <a:gd name="connsiteY79" fmla="*/ 98605 h 3475373"/>
                  <a:gd name="connsiteX80" fmla="*/ 1500994 w 1735316"/>
                  <a:gd name="connsiteY80" fmla="*/ 419086 h 3475373"/>
                  <a:gd name="connsiteX81" fmla="*/ 1529636 w 1735316"/>
                  <a:gd name="connsiteY81" fmla="*/ 600227 h 3475373"/>
                  <a:gd name="connsiteX82" fmla="*/ 1536215 w 1735316"/>
                  <a:gd name="connsiteY82" fmla="*/ 717891 h 3475373"/>
                  <a:gd name="connsiteX83" fmla="*/ 1548989 w 1735316"/>
                  <a:gd name="connsiteY83" fmla="*/ 865746 h 3475373"/>
                  <a:gd name="connsiteX84" fmla="*/ 1567180 w 1735316"/>
                  <a:gd name="connsiteY84" fmla="*/ 1022889 h 3475373"/>
                  <a:gd name="connsiteX85" fmla="*/ 1588468 w 1735316"/>
                  <a:gd name="connsiteY85" fmla="*/ 1237704 h 3475373"/>
                  <a:gd name="connsiteX86" fmla="*/ 1598144 w 1735316"/>
                  <a:gd name="connsiteY86" fmla="*/ 1418458 h 3475373"/>
                  <a:gd name="connsiteX87" fmla="*/ 1610917 w 1735316"/>
                  <a:gd name="connsiteY87" fmla="*/ 1564765 h 3475373"/>
                  <a:gd name="connsiteX88" fmla="*/ 1634528 w 1735316"/>
                  <a:gd name="connsiteY88" fmla="*/ 1765258 h 3475373"/>
                  <a:gd name="connsiteX89" fmla="*/ 1658137 w 1735316"/>
                  <a:gd name="connsiteY89" fmla="*/ 1971171 h 3475373"/>
                  <a:gd name="connsiteX90" fmla="*/ 1679425 w 1735316"/>
                  <a:gd name="connsiteY90" fmla="*/ 2163537 h 3475373"/>
                  <a:gd name="connsiteX91" fmla="*/ 1701487 w 1735316"/>
                  <a:gd name="connsiteY91" fmla="*/ 2368287 h 3475373"/>
                  <a:gd name="connsiteX92" fmla="*/ 1708455 w 1735316"/>
                  <a:gd name="connsiteY92" fmla="*/ 2592392 h 3475373"/>
                  <a:gd name="connsiteX93" fmla="*/ 1704584 w 1735316"/>
                  <a:gd name="connsiteY93" fmla="*/ 2829268 h 3475373"/>
                  <a:gd name="connsiteX94" fmla="*/ 1719292 w 1735316"/>
                  <a:gd name="connsiteY94" fmla="*/ 2944611 h 3475373"/>
                  <a:gd name="connsiteX95" fmla="*/ 1732839 w 1735316"/>
                  <a:gd name="connsiteY95" fmla="*/ 3196582 h 3475373"/>
                  <a:gd name="connsiteX96" fmla="*/ 1734774 w 1735316"/>
                  <a:gd name="connsiteY96" fmla="*/ 3234513 h 3475373"/>
                  <a:gd name="connsiteX97" fmla="*/ 1722389 w 1735316"/>
                  <a:gd name="connsiteY97" fmla="*/ 3254640 h 3475373"/>
                  <a:gd name="connsiteX98" fmla="*/ 1617884 w 1735316"/>
                  <a:gd name="connsiteY98" fmla="*/ 3292571 h 3475373"/>
                  <a:gd name="connsiteX99" fmla="*/ 1471191 w 1735316"/>
                  <a:gd name="connsiteY99" fmla="*/ 3304570 h 3475373"/>
                  <a:gd name="connsiteX100" fmla="*/ 1458031 w 1735316"/>
                  <a:gd name="connsiteY100" fmla="*/ 3291023 h 3475373"/>
                  <a:gd name="connsiteX101" fmla="*/ 1456870 w 1735316"/>
                  <a:gd name="connsiteY101" fmla="*/ 3013119 h 3475373"/>
                  <a:gd name="connsiteX102" fmla="*/ 1445645 w 1735316"/>
                  <a:gd name="connsiteY102" fmla="*/ 2698831 h 3475373"/>
                  <a:gd name="connsiteX103" fmla="*/ 1429002 w 1735316"/>
                  <a:gd name="connsiteY103" fmla="*/ 2541301 h 3475373"/>
                  <a:gd name="connsiteX104" fmla="*/ 1422422 w 1735316"/>
                  <a:gd name="connsiteY104" fmla="*/ 2365965 h 3475373"/>
                  <a:gd name="connsiteX105" fmla="*/ 1426679 w 1735316"/>
                  <a:gd name="connsiteY105" fmla="*/ 2106252 h 3475373"/>
                  <a:gd name="connsiteX106" fmla="*/ 1406553 w 1735316"/>
                  <a:gd name="connsiteY106" fmla="*/ 1856216 h 3475373"/>
                  <a:gd name="connsiteX107" fmla="*/ 1387974 w 1735316"/>
                  <a:gd name="connsiteY107" fmla="*/ 1646820 h 3475373"/>
                  <a:gd name="connsiteX108" fmla="*/ 1374040 w 1735316"/>
                  <a:gd name="connsiteY108" fmla="*/ 1638304 h 3475373"/>
                  <a:gd name="connsiteX109" fmla="*/ 1350817 w 1735316"/>
                  <a:gd name="connsiteY109" fmla="*/ 1675075 h 3475373"/>
                  <a:gd name="connsiteX110" fmla="*/ 1350817 w 1735316"/>
                  <a:gd name="connsiteY110" fmla="*/ 1804351 h 3475373"/>
                  <a:gd name="connsiteX111" fmla="*/ 1363590 w 1735316"/>
                  <a:gd name="connsiteY111" fmla="*/ 1883696 h 3475373"/>
                  <a:gd name="connsiteX112" fmla="*/ 1391070 w 1735316"/>
                  <a:gd name="connsiteY112" fmla="*/ 2041227 h 3475373"/>
                  <a:gd name="connsiteX113" fmla="*/ 1382555 w 1735316"/>
                  <a:gd name="connsiteY113" fmla="*/ 2401961 h 3475373"/>
                  <a:gd name="connsiteX114" fmla="*/ 1384104 w 1735316"/>
                  <a:gd name="connsiteY114" fmla="*/ 2564911 h 3475373"/>
                  <a:gd name="connsiteX115" fmla="*/ 1391070 w 1735316"/>
                  <a:gd name="connsiteY115" fmla="*/ 3080079 h 3475373"/>
                  <a:gd name="connsiteX116" fmla="*/ 1376750 w 1735316"/>
                  <a:gd name="connsiteY116" fmla="*/ 3388174 h 3475373"/>
                  <a:gd name="connsiteX117" fmla="*/ 1375975 w 1735316"/>
                  <a:gd name="connsiteY117" fmla="*/ 3407914 h 3475373"/>
                  <a:gd name="connsiteX118" fmla="*/ 1349269 w 1735316"/>
                  <a:gd name="connsiteY118" fmla="*/ 3447393 h 3475373"/>
                  <a:gd name="connsiteX119" fmla="*/ 1164257 w 1735316"/>
                  <a:gd name="connsiteY119" fmla="*/ 3465197 h 3475373"/>
                  <a:gd name="connsiteX120" fmla="*/ 1077557 w 1735316"/>
                  <a:gd name="connsiteY120" fmla="*/ 3430363 h 3475373"/>
                  <a:gd name="connsiteX121" fmla="*/ 916156 w 1735316"/>
                  <a:gd name="connsiteY121" fmla="*/ 3385852 h 3475373"/>
                  <a:gd name="connsiteX122" fmla="*/ 901835 w 1735316"/>
                  <a:gd name="connsiteY122" fmla="*/ 3370756 h 3475373"/>
                  <a:gd name="connsiteX123" fmla="*/ 884805 w 1735316"/>
                  <a:gd name="connsiteY123" fmla="*/ 3052985 h 3475373"/>
                  <a:gd name="connsiteX124" fmla="*/ 853066 w 1735316"/>
                  <a:gd name="connsiteY124" fmla="*/ 2801401 h 3475373"/>
                  <a:gd name="connsiteX125" fmla="*/ 844550 w 1735316"/>
                  <a:gd name="connsiteY125" fmla="*/ 2610970 h 3475373"/>
                  <a:gd name="connsiteX126" fmla="*/ 865452 w 1735316"/>
                  <a:gd name="connsiteY126" fmla="*/ 2232819 h 3475373"/>
                  <a:gd name="connsiteX127" fmla="*/ 868161 w 1735316"/>
                  <a:gd name="connsiteY127" fmla="*/ 1969235 h 3475373"/>
                  <a:gd name="connsiteX128" fmla="*/ 823650 w 1735316"/>
                  <a:gd name="connsiteY128" fmla="*/ 1765258 h 3475373"/>
                  <a:gd name="connsiteX129" fmla="*/ 797330 w 1735316"/>
                  <a:gd name="connsiteY129" fmla="*/ 1721521 h 3475373"/>
                  <a:gd name="connsiteX130" fmla="*/ 924284 w 1735316"/>
                  <a:gd name="connsiteY130" fmla="*/ 1937884 h 3475373"/>
                  <a:gd name="connsiteX131" fmla="*/ 942863 w 1735316"/>
                  <a:gd name="connsiteY131" fmla="*/ 1844217 h 3475373"/>
                  <a:gd name="connsiteX132" fmla="*/ 851517 w 1735316"/>
                  <a:gd name="connsiteY132" fmla="*/ 1703330 h 3475373"/>
                  <a:gd name="connsiteX133" fmla="*/ 795008 w 1735316"/>
                  <a:gd name="connsiteY133" fmla="*/ 1660754 h 3475373"/>
                  <a:gd name="connsiteX134" fmla="*/ 916156 w 1735316"/>
                  <a:gd name="connsiteY134" fmla="*/ 1653012 h 3475373"/>
                  <a:gd name="connsiteX135" fmla="*/ 961441 w 1735316"/>
                  <a:gd name="connsiteY135" fmla="*/ 1689395 h 3475373"/>
                  <a:gd name="connsiteX136" fmla="*/ 985438 w 1735316"/>
                  <a:gd name="connsiteY136" fmla="*/ 1703330 h 3475373"/>
                  <a:gd name="connsiteX137" fmla="*/ 1003243 w 1735316"/>
                  <a:gd name="connsiteY137" fmla="*/ 1717264 h 3475373"/>
                  <a:gd name="connsiteX138" fmla="*/ 1033433 w 1735316"/>
                  <a:gd name="connsiteY138" fmla="*/ 1774160 h 3475373"/>
                  <a:gd name="connsiteX139" fmla="*/ 1045819 w 1735316"/>
                  <a:gd name="connsiteY139" fmla="*/ 1778418 h 3475373"/>
                  <a:gd name="connsiteX140" fmla="*/ 1058204 w 1735316"/>
                  <a:gd name="connsiteY140" fmla="*/ 1771838 h 3475373"/>
                  <a:gd name="connsiteX141" fmla="*/ 1062462 w 1735316"/>
                  <a:gd name="connsiteY141" fmla="*/ 1747067 h 3475373"/>
                  <a:gd name="connsiteX142" fmla="*/ 972279 w 1735316"/>
                  <a:gd name="connsiteY142" fmla="*/ 1629015 h 3475373"/>
                  <a:gd name="connsiteX143" fmla="*/ 967247 w 1735316"/>
                  <a:gd name="connsiteY143" fmla="*/ 1620113 h 3475373"/>
                  <a:gd name="connsiteX144" fmla="*/ 1070203 w 1735316"/>
                  <a:gd name="connsiteY144" fmla="*/ 1585665 h 3475373"/>
                  <a:gd name="connsiteX145" fmla="*/ 1113166 w 1735316"/>
                  <a:gd name="connsiteY145" fmla="*/ 1565538 h 3475373"/>
                  <a:gd name="connsiteX146" fmla="*/ 1140647 w 1735316"/>
                  <a:gd name="connsiteY146" fmla="*/ 1557411 h 3475373"/>
                  <a:gd name="connsiteX147" fmla="*/ 1149162 w 1735316"/>
                  <a:gd name="connsiteY147" fmla="*/ 1541928 h 3475373"/>
                  <a:gd name="connsiteX148" fmla="*/ 1139099 w 1735316"/>
                  <a:gd name="connsiteY148" fmla="*/ 1536896 h 3475373"/>
                  <a:gd name="connsiteX149" fmla="*/ 1040400 w 1735316"/>
                  <a:gd name="connsiteY149" fmla="*/ 1551217 h 3475373"/>
                  <a:gd name="connsiteX150" fmla="*/ 1125939 w 1735316"/>
                  <a:gd name="connsiteY150" fmla="*/ 1449809 h 3475373"/>
                  <a:gd name="connsiteX151" fmla="*/ 1089556 w 1735316"/>
                  <a:gd name="connsiteY151" fmla="*/ 1454841 h 3475373"/>
                  <a:gd name="connsiteX152" fmla="*/ 1043109 w 1735316"/>
                  <a:gd name="connsiteY152" fmla="*/ 1480774 h 3475373"/>
                  <a:gd name="connsiteX153" fmla="*/ 921961 w 1735316"/>
                  <a:gd name="connsiteY153" fmla="*/ 1578311 h 3475373"/>
                  <a:gd name="connsiteX154" fmla="*/ 904157 w 1735316"/>
                  <a:gd name="connsiteY154" fmla="*/ 1581408 h 3475373"/>
                  <a:gd name="connsiteX155" fmla="*/ 825198 w 1735316"/>
                  <a:gd name="connsiteY155" fmla="*/ 1570957 h 3475373"/>
                  <a:gd name="connsiteX156" fmla="*/ 769075 w 1735316"/>
                  <a:gd name="connsiteY156" fmla="*/ 1602308 h 3475373"/>
                  <a:gd name="connsiteX157" fmla="*/ 760173 w 1735316"/>
                  <a:gd name="connsiteY157" fmla="*/ 1616629 h 3475373"/>
                  <a:gd name="connsiteX158" fmla="*/ 723016 w 1735316"/>
                  <a:gd name="connsiteY158" fmla="*/ 1632499 h 3475373"/>
                  <a:gd name="connsiteX159" fmla="*/ 673473 w 1735316"/>
                  <a:gd name="connsiteY159" fmla="*/ 1642562 h 3475373"/>
                  <a:gd name="connsiteX160" fmla="*/ 640573 w 1735316"/>
                  <a:gd name="connsiteY160" fmla="*/ 1637143 h 3475373"/>
                  <a:gd name="connsiteX161" fmla="*/ 560840 w 1735316"/>
                  <a:gd name="connsiteY161" fmla="*/ 1579473 h 3475373"/>
                  <a:gd name="connsiteX162" fmla="*/ 423823 w 1735316"/>
                  <a:gd name="connsiteY162" fmla="*/ 1630177 h 3475373"/>
                  <a:gd name="connsiteX163" fmla="*/ 400600 w 1735316"/>
                  <a:gd name="connsiteY163" fmla="*/ 1666172 h 3475373"/>
                  <a:gd name="connsiteX164" fmla="*/ 394794 w 1735316"/>
                  <a:gd name="connsiteY164" fmla="*/ 1659206 h 3475373"/>
                  <a:gd name="connsiteX165" fmla="*/ 325899 w 1735316"/>
                  <a:gd name="connsiteY165" fmla="*/ 1524898 h 3475373"/>
                  <a:gd name="connsiteX166" fmla="*/ 322028 w 1735316"/>
                  <a:gd name="connsiteY166" fmla="*/ 1496256 h 3475373"/>
                  <a:gd name="connsiteX167" fmla="*/ 340220 w 1735316"/>
                  <a:gd name="connsiteY167" fmla="*/ 1394461 h 3475373"/>
                  <a:gd name="connsiteX168" fmla="*/ 367701 w 1735316"/>
                  <a:gd name="connsiteY168" fmla="*/ 1230350 h 3475373"/>
                  <a:gd name="connsiteX169" fmla="*/ 412212 w 1735316"/>
                  <a:gd name="connsiteY169" fmla="*/ 925352 h 3475373"/>
                  <a:gd name="connsiteX170" fmla="*/ 447434 w 1735316"/>
                  <a:gd name="connsiteY170" fmla="*/ 664478 h 3475373"/>
                  <a:gd name="connsiteX171" fmla="*/ 480720 w 1735316"/>
                  <a:gd name="connsiteY171" fmla="*/ 391218 h 3475373"/>
                  <a:gd name="connsiteX172" fmla="*/ 614254 w 1735316"/>
                  <a:gd name="connsiteY172" fmla="*/ 157050 h 3475373"/>
                  <a:gd name="connsiteX173" fmla="*/ 885578 w 1735316"/>
                  <a:gd name="connsiteY173" fmla="*/ 5712 h 3475373"/>
                  <a:gd name="connsiteX174" fmla="*/ 1019838 w 1735316"/>
                  <a:gd name="connsiteY174" fmla="*/ 2858 h 347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735316" h="3475373">
                    <a:moveTo>
                      <a:pt x="773720" y="3059469"/>
                    </a:moveTo>
                    <a:cubicBezTo>
                      <a:pt x="776042" y="3059953"/>
                      <a:pt x="777591" y="3062662"/>
                      <a:pt x="778752" y="3069243"/>
                    </a:cubicBezTo>
                    <a:cubicBezTo>
                      <a:pt x="788041" y="3125365"/>
                      <a:pt x="791525" y="3182262"/>
                      <a:pt x="794622" y="3239159"/>
                    </a:cubicBezTo>
                    <a:cubicBezTo>
                      <a:pt x="794622" y="3254641"/>
                      <a:pt x="794234" y="3270123"/>
                      <a:pt x="794622" y="3285605"/>
                    </a:cubicBezTo>
                    <a:cubicBezTo>
                      <a:pt x="794622" y="3292185"/>
                      <a:pt x="792686" y="3294508"/>
                      <a:pt x="786106" y="3294508"/>
                    </a:cubicBezTo>
                    <a:cubicBezTo>
                      <a:pt x="704825" y="3297217"/>
                      <a:pt x="625092" y="3313473"/>
                      <a:pt x="544198" y="3323924"/>
                    </a:cubicBezTo>
                    <a:cubicBezTo>
                      <a:pt x="484978" y="3331278"/>
                      <a:pt x="426146" y="3334374"/>
                      <a:pt x="366927" y="3322762"/>
                    </a:cubicBezTo>
                    <a:cubicBezTo>
                      <a:pt x="354928" y="3320440"/>
                      <a:pt x="343317" y="3316570"/>
                      <a:pt x="332479" y="3310764"/>
                    </a:cubicBezTo>
                    <a:cubicBezTo>
                      <a:pt x="323964" y="3306119"/>
                      <a:pt x="316997" y="3300313"/>
                      <a:pt x="312352" y="3291798"/>
                    </a:cubicBezTo>
                    <a:cubicBezTo>
                      <a:pt x="307708" y="3282509"/>
                      <a:pt x="307321" y="3276703"/>
                      <a:pt x="319706" y="3271671"/>
                    </a:cubicBezTo>
                    <a:cubicBezTo>
                      <a:pt x="390537" y="3242642"/>
                      <a:pt x="460594" y="3212065"/>
                      <a:pt x="529877" y="3179940"/>
                    </a:cubicBezTo>
                    <a:cubicBezTo>
                      <a:pt x="609222" y="3143556"/>
                      <a:pt x="687795" y="3105626"/>
                      <a:pt x="764044" y="3063050"/>
                    </a:cubicBezTo>
                    <a:cubicBezTo>
                      <a:pt x="768302" y="3060728"/>
                      <a:pt x="771398" y="3058986"/>
                      <a:pt x="773720" y="3059469"/>
                    </a:cubicBezTo>
                    <a:close/>
                    <a:moveTo>
                      <a:pt x="739175" y="2129863"/>
                    </a:moveTo>
                    <a:cubicBezTo>
                      <a:pt x="740723" y="2131121"/>
                      <a:pt x="741207" y="2134121"/>
                      <a:pt x="741594" y="2138379"/>
                    </a:cubicBezTo>
                    <a:cubicBezTo>
                      <a:pt x="752432" y="2252172"/>
                      <a:pt x="761334" y="2366353"/>
                      <a:pt x="767527" y="2480921"/>
                    </a:cubicBezTo>
                    <a:cubicBezTo>
                      <a:pt x="776429" y="2646967"/>
                      <a:pt x="779139" y="2812626"/>
                      <a:pt x="780687" y="2978672"/>
                    </a:cubicBezTo>
                    <a:cubicBezTo>
                      <a:pt x="781074" y="2980607"/>
                      <a:pt x="781074" y="2982543"/>
                      <a:pt x="780687" y="2984865"/>
                    </a:cubicBezTo>
                    <a:cubicBezTo>
                      <a:pt x="747787" y="2898552"/>
                      <a:pt x="730757" y="2809142"/>
                      <a:pt x="711017" y="2720894"/>
                    </a:cubicBezTo>
                    <a:cubicBezTo>
                      <a:pt x="691664" y="2633807"/>
                      <a:pt x="673860" y="2546720"/>
                      <a:pt x="658765" y="2458859"/>
                    </a:cubicBezTo>
                    <a:cubicBezTo>
                      <a:pt x="644057" y="2372933"/>
                      <a:pt x="630510" y="2286620"/>
                      <a:pt x="627801" y="2199146"/>
                    </a:cubicBezTo>
                    <a:cubicBezTo>
                      <a:pt x="627414" y="2189083"/>
                      <a:pt x="629736" y="2183277"/>
                      <a:pt x="639413" y="2178632"/>
                    </a:cubicBezTo>
                    <a:cubicBezTo>
                      <a:pt x="670377" y="2164698"/>
                      <a:pt x="700954" y="2149603"/>
                      <a:pt x="730370" y="2131799"/>
                    </a:cubicBezTo>
                    <a:cubicBezTo>
                      <a:pt x="735015" y="2129089"/>
                      <a:pt x="737627" y="2128605"/>
                      <a:pt x="739175" y="2129863"/>
                    </a:cubicBezTo>
                    <a:close/>
                    <a:moveTo>
                      <a:pt x="65364" y="1524365"/>
                    </a:moveTo>
                    <a:cubicBezTo>
                      <a:pt x="75766" y="1523059"/>
                      <a:pt x="86701" y="1524317"/>
                      <a:pt x="97538" y="1526833"/>
                    </a:cubicBezTo>
                    <a:cubicBezTo>
                      <a:pt x="116503" y="1531090"/>
                      <a:pt x="131211" y="1542702"/>
                      <a:pt x="144758" y="1555862"/>
                    </a:cubicBezTo>
                    <a:cubicBezTo>
                      <a:pt x="183076" y="1593793"/>
                      <a:pt x="207847" y="1640626"/>
                      <a:pt x="232619" y="1689395"/>
                    </a:cubicBezTo>
                    <a:cubicBezTo>
                      <a:pt x="209783" y="1691330"/>
                      <a:pt x="189656" y="1692104"/>
                      <a:pt x="171464" y="1676235"/>
                    </a:cubicBezTo>
                    <a:cubicBezTo>
                      <a:pt x="152886" y="1659979"/>
                      <a:pt x="132372" y="1645658"/>
                      <a:pt x="122309" y="1622048"/>
                    </a:cubicBezTo>
                    <a:cubicBezTo>
                      <a:pt x="120373" y="1617016"/>
                      <a:pt x="115729" y="1615855"/>
                      <a:pt x="111859" y="1613532"/>
                    </a:cubicBezTo>
                    <a:cubicBezTo>
                      <a:pt x="76636" y="1593019"/>
                      <a:pt x="41415" y="1573279"/>
                      <a:pt x="4645" y="1555862"/>
                    </a:cubicBezTo>
                    <a:cubicBezTo>
                      <a:pt x="2322" y="1554701"/>
                      <a:pt x="387" y="1554701"/>
                      <a:pt x="0" y="1550056"/>
                    </a:cubicBezTo>
                    <a:cubicBezTo>
                      <a:pt x="15482" y="1554314"/>
                      <a:pt x="25545" y="1546960"/>
                      <a:pt x="36383" y="1537283"/>
                    </a:cubicBezTo>
                    <a:cubicBezTo>
                      <a:pt x="45092" y="1529542"/>
                      <a:pt x="54962" y="1525672"/>
                      <a:pt x="65364" y="1524365"/>
                    </a:cubicBezTo>
                    <a:close/>
                    <a:moveTo>
                      <a:pt x="208235" y="1519091"/>
                    </a:moveTo>
                    <a:cubicBezTo>
                      <a:pt x="301902" y="1540766"/>
                      <a:pt x="337124" y="1615855"/>
                      <a:pt x="372734" y="1694427"/>
                    </a:cubicBezTo>
                    <a:cubicBezTo>
                      <a:pt x="344091" y="1692878"/>
                      <a:pt x="318546" y="1691717"/>
                      <a:pt x="293000" y="1690556"/>
                    </a:cubicBezTo>
                    <a:cubicBezTo>
                      <a:pt x="287968" y="1690169"/>
                      <a:pt x="285646" y="1688234"/>
                      <a:pt x="283711" y="1683976"/>
                    </a:cubicBezTo>
                    <a:cubicBezTo>
                      <a:pt x="258939" y="1630950"/>
                      <a:pt x="233394" y="1577923"/>
                      <a:pt x="208622" y="1524897"/>
                    </a:cubicBezTo>
                    <a:cubicBezTo>
                      <a:pt x="208235" y="1523736"/>
                      <a:pt x="208235" y="1522188"/>
                      <a:pt x="208235" y="1519091"/>
                    </a:cubicBezTo>
                    <a:close/>
                    <a:moveTo>
                      <a:pt x="1335335" y="881615"/>
                    </a:moveTo>
                    <a:cubicBezTo>
                      <a:pt x="1324110" y="881615"/>
                      <a:pt x="1328755" y="890130"/>
                      <a:pt x="1328755" y="894775"/>
                    </a:cubicBezTo>
                    <a:cubicBezTo>
                      <a:pt x="1329529" y="926900"/>
                      <a:pt x="1329916" y="959412"/>
                      <a:pt x="1331465" y="991538"/>
                    </a:cubicBezTo>
                    <a:cubicBezTo>
                      <a:pt x="1334947" y="1061208"/>
                      <a:pt x="1338431" y="1130877"/>
                      <a:pt x="1343463" y="1200160"/>
                    </a:cubicBezTo>
                    <a:cubicBezTo>
                      <a:pt x="1348108" y="1262089"/>
                      <a:pt x="1354300" y="1324017"/>
                      <a:pt x="1357010" y="1385946"/>
                    </a:cubicBezTo>
                    <a:cubicBezTo>
                      <a:pt x="1358558" y="1416136"/>
                      <a:pt x="1360493" y="1446326"/>
                      <a:pt x="1359719" y="1479226"/>
                    </a:cubicBezTo>
                    <a:cubicBezTo>
                      <a:pt x="1374427" y="1468775"/>
                      <a:pt x="1382168" y="1457551"/>
                      <a:pt x="1384878" y="1443230"/>
                    </a:cubicBezTo>
                    <a:cubicBezTo>
                      <a:pt x="1388361" y="1424651"/>
                      <a:pt x="1390296" y="1406072"/>
                      <a:pt x="1390683" y="1387494"/>
                    </a:cubicBezTo>
                    <a:cubicBezTo>
                      <a:pt x="1393005" y="1265572"/>
                      <a:pt x="1387974" y="1143650"/>
                      <a:pt x="1373266" y="1022502"/>
                    </a:cubicBezTo>
                    <a:cubicBezTo>
                      <a:pt x="1367847" y="978765"/>
                      <a:pt x="1360493" y="935802"/>
                      <a:pt x="1353526" y="892452"/>
                    </a:cubicBezTo>
                    <a:cubicBezTo>
                      <a:pt x="1351204" y="879292"/>
                      <a:pt x="1343463" y="881615"/>
                      <a:pt x="1335335" y="881615"/>
                    </a:cubicBezTo>
                    <a:close/>
                    <a:moveTo>
                      <a:pt x="870919" y="493787"/>
                    </a:moveTo>
                    <a:cubicBezTo>
                      <a:pt x="841358" y="499690"/>
                      <a:pt x="814748" y="520107"/>
                      <a:pt x="801201" y="553007"/>
                    </a:cubicBezTo>
                    <a:cubicBezTo>
                      <a:pt x="798491" y="559199"/>
                      <a:pt x="796556" y="565392"/>
                      <a:pt x="794621" y="571585"/>
                    </a:cubicBezTo>
                    <a:cubicBezTo>
                      <a:pt x="779526" y="620354"/>
                      <a:pt x="776816" y="671058"/>
                      <a:pt x="776042" y="721375"/>
                    </a:cubicBezTo>
                    <a:cubicBezTo>
                      <a:pt x="774494" y="827040"/>
                      <a:pt x="790363" y="930770"/>
                      <a:pt x="819005" y="1032566"/>
                    </a:cubicBezTo>
                    <a:cubicBezTo>
                      <a:pt x="829456" y="1069336"/>
                      <a:pt x="842228" y="1104945"/>
                      <a:pt x="868161" y="1133974"/>
                    </a:cubicBezTo>
                    <a:cubicBezTo>
                      <a:pt x="899126" y="1168809"/>
                      <a:pt x="942476" y="1167647"/>
                      <a:pt x="971892" y="1131264"/>
                    </a:cubicBezTo>
                    <a:cubicBezTo>
                      <a:pt x="990083" y="1108816"/>
                      <a:pt x="998985" y="1082109"/>
                      <a:pt x="1005952" y="1055015"/>
                    </a:cubicBezTo>
                    <a:cubicBezTo>
                      <a:pt x="1024918" y="980701"/>
                      <a:pt x="1026079" y="904451"/>
                      <a:pt x="1028014" y="828201"/>
                    </a:cubicBezTo>
                    <a:cubicBezTo>
                      <a:pt x="1026853" y="755822"/>
                      <a:pt x="1024918" y="683056"/>
                      <a:pt x="1005565" y="612612"/>
                    </a:cubicBezTo>
                    <a:cubicBezTo>
                      <a:pt x="996276" y="578939"/>
                      <a:pt x="983890" y="546813"/>
                      <a:pt x="958344" y="521655"/>
                    </a:cubicBezTo>
                    <a:cubicBezTo>
                      <a:pt x="932992" y="496496"/>
                      <a:pt x="900480" y="487884"/>
                      <a:pt x="870919" y="493787"/>
                    </a:cubicBezTo>
                    <a:close/>
                    <a:moveTo>
                      <a:pt x="608448" y="489142"/>
                    </a:moveTo>
                    <a:cubicBezTo>
                      <a:pt x="574387" y="477918"/>
                      <a:pt x="544971" y="491078"/>
                      <a:pt x="526005" y="526300"/>
                    </a:cubicBezTo>
                    <a:cubicBezTo>
                      <a:pt x="503170" y="568488"/>
                      <a:pt x="493880" y="614935"/>
                      <a:pt x="486526" y="661381"/>
                    </a:cubicBezTo>
                    <a:cubicBezTo>
                      <a:pt x="471818" y="756209"/>
                      <a:pt x="468721" y="851812"/>
                      <a:pt x="466786" y="931545"/>
                    </a:cubicBezTo>
                    <a:cubicBezTo>
                      <a:pt x="466786" y="985345"/>
                      <a:pt x="466399" y="1022502"/>
                      <a:pt x="467174" y="1060047"/>
                    </a:cubicBezTo>
                    <a:cubicBezTo>
                      <a:pt x="467560" y="1080173"/>
                      <a:pt x="468334" y="1101074"/>
                      <a:pt x="480333" y="1119266"/>
                    </a:cubicBezTo>
                    <a:cubicBezTo>
                      <a:pt x="490009" y="1134361"/>
                      <a:pt x="502782" y="1139392"/>
                      <a:pt x="519813" y="1132813"/>
                    </a:cubicBezTo>
                    <a:cubicBezTo>
                      <a:pt x="541488" y="1124297"/>
                      <a:pt x="557357" y="1108816"/>
                      <a:pt x="568969" y="1088689"/>
                    </a:cubicBezTo>
                    <a:cubicBezTo>
                      <a:pt x="581354" y="1067014"/>
                      <a:pt x="590644" y="1044177"/>
                      <a:pt x="598772" y="1020954"/>
                    </a:cubicBezTo>
                    <a:cubicBezTo>
                      <a:pt x="621995" y="953220"/>
                      <a:pt x="635542" y="883163"/>
                      <a:pt x="649089" y="813106"/>
                    </a:cubicBezTo>
                    <a:cubicBezTo>
                      <a:pt x="660700" y="753113"/>
                      <a:pt x="669602" y="692345"/>
                      <a:pt x="668054" y="631578"/>
                    </a:cubicBezTo>
                    <a:cubicBezTo>
                      <a:pt x="667280" y="598291"/>
                      <a:pt x="664958" y="565392"/>
                      <a:pt x="651798" y="534041"/>
                    </a:cubicBezTo>
                    <a:cubicBezTo>
                      <a:pt x="643283" y="513527"/>
                      <a:pt x="630510" y="496496"/>
                      <a:pt x="608448" y="489142"/>
                    </a:cubicBezTo>
                    <a:close/>
                    <a:moveTo>
                      <a:pt x="1019838" y="2858"/>
                    </a:moveTo>
                    <a:cubicBezTo>
                      <a:pt x="1064107" y="7261"/>
                      <a:pt x="1107941" y="16550"/>
                      <a:pt x="1151485" y="29323"/>
                    </a:cubicBezTo>
                    <a:cubicBezTo>
                      <a:pt x="1202188" y="44418"/>
                      <a:pt x="1251731" y="62222"/>
                      <a:pt x="1291985" y="98605"/>
                    </a:cubicBezTo>
                    <a:cubicBezTo>
                      <a:pt x="1359719" y="150084"/>
                      <a:pt x="1466933" y="242589"/>
                      <a:pt x="1500994" y="419086"/>
                    </a:cubicBezTo>
                    <a:cubicBezTo>
                      <a:pt x="1516476" y="465145"/>
                      <a:pt x="1522282" y="552232"/>
                      <a:pt x="1529636" y="600227"/>
                    </a:cubicBezTo>
                    <a:cubicBezTo>
                      <a:pt x="1535829" y="638932"/>
                      <a:pt x="1538151" y="678412"/>
                      <a:pt x="1536215" y="717891"/>
                    </a:cubicBezTo>
                    <a:cubicBezTo>
                      <a:pt x="1533893" y="767821"/>
                      <a:pt x="1543957" y="816590"/>
                      <a:pt x="1548989" y="865746"/>
                    </a:cubicBezTo>
                    <a:cubicBezTo>
                      <a:pt x="1554407" y="917998"/>
                      <a:pt x="1561761" y="970250"/>
                      <a:pt x="1567180" y="1022889"/>
                    </a:cubicBezTo>
                    <a:cubicBezTo>
                      <a:pt x="1574534" y="1094494"/>
                      <a:pt x="1582275" y="1166099"/>
                      <a:pt x="1588468" y="1237704"/>
                    </a:cubicBezTo>
                    <a:cubicBezTo>
                      <a:pt x="1593887" y="1297698"/>
                      <a:pt x="1599692" y="1358078"/>
                      <a:pt x="1598144" y="1418458"/>
                    </a:cubicBezTo>
                    <a:cubicBezTo>
                      <a:pt x="1596983" y="1467614"/>
                      <a:pt x="1605499" y="1515996"/>
                      <a:pt x="1610917" y="1564765"/>
                    </a:cubicBezTo>
                    <a:cubicBezTo>
                      <a:pt x="1617884" y="1631725"/>
                      <a:pt x="1626786" y="1698298"/>
                      <a:pt x="1634528" y="1765258"/>
                    </a:cubicBezTo>
                    <a:cubicBezTo>
                      <a:pt x="1642655" y="1833767"/>
                      <a:pt x="1650396" y="1902662"/>
                      <a:pt x="1658137" y="1971171"/>
                    </a:cubicBezTo>
                    <a:cubicBezTo>
                      <a:pt x="1665105" y="2035422"/>
                      <a:pt x="1672458" y="2099285"/>
                      <a:pt x="1679425" y="2163537"/>
                    </a:cubicBezTo>
                    <a:cubicBezTo>
                      <a:pt x="1687166" y="2231658"/>
                      <a:pt x="1693747" y="2300166"/>
                      <a:pt x="1701487" y="2368287"/>
                    </a:cubicBezTo>
                    <a:cubicBezTo>
                      <a:pt x="1709616" y="2442989"/>
                      <a:pt x="1711938" y="2517303"/>
                      <a:pt x="1708455" y="2592392"/>
                    </a:cubicBezTo>
                    <a:cubicBezTo>
                      <a:pt x="1704971" y="2671350"/>
                      <a:pt x="1698391" y="2749923"/>
                      <a:pt x="1704584" y="2829268"/>
                    </a:cubicBezTo>
                    <a:cubicBezTo>
                      <a:pt x="1707681" y="2867974"/>
                      <a:pt x="1715035" y="2905905"/>
                      <a:pt x="1719292" y="2944611"/>
                    </a:cubicBezTo>
                    <a:cubicBezTo>
                      <a:pt x="1728969" y="3028214"/>
                      <a:pt x="1732839" y="3112205"/>
                      <a:pt x="1732839" y="3196582"/>
                    </a:cubicBezTo>
                    <a:cubicBezTo>
                      <a:pt x="1732839" y="3208581"/>
                      <a:pt x="1736710" y="3220580"/>
                      <a:pt x="1734774" y="3234513"/>
                    </a:cubicBezTo>
                    <a:cubicBezTo>
                      <a:pt x="1733613" y="3243416"/>
                      <a:pt x="1730129" y="3249609"/>
                      <a:pt x="1722389" y="3254640"/>
                    </a:cubicBezTo>
                    <a:cubicBezTo>
                      <a:pt x="1690650" y="3275928"/>
                      <a:pt x="1654654" y="3285992"/>
                      <a:pt x="1617884" y="3292571"/>
                    </a:cubicBezTo>
                    <a:cubicBezTo>
                      <a:pt x="1569503" y="3301474"/>
                      <a:pt x="1520347" y="3303796"/>
                      <a:pt x="1471191" y="3304570"/>
                    </a:cubicBezTo>
                    <a:cubicBezTo>
                      <a:pt x="1459966" y="3304570"/>
                      <a:pt x="1458031" y="3301087"/>
                      <a:pt x="1458031" y="3291023"/>
                    </a:cubicBezTo>
                    <a:cubicBezTo>
                      <a:pt x="1458031" y="3198517"/>
                      <a:pt x="1458418" y="3105624"/>
                      <a:pt x="1456870" y="3013119"/>
                    </a:cubicBezTo>
                    <a:cubicBezTo>
                      <a:pt x="1455321" y="2908227"/>
                      <a:pt x="1453386" y="2803336"/>
                      <a:pt x="1445645" y="2698831"/>
                    </a:cubicBezTo>
                    <a:cubicBezTo>
                      <a:pt x="1441775" y="2646192"/>
                      <a:pt x="1434420" y="2593940"/>
                      <a:pt x="1429002" y="2541301"/>
                    </a:cubicBezTo>
                    <a:cubicBezTo>
                      <a:pt x="1423196" y="2482856"/>
                      <a:pt x="1422035" y="2424410"/>
                      <a:pt x="1422422" y="2365965"/>
                    </a:cubicBezTo>
                    <a:cubicBezTo>
                      <a:pt x="1422809" y="2279265"/>
                      <a:pt x="1425518" y="2192952"/>
                      <a:pt x="1426679" y="2106252"/>
                    </a:cubicBezTo>
                    <a:cubicBezTo>
                      <a:pt x="1427841" y="2022262"/>
                      <a:pt x="1417390" y="1939045"/>
                      <a:pt x="1406553" y="1856216"/>
                    </a:cubicBezTo>
                    <a:cubicBezTo>
                      <a:pt x="1397263" y="1786546"/>
                      <a:pt x="1389135" y="1716876"/>
                      <a:pt x="1387974" y="1646820"/>
                    </a:cubicBezTo>
                    <a:cubicBezTo>
                      <a:pt x="1387974" y="1633273"/>
                      <a:pt x="1384104" y="1633660"/>
                      <a:pt x="1374040" y="1638304"/>
                    </a:cubicBezTo>
                    <a:cubicBezTo>
                      <a:pt x="1358171" y="1645658"/>
                      <a:pt x="1350043" y="1655722"/>
                      <a:pt x="1350817" y="1675075"/>
                    </a:cubicBezTo>
                    <a:cubicBezTo>
                      <a:pt x="1352365" y="1718038"/>
                      <a:pt x="1351978" y="1761388"/>
                      <a:pt x="1350817" y="1804351"/>
                    </a:cubicBezTo>
                    <a:cubicBezTo>
                      <a:pt x="1350043" y="1831831"/>
                      <a:pt x="1352752" y="1858538"/>
                      <a:pt x="1363590" y="1883696"/>
                    </a:cubicBezTo>
                    <a:cubicBezTo>
                      <a:pt x="1385265" y="1934013"/>
                      <a:pt x="1389523" y="1987427"/>
                      <a:pt x="1391070" y="2041227"/>
                    </a:cubicBezTo>
                    <a:cubicBezTo>
                      <a:pt x="1394167" y="2161601"/>
                      <a:pt x="1386039" y="2281975"/>
                      <a:pt x="1382555" y="2401961"/>
                    </a:cubicBezTo>
                    <a:cubicBezTo>
                      <a:pt x="1381007" y="2456149"/>
                      <a:pt x="1383716" y="2510723"/>
                      <a:pt x="1384104" y="2564911"/>
                    </a:cubicBezTo>
                    <a:cubicBezTo>
                      <a:pt x="1385652" y="2736762"/>
                      <a:pt x="1391070" y="2908227"/>
                      <a:pt x="1391070" y="3080079"/>
                    </a:cubicBezTo>
                    <a:cubicBezTo>
                      <a:pt x="1391070" y="3183035"/>
                      <a:pt x="1386426" y="3285604"/>
                      <a:pt x="1376750" y="3388174"/>
                    </a:cubicBezTo>
                    <a:cubicBezTo>
                      <a:pt x="1376362" y="3394753"/>
                      <a:pt x="1375589" y="3401333"/>
                      <a:pt x="1375975" y="3407914"/>
                    </a:cubicBezTo>
                    <a:cubicBezTo>
                      <a:pt x="1377137" y="3428040"/>
                      <a:pt x="1365525" y="3438878"/>
                      <a:pt x="1349269" y="3447393"/>
                    </a:cubicBezTo>
                    <a:cubicBezTo>
                      <a:pt x="1290050" y="3479518"/>
                      <a:pt x="1228121" y="3481840"/>
                      <a:pt x="1164257" y="3465197"/>
                    </a:cubicBezTo>
                    <a:cubicBezTo>
                      <a:pt x="1133680" y="3457069"/>
                      <a:pt x="1104651" y="3447006"/>
                      <a:pt x="1077557" y="3430363"/>
                    </a:cubicBezTo>
                    <a:cubicBezTo>
                      <a:pt x="1028401" y="3400560"/>
                      <a:pt x="973440" y="3387399"/>
                      <a:pt x="916156" y="3385852"/>
                    </a:cubicBezTo>
                    <a:cubicBezTo>
                      <a:pt x="904544" y="3385464"/>
                      <a:pt x="901835" y="3381981"/>
                      <a:pt x="901835" y="3370756"/>
                    </a:cubicBezTo>
                    <a:cubicBezTo>
                      <a:pt x="902609" y="3264704"/>
                      <a:pt x="894868" y="3158651"/>
                      <a:pt x="884805" y="3052985"/>
                    </a:cubicBezTo>
                    <a:cubicBezTo>
                      <a:pt x="876676" y="2968995"/>
                      <a:pt x="863903" y="2885391"/>
                      <a:pt x="853066" y="2801401"/>
                    </a:cubicBezTo>
                    <a:cubicBezTo>
                      <a:pt x="844938" y="2738311"/>
                      <a:pt x="843390" y="2674834"/>
                      <a:pt x="844550" y="2610970"/>
                    </a:cubicBezTo>
                    <a:cubicBezTo>
                      <a:pt x="847260" y="2484791"/>
                      <a:pt x="858485" y="2358998"/>
                      <a:pt x="865452" y="2232819"/>
                    </a:cubicBezTo>
                    <a:cubicBezTo>
                      <a:pt x="870097" y="2144958"/>
                      <a:pt x="875128" y="2057097"/>
                      <a:pt x="868161" y="1969235"/>
                    </a:cubicBezTo>
                    <a:cubicBezTo>
                      <a:pt x="862355" y="1899179"/>
                      <a:pt x="853840" y="1829896"/>
                      <a:pt x="823650" y="1765258"/>
                    </a:cubicBezTo>
                    <a:cubicBezTo>
                      <a:pt x="816683" y="1749776"/>
                      <a:pt x="807781" y="1735455"/>
                      <a:pt x="797330" y="1721521"/>
                    </a:cubicBezTo>
                    <a:cubicBezTo>
                      <a:pt x="871644" y="1774160"/>
                      <a:pt x="896803" y="1856216"/>
                      <a:pt x="924284" y="1937884"/>
                    </a:cubicBezTo>
                    <a:cubicBezTo>
                      <a:pt x="949442" y="1908855"/>
                      <a:pt x="950217" y="1877504"/>
                      <a:pt x="942863" y="1844217"/>
                    </a:cubicBezTo>
                    <a:cubicBezTo>
                      <a:pt x="930090" y="1785772"/>
                      <a:pt x="895255" y="1741648"/>
                      <a:pt x="851517" y="1703330"/>
                    </a:cubicBezTo>
                    <a:cubicBezTo>
                      <a:pt x="834487" y="1688235"/>
                      <a:pt x="815909" y="1675462"/>
                      <a:pt x="795008" y="1660754"/>
                    </a:cubicBezTo>
                    <a:cubicBezTo>
                      <a:pt x="837196" y="1650303"/>
                      <a:pt x="875902" y="1641401"/>
                      <a:pt x="916156" y="1653012"/>
                    </a:cubicBezTo>
                    <a:cubicBezTo>
                      <a:pt x="936282" y="1658818"/>
                      <a:pt x="952926" y="1669656"/>
                      <a:pt x="961441" y="1689395"/>
                    </a:cubicBezTo>
                    <a:cubicBezTo>
                      <a:pt x="966085" y="1700620"/>
                      <a:pt x="976536" y="1701007"/>
                      <a:pt x="985438" y="1703330"/>
                    </a:cubicBezTo>
                    <a:cubicBezTo>
                      <a:pt x="993954" y="1705652"/>
                      <a:pt x="999372" y="1709522"/>
                      <a:pt x="1003243" y="1717264"/>
                    </a:cubicBezTo>
                    <a:cubicBezTo>
                      <a:pt x="1012919" y="1736229"/>
                      <a:pt x="1024143" y="1754808"/>
                      <a:pt x="1033433" y="1774160"/>
                    </a:cubicBezTo>
                    <a:cubicBezTo>
                      <a:pt x="1036917" y="1781127"/>
                      <a:pt x="1040013" y="1781514"/>
                      <a:pt x="1045819" y="1778418"/>
                    </a:cubicBezTo>
                    <a:cubicBezTo>
                      <a:pt x="1050076" y="1776096"/>
                      <a:pt x="1054334" y="1774160"/>
                      <a:pt x="1058204" y="1771838"/>
                    </a:cubicBezTo>
                    <a:cubicBezTo>
                      <a:pt x="1070203" y="1764097"/>
                      <a:pt x="1071364" y="1758678"/>
                      <a:pt x="1062462" y="1747067"/>
                    </a:cubicBezTo>
                    <a:cubicBezTo>
                      <a:pt x="1032659" y="1707587"/>
                      <a:pt x="1002469" y="1668495"/>
                      <a:pt x="972279" y="1629015"/>
                    </a:cubicBezTo>
                    <a:cubicBezTo>
                      <a:pt x="970343" y="1626693"/>
                      <a:pt x="967247" y="1624758"/>
                      <a:pt x="967247" y="1620113"/>
                    </a:cubicBezTo>
                    <a:cubicBezTo>
                      <a:pt x="1001695" y="1609662"/>
                      <a:pt x="1036529" y="1599599"/>
                      <a:pt x="1070203" y="1585665"/>
                    </a:cubicBezTo>
                    <a:cubicBezTo>
                      <a:pt x="1084524" y="1579473"/>
                      <a:pt x="1099232" y="1572892"/>
                      <a:pt x="1113166" y="1565538"/>
                    </a:cubicBezTo>
                    <a:cubicBezTo>
                      <a:pt x="1122068" y="1560507"/>
                      <a:pt x="1130197" y="1556249"/>
                      <a:pt x="1140647" y="1557411"/>
                    </a:cubicBezTo>
                    <a:cubicBezTo>
                      <a:pt x="1154581" y="1558959"/>
                      <a:pt x="1148388" y="1547734"/>
                      <a:pt x="1149162" y="1541928"/>
                    </a:cubicBezTo>
                    <a:cubicBezTo>
                      <a:pt x="1150323" y="1532252"/>
                      <a:pt x="1143743" y="1536122"/>
                      <a:pt x="1139099" y="1536896"/>
                    </a:cubicBezTo>
                    <a:cubicBezTo>
                      <a:pt x="1106586" y="1542315"/>
                      <a:pt x="1072912" y="1541154"/>
                      <a:pt x="1040400" y="1551217"/>
                    </a:cubicBezTo>
                    <a:cubicBezTo>
                      <a:pt x="1064397" y="1514061"/>
                      <a:pt x="1091491" y="1480000"/>
                      <a:pt x="1125939" y="1449809"/>
                    </a:cubicBezTo>
                    <a:cubicBezTo>
                      <a:pt x="1112005" y="1446326"/>
                      <a:pt x="1100393" y="1450584"/>
                      <a:pt x="1089556" y="1454841"/>
                    </a:cubicBezTo>
                    <a:cubicBezTo>
                      <a:pt x="1072912" y="1461421"/>
                      <a:pt x="1057430" y="1470324"/>
                      <a:pt x="1043109" y="1480774"/>
                    </a:cubicBezTo>
                    <a:cubicBezTo>
                      <a:pt x="1001308" y="1511351"/>
                      <a:pt x="959506" y="1541928"/>
                      <a:pt x="921961" y="1578311"/>
                    </a:cubicBezTo>
                    <a:cubicBezTo>
                      <a:pt x="916156" y="1583730"/>
                      <a:pt x="910737" y="1582956"/>
                      <a:pt x="904157" y="1581408"/>
                    </a:cubicBezTo>
                    <a:cubicBezTo>
                      <a:pt x="878224" y="1574828"/>
                      <a:pt x="851905" y="1570183"/>
                      <a:pt x="825198" y="1570957"/>
                    </a:cubicBezTo>
                    <a:cubicBezTo>
                      <a:pt x="801201" y="1571344"/>
                      <a:pt x="780300" y="1578311"/>
                      <a:pt x="769075" y="1602308"/>
                    </a:cubicBezTo>
                    <a:cubicBezTo>
                      <a:pt x="766753" y="1607340"/>
                      <a:pt x="763270" y="1611985"/>
                      <a:pt x="760173" y="1616629"/>
                    </a:cubicBezTo>
                    <a:cubicBezTo>
                      <a:pt x="747787" y="1635982"/>
                      <a:pt x="744304" y="1639466"/>
                      <a:pt x="723016" y="1632499"/>
                    </a:cubicBezTo>
                    <a:cubicBezTo>
                      <a:pt x="702889" y="1625919"/>
                      <a:pt x="688568" y="1632499"/>
                      <a:pt x="673473" y="1642562"/>
                    </a:cubicBezTo>
                    <a:cubicBezTo>
                      <a:pt x="655281" y="1654561"/>
                      <a:pt x="655281" y="1654174"/>
                      <a:pt x="640573" y="1637143"/>
                    </a:cubicBezTo>
                    <a:cubicBezTo>
                      <a:pt x="618511" y="1611598"/>
                      <a:pt x="594127" y="1589149"/>
                      <a:pt x="560840" y="1579473"/>
                    </a:cubicBezTo>
                    <a:cubicBezTo>
                      <a:pt x="510136" y="1564765"/>
                      <a:pt x="458271" y="1584504"/>
                      <a:pt x="423823" y="1630177"/>
                    </a:cubicBezTo>
                    <a:cubicBezTo>
                      <a:pt x="415308" y="1641401"/>
                      <a:pt x="407180" y="1653787"/>
                      <a:pt x="400600" y="1666172"/>
                    </a:cubicBezTo>
                    <a:cubicBezTo>
                      <a:pt x="395181" y="1666172"/>
                      <a:pt x="395955" y="1661915"/>
                      <a:pt x="394794" y="1659206"/>
                    </a:cubicBezTo>
                    <a:cubicBezTo>
                      <a:pt x="374668" y="1613146"/>
                      <a:pt x="354541" y="1566700"/>
                      <a:pt x="325899" y="1524898"/>
                    </a:cubicBezTo>
                    <a:cubicBezTo>
                      <a:pt x="319706" y="1516383"/>
                      <a:pt x="321641" y="1505932"/>
                      <a:pt x="322028" y="1496256"/>
                    </a:cubicBezTo>
                    <a:cubicBezTo>
                      <a:pt x="323577" y="1461421"/>
                      <a:pt x="329382" y="1427360"/>
                      <a:pt x="340220" y="1394461"/>
                    </a:cubicBezTo>
                    <a:cubicBezTo>
                      <a:pt x="357637" y="1341047"/>
                      <a:pt x="360347" y="1285312"/>
                      <a:pt x="367701" y="1230350"/>
                    </a:cubicBezTo>
                    <a:cubicBezTo>
                      <a:pt x="381247" y="1128555"/>
                      <a:pt x="394020" y="1026373"/>
                      <a:pt x="412212" y="925352"/>
                    </a:cubicBezTo>
                    <a:cubicBezTo>
                      <a:pt x="428081" y="839039"/>
                      <a:pt x="438918" y="751952"/>
                      <a:pt x="447434" y="664478"/>
                    </a:cubicBezTo>
                    <a:cubicBezTo>
                      <a:pt x="455562" y="583583"/>
                      <a:pt x="476076" y="400894"/>
                      <a:pt x="480720" y="391218"/>
                    </a:cubicBezTo>
                    <a:cubicBezTo>
                      <a:pt x="518265" y="309162"/>
                      <a:pt x="556196" y="227494"/>
                      <a:pt x="614254" y="157050"/>
                    </a:cubicBezTo>
                    <a:cubicBezTo>
                      <a:pt x="684698" y="71125"/>
                      <a:pt x="776042" y="21969"/>
                      <a:pt x="885578" y="5712"/>
                    </a:cubicBezTo>
                    <a:cubicBezTo>
                      <a:pt x="930864" y="-1061"/>
                      <a:pt x="975568" y="-1545"/>
                      <a:pt x="1019838" y="285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73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26AF4A8D-45C4-49B6-8789-FB1F6901A504}"/>
                  </a:ext>
                </a:extLst>
              </p:cNvPr>
              <p:cNvSpPr/>
              <p:nvPr/>
            </p:nvSpPr>
            <p:spPr>
              <a:xfrm>
                <a:off x="10707219" y="5349548"/>
                <a:ext cx="2322" cy="161014"/>
              </a:xfrm>
              <a:custGeom>
                <a:avLst/>
                <a:gdLst>
                  <a:gd name="connsiteX0" fmla="*/ 4429 w 4429"/>
                  <a:gd name="connsiteY0" fmla="*/ 275353 h 307096"/>
                  <a:gd name="connsiteX1" fmla="*/ 3691 w 4429"/>
                  <a:gd name="connsiteY1" fmla="*/ 291594 h 307096"/>
                  <a:gd name="connsiteX2" fmla="*/ 0 w 4429"/>
                  <a:gd name="connsiteY2" fmla="*/ 307097 h 307096"/>
                  <a:gd name="connsiteX3" fmla="*/ 0 w 4429"/>
                  <a:gd name="connsiteY3" fmla="*/ 738 h 307096"/>
                  <a:gd name="connsiteX4" fmla="*/ 2215 w 4429"/>
                  <a:gd name="connsiteY4" fmla="*/ 0 h 307096"/>
                  <a:gd name="connsiteX5" fmla="*/ 4429 w 4429"/>
                  <a:gd name="connsiteY5" fmla="*/ 31005 h 307096"/>
                  <a:gd name="connsiteX6" fmla="*/ 4429 w 4429"/>
                  <a:gd name="connsiteY6" fmla="*/ 275353 h 30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29" h="307096">
                    <a:moveTo>
                      <a:pt x="4429" y="275353"/>
                    </a:moveTo>
                    <a:cubicBezTo>
                      <a:pt x="4429" y="280521"/>
                      <a:pt x="3691" y="285689"/>
                      <a:pt x="3691" y="291594"/>
                    </a:cubicBezTo>
                    <a:cubicBezTo>
                      <a:pt x="3691" y="296762"/>
                      <a:pt x="3691" y="301929"/>
                      <a:pt x="0" y="307097"/>
                    </a:cubicBezTo>
                    <a:cubicBezTo>
                      <a:pt x="0" y="205223"/>
                      <a:pt x="0" y="102612"/>
                      <a:pt x="0" y="738"/>
                    </a:cubicBezTo>
                    <a:cubicBezTo>
                      <a:pt x="738" y="738"/>
                      <a:pt x="1476" y="738"/>
                      <a:pt x="2215" y="0"/>
                    </a:cubicBezTo>
                    <a:cubicBezTo>
                      <a:pt x="2953" y="10335"/>
                      <a:pt x="3691" y="20670"/>
                      <a:pt x="4429" y="31005"/>
                    </a:cubicBezTo>
                    <a:cubicBezTo>
                      <a:pt x="4429" y="112208"/>
                      <a:pt x="4429" y="194150"/>
                      <a:pt x="4429" y="275353"/>
                    </a:cubicBezTo>
                    <a:close/>
                  </a:path>
                </a:pathLst>
              </a:custGeom>
              <a:solidFill>
                <a:srgbClr val="818181"/>
              </a:solidFill>
              <a:ln w="73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F75FCC95-FD38-48A5-972D-89C2A9A25EFF}"/>
                </a:ext>
              </a:extLst>
            </p:cNvPr>
            <p:cNvGrpSpPr/>
            <p:nvPr/>
          </p:nvGrpSpPr>
          <p:grpSpPr>
            <a:xfrm>
              <a:off x="7962001" y="2742288"/>
              <a:ext cx="492871" cy="374804"/>
              <a:chOff x="8520661" y="1785319"/>
              <a:chExt cx="714019" cy="542976"/>
            </a:xfrm>
          </p:grpSpPr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FC88C99-FF53-4C8B-819C-95375AB85B1F}"/>
                  </a:ext>
                </a:extLst>
              </p:cNvPr>
              <p:cNvSpPr/>
              <p:nvPr/>
            </p:nvSpPr>
            <p:spPr>
              <a:xfrm>
                <a:off x="8810097" y="1785319"/>
                <a:ext cx="424583" cy="542976"/>
              </a:xfrm>
              <a:custGeom>
                <a:avLst/>
                <a:gdLst>
                  <a:gd name="connsiteX0" fmla="*/ 1000125 w 990600"/>
                  <a:gd name="connsiteY0" fmla="*/ 1223963 h 1266825"/>
                  <a:gd name="connsiteX1" fmla="*/ 1000125 w 990600"/>
                  <a:gd name="connsiteY1" fmla="*/ 1274445 h 1266825"/>
                  <a:gd name="connsiteX2" fmla="*/ 622935 w 990600"/>
                  <a:gd name="connsiteY2" fmla="*/ 1138238 h 1266825"/>
                  <a:gd name="connsiteX3" fmla="*/ 552450 w 990600"/>
                  <a:gd name="connsiteY3" fmla="*/ 1119188 h 1266825"/>
                  <a:gd name="connsiteX4" fmla="*/ 484822 w 990600"/>
                  <a:gd name="connsiteY4" fmla="*/ 1118235 h 1266825"/>
                  <a:gd name="connsiteX5" fmla="*/ 503872 w 990600"/>
                  <a:gd name="connsiteY5" fmla="*/ 1071563 h 1266825"/>
                  <a:gd name="connsiteX6" fmla="*/ 529590 w 990600"/>
                  <a:gd name="connsiteY6" fmla="*/ 1015365 h 1266825"/>
                  <a:gd name="connsiteX7" fmla="*/ 430530 w 990600"/>
                  <a:gd name="connsiteY7" fmla="*/ 749618 h 1266825"/>
                  <a:gd name="connsiteX8" fmla="*/ 314325 w 990600"/>
                  <a:gd name="connsiteY8" fmla="*/ 535305 h 1266825"/>
                  <a:gd name="connsiteX9" fmla="*/ 250508 w 990600"/>
                  <a:gd name="connsiteY9" fmla="*/ 622935 h 1266825"/>
                  <a:gd name="connsiteX10" fmla="*/ 277178 w 990600"/>
                  <a:gd name="connsiteY10" fmla="*/ 878205 h 1266825"/>
                  <a:gd name="connsiteX11" fmla="*/ 359092 w 990600"/>
                  <a:gd name="connsiteY11" fmla="*/ 986790 h 1266825"/>
                  <a:gd name="connsiteX12" fmla="*/ 392430 w 990600"/>
                  <a:gd name="connsiteY12" fmla="*/ 1051560 h 1266825"/>
                  <a:gd name="connsiteX13" fmla="*/ 0 w 990600"/>
                  <a:gd name="connsiteY13" fmla="*/ 1015365 h 1266825"/>
                  <a:gd name="connsiteX14" fmla="*/ 38100 w 990600"/>
                  <a:gd name="connsiteY14" fmla="*/ 987743 h 1266825"/>
                  <a:gd name="connsiteX15" fmla="*/ 91440 w 990600"/>
                  <a:gd name="connsiteY15" fmla="*/ 969645 h 1266825"/>
                  <a:gd name="connsiteX16" fmla="*/ 140970 w 990600"/>
                  <a:gd name="connsiteY16" fmla="*/ 902018 h 1266825"/>
                  <a:gd name="connsiteX17" fmla="*/ 138113 w 990600"/>
                  <a:gd name="connsiteY17" fmla="*/ 260033 h 1266825"/>
                  <a:gd name="connsiteX18" fmla="*/ 136207 w 990600"/>
                  <a:gd name="connsiteY18" fmla="*/ 202883 h 1266825"/>
                  <a:gd name="connsiteX19" fmla="*/ 37147 w 990600"/>
                  <a:gd name="connsiteY19" fmla="*/ 44768 h 1266825"/>
                  <a:gd name="connsiteX20" fmla="*/ 5715 w 990600"/>
                  <a:gd name="connsiteY20" fmla="*/ 16193 h 1266825"/>
                  <a:gd name="connsiteX21" fmla="*/ 15240 w 990600"/>
                  <a:gd name="connsiteY21" fmla="*/ 0 h 1266825"/>
                  <a:gd name="connsiteX22" fmla="*/ 101917 w 990600"/>
                  <a:gd name="connsiteY22" fmla="*/ 22860 h 1266825"/>
                  <a:gd name="connsiteX23" fmla="*/ 172403 w 990600"/>
                  <a:gd name="connsiteY23" fmla="*/ 31433 h 1266825"/>
                  <a:gd name="connsiteX24" fmla="*/ 441960 w 990600"/>
                  <a:gd name="connsiteY24" fmla="*/ 11430 h 1266825"/>
                  <a:gd name="connsiteX25" fmla="*/ 636270 w 990600"/>
                  <a:gd name="connsiteY25" fmla="*/ 247650 h 1266825"/>
                  <a:gd name="connsiteX26" fmla="*/ 470535 w 990600"/>
                  <a:gd name="connsiteY26" fmla="*/ 483870 h 1266825"/>
                  <a:gd name="connsiteX27" fmla="*/ 426720 w 990600"/>
                  <a:gd name="connsiteY27" fmla="*/ 512445 h 1266825"/>
                  <a:gd name="connsiteX28" fmla="*/ 569595 w 990600"/>
                  <a:gd name="connsiteY28" fmla="*/ 892493 h 1266825"/>
                  <a:gd name="connsiteX29" fmla="*/ 633412 w 990600"/>
                  <a:gd name="connsiteY29" fmla="*/ 980123 h 1266825"/>
                  <a:gd name="connsiteX30" fmla="*/ 718185 w 990600"/>
                  <a:gd name="connsiteY30" fmla="*/ 1082040 h 1266825"/>
                  <a:gd name="connsiteX31" fmla="*/ 964883 w 990600"/>
                  <a:gd name="connsiteY31" fmla="*/ 1221105 h 1266825"/>
                  <a:gd name="connsiteX32" fmla="*/ 1000125 w 990600"/>
                  <a:gd name="connsiteY32" fmla="*/ 1223963 h 1266825"/>
                  <a:gd name="connsiteX33" fmla="*/ 239078 w 990600"/>
                  <a:gd name="connsiteY33" fmla="*/ 280988 h 1266825"/>
                  <a:gd name="connsiteX34" fmla="*/ 239078 w 990600"/>
                  <a:gd name="connsiteY34" fmla="*/ 280988 h 1266825"/>
                  <a:gd name="connsiteX35" fmla="*/ 238125 w 990600"/>
                  <a:gd name="connsiteY35" fmla="*/ 371475 h 1266825"/>
                  <a:gd name="connsiteX36" fmla="*/ 291465 w 990600"/>
                  <a:gd name="connsiteY36" fmla="*/ 459105 h 1266825"/>
                  <a:gd name="connsiteX37" fmla="*/ 376237 w 990600"/>
                  <a:gd name="connsiteY37" fmla="*/ 433388 h 1266825"/>
                  <a:gd name="connsiteX38" fmla="*/ 471487 w 990600"/>
                  <a:gd name="connsiteY38" fmla="*/ 193358 h 1266825"/>
                  <a:gd name="connsiteX39" fmla="*/ 361950 w 990600"/>
                  <a:gd name="connsiteY39" fmla="*/ 82868 h 1266825"/>
                  <a:gd name="connsiteX40" fmla="*/ 239078 w 990600"/>
                  <a:gd name="connsiteY40" fmla="*/ 195263 h 1266825"/>
                  <a:gd name="connsiteX41" fmla="*/ 239078 w 990600"/>
                  <a:gd name="connsiteY41" fmla="*/ 280988 h 126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90600" h="1266825">
                    <a:moveTo>
                      <a:pt x="1000125" y="1223963"/>
                    </a:moveTo>
                    <a:cubicBezTo>
                      <a:pt x="1000125" y="1240155"/>
                      <a:pt x="1000125" y="1253490"/>
                      <a:pt x="1000125" y="1274445"/>
                    </a:cubicBezTo>
                    <a:cubicBezTo>
                      <a:pt x="863917" y="1249680"/>
                      <a:pt x="724853" y="1250633"/>
                      <a:pt x="622935" y="1138238"/>
                    </a:cubicBezTo>
                    <a:cubicBezTo>
                      <a:pt x="608647" y="1122998"/>
                      <a:pt x="577215" y="1122998"/>
                      <a:pt x="552450" y="1119188"/>
                    </a:cubicBezTo>
                    <a:cubicBezTo>
                      <a:pt x="534353" y="1116330"/>
                      <a:pt x="514350" y="1118235"/>
                      <a:pt x="484822" y="1118235"/>
                    </a:cubicBezTo>
                    <a:cubicBezTo>
                      <a:pt x="491490" y="1100138"/>
                      <a:pt x="494347" y="1075373"/>
                      <a:pt x="503872" y="1071563"/>
                    </a:cubicBezTo>
                    <a:cubicBezTo>
                      <a:pt x="535305" y="1060133"/>
                      <a:pt x="531495" y="1041083"/>
                      <a:pt x="529590" y="1015365"/>
                    </a:cubicBezTo>
                    <a:cubicBezTo>
                      <a:pt x="522922" y="916305"/>
                      <a:pt x="472440" y="835343"/>
                      <a:pt x="430530" y="749618"/>
                    </a:cubicBezTo>
                    <a:cubicBezTo>
                      <a:pt x="395287" y="677228"/>
                      <a:pt x="353378" y="607695"/>
                      <a:pt x="314325" y="535305"/>
                    </a:cubicBezTo>
                    <a:cubicBezTo>
                      <a:pt x="269558" y="550545"/>
                      <a:pt x="244792" y="574358"/>
                      <a:pt x="250508" y="622935"/>
                    </a:cubicBezTo>
                    <a:cubicBezTo>
                      <a:pt x="260033" y="707708"/>
                      <a:pt x="266700" y="793433"/>
                      <a:pt x="277178" y="878205"/>
                    </a:cubicBezTo>
                    <a:cubicBezTo>
                      <a:pt x="283845" y="928688"/>
                      <a:pt x="313372" y="967740"/>
                      <a:pt x="359092" y="986790"/>
                    </a:cubicBezTo>
                    <a:cubicBezTo>
                      <a:pt x="397192" y="1002030"/>
                      <a:pt x="396240" y="1026795"/>
                      <a:pt x="392430" y="1051560"/>
                    </a:cubicBezTo>
                    <a:cubicBezTo>
                      <a:pt x="263842" y="1040130"/>
                      <a:pt x="139065" y="1027748"/>
                      <a:pt x="0" y="1015365"/>
                    </a:cubicBezTo>
                    <a:cubicBezTo>
                      <a:pt x="17145" y="1002030"/>
                      <a:pt x="26670" y="992505"/>
                      <a:pt x="38100" y="987743"/>
                    </a:cubicBezTo>
                    <a:cubicBezTo>
                      <a:pt x="55245" y="980123"/>
                      <a:pt x="79057" y="981075"/>
                      <a:pt x="91440" y="969645"/>
                    </a:cubicBezTo>
                    <a:cubicBezTo>
                      <a:pt x="112395" y="950595"/>
                      <a:pt x="140970" y="924878"/>
                      <a:pt x="140970" y="902018"/>
                    </a:cubicBezTo>
                    <a:cubicBezTo>
                      <a:pt x="142875" y="687705"/>
                      <a:pt x="140017" y="474345"/>
                      <a:pt x="138113" y="260033"/>
                    </a:cubicBezTo>
                    <a:cubicBezTo>
                      <a:pt x="138113" y="240983"/>
                      <a:pt x="136207" y="221933"/>
                      <a:pt x="136207" y="202883"/>
                    </a:cubicBezTo>
                    <a:cubicBezTo>
                      <a:pt x="138113" y="128588"/>
                      <a:pt x="114300" y="70485"/>
                      <a:pt x="37147" y="44768"/>
                    </a:cubicBezTo>
                    <a:cubicBezTo>
                      <a:pt x="24765" y="40958"/>
                      <a:pt x="16192" y="25718"/>
                      <a:pt x="5715" y="16193"/>
                    </a:cubicBezTo>
                    <a:cubicBezTo>
                      <a:pt x="8572" y="10478"/>
                      <a:pt x="11430" y="5715"/>
                      <a:pt x="15240" y="0"/>
                    </a:cubicBezTo>
                    <a:cubicBezTo>
                      <a:pt x="43815" y="7620"/>
                      <a:pt x="72390" y="17145"/>
                      <a:pt x="101917" y="22860"/>
                    </a:cubicBezTo>
                    <a:cubicBezTo>
                      <a:pt x="124778" y="27623"/>
                      <a:pt x="148590" y="33338"/>
                      <a:pt x="172403" y="31433"/>
                    </a:cubicBezTo>
                    <a:cubicBezTo>
                      <a:pt x="261937" y="26670"/>
                      <a:pt x="352425" y="19050"/>
                      <a:pt x="441960" y="11430"/>
                    </a:cubicBezTo>
                    <a:cubicBezTo>
                      <a:pt x="566737" y="953"/>
                      <a:pt x="663892" y="117158"/>
                      <a:pt x="636270" y="247650"/>
                    </a:cubicBezTo>
                    <a:cubicBezTo>
                      <a:pt x="615315" y="349567"/>
                      <a:pt x="551497" y="422910"/>
                      <a:pt x="470535" y="483870"/>
                    </a:cubicBezTo>
                    <a:cubicBezTo>
                      <a:pt x="459105" y="492442"/>
                      <a:pt x="446722" y="499110"/>
                      <a:pt x="426720" y="512445"/>
                    </a:cubicBezTo>
                    <a:cubicBezTo>
                      <a:pt x="473392" y="639128"/>
                      <a:pt x="519112" y="766763"/>
                      <a:pt x="569595" y="892493"/>
                    </a:cubicBezTo>
                    <a:cubicBezTo>
                      <a:pt x="582930" y="924878"/>
                      <a:pt x="610553" y="951548"/>
                      <a:pt x="633412" y="980123"/>
                    </a:cubicBezTo>
                    <a:cubicBezTo>
                      <a:pt x="661035" y="1014413"/>
                      <a:pt x="695325" y="1044893"/>
                      <a:pt x="718185" y="1082040"/>
                    </a:cubicBezTo>
                    <a:cubicBezTo>
                      <a:pt x="775335" y="1175385"/>
                      <a:pt x="862012" y="1211580"/>
                      <a:pt x="964883" y="1221105"/>
                    </a:cubicBezTo>
                    <a:cubicBezTo>
                      <a:pt x="977265" y="1222058"/>
                      <a:pt x="987742" y="1223010"/>
                      <a:pt x="1000125" y="1223963"/>
                    </a:cubicBezTo>
                    <a:close/>
                    <a:moveTo>
                      <a:pt x="239078" y="280988"/>
                    </a:moveTo>
                    <a:cubicBezTo>
                      <a:pt x="239078" y="280988"/>
                      <a:pt x="239078" y="280988"/>
                      <a:pt x="239078" y="280988"/>
                    </a:cubicBezTo>
                    <a:cubicBezTo>
                      <a:pt x="239078" y="311467"/>
                      <a:pt x="242887" y="341948"/>
                      <a:pt x="238125" y="371475"/>
                    </a:cubicBezTo>
                    <a:cubicBezTo>
                      <a:pt x="230505" y="418148"/>
                      <a:pt x="260985" y="447675"/>
                      <a:pt x="291465" y="459105"/>
                    </a:cubicBezTo>
                    <a:cubicBezTo>
                      <a:pt x="313372" y="467678"/>
                      <a:pt x="352425" y="450533"/>
                      <a:pt x="376237" y="433388"/>
                    </a:cubicBezTo>
                    <a:cubicBezTo>
                      <a:pt x="461010" y="376238"/>
                      <a:pt x="482917" y="292417"/>
                      <a:pt x="471487" y="193358"/>
                    </a:cubicBezTo>
                    <a:cubicBezTo>
                      <a:pt x="462915" y="120968"/>
                      <a:pt x="429578" y="81915"/>
                      <a:pt x="361950" y="82868"/>
                    </a:cubicBezTo>
                    <a:cubicBezTo>
                      <a:pt x="292417" y="83820"/>
                      <a:pt x="240983" y="129540"/>
                      <a:pt x="239078" y="195263"/>
                    </a:cubicBezTo>
                    <a:cubicBezTo>
                      <a:pt x="238125" y="223838"/>
                      <a:pt x="239078" y="252413"/>
                      <a:pt x="239078" y="2809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78F1032F-F579-4333-AD93-317673722C60}"/>
                  </a:ext>
                </a:extLst>
              </p:cNvPr>
              <p:cNvSpPr/>
              <p:nvPr/>
            </p:nvSpPr>
            <p:spPr>
              <a:xfrm>
                <a:off x="8520661" y="1791035"/>
                <a:ext cx="265364" cy="461325"/>
              </a:xfrm>
              <a:custGeom>
                <a:avLst/>
                <a:gdLst>
                  <a:gd name="connsiteX0" fmla="*/ 339056 w 619125"/>
                  <a:gd name="connsiteY0" fmla="*/ 0 h 1076325"/>
                  <a:gd name="connsiteX1" fmla="*/ 465739 w 619125"/>
                  <a:gd name="connsiteY1" fmla="*/ 81915 h 1076325"/>
                  <a:gd name="connsiteX2" fmla="*/ 562894 w 619125"/>
                  <a:gd name="connsiteY2" fmla="*/ 211455 h 1076325"/>
                  <a:gd name="connsiteX3" fmla="*/ 620044 w 619125"/>
                  <a:gd name="connsiteY3" fmla="*/ 679132 h 1076325"/>
                  <a:gd name="connsiteX4" fmla="*/ 444784 w 619125"/>
                  <a:gd name="connsiteY4" fmla="*/ 1020128 h 1076325"/>
                  <a:gd name="connsiteX5" fmla="*/ 168559 w 619125"/>
                  <a:gd name="connsiteY5" fmla="*/ 1008698 h 1076325"/>
                  <a:gd name="connsiteX6" fmla="*/ 5681 w 619125"/>
                  <a:gd name="connsiteY6" fmla="*/ 516255 h 1076325"/>
                  <a:gd name="connsiteX7" fmla="*/ 23779 w 619125"/>
                  <a:gd name="connsiteY7" fmla="*/ 389573 h 1076325"/>
                  <a:gd name="connsiteX8" fmla="*/ 280954 w 619125"/>
                  <a:gd name="connsiteY8" fmla="*/ 47625 h 1076325"/>
                  <a:gd name="connsiteX9" fmla="*/ 314291 w 619125"/>
                  <a:gd name="connsiteY9" fmla="*/ 29527 h 1076325"/>
                  <a:gd name="connsiteX10" fmla="*/ 339056 w 619125"/>
                  <a:gd name="connsiteY10" fmla="*/ 0 h 1076325"/>
                  <a:gd name="connsiteX11" fmla="*/ 326674 w 619125"/>
                  <a:gd name="connsiteY11" fmla="*/ 97155 h 1076325"/>
                  <a:gd name="connsiteX12" fmla="*/ 302861 w 619125"/>
                  <a:gd name="connsiteY12" fmla="*/ 97155 h 1076325"/>
                  <a:gd name="connsiteX13" fmla="*/ 222851 w 619125"/>
                  <a:gd name="connsiteY13" fmla="*/ 251460 h 1076325"/>
                  <a:gd name="connsiteX14" fmla="*/ 220946 w 619125"/>
                  <a:gd name="connsiteY14" fmla="*/ 875348 h 1076325"/>
                  <a:gd name="connsiteX15" fmla="*/ 276191 w 619125"/>
                  <a:gd name="connsiteY15" fmla="*/ 966788 h 1076325"/>
                  <a:gd name="connsiteX16" fmla="*/ 361916 w 619125"/>
                  <a:gd name="connsiteY16" fmla="*/ 990600 h 1076325"/>
                  <a:gd name="connsiteX17" fmla="*/ 418114 w 619125"/>
                  <a:gd name="connsiteY17" fmla="*/ 904875 h 1076325"/>
                  <a:gd name="connsiteX18" fmla="*/ 429543 w 619125"/>
                  <a:gd name="connsiteY18" fmla="*/ 817245 h 1076325"/>
                  <a:gd name="connsiteX19" fmla="*/ 456214 w 619125"/>
                  <a:gd name="connsiteY19" fmla="*/ 506730 h 1076325"/>
                  <a:gd name="connsiteX20" fmla="*/ 406684 w 619125"/>
                  <a:gd name="connsiteY20" fmla="*/ 260985 h 1076325"/>
                  <a:gd name="connsiteX21" fmla="*/ 326674 w 619125"/>
                  <a:gd name="connsiteY21" fmla="*/ 97155 h 107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9125" h="1076325">
                    <a:moveTo>
                      <a:pt x="339056" y="0"/>
                    </a:moveTo>
                    <a:cubicBezTo>
                      <a:pt x="383824" y="28575"/>
                      <a:pt x="430496" y="48577"/>
                      <a:pt x="465739" y="81915"/>
                    </a:cubicBezTo>
                    <a:cubicBezTo>
                      <a:pt x="504791" y="119063"/>
                      <a:pt x="547654" y="162877"/>
                      <a:pt x="562894" y="211455"/>
                    </a:cubicBezTo>
                    <a:cubicBezTo>
                      <a:pt x="609566" y="362903"/>
                      <a:pt x="641951" y="519113"/>
                      <a:pt x="620044" y="679132"/>
                    </a:cubicBezTo>
                    <a:cubicBezTo>
                      <a:pt x="601946" y="811530"/>
                      <a:pt x="539081" y="926782"/>
                      <a:pt x="444784" y="1020128"/>
                    </a:cubicBezTo>
                    <a:cubicBezTo>
                      <a:pt x="358106" y="1105853"/>
                      <a:pt x="253331" y="1102043"/>
                      <a:pt x="168559" y="1008698"/>
                    </a:cubicBezTo>
                    <a:cubicBezTo>
                      <a:pt x="42829" y="870585"/>
                      <a:pt x="-20036" y="706755"/>
                      <a:pt x="5681" y="516255"/>
                    </a:cubicBezTo>
                    <a:cubicBezTo>
                      <a:pt x="11396" y="474345"/>
                      <a:pt x="19968" y="431482"/>
                      <a:pt x="23779" y="389573"/>
                    </a:cubicBezTo>
                    <a:cubicBezTo>
                      <a:pt x="37114" y="220980"/>
                      <a:pt x="141889" y="121920"/>
                      <a:pt x="280954" y="47625"/>
                    </a:cubicBezTo>
                    <a:cubicBezTo>
                      <a:pt x="292384" y="41910"/>
                      <a:pt x="304766" y="37148"/>
                      <a:pt x="314291" y="29527"/>
                    </a:cubicBezTo>
                    <a:cubicBezTo>
                      <a:pt x="322864" y="21908"/>
                      <a:pt x="328579" y="12383"/>
                      <a:pt x="339056" y="0"/>
                    </a:cubicBezTo>
                    <a:close/>
                    <a:moveTo>
                      <a:pt x="326674" y="97155"/>
                    </a:moveTo>
                    <a:cubicBezTo>
                      <a:pt x="319054" y="97155"/>
                      <a:pt x="311434" y="97155"/>
                      <a:pt x="302861" y="97155"/>
                    </a:cubicBezTo>
                    <a:cubicBezTo>
                      <a:pt x="276191" y="148590"/>
                      <a:pt x="240949" y="197168"/>
                      <a:pt x="222851" y="251460"/>
                    </a:cubicBezTo>
                    <a:cubicBezTo>
                      <a:pt x="157129" y="458153"/>
                      <a:pt x="145699" y="667703"/>
                      <a:pt x="220946" y="875348"/>
                    </a:cubicBezTo>
                    <a:cubicBezTo>
                      <a:pt x="232376" y="907732"/>
                      <a:pt x="256189" y="937260"/>
                      <a:pt x="276191" y="966788"/>
                    </a:cubicBezTo>
                    <a:cubicBezTo>
                      <a:pt x="297146" y="999173"/>
                      <a:pt x="332389" y="1012507"/>
                      <a:pt x="361916" y="990600"/>
                    </a:cubicBezTo>
                    <a:cubicBezTo>
                      <a:pt x="387634" y="970598"/>
                      <a:pt x="405731" y="936307"/>
                      <a:pt x="418114" y="904875"/>
                    </a:cubicBezTo>
                    <a:cubicBezTo>
                      <a:pt x="428591" y="878205"/>
                      <a:pt x="426686" y="846773"/>
                      <a:pt x="429543" y="817245"/>
                    </a:cubicBezTo>
                    <a:cubicBezTo>
                      <a:pt x="440021" y="713423"/>
                      <a:pt x="459071" y="610553"/>
                      <a:pt x="456214" y="506730"/>
                    </a:cubicBezTo>
                    <a:cubicBezTo>
                      <a:pt x="454309" y="423863"/>
                      <a:pt x="431449" y="340043"/>
                      <a:pt x="406684" y="260985"/>
                    </a:cubicBezTo>
                    <a:cubicBezTo>
                      <a:pt x="390491" y="202882"/>
                      <a:pt x="354296" y="151448"/>
                      <a:pt x="326674" y="97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26F956E4-C37D-4E0B-AB81-EE5F074E5A2E}"/>
                </a:ext>
              </a:extLst>
            </p:cNvPr>
            <p:cNvGrpSpPr/>
            <p:nvPr/>
          </p:nvGrpSpPr>
          <p:grpSpPr>
            <a:xfrm>
              <a:off x="7583818" y="3174654"/>
              <a:ext cx="1778756" cy="804257"/>
              <a:chOff x="9246928" y="1865564"/>
              <a:chExt cx="1778756" cy="804257"/>
            </a:xfrm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550D0D41-DBB3-4834-B3B7-582122939EC0}"/>
                  </a:ext>
                </a:extLst>
              </p:cNvPr>
              <p:cNvSpPr/>
              <p:nvPr/>
            </p:nvSpPr>
            <p:spPr>
              <a:xfrm>
                <a:off x="9936874" y="2002510"/>
                <a:ext cx="775680" cy="547058"/>
              </a:xfrm>
              <a:custGeom>
                <a:avLst/>
                <a:gdLst>
                  <a:gd name="connsiteX0" fmla="*/ 1115378 w 1809750"/>
                  <a:gd name="connsiteY0" fmla="*/ 1156335 h 1276350"/>
                  <a:gd name="connsiteX1" fmla="*/ 857250 w 1809750"/>
                  <a:gd name="connsiteY1" fmla="*/ 1097280 h 1276350"/>
                  <a:gd name="connsiteX2" fmla="*/ 565785 w 1809750"/>
                  <a:gd name="connsiteY2" fmla="*/ 1260158 h 1276350"/>
                  <a:gd name="connsiteX3" fmla="*/ 330518 w 1809750"/>
                  <a:gd name="connsiteY3" fmla="*/ 1170623 h 1276350"/>
                  <a:gd name="connsiteX4" fmla="*/ 82868 w 1809750"/>
                  <a:gd name="connsiteY4" fmla="*/ 1105853 h 1276350"/>
                  <a:gd name="connsiteX5" fmla="*/ 32385 w 1809750"/>
                  <a:gd name="connsiteY5" fmla="*/ 1076325 h 1276350"/>
                  <a:gd name="connsiteX6" fmla="*/ 37148 w 1809750"/>
                  <a:gd name="connsiteY6" fmla="*/ 1062990 h 1276350"/>
                  <a:gd name="connsiteX7" fmla="*/ 75248 w 1809750"/>
                  <a:gd name="connsiteY7" fmla="*/ 1052513 h 1276350"/>
                  <a:gd name="connsiteX8" fmla="*/ 111443 w 1809750"/>
                  <a:gd name="connsiteY8" fmla="*/ 999172 h 1276350"/>
                  <a:gd name="connsiteX9" fmla="*/ 106680 w 1809750"/>
                  <a:gd name="connsiteY9" fmla="*/ 872490 h 1276350"/>
                  <a:gd name="connsiteX10" fmla="*/ 113348 w 1809750"/>
                  <a:gd name="connsiteY10" fmla="*/ 224790 h 1276350"/>
                  <a:gd name="connsiteX11" fmla="*/ 43815 w 1809750"/>
                  <a:gd name="connsiteY11" fmla="*/ 102870 h 1276350"/>
                  <a:gd name="connsiteX12" fmla="*/ 0 w 1809750"/>
                  <a:gd name="connsiteY12" fmla="*/ 66675 h 1276350"/>
                  <a:gd name="connsiteX13" fmla="*/ 621030 w 1809750"/>
                  <a:gd name="connsiteY13" fmla="*/ 19050 h 1276350"/>
                  <a:gd name="connsiteX14" fmla="*/ 598170 w 1809750"/>
                  <a:gd name="connsiteY14" fmla="*/ 231458 h 1276350"/>
                  <a:gd name="connsiteX15" fmla="*/ 414338 w 1809750"/>
                  <a:gd name="connsiteY15" fmla="*/ 129540 h 1276350"/>
                  <a:gd name="connsiteX16" fmla="*/ 273368 w 1809750"/>
                  <a:gd name="connsiteY16" fmla="*/ 129540 h 1276350"/>
                  <a:gd name="connsiteX17" fmla="*/ 277178 w 1809750"/>
                  <a:gd name="connsiteY17" fmla="*/ 356235 h 1276350"/>
                  <a:gd name="connsiteX18" fmla="*/ 348615 w 1809750"/>
                  <a:gd name="connsiteY18" fmla="*/ 413385 h 1276350"/>
                  <a:gd name="connsiteX19" fmla="*/ 493395 w 1809750"/>
                  <a:gd name="connsiteY19" fmla="*/ 395288 h 1276350"/>
                  <a:gd name="connsiteX20" fmla="*/ 523875 w 1809750"/>
                  <a:gd name="connsiteY20" fmla="*/ 392430 h 1276350"/>
                  <a:gd name="connsiteX21" fmla="*/ 523875 w 1809750"/>
                  <a:gd name="connsiteY21" fmla="*/ 579120 h 1276350"/>
                  <a:gd name="connsiteX22" fmla="*/ 456248 w 1809750"/>
                  <a:gd name="connsiteY22" fmla="*/ 538163 h 1276350"/>
                  <a:gd name="connsiteX23" fmla="*/ 401955 w 1809750"/>
                  <a:gd name="connsiteY23" fmla="*/ 498158 h 1276350"/>
                  <a:gd name="connsiteX24" fmla="*/ 264795 w 1809750"/>
                  <a:gd name="connsiteY24" fmla="*/ 508635 h 1276350"/>
                  <a:gd name="connsiteX25" fmla="*/ 264795 w 1809750"/>
                  <a:gd name="connsiteY25" fmla="*/ 842963 h 1276350"/>
                  <a:gd name="connsiteX26" fmla="*/ 267653 w 1809750"/>
                  <a:gd name="connsiteY26" fmla="*/ 1000125 h 1276350"/>
                  <a:gd name="connsiteX27" fmla="*/ 305753 w 1809750"/>
                  <a:gd name="connsiteY27" fmla="*/ 1056323 h 1276350"/>
                  <a:gd name="connsiteX28" fmla="*/ 536258 w 1809750"/>
                  <a:gd name="connsiteY28" fmla="*/ 1144905 h 1276350"/>
                  <a:gd name="connsiteX29" fmla="*/ 602933 w 1809750"/>
                  <a:gd name="connsiteY29" fmla="*/ 1178243 h 1276350"/>
                  <a:gd name="connsiteX30" fmla="*/ 812483 w 1809750"/>
                  <a:gd name="connsiteY30" fmla="*/ 1093470 h 1276350"/>
                  <a:gd name="connsiteX31" fmla="*/ 720090 w 1809750"/>
                  <a:gd name="connsiteY31" fmla="*/ 1072515 h 1276350"/>
                  <a:gd name="connsiteX32" fmla="*/ 764858 w 1809750"/>
                  <a:gd name="connsiteY32" fmla="*/ 1044893 h 1276350"/>
                  <a:gd name="connsiteX33" fmla="*/ 904875 w 1809750"/>
                  <a:gd name="connsiteY33" fmla="*/ 895350 h 1276350"/>
                  <a:gd name="connsiteX34" fmla="*/ 954405 w 1809750"/>
                  <a:gd name="connsiteY34" fmla="*/ 692468 h 1276350"/>
                  <a:gd name="connsiteX35" fmla="*/ 993458 w 1809750"/>
                  <a:gd name="connsiteY35" fmla="*/ 96203 h 1276350"/>
                  <a:gd name="connsiteX36" fmla="*/ 842963 w 1809750"/>
                  <a:gd name="connsiteY36" fmla="*/ 157163 h 1276350"/>
                  <a:gd name="connsiteX37" fmla="*/ 827723 w 1809750"/>
                  <a:gd name="connsiteY37" fmla="*/ 87630 h 1276350"/>
                  <a:gd name="connsiteX38" fmla="*/ 1018223 w 1809750"/>
                  <a:gd name="connsiteY38" fmla="*/ 0 h 1276350"/>
                  <a:gd name="connsiteX39" fmla="*/ 1228725 w 1809750"/>
                  <a:gd name="connsiteY39" fmla="*/ 118110 h 1276350"/>
                  <a:gd name="connsiteX40" fmla="*/ 1331596 w 1809750"/>
                  <a:gd name="connsiteY40" fmla="*/ 115253 h 1276350"/>
                  <a:gd name="connsiteX41" fmla="*/ 1364933 w 1809750"/>
                  <a:gd name="connsiteY41" fmla="*/ 100965 h 1276350"/>
                  <a:gd name="connsiteX42" fmla="*/ 1389698 w 1809750"/>
                  <a:gd name="connsiteY42" fmla="*/ 189548 h 1276350"/>
                  <a:gd name="connsiteX43" fmla="*/ 1319213 w 1809750"/>
                  <a:gd name="connsiteY43" fmla="*/ 185738 h 1276350"/>
                  <a:gd name="connsiteX44" fmla="*/ 1350646 w 1809750"/>
                  <a:gd name="connsiteY44" fmla="*/ 525780 h 1276350"/>
                  <a:gd name="connsiteX45" fmla="*/ 1354455 w 1809750"/>
                  <a:gd name="connsiteY45" fmla="*/ 549593 h 1276350"/>
                  <a:gd name="connsiteX46" fmla="*/ 1374458 w 1809750"/>
                  <a:gd name="connsiteY46" fmla="*/ 596265 h 1276350"/>
                  <a:gd name="connsiteX47" fmla="*/ 1425893 w 1809750"/>
                  <a:gd name="connsiteY47" fmla="*/ 562928 h 1276350"/>
                  <a:gd name="connsiteX48" fmla="*/ 1456373 w 1809750"/>
                  <a:gd name="connsiteY48" fmla="*/ 468630 h 1276350"/>
                  <a:gd name="connsiteX49" fmla="*/ 1483043 w 1809750"/>
                  <a:gd name="connsiteY49" fmla="*/ 381953 h 1276350"/>
                  <a:gd name="connsiteX50" fmla="*/ 1505903 w 1809750"/>
                  <a:gd name="connsiteY50" fmla="*/ 386715 h 1276350"/>
                  <a:gd name="connsiteX51" fmla="*/ 1476375 w 1809750"/>
                  <a:gd name="connsiteY51" fmla="*/ 587693 h 1276350"/>
                  <a:gd name="connsiteX52" fmla="*/ 1391603 w 1809750"/>
                  <a:gd name="connsiteY52" fmla="*/ 657225 h 1276350"/>
                  <a:gd name="connsiteX53" fmla="*/ 1367790 w 1809750"/>
                  <a:gd name="connsiteY53" fmla="*/ 699135 h 1276350"/>
                  <a:gd name="connsiteX54" fmla="*/ 1403033 w 1809750"/>
                  <a:gd name="connsiteY54" fmla="*/ 967740 h 1276350"/>
                  <a:gd name="connsiteX55" fmla="*/ 1635443 w 1809750"/>
                  <a:gd name="connsiteY55" fmla="*/ 1229678 h 1276350"/>
                  <a:gd name="connsiteX56" fmla="*/ 1750696 w 1809750"/>
                  <a:gd name="connsiteY56" fmla="*/ 1207770 h 1276350"/>
                  <a:gd name="connsiteX57" fmla="*/ 1811655 w 1809750"/>
                  <a:gd name="connsiteY57" fmla="*/ 1163955 h 1276350"/>
                  <a:gd name="connsiteX58" fmla="*/ 1807846 w 1809750"/>
                  <a:gd name="connsiteY58" fmla="*/ 1199198 h 1276350"/>
                  <a:gd name="connsiteX59" fmla="*/ 1712596 w 1809750"/>
                  <a:gd name="connsiteY59" fmla="*/ 1264920 h 1276350"/>
                  <a:gd name="connsiteX60" fmla="*/ 1423988 w 1809750"/>
                  <a:gd name="connsiteY60" fmla="*/ 1223010 h 1276350"/>
                  <a:gd name="connsiteX61" fmla="*/ 1267778 w 1809750"/>
                  <a:gd name="connsiteY61" fmla="*/ 1177290 h 1276350"/>
                  <a:gd name="connsiteX62" fmla="*/ 1187768 w 1809750"/>
                  <a:gd name="connsiteY62" fmla="*/ 1177290 h 1276350"/>
                  <a:gd name="connsiteX63" fmla="*/ 1180148 w 1809750"/>
                  <a:gd name="connsiteY63" fmla="*/ 1162050 h 1276350"/>
                  <a:gd name="connsiteX64" fmla="*/ 1211580 w 1809750"/>
                  <a:gd name="connsiteY64" fmla="*/ 1139190 h 1276350"/>
                  <a:gd name="connsiteX65" fmla="*/ 1263968 w 1809750"/>
                  <a:gd name="connsiteY65" fmla="*/ 1058228 h 1276350"/>
                  <a:gd name="connsiteX66" fmla="*/ 1250633 w 1809750"/>
                  <a:gd name="connsiteY66" fmla="*/ 806768 h 1276350"/>
                  <a:gd name="connsiteX67" fmla="*/ 1239203 w 1809750"/>
                  <a:gd name="connsiteY67" fmla="*/ 717233 h 1276350"/>
                  <a:gd name="connsiteX68" fmla="*/ 1126808 w 1809750"/>
                  <a:gd name="connsiteY68" fmla="*/ 770573 h 1276350"/>
                  <a:gd name="connsiteX69" fmla="*/ 1046798 w 1809750"/>
                  <a:gd name="connsiteY69" fmla="*/ 894397 h 1276350"/>
                  <a:gd name="connsiteX70" fmla="*/ 1040130 w 1809750"/>
                  <a:gd name="connsiteY70" fmla="*/ 1031558 h 1276350"/>
                  <a:gd name="connsiteX71" fmla="*/ 1082993 w 1809750"/>
                  <a:gd name="connsiteY71" fmla="*/ 1109663 h 1276350"/>
                  <a:gd name="connsiteX72" fmla="*/ 1115378 w 1809750"/>
                  <a:gd name="connsiteY72" fmla="*/ 1156335 h 1276350"/>
                  <a:gd name="connsiteX73" fmla="*/ 1074421 w 1809750"/>
                  <a:gd name="connsiteY73" fmla="*/ 652463 h 1276350"/>
                  <a:gd name="connsiteX74" fmla="*/ 1124903 w 1809750"/>
                  <a:gd name="connsiteY74" fmla="*/ 701993 h 1276350"/>
                  <a:gd name="connsiteX75" fmla="*/ 1230630 w 1809750"/>
                  <a:gd name="connsiteY75" fmla="*/ 664845 h 1276350"/>
                  <a:gd name="connsiteX76" fmla="*/ 1223010 w 1809750"/>
                  <a:gd name="connsiteY76" fmla="*/ 587693 h 1276350"/>
                  <a:gd name="connsiteX77" fmla="*/ 1221105 w 1809750"/>
                  <a:gd name="connsiteY77" fmla="*/ 573405 h 1276350"/>
                  <a:gd name="connsiteX78" fmla="*/ 1181100 w 1809750"/>
                  <a:gd name="connsiteY78" fmla="*/ 334328 h 1276350"/>
                  <a:gd name="connsiteX79" fmla="*/ 1160146 w 1809750"/>
                  <a:gd name="connsiteY79" fmla="*/ 302895 h 1276350"/>
                  <a:gd name="connsiteX80" fmla="*/ 1145858 w 1809750"/>
                  <a:gd name="connsiteY80" fmla="*/ 322898 h 1276350"/>
                  <a:gd name="connsiteX81" fmla="*/ 1074421 w 1809750"/>
                  <a:gd name="connsiteY81" fmla="*/ 652463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1809750" h="1276350">
                    <a:moveTo>
                      <a:pt x="1115378" y="1156335"/>
                    </a:moveTo>
                    <a:cubicBezTo>
                      <a:pt x="1019175" y="1134428"/>
                      <a:pt x="937260" y="1115378"/>
                      <a:pt x="857250" y="1097280"/>
                    </a:cubicBezTo>
                    <a:cubicBezTo>
                      <a:pt x="816293" y="1228725"/>
                      <a:pt x="691515" y="1300163"/>
                      <a:pt x="565785" y="1260158"/>
                    </a:cubicBezTo>
                    <a:cubicBezTo>
                      <a:pt x="485775" y="1234440"/>
                      <a:pt x="410528" y="1196340"/>
                      <a:pt x="330518" y="1170623"/>
                    </a:cubicBezTo>
                    <a:cubicBezTo>
                      <a:pt x="249555" y="1144905"/>
                      <a:pt x="164783" y="1128713"/>
                      <a:pt x="82868" y="1105853"/>
                    </a:cubicBezTo>
                    <a:cubicBezTo>
                      <a:pt x="64770" y="1101090"/>
                      <a:pt x="48578" y="1085850"/>
                      <a:pt x="32385" y="1076325"/>
                    </a:cubicBezTo>
                    <a:cubicBezTo>
                      <a:pt x="34290" y="1071563"/>
                      <a:pt x="35243" y="1067753"/>
                      <a:pt x="37148" y="1062990"/>
                    </a:cubicBezTo>
                    <a:cubicBezTo>
                      <a:pt x="50483" y="1060133"/>
                      <a:pt x="67628" y="1061085"/>
                      <a:pt x="75248" y="1052513"/>
                    </a:cubicBezTo>
                    <a:cubicBezTo>
                      <a:pt x="90488" y="1037272"/>
                      <a:pt x="109538" y="1018222"/>
                      <a:pt x="111443" y="999172"/>
                    </a:cubicBezTo>
                    <a:cubicBezTo>
                      <a:pt x="115253" y="957263"/>
                      <a:pt x="105728" y="914400"/>
                      <a:pt x="106680" y="872490"/>
                    </a:cubicBezTo>
                    <a:cubicBezTo>
                      <a:pt x="107633" y="656273"/>
                      <a:pt x="109538" y="441008"/>
                      <a:pt x="113348" y="224790"/>
                    </a:cubicBezTo>
                    <a:cubicBezTo>
                      <a:pt x="114300" y="167640"/>
                      <a:pt x="98108" y="127635"/>
                      <a:pt x="43815" y="102870"/>
                    </a:cubicBezTo>
                    <a:cubicBezTo>
                      <a:pt x="26670" y="95250"/>
                      <a:pt x="14288" y="78105"/>
                      <a:pt x="0" y="66675"/>
                    </a:cubicBezTo>
                    <a:cubicBezTo>
                      <a:pt x="210503" y="73343"/>
                      <a:pt x="416243" y="72390"/>
                      <a:pt x="621030" y="19050"/>
                    </a:cubicBezTo>
                    <a:cubicBezTo>
                      <a:pt x="626745" y="85725"/>
                      <a:pt x="627698" y="158115"/>
                      <a:pt x="598170" y="231458"/>
                    </a:cubicBezTo>
                    <a:cubicBezTo>
                      <a:pt x="566738" y="132398"/>
                      <a:pt x="492443" y="128588"/>
                      <a:pt x="414338" y="129540"/>
                    </a:cubicBezTo>
                    <a:cubicBezTo>
                      <a:pt x="365760" y="130493"/>
                      <a:pt x="317183" y="129540"/>
                      <a:pt x="273368" y="129540"/>
                    </a:cubicBezTo>
                    <a:cubicBezTo>
                      <a:pt x="273368" y="211455"/>
                      <a:pt x="267653" y="284798"/>
                      <a:pt x="277178" y="356235"/>
                    </a:cubicBezTo>
                    <a:cubicBezTo>
                      <a:pt x="280035" y="379095"/>
                      <a:pt x="321945" y="408623"/>
                      <a:pt x="348615" y="413385"/>
                    </a:cubicBezTo>
                    <a:cubicBezTo>
                      <a:pt x="396240" y="421005"/>
                      <a:pt x="449580" y="434340"/>
                      <a:pt x="493395" y="395288"/>
                    </a:cubicBezTo>
                    <a:cubicBezTo>
                      <a:pt x="499110" y="390525"/>
                      <a:pt x="511493" y="393383"/>
                      <a:pt x="523875" y="392430"/>
                    </a:cubicBezTo>
                    <a:cubicBezTo>
                      <a:pt x="523875" y="455295"/>
                      <a:pt x="523875" y="516255"/>
                      <a:pt x="523875" y="579120"/>
                    </a:cubicBezTo>
                    <a:cubicBezTo>
                      <a:pt x="488633" y="584835"/>
                      <a:pt x="470535" y="572453"/>
                      <a:pt x="456248" y="538163"/>
                    </a:cubicBezTo>
                    <a:cubicBezTo>
                      <a:pt x="448628" y="520065"/>
                      <a:pt x="421005" y="499110"/>
                      <a:pt x="401955" y="498158"/>
                    </a:cubicBezTo>
                    <a:cubicBezTo>
                      <a:pt x="357188" y="495300"/>
                      <a:pt x="311468" y="504825"/>
                      <a:pt x="264795" y="508635"/>
                    </a:cubicBezTo>
                    <a:cubicBezTo>
                      <a:pt x="264795" y="621983"/>
                      <a:pt x="264795" y="732473"/>
                      <a:pt x="264795" y="842963"/>
                    </a:cubicBezTo>
                    <a:cubicBezTo>
                      <a:pt x="264795" y="895350"/>
                      <a:pt x="269558" y="947738"/>
                      <a:pt x="267653" y="1000125"/>
                    </a:cubicBezTo>
                    <a:cubicBezTo>
                      <a:pt x="266700" y="1030605"/>
                      <a:pt x="277178" y="1045845"/>
                      <a:pt x="305753" y="1056323"/>
                    </a:cubicBezTo>
                    <a:cubicBezTo>
                      <a:pt x="382905" y="1084898"/>
                      <a:pt x="460058" y="1114425"/>
                      <a:pt x="536258" y="1144905"/>
                    </a:cubicBezTo>
                    <a:cubicBezTo>
                      <a:pt x="559118" y="1154430"/>
                      <a:pt x="581978" y="1165860"/>
                      <a:pt x="602933" y="1178243"/>
                    </a:cubicBezTo>
                    <a:cubicBezTo>
                      <a:pt x="676275" y="1223010"/>
                      <a:pt x="775335" y="1184910"/>
                      <a:pt x="812483" y="1093470"/>
                    </a:cubicBezTo>
                    <a:cubicBezTo>
                      <a:pt x="786765" y="1087755"/>
                      <a:pt x="761048" y="1082040"/>
                      <a:pt x="720090" y="1072515"/>
                    </a:cubicBezTo>
                    <a:cubicBezTo>
                      <a:pt x="742950" y="1058228"/>
                      <a:pt x="753428" y="1047750"/>
                      <a:pt x="764858" y="1044893"/>
                    </a:cubicBezTo>
                    <a:cubicBezTo>
                      <a:pt x="882015" y="1024890"/>
                      <a:pt x="890588" y="1011555"/>
                      <a:pt x="904875" y="895350"/>
                    </a:cubicBezTo>
                    <a:cubicBezTo>
                      <a:pt x="913448" y="826770"/>
                      <a:pt x="936308" y="760095"/>
                      <a:pt x="954405" y="692468"/>
                    </a:cubicBezTo>
                    <a:cubicBezTo>
                      <a:pt x="1006793" y="496253"/>
                      <a:pt x="997268" y="297180"/>
                      <a:pt x="993458" y="96203"/>
                    </a:cubicBezTo>
                    <a:cubicBezTo>
                      <a:pt x="929640" y="80963"/>
                      <a:pt x="887730" y="113348"/>
                      <a:pt x="842963" y="157163"/>
                    </a:cubicBezTo>
                    <a:cubicBezTo>
                      <a:pt x="837248" y="128588"/>
                      <a:pt x="832485" y="106680"/>
                      <a:pt x="827723" y="87630"/>
                    </a:cubicBezTo>
                    <a:cubicBezTo>
                      <a:pt x="893445" y="57150"/>
                      <a:pt x="953453" y="29528"/>
                      <a:pt x="1018223" y="0"/>
                    </a:cubicBezTo>
                    <a:cubicBezTo>
                      <a:pt x="1082993" y="37148"/>
                      <a:pt x="1154430" y="80010"/>
                      <a:pt x="1228725" y="118110"/>
                    </a:cubicBezTo>
                    <a:cubicBezTo>
                      <a:pt x="1260158" y="134303"/>
                      <a:pt x="1297305" y="144780"/>
                      <a:pt x="1331596" y="115253"/>
                    </a:cubicBezTo>
                    <a:cubicBezTo>
                      <a:pt x="1339215" y="108585"/>
                      <a:pt x="1350646" y="106680"/>
                      <a:pt x="1364933" y="100965"/>
                    </a:cubicBezTo>
                    <a:cubicBezTo>
                      <a:pt x="1373505" y="130493"/>
                      <a:pt x="1381125" y="157163"/>
                      <a:pt x="1389698" y="189548"/>
                    </a:cubicBezTo>
                    <a:cubicBezTo>
                      <a:pt x="1363980" y="188595"/>
                      <a:pt x="1343978" y="186690"/>
                      <a:pt x="1319213" y="185738"/>
                    </a:cubicBezTo>
                    <a:cubicBezTo>
                      <a:pt x="1329690" y="300038"/>
                      <a:pt x="1340168" y="413385"/>
                      <a:pt x="1350646" y="525780"/>
                    </a:cubicBezTo>
                    <a:cubicBezTo>
                      <a:pt x="1351598" y="533400"/>
                      <a:pt x="1351598" y="541973"/>
                      <a:pt x="1354455" y="549593"/>
                    </a:cubicBezTo>
                    <a:cubicBezTo>
                      <a:pt x="1360171" y="565785"/>
                      <a:pt x="1367790" y="581025"/>
                      <a:pt x="1374458" y="596265"/>
                    </a:cubicBezTo>
                    <a:cubicBezTo>
                      <a:pt x="1392555" y="585788"/>
                      <a:pt x="1417321" y="579120"/>
                      <a:pt x="1425893" y="562928"/>
                    </a:cubicBezTo>
                    <a:cubicBezTo>
                      <a:pt x="1441133" y="534353"/>
                      <a:pt x="1446848" y="501015"/>
                      <a:pt x="1456373" y="468630"/>
                    </a:cubicBezTo>
                    <a:cubicBezTo>
                      <a:pt x="1464946" y="440055"/>
                      <a:pt x="1474471" y="411480"/>
                      <a:pt x="1483043" y="381953"/>
                    </a:cubicBezTo>
                    <a:cubicBezTo>
                      <a:pt x="1490663" y="383858"/>
                      <a:pt x="1498283" y="384810"/>
                      <a:pt x="1505903" y="386715"/>
                    </a:cubicBezTo>
                    <a:cubicBezTo>
                      <a:pt x="1497330" y="454343"/>
                      <a:pt x="1496378" y="523875"/>
                      <a:pt x="1476375" y="587693"/>
                    </a:cubicBezTo>
                    <a:cubicBezTo>
                      <a:pt x="1467803" y="617220"/>
                      <a:pt x="1419225" y="632460"/>
                      <a:pt x="1391603" y="657225"/>
                    </a:cubicBezTo>
                    <a:cubicBezTo>
                      <a:pt x="1380173" y="667703"/>
                      <a:pt x="1366838" y="685800"/>
                      <a:pt x="1367790" y="699135"/>
                    </a:cubicBezTo>
                    <a:cubicBezTo>
                      <a:pt x="1377315" y="788670"/>
                      <a:pt x="1386840" y="879158"/>
                      <a:pt x="1403033" y="967740"/>
                    </a:cubicBezTo>
                    <a:cubicBezTo>
                      <a:pt x="1426846" y="1101090"/>
                      <a:pt x="1516380" y="1179195"/>
                      <a:pt x="1635443" y="1229678"/>
                    </a:cubicBezTo>
                    <a:cubicBezTo>
                      <a:pt x="1676400" y="1246823"/>
                      <a:pt x="1716405" y="1237298"/>
                      <a:pt x="1750696" y="1207770"/>
                    </a:cubicBezTo>
                    <a:cubicBezTo>
                      <a:pt x="1768793" y="1192530"/>
                      <a:pt x="1788796" y="1180148"/>
                      <a:pt x="1811655" y="1163955"/>
                    </a:cubicBezTo>
                    <a:cubicBezTo>
                      <a:pt x="1810703" y="1172528"/>
                      <a:pt x="1815465" y="1192530"/>
                      <a:pt x="1807846" y="1199198"/>
                    </a:cubicBezTo>
                    <a:cubicBezTo>
                      <a:pt x="1778318" y="1223963"/>
                      <a:pt x="1747838" y="1254443"/>
                      <a:pt x="1712596" y="1264920"/>
                    </a:cubicBezTo>
                    <a:cubicBezTo>
                      <a:pt x="1611630" y="1292543"/>
                      <a:pt x="1511618" y="1295400"/>
                      <a:pt x="1423988" y="1223010"/>
                    </a:cubicBezTo>
                    <a:cubicBezTo>
                      <a:pt x="1378268" y="1184910"/>
                      <a:pt x="1323975" y="1177290"/>
                      <a:pt x="1267778" y="1177290"/>
                    </a:cubicBezTo>
                    <a:cubicBezTo>
                      <a:pt x="1241108" y="1177290"/>
                      <a:pt x="1214438" y="1177290"/>
                      <a:pt x="1187768" y="1177290"/>
                    </a:cubicBezTo>
                    <a:cubicBezTo>
                      <a:pt x="1184910" y="1172528"/>
                      <a:pt x="1183005" y="1166813"/>
                      <a:pt x="1180148" y="1162050"/>
                    </a:cubicBezTo>
                    <a:cubicBezTo>
                      <a:pt x="1190625" y="1154430"/>
                      <a:pt x="1199198" y="1142048"/>
                      <a:pt x="1211580" y="1139190"/>
                    </a:cubicBezTo>
                    <a:cubicBezTo>
                      <a:pt x="1255396" y="1127760"/>
                      <a:pt x="1271588" y="1108710"/>
                      <a:pt x="1263968" y="1058228"/>
                    </a:cubicBezTo>
                    <a:cubicBezTo>
                      <a:pt x="1252538" y="975360"/>
                      <a:pt x="1255396" y="890588"/>
                      <a:pt x="1250633" y="806768"/>
                    </a:cubicBezTo>
                    <a:cubicBezTo>
                      <a:pt x="1248728" y="779145"/>
                      <a:pt x="1243965" y="751523"/>
                      <a:pt x="1239203" y="717233"/>
                    </a:cubicBezTo>
                    <a:cubicBezTo>
                      <a:pt x="1198246" y="736283"/>
                      <a:pt x="1161098" y="751523"/>
                      <a:pt x="1126808" y="770573"/>
                    </a:cubicBezTo>
                    <a:cubicBezTo>
                      <a:pt x="1080135" y="797243"/>
                      <a:pt x="1043940" y="831533"/>
                      <a:pt x="1046798" y="894397"/>
                    </a:cubicBezTo>
                    <a:cubicBezTo>
                      <a:pt x="1048703" y="940118"/>
                      <a:pt x="1035368" y="986790"/>
                      <a:pt x="1040130" y="1031558"/>
                    </a:cubicBezTo>
                    <a:cubicBezTo>
                      <a:pt x="1042988" y="1059180"/>
                      <a:pt x="1067753" y="1083945"/>
                      <a:pt x="1082993" y="1109663"/>
                    </a:cubicBezTo>
                    <a:cubicBezTo>
                      <a:pt x="1092518" y="1122998"/>
                      <a:pt x="1102043" y="1136333"/>
                      <a:pt x="1115378" y="1156335"/>
                    </a:cubicBezTo>
                    <a:close/>
                    <a:moveTo>
                      <a:pt x="1074421" y="652463"/>
                    </a:moveTo>
                    <a:cubicBezTo>
                      <a:pt x="1073468" y="690563"/>
                      <a:pt x="1097280" y="706755"/>
                      <a:pt x="1124903" y="701993"/>
                    </a:cubicBezTo>
                    <a:cubicBezTo>
                      <a:pt x="1162050" y="696278"/>
                      <a:pt x="1201103" y="685800"/>
                      <a:pt x="1230630" y="664845"/>
                    </a:cubicBezTo>
                    <a:cubicBezTo>
                      <a:pt x="1241108" y="657225"/>
                      <a:pt x="1225868" y="614363"/>
                      <a:pt x="1223010" y="587693"/>
                    </a:cubicBezTo>
                    <a:cubicBezTo>
                      <a:pt x="1222058" y="582930"/>
                      <a:pt x="1222058" y="578168"/>
                      <a:pt x="1221105" y="573405"/>
                    </a:cubicBezTo>
                    <a:cubicBezTo>
                      <a:pt x="1207771" y="493395"/>
                      <a:pt x="1195388" y="414338"/>
                      <a:pt x="1181100" y="334328"/>
                    </a:cubicBezTo>
                    <a:cubicBezTo>
                      <a:pt x="1179196" y="322898"/>
                      <a:pt x="1166813" y="313373"/>
                      <a:pt x="1160146" y="302895"/>
                    </a:cubicBezTo>
                    <a:cubicBezTo>
                      <a:pt x="1155383" y="309563"/>
                      <a:pt x="1147763" y="316230"/>
                      <a:pt x="1145858" y="322898"/>
                    </a:cubicBezTo>
                    <a:cubicBezTo>
                      <a:pt x="1121093" y="433388"/>
                      <a:pt x="1098233" y="542925"/>
                      <a:pt x="1074421" y="6524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9D3F79E1-652E-4C4C-A892-536AE75FC391}"/>
                  </a:ext>
                </a:extLst>
              </p:cNvPr>
              <p:cNvSpPr/>
              <p:nvPr/>
            </p:nvSpPr>
            <p:spPr>
              <a:xfrm>
                <a:off x="9246928" y="1865564"/>
                <a:ext cx="698112" cy="804257"/>
              </a:xfrm>
              <a:custGeom>
                <a:avLst/>
                <a:gdLst>
                  <a:gd name="connsiteX0" fmla="*/ 838200 w 1628775"/>
                  <a:gd name="connsiteY0" fmla="*/ 244264 h 1876425"/>
                  <a:gd name="connsiteX1" fmla="*/ 832485 w 1628775"/>
                  <a:gd name="connsiteY1" fmla="*/ 318559 h 1876425"/>
                  <a:gd name="connsiteX2" fmla="*/ 853440 w 1628775"/>
                  <a:gd name="connsiteY2" fmla="*/ 1608244 h 1876425"/>
                  <a:gd name="connsiteX3" fmla="*/ 916305 w 1628775"/>
                  <a:gd name="connsiteY3" fmla="*/ 1716829 h 1876425"/>
                  <a:gd name="connsiteX4" fmla="*/ 982028 w 1628775"/>
                  <a:gd name="connsiteY4" fmla="*/ 1770169 h 1876425"/>
                  <a:gd name="connsiteX5" fmla="*/ 1098233 w 1628775"/>
                  <a:gd name="connsiteY5" fmla="*/ 1834939 h 1876425"/>
                  <a:gd name="connsiteX6" fmla="*/ 1132523 w 1628775"/>
                  <a:gd name="connsiteY6" fmla="*/ 1859704 h 1876425"/>
                  <a:gd name="connsiteX7" fmla="*/ 1126808 w 1628775"/>
                  <a:gd name="connsiteY7" fmla="*/ 1877802 h 1876425"/>
                  <a:gd name="connsiteX8" fmla="*/ 953453 w 1628775"/>
                  <a:gd name="connsiteY8" fmla="*/ 1880659 h 1876425"/>
                  <a:gd name="connsiteX9" fmla="*/ 860108 w 1628775"/>
                  <a:gd name="connsiteY9" fmla="*/ 1824462 h 1876425"/>
                  <a:gd name="connsiteX10" fmla="*/ 645795 w 1628775"/>
                  <a:gd name="connsiteY10" fmla="*/ 1734927 h 1876425"/>
                  <a:gd name="connsiteX11" fmla="*/ 576263 w 1628775"/>
                  <a:gd name="connsiteY11" fmla="*/ 1727307 h 1876425"/>
                  <a:gd name="connsiteX12" fmla="*/ 575310 w 1628775"/>
                  <a:gd name="connsiteY12" fmla="*/ 1711114 h 1876425"/>
                  <a:gd name="connsiteX13" fmla="*/ 634365 w 1628775"/>
                  <a:gd name="connsiteY13" fmla="*/ 1686349 h 1876425"/>
                  <a:gd name="connsiteX14" fmla="*/ 670560 w 1628775"/>
                  <a:gd name="connsiteY14" fmla="*/ 1611102 h 1876425"/>
                  <a:gd name="connsiteX15" fmla="*/ 664845 w 1628775"/>
                  <a:gd name="connsiteY15" fmla="*/ 1535854 h 1876425"/>
                  <a:gd name="connsiteX16" fmla="*/ 688658 w 1628775"/>
                  <a:gd name="connsiteY16" fmla="*/ 250931 h 1876425"/>
                  <a:gd name="connsiteX17" fmla="*/ 688658 w 1628775"/>
                  <a:gd name="connsiteY17" fmla="*/ 189972 h 1876425"/>
                  <a:gd name="connsiteX18" fmla="*/ 349568 w 1628775"/>
                  <a:gd name="connsiteY18" fmla="*/ 140442 h 1876425"/>
                  <a:gd name="connsiteX19" fmla="*/ 220028 w 1628775"/>
                  <a:gd name="connsiteY19" fmla="*/ 246169 h 1876425"/>
                  <a:gd name="connsiteX20" fmla="*/ 195263 w 1628775"/>
                  <a:gd name="connsiteY20" fmla="*/ 313797 h 1876425"/>
                  <a:gd name="connsiteX21" fmla="*/ 0 w 1628775"/>
                  <a:gd name="connsiteY21" fmla="*/ 72814 h 1876425"/>
                  <a:gd name="connsiteX22" fmla="*/ 164783 w 1628775"/>
                  <a:gd name="connsiteY22" fmla="*/ 36619 h 1876425"/>
                  <a:gd name="connsiteX23" fmla="*/ 376238 w 1628775"/>
                  <a:gd name="connsiteY23" fmla="*/ 5186 h 1876425"/>
                  <a:gd name="connsiteX24" fmla="*/ 765810 w 1628775"/>
                  <a:gd name="connsiteY24" fmla="*/ 82339 h 1876425"/>
                  <a:gd name="connsiteX25" fmla="*/ 1363980 w 1628775"/>
                  <a:gd name="connsiteY25" fmla="*/ 268077 h 1876425"/>
                  <a:gd name="connsiteX26" fmla="*/ 1550671 w 1628775"/>
                  <a:gd name="connsiteY26" fmla="*/ 182352 h 1876425"/>
                  <a:gd name="connsiteX27" fmla="*/ 1604010 w 1628775"/>
                  <a:gd name="connsiteY27" fmla="*/ 61384 h 1876425"/>
                  <a:gd name="connsiteX28" fmla="*/ 1630680 w 1628775"/>
                  <a:gd name="connsiteY28" fmla="*/ 37572 h 1876425"/>
                  <a:gd name="connsiteX29" fmla="*/ 1544003 w 1628775"/>
                  <a:gd name="connsiteY29" fmla="*/ 269029 h 1876425"/>
                  <a:gd name="connsiteX30" fmla="*/ 1431608 w 1628775"/>
                  <a:gd name="connsiteY30" fmla="*/ 318559 h 1876425"/>
                  <a:gd name="connsiteX31" fmla="*/ 942023 w 1628775"/>
                  <a:gd name="connsiteY31" fmla="*/ 267124 h 1876425"/>
                  <a:gd name="connsiteX32" fmla="*/ 838200 w 1628775"/>
                  <a:gd name="connsiteY32" fmla="*/ 244264 h 187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28775" h="1876425">
                    <a:moveTo>
                      <a:pt x="838200" y="244264"/>
                    </a:moveTo>
                    <a:cubicBezTo>
                      <a:pt x="836295" y="271886"/>
                      <a:pt x="832485" y="294747"/>
                      <a:pt x="832485" y="318559"/>
                    </a:cubicBezTo>
                    <a:cubicBezTo>
                      <a:pt x="839153" y="748136"/>
                      <a:pt x="845820" y="1178667"/>
                      <a:pt x="853440" y="1608244"/>
                    </a:cubicBezTo>
                    <a:cubicBezTo>
                      <a:pt x="854393" y="1655869"/>
                      <a:pt x="869633" y="1693017"/>
                      <a:pt x="916305" y="1716829"/>
                    </a:cubicBezTo>
                    <a:cubicBezTo>
                      <a:pt x="941070" y="1729212"/>
                      <a:pt x="963930" y="1749214"/>
                      <a:pt x="982028" y="1770169"/>
                    </a:cubicBezTo>
                    <a:cubicBezTo>
                      <a:pt x="1013460" y="1806364"/>
                      <a:pt x="1047750" y="1833034"/>
                      <a:pt x="1098233" y="1834939"/>
                    </a:cubicBezTo>
                    <a:cubicBezTo>
                      <a:pt x="1109663" y="1834939"/>
                      <a:pt x="1121093" y="1851132"/>
                      <a:pt x="1132523" y="1859704"/>
                    </a:cubicBezTo>
                    <a:cubicBezTo>
                      <a:pt x="1130618" y="1865419"/>
                      <a:pt x="1128713" y="1872087"/>
                      <a:pt x="1126808" y="1877802"/>
                    </a:cubicBezTo>
                    <a:cubicBezTo>
                      <a:pt x="1068705" y="1879707"/>
                      <a:pt x="1009650" y="1889232"/>
                      <a:pt x="953453" y="1880659"/>
                    </a:cubicBezTo>
                    <a:cubicBezTo>
                      <a:pt x="920115" y="1875896"/>
                      <a:pt x="882968" y="1851132"/>
                      <a:pt x="860108" y="1824462"/>
                    </a:cubicBezTo>
                    <a:cubicBezTo>
                      <a:pt x="802005" y="1757787"/>
                      <a:pt x="733425" y="1727307"/>
                      <a:pt x="645795" y="1734927"/>
                    </a:cubicBezTo>
                    <a:cubicBezTo>
                      <a:pt x="622935" y="1736832"/>
                      <a:pt x="599123" y="1730164"/>
                      <a:pt x="576263" y="1727307"/>
                    </a:cubicBezTo>
                    <a:cubicBezTo>
                      <a:pt x="576263" y="1721592"/>
                      <a:pt x="575310" y="1716829"/>
                      <a:pt x="575310" y="1711114"/>
                    </a:cubicBezTo>
                    <a:cubicBezTo>
                      <a:pt x="595313" y="1702542"/>
                      <a:pt x="615315" y="1695874"/>
                      <a:pt x="634365" y="1686349"/>
                    </a:cubicBezTo>
                    <a:cubicBezTo>
                      <a:pt x="665798" y="1671109"/>
                      <a:pt x="683895" y="1651107"/>
                      <a:pt x="670560" y="1611102"/>
                    </a:cubicBezTo>
                    <a:cubicBezTo>
                      <a:pt x="662940" y="1588242"/>
                      <a:pt x="664845" y="1560619"/>
                      <a:pt x="664845" y="1535854"/>
                    </a:cubicBezTo>
                    <a:cubicBezTo>
                      <a:pt x="672465" y="1107229"/>
                      <a:pt x="681038" y="679557"/>
                      <a:pt x="688658" y="250931"/>
                    </a:cubicBezTo>
                    <a:cubicBezTo>
                      <a:pt x="688658" y="231881"/>
                      <a:pt x="688658" y="212831"/>
                      <a:pt x="688658" y="189972"/>
                    </a:cubicBezTo>
                    <a:cubicBezTo>
                      <a:pt x="578168" y="157586"/>
                      <a:pt x="465773" y="129011"/>
                      <a:pt x="349568" y="140442"/>
                    </a:cubicBezTo>
                    <a:cubicBezTo>
                      <a:pt x="284798" y="147109"/>
                      <a:pt x="244793" y="189019"/>
                      <a:pt x="220028" y="246169"/>
                    </a:cubicBezTo>
                    <a:cubicBezTo>
                      <a:pt x="211455" y="266172"/>
                      <a:pt x="204788" y="287127"/>
                      <a:pt x="195263" y="313797"/>
                    </a:cubicBezTo>
                    <a:cubicBezTo>
                      <a:pt x="126683" y="229024"/>
                      <a:pt x="61913" y="149014"/>
                      <a:pt x="0" y="72814"/>
                    </a:cubicBezTo>
                    <a:cubicBezTo>
                      <a:pt x="56198" y="60431"/>
                      <a:pt x="109538" y="46144"/>
                      <a:pt x="164783" y="36619"/>
                    </a:cubicBezTo>
                    <a:cubicBezTo>
                      <a:pt x="235268" y="24236"/>
                      <a:pt x="305753" y="16617"/>
                      <a:pt x="376238" y="5186"/>
                    </a:cubicBezTo>
                    <a:cubicBezTo>
                      <a:pt x="516255" y="-18626"/>
                      <a:pt x="638175" y="45192"/>
                      <a:pt x="765810" y="82339"/>
                    </a:cubicBezTo>
                    <a:cubicBezTo>
                      <a:pt x="965835" y="141394"/>
                      <a:pt x="1163955" y="207117"/>
                      <a:pt x="1363980" y="268077"/>
                    </a:cubicBezTo>
                    <a:cubicBezTo>
                      <a:pt x="1451610" y="294747"/>
                      <a:pt x="1512571" y="266172"/>
                      <a:pt x="1550671" y="182352"/>
                    </a:cubicBezTo>
                    <a:cubicBezTo>
                      <a:pt x="1568768" y="142347"/>
                      <a:pt x="1585913" y="101389"/>
                      <a:pt x="1604010" y="61384"/>
                    </a:cubicBezTo>
                    <a:cubicBezTo>
                      <a:pt x="1608773" y="50906"/>
                      <a:pt x="1619250" y="44239"/>
                      <a:pt x="1630680" y="37572"/>
                    </a:cubicBezTo>
                    <a:cubicBezTo>
                      <a:pt x="1618298" y="122344"/>
                      <a:pt x="1602105" y="206164"/>
                      <a:pt x="1544003" y="269029"/>
                    </a:cubicBezTo>
                    <a:cubicBezTo>
                      <a:pt x="1518285" y="296652"/>
                      <a:pt x="1470660" y="313797"/>
                      <a:pt x="1431608" y="318559"/>
                    </a:cubicBezTo>
                    <a:cubicBezTo>
                      <a:pt x="1264921" y="338561"/>
                      <a:pt x="1103948" y="301414"/>
                      <a:pt x="942023" y="267124"/>
                    </a:cubicBezTo>
                    <a:cubicBezTo>
                      <a:pt x="907733" y="261409"/>
                      <a:pt x="877253" y="253789"/>
                      <a:pt x="838200" y="2442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703D592F-8117-4E76-8172-19D6352AAB62}"/>
                  </a:ext>
                </a:extLst>
              </p:cNvPr>
              <p:cNvSpPr/>
              <p:nvPr/>
            </p:nvSpPr>
            <p:spPr>
              <a:xfrm>
                <a:off x="9621703" y="2033129"/>
                <a:ext cx="428665" cy="542976"/>
              </a:xfrm>
              <a:custGeom>
                <a:avLst/>
                <a:gdLst>
                  <a:gd name="connsiteX0" fmla="*/ 393382 w 1000125"/>
                  <a:gd name="connsiteY0" fmla="*/ 1051560 h 1266825"/>
                  <a:gd name="connsiteX1" fmla="*/ 7620 w 1000125"/>
                  <a:gd name="connsiteY1" fmla="*/ 1015365 h 1266825"/>
                  <a:gd name="connsiteX2" fmla="*/ 4763 w 1000125"/>
                  <a:gd name="connsiteY2" fmla="*/ 1002030 h 1266825"/>
                  <a:gd name="connsiteX3" fmla="*/ 50482 w 1000125"/>
                  <a:gd name="connsiteY3" fmla="*/ 983933 h 1266825"/>
                  <a:gd name="connsiteX4" fmla="*/ 140017 w 1000125"/>
                  <a:gd name="connsiteY4" fmla="*/ 915353 h 1266825"/>
                  <a:gd name="connsiteX5" fmla="*/ 137160 w 1000125"/>
                  <a:gd name="connsiteY5" fmla="*/ 842010 h 1266825"/>
                  <a:gd name="connsiteX6" fmla="*/ 131445 w 1000125"/>
                  <a:gd name="connsiteY6" fmla="*/ 166688 h 1266825"/>
                  <a:gd name="connsiteX7" fmla="*/ 54292 w 1000125"/>
                  <a:gd name="connsiteY7" fmla="*/ 54293 h 1266825"/>
                  <a:gd name="connsiteX8" fmla="*/ 0 w 1000125"/>
                  <a:gd name="connsiteY8" fmla="*/ 21908 h 1266825"/>
                  <a:gd name="connsiteX9" fmla="*/ 8572 w 1000125"/>
                  <a:gd name="connsiteY9" fmla="*/ 0 h 1266825"/>
                  <a:gd name="connsiteX10" fmla="*/ 92392 w 1000125"/>
                  <a:gd name="connsiteY10" fmla="*/ 20003 h 1266825"/>
                  <a:gd name="connsiteX11" fmla="*/ 157163 w 1000125"/>
                  <a:gd name="connsiteY11" fmla="*/ 32385 h 1266825"/>
                  <a:gd name="connsiteX12" fmla="*/ 445770 w 1000125"/>
                  <a:gd name="connsiteY12" fmla="*/ 12383 h 1266825"/>
                  <a:gd name="connsiteX13" fmla="*/ 632460 w 1000125"/>
                  <a:gd name="connsiteY13" fmla="*/ 164783 h 1266825"/>
                  <a:gd name="connsiteX14" fmla="*/ 599122 w 1000125"/>
                  <a:gd name="connsiteY14" fmla="*/ 337185 h 1266825"/>
                  <a:gd name="connsiteX15" fmla="*/ 436245 w 1000125"/>
                  <a:gd name="connsiteY15" fmla="*/ 526733 h 1266825"/>
                  <a:gd name="connsiteX16" fmla="*/ 591502 w 1000125"/>
                  <a:gd name="connsiteY16" fmla="*/ 930593 h 1266825"/>
                  <a:gd name="connsiteX17" fmla="*/ 766763 w 1000125"/>
                  <a:gd name="connsiteY17" fmla="*/ 1142048 h 1266825"/>
                  <a:gd name="connsiteX18" fmla="*/ 951547 w 1000125"/>
                  <a:gd name="connsiteY18" fmla="*/ 1219200 h 1266825"/>
                  <a:gd name="connsiteX19" fmla="*/ 1001077 w 1000125"/>
                  <a:gd name="connsiteY19" fmla="*/ 1223963 h 1266825"/>
                  <a:gd name="connsiteX20" fmla="*/ 996315 w 1000125"/>
                  <a:gd name="connsiteY20" fmla="*/ 1274445 h 1266825"/>
                  <a:gd name="connsiteX21" fmla="*/ 674370 w 1000125"/>
                  <a:gd name="connsiteY21" fmla="*/ 1182053 h 1266825"/>
                  <a:gd name="connsiteX22" fmla="*/ 490538 w 1000125"/>
                  <a:gd name="connsiteY22" fmla="*/ 1123950 h 1266825"/>
                  <a:gd name="connsiteX23" fmla="*/ 481965 w 1000125"/>
                  <a:gd name="connsiteY23" fmla="*/ 1109663 h 1266825"/>
                  <a:gd name="connsiteX24" fmla="*/ 522922 w 1000125"/>
                  <a:gd name="connsiteY24" fmla="*/ 1049655 h 1266825"/>
                  <a:gd name="connsiteX25" fmla="*/ 313372 w 1000125"/>
                  <a:gd name="connsiteY25" fmla="*/ 534353 h 1266825"/>
                  <a:gd name="connsiteX26" fmla="*/ 249555 w 1000125"/>
                  <a:gd name="connsiteY26" fmla="*/ 625793 h 1266825"/>
                  <a:gd name="connsiteX27" fmla="*/ 272415 w 1000125"/>
                  <a:gd name="connsiteY27" fmla="*/ 862013 h 1266825"/>
                  <a:gd name="connsiteX28" fmla="*/ 356235 w 1000125"/>
                  <a:gd name="connsiteY28" fmla="*/ 985838 h 1266825"/>
                  <a:gd name="connsiteX29" fmla="*/ 393382 w 1000125"/>
                  <a:gd name="connsiteY29" fmla="*/ 1051560 h 1266825"/>
                  <a:gd name="connsiteX30" fmla="*/ 471488 w 1000125"/>
                  <a:gd name="connsiteY30" fmla="*/ 208598 h 1266825"/>
                  <a:gd name="connsiteX31" fmla="*/ 469582 w 1000125"/>
                  <a:gd name="connsiteY31" fmla="*/ 180023 h 1266825"/>
                  <a:gd name="connsiteX32" fmla="*/ 358140 w 1000125"/>
                  <a:gd name="connsiteY32" fmla="*/ 81915 h 1266825"/>
                  <a:gd name="connsiteX33" fmla="*/ 237172 w 1000125"/>
                  <a:gd name="connsiteY33" fmla="*/ 187643 h 1266825"/>
                  <a:gd name="connsiteX34" fmla="*/ 234315 w 1000125"/>
                  <a:gd name="connsiteY34" fmla="*/ 372428 h 1266825"/>
                  <a:gd name="connsiteX35" fmla="*/ 288607 w 1000125"/>
                  <a:gd name="connsiteY35" fmla="*/ 455295 h 1266825"/>
                  <a:gd name="connsiteX36" fmla="*/ 369570 w 1000125"/>
                  <a:gd name="connsiteY36" fmla="*/ 435293 h 1266825"/>
                  <a:gd name="connsiteX37" fmla="*/ 471488 w 1000125"/>
                  <a:gd name="connsiteY37" fmla="*/ 208598 h 126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125" h="1266825">
                    <a:moveTo>
                      <a:pt x="393382" y="1051560"/>
                    </a:moveTo>
                    <a:cubicBezTo>
                      <a:pt x="262890" y="1039178"/>
                      <a:pt x="135255" y="1027747"/>
                      <a:pt x="7620" y="1015365"/>
                    </a:cubicBezTo>
                    <a:cubicBezTo>
                      <a:pt x="6667" y="1010603"/>
                      <a:pt x="5715" y="1006793"/>
                      <a:pt x="4763" y="1002030"/>
                    </a:cubicBezTo>
                    <a:cubicBezTo>
                      <a:pt x="20002" y="995363"/>
                      <a:pt x="35242" y="987743"/>
                      <a:pt x="50482" y="983933"/>
                    </a:cubicBezTo>
                    <a:cubicBezTo>
                      <a:pt x="90488" y="973455"/>
                      <a:pt x="129540" y="960120"/>
                      <a:pt x="140017" y="915353"/>
                    </a:cubicBezTo>
                    <a:cubicBezTo>
                      <a:pt x="145732" y="892493"/>
                      <a:pt x="138113" y="866775"/>
                      <a:pt x="137160" y="842010"/>
                    </a:cubicBezTo>
                    <a:cubicBezTo>
                      <a:pt x="135255" y="617220"/>
                      <a:pt x="132397" y="391478"/>
                      <a:pt x="131445" y="166688"/>
                    </a:cubicBezTo>
                    <a:cubicBezTo>
                      <a:pt x="131445" y="109538"/>
                      <a:pt x="104775" y="75248"/>
                      <a:pt x="54292" y="54293"/>
                    </a:cubicBezTo>
                    <a:cubicBezTo>
                      <a:pt x="35242" y="46673"/>
                      <a:pt x="18097" y="32385"/>
                      <a:pt x="0" y="21908"/>
                    </a:cubicBezTo>
                    <a:cubicBezTo>
                      <a:pt x="2857" y="14288"/>
                      <a:pt x="5715" y="7620"/>
                      <a:pt x="8572" y="0"/>
                    </a:cubicBezTo>
                    <a:cubicBezTo>
                      <a:pt x="36195" y="6668"/>
                      <a:pt x="64770" y="13335"/>
                      <a:pt x="92392" y="20003"/>
                    </a:cubicBezTo>
                    <a:cubicBezTo>
                      <a:pt x="113347" y="24765"/>
                      <a:pt x="135255" y="33338"/>
                      <a:pt x="157163" y="32385"/>
                    </a:cubicBezTo>
                    <a:cubicBezTo>
                      <a:pt x="253365" y="27623"/>
                      <a:pt x="349567" y="21908"/>
                      <a:pt x="445770" y="12383"/>
                    </a:cubicBezTo>
                    <a:cubicBezTo>
                      <a:pt x="534352" y="3810"/>
                      <a:pt x="615315" y="67628"/>
                      <a:pt x="632460" y="164783"/>
                    </a:cubicBezTo>
                    <a:cubicBezTo>
                      <a:pt x="642938" y="226695"/>
                      <a:pt x="636270" y="287655"/>
                      <a:pt x="599122" y="337185"/>
                    </a:cubicBezTo>
                    <a:cubicBezTo>
                      <a:pt x="552450" y="399098"/>
                      <a:pt x="497205" y="456248"/>
                      <a:pt x="436245" y="526733"/>
                    </a:cubicBezTo>
                    <a:cubicBezTo>
                      <a:pt x="479107" y="650558"/>
                      <a:pt x="506730" y="802005"/>
                      <a:pt x="591502" y="930593"/>
                    </a:cubicBezTo>
                    <a:cubicBezTo>
                      <a:pt x="641985" y="1006793"/>
                      <a:pt x="705802" y="1074420"/>
                      <a:pt x="766763" y="1142048"/>
                    </a:cubicBezTo>
                    <a:cubicBezTo>
                      <a:pt x="815340" y="1195388"/>
                      <a:pt x="882967" y="1209675"/>
                      <a:pt x="951547" y="1219200"/>
                    </a:cubicBezTo>
                    <a:cubicBezTo>
                      <a:pt x="966788" y="1221105"/>
                      <a:pt x="982027" y="1222058"/>
                      <a:pt x="1001077" y="1223963"/>
                    </a:cubicBezTo>
                    <a:cubicBezTo>
                      <a:pt x="999172" y="1242060"/>
                      <a:pt x="998220" y="1255395"/>
                      <a:pt x="996315" y="1274445"/>
                    </a:cubicBezTo>
                    <a:cubicBezTo>
                      <a:pt x="883920" y="1254443"/>
                      <a:pt x="766763" y="1255395"/>
                      <a:pt x="674370" y="1182053"/>
                    </a:cubicBezTo>
                    <a:cubicBezTo>
                      <a:pt x="618172" y="1137285"/>
                      <a:pt x="565785" y="1103948"/>
                      <a:pt x="490538" y="1123950"/>
                    </a:cubicBezTo>
                    <a:cubicBezTo>
                      <a:pt x="487680" y="1119188"/>
                      <a:pt x="484822" y="1114425"/>
                      <a:pt x="481965" y="1109663"/>
                    </a:cubicBezTo>
                    <a:cubicBezTo>
                      <a:pt x="495300" y="1089660"/>
                      <a:pt x="509588" y="1069658"/>
                      <a:pt x="522922" y="1049655"/>
                    </a:cubicBezTo>
                    <a:cubicBezTo>
                      <a:pt x="518160" y="856297"/>
                      <a:pt x="398145" y="703898"/>
                      <a:pt x="313372" y="534353"/>
                    </a:cubicBezTo>
                    <a:cubicBezTo>
                      <a:pt x="267652" y="553403"/>
                      <a:pt x="243840" y="576263"/>
                      <a:pt x="249555" y="625793"/>
                    </a:cubicBezTo>
                    <a:cubicBezTo>
                      <a:pt x="259080" y="703898"/>
                      <a:pt x="263842" y="783908"/>
                      <a:pt x="272415" y="862013"/>
                    </a:cubicBezTo>
                    <a:cubicBezTo>
                      <a:pt x="278130" y="917258"/>
                      <a:pt x="304800" y="962978"/>
                      <a:pt x="356235" y="985838"/>
                    </a:cubicBezTo>
                    <a:cubicBezTo>
                      <a:pt x="394335" y="1002030"/>
                      <a:pt x="398145" y="1026795"/>
                      <a:pt x="393382" y="1051560"/>
                    </a:cubicBezTo>
                    <a:close/>
                    <a:moveTo>
                      <a:pt x="471488" y="208598"/>
                    </a:moveTo>
                    <a:cubicBezTo>
                      <a:pt x="470535" y="199073"/>
                      <a:pt x="470535" y="189548"/>
                      <a:pt x="469582" y="180023"/>
                    </a:cubicBezTo>
                    <a:cubicBezTo>
                      <a:pt x="460057" y="113348"/>
                      <a:pt x="421005" y="80010"/>
                      <a:pt x="358140" y="81915"/>
                    </a:cubicBezTo>
                    <a:cubicBezTo>
                      <a:pt x="291465" y="84773"/>
                      <a:pt x="239077" y="127635"/>
                      <a:pt x="237172" y="187643"/>
                    </a:cubicBezTo>
                    <a:cubicBezTo>
                      <a:pt x="234315" y="249555"/>
                      <a:pt x="240982" y="311468"/>
                      <a:pt x="234315" y="372428"/>
                    </a:cubicBezTo>
                    <a:cubicBezTo>
                      <a:pt x="229552" y="419100"/>
                      <a:pt x="261938" y="441960"/>
                      <a:pt x="288607" y="455295"/>
                    </a:cubicBezTo>
                    <a:cubicBezTo>
                      <a:pt x="307657" y="464820"/>
                      <a:pt x="347663" y="450533"/>
                      <a:pt x="369570" y="435293"/>
                    </a:cubicBezTo>
                    <a:cubicBezTo>
                      <a:pt x="447675" y="381953"/>
                      <a:pt x="490538" y="307658"/>
                      <a:pt x="471488" y="208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A38D0E7-758C-4352-8E7C-5ADAA014F31F}"/>
                  </a:ext>
                </a:extLst>
              </p:cNvPr>
              <p:cNvSpPr/>
              <p:nvPr/>
            </p:nvSpPr>
            <p:spPr>
              <a:xfrm>
                <a:off x="10584771" y="2024933"/>
                <a:ext cx="440913" cy="493986"/>
              </a:xfrm>
              <a:custGeom>
                <a:avLst/>
                <a:gdLst>
                  <a:gd name="connsiteX0" fmla="*/ 709613 w 1028700"/>
                  <a:gd name="connsiteY0" fmla="*/ 1136403 h 1152525"/>
                  <a:gd name="connsiteX1" fmla="*/ 542925 w 1028700"/>
                  <a:gd name="connsiteY1" fmla="*/ 1109733 h 1152525"/>
                  <a:gd name="connsiteX2" fmla="*/ 425768 w 1028700"/>
                  <a:gd name="connsiteY2" fmla="*/ 1044963 h 1152525"/>
                  <a:gd name="connsiteX3" fmla="*/ 377190 w 1028700"/>
                  <a:gd name="connsiteY3" fmla="*/ 1031628 h 1152525"/>
                  <a:gd name="connsiteX4" fmla="*/ 414338 w 1028700"/>
                  <a:gd name="connsiteY4" fmla="*/ 1005911 h 1152525"/>
                  <a:gd name="connsiteX5" fmla="*/ 434340 w 1028700"/>
                  <a:gd name="connsiteY5" fmla="*/ 972573 h 1152525"/>
                  <a:gd name="connsiteX6" fmla="*/ 440055 w 1028700"/>
                  <a:gd name="connsiteY6" fmla="*/ 278201 h 1152525"/>
                  <a:gd name="connsiteX7" fmla="*/ 440055 w 1028700"/>
                  <a:gd name="connsiteY7" fmla="*/ 120086 h 1152525"/>
                  <a:gd name="connsiteX8" fmla="*/ 143828 w 1028700"/>
                  <a:gd name="connsiteY8" fmla="*/ 188666 h 1152525"/>
                  <a:gd name="connsiteX9" fmla="*/ 69532 w 1028700"/>
                  <a:gd name="connsiteY9" fmla="*/ 103893 h 1152525"/>
                  <a:gd name="connsiteX10" fmla="*/ 0 w 1028700"/>
                  <a:gd name="connsiteY10" fmla="*/ 22931 h 1152525"/>
                  <a:gd name="connsiteX11" fmla="*/ 267653 w 1028700"/>
                  <a:gd name="connsiteY11" fmla="*/ 3881 h 1152525"/>
                  <a:gd name="connsiteX12" fmla="*/ 546735 w 1028700"/>
                  <a:gd name="connsiteY12" fmla="*/ 51506 h 1152525"/>
                  <a:gd name="connsiteX13" fmla="*/ 855345 w 1028700"/>
                  <a:gd name="connsiteY13" fmla="*/ 145803 h 1152525"/>
                  <a:gd name="connsiteX14" fmla="*/ 1001078 w 1028700"/>
                  <a:gd name="connsiteY14" fmla="*/ 78176 h 1152525"/>
                  <a:gd name="connsiteX15" fmla="*/ 1029653 w 1028700"/>
                  <a:gd name="connsiteY15" fmla="*/ 27693 h 1152525"/>
                  <a:gd name="connsiteX16" fmla="*/ 875348 w 1028700"/>
                  <a:gd name="connsiteY16" fmla="*/ 197238 h 1152525"/>
                  <a:gd name="connsiteX17" fmla="*/ 563880 w 1028700"/>
                  <a:gd name="connsiteY17" fmla="*/ 161043 h 1152525"/>
                  <a:gd name="connsiteX18" fmla="*/ 559118 w 1028700"/>
                  <a:gd name="connsiteY18" fmla="*/ 207716 h 1152525"/>
                  <a:gd name="connsiteX19" fmla="*/ 573405 w 1028700"/>
                  <a:gd name="connsiteY19" fmla="*/ 964001 h 1152525"/>
                  <a:gd name="connsiteX20" fmla="*/ 709613 w 1028700"/>
                  <a:gd name="connsiteY20" fmla="*/ 1136403 h 115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28700" h="1152525">
                    <a:moveTo>
                      <a:pt x="709613" y="1136403"/>
                    </a:moveTo>
                    <a:cubicBezTo>
                      <a:pt x="645795" y="1180218"/>
                      <a:pt x="569595" y="1164978"/>
                      <a:pt x="542925" y="1109733"/>
                    </a:cubicBezTo>
                    <a:cubicBezTo>
                      <a:pt x="519113" y="1060203"/>
                      <a:pt x="477203" y="1044963"/>
                      <a:pt x="425768" y="1044963"/>
                    </a:cubicBezTo>
                    <a:cubicBezTo>
                      <a:pt x="410528" y="1044963"/>
                      <a:pt x="394335" y="1043058"/>
                      <a:pt x="377190" y="1031628"/>
                    </a:cubicBezTo>
                    <a:cubicBezTo>
                      <a:pt x="389573" y="1023055"/>
                      <a:pt x="403860" y="1016388"/>
                      <a:pt x="414338" y="1005911"/>
                    </a:cubicBezTo>
                    <a:cubicBezTo>
                      <a:pt x="423863" y="996386"/>
                      <a:pt x="434340" y="984003"/>
                      <a:pt x="434340" y="972573"/>
                    </a:cubicBezTo>
                    <a:cubicBezTo>
                      <a:pt x="437198" y="741116"/>
                      <a:pt x="438150" y="509658"/>
                      <a:pt x="440055" y="278201"/>
                    </a:cubicBezTo>
                    <a:cubicBezTo>
                      <a:pt x="440055" y="225813"/>
                      <a:pt x="440055" y="173426"/>
                      <a:pt x="440055" y="120086"/>
                    </a:cubicBezTo>
                    <a:cubicBezTo>
                      <a:pt x="300038" y="50553"/>
                      <a:pt x="194310" y="72461"/>
                      <a:pt x="143828" y="188666"/>
                    </a:cubicBezTo>
                    <a:cubicBezTo>
                      <a:pt x="118110" y="159138"/>
                      <a:pt x="93345" y="131516"/>
                      <a:pt x="69532" y="103893"/>
                    </a:cubicBezTo>
                    <a:cubicBezTo>
                      <a:pt x="44768" y="75318"/>
                      <a:pt x="20003" y="46743"/>
                      <a:pt x="0" y="22931"/>
                    </a:cubicBezTo>
                    <a:cubicBezTo>
                      <a:pt x="88582" y="17216"/>
                      <a:pt x="180023" y="18168"/>
                      <a:pt x="267653" y="3881"/>
                    </a:cubicBezTo>
                    <a:cubicBezTo>
                      <a:pt x="368618" y="-12312"/>
                      <a:pt x="456248" y="25788"/>
                      <a:pt x="546735" y="51506"/>
                    </a:cubicBezTo>
                    <a:cubicBezTo>
                      <a:pt x="650557" y="80081"/>
                      <a:pt x="751523" y="116276"/>
                      <a:pt x="855345" y="145803"/>
                    </a:cubicBezTo>
                    <a:cubicBezTo>
                      <a:pt x="942023" y="170568"/>
                      <a:pt x="962026" y="158186"/>
                      <a:pt x="1001078" y="78176"/>
                    </a:cubicBezTo>
                    <a:cubicBezTo>
                      <a:pt x="1009651" y="61031"/>
                      <a:pt x="1018222" y="43886"/>
                      <a:pt x="1029653" y="27693"/>
                    </a:cubicBezTo>
                    <a:cubicBezTo>
                      <a:pt x="1035368" y="141993"/>
                      <a:pt x="982980" y="203906"/>
                      <a:pt x="875348" y="197238"/>
                    </a:cubicBezTo>
                    <a:cubicBezTo>
                      <a:pt x="773430" y="191523"/>
                      <a:pt x="671513" y="174378"/>
                      <a:pt x="563880" y="161043"/>
                    </a:cubicBezTo>
                    <a:cubicBezTo>
                      <a:pt x="562928" y="171521"/>
                      <a:pt x="559118" y="189618"/>
                      <a:pt x="559118" y="207716"/>
                    </a:cubicBezTo>
                    <a:cubicBezTo>
                      <a:pt x="562928" y="460128"/>
                      <a:pt x="566738" y="711588"/>
                      <a:pt x="573405" y="964001"/>
                    </a:cubicBezTo>
                    <a:cubicBezTo>
                      <a:pt x="575310" y="1047821"/>
                      <a:pt x="603885" y="1119258"/>
                      <a:pt x="709613" y="11364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2" name="Group 371">
              <a:extLst>
                <a:ext uri="{FF2B5EF4-FFF2-40B4-BE49-F238E27FC236}">
                  <a16:creationId xmlns:a16="http://schemas.microsoft.com/office/drawing/2014/main" id="{64216F60-B34A-470C-A573-D7B495A4E34E}"/>
                </a:ext>
              </a:extLst>
            </p:cNvPr>
            <p:cNvGrpSpPr/>
            <p:nvPr/>
          </p:nvGrpSpPr>
          <p:grpSpPr>
            <a:xfrm>
              <a:off x="6532103" y="1789328"/>
              <a:ext cx="1541450" cy="808340"/>
              <a:chOff x="6815375" y="1328710"/>
              <a:chExt cx="1541450" cy="808340"/>
            </a:xfrm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D92F42B8-DB28-47E6-AA1B-BA016A85F672}"/>
                  </a:ext>
                </a:extLst>
              </p:cNvPr>
              <p:cNvSpPr/>
              <p:nvPr/>
            </p:nvSpPr>
            <p:spPr>
              <a:xfrm>
                <a:off x="7683208" y="1479947"/>
                <a:ext cx="673617" cy="624626"/>
              </a:xfrm>
              <a:custGeom>
                <a:avLst/>
                <a:gdLst>
                  <a:gd name="connsiteX0" fmla="*/ 623196 w 1571625"/>
                  <a:gd name="connsiteY0" fmla="*/ 1360170 h 1457325"/>
                  <a:gd name="connsiteX1" fmla="*/ 670821 w 1571625"/>
                  <a:gd name="connsiteY1" fmla="*/ 1305878 h 1457325"/>
                  <a:gd name="connsiteX2" fmla="*/ 711779 w 1571625"/>
                  <a:gd name="connsiteY2" fmla="*/ 1229678 h 1457325"/>
                  <a:gd name="connsiteX3" fmla="*/ 713684 w 1571625"/>
                  <a:gd name="connsiteY3" fmla="*/ 1021080 h 1457325"/>
                  <a:gd name="connsiteX4" fmla="*/ 220289 w 1571625"/>
                  <a:gd name="connsiteY4" fmla="*/ 933450 h 1457325"/>
                  <a:gd name="connsiteX5" fmla="*/ 19311 w 1571625"/>
                  <a:gd name="connsiteY5" fmla="*/ 362903 h 1457325"/>
                  <a:gd name="connsiteX6" fmla="*/ 216479 w 1571625"/>
                  <a:gd name="connsiteY6" fmla="*/ 134302 h 1457325"/>
                  <a:gd name="connsiteX7" fmla="*/ 423171 w 1571625"/>
                  <a:gd name="connsiteY7" fmla="*/ 66675 h 1457325"/>
                  <a:gd name="connsiteX8" fmla="*/ 528899 w 1571625"/>
                  <a:gd name="connsiteY8" fmla="*/ 0 h 1457325"/>
                  <a:gd name="connsiteX9" fmla="*/ 548901 w 1571625"/>
                  <a:gd name="connsiteY9" fmla="*/ 64770 h 1457325"/>
                  <a:gd name="connsiteX10" fmla="*/ 432696 w 1571625"/>
                  <a:gd name="connsiteY10" fmla="*/ 237172 h 1457325"/>
                  <a:gd name="connsiteX11" fmla="*/ 391739 w 1571625"/>
                  <a:gd name="connsiteY11" fmla="*/ 158115 h 1457325"/>
                  <a:gd name="connsiteX12" fmla="*/ 160281 w 1571625"/>
                  <a:gd name="connsiteY12" fmla="*/ 337185 h 1457325"/>
                  <a:gd name="connsiteX13" fmla="*/ 182189 w 1571625"/>
                  <a:gd name="connsiteY13" fmla="*/ 700088 h 1457325"/>
                  <a:gd name="connsiteX14" fmla="*/ 333636 w 1571625"/>
                  <a:gd name="connsiteY14" fmla="*/ 893445 h 1457325"/>
                  <a:gd name="connsiteX15" fmla="*/ 529851 w 1571625"/>
                  <a:gd name="connsiteY15" fmla="*/ 998220 h 1457325"/>
                  <a:gd name="connsiteX16" fmla="*/ 599384 w 1571625"/>
                  <a:gd name="connsiteY16" fmla="*/ 1002982 h 1457325"/>
                  <a:gd name="connsiteX17" fmla="*/ 694634 w 1571625"/>
                  <a:gd name="connsiteY17" fmla="*/ 973455 h 1457325"/>
                  <a:gd name="connsiteX18" fmla="*/ 715589 w 1571625"/>
                  <a:gd name="connsiteY18" fmla="*/ 938212 h 1457325"/>
                  <a:gd name="connsiteX19" fmla="*/ 691776 w 1571625"/>
                  <a:gd name="connsiteY19" fmla="*/ 497205 h 1457325"/>
                  <a:gd name="connsiteX20" fmla="*/ 682251 w 1571625"/>
                  <a:gd name="connsiteY20" fmla="*/ 263842 h 1457325"/>
                  <a:gd name="connsiteX21" fmla="*/ 623196 w 1571625"/>
                  <a:gd name="connsiteY21" fmla="*/ 124777 h 1457325"/>
                  <a:gd name="connsiteX22" fmla="*/ 575571 w 1571625"/>
                  <a:gd name="connsiteY22" fmla="*/ 69532 h 1457325"/>
                  <a:gd name="connsiteX23" fmla="*/ 762261 w 1571625"/>
                  <a:gd name="connsiteY23" fmla="*/ 70485 h 1457325"/>
                  <a:gd name="connsiteX24" fmla="*/ 937521 w 1571625"/>
                  <a:gd name="connsiteY24" fmla="*/ 34290 h 1457325"/>
                  <a:gd name="connsiteX25" fmla="*/ 890849 w 1571625"/>
                  <a:gd name="connsiteY25" fmla="*/ 70485 h 1457325"/>
                  <a:gd name="connsiteX26" fmla="*/ 796551 w 1571625"/>
                  <a:gd name="connsiteY26" fmla="*/ 264795 h 1457325"/>
                  <a:gd name="connsiteX27" fmla="*/ 849891 w 1571625"/>
                  <a:gd name="connsiteY27" fmla="*/ 1022985 h 1457325"/>
                  <a:gd name="connsiteX28" fmla="*/ 866084 w 1571625"/>
                  <a:gd name="connsiteY28" fmla="*/ 1032510 h 1457325"/>
                  <a:gd name="connsiteX29" fmla="*/ 908946 w 1571625"/>
                  <a:gd name="connsiteY29" fmla="*/ 990600 h 1457325"/>
                  <a:gd name="connsiteX30" fmla="*/ 1153739 w 1571625"/>
                  <a:gd name="connsiteY30" fmla="*/ 401955 h 1457325"/>
                  <a:gd name="connsiteX31" fmla="*/ 1111829 w 1571625"/>
                  <a:gd name="connsiteY31" fmla="*/ 142875 h 1457325"/>
                  <a:gd name="connsiteX32" fmla="*/ 1100399 w 1571625"/>
                  <a:gd name="connsiteY32" fmla="*/ 127635 h 1457325"/>
                  <a:gd name="connsiteX33" fmla="*/ 1101352 w 1571625"/>
                  <a:gd name="connsiteY33" fmla="*/ 114300 h 1457325"/>
                  <a:gd name="connsiteX34" fmla="*/ 1513784 w 1571625"/>
                  <a:gd name="connsiteY34" fmla="*/ 69532 h 1457325"/>
                  <a:gd name="connsiteX35" fmla="*/ 1520452 w 1571625"/>
                  <a:gd name="connsiteY35" fmla="*/ 85725 h 1457325"/>
                  <a:gd name="connsiteX36" fmla="*/ 1486161 w 1571625"/>
                  <a:gd name="connsiteY36" fmla="*/ 117157 h 1457325"/>
                  <a:gd name="connsiteX37" fmla="*/ 1288994 w 1571625"/>
                  <a:gd name="connsiteY37" fmla="*/ 345757 h 1457325"/>
                  <a:gd name="connsiteX38" fmla="*/ 1103256 w 1571625"/>
                  <a:gd name="connsiteY38" fmla="*/ 793432 h 1457325"/>
                  <a:gd name="connsiteX39" fmla="*/ 1110877 w 1571625"/>
                  <a:gd name="connsiteY39" fmla="*/ 842963 h 1457325"/>
                  <a:gd name="connsiteX40" fmla="*/ 1243274 w 1571625"/>
                  <a:gd name="connsiteY40" fmla="*/ 1050608 h 1457325"/>
                  <a:gd name="connsiteX41" fmla="*/ 1353764 w 1571625"/>
                  <a:gd name="connsiteY41" fmla="*/ 1198245 h 1457325"/>
                  <a:gd name="connsiteX42" fmla="*/ 1399484 w 1571625"/>
                  <a:gd name="connsiteY42" fmla="*/ 1252537 h 1457325"/>
                  <a:gd name="connsiteX43" fmla="*/ 1575696 w 1571625"/>
                  <a:gd name="connsiteY43" fmla="*/ 1365885 h 1457325"/>
                  <a:gd name="connsiteX44" fmla="*/ 1551884 w 1571625"/>
                  <a:gd name="connsiteY44" fmla="*/ 1459230 h 1457325"/>
                  <a:gd name="connsiteX45" fmla="*/ 1377577 w 1571625"/>
                  <a:gd name="connsiteY45" fmla="*/ 1419225 h 1457325"/>
                  <a:gd name="connsiteX46" fmla="*/ 1191839 w 1571625"/>
                  <a:gd name="connsiteY46" fmla="*/ 1387793 h 1457325"/>
                  <a:gd name="connsiteX47" fmla="*/ 1182314 w 1571625"/>
                  <a:gd name="connsiteY47" fmla="*/ 1378268 h 1457325"/>
                  <a:gd name="connsiteX48" fmla="*/ 1215652 w 1571625"/>
                  <a:gd name="connsiteY48" fmla="*/ 1318260 h 1457325"/>
                  <a:gd name="connsiteX49" fmla="*/ 1040391 w 1571625"/>
                  <a:gd name="connsiteY49" fmla="*/ 949643 h 1457325"/>
                  <a:gd name="connsiteX50" fmla="*/ 941331 w 1571625"/>
                  <a:gd name="connsiteY50" fmla="*/ 1212533 h 1457325"/>
                  <a:gd name="connsiteX51" fmla="*/ 967049 w 1571625"/>
                  <a:gd name="connsiteY51" fmla="*/ 1310640 h 1457325"/>
                  <a:gd name="connsiteX52" fmla="*/ 980384 w 1571625"/>
                  <a:gd name="connsiteY52" fmla="*/ 1361123 h 1457325"/>
                  <a:gd name="connsiteX53" fmla="*/ 623196 w 1571625"/>
                  <a:gd name="connsiteY53" fmla="*/ 1360170 h 1457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71625" h="1457325">
                    <a:moveTo>
                      <a:pt x="623196" y="1360170"/>
                    </a:moveTo>
                    <a:cubicBezTo>
                      <a:pt x="643199" y="1337310"/>
                      <a:pt x="659391" y="1323023"/>
                      <a:pt x="670821" y="1305878"/>
                    </a:cubicBezTo>
                    <a:cubicBezTo>
                      <a:pt x="687014" y="1282065"/>
                      <a:pt x="709874" y="1256348"/>
                      <a:pt x="711779" y="1229678"/>
                    </a:cubicBezTo>
                    <a:cubicBezTo>
                      <a:pt x="717494" y="1161098"/>
                      <a:pt x="713684" y="1090612"/>
                      <a:pt x="713684" y="1021080"/>
                    </a:cubicBezTo>
                    <a:cubicBezTo>
                      <a:pt x="520326" y="1118235"/>
                      <a:pt x="361259" y="1039178"/>
                      <a:pt x="220289" y="933450"/>
                    </a:cubicBezTo>
                    <a:cubicBezTo>
                      <a:pt x="32646" y="791528"/>
                      <a:pt x="-37839" y="590550"/>
                      <a:pt x="19311" y="362903"/>
                    </a:cubicBezTo>
                    <a:cubicBezTo>
                      <a:pt x="44076" y="263842"/>
                      <a:pt x="122181" y="181927"/>
                      <a:pt x="216479" y="134302"/>
                    </a:cubicBezTo>
                    <a:cubicBezTo>
                      <a:pt x="280296" y="101917"/>
                      <a:pt x="352686" y="83820"/>
                      <a:pt x="423171" y="66675"/>
                    </a:cubicBezTo>
                    <a:cubicBezTo>
                      <a:pt x="467939" y="56197"/>
                      <a:pt x="510801" y="49530"/>
                      <a:pt x="528899" y="0"/>
                    </a:cubicBezTo>
                    <a:cubicBezTo>
                      <a:pt x="567951" y="14288"/>
                      <a:pt x="571761" y="33338"/>
                      <a:pt x="548901" y="64770"/>
                    </a:cubicBezTo>
                    <a:cubicBezTo>
                      <a:pt x="507944" y="120967"/>
                      <a:pt x="470796" y="180022"/>
                      <a:pt x="432696" y="237172"/>
                    </a:cubicBezTo>
                    <a:cubicBezTo>
                      <a:pt x="378404" y="214313"/>
                      <a:pt x="378404" y="214313"/>
                      <a:pt x="391739" y="158115"/>
                    </a:cubicBezTo>
                    <a:cubicBezTo>
                      <a:pt x="296489" y="142875"/>
                      <a:pt x="173616" y="231458"/>
                      <a:pt x="160281" y="337185"/>
                    </a:cubicBezTo>
                    <a:cubicBezTo>
                      <a:pt x="144089" y="458153"/>
                      <a:pt x="145041" y="581025"/>
                      <a:pt x="182189" y="700088"/>
                    </a:cubicBezTo>
                    <a:cubicBezTo>
                      <a:pt x="207906" y="783907"/>
                      <a:pt x="256484" y="850582"/>
                      <a:pt x="333636" y="893445"/>
                    </a:cubicBezTo>
                    <a:cubicBezTo>
                      <a:pt x="398406" y="929640"/>
                      <a:pt x="463176" y="965835"/>
                      <a:pt x="529851" y="998220"/>
                    </a:cubicBezTo>
                    <a:cubicBezTo>
                      <a:pt x="549854" y="1007745"/>
                      <a:pt x="576524" y="1006793"/>
                      <a:pt x="599384" y="1002982"/>
                    </a:cubicBezTo>
                    <a:cubicBezTo>
                      <a:pt x="631769" y="997268"/>
                      <a:pt x="664154" y="986790"/>
                      <a:pt x="694634" y="973455"/>
                    </a:cubicBezTo>
                    <a:cubicBezTo>
                      <a:pt x="705111" y="968693"/>
                      <a:pt x="715589" y="950595"/>
                      <a:pt x="715589" y="938212"/>
                    </a:cubicBezTo>
                    <a:cubicBezTo>
                      <a:pt x="708921" y="790575"/>
                      <a:pt x="699396" y="643890"/>
                      <a:pt x="691776" y="497205"/>
                    </a:cubicBezTo>
                    <a:cubicBezTo>
                      <a:pt x="687966" y="419100"/>
                      <a:pt x="683204" y="341948"/>
                      <a:pt x="682251" y="263842"/>
                    </a:cubicBezTo>
                    <a:cubicBezTo>
                      <a:pt x="681299" y="208597"/>
                      <a:pt x="667011" y="161925"/>
                      <a:pt x="623196" y="124777"/>
                    </a:cubicBezTo>
                    <a:cubicBezTo>
                      <a:pt x="605099" y="109538"/>
                      <a:pt x="592716" y="89535"/>
                      <a:pt x="575571" y="69532"/>
                    </a:cubicBezTo>
                    <a:cubicBezTo>
                      <a:pt x="645104" y="69532"/>
                      <a:pt x="704159" y="64770"/>
                      <a:pt x="762261" y="70485"/>
                    </a:cubicBezTo>
                    <a:cubicBezTo>
                      <a:pt x="822269" y="77152"/>
                      <a:pt x="864179" y="7620"/>
                      <a:pt x="937521" y="34290"/>
                    </a:cubicBezTo>
                    <a:cubicBezTo>
                      <a:pt x="917519" y="49530"/>
                      <a:pt x="903231" y="59055"/>
                      <a:pt x="890849" y="70485"/>
                    </a:cubicBezTo>
                    <a:cubicBezTo>
                      <a:pt x="833699" y="122872"/>
                      <a:pt x="791789" y="183833"/>
                      <a:pt x="796551" y="264795"/>
                    </a:cubicBezTo>
                    <a:cubicBezTo>
                      <a:pt x="812744" y="518160"/>
                      <a:pt x="831794" y="770573"/>
                      <a:pt x="849891" y="1022985"/>
                    </a:cubicBezTo>
                    <a:cubicBezTo>
                      <a:pt x="855606" y="1025843"/>
                      <a:pt x="860369" y="1029653"/>
                      <a:pt x="866084" y="1032510"/>
                    </a:cubicBezTo>
                    <a:cubicBezTo>
                      <a:pt x="880371" y="1018223"/>
                      <a:pt x="901326" y="1007745"/>
                      <a:pt x="908946" y="990600"/>
                    </a:cubicBezTo>
                    <a:cubicBezTo>
                      <a:pt x="992766" y="795338"/>
                      <a:pt x="1080396" y="601028"/>
                      <a:pt x="1153739" y="401955"/>
                    </a:cubicBezTo>
                    <a:cubicBezTo>
                      <a:pt x="1185171" y="317182"/>
                      <a:pt x="1197554" y="217170"/>
                      <a:pt x="1111829" y="142875"/>
                    </a:cubicBezTo>
                    <a:cubicBezTo>
                      <a:pt x="1107066" y="139065"/>
                      <a:pt x="1103256" y="133350"/>
                      <a:pt x="1100399" y="127635"/>
                    </a:cubicBezTo>
                    <a:cubicBezTo>
                      <a:pt x="1099446" y="125730"/>
                      <a:pt x="1100399" y="121920"/>
                      <a:pt x="1101352" y="114300"/>
                    </a:cubicBezTo>
                    <a:cubicBezTo>
                      <a:pt x="1240416" y="120015"/>
                      <a:pt x="1379481" y="125730"/>
                      <a:pt x="1513784" y="69532"/>
                    </a:cubicBezTo>
                    <a:cubicBezTo>
                      <a:pt x="1515689" y="75247"/>
                      <a:pt x="1517594" y="80963"/>
                      <a:pt x="1520452" y="85725"/>
                    </a:cubicBezTo>
                    <a:cubicBezTo>
                      <a:pt x="1509021" y="96202"/>
                      <a:pt x="1499496" y="109538"/>
                      <a:pt x="1486161" y="117157"/>
                    </a:cubicBezTo>
                    <a:cubicBezTo>
                      <a:pt x="1391864" y="168592"/>
                      <a:pt x="1328046" y="244792"/>
                      <a:pt x="1288994" y="345757"/>
                    </a:cubicBezTo>
                    <a:cubicBezTo>
                      <a:pt x="1229939" y="496253"/>
                      <a:pt x="1164216" y="643890"/>
                      <a:pt x="1103256" y="793432"/>
                    </a:cubicBezTo>
                    <a:cubicBezTo>
                      <a:pt x="1097541" y="806768"/>
                      <a:pt x="1102304" y="829628"/>
                      <a:pt x="1110877" y="842963"/>
                    </a:cubicBezTo>
                    <a:cubicBezTo>
                      <a:pt x="1153739" y="913448"/>
                      <a:pt x="1197554" y="982980"/>
                      <a:pt x="1243274" y="1050608"/>
                    </a:cubicBezTo>
                    <a:cubicBezTo>
                      <a:pt x="1277564" y="1101090"/>
                      <a:pt x="1316616" y="1149668"/>
                      <a:pt x="1353764" y="1198245"/>
                    </a:cubicBezTo>
                    <a:cubicBezTo>
                      <a:pt x="1368052" y="1217295"/>
                      <a:pt x="1388054" y="1232535"/>
                      <a:pt x="1399484" y="1252537"/>
                    </a:cubicBezTo>
                    <a:cubicBezTo>
                      <a:pt x="1437584" y="1319212"/>
                      <a:pt x="1487114" y="1369695"/>
                      <a:pt x="1575696" y="1365885"/>
                    </a:cubicBezTo>
                    <a:cubicBezTo>
                      <a:pt x="1568077" y="1396365"/>
                      <a:pt x="1561409" y="1422083"/>
                      <a:pt x="1551884" y="1459230"/>
                    </a:cubicBezTo>
                    <a:cubicBezTo>
                      <a:pt x="1491877" y="1446848"/>
                      <a:pt x="1428059" y="1444943"/>
                      <a:pt x="1377577" y="1419225"/>
                    </a:cubicBezTo>
                    <a:cubicBezTo>
                      <a:pt x="1316616" y="1387793"/>
                      <a:pt x="1258514" y="1373505"/>
                      <a:pt x="1191839" y="1387793"/>
                    </a:cubicBezTo>
                    <a:cubicBezTo>
                      <a:pt x="1188981" y="1384935"/>
                      <a:pt x="1185171" y="1381125"/>
                      <a:pt x="1182314" y="1378268"/>
                    </a:cubicBezTo>
                    <a:cubicBezTo>
                      <a:pt x="1193744" y="1358265"/>
                      <a:pt x="1205174" y="1338262"/>
                      <a:pt x="1215652" y="1318260"/>
                    </a:cubicBezTo>
                    <a:cubicBezTo>
                      <a:pt x="1220414" y="1172528"/>
                      <a:pt x="1106114" y="1080135"/>
                      <a:pt x="1040391" y="949643"/>
                    </a:cubicBezTo>
                    <a:cubicBezTo>
                      <a:pt x="1004196" y="1044893"/>
                      <a:pt x="969906" y="1127760"/>
                      <a:pt x="941331" y="1212533"/>
                    </a:cubicBezTo>
                    <a:cubicBezTo>
                      <a:pt x="929901" y="1246823"/>
                      <a:pt x="928949" y="1283970"/>
                      <a:pt x="967049" y="1310640"/>
                    </a:cubicBezTo>
                    <a:cubicBezTo>
                      <a:pt x="977526" y="1318260"/>
                      <a:pt x="975621" y="1343025"/>
                      <a:pt x="980384" y="1361123"/>
                    </a:cubicBezTo>
                    <a:cubicBezTo>
                      <a:pt x="859416" y="1360170"/>
                      <a:pt x="747974" y="1360170"/>
                      <a:pt x="623196" y="1360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E3580AE3-D1D8-43AB-84F5-3AC02AE531EB}"/>
                  </a:ext>
                </a:extLst>
              </p:cNvPr>
              <p:cNvSpPr/>
              <p:nvPr/>
            </p:nvSpPr>
            <p:spPr>
              <a:xfrm>
                <a:off x="6815375" y="1328710"/>
                <a:ext cx="698112" cy="808340"/>
              </a:xfrm>
              <a:custGeom>
                <a:avLst/>
                <a:gdLst>
                  <a:gd name="connsiteX0" fmla="*/ 1634490 w 1628775"/>
                  <a:gd name="connsiteY0" fmla="*/ 43290 h 1885950"/>
                  <a:gd name="connsiteX1" fmla="*/ 1544955 w 1628775"/>
                  <a:gd name="connsiteY1" fmla="*/ 271890 h 1885950"/>
                  <a:gd name="connsiteX2" fmla="*/ 1397318 w 1628775"/>
                  <a:gd name="connsiteY2" fmla="*/ 325230 h 1885950"/>
                  <a:gd name="connsiteX3" fmla="*/ 884873 w 1628775"/>
                  <a:gd name="connsiteY3" fmla="*/ 255698 h 1885950"/>
                  <a:gd name="connsiteX4" fmla="*/ 839153 w 1628775"/>
                  <a:gd name="connsiteY4" fmla="*/ 246173 h 1885950"/>
                  <a:gd name="connsiteX5" fmla="*/ 835343 w 1628775"/>
                  <a:gd name="connsiteY5" fmla="*/ 325230 h 1885950"/>
                  <a:gd name="connsiteX6" fmla="*/ 855345 w 1628775"/>
                  <a:gd name="connsiteY6" fmla="*/ 1614915 h 1885950"/>
                  <a:gd name="connsiteX7" fmla="*/ 913448 w 1628775"/>
                  <a:gd name="connsiteY7" fmla="*/ 1715880 h 1885950"/>
                  <a:gd name="connsiteX8" fmla="*/ 982980 w 1628775"/>
                  <a:gd name="connsiteY8" fmla="*/ 1772078 h 1885950"/>
                  <a:gd name="connsiteX9" fmla="*/ 1100138 w 1628775"/>
                  <a:gd name="connsiteY9" fmla="*/ 1834943 h 1885950"/>
                  <a:gd name="connsiteX10" fmla="*/ 1142048 w 1628775"/>
                  <a:gd name="connsiteY10" fmla="*/ 1870185 h 1885950"/>
                  <a:gd name="connsiteX11" fmla="*/ 930593 w 1628775"/>
                  <a:gd name="connsiteY11" fmla="*/ 1878758 h 1885950"/>
                  <a:gd name="connsiteX12" fmla="*/ 864870 w 1628775"/>
                  <a:gd name="connsiteY12" fmla="*/ 1834943 h 1885950"/>
                  <a:gd name="connsiteX13" fmla="*/ 641033 w 1628775"/>
                  <a:gd name="connsiteY13" fmla="*/ 1736835 h 1885950"/>
                  <a:gd name="connsiteX14" fmla="*/ 574358 w 1628775"/>
                  <a:gd name="connsiteY14" fmla="*/ 1728263 h 1885950"/>
                  <a:gd name="connsiteX15" fmla="*/ 582930 w 1628775"/>
                  <a:gd name="connsiteY15" fmla="*/ 1710165 h 1885950"/>
                  <a:gd name="connsiteX16" fmla="*/ 667703 w 1628775"/>
                  <a:gd name="connsiteY16" fmla="*/ 1553955 h 1885950"/>
                  <a:gd name="connsiteX17" fmla="*/ 686753 w 1628775"/>
                  <a:gd name="connsiteY17" fmla="*/ 221408 h 1885950"/>
                  <a:gd name="connsiteX18" fmla="*/ 686753 w 1628775"/>
                  <a:gd name="connsiteY18" fmla="*/ 184260 h 1885950"/>
                  <a:gd name="connsiteX19" fmla="*/ 415290 w 1628775"/>
                  <a:gd name="connsiteY19" fmla="*/ 140445 h 1885950"/>
                  <a:gd name="connsiteX20" fmla="*/ 205740 w 1628775"/>
                  <a:gd name="connsiteY20" fmla="*/ 284273 h 1885950"/>
                  <a:gd name="connsiteX21" fmla="*/ 193358 w 1628775"/>
                  <a:gd name="connsiteY21" fmla="*/ 316658 h 1885950"/>
                  <a:gd name="connsiteX22" fmla="*/ 0 w 1628775"/>
                  <a:gd name="connsiteY22" fmla="*/ 72818 h 1885950"/>
                  <a:gd name="connsiteX23" fmla="*/ 159068 w 1628775"/>
                  <a:gd name="connsiteY23" fmla="*/ 37575 h 1885950"/>
                  <a:gd name="connsiteX24" fmla="*/ 393383 w 1628775"/>
                  <a:gd name="connsiteY24" fmla="*/ 3285 h 1885950"/>
                  <a:gd name="connsiteX25" fmla="*/ 764858 w 1628775"/>
                  <a:gd name="connsiteY25" fmla="*/ 81390 h 1885950"/>
                  <a:gd name="connsiteX26" fmla="*/ 1353503 w 1628775"/>
                  <a:gd name="connsiteY26" fmla="*/ 267128 h 1885950"/>
                  <a:gd name="connsiteX27" fmla="*/ 1551623 w 1628775"/>
                  <a:gd name="connsiteY27" fmla="*/ 178545 h 1885950"/>
                  <a:gd name="connsiteX28" fmla="*/ 1604963 w 1628775"/>
                  <a:gd name="connsiteY28" fmla="*/ 56625 h 1885950"/>
                  <a:gd name="connsiteX29" fmla="*/ 1615440 w 1628775"/>
                  <a:gd name="connsiteY29" fmla="*/ 25193 h 1885950"/>
                  <a:gd name="connsiteX30" fmla="*/ 1634490 w 1628775"/>
                  <a:gd name="connsiteY30" fmla="*/ 43290 h 1885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28775" h="1885950">
                    <a:moveTo>
                      <a:pt x="1634490" y="43290"/>
                    </a:moveTo>
                    <a:cubicBezTo>
                      <a:pt x="1616393" y="124253"/>
                      <a:pt x="1598295" y="205215"/>
                      <a:pt x="1544955" y="271890"/>
                    </a:cubicBezTo>
                    <a:cubicBezTo>
                      <a:pt x="1507808" y="318563"/>
                      <a:pt x="1451610" y="322373"/>
                      <a:pt x="1397318" y="325230"/>
                    </a:cubicBezTo>
                    <a:cubicBezTo>
                      <a:pt x="1223010" y="331898"/>
                      <a:pt x="1053465" y="294750"/>
                      <a:pt x="884873" y="255698"/>
                    </a:cubicBezTo>
                    <a:cubicBezTo>
                      <a:pt x="871538" y="252840"/>
                      <a:pt x="857250" y="249983"/>
                      <a:pt x="839153" y="246173"/>
                    </a:cubicBezTo>
                    <a:cubicBezTo>
                      <a:pt x="837248" y="274748"/>
                      <a:pt x="835343" y="299513"/>
                      <a:pt x="835343" y="325230"/>
                    </a:cubicBezTo>
                    <a:cubicBezTo>
                      <a:pt x="842010" y="754808"/>
                      <a:pt x="849630" y="1185338"/>
                      <a:pt x="855345" y="1614915"/>
                    </a:cubicBezTo>
                    <a:cubicBezTo>
                      <a:pt x="856298" y="1660635"/>
                      <a:pt x="872490" y="1693021"/>
                      <a:pt x="913448" y="1715880"/>
                    </a:cubicBezTo>
                    <a:cubicBezTo>
                      <a:pt x="939165" y="1730168"/>
                      <a:pt x="962978" y="1750171"/>
                      <a:pt x="982980" y="1772078"/>
                    </a:cubicBezTo>
                    <a:cubicBezTo>
                      <a:pt x="1015365" y="1807321"/>
                      <a:pt x="1047750" y="1835896"/>
                      <a:pt x="1100138" y="1834943"/>
                    </a:cubicBezTo>
                    <a:cubicBezTo>
                      <a:pt x="1110615" y="1834943"/>
                      <a:pt x="1121093" y="1852088"/>
                      <a:pt x="1142048" y="1870185"/>
                    </a:cubicBezTo>
                    <a:cubicBezTo>
                      <a:pt x="1061085" y="1885425"/>
                      <a:pt x="996315" y="1901618"/>
                      <a:pt x="930593" y="1878758"/>
                    </a:cubicBezTo>
                    <a:cubicBezTo>
                      <a:pt x="906780" y="1870185"/>
                      <a:pt x="880110" y="1854946"/>
                      <a:pt x="864870" y="1834943"/>
                    </a:cubicBezTo>
                    <a:cubicBezTo>
                      <a:pt x="807720" y="1758743"/>
                      <a:pt x="734378" y="1729215"/>
                      <a:pt x="641033" y="1736835"/>
                    </a:cubicBezTo>
                    <a:cubicBezTo>
                      <a:pt x="620078" y="1738740"/>
                      <a:pt x="598170" y="1731121"/>
                      <a:pt x="574358" y="1728263"/>
                    </a:cubicBezTo>
                    <a:cubicBezTo>
                      <a:pt x="580073" y="1715880"/>
                      <a:pt x="581025" y="1711118"/>
                      <a:pt x="582930" y="1710165"/>
                    </a:cubicBezTo>
                    <a:cubicBezTo>
                      <a:pt x="677228" y="1693021"/>
                      <a:pt x="667703" y="1628250"/>
                      <a:pt x="667703" y="1553955"/>
                    </a:cubicBezTo>
                    <a:cubicBezTo>
                      <a:pt x="670560" y="1110090"/>
                      <a:pt x="680085" y="665273"/>
                      <a:pt x="686753" y="221408"/>
                    </a:cubicBezTo>
                    <a:cubicBezTo>
                      <a:pt x="686753" y="211883"/>
                      <a:pt x="686753" y="203310"/>
                      <a:pt x="686753" y="184260"/>
                    </a:cubicBezTo>
                    <a:cubicBezTo>
                      <a:pt x="595313" y="169020"/>
                      <a:pt x="505778" y="149018"/>
                      <a:pt x="415290" y="140445"/>
                    </a:cubicBezTo>
                    <a:cubicBezTo>
                      <a:pt x="300990" y="129968"/>
                      <a:pt x="241935" y="174735"/>
                      <a:pt x="205740" y="284273"/>
                    </a:cubicBezTo>
                    <a:cubicBezTo>
                      <a:pt x="202883" y="292845"/>
                      <a:pt x="199073" y="302370"/>
                      <a:pt x="193358" y="316658"/>
                    </a:cubicBezTo>
                    <a:cubicBezTo>
                      <a:pt x="126683" y="229980"/>
                      <a:pt x="61913" y="149018"/>
                      <a:pt x="0" y="72818"/>
                    </a:cubicBezTo>
                    <a:cubicBezTo>
                      <a:pt x="54293" y="60435"/>
                      <a:pt x="105728" y="47100"/>
                      <a:pt x="159068" y="37575"/>
                    </a:cubicBezTo>
                    <a:cubicBezTo>
                      <a:pt x="237173" y="24240"/>
                      <a:pt x="315278" y="14715"/>
                      <a:pt x="393383" y="3285"/>
                    </a:cubicBezTo>
                    <a:cubicBezTo>
                      <a:pt x="525780" y="-14812"/>
                      <a:pt x="642938" y="46148"/>
                      <a:pt x="764858" y="81390"/>
                    </a:cubicBezTo>
                    <a:cubicBezTo>
                      <a:pt x="962025" y="139493"/>
                      <a:pt x="1157288" y="205215"/>
                      <a:pt x="1353503" y="267128"/>
                    </a:cubicBezTo>
                    <a:cubicBezTo>
                      <a:pt x="1445895" y="296655"/>
                      <a:pt x="1512570" y="266175"/>
                      <a:pt x="1551623" y="178545"/>
                    </a:cubicBezTo>
                    <a:cubicBezTo>
                      <a:pt x="1569720" y="138540"/>
                      <a:pt x="1587818" y="97583"/>
                      <a:pt x="1604963" y="56625"/>
                    </a:cubicBezTo>
                    <a:cubicBezTo>
                      <a:pt x="1609725" y="46148"/>
                      <a:pt x="1611630" y="35670"/>
                      <a:pt x="1615440" y="25193"/>
                    </a:cubicBezTo>
                    <a:cubicBezTo>
                      <a:pt x="1621155" y="32813"/>
                      <a:pt x="1627823" y="37575"/>
                      <a:pt x="1634490" y="432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BAB25EF2-6B3E-42B6-8735-36F06A8C95FA}"/>
                  </a:ext>
                </a:extLst>
              </p:cNvPr>
              <p:cNvSpPr/>
              <p:nvPr/>
            </p:nvSpPr>
            <p:spPr>
              <a:xfrm>
                <a:off x="7190559" y="1496277"/>
                <a:ext cx="424583" cy="542976"/>
              </a:xfrm>
              <a:custGeom>
                <a:avLst/>
                <a:gdLst>
                  <a:gd name="connsiteX0" fmla="*/ 313373 w 990600"/>
                  <a:gd name="connsiteY0" fmla="*/ 534353 h 1266825"/>
                  <a:gd name="connsiteX1" fmla="*/ 250507 w 990600"/>
                  <a:gd name="connsiteY1" fmla="*/ 636270 h 1266825"/>
                  <a:gd name="connsiteX2" fmla="*/ 276225 w 990600"/>
                  <a:gd name="connsiteY2" fmla="*/ 872490 h 1266825"/>
                  <a:gd name="connsiteX3" fmla="*/ 355282 w 990600"/>
                  <a:gd name="connsiteY3" fmla="*/ 983932 h 1266825"/>
                  <a:gd name="connsiteX4" fmla="*/ 396240 w 990600"/>
                  <a:gd name="connsiteY4" fmla="*/ 1051560 h 1266825"/>
                  <a:gd name="connsiteX5" fmla="*/ 0 w 990600"/>
                  <a:gd name="connsiteY5" fmla="*/ 1015365 h 1266825"/>
                  <a:gd name="connsiteX6" fmla="*/ 33338 w 990600"/>
                  <a:gd name="connsiteY6" fmla="*/ 988695 h 1266825"/>
                  <a:gd name="connsiteX7" fmla="*/ 91440 w 990600"/>
                  <a:gd name="connsiteY7" fmla="*/ 969645 h 1266825"/>
                  <a:gd name="connsiteX8" fmla="*/ 140017 w 990600"/>
                  <a:gd name="connsiteY8" fmla="*/ 906780 h 1266825"/>
                  <a:gd name="connsiteX9" fmla="*/ 140017 w 990600"/>
                  <a:gd name="connsiteY9" fmla="*/ 241935 h 1266825"/>
                  <a:gd name="connsiteX10" fmla="*/ 138113 w 990600"/>
                  <a:gd name="connsiteY10" fmla="*/ 213360 h 1266825"/>
                  <a:gd name="connsiteX11" fmla="*/ 29527 w 990600"/>
                  <a:gd name="connsiteY11" fmla="*/ 40957 h 1266825"/>
                  <a:gd name="connsiteX12" fmla="*/ 4763 w 990600"/>
                  <a:gd name="connsiteY12" fmla="*/ 15240 h 1266825"/>
                  <a:gd name="connsiteX13" fmla="*/ 13335 w 990600"/>
                  <a:gd name="connsiteY13" fmla="*/ 0 h 1266825"/>
                  <a:gd name="connsiteX14" fmla="*/ 102870 w 990600"/>
                  <a:gd name="connsiteY14" fmla="*/ 23813 h 1266825"/>
                  <a:gd name="connsiteX15" fmla="*/ 168592 w 990600"/>
                  <a:gd name="connsiteY15" fmla="*/ 32385 h 1266825"/>
                  <a:gd name="connsiteX16" fmla="*/ 438150 w 990600"/>
                  <a:gd name="connsiteY16" fmla="*/ 11430 h 1266825"/>
                  <a:gd name="connsiteX17" fmla="*/ 631507 w 990600"/>
                  <a:gd name="connsiteY17" fmla="*/ 268605 h 1266825"/>
                  <a:gd name="connsiteX18" fmla="*/ 464820 w 990600"/>
                  <a:gd name="connsiteY18" fmla="*/ 487680 h 1266825"/>
                  <a:gd name="connsiteX19" fmla="*/ 443865 w 990600"/>
                  <a:gd name="connsiteY19" fmla="*/ 548640 h 1266825"/>
                  <a:gd name="connsiteX20" fmla="*/ 524828 w 990600"/>
                  <a:gd name="connsiteY20" fmla="*/ 792480 h 1266825"/>
                  <a:gd name="connsiteX21" fmla="*/ 655320 w 990600"/>
                  <a:gd name="connsiteY21" fmla="*/ 1003935 h 1266825"/>
                  <a:gd name="connsiteX22" fmla="*/ 699135 w 990600"/>
                  <a:gd name="connsiteY22" fmla="*/ 1054418 h 1266825"/>
                  <a:gd name="connsiteX23" fmla="*/ 997268 w 990600"/>
                  <a:gd name="connsiteY23" fmla="*/ 1226820 h 1266825"/>
                  <a:gd name="connsiteX24" fmla="*/ 997268 w 990600"/>
                  <a:gd name="connsiteY24" fmla="*/ 1275398 h 1266825"/>
                  <a:gd name="connsiteX25" fmla="*/ 664845 w 990600"/>
                  <a:gd name="connsiteY25" fmla="*/ 1180148 h 1266825"/>
                  <a:gd name="connsiteX26" fmla="*/ 478155 w 990600"/>
                  <a:gd name="connsiteY26" fmla="*/ 1120140 h 1266825"/>
                  <a:gd name="connsiteX27" fmla="*/ 514350 w 990600"/>
                  <a:gd name="connsiteY27" fmla="*/ 1067753 h 1266825"/>
                  <a:gd name="connsiteX28" fmla="*/ 528637 w 990600"/>
                  <a:gd name="connsiteY28" fmla="*/ 1026795 h 1266825"/>
                  <a:gd name="connsiteX29" fmla="*/ 413385 w 990600"/>
                  <a:gd name="connsiteY29" fmla="*/ 718185 h 1266825"/>
                  <a:gd name="connsiteX30" fmla="*/ 313373 w 990600"/>
                  <a:gd name="connsiteY30" fmla="*/ 534353 h 1266825"/>
                  <a:gd name="connsiteX31" fmla="*/ 238125 w 990600"/>
                  <a:gd name="connsiteY31" fmla="*/ 282892 h 1266825"/>
                  <a:gd name="connsiteX32" fmla="*/ 237173 w 990600"/>
                  <a:gd name="connsiteY32" fmla="*/ 373380 h 1266825"/>
                  <a:gd name="connsiteX33" fmla="*/ 289560 w 990600"/>
                  <a:gd name="connsiteY33" fmla="*/ 457200 h 1266825"/>
                  <a:gd name="connsiteX34" fmla="*/ 366712 w 990600"/>
                  <a:gd name="connsiteY34" fmla="*/ 439103 h 1266825"/>
                  <a:gd name="connsiteX35" fmla="*/ 471487 w 990600"/>
                  <a:gd name="connsiteY35" fmla="*/ 189547 h 1266825"/>
                  <a:gd name="connsiteX36" fmla="*/ 360045 w 990600"/>
                  <a:gd name="connsiteY36" fmla="*/ 82867 h 1266825"/>
                  <a:gd name="connsiteX37" fmla="*/ 238125 w 990600"/>
                  <a:gd name="connsiteY37" fmla="*/ 197167 h 1266825"/>
                  <a:gd name="connsiteX38" fmla="*/ 238125 w 990600"/>
                  <a:gd name="connsiteY38" fmla="*/ 282892 h 126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90600" h="1266825">
                    <a:moveTo>
                      <a:pt x="313373" y="534353"/>
                    </a:moveTo>
                    <a:cubicBezTo>
                      <a:pt x="262890" y="554355"/>
                      <a:pt x="243840" y="584835"/>
                      <a:pt x="250507" y="636270"/>
                    </a:cubicBezTo>
                    <a:cubicBezTo>
                      <a:pt x="261938" y="714375"/>
                      <a:pt x="265748" y="794385"/>
                      <a:pt x="276225" y="872490"/>
                    </a:cubicBezTo>
                    <a:cubicBezTo>
                      <a:pt x="282892" y="922973"/>
                      <a:pt x="309563" y="963930"/>
                      <a:pt x="355282" y="983932"/>
                    </a:cubicBezTo>
                    <a:cubicBezTo>
                      <a:pt x="389573" y="999173"/>
                      <a:pt x="396240" y="1022032"/>
                      <a:pt x="396240" y="1051560"/>
                    </a:cubicBezTo>
                    <a:cubicBezTo>
                      <a:pt x="267653" y="1040130"/>
                      <a:pt x="140017" y="1027748"/>
                      <a:pt x="0" y="1015365"/>
                    </a:cubicBezTo>
                    <a:cubicBezTo>
                      <a:pt x="15240" y="1002982"/>
                      <a:pt x="22860" y="992505"/>
                      <a:pt x="33338" y="988695"/>
                    </a:cubicBezTo>
                    <a:cubicBezTo>
                      <a:pt x="52388" y="981075"/>
                      <a:pt x="76200" y="981075"/>
                      <a:pt x="91440" y="969645"/>
                    </a:cubicBezTo>
                    <a:cubicBezTo>
                      <a:pt x="112395" y="952500"/>
                      <a:pt x="140017" y="927735"/>
                      <a:pt x="140017" y="906780"/>
                    </a:cubicBezTo>
                    <a:cubicBezTo>
                      <a:pt x="142875" y="684848"/>
                      <a:pt x="140970" y="462915"/>
                      <a:pt x="140017" y="241935"/>
                    </a:cubicBezTo>
                    <a:cubicBezTo>
                      <a:pt x="140017" y="232410"/>
                      <a:pt x="138113" y="222885"/>
                      <a:pt x="138113" y="213360"/>
                    </a:cubicBezTo>
                    <a:cubicBezTo>
                      <a:pt x="140970" y="131445"/>
                      <a:pt x="116205" y="67627"/>
                      <a:pt x="29527" y="40957"/>
                    </a:cubicBezTo>
                    <a:cubicBezTo>
                      <a:pt x="20002" y="38100"/>
                      <a:pt x="13335" y="23813"/>
                      <a:pt x="4763" y="15240"/>
                    </a:cubicBezTo>
                    <a:cubicBezTo>
                      <a:pt x="7620" y="10477"/>
                      <a:pt x="10477" y="4763"/>
                      <a:pt x="13335" y="0"/>
                    </a:cubicBezTo>
                    <a:cubicBezTo>
                      <a:pt x="42863" y="8572"/>
                      <a:pt x="72390" y="17145"/>
                      <a:pt x="102870" y="23813"/>
                    </a:cubicBezTo>
                    <a:cubicBezTo>
                      <a:pt x="123825" y="28575"/>
                      <a:pt x="146685" y="33338"/>
                      <a:pt x="168592" y="32385"/>
                    </a:cubicBezTo>
                    <a:cubicBezTo>
                      <a:pt x="258127" y="26670"/>
                      <a:pt x="348615" y="20002"/>
                      <a:pt x="438150" y="11430"/>
                    </a:cubicBezTo>
                    <a:cubicBezTo>
                      <a:pt x="572453" y="0"/>
                      <a:pt x="671512" y="128588"/>
                      <a:pt x="631507" y="268605"/>
                    </a:cubicBezTo>
                    <a:cubicBezTo>
                      <a:pt x="604837" y="362903"/>
                      <a:pt x="544830" y="433388"/>
                      <a:pt x="464820" y="487680"/>
                    </a:cubicBezTo>
                    <a:cubicBezTo>
                      <a:pt x="438150" y="505778"/>
                      <a:pt x="433387" y="520065"/>
                      <a:pt x="443865" y="548640"/>
                    </a:cubicBezTo>
                    <a:cubicBezTo>
                      <a:pt x="472440" y="629603"/>
                      <a:pt x="496253" y="711518"/>
                      <a:pt x="524828" y="792480"/>
                    </a:cubicBezTo>
                    <a:cubicBezTo>
                      <a:pt x="552450" y="872490"/>
                      <a:pt x="589598" y="947737"/>
                      <a:pt x="655320" y="1003935"/>
                    </a:cubicBezTo>
                    <a:cubicBezTo>
                      <a:pt x="672465" y="1018223"/>
                      <a:pt x="685800" y="1036320"/>
                      <a:pt x="699135" y="1054418"/>
                    </a:cubicBezTo>
                    <a:cubicBezTo>
                      <a:pt x="808673" y="1196340"/>
                      <a:pt x="820103" y="1203008"/>
                      <a:pt x="997268" y="1226820"/>
                    </a:cubicBezTo>
                    <a:cubicBezTo>
                      <a:pt x="997268" y="1241108"/>
                      <a:pt x="997268" y="1256348"/>
                      <a:pt x="997268" y="1275398"/>
                    </a:cubicBezTo>
                    <a:cubicBezTo>
                      <a:pt x="880110" y="1256348"/>
                      <a:pt x="762953" y="1251585"/>
                      <a:pt x="664845" y="1180148"/>
                    </a:cubicBezTo>
                    <a:cubicBezTo>
                      <a:pt x="584835" y="1122045"/>
                      <a:pt x="584835" y="1122045"/>
                      <a:pt x="478155" y="1120140"/>
                    </a:cubicBezTo>
                    <a:cubicBezTo>
                      <a:pt x="493395" y="1099185"/>
                      <a:pt x="504825" y="1083945"/>
                      <a:pt x="514350" y="1067753"/>
                    </a:cubicBezTo>
                    <a:cubicBezTo>
                      <a:pt x="521018" y="1055370"/>
                      <a:pt x="528637" y="1040130"/>
                      <a:pt x="528637" y="1026795"/>
                    </a:cubicBezTo>
                    <a:cubicBezTo>
                      <a:pt x="525780" y="911543"/>
                      <a:pt x="461962" y="817245"/>
                      <a:pt x="413385" y="718185"/>
                    </a:cubicBezTo>
                    <a:cubicBezTo>
                      <a:pt x="384810" y="654368"/>
                      <a:pt x="348615" y="596265"/>
                      <a:pt x="313373" y="534353"/>
                    </a:cubicBezTo>
                    <a:close/>
                    <a:moveTo>
                      <a:pt x="238125" y="282892"/>
                    </a:moveTo>
                    <a:cubicBezTo>
                      <a:pt x="238125" y="313373"/>
                      <a:pt x="241935" y="343853"/>
                      <a:pt x="237173" y="373380"/>
                    </a:cubicBezTo>
                    <a:cubicBezTo>
                      <a:pt x="229552" y="419100"/>
                      <a:pt x="261938" y="442913"/>
                      <a:pt x="289560" y="457200"/>
                    </a:cubicBezTo>
                    <a:cubicBezTo>
                      <a:pt x="307657" y="466725"/>
                      <a:pt x="344805" y="453390"/>
                      <a:pt x="366712" y="439103"/>
                    </a:cubicBezTo>
                    <a:cubicBezTo>
                      <a:pt x="459105" y="381000"/>
                      <a:pt x="483870" y="293370"/>
                      <a:pt x="471487" y="189547"/>
                    </a:cubicBezTo>
                    <a:cubicBezTo>
                      <a:pt x="462915" y="117157"/>
                      <a:pt x="427673" y="80010"/>
                      <a:pt x="360045" y="82867"/>
                    </a:cubicBezTo>
                    <a:cubicBezTo>
                      <a:pt x="288607" y="85725"/>
                      <a:pt x="240030" y="130492"/>
                      <a:pt x="238125" y="197167"/>
                    </a:cubicBezTo>
                    <a:cubicBezTo>
                      <a:pt x="238125" y="226695"/>
                      <a:pt x="238125" y="255270"/>
                      <a:pt x="238125" y="2828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7744644F-C36E-4AD1-A133-7158A6155EF7}"/>
                  </a:ext>
                </a:extLst>
              </p:cNvPr>
              <p:cNvSpPr/>
              <p:nvPr/>
            </p:nvSpPr>
            <p:spPr>
              <a:xfrm>
                <a:off x="7498790" y="1490153"/>
                <a:ext cx="216374" cy="510316"/>
              </a:xfrm>
              <a:custGeom>
                <a:avLst/>
                <a:gdLst>
                  <a:gd name="connsiteX0" fmla="*/ 493395 w 504825"/>
                  <a:gd name="connsiteY0" fmla="*/ 1191578 h 1190625"/>
                  <a:gd name="connsiteX1" fmla="*/ 283845 w 504825"/>
                  <a:gd name="connsiteY1" fmla="*/ 1122998 h 1190625"/>
                  <a:gd name="connsiteX2" fmla="*/ 67628 w 504825"/>
                  <a:gd name="connsiteY2" fmla="*/ 1120140 h 1190625"/>
                  <a:gd name="connsiteX3" fmla="*/ 69533 w 504825"/>
                  <a:gd name="connsiteY3" fmla="*/ 1115378 h 1190625"/>
                  <a:gd name="connsiteX4" fmla="*/ 146685 w 504825"/>
                  <a:gd name="connsiteY4" fmla="*/ 942023 h 1190625"/>
                  <a:gd name="connsiteX5" fmla="*/ 130493 w 504825"/>
                  <a:gd name="connsiteY5" fmla="*/ 290513 h 1190625"/>
                  <a:gd name="connsiteX6" fmla="*/ 36195 w 504825"/>
                  <a:gd name="connsiteY6" fmla="*/ 167640 h 1190625"/>
                  <a:gd name="connsiteX7" fmla="*/ 0 w 504825"/>
                  <a:gd name="connsiteY7" fmla="*/ 138113 h 1190625"/>
                  <a:gd name="connsiteX8" fmla="*/ 134303 w 504825"/>
                  <a:gd name="connsiteY8" fmla="*/ 125730 h 1190625"/>
                  <a:gd name="connsiteX9" fmla="*/ 335280 w 504825"/>
                  <a:gd name="connsiteY9" fmla="*/ 14288 h 1190625"/>
                  <a:gd name="connsiteX10" fmla="*/ 374333 w 504825"/>
                  <a:gd name="connsiteY10" fmla="*/ 0 h 1190625"/>
                  <a:gd name="connsiteX11" fmla="*/ 380048 w 504825"/>
                  <a:gd name="connsiteY11" fmla="*/ 14288 h 1190625"/>
                  <a:gd name="connsiteX12" fmla="*/ 365760 w 504825"/>
                  <a:gd name="connsiteY12" fmla="*/ 32385 h 1190625"/>
                  <a:gd name="connsiteX13" fmla="*/ 254318 w 504825"/>
                  <a:gd name="connsiteY13" fmla="*/ 336232 h 1190625"/>
                  <a:gd name="connsiteX14" fmla="*/ 279083 w 504825"/>
                  <a:gd name="connsiteY14" fmla="*/ 948690 h 1190625"/>
                  <a:gd name="connsiteX15" fmla="*/ 302895 w 504825"/>
                  <a:gd name="connsiteY15" fmla="*/ 1002030 h 1190625"/>
                  <a:gd name="connsiteX16" fmla="*/ 446723 w 504825"/>
                  <a:gd name="connsiteY16" fmla="*/ 1118235 h 1190625"/>
                  <a:gd name="connsiteX17" fmla="*/ 505778 w 504825"/>
                  <a:gd name="connsiteY17" fmla="*/ 1179195 h 1190625"/>
                  <a:gd name="connsiteX18" fmla="*/ 493395 w 504825"/>
                  <a:gd name="connsiteY18" fmla="*/ 1191578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4825" h="1190625">
                    <a:moveTo>
                      <a:pt x="493395" y="1191578"/>
                    </a:moveTo>
                    <a:cubicBezTo>
                      <a:pt x="423863" y="1167765"/>
                      <a:pt x="355283" y="1134428"/>
                      <a:pt x="283845" y="1122998"/>
                    </a:cubicBezTo>
                    <a:cubicBezTo>
                      <a:pt x="213360" y="1111568"/>
                      <a:pt x="139065" y="1120140"/>
                      <a:pt x="67628" y="1120140"/>
                    </a:cubicBezTo>
                    <a:cubicBezTo>
                      <a:pt x="66675" y="1122998"/>
                      <a:pt x="66675" y="1116330"/>
                      <a:pt x="69533" y="1115378"/>
                    </a:cubicBezTo>
                    <a:cubicBezTo>
                      <a:pt x="153353" y="1083945"/>
                      <a:pt x="146685" y="1007745"/>
                      <a:pt x="146685" y="942023"/>
                    </a:cubicBezTo>
                    <a:cubicBezTo>
                      <a:pt x="144780" y="724853"/>
                      <a:pt x="138113" y="507682"/>
                      <a:pt x="130493" y="290513"/>
                    </a:cubicBezTo>
                    <a:cubicBezTo>
                      <a:pt x="127635" y="211455"/>
                      <a:pt x="110490" y="193358"/>
                      <a:pt x="36195" y="167640"/>
                    </a:cubicBezTo>
                    <a:cubicBezTo>
                      <a:pt x="24765" y="163830"/>
                      <a:pt x="17145" y="152400"/>
                      <a:pt x="0" y="138113"/>
                    </a:cubicBezTo>
                    <a:cubicBezTo>
                      <a:pt x="53340" y="133350"/>
                      <a:pt x="95250" y="133350"/>
                      <a:pt x="134303" y="125730"/>
                    </a:cubicBezTo>
                    <a:cubicBezTo>
                      <a:pt x="212408" y="109538"/>
                      <a:pt x="278130" y="68580"/>
                      <a:pt x="335280" y="14288"/>
                    </a:cubicBezTo>
                    <a:cubicBezTo>
                      <a:pt x="344805" y="5715"/>
                      <a:pt x="360998" y="4763"/>
                      <a:pt x="374333" y="0"/>
                    </a:cubicBezTo>
                    <a:cubicBezTo>
                      <a:pt x="376238" y="4763"/>
                      <a:pt x="378143" y="9525"/>
                      <a:pt x="380048" y="14288"/>
                    </a:cubicBezTo>
                    <a:cubicBezTo>
                      <a:pt x="375285" y="20002"/>
                      <a:pt x="371475" y="27622"/>
                      <a:pt x="365760" y="32385"/>
                    </a:cubicBezTo>
                    <a:cubicBezTo>
                      <a:pt x="274320" y="113347"/>
                      <a:pt x="247650" y="217170"/>
                      <a:pt x="254318" y="336232"/>
                    </a:cubicBezTo>
                    <a:cubicBezTo>
                      <a:pt x="265748" y="540068"/>
                      <a:pt x="270510" y="744855"/>
                      <a:pt x="279083" y="948690"/>
                    </a:cubicBezTo>
                    <a:cubicBezTo>
                      <a:pt x="280035" y="966787"/>
                      <a:pt x="289560" y="989648"/>
                      <a:pt x="302895" y="1002030"/>
                    </a:cubicBezTo>
                    <a:cubicBezTo>
                      <a:pt x="348615" y="1042987"/>
                      <a:pt x="399098" y="1079183"/>
                      <a:pt x="446723" y="1118235"/>
                    </a:cubicBezTo>
                    <a:cubicBezTo>
                      <a:pt x="467678" y="1136333"/>
                      <a:pt x="485775" y="1158240"/>
                      <a:pt x="505778" y="1179195"/>
                    </a:cubicBezTo>
                    <a:cubicBezTo>
                      <a:pt x="501968" y="1183005"/>
                      <a:pt x="498158" y="1186815"/>
                      <a:pt x="493395" y="11915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60AB0821-B193-4FCC-A28C-DA74C1939464}"/>
              </a:ext>
            </a:extLst>
          </p:cNvPr>
          <p:cNvGrpSpPr/>
          <p:nvPr/>
        </p:nvGrpSpPr>
        <p:grpSpPr>
          <a:xfrm rot="21004773">
            <a:off x="1725392" y="2169889"/>
            <a:ext cx="3226051" cy="1740895"/>
            <a:chOff x="3009900" y="2274021"/>
            <a:chExt cx="2987103" cy="1611950"/>
          </a:xfrm>
        </p:grpSpPr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60379C29-697D-42EB-B54B-7BBEE396A610}"/>
                </a:ext>
              </a:extLst>
            </p:cNvPr>
            <p:cNvGrpSpPr/>
            <p:nvPr/>
          </p:nvGrpSpPr>
          <p:grpSpPr>
            <a:xfrm>
              <a:off x="3009900" y="2274021"/>
              <a:ext cx="2987103" cy="1171050"/>
              <a:chOff x="3772186" y="2297508"/>
              <a:chExt cx="6632887" cy="2600325"/>
            </a:xfrm>
          </p:grpSpPr>
          <p:sp>
            <p:nvSpPr>
              <p:cNvPr id="421" name="Graphic 90">
                <a:extLst>
                  <a:ext uri="{FF2B5EF4-FFF2-40B4-BE49-F238E27FC236}">
                    <a16:creationId xmlns:a16="http://schemas.microsoft.com/office/drawing/2014/main" id="{D2FE193E-53B1-464E-83B8-CEED084F714A}"/>
                  </a:ext>
                </a:extLst>
              </p:cNvPr>
              <p:cNvSpPr/>
              <p:nvPr/>
            </p:nvSpPr>
            <p:spPr>
              <a:xfrm rot="21006900">
                <a:off x="6585548" y="2297508"/>
                <a:ext cx="3819525" cy="2600325"/>
              </a:xfrm>
              <a:custGeom>
                <a:avLst/>
                <a:gdLst>
                  <a:gd name="connsiteX0" fmla="*/ 2554515 w 3819525"/>
                  <a:gd name="connsiteY0" fmla="*/ 1311354 h 2600325"/>
                  <a:gd name="connsiteX1" fmla="*/ 2497365 w 3819525"/>
                  <a:gd name="connsiteY1" fmla="*/ 1328499 h 2600325"/>
                  <a:gd name="connsiteX2" fmla="*/ 2462122 w 3819525"/>
                  <a:gd name="connsiteY2" fmla="*/ 1384697 h 2600325"/>
                  <a:gd name="connsiteX3" fmla="*/ 2479267 w 3819525"/>
                  <a:gd name="connsiteY3" fmla="*/ 1415177 h 2600325"/>
                  <a:gd name="connsiteX4" fmla="*/ 2530702 w 3819525"/>
                  <a:gd name="connsiteY4" fmla="*/ 1419939 h 2600325"/>
                  <a:gd name="connsiteX5" fmla="*/ 2676434 w 3819525"/>
                  <a:gd name="connsiteY5" fmla="*/ 1458039 h 2600325"/>
                  <a:gd name="connsiteX6" fmla="*/ 2747872 w 3819525"/>
                  <a:gd name="connsiteY6" fmla="*/ 1583769 h 2600325"/>
                  <a:gd name="connsiteX7" fmla="*/ 2802165 w 3819525"/>
                  <a:gd name="connsiteY7" fmla="*/ 1607582 h 2600325"/>
                  <a:gd name="connsiteX8" fmla="*/ 2818357 w 3819525"/>
                  <a:gd name="connsiteY8" fmla="*/ 1574244 h 2600325"/>
                  <a:gd name="connsiteX9" fmla="*/ 2775494 w 3819525"/>
                  <a:gd name="connsiteY9" fmla="*/ 1497092 h 2600325"/>
                  <a:gd name="connsiteX10" fmla="*/ 2608807 w 3819525"/>
                  <a:gd name="connsiteY10" fmla="*/ 1334214 h 2600325"/>
                  <a:gd name="connsiteX11" fmla="*/ 2554515 w 3819525"/>
                  <a:gd name="connsiteY11" fmla="*/ 1311354 h 2600325"/>
                  <a:gd name="connsiteX12" fmla="*/ 2554515 w 3819525"/>
                  <a:gd name="connsiteY12" fmla="*/ 1311354 h 2600325"/>
                  <a:gd name="connsiteX13" fmla="*/ 2628809 w 3819525"/>
                  <a:gd name="connsiteY13" fmla="*/ 1667 h 2600325"/>
                  <a:gd name="connsiteX14" fmla="*/ 2641192 w 3819525"/>
                  <a:gd name="connsiteY14" fmla="*/ 8334 h 2600325"/>
                  <a:gd name="connsiteX15" fmla="*/ 2967899 w 3819525"/>
                  <a:gd name="connsiteY15" fmla="*/ 431244 h 2600325"/>
                  <a:gd name="connsiteX16" fmla="*/ 2986949 w 3819525"/>
                  <a:gd name="connsiteY16" fmla="*/ 445532 h 2600325"/>
                  <a:gd name="connsiteX17" fmla="*/ 3174592 w 3819525"/>
                  <a:gd name="connsiteY17" fmla="*/ 413147 h 2600325"/>
                  <a:gd name="connsiteX18" fmla="*/ 3183165 w 3819525"/>
                  <a:gd name="connsiteY18" fmla="*/ 428387 h 2600325"/>
                  <a:gd name="connsiteX19" fmla="*/ 3004094 w 3819525"/>
                  <a:gd name="connsiteY19" fmla="*/ 532209 h 2600325"/>
                  <a:gd name="connsiteX20" fmla="*/ 3001237 w 3819525"/>
                  <a:gd name="connsiteY20" fmla="*/ 551259 h 2600325"/>
                  <a:gd name="connsiteX21" fmla="*/ 3027907 w 3819525"/>
                  <a:gd name="connsiteY21" fmla="*/ 575072 h 2600325"/>
                  <a:gd name="connsiteX22" fmla="*/ 3013619 w 3819525"/>
                  <a:gd name="connsiteY22" fmla="*/ 621744 h 2600325"/>
                  <a:gd name="connsiteX23" fmla="*/ 3007904 w 3819525"/>
                  <a:gd name="connsiteY23" fmla="*/ 643652 h 2600325"/>
                  <a:gd name="connsiteX24" fmla="*/ 3060292 w 3819525"/>
                  <a:gd name="connsiteY24" fmla="*/ 733187 h 2600325"/>
                  <a:gd name="connsiteX25" fmla="*/ 3066007 w 3819525"/>
                  <a:gd name="connsiteY25" fmla="*/ 763667 h 2600325"/>
                  <a:gd name="connsiteX26" fmla="*/ 3052672 w 3819525"/>
                  <a:gd name="connsiteY26" fmla="*/ 784622 h 2600325"/>
                  <a:gd name="connsiteX27" fmla="*/ 3033622 w 3819525"/>
                  <a:gd name="connsiteY27" fmla="*/ 774144 h 2600325"/>
                  <a:gd name="connsiteX28" fmla="*/ 3014572 w 3819525"/>
                  <a:gd name="connsiteY28" fmla="*/ 735092 h 2600325"/>
                  <a:gd name="connsiteX29" fmla="*/ 2991712 w 3819525"/>
                  <a:gd name="connsiteY29" fmla="*/ 733187 h 2600325"/>
                  <a:gd name="connsiteX30" fmla="*/ 2974567 w 3819525"/>
                  <a:gd name="connsiteY30" fmla="*/ 768429 h 2600325"/>
                  <a:gd name="connsiteX31" fmla="*/ 2962184 w 3819525"/>
                  <a:gd name="connsiteY31" fmla="*/ 772239 h 2600325"/>
                  <a:gd name="connsiteX32" fmla="*/ 2943134 w 3819525"/>
                  <a:gd name="connsiteY32" fmla="*/ 761762 h 2600325"/>
                  <a:gd name="connsiteX33" fmla="*/ 2914559 w 3819525"/>
                  <a:gd name="connsiteY33" fmla="*/ 787479 h 2600325"/>
                  <a:gd name="connsiteX34" fmla="*/ 2931704 w 3819525"/>
                  <a:gd name="connsiteY34" fmla="*/ 817007 h 2600325"/>
                  <a:gd name="connsiteX35" fmla="*/ 2955517 w 3819525"/>
                  <a:gd name="connsiteY35" fmla="*/ 817959 h 2600325"/>
                  <a:gd name="connsiteX36" fmla="*/ 2970757 w 3819525"/>
                  <a:gd name="connsiteY36" fmla="*/ 813197 h 2600325"/>
                  <a:gd name="connsiteX37" fmla="*/ 2966947 w 3819525"/>
                  <a:gd name="connsiteY37" fmla="*/ 836057 h 2600325"/>
                  <a:gd name="connsiteX38" fmla="*/ 2965994 w 3819525"/>
                  <a:gd name="connsiteY38" fmla="*/ 865584 h 2600325"/>
                  <a:gd name="connsiteX39" fmla="*/ 2975519 w 3819525"/>
                  <a:gd name="connsiteY39" fmla="*/ 882729 h 2600325"/>
                  <a:gd name="connsiteX40" fmla="*/ 2964090 w 3819525"/>
                  <a:gd name="connsiteY40" fmla="*/ 943689 h 2600325"/>
                  <a:gd name="connsiteX41" fmla="*/ 2923132 w 3819525"/>
                  <a:gd name="connsiteY41" fmla="*/ 940832 h 2600325"/>
                  <a:gd name="connsiteX42" fmla="*/ 2873602 w 3819525"/>
                  <a:gd name="connsiteY42" fmla="*/ 864632 h 2600325"/>
                  <a:gd name="connsiteX43" fmla="*/ 2817404 w 3819525"/>
                  <a:gd name="connsiteY43" fmla="*/ 818912 h 2600325"/>
                  <a:gd name="connsiteX44" fmla="*/ 2768827 w 3819525"/>
                  <a:gd name="connsiteY44" fmla="*/ 827484 h 2600325"/>
                  <a:gd name="connsiteX45" fmla="*/ 2709772 w 3819525"/>
                  <a:gd name="connsiteY45" fmla="*/ 911304 h 2600325"/>
                  <a:gd name="connsiteX46" fmla="*/ 2718344 w 3819525"/>
                  <a:gd name="connsiteY46" fmla="*/ 944642 h 2600325"/>
                  <a:gd name="connsiteX47" fmla="*/ 2745967 w 3819525"/>
                  <a:gd name="connsiteY47" fmla="*/ 1051322 h 2600325"/>
                  <a:gd name="connsiteX48" fmla="*/ 2745015 w 3819525"/>
                  <a:gd name="connsiteY48" fmla="*/ 1082754 h 2600325"/>
                  <a:gd name="connsiteX49" fmla="*/ 2788829 w 3819525"/>
                  <a:gd name="connsiteY49" fmla="*/ 1174194 h 2600325"/>
                  <a:gd name="connsiteX50" fmla="*/ 3157447 w 3819525"/>
                  <a:gd name="connsiteY50" fmla="*/ 1304687 h 2600325"/>
                  <a:gd name="connsiteX51" fmla="*/ 3189832 w 3819525"/>
                  <a:gd name="connsiteY51" fmla="*/ 1329452 h 2600325"/>
                  <a:gd name="connsiteX52" fmla="*/ 3202215 w 3819525"/>
                  <a:gd name="connsiteY52" fmla="*/ 1357074 h 2600325"/>
                  <a:gd name="connsiteX53" fmla="*/ 3240315 w 3819525"/>
                  <a:gd name="connsiteY53" fmla="*/ 1375172 h 2600325"/>
                  <a:gd name="connsiteX54" fmla="*/ 3342232 w 3819525"/>
                  <a:gd name="connsiteY54" fmla="*/ 1351359 h 2600325"/>
                  <a:gd name="connsiteX55" fmla="*/ 3449865 w 3819525"/>
                  <a:gd name="connsiteY55" fmla="*/ 1367552 h 2600325"/>
                  <a:gd name="connsiteX56" fmla="*/ 3512729 w 3819525"/>
                  <a:gd name="connsiteY56" fmla="*/ 1374219 h 2600325"/>
                  <a:gd name="connsiteX57" fmla="*/ 3755617 w 3819525"/>
                  <a:gd name="connsiteY57" fmla="*/ 1296114 h 2600325"/>
                  <a:gd name="connsiteX58" fmla="*/ 3767999 w 3819525"/>
                  <a:gd name="connsiteY58" fmla="*/ 1353264 h 2600325"/>
                  <a:gd name="connsiteX59" fmla="*/ 3620362 w 3819525"/>
                  <a:gd name="connsiteY59" fmla="*/ 1402794 h 2600325"/>
                  <a:gd name="connsiteX60" fmla="*/ 3548924 w 3819525"/>
                  <a:gd name="connsiteY60" fmla="*/ 1427559 h 2600325"/>
                  <a:gd name="connsiteX61" fmla="*/ 3534637 w 3819525"/>
                  <a:gd name="connsiteY61" fmla="*/ 1462802 h 2600325"/>
                  <a:gd name="connsiteX62" fmla="*/ 3543209 w 3819525"/>
                  <a:gd name="connsiteY62" fmla="*/ 1480899 h 2600325"/>
                  <a:gd name="connsiteX63" fmla="*/ 3534637 w 3819525"/>
                  <a:gd name="connsiteY63" fmla="*/ 1504712 h 2600325"/>
                  <a:gd name="connsiteX64" fmla="*/ 3501299 w 3819525"/>
                  <a:gd name="connsiteY64" fmla="*/ 1535192 h 2600325"/>
                  <a:gd name="connsiteX65" fmla="*/ 3462247 w 3819525"/>
                  <a:gd name="connsiteY65" fmla="*/ 1551384 h 2600325"/>
                  <a:gd name="connsiteX66" fmla="*/ 3445102 w 3819525"/>
                  <a:gd name="connsiteY66" fmla="*/ 1555194 h 2600325"/>
                  <a:gd name="connsiteX67" fmla="*/ 3423194 w 3819525"/>
                  <a:gd name="connsiteY67" fmla="*/ 1551384 h 2600325"/>
                  <a:gd name="connsiteX68" fmla="*/ 3412717 w 3819525"/>
                  <a:gd name="connsiteY68" fmla="*/ 1533287 h 2600325"/>
                  <a:gd name="connsiteX69" fmla="*/ 3377474 w 3819525"/>
                  <a:gd name="connsiteY69" fmla="*/ 1518999 h 2600325"/>
                  <a:gd name="connsiteX70" fmla="*/ 3156494 w 3819525"/>
                  <a:gd name="connsiteY70" fmla="*/ 1599962 h 2600325"/>
                  <a:gd name="connsiteX71" fmla="*/ 3120299 w 3819525"/>
                  <a:gd name="connsiteY71" fmla="*/ 1648539 h 2600325"/>
                  <a:gd name="connsiteX72" fmla="*/ 3112679 w 3819525"/>
                  <a:gd name="connsiteY72" fmla="*/ 1741884 h 2600325"/>
                  <a:gd name="connsiteX73" fmla="*/ 3070769 w 3819525"/>
                  <a:gd name="connsiteY73" fmla="*/ 1851422 h 2600325"/>
                  <a:gd name="connsiteX74" fmla="*/ 3017429 w 3819525"/>
                  <a:gd name="connsiteY74" fmla="*/ 1868567 h 2600325"/>
                  <a:gd name="connsiteX75" fmla="*/ 2884079 w 3819525"/>
                  <a:gd name="connsiteY75" fmla="*/ 1730454 h 2600325"/>
                  <a:gd name="connsiteX76" fmla="*/ 2860267 w 3819525"/>
                  <a:gd name="connsiteY76" fmla="*/ 1705689 h 2600325"/>
                  <a:gd name="connsiteX77" fmla="*/ 2823119 w 3819525"/>
                  <a:gd name="connsiteY77" fmla="*/ 1712357 h 2600325"/>
                  <a:gd name="connsiteX78" fmla="*/ 2816452 w 3819525"/>
                  <a:gd name="connsiteY78" fmla="*/ 1846659 h 2600325"/>
                  <a:gd name="connsiteX79" fmla="*/ 2867887 w 3819525"/>
                  <a:gd name="connsiteY79" fmla="*/ 1966674 h 2600325"/>
                  <a:gd name="connsiteX80" fmla="*/ 2836454 w 3819525"/>
                  <a:gd name="connsiteY80" fmla="*/ 2017157 h 2600325"/>
                  <a:gd name="connsiteX81" fmla="*/ 2705962 w 3819525"/>
                  <a:gd name="connsiteY81" fmla="*/ 2012394 h 2600325"/>
                  <a:gd name="connsiteX82" fmla="*/ 2685959 w 3819525"/>
                  <a:gd name="connsiteY82" fmla="*/ 2032397 h 2600325"/>
                  <a:gd name="connsiteX83" fmla="*/ 2679292 w 3819525"/>
                  <a:gd name="connsiteY83" fmla="*/ 2085737 h 2600325"/>
                  <a:gd name="connsiteX84" fmla="*/ 2692627 w 3819525"/>
                  <a:gd name="connsiteY84" fmla="*/ 2104787 h 2600325"/>
                  <a:gd name="connsiteX85" fmla="*/ 2708819 w 3819525"/>
                  <a:gd name="connsiteY85" fmla="*/ 2134315 h 2600325"/>
                  <a:gd name="connsiteX86" fmla="*/ 2704057 w 3819525"/>
                  <a:gd name="connsiteY86" fmla="*/ 2226707 h 2600325"/>
                  <a:gd name="connsiteX87" fmla="*/ 2787877 w 3819525"/>
                  <a:gd name="connsiteY87" fmla="*/ 2289572 h 2600325"/>
                  <a:gd name="connsiteX88" fmla="*/ 2827882 w 3819525"/>
                  <a:gd name="connsiteY88" fmla="*/ 2295287 h 2600325"/>
                  <a:gd name="connsiteX89" fmla="*/ 2851694 w 3819525"/>
                  <a:gd name="connsiteY89" fmla="*/ 2323862 h 2600325"/>
                  <a:gd name="connsiteX90" fmla="*/ 2851694 w 3819525"/>
                  <a:gd name="connsiteY90" fmla="*/ 2348627 h 2600325"/>
                  <a:gd name="connsiteX91" fmla="*/ 2831692 w 3819525"/>
                  <a:gd name="connsiteY91" fmla="*/ 2368629 h 2600325"/>
                  <a:gd name="connsiteX92" fmla="*/ 2717392 w 3819525"/>
                  <a:gd name="connsiteY92" fmla="*/ 2361962 h 2600325"/>
                  <a:gd name="connsiteX93" fmla="*/ 2615474 w 3819525"/>
                  <a:gd name="connsiteY93" fmla="*/ 2278142 h 2600325"/>
                  <a:gd name="connsiteX94" fmla="*/ 2601187 w 3819525"/>
                  <a:gd name="connsiteY94" fmla="*/ 2261949 h 2600325"/>
                  <a:gd name="connsiteX95" fmla="*/ 2586899 w 3819525"/>
                  <a:gd name="connsiteY95" fmla="*/ 2280047 h 2600325"/>
                  <a:gd name="connsiteX96" fmla="*/ 2579279 w 3819525"/>
                  <a:gd name="connsiteY96" fmla="*/ 2317195 h 2600325"/>
                  <a:gd name="connsiteX97" fmla="*/ 2541179 w 3819525"/>
                  <a:gd name="connsiteY97" fmla="*/ 2309574 h 2600325"/>
                  <a:gd name="connsiteX98" fmla="*/ 2539274 w 3819525"/>
                  <a:gd name="connsiteY98" fmla="*/ 2149554 h 2600325"/>
                  <a:gd name="connsiteX99" fmla="*/ 2559277 w 3819525"/>
                  <a:gd name="connsiteY99" fmla="*/ 2105740 h 2600325"/>
                  <a:gd name="connsiteX100" fmla="*/ 2594519 w 3819525"/>
                  <a:gd name="connsiteY100" fmla="*/ 2083832 h 2600325"/>
                  <a:gd name="connsiteX101" fmla="*/ 2604044 w 3819525"/>
                  <a:gd name="connsiteY101" fmla="*/ 2075259 h 2600325"/>
                  <a:gd name="connsiteX102" fmla="*/ 2598329 w 3819525"/>
                  <a:gd name="connsiteY102" fmla="*/ 2040017 h 2600325"/>
                  <a:gd name="connsiteX103" fmla="*/ 2577374 w 3819525"/>
                  <a:gd name="connsiteY103" fmla="*/ 2031444 h 2600325"/>
                  <a:gd name="connsiteX104" fmla="*/ 2394494 w 3819525"/>
                  <a:gd name="connsiteY104" fmla="*/ 2198132 h 2600325"/>
                  <a:gd name="connsiteX105" fmla="*/ 2394494 w 3819525"/>
                  <a:gd name="connsiteY105" fmla="*/ 2265759 h 2600325"/>
                  <a:gd name="connsiteX106" fmla="*/ 2412592 w 3819525"/>
                  <a:gd name="connsiteY106" fmla="*/ 2283857 h 2600325"/>
                  <a:gd name="connsiteX107" fmla="*/ 2419259 w 3819525"/>
                  <a:gd name="connsiteY107" fmla="*/ 2283857 h 2600325"/>
                  <a:gd name="connsiteX108" fmla="*/ 2446882 w 3819525"/>
                  <a:gd name="connsiteY108" fmla="*/ 2310527 h 2600325"/>
                  <a:gd name="connsiteX109" fmla="*/ 2442119 w 3819525"/>
                  <a:gd name="connsiteY109" fmla="*/ 2359104 h 2600325"/>
                  <a:gd name="connsiteX110" fmla="*/ 2430689 w 3819525"/>
                  <a:gd name="connsiteY110" fmla="*/ 2481024 h 2600325"/>
                  <a:gd name="connsiteX111" fmla="*/ 2492602 w 3819525"/>
                  <a:gd name="connsiteY111" fmla="*/ 2541032 h 2600325"/>
                  <a:gd name="connsiteX112" fmla="*/ 2482124 w 3819525"/>
                  <a:gd name="connsiteY112" fmla="*/ 2605802 h 2600325"/>
                  <a:gd name="connsiteX113" fmla="*/ 2347822 w 3819525"/>
                  <a:gd name="connsiteY113" fmla="*/ 2538174 h 2600325"/>
                  <a:gd name="connsiteX114" fmla="*/ 2340202 w 3819525"/>
                  <a:gd name="connsiteY114" fmla="*/ 2441019 h 2600325"/>
                  <a:gd name="connsiteX115" fmla="*/ 2336392 w 3819525"/>
                  <a:gd name="connsiteY115" fmla="*/ 2413397 h 2600325"/>
                  <a:gd name="connsiteX116" fmla="*/ 2311627 w 3819525"/>
                  <a:gd name="connsiteY116" fmla="*/ 2414349 h 2600325"/>
                  <a:gd name="connsiteX117" fmla="*/ 2280194 w 3819525"/>
                  <a:gd name="connsiteY117" fmla="*/ 2494359 h 2600325"/>
                  <a:gd name="connsiteX118" fmla="*/ 2259239 w 3819525"/>
                  <a:gd name="connsiteY118" fmla="*/ 2492455 h 2600325"/>
                  <a:gd name="connsiteX119" fmla="*/ 2263049 w 3819525"/>
                  <a:gd name="connsiteY119" fmla="*/ 2439115 h 2600325"/>
                  <a:gd name="connsiteX120" fmla="*/ 2266859 w 3819525"/>
                  <a:gd name="connsiteY120" fmla="*/ 2357199 h 2600325"/>
                  <a:gd name="connsiteX121" fmla="*/ 2288767 w 3819525"/>
                  <a:gd name="connsiteY121" fmla="*/ 2295287 h 2600325"/>
                  <a:gd name="connsiteX122" fmla="*/ 2318294 w 3819525"/>
                  <a:gd name="connsiteY122" fmla="*/ 2285762 h 2600325"/>
                  <a:gd name="connsiteX123" fmla="*/ 2328772 w 3819525"/>
                  <a:gd name="connsiteY123" fmla="*/ 2275284 h 2600325"/>
                  <a:gd name="connsiteX124" fmla="*/ 2325914 w 3819525"/>
                  <a:gd name="connsiteY124" fmla="*/ 2234327 h 2600325"/>
                  <a:gd name="connsiteX125" fmla="*/ 2316389 w 3819525"/>
                  <a:gd name="connsiteY125" fmla="*/ 2228612 h 2600325"/>
                  <a:gd name="connsiteX126" fmla="*/ 2257334 w 3819525"/>
                  <a:gd name="connsiteY126" fmla="*/ 2231470 h 2600325"/>
                  <a:gd name="connsiteX127" fmla="*/ 2170657 w 3819525"/>
                  <a:gd name="connsiteY127" fmla="*/ 2192417 h 2600325"/>
                  <a:gd name="connsiteX128" fmla="*/ 2002064 w 3819525"/>
                  <a:gd name="connsiteY128" fmla="*/ 1980009 h 2600325"/>
                  <a:gd name="connsiteX129" fmla="*/ 1923959 w 3819525"/>
                  <a:gd name="connsiteY129" fmla="*/ 1952387 h 2600325"/>
                  <a:gd name="connsiteX130" fmla="*/ 1019084 w 3819525"/>
                  <a:gd name="connsiteY130" fmla="*/ 2178129 h 2600325"/>
                  <a:gd name="connsiteX131" fmla="*/ 899069 w 3819525"/>
                  <a:gd name="connsiteY131" fmla="*/ 2245757 h 2600325"/>
                  <a:gd name="connsiteX132" fmla="*/ 772387 w 3819525"/>
                  <a:gd name="connsiteY132" fmla="*/ 2338149 h 2600325"/>
                  <a:gd name="connsiteX133" fmla="*/ 315187 w 3819525"/>
                  <a:gd name="connsiteY133" fmla="*/ 2483882 h 2600325"/>
                  <a:gd name="connsiteX134" fmla="*/ 253274 w 3819525"/>
                  <a:gd name="connsiteY134" fmla="*/ 2416254 h 2600325"/>
                  <a:gd name="connsiteX135" fmla="*/ 121829 w 3819525"/>
                  <a:gd name="connsiteY135" fmla="*/ 2170509 h 2600325"/>
                  <a:gd name="connsiteX136" fmla="*/ 146594 w 3819525"/>
                  <a:gd name="connsiteY136" fmla="*/ 2160984 h 2600325"/>
                  <a:gd name="connsiteX137" fmla="*/ 149452 w 3819525"/>
                  <a:gd name="connsiteY137" fmla="*/ 2146697 h 2600325"/>
                  <a:gd name="connsiteX138" fmla="*/ 42772 w 3819525"/>
                  <a:gd name="connsiteY138" fmla="*/ 1976199 h 2600325"/>
                  <a:gd name="connsiteX139" fmla="*/ 76109 w 3819525"/>
                  <a:gd name="connsiteY139" fmla="*/ 1942862 h 2600325"/>
                  <a:gd name="connsiteX140" fmla="*/ 9434 w 3819525"/>
                  <a:gd name="connsiteY140" fmla="*/ 1852374 h 2600325"/>
                  <a:gd name="connsiteX141" fmla="*/ 860017 w 3819525"/>
                  <a:gd name="connsiteY141" fmla="*/ 2102882 h 2600325"/>
                  <a:gd name="connsiteX142" fmla="*/ 989557 w 3819525"/>
                  <a:gd name="connsiteY142" fmla="*/ 2073354 h 2600325"/>
                  <a:gd name="connsiteX143" fmla="*/ 1880144 w 3819525"/>
                  <a:gd name="connsiteY143" fmla="*/ 1846659 h 2600325"/>
                  <a:gd name="connsiteX144" fmla="*/ 1888717 w 3819525"/>
                  <a:gd name="connsiteY144" fmla="*/ 1814274 h 2600325"/>
                  <a:gd name="connsiteX145" fmla="*/ 1707742 w 3819525"/>
                  <a:gd name="connsiteY145" fmla="*/ 1497092 h 2600325"/>
                  <a:gd name="connsiteX146" fmla="*/ 1782989 w 3819525"/>
                  <a:gd name="connsiteY146" fmla="*/ 1309449 h 2600325"/>
                  <a:gd name="connsiteX147" fmla="*/ 2153512 w 3819525"/>
                  <a:gd name="connsiteY147" fmla="*/ 1006554 h 2600325"/>
                  <a:gd name="connsiteX148" fmla="*/ 2404972 w 3819525"/>
                  <a:gd name="connsiteY148" fmla="*/ 758904 h 2600325"/>
                  <a:gd name="connsiteX149" fmla="*/ 2557372 w 3819525"/>
                  <a:gd name="connsiteY149" fmla="*/ 693182 h 2600325"/>
                  <a:gd name="connsiteX150" fmla="*/ 2573565 w 3819525"/>
                  <a:gd name="connsiteY150" fmla="*/ 683657 h 2600325"/>
                  <a:gd name="connsiteX151" fmla="*/ 2557372 w 3819525"/>
                  <a:gd name="connsiteY151" fmla="*/ 676037 h 2600325"/>
                  <a:gd name="connsiteX152" fmla="*/ 2474504 w 3819525"/>
                  <a:gd name="connsiteY152" fmla="*/ 596979 h 2600325"/>
                  <a:gd name="connsiteX153" fmla="*/ 2598329 w 3819525"/>
                  <a:gd name="connsiteY153" fmla="*/ 589359 h 2600325"/>
                  <a:gd name="connsiteX154" fmla="*/ 2659290 w 3819525"/>
                  <a:gd name="connsiteY154" fmla="*/ 553164 h 2600325"/>
                  <a:gd name="connsiteX155" fmla="*/ 2561182 w 3819525"/>
                  <a:gd name="connsiteY155" fmla="*/ 542687 h 2600325"/>
                  <a:gd name="connsiteX156" fmla="*/ 2478315 w 3819525"/>
                  <a:gd name="connsiteY156" fmla="*/ 498872 h 2600325"/>
                  <a:gd name="connsiteX157" fmla="*/ 2486887 w 3819525"/>
                  <a:gd name="connsiteY157" fmla="*/ 472202 h 2600325"/>
                  <a:gd name="connsiteX158" fmla="*/ 2669767 w 3819525"/>
                  <a:gd name="connsiteY158" fmla="*/ 462677 h 2600325"/>
                  <a:gd name="connsiteX159" fmla="*/ 2691674 w 3819525"/>
                  <a:gd name="connsiteY159" fmla="*/ 445532 h 2600325"/>
                  <a:gd name="connsiteX160" fmla="*/ 2629762 w 3819525"/>
                  <a:gd name="connsiteY160" fmla="*/ 24527 h 2600325"/>
                  <a:gd name="connsiteX161" fmla="*/ 2618332 w 3819525"/>
                  <a:gd name="connsiteY161" fmla="*/ 2619 h 2600325"/>
                  <a:gd name="connsiteX162" fmla="*/ 2628809 w 3819525"/>
                  <a:gd name="connsiteY162" fmla="*/ 1667 h 2600325"/>
                  <a:gd name="connsiteX163" fmla="*/ 2628809 w 3819525"/>
                  <a:gd name="connsiteY163" fmla="*/ 1667 h 2600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3819525" h="2600325">
                    <a:moveTo>
                      <a:pt x="2554515" y="1311354"/>
                    </a:moveTo>
                    <a:cubicBezTo>
                      <a:pt x="2534512" y="1310402"/>
                      <a:pt x="2515462" y="1316117"/>
                      <a:pt x="2497365" y="1328499"/>
                    </a:cubicBezTo>
                    <a:cubicBezTo>
                      <a:pt x="2478315" y="1341834"/>
                      <a:pt x="2464027" y="1359932"/>
                      <a:pt x="2462122" y="1384697"/>
                    </a:cubicBezTo>
                    <a:cubicBezTo>
                      <a:pt x="2463074" y="1398032"/>
                      <a:pt x="2467837" y="1408509"/>
                      <a:pt x="2479267" y="1415177"/>
                    </a:cubicBezTo>
                    <a:cubicBezTo>
                      <a:pt x="2495459" y="1423749"/>
                      <a:pt x="2512604" y="1423749"/>
                      <a:pt x="2530702" y="1419939"/>
                    </a:cubicBezTo>
                    <a:cubicBezTo>
                      <a:pt x="2585947" y="1407557"/>
                      <a:pt x="2635477" y="1416129"/>
                      <a:pt x="2676434" y="1458039"/>
                    </a:cubicBezTo>
                    <a:cubicBezTo>
                      <a:pt x="2712629" y="1493282"/>
                      <a:pt x="2734537" y="1537097"/>
                      <a:pt x="2747872" y="1583769"/>
                    </a:cubicBezTo>
                    <a:cubicBezTo>
                      <a:pt x="2758349" y="1619964"/>
                      <a:pt x="2769779" y="1625679"/>
                      <a:pt x="2802165" y="1607582"/>
                    </a:cubicBezTo>
                    <a:cubicBezTo>
                      <a:pt x="2815499" y="1599962"/>
                      <a:pt x="2820262" y="1588532"/>
                      <a:pt x="2818357" y="1574244"/>
                    </a:cubicBezTo>
                    <a:cubicBezTo>
                      <a:pt x="2812642" y="1543764"/>
                      <a:pt x="2794544" y="1519952"/>
                      <a:pt x="2775494" y="1497092"/>
                    </a:cubicBezTo>
                    <a:cubicBezTo>
                      <a:pt x="2726917" y="1436132"/>
                      <a:pt x="2667862" y="1383744"/>
                      <a:pt x="2608807" y="1334214"/>
                    </a:cubicBezTo>
                    <a:cubicBezTo>
                      <a:pt x="2593567" y="1319927"/>
                      <a:pt x="2573565" y="1312307"/>
                      <a:pt x="2554515" y="1311354"/>
                    </a:cubicBezTo>
                    <a:lnTo>
                      <a:pt x="2554515" y="1311354"/>
                    </a:lnTo>
                    <a:close/>
                    <a:moveTo>
                      <a:pt x="2628809" y="1667"/>
                    </a:moveTo>
                    <a:cubicBezTo>
                      <a:pt x="2632619" y="3572"/>
                      <a:pt x="2637382" y="6429"/>
                      <a:pt x="2641192" y="8334"/>
                    </a:cubicBezTo>
                    <a:cubicBezTo>
                      <a:pt x="2875507" y="119777"/>
                      <a:pt x="2954565" y="384572"/>
                      <a:pt x="2967899" y="431244"/>
                    </a:cubicBezTo>
                    <a:cubicBezTo>
                      <a:pt x="2971709" y="441722"/>
                      <a:pt x="2976472" y="445532"/>
                      <a:pt x="2986949" y="445532"/>
                    </a:cubicBezTo>
                    <a:cubicBezTo>
                      <a:pt x="3033622" y="444579"/>
                      <a:pt x="3157447" y="412194"/>
                      <a:pt x="3174592" y="413147"/>
                    </a:cubicBezTo>
                    <a:cubicBezTo>
                      <a:pt x="3186974" y="413147"/>
                      <a:pt x="3188879" y="417909"/>
                      <a:pt x="3183165" y="428387"/>
                    </a:cubicBezTo>
                    <a:cubicBezTo>
                      <a:pt x="3141254" y="475059"/>
                      <a:pt x="3083152" y="509349"/>
                      <a:pt x="3004094" y="532209"/>
                    </a:cubicBezTo>
                    <a:cubicBezTo>
                      <a:pt x="2990759" y="536019"/>
                      <a:pt x="2990759" y="542687"/>
                      <a:pt x="3001237" y="551259"/>
                    </a:cubicBezTo>
                    <a:cubicBezTo>
                      <a:pt x="3009809" y="559832"/>
                      <a:pt x="3020287" y="564594"/>
                      <a:pt x="3027907" y="575072"/>
                    </a:cubicBezTo>
                    <a:cubicBezTo>
                      <a:pt x="3041242" y="596027"/>
                      <a:pt x="3036479" y="612219"/>
                      <a:pt x="3013619" y="621744"/>
                    </a:cubicBezTo>
                    <a:cubicBezTo>
                      <a:pt x="2999332" y="628412"/>
                      <a:pt x="2997427" y="631269"/>
                      <a:pt x="3007904" y="643652"/>
                    </a:cubicBezTo>
                    <a:cubicBezTo>
                      <a:pt x="3031717" y="670322"/>
                      <a:pt x="3050767" y="698897"/>
                      <a:pt x="3060292" y="733187"/>
                    </a:cubicBezTo>
                    <a:cubicBezTo>
                      <a:pt x="3063149" y="742712"/>
                      <a:pt x="3065054" y="753189"/>
                      <a:pt x="3066007" y="763667"/>
                    </a:cubicBezTo>
                    <a:cubicBezTo>
                      <a:pt x="3066959" y="774144"/>
                      <a:pt x="3063149" y="780812"/>
                      <a:pt x="3052672" y="784622"/>
                    </a:cubicBezTo>
                    <a:cubicBezTo>
                      <a:pt x="3042194" y="787479"/>
                      <a:pt x="3037432" y="781764"/>
                      <a:pt x="3033622" y="774144"/>
                    </a:cubicBezTo>
                    <a:cubicBezTo>
                      <a:pt x="3026954" y="761762"/>
                      <a:pt x="3021240" y="747474"/>
                      <a:pt x="3014572" y="735092"/>
                    </a:cubicBezTo>
                    <a:cubicBezTo>
                      <a:pt x="3007904" y="720804"/>
                      <a:pt x="2999332" y="720804"/>
                      <a:pt x="2991712" y="733187"/>
                    </a:cubicBezTo>
                    <a:cubicBezTo>
                      <a:pt x="2985044" y="744617"/>
                      <a:pt x="2977424" y="755094"/>
                      <a:pt x="2974567" y="768429"/>
                    </a:cubicBezTo>
                    <a:cubicBezTo>
                      <a:pt x="2972662" y="777002"/>
                      <a:pt x="2967899" y="778907"/>
                      <a:pt x="2962184" y="772239"/>
                    </a:cubicBezTo>
                    <a:cubicBezTo>
                      <a:pt x="2957422" y="766524"/>
                      <a:pt x="2950754" y="763667"/>
                      <a:pt x="2943134" y="761762"/>
                    </a:cubicBezTo>
                    <a:cubicBezTo>
                      <a:pt x="2925037" y="756047"/>
                      <a:pt x="2910749" y="768429"/>
                      <a:pt x="2914559" y="787479"/>
                    </a:cubicBezTo>
                    <a:cubicBezTo>
                      <a:pt x="2916465" y="798909"/>
                      <a:pt x="2922179" y="808434"/>
                      <a:pt x="2931704" y="817007"/>
                    </a:cubicBezTo>
                    <a:cubicBezTo>
                      <a:pt x="2939324" y="823674"/>
                      <a:pt x="2946944" y="828437"/>
                      <a:pt x="2955517" y="817959"/>
                    </a:cubicBezTo>
                    <a:cubicBezTo>
                      <a:pt x="2957422" y="816054"/>
                      <a:pt x="2967899" y="811292"/>
                      <a:pt x="2970757" y="813197"/>
                    </a:cubicBezTo>
                    <a:cubicBezTo>
                      <a:pt x="2974567" y="816054"/>
                      <a:pt x="2969804" y="832247"/>
                      <a:pt x="2966947" y="836057"/>
                    </a:cubicBezTo>
                    <a:cubicBezTo>
                      <a:pt x="2959327" y="845582"/>
                      <a:pt x="2961232" y="855107"/>
                      <a:pt x="2965994" y="865584"/>
                    </a:cubicBezTo>
                    <a:cubicBezTo>
                      <a:pt x="2968852" y="872252"/>
                      <a:pt x="2972662" y="877014"/>
                      <a:pt x="2975519" y="882729"/>
                    </a:cubicBezTo>
                    <a:cubicBezTo>
                      <a:pt x="2987902" y="904637"/>
                      <a:pt x="2984092" y="927497"/>
                      <a:pt x="2964090" y="943689"/>
                    </a:cubicBezTo>
                    <a:cubicBezTo>
                      <a:pt x="2953612" y="952262"/>
                      <a:pt x="2935515" y="951309"/>
                      <a:pt x="2923132" y="940832"/>
                    </a:cubicBezTo>
                    <a:cubicBezTo>
                      <a:pt x="2912654" y="931307"/>
                      <a:pt x="2881222" y="878919"/>
                      <a:pt x="2873602" y="864632"/>
                    </a:cubicBezTo>
                    <a:cubicBezTo>
                      <a:pt x="2861219" y="841772"/>
                      <a:pt x="2839312" y="829389"/>
                      <a:pt x="2817404" y="818912"/>
                    </a:cubicBezTo>
                    <a:cubicBezTo>
                      <a:pt x="2800259" y="810339"/>
                      <a:pt x="2783115" y="815102"/>
                      <a:pt x="2768827" y="827484"/>
                    </a:cubicBezTo>
                    <a:cubicBezTo>
                      <a:pt x="2741204" y="849392"/>
                      <a:pt x="2721202" y="877014"/>
                      <a:pt x="2709772" y="911304"/>
                    </a:cubicBezTo>
                    <a:cubicBezTo>
                      <a:pt x="2705009" y="924639"/>
                      <a:pt x="2707867" y="935117"/>
                      <a:pt x="2718344" y="944642"/>
                    </a:cubicBezTo>
                    <a:cubicBezTo>
                      <a:pt x="2752634" y="974169"/>
                      <a:pt x="2753587" y="1011317"/>
                      <a:pt x="2745967" y="1051322"/>
                    </a:cubicBezTo>
                    <a:cubicBezTo>
                      <a:pt x="2744062" y="1061799"/>
                      <a:pt x="2742157" y="1072277"/>
                      <a:pt x="2745015" y="1082754"/>
                    </a:cubicBezTo>
                    <a:cubicBezTo>
                      <a:pt x="2755492" y="1115139"/>
                      <a:pt x="2769779" y="1145619"/>
                      <a:pt x="2788829" y="1174194"/>
                    </a:cubicBezTo>
                    <a:cubicBezTo>
                      <a:pt x="2878365" y="1310402"/>
                      <a:pt x="3068865" y="1288494"/>
                      <a:pt x="3157447" y="1304687"/>
                    </a:cubicBezTo>
                    <a:cubicBezTo>
                      <a:pt x="3172687" y="1307544"/>
                      <a:pt x="3184117" y="1315164"/>
                      <a:pt x="3189832" y="1329452"/>
                    </a:cubicBezTo>
                    <a:cubicBezTo>
                      <a:pt x="3193642" y="1338977"/>
                      <a:pt x="3198404" y="1347549"/>
                      <a:pt x="3202215" y="1357074"/>
                    </a:cubicBezTo>
                    <a:cubicBezTo>
                      <a:pt x="3210787" y="1376124"/>
                      <a:pt x="3220312" y="1380887"/>
                      <a:pt x="3240315" y="1375172"/>
                    </a:cubicBezTo>
                    <a:cubicBezTo>
                      <a:pt x="3273652" y="1365647"/>
                      <a:pt x="3307942" y="1357074"/>
                      <a:pt x="3342232" y="1351359"/>
                    </a:cubicBezTo>
                    <a:cubicBezTo>
                      <a:pt x="3380332" y="1345644"/>
                      <a:pt x="3415574" y="1346597"/>
                      <a:pt x="3449865" y="1367552"/>
                    </a:cubicBezTo>
                    <a:cubicBezTo>
                      <a:pt x="3469867" y="1379934"/>
                      <a:pt x="3490822" y="1380887"/>
                      <a:pt x="3512729" y="1374219"/>
                    </a:cubicBezTo>
                    <a:lnTo>
                      <a:pt x="3755617" y="1296114"/>
                    </a:lnTo>
                    <a:cubicBezTo>
                      <a:pt x="3848962" y="1265634"/>
                      <a:pt x="3848962" y="1327547"/>
                      <a:pt x="3767999" y="1353264"/>
                    </a:cubicBezTo>
                    <a:cubicBezTo>
                      <a:pt x="3719422" y="1371362"/>
                      <a:pt x="3669892" y="1386602"/>
                      <a:pt x="3620362" y="1402794"/>
                    </a:cubicBezTo>
                    <a:cubicBezTo>
                      <a:pt x="3596549" y="1410414"/>
                      <a:pt x="3572737" y="1418034"/>
                      <a:pt x="3548924" y="1427559"/>
                    </a:cubicBezTo>
                    <a:cubicBezTo>
                      <a:pt x="3528922" y="1436132"/>
                      <a:pt x="3526065" y="1442799"/>
                      <a:pt x="3534637" y="1462802"/>
                    </a:cubicBezTo>
                    <a:cubicBezTo>
                      <a:pt x="3537494" y="1468517"/>
                      <a:pt x="3540352" y="1474232"/>
                      <a:pt x="3543209" y="1480899"/>
                    </a:cubicBezTo>
                    <a:cubicBezTo>
                      <a:pt x="3547972" y="1491377"/>
                      <a:pt x="3545115" y="1500902"/>
                      <a:pt x="3534637" y="1504712"/>
                    </a:cubicBezTo>
                    <a:cubicBezTo>
                      <a:pt x="3520349" y="1511379"/>
                      <a:pt x="3512729" y="1523762"/>
                      <a:pt x="3501299" y="1535192"/>
                    </a:cubicBezTo>
                    <a:cubicBezTo>
                      <a:pt x="3489869" y="1545669"/>
                      <a:pt x="3478440" y="1553289"/>
                      <a:pt x="3462247" y="1551384"/>
                    </a:cubicBezTo>
                    <a:cubicBezTo>
                      <a:pt x="3455579" y="1550432"/>
                      <a:pt x="3449865" y="1551384"/>
                      <a:pt x="3445102" y="1555194"/>
                    </a:cubicBezTo>
                    <a:cubicBezTo>
                      <a:pt x="3436529" y="1561862"/>
                      <a:pt x="3429862" y="1560909"/>
                      <a:pt x="3423194" y="1551384"/>
                    </a:cubicBezTo>
                    <a:cubicBezTo>
                      <a:pt x="3418432" y="1545669"/>
                      <a:pt x="3416527" y="1539002"/>
                      <a:pt x="3412717" y="1533287"/>
                    </a:cubicBezTo>
                    <a:cubicBezTo>
                      <a:pt x="3403192" y="1517094"/>
                      <a:pt x="3395572" y="1513284"/>
                      <a:pt x="3377474" y="1518999"/>
                    </a:cubicBezTo>
                    <a:cubicBezTo>
                      <a:pt x="3327944" y="1533287"/>
                      <a:pt x="3181259" y="1589484"/>
                      <a:pt x="3156494" y="1599962"/>
                    </a:cubicBezTo>
                    <a:cubicBezTo>
                      <a:pt x="3134587" y="1609487"/>
                      <a:pt x="3123157" y="1624727"/>
                      <a:pt x="3120299" y="1648539"/>
                    </a:cubicBezTo>
                    <a:cubicBezTo>
                      <a:pt x="3116490" y="1679972"/>
                      <a:pt x="3118394" y="1711404"/>
                      <a:pt x="3112679" y="1741884"/>
                    </a:cubicBezTo>
                    <a:cubicBezTo>
                      <a:pt x="3106012" y="1780937"/>
                      <a:pt x="3095534" y="1819037"/>
                      <a:pt x="3070769" y="1851422"/>
                    </a:cubicBezTo>
                    <a:cubicBezTo>
                      <a:pt x="3056482" y="1869519"/>
                      <a:pt x="3039337" y="1875234"/>
                      <a:pt x="3017429" y="1868567"/>
                    </a:cubicBezTo>
                    <a:cubicBezTo>
                      <a:pt x="2986949" y="1859042"/>
                      <a:pt x="2925990" y="1806654"/>
                      <a:pt x="2884079" y="1730454"/>
                    </a:cubicBezTo>
                    <a:cubicBezTo>
                      <a:pt x="2877412" y="1720929"/>
                      <a:pt x="2870744" y="1712357"/>
                      <a:pt x="2860267" y="1705689"/>
                    </a:cubicBezTo>
                    <a:cubicBezTo>
                      <a:pt x="2845027" y="1696164"/>
                      <a:pt x="2833597" y="1698069"/>
                      <a:pt x="2823119" y="1712357"/>
                    </a:cubicBezTo>
                    <a:cubicBezTo>
                      <a:pt x="2794544" y="1745694"/>
                      <a:pt x="2808832" y="1819037"/>
                      <a:pt x="2816452" y="1846659"/>
                    </a:cubicBezTo>
                    <a:cubicBezTo>
                      <a:pt x="2829787" y="1888569"/>
                      <a:pt x="2847884" y="1928574"/>
                      <a:pt x="2867887" y="1966674"/>
                    </a:cubicBezTo>
                    <a:cubicBezTo>
                      <a:pt x="2888842" y="2005727"/>
                      <a:pt x="2869792" y="2016204"/>
                      <a:pt x="2836454" y="2017157"/>
                    </a:cubicBezTo>
                    <a:cubicBezTo>
                      <a:pt x="2770732" y="2014299"/>
                      <a:pt x="2722154" y="2009537"/>
                      <a:pt x="2705962" y="2012394"/>
                    </a:cubicBezTo>
                    <a:cubicBezTo>
                      <a:pt x="2694532" y="2015252"/>
                      <a:pt x="2687865" y="2020967"/>
                      <a:pt x="2685959" y="2032397"/>
                    </a:cubicBezTo>
                    <a:cubicBezTo>
                      <a:pt x="2682149" y="2049542"/>
                      <a:pt x="2681197" y="2067639"/>
                      <a:pt x="2679292" y="2085737"/>
                    </a:cubicBezTo>
                    <a:cubicBezTo>
                      <a:pt x="2677387" y="2095262"/>
                      <a:pt x="2682149" y="2101929"/>
                      <a:pt x="2692627" y="2104787"/>
                    </a:cubicBezTo>
                    <a:cubicBezTo>
                      <a:pt x="2708819" y="2108597"/>
                      <a:pt x="2713582" y="2118122"/>
                      <a:pt x="2708819" y="2134315"/>
                    </a:cubicBezTo>
                    <a:cubicBezTo>
                      <a:pt x="2687865" y="2178129"/>
                      <a:pt x="2695484" y="2198132"/>
                      <a:pt x="2704057" y="2226707"/>
                    </a:cubicBezTo>
                    <a:cubicBezTo>
                      <a:pt x="2713582" y="2260045"/>
                      <a:pt x="2745015" y="2287667"/>
                      <a:pt x="2787877" y="2289572"/>
                    </a:cubicBezTo>
                    <a:cubicBezTo>
                      <a:pt x="2801212" y="2290524"/>
                      <a:pt x="2815499" y="2291477"/>
                      <a:pt x="2827882" y="2295287"/>
                    </a:cubicBezTo>
                    <a:cubicBezTo>
                      <a:pt x="2843122" y="2299097"/>
                      <a:pt x="2850742" y="2308622"/>
                      <a:pt x="2851694" y="2323862"/>
                    </a:cubicBezTo>
                    <a:cubicBezTo>
                      <a:pt x="2852647" y="2332434"/>
                      <a:pt x="2852647" y="2340054"/>
                      <a:pt x="2851694" y="2348627"/>
                    </a:cubicBezTo>
                    <a:cubicBezTo>
                      <a:pt x="2850742" y="2361962"/>
                      <a:pt x="2845979" y="2367677"/>
                      <a:pt x="2831692" y="2368629"/>
                    </a:cubicBezTo>
                    <a:cubicBezTo>
                      <a:pt x="2817404" y="2369582"/>
                      <a:pt x="2741204" y="2366724"/>
                      <a:pt x="2717392" y="2361962"/>
                    </a:cubicBezTo>
                    <a:cubicBezTo>
                      <a:pt x="2668815" y="2352437"/>
                      <a:pt x="2636429" y="2321957"/>
                      <a:pt x="2615474" y="2278142"/>
                    </a:cubicBezTo>
                    <a:cubicBezTo>
                      <a:pt x="2612617" y="2271474"/>
                      <a:pt x="2610712" y="2260997"/>
                      <a:pt x="2601187" y="2261949"/>
                    </a:cubicBezTo>
                    <a:cubicBezTo>
                      <a:pt x="2591662" y="2262902"/>
                      <a:pt x="2589757" y="2273379"/>
                      <a:pt x="2586899" y="2280047"/>
                    </a:cubicBezTo>
                    <a:cubicBezTo>
                      <a:pt x="2584994" y="2284809"/>
                      <a:pt x="2583090" y="2310527"/>
                      <a:pt x="2579279" y="2317195"/>
                    </a:cubicBezTo>
                    <a:cubicBezTo>
                      <a:pt x="2574517" y="2325767"/>
                      <a:pt x="2541179" y="2320052"/>
                      <a:pt x="2541179" y="2309574"/>
                    </a:cubicBezTo>
                    <a:cubicBezTo>
                      <a:pt x="2544037" y="2249567"/>
                      <a:pt x="2548799" y="2227659"/>
                      <a:pt x="2539274" y="2149554"/>
                    </a:cubicBezTo>
                    <a:cubicBezTo>
                      <a:pt x="2538322" y="2132409"/>
                      <a:pt x="2548799" y="2118122"/>
                      <a:pt x="2559277" y="2105740"/>
                    </a:cubicBezTo>
                    <a:cubicBezTo>
                      <a:pt x="2568802" y="2094309"/>
                      <a:pt x="2578327" y="2083832"/>
                      <a:pt x="2594519" y="2083832"/>
                    </a:cubicBezTo>
                    <a:cubicBezTo>
                      <a:pt x="2599282" y="2083832"/>
                      <a:pt x="2603092" y="2080022"/>
                      <a:pt x="2604044" y="2075259"/>
                    </a:cubicBezTo>
                    <a:cubicBezTo>
                      <a:pt x="2605949" y="2062877"/>
                      <a:pt x="2604044" y="2051447"/>
                      <a:pt x="2598329" y="2040017"/>
                    </a:cubicBezTo>
                    <a:cubicBezTo>
                      <a:pt x="2593567" y="2032397"/>
                      <a:pt x="2585947" y="2030492"/>
                      <a:pt x="2577374" y="2031444"/>
                    </a:cubicBezTo>
                    <a:cubicBezTo>
                      <a:pt x="2512604" y="2029539"/>
                      <a:pt x="2400209" y="2060972"/>
                      <a:pt x="2394494" y="2198132"/>
                    </a:cubicBezTo>
                    <a:cubicBezTo>
                      <a:pt x="2394494" y="2220040"/>
                      <a:pt x="2393542" y="2242899"/>
                      <a:pt x="2394494" y="2265759"/>
                    </a:cubicBezTo>
                    <a:cubicBezTo>
                      <a:pt x="2395447" y="2280047"/>
                      <a:pt x="2398304" y="2282904"/>
                      <a:pt x="2412592" y="2283857"/>
                    </a:cubicBezTo>
                    <a:lnTo>
                      <a:pt x="2419259" y="2283857"/>
                    </a:lnTo>
                    <a:cubicBezTo>
                      <a:pt x="2436404" y="2284809"/>
                      <a:pt x="2445929" y="2292429"/>
                      <a:pt x="2446882" y="2310527"/>
                    </a:cubicBezTo>
                    <a:cubicBezTo>
                      <a:pt x="2448787" y="2326720"/>
                      <a:pt x="2445929" y="2342912"/>
                      <a:pt x="2442119" y="2359104"/>
                    </a:cubicBezTo>
                    <a:cubicBezTo>
                      <a:pt x="2437357" y="2383870"/>
                      <a:pt x="2430689" y="2465784"/>
                      <a:pt x="2430689" y="2481024"/>
                    </a:cubicBezTo>
                    <a:cubicBezTo>
                      <a:pt x="2431642" y="2495312"/>
                      <a:pt x="2480219" y="2530555"/>
                      <a:pt x="2492602" y="2541032"/>
                    </a:cubicBezTo>
                    <a:cubicBezTo>
                      <a:pt x="2517367" y="2561987"/>
                      <a:pt x="2505937" y="2597230"/>
                      <a:pt x="2482124" y="2605802"/>
                    </a:cubicBezTo>
                    <a:cubicBezTo>
                      <a:pt x="2479267" y="2605802"/>
                      <a:pt x="2365919" y="2549605"/>
                      <a:pt x="2347822" y="2538174"/>
                    </a:cubicBezTo>
                    <a:cubicBezTo>
                      <a:pt x="2330677" y="2526744"/>
                      <a:pt x="2337344" y="2458165"/>
                      <a:pt x="2340202" y="2441019"/>
                    </a:cubicBezTo>
                    <a:cubicBezTo>
                      <a:pt x="2342107" y="2431495"/>
                      <a:pt x="2344012" y="2421970"/>
                      <a:pt x="2336392" y="2413397"/>
                    </a:cubicBezTo>
                    <a:cubicBezTo>
                      <a:pt x="2327819" y="2403872"/>
                      <a:pt x="2319247" y="2403872"/>
                      <a:pt x="2311627" y="2414349"/>
                    </a:cubicBezTo>
                    <a:cubicBezTo>
                      <a:pt x="2304007" y="2424827"/>
                      <a:pt x="2284957" y="2479119"/>
                      <a:pt x="2280194" y="2494359"/>
                    </a:cubicBezTo>
                    <a:cubicBezTo>
                      <a:pt x="2279242" y="2498169"/>
                      <a:pt x="2260192" y="2501980"/>
                      <a:pt x="2259239" y="2492455"/>
                    </a:cubicBezTo>
                    <a:cubicBezTo>
                      <a:pt x="2257334" y="2474357"/>
                      <a:pt x="2258287" y="2456259"/>
                      <a:pt x="2263049" y="2439115"/>
                    </a:cubicBezTo>
                    <a:cubicBezTo>
                      <a:pt x="2270669" y="2411492"/>
                      <a:pt x="2270669" y="2384822"/>
                      <a:pt x="2266859" y="2357199"/>
                    </a:cubicBezTo>
                    <a:cubicBezTo>
                      <a:pt x="2263049" y="2333387"/>
                      <a:pt x="2273527" y="2313384"/>
                      <a:pt x="2288767" y="2295287"/>
                    </a:cubicBezTo>
                    <a:cubicBezTo>
                      <a:pt x="2296387" y="2285762"/>
                      <a:pt x="2306864" y="2283857"/>
                      <a:pt x="2318294" y="2285762"/>
                    </a:cubicBezTo>
                    <a:cubicBezTo>
                      <a:pt x="2326867" y="2286715"/>
                      <a:pt x="2329724" y="2283857"/>
                      <a:pt x="2328772" y="2275284"/>
                    </a:cubicBezTo>
                    <a:cubicBezTo>
                      <a:pt x="2327819" y="2261949"/>
                      <a:pt x="2326867" y="2247662"/>
                      <a:pt x="2325914" y="2234327"/>
                    </a:cubicBezTo>
                    <a:cubicBezTo>
                      <a:pt x="2325914" y="2226707"/>
                      <a:pt x="2321152" y="2227659"/>
                      <a:pt x="2316389" y="2228612"/>
                    </a:cubicBezTo>
                    <a:cubicBezTo>
                      <a:pt x="2296387" y="2230517"/>
                      <a:pt x="2277337" y="2232422"/>
                      <a:pt x="2257334" y="2231470"/>
                    </a:cubicBezTo>
                    <a:cubicBezTo>
                      <a:pt x="2223044" y="2229565"/>
                      <a:pt x="2194469" y="2217182"/>
                      <a:pt x="2170657" y="2192417"/>
                    </a:cubicBezTo>
                    <a:cubicBezTo>
                      <a:pt x="2108744" y="2125742"/>
                      <a:pt x="2055404" y="2053352"/>
                      <a:pt x="2002064" y="1980009"/>
                    </a:cubicBezTo>
                    <a:cubicBezTo>
                      <a:pt x="1968727" y="1934289"/>
                      <a:pt x="1969679" y="1940957"/>
                      <a:pt x="1923959" y="1952387"/>
                    </a:cubicBezTo>
                    <a:lnTo>
                      <a:pt x="1019084" y="2178129"/>
                    </a:lnTo>
                    <a:cubicBezTo>
                      <a:pt x="974317" y="2190512"/>
                      <a:pt x="937169" y="2220040"/>
                      <a:pt x="899069" y="2245757"/>
                    </a:cubicBezTo>
                    <a:cubicBezTo>
                      <a:pt x="856207" y="2275284"/>
                      <a:pt x="813344" y="2305765"/>
                      <a:pt x="772387" y="2338149"/>
                    </a:cubicBezTo>
                    <a:cubicBezTo>
                      <a:pt x="644752" y="2435304"/>
                      <a:pt x="434249" y="2489597"/>
                      <a:pt x="315187" y="2483882"/>
                    </a:cubicBezTo>
                    <a:cubicBezTo>
                      <a:pt x="282802" y="2481024"/>
                      <a:pt x="250417" y="2447687"/>
                      <a:pt x="253274" y="2416254"/>
                    </a:cubicBezTo>
                    <a:cubicBezTo>
                      <a:pt x="250417" y="2334340"/>
                      <a:pt x="148499" y="2278142"/>
                      <a:pt x="121829" y="2170509"/>
                    </a:cubicBezTo>
                    <a:cubicBezTo>
                      <a:pt x="119924" y="2161937"/>
                      <a:pt x="138974" y="2164795"/>
                      <a:pt x="146594" y="2160984"/>
                    </a:cubicBezTo>
                    <a:cubicBezTo>
                      <a:pt x="154214" y="2156222"/>
                      <a:pt x="155167" y="2152412"/>
                      <a:pt x="149452" y="2146697"/>
                    </a:cubicBezTo>
                    <a:cubicBezTo>
                      <a:pt x="99922" y="2088594"/>
                      <a:pt x="98017" y="2032397"/>
                      <a:pt x="42772" y="1976199"/>
                    </a:cubicBezTo>
                    <a:cubicBezTo>
                      <a:pt x="38009" y="1961912"/>
                      <a:pt x="57059" y="1946672"/>
                      <a:pt x="76109" y="1942862"/>
                    </a:cubicBezTo>
                    <a:cubicBezTo>
                      <a:pt x="38962" y="1920002"/>
                      <a:pt x="-23903" y="1850469"/>
                      <a:pt x="9434" y="1852374"/>
                    </a:cubicBezTo>
                    <a:cubicBezTo>
                      <a:pt x="221842" y="1982867"/>
                      <a:pt x="600937" y="2115265"/>
                      <a:pt x="860017" y="2102882"/>
                    </a:cubicBezTo>
                    <a:cubicBezTo>
                      <a:pt x="903832" y="2097167"/>
                      <a:pt x="946694" y="2085737"/>
                      <a:pt x="989557" y="2073354"/>
                    </a:cubicBezTo>
                    <a:cubicBezTo>
                      <a:pt x="1080044" y="2046684"/>
                      <a:pt x="1790609" y="1875234"/>
                      <a:pt x="1880144" y="1846659"/>
                    </a:cubicBezTo>
                    <a:cubicBezTo>
                      <a:pt x="1911577" y="1836182"/>
                      <a:pt x="1911577" y="1836182"/>
                      <a:pt x="1888717" y="1814274"/>
                    </a:cubicBezTo>
                    <a:cubicBezTo>
                      <a:pt x="1833472" y="1759029"/>
                      <a:pt x="1715362" y="1572339"/>
                      <a:pt x="1707742" y="1497092"/>
                    </a:cubicBezTo>
                    <a:cubicBezTo>
                      <a:pt x="1689644" y="1400889"/>
                      <a:pt x="1728697" y="1359932"/>
                      <a:pt x="1782989" y="1309449"/>
                    </a:cubicBezTo>
                    <a:cubicBezTo>
                      <a:pt x="1962059" y="1178004"/>
                      <a:pt x="2092552" y="1098947"/>
                      <a:pt x="2153512" y="1006554"/>
                    </a:cubicBezTo>
                    <a:cubicBezTo>
                      <a:pt x="2257334" y="915114"/>
                      <a:pt x="2337344" y="811292"/>
                      <a:pt x="2404972" y="758904"/>
                    </a:cubicBezTo>
                    <a:cubicBezTo>
                      <a:pt x="2472599" y="706517"/>
                      <a:pt x="2462122" y="696992"/>
                      <a:pt x="2557372" y="693182"/>
                    </a:cubicBezTo>
                    <a:cubicBezTo>
                      <a:pt x="2564040" y="692229"/>
                      <a:pt x="2573565" y="691277"/>
                      <a:pt x="2573565" y="683657"/>
                    </a:cubicBezTo>
                    <a:cubicBezTo>
                      <a:pt x="2572612" y="676037"/>
                      <a:pt x="2563087" y="676989"/>
                      <a:pt x="2557372" y="676037"/>
                    </a:cubicBezTo>
                    <a:cubicBezTo>
                      <a:pt x="2510699" y="669369"/>
                      <a:pt x="2493554" y="632222"/>
                      <a:pt x="2474504" y="596979"/>
                    </a:cubicBezTo>
                    <a:cubicBezTo>
                      <a:pt x="2469742" y="588407"/>
                      <a:pt x="2548799" y="614124"/>
                      <a:pt x="2598329" y="589359"/>
                    </a:cubicBezTo>
                    <a:cubicBezTo>
                      <a:pt x="2618332" y="582692"/>
                      <a:pt x="2660242" y="556974"/>
                      <a:pt x="2659290" y="553164"/>
                    </a:cubicBezTo>
                    <a:cubicBezTo>
                      <a:pt x="2657384" y="548402"/>
                      <a:pt x="2589757" y="548402"/>
                      <a:pt x="2561182" y="542687"/>
                    </a:cubicBezTo>
                    <a:cubicBezTo>
                      <a:pt x="2529749" y="536019"/>
                      <a:pt x="2501174" y="523637"/>
                      <a:pt x="2478315" y="498872"/>
                    </a:cubicBezTo>
                    <a:cubicBezTo>
                      <a:pt x="2464979" y="483632"/>
                      <a:pt x="2466884" y="477917"/>
                      <a:pt x="2486887" y="472202"/>
                    </a:cubicBezTo>
                    <a:cubicBezTo>
                      <a:pt x="2508794" y="466487"/>
                      <a:pt x="2631667" y="467439"/>
                      <a:pt x="2669767" y="462677"/>
                    </a:cubicBezTo>
                    <a:cubicBezTo>
                      <a:pt x="2681197" y="461724"/>
                      <a:pt x="2687865" y="456962"/>
                      <a:pt x="2691674" y="445532"/>
                    </a:cubicBezTo>
                    <a:cubicBezTo>
                      <a:pt x="2716440" y="371237"/>
                      <a:pt x="2754540" y="220742"/>
                      <a:pt x="2629762" y="24527"/>
                    </a:cubicBezTo>
                    <a:cubicBezTo>
                      <a:pt x="2624047" y="17859"/>
                      <a:pt x="2613569" y="9287"/>
                      <a:pt x="2618332" y="2619"/>
                    </a:cubicBezTo>
                    <a:cubicBezTo>
                      <a:pt x="2621190" y="-1191"/>
                      <a:pt x="2624999" y="-238"/>
                      <a:pt x="2628809" y="1667"/>
                    </a:cubicBezTo>
                    <a:lnTo>
                      <a:pt x="2628809" y="1667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4A805FE5-653D-4DF7-98A7-3A115DCFF38A}"/>
                  </a:ext>
                </a:extLst>
              </p:cNvPr>
              <p:cNvSpPr/>
              <p:nvPr/>
            </p:nvSpPr>
            <p:spPr>
              <a:xfrm>
                <a:off x="3772186" y="2511569"/>
                <a:ext cx="5096744" cy="1273523"/>
              </a:xfrm>
              <a:custGeom>
                <a:avLst/>
                <a:gdLst>
                  <a:gd name="connsiteX0" fmla="*/ 4526353 w 5717828"/>
                  <a:gd name="connsiteY0" fmla="*/ 396922 h 699020"/>
                  <a:gd name="connsiteX1" fmla="*/ 4920632 w 5717828"/>
                  <a:gd name="connsiteY1" fmla="*/ 411059 h 699020"/>
                  <a:gd name="connsiteX2" fmla="*/ 5063578 w 5717828"/>
                  <a:gd name="connsiteY2" fmla="*/ 510022 h 699020"/>
                  <a:gd name="connsiteX3" fmla="*/ 5344757 w 5717828"/>
                  <a:gd name="connsiteY3" fmla="*/ 489601 h 699020"/>
                  <a:gd name="connsiteX4" fmla="*/ 5528544 w 5717828"/>
                  <a:gd name="connsiteY4" fmla="*/ 413416 h 699020"/>
                  <a:gd name="connsiteX5" fmla="*/ 5590592 w 5717828"/>
                  <a:gd name="connsiteY5" fmla="*/ 417343 h 699020"/>
                  <a:gd name="connsiteX6" fmla="*/ 5724112 w 5717828"/>
                  <a:gd name="connsiteY6" fmla="*/ 297959 h 699020"/>
                  <a:gd name="connsiteX7" fmla="*/ 5484561 w 5717828"/>
                  <a:gd name="connsiteY7" fmla="*/ 15210 h 699020"/>
                  <a:gd name="connsiteX8" fmla="*/ 5387954 w 5717828"/>
                  <a:gd name="connsiteY8" fmla="*/ 26206 h 699020"/>
                  <a:gd name="connsiteX9" fmla="*/ 5271713 w 5717828"/>
                  <a:gd name="connsiteY9" fmla="*/ 207637 h 699020"/>
                  <a:gd name="connsiteX10" fmla="*/ 5175106 w 5717828"/>
                  <a:gd name="connsiteY10" fmla="*/ 215491 h 699020"/>
                  <a:gd name="connsiteX11" fmla="*/ 5077715 w 5717828"/>
                  <a:gd name="connsiteY11" fmla="*/ 188001 h 699020"/>
                  <a:gd name="connsiteX12" fmla="*/ 4820099 w 5717828"/>
                  <a:gd name="connsiteY12" fmla="*/ 175435 h 699020"/>
                  <a:gd name="connsiteX13" fmla="*/ 4558555 w 5717828"/>
                  <a:gd name="connsiteY13" fmla="*/ 168366 h 699020"/>
                  <a:gd name="connsiteX14" fmla="*/ 4181555 w 5717828"/>
                  <a:gd name="connsiteY14" fmla="*/ 207637 h 699020"/>
                  <a:gd name="connsiteX15" fmla="*/ 4034683 w 5717828"/>
                  <a:gd name="connsiteY15" fmla="*/ 202139 h 699020"/>
                  <a:gd name="connsiteX16" fmla="*/ 3985987 w 5717828"/>
                  <a:gd name="connsiteY16" fmla="*/ 218632 h 699020"/>
                  <a:gd name="connsiteX17" fmla="*/ 3802985 w 5717828"/>
                  <a:gd name="connsiteY17" fmla="*/ 383570 h 699020"/>
                  <a:gd name="connsiteX18" fmla="*/ 3757431 w 5717828"/>
                  <a:gd name="connsiteY18" fmla="*/ 361578 h 699020"/>
                  <a:gd name="connsiteX19" fmla="*/ 3770782 w 5717828"/>
                  <a:gd name="connsiteY19" fmla="*/ 134593 h 699020"/>
                  <a:gd name="connsiteX20" fmla="*/ 3656897 w 5717828"/>
                  <a:gd name="connsiteY20" fmla="*/ 374930 h 699020"/>
                  <a:gd name="connsiteX21" fmla="*/ 3604274 w 5717828"/>
                  <a:gd name="connsiteY21" fmla="*/ 400849 h 699020"/>
                  <a:gd name="connsiteX22" fmla="*/ 3557935 w 5717828"/>
                  <a:gd name="connsiteY22" fmla="*/ 356866 h 699020"/>
                  <a:gd name="connsiteX23" fmla="*/ 3555579 w 5717828"/>
                  <a:gd name="connsiteY23" fmla="*/ 69403 h 699020"/>
                  <a:gd name="connsiteX24" fmla="*/ 3244554 w 5717828"/>
                  <a:gd name="connsiteY24" fmla="*/ 315239 h 699020"/>
                  <a:gd name="connsiteX25" fmla="*/ 3086685 w 5717828"/>
                  <a:gd name="connsiteY25" fmla="*/ 234341 h 699020"/>
                  <a:gd name="connsiteX26" fmla="*/ 3060766 w 5717828"/>
                  <a:gd name="connsiteY26" fmla="*/ 147160 h 699020"/>
                  <a:gd name="connsiteX27" fmla="*/ 3023067 w 5717828"/>
                  <a:gd name="connsiteY27" fmla="*/ 119670 h 699020"/>
                  <a:gd name="connsiteX28" fmla="*/ 2756811 w 5717828"/>
                  <a:gd name="connsiteY28" fmla="*/ 132237 h 699020"/>
                  <a:gd name="connsiteX29" fmla="*/ 2659419 w 5717828"/>
                  <a:gd name="connsiteY29" fmla="*/ 202924 h 699020"/>
                  <a:gd name="connsiteX30" fmla="*/ 2607582 w 5717828"/>
                  <a:gd name="connsiteY30" fmla="*/ 242195 h 699020"/>
                  <a:gd name="connsiteX31" fmla="*/ 2283205 w 5717828"/>
                  <a:gd name="connsiteY31" fmla="*/ 253191 h 699020"/>
                  <a:gd name="connsiteX32" fmla="*/ 2211732 w 5717828"/>
                  <a:gd name="connsiteY32" fmla="*/ 224916 h 699020"/>
                  <a:gd name="connsiteX33" fmla="*/ 2131619 w 5717828"/>
                  <a:gd name="connsiteY33" fmla="*/ 202139 h 699020"/>
                  <a:gd name="connsiteX34" fmla="*/ 2035798 w 5717828"/>
                  <a:gd name="connsiteY34" fmla="*/ 221774 h 699020"/>
                  <a:gd name="connsiteX35" fmla="*/ 2010665 w 5717828"/>
                  <a:gd name="connsiteY35" fmla="*/ 242980 h 699020"/>
                  <a:gd name="connsiteX36" fmla="*/ 1974536 w 5717828"/>
                  <a:gd name="connsiteY36" fmla="*/ 264187 h 699020"/>
                  <a:gd name="connsiteX37" fmla="*/ 1776611 w 5717828"/>
                  <a:gd name="connsiteY37" fmla="*/ 295603 h 699020"/>
                  <a:gd name="connsiteX38" fmla="*/ 1533918 w 5717828"/>
                  <a:gd name="connsiteY38" fmla="*/ 318380 h 699020"/>
                  <a:gd name="connsiteX39" fmla="*/ 1491505 w 5717828"/>
                  <a:gd name="connsiteY39" fmla="*/ 332518 h 699020"/>
                  <a:gd name="connsiteX40" fmla="*/ 1412178 w 5717828"/>
                  <a:gd name="connsiteY40" fmla="*/ 370218 h 699020"/>
                  <a:gd name="connsiteX41" fmla="*/ 1155347 w 5717828"/>
                  <a:gd name="connsiteY41" fmla="*/ 390639 h 699020"/>
                  <a:gd name="connsiteX42" fmla="*/ 949568 w 5717828"/>
                  <a:gd name="connsiteY42" fmla="*/ 381214 h 699020"/>
                  <a:gd name="connsiteX43" fmla="*/ 622050 w 5717828"/>
                  <a:gd name="connsiteY43" fmla="*/ 359222 h 699020"/>
                  <a:gd name="connsiteX44" fmla="*/ 0 w 5717828"/>
                  <a:gd name="connsiteY44" fmla="*/ 648255 h 699020"/>
                  <a:gd name="connsiteX45" fmla="*/ 0 w 5717828"/>
                  <a:gd name="connsiteY45" fmla="*/ 653753 h 699020"/>
                  <a:gd name="connsiteX46" fmla="*/ 70687 w 5717828"/>
                  <a:gd name="connsiteY46" fmla="*/ 623907 h 699020"/>
                  <a:gd name="connsiteX47" fmla="*/ 527014 w 5717828"/>
                  <a:gd name="connsiteY47" fmla="*/ 449545 h 699020"/>
                  <a:gd name="connsiteX48" fmla="*/ 841966 w 5717828"/>
                  <a:gd name="connsiteY48" fmla="*/ 484103 h 699020"/>
                  <a:gd name="connsiteX49" fmla="*/ 953495 w 5717828"/>
                  <a:gd name="connsiteY49" fmla="*/ 532013 h 699020"/>
                  <a:gd name="connsiteX50" fmla="*/ 1101939 w 5717828"/>
                  <a:gd name="connsiteY50" fmla="*/ 517876 h 699020"/>
                  <a:gd name="connsiteX51" fmla="*/ 1150635 w 5717828"/>
                  <a:gd name="connsiteY51" fmla="*/ 491957 h 699020"/>
                  <a:gd name="connsiteX52" fmla="*/ 1357199 w 5717828"/>
                  <a:gd name="connsiteY52" fmla="*/ 566572 h 699020"/>
                  <a:gd name="connsiteX53" fmla="*/ 1497003 w 5717828"/>
                  <a:gd name="connsiteY53" fmla="*/ 590920 h 699020"/>
                  <a:gd name="connsiteX54" fmla="*/ 1882642 w 5717828"/>
                  <a:gd name="connsiteY54" fmla="*/ 382784 h 699020"/>
                  <a:gd name="connsiteX55" fmla="*/ 2000455 w 5717828"/>
                  <a:gd name="connsiteY55" fmla="*/ 490386 h 699020"/>
                  <a:gd name="connsiteX56" fmla="*/ 2029515 w 5717828"/>
                  <a:gd name="connsiteY56" fmla="*/ 518661 h 699020"/>
                  <a:gd name="connsiteX57" fmla="*/ 2612294 w 5717828"/>
                  <a:gd name="connsiteY57" fmla="*/ 326234 h 699020"/>
                  <a:gd name="connsiteX58" fmla="*/ 2814146 w 5717828"/>
                  <a:gd name="connsiteY58" fmla="*/ 297174 h 699020"/>
                  <a:gd name="connsiteX59" fmla="*/ 2944525 w 5717828"/>
                  <a:gd name="connsiteY59" fmla="*/ 403991 h 699020"/>
                  <a:gd name="connsiteX60" fmla="*/ 2945310 w 5717828"/>
                  <a:gd name="connsiteY60" fmla="*/ 553220 h 699020"/>
                  <a:gd name="connsiteX61" fmla="*/ 2979083 w 5717828"/>
                  <a:gd name="connsiteY61" fmla="*/ 568928 h 699020"/>
                  <a:gd name="connsiteX62" fmla="*/ 3366293 w 5717828"/>
                  <a:gd name="connsiteY62" fmla="*/ 513163 h 699020"/>
                  <a:gd name="connsiteX63" fmla="*/ 3693812 w 5717828"/>
                  <a:gd name="connsiteY63" fmla="*/ 698522 h 699020"/>
                  <a:gd name="connsiteX64" fmla="*/ 4047249 w 5717828"/>
                  <a:gd name="connsiteY64" fmla="*/ 501382 h 699020"/>
                  <a:gd name="connsiteX65" fmla="*/ 4128147 w 5717828"/>
                  <a:gd name="connsiteY65" fmla="*/ 630190 h 699020"/>
                  <a:gd name="connsiteX66" fmla="*/ 4242818 w 5717828"/>
                  <a:gd name="connsiteY66" fmla="*/ 697736 h 699020"/>
                  <a:gd name="connsiteX67" fmla="*/ 4526353 w 5717828"/>
                  <a:gd name="connsiteY67" fmla="*/ 396922 h 69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717828" h="699020">
                    <a:moveTo>
                      <a:pt x="4526353" y="396922"/>
                    </a:moveTo>
                    <a:cubicBezTo>
                      <a:pt x="4649663" y="356080"/>
                      <a:pt x="4807532" y="350582"/>
                      <a:pt x="4920632" y="411059"/>
                    </a:cubicBezTo>
                    <a:cubicBezTo>
                      <a:pt x="4974825" y="440120"/>
                      <a:pt x="5003886" y="495099"/>
                      <a:pt x="5063578" y="510022"/>
                    </a:cubicBezTo>
                    <a:cubicBezTo>
                      <a:pt x="5159398" y="534370"/>
                      <a:pt x="5252863" y="518661"/>
                      <a:pt x="5344757" y="489601"/>
                    </a:cubicBezTo>
                    <a:cubicBezTo>
                      <a:pt x="5408375" y="469966"/>
                      <a:pt x="5468067" y="440905"/>
                      <a:pt x="5528544" y="413416"/>
                    </a:cubicBezTo>
                    <a:cubicBezTo>
                      <a:pt x="5548179" y="404776"/>
                      <a:pt x="5570171" y="406347"/>
                      <a:pt x="5590592" y="417343"/>
                    </a:cubicBezTo>
                    <a:lnTo>
                      <a:pt x="5724112" y="297959"/>
                    </a:lnTo>
                    <a:cubicBezTo>
                      <a:pt x="5592948" y="219418"/>
                      <a:pt x="5518333" y="37987"/>
                      <a:pt x="5484561" y="15210"/>
                    </a:cubicBezTo>
                    <a:cubicBezTo>
                      <a:pt x="5450002" y="-8353"/>
                      <a:pt x="5416229" y="-4426"/>
                      <a:pt x="5387954" y="26206"/>
                    </a:cubicBezTo>
                    <a:cubicBezTo>
                      <a:pt x="5374602" y="40343"/>
                      <a:pt x="5306271" y="167580"/>
                      <a:pt x="5271713" y="207637"/>
                    </a:cubicBezTo>
                    <a:cubicBezTo>
                      <a:pt x="5255219" y="227272"/>
                      <a:pt x="5192386" y="233555"/>
                      <a:pt x="5175106" y="215491"/>
                    </a:cubicBezTo>
                    <a:cubicBezTo>
                      <a:pt x="5147617" y="185645"/>
                      <a:pt x="5120913" y="179362"/>
                      <a:pt x="5077715" y="188001"/>
                    </a:cubicBezTo>
                    <a:cubicBezTo>
                      <a:pt x="4992890" y="205280"/>
                      <a:pt x="4904138" y="206066"/>
                      <a:pt x="4820099" y="175435"/>
                    </a:cubicBezTo>
                    <a:cubicBezTo>
                      <a:pt x="4733703" y="144018"/>
                      <a:pt x="4645736" y="140091"/>
                      <a:pt x="4558555" y="168366"/>
                    </a:cubicBezTo>
                    <a:cubicBezTo>
                      <a:pt x="4435245" y="207637"/>
                      <a:pt x="4310364" y="222560"/>
                      <a:pt x="4181555" y="207637"/>
                    </a:cubicBezTo>
                    <a:cubicBezTo>
                      <a:pt x="4132860" y="202139"/>
                      <a:pt x="4084164" y="199782"/>
                      <a:pt x="4034683" y="202139"/>
                    </a:cubicBezTo>
                    <a:cubicBezTo>
                      <a:pt x="4016618" y="202924"/>
                      <a:pt x="4000910" y="208422"/>
                      <a:pt x="3985987" y="218632"/>
                    </a:cubicBezTo>
                    <a:cubicBezTo>
                      <a:pt x="3940432" y="250834"/>
                      <a:pt x="3828118" y="371003"/>
                      <a:pt x="3802985" y="383570"/>
                    </a:cubicBezTo>
                    <a:cubicBezTo>
                      <a:pt x="3779422" y="394566"/>
                      <a:pt x="3762928" y="386711"/>
                      <a:pt x="3757431" y="361578"/>
                    </a:cubicBezTo>
                    <a:cubicBezTo>
                      <a:pt x="3750362" y="330947"/>
                      <a:pt x="3765285" y="178576"/>
                      <a:pt x="3770782" y="134593"/>
                    </a:cubicBezTo>
                    <a:cubicBezTo>
                      <a:pt x="3760572" y="145589"/>
                      <a:pt x="3687529" y="306599"/>
                      <a:pt x="3656897" y="374930"/>
                    </a:cubicBezTo>
                    <a:cubicBezTo>
                      <a:pt x="3646687" y="397707"/>
                      <a:pt x="3628622" y="406347"/>
                      <a:pt x="3604274" y="400849"/>
                    </a:cubicBezTo>
                    <a:cubicBezTo>
                      <a:pt x="3579926" y="395351"/>
                      <a:pt x="3566574" y="378072"/>
                      <a:pt x="3557935" y="356866"/>
                    </a:cubicBezTo>
                    <a:cubicBezTo>
                      <a:pt x="3546154" y="329376"/>
                      <a:pt x="3545368" y="136164"/>
                      <a:pt x="3555579" y="69403"/>
                    </a:cubicBezTo>
                    <a:cubicBezTo>
                      <a:pt x="3460543" y="200568"/>
                      <a:pt x="3323095" y="294818"/>
                      <a:pt x="3244554" y="315239"/>
                    </a:cubicBezTo>
                    <a:cubicBezTo>
                      <a:pt x="3166012" y="335659"/>
                      <a:pt x="3114175" y="309741"/>
                      <a:pt x="3086685" y="234341"/>
                    </a:cubicBezTo>
                    <a:cubicBezTo>
                      <a:pt x="3076475" y="206066"/>
                      <a:pt x="3069406" y="176220"/>
                      <a:pt x="3060766" y="147160"/>
                    </a:cubicBezTo>
                    <a:cubicBezTo>
                      <a:pt x="3055269" y="128310"/>
                      <a:pt x="3045058" y="118099"/>
                      <a:pt x="3023067" y="119670"/>
                    </a:cubicBezTo>
                    <a:cubicBezTo>
                      <a:pt x="2934314" y="124383"/>
                      <a:pt x="2845562" y="126739"/>
                      <a:pt x="2756811" y="132237"/>
                    </a:cubicBezTo>
                    <a:cubicBezTo>
                      <a:pt x="2710471" y="134593"/>
                      <a:pt x="2671985" y="151087"/>
                      <a:pt x="2659419" y="202924"/>
                    </a:cubicBezTo>
                    <a:cubicBezTo>
                      <a:pt x="2653136" y="228843"/>
                      <a:pt x="2631929" y="240624"/>
                      <a:pt x="2607582" y="242195"/>
                    </a:cubicBezTo>
                    <a:cubicBezTo>
                      <a:pt x="2499194" y="248478"/>
                      <a:pt x="2391592" y="259474"/>
                      <a:pt x="2283205" y="253191"/>
                    </a:cubicBezTo>
                    <a:cubicBezTo>
                      <a:pt x="2257286" y="251620"/>
                      <a:pt x="2225084" y="251620"/>
                      <a:pt x="2211732" y="224916"/>
                    </a:cubicBezTo>
                    <a:cubicBezTo>
                      <a:pt x="2198380" y="198212"/>
                      <a:pt x="2156753" y="202139"/>
                      <a:pt x="2131619" y="202139"/>
                    </a:cubicBezTo>
                    <a:cubicBezTo>
                      <a:pt x="2089992" y="202139"/>
                      <a:pt x="2072713" y="203710"/>
                      <a:pt x="2035798" y="221774"/>
                    </a:cubicBezTo>
                    <a:cubicBezTo>
                      <a:pt x="2025588" y="226487"/>
                      <a:pt x="2014592" y="232770"/>
                      <a:pt x="2010665" y="242980"/>
                    </a:cubicBezTo>
                    <a:cubicBezTo>
                      <a:pt x="2003596" y="259474"/>
                      <a:pt x="1988673" y="262616"/>
                      <a:pt x="1974536" y="264187"/>
                    </a:cubicBezTo>
                    <a:cubicBezTo>
                      <a:pt x="1950974" y="267328"/>
                      <a:pt x="1814311" y="269684"/>
                      <a:pt x="1776611" y="295603"/>
                    </a:cubicBezTo>
                    <a:cubicBezTo>
                      <a:pt x="1695713" y="351368"/>
                      <a:pt x="1577901" y="320736"/>
                      <a:pt x="1533918" y="318380"/>
                    </a:cubicBezTo>
                    <a:cubicBezTo>
                      <a:pt x="1518209" y="317595"/>
                      <a:pt x="1499359" y="316024"/>
                      <a:pt x="1491505" y="332518"/>
                    </a:cubicBezTo>
                    <a:cubicBezTo>
                      <a:pt x="1475011" y="368647"/>
                      <a:pt x="1444380" y="370218"/>
                      <a:pt x="1412178" y="370218"/>
                    </a:cubicBezTo>
                    <a:cubicBezTo>
                      <a:pt x="1325782" y="370218"/>
                      <a:pt x="1240957" y="382784"/>
                      <a:pt x="1155347" y="390639"/>
                    </a:cubicBezTo>
                    <a:cubicBezTo>
                      <a:pt x="1086230" y="396922"/>
                      <a:pt x="1016328" y="406347"/>
                      <a:pt x="949568" y="381214"/>
                    </a:cubicBezTo>
                    <a:cubicBezTo>
                      <a:pt x="841966" y="340372"/>
                      <a:pt x="732793" y="337230"/>
                      <a:pt x="622050" y="359222"/>
                    </a:cubicBezTo>
                    <a:cubicBezTo>
                      <a:pt x="391923" y="406347"/>
                      <a:pt x="186144" y="506095"/>
                      <a:pt x="0" y="648255"/>
                    </a:cubicBezTo>
                    <a:cubicBezTo>
                      <a:pt x="0" y="649826"/>
                      <a:pt x="0" y="652182"/>
                      <a:pt x="0" y="653753"/>
                    </a:cubicBezTo>
                    <a:cubicBezTo>
                      <a:pt x="26704" y="650611"/>
                      <a:pt x="47910" y="635688"/>
                      <a:pt x="70687" y="623907"/>
                    </a:cubicBezTo>
                    <a:cubicBezTo>
                      <a:pt x="217560" y="550863"/>
                      <a:pt x="365218" y="482532"/>
                      <a:pt x="527014" y="449545"/>
                    </a:cubicBezTo>
                    <a:cubicBezTo>
                      <a:pt x="636187" y="427553"/>
                      <a:pt x="741433" y="427553"/>
                      <a:pt x="841966" y="484103"/>
                    </a:cubicBezTo>
                    <a:cubicBezTo>
                      <a:pt x="877310" y="503738"/>
                      <a:pt x="915010" y="519447"/>
                      <a:pt x="953495" y="532013"/>
                    </a:cubicBezTo>
                    <a:cubicBezTo>
                      <a:pt x="1005333" y="549293"/>
                      <a:pt x="1054814" y="549293"/>
                      <a:pt x="1101939" y="517876"/>
                    </a:cubicBezTo>
                    <a:cubicBezTo>
                      <a:pt x="1117647" y="507665"/>
                      <a:pt x="1134141" y="499026"/>
                      <a:pt x="1150635" y="491957"/>
                    </a:cubicBezTo>
                    <a:cubicBezTo>
                      <a:pt x="1240957" y="452686"/>
                      <a:pt x="1307718" y="495099"/>
                      <a:pt x="1357199" y="566572"/>
                    </a:cubicBezTo>
                    <a:cubicBezTo>
                      <a:pt x="1405895" y="638045"/>
                      <a:pt x="1434955" y="650611"/>
                      <a:pt x="1497003" y="590920"/>
                    </a:cubicBezTo>
                    <a:cubicBezTo>
                      <a:pt x="1583399" y="507665"/>
                      <a:pt x="1807242" y="390639"/>
                      <a:pt x="1882642" y="382784"/>
                    </a:cubicBezTo>
                    <a:cubicBezTo>
                      <a:pt x="1947832" y="376501"/>
                      <a:pt x="2012236" y="409488"/>
                      <a:pt x="2000455" y="490386"/>
                    </a:cubicBezTo>
                    <a:cubicBezTo>
                      <a:pt x="1997313" y="513163"/>
                      <a:pt x="2009094" y="521018"/>
                      <a:pt x="2029515" y="518661"/>
                    </a:cubicBezTo>
                    <a:cubicBezTo>
                      <a:pt x="2193667" y="502168"/>
                      <a:pt x="2453640" y="368647"/>
                      <a:pt x="2612294" y="326234"/>
                    </a:cubicBezTo>
                    <a:cubicBezTo>
                      <a:pt x="2678269" y="308170"/>
                      <a:pt x="2745029" y="293247"/>
                      <a:pt x="2814146" y="297174"/>
                    </a:cubicBezTo>
                    <a:cubicBezTo>
                      <a:pt x="2890331" y="301101"/>
                      <a:pt x="2935885" y="337230"/>
                      <a:pt x="2944525" y="403991"/>
                    </a:cubicBezTo>
                    <a:cubicBezTo>
                      <a:pt x="2947667" y="430695"/>
                      <a:pt x="2942169" y="530443"/>
                      <a:pt x="2945310" y="553220"/>
                    </a:cubicBezTo>
                    <a:cubicBezTo>
                      <a:pt x="2948452" y="576782"/>
                      <a:pt x="2957092" y="577568"/>
                      <a:pt x="2979083" y="568928"/>
                    </a:cubicBezTo>
                    <a:cubicBezTo>
                      <a:pt x="3063123" y="535941"/>
                      <a:pt x="3246125" y="458184"/>
                      <a:pt x="3366293" y="513163"/>
                    </a:cubicBezTo>
                    <a:cubicBezTo>
                      <a:pt x="3473895" y="561859"/>
                      <a:pt x="3610558" y="706376"/>
                      <a:pt x="3693812" y="698522"/>
                    </a:cubicBezTo>
                    <a:cubicBezTo>
                      <a:pt x="3821835" y="685170"/>
                      <a:pt x="3939647" y="503738"/>
                      <a:pt x="4047249" y="501382"/>
                    </a:cubicBezTo>
                    <a:cubicBezTo>
                      <a:pt x="4136001" y="499811"/>
                      <a:pt x="4115580" y="591705"/>
                      <a:pt x="4128147" y="630190"/>
                    </a:cubicBezTo>
                    <a:cubicBezTo>
                      <a:pt x="4147782" y="688311"/>
                      <a:pt x="4185482" y="713444"/>
                      <a:pt x="4242818" y="697736"/>
                    </a:cubicBezTo>
                    <a:cubicBezTo>
                      <a:pt x="4346492" y="670247"/>
                      <a:pt x="4421893" y="431480"/>
                      <a:pt x="4526353" y="396922"/>
                    </a:cubicBezTo>
                    <a:close/>
                  </a:path>
                </a:pathLst>
              </a:custGeom>
              <a:solidFill>
                <a:schemeClr val="tx1"/>
              </a:solidFill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60506299-A351-4436-9FBC-508C152B9D02}"/>
                  </a:ext>
                </a:extLst>
              </p:cNvPr>
              <p:cNvSpPr/>
              <p:nvPr/>
            </p:nvSpPr>
            <p:spPr>
              <a:xfrm rot="21006900">
                <a:off x="9099653" y="2477193"/>
                <a:ext cx="292792" cy="145051"/>
              </a:xfrm>
              <a:custGeom>
                <a:avLst/>
                <a:gdLst>
                  <a:gd name="connsiteX0" fmla="*/ 244461 w 292792"/>
                  <a:gd name="connsiteY0" fmla="*/ 0 h 145051"/>
                  <a:gd name="connsiteX1" fmla="*/ 264703 w 292792"/>
                  <a:gd name="connsiteY1" fmla="*/ 46784 h 145051"/>
                  <a:gd name="connsiteX2" fmla="*/ 288425 w 292792"/>
                  <a:gd name="connsiteY2" fmla="*/ 116882 h 145051"/>
                  <a:gd name="connsiteX3" fmla="*/ 292792 w 292792"/>
                  <a:gd name="connsiteY3" fmla="*/ 123766 h 145051"/>
                  <a:gd name="connsiteX4" fmla="*/ 0 w 292792"/>
                  <a:gd name="connsiteY4" fmla="*/ 145051 h 145051"/>
                  <a:gd name="connsiteX5" fmla="*/ 4104 w 292792"/>
                  <a:gd name="connsiteY5" fmla="*/ 143671 h 145051"/>
                  <a:gd name="connsiteX6" fmla="*/ 12200 w 292792"/>
                  <a:gd name="connsiteY6" fmla="*/ 131170 h 145051"/>
                  <a:gd name="connsiteX7" fmla="*/ 30521 w 292792"/>
                  <a:gd name="connsiteY7" fmla="*/ 61638 h 145051"/>
                  <a:gd name="connsiteX8" fmla="*/ 33830 w 292792"/>
                  <a:gd name="connsiteY8" fmla="*/ 15312 h 145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792" h="145051">
                    <a:moveTo>
                      <a:pt x="244461" y="0"/>
                    </a:moveTo>
                    <a:lnTo>
                      <a:pt x="264703" y="46784"/>
                    </a:lnTo>
                    <a:cubicBezTo>
                      <a:pt x="277651" y="79913"/>
                      <a:pt x="285092" y="105214"/>
                      <a:pt x="288425" y="116882"/>
                    </a:cubicBezTo>
                    <a:lnTo>
                      <a:pt x="292792" y="123766"/>
                    </a:lnTo>
                    <a:lnTo>
                      <a:pt x="0" y="145051"/>
                    </a:lnTo>
                    <a:lnTo>
                      <a:pt x="4104" y="143671"/>
                    </a:lnTo>
                    <a:cubicBezTo>
                      <a:pt x="7676" y="140933"/>
                      <a:pt x="10295" y="136885"/>
                      <a:pt x="12200" y="131170"/>
                    </a:cubicBezTo>
                    <a:cubicBezTo>
                      <a:pt x="18392" y="112596"/>
                      <a:pt x="25416" y="89260"/>
                      <a:pt x="30521" y="61638"/>
                    </a:cubicBezTo>
                    <a:lnTo>
                      <a:pt x="33830" y="1531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2824031F-37DA-4794-AF49-20C478E79D7C}"/>
                  </a:ext>
                </a:extLst>
              </p:cNvPr>
              <p:cNvSpPr/>
              <p:nvPr/>
            </p:nvSpPr>
            <p:spPr>
              <a:xfrm rot="21006900">
                <a:off x="9018990" y="4272892"/>
                <a:ext cx="594090" cy="505700"/>
              </a:xfrm>
              <a:custGeom>
                <a:avLst/>
                <a:gdLst>
                  <a:gd name="connsiteX0" fmla="*/ 160940 w 594090"/>
                  <a:gd name="connsiteY0" fmla="*/ 183755 h 505700"/>
                  <a:gd name="connsiteX1" fmla="*/ 188563 w 594090"/>
                  <a:gd name="connsiteY1" fmla="*/ 210425 h 505700"/>
                  <a:gd name="connsiteX2" fmla="*/ 183800 w 594090"/>
                  <a:gd name="connsiteY2" fmla="*/ 259002 h 505700"/>
                  <a:gd name="connsiteX3" fmla="*/ 172370 w 594090"/>
                  <a:gd name="connsiteY3" fmla="*/ 380922 h 505700"/>
                  <a:gd name="connsiteX4" fmla="*/ 234283 w 594090"/>
                  <a:gd name="connsiteY4" fmla="*/ 440930 h 505700"/>
                  <a:gd name="connsiteX5" fmla="*/ 223805 w 594090"/>
                  <a:gd name="connsiteY5" fmla="*/ 505700 h 505700"/>
                  <a:gd name="connsiteX6" fmla="*/ 89503 w 594090"/>
                  <a:gd name="connsiteY6" fmla="*/ 438072 h 505700"/>
                  <a:gd name="connsiteX7" fmla="*/ 81883 w 594090"/>
                  <a:gd name="connsiteY7" fmla="*/ 340917 h 505700"/>
                  <a:gd name="connsiteX8" fmla="*/ 78073 w 594090"/>
                  <a:gd name="connsiteY8" fmla="*/ 313295 h 505700"/>
                  <a:gd name="connsiteX9" fmla="*/ 53308 w 594090"/>
                  <a:gd name="connsiteY9" fmla="*/ 314247 h 505700"/>
                  <a:gd name="connsiteX10" fmla="*/ 21875 w 594090"/>
                  <a:gd name="connsiteY10" fmla="*/ 394257 h 505700"/>
                  <a:gd name="connsiteX11" fmla="*/ 920 w 594090"/>
                  <a:gd name="connsiteY11" fmla="*/ 392353 h 505700"/>
                  <a:gd name="connsiteX12" fmla="*/ 4730 w 594090"/>
                  <a:gd name="connsiteY12" fmla="*/ 339013 h 505700"/>
                  <a:gd name="connsiteX13" fmla="*/ 8540 w 594090"/>
                  <a:gd name="connsiteY13" fmla="*/ 257097 h 505700"/>
                  <a:gd name="connsiteX14" fmla="*/ 30448 w 594090"/>
                  <a:gd name="connsiteY14" fmla="*/ 195185 h 505700"/>
                  <a:gd name="connsiteX15" fmla="*/ 41758 w 594090"/>
                  <a:gd name="connsiteY15" fmla="*/ 187511 h 505700"/>
                  <a:gd name="connsiteX16" fmla="*/ 156144 w 594090"/>
                  <a:gd name="connsiteY16" fmla="*/ 183755 h 505700"/>
                  <a:gd name="connsiteX17" fmla="*/ 431029 w 594090"/>
                  <a:gd name="connsiteY17" fmla="*/ 0 h 505700"/>
                  <a:gd name="connsiteX18" fmla="*/ 434308 w 594090"/>
                  <a:gd name="connsiteY18" fmla="*/ 4685 h 505700"/>
                  <a:gd name="connsiteX19" fmla="*/ 450500 w 594090"/>
                  <a:gd name="connsiteY19" fmla="*/ 34213 h 505700"/>
                  <a:gd name="connsiteX20" fmla="*/ 445738 w 594090"/>
                  <a:gd name="connsiteY20" fmla="*/ 126605 h 505700"/>
                  <a:gd name="connsiteX21" fmla="*/ 529558 w 594090"/>
                  <a:gd name="connsiteY21" fmla="*/ 189470 h 505700"/>
                  <a:gd name="connsiteX22" fmla="*/ 569563 w 594090"/>
                  <a:gd name="connsiteY22" fmla="*/ 195185 h 505700"/>
                  <a:gd name="connsiteX23" fmla="*/ 593375 w 594090"/>
                  <a:gd name="connsiteY23" fmla="*/ 223760 h 505700"/>
                  <a:gd name="connsiteX24" fmla="*/ 593375 w 594090"/>
                  <a:gd name="connsiteY24" fmla="*/ 248525 h 505700"/>
                  <a:gd name="connsiteX25" fmla="*/ 573373 w 594090"/>
                  <a:gd name="connsiteY25" fmla="*/ 268527 h 505700"/>
                  <a:gd name="connsiteX26" fmla="*/ 459073 w 594090"/>
                  <a:gd name="connsiteY26" fmla="*/ 261860 h 505700"/>
                  <a:gd name="connsiteX27" fmla="*/ 357155 w 594090"/>
                  <a:gd name="connsiteY27" fmla="*/ 178040 h 505700"/>
                  <a:gd name="connsiteX28" fmla="*/ 342868 w 594090"/>
                  <a:gd name="connsiteY28" fmla="*/ 161847 h 505700"/>
                  <a:gd name="connsiteX29" fmla="*/ 328580 w 594090"/>
                  <a:gd name="connsiteY29" fmla="*/ 179945 h 505700"/>
                  <a:gd name="connsiteX30" fmla="*/ 320960 w 594090"/>
                  <a:gd name="connsiteY30" fmla="*/ 217093 h 505700"/>
                  <a:gd name="connsiteX31" fmla="*/ 282860 w 594090"/>
                  <a:gd name="connsiteY31" fmla="*/ 209472 h 505700"/>
                  <a:gd name="connsiteX32" fmla="*/ 280955 w 594090"/>
                  <a:gd name="connsiteY32" fmla="*/ 49452 h 505700"/>
                  <a:gd name="connsiteX33" fmla="*/ 300958 w 594090"/>
                  <a:gd name="connsiteY33" fmla="*/ 5638 h 505700"/>
                  <a:gd name="connsiteX34" fmla="*/ 302361 w 594090"/>
                  <a:gd name="connsiteY34" fmla="*/ 4225 h 50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090" h="505700">
                    <a:moveTo>
                      <a:pt x="160940" y="183755"/>
                    </a:moveTo>
                    <a:cubicBezTo>
                      <a:pt x="178085" y="184707"/>
                      <a:pt x="187610" y="192327"/>
                      <a:pt x="188563" y="210425"/>
                    </a:cubicBezTo>
                    <a:cubicBezTo>
                      <a:pt x="190468" y="226618"/>
                      <a:pt x="187610" y="242810"/>
                      <a:pt x="183800" y="259002"/>
                    </a:cubicBezTo>
                    <a:cubicBezTo>
                      <a:pt x="179038" y="283768"/>
                      <a:pt x="172370" y="365682"/>
                      <a:pt x="172370" y="380922"/>
                    </a:cubicBezTo>
                    <a:cubicBezTo>
                      <a:pt x="173323" y="395210"/>
                      <a:pt x="221900" y="430453"/>
                      <a:pt x="234283" y="440930"/>
                    </a:cubicBezTo>
                    <a:cubicBezTo>
                      <a:pt x="259048" y="461885"/>
                      <a:pt x="247618" y="497128"/>
                      <a:pt x="223805" y="505700"/>
                    </a:cubicBezTo>
                    <a:cubicBezTo>
                      <a:pt x="220948" y="505700"/>
                      <a:pt x="107600" y="449503"/>
                      <a:pt x="89503" y="438072"/>
                    </a:cubicBezTo>
                    <a:cubicBezTo>
                      <a:pt x="72358" y="426642"/>
                      <a:pt x="79025" y="358063"/>
                      <a:pt x="81883" y="340917"/>
                    </a:cubicBezTo>
                    <a:cubicBezTo>
                      <a:pt x="83788" y="331393"/>
                      <a:pt x="85693" y="321868"/>
                      <a:pt x="78073" y="313295"/>
                    </a:cubicBezTo>
                    <a:cubicBezTo>
                      <a:pt x="69500" y="303770"/>
                      <a:pt x="60928" y="303770"/>
                      <a:pt x="53308" y="314247"/>
                    </a:cubicBezTo>
                    <a:cubicBezTo>
                      <a:pt x="45688" y="324725"/>
                      <a:pt x="26638" y="379017"/>
                      <a:pt x="21875" y="394257"/>
                    </a:cubicBezTo>
                    <a:cubicBezTo>
                      <a:pt x="20923" y="398067"/>
                      <a:pt x="1873" y="401878"/>
                      <a:pt x="920" y="392353"/>
                    </a:cubicBezTo>
                    <a:cubicBezTo>
                      <a:pt x="-985" y="374255"/>
                      <a:pt x="-32" y="356157"/>
                      <a:pt x="4730" y="339013"/>
                    </a:cubicBezTo>
                    <a:cubicBezTo>
                      <a:pt x="12350" y="311390"/>
                      <a:pt x="12350" y="284720"/>
                      <a:pt x="8540" y="257097"/>
                    </a:cubicBezTo>
                    <a:cubicBezTo>
                      <a:pt x="4730" y="233285"/>
                      <a:pt x="15208" y="213282"/>
                      <a:pt x="30448" y="195185"/>
                    </a:cubicBezTo>
                    <a:lnTo>
                      <a:pt x="41758" y="187511"/>
                    </a:lnTo>
                    <a:lnTo>
                      <a:pt x="156144" y="183755"/>
                    </a:lnTo>
                    <a:close/>
                    <a:moveTo>
                      <a:pt x="431029" y="0"/>
                    </a:moveTo>
                    <a:lnTo>
                      <a:pt x="434308" y="4685"/>
                    </a:lnTo>
                    <a:cubicBezTo>
                      <a:pt x="450500" y="8495"/>
                      <a:pt x="455263" y="18020"/>
                      <a:pt x="450500" y="34213"/>
                    </a:cubicBezTo>
                    <a:cubicBezTo>
                      <a:pt x="429546" y="78027"/>
                      <a:pt x="437165" y="98030"/>
                      <a:pt x="445738" y="126605"/>
                    </a:cubicBezTo>
                    <a:cubicBezTo>
                      <a:pt x="455263" y="159943"/>
                      <a:pt x="486696" y="187565"/>
                      <a:pt x="529558" y="189470"/>
                    </a:cubicBezTo>
                    <a:cubicBezTo>
                      <a:pt x="542893" y="190422"/>
                      <a:pt x="557180" y="191375"/>
                      <a:pt x="569563" y="195185"/>
                    </a:cubicBezTo>
                    <a:cubicBezTo>
                      <a:pt x="584803" y="198995"/>
                      <a:pt x="592423" y="208520"/>
                      <a:pt x="593375" y="223760"/>
                    </a:cubicBezTo>
                    <a:cubicBezTo>
                      <a:pt x="594329" y="232332"/>
                      <a:pt x="594328" y="239952"/>
                      <a:pt x="593375" y="248525"/>
                    </a:cubicBezTo>
                    <a:cubicBezTo>
                      <a:pt x="592423" y="261860"/>
                      <a:pt x="587660" y="267575"/>
                      <a:pt x="573373" y="268527"/>
                    </a:cubicBezTo>
                    <a:cubicBezTo>
                      <a:pt x="559085" y="269480"/>
                      <a:pt x="482885" y="266622"/>
                      <a:pt x="459073" y="261860"/>
                    </a:cubicBezTo>
                    <a:cubicBezTo>
                      <a:pt x="410496" y="252335"/>
                      <a:pt x="378110" y="221855"/>
                      <a:pt x="357155" y="178040"/>
                    </a:cubicBezTo>
                    <a:cubicBezTo>
                      <a:pt x="354298" y="171372"/>
                      <a:pt x="352393" y="160895"/>
                      <a:pt x="342868" y="161847"/>
                    </a:cubicBezTo>
                    <a:cubicBezTo>
                      <a:pt x="333343" y="162800"/>
                      <a:pt x="331438" y="173277"/>
                      <a:pt x="328580" y="179945"/>
                    </a:cubicBezTo>
                    <a:cubicBezTo>
                      <a:pt x="326675" y="184707"/>
                      <a:pt x="324771" y="210425"/>
                      <a:pt x="320960" y="217093"/>
                    </a:cubicBezTo>
                    <a:cubicBezTo>
                      <a:pt x="316198" y="225665"/>
                      <a:pt x="282860" y="219950"/>
                      <a:pt x="282860" y="209472"/>
                    </a:cubicBezTo>
                    <a:cubicBezTo>
                      <a:pt x="285718" y="149465"/>
                      <a:pt x="290480" y="127557"/>
                      <a:pt x="280955" y="49452"/>
                    </a:cubicBezTo>
                    <a:cubicBezTo>
                      <a:pt x="280003" y="32307"/>
                      <a:pt x="290480" y="18020"/>
                      <a:pt x="300958" y="5638"/>
                    </a:cubicBezTo>
                    <a:lnTo>
                      <a:pt x="302361" y="4225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C282AAFE-AD17-4B5F-93A9-A0983B34A7EA}"/>
                </a:ext>
              </a:extLst>
            </p:cNvPr>
            <p:cNvGrpSpPr/>
            <p:nvPr/>
          </p:nvGrpSpPr>
          <p:grpSpPr>
            <a:xfrm rot="19397166" flipH="1">
              <a:off x="4896214" y="3296927"/>
              <a:ext cx="456611" cy="490696"/>
              <a:chOff x="5097314" y="2786062"/>
              <a:chExt cx="2324100" cy="2697039"/>
            </a:xfrm>
          </p:grpSpPr>
          <p:sp>
            <p:nvSpPr>
              <p:cNvPr id="417" name="Freeform 18">
                <a:extLst>
                  <a:ext uri="{FF2B5EF4-FFF2-40B4-BE49-F238E27FC236}">
                    <a16:creationId xmlns:a16="http://schemas.microsoft.com/office/drawing/2014/main" id="{2CBD2267-3149-4DFD-B870-29E2F22B658A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100000">
                    <a:schemeClr val="accent3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18" name="Freeform 19">
                <a:extLst>
                  <a:ext uri="{FF2B5EF4-FFF2-40B4-BE49-F238E27FC236}">
                    <a16:creationId xmlns:a16="http://schemas.microsoft.com/office/drawing/2014/main" id="{3E045071-79CF-4F33-80D6-FE7FB8F69C96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19" name="Freeform 20">
                <a:extLst>
                  <a:ext uri="{FF2B5EF4-FFF2-40B4-BE49-F238E27FC236}">
                    <a16:creationId xmlns:a16="http://schemas.microsoft.com/office/drawing/2014/main" id="{0146B264-502D-43EB-8D3F-57D9085B0878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20" name="Freeform 21">
                <a:extLst>
                  <a:ext uri="{FF2B5EF4-FFF2-40B4-BE49-F238E27FC236}">
                    <a16:creationId xmlns:a16="http://schemas.microsoft.com/office/drawing/2014/main" id="{A9BB29B7-C02C-425E-AF5C-5ECCE9799A0C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100000">
                    <a:schemeClr val="accent3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17EFE213-28D5-415C-AAE7-E6CE21A904CE}"/>
                </a:ext>
              </a:extLst>
            </p:cNvPr>
            <p:cNvGrpSpPr/>
            <p:nvPr/>
          </p:nvGrpSpPr>
          <p:grpSpPr>
            <a:xfrm rot="20700000">
              <a:off x="5020332" y="3123553"/>
              <a:ext cx="172637" cy="212841"/>
              <a:chOff x="3655352" y="2514354"/>
              <a:chExt cx="332459" cy="409882"/>
            </a:xfrm>
          </p:grpSpPr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B362DD2F-BADC-4E00-BE4B-2F4449B2EEF4}"/>
                  </a:ext>
                </a:extLst>
              </p:cNvPr>
              <p:cNvSpPr/>
              <p:nvPr/>
            </p:nvSpPr>
            <p:spPr>
              <a:xfrm>
                <a:off x="3725830" y="2633094"/>
                <a:ext cx="107438" cy="224209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2" fmla="*/ 95249 w 95249"/>
                  <a:gd name="connsiteY2" fmla="*/ 0 h 154782"/>
                  <a:gd name="connsiteX0" fmla="*/ 0 w 118872"/>
                  <a:gd name="connsiteY0" fmla="*/ 219007 h 219007"/>
                  <a:gd name="connsiteX1" fmla="*/ 95249 w 118872"/>
                  <a:gd name="connsiteY1" fmla="*/ 64225 h 219007"/>
                  <a:gd name="connsiteX2" fmla="*/ 118872 w 118872"/>
                  <a:gd name="connsiteY2" fmla="*/ 0 h 219007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0" fmla="*/ 0 w 107438"/>
                  <a:gd name="connsiteY0" fmla="*/ 224209 h 224209"/>
                  <a:gd name="connsiteX1" fmla="*/ 107438 w 107438"/>
                  <a:gd name="connsiteY1" fmla="*/ 0 h 22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438" h="224209">
                    <a:moveTo>
                      <a:pt x="0" y="224209"/>
                    </a:moveTo>
                    <a:lnTo>
                      <a:pt x="107438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72">
                <a:extLst>
                  <a:ext uri="{FF2B5EF4-FFF2-40B4-BE49-F238E27FC236}">
                    <a16:creationId xmlns:a16="http://schemas.microsoft.com/office/drawing/2014/main" id="{9BAF76E2-AB1F-4FEA-AB55-F31EC1FA8C1B}"/>
                  </a:ext>
                </a:extLst>
              </p:cNvPr>
              <p:cNvSpPr/>
              <p:nvPr/>
            </p:nvSpPr>
            <p:spPr>
              <a:xfrm flipH="1">
                <a:off x="3715228" y="2526604"/>
                <a:ext cx="196248" cy="39763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36697 w 336697"/>
                  <a:gd name="connsiteY0" fmla="*/ 785848 h 785848"/>
                  <a:gd name="connsiteX1" fmla="*/ 17959 w 336697"/>
                  <a:gd name="connsiteY1" fmla="*/ 97623 h 785848"/>
                  <a:gd name="connsiteX2" fmla="*/ 42957 w 336697"/>
                  <a:gd name="connsiteY2" fmla="*/ 1 h 785848"/>
                  <a:gd name="connsiteX0" fmla="*/ 430576 w 430576"/>
                  <a:gd name="connsiteY0" fmla="*/ 959361 h 959361"/>
                  <a:gd name="connsiteX1" fmla="*/ 17957 w 430576"/>
                  <a:gd name="connsiteY1" fmla="*/ 97623 h 959361"/>
                  <a:gd name="connsiteX2" fmla="*/ 42955 w 430576"/>
                  <a:gd name="connsiteY2" fmla="*/ 1 h 95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0576" h="959361">
                    <a:moveTo>
                      <a:pt x="430576" y="959361"/>
                    </a:moveTo>
                    <a:cubicBezTo>
                      <a:pt x="196012" y="520713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323DCD7A-F2E1-48CD-A536-2A6216E9305F}"/>
                  </a:ext>
                </a:extLst>
              </p:cNvPr>
              <p:cNvSpPr/>
              <p:nvPr/>
            </p:nvSpPr>
            <p:spPr>
              <a:xfrm>
                <a:off x="3655352" y="2648021"/>
                <a:ext cx="148956" cy="255861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19062"/>
                  <a:gd name="connsiteY0" fmla="*/ 185738 h 185738"/>
                  <a:gd name="connsiteX1" fmla="*/ 80962 w 119062"/>
                  <a:gd name="connsiteY1" fmla="*/ 57150 h 185738"/>
                  <a:gd name="connsiteX2" fmla="*/ 119062 w 119062"/>
                  <a:gd name="connsiteY2" fmla="*/ 0 h 185738"/>
                  <a:gd name="connsiteX0" fmla="*/ 0 w 107156"/>
                  <a:gd name="connsiteY0" fmla="*/ 171450 h 171450"/>
                  <a:gd name="connsiteX1" fmla="*/ 80962 w 107156"/>
                  <a:gd name="connsiteY1" fmla="*/ 42862 h 171450"/>
                  <a:gd name="connsiteX2" fmla="*/ 107156 w 107156"/>
                  <a:gd name="connsiteY2" fmla="*/ 0 h 171450"/>
                  <a:gd name="connsiteX0" fmla="*/ 0 w 145256"/>
                  <a:gd name="connsiteY0" fmla="*/ 219075 h 219075"/>
                  <a:gd name="connsiteX1" fmla="*/ 119062 w 145256"/>
                  <a:gd name="connsiteY1" fmla="*/ 42862 h 219075"/>
                  <a:gd name="connsiteX2" fmla="*/ 145256 w 145256"/>
                  <a:gd name="connsiteY2" fmla="*/ 0 h 219075"/>
                  <a:gd name="connsiteX0" fmla="*/ 0 w 119062"/>
                  <a:gd name="connsiteY0" fmla="*/ 176213 h 176213"/>
                  <a:gd name="connsiteX1" fmla="*/ 119062 w 119062"/>
                  <a:gd name="connsiteY1" fmla="*/ 0 h 176213"/>
                  <a:gd name="connsiteX0" fmla="*/ 0 w 148956"/>
                  <a:gd name="connsiteY0" fmla="*/ 255861 h 255861"/>
                  <a:gd name="connsiteX1" fmla="*/ 148956 w 148956"/>
                  <a:gd name="connsiteY1" fmla="*/ 0 h 255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8956" h="255861">
                    <a:moveTo>
                      <a:pt x="0" y="255861"/>
                    </a:moveTo>
                    <a:lnTo>
                      <a:pt x="148956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 72">
                <a:extLst>
                  <a:ext uri="{FF2B5EF4-FFF2-40B4-BE49-F238E27FC236}">
                    <a16:creationId xmlns:a16="http://schemas.microsoft.com/office/drawing/2014/main" id="{F731E92B-5BF8-40B0-808B-DC5D3C1A0B88}"/>
                  </a:ext>
                </a:extLst>
              </p:cNvPr>
              <p:cNvSpPr/>
              <p:nvPr/>
            </p:nvSpPr>
            <p:spPr>
              <a:xfrm flipH="1">
                <a:off x="3863163" y="2514354"/>
                <a:ext cx="124648" cy="348556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186263 w 186264"/>
                  <a:gd name="connsiteY0" fmla="*/ 887288 h 887289"/>
                  <a:gd name="connsiteX1" fmla="*/ 17957 w 186264"/>
                  <a:gd name="connsiteY1" fmla="*/ 97623 h 887289"/>
                  <a:gd name="connsiteX2" fmla="*/ 42955 w 186264"/>
                  <a:gd name="connsiteY2" fmla="*/ 1 h 887289"/>
                  <a:gd name="connsiteX0" fmla="*/ 186263 w 186262"/>
                  <a:gd name="connsiteY0" fmla="*/ 887288 h 887289"/>
                  <a:gd name="connsiteX1" fmla="*/ 17957 w 186262"/>
                  <a:gd name="connsiteY1" fmla="*/ 97623 h 887289"/>
                  <a:gd name="connsiteX2" fmla="*/ 42955 w 186262"/>
                  <a:gd name="connsiteY2" fmla="*/ 1 h 887289"/>
                  <a:gd name="connsiteX0" fmla="*/ 273483 w 273483"/>
                  <a:gd name="connsiteY0" fmla="*/ 840955 h 840954"/>
                  <a:gd name="connsiteX1" fmla="*/ 17957 w 273483"/>
                  <a:gd name="connsiteY1" fmla="*/ 97623 h 840954"/>
                  <a:gd name="connsiteX2" fmla="*/ 42955 w 273483"/>
                  <a:gd name="connsiteY2" fmla="*/ 1 h 840954"/>
                  <a:gd name="connsiteX0" fmla="*/ 273483 w 273483"/>
                  <a:gd name="connsiteY0" fmla="*/ 840955 h 840954"/>
                  <a:gd name="connsiteX1" fmla="*/ 17957 w 273483"/>
                  <a:gd name="connsiteY1" fmla="*/ 97623 h 840954"/>
                  <a:gd name="connsiteX2" fmla="*/ 42955 w 273483"/>
                  <a:gd name="connsiteY2" fmla="*/ 1 h 8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483" h="840954">
                    <a:moveTo>
                      <a:pt x="273483" y="840955"/>
                    </a:moveTo>
                    <a:cubicBezTo>
                      <a:pt x="144022" y="493989"/>
                      <a:pt x="61688" y="191254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393" name="Group 392">
              <a:extLst>
                <a:ext uri="{FF2B5EF4-FFF2-40B4-BE49-F238E27FC236}">
                  <a16:creationId xmlns:a16="http://schemas.microsoft.com/office/drawing/2014/main" id="{A5FC3A16-C578-44B5-B7EE-6C8C92AEB566}"/>
                </a:ext>
              </a:extLst>
            </p:cNvPr>
            <p:cNvGrpSpPr/>
            <p:nvPr/>
          </p:nvGrpSpPr>
          <p:grpSpPr>
            <a:xfrm rot="19851347" flipH="1">
              <a:off x="4733072" y="3371454"/>
              <a:ext cx="478778" cy="514517"/>
              <a:chOff x="5097314" y="2786062"/>
              <a:chExt cx="2324100" cy="2697039"/>
            </a:xfrm>
          </p:grpSpPr>
          <p:sp>
            <p:nvSpPr>
              <p:cNvPr id="409" name="Freeform 23">
                <a:extLst>
                  <a:ext uri="{FF2B5EF4-FFF2-40B4-BE49-F238E27FC236}">
                    <a16:creationId xmlns:a16="http://schemas.microsoft.com/office/drawing/2014/main" id="{29821821-8247-4E78-B50E-C91E0F10AF68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100000">
                    <a:schemeClr val="accent4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10" name="Freeform 24">
                <a:extLst>
                  <a:ext uri="{FF2B5EF4-FFF2-40B4-BE49-F238E27FC236}">
                    <a16:creationId xmlns:a16="http://schemas.microsoft.com/office/drawing/2014/main" id="{5C4E7ACA-E874-4DD7-ABB8-EF9F2DB75E64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411" name="Freeform 25">
                <a:extLst>
                  <a:ext uri="{FF2B5EF4-FFF2-40B4-BE49-F238E27FC236}">
                    <a16:creationId xmlns:a16="http://schemas.microsoft.com/office/drawing/2014/main" id="{CD27AC9C-28B7-4D4F-A504-6E3AB0F588DD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12" name="Freeform 26">
                <a:extLst>
                  <a:ext uri="{FF2B5EF4-FFF2-40B4-BE49-F238E27FC236}">
                    <a16:creationId xmlns:a16="http://schemas.microsoft.com/office/drawing/2014/main" id="{2232A729-4C3E-4232-80B7-44319BF1414F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100000">
                    <a:schemeClr val="accent4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394" name="Group 393">
              <a:extLst>
                <a:ext uri="{FF2B5EF4-FFF2-40B4-BE49-F238E27FC236}">
                  <a16:creationId xmlns:a16="http://schemas.microsoft.com/office/drawing/2014/main" id="{163F957E-0710-4F75-95A9-46BEC3E14C4E}"/>
                </a:ext>
              </a:extLst>
            </p:cNvPr>
            <p:cNvGrpSpPr/>
            <p:nvPr/>
          </p:nvGrpSpPr>
          <p:grpSpPr>
            <a:xfrm rot="20700000" flipH="1">
              <a:off x="4644370" y="3326603"/>
              <a:ext cx="427577" cy="459495"/>
              <a:chOff x="5097314" y="2786062"/>
              <a:chExt cx="2324100" cy="2697039"/>
            </a:xfrm>
          </p:grpSpPr>
          <p:sp>
            <p:nvSpPr>
              <p:cNvPr id="405" name="Freeform 3">
                <a:extLst>
                  <a:ext uri="{FF2B5EF4-FFF2-40B4-BE49-F238E27FC236}">
                    <a16:creationId xmlns:a16="http://schemas.microsoft.com/office/drawing/2014/main" id="{5A11DF83-D3A9-460F-82CA-D8A11C77D752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06" name="Freeform 4">
                <a:extLst>
                  <a:ext uri="{FF2B5EF4-FFF2-40B4-BE49-F238E27FC236}">
                    <a16:creationId xmlns:a16="http://schemas.microsoft.com/office/drawing/2014/main" id="{2D84096A-6D70-4FE2-988C-A3A61ECC1F76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07" name="Freeform 7">
                <a:extLst>
                  <a:ext uri="{FF2B5EF4-FFF2-40B4-BE49-F238E27FC236}">
                    <a16:creationId xmlns:a16="http://schemas.microsoft.com/office/drawing/2014/main" id="{3A09D69F-9818-42A8-BAF6-8FE87D57DBA4}"/>
                  </a:ext>
                </a:extLst>
              </p:cNvPr>
              <p:cNvSpPr/>
              <p:nvPr/>
            </p:nvSpPr>
            <p:spPr>
              <a:xfrm>
                <a:off x="5377275" y="3140073"/>
                <a:ext cx="1655201" cy="2009777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  <a:gd name="connsiteX0" fmla="*/ 1655200 w 1655200"/>
                  <a:gd name="connsiteY0" fmla="*/ 2009776 h 2009776"/>
                  <a:gd name="connsiteX1" fmla="*/ 1026550 w 1655200"/>
                  <a:gd name="connsiteY1" fmla="*/ 1785937 h 2009776"/>
                  <a:gd name="connsiteX2" fmla="*/ 0 w 1655200"/>
                  <a:gd name="connsiteY2" fmla="*/ 74613 h 2009776"/>
                  <a:gd name="connsiteX3" fmla="*/ 29601 w 1655200"/>
                  <a:gd name="connsiteY3" fmla="*/ 0 h 2009776"/>
                  <a:gd name="connsiteX4" fmla="*/ 1655200 w 1655200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5200" h="2009776">
                    <a:moveTo>
                      <a:pt x="1655200" y="2009776"/>
                    </a:moveTo>
                    <a:lnTo>
                      <a:pt x="1026550" y="1785937"/>
                    </a:lnTo>
                    <a:cubicBezTo>
                      <a:pt x="715450" y="1234546"/>
                      <a:pt x="330150" y="621241"/>
                      <a:pt x="0" y="74613"/>
                    </a:cubicBezTo>
                    <a:lnTo>
                      <a:pt x="29601" y="0"/>
                    </a:lnTo>
                    <a:lnTo>
                      <a:pt x="1655200" y="200977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408" name="Freeform 9">
                <a:extLst>
                  <a:ext uri="{FF2B5EF4-FFF2-40B4-BE49-F238E27FC236}">
                    <a16:creationId xmlns:a16="http://schemas.microsoft.com/office/drawing/2014/main" id="{2808AE94-EFEF-4D4B-A990-5A725C2254B5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395" name="Group 394">
              <a:extLst>
                <a:ext uri="{FF2B5EF4-FFF2-40B4-BE49-F238E27FC236}">
                  <a16:creationId xmlns:a16="http://schemas.microsoft.com/office/drawing/2014/main" id="{A00A2470-DFDB-4E2B-B461-0DA3D6CC1430}"/>
                </a:ext>
              </a:extLst>
            </p:cNvPr>
            <p:cNvGrpSpPr/>
            <p:nvPr/>
          </p:nvGrpSpPr>
          <p:grpSpPr>
            <a:xfrm rot="20700000">
              <a:off x="4842417" y="3200616"/>
              <a:ext cx="169360" cy="162563"/>
              <a:chOff x="3581400" y="2673588"/>
              <a:chExt cx="326146" cy="313057"/>
            </a:xfrm>
          </p:grpSpPr>
          <p:sp>
            <p:nvSpPr>
              <p:cNvPr id="401" name="Freeform 72">
                <a:extLst>
                  <a:ext uri="{FF2B5EF4-FFF2-40B4-BE49-F238E27FC236}">
                    <a16:creationId xmlns:a16="http://schemas.microsoft.com/office/drawing/2014/main" id="{5EAD20C6-41D7-4596-8E6E-7F5C5F15AE4D}"/>
                  </a:ext>
                </a:extLst>
              </p:cNvPr>
              <p:cNvSpPr/>
              <p:nvPr/>
            </p:nvSpPr>
            <p:spPr>
              <a:xfrm flipH="1">
                <a:off x="3649099" y="2687506"/>
                <a:ext cx="160222" cy="29913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1535 w 351536"/>
                  <a:gd name="connsiteY0" fmla="*/ 721730 h 721729"/>
                  <a:gd name="connsiteX1" fmla="*/ 17957 w 351536"/>
                  <a:gd name="connsiteY1" fmla="*/ 97623 h 721729"/>
                  <a:gd name="connsiteX2" fmla="*/ 42955 w 351536"/>
                  <a:gd name="connsiteY2" fmla="*/ 1 h 7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1536" h="721729">
                    <a:moveTo>
                      <a:pt x="351535" y="721730"/>
                    </a:moveTo>
                    <a:cubicBezTo>
                      <a:pt x="116971" y="283082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BE94D357-0116-44C9-A097-5A162C9C4052}"/>
                  </a:ext>
                </a:extLst>
              </p:cNvPr>
              <p:cNvSpPr/>
              <p:nvPr/>
            </p:nvSpPr>
            <p:spPr>
              <a:xfrm>
                <a:off x="3581400" y="2815426"/>
                <a:ext cx="86519" cy="127801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0" fmla="*/ 0 w 86519"/>
                  <a:gd name="connsiteY0" fmla="*/ 127801 h 127801"/>
                  <a:gd name="connsiteX1" fmla="*/ 86519 w 86519"/>
                  <a:gd name="connsiteY1" fmla="*/ 0 h 12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519" h="127801">
                    <a:moveTo>
                      <a:pt x="0" y="127801"/>
                    </a:moveTo>
                    <a:lnTo>
                      <a:pt x="86519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Freeform 72">
                <a:extLst>
                  <a:ext uri="{FF2B5EF4-FFF2-40B4-BE49-F238E27FC236}">
                    <a16:creationId xmlns:a16="http://schemas.microsoft.com/office/drawing/2014/main" id="{77F3FB79-EFB5-4935-A9AE-EDDBB4638C51}"/>
                  </a:ext>
                </a:extLst>
              </p:cNvPr>
              <p:cNvSpPr/>
              <p:nvPr/>
            </p:nvSpPr>
            <p:spPr>
              <a:xfrm flipH="1">
                <a:off x="3759100" y="2673588"/>
                <a:ext cx="148446" cy="28825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325699 w 325699"/>
                  <a:gd name="connsiteY0" fmla="*/ 695475 h 695475"/>
                  <a:gd name="connsiteX1" fmla="*/ 17957 w 325699"/>
                  <a:gd name="connsiteY1" fmla="*/ 97623 h 695475"/>
                  <a:gd name="connsiteX2" fmla="*/ 42955 w 325699"/>
                  <a:gd name="connsiteY2" fmla="*/ 1 h 69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5699" h="695475">
                    <a:moveTo>
                      <a:pt x="325699" y="695475"/>
                    </a:moveTo>
                    <a:cubicBezTo>
                      <a:pt x="91135" y="256827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ED6307B1-2EA8-4867-A1D5-695BF0491AB9}"/>
                  </a:ext>
                </a:extLst>
              </p:cNvPr>
              <p:cNvSpPr/>
              <p:nvPr/>
            </p:nvSpPr>
            <p:spPr>
              <a:xfrm>
                <a:off x="3705222" y="2792900"/>
                <a:ext cx="90688" cy="145709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90687"/>
                  <a:gd name="connsiteY0" fmla="*/ 145710 h 145710"/>
                  <a:gd name="connsiteX1" fmla="*/ 80961 w 90687"/>
                  <a:gd name="connsiteY1" fmla="*/ 12360 h 145710"/>
                  <a:gd name="connsiteX2" fmla="*/ 90687 w 90687"/>
                  <a:gd name="connsiteY2" fmla="*/ 0 h 14571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0" fmla="*/ 0 w 90687"/>
                  <a:gd name="connsiteY0" fmla="*/ 145709 h 145709"/>
                  <a:gd name="connsiteX1" fmla="*/ 90687 w 90687"/>
                  <a:gd name="connsiteY1" fmla="*/ 0 h 14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687" h="145709">
                    <a:moveTo>
                      <a:pt x="0" y="145709"/>
                    </a:moveTo>
                    <a:lnTo>
                      <a:pt x="90687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D9C1492A-274A-4C32-BA43-0998264F60EA}"/>
                </a:ext>
              </a:extLst>
            </p:cNvPr>
            <p:cNvGrpSpPr/>
            <p:nvPr/>
          </p:nvGrpSpPr>
          <p:grpSpPr>
            <a:xfrm rot="20700000">
              <a:off x="4970282" y="3160801"/>
              <a:ext cx="140567" cy="287133"/>
              <a:chOff x="3699294" y="2515377"/>
              <a:chExt cx="270698" cy="552949"/>
            </a:xfrm>
          </p:grpSpPr>
          <p:sp>
            <p:nvSpPr>
              <p:cNvPr id="397" name="Freeform 72">
                <a:extLst>
                  <a:ext uri="{FF2B5EF4-FFF2-40B4-BE49-F238E27FC236}">
                    <a16:creationId xmlns:a16="http://schemas.microsoft.com/office/drawing/2014/main" id="{597EB010-40D7-4894-8B3B-7D6EF15C0EF4}"/>
                  </a:ext>
                </a:extLst>
              </p:cNvPr>
              <p:cNvSpPr/>
              <p:nvPr/>
            </p:nvSpPr>
            <p:spPr>
              <a:xfrm flipH="1">
                <a:off x="3728097" y="2520307"/>
                <a:ext cx="177673" cy="35768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89824 w 389824"/>
                  <a:gd name="connsiteY0" fmla="*/ 862971 h 862970"/>
                  <a:gd name="connsiteX1" fmla="*/ 17957 w 389824"/>
                  <a:gd name="connsiteY1" fmla="*/ 97623 h 862970"/>
                  <a:gd name="connsiteX2" fmla="*/ 42955 w 389824"/>
                  <a:gd name="connsiteY2" fmla="*/ 1 h 86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9824" h="862970">
                    <a:moveTo>
                      <a:pt x="389824" y="862971"/>
                    </a:moveTo>
                    <a:cubicBezTo>
                      <a:pt x="155260" y="424323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7F3F8B89-C332-47AA-8B7F-8A079D3C58EA}"/>
                  </a:ext>
                </a:extLst>
              </p:cNvPr>
              <p:cNvSpPr/>
              <p:nvPr/>
            </p:nvSpPr>
            <p:spPr>
              <a:xfrm>
                <a:off x="3699294" y="2628401"/>
                <a:ext cx="116878" cy="238693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41207"/>
                  <a:gd name="connsiteY0" fmla="*/ 225760 h 225760"/>
                  <a:gd name="connsiteX1" fmla="*/ 80962 w 141207"/>
                  <a:gd name="connsiteY1" fmla="*/ 97172 h 225760"/>
                  <a:gd name="connsiteX2" fmla="*/ 141207 w 141207"/>
                  <a:gd name="connsiteY2" fmla="*/ 0 h 22576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0" fmla="*/ 0 w 116878"/>
                  <a:gd name="connsiteY0" fmla="*/ 238693 h 238693"/>
                  <a:gd name="connsiteX1" fmla="*/ 116878 w 116878"/>
                  <a:gd name="connsiteY1" fmla="*/ 0 h 23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878" h="238693">
                    <a:moveTo>
                      <a:pt x="0" y="238693"/>
                    </a:moveTo>
                    <a:lnTo>
                      <a:pt x="116878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 72">
                <a:extLst>
                  <a:ext uri="{FF2B5EF4-FFF2-40B4-BE49-F238E27FC236}">
                    <a16:creationId xmlns:a16="http://schemas.microsoft.com/office/drawing/2014/main" id="{4ABA7C8C-AED0-42FC-96B6-851DA18005A3}"/>
                  </a:ext>
                </a:extLst>
              </p:cNvPr>
              <p:cNvSpPr/>
              <p:nvPr/>
            </p:nvSpPr>
            <p:spPr>
              <a:xfrm flipH="1">
                <a:off x="3732433" y="2515377"/>
                <a:ext cx="237559" cy="55294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521216 w 521215"/>
                  <a:gd name="connsiteY0" fmla="*/ 1334092 h 1334093"/>
                  <a:gd name="connsiteX1" fmla="*/ 17957 w 521215"/>
                  <a:gd name="connsiteY1" fmla="*/ 97623 h 1334093"/>
                  <a:gd name="connsiteX2" fmla="*/ 42955 w 521215"/>
                  <a:gd name="connsiteY2" fmla="*/ 1 h 1334093"/>
                  <a:gd name="connsiteX0" fmla="*/ 521216 w 521217"/>
                  <a:gd name="connsiteY0" fmla="*/ 1334092 h 1334093"/>
                  <a:gd name="connsiteX1" fmla="*/ 17957 w 521217"/>
                  <a:gd name="connsiteY1" fmla="*/ 97623 h 1334093"/>
                  <a:gd name="connsiteX2" fmla="*/ 42955 w 521217"/>
                  <a:gd name="connsiteY2" fmla="*/ 1 h 1334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1217" h="1334093">
                    <a:moveTo>
                      <a:pt x="521216" y="1334092"/>
                    </a:moveTo>
                    <a:cubicBezTo>
                      <a:pt x="339171" y="879969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28BBA5CE-D6AE-46AF-A545-F5A11D8AEEFB}"/>
                  </a:ext>
                </a:extLst>
              </p:cNvPr>
              <p:cNvSpPr/>
              <p:nvPr/>
            </p:nvSpPr>
            <p:spPr>
              <a:xfrm>
                <a:off x="3757308" y="2619992"/>
                <a:ext cx="135599" cy="275446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123840"/>
                  <a:gd name="connsiteY0" fmla="*/ 231560 h 231560"/>
                  <a:gd name="connsiteX1" fmla="*/ 73817 w 123840"/>
                  <a:gd name="connsiteY1" fmla="*/ 114878 h 231560"/>
                  <a:gd name="connsiteX2" fmla="*/ 123840 w 123840"/>
                  <a:gd name="connsiteY2" fmla="*/ 0 h 23156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0" fmla="*/ 0 w 135599"/>
                  <a:gd name="connsiteY0" fmla="*/ 275445 h 275445"/>
                  <a:gd name="connsiteX1" fmla="*/ 135599 w 135599"/>
                  <a:gd name="connsiteY1" fmla="*/ 0 h 27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5599" h="275445">
                    <a:moveTo>
                      <a:pt x="0" y="275445"/>
                    </a:moveTo>
                    <a:lnTo>
                      <a:pt x="135599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9" name="Graphic 1">
            <a:extLst>
              <a:ext uri="{FF2B5EF4-FFF2-40B4-BE49-F238E27FC236}">
                <a16:creationId xmlns:a16="http://schemas.microsoft.com/office/drawing/2014/main" id="{F2D80BB0-C0AA-4ED2-9D62-2D5142B66723}"/>
              </a:ext>
            </a:extLst>
          </p:cNvPr>
          <p:cNvGrpSpPr/>
          <p:nvPr/>
        </p:nvGrpSpPr>
        <p:grpSpPr>
          <a:xfrm flipH="1">
            <a:off x="-8595" y="228920"/>
            <a:ext cx="3253249" cy="3568402"/>
            <a:chOff x="4503004" y="-2607"/>
            <a:chExt cx="3268632" cy="3585276"/>
          </a:xfrm>
          <a:solidFill>
            <a:schemeClr val="accent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7F3CF67-5431-49E9-AF0B-E7CB689C1D7B}"/>
                </a:ext>
              </a:extLst>
            </p:cNvPr>
            <p:cNvSpPr/>
            <p:nvPr/>
          </p:nvSpPr>
          <p:spPr>
            <a:xfrm>
              <a:off x="4503004" y="-2607"/>
              <a:ext cx="3268632" cy="3585276"/>
            </a:xfrm>
            <a:custGeom>
              <a:avLst/>
              <a:gdLst>
                <a:gd name="connsiteX0" fmla="*/ 3266025 w 3268632"/>
                <a:gd name="connsiteY0" fmla="*/ 1061947 h 3585276"/>
                <a:gd name="connsiteX1" fmla="*/ 3230171 w 3268632"/>
                <a:gd name="connsiteY1" fmla="*/ 1009795 h 3585276"/>
                <a:gd name="connsiteX2" fmla="*/ 3233430 w 3268632"/>
                <a:gd name="connsiteY2" fmla="*/ 948516 h 3585276"/>
                <a:gd name="connsiteX3" fmla="*/ 3266677 w 3268632"/>
                <a:gd name="connsiteY3" fmla="*/ 903535 h 3585276"/>
                <a:gd name="connsiteX4" fmla="*/ 3266677 w 3268632"/>
                <a:gd name="connsiteY4" fmla="*/ 717091 h 3585276"/>
                <a:gd name="connsiteX5" fmla="*/ 3127822 w 3268632"/>
                <a:gd name="connsiteY5" fmla="*/ 790756 h 3585276"/>
                <a:gd name="connsiteX6" fmla="*/ 3021562 w 3268632"/>
                <a:gd name="connsiteY6" fmla="*/ 841604 h 3585276"/>
                <a:gd name="connsiteX7" fmla="*/ 2994182 w 3268632"/>
                <a:gd name="connsiteY7" fmla="*/ 840953 h 3585276"/>
                <a:gd name="connsiteX8" fmla="*/ 2958327 w 3268632"/>
                <a:gd name="connsiteY8" fmla="*/ 824655 h 3585276"/>
                <a:gd name="connsiteX9" fmla="*/ 2958327 w 3268632"/>
                <a:gd name="connsiteY9" fmla="*/ 824655 h 3585276"/>
                <a:gd name="connsiteX10" fmla="*/ 2958327 w 3268632"/>
                <a:gd name="connsiteY10" fmla="*/ 824655 h 3585276"/>
                <a:gd name="connsiteX11" fmla="*/ 2917258 w 3268632"/>
                <a:gd name="connsiteY11" fmla="*/ 820092 h 3585276"/>
                <a:gd name="connsiteX12" fmla="*/ 2863802 w 3268632"/>
                <a:gd name="connsiteY12" fmla="*/ 818788 h 3585276"/>
                <a:gd name="connsiteX13" fmla="*/ 2846853 w 3268632"/>
                <a:gd name="connsiteY13" fmla="*/ 803142 h 3585276"/>
                <a:gd name="connsiteX14" fmla="*/ 2750371 w 3268632"/>
                <a:gd name="connsiteY14" fmla="*/ 810313 h 3585276"/>
                <a:gd name="connsiteX15" fmla="*/ 2738637 w 3268632"/>
                <a:gd name="connsiteY15" fmla="*/ 820092 h 3585276"/>
                <a:gd name="connsiteX16" fmla="*/ 2620643 w 3268632"/>
                <a:gd name="connsiteY16" fmla="*/ 786845 h 3585276"/>
                <a:gd name="connsiteX17" fmla="*/ 2633681 w 3268632"/>
                <a:gd name="connsiteY17" fmla="*/ 764680 h 3585276"/>
                <a:gd name="connsiteX18" fmla="*/ 2633681 w 3268632"/>
                <a:gd name="connsiteY18" fmla="*/ 764680 h 3585276"/>
                <a:gd name="connsiteX19" fmla="*/ 2577617 w 3268632"/>
                <a:gd name="connsiteY19" fmla="*/ 781629 h 3585276"/>
                <a:gd name="connsiteX20" fmla="*/ 2562624 w 3268632"/>
                <a:gd name="connsiteY20" fmla="*/ 774459 h 3585276"/>
                <a:gd name="connsiteX21" fmla="*/ 2550889 w 3268632"/>
                <a:gd name="connsiteY21" fmla="*/ 755553 h 3585276"/>
                <a:gd name="connsiteX22" fmla="*/ 2569143 w 3268632"/>
                <a:gd name="connsiteY22" fmla="*/ 746427 h 3585276"/>
                <a:gd name="connsiteX23" fmla="*/ 2629770 w 3268632"/>
                <a:gd name="connsiteY23" fmla="*/ 740560 h 3585276"/>
                <a:gd name="connsiteX24" fmla="*/ 2642808 w 3268632"/>
                <a:gd name="connsiteY24" fmla="*/ 760769 h 3585276"/>
                <a:gd name="connsiteX25" fmla="*/ 2695611 w 3268632"/>
                <a:gd name="connsiteY25" fmla="*/ 741212 h 3585276"/>
                <a:gd name="connsiteX26" fmla="*/ 2912694 w 3268632"/>
                <a:gd name="connsiteY26" fmla="*/ 704053 h 3585276"/>
                <a:gd name="connsiteX27" fmla="*/ 3037859 w 3268632"/>
                <a:gd name="connsiteY27" fmla="*/ 608224 h 3585276"/>
                <a:gd name="connsiteX28" fmla="*/ 3059372 w 3268632"/>
                <a:gd name="connsiteY28" fmla="*/ 589319 h 3585276"/>
                <a:gd name="connsiteX29" fmla="*/ 3068499 w 3268632"/>
                <a:gd name="connsiteY29" fmla="*/ 585407 h 3585276"/>
                <a:gd name="connsiteX30" fmla="*/ 3089360 w 3268632"/>
                <a:gd name="connsiteY30" fmla="*/ 547597 h 3585276"/>
                <a:gd name="connsiteX31" fmla="*/ 3138252 w 3268632"/>
                <a:gd name="connsiteY31" fmla="*/ 495445 h 3585276"/>
                <a:gd name="connsiteX32" fmla="*/ 3138252 w 3268632"/>
                <a:gd name="connsiteY32" fmla="*/ 495445 h 3585276"/>
                <a:gd name="connsiteX33" fmla="*/ 3142164 w 3268632"/>
                <a:gd name="connsiteY33" fmla="*/ 476540 h 3585276"/>
                <a:gd name="connsiteX34" fmla="*/ 3191708 w 3268632"/>
                <a:gd name="connsiteY34" fmla="*/ 421780 h 3585276"/>
                <a:gd name="connsiteX35" fmla="*/ 3191708 w 3268632"/>
                <a:gd name="connsiteY35" fmla="*/ 421780 h 3585276"/>
                <a:gd name="connsiteX36" fmla="*/ 3251683 w 3268632"/>
                <a:gd name="connsiteY36" fmla="*/ 378103 h 3585276"/>
                <a:gd name="connsiteX37" fmla="*/ 3265373 w 3268632"/>
                <a:gd name="connsiteY37" fmla="*/ 372236 h 3585276"/>
                <a:gd name="connsiteX38" fmla="*/ 3265373 w 3268632"/>
                <a:gd name="connsiteY38" fmla="*/ 335077 h 3585276"/>
                <a:gd name="connsiteX39" fmla="*/ 3149335 w 3268632"/>
                <a:gd name="connsiteY39" fmla="*/ 417869 h 3585276"/>
                <a:gd name="connsiteX40" fmla="*/ 3138252 w 3268632"/>
                <a:gd name="connsiteY40" fmla="*/ 421780 h 3585276"/>
                <a:gd name="connsiteX41" fmla="*/ 3138252 w 3268632"/>
                <a:gd name="connsiteY41" fmla="*/ 421780 h 3585276"/>
                <a:gd name="connsiteX42" fmla="*/ 3134341 w 3268632"/>
                <a:gd name="connsiteY42" fmla="*/ 432210 h 3585276"/>
                <a:gd name="connsiteX43" fmla="*/ 3084145 w 3268632"/>
                <a:gd name="connsiteY43" fmla="*/ 490882 h 3585276"/>
                <a:gd name="connsiteX44" fmla="*/ 3080233 w 3268632"/>
                <a:gd name="connsiteY44" fmla="*/ 499356 h 3585276"/>
                <a:gd name="connsiteX45" fmla="*/ 3079581 w 3268632"/>
                <a:gd name="connsiteY45" fmla="*/ 500660 h 3585276"/>
                <a:gd name="connsiteX46" fmla="*/ 3079581 w 3268632"/>
                <a:gd name="connsiteY46" fmla="*/ 500660 h 3585276"/>
                <a:gd name="connsiteX47" fmla="*/ 3079581 w 3268632"/>
                <a:gd name="connsiteY47" fmla="*/ 500660 h 3585276"/>
                <a:gd name="connsiteX48" fmla="*/ 3005264 w 3268632"/>
                <a:gd name="connsiteY48" fmla="*/ 569762 h 3585276"/>
                <a:gd name="connsiteX49" fmla="*/ 3010480 w 3268632"/>
                <a:gd name="connsiteY49" fmla="*/ 574977 h 3585276"/>
                <a:gd name="connsiteX50" fmla="*/ 3010480 w 3268632"/>
                <a:gd name="connsiteY50" fmla="*/ 574977 h 3585276"/>
                <a:gd name="connsiteX51" fmla="*/ 3010480 w 3268632"/>
                <a:gd name="connsiteY51" fmla="*/ 574977 h 3585276"/>
                <a:gd name="connsiteX52" fmla="*/ 3011132 w 3268632"/>
                <a:gd name="connsiteY52" fmla="*/ 583452 h 3585276"/>
                <a:gd name="connsiteX53" fmla="*/ 2850764 w 3268632"/>
                <a:gd name="connsiteY53" fmla="*/ 677325 h 3585276"/>
                <a:gd name="connsiteX54" fmla="*/ 2591959 w 3268632"/>
                <a:gd name="connsiteY54" fmla="*/ 687756 h 3585276"/>
                <a:gd name="connsiteX55" fmla="*/ 2571750 w 3268632"/>
                <a:gd name="connsiteY55" fmla="*/ 668199 h 3585276"/>
                <a:gd name="connsiteX56" fmla="*/ 2586744 w 3268632"/>
                <a:gd name="connsiteY56" fmla="*/ 534559 h 3585276"/>
                <a:gd name="connsiteX57" fmla="*/ 2582181 w 3268632"/>
                <a:gd name="connsiteY57" fmla="*/ 524129 h 3585276"/>
                <a:gd name="connsiteX58" fmla="*/ 2582181 w 3268632"/>
                <a:gd name="connsiteY58" fmla="*/ 524129 h 3585276"/>
                <a:gd name="connsiteX59" fmla="*/ 2596522 w 3268632"/>
                <a:gd name="connsiteY59" fmla="*/ 425691 h 3585276"/>
                <a:gd name="connsiteX60" fmla="*/ 2593915 w 3268632"/>
                <a:gd name="connsiteY60" fmla="*/ 408090 h 3585276"/>
                <a:gd name="connsiteX61" fmla="*/ 2596522 w 3268632"/>
                <a:gd name="connsiteY61" fmla="*/ 401571 h 3585276"/>
                <a:gd name="connsiteX62" fmla="*/ 2646719 w 3268632"/>
                <a:gd name="connsiteY62" fmla="*/ 318780 h 3585276"/>
                <a:gd name="connsiteX63" fmla="*/ 2649327 w 3268632"/>
                <a:gd name="connsiteY63" fmla="*/ 297267 h 3585276"/>
                <a:gd name="connsiteX64" fmla="*/ 2679314 w 3268632"/>
                <a:gd name="connsiteY64" fmla="*/ 223602 h 3585276"/>
                <a:gd name="connsiteX65" fmla="*/ 2675403 w 3268632"/>
                <a:gd name="connsiteY65" fmla="*/ 198830 h 3585276"/>
                <a:gd name="connsiteX66" fmla="*/ 2747112 w 3268632"/>
                <a:gd name="connsiteY66" fmla="*/ 91918 h 3585276"/>
                <a:gd name="connsiteX67" fmla="*/ 2912694 w 3268632"/>
                <a:gd name="connsiteY67" fmla="*/ 91918 h 3585276"/>
                <a:gd name="connsiteX68" fmla="*/ 3001353 w 3268632"/>
                <a:gd name="connsiteY68" fmla="*/ 78228 h 3585276"/>
                <a:gd name="connsiteX69" fmla="*/ 3030037 w 3268632"/>
                <a:gd name="connsiteY69" fmla="*/ 61279 h 3585276"/>
                <a:gd name="connsiteX70" fmla="*/ 2992226 w 3268632"/>
                <a:gd name="connsiteY70" fmla="*/ 72361 h 3585276"/>
                <a:gd name="connsiteX71" fmla="*/ 2932904 w 3268632"/>
                <a:gd name="connsiteY71" fmla="*/ 79532 h 3585276"/>
                <a:gd name="connsiteX72" fmla="*/ 2855979 w 3268632"/>
                <a:gd name="connsiteY72" fmla="*/ 56715 h 3585276"/>
                <a:gd name="connsiteX73" fmla="*/ 2836422 w 3268632"/>
                <a:gd name="connsiteY73" fmla="*/ 55412 h 3585276"/>
                <a:gd name="connsiteX74" fmla="*/ 2836422 w 3268632"/>
                <a:gd name="connsiteY74" fmla="*/ 55412 h 3585276"/>
                <a:gd name="connsiteX75" fmla="*/ 2836422 w 3268632"/>
                <a:gd name="connsiteY75" fmla="*/ 55412 h 3585276"/>
                <a:gd name="connsiteX76" fmla="*/ 2728859 w 3268632"/>
                <a:gd name="connsiteY76" fmla="*/ 79532 h 3585276"/>
                <a:gd name="connsiteX77" fmla="*/ 2679966 w 3268632"/>
                <a:gd name="connsiteY77" fmla="*/ 110171 h 3585276"/>
                <a:gd name="connsiteX78" fmla="*/ 2679966 w 3268632"/>
                <a:gd name="connsiteY78" fmla="*/ 110171 h 3585276"/>
                <a:gd name="connsiteX79" fmla="*/ 2679966 w 3268632"/>
                <a:gd name="connsiteY79" fmla="*/ 110171 h 3585276"/>
                <a:gd name="connsiteX80" fmla="*/ 2669535 w 3268632"/>
                <a:gd name="connsiteY80" fmla="*/ 130380 h 3585276"/>
                <a:gd name="connsiteX81" fmla="*/ 2669535 w 3268632"/>
                <a:gd name="connsiteY81" fmla="*/ 130380 h 3585276"/>
                <a:gd name="connsiteX82" fmla="*/ 2631073 w 3268632"/>
                <a:gd name="connsiteY82" fmla="*/ 223602 h 3585276"/>
                <a:gd name="connsiteX83" fmla="*/ 2571098 w 3268632"/>
                <a:gd name="connsiteY83" fmla="*/ 366368 h 3585276"/>
                <a:gd name="connsiteX84" fmla="*/ 2571098 w 3268632"/>
                <a:gd name="connsiteY84" fmla="*/ 366368 h 3585276"/>
                <a:gd name="connsiteX85" fmla="*/ 2556757 w 3268632"/>
                <a:gd name="connsiteY85" fmla="*/ 385925 h 3585276"/>
                <a:gd name="connsiteX86" fmla="*/ 2528073 w 3268632"/>
                <a:gd name="connsiteY86" fmla="*/ 473280 h 3585276"/>
                <a:gd name="connsiteX87" fmla="*/ 2522206 w 3268632"/>
                <a:gd name="connsiteY87" fmla="*/ 518913 h 3585276"/>
                <a:gd name="connsiteX88" fmla="*/ 2522206 w 3268632"/>
                <a:gd name="connsiteY88" fmla="*/ 518913 h 3585276"/>
                <a:gd name="connsiteX89" fmla="*/ 2522206 w 3268632"/>
                <a:gd name="connsiteY89" fmla="*/ 518913 h 3585276"/>
                <a:gd name="connsiteX90" fmla="*/ 2526117 w 3268632"/>
                <a:gd name="connsiteY90" fmla="*/ 541730 h 3585276"/>
                <a:gd name="connsiteX91" fmla="*/ 2521554 w 3268632"/>
                <a:gd name="connsiteY91" fmla="*/ 552812 h 3585276"/>
                <a:gd name="connsiteX92" fmla="*/ 2511123 w 3268632"/>
                <a:gd name="connsiteY92" fmla="*/ 614091 h 3585276"/>
                <a:gd name="connsiteX93" fmla="*/ 2483092 w 3268632"/>
                <a:gd name="connsiteY93" fmla="*/ 632344 h 3585276"/>
                <a:gd name="connsiteX94" fmla="*/ 2483092 w 3268632"/>
                <a:gd name="connsiteY94" fmla="*/ 632344 h 3585276"/>
                <a:gd name="connsiteX95" fmla="*/ 2483092 w 3268632"/>
                <a:gd name="connsiteY95" fmla="*/ 632344 h 3585276"/>
                <a:gd name="connsiteX96" fmla="*/ 2448541 w 3268632"/>
                <a:gd name="connsiteY96" fmla="*/ 637559 h 3585276"/>
                <a:gd name="connsiteX97" fmla="*/ 2477877 w 3268632"/>
                <a:gd name="connsiteY97" fmla="*/ 657768 h 3585276"/>
                <a:gd name="connsiteX98" fmla="*/ 2477877 w 3268632"/>
                <a:gd name="connsiteY98" fmla="*/ 657768 h 3585276"/>
                <a:gd name="connsiteX99" fmla="*/ 2483092 w 3268632"/>
                <a:gd name="connsiteY99" fmla="*/ 667547 h 3585276"/>
                <a:gd name="connsiteX100" fmla="*/ 2483092 w 3268632"/>
                <a:gd name="connsiteY100" fmla="*/ 667547 h 3585276"/>
                <a:gd name="connsiteX101" fmla="*/ 2483092 w 3268632"/>
                <a:gd name="connsiteY101" fmla="*/ 692319 h 3585276"/>
                <a:gd name="connsiteX102" fmla="*/ 2477224 w 3268632"/>
                <a:gd name="connsiteY102" fmla="*/ 711876 h 3585276"/>
                <a:gd name="connsiteX103" fmla="*/ 2457016 w 3268632"/>
                <a:gd name="connsiteY103" fmla="*/ 750338 h 3585276"/>
                <a:gd name="connsiteX104" fmla="*/ 2436807 w 3268632"/>
                <a:gd name="connsiteY104" fmla="*/ 758161 h 3585276"/>
                <a:gd name="connsiteX105" fmla="*/ 2281002 w 3268632"/>
                <a:gd name="connsiteY105" fmla="*/ 745775 h 3585276"/>
                <a:gd name="connsiteX106" fmla="*/ 2276439 w 3268632"/>
                <a:gd name="connsiteY106" fmla="*/ 744471 h 3585276"/>
                <a:gd name="connsiteX107" fmla="*/ 2281002 w 3268632"/>
                <a:gd name="connsiteY107" fmla="*/ 745775 h 3585276"/>
                <a:gd name="connsiteX108" fmla="*/ 2207338 w 3268632"/>
                <a:gd name="connsiteY108" fmla="*/ 736648 h 3585276"/>
                <a:gd name="connsiteX109" fmla="*/ 2207338 w 3268632"/>
                <a:gd name="connsiteY109" fmla="*/ 736648 h 3585276"/>
                <a:gd name="connsiteX110" fmla="*/ 2078913 w 3268632"/>
                <a:gd name="connsiteY110" fmla="*/ 677977 h 3585276"/>
                <a:gd name="connsiteX111" fmla="*/ 2067179 w 3268632"/>
                <a:gd name="connsiteY111" fmla="*/ 658420 h 3585276"/>
                <a:gd name="connsiteX112" fmla="*/ 2084780 w 3268632"/>
                <a:gd name="connsiteY112" fmla="*/ 578888 h 3585276"/>
                <a:gd name="connsiteX113" fmla="*/ 2103685 w 3268632"/>
                <a:gd name="connsiteY113" fmla="*/ 569110 h 3585276"/>
                <a:gd name="connsiteX114" fmla="*/ 2095862 w 3268632"/>
                <a:gd name="connsiteY114" fmla="*/ 549553 h 3585276"/>
                <a:gd name="connsiteX115" fmla="*/ 2114115 w 3268632"/>
                <a:gd name="connsiteY115" fmla="*/ 499356 h 3585276"/>
                <a:gd name="connsiteX116" fmla="*/ 2080869 w 3268632"/>
                <a:gd name="connsiteY116" fmla="*/ 489578 h 3585276"/>
                <a:gd name="connsiteX117" fmla="*/ 2080869 w 3268632"/>
                <a:gd name="connsiteY117" fmla="*/ 489578 h 3585276"/>
                <a:gd name="connsiteX118" fmla="*/ 2045014 w 3268632"/>
                <a:gd name="connsiteY118" fmla="*/ 596490 h 3585276"/>
                <a:gd name="connsiteX119" fmla="*/ 2045014 w 3268632"/>
                <a:gd name="connsiteY119" fmla="*/ 596490 h 3585276"/>
                <a:gd name="connsiteX120" fmla="*/ 2040451 w 3268632"/>
                <a:gd name="connsiteY120" fmla="*/ 612135 h 3585276"/>
                <a:gd name="connsiteX121" fmla="*/ 2005900 w 3268632"/>
                <a:gd name="connsiteY121" fmla="*/ 656464 h 3585276"/>
                <a:gd name="connsiteX122" fmla="*/ 1985691 w 3268632"/>
                <a:gd name="connsiteY122" fmla="*/ 675370 h 3585276"/>
                <a:gd name="connsiteX123" fmla="*/ 1985691 w 3268632"/>
                <a:gd name="connsiteY123" fmla="*/ 675370 h 3585276"/>
                <a:gd name="connsiteX124" fmla="*/ 1891817 w 3268632"/>
                <a:gd name="connsiteY124" fmla="*/ 690363 h 3585276"/>
                <a:gd name="connsiteX125" fmla="*/ 1799899 w 3268632"/>
                <a:gd name="connsiteY125" fmla="*/ 701446 h 3585276"/>
                <a:gd name="connsiteX126" fmla="*/ 1902248 w 3268632"/>
                <a:gd name="connsiteY126" fmla="*/ 606268 h 3585276"/>
                <a:gd name="connsiteX127" fmla="*/ 1902900 w 3268632"/>
                <a:gd name="connsiteY127" fmla="*/ 597141 h 3585276"/>
                <a:gd name="connsiteX128" fmla="*/ 1902900 w 3268632"/>
                <a:gd name="connsiteY128" fmla="*/ 597141 h 3585276"/>
                <a:gd name="connsiteX129" fmla="*/ 1902900 w 3268632"/>
                <a:gd name="connsiteY129" fmla="*/ 597141 h 3585276"/>
                <a:gd name="connsiteX130" fmla="*/ 1915938 w 3268632"/>
                <a:gd name="connsiteY130" fmla="*/ 588015 h 3585276"/>
                <a:gd name="connsiteX131" fmla="*/ 1942014 w 3268632"/>
                <a:gd name="connsiteY131" fmla="*/ 559331 h 3585276"/>
                <a:gd name="connsiteX132" fmla="*/ 2097818 w 3268632"/>
                <a:gd name="connsiteY132" fmla="*/ 414609 h 3585276"/>
                <a:gd name="connsiteX133" fmla="*/ 2310338 w 3268632"/>
                <a:gd name="connsiteY133" fmla="*/ 234684 h 3585276"/>
                <a:gd name="connsiteX134" fmla="*/ 2478528 w 3268632"/>
                <a:gd name="connsiteY134" fmla="*/ 154501 h 3585276"/>
                <a:gd name="connsiteX135" fmla="*/ 2486351 w 3268632"/>
                <a:gd name="connsiteY135" fmla="*/ 141463 h 3585276"/>
                <a:gd name="connsiteX136" fmla="*/ 2473313 w 3268632"/>
                <a:gd name="connsiteY136" fmla="*/ 138855 h 3585276"/>
                <a:gd name="connsiteX137" fmla="*/ 2473313 w 3268632"/>
                <a:gd name="connsiteY137" fmla="*/ 138855 h 3585276"/>
                <a:gd name="connsiteX138" fmla="*/ 2388566 w 3268632"/>
                <a:gd name="connsiteY138" fmla="*/ 163627 h 3585276"/>
                <a:gd name="connsiteX139" fmla="*/ 2468750 w 3268632"/>
                <a:gd name="connsiteY139" fmla="*/ 88659 h 3585276"/>
                <a:gd name="connsiteX140" fmla="*/ 2541763 w 3268632"/>
                <a:gd name="connsiteY140" fmla="*/ 37810 h 3585276"/>
                <a:gd name="connsiteX141" fmla="*/ 2541763 w 3268632"/>
                <a:gd name="connsiteY141" fmla="*/ 37810 h 3585276"/>
                <a:gd name="connsiteX142" fmla="*/ 2569795 w 3268632"/>
                <a:gd name="connsiteY142" fmla="*/ 24772 h 3585276"/>
                <a:gd name="connsiteX143" fmla="*/ 2601086 w 3268632"/>
                <a:gd name="connsiteY143" fmla="*/ 14342 h 3585276"/>
                <a:gd name="connsiteX144" fmla="*/ 2567187 w 3268632"/>
                <a:gd name="connsiteY144" fmla="*/ 0 h 3585276"/>
                <a:gd name="connsiteX145" fmla="*/ 2533288 w 3268632"/>
                <a:gd name="connsiteY145" fmla="*/ 20209 h 3585276"/>
                <a:gd name="connsiteX146" fmla="*/ 2483744 w 3268632"/>
                <a:gd name="connsiteY146" fmla="*/ 49544 h 3585276"/>
                <a:gd name="connsiteX147" fmla="*/ 2455060 w 3268632"/>
                <a:gd name="connsiteY147" fmla="*/ 65190 h 3585276"/>
                <a:gd name="connsiteX148" fmla="*/ 2445282 w 3268632"/>
                <a:gd name="connsiteY148" fmla="*/ 76272 h 3585276"/>
                <a:gd name="connsiteX149" fmla="*/ 2443978 w 3268632"/>
                <a:gd name="connsiteY149" fmla="*/ 78880 h 3585276"/>
                <a:gd name="connsiteX150" fmla="*/ 2415294 w 3268632"/>
                <a:gd name="connsiteY150" fmla="*/ 103652 h 3585276"/>
                <a:gd name="connsiteX151" fmla="*/ 2385958 w 3268632"/>
                <a:gd name="connsiteY151" fmla="*/ 129728 h 3585276"/>
                <a:gd name="connsiteX152" fmla="*/ 2385958 w 3268632"/>
                <a:gd name="connsiteY152" fmla="*/ 129728 h 3585276"/>
                <a:gd name="connsiteX153" fmla="*/ 2379439 w 3268632"/>
                <a:gd name="connsiteY153" fmla="*/ 136899 h 3585276"/>
                <a:gd name="connsiteX154" fmla="*/ 2321420 w 3268632"/>
                <a:gd name="connsiteY154" fmla="*/ 182532 h 3585276"/>
                <a:gd name="connsiteX155" fmla="*/ 2321420 w 3268632"/>
                <a:gd name="connsiteY155" fmla="*/ 182532 h 3585276"/>
                <a:gd name="connsiteX156" fmla="*/ 2305775 w 3268632"/>
                <a:gd name="connsiteY156" fmla="*/ 200786 h 3585276"/>
                <a:gd name="connsiteX157" fmla="*/ 2295996 w 3268632"/>
                <a:gd name="connsiteY157" fmla="*/ 206001 h 3585276"/>
                <a:gd name="connsiteX158" fmla="*/ 2290781 w 3268632"/>
                <a:gd name="connsiteY158" fmla="*/ 211216 h 3585276"/>
                <a:gd name="connsiteX159" fmla="*/ 2236673 w 3268632"/>
                <a:gd name="connsiteY159" fmla="*/ 240552 h 3585276"/>
                <a:gd name="connsiteX160" fmla="*/ 2125198 w 3268632"/>
                <a:gd name="connsiteY160" fmla="*/ 295963 h 3585276"/>
                <a:gd name="connsiteX161" fmla="*/ 2088692 w 3268632"/>
                <a:gd name="connsiteY161" fmla="*/ 329862 h 3585276"/>
                <a:gd name="connsiteX162" fmla="*/ 2073046 w 3268632"/>
                <a:gd name="connsiteY162" fmla="*/ 329862 h 3585276"/>
                <a:gd name="connsiteX163" fmla="*/ 2078261 w 3268632"/>
                <a:gd name="connsiteY163" fmla="*/ 362457 h 3585276"/>
                <a:gd name="connsiteX164" fmla="*/ 2029368 w 3268632"/>
                <a:gd name="connsiteY164" fmla="*/ 432210 h 3585276"/>
                <a:gd name="connsiteX165" fmla="*/ 1965482 w 3268632"/>
                <a:gd name="connsiteY165" fmla="*/ 485666 h 3585276"/>
                <a:gd name="connsiteX166" fmla="*/ 1929627 w 3268632"/>
                <a:gd name="connsiteY166" fmla="*/ 492185 h 3585276"/>
                <a:gd name="connsiteX167" fmla="*/ 1841621 w 3268632"/>
                <a:gd name="connsiteY167" fmla="*/ 440685 h 3585276"/>
                <a:gd name="connsiteX168" fmla="*/ 1856614 w 3268632"/>
                <a:gd name="connsiteY168" fmla="*/ 436122 h 3585276"/>
                <a:gd name="connsiteX169" fmla="*/ 1985691 w 3268632"/>
                <a:gd name="connsiteY169" fmla="*/ 443293 h 3585276"/>
                <a:gd name="connsiteX170" fmla="*/ 2000685 w 3268632"/>
                <a:gd name="connsiteY170" fmla="*/ 440033 h 3585276"/>
                <a:gd name="connsiteX171" fmla="*/ 1990254 w 3268632"/>
                <a:gd name="connsiteY171" fmla="*/ 424388 h 3585276"/>
                <a:gd name="connsiteX172" fmla="*/ 1941362 w 3268632"/>
                <a:gd name="connsiteY172" fmla="*/ 408090 h 3585276"/>
                <a:gd name="connsiteX173" fmla="*/ 1829235 w 3268632"/>
                <a:gd name="connsiteY173" fmla="*/ 384622 h 3585276"/>
                <a:gd name="connsiteX174" fmla="*/ 1818153 w 3268632"/>
                <a:gd name="connsiteY174" fmla="*/ 374843 h 3585276"/>
                <a:gd name="connsiteX175" fmla="*/ 1770564 w 3268632"/>
                <a:gd name="connsiteY175" fmla="*/ 316172 h 3585276"/>
                <a:gd name="connsiteX176" fmla="*/ 1670823 w 3268632"/>
                <a:gd name="connsiteY176" fmla="*/ 292704 h 3585276"/>
                <a:gd name="connsiteX177" fmla="*/ 1653222 w 3268632"/>
                <a:gd name="connsiteY177" fmla="*/ 284229 h 3585276"/>
                <a:gd name="connsiteX178" fmla="*/ 1569126 w 3268632"/>
                <a:gd name="connsiteY178" fmla="*/ 224254 h 3585276"/>
                <a:gd name="connsiteX179" fmla="*/ 1484379 w 3268632"/>
                <a:gd name="connsiteY179" fmla="*/ 134944 h 3585276"/>
                <a:gd name="connsiteX180" fmla="*/ 1439398 w 3268632"/>
                <a:gd name="connsiteY180" fmla="*/ 80184 h 3585276"/>
                <a:gd name="connsiteX181" fmla="*/ 1345524 w 3268632"/>
                <a:gd name="connsiteY181" fmla="*/ 78880 h 3585276"/>
                <a:gd name="connsiteX182" fmla="*/ 1309017 w 3268632"/>
                <a:gd name="connsiteY182" fmla="*/ 97785 h 3585276"/>
                <a:gd name="connsiteX183" fmla="*/ 1241220 w 3268632"/>
                <a:gd name="connsiteY183" fmla="*/ 140159 h 3585276"/>
                <a:gd name="connsiteX184" fmla="*/ 1235353 w 3268632"/>
                <a:gd name="connsiteY184" fmla="*/ 157760 h 3585276"/>
                <a:gd name="connsiteX185" fmla="*/ 1250999 w 3268632"/>
                <a:gd name="connsiteY185" fmla="*/ 161671 h 3585276"/>
                <a:gd name="connsiteX186" fmla="*/ 1302498 w 3268632"/>
                <a:gd name="connsiteY186" fmla="*/ 161020 h 3585276"/>
                <a:gd name="connsiteX187" fmla="*/ 1335094 w 3268632"/>
                <a:gd name="connsiteY187" fmla="*/ 181229 h 3585276"/>
                <a:gd name="connsiteX188" fmla="*/ 1353999 w 3268632"/>
                <a:gd name="connsiteY188" fmla="*/ 260760 h 3585276"/>
                <a:gd name="connsiteX189" fmla="*/ 1370948 w 3268632"/>
                <a:gd name="connsiteY189" fmla="*/ 330514 h 3585276"/>
                <a:gd name="connsiteX190" fmla="*/ 1379423 w 3268632"/>
                <a:gd name="connsiteY190" fmla="*/ 360501 h 3585276"/>
                <a:gd name="connsiteX191" fmla="*/ 1407455 w 3268632"/>
                <a:gd name="connsiteY191" fmla="*/ 413305 h 3585276"/>
                <a:gd name="connsiteX192" fmla="*/ 1534576 w 3268632"/>
                <a:gd name="connsiteY192" fmla="*/ 623218 h 3585276"/>
                <a:gd name="connsiteX193" fmla="*/ 1530012 w 3268632"/>
                <a:gd name="connsiteY193" fmla="*/ 646034 h 3585276"/>
                <a:gd name="connsiteX194" fmla="*/ 1503936 w 3268632"/>
                <a:gd name="connsiteY194" fmla="*/ 678629 h 3585276"/>
                <a:gd name="connsiteX195" fmla="*/ 1450480 w 3268632"/>
                <a:gd name="connsiteY195" fmla="*/ 681889 h 3585276"/>
                <a:gd name="connsiteX196" fmla="*/ 1440050 w 3268632"/>
                <a:gd name="connsiteY196" fmla="*/ 659072 h 3585276"/>
                <a:gd name="connsiteX197" fmla="*/ 1419189 w 3268632"/>
                <a:gd name="connsiteY197" fmla="*/ 609528 h 3585276"/>
                <a:gd name="connsiteX198" fmla="*/ 1425708 w 3268632"/>
                <a:gd name="connsiteY198" fmla="*/ 516958 h 3585276"/>
                <a:gd name="connsiteX199" fmla="*/ 1408107 w 3268632"/>
                <a:gd name="connsiteY199" fmla="*/ 604964 h 3585276"/>
                <a:gd name="connsiteX200" fmla="*/ 1345524 w 3268632"/>
                <a:gd name="connsiteY200" fmla="*/ 607572 h 3585276"/>
                <a:gd name="connsiteX201" fmla="*/ 1333790 w 3268632"/>
                <a:gd name="connsiteY201" fmla="*/ 614743 h 3585276"/>
                <a:gd name="connsiteX202" fmla="*/ 1339657 w 3268632"/>
                <a:gd name="connsiteY202" fmla="*/ 614743 h 3585276"/>
                <a:gd name="connsiteX203" fmla="*/ 1382683 w 3268632"/>
                <a:gd name="connsiteY203" fmla="*/ 621914 h 3585276"/>
                <a:gd name="connsiteX204" fmla="*/ 1404847 w 3268632"/>
                <a:gd name="connsiteY204" fmla="*/ 642123 h 3585276"/>
                <a:gd name="connsiteX205" fmla="*/ 1383986 w 3268632"/>
                <a:gd name="connsiteY205" fmla="*/ 653857 h 3585276"/>
                <a:gd name="connsiteX206" fmla="*/ 1301847 w 3268632"/>
                <a:gd name="connsiteY206" fmla="*/ 653205 h 3585276"/>
                <a:gd name="connsiteX207" fmla="*/ 1227530 w 3268632"/>
                <a:gd name="connsiteY207" fmla="*/ 640819 h 3585276"/>
                <a:gd name="connsiteX208" fmla="*/ 1221011 w 3268632"/>
                <a:gd name="connsiteY208" fmla="*/ 629085 h 3585276"/>
                <a:gd name="connsiteX209" fmla="*/ 1221011 w 3268632"/>
                <a:gd name="connsiteY209" fmla="*/ 629085 h 3585276"/>
                <a:gd name="connsiteX210" fmla="*/ 1252302 w 3268632"/>
                <a:gd name="connsiteY210" fmla="*/ 636907 h 3585276"/>
                <a:gd name="connsiteX211" fmla="*/ 1238612 w 3268632"/>
                <a:gd name="connsiteY211" fmla="*/ 629737 h 3585276"/>
                <a:gd name="connsiteX212" fmla="*/ 1235353 w 3268632"/>
                <a:gd name="connsiteY212" fmla="*/ 627129 h 3585276"/>
                <a:gd name="connsiteX213" fmla="*/ 1221663 w 3268632"/>
                <a:gd name="connsiteY213" fmla="*/ 612135 h 3585276"/>
                <a:gd name="connsiteX214" fmla="*/ 1155169 w 3268632"/>
                <a:gd name="connsiteY214" fmla="*/ 636256 h 3585276"/>
                <a:gd name="connsiteX215" fmla="*/ 1069118 w 3268632"/>
                <a:gd name="connsiteY215" fmla="*/ 634952 h 3585276"/>
                <a:gd name="connsiteX216" fmla="*/ 1040435 w 3268632"/>
                <a:gd name="connsiteY216" fmla="*/ 632344 h 3585276"/>
                <a:gd name="connsiteX217" fmla="*/ 1004580 w 3268632"/>
                <a:gd name="connsiteY217" fmla="*/ 563895 h 3585276"/>
                <a:gd name="connsiteX218" fmla="*/ 977852 w 3268632"/>
                <a:gd name="connsiteY218" fmla="*/ 546293 h 3585276"/>
                <a:gd name="connsiteX219" fmla="*/ 977852 w 3268632"/>
                <a:gd name="connsiteY219" fmla="*/ 546293 h 3585276"/>
                <a:gd name="connsiteX220" fmla="*/ 935478 w 3268632"/>
                <a:gd name="connsiteY220" fmla="*/ 526084 h 3585276"/>
                <a:gd name="connsiteX221" fmla="*/ 968073 w 3268632"/>
                <a:gd name="connsiteY221" fmla="*/ 500008 h 3585276"/>
                <a:gd name="connsiteX222" fmla="*/ 1037175 w 3268632"/>
                <a:gd name="connsiteY222" fmla="*/ 476540 h 3585276"/>
                <a:gd name="connsiteX223" fmla="*/ 1031959 w 3268632"/>
                <a:gd name="connsiteY223" fmla="*/ 472628 h 3585276"/>
                <a:gd name="connsiteX224" fmla="*/ 951776 w 3268632"/>
                <a:gd name="connsiteY224" fmla="*/ 494141 h 3585276"/>
                <a:gd name="connsiteX225" fmla="*/ 925700 w 3268632"/>
                <a:gd name="connsiteY225" fmla="*/ 516306 h 3585276"/>
                <a:gd name="connsiteX226" fmla="*/ 902231 w 3268632"/>
                <a:gd name="connsiteY226" fmla="*/ 501964 h 3585276"/>
                <a:gd name="connsiteX227" fmla="*/ 767940 w 3268632"/>
                <a:gd name="connsiteY227" fmla="*/ 434166 h 3585276"/>
                <a:gd name="connsiteX228" fmla="*/ 743819 w 3268632"/>
                <a:gd name="connsiteY228" fmla="*/ 388533 h 3585276"/>
                <a:gd name="connsiteX229" fmla="*/ 756205 w 3268632"/>
                <a:gd name="connsiteY229" fmla="*/ 377451 h 3585276"/>
                <a:gd name="connsiteX230" fmla="*/ 836389 w 3268632"/>
                <a:gd name="connsiteY230" fmla="*/ 314216 h 3585276"/>
                <a:gd name="connsiteX231" fmla="*/ 885282 w 3268632"/>
                <a:gd name="connsiteY231" fmla="*/ 252286 h 3585276"/>
                <a:gd name="connsiteX232" fmla="*/ 885282 w 3268632"/>
                <a:gd name="connsiteY232" fmla="*/ 252286 h 3585276"/>
                <a:gd name="connsiteX233" fmla="*/ 885282 w 3268632"/>
                <a:gd name="connsiteY233" fmla="*/ 252286 h 3585276"/>
                <a:gd name="connsiteX234" fmla="*/ 881370 w 3268632"/>
                <a:gd name="connsiteY234" fmla="*/ 256197 h 3585276"/>
                <a:gd name="connsiteX235" fmla="*/ 867029 w 3268632"/>
                <a:gd name="connsiteY235" fmla="*/ 270539 h 3585276"/>
                <a:gd name="connsiteX236" fmla="*/ 867029 w 3268632"/>
                <a:gd name="connsiteY236" fmla="*/ 270539 h 3585276"/>
                <a:gd name="connsiteX237" fmla="*/ 831826 w 3268632"/>
                <a:gd name="connsiteY237" fmla="*/ 310305 h 3585276"/>
                <a:gd name="connsiteX238" fmla="*/ 831826 w 3268632"/>
                <a:gd name="connsiteY238" fmla="*/ 310305 h 3585276"/>
                <a:gd name="connsiteX239" fmla="*/ 827263 w 3268632"/>
                <a:gd name="connsiteY239" fmla="*/ 310957 h 3585276"/>
                <a:gd name="connsiteX240" fmla="*/ 787497 w 3268632"/>
                <a:gd name="connsiteY240" fmla="*/ 344204 h 3585276"/>
                <a:gd name="connsiteX241" fmla="*/ 787497 w 3268632"/>
                <a:gd name="connsiteY241" fmla="*/ 344204 h 3585276"/>
                <a:gd name="connsiteX242" fmla="*/ 787497 w 3268632"/>
                <a:gd name="connsiteY242" fmla="*/ 344204 h 3585276"/>
                <a:gd name="connsiteX243" fmla="*/ 779022 w 3268632"/>
                <a:gd name="connsiteY243" fmla="*/ 350723 h 3585276"/>
                <a:gd name="connsiteX244" fmla="*/ 762724 w 3268632"/>
                <a:gd name="connsiteY244" fmla="*/ 364413 h 3585276"/>
                <a:gd name="connsiteX245" fmla="*/ 762724 w 3268632"/>
                <a:gd name="connsiteY245" fmla="*/ 364413 h 3585276"/>
                <a:gd name="connsiteX246" fmla="*/ 762724 w 3268632"/>
                <a:gd name="connsiteY246" fmla="*/ 364413 h 3585276"/>
                <a:gd name="connsiteX247" fmla="*/ 743167 w 3268632"/>
                <a:gd name="connsiteY247" fmla="*/ 380058 h 3585276"/>
                <a:gd name="connsiteX248" fmla="*/ 735344 w 3268632"/>
                <a:gd name="connsiteY248" fmla="*/ 375495 h 3585276"/>
                <a:gd name="connsiteX249" fmla="*/ 700794 w 3268632"/>
                <a:gd name="connsiteY249" fmla="*/ 297919 h 3585276"/>
                <a:gd name="connsiteX250" fmla="*/ 708617 w 3268632"/>
                <a:gd name="connsiteY250" fmla="*/ 265976 h 3585276"/>
                <a:gd name="connsiteX251" fmla="*/ 708617 w 3268632"/>
                <a:gd name="connsiteY251" fmla="*/ 265976 h 3585276"/>
                <a:gd name="connsiteX252" fmla="*/ 714484 w 3268632"/>
                <a:gd name="connsiteY252" fmla="*/ 261412 h 3585276"/>
                <a:gd name="connsiteX253" fmla="*/ 714484 w 3268632"/>
                <a:gd name="connsiteY253" fmla="*/ 261412 h 3585276"/>
                <a:gd name="connsiteX254" fmla="*/ 720351 w 3268632"/>
                <a:gd name="connsiteY254" fmla="*/ 256197 h 3585276"/>
                <a:gd name="connsiteX255" fmla="*/ 749686 w 3268632"/>
                <a:gd name="connsiteY255" fmla="*/ 228817 h 3585276"/>
                <a:gd name="connsiteX256" fmla="*/ 749686 w 3268632"/>
                <a:gd name="connsiteY256" fmla="*/ 228817 h 3585276"/>
                <a:gd name="connsiteX257" fmla="*/ 803142 w 3268632"/>
                <a:gd name="connsiteY257" fmla="*/ 177317 h 3585276"/>
                <a:gd name="connsiteX258" fmla="*/ 803142 w 3268632"/>
                <a:gd name="connsiteY258" fmla="*/ 177317 h 3585276"/>
                <a:gd name="connsiteX259" fmla="*/ 809010 w 3268632"/>
                <a:gd name="connsiteY259" fmla="*/ 163627 h 3585276"/>
                <a:gd name="connsiteX260" fmla="*/ 807706 w 3268632"/>
                <a:gd name="connsiteY260" fmla="*/ 155804 h 3585276"/>
                <a:gd name="connsiteX261" fmla="*/ 807706 w 3268632"/>
                <a:gd name="connsiteY261" fmla="*/ 155804 h 3585276"/>
                <a:gd name="connsiteX262" fmla="*/ 803794 w 3268632"/>
                <a:gd name="connsiteY262" fmla="*/ 158412 h 3585276"/>
                <a:gd name="connsiteX263" fmla="*/ 790756 w 3268632"/>
                <a:gd name="connsiteY263" fmla="*/ 176665 h 3585276"/>
                <a:gd name="connsiteX264" fmla="*/ 781630 w 3268632"/>
                <a:gd name="connsiteY264" fmla="*/ 187096 h 3585276"/>
                <a:gd name="connsiteX265" fmla="*/ 779674 w 3268632"/>
                <a:gd name="connsiteY265" fmla="*/ 191007 h 3585276"/>
                <a:gd name="connsiteX266" fmla="*/ 768592 w 3268632"/>
                <a:gd name="connsiteY266" fmla="*/ 201437 h 3585276"/>
                <a:gd name="connsiteX267" fmla="*/ 744471 w 3268632"/>
                <a:gd name="connsiteY267" fmla="*/ 221646 h 3585276"/>
                <a:gd name="connsiteX268" fmla="*/ 744471 w 3268632"/>
                <a:gd name="connsiteY268" fmla="*/ 221646 h 3585276"/>
                <a:gd name="connsiteX269" fmla="*/ 719699 w 3268632"/>
                <a:gd name="connsiteY269" fmla="*/ 231425 h 3585276"/>
                <a:gd name="connsiteX270" fmla="*/ 719699 w 3268632"/>
                <a:gd name="connsiteY270" fmla="*/ 231425 h 3585276"/>
                <a:gd name="connsiteX271" fmla="*/ 710572 w 3268632"/>
                <a:gd name="connsiteY271" fmla="*/ 240552 h 3585276"/>
                <a:gd name="connsiteX272" fmla="*/ 709268 w 3268632"/>
                <a:gd name="connsiteY272" fmla="*/ 244463 h 3585276"/>
                <a:gd name="connsiteX273" fmla="*/ 681237 w 3268632"/>
                <a:gd name="connsiteY273" fmla="*/ 272495 h 3585276"/>
                <a:gd name="connsiteX274" fmla="*/ 680585 w 3268632"/>
                <a:gd name="connsiteY274" fmla="*/ 275754 h 3585276"/>
                <a:gd name="connsiteX275" fmla="*/ 649946 w 3268632"/>
                <a:gd name="connsiteY275" fmla="*/ 273798 h 3585276"/>
                <a:gd name="connsiteX276" fmla="*/ 589319 w 3268632"/>
                <a:gd name="connsiteY276" fmla="*/ 276406 h 3585276"/>
                <a:gd name="connsiteX277" fmla="*/ 670806 w 3268632"/>
                <a:gd name="connsiteY277" fmla="*/ 295311 h 3585276"/>
                <a:gd name="connsiteX278" fmla="*/ 691667 w 3268632"/>
                <a:gd name="connsiteY278" fmla="*/ 370932 h 3585276"/>
                <a:gd name="connsiteX279" fmla="*/ 597793 w 3268632"/>
                <a:gd name="connsiteY279" fmla="*/ 457635 h 3585276"/>
                <a:gd name="connsiteX280" fmla="*/ 627781 w 3268632"/>
                <a:gd name="connsiteY280" fmla="*/ 425040 h 3585276"/>
                <a:gd name="connsiteX281" fmla="*/ 665591 w 3268632"/>
                <a:gd name="connsiteY281" fmla="*/ 398964 h 3585276"/>
                <a:gd name="connsiteX282" fmla="*/ 686452 w 3268632"/>
                <a:gd name="connsiteY282" fmla="*/ 382014 h 3585276"/>
                <a:gd name="connsiteX283" fmla="*/ 691015 w 3268632"/>
                <a:gd name="connsiteY283" fmla="*/ 379406 h 3585276"/>
                <a:gd name="connsiteX284" fmla="*/ 700142 w 3268632"/>
                <a:gd name="connsiteY284" fmla="*/ 409394 h 3585276"/>
                <a:gd name="connsiteX285" fmla="*/ 712528 w 3268632"/>
                <a:gd name="connsiteY285" fmla="*/ 445249 h 3585276"/>
                <a:gd name="connsiteX286" fmla="*/ 833782 w 3268632"/>
                <a:gd name="connsiteY286" fmla="*/ 517610 h 3585276"/>
                <a:gd name="connsiteX287" fmla="*/ 861162 w 3268632"/>
                <a:gd name="connsiteY287" fmla="*/ 531299 h 3585276"/>
                <a:gd name="connsiteX288" fmla="*/ 861162 w 3268632"/>
                <a:gd name="connsiteY288" fmla="*/ 531299 h 3585276"/>
                <a:gd name="connsiteX289" fmla="*/ 863769 w 3268632"/>
                <a:gd name="connsiteY289" fmla="*/ 531951 h 3585276"/>
                <a:gd name="connsiteX290" fmla="*/ 820092 w 3268632"/>
                <a:gd name="connsiteY290" fmla="*/ 586059 h 3585276"/>
                <a:gd name="connsiteX291" fmla="*/ 766636 w 3268632"/>
                <a:gd name="connsiteY291" fmla="*/ 630388 h 3585276"/>
                <a:gd name="connsiteX292" fmla="*/ 770547 w 3268632"/>
                <a:gd name="connsiteY292" fmla="*/ 639515 h 3585276"/>
                <a:gd name="connsiteX293" fmla="*/ 750338 w 3268632"/>
                <a:gd name="connsiteY293" fmla="*/ 647338 h 3585276"/>
                <a:gd name="connsiteX294" fmla="*/ 750338 w 3268632"/>
                <a:gd name="connsiteY294" fmla="*/ 647338 h 3585276"/>
                <a:gd name="connsiteX295" fmla="*/ 652553 w 3268632"/>
                <a:gd name="connsiteY295" fmla="*/ 636256 h 3585276"/>
                <a:gd name="connsiteX296" fmla="*/ 647990 w 3268632"/>
                <a:gd name="connsiteY296" fmla="*/ 611483 h 3585276"/>
                <a:gd name="connsiteX297" fmla="*/ 701446 w 3268632"/>
                <a:gd name="connsiteY297" fmla="*/ 543034 h 3585276"/>
                <a:gd name="connsiteX298" fmla="*/ 695579 w 3268632"/>
                <a:gd name="connsiteY298" fmla="*/ 542382 h 3585276"/>
                <a:gd name="connsiteX299" fmla="*/ 631692 w 3268632"/>
                <a:gd name="connsiteY299" fmla="*/ 622566 h 3585276"/>
                <a:gd name="connsiteX300" fmla="*/ 603009 w 3268632"/>
                <a:gd name="connsiteY300" fmla="*/ 632344 h 3585276"/>
                <a:gd name="connsiteX301" fmla="*/ 479800 w 3268632"/>
                <a:gd name="connsiteY301" fmla="*/ 621914 h 3585276"/>
                <a:gd name="connsiteX302" fmla="*/ 491534 w 3268632"/>
                <a:gd name="connsiteY302" fmla="*/ 593882 h 3585276"/>
                <a:gd name="connsiteX303" fmla="*/ 518261 w 3268632"/>
                <a:gd name="connsiteY303" fmla="*/ 563895 h 3585276"/>
                <a:gd name="connsiteX304" fmla="*/ 466109 w 3268632"/>
                <a:gd name="connsiteY304" fmla="*/ 608224 h 3585276"/>
                <a:gd name="connsiteX305" fmla="*/ 420476 w 3268632"/>
                <a:gd name="connsiteY305" fmla="*/ 616698 h 3585276"/>
                <a:gd name="connsiteX306" fmla="*/ 414609 w 3268632"/>
                <a:gd name="connsiteY306" fmla="*/ 616698 h 3585276"/>
                <a:gd name="connsiteX307" fmla="*/ 376147 w 3268632"/>
                <a:gd name="connsiteY307" fmla="*/ 606920 h 3585276"/>
                <a:gd name="connsiteX308" fmla="*/ 376147 w 3268632"/>
                <a:gd name="connsiteY308" fmla="*/ 606920 h 3585276"/>
                <a:gd name="connsiteX309" fmla="*/ 376147 w 3268632"/>
                <a:gd name="connsiteY309" fmla="*/ 606920 h 3585276"/>
                <a:gd name="connsiteX310" fmla="*/ 297919 w 3268632"/>
                <a:gd name="connsiteY310" fmla="*/ 602357 h 3585276"/>
                <a:gd name="connsiteX311" fmla="*/ 297919 w 3268632"/>
                <a:gd name="connsiteY311" fmla="*/ 602357 h 3585276"/>
                <a:gd name="connsiteX312" fmla="*/ 292704 w 3268632"/>
                <a:gd name="connsiteY312" fmla="*/ 595838 h 3585276"/>
                <a:gd name="connsiteX313" fmla="*/ 292704 w 3268632"/>
                <a:gd name="connsiteY313" fmla="*/ 595838 h 3585276"/>
                <a:gd name="connsiteX314" fmla="*/ 292704 w 3268632"/>
                <a:gd name="connsiteY314" fmla="*/ 595838 h 3585276"/>
                <a:gd name="connsiteX315" fmla="*/ 273147 w 3268632"/>
                <a:gd name="connsiteY315" fmla="*/ 608224 h 3585276"/>
                <a:gd name="connsiteX316" fmla="*/ 189051 w 3268632"/>
                <a:gd name="connsiteY316" fmla="*/ 590622 h 3585276"/>
                <a:gd name="connsiteX317" fmla="*/ 178621 w 3268632"/>
                <a:gd name="connsiteY317" fmla="*/ 578236 h 3585276"/>
                <a:gd name="connsiteX318" fmla="*/ 230121 w 3268632"/>
                <a:gd name="connsiteY318" fmla="*/ 518913 h 3585276"/>
                <a:gd name="connsiteX319" fmla="*/ 202089 w 3268632"/>
                <a:gd name="connsiteY319" fmla="*/ 532603 h 3585276"/>
                <a:gd name="connsiteX320" fmla="*/ 173406 w 3268632"/>
                <a:gd name="connsiteY320" fmla="*/ 561939 h 3585276"/>
                <a:gd name="connsiteX321" fmla="*/ 165583 w 3268632"/>
                <a:gd name="connsiteY321" fmla="*/ 566502 h 3585276"/>
                <a:gd name="connsiteX322" fmla="*/ 188400 w 3268632"/>
                <a:gd name="connsiteY322" fmla="*/ 521521 h 3585276"/>
                <a:gd name="connsiteX323" fmla="*/ 243159 w 3268632"/>
                <a:gd name="connsiteY323" fmla="*/ 483711 h 3585276"/>
                <a:gd name="connsiteX324" fmla="*/ 191007 w 3268632"/>
                <a:gd name="connsiteY324" fmla="*/ 453723 h 3585276"/>
                <a:gd name="connsiteX325" fmla="*/ 182532 w 3268632"/>
                <a:gd name="connsiteY325" fmla="*/ 453723 h 3585276"/>
                <a:gd name="connsiteX326" fmla="*/ 183184 w 3268632"/>
                <a:gd name="connsiteY326" fmla="*/ 464806 h 3585276"/>
                <a:gd name="connsiteX327" fmla="*/ 218387 w 3268632"/>
                <a:gd name="connsiteY327" fmla="*/ 486970 h 3585276"/>
                <a:gd name="connsiteX328" fmla="*/ 135595 w 3268632"/>
                <a:gd name="connsiteY328" fmla="*/ 533907 h 3585276"/>
                <a:gd name="connsiteX329" fmla="*/ 0 w 3268632"/>
                <a:gd name="connsiteY329" fmla="*/ 531299 h 3585276"/>
                <a:gd name="connsiteX330" fmla="*/ 0 w 3268632"/>
                <a:gd name="connsiteY330" fmla="*/ 538470 h 3585276"/>
                <a:gd name="connsiteX331" fmla="*/ 71709 w 3268632"/>
                <a:gd name="connsiteY331" fmla="*/ 538470 h 3585276"/>
                <a:gd name="connsiteX332" fmla="*/ 114735 w 3268632"/>
                <a:gd name="connsiteY332" fmla="*/ 545641 h 3585276"/>
                <a:gd name="connsiteX333" fmla="*/ 121254 w 3268632"/>
                <a:gd name="connsiteY333" fmla="*/ 547597 h 3585276"/>
                <a:gd name="connsiteX334" fmla="*/ 121254 w 3268632"/>
                <a:gd name="connsiteY334" fmla="*/ 547597 h 3585276"/>
                <a:gd name="connsiteX335" fmla="*/ 127121 w 3268632"/>
                <a:gd name="connsiteY335" fmla="*/ 567806 h 3585276"/>
                <a:gd name="connsiteX336" fmla="*/ 175362 w 3268632"/>
                <a:gd name="connsiteY336" fmla="*/ 612135 h 3585276"/>
                <a:gd name="connsiteX337" fmla="*/ 131684 w 3268632"/>
                <a:gd name="connsiteY337" fmla="*/ 632344 h 3585276"/>
                <a:gd name="connsiteX338" fmla="*/ 131684 w 3268632"/>
                <a:gd name="connsiteY338" fmla="*/ 632344 h 3585276"/>
                <a:gd name="connsiteX339" fmla="*/ 132336 w 3268632"/>
                <a:gd name="connsiteY339" fmla="*/ 636256 h 3585276"/>
                <a:gd name="connsiteX340" fmla="*/ 125817 w 3268632"/>
                <a:gd name="connsiteY340" fmla="*/ 639515 h 3585276"/>
                <a:gd name="connsiteX341" fmla="*/ 120602 w 3268632"/>
                <a:gd name="connsiteY341" fmla="*/ 642123 h 3585276"/>
                <a:gd name="connsiteX342" fmla="*/ 120602 w 3268632"/>
                <a:gd name="connsiteY342" fmla="*/ 642123 h 3585276"/>
                <a:gd name="connsiteX343" fmla="*/ 120602 w 3268632"/>
                <a:gd name="connsiteY343" fmla="*/ 642123 h 3585276"/>
                <a:gd name="connsiteX344" fmla="*/ 120602 w 3268632"/>
                <a:gd name="connsiteY344" fmla="*/ 642123 h 3585276"/>
                <a:gd name="connsiteX345" fmla="*/ 96481 w 3268632"/>
                <a:gd name="connsiteY345" fmla="*/ 676022 h 3585276"/>
                <a:gd name="connsiteX346" fmla="*/ 96481 w 3268632"/>
                <a:gd name="connsiteY346" fmla="*/ 676022 h 3585276"/>
                <a:gd name="connsiteX347" fmla="*/ 145374 w 3268632"/>
                <a:gd name="connsiteY347" fmla="*/ 646034 h 3585276"/>
                <a:gd name="connsiteX348" fmla="*/ 174058 w 3268632"/>
                <a:gd name="connsiteY348" fmla="*/ 635604 h 3585276"/>
                <a:gd name="connsiteX349" fmla="*/ 174058 w 3268632"/>
                <a:gd name="connsiteY349" fmla="*/ 635604 h 3585276"/>
                <a:gd name="connsiteX350" fmla="*/ 174058 w 3268632"/>
                <a:gd name="connsiteY350" fmla="*/ 635604 h 3585276"/>
                <a:gd name="connsiteX351" fmla="*/ 179273 w 3268632"/>
                <a:gd name="connsiteY351" fmla="*/ 638863 h 3585276"/>
                <a:gd name="connsiteX352" fmla="*/ 184488 w 3268632"/>
                <a:gd name="connsiteY352" fmla="*/ 634952 h 3585276"/>
                <a:gd name="connsiteX353" fmla="*/ 190355 w 3268632"/>
                <a:gd name="connsiteY353" fmla="*/ 621914 h 3585276"/>
                <a:gd name="connsiteX354" fmla="*/ 190355 w 3268632"/>
                <a:gd name="connsiteY354" fmla="*/ 621914 h 3585276"/>
                <a:gd name="connsiteX355" fmla="*/ 205349 w 3268632"/>
                <a:gd name="connsiteY355" fmla="*/ 625825 h 3585276"/>
                <a:gd name="connsiteX356" fmla="*/ 337685 w 3268632"/>
                <a:gd name="connsiteY356" fmla="*/ 646686 h 3585276"/>
                <a:gd name="connsiteX357" fmla="*/ 397008 w 3268632"/>
                <a:gd name="connsiteY357" fmla="*/ 646686 h 3585276"/>
                <a:gd name="connsiteX358" fmla="*/ 404179 w 3268632"/>
                <a:gd name="connsiteY358" fmla="*/ 648642 h 3585276"/>
                <a:gd name="connsiteX359" fmla="*/ 406786 w 3268632"/>
                <a:gd name="connsiteY359" fmla="*/ 661680 h 3585276"/>
                <a:gd name="connsiteX360" fmla="*/ 401571 w 3268632"/>
                <a:gd name="connsiteY360" fmla="*/ 670806 h 3585276"/>
                <a:gd name="connsiteX361" fmla="*/ 382014 w 3268632"/>
                <a:gd name="connsiteY361" fmla="*/ 676673 h 3585276"/>
                <a:gd name="connsiteX362" fmla="*/ 382014 w 3268632"/>
                <a:gd name="connsiteY362" fmla="*/ 676673 h 3585276"/>
                <a:gd name="connsiteX363" fmla="*/ 371584 w 3268632"/>
                <a:gd name="connsiteY363" fmla="*/ 690363 h 3585276"/>
                <a:gd name="connsiteX364" fmla="*/ 350723 w 3268632"/>
                <a:gd name="connsiteY364" fmla="*/ 709920 h 3585276"/>
                <a:gd name="connsiteX365" fmla="*/ 353982 w 3268632"/>
                <a:gd name="connsiteY365" fmla="*/ 717743 h 3585276"/>
                <a:gd name="connsiteX366" fmla="*/ 370932 w 3268632"/>
                <a:gd name="connsiteY366" fmla="*/ 703401 h 3585276"/>
                <a:gd name="connsiteX367" fmla="*/ 370932 w 3268632"/>
                <a:gd name="connsiteY367" fmla="*/ 703401 h 3585276"/>
                <a:gd name="connsiteX368" fmla="*/ 413306 w 3268632"/>
                <a:gd name="connsiteY368" fmla="*/ 676022 h 3585276"/>
                <a:gd name="connsiteX369" fmla="*/ 413306 w 3268632"/>
                <a:gd name="connsiteY369" fmla="*/ 676022 h 3585276"/>
                <a:gd name="connsiteX370" fmla="*/ 413306 w 3268632"/>
                <a:gd name="connsiteY370" fmla="*/ 676022 h 3585276"/>
                <a:gd name="connsiteX371" fmla="*/ 435470 w 3268632"/>
                <a:gd name="connsiteY371" fmla="*/ 657116 h 3585276"/>
                <a:gd name="connsiteX372" fmla="*/ 478496 w 3268632"/>
                <a:gd name="connsiteY372" fmla="*/ 660376 h 3585276"/>
                <a:gd name="connsiteX373" fmla="*/ 478496 w 3268632"/>
                <a:gd name="connsiteY373" fmla="*/ 660376 h 3585276"/>
                <a:gd name="connsiteX374" fmla="*/ 514350 w 3268632"/>
                <a:gd name="connsiteY374" fmla="*/ 661680 h 3585276"/>
                <a:gd name="connsiteX375" fmla="*/ 511091 w 3268632"/>
                <a:gd name="connsiteY375" fmla="*/ 668199 h 3585276"/>
                <a:gd name="connsiteX376" fmla="*/ 480451 w 3268632"/>
                <a:gd name="connsiteY376" fmla="*/ 681889 h 3585276"/>
                <a:gd name="connsiteX377" fmla="*/ 480451 w 3268632"/>
                <a:gd name="connsiteY377" fmla="*/ 681889 h 3585276"/>
                <a:gd name="connsiteX378" fmla="*/ 462198 w 3268632"/>
                <a:gd name="connsiteY378" fmla="*/ 700794 h 3585276"/>
                <a:gd name="connsiteX379" fmla="*/ 462850 w 3268632"/>
                <a:gd name="connsiteY379" fmla="*/ 707965 h 3585276"/>
                <a:gd name="connsiteX380" fmla="*/ 466109 w 3268632"/>
                <a:gd name="connsiteY380" fmla="*/ 709920 h 3585276"/>
                <a:gd name="connsiteX381" fmla="*/ 466109 w 3268632"/>
                <a:gd name="connsiteY381" fmla="*/ 709920 h 3585276"/>
                <a:gd name="connsiteX382" fmla="*/ 466109 w 3268632"/>
                <a:gd name="connsiteY382" fmla="*/ 709920 h 3585276"/>
                <a:gd name="connsiteX383" fmla="*/ 544337 w 3268632"/>
                <a:gd name="connsiteY383" fmla="*/ 666243 h 3585276"/>
                <a:gd name="connsiteX384" fmla="*/ 544337 w 3268632"/>
                <a:gd name="connsiteY384" fmla="*/ 666243 h 3585276"/>
                <a:gd name="connsiteX385" fmla="*/ 548249 w 3268632"/>
                <a:gd name="connsiteY385" fmla="*/ 664939 h 3585276"/>
                <a:gd name="connsiteX386" fmla="*/ 554116 w 3268632"/>
                <a:gd name="connsiteY386" fmla="*/ 662984 h 3585276"/>
                <a:gd name="connsiteX387" fmla="*/ 559331 w 3268632"/>
                <a:gd name="connsiteY387" fmla="*/ 661028 h 3585276"/>
                <a:gd name="connsiteX388" fmla="*/ 583452 w 3268632"/>
                <a:gd name="connsiteY388" fmla="*/ 664939 h 3585276"/>
                <a:gd name="connsiteX389" fmla="*/ 635604 w 3268632"/>
                <a:gd name="connsiteY389" fmla="*/ 672762 h 3585276"/>
                <a:gd name="connsiteX390" fmla="*/ 642123 w 3268632"/>
                <a:gd name="connsiteY390" fmla="*/ 674718 h 3585276"/>
                <a:gd name="connsiteX391" fmla="*/ 642123 w 3268632"/>
                <a:gd name="connsiteY391" fmla="*/ 674718 h 3585276"/>
                <a:gd name="connsiteX392" fmla="*/ 639515 w 3268632"/>
                <a:gd name="connsiteY392" fmla="*/ 685148 h 3585276"/>
                <a:gd name="connsiteX393" fmla="*/ 636908 w 3268632"/>
                <a:gd name="connsiteY393" fmla="*/ 694927 h 3585276"/>
                <a:gd name="connsiteX394" fmla="*/ 642775 w 3268632"/>
                <a:gd name="connsiteY394" fmla="*/ 700142 h 3585276"/>
                <a:gd name="connsiteX395" fmla="*/ 632344 w 3268632"/>
                <a:gd name="connsiteY395" fmla="*/ 714484 h 3585276"/>
                <a:gd name="connsiteX396" fmla="*/ 627129 w 3268632"/>
                <a:gd name="connsiteY396" fmla="*/ 714484 h 3585276"/>
                <a:gd name="connsiteX397" fmla="*/ 627129 w 3268632"/>
                <a:gd name="connsiteY397" fmla="*/ 719699 h 3585276"/>
                <a:gd name="connsiteX398" fmla="*/ 627129 w 3268632"/>
                <a:gd name="connsiteY398" fmla="*/ 723610 h 3585276"/>
                <a:gd name="connsiteX399" fmla="*/ 626477 w 3268632"/>
                <a:gd name="connsiteY399" fmla="*/ 724262 h 3585276"/>
                <a:gd name="connsiteX400" fmla="*/ 626477 w 3268632"/>
                <a:gd name="connsiteY400" fmla="*/ 734041 h 3585276"/>
                <a:gd name="connsiteX401" fmla="*/ 627781 w 3268632"/>
                <a:gd name="connsiteY401" fmla="*/ 735345 h 3585276"/>
                <a:gd name="connsiteX402" fmla="*/ 627781 w 3268632"/>
                <a:gd name="connsiteY402" fmla="*/ 735345 h 3585276"/>
                <a:gd name="connsiteX403" fmla="*/ 632344 w 3268632"/>
                <a:gd name="connsiteY403" fmla="*/ 737952 h 3585276"/>
                <a:gd name="connsiteX404" fmla="*/ 637559 w 3268632"/>
                <a:gd name="connsiteY404" fmla="*/ 733389 h 3585276"/>
                <a:gd name="connsiteX405" fmla="*/ 637559 w 3268632"/>
                <a:gd name="connsiteY405" fmla="*/ 733389 h 3585276"/>
                <a:gd name="connsiteX406" fmla="*/ 639515 w 3268632"/>
                <a:gd name="connsiteY406" fmla="*/ 723610 h 3585276"/>
                <a:gd name="connsiteX407" fmla="*/ 642775 w 3268632"/>
                <a:gd name="connsiteY407" fmla="*/ 719699 h 3585276"/>
                <a:gd name="connsiteX408" fmla="*/ 653205 w 3268632"/>
                <a:gd name="connsiteY408" fmla="*/ 704705 h 3585276"/>
                <a:gd name="connsiteX409" fmla="*/ 653205 w 3268632"/>
                <a:gd name="connsiteY409" fmla="*/ 704705 h 3585276"/>
                <a:gd name="connsiteX410" fmla="*/ 651901 w 3268632"/>
                <a:gd name="connsiteY410" fmla="*/ 700142 h 3585276"/>
                <a:gd name="connsiteX411" fmla="*/ 668851 w 3268632"/>
                <a:gd name="connsiteY411" fmla="*/ 690363 h 3585276"/>
                <a:gd name="connsiteX412" fmla="*/ 672762 w 3268632"/>
                <a:gd name="connsiteY412" fmla="*/ 685148 h 3585276"/>
                <a:gd name="connsiteX413" fmla="*/ 715787 w 3268632"/>
                <a:gd name="connsiteY413" fmla="*/ 690363 h 3585276"/>
                <a:gd name="connsiteX414" fmla="*/ 865073 w 3268632"/>
                <a:gd name="connsiteY414" fmla="*/ 704053 h 3585276"/>
                <a:gd name="connsiteX415" fmla="*/ 885934 w 3268632"/>
                <a:gd name="connsiteY415" fmla="*/ 709268 h 3585276"/>
                <a:gd name="connsiteX416" fmla="*/ 876807 w 3268632"/>
                <a:gd name="connsiteY416" fmla="*/ 715787 h 3585276"/>
                <a:gd name="connsiteX417" fmla="*/ 812269 w 3268632"/>
                <a:gd name="connsiteY417" fmla="*/ 760117 h 3585276"/>
                <a:gd name="connsiteX418" fmla="*/ 764680 w 3268632"/>
                <a:gd name="connsiteY418" fmla="*/ 794016 h 3585276"/>
                <a:gd name="connsiteX419" fmla="*/ 756858 w 3268632"/>
                <a:gd name="connsiteY419" fmla="*/ 789452 h 3585276"/>
                <a:gd name="connsiteX420" fmla="*/ 741863 w 3268632"/>
                <a:gd name="connsiteY420" fmla="*/ 804446 h 3585276"/>
                <a:gd name="connsiteX421" fmla="*/ 776415 w 3268632"/>
                <a:gd name="connsiteY421" fmla="*/ 800535 h 3585276"/>
                <a:gd name="connsiteX422" fmla="*/ 776415 w 3268632"/>
                <a:gd name="connsiteY422" fmla="*/ 800535 h 3585276"/>
                <a:gd name="connsiteX423" fmla="*/ 855294 w 3268632"/>
                <a:gd name="connsiteY423" fmla="*/ 745123 h 3585276"/>
                <a:gd name="connsiteX424" fmla="*/ 889845 w 3268632"/>
                <a:gd name="connsiteY424" fmla="*/ 725566 h 3585276"/>
                <a:gd name="connsiteX425" fmla="*/ 895712 w 3268632"/>
                <a:gd name="connsiteY425" fmla="*/ 718395 h 3585276"/>
                <a:gd name="connsiteX426" fmla="*/ 900276 w 3268632"/>
                <a:gd name="connsiteY426" fmla="*/ 711876 h 3585276"/>
                <a:gd name="connsiteX427" fmla="*/ 900276 w 3268632"/>
                <a:gd name="connsiteY427" fmla="*/ 711876 h 3585276"/>
                <a:gd name="connsiteX428" fmla="*/ 954383 w 3268632"/>
                <a:gd name="connsiteY428" fmla="*/ 708617 h 3585276"/>
                <a:gd name="connsiteX429" fmla="*/ 960250 w 3268632"/>
                <a:gd name="connsiteY429" fmla="*/ 710572 h 3585276"/>
                <a:gd name="connsiteX430" fmla="*/ 987630 w 3268632"/>
                <a:gd name="connsiteY430" fmla="*/ 711876 h 3585276"/>
                <a:gd name="connsiteX431" fmla="*/ 1016966 w 3268632"/>
                <a:gd name="connsiteY431" fmla="*/ 712528 h 3585276"/>
                <a:gd name="connsiteX432" fmla="*/ 1016966 w 3268632"/>
                <a:gd name="connsiteY432" fmla="*/ 712528 h 3585276"/>
                <a:gd name="connsiteX433" fmla="*/ 1016966 w 3268632"/>
                <a:gd name="connsiteY433" fmla="*/ 712528 h 3585276"/>
                <a:gd name="connsiteX434" fmla="*/ 1091934 w 3268632"/>
                <a:gd name="connsiteY434" fmla="*/ 721003 h 3585276"/>
                <a:gd name="connsiteX435" fmla="*/ 1059992 w 3268632"/>
                <a:gd name="connsiteY435" fmla="*/ 728826 h 3585276"/>
                <a:gd name="connsiteX436" fmla="*/ 1018921 w 3268632"/>
                <a:gd name="connsiteY436" fmla="*/ 737300 h 3585276"/>
                <a:gd name="connsiteX437" fmla="*/ 1136264 w 3268632"/>
                <a:gd name="connsiteY437" fmla="*/ 733389 h 3585276"/>
                <a:gd name="connsiteX438" fmla="*/ 1159732 w 3268632"/>
                <a:gd name="connsiteY438" fmla="*/ 728826 h 3585276"/>
                <a:gd name="connsiteX439" fmla="*/ 1179289 w 3268632"/>
                <a:gd name="connsiteY439" fmla="*/ 731433 h 3585276"/>
                <a:gd name="connsiteX440" fmla="*/ 1174074 w 3268632"/>
                <a:gd name="connsiteY440" fmla="*/ 738604 h 3585276"/>
                <a:gd name="connsiteX441" fmla="*/ 1134960 w 3268632"/>
                <a:gd name="connsiteY441" fmla="*/ 774459 h 3585276"/>
                <a:gd name="connsiteX442" fmla="*/ 1095194 w 3268632"/>
                <a:gd name="connsiteY442" fmla="*/ 809661 h 3585276"/>
                <a:gd name="connsiteX443" fmla="*/ 1114751 w 3268632"/>
                <a:gd name="connsiteY443" fmla="*/ 809009 h 3585276"/>
                <a:gd name="connsiteX444" fmla="*/ 1114751 w 3268632"/>
                <a:gd name="connsiteY444" fmla="*/ 809009 h 3585276"/>
                <a:gd name="connsiteX445" fmla="*/ 1123226 w 3268632"/>
                <a:gd name="connsiteY445" fmla="*/ 797927 h 3585276"/>
                <a:gd name="connsiteX446" fmla="*/ 1190372 w 3268632"/>
                <a:gd name="connsiteY446" fmla="*/ 740560 h 3585276"/>
                <a:gd name="connsiteX447" fmla="*/ 1198846 w 3268632"/>
                <a:gd name="connsiteY447" fmla="*/ 731433 h 3585276"/>
                <a:gd name="connsiteX448" fmla="*/ 1213840 w 3268632"/>
                <a:gd name="connsiteY448" fmla="*/ 731433 h 3585276"/>
                <a:gd name="connsiteX449" fmla="*/ 1233397 w 3268632"/>
                <a:gd name="connsiteY449" fmla="*/ 731433 h 3585276"/>
                <a:gd name="connsiteX450" fmla="*/ 1321404 w 3268632"/>
                <a:gd name="connsiteY450" fmla="*/ 741864 h 3585276"/>
                <a:gd name="connsiteX451" fmla="*/ 1312929 w 3268632"/>
                <a:gd name="connsiteY451" fmla="*/ 747731 h 3585276"/>
                <a:gd name="connsiteX452" fmla="*/ 1205365 w 3268632"/>
                <a:gd name="connsiteY452" fmla="*/ 825307 h 3585276"/>
                <a:gd name="connsiteX453" fmla="*/ 1209277 w 3268632"/>
                <a:gd name="connsiteY453" fmla="*/ 830522 h 3585276"/>
                <a:gd name="connsiteX454" fmla="*/ 1329227 w 3268632"/>
                <a:gd name="connsiteY454" fmla="*/ 750338 h 3585276"/>
                <a:gd name="connsiteX455" fmla="*/ 1324663 w 3268632"/>
                <a:gd name="connsiteY455" fmla="*/ 749686 h 3585276"/>
                <a:gd name="connsiteX456" fmla="*/ 1342265 w 3268632"/>
                <a:gd name="connsiteY456" fmla="*/ 742515 h 3585276"/>
                <a:gd name="connsiteX457" fmla="*/ 1346828 w 3268632"/>
                <a:gd name="connsiteY457" fmla="*/ 743167 h 3585276"/>
                <a:gd name="connsiteX458" fmla="*/ 1345524 w 3268632"/>
                <a:gd name="connsiteY458" fmla="*/ 751642 h 3585276"/>
                <a:gd name="connsiteX459" fmla="*/ 1342265 w 3268632"/>
                <a:gd name="connsiteY459" fmla="*/ 778370 h 3585276"/>
                <a:gd name="connsiteX460" fmla="*/ 1357910 w 3268632"/>
                <a:gd name="connsiteY460" fmla="*/ 806402 h 3585276"/>
                <a:gd name="connsiteX461" fmla="*/ 1357910 w 3268632"/>
                <a:gd name="connsiteY461" fmla="*/ 806402 h 3585276"/>
                <a:gd name="connsiteX462" fmla="*/ 1359866 w 3268632"/>
                <a:gd name="connsiteY462" fmla="*/ 795319 h 3585276"/>
                <a:gd name="connsiteX463" fmla="*/ 1387898 w 3268632"/>
                <a:gd name="connsiteY463" fmla="*/ 755553 h 3585276"/>
                <a:gd name="connsiteX464" fmla="*/ 1391809 w 3268632"/>
                <a:gd name="connsiteY464" fmla="*/ 747079 h 3585276"/>
                <a:gd name="connsiteX465" fmla="*/ 1450480 w 3268632"/>
                <a:gd name="connsiteY465" fmla="*/ 750990 h 3585276"/>
                <a:gd name="connsiteX466" fmla="*/ 1451132 w 3268632"/>
                <a:gd name="connsiteY466" fmla="*/ 762724 h 3585276"/>
                <a:gd name="connsiteX467" fmla="*/ 1446569 w 3268632"/>
                <a:gd name="connsiteY467" fmla="*/ 767288 h 3585276"/>
                <a:gd name="connsiteX468" fmla="*/ 1442657 w 3268632"/>
                <a:gd name="connsiteY468" fmla="*/ 771199 h 3585276"/>
                <a:gd name="connsiteX469" fmla="*/ 1410714 w 3268632"/>
                <a:gd name="connsiteY469" fmla="*/ 801838 h 3585276"/>
                <a:gd name="connsiteX470" fmla="*/ 1391809 w 3268632"/>
                <a:gd name="connsiteY470" fmla="*/ 817484 h 3585276"/>
                <a:gd name="connsiteX471" fmla="*/ 1387898 w 3268632"/>
                <a:gd name="connsiteY471" fmla="*/ 820744 h 3585276"/>
                <a:gd name="connsiteX472" fmla="*/ 1376164 w 3268632"/>
                <a:gd name="connsiteY472" fmla="*/ 840301 h 3585276"/>
                <a:gd name="connsiteX473" fmla="*/ 1376164 w 3268632"/>
                <a:gd name="connsiteY473" fmla="*/ 840301 h 3585276"/>
                <a:gd name="connsiteX474" fmla="*/ 1391157 w 3268632"/>
                <a:gd name="connsiteY474" fmla="*/ 835085 h 3585276"/>
                <a:gd name="connsiteX475" fmla="*/ 1408759 w 3268632"/>
                <a:gd name="connsiteY475" fmla="*/ 816180 h 3585276"/>
                <a:gd name="connsiteX476" fmla="*/ 1468733 w 3268632"/>
                <a:gd name="connsiteY476" fmla="*/ 767288 h 3585276"/>
                <a:gd name="connsiteX477" fmla="*/ 1475904 w 3268632"/>
                <a:gd name="connsiteY477" fmla="*/ 757509 h 3585276"/>
                <a:gd name="connsiteX478" fmla="*/ 1475904 w 3268632"/>
                <a:gd name="connsiteY478" fmla="*/ 757509 h 3585276"/>
                <a:gd name="connsiteX479" fmla="*/ 1529360 w 3268632"/>
                <a:gd name="connsiteY479" fmla="*/ 762072 h 3585276"/>
                <a:gd name="connsiteX480" fmla="*/ 1519582 w 3268632"/>
                <a:gd name="connsiteY480" fmla="*/ 769243 h 3585276"/>
                <a:gd name="connsiteX481" fmla="*/ 1464822 w 3268632"/>
                <a:gd name="connsiteY481" fmla="*/ 802490 h 3585276"/>
                <a:gd name="connsiteX482" fmla="*/ 1458955 w 3268632"/>
                <a:gd name="connsiteY482" fmla="*/ 803142 h 3585276"/>
                <a:gd name="connsiteX483" fmla="*/ 1464170 w 3268632"/>
                <a:gd name="connsiteY483" fmla="*/ 802490 h 3585276"/>
                <a:gd name="connsiteX484" fmla="*/ 1436790 w 3268632"/>
                <a:gd name="connsiteY484" fmla="*/ 820092 h 3585276"/>
                <a:gd name="connsiteX485" fmla="*/ 1532620 w 3268632"/>
                <a:gd name="connsiteY485" fmla="*/ 775110 h 3585276"/>
                <a:gd name="connsiteX486" fmla="*/ 1526753 w 3268632"/>
                <a:gd name="connsiteY486" fmla="*/ 773155 h 3585276"/>
                <a:gd name="connsiteX487" fmla="*/ 1530012 w 3268632"/>
                <a:gd name="connsiteY487" fmla="*/ 771199 h 3585276"/>
                <a:gd name="connsiteX488" fmla="*/ 1531968 w 3268632"/>
                <a:gd name="connsiteY488" fmla="*/ 770547 h 3585276"/>
                <a:gd name="connsiteX489" fmla="*/ 1545006 w 3268632"/>
                <a:gd name="connsiteY489" fmla="*/ 765984 h 3585276"/>
                <a:gd name="connsiteX490" fmla="*/ 1550221 w 3268632"/>
                <a:gd name="connsiteY490" fmla="*/ 767288 h 3585276"/>
                <a:gd name="connsiteX491" fmla="*/ 1563911 w 3268632"/>
                <a:gd name="connsiteY491" fmla="*/ 768591 h 3585276"/>
                <a:gd name="connsiteX492" fmla="*/ 1557392 w 3268632"/>
                <a:gd name="connsiteY492" fmla="*/ 777718 h 3585276"/>
                <a:gd name="connsiteX493" fmla="*/ 1509151 w 3268632"/>
                <a:gd name="connsiteY493" fmla="*/ 874199 h 3585276"/>
                <a:gd name="connsiteX494" fmla="*/ 1569126 w 3268632"/>
                <a:gd name="connsiteY494" fmla="*/ 780326 h 3585276"/>
                <a:gd name="connsiteX495" fmla="*/ 1574341 w 3268632"/>
                <a:gd name="connsiteY495" fmla="*/ 773155 h 3585276"/>
                <a:gd name="connsiteX496" fmla="*/ 1656481 w 3268632"/>
                <a:gd name="connsiteY496" fmla="*/ 768591 h 3585276"/>
                <a:gd name="connsiteX497" fmla="*/ 1672127 w 3268632"/>
                <a:gd name="connsiteY497" fmla="*/ 801838 h 3585276"/>
                <a:gd name="connsiteX498" fmla="*/ 1724931 w 3268632"/>
                <a:gd name="connsiteY498" fmla="*/ 771851 h 3585276"/>
                <a:gd name="connsiteX499" fmla="*/ 1780994 w 3268632"/>
                <a:gd name="connsiteY499" fmla="*/ 777066 h 3585276"/>
                <a:gd name="connsiteX500" fmla="*/ 1849444 w 3268632"/>
                <a:gd name="connsiteY500" fmla="*/ 782933 h 3585276"/>
                <a:gd name="connsiteX501" fmla="*/ 1849444 w 3268632"/>
                <a:gd name="connsiteY501" fmla="*/ 782933 h 3585276"/>
                <a:gd name="connsiteX502" fmla="*/ 1857918 w 3268632"/>
                <a:gd name="connsiteY502" fmla="*/ 784237 h 3585276"/>
                <a:gd name="connsiteX503" fmla="*/ 1854007 w 3268632"/>
                <a:gd name="connsiteY503" fmla="*/ 790756 h 3585276"/>
                <a:gd name="connsiteX504" fmla="*/ 1839013 w 3268632"/>
                <a:gd name="connsiteY504" fmla="*/ 796623 h 3585276"/>
                <a:gd name="connsiteX505" fmla="*/ 1844229 w 3268632"/>
                <a:gd name="connsiteY505" fmla="*/ 801838 h 3585276"/>
                <a:gd name="connsiteX506" fmla="*/ 1863133 w 3268632"/>
                <a:gd name="connsiteY506" fmla="*/ 824003 h 3585276"/>
                <a:gd name="connsiteX507" fmla="*/ 1818153 w 3268632"/>
                <a:gd name="connsiteY507" fmla="*/ 915921 h 3585276"/>
                <a:gd name="connsiteX508" fmla="*/ 1749051 w 3268632"/>
                <a:gd name="connsiteY508" fmla="*/ 964814 h 3585276"/>
                <a:gd name="connsiteX509" fmla="*/ 1640835 w 3268632"/>
                <a:gd name="connsiteY509" fmla="*/ 1061947 h 3585276"/>
                <a:gd name="connsiteX510" fmla="*/ 1594551 w 3268632"/>
                <a:gd name="connsiteY510" fmla="*/ 1091283 h 3585276"/>
                <a:gd name="connsiteX511" fmla="*/ 1514366 w 3268632"/>
                <a:gd name="connsiteY511" fmla="*/ 1096498 h 3585276"/>
                <a:gd name="connsiteX512" fmla="*/ 1376164 w 3268632"/>
                <a:gd name="connsiteY512" fmla="*/ 1156473 h 3585276"/>
                <a:gd name="connsiteX513" fmla="*/ 1341613 w 3268632"/>
                <a:gd name="connsiteY513" fmla="*/ 1189720 h 3585276"/>
                <a:gd name="connsiteX514" fmla="*/ 1332486 w 3268632"/>
                <a:gd name="connsiteY514" fmla="*/ 1198846 h 3585276"/>
                <a:gd name="connsiteX515" fmla="*/ 1327923 w 3268632"/>
                <a:gd name="connsiteY515" fmla="*/ 1204061 h 3585276"/>
                <a:gd name="connsiteX516" fmla="*/ 1327923 w 3268632"/>
                <a:gd name="connsiteY516" fmla="*/ 1204061 h 3585276"/>
                <a:gd name="connsiteX517" fmla="*/ 1327923 w 3268632"/>
                <a:gd name="connsiteY517" fmla="*/ 1204061 h 3585276"/>
                <a:gd name="connsiteX518" fmla="*/ 1310321 w 3268632"/>
                <a:gd name="connsiteY518" fmla="*/ 1215144 h 3585276"/>
                <a:gd name="connsiteX519" fmla="*/ 1260125 w 3268632"/>
                <a:gd name="connsiteY519" fmla="*/ 1268600 h 3585276"/>
                <a:gd name="connsiteX520" fmla="*/ 1205365 w 3268632"/>
                <a:gd name="connsiteY520" fmla="*/ 1333138 h 3585276"/>
                <a:gd name="connsiteX521" fmla="*/ 1186460 w 3268632"/>
                <a:gd name="connsiteY521" fmla="*/ 1347480 h 3585276"/>
                <a:gd name="connsiteX522" fmla="*/ 1156473 w 3268632"/>
                <a:gd name="connsiteY522" fmla="*/ 1362473 h 3585276"/>
                <a:gd name="connsiteX523" fmla="*/ 1151258 w 3268632"/>
                <a:gd name="connsiteY523" fmla="*/ 1371600 h 3585276"/>
                <a:gd name="connsiteX524" fmla="*/ 1092587 w 3268632"/>
                <a:gd name="connsiteY524" fmla="*/ 1406803 h 3585276"/>
                <a:gd name="connsiteX525" fmla="*/ 1102365 w 3268632"/>
                <a:gd name="connsiteY525" fmla="*/ 1415929 h 3585276"/>
                <a:gd name="connsiteX526" fmla="*/ 1198194 w 3268632"/>
                <a:gd name="connsiteY526" fmla="*/ 1370948 h 3585276"/>
                <a:gd name="connsiteX527" fmla="*/ 1203410 w 3268632"/>
                <a:gd name="connsiteY527" fmla="*/ 1353347 h 3585276"/>
                <a:gd name="connsiteX528" fmla="*/ 1260125 w 3268632"/>
                <a:gd name="connsiteY528" fmla="*/ 1306410 h 3585276"/>
                <a:gd name="connsiteX529" fmla="*/ 1271859 w 3268632"/>
                <a:gd name="connsiteY529" fmla="*/ 1307714 h 3585276"/>
                <a:gd name="connsiteX530" fmla="*/ 1275119 w 3268632"/>
                <a:gd name="connsiteY530" fmla="*/ 1302499 h 3585276"/>
                <a:gd name="connsiteX531" fmla="*/ 1273163 w 3268632"/>
                <a:gd name="connsiteY531" fmla="*/ 1288809 h 3585276"/>
                <a:gd name="connsiteX532" fmla="*/ 1322708 w 3268632"/>
                <a:gd name="connsiteY532" fmla="*/ 1231441 h 3585276"/>
                <a:gd name="connsiteX533" fmla="*/ 1345524 w 3268632"/>
                <a:gd name="connsiteY533" fmla="*/ 1217751 h 3585276"/>
                <a:gd name="connsiteX534" fmla="*/ 1355303 w 3268632"/>
                <a:gd name="connsiteY534" fmla="*/ 1217751 h 3585276"/>
                <a:gd name="connsiteX535" fmla="*/ 1357910 w 3268632"/>
                <a:gd name="connsiteY535" fmla="*/ 1214492 h 3585276"/>
                <a:gd name="connsiteX536" fmla="*/ 1357910 w 3268632"/>
                <a:gd name="connsiteY536" fmla="*/ 1214492 h 3585276"/>
                <a:gd name="connsiteX537" fmla="*/ 1381379 w 3268632"/>
                <a:gd name="connsiteY537" fmla="*/ 1193631 h 3585276"/>
                <a:gd name="connsiteX538" fmla="*/ 1380075 w 3268632"/>
                <a:gd name="connsiteY538" fmla="*/ 1183853 h 3585276"/>
                <a:gd name="connsiteX539" fmla="*/ 1530012 w 3268632"/>
                <a:gd name="connsiteY539" fmla="*/ 1125833 h 3585276"/>
                <a:gd name="connsiteX540" fmla="*/ 1580860 w 3268632"/>
                <a:gd name="connsiteY540" fmla="*/ 1125833 h 3585276"/>
                <a:gd name="connsiteX541" fmla="*/ 1611500 w 3268632"/>
                <a:gd name="connsiteY541" fmla="*/ 1128441 h 3585276"/>
                <a:gd name="connsiteX542" fmla="*/ 1615411 w 3268632"/>
                <a:gd name="connsiteY542" fmla="*/ 1131049 h 3585276"/>
                <a:gd name="connsiteX543" fmla="*/ 1666260 w 3268632"/>
                <a:gd name="connsiteY543" fmla="*/ 1083460 h 3585276"/>
                <a:gd name="connsiteX544" fmla="*/ 1764045 w 3268632"/>
                <a:gd name="connsiteY544" fmla="*/ 992194 h 3585276"/>
                <a:gd name="connsiteX545" fmla="*/ 1777083 w 3268632"/>
                <a:gd name="connsiteY545" fmla="*/ 987630 h 3585276"/>
                <a:gd name="connsiteX546" fmla="*/ 1777735 w 3268632"/>
                <a:gd name="connsiteY546" fmla="*/ 1002624 h 3585276"/>
                <a:gd name="connsiteX547" fmla="*/ 1736665 w 3268632"/>
                <a:gd name="connsiteY547" fmla="*/ 1115403 h 3585276"/>
                <a:gd name="connsiteX548" fmla="*/ 1736665 w 3268632"/>
                <a:gd name="connsiteY548" fmla="*/ 1115403 h 3585276"/>
                <a:gd name="connsiteX549" fmla="*/ 1736665 w 3268632"/>
                <a:gd name="connsiteY549" fmla="*/ 1115403 h 3585276"/>
                <a:gd name="connsiteX550" fmla="*/ 1727538 w 3268632"/>
                <a:gd name="connsiteY550" fmla="*/ 1140827 h 3585276"/>
                <a:gd name="connsiteX551" fmla="*/ 1697551 w 3268632"/>
                <a:gd name="connsiteY551" fmla="*/ 1224270 h 3585276"/>
                <a:gd name="connsiteX552" fmla="*/ 1694291 w 3268632"/>
                <a:gd name="connsiteY552" fmla="*/ 1233397 h 3585276"/>
                <a:gd name="connsiteX553" fmla="*/ 1696899 w 3268632"/>
                <a:gd name="connsiteY553" fmla="*/ 1241220 h 3585276"/>
                <a:gd name="connsiteX554" fmla="*/ 1674734 w 3268632"/>
                <a:gd name="connsiteY554" fmla="*/ 1267296 h 3585276"/>
                <a:gd name="connsiteX555" fmla="*/ 1670823 w 3268632"/>
                <a:gd name="connsiteY555" fmla="*/ 1267948 h 3585276"/>
                <a:gd name="connsiteX556" fmla="*/ 1650614 w 3268632"/>
                <a:gd name="connsiteY556" fmla="*/ 1295328 h 3585276"/>
                <a:gd name="connsiteX557" fmla="*/ 1653222 w 3268632"/>
                <a:gd name="connsiteY557" fmla="*/ 1302499 h 3585276"/>
                <a:gd name="connsiteX558" fmla="*/ 1649962 w 3268632"/>
                <a:gd name="connsiteY558" fmla="*/ 1309018 h 3585276"/>
                <a:gd name="connsiteX559" fmla="*/ 1645399 w 3268632"/>
                <a:gd name="connsiteY559" fmla="*/ 1310973 h 3585276"/>
                <a:gd name="connsiteX560" fmla="*/ 1638880 w 3268632"/>
                <a:gd name="connsiteY560" fmla="*/ 1309669 h 3585276"/>
                <a:gd name="connsiteX561" fmla="*/ 1578253 w 3268632"/>
                <a:gd name="connsiteY561" fmla="*/ 1422448 h 3585276"/>
                <a:gd name="connsiteX562" fmla="*/ 1569126 w 3268632"/>
                <a:gd name="connsiteY562" fmla="*/ 1451784 h 3585276"/>
                <a:gd name="connsiteX563" fmla="*/ 1564563 w 3268632"/>
                <a:gd name="connsiteY563" fmla="*/ 1462214 h 3585276"/>
                <a:gd name="connsiteX564" fmla="*/ 1556740 w 3268632"/>
                <a:gd name="connsiteY564" fmla="*/ 1481771 h 3585276"/>
                <a:gd name="connsiteX565" fmla="*/ 1559999 w 3268632"/>
                <a:gd name="connsiteY565" fmla="*/ 1494157 h 3585276"/>
                <a:gd name="connsiteX566" fmla="*/ 1589335 w 3268632"/>
                <a:gd name="connsiteY566" fmla="*/ 1434183 h 3585276"/>
                <a:gd name="connsiteX567" fmla="*/ 1603025 w 3268632"/>
                <a:gd name="connsiteY567" fmla="*/ 1419841 h 3585276"/>
                <a:gd name="connsiteX568" fmla="*/ 1742532 w 3268632"/>
                <a:gd name="connsiteY568" fmla="*/ 1367037 h 3585276"/>
                <a:gd name="connsiteX569" fmla="*/ 1747095 w 3268632"/>
                <a:gd name="connsiteY569" fmla="*/ 1366385 h 3585276"/>
                <a:gd name="connsiteX570" fmla="*/ 1753614 w 3268632"/>
                <a:gd name="connsiteY570" fmla="*/ 1370296 h 3585276"/>
                <a:gd name="connsiteX571" fmla="*/ 1757526 w 3268632"/>
                <a:gd name="connsiteY571" fmla="*/ 1365081 h 3585276"/>
                <a:gd name="connsiteX572" fmla="*/ 1846836 w 3268632"/>
                <a:gd name="connsiteY572" fmla="*/ 1305106 h 3585276"/>
                <a:gd name="connsiteX573" fmla="*/ 1861830 w 3268632"/>
                <a:gd name="connsiteY573" fmla="*/ 1299891 h 3585276"/>
                <a:gd name="connsiteX574" fmla="*/ 1865089 w 3268632"/>
                <a:gd name="connsiteY574" fmla="*/ 1320100 h 3585276"/>
                <a:gd name="connsiteX575" fmla="*/ 1867045 w 3268632"/>
                <a:gd name="connsiteY575" fmla="*/ 1322056 h 3585276"/>
                <a:gd name="connsiteX576" fmla="*/ 1876171 w 3268632"/>
                <a:gd name="connsiteY576" fmla="*/ 1318796 h 3585276"/>
                <a:gd name="connsiteX577" fmla="*/ 1910070 w 3268632"/>
                <a:gd name="connsiteY577" fmla="*/ 1352043 h 3585276"/>
                <a:gd name="connsiteX578" fmla="*/ 1910723 w 3268632"/>
                <a:gd name="connsiteY578" fmla="*/ 1371600 h 3585276"/>
                <a:gd name="connsiteX579" fmla="*/ 1904855 w 3268632"/>
                <a:gd name="connsiteY579" fmla="*/ 1406151 h 3585276"/>
                <a:gd name="connsiteX580" fmla="*/ 1904855 w 3268632"/>
                <a:gd name="connsiteY580" fmla="*/ 1412018 h 3585276"/>
                <a:gd name="connsiteX581" fmla="*/ 1947229 w 3268632"/>
                <a:gd name="connsiteY581" fmla="*/ 1418537 h 3585276"/>
                <a:gd name="connsiteX582" fmla="*/ 1986995 w 3268632"/>
                <a:gd name="connsiteY582" fmla="*/ 1406803 h 3585276"/>
                <a:gd name="connsiteX583" fmla="*/ 2042406 w 3268632"/>
                <a:gd name="connsiteY583" fmla="*/ 1430923 h 3585276"/>
                <a:gd name="connsiteX584" fmla="*/ 2044362 w 3268632"/>
                <a:gd name="connsiteY584" fmla="*/ 1432227 h 3585276"/>
                <a:gd name="connsiteX585" fmla="*/ 2047622 w 3268632"/>
                <a:gd name="connsiteY585" fmla="*/ 1419189 h 3585276"/>
                <a:gd name="connsiteX586" fmla="*/ 2028065 w 3268632"/>
                <a:gd name="connsiteY586" fmla="*/ 1393765 h 3585276"/>
                <a:gd name="connsiteX587" fmla="*/ 2028065 w 3268632"/>
                <a:gd name="connsiteY587" fmla="*/ 1364429 h 3585276"/>
                <a:gd name="connsiteX588" fmla="*/ 2028065 w 3268632"/>
                <a:gd name="connsiteY588" fmla="*/ 1364429 h 3585276"/>
                <a:gd name="connsiteX589" fmla="*/ 1962875 w 3268632"/>
                <a:gd name="connsiteY589" fmla="*/ 1319448 h 3585276"/>
                <a:gd name="connsiteX590" fmla="*/ 1956356 w 3268632"/>
                <a:gd name="connsiteY590" fmla="*/ 1299891 h 3585276"/>
                <a:gd name="connsiteX591" fmla="*/ 1956356 w 3268632"/>
                <a:gd name="connsiteY591" fmla="*/ 1299891 h 3585276"/>
                <a:gd name="connsiteX592" fmla="*/ 1935495 w 3268632"/>
                <a:gd name="connsiteY592" fmla="*/ 1284245 h 3585276"/>
                <a:gd name="connsiteX593" fmla="*/ 1941362 w 3268632"/>
                <a:gd name="connsiteY593" fmla="*/ 1277726 h 3585276"/>
                <a:gd name="connsiteX594" fmla="*/ 1951792 w 3268632"/>
                <a:gd name="connsiteY594" fmla="*/ 1270555 h 3585276"/>
                <a:gd name="connsiteX595" fmla="*/ 2001337 w 3268632"/>
                <a:gd name="connsiteY595" fmla="*/ 1238612 h 3585276"/>
                <a:gd name="connsiteX596" fmla="*/ 2111508 w 3268632"/>
                <a:gd name="connsiteY596" fmla="*/ 1210581 h 3585276"/>
                <a:gd name="connsiteX597" fmla="*/ 2151274 w 3268632"/>
                <a:gd name="connsiteY597" fmla="*/ 1240568 h 3585276"/>
                <a:gd name="connsiteX598" fmla="*/ 2150622 w 3268632"/>
                <a:gd name="connsiteY598" fmla="*/ 1348132 h 3585276"/>
                <a:gd name="connsiteX599" fmla="*/ 2146059 w 3268632"/>
                <a:gd name="connsiteY599" fmla="*/ 1373556 h 3585276"/>
                <a:gd name="connsiteX600" fmla="*/ 2150622 w 3268632"/>
                <a:gd name="connsiteY600" fmla="*/ 1442005 h 3585276"/>
                <a:gd name="connsiteX601" fmla="*/ 2150622 w 3268632"/>
                <a:gd name="connsiteY601" fmla="*/ 1442005 h 3585276"/>
                <a:gd name="connsiteX602" fmla="*/ 2150622 w 3268632"/>
                <a:gd name="connsiteY602" fmla="*/ 1446569 h 3585276"/>
                <a:gd name="connsiteX603" fmla="*/ 2160401 w 3268632"/>
                <a:gd name="connsiteY603" fmla="*/ 1455695 h 3585276"/>
                <a:gd name="connsiteX604" fmla="*/ 2161052 w 3268632"/>
                <a:gd name="connsiteY604" fmla="*/ 1470037 h 3585276"/>
                <a:gd name="connsiteX605" fmla="*/ 2161052 w 3268632"/>
                <a:gd name="connsiteY605" fmla="*/ 1492202 h 3585276"/>
                <a:gd name="connsiteX606" fmla="*/ 2148667 w 3268632"/>
                <a:gd name="connsiteY606" fmla="*/ 1511107 h 3585276"/>
                <a:gd name="connsiteX607" fmla="*/ 2147363 w 3268632"/>
                <a:gd name="connsiteY607" fmla="*/ 1516322 h 3585276"/>
                <a:gd name="connsiteX608" fmla="*/ 2157141 w 3268632"/>
                <a:gd name="connsiteY608" fmla="*/ 1528056 h 3585276"/>
                <a:gd name="connsiteX609" fmla="*/ 2146059 w 3268632"/>
                <a:gd name="connsiteY609" fmla="*/ 1857918 h 3585276"/>
                <a:gd name="connsiteX610" fmla="*/ 2143451 w 3268632"/>
                <a:gd name="connsiteY610" fmla="*/ 2166920 h 3585276"/>
                <a:gd name="connsiteX611" fmla="*/ 2136932 w 3268632"/>
                <a:gd name="connsiteY611" fmla="*/ 2453104 h 3585276"/>
                <a:gd name="connsiteX612" fmla="*/ 2137584 w 3268632"/>
                <a:gd name="connsiteY612" fmla="*/ 2479832 h 3585276"/>
                <a:gd name="connsiteX613" fmla="*/ 2126502 w 3268632"/>
                <a:gd name="connsiteY613" fmla="*/ 2492218 h 3585276"/>
                <a:gd name="connsiteX614" fmla="*/ 2122591 w 3268632"/>
                <a:gd name="connsiteY614" fmla="*/ 2566535 h 3585276"/>
                <a:gd name="connsiteX615" fmla="*/ 2122591 w 3268632"/>
                <a:gd name="connsiteY615" fmla="*/ 2566535 h 3585276"/>
                <a:gd name="connsiteX616" fmla="*/ 2051533 w 3268632"/>
                <a:gd name="connsiteY616" fmla="*/ 2589351 h 3585276"/>
                <a:gd name="connsiteX617" fmla="*/ 1863786 w 3268632"/>
                <a:gd name="connsiteY617" fmla="*/ 2625206 h 3585276"/>
                <a:gd name="connsiteX618" fmla="*/ 1862482 w 3268632"/>
                <a:gd name="connsiteY618" fmla="*/ 2624554 h 3585276"/>
                <a:gd name="connsiteX619" fmla="*/ 1831842 w 3268632"/>
                <a:gd name="connsiteY619" fmla="*/ 2648022 h 3585276"/>
                <a:gd name="connsiteX620" fmla="*/ 1833798 w 3268632"/>
                <a:gd name="connsiteY620" fmla="*/ 2663668 h 3585276"/>
                <a:gd name="connsiteX621" fmla="*/ 1904204 w 3268632"/>
                <a:gd name="connsiteY621" fmla="*/ 2717124 h 3585276"/>
                <a:gd name="connsiteX622" fmla="*/ 1929627 w 3268632"/>
                <a:gd name="connsiteY622" fmla="*/ 2852720 h 3585276"/>
                <a:gd name="connsiteX623" fmla="*/ 1946577 w 3268632"/>
                <a:gd name="connsiteY623" fmla="*/ 2874884 h 3585276"/>
                <a:gd name="connsiteX624" fmla="*/ 2048925 w 3268632"/>
                <a:gd name="connsiteY624" fmla="*/ 2971365 h 3585276"/>
                <a:gd name="connsiteX625" fmla="*/ 2053489 w 3268632"/>
                <a:gd name="connsiteY625" fmla="*/ 3025473 h 3585276"/>
                <a:gd name="connsiteX626" fmla="*/ 2045666 w 3268632"/>
                <a:gd name="connsiteY626" fmla="*/ 3080885 h 3585276"/>
                <a:gd name="connsiteX627" fmla="*/ 2098470 w 3268632"/>
                <a:gd name="connsiteY627" fmla="*/ 3071106 h 3585276"/>
                <a:gd name="connsiteX628" fmla="*/ 2117375 w 3268632"/>
                <a:gd name="connsiteY628" fmla="*/ 3090012 h 3585276"/>
                <a:gd name="connsiteX629" fmla="*/ 2113464 w 3268632"/>
                <a:gd name="connsiteY629" fmla="*/ 3284278 h 3585276"/>
                <a:gd name="connsiteX630" fmla="*/ 2095211 w 3268632"/>
                <a:gd name="connsiteY630" fmla="*/ 3299924 h 3585276"/>
                <a:gd name="connsiteX631" fmla="*/ 2059356 w 3268632"/>
                <a:gd name="connsiteY631" fmla="*/ 3344905 h 3585276"/>
                <a:gd name="connsiteX632" fmla="*/ 2064571 w 3268632"/>
                <a:gd name="connsiteY632" fmla="*/ 3371633 h 3585276"/>
                <a:gd name="connsiteX633" fmla="*/ 2060660 w 3268632"/>
                <a:gd name="connsiteY633" fmla="*/ 3374241 h 3585276"/>
                <a:gd name="connsiteX634" fmla="*/ 2054141 w 3268632"/>
                <a:gd name="connsiteY634" fmla="*/ 3364462 h 3585276"/>
                <a:gd name="connsiteX635" fmla="*/ 2050229 w 3268632"/>
                <a:gd name="connsiteY635" fmla="*/ 3373588 h 3585276"/>
                <a:gd name="connsiteX636" fmla="*/ 2056748 w 3268632"/>
                <a:gd name="connsiteY636" fmla="*/ 3396405 h 3585276"/>
                <a:gd name="connsiteX637" fmla="*/ 2076957 w 3268632"/>
                <a:gd name="connsiteY637" fmla="*/ 3499406 h 3585276"/>
                <a:gd name="connsiteX638" fmla="*/ 2072394 w 3268632"/>
                <a:gd name="connsiteY638" fmla="*/ 3545690 h 3585276"/>
                <a:gd name="connsiteX639" fmla="*/ 2091299 w 3268632"/>
                <a:gd name="connsiteY639" fmla="*/ 3582849 h 3585276"/>
                <a:gd name="connsiteX640" fmla="*/ 2123894 w 3268632"/>
                <a:gd name="connsiteY640" fmla="*/ 3573722 h 3585276"/>
                <a:gd name="connsiteX641" fmla="*/ 2138236 w 3268632"/>
                <a:gd name="connsiteY641" fmla="*/ 3542431 h 3585276"/>
                <a:gd name="connsiteX642" fmla="*/ 2133673 w 3268632"/>
                <a:gd name="connsiteY642" fmla="*/ 3505925 h 3585276"/>
                <a:gd name="connsiteX643" fmla="*/ 2184521 w 3268632"/>
                <a:gd name="connsiteY643" fmla="*/ 3455076 h 3585276"/>
                <a:gd name="connsiteX644" fmla="*/ 2385958 w 3268632"/>
                <a:gd name="connsiteY644" fmla="*/ 3458988 h 3585276"/>
                <a:gd name="connsiteX645" fmla="*/ 2480484 w 3268632"/>
                <a:gd name="connsiteY645" fmla="*/ 3457684 h 3585276"/>
                <a:gd name="connsiteX646" fmla="*/ 2605649 w 3268632"/>
                <a:gd name="connsiteY646" fmla="*/ 3447254 h 3585276"/>
                <a:gd name="connsiteX647" fmla="*/ 2608257 w 3268632"/>
                <a:gd name="connsiteY647" fmla="*/ 3447254 h 3585276"/>
                <a:gd name="connsiteX648" fmla="*/ 2605649 w 3268632"/>
                <a:gd name="connsiteY648" fmla="*/ 3445950 h 3585276"/>
                <a:gd name="connsiteX649" fmla="*/ 2646067 w 3268632"/>
                <a:gd name="connsiteY649" fmla="*/ 3445950 h 3585276"/>
                <a:gd name="connsiteX650" fmla="*/ 2634985 w 3268632"/>
                <a:gd name="connsiteY650" fmla="*/ 3451817 h 3585276"/>
                <a:gd name="connsiteX651" fmla="*/ 2666276 w 3268632"/>
                <a:gd name="connsiteY651" fmla="*/ 3511140 h 3585276"/>
                <a:gd name="connsiteX652" fmla="*/ 2672143 w 3268632"/>
                <a:gd name="connsiteY652" fmla="*/ 3559380 h 3585276"/>
                <a:gd name="connsiteX653" fmla="*/ 2683877 w 3268632"/>
                <a:gd name="connsiteY653" fmla="*/ 3556773 h 3585276"/>
                <a:gd name="connsiteX654" fmla="*/ 2707346 w 3268632"/>
                <a:gd name="connsiteY654" fmla="*/ 3520918 h 3585276"/>
                <a:gd name="connsiteX655" fmla="*/ 2687137 w 3268632"/>
                <a:gd name="connsiteY655" fmla="*/ 3450513 h 3585276"/>
                <a:gd name="connsiteX656" fmla="*/ 2698219 w 3268632"/>
                <a:gd name="connsiteY656" fmla="*/ 3428348 h 3585276"/>
                <a:gd name="connsiteX657" fmla="*/ 2715168 w 3268632"/>
                <a:gd name="connsiteY657" fmla="*/ 3402924 h 3585276"/>
                <a:gd name="connsiteX658" fmla="*/ 2704738 w 3268632"/>
                <a:gd name="connsiteY658" fmla="*/ 3303183 h 3585276"/>
                <a:gd name="connsiteX659" fmla="*/ 2691048 w 3268632"/>
                <a:gd name="connsiteY659" fmla="*/ 3275803 h 3585276"/>
                <a:gd name="connsiteX660" fmla="*/ 2677358 w 3268632"/>
                <a:gd name="connsiteY660" fmla="*/ 3258854 h 3585276"/>
                <a:gd name="connsiteX661" fmla="*/ 2674099 w 3268632"/>
                <a:gd name="connsiteY661" fmla="*/ 3137600 h 3585276"/>
                <a:gd name="connsiteX662" fmla="*/ 2681269 w 3268632"/>
                <a:gd name="connsiteY662" fmla="*/ 3121303 h 3585276"/>
                <a:gd name="connsiteX663" fmla="*/ 2707346 w 3268632"/>
                <a:gd name="connsiteY663" fmla="*/ 3076322 h 3585276"/>
                <a:gd name="connsiteX664" fmla="*/ 2743852 w 3268632"/>
                <a:gd name="connsiteY664" fmla="*/ 2932903 h 3585276"/>
                <a:gd name="connsiteX665" fmla="*/ 2803175 w 3268632"/>
                <a:gd name="connsiteY665" fmla="*/ 2917258 h 3585276"/>
                <a:gd name="connsiteX666" fmla="*/ 2809042 w 3268632"/>
                <a:gd name="connsiteY666" fmla="*/ 2921821 h 3585276"/>
                <a:gd name="connsiteX667" fmla="*/ 2845549 w 3268632"/>
                <a:gd name="connsiteY667" fmla="*/ 2901612 h 3585276"/>
                <a:gd name="connsiteX668" fmla="*/ 2854023 w 3268632"/>
                <a:gd name="connsiteY668" fmla="*/ 2833814 h 3585276"/>
                <a:gd name="connsiteX669" fmla="*/ 2938770 w 3268632"/>
                <a:gd name="connsiteY669" fmla="*/ 2749719 h 3585276"/>
                <a:gd name="connsiteX670" fmla="*/ 2990271 w 3268632"/>
                <a:gd name="connsiteY670" fmla="*/ 2745808 h 3585276"/>
                <a:gd name="connsiteX671" fmla="*/ 3008524 w 3268632"/>
                <a:gd name="connsiteY671" fmla="*/ 2712561 h 3585276"/>
                <a:gd name="connsiteX672" fmla="*/ 2896397 w 3268632"/>
                <a:gd name="connsiteY672" fmla="*/ 2625858 h 3585276"/>
                <a:gd name="connsiteX673" fmla="*/ 2715168 w 3268632"/>
                <a:gd name="connsiteY673" fmla="*/ 2594567 h 3585276"/>
                <a:gd name="connsiteX674" fmla="*/ 2666928 w 3268632"/>
                <a:gd name="connsiteY674" fmla="*/ 2546326 h 3585276"/>
                <a:gd name="connsiteX675" fmla="*/ 2657801 w 3268632"/>
                <a:gd name="connsiteY675" fmla="*/ 2222331 h 3585276"/>
                <a:gd name="connsiteX676" fmla="*/ 2651934 w 3268632"/>
                <a:gd name="connsiteY676" fmla="*/ 1929627 h 3585276"/>
                <a:gd name="connsiteX677" fmla="*/ 2651282 w 3268632"/>
                <a:gd name="connsiteY677" fmla="*/ 1919849 h 3585276"/>
                <a:gd name="connsiteX678" fmla="*/ 2642155 w 3268632"/>
                <a:gd name="connsiteY678" fmla="*/ 1571082 h 3585276"/>
                <a:gd name="connsiteX679" fmla="*/ 2685181 w 3268632"/>
                <a:gd name="connsiteY679" fmla="*/ 1520234 h 3585276"/>
                <a:gd name="connsiteX680" fmla="*/ 2692352 w 3268632"/>
                <a:gd name="connsiteY680" fmla="*/ 1510455 h 3585276"/>
                <a:gd name="connsiteX681" fmla="*/ 2697567 w 3268632"/>
                <a:gd name="connsiteY681" fmla="*/ 1509803 h 3585276"/>
                <a:gd name="connsiteX682" fmla="*/ 2695611 w 3268632"/>
                <a:gd name="connsiteY682" fmla="*/ 1518930 h 3585276"/>
                <a:gd name="connsiteX683" fmla="*/ 2699523 w 3268632"/>
                <a:gd name="connsiteY683" fmla="*/ 1518278 h 3585276"/>
                <a:gd name="connsiteX684" fmla="*/ 2874232 w 3268632"/>
                <a:gd name="connsiteY684" fmla="*/ 1453740 h 3585276"/>
                <a:gd name="connsiteX685" fmla="*/ 3153246 w 3268632"/>
                <a:gd name="connsiteY685" fmla="*/ 1387246 h 3585276"/>
                <a:gd name="connsiteX686" fmla="*/ 3192360 w 3268632"/>
                <a:gd name="connsiteY686" fmla="*/ 1413974 h 3585276"/>
                <a:gd name="connsiteX687" fmla="*/ 3217133 w 3268632"/>
                <a:gd name="connsiteY687" fmla="*/ 1521537 h 3585276"/>
                <a:gd name="connsiteX688" fmla="*/ 3251031 w 3268632"/>
                <a:gd name="connsiteY688" fmla="*/ 1685165 h 3585276"/>
                <a:gd name="connsiteX689" fmla="*/ 3267981 w 3268632"/>
                <a:gd name="connsiteY689" fmla="*/ 1700810 h 3585276"/>
                <a:gd name="connsiteX690" fmla="*/ 3268632 w 3268632"/>
                <a:gd name="connsiteY690" fmla="*/ 1398980 h 3585276"/>
                <a:gd name="connsiteX691" fmla="*/ 3266025 w 3268632"/>
                <a:gd name="connsiteY691" fmla="*/ 1061947 h 3585276"/>
                <a:gd name="connsiteX692" fmla="*/ 2135629 w 3268632"/>
                <a:gd name="connsiteY692" fmla="*/ 318780 h 3585276"/>
                <a:gd name="connsiteX693" fmla="*/ 2198863 w 3268632"/>
                <a:gd name="connsiteY693" fmla="*/ 284881 h 3585276"/>
                <a:gd name="connsiteX694" fmla="*/ 2201470 w 3268632"/>
                <a:gd name="connsiteY694" fmla="*/ 290096 h 3585276"/>
                <a:gd name="connsiteX695" fmla="*/ 2147363 w 3268632"/>
                <a:gd name="connsiteY695" fmla="*/ 334425 h 3585276"/>
                <a:gd name="connsiteX696" fmla="*/ 2132369 w 3268632"/>
                <a:gd name="connsiteY696" fmla="*/ 340292 h 3585276"/>
                <a:gd name="connsiteX697" fmla="*/ 2135629 w 3268632"/>
                <a:gd name="connsiteY697" fmla="*/ 318780 h 3585276"/>
                <a:gd name="connsiteX698" fmla="*/ 923092 w 3268632"/>
                <a:gd name="connsiteY698" fmla="*/ 663635 h 3585276"/>
                <a:gd name="connsiteX699" fmla="*/ 806402 w 3268632"/>
                <a:gd name="connsiteY699" fmla="*/ 656464 h 3585276"/>
                <a:gd name="connsiteX700" fmla="*/ 794668 w 3268632"/>
                <a:gd name="connsiteY700" fmla="*/ 642123 h 3585276"/>
                <a:gd name="connsiteX701" fmla="*/ 799883 w 3268632"/>
                <a:gd name="connsiteY701" fmla="*/ 632344 h 3585276"/>
                <a:gd name="connsiteX702" fmla="*/ 822699 w 3268632"/>
                <a:gd name="connsiteY702" fmla="*/ 606920 h 3585276"/>
                <a:gd name="connsiteX703" fmla="*/ 873548 w 3268632"/>
                <a:gd name="connsiteY703" fmla="*/ 550205 h 3585276"/>
                <a:gd name="connsiteX704" fmla="*/ 879415 w 3268632"/>
                <a:gd name="connsiteY704" fmla="*/ 543686 h 3585276"/>
                <a:gd name="connsiteX705" fmla="*/ 953731 w 3268632"/>
                <a:gd name="connsiteY705" fmla="*/ 593882 h 3585276"/>
                <a:gd name="connsiteX706" fmla="*/ 972637 w 3268632"/>
                <a:gd name="connsiteY706" fmla="*/ 622566 h 3585276"/>
                <a:gd name="connsiteX707" fmla="*/ 962206 w 3268632"/>
                <a:gd name="connsiteY707" fmla="*/ 624521 h 3585276"/>
                <a:gd name="connsiteX708" fmla="*/ 866377 w 3268632"/>
                <a:gd name="connsiteY708" fmla="*/ 633648 h 3585276"/>
                <a:gd name="connsiteX709" fmla="*/ 962858 w 3268632"/>
                <a:gd name="connsiteY709" fmla="*/ 634300 h 3585276"/>
                <a:gd name="connsiteX710" fmla="*/ 977200 w 3268632"/>
                <a:gd name="connsiteY710" fmla="*/ 632996 h 3585276"/>
                <a:gd name="connsiteX711" fmla="*/ 923092 w 3268632"/>
                <a:gd name="connsiteY711" fmla="*/ 663635 h 3585276"/>
                <a:gd name="connsiteX712" fmla="*/ 1078245 w 3268632"/>
                <a:gd name="connsiteY712" fmla="*/ 670806 h 3585276"/>
                <a:gd name="connsiteX713" fmla="*/ 1172770 w 3268632"/>
                <a:gd name="connsiteY713" fmla="*/ 674066 h 3585276"/>
                <a:gd name="connsiteX714" fmla="*/ 1078245 w 3268632"/>
                <a:gd name="connsiteY714" fmla="*/ 670806 h 3585276"/>
                <a:gd name="connsiteX715" fmla="*/ 1376164 w 3268632"/>
                <a:gd name="connsiteY715" fmla="*/ 750990 h 3585276"/>
                <a:gd name="connsiteX716" fmla="*/ 1374208 w 3268632"/>
                <a:gd name="connsiteY716" fmla="*/ 756857 h 3585276"/>
                <a:gd name="connsiteX717" fmla="*/ 1365081 w 3268632"/>
                <a:gd name="connsiteY717" fmla="*/ 767288 h 3585276"/>
                <a:gd name="connsiteX718" fmla="*/ 1354651 w 3268632"/>
                <a:gd name="connsiteY718" fmla="*/ 778370 h 3585276"/>
                <a:gd name="connsiteX719" fmla="*/ 1359866 w 3268632"/>
                <a:gd name="connsiteY719" fmla="*/ 749686 h 3585276"/>
                <a:gd name="connsiteX720" fmla="*/ 1367037 w 3268632"/>
                <a:gd name="connsiteY720" fmla="*/ 741212 h 3585276"/>
                <a:gd name="connsiteX721" fmla="*/ 1367037 w 3268632"/>
                <a:gd name="connsiteY721" fmla="*/ 741212 h 3585276"/>
                <a:gd name="connsiteX722" fmla="*/ 1376164 w 3268632"/>
                <a:gd name="connsiteY722" fmla="*/ 741212 h 3585276"/>
                <a:gd name="connsiteX723" fmla="*/ 1376164 w 3268632"/>
                <a:gd name="connsiteY723" fmla="*/ 750990 h 3585276"/>
                <a:gd name="connsiteX724" fmla="*/ 1611500 w 3268632"/>
                <a:gd name="connsiteY724" fmla="*/ 678629 h 3585276"/>
                <a:gd name="connsiteX725" fmla="*/ 1582164 w 3268632"/>
                <a:gd name="connsiteY725" fmla="*/ 694275 h 3585276"/>
                <a:gd name="connsiteX726" fmla="*/ 1546310 w 3268632"/>
                <a:gd name="connsiteY726" fmla="*/ 681889 h 3585276"/>
                <a:gd name="connsiteX727" fmla="*/ 1543050 w 3268632"/>
                <a:gd name="connsiteY727" fmla="*/ 672110 h 3585276"/>
                <a:gd name="connsiteX728" fmla="*/ 1553480 w 3268632"/>
                <a:gd name="connsiteY728" fmla="*/ 644730 h 3585276"/>
                <a:gd name="connsiteX729" fmla="*/ 1565215 w 3268632"/>
                <a:gd name="connsiteY729" fmla="*/ 601705 h 3585276"/>
                <a:gd name="connsiteX730" fmla="*/ 1587379 w 3268632"/>
                <a:gd name="connsiteY730" fmla="*/ 577584 h 3585276"/>
                <a:gd name="connsiteX731" fmla="*/ 1595854 w 3268632"/>
                <a:gd name="connsiteY731" fmla="*/ 559983 h 3585276"/>
                <a:gd name="connsiteX732" fmla="*/ 1603677 w 3268632"/>
                <a:gd name="connsiteY732" fmla="*/ 543686 h 3585276"/>
                <a:gd name="connsiteX733" fmla="*/ 1615411 w 3268632"/>
                <a:gd name="connsiteY733" fmla="*/ 561939 h 3585276"/>
                <a:gd name="connsiteX734" fmla="*/ 1622582 w 3268632"/>
                <a:gd name="connsiteY734" fmla="*/ 618002 h 3585276"/>
                <a:gd name="connsiteX735" fmla="*/ 1611500 w 3268632"/>
                <a:gd name="connsiteY735" fmla="*/ 678629 h 3585276"/>
                <a:gd name="connsiteX736" fmla="*/ 1747095 w 3268632"/>
                <a:gd name="connsiteY736" fmla="*/ 646686 h 3585276"/>
                <a:gd name="connsiteX737" fmla="*/ 1748399 w 3268632"/>
                <a:gd name="connsiteY737" fmla="*/ 683192 h 3585276"/>
                <a:gd name="connsiteX738" fmla="*/ 1693639 w 3268632"/>
                <a:gd name="connsiteY738" fmla="*/ 698838 h 3585276"/>
                <a:gd name="connsiteX739" fmla="*/ 1626493 w 3268632"/>
                <a:gd name="connsiteY739" fmla="*/ 692319 h 3585276"/>
                <a:gd name="connsiteX740" fmla="*/ 1666260 w 3268632"/>
                <a:gd name="connsiteY740" fmla="*/ 620610 h 3585276"/>
                <a:gd name="connsiteX741" fmla="*/ 1622582 w 3268632"/>
                <a:gd name="connsiteY741" fmla="*/ 677325 h 3585276"/>
                <a:gd name="connsiteX742" fmla="*/ 1636924 w 3268632"/>
                <a:gd name="connsiteY742" fmla="*/ 620610 h 3585276"/>
                <a:gd name="connsiteX743" fmla="*/ 1649962 w 3268632"/>
                <a:gd name="connsiteY743" fmla="*/ 548249 h 3585276"/>
                <a:gd name="connsiteX744" fmla="*/ 1665607 w 3268632"/>
                <a:gd name="connsiteY744" fmla="*/ 533907 h 3585276"/>
                <a:gd name="connsiteX745" fmla="*/ 1704070 w 3268632"/>
                <a:gd name="connsiteY745" fmla="*/ 526084 h 3585276"/>
                <a:gd name="connsiteX746" fmla="*/ 1729494 w 3268632"/>
                <a:gd name="connsiteY746" fmla="*/ 519565 h 3585276"/>
                <a:gd name="connsiteX747" fmla="*/ 1859874 w 3268632"/>
                <a:gd name="connsiteY747" fmla="*/ 526084 h 3585276"/>
                <a:gd name="connsiteX748" fmla="*/ 1874216 w 3268632"/>
                <a:gd name="connsiteY748" fmla="*/ 529344 h 3585276"/>
                <a:gd name="connsiteX749" fmla="*/ 1882691 w 3268632"/>
                <a:gd name="connsiteY749" fmla="*/ 564546 h 3585276"/>
                <a:gd name="connsiteX750" fmla="*/ 1809678 w 3268632"/>
                <a:gd name="connsiteY750" fmla="*/ 629737 h 3585276"/>
                <a:gd name="connsiteX751" fmla="*/ 1809678 w 3268632"/>
                <a:gd name="connsiteY751" fmla="*/ 629737 h 3585276"/>
                <a:gd name="connsiteX752" fmla="*/ 1793380 w 3268632"/>
                <a:gd name="connsiteY752" fmla="*/ 639515 h 3585276"/>
                <a:gd name="connsiteX753" fmla="*/ 1747095 w 3268632"/>
                <a:gd name="connsiteY753" fmla="*/ 646686 h 3585276"/>
                <a:gd name="connsiteX754" fmla="*/ 2123894 w 3268632"/>
                <a:gd name="connsiteY754" fmla="*/ 2621295 h 3585276"/>
                <a:gd name="connsiteX755" fmla="*/ 2120634 w 3268632"/>
                <a:gd name="connsiteY755" fmla="*/ 2588048 h 3585276"/>
                <a:gd name="connsiteX756" fmla="*/ 2123894 w 3268632"/>
                <a:gd name="connsiteY756" fmla="*/ 2621295 h 3585276"/>
                <a:gd name="connsiteX757" fmla="*/ 2654542 w 3268632"/>
                <a:gd name="connsiteY757" fmla="*/ 2606301 h 3585276"/>
                <a:gd name="connsiteX758" fmla="*/ 2661061 w 3268632"/>
                <a:gd name="connsiteY758" fmla="*/ 2607605 h 3585276"/>
                <a:gd name="connsiteX759" fmla="*/ 2664320 w 3268632"/>
                <a:gd name="connsiteY759" fmla="*/ 2630421 h 3585276"/>
                <a:gd name="connsiteX760" fmla="*/ 2655193 w 3268632"/>
                <a:gd name="connsiteY760" fmla="*/ 2646067 h 3585276"/>
                <a:gd name="connsiteX761" fmla="*/ 2651934 w 3268632"/>
                <a:gd name="connsiteY761" fmla="*/ 2627162 h 3585276"/>
                <a:gd name="connsiteX762" fmla="*/ 2654542 w 3268632"/>
                <a:gd name="connsiteY762" fmla="*/ 2606301 h 3585276"/>
                <a:gd name="connsiteX763" fmla="*/ 2932251 w 3268632"/>
                <a:gd name="connsiteY763" fmla="*/ 871592 h 3585276"/>
                <a:gd name="connsiteX764" fmla="*/ 2892486 w 3268632"/>
                <a:gd name="connsiteY764" fmla="*/ 861813 h 3585276"/>
                <a:gd name="connsiteX765" fmla="*/ 2932251 w 3268632"/>
                <a:gd name="connsiteY765" fmla="*/ 871592 h 3585276"/>
                <a:gd name="connsiteX766" fmla="*/ 2651282 w 3268632"/>
                <a:gd name="connsiteY766" fmla="*/ 938738 h 3585276"/>
                <a:gd name="connsiteX767" fmla="*/ 2606301 w 3268632"/>
                <a:gd name="connsiteY767" fmla="*/ 941345 h 3585276"/>
                <a:gd name="connsiteX768" fmla="*/ 2651282 w 3268632"/>
                <a:gd name="connsiteY768" fmla="*/ 938738 h 3585276"/>
                <a:gd name="connsiteX769" fmla="*/ 1878779 w 3268632"/>
                <a:gd name="connsiteY769" fmla="*/ 1204061 h 3585276"/>
                <a:gd name="connsiteX770" fmla="*/ 1878779 w 3268632"/>
                <a:gd name="connsiteY770" fmla="*/ 1204061 h 3585276"/>
                <a:gd name="connsiteX771" fmla="*/ 1872912 w 3268632"/>
                <a:gd name="connsiteY771" fmla="*/ 1213840 h 3585276"/>
                <a:gd name="connsiteX772" fmla="*/ 1857918 w 3268632"/>
                <a:gd name="connsiteY772" fmla="*/ 1257517 h 3585276"/>
                <a:gd name="connsiteX773" fmla="*/ 1857918 w 3268632"/>
                <a:gd name="connsiteY773" fmla="*/ 1257517 h 3585276"/>
                <a:gd name="connsiteX774" fmla="*/ 1857918 w 3268632"/>
                <a:gd name="connsiteY774" fmla="*/ 1257517 h 3585276"/>
                <a:gd name="connsiteX775" fmla="*/ 1843576 w 3268632"/>
                <a:gd name="connsiteY775" fmla="*/ 1268600 h 3585276"/>
                <a:gd name="connsiteX776" fmla="*/ 1842273 w 3268632"/>
                <a:gd name="connsiteY776" fmla="*/ 1278378 h 3585276"/>
                <a:gd name="connsiteX777" fmla="*/ 1691032 w 3268632"/>
                <a:gd name="connsiteY777" fmla="*/ 1382031 h 3585276"/>
                <a:gd name="connsiteX778" fmla="*/ 1616063 w 3268632"/>
                <a:gd name="connsiteY778" fmla="*/ 1410062 h 3585276"/>
                <a:gd name="connsiteX779" fmla="*/ 1613455 w 3268632"/>
                <a:gd name="connsiteY779" fmla="*/ 1405499 h 3585276"/>
                <a:gd name="connsiteX780" fmla="*/ 1710589 w 3268632"/>
                <a:gd name="connsiteY780" fmla="*/ 1267296 h 3585276"/>
                <a:gd name="connsiteX781" fmla="*/ 1714500 w 3268632"/>
                <a:gd name="connsiteY781" fmla="*/ 1252954 h 3585276"/>
                <a:gd name="connsiteX782" fmla="*/ 1714500 w 3268632"/>
                <a:gd name="connsiteY782" fmla="*/ 1252954 h 3585276"/>
                <a:gd name="connsiteX783" fmla="*/ 1759481 w 3268632"/>
                <a:gd name="connsiteY783" fmla="*/ 1153865 h 3585276"/>
                <a:gd name="connsiteX784" fmla="*/ 1760133 w 3268632"/>
                <a:gd name="connsiteY784" fmla="*/ 1148650 h 3585276"/>
                <a:gd name="connsiteX785" fmla="*/ 1819456 w 3268632"/>
                <a:gd name="connsiteY785" fmla="*/ 1011751 h 3585276"/>
                <a:gd name="connsiteX786" fmla="*/ 1840317 w 3268632"/>
                <a:gd name="connsiteY786" fmla="*/ 1003928 h 3585276"/>
                <a:gd name="connsiteX787" fmla="*/ 1835102 w 3268632"/>
                <a:gd name="connsiteY787" fmla="*/ 1003928 h 3585276"/>
                <a:gd name="connsiteX788" fmla="*/ 1827279 w 3268632"/>
                <a:gd name="connsiteY788" fmla="*/ 996105 h 3585276"/>
                <a:gd name="connsiteX789" fmla="*/ 1854007 w 3268632"/>
                <a:gd name="connsiteY789" fmla="*/ 948516 h 3585276"/>
                <a:gd name="connsiteX790" fmla="*/ 1854007 w 3268632"/>
                <a:gd name="connsiteY790" fmla="*/ 948516 h 3585276"/>
                <a:gd name="connsiteX791" fmla="*/ 1893773 w 3268632"/>
                <a:gd name="connsiteY791" fmla="*/ 981111 h 3585276"/>
                <a:gd name="connsiteX792" fmla="*/ 1870305 w 3268632"/>
                <a:gd name="connsiteY792" fmla="*/ 940041 h 3585276"/>
                <a:gd name="connsiteX793" fmla="*/ 1868349 w 3268632"/>
                <a:gd name="connsiteY793" fmla="*/ 936782 h 3585276"/>
                <a:gd name="connsiteX794" fmla="*/ 1893121 w 3268632"/>
                <a:gd name="connsiteY794" fmla="*/ 885282 h 3585276"/>
                <a:gd name="connsiteX795" fmla="*/ 1927020 w 3268632"/>
                <a:gd name="connsiteY795" fmla="*/ 833782 h 3585276"/>
                <a:gd name="connsiteX796" fmla="*/ 1927020 w 3268632"/>
                <a:gd name="connsiteY796" fmla="*/ 833782 h 3585276"/>
                <a:gd name="connsiteX797" fmla="*/ 1927020 w 3268632"/>
                <a:gd name="connsiteY797" fmla="*/ 833782 h 3585276"/>
                <a:gd name="connsiteX798" fmla="*/ 1975913 w 3268632"/>
                <a:gd name="connsiteY798" fmla="*/ 823351 h 3585276"/>
                <a:gd name="connsiteX799" fmla="*/ 2041103 w 3268632"/>
                <a:gd name="connsiteY799" fmla="*/ 807054 h 3585276"/>
                <a:gd name="connsiteX800" fmla="*/ 2048274 w 3268632"/>
                <a:gd name="connsiteY800" fmla="*/ 809661 h 3585276"/>
                <a:gd name="connsiteX801" fmla="*/ 2112160 w 3268632"/>
                <a:gd name="connsiteY801" fmla="*/ 806402 h 3585276"/>
                <a:gd name="connsiteX802" fmla="*/ 2310990 w 3268632"/>
                <a:gd name="connsiteY802" fmla="*/ 838345 h 3585276"/>
                <a:gd name="connsiteX803" fmla="*/ 2325983 w 3268632"/>
                <a:gd name="connsiteY803" fmla="*/ 842908 h 3585276"/>
                <a:gd name="connsiteX804" fmla="*/ 2397692 w 3268632"/>
                <a:gd name="connsiteY804" fmla="*/ 867680 h 3585276"/>
                <a:gd name="connsiteX805" fmla="*/ 2451801 w 3268632"/>
                <a:gd name="connsiteY805" fmla="*/ 872896 h 3585276"/>
                <a:gd name="connsiteX806" fmla="*/ 2488959 w 3268632"/>
                <a:gd name="connsiteY806" fmla="*/ 883326 h 3585276"/>
                <a:gd name="connsiteX807" fmla="*/ 2360534 w 3268632"/>
                <a:gd name="connsiteY807" fmla="*/ 942649 h 3585276"/>
                <a:gd name="connsiteX808" fmla="*/ 2355971 w 3268632"/>
                <a:gd name="connsiteY808" fmla="*/ 943953 h 3585276"/>
                <a:gd name="connsiteX809" fmla="*/ 2360534 w 3268632"/>
                <a:gd name="connsiteY809" fmla="*/ 942649 h 3585276"/>
                <a:gd name="connsiteX810" fmla="*/ 2321420 w 3268632"/>
                <a:gd name="connsiteY810" fmla="*/ 911358 h 3585276"/>
                <a:gd name="connsiteX811" fmla="*/ 2335762 w 3268632"/>
                <a:gd name="connsiteY811" fmla="*/ 951776 h 3585276"/>
                <a:gd name="connsiteX812" fmla="*/ 2161052 w 3268632"/>
                <a:gd name="connsiteY812" fmla="*/ 1064555 h 3585276"/>
                <a:gd name="connsiteX813" fmla="*/ 1982432 w 3268632"/>
                <a:gd name="connsiteY813" fmla="*/ 1160384 h 3585276"/>
                <a:gd name="connsiteX814" fmla="*/ 1878779 w 3268632"/>
                <a:gd name="connsiteY814" fmla="*/ 1204061 h 3585276"/>
                <a:gd name="connsiteX815" fmla="*/ 2151274 w 3268632"/>
                <a:gd name="connsiteY815" fmla="*/ 1165599 h 3585276"/>
                <a:gd name="connsiteX816" fmla="*/ 2133021 w 3268632"/>
                <a:gd name="connsiteY816" fmla="*/ 1170814 h 3585276"/>
                <a:gd name="connsiteX817" fmla="*/ 2107596 w 3268632"/>
                <a:gd name="connsiteY817" fmla="*/ 1179289 h 3585276"/>
                <a:gd name="connsiteX818" fmla="*/ 2001337 w 3268632"/>
                <a:gd name="connsiteY818" fmla="*/ 1209277 h 3585276"/>
                <a:gd name="connsiteX819" fmla="*/ 2001337 w 3268632"/>
                <a:gd name="connsiteY819" fmla="*/ 1209277 h 3585276"/>
                <a:gd name="connsiteX820" fmla="*/ 1921153 w 3268632"/>
                <a:gd name="connsiteY820" fmla="*/ 1240568 h 3585276"/>
                <a:gd name="connsiteX821" fmla="*/ 1917893 w 3268632"/>
                <a:gd name="connsiteY821" fmla="*/ 1232093 h 3585276"/>
                <a:gd name="connsiteX822" fmla="*/ 1991558 w 3268632"/>
                <a:gd name="connsiteY822" fmla="*/ 1204061 h 3585276"/>
                <a:gd name="connsiteX823" fmla="*/ 2115419 w 3268632"/>
                <a:gd name="connsiteY823" fmla="*/ 1150606 h 3585276"/>
                <a:gd name="connsiteX824" fmla="*/ 2352712 w 3268632"/>
                <a:gd name="connsiteY824" fmla="*/ 1028048 h 3585276"/>
                <a:gd name="connsiteX825" fmla="*/ 2479180 w 3268632"/>
                <a:gd name="connsiteY825" fmla="*/ 975896 h 3585276"/>
                <a:gd name="connsiteX826" fmla="*/ 2507864 w 3268632"/>
                <a:gd name="connsiteY826" fmla="*/ 977200 h 3585276"/>
                <a:gd name="connsiteX827" fmla="*/ 2471358 w 3268632"/>
                <a:gd name="connsiteY827" fmla="*/ 1011099 h 3585276"/>
                <a:gd name="connsiteX828" fmla="*/ 2471358 w 3268632"/>
                <a:gd name="connsiteY828" fmla="*/ 1011099 h 3585276"/>
                <a:gd name="connsiteX829" fmla="*/ 2472661 w 3268632"/>
                <a:gd name="connsiteY829" fmla="*/ 1012402 h 3585276"/>
                <a:gd name="connsiteX830" fmla="*/ 2458320 w 3268632"/>
                <a:gd name="connsiteY830" fmla="*/ 1023485 h 3585276"/>
                <a:gd name="connsiteX831" fmla="*/ 2473313 w 3268632"/>
                <a:gd name="connsiteY831" fmla="*/ 1013054 h 3585276"/>
                <a:gd name="connsiteX832" fmla="*/ 2475269 w 3268632"/>
                <a:gd name="connsiteY832" fmla="*/ 1013054 h 3585276"/>
                <a:gd name="connsiteX833" fmla="*/ 2476573 w 3268632"/>
                <a:gd name="connsiteY833" fmla="*/ 1011751 h 3585276"/>
                <a:gd name="connsiteX834" fmla="*/ 2476573 w 3268632"/>
                <a:gd name="connsiteY834" fmla="*/ 1011751 h 3585276"/>
                <a:gd name="connsiteX835" fmla="*/ 2476573 w 3268632"/>
                <a:gd name="connsiteY835" fmla="*/ 1011751 h 3585276"/>
                <a:gd name="connsiteX836" fmla="*/ 2476573 w 3268632"/>
                <a:gd name="connsiteY836" fmla="*/ 1011751 h 3585276"/>
                <a:gd name="connsiteX837" fmla="*/ 2521554 w 3268632"/>
                <a:gd name="connsiteY837" fmla="*/ 977200 h 3585276"/>
                <a:gd name="connsiteX838" fmla="*/ 2521554 w 3268632"/>
                <a:gd name="connsiteY838" fmla="*/ 977200 h 3585276"/>
                <a:gd name="connsiteX839" fmla="*/ 2521554 w 3268632"/>
                <a:gd name="connsiteY839" fmla="*/ 977200 h 3585276"/>
                <a:gd name="connsiteX840" fmla="*/ 2589352 w 3268632"/>
                <a:gd name="connsiteY840" fmla="*/ 973288 h 3585276"/>
                <a:gd name="connsiteX841" fmla="*/ 2589352 w 3268632"/>
                <a:gd name="connsiteY841" fmla="*/ 973288 h 3585276"/>
                <a:gd name="connsiteX842" fmla="*/ 2587396 w 3268632"/>
                <a:gd name="connsiteY842" fmla="*/ 1023485 h 3585276"/>
                <a:gd name="connsiteX843" fmla="*/ 2601738 w 3268632"/>
                <a:gd name="connsiteY843" fmla="*/ 998061 h 3585276"/>
                <a:gd name="connsiteX844" fmla="*/ 2610864 w 3268632"/>
                <a:gd name="connsiteY844" fmla="*/ 968725 h 3585276"/>
                <a:gd name="connsiteX845" fmla="*/ 2692352 w 3268632"/>
                <a:gd name="connsiteY845" fmla="*/ 954383 h 3585276"/>
                <a:gd name="connsiteX846" fmla="*/ 2726903 w 3268632"/>
                <a:gd name="connsiteY846" fmla="*/ 972637 h 3585276"/>
                <a:gd name="connsiteX847" fmla="*/ 2726903 w 3268632"/>
                <a:gd name="connsiteY847" fmla="*/ 972637 h 3585276"/>
                <a:gd name="connsiteX848" fmla="*/ 2756890 w 3268632"/>
                <a:gd name="connsiteY848" fmla="*/ 1044346 h 3585276"/>
                <a:gd name="connsiteX849" fmla="*/ 2736681 w 3268632"/>
                <a:gd name="connsiteY849" fmla="*/ 972637 h 3585276"/>
                <a:gd name="connsiteX850" fmla="*/ 2754282 w 3268632"/>
                <a:gd name="connsiteY850" fmla="*/ 967421 h 3585276"/>
                <a:gd name="connsiteX851" fmla="*/ 2991575 w 3268632"/>
                <a:gd name="connsiteY851" fmla="*/ 1048257 h 3585276"/>
                <a:gd name="connsiteX852" fmla="*/ 3092619 w 3268632"/>
                <a:gd name="connsiteY852" fmla="*/ 1157776 h 3585276"/>
                <a:gd name="connsiteX853" fmla="*/ 3101094 w 3268632"/>
                <a:gd name="connsiteY853" fmla="*/ 1177985 h 3585276"/>
                <a:gd name="connsiteX854" fmla="*/ 3065239 w 3268632"/>
                <a:gd name="connsiteY854" fmla="*/ 1236005 h 3585276"/>
                <a:gd name="connsiteX855" fmla="*/ 2738637 w 3268632"/>
                <a:gd name="connsiteY855" fmla="*/ 1208625 h 3585276"/>
                <a:gd name="connsiteX856" fmla="*/ 2644111 w 3268632"/>
                <a:gd name="connsiteY856" fmla="*/ 1194935 h 3585276"/>
                <a:gd name="connsiteX857" fmla="*/ 2619339 w 3268632"/>
                <a:gd name="connsiteY857" fmla="*/ 1190372 h 3585276"/>
                <a:gd name="connsiteX858" fmla="*/ 2609560 w 3268632"/>
                <a:gd name="connsiteY858" fmla="*/ 1174074 h 3585276"/>
                <a:gd name="connsiteX859" fmla="*/ 2599782 w 3268632"/>
                <a:gd name="connsiteY859" fmla="*/ 1162992 h 3585276"/>
                <a:gd name="connsiteX860" fmla="*/ 2591959 w 3268632"/>
                <a:gd name="connsiteY860" fmla="*/ 1173422 h 3585276"/>
                <a:gd name="connsiteX861" fmla="*/ 2565231 w 3268632"/>
                <a:gd name="connsiteY861" fmla="*/ 1194935 h 3585276"/>
                <a:gd name="connsiteX862" fmla="*/ 2323376 w 3268632"/>
                <a:gd name="connsiteY862" fmla="*/ 1177985 h 3585276"/>
                <a:gd name="connsiteX863" fmla="*/ 2203426 w 3268632"/>
                <a:gd name="connsiteY863" fmla="*/ 1172118 h 3585276"/>
                <a:gd name="connsiteX864" fmla="*/ 2163660 w 3268632"/>
                <a:gd name="connsiteY864" fmla="*/ 1164295 h 3585276"/>
                <a:gd name="connsiteX865" fmla="*/ 2151274 w 3268632"/>
                <a:gd name="connsiteY865" fmla="*/ 1165599 h 3585276"/>
                <a:gd name="connsiteX866" fmla="*/ 2596522 w 3268632"/>
                <a:gd name="connsiteY866" fmla="*/ 1471993 h 3585276"/>
                <a:gd name="connsiteX867" fmla="*/ 2599782 w 3268632"/>
                <a:gd name="connsiteY867" fmla="*/ 1473297 h 3585276"/>
                <a:gd name="connsiteX868" fmla="*/ 2597174 w 3268632"/>
                <a:gd name="connsiteY868" fmla="*/ 1504588 h 3585276"/>
                <a:gd name="connsiteX869" fmla="*/ 2591307 w 3268632"/>
                <a:gd name="connsiteY869" fmla="*/ 1504588 h 3585276"/>
                <a:gd name="connsiteX870" fmla="*/ 2596522 w 3268632"/>
                <a:gd name="connsiteY870" fmla="*/ 1471993 h 3585276"/>
                <a:gd name="connsiteX871" fmla="*/ 2578269 w 3268632"/>
                <a:gd name="connsiteY871" fmla="*/ 1498721 h 3585276"/>
                <a:gd name="connsiteX872" fmla="*/ 2530680 w 3268632"/>
                <a:gd name="connsiteY872" fmla="*/ 1527404 h 3585276"/>
                <a:gd name="connsiteX873" fmla="*/ 2216464 w 3268632"/>
                <a:gd name="connsiteY873" fmla="*/ 1559348 h 3585276"/>
                <a:gd name="connsiteX874" fmla="*/ 2168224 w 3268632"/>
                <a:gd name="connsiteY874" fmla="*/ 1505892 h 3585276"/>
                <a:gd name="connsiteX875" fmla="*/ 2170179 w 3268632"/>
                <a:gd name="connsiteY875" fmla="*/ 1237960 h 3585276"/>
                <a:gd name="connsiteX876" fmla="*/ 2214508 w 3268632"/>
                <a:gd name="connsiteY876" fmla="*/ 1200802 h 3585276"/>
                <a:gd name="connsiteX877" fmla="*/ 2448541 w 3268632"/>
                <a:gd name="connsiteY877" fmla="*/ 1243827 h 3585276"/>
                <a:gd name="connsiteX878" fmla="*/ 2562624 w 3268632"/>
                <a:gd name="connsiteY878" fmla="*/ 1259473 h 3585276"/>
                <a:gd name="connsiteX879" fmla="*/ 2577617 w 3268632"/>
                <a:gd name="connsiteY879" fmla="*/ 1264036 h 3585276"/>
                <a:gd name="connsiteX880" fmla="*/ 2597174 w 3268632"/>
                <a:gd name="connsiteY880" fmla="*/ 1276422 h 3585276"/>
                <a:gd name="connsiteX881" fmla="*/ 2599782 w 3268632"/>
                <a:gd name="connsiteY881" fmla="*/ 1443961 h 3585276"/>
                <a:gd name="connsiteX882" fmla="*/ 2578269 w 3268632"/>
                <a:gd name="connsiteY882" fmla="*/ 1498721 h 3585276"/>
                <a:gd name="connsiteX883" fmla="*/ 2161052 w 3268632"/>
                <a:gd name="connsiteY883" fmla="*/ 3296012 h 3585276"/>
                <a:gd name="connsiteX884" fmla="*/ 2136280 w 3268632"/>
                <a:gd name="connsiteY884" fmla="*/ 3281019 h 3585276"/>
                <a:gd name="connsiteX885" fmla="*/ 2136280 w 3268632"/>
                <a:gd name="connsiteY885" fmla="*/ 3192360 h 3585276"/>
                <a:gd name="connsiteX886" fmla="*/ 2138888 w 3268632"/>
                <a:gd name="connsiteY886" fmla="*/ 3192360 h 3585276"/>
                <a:gd name="connsiteX887" fmla="*/ 2138888 w 3268632"/>
                <a:gd name="connsiteY887" fmla="*/ 3101746 h 3585276"/>
                <a:gd name="connsiteX888" fmla="*/ 2161052 w 3268632"/>
                <a:gd name="connsiteY888" fmla="*/ 3089360 h 3585276"/>
                <a:gd name="connsiteX889" fmla="*/ 2217768 w 3268632"/>
                <a:gd name="connsiteY889" fmla="*/ 3206050 h 3585276"/>
                <a:gd name="connsiteX890" fmla="*/ 2161052 w 3268632"/>
                <a:gd name="connsiteY890" fmla="*/ 3296012 h 3585276"/>
                <a:gd name="connsiteX891" fmla="*/ 2328591 w 3268632"/>
                <a:gd name="connsiteY891" fmla="*/ 3301879 h 3585276"/>
                <a:gd name="connsiteX892" fmla="*/ 2271876 w 3268632"/>
                <a:gd name="connsiteY892" fmla="*/ 3306443 h 3585276"/>
                <a:gd name="connsiteX893" fmla="*/ 2228198 w 3268632"/>
                <a:gd name="connsiteY893" fmla="*/ 3286886 h 3585276"/>
                <a:gd name="connsiteX894" fmla="*/ 2228198 w 3268632"/>
                <a:gd name="connsiteY894" fmla="*/ 3269936 h 3585276"/>
                <a:gd name="connsiteX895" fmla="*/ 2324028 w 3268632"/>
                <a:gd name="connsiteY895" fmla="*/ 3264069 h 3585276"/>
                <a:gd name="connsiteX896" fmla="*/ 2339021 w 3268632"/>
                <a:gd name="connsiteY896" fmla="*/ 3286234 h 3585276"/>
                <a:gd name="connsiteX897" fmla="*/ 2328591 w 3268632"/>
                <a:gd name="connsiteY897" fmla="*/ 3301879 h 3585276"/>
                <a:gd name="connsiteX898" fmla="*/ 2378135 w 3268632"/>
                <a:gd name="connsiteY898" fmla="*/ 3443342 h 3585276"/>
                <a:gd name="connsiteX899" fmla="*/ 2478528 w 3268632"/>
                <a:gd name="connsiteY899" fmla="*/ 3439431 h 3585276"/>
                <a:gd name="connsiteX900" fmla="*/ 2378135 w 3268632"/>
                <a:gd name="connsiteY900" fmla="*/ 3443342 h 3585276"/>
                <a:gd name="connsiteX901" fmla="*/ 2482440 w 3268632"/>
                <a:gd name="connsiteY901" fmla="*/ 3266025 h 3585276"/>
                <a:gd name="connsiteX902" fmla="*/ 2455712 w 3268632"/>
                <a:gd name="connsiteY902" fmla="*/ 3296664 h 3585276"/>
                <a:gd name="connsiteX903" fmla="*/ 2389218 w 3268632"/>
                <a:gd name="connsiteY903" fmla="*/ 3300576 h 3585276"/>
                <a:gd name="connsiteX904" fmla="*/ 2367705 w 3268632"/>
                <a:gd name="connsiteY904" fmla="*/ 3295360 h 3585276"/>
                <a:gd name="connsiteX905" fmla="*/ 2379439 w 3268632"/>
                <a:gd name="connsiteY905" fmla="*/ 3270588 h 3585276"/>
                <a:gd name="connsiteX906" fmla="*/ 2459623 w 3268632"/>
                <a:gd name="connsiteY906" fmla="*/ 3249075 h 3585276"/>
                <a:gd name="connsiteX907" fmla="*/ 2482440 w 3268632"/>
                <a:gd name="connsiteY907" fmla="*/ 3266025 h 3585276"/>
                <a:gd name="connsiteX908" fmla="*/ 2490915 w 3268632"/>
                <a:gd name="connsiteY908" fmla="*/ 2816865 h 3585276"/>
                <a:gd name="connsiteX909" fmla="*/ 2450497 w 3268632"/>
                <a:gd name="connsiteY909" fmla="*/ 2826644 h 3585276"/>
                <a:gd name="connsiteX910" fmla="*/ 2453104 w 3268632"/>
                <a:gd name="connsiteY910" fmla="*/ 2790137 h 3585276"/>
                <a:gd name="connsiteX911" fmla="*/ 2438110 w 3268632"/>
                <a:gd name="connsiteY911" fmla="*/ 2727554 h 3585276"/>
                <a:gd name="connsiteX912" fmla="*/ 2423769 w 3268632"/>
                <a:gd name="connsiteY912" fmla="*/ 2729510 h 3585276"/>
                <a:gd name="connsiteX913" fmla="*/ 2397692 w 3268632"/>
                <a:gd name="connsiteY913" fmla="*/ 2747763 h 3585276"/>
                <a:gd name="connsiteX914" fmla="*/ 2383351 w 3268632"/>
                <a:gd name="connsiteY914" fmla="*/ 2750371 h 3585276"/>
                <a:gd name="connsiteX915" fmla="*/ 2349452 w 3268632"/>
                <a:gd name="connsiteY915" fmla="*/ 2727554 h 3585276"/>
                <a:gd name="connsiteX916" fmla="*/ 2326635 w 3268632"/>
                <a:gd name="connsiteY916" fmla="*/ 2797960 h 3585276"/>
                <a:gd name="connsiteX917" fmla="*/ 2293388 w 3268632"/>
                <a:gd name="connsiteY917" fmla="*/ 2817517 h 3585276"/>
                <a:gd name="connsiteX918" fmla="*/ 2149970 w 3268632"/>
                <a:gd name="connsiteY918" fmla="*/ 2684529 h 3585276"/>
                <a:gd name="connsiteX919" fmla="*/ 2146059 w 3268632"/>
                <a:gd name="connsiteY919" fmla="*/ 2648674 h 3585276"/>
                <a:gd name="connsiteX920" fmla="*/ 2158445 w 3268632"/>
                <a:gd name="connsiteY920" fmla="*/ 2563927 h 3585276"/>
                <a:gd name="connsiteX921" fmla="*/ 2148667 w 3268632"/>
                <a:gd name="connsiteY921" fmla="*/ 2546326 h 3585276"/>
                <a:gd name="connsiteX922" fmla="*/ 2161705 w 3268632"/>
                <a:gd name="connsiteY922" fmla="*/ 2466794 h 3585276"/>
                <a:gd name="connsiteX923" fmla="*/ 2159097 w 3268632"/>
                <a:gd name="connsiteY923" fmla="*/ 2442022 h 3585276"/>
                <a:gd name="connsiteX924" fmla="*/ 2150622 w 3268632"/>
                <a:gd name="connsiteY924" fmla="*/ 2406167 h 3585276"/>
                <a:gd name="connsiteX925" fmla="*/ 2152578 w 3268632"/>
                <a:gd name="connsiteY925" fmla="*/ 2256230 h 3585276"/>
                <a:gd name="connsiteX926" fmla="*/ 2154533 w 3268632"/>
                <a:gd name="connsiteY926" fmla="*/ 2236021 h 3585276"/>
                <a:gd name="connsiteX927" fmla="*/ 2155837 w 3268632"/>
                <a:gd name="connsiteY927" fmla="*/ 1923760 h 3585276"/>
                <a:gd name="connsiteX928" fmla="*/ 2165616 w 3268632"/>
                <a:gd name="connsiteY928" fmla="*/ 1567170 h 3585276"/>
                <a:gd name="connsiteX929" fmla="*/ 2172787 w 3268632"/>
                <a:gd name="connsiteY929" fmla="*/ 1548265 h 3585276"/>
                <a:gd name="connsiteX930" fmla="*/ 2232110 w 3268632"/>
                <a:gd name="connsiteY930" fmla="*/ 1573689 h 3585276"/>
                <a:gd name="connsiteX931" fmla="*/ 2344889 w 3268632"/>
                <a:gd name="connsiteY931" fmla="*/ 1582164 h 3585276"/>
                <a:gd name="connsiteX932" fmla="*/ 2361838 w 3268632"/>
                <a:gd name="connsiteY932" fmla="*/ 1614759 h 3585276"/>
                <a:gd name="connsiteX933" fmla="*/ 2318161 w 3268632"/>
                <a:gd name="connsiteY933" fmla="*/ 1696899 h 3585276"/>
                <a:gd name="connsiteX934" fmla="*/ 2326635 w 3268632"/>
                <a:gd name="connsiteY934" fmla="*/ 1715804 h 3585276"/>
                <a:gd name="connsiteX935" fmla="*/ 2395737 w 3268632"/>
                <a:gd name="connsiteY935" fmla="*/ 1597810 h 3585276"/>
                <a:gd name="connsiteX936" fmla="*/ 2395737 w 3268632"/>
                <a:gd name="connsiteY936" fmla="*/ 1597810 h 3585276"/>
                <a:gd name="connsiteX937" fmla="*/ 2421161 w 3268632"/>
                <a:gd name="connsiteY937" fmla="*/ 1578253 h 3585276"/>
                <a:gd name="connsiteX938" fmla="*/ 2578269 w 3268632"/>
                <a:gd name="connsiteY938" fmla="*/ 1540442 h 3585276"/>
                <a:gd name="connsiteX939" fmla="*/ 2604345 w 3268632"/>
                <a:gd name="connsiteY939" fmla="*/ 1559348 h 3585276"/>
                <a:gd name="connsiteX940" fmla="*/ 2603693 w 3268632"/>
                <a:gd name="connsiteY940" fmla="*/ 1634968 h 3585276"/>
                <a:gd name="connsiteX941" fmla="*/ 2603693 w 3268632"/>
                <a:gd name="connsiteY941" fmla="*/ 1634968 h 3585276"/>
                <a:gd name="connsiteX942" fmla="*/ 2603693 w 3268632"/>
                <a:gd name="connsiteY942" fmla="*/ 1634968 h 3585276"/>
                <a:gd name="connsiteX943" fmla="*/ 2607605 w 3268632"/>
                <a:gd name="connsiteY943" fmla="*/ 1736013 h 3585276"/>
                <a:gd name="connsiteX944" fmla="*/ 2607605 w 3268632"/>
                <a:gd name="connsiteY944" fmla="*/ 1736013 h 3585276"/>
                <a:gd name="connsiteX945" fmla="*/ 2608909 w 3268632"/>
                <a:gd name="connsiteY945" fmla="*/ 1846836 h 3585276"/>
                <a:gd name="connsiteX946" fmla="*/ 2608909 w 3268632"/>
                <a:gd name="connsiteY946" fmla="*/ 1846836 h 3585276"/>
                <a:gd name="connsiteX947" fmla="*/ 2608909 w 3268632"/>
                <a:gd name="connsiteY947" fmla="*/ 1846836 h 3585276"/>
                <a:gd name="connsiteX948" fmla="*/ 2612820 w 3268632"/>
                <a:gd name="connsiteY948" fmla="*/ 1927672 h 3585276"/>
                <a:gd name="connsiteX949" fmla="*/ 2613472 w 3268632"/>
                <a:gd name="connsiteY949" fmla="*/ 2063267 h 3585276"/>
                <a:gd name="connsiteX950" fmla="*/ 2613472 w 3268632"/>
                <a:gd name="connsiteY950" fmla="*/ 2063267 h 3585276"/>
                <a:gd name="connsiteX951" fmla="*/ 2613472 w 3268632"/>
                <a:gd name="connsiteY951" fmla="*/ 2063267 h 3585276"/>
                <a:gd name="connsiteX952" fmla="*/ 2617383 w 3268632"/>
                <a:gd name="connsiteY952" fmla="*/ 2149318 h 3585276"/>
                <a:gd name="connsiteX953" fmla="*/ 2618687 w 3268632"/>
                <a:gd name="connsiteY953" fmla="*/ 2236021 h 3585276"/>
                <a:gd name="connsiteX954" fmla="*/ 2618687 w 3268632"/>
                <a:gd name="connsiteY954" fmla="*/ 2236021 h 3585276"/>
                <a:gd name="connsiteX955" fmla="*/ 2618687 w 3268632"/>
                <a:gd name="connsiteY955" fmla="*/ 2236021 h 3585276"/>
                <a:gd name="connsiteX956" fmla="*/ 2622598 w 3268632"/>
                <a:gd name="connsiteY956" fmla="*/ 2316857 h 3585276"/>
                <a:gd name="connsiteX957" fmla="*/ 2623902 w 3268632"/>
                <a:gd name="connsiteY957" fmla="*/ 2423117 h 3585276"/>
                <a:gd name="connsiteX958" fmla="*/ 2623902 w 3268632"/>
                <a:gd name="connsiteY958" fmla="*/ 2423117 h 3585276"/>
                <a:gd name="connsiteX959" fmla="*/ 2623902 w 3268632"/>
                <a:gd name="connsiteY959" fmla="*/ 2423117 h 3585276"/>
                <a:gd name="connsiteX960" fmla="*/ 2627814 w 3268632"/>
                <a:gd name="connsiteY960" fmla="*/ 2503952 h 3585276"/>
                <a:gd name="connsiteX961" fmla="*/ 2628466 w 3268632"/>
                <a:gd name="connsiteY961" fmla="*/ 2592611 h 3585276"/>
                <a:gd name="connsiteX962" fmla="*/ 2616079 w 3268632"/>
                <a:gd name="connsiteY962" fmla="*/ 2607605 h 3585276"/>
                <a:gd name="connsiteX963" fmla="*/ 2616079 w 3268632"/>
                <a:gd name="connsiteY963" fmla="*/ 2617383 h 3585276"/>
                <a:gd name="connsiteX964" fmla="*/ 2630421 w 3268632"/>
                <a:gd name="connsiteY964" fmla="*/ 2640852 h 3585276"/>
                <a:gd name="connsiteX965" fmla="*/ 2598478 w 3268632"/>
                <a:gd name="connsiteY965" fmla="*/ 2726903 h 3585276"/>
                <a:gd name="connsiteX966" fmla="*/ 2504604 w 3268632"/>
                <a:gd name="connsiteY966" fmla="*/ 2809694 h 3585276"/>
                <a:gd name="connsiteX967" fmla="*/ 2490915 w 3268632"/>
                <a:gd name="connsiteY967" fmla="*/ 2816865 h 3585276"/>
                <a:gd name="connsiteX968" fmla="*/ 2642155 w 3268632"/>
                <a:gd name="connsiteY968" fmla="*/ 3118695 h 3585276"/>
                <a:gd name="connsiteX969" fmla="*/ 2642155 w 3268632"/>
                <a:gd name="connsiteY969" fmla="*/ 3187145 h 3585276"/>
                <a:gd name="connsiteX970" fmla="*/ 2646719 w 3268632"/>
                <a:gd name="connsiteY970" fmla="*/ 3187145 h 3585276"/>
                <a:gd name="connsiteX971" fmla="*/ 2646719 w 3268632"/>
                <a:gd name="connsiteY971" fmla="*/ 3260810 h 3585276"/>
                <a:gd name="connsiteX972" fmla="*/ 2629117 w 3268632"/>
                <a:gd name="connsiteY972" fmla="*/ 3282322 h 3585276"/>
                <a:gd name="connsiteX973" fmla="*/ 2514383 w 3268632"/>
                <a:gd name="connsiteY973" fmla="*/ 3249727 h 3585276"/>
                <a:gd name="connsiteX974" fmla="*/ 2505908 w 3268632"/>
                <a:gd name="connsiteY974" fmla="*/ 3232778 h 3585276"/>
                <a:gd name="connsiteX975" fmla="*/ 2597174 w 3268632"/>
                <a:gd name="connsiteY975" fmla="*/ 3098486 h 3585276"/>
                <a:gd name="connsiteX976" fmla="*/ 2616079 w 3268632"/>
                <a:gd name="connsiteY976" fmla="*/ 3094575 h 3585276"/>
                <a:gd name="connsiteX977" fmla="*/ 2642155 w 3268632"/>
                <a:gd name="connsiteY977" fmla="*/ 3118695 h 3585276"/>
                <a:gd name="connsiteX978" fmla="*/ 3109569 w 3268632"/>
                <a:gd name="connsiteY978" fmla="*/ 1346176 h 3585276"/>
                <a:gd name="connsiteX979" fmla="*/ 2744504 w 3268632"/>
                <a:gd name="connsiteY979" fmla="*/ 1452436 h 3585276"/>
                <a:gd name="connsiteX980" fmla="*/ 2640852 w 3268632"/>
                <a:gd name="connsiteY980" fmla="*/ 1490246 h 3585276"/>
                <a:gd name="connsiteX981" fmla="*/ 2622598 w 3268632"/>
                <a:gd name="connsiteY981" fmla="*/ 1477208 h 3585276"/>
                <a:gd name="connsiteX982" fmla="*/ 2616731 w 3268632"/>
                <a:gd name="connsiteY982" fmla="*/ 1280334 h 3585276"/>
                <a:gd name="connsiteX983" fmla="*/ 2633029 w 3268632"/>
                <a:gd name="connsiteY983" fmla="*/ 1266644 h 3585276"/>
                <a:gd name="connsiteX984" fmla="*/ 2685833 w 3268632"/>
                <a:gd name="connsiteY984" fmla="*/ 1277074 h 3585276"/>
                <a:gd name="connsiteX985" fmla="*/ 2695611 w 3268632"/>
                <a:gd name="connsiteY985" fmla="*/ 1282290 h 3585276"/>
                <a:gd name="connsiteX986" fmla="*/ 2833815 w 3268632"/>
                <a:gd name="connsiteY986" fmla="*/ 1313581 h 3585276"/>
                <a:gd name="connsiteX987" fmla="*/ 2880099 w 3268632"/>
                <a:gd name="connsiteY987" fmla="*/ 1314885 h 3585276"/>
                <a:gd name="connsiteX988" fmla="*/ 3134993 w 3268632"/>
                <a:gd name="connsiteY988" fmla="*/ 1323359 h 3585276"/>
                <a:gd name="connsiteX989" fmla="*/ 3168892 w 3268632"/>
                <a:gd name="connsiteY989" fmla="*/ 1333138 h 3585276"/>
                <a:gd name="connsiteX990" fmla="*/ 3109569 w 3268632"/>
                <a:gd name="connsiteY990" fmla="*/ 1346176 h 3585276"/>
                <a:gd name="connsiteX991" fmla="*/ 3110221 w 3268632"/>
                <a:gd name="connsiteY991" fmla="*/ 917877 h 3585276"/>
                <a:gd name="connsiteX992" fmla="*/ 3045031 w 3268632"/>
                <a:gd name="connsiteY992" fmla="*/ 908750 h 3585276"/>
                <a:gd name="connsiteX993" fmla="*/ 3051550 w 3268632"/>
                <a:gd name="connsiteY993" fmla="*/ 869636 h 3585276"/>
                <a:gd name="connsiteX994" fmla="*/ 3246468 w 3268632"/>
                <a:gd name="connsiteY994" fmla="*/ 777718 h 3585276"/>
                <a:gd name="connsiteX995" fmla="*/ 3110221 w 3268632"/>
                <a:gd name="connsiteY995" fmla="*/ 917877 h 358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</a:cxnLst>
              <a:rect l="l" t="t" r="r" b="b"/>
              <a:pathLst>
                <a:path w="3268632" h="3585276">
                  <a:moveTo>
                    <a:pt x="3266025" y="1061947"/>
                  </a:moveTo>
                  <a:cubicBezTo>
                    <a:pt x="3250379" y="1046953"/>
                    <a:pt x="3241904" y="1027396"/>
                    <a:pt x="3230171" y="1009795"/>
                  </a:cubicBezTo>
                  <a:cubicBezTo>
                    <a:pt x="3217133" y="989586"/>
                    <a:pt x="3213221" y="968725"/>
                    <a:pt x="3233430" y="948516"/>
                  </a:cubicBezTo>
                  <a:cubicBezTo>
                    <a:pt x="3246468" y="935478"/>
                    <a:pt x="3255594" y="918529"/>
                    <a:pt x="3266677" y="903535"/>
                  </a:cubicBezTo>
                  <a:cubicBezTo>
                    <a:pt x="3266677" y="841604"/>
                    <a:pt x="3266677" y="779674"/>
                    <a:pt x="3266677" y="717091"/>
                  </a:cubicBezTo>
                  <a:cubicBezTo>
                    <a:pt x="3217784" y="736648"/>
                    <a:pt x="3175411" y="767940"/>
                    <a:pt x="3127822" y="790756"/>
                  </a:cubicBezTo>
                  <a:cubicBezTo>
                    <a:pt x="3092619" y="807706"/>
                    <a:pt x="3056765" y="824003"/>
                    <a:pt x="3021562" y="841604"/>
                  </a:cubicBezTo>
                  <a:cubicBezTo>
                    <a:pt x="3012436" y="846168"/>
                    <a:pt x="3004613" y="848123"/>
                    <a:pt x="2994182" y="840953"/>
                  </a:cubicBezTo>
                  <a:cubicBezTo>
                    <a:pt x="2983100" y="833782"/>
                    <a:pt x="2970714" y="829870"/>
                    <a:pt x="2958327" y="824655"/>
                  </a:cubicBezTo>
                  <a:lnTo>
                    <a:pt x="2958327" y="824655"/>
                  </a:lnTo>
                  <a:lnTo>
                    <a:pt x="2958327" y="824655"/>
                  </a:lnTo>
                  <a:cubicBezTo>
                    <a:pt x="2944638" y="820092"/>
                    <a:pt x="2930948" y="820744"/>
                    <a:pt x="2917258" y="820092"/>
                  </a:cubicBezTo>
                  <a:cubicBezTo>
                    <a:pt x="2899656" y="819440"/>
                    <a:pt x="2881403" y="819440"/>
                    <a:pt x="2863802" y="818788"/>
                  </a:cubicBezTo>
                  <a:cubicBezTo>
                    <a:pt x="2848808" y="818136"/>
                    <a:pt x="2848808" y="818136"/>
                    <a:pt x="2846853" y="803142"/>
                  </a:cubicBezTo>
                  <a:cubicBezTo>
                    <a:pt x="2826644" y="822699"/>
                    <a:pt x="2770580" y="827263"/>
                    <a:pt x="2750371" y="810313"/>
                  </a:cubicBezTo>
                  <a:cubicBezTo>
                    <a:pt x="2746460" y="813573"/>
                    <a:pt x="2742548" y="816832"/>
                    <a:pt x="2738637" y="820092"/>
                  </a:cubicBezTo>
                  <a:cubicBezTo>
                    <a:pt x="2699523" y="809009"/>
                    <a:pt x="2661061" y="798579"/>
                    <a:pt x="2620643" y="786845"/>
                  </a:cubicBezTo>
                  <a:cubicBezTo>
                    <a:pt x="2625206" y="778370"/>
                    <a:pt x="2629770" y="771851"/>
                    <a:pt x="2633681" y="764680"/>
                  </a:cubicBezTo>
                  <a:cubicBezTo>
                    <a:pt x="2633681" y="764680"/>
                    <a:pt x="2633681" y="764680"/>
                    <a:pt x="2633681" y="764680"/>
                  </a:cubicBezTo>
                  <a:cubicBezTo>
                    <a:pt x="2616079" y="774459"/>
                    <a:pt x="2601086" y="792712"/>
                    <a:pt x="2577617" y="781629"/>
                  </a:cubicBezTo>
                  <a:cubicBezTo>
                    <a:pt x="2572402" y="779022"/>
                    <a:pt x="2565883" y="778370"/>
                    <a:pt x="2562624" y="774459"/>
                  </a:cubicBezTo>
                  <a:cubicBezTo>
                    <a:pt x="2558060" y="769243"/>
                    <a:pt x="2546978" y="765984"/>
                    <a:pt x="2550889" y="755553"/>
                  </a:cubicBezTo>
                  <a:cubicBezTo>
                    <a:pt x="2554149" y="747079"/>
                    <a:pt x="2561972" y="747079"/>
                    <a:pt x="2569143" y="746427"/>
                  </a:cubicBezTo>
                  <a:cubicBezTo>
                    <a:pt x="2589352" y="744471"/>
                    <a:pt x="2609560" y="743167"/>
                    <a:pt x="2629770" y="740560"/>
                  </a:cubicBezTo>
                  <a:cubicBezTo>
                    <a:pt x="2648674" y="738604"/>
                    <a:pt x="2651934" y="745123"/>
                    <a:pt x="2642808" y="760769"/>
                  </a:cubicBezTo>
                  <a:cubicBezTo>
                    <a:pt x="2657149" y="745775"/>
                    <a:pt x="2674750" y="742515"/>
                    <a:pt x="2695611" y="741212"/>
                  </a:cubicBezTo>
                  <a:cubicBezTo>
                    <a:pt x="2769276" y="737300"/>
                    <a:pt x="2842289" y="727522"/>
                    <a:pt x="2912694" y="704053"/>
                  </a:cubicBezTo>
                  <a:cubicBezTo>
                    <a:pt x="2964846" y="687104"/>
                    <a:pt x="3002005" y="647990"/>
                    <a:pt x="3037859" y="608224"/>
                  </a:cubicBezTo>
                  <a:cubicBezTo>
                    <a:pt x="3044378" y="601053"/>
                    <a:pt x="3049594" y="592578"/>
                    <a:pt x="3059372" y="589319"/>
                  </a:cubicBezTo>
                  <a:cubicBezTo>
                    <a:pt x="3062632" y="588015"/>
                    <a:pt x="3065239" y="586711"/>
                    <a:pt x="3068499" y="585407"/>
                  </a:cubicBezTo>
                  <a:cubicBezTo>
                    <a:pt x="3065239" y="567154"/>
                    <a:pt x="3080885" y="558679"/>
                    <a:pt x="3089360" y="547597"/>
                  </a:cubicBezTo>
                  <a:cubicBezTo>
                    <a:pt x="3103702" y="528692"/>
                    <a:pt x="3114132" y="505223"/>
                    <a:pt x="3138252" y="495445"/>
                  </a:cubicBezTo>
                  <a:cubicBezTo>
                    <a:pt x="3138252" y="495445"/>
                    <a:pt x="3138252" y="495445"/>
                    <a:pt x="3138252" y="495445"/>
                  </a:cubicBezTo>
                  <a:cubicBezTo>
                    <a:pt x="3151943" y="491533"/>
                    <a:pt x="3133037" y="481103"/>
                    <a:pt x="3142164" y="476540"/>
                  </a:cubicBezTo>
                  <a:cubicBezTo>
                    <a:pt x="3158462" y="458287"/>
                    <a:pt x="3174759" y="440033"/>
                    <a:pt x="3191708" y="421780"/>
                  </a:cubicBezTo>
                  <a:cubicBezTo>
                    <a:pt x="3191708" y="421780"/>
                    <a:pt x="3191708" y="421780"/>
                    <a:pt x="3191708" y="421780"/>
                  </a:cubicBezTo>
                  <a:cubicBezTo>
                    <a:pt x="3209309" y="403527"/>
                    <a:pt x="3226911" y="386577"/>
                    <a:pt x="3251683" y="378103"/>
                  </a:cubicBezTo>
                  <a:cubicBezTo>
                    <a:pt x="3256247" y="376147"/>
                    <a:pt x="3260810" y="374191"/>
                    <a:pt x="3265373" y="372236"/>
                  </a:cubicBezTo>
                  <a:cubicBezTo>
                    <a:pt x="3265373" y="359849"/>
                    <a:pt x="3265373" y="347463"/>
                    <a:pt x="3265373" y="335077"/>
                  </a:cubicBezTo>
                  <a:cubicBezTo>
                    <a:pt x="3223652" y="358546"/>
                    <a:pt x="3181278" y="380710"/>
                    <a:pt x="3149335" y="417869"/>
                  </a:cubicBezTo>
                  <a:cubicBezTo>
                    <a:pt x="3147379" y="420476"/>
                    <a:pt x="3142164" y="420476"/>
                    <a:pt x="3138252" y="421780"/>
                  </a:cubicBezTo>
                  <a:lnTo>
                    <a:pt x="3138252" y="421780"/>
                  </a:lnTo>
                  <a:cubicBezTo>
                    <a:pt x="3136949" y="425040"/>
                    <a:pt x="3135645" y="428951"/>
                    <a:pt x="3134341" y="432210"/>
                  </a:cubicBezTo>
                  <a:cubicBezTo>
                    <a:pt x="3119347" y="453071"/>
                    <a:pt x="3103702" y="473932"/>
                    <a:pt x="3084145" y="490882"/>
                  </a:cubicBezTo>
                  <a:cubicBezTo>
                    <a:pt x="3082841" y="493489"/>
                    <a:pt x="3081537" y="496749"/>
                    <a:pt x="3080233" y="499356"/>
                  </a:cubicBezTo>
                  <a:cubicBezTo>
                    <a:pt x="3080233" y="500008"/>
                    <a:pt x="3079581" y="500660"/>
                    <a:pt x="3079581" y="500660"/>
                  </a:cubicBezTo>
                  <a:cubicBezTo>
                    <a:pt x="3079581" y="500660"/>
                    <a:pt x="3079581" y="500660"/>
                    <a:pt x="3079581" y="500660"/>
                  </a:cubicBezTo>
                  <a:lnTo>
                    <a:pt x="3079581" y="500660"/>
                  </a:lnTo>
                  <a:cubicBezTo>
                    <a:pt x="3056765" y="526084"/>
                    <a:pt x="3043075" y="560635"/>
                    <a:pt x="3005264" y="569762"/>
                  </a:cubicBezTo>
                  <a:cubicBezTo>
                    <a:pt x="3007220" y="571717"/>
                    <a:pt x="3008524" y="573021"/>
                    <a:pt x="3010480" y="574977"/>
                  </a:cubicBezTo>
                  <a:cubicBezTo>
                    <a:pt x="3010480" y="574977"/>
                    <a:pt x="3010480" y="574977"/>
                    <a:pt x="3010480" y="574977"/>
                  </a:cubicBezTo>
                  <a:cubicBezTo>
                    <a:pt x="3010480" y="574977"/>
                    <a:pt x="3010480" y="574977"/>
                    <a:pt x="3010480" y="574977"/>
                  </a:cubicBezTo>
                  <a:cubicBezTo>
                    <a:pt x="3013739" y="577584"/>
                    <a:pt x="3013739" y="580844"/>
                    <a:pt x="3011132" y="583452"/>
                  </a:cubicBezTo>
                  <a:cubicBezTo>
                    <a:pt x="2968106" y="632344"/>
                    <a:pt x="2913347" y="661680"/>
                    <a:pt x="2850764" y="677325"/>
                  </a:cubicBezTo>
                  <a:cubicBezTo>
                    <a:pt x="2765365" y="699490"/>
                    <a:pt x="2678010" y="684496"/>
                    <a:pt x="2591959" y="687756"/>
                  </a:cubicBezTo>
                  <a:cubicBezTo>
                    <a:pt x="2578269" y="688408"/>
                    <a:pt x="2571098" y="680585"/>
                    <a:pt x="2571750" y="668199"/>
                  </a:cubicBezTo>
                  <a:cubicBezTo>
                    <a:pt x="2574358" y="623218"/>
                    <a:pt x="2573054" y="578236"/>
                    <a:pt x="2586744" y="534559"/>
                  </a:cubicBezTo>
                  <a:cubicBezTo>
                    <a:pt x="2585440" y="531299"/>
                    <a:pt x="2584136" y="527388"/>
                    <a:pt x="2582181" y="524129"/>
                  </a:cubicBezTo>
                  <a:lnTo>
                    <a:pt x="2582181" y="524129"/>
                  </a:lnTo>
                  <a:cubicBezTo>
                    <a:pt x="2590655" y="492185"/>
                    <a:pt x="2585440" y="457635"/>
                    <a:pt x="2596522" y="425691"/>
                  </a:cubicBezTo>
                  <a:cubicBezTo>
                    <a:pt x="2593915" y="419824"/>
                    <a:pt x="2592611" y="413957"/>
                    <a:pt x="2593915" y="408090"/>
                  </a:cubicBezTo>
                  <a:cubicBezTo>
                    <a:pt x="2593915" y="406134"/>
                    <a:pt x="2594567" y="403527"/>
                    <a:pt x="2596522" y="401571"/>
                  </a:cubicBezTo>
                  <a:cubicBezTo>
                    <a:pt x="2613472" y="374191"/>
                    <a:pt x="2629770" y="346160"/>
                    <a:pt x="2646719" y="318780"/>
                  </a:cubicBezTo>
                  <a:cubicBezTo>
                    <a:pt x="2647371" y="311609"/>
                    <a:pt x="2648674" y="304438"/>
                    <a:pt x="2649327" y="297267"/>
                  </a:cubicBezTo>
                  <a:cubicBezTo>
                    <a:pt x="2662365" y="273798"/>
                    <a:pt x="2655846" y="242507"/>
                    <a:pt x="2679314" y="223602"/>
                  </a:cubicBezTo>
                  <a:cubicBezTo>
                    <a:pt x="2670839" y="216431"/>
                    <a:pt x="2669535" y="207956"/>
                    <a:pt x="2675403" y="198830"/>
                  </a:cubicBezTo>
                  <a:cubicBezTo>
                    <a:pt x="2674099" y="144070"/>
                    <a:pt x="2696264" y="107564"/>
                    <a:pt x="2747112" y="91918"/>
                  </a:cubicBezTo>
                  <a:cubicBezTo>
                    <a:pt x="2801871" y="75621"/>
                    <a:pt x="2857283" y="66494"/>
                    <a:pt x="2912694" y="91918"/>
                  </a:cubicBezTo>
                  <a:cubicBezTo>
                    <a:pt x="2943986" y="106260"/>
                    <a:pt x="2975277" y="110823"/>
                    <a:pt x="3001353" y="78228"/>
                  </a:cubicBezTo>
                  <a:cubicBezTo>
                    <a:pt x="3007220" y="71057"/>
                    <a:pt x="3017651" y="68450"/>
                    <a:pt x="3030037" y="61279"/>
                  </a:cubicBezTo>
                  <a:cubicBezTo>
                    <a:pt x="3013739" y="61279"/>
                    <a:pt x="3002005" y="63234"/>
                    <a:pt x="2992226" y="72361"/>
                  </a:cubicBezTo>
                  <a:cubicBezTo>
                    <a:pt x="2973973" y="88659"/>
                    <a:pt x="2955068" y="88659"/>
                    <a:pt x="2932904" y="79532"/>
                  </a:cubicBezTo>
                  <a:cubicBezTo>
                    <a:pt x="2908131" y="69102"/>
                    <a:pt x="2884663" y="53456"/>
                    <a:pt x="2855979" y="56715"/>
                  </a:cubicBezTo>
                  <a:cubicBezTo>
                    <a:pt x="2849460" y="56063"/>
                    <a:pt x="2842941" y="56063"/>
                    <a:pt x="2836422" y="55412"/>
                  </a:cubicBezTo>
                  <a:cubicBezTo>
                    <a:pt x="2836422" y="55412"/>
                    <a:pt x="2836422" y="55412"/>
                    <a:pt x="2836422" y="55412"/>
                  </a:cubicBezTo>
                  <a:lnTo>
                    <a:pt x="2836422" y="55412"/>
                  </a:lnTo>
                  <a:cubicBezTo>
                    <a:pt x="2799264" y="56063"/>
                    <a:pt x="2762757" y="61279"/>
                    <a:pt x="2728859" y="79532"/>
                  </a:cubicBezTo>
                  <a:cubicBezTo>
                    <a:pt x="2711909" y="88659"/>
                    <a:pt x="2700175" y="106260"/>
                    <a:pt x="2679966" y="110171"/>
                  </a:cubicBezTo>
                  <a:cubicBezTo>
                    <a:pt x="2679966" y="110171"/>
                    <a:pt x="2679966" y="110171"/>
                    <a:pt x="2679966" y="110171"/>
                  </a:cubicBezTo>
                  <a:cubicBezTo>
                    <a:pt x="2679966" y="110171"/>
                    <a:pt x="2679966" y="110171"/>
                    <a:pt x="2679966" y="110171"/>
                  </a:cubicBezTo>
                  <a:cubicBezTo>
                    <a:pt x="2673447" y="115387"/>
                    <a:pt x="2678662" y="126469"/>
                    <a:pt x="2669535" y="130380"/>
                  </a:cubicBezTo>
                  <a:lnTo>
                    <a:pt x="2669535" y="130380"/>
                  </a:lnTo>
                  <a:cubicBezTo>
                    <a:pt x="2645415" y="157108"/>
                    <a:pt x="2638896" y="190355"/>
                    <a:pt x="2631073" y="223602"/>
                  </a:cubicBezTo>
                  <a:cubicBezTo>
                    <a:pt x="2619339" y="274450"/>
                    <a:pt x="2601086" y="323343"/>
                    <a:pt x="2571098" y="366368"/>
                  </a:cubicBezTo>
                  <a:lnTo>
                    <a:pt x="2571098" y="366368"/>
                  </a:lnTo>
                  <a:cubicBezTo>
                    <a:pt x="2563927" y="370932"/>
                    <a:pt x="2560016" y="378755"/>
                    <a:pt x="2556757" y="385925"/>
                  </a:cubicBezTo>
                  <a:cubicBezTo>
                    <a:pt x="2531332" y="409394"/>
                    <a:pt x="2530029" y="441989"/>
                    <a:pt x="2528073" y="473280"/>
                  </a:cubicBezTo>
                  <a:cubicBezTo>
                    <a:pt x="2526769" y="488274"/>
                    <a:pt x="2527421" y="503920"/>
                    <a:pt x="2522206" y="518913"/>
                  </a:cubicBezTo>
                  <a:cubicBezTo>
                    <a:pt x="2522206" y="518913"/>
                    <a:pt x="2522206" y="518913"/>
                    <a:pt x="2522206" y="518913"/>
                  </a:cubicBezTo>
                  <a:cubicBezTo>
                    <a:pt x="2522206" y="518913"/>
                    <a:pt x="2522206" y="518913"/>
                    <a:pt x="2522206" y="518913"/>
                  </a:cubicBezTo>
                  <a:cubicBezTo>
                    <a:pt x="2526769" y="526736"/>
                    <a:pt x="2527421" y="533907"/>
                    <a:pt x="2526117" y="541730"/>
                  </a:cubicBezTo>
                  <a:cubicBezTo>
                    <a:pt x="2526117" y="545641"/>
                    <a:pt x="2524161" y="549553"/>
                    <a:pt x="2521554" y="552812"/>
                  </a:cubicBezTo>
                  <a:cubicBezTo>
                    <a:pt x="2518294" y="573021"/>
                    <a:pt x="2514383" y="593230"/>
                    <a:pt x="2511123" y="614091"/>
                  </a:cubicBezTo>
                  <a:cubicBezTo>
                    <a:pt x="2508516" y="631040"/>
                    <a:pt x="2500693" y="638211"/>
                    <a:pt x="2483092" y="632344"/>
                  </a:cubicBezTo>
                  <a:lnTo>
                    <a:pt x="2483092" y="632344"/>
                  </a:lnTo>
                  <a:lnTo>
                    <a:pt x="2483092" y="632344"/>
                  </a:lnTo>
                  <a:cubicBezTo>
                    <a:pt x="2471358" y="633648"/>
                    <a:pt x="2459623" y="631040"/>
                    <a:pt x="2448541" y="637559"/>
                  </a:cubicBezTo>
                  <a:cubicBezTo>
                    <a:pt x="2457667" y="644730"/>
                    <a:pt x="2472661" y="644078"/>
                    <a:pt x="2477877" y="657768"/>
                  </a:cubicBezTo>
                  <a:cubicBezTo>
                    <a:pt x="2477877" y="657768"/>
                    <a:pt x="2477877" y="657768"/>
                    <a:pt x="2477877" y="657768"/>
                  </a:cubicBezTo>
                  <a:cubicBezTo>
                    <a:pt x="2479832" y="661028"/>
                    <a:pt x="2481136" y="664287"/>
                    <a:pt x="2483092" y="667547"/>
                  </a:cubicBezTo>
                  <a:cubicBezTo>
                    <a:pt x="2483092" y="667547"/>
                    <a:pt x="2483092" y="667547"/>
                    <a:pt x="2483092" y="667547"/>
                  </a:cubicBezTo>
                  <a:cubicBezTo>
                    <a:pt x="2490915" y="676022"/>
                    <a:pt x="2487003" y="683844"/>
                    <a:pt x="2483092" y="692319"/>
                  </a:cubicBezTo>
                  <a:cubicBezTo>
                    <a:pt x="2482440" y="698838"/>
                    <a:pt x="2481788" y="706009"/>
                    <a:pt x="2477224" y="711876"/>
                  </a:cubicBezTo>
                  <a:cubicBezTo>
                    <a:pt x="2470054" y="724914"/>
                    <a:pt x="2462231" y="737300"/>
                    <a:pt x="2457016" y="750338"/>
                  </a:cubicBezTo>
                  <a:cubicBezTo>
                    <a:pt x="2452452" y="761421"/>
                    <a:pt x="2444629" y="758813"/>
                    <a:pt x="2436807" y="758161"/>
                  </a:cubicBezTo>
                  <a:cubicBezTo>
                    <a:pt x="2384654" y="754250"/>
                    <a:pt x="2333154" y="749686"/>
                    <a:pt x="2281002" y="745775"/>
                  </a:cubicBezTo>
                  <a:cubicBezTo>
                    <a:pt x="2279699" y="745123"/>
                    <a:pt x="2277743" y="744471"/>
                    <a:pt x="2276439" y="744471"/>
                  </a:cubicBezTo>
                  <a:cubicBezTo>
                    <a:pt x="2277743" y="745123"/>
                    <a:pt x="2279699" y="745123"/>
                    <a:pt x="2281002" y="745775"/>
                  </a:cubicBezTo>
                  <a:cubicBezTo>
                    <a:pt x="2255578" y="750338"/>
                    <a:pt x="2232110" y="736648"/>
                    <a:pt x="2207338" y="736648"/>
                  </a:cubicBezTo>
                  <a:lnTo>
                    <a:pt x="2207338" y="736648"/>
                  </a:lnTo>
                  <a:cubicBezTo>
                    <a:pt x="2166920" y="711876"/>
                    <a:pt x="2127806" y="683192"/>
                    <a:pt x="2078913" y="677977"/>
                  </a:cubicBezTo>
                  <a:cubicBezTo>
                    <a:pt x="2065875" y="676673"/>
                    <a:pt x="2065223" y="668199"/>
                    <a:pt x="2067179" y="658420"/>
                  </a:cubicBezTo>
                  <a:cubicBezTo>
                    <a:pt x="2072394" y="631692"/>
                    <a:pt x="2078913" y="605616"/>
                    <a:pt x="2084780" y="578888"/>
                  </a:cubicBezTo>
                  <a:cubicBezTo>
                    <a:pt x="2091299" y="575629"/>
                    <a:pt x="2097818" y="572369"/>
                    <a:pt x="2103685" y="569110"/>
                  </a:cubicBezTo>
                  <a:cubicBezTo>
                    <a:pt x="2093907" y="565850"/>
                    <a:pt x="2092603" y="558679"/>
                    <a:pt x="2095862" y="549553"/>
                  </a:cubicBezTo>
                  <a:cubicBezTo>
                    <a:pt x="2101730" y="532603"/>
                    <a:pt x="2107596" y="516306"/>
                    <a:pt x="2114115" y="499356"/>
                  </a:cubicBezTo>
                  <a:cubicBezTo>
                    <a:pt x="2104337" y="490882"/>
                    <a:pt x="2095862" y="480451"/>
                    <a:pt x="2080869" y="489578"/>
                  </a:cubicBezTo>
                  <a:cubicBezTo>
                    <a:pt x="2080869" y="489578"/>
                    <a:pt x="2080869" y="489578"/>
                    <a:pt x="2080869" y="489578"/>
                  </a:cubicBezTo>
                  <a:cubicBezTo>
                    <a:pt x="2069134" y="525432"/>
                    <a:pt x="2056748" y="561287"/>
                    <a:pt x="2045014" y="596490"/>
                  </a:cubicBezTo>
                  <a:lnTo>
                    <a:pt x="2045014" y="596490"/>
                  </a:lnTo>
                  <a:cubicBezTo>
                    <a:pt x="2043710" y="601705"/>
                    <a:pt x="2041755" y="606920"/>
                    <a:pt x="2040451" y="612135"/>
                  </a:cubicBezTo>
                  <a:cubicBezTo>
                    <a:pt x="2033280" y="630388"/>
                    <a:pt x="2040451" y="659724"/>
                    <a:pt x="2005900" y="656464"/>
                  </a:cubicBezTo>
                  <a:cubicBezTo>
                    <a:pt x="2004596" y="668851"/>
                    <a:pt x="1998729" y="675370"/>
                    <a:pt x="1985691" y="675370"/>
                  </a:cubicBezTo>
                  <a:cubicBezTo>
                    <a:pt x="1985691" y="675370"/>
                    <a:pt x="1985691" y="675370"/>
                    <a:pt x="1985691" y="675370"/>
                  </a:cubicBezTo>
                  <a:cubicBezTo>
                    <a:pt x="1954400" y="680585"/>
                    <a:pt x="1923108" y="685800"/>
                    <a:pt x="1891817" y="690363"/>
                  </a:cubicBezTo>
                  <a:cubicBezTo>
                    <a:pt x="1861830" y="694927"/>
                    <a:pt x="1831842" y="700142"/>
                    <a:pt x="1799899" y="701446"/>
                  </a:cubicBezTo>
                  <a:cubicBezTo>
                    <a:pt x="1832494" y="667547"/>
                    <a:pt x="1861178" y="630388"/>
                    <a:pt x="1902248" y="606268"/>
                  </a:cubicBezTo>
                  <a:cubicBezTo>
                    <a:pt x="1902248" y="603009"/>
                    <a:pt x="1902900" y="600401"/>
                    <a:pt x="1902900" y="597141"/>
                  </a:cubicBezTo>
                  <a:cubicBezTo>
                    <a:pt x="1902900" y="597141"/>
                    <a:pt x="1902900" y="597141"/>
                    <a:pt x="1902900" y="597141"/>
                  </a:cubicBezTo>
                  <a:cubicBezTo>
                    <a:pt x="1902900" y="597141"/>
                    <a:pt x="1902900" y="597141"/>
                    <a:pt x="1902900" y="597141"/>
                  </a:cubicBezTo>
                  <a:cubicBezTo>
                    <a:pt x="1907463" y="593882"/>
                    <a:pt x="1912026" y="591274"/>
                    <a:pt x="1915938" y="588015"/>
                  </a:cubicBezTo>
                  <a:cubicBezTo>
                    <a:pt x="1917893" y="572369"/>
                    <a:pt x="1932887" y="567154"/>
                    <a:pt x="1942014" y="559331"/>
                  </a:cubicBezTo>
                  <a:cubicBezTo>
                    <a:pt x="1995470" y="512394"/>
                    <a:pt x="2042406" y="458938"/>
                    <a:pt x="2097818" y="414609"/>
                  </a:cubicBezTo>
                  <a:cubicBezTo>
                    <a:pt x="2170179" y="356590"/>
                    <a:pt x="2239281" y="294659"/>
                    <a:pt x="2310338" y="234684"/>
                  </a:cubicBezTo>
                  <a:cubicBezTo>
                    <a:pt x="2360534" y="192311"/>
                    <a:pt x="2417902" y="172102"/>
                    <a:pt x="2478528" y="154501"/>
                  </a:cubicBezTo>
                  <a:cubicBezTo>
                    <a:pt x="2480484" y="149285"/>
                    <a:pt x="2488959" y="147982"/>
                    <a:pt x="2486351" y="141463"/>
                  </a:cubicBezTo>
                  <a:cubicBezTo>
                    <a:pt x="2485047" y="138855"/>
                    <a:pt x="2477877" y="139507"/>
                    <a:pt x="2473313" y="138855"/>
                  </a:cubicBezTo>
                  <a:cubicBezTo>
                    <a:pt x="2473313" y="138855"/>
                    <a:pt x="2473313" y="138855"/>
                    <a:pt x="2473313" y="138855"/>
                  </a:cubicBezTo>
                  <a:cubicBezTo>
                    <a:pt x="2447237" y="146678"/>
                    <a:pt x="2421161" y="154501"/>
                    <a:pt x="2388566" y="163627"/>
                  </a:cubicBezTo>
                  <a:cubicBezTo>
                    <a:pt x="2414642" y="132336"/>
                    <a:pt x="2443978" y="112779"/>
                    <a:pt x="2468750" y="88659"/>
                  </a:cubicBezTo>
                  <a:cubicBezTo>
                    <a:pt x="2490915" y="68450"/>
                    <a:pt x="2513731" y="48893"/>
                    <a:pt x="2541763" y="37810"/>
                  </a:cubicBezTo>
                  <a:lnTo>
                    <a:pt x="2541763" y="37810"/>
                  </a:lnTo>
                  <a:cubicBezTo>
                    <a:pt x="2548934" y="29336"/>
                    <a:pt x="2558712" y="24772"/>
                    <a:pt x="2569795" y="24772"/>
                  </a:cubicBezTo>
                  <a:cubicBezTo>
                    <a:pt x="2581529" y="24772"/>
                    <a:pt x="2592611" y="23468"/>
                    <a:pt x="2601086" y="14342"/>
                  </a:cubicBezTo>
                  <a:cubicBezTo>
                    <a:pt x="2590003" y="9779"/>
                    <a:pt x="2578921" y="4563"/>
                    <a:pt x="2567187" y="0"/>
                  </a:cubicBezTo>
                  <a:cubicBezTo>
                    <a:pt x="2560668" y="14342"/>
                    <a:pt x="2545674" y="14342"/>
                    <a:pt x="2533288" y="20209"/>
                  </a:cubicBezTo>
                  <a:cubicBezTo>
                    <a:pt x="2517642" y="31943"/>
                    <a:pt x="2501997" y="43677"/>
                    <a:pt x="2483744" y="49544"/>
                  </a:cubicBezTo>
                  <a:cubicBezTo>
                    <a:pt x="2476573" y="58671"/>
                    <a:pt x="2465490" y="61931"/>
                    <a:pt x="2455060" y="65190"/>
                  </a:cubicBezTo>
                  <a:cubicBezTo>
                    <a:pt x="2453104" y="70405"/>
                    <a:pt x="2449845" y="74317"/>
                    <a:pt x="2445282" y="76272"/>
                  </a:cubicBezTo>
                  <a:cubicBezTo>
                    <a:pt x="2445282" y="77576"/>
                    <a:pt x="2445282" y="78228"/>
                    <a:pt x="2443978" y="78880"/>
                  </a:cubicBezTo>
                  <a:cubicBezTo>
                    <a:pt x="2437459" y="90614"/>
                    <a:pt x="2427680" y="98437"/>
                    <a:pt x="2415294" y="103652"/>
                  </a:cubicBezTo>
                  <a:cubicBezTo>
                    <a:pt x="2405515" y="112127"/>
                    <a:pt x="2395737" y="121254"/>
                    <a:pt x="2385958" y="129728"/>
                  </a:cubicBezTo>
                  <a:cubicBezTo>
                    <a:pt x="2385958" y="129728"/>
                    <a:pt x="2385958" y="129728"/>
                    <a:pt x="2385958" y="129728"/>
                  </a:cubicBezTo>
                  <a:cubicBezTo>
                    <a:pt x="2384003" y="132336"/>
                    <a:pt x="2382047" y="134944"/>
                    <a:pt x="2379439" y="136899"/>
                  </a:cubicBezTo>
                  <a:cubicBezTo>
                    <a:pt x="2359882" y="151893"/>
                    <a:pt x="2346193" y="174058"/>
                    <a:pt x="2321420" y="182532"/>
                  </a:cubicBezTo>
                  <a:cubicBezTo>
                    <a:pt x="2321420" y="182532"/>
                    <a:pt x="2321420" y="182532"/>
                    <a:pt x="2321420" y="182532"/>
                  </a:cubicBezTo>
                  <a:cubicBezTo>
                    <a:pt x="2316205" y="188399"/>
                    <a:pt x="2310990" y="194918"/>
                    <a:pt x="2305775" y="200786"/>
                  </a:cubicBezTo>
                  <a:cubicBezTo>
                    <a:pt x="2302515" y="202741"/>
                    <a:pt x="2299256" y="204045"/>
                    <a:pt x="2295996" y="206001"/>
                  </a:cubicBezTo>
                  <a:cubicBezTo>
                    <a:pt x="2294040" y="207956"/>
                    <a:pt x="2292085" y="209260"/>
                    <a:pt x="2290781" y="211216"/>
                  </a:cubicBezTo>
                  <a:cubicBezTo>
                    <a:pt x="2275135" y="225558"/>
                    <a:pt x="2253622" y="227514"/>
                    <a:pt x="2236673" y="240552"/>
                  </a:cubicBezTo>
                  <a:cubicBezTo>
                    <a:pt x="2199515" y="258153"/>
                    <a:pt x="2165616" y="282925"/>
                    <a:pt x="2125198" y="295963"/>
                  </a:cubicBezTo>
                  <a:cubicBezTo>
                    <a:pt x="2110856" y="300526"/>
                    <a:pt x="2101077" y="318128"/>
                    <a:pt x="2088692" y="329862"/>
                  </a:cubicBezTo>
                  <a:cubicBezTo>
                    <a:pt x="2083476" y="329862"/>
                    <a:pt x="2078261" y="329862"/>
                    <a:pt x="2073046" y="329862"/>
                  </a:cubicBezTo>
                  <a:cubicBezTo>
                    <a:pt x="2087388" y="338337"/>
                    <a:pt x="2082824" y="350723"/>
                    <a:pt x="2078261" y="362457"/>
                  </a:cubicBezTo>
                  <a:cubicBezTo>
                    <a:pt x="2067831" y="389837"/>
                    <a:pt x="2050229" y="412653"/>
                    <a:pt x="2029368" y="432210"/>
                  </a:cubicBezTo>
                  <a:cubicBezTo>
                    <a:pt x="2009159" y="451116"/>
                    <a:pt x="1985039" y="466761"/>
                    <a:pt x="1965482" y="485666"/>
                  </a:cubicBezTo>
                  <a:cubicBezTo>
                    <a:pt x="1952444" y="498704"/>
                    <a:pt x="1943969" y="498704"/>
                    <a:pt x="1929627" y="492185"/>
                  </a:cubicBezTo>
                  <a:cubicBezTo>
                    <a:pt x="1898336" y="478495"/>
                    <a:pt x="1871609" y="456983"/>
                    <a:pt x="1841621" y="440685"/>
                  </a:cubicBezTo>
                  <a:cubicBezTo>
                    <a:pt x="1846836" y="434166"/>
                    <a:pt x="1852051" y="436774"/>
                    <a:pt x="1856614" y="436122"/>
                  </a:cubicBezTo>
                  <a:cubicBezTo>
                    <a:pt x="1899640" y="432862"/>
                    <a:pt x="1942014" y="451768"/>
                    <a:pt x="1985691" y="443293"/>
                  </a:cubicBezTo>
                  <a:cubicBezTo>
                    <a:pt x="1990906" y="441989"/>
                    <a:pt x="1998729" y="447856"/>
                    <a:pt x="2000685" y="440033"/>
                  </a:cubicBezTo>
                  <a:cubicBezTo>
                    <a:pt x="2002640" y="432862"/>
                    <a:pt x="1996121" y="428299"/>
                    <a:pt x="1990254" y="424388"/>
                  </a:cubicBezTo>
                  <a:cubicBezTo>
                    <a:pt x="1975261" y="415261"/>
                    <a:pt x="1958311" y="412002"/>
                    <a:pt x="1941362" y="408090"/>
                  </a:cubicBezTo>
                  <a:cubicBezTo>
                    <a:pt x="1904204" y="399615"/>
                    <a:pt x="1863786" y="405483"/>
                    <a:pt x="1829235" y="384622"/>
                  </a:cubicBezTo>
                  <a:cubicBezTo>
                    <a:pt x="1824672" y="382014"/>
                    <a:pt x="1818153" y="383970"/>
                    <a:pt x="1818153" y="374843"/>
                  </a:cubicBezTo>
                  <a:cubicBezTo>
                    <a:pt x="1818804" y="342248"/>
                    <a:pt x="1799247" y="323343"/>
                    <a:pt x="1770564" y="316172"/>
                  </a:cubicBezTo>
                  <a:cubicBezTo>
                    <a:pt x="1737317" y="308349"/>
                    <a:pt x="1706677" y="288792"/>
                    <a:pt x="1670823" y="292704"/>
                  </a:cubicBezTo>
                  <a:cubicBezTo>
                    <a:pt x="1664304" y="293356"/>
                    <a:pt x="1659088" y="288140"/>
                    <a:pt x="1653222" y="284229"/>
                  </a:cubicBezTo>
                  <a:cubicBezTo>
                    <a:pt x="1625190" y="264020"/>
                    <a:pt x="1599114" y="241203"/>
                    <a:pt x="1569126" y="224254"/>
                  </a:cubicBezTo>
                  <a:cubicBezTo>
                    <a:pt x="1531316" y="202089"/>
                    <a:pt x="1504588" y="172754"/>
                    <a:pt x="1484379" y="134944"/>
                  </a:cubicBezTo>
                  <a:cubicBezTo>
                    <a:pt x="1472645" y="114083"/>
                    <a:pt x="1458303" y="95178"/>
                    <a:pt x="1439398" y="80184"/>
                  </a:cubicBezTo>
                  <a:cubicBezTo>
                    <a:pt x="1407455" y="54760"/>
                    <a:pt x="1377467" y="54108"/>
                    <a:pt x="1345524" y="78880"/>
                  </a:cubicBezTo>
                  <a:cubicBezTo>
                    <a:pt x="1334442" y="87355"/>
                    <a:pt x="1322708" y="93874"/>
                    <a:pt x="1309017" y="97785"/>
                  </a:cubicBezTo>
                  <a:cubicBezTo>
                    <a:pt x="1283594" y="106260"/>
                    <a:pt x="1258821" y="117994"/>
                    <a:pt x="1241220" y="140159"/>
                  </a:cubicBezTo>
                  <a:cubicBezTo>
                    <a:pt x="1237308" y="145374"/>
                    <a:pt x="1232093" y="151241"/>
                    <a:pt x="1235353" y="157760"/>
                  </a:cubicBezTo>
                  <a:cubicBezTo>
                    <a:pt x="1238612" y="163627"/>
                    <a:pt x="1245783" y="161671"/>
                    <a:pt x="1250999" y="161671"/>
                  </a:cubicBezTo>
                  <a:cubicBezTo>
                    <a:pt x="1267948" y="161671"/>
                    <a:pt x="1285549" y="161671"/>
                    <a:pt x="1302498" y="161020"/>
                  </a:cubicBezTo>
                  <a:cubicBezTo>
                    <a:pt x="1318796" y="160368"/>
                    <a:pt x="1330531" y="166235"/>
                    <a:pt x="1335094" y="181229"/>
                  </a:cubicBezTo>
                  <a:cubicBezTo>
                    <a:pt x="1342265" y="207305"/>
                    <a:pt x="1350739" y="234033"/>
                    <a:pt x="1353999" y="260760"/>
                  </a:cubicBezTo>
                  <a:cubicBezTo>
                    <a:pt x="1357258" y="284881"/>
                    <a:pt x="1354651" y="309653"/>
                    <a:pt x="1370948" y="330514"/>
                  </a:cubicBezTo>
                  <a:cubicBezTo>
                    <a:pt x="1377467" y="338337"/>
                    <a:pt x="1378771" y="350071"/>
                    <a:pt x="1379423" y="360501"/>
                  </a:cubicBezTo>
                  <a:cubicBezTo>
                    <a:pt x="1380727" y="382014"/>
                    <a:pt x="1390505" y="399615"/>
                    <a:pt x="1407455" y="413305"/>
                  </a:cubicBezTo>
                  <a:cubicBezTo>
                    <a:pt x="1476556" y="467413"/>
                    <a:pt x="1515670" y="539122"/>
                    <a:pt x="1534576" y="623218"/>
                  </a:cubicBezTo>
                  <a:cubicBezTo>
                    <a:pt x="1536531" y="631692"/>
                    <a:pt x="1536531" y="638863"/>
                    <a:pt x="1530012" y="646034"/>
                  </a:cubicBezTo>
                  <a:cubicBezTo>
                    <a:pt x="1520234" y="655813"/>
                    <a:pt x="1512411" y="667547"/>
                    <a:pt x="1503936" y="678629"/>
                  </a:cubicBezTo>
                  <a:cubicBezTo>
                    <a:pt x="1486987" y="700142"/>
                    <a:pt x="1468082" y="683192"/>
                    <a:pt x="1450480" y="681889"/>
                  </a:cubicBezTo>
                  <a:cubicBezTo>
                    <a:pt x="1433531" y="680585"/>
                    <a:pt x="1441354" y="667547"/>
                    <a:pt x="1440050" y="659072"/>
                  </a:cubicBezTo>
                  <a:cubicBezTo>
                    <a:pt x="1436790" y="640819"/>
                    <a:pt x="1440050" y="620610"/>
                    <a:pt x="1419189" y="609528"/>
                  </a:cubicBezTo>
                  <a:cubicBezTo>
                    <a:pt x="1430271" y="579540"/>
                    <a:pt x="1449176" y="550205"/>
                    <a:pt x="1425708" y="516958"/>
                  </a:cubicBezTo>
                  <a:cubicBezTo>
                    <a:pt x="1432227" y="548901"/>
                    <a:pt x="1422448" y="577584"/>
                    <a:pt x="1408107" y="604964"/>
                  </a:cubicBezTo>
                  <a:cubicBezTo>
                    <a:pt x="1387246" y="599749"/>
                    <a:pt x="1366385" y="601053"/>
                    <a:pt x="1345524" y="607572"/>
                  </a:cubicBezTo>
                  <a:cubicBezTo>
                    <a:pt x="1340309" y="608224"/>
                    <a:pt x="1336397" y="610179"/>
                    <a:pt x="1333790" y="614743"/>
                  </a:cubicBezTo>
                  <a:cubicBezTo>
                    <a:pt x="1335746" y="614743"/>
                    <a:pt x="1337701" y="614743"/>
                    <a:pt x="1339657" y="614743"/>
                  </a:cubicBezTo>
                  <a:cubicBezTo>
                    <a:pt x="1353999" y="616698"/>
                    <a:pt x="1368341" y="618654"/>
                    <a:pt x="1382683" y="621914"/>
                  </a:cubicBezTo>
                  <a:cubicBezTo>
                    <a:pt x="1393113" y="624521"/>
                    <a:pt x="1404847" y="631692"/>
                    <a:pt x="1404847" y="642123"/>
                  </a:cubicBezTo>
                  <a:cubicBezTo>
                    <a:pt x="1405499" y="653205"/>
                    <a:pt x="1390505" y="649945"/>
                    <a:pt x="1383986" y="653857"/>
                  </a:cubicBezTo>
                  <a:cubicBezTo>
                    <a:pt x="1355954" y="671458"/>
                    <a:pt x="1328575" y="662332"/>
                    <a:pt x="1301847" y="653205"/>
                  </a:cubicBezTo>
                  <a:cubicBezTo>
                    <a:pt x="1277726" y="644730"/>
                    <a:pt x="1252302" y="646034"/>
                    <a:pt x="1227530" y="640819"/>
                  </a:cubicBezTo>
                  <a:cubicBezTo>
                    <a:pt x="1222967" y="640167"/>
                    <a:pt x="1204713" y="642775"/>
                    <a:pt x="1221011" y="629085"/>
                  </a:cubicBezTo>
                  <a:cubicBezTo>
                    <a:pt x="1221011" y="629085"/>
                    <a:pt x="1221011" y="629085"/>
                    <a:pt x="1221011" y="629085"/>
                  </a:cubicBezTo>
                  <a:cubicBezTo>
                    <a:pt x="1231441" y="634300"/>
                    <a:pt x="1242524" y="636907"/>
                    <a:pt x="1252302" y="636907"/>
                  </a:cubicBezTo>
                  <a:cubicBezTo>
                    <a:pt x="1247087" y="636907"/>
                    <a:pt x="1242524" y="633648"/>
                    <a:pt x="1238612" y="629737"/>
                  </a:cubicBezTo>
                  <a:cubicBezTo>
                    <a:pt x="1237308" y="629085"/>
                    <a:pt x="1236657" y="627781"/>
                    <a:pt x="1235353" y="627129"/>
                  </a:cubicBezTo>
                  <a:cubicBezTo>
                    <a:pt x="1228182" y="624521"/>
                    <a:pt x="1232093" y="611483"/>
                    <a:pt x="1221663" y="612135"/>
                  </a:cubicBezTo>
                  <a:cubicBezTo>
                    <a:pt x="1202106" y="627781"/>
                    <a:pt x="1181245" y="637559"/>
                    <a:pt x="1155169" y="636256"/>
                  </a:cubicBezTo>
                  <a:cubicBezTo>
                    <a:pt x="1126485" y="634952"/>
                    <a:pt x="1097802" y="635604"/>
                    <a:pt x="1069118" y="634952"/>
                  </a:cubicBezTo>
                  <a:cubicBezTo>
                    <a:pt x="1059992" y="634300"/>
                    <a:pt x="1051517" y="633648"/>
                    <a:pt x="1040435" y="632344"/>
                  </a:cubicBezTo>
                  <a:cubicBezTo>
                    <a:pt x="1054124" y="596490"/>
                    <a:pt x="1025440" y="582148"/>
                    <a:pt x="1004580" y="563895"/>
                  </a:cubicBezTo>
                  <a:cubicBezTo>
                    <a:pt x="996757" y="556724"/>
                    <a:pt x="986979" y="552160"/>
                    <a:pt x="977852" y="546293"/>
                  </a:cubicBezTo>
                  <a:cubicBezTo>
                    <a:pt x="977852" y="546293"/>
                    <a:pt x="977852" y="546293"/>
                    <a:pt x="977852" y="546293"/>
                  </a:cubicBezTo>
                  <a:cubicBezTo>
                    <a:pt x="963510" y="539774"/>
                    <a:pt x="949820" y="532603"/>
                    <a:pt x="935478" y="526084"/>
                  </a:cubicBezTo>
                  <a:cubicBezTo>
                    <a:pt x="940693" y="510439"/>
                    <a:pt x="953080" y="504571"/>
                    <a:pt x="968073" y="500008"/>
                  </a:cubicBezTo>
                  <a:cubicBezTo>
                    <a:pt x="990890" y="493489"/>
                    <a:pt x="1015010" y="489578"/>
                    <a:pt x="1037175" y="476540"/>
                  </a:cubicBezTo>
                  <a:cubicBezTo>
                    <a:pt x="1034567" y="474584"/>
                    <a:pt x="1032612" y="472628"/>
                    <a:pt x="1031959" y="472628"/>
                  </a:cubicBezTo>
                  <a:cubicBezTo>
                    <a:pt x="1005232" y="479799"/>
                    <a:pt x="978504" y="488274"/>
                    <a:pt x="951776" y="494141"/>
                  </a:cubicBezTo>
                  <a:cubicBezTo>
                    <a:pt x="937434" y="496749"/>
                    <a:pt x="930263" y="503920"/>
                    <a:pt x="925700" y="516306"/>
                  </a:cubicBezTo>
                  <a:cubicBezTo>
                    <a:pt x="913966" y="518261"/>
                    <a:pt x="912010" y="504571"/>
                    <a:pt x="902231" y="501964"/>
                  </a:cubicBezTo>
                  <a:cubicBezTo>
                    <a:pt x="853991" y="486318"/>
                    <a:pt x="810965" y="459590"/>
                    <a:pt x="767940" y="434166"/>
                  </a:cubicBezTo>
                  <a:cubicBezTo>
                    <a:pt x="752294" y="425040"/>
                    <a:pt x="739256" y="410698"/>
                    <a:pt x="743819" y="388533"/>
                  </a:cubicBezTo>
                  <a:cubicBezTo>
                    <a:pt x="747731" y="384622"/>
                    <a:pt x="751642" y="380710"/>
                    <a:pt x="756205" y="377451"/>
                  </a:cubicBezTo>
                  <a:cubicBezTo>
                    <a:pt x="783585" y="357242"/>
                    <a:pt x="815529" y="342248"/>
                    <a:pt x="836389" y="314216"/>
                  </a:cubicBezTo>
                  <a:cubicBezTo>
                    <a:pt x="856598" y="296615"/>
                    <a:pt x="876807" y="279014"/>
                    <a:pt x="885282" y="252286"/>
                  </a:cubicBezTo>
                  <a:cubicBezTo>
                    <a:pt x="885282" y="252286"/>
                    <a:pt x="885282" y="252286"/>
                    <a:pt x="885282" y="252286"/>
                  </a:cubicBezTo>
                  <a:cubicBezTo>
                    <a:pt x="885282" y="252286"/>
                    <a:pt x="885282" y="252286"/>
                    <a:pt x="885282" y="252286"/>
                  </a:cubicBezTo>
                  <a:cubicBezTo>
                    <a:pt x="883326" y="252938"/>
                    <a:pt x="882674" y="254241"/>
                    <a:pt x="881370" y="256197"/>
                  </a:cubicBezTo>
                  <a:cubicBezTo>
                    <a:pt x="876807" y="260760"/>
                    <a:pt x="871592" y="265976"/>
                    <a:pt x="867029" y="270539"/>
                  </a:cubicBezTo>
                  <a:cubicBezTo>
                    <a:pt x="867029" y="270539"/>
                    <a:pt x="867029" y="270539"/>
                    <a:pt x="867029" y="270539"/>
                  </a:cubicBezTo>
                  <a:cubicBezTo>
                    <a:pt x="856598" y="284881"/>
                    <a:pt x="840301" y="294007"/>
                    <a:pt x="831826" y="310305"/>
                  </a:cubicBezTo>
                  <a:lnTo>
                    <a:pt x="831826" y="310305"/>
                  </a:lnTo>
                  <a:cubicBezTo>
                    <a:pt x="830522" y="310305"/>
                    <a:pt x="828567" y="310957"/>
                    <a:pt x="827263" y="310957"/>
                  </a:cubicBezTo>
                  <a:cubicBezTo>
                    <a:pt x="815529" y="323995"/>
                    <a:pt x="802491" y="335729"/>
                    <a:pt x="787497" y="344204"/>
                  </a:cubicBezTo>
                  <a:cubicBezTo>
                    <a:pt x="787497" y="344204"/>
                    <a:pt x="787497" y="344204"/>
                    <a:pt x="787497" y="344204"/>
                  </a:cubicBezTo>
                  <a:lnTo>
                    <a:pt x="787497" y="344204"/>
                  </a:lnTo>
                  <a:cubicBezTo>
                    <a:pt x="784889" y="346160"/>
                    <a:pt x="781630" y="348767"/>
                    <a:pt x="779022" y="350723"/>
                  </a:cubicBezTo>
                  <a:cubicBezTo>
                    <a:pt x="773807" y="355286"/>
                    <a:pt x="767940" y="359849"/>
                    <a:pt x="762724" y="364413"/>
                  </a:cubicBezTo>
                  <a:cubicBezTo>
                    <a:pt x="762724" y="364413"/>
                    <a:pt x="762724" y="364413"/>
                    <a:pt x="762724" y="364413"/>
                  </a:cubicBezTo>
                  <a:cubicBezTo>
                    <a:pt x="762724" y="364413"/>
                    <a:pt x="762724" y="364413"/>
                    <a:pt x="762724" y="364413"/>
                  </a:cubicBezTo>
                  <a:cubicBezTo>
                    <a:pt x="754250" y="367020"/>
                    <a:pt x="746427" y="370932"/>
                    <a:pt x="743167" y="380058"/>
                  </a:cubicBezTo>
                  <a:cubicBezTo>
                    <a:pt x="740560" y="378755"/>
                    <a:pt x="735344" y="377451"/>
                    <a:pt x="735344" y="375495"/>
                  </a:cubicBezTo>
                  <a:cubicBezTo>
                    <a:pt x="729478" y="346811"/>
                    <a:pt x="713832" y="323343"/>
                    <a:pt x="700794" y="297919"/>
                  </a:cubicBezTo>
                  <a:cubicBezTo>
                    <a:pt x="694927" y="286837"/>
                    <a:pt x="694927" y="273798"/>
                    <a:pt x="708617" y="265976"/>
                  </a:cubicBezTo>
                  <a:lnTo>
                    <a:pt x="708617" y="265976"/>
                  </a:lnTo>
                  <a:cubicBezTo>
                    <a:pt x="710572" y="264672"/>
                    <a:pt x="712528" y="262716"/>
                    <a:pt x="714484" y="261412"/>
                  </a:cubicBezTo>
                  <a:lnTo>
                    <a:pt x="714484" y="261412"/>
                  </a:lnTo>
                  <a:cubicBezTo>
                    <a:pt x="716440" y="259457"/>
                    <a:pt x="718395" y="257501"/>
                    <a:pt x="720351" y="256197"/>
                  </a:cubicBezTo>
                  <a:cubicBezTo>
                    <a:pt x="730781" y="247722"/>
                    <a:pt x="743167" y="241203"/>
                    <a:pt x="749686" y="228817"/>
                  </a:cubicBezTo>
                  <a:cubicBezTo>
                    <a:pt x="749686" y="228817"/>
                    <a:pt x="749686" y="228817"/>
                    <a:pt x="749686" y="228817"/>
                  </a:cubicBezTo>
                  <a:cubicBezTo>
                    <a:pt x="772503" y="217083"/>
                    <a:pt x="784889" y="194267"/>
                    <a:pt x="803142" y="177317"/>
                  </a:cubicBezTo>
                  <a:lnTo>
                    <a:pt x="803142" y="177317"/>
                  </a:lnTo>
                  <a:cubicBezTo>
                    <a:pt x="805098" y="172754"/>
                    <a:pt x="807054" y="168190"/>
                    <a:pt x="809010" y="163627"/>
                  </a:cubicBezTo>
                  <a:cubicBezTo>
                    <a:pt x="810313" y="160368"/>
                    <a:pt x="810313" y="157760"/>
                    <a:pt x="807706" y="155804"/>
                  </a:cubicBezTo>
                  <a:cubicBezTo>
                    <a:pt x="807706" y="155804"/>
                    <a:pt x="807706" y="155804"/>
                    <a:pt x="807706" y="155804"/>
                  </a:cubicBezTo>
                  <a:cubicBezTo>
                    <a:pt x="806402" y="157108"/>
                    <a:pt x="805098" y="157760"/>
                    <a:pt x="803794" y="158412"/>
                  </a:cubicBezTo>
                  <a:cubicBezTo>
                    <a:pt x="799231" y="164279"/>
                    <a:pt x="795319" y="170798"/>
                    <a:pt x="790756" y="176665"/>
                  </a:cubicBezTo>
                  <a:cubicBezTo>
                    <a:pt x="786845" y="178621"/>
                    <a:pt x="783585" y="182532"/>
                    <a:pt x="781630" y="187096"/>
                  </a:cubicBezTo>
                  <a:cubicBezTo>
                    <a:pt x="780978" y="188399"/>
                    <a:pt x="780326" y="189703"/>
                    <a:pt x="779674" y="191007"/>
                  </a:cubicBezTo>
                  <a:cubicBezTo>
                    <a:pt x="776415" y="194918"/>
                    <a:pt x="772503" y="198178"/>
                    <a:pt x="768592" y="201437"/>
                  </a:cubicBezTo>
                  <a:cubicBezTo>
                    <a:pt x="760769" y="207956"/>
                    <a:pt x="752294" y="215127"/>
                    <a:pt x="744471" y="221646"/>
                  </a:cubicBezTo>
                  <a:lnTo>
                    <a:pt x="744471" y="221646"/>
                  </a:lnTo>
                  <a:cubicBezTo>
                    <a:pt x="735997" y="224906"/>
                    <a:pt x="728174" y="228165"/>
                    <a:pt x="719699" y="231425"/>
                  </a:cubicBezTo>
                  <a:cubicBezTo>
                    <a:pt x="719699" y="231425"/>
                    <a:pt x="719699" y="231425"/>
                    <a:pt x="719699" y="231425"/>
                  </a:cubicBezTo>
                  <a:cubicBezTo>
                    <a:pt x="717091" y="234684"/>
                    <a:pt x="712528" y="236640"/>
                    <a:pt x="710572" y="240552"/>
                  </a:cubicBezTo>
                  <a:cubicBezTo>
                    <a:pt x="709921" y="241855"/>
                    <a:pt x="709268" y="243159"/>
                    <a:pt x="709268" y="244463"/>
                  </a:cubicBezTo>
                  <a:cubicBezTo>
                    <a:pt x="696883" y="250982"/>
                    <a:pt x="690364" y="262716"/>
                    <a:pt x="681237" y="272495"/>
                  </a:cubicBezTo>
                  <a:cubicBezTo>
                    <a:pt x="681237" y="273798"/>
                    <a:pt x="680585" y="275102"/>
                    <a:pt x="680585" y="275754"/>
                  </a:cubicBezTo>
                  <a:cubicBezTo>
                    <a:pt x="670154" y="281621"/>
                    <a:pt x="660376" y="275102"/>
                    <a:pt x="649946" y="273798"/>
                  </a:cubicBezTo>
                  <a:cubicBezTo>
                    <a:pt x="629737" y="270539"/>
                    <a:pt x="608876" y="265324"/>
                    <a:pt x="589319" y="276406"/>
                  </a:cubicBezTo>
                  <a:cubicBezTo>
                    <a:pt x="618002" y="277058"/>
                    <a:pt x="645382" y="282273"/>
                    <a:pt x="670806" y="295311"/>
                  </a:cubicBezTo>
                  <a:cubicBezTo>
                    <a:pt x="681889" y="319432"/>
                    <a:pt x="698838" y="341596"/>
                    <a:pt x="691667" y="370932"/>
                  </a:cubicBezTo>
                  <a:cubicBezTo>
                    <a:pt x="651901" y="378755"/>
                    <a:pt x="597793" y="427647"/>
                    <a:pt x="597793" y="457635"/>
                  </a:cubicBezTo>
                  <a:cubicBezTo>
                    <a:pt x="608224" y="445900"/>
                    <a:pt x="616699" y="434166"/>
                    <a:pt x="627781" y="425040"/>
                  </a:cubicBezTo>
                  <a:cubicBezTo>
                    <a:pt x="639515" y="415261"/>
                    <a:pt x="649294" y="402223"/>
                    <a:pt x="665591" y="398964"/>
                  </a:cubicBezTo>
                  <a:cubicBezTo>
                    <a:pt x="671458" y="391793"/>
                    <a:pt x="678629" y="386577"/>
                    <a:pt x="686452" y="382014"/>
                  </a:cubicBezTo>
                  <a:cubicBezTo>
                    <a:pt x="687756" y="381362"/>
                    <a:pt x="689711" y="380058"/>
                    <a:pt x="691015" y="379406"/>
                  </a:cubicBezTo>
                  <a:cubicBezTo>
                    <a:pt x="706009" y="385925"/>
                    <a:pt x="698186" y="398964"/>
                    <a:pt x="700142" y="409394"/>
                  </a:cubicBezTo>
                  <a:cubicBezTo>
                    <a:pt x="704053" y="421780"/>
                    <a:pt x="701446" y="436122"/>
                    <a:pt x="712528" y="445249"/>
                  </a:cubicBezTo>
                  <a:cubicBezTo>
                    <a:pt x="749035" y="475236"/>
                    <a:pt x="790104" y="498704"/>
                    <a:pt x="833782" y="517610"/>
                  </a:cubicBezTo>
                  <a:cubicBezTo>
                    <a:pt x="842908" y="522173"/>
                    <a:pt x="852035" y="526736"/>
                    <a:pt x="861162" y="531299"/>
                  </a:cubicBezTo>
                  <a:cubicBezTo>
                    <a:pt x="861162" y="531299"/>
                    <a:pt x="861162" y="531299"/>
                    <a:pt x="861162" y="531299"/>
                  </a:cubicBezTo>
                  <a:cubicBezTo>
                    <a:pt x="861813" y="531299"/>
                    <a:pt x="863117" y="531299"/>
                    <a:pt x="863769" y="531951"/>
                  </a:cubicBezTo>
                  <a:cubicBezTo>
                    <a:pt x="854643" y="554116"/>
                    <a:pt x="838997" y="571065"/>
                    <a:pt x="820092" y="586059"/>
                  </a:cubicBezTo>
                  <a:cubicBezTo>
                    <a:pt x="801838" y="600401"/>
                    <a:pt x="784237" y="615395"/>
                    <a:pt x="766636" y="630388"/>
                  </a:cubicBezTo>
                  <a:cubicBezTo>
                    <a:pt x="765984" y="634952"/>
                    <a:pt x="767940" y="637559"/>
                    <a:pt x="770547" y="639515"/>
                  </a:cubicBezTo>
                  <a:cubicBezTo>
                    <a:pt x="763377" y="640819"/>
                    <a:pt x="756205" y="643426"/>
                    <a:pt x="750338" y="647338"/>
                  </a:cubicBezTo>
                  <a:cubicBezTo>
                    <a:pt x="750338" y="647338"/>
                    <a:pt x="750338" y="647338"/>
                    <a:pt x="750338" y="647338"/>
                  </a:cubicBezTo>
                  <a:cubicBezTo>
                    <a:pt x="717743" y="643426"/>
                    <a:pt x="685148" y="639515"/>
                    <a:pt x="652553" y="636256"/>
                  </a:cubicBezTo>
                  <a:cubicBezTo>
                    <a:pt x="642123" y="629737"/>
                    <a:pt x="643427" y="621914"/>
                    <a:pt x="647990" y="611483"/>
                  </a:cubicBezTo>
                  <a:cubicBezTo>
                    <a:pt x="660376" y="584103"/>
                    <a:pt x="685148" y="566502"/>
                    <a:pt x="701446" y="543034"/>
                  </a:cubicBezTo>
                  <a:cubicBezTo>
                    <a:pt x="700142" y="541078"/>
                    <a:pt x="698186" y="541078"/>
                    <a:pt x="695579" y="542382"/>
                  </a:cubicBezTo>
                  <a:cubicBezTo>
                    <a:pt x="669503" y="565198"/>
                    <a:pt x="640819" y="586059"/>
                    <a:pt x="631692" y="622566"/>
                  </a:cubicBezTo>
                  <a:cubicBezTo>
                    <a:pt x="623870" y="630388"/>
                    <a:pt x="614091" y="634300"/>
                    <a:pt x="603009" y="632344"/>
                  </a:cubicBezTo>
                  <a:cubicBezTo>
                    <a:pt x="561939" y="625825"/>
                    <a:pt x="520869" y="623218"/>
                    <a:pt x="479800" y="621914"/>
                  </a:cubicBezTo>
                  <a:cubicBezTo>
                    <a:pt x="477192" y="610179"/>
                    <a:pt x="486319" y="602357"/>
                    <a:pt x="491534" y="593882"/>
                  </a:cubicBezTo>
                  <a:cubicBezTo>
                    <a:pt x="498053" y="582148"/>
                    <a:pt x="514350" y="578236"/>
                    <a:pt x="518261" y="563895"/>
                  </a:cubicBezTo>
                  <a:cubicBezTo>
                    <a:pt x="492185" y="568458"/>
                    <a:pt x="479800" y="588667"/>
                    <a:pt x="466109" y="608224"/>
                  </a:cubicBezTo>
                  <a:cubicBezTo>
                    <a:pt x="452420" y="620610"/>
                    <a:pt x="437426" y="621914"/>
                    <a:pt x="420476" y="616698"/>
                  </a:cubicBezTo>
                  <a:cubicBezTo>
                    <a:pt x="418521" y="616698"/>
                    <a:pt x="416565" y="616698"/>
                    <a:pt x="414609" y="616698"/>
                  </a:cubicBezTo>
                  <a:cubicBezTo>
                    <a:pt x="400919" y="617350"/>
                    <a:pt x="387229" y="618654"/>
                    <a:pt x="376147" y="606920"/>
                  </a:cubicBezTo>
                  <a:cubicBezTo>
                    <a:pt x="376147" y="606920"/>
                    <a:pt x="376147" y="606920"/>
                    <a:pt x="376147" y="606920"/>
                  </a:cubicBezTo>
                  <a:cubicBezTo>
                    <a:pt x="376147" y="606920"/>
                    <a:pt x="376147" y="606920"/>
                    <a:pt x="376147" y="606920"/>
                  </a:cubicBezTo>
                  <a:cubicBezTo>
                    <a:pt x="349419" y="613439"/>
                    <a:pt x="322691" y="621914"/>
                    <a:pt x="297919" y="602357"/>
                  </a:cubicBezTo>
                  <a:lnTo>
                    <a:pt x="297919" y="602357"/>
                  </a:lnTo>
                  <a:cubicBezTo>
                    <a:pt x="295963" y="600401"/>
                    <a:pt x="294659" y="597793"/>
                    <a:pt x="292704" y="595838"/>
                  </a:cubicBezTo>
                  <a:cubicBezTo>
                    <a:pt x="292704" y="595838"/>
                    <a:pt x="292704" y="595838"/>
                    <a:pt x="292704" y="595838"/>
                  </a:cubicBezTo>
                  <a:cubicBezTo>
                    <a:pt x="292704" y="595838"/>
                    <a:pt x="292704" y="595838"/>
                    <a:pt x="292704" y="595838"/>
                  </a:cubicBezTo>
                  <a:cubicBezTo>
                    <a:pt x="287489" y="601705"/>
                    <a:pt x="282273" y="608876"/>
                    <a:pt x="273147" y="608224"/>
                  </a:cubicBezTo>
                  <a:cubicBezTo>
                    <a:pt x="244463" y="605616"/>
                    <a:pt x="215127" y="604312"/>
                    <a:pt x="189051" y="590622"/>
                  </a:cubicBezTo>
                  <a:cubicBezTo>
                    <a:pt x="183836" y="588015"/>
                    <a:pt x="179273" y="584755"/>
                    <a:pt x="178621" y="578236"/>
                  </a:cubicBezTo>
                  <a:cubicBezTo>
                    <a:pt x="191659" y="554768"/>
                    <a:pt x="210564" y="536515"/>
                    <a:pt x="230121" y="518913"/>
                  </a:cubicBezTo>
                  <a:cubicBezTo>
                    <a:pt x="215780" y="513046"/>
                    <a:pt x="210564" y="526736"/>
                    <a:pt x="202089" y="532603"/>
                  </a:cubicBezTo>
                  <a:cubicBezTo>
                    <a:pt x="191007" y="541078"/>
                    <a:pt x="185140" y="554116"/>
                    <a:pt x="173406" y="561939"/>
                  </a:cubicBezTo>
                  <a:cubicBezTo>
                    <a:pt x="170798" y="563895"/>
                    <a:pt x="168190" y="565198"/>
                    <a:pt x="165583" y="566502"/>
                  </a:cubicBezTo>
                  <a:cubicBezTo>
                    <a:pt x="161020" y="544989"/>
                    <a:pt x="167539" y="531951"/>
                    <a:pt x="188400" y="521521"/>
                  </a:cubicBezTo>
                  <a:cubicBezTo>
                    <a:pt x="207957" y="511742"/>
                    <a:pt x="233381" y="508483"/>
                    <a:pt x="243159" y="483711"/>
                  </a:cubicBezTo>
                  <a:cubicBezTo>
                    <a:pt x="228165" y="470021"/>
                    <a:pt x="204697" y="470021"/>
                    <a:pt x="191007" y="453723"/>
                  </a:cubicBezTo>
                  <a:cubicBezTo>
                    <a:pt x="189051" y="451116"/>
                    <a:pt x="185140" y="450464"/>
                    <a:pt x="182532" y="453723"/>
                  </a:cubicBezTo>
                  <a:cubicBezTo>
                    <a:pt x="179273" y="457635"/>
                    <a:pt x="180577" y="461546"/>
                    <a:pt x="183184" y="464806"/>
                  </a:cubicBezTo>
                  <a:cubicBezTo>
                    <a:pt x="191007" y="477192"/>
                    <a:pt x="203393" y="482407"/>
                    <a:pt x="218387" y="486970"/>
                  </a:cubicBezTo>
                  <a:cubicBezTo>
                    <a:pt x="193615" y="511091"/>
                    <a:pt x="156456" y="508483"/>
                    <a:pt x="135595" y="533907"/>
                  </a:cubicBezTo>
                  <a:cubicBezTo>
                    <a:pt x="90614" y="531951"/>
                    <a:pt x="44981" y="515002"/>
                    <a:pt x="0" y="531299"/>
                  </a:cubicBezTo>
                  <a:cubicBezTo>
                    <a:pt x="0" y="533907"/>
                    <a:pt x="0" y="536515"/>
                    <a:pt x="0" y="538470"/>
                  </a:cubicBezTo>
                  <a:cubicBezTo>
                    <a:pt x="24120" y="538470"/>
                    <a:pt x="48241" y="538470"/>
                    <a:pt x="71709" y="538470"/>
                  </a:cubicBezTo>
                  <a:cubicBezTo>
                    <a:pt x="86703" y="537167"/>
                    <a:pt x="100393" y="541730"/>
                    <a:pt x="114735" y="545641"/>
                  </a:cubicBezTo>
                  <a:cubicBezTo>
                    <a:pt x="116690" y="546293"/>
                    <a:pt x="119298" y="546945"/>
                    <a:pt x="121254" y="547597"/>
                  </a:cubicBezTo>
                  <a:lnTo>
                    <a:pt x="121254" y="547597"/>
                  </a:lnTo>
                  <a:cubicBezTo>
                    <a:pt x="137551" y="550205"/>
                    <a:pt x="123209" y="561287"/>
                    <a:pt x="127121" y="567806"/>
                  </a:cubicBezTo>
                  <a:cubicBezTo>
                    <a:pt x="139507" y="586711"/>
                    <a:pt x="152545" y="604964"/>
                    <a:pt x="175362" y="612135"/>
                  </a:cubicBezTo>
                  <a:cubicBezTo>
                    <a:pt x="166887" y="631040"/>
                    <a:pt x="148633" y="630388"/>
                    <a:pt x="131684" y="632344"/>
                  </a:cubicBezTo>
                  <a:lnTo>
                    <a:pt x="131684" y="632344"/>
                  </a:lnTo>
                  <a:cubicBezTo>
                    <a:pt x="131684" y="633648"/>
                    <a:pt x="132336" y="634952"/>
                    <a:pt x="132336" y="636256"/>
                  </a:cubicBezTo>
                  <a:cubicBezTo>
                    <a:pt x="130380" y="637559"/>
                    <a:pt x="127773" y="638211"/>
                    <a:pt x="125817" y="639515"/>
                  </a:cubicBezTo>
                  <a:cubicBezTo>
                    <a:pt x="123861" y="639515"/>
                    <a:pt x="121906" y="640167"/>
                    <a:pt x="120602" y="642123"/>
                  </a:cubicBezTo>
                  <a:cubicBezTo>
                    <a:pt x="120602" y="642123"/>
                    <a:pt x="120602" y="642123"/>
                    <a:pt x="120602" y="642123"/>
                  </a:cubicBezTo>
                  <a:cubicBezTo>
                    <a:pt x="120602" y="642123"/>
                    <a:pt x="120602" y="642123"/>
                    <a:pt x="120602" y="642123"/>
                  </a:cubicBezTo>
                  <a:cubicBezTo>
                    <a:pt x="120602" y="642123"/>
                    <a:pt x="120602" y="642123"/>
                    <a:pt x="120602" y="642123"/>
                  </a:cubicBezTo>
                  <a:cubicBezTo>
                    <a:pt x="117994" y="657768"/>
                    <a:pt x="97785" y="659724"/>
                    <a:pt x="96481" y="676022"/>
                  </a:cubicBezTo>
                  <a:lnTo>
                    <a:pt x="96481" y="676022"/>
                  </a:lnTo>
                  <a:cubicBezTo>
                    <a:pt x="117994" y="674718"/>
                    <a:pt x="127773" y="654509"/>
                    <a:pt x="145374" y="646034"/>
                  </a:cubicBezTo>
                  <a:cubicBezTo>
                    <a:pt x="153197" y="638211"/>
                    <a:pt x="163627" y="636907"/>
                    <a:pt x="174058" y="635604"/>
                  </a:cubicBezTo>
                  <a:cubicBezTo>
                    <a:pt x="174058" y="635604"/>
                    <a:pt x="174058" y="635604"/>
                    <a:pt x="174058" y="635604"/>
                  </a:cubicBezTo>
                  <a:cubicBezTo>
                    <a:pt x="174058" y="635604"/>
                    <a:pt x="174058" y="635604"/>
                    <a:pt x="174058" y="635604"/>
                  </a:cubicBezTo>
                  <a:cubicBezTo>
                    <a:pt x="176013" y="636907"/>
                    <a:pt x="177317" y="637559"/>
                    <a:pt x="179273" y="638863"/>
                  </a:cubicBezTo>
                  <a:cubicBezTo>
                    <a:pt x="181881" y="638211"/>
                    <a:pt x="183184" y="636907"/>
                    <a:pt x="184488" y="634952"/>
                  </a:cubicBezTo>
                  <a:cubicBezTo>
                    <a:pt x="187096" y="631040"/>
                    <a:pt x="187747" y="625825"/>
                    <a:pt x="190355" y="621914"/>
                  </a:cubicBezTo>
                  <a:cubicBezTo>
                    <a:pt x="190355" y="621914"/>
                    <a:pt x="190355" y="621914"/>
                    <a:pt x="190355" y="621914"/>
                  </a:cubicBezTo>
                  <a:cubicBezTo>
                    <a:pt x="195570" y="623218"/>
                    <a:pt x="200785" y="624521"/>
                    <a:pt x="205349" y="625825"/>
                  </a:cubicBezTo>
                  <a:cubicBezTo>
                    <a:pt x="249678" y="632996"/>
                    <a:pt x="294008" y="640167"/>
                    <a:pt x="337685" y="646686"/>
                  </a:cubicBezTo>
                  <a:cubicBezTo>
                    <a:pt x="357242" y="646686"/>
                    <a:pt x="377451" y="646686"/>
                    <a:pt x="397008" y="646686"/>
                  </a:cubicBezTo>
                  <a:cubicBezTo>
                    <a:pt x="398964" y="647990"/>
                    <a:pt x="401571" y="648642"/>
                    <a:pt x="404179" y="648642"/>
                  </a:cubicBezTo>
                  <a:cubicBezTo>
                    <a:pt x="412002" y="651901"/>
                    <a:pt x="410046" y="656464"/>
                    <a:pt x="406786" y="661680"/>
                  </a:cubicBezTo>
                  <a:cubicBezTo>
                    <a:pt x="404831" y="664939"/>
                    <a:pt x="402875" y="668199"/>
                    <a:pt x="401571" y="670806"/>
                  </a:cubicBezTo>
                  <a:cubicBezTo>
                    <a:pt x="395052" y="672762"/>
                    <a:pt x="388533" y="674718"/>
                    <a:pt x="382014" y="676673"/>
                  </a:cubicBezTo>
                  <a:cubicBezTo>
                    <a:pt x="382014" y="676673"/>
                    <a:pt x="382014" y="676673"/>
                    <a:pt x="382014" y="676673"/>
                  </a:cubicBezTo>
                  <a:cubicBezTo>
                    <a:pt x="380710" y="682541"/>
                    <a:pt x="376799" y="687104"/>
                    <a:pt x="371584" y="690363"/>
                  </a:cubicBezTo>
                  <a:cubicBezTo>
                    <a:pt x="358546" y="690363"/>
                    <a:pt x="353982" y="699490"/>
                    <a:pt x="350723" y="709920"/>
                  </a:cubicBezTo>
                  <a:cubicBezTo>
                    <a:pt x="349419" y="713180"/>
                    <a:pt x="350723" y="717091"/>
                    <a:pt x="353982" y="717743"/>
                  </a:cubicBezTo>
                  <a:cubicBezTo>
                    <a:pt x="363761" y="718395"/>
                    <a:pt x="367672" y="710572"/>
                    <a:pt x="370932" y="703401"/>
                  </a:cubicBezTo>
                  <a:cubicBezTo>
                    <a:pt x="370932" y="703401"/>
                    <a:pt x="370932" y="703401"/>
                    <a:pt x="370932" y="703401"/>
                  </a:cubicBezTo>
                  <a:cubicBezTo>
                    <a:pt x="385274" y="694275"/>
                    <a:pt x="399615" y="685148"/>
                    <a:pt x="413306" y="676022"/>
                  </a:cubicBezTo>
                  <a:cubicBezTo>
                    <a:pt x="413306" y="676022"/>
                    <a:pt x="413306" y="676022"/>
                    <a:pt x="413306" y="676022"/>
                  </a:cubicBezTo>
                  <a:cubicBezTo>
                    <a:pt x="413306" y="676022"/>
                    <a:pt x="413306" y="676022"/>
                    <a:pt x="413306" y="676022"/>
                  </a:cubicBezTo>
                  <a:cubicBezTo>
                    <a:pt x="425040" y="674718"/>
                    <a:pt x="430907" y="666243"/>
                    <a:pt x="435470" y="657116"/>
                  </a:cubicBezTo>
                  <a:cubicBezTo>
                    <a:pt x="449812" y="656464"/>
                    <a:pt x="464805" y="652553"/>
                    <a:pt x="478496" y="660376"/>
                  </a:cubicBezTo>
                  <a:lnTo>
                    <a:pt x="478496" y="660376"/>
                  </a:lnTo>
                  <a:cubicBezTo>
                    <a:pt x="490882" y="651901"/>
                    <a:pt x="502616" y="654509"/>
                    <a:pt x="514350" y="661680"/>
                  </a:cubicBezTo>
                  <a:cubicBezTo>
                    <a:pt x="513698" y="664287"/>
                    <a:pt x="512395" y="666243"/>
                    <a:pt x="511091" y="668199"/>
                  </a:cubicBezTo>
                  <a:cubicBezTo>
                    <a:pt x="504572" y="678629"/>
                    <a:pt x="492185" y="680585"/>
                    <a:pt x="480451" y="681889"/>
                  </a:cubicBezTo>
                  <a:cubicBezTo>
                    <a:pt x="480451" y="681889"/>
                    <a:pt x="480451" y="681889"/>
                    <a:pt x="480451" y="681889"/>
                  </a:cubicBezTo>
                  <a:cubicBezTo>
                    <a:pt x="474584" y="688408"/>
                    <a:pt x="468065" y="694275"/>
                    <a:pt x="462198" y="700794"/>
                  </a:cubicBezTo>
                  <a:cubicBezTo>
                    <a:pt x="457635" y="705357"/>
                    <a:pt x="460242" y="706661"/>
                    <a:pt x="462850" y="707965"/>
                  </a:cubicBezTo>
                  <a:cubicBezTo>
                    <a:pt x="463502" y="708617"/>
                    <a:pt x="464805" y="709268"/>
                    <a:pt x="466109" y="709920"/>
                  </a:cubicBezTo>
                  <a:cubicBezTo>
                    <a:pt x="466109" y="709920"/>
                    <a:pt x="466109" y="709920"/>
                    <a:pt x="466109" y="709920"/>
                  </a:cubicBezTo>
                  <a:cubicBezTo>
                    <a:pt x="466109" y="709920"/>
                    <a:pt x="466109" y="709920"/>
                    <a:pt x="466109" y="709920"/>
                  </a:cubicBezTo>
                  <a:cubicBezTo>
                    <a:pt x="492185" y="695579"/>
                    <a:pt x="518261" y="681237"/>
                    <a:pt x="544337" y="666243"/>
                  </a:cubicBezTo>
                  <a:cubicBezTo>
                    <a:pt x="544337" y="666243"/>
                    <a:pt x="544337" y="666243"/>
                    <a:pt x="544337" y="666243"/>
                  </a:cubicBezTo>
                  <a:cubicBezTo>
                    <a:pt x="545641" y="665591"/>
                    <a:pt x="546945" y="665591"/>
                    <a:pt x="548249" y="664939"/>
                  </a:cubicBezTo>
                  <a:cubicBezTo>
                    <a:pt x="550205" y="664287"/>
                    <a:pt x="552160" y="663635"/>
                    <a:pt x="554116" y="662984"/>
                  </a:cubicBezTo>
                  <a:cubicBezTo>
                    <a:pt x="556072" y="662984"/>
                    <a:pt x="558028" y="662984"/>
                    <a:pt x="559331" y="661028"/>
                  </a:cubicBezTo>
                  <a:cubicBezTo>
                    <a:pt x="567154" y="662332"/>
                    <a:pt x="575629" y="663635"/>
                    <a:pt x="583452" y="664939"/>
                  </a:cubicBezTo>
                  <a:cubicBezTo>
                    <a:pt x="601053" y="664939"/>
                    <a:pt x="618654" y="667547"/>
                    <a:pt x="635604" y="672762"/>
                  </a:cubicBezTo>
                  <a:cubicBezTo>
                    <a:pt x="637559" y="673414"/>
                    <a:pt x="640167" y="674066"/>
                    <a:pt x="642123" y="674718"/>
                  </a:cubicBezTo>
                  <a:cubicBezTo>
                    <a:pt x="642123" y="674718"/>
                    <a:pt x="642123" y="674718"/>
                    <a:pt x="642123" y="674718"/>
                  </a:cubicBezTo>
                  <a:cubicBezTo>
                    <a:pt x="641471" y="677977"/>
                    <a:pt x="640167" y="681889"/>
                    <a:pt x="639515" y="685148"/>
                  </a:cubicBezTo>
                  <a:cubicBezTo>
                    <a:pt x="638863" y="688408"/>
                    <a:pt x="638211" y="691667"/>
                    <a:pt x="636908" y="694927"/>
                  </a:cubicBezTo>
                  <a:cubicBezTo>
                    <a:pt x="638863" y="696882"/>
                    <a:pt x="640819" y="698186"/>
                    <a:pt x="642775" y="700142"/>
                  </a:cubicBezTo>
                  <a:cubicBezTo>
                    <a:pt x="641471" y="706661"/>
                    <a:pt x="638211" y="711876"/>
                    <a:pt x="632344" y="714484"/>
                  </a:cubicBezTo>
                  <a:cubicBezTo>
                    <a:pt x="630389" y="714484"/>
                    <a:pt x="629085" y="714484"/>
                    <a:pt x="627129" y="714484"/>
                  </a:cubicBezTo>
                  <a:cubicBezTo>
                    <a:pt x="627129" y="716439"/>
                    <a:pt x="627129" y="717743"/>
                    <a:pt x="627129" y="719699"/>
                  </a:cubicBezTo>
                  <a:cubicBezTo>
                    <a:pt x="627129" y="721003"/>
                    <a:pt x="627129" y="722307"/>
                    <a:pt x="627129" y="723610"/>
                  </a:cubicBezTo>
                  <a:lnTo>
                    <a:pt x="626477" y="724262"/>
                  </a:lnTo>
                  <a:cubicBezTo>
                    <a:pt x="624521" y="727522"/>
                    <a:pt x="624521" y="730781"/>
                    <a:pt x="626477" y="734041"/>
                  </a:cubicBezTo>
                  <a:lnTo>
                    <a:pt x="627781" y="735345"/>
                  </a:lnTo>
                  <a:cubicBezTo>
                    <a:pt x="627781" y="735345"/>
                    <a:pt x="627781" y="735345"/>
                    <a:pt x="627781" y="735345"/>
                  </a:cubicBezTo>
                  <a:cubicBezTo>
                    <a:pt x="629737" y="735996"/>
                    <a:pt x="631040" y="736648"/>
                    <a:pt x="632344" y="737952"/>
                  </a:cubicBezTo>
                  <a:cubicBezTo>
                    <a:pt x="634300" y="737300"/>
                    <a:pt x="636256" y="735996"/>
                    <a:pt x="637559" y="733389"/>
                  </a:cubicBezTo>
                  <a:cubicBezTo>
                    <a:pt x="637559" y="733389"/>
                    <a:pt x="637559" y="733389"/>
                    <a:pt x="637559" y="733389"/>
                  </a:cubicBezTo>
                  <a:cubicBezTo>
                    <a:pt x="638211" y="730129"/>
                    <a:pt x="638863" y="726870"/>
                    <a:pt x="639515" y="723610"/>
                  </a:cubicBezTo>
                  <a:cubicBezTo>
                    <a:pt x="640167" y="722307"/>
                    <a:pt x="641471" y="721003"/>
                    <a:pt x="642775" y="719699"/>
                  </a:cubicBezTo>
                  <a:cubicBezTo>
                    <a:pt x="646034" y="714484"/>
                    <a:pt x="649294" y="709920"/>
                    <a:pt x="653205" y="704705"/>
                  </a:cubicBezTo>
                  <a:lnTo>
                    <a:pt x="653205" y="704705"/>
                  </a:lnTo>
                  <a:cubicBezTo>
                    <a:pt x="652553" y="703401"/>
                    <a:pt x="652553" y="701446"/>
                    <a:pt x="651901" y="700142"/>
                  </a:cubicBezTo>
                  <a:cubicBezTo>
                    <a:pt x="657768" y="697534"/>
                    <a:pt x="664287" y="694927"/>
                    <a:pt x="668851" y="690363"/>
                  </a:cubicBezTo>
                  <a:cubicBezTo>
                    <a:pt x="670154" y="689060"/>
                    <a:pt x="671458" y="687104"/>
                    <a:pt x="672762" y="685148"/>
                  </a:cubicBezTo>
                  <a:cubicBezTo>
                    <a:pt x="687756" y="682541"/>
                    <a:pt x="702098" y="687104"/>
                    <a:pt x="715787" y="690363"/>
                  </a:cubicBezTo>
                  <a:cubicBezTo>
                    <a:pt x="765332" y="701446"/>
                    <a:pt x="814876" y="705357"/>
                    <a:pt x="865073" y="704053"/>
                  </a:cubicBezTo>
                  <a:cubicBezTo>
                    <a:pt x="872244" y="704053"/>
                    <a:pt x="880067" y="703401"/>
                    <a:pt x="885934" y="709268"/>
                  </a:cubicBezTo>
                  <a:cubicBezTo>
                    <a:pt x="882674" y="711224"/>
                    <a:pt x="879415" y="713832"/>
                    <a:pt x="876807" y="715787"/>
                  </a:cubicBezTo>
                  <a:cubicBezTo>
                    <a:pt x="855946" y="731433"/>
                    <a:pt x="835737" y="748383"/>
                    <a:pt x="812269" y="760117"/>
                  </a:cubicBezTo>
                  <a:cubicBezTo>
                    <a:pt x="797275" y="772503"/>
                    <a:pt x="777718" y="778370"/>
                    <a:pt x="764680" y="794016"/>
                  </a:cubicBezTo>
                  <a:cubicBezTo>
                    <a:pt x="762073" y="792712"/>
                    <a:pt x="759465" y="790756"/>
                    <a:pt x="756858" y="789452"/>
                  </a:cubicBezTo>
                  <a:cubicBezTo>
                    <a:pt x="750338" y="792712"/>
                    <a:pt x="745123" y="797275"/>
                    <a:pt x="741863" y="804446"/>
                  </a:cubicBezTo>
                  <a:cubicBezTo>
                    <a:pt x="754901" y="814225"/>
                    <a:pt x="765332" y="808357"/>
                    <a:pt x="776415" y="800535"/>
                  </a:cubicBezTo>
                  <a:cubicBezTo>
                    <a:pt x="776415" y="800535"/>
                    <a:pt x="776415" y="800535"/>
                    <a:pt x="776415" y="800535"/>
                  </a:cubicBezTo>
                  <a:cubicBezTo>
                    <a:pt x="802491" y="782281"/>
                    <a:pt x="829218" y="764028"/>
                    <a:pt x="855294" y="745123"/>
                  </a:cubicBezTo>
                  <a:cubicBezTo>
                    <a:pt x="868332" y="741212"/>
                    <a:pt x="876155" y="728174"/>
                    <a:pt x="889845" y="725566"/>
                  </a:cubicBezTo>
                  <a:cubicBezTo>
                    <a:pt x="891801" y="722958"/>
                    <a:pt x="893757" y="721003"/>
                    <a:pt x="895712" y="718395"/>
                  </a:cubicBezTo>
                  <a:cubicBezTo>
                    <a:pt x="897016" y="716439"/>
                    <a:pt x="898972" y="713832"/>
                    <a:pt x="900276" y="711876"/>
                  </a:cubicBezTo>
                  <a:cubicBezTo>
                    <a:pt x="900276" y="711876"/>
                    <a:pt x="900276" y="711876"/>
                    <a:pt x="900276" y="711876"/>
                  </a:cubicBezTo>
                  <a:cubicBezTo>
                    <a:pt x="917877" y="703401"/>
                    <a:pt x="936130" y="703401"/>
                    <a:pt x="954383" y="708617"/>
                  </a:cubicBezTo>
                  <a:cubicBezTo>
                    <a:pt x="956339" y="709268"/>
                    <a:pt x="958295" y="709268"/>
                    <a:pt x="960250" y="710572"/>
                  </a:cubicBezTo>
                  <a:cubicBezTo>
                    <a:pt x="969377" y="709268"/>
                    <a:pt x="978504" y="707965"/>
                    <a:pt x="987630" y="711876"/>
                  </a:cubicBezTo>
                  <a:cubicBezTo>
                    <a:pt x="997409" y="711876"/>
                    <a:pt x="1007187" y="711876"/>
                    <a:pt x="1016966" y="712528"/>
                  </a:cubicBezTo>
                  <a:cubicBezTo>
                    <a:pt x="1016966" y="712528"/>
                    <a:pt x="1016966" y="712528"/>
                    <a:pt x="1016966" y="712528"/>
                  </a:cubicBezTo>
                  <a:lnTo>
                    <a:pt x="1016966" y="712528"/>
                  </a:lnTo>
                  <a:cubicBezTo>
                    <a:pt x="1041738" y="719047"/>
                    <a:pt x="1067814" y="709920"/>
                    <a:pt x="1091934" y="721003"/>
                  </a:cubicBezTo>
                  <a:cubicBezTo>
                    <a:pt x="1081504" y="724914"/>
                    <a:pt x="1071074" y="726870"/>
                    <a:pt x="1059992" y="728826"/>
                  </a:cubicBezTo>
                  <a:cubicBezTo>
                    <a:pt x="1046301" y="731433"/>
                    <a:pt x="1031959" y="733389"/>
                    <a:pt x="1018921" y="737300"/>
                  </a:cubicBezTo>
                  <a:cubicBezTo>
                    <a:pt x="1058688" y="742515"/>
                    <a:pt x="1097802" y="739908"/>
                    <a:pt x="1136264" y="733389"/>
                  </a:cubicBezTo>
                  <a:cubicBezTo>
                    <a:pt x="1144087" y="732085"/>
                    <a:pt x="1151909" y="730129"/>
                    <a:pt x="1159732" y="728826"/>
                  </a:cubicBezTo>
                  <a:cubicBezTo>
                    <a:pt x="1166251" y="729477"/>
                    <a:pt x="1172770" y="730129"/>
                    <a:pt x="1179289" y="731433"/>
                  </a:cubicBezTo>
                  <a:cubicBezTo>
                    <a:pt x="1177986" y="734041"/>
                    <a:pt x="1176030" y="736648"/>
                    <a:pt x="1174074" y="738604"/>
                  </a:cubicBezTo>
                  <a:cubicBezTo>
                    <a:pt x="1162992" y="752946"/>
                    <a:pt x="1147998" y="762724"/>
                    <a:pt x="1134960" y="774459"/>
                  </a:cubicBezTo>
                  <a:cubicBezTo>
                    <a:pt x="1123226" y="787497"/>
                    <a:pt x="1102365" y="791408"/>
                    <a:pt x="1095194" y="809661"/>
                  </a:cubicBezTo>
                  <a:cubicBezTo>
                    <a:pt x="1102365" y="816832"/>
                    <a:pt x="1108884" y="812269"/>
                    <a:pt x="1114751" y="809009"/>
                  </a:cubicBezTo>
                  <a:cubicBezTo>
                    <a:pt x="1114751" y="809009"/>
                    <a:pt x="1114751" y="809009"/>
                    <a:pt x="1114751" y="809009"/>
                  </a:cubicBezTo>
                  <a:cubicBezTo>
                    <a:pt x="1115403" y="803794"/>
                    <a:pt x="1119314" y="801187"/>
                    <a:pt x="1123226" y="797927"/>
                  </a:cubicBezTo>
                  <a:cubicBezTo>
                    <a:pt x="1144739" y="777718"/>
                    <a:pt x="1170163" y="761421"/>
                    <a:pt x="1190372" y="740560"/>
                  </a:cubicBezTo>
                  <a:cubicBezTo>
                    <a:pt x="1192979" y="737300"/>
                    <a:pt x="1196239" y="734693"/>
                    <a:pt x="1198846" y="731433"/>
                  </a:cubicBezTo>
                  <a:cubicBezTo>
                    <a:pt x="1204062" y="731433"/>
                    <a:pt x="1208625" y="731433"/>
                    <a:pt x="1213840" y="731433"/>
                  </a:cubicBezTo>
                  <a:cubicBezTo>
                    <a:pt x="1220359" y="731433"/>
                    <a:pt x="1226878" y="731433"/>
                    <a:pt x="1233397" y="731433"/>
                  </a:cubicBezTo>
                  <a:cubicBezTo>
                    <a:pt x="1262733" y="734041"/>
                    <a:pt x="1292720" y="732737"/>
                    <a:pt x="1321404" y="741864"/>
                  </a:cubicBezTo>
                  <a:cubicBezTo>
                    <a:pt x="1318796" y="743819"/>
                    <a:pt x="1315537" y="745775"/>
                    <a:pt x="1312929" y="747731"/>
                  </a:cubicBezTo>
                  <a:cubicBezTo>
                    <a:pt x="1276422" y="771851"/>
                    <a:pt x="1237961" y="794668"/>
                    <a:pt x="1205365" y="825307"/>
                  </a:cubicBezTo>
                  <a:cubicBezTo>
                    <a:pt x="1206669" y="827263"/>
                    <a:pt x="1207973" y="829218"/>
                    <a:pt x="1209277" y="830522"/>
                  </a:cubicBezTo>
                  <a:cubicBezTo>
                    <a:pt x="1249043" y="803794"/>
                    <a:pt x="1289460" y="777066"/>
                    <a:pt x="1329227" y="750338"/>
                  </a:cubicBezTo>
                  <a:cubicBezTo>
                    <a:pt x="1327923" y="749686"/>
                    <a:pt x="1325967" y="749686"/>
                    <a:pt x="1324663" y="749686"/>
                  </a:cubicBezTo>
                  <a:cubicBezTo>
                    <a:pt x="1330531" y="747079"/>
                    <a:pt x="1335746" y="744471"/>
                    <a:pt x="1342265" y="742515"/>
                  </a:cubicBezTo>
                  <a:cubicBezTo>
                    <a:pt x="1343569" y="742515"/>
                    <a:pt x="1344872" y="742515"/>
                    <a:pt x="1346828" y="743167"/>
                  </a:cubicBezTo>
                  <a:cubicBezTo>
                    <a:pt x="1346176" y="745775"/>
                    <a:pt x="1346176" y="749034"/>
                    <a:pt x="1345524" y="751642"/>
                  </a:cubicBezTo>
                  <a:cubicBezTo>
                    <a:pt x="1343569" y="760769"/>
                    <a:pt x="1342265" y="769243"/>
                    <a:pt x="1342265" y="778370"/>
                  </a:cubicBezTo>
                  <a:cubicBezTo>
                    <a:pt x="1342265" y="790104"/>
                    <a:pt x="1338353" y="805098"/>
                    <a:pt x="1357910" y="806402"/>
                  </a:cubicBezTo>
                  <a:lnTo>
                    <a:pt x="1357910" y="806402"/>
                  </a:lnTo>
                  <a:cubicBezTo>
                    <a:pt x="1357910" y="802490"/>
                    <a:pt x="1358562" y="798579"/>
                    <a:pt x="1359866" y="795319"/>
                  </a:cubicBezTo>
                  <a:cubicBezTo>
                    <a:pt x="1365081" y="779674"/>
                    <a:pt x="1379423" y="769243"/>
                    <a:pt x="1387898" y="755553"/>
                  </a:cubicBezTo>
                  <a:cubicBezTo>
                    <a:pt x="1389853" y="752946"/>
                    <a:pt x="1391157" y="750338"/>
                    <a:pt x="1391809" y="747079"/>
                  </a:cubicBezTo>
                  <a:cubicBezTo>
                    <a:pt x="1412018" y="743819"/>
                    <a:pt x="1430923" y="754902"/>
                    <a:pt x="1450480" y="750990"/>
                  </a:cubicBezTo>
                  <a:cubicBezTo>
                    <a:pt x="1454392" y="755553"/>
                    <a:pt x="1453088" y="759465"/>
                    <a:pt x="1451132" y="762724"/>
                  </a:cubicBezTo>
                  <a:cubicBezTo>
                    <a:pt x="1449828" y="764028"/>
                    <a:pt x="1448524" y="765984"/>
                    <a:pt x="1446569" y="767288"/>
                  </a:cubicBezTo>
                  <a:cubicBezTo>
                    <a:pt x="1445265" y="768591"/>
                    <a:pt x="1443961" y="769895"/>
                    <a:pt x="1442657" y="771199"/>
                  </a:cubicBezTo>
                  <a:cubicBezTo>
                    <a:pt x="1432227" y="781629"/>
                    <a:pt x="1421797" y="792060"/>
                    <a:pt x="1410714" y="801838"/>
                  </a:cubicBezTo>
                  <a:cubicBezTo>
                    <a:pt x="1404847" y="807054"/>
                    <a:pt x="1398328" y="812269"/>
                    <a:pt x="1391809" y="817484"/>
                  </a:cubicBezTo>
                  <a:cubicBezTo>
                    <a:pt x="1390505" y="818788"/>
                    <a:pt x="1389202" y="819440"/>
                    <a:pt x="1387898" y="820744"/>
                  </a:cubicBezTo>
                  <a:cubicBezTo>
                    <a:pt x="1383986" y="827263"/>
                    <a:pt x="1380075" y="833782"/>
                    <a:pt x="1376164" y="840301"/>
                  </a:cubicBezTo>
                  <a:cubicBezTo>
                    <a:pt x="1376164" y="840301"/>
                    <a:pt x="1376164" y="840301"/>
                    <a:pt x="1376164" y="840301"/>
                  </a:cubicBezTo>
                  <a:cubicBezTo>
                    <a:pt x="1382030" y="840301"/>
                    <a:pt x="1387246" y="838345"/>
                    <a:pt x="1391157" y="835085"/>
                  </a:cubicBezTo>
                  <a:cubicBezTo>
                    <a:pt x="1398328" y="829870"/>
                    <a:pt x="1403543" y="822699"/>
                    <a:pt x="1408759" y="816180"/>
                  </a:cubicBezTo>
                  <a:cubicBezTo>
                    <a:pt x="1425708" y="795971"/>
                    <a:pt x="1452436" y="786845"/>
                    <a:pt x="1468733" y="767288"/>
                  </a:cubicBezTo>
                  <a:cubicBezTo>
                    <a:pt x="1471341" y="764028"/>
                    <a:pt x="1473949" y="760769"/>
                    <a:pt x="1475904" y="757509"/>
                  </a:cubicBezTo>
                  <a:cubicBezTo>
                    <a:pt x="1475904" y="757509"/>
                    <a:pt x="1475904" y="757509"/>
                    <a:pt x="1475904" y="757509"/>
                  </a:cubicBezTo>
                  <a:cubicBezTo>
                    <a:pt x="1494158" y="752946"/>
                    <a:pt x="1511759" y="756857"/>
                    <a:pt x="1529360" y="762072"/>
                  </a:cubicBezTo>
                  <a:cubicBezTo>
                    <a:pt x="1526101" y="764680"/>
                    <a:pt x="1522841" y="766636"/>
                    <a:pt x="1519582" y="769243"/>
                  </a:cubicBezTo>
                  <a:cubicBezTo>
                    <a:pt x="1501980" y="781629"/>
                    <a:pt x="1483075" y="791408"/>
                    <a:pt x="1464822" y="802490"/>
                  </a:cubicBezTo>
                  <a:cubicBezTo>
                    <a:pt x="1462866" y="802490"/>
                    <a:pt x="1460911" y="803142"/>
                    <a:pt x="1458955" y="803142"/>
                  </a:cubicBezTo>
                  <a:cubicBezTo>
                    <a:pt x="1460911" y="803142"/>
                    <a:pt x="1462866" y="803142"/>
                    <a:pt x="1464170" y="802490"/>
                  </a:cubicBezTo>
                  <a:cubicBezTo>
                    <a:pt x="1455044" y="807706"/>
                    <a:pt x="1445917" y="813573"/>
                    <a:pt x="1436790" y="820092"/>
                  </a:cubicBezTo>
                  <a:cubicBezTo>
                    <a:pt x="1470689" y="809661"/>
                    <a:pt x="1501328" y="791408"/>
                    <a:pt x="1532620" y="775110"/>
                  </a:cubicBezTo>
                  <a:cubicBezTo>
                    <a:pt x="1530664" y="774459"/>
                    <a:pt x="1528708" y="773155"/>
                    <a:pt x="1526753" y="773155"/>
                  </a:cubicBezTo>
                  <a:cubicBezTo>
                    <a:pt x="1528057" y="772503"/>
                    <a:pt x="1528708" y="771851"/>
                    <a:pt x="1530012" y="771199"/>
                  </a:cubicBezTo>
                  <a:cubicBezTo>
                    <a:pt x="1530664" y="771199"/>
                    <a:pt x="1531316" y="770547"/>
                    <a:pt x="1531968" y="770547"/>
                  </a:cubicBezTo>
                  <a:cubicBezTo>
                    <a:pt x="1536531" y="769243"/>
                    <a:pt x="1540442" y="765984"/>
                    <a:pt x="1545006" y="765984"/>
                  </a:cubicBezTo>
                  <a:cubicBezTo>
                    <a:pt x="1546961" y="766636"/>
                    <a:pt x="1548265" y="766636"/>
                    <a:pt x="1550221" y="767288"/>
                  </a:cubicBezTo>
                  <a:cubicBezTo>
                    <a:pt x="1554784" y="767940"/>
                    <a:pt x="1559348" y="767940"/>
                    <a:pt x="1563911" y="768591"/>
                  </a:cubicBezTo>
                  <a:cubicBezTo>
                    <a:pt x="1561955" y="771851"/>
                    <a:pt x="1559999" y="775110"/>
                    <a:pt x="1557392" y="777718"/>
                  </a:cubicBezTo>
                  <a:cubicBezTo>
                    <a:pt x="1536531" y="807706"/>
                    <a:pt x="1512411" y="835085"/>
                    <a:pt x="1509151" y="874199"/>
                  </a:cubicBezTo>
                  <a:cubicBezTo>
                    <a:pt x="1522189" y="838345"/>
                    <a:pt x="1546310" y="809661"/>
                    <a:pt x="1569126" y="780326"/>
                  </a:cubicBezTo>
                  <a:cubicBezTo>
                    <a:pt x="1571082" y="777718"/>
                    <a:pt x="1573037" y="775762"/>
                    <a:pt x="1574341" y="773155"/>
                  </a:cubicBezTo>
                  <a:cubicBezTo>
                    <a:pt x="1601070" y="762724"/>
                    <a:pt x="1629101" y="770547"/>
                    <a:pt x="1656481" y="768591"/>
                  </a:cubicBezTo>
                  <a:cubicBezTo>
                    <a:pt x="1674082" y="767288"/>
                    <a:pt x="1664956" y="789452"/>
                    <a:pt x="1672127" y="801838"/>
                  </a:cubicBezTo>
                  <a:cubicBezTo>
                    <a:pt x="1680601" y="773155"/>
                    <a:pt x="1699506" y="767288"/>
                    <a:pt x="1724931" y="771851"/>
                  </a:cubicBezTo>
                  <a:cubicBezTo>
                    <a:pt x="1743184" y="775110"/>
                    <a:pt x="1762089" y="775762"/>
                    <a:pt x="1780994" y="777066"/>
                  </a:cubicBezTo>
                  <a:cubicBezTo>
                    <a:pt x="1803159" y="790104"/>
                    <a:pt x="1827279" y="772503"/>
                    <a:pt x="1849444" y="782933"/>
                  </a:cubicBezTo>
                  <a:lnTo>
                    <a:pt x="1849444" y="782933"/>
                  </a:lnTo>
                  <a:cubicBezTo>
                    <a:pt x="1852703" y="783585"/>
                    <a:pt x="1856614" y="782933"/>
                    <a:pt x="1857918" y="784237"/>
                  </a:cubicBezTo>
                  <a:cubicBezTo>
                    <a:pt x="1860526" y="787497"/>
                    <a:pt x="1856614" y="789452"/>
                    <a:pt x="1854007" y="790756"/>
                  </a:cubicBezTo>
                  <a:cubicBezTo>
                    <a:pt x="1849444" y="793364"/>
                    <a:pt x="1844229" y="794668"/>
                    <a:pt x="1839013" y="796623"/>
                  </a:cubicBezTo>
                  <a:cubicBezTo>
                    <a:pt x="1840969" y="798579"/>
                    <a:pt x="1842273" y="800535"/>
                    <a:pt x="1844229" y="801838"/>
                  </a:cubicBezTo>
                  <a:cubicBezTo>
                    <a:pt x="1870956" y="797927"/>
                    <a:pt x="1872260" y="799883"/>
                    <a:pt x="1863133" y="824003"/>
                  </a:cubicBezTo>
                  <a:cubicBezTo>
                    <a:pt x="1850748" y="855946"/>
                    <a:pt x="1836406" y="887237"/>
                    <a:pt x="1818153" y="915921"/>
                  </a:cubicBezTo>
                  <a:cubicBezTo>
                    <a:pt x="1801855" y="941997"/>
                    <a:pt x="1773171" y="950472"/>
                    <a:pt x="1749051" y="964814"/>
                  </a:cubicBezTo>
                  <a:cubicBezTo>
                    <a:pt x="1706677" y="990890"/>
                    <a:pt x="1668867" y="1020877"/>
                    <a:pt x="1640835" y="1061947"/>
                  </a:cubicBezTo>
                  <a:cubicBezTo>
                    <a:pt x="1629753" y="1078896"/>
                    <a:pt x="1613455" y="1088023"/>
                    <a:pt x="1594551" y="1091283"/>
                  </a:cubicBezTo>
                  <a:cubicBezTo>
                    <a:pt x="1567822" y="1095846"/>
                    <a:pt x="1541095" y="1099757"/>
                    <a:pt x="1514366" y="1096498"/>
                  </a:cubicBezTo>
                  <a:cubicBezTo>
                    <a:pt x="1458303" y="1093890"/>
                    <a:pt x="1416581" y="1123878"/>
                    <a:pt x="1376164" y="1156473"/>
                  </a:cubicBezTo>
                  <a:cubicBezTo>
                    <a:pt x="1363777" y="1166903"/>
                    <a:pt x="1352695" y="1178637"/>
                    <a:pt x="1341613" y="1189720"/>
                  </a:cubicBezTo>
                  <a:cubicBezTo>
                    <a:pt x="1340309" y="1194283"/>
                    <a:pt x="1336397" y="1197542"/>
                    <a:pt x="1332486" y="1198846"/>
                  </a:cubicBezTo>
                  <a:cubicBezTo>
                    <a:pt x="1331182" y="1200802"/>
                    <a:pt x="1329227" y="1202106"/>
                    <a:pt x="1327923" y="1204061"/>
                  </a:cubicBezTo>
                  <a:lnTo>
                    <a:pt x="1327923" y="1204061"/>
                  </a:lnTo>
                  <a:cubicBezTo>
                    <a:pt x="1327923" y="1204061"/>
                    <a:pt x="1327923" y="1204061"/>
                    <a:pt x="1327923" y="1204061"/>
                  </a:cubicBezTo>
                  <a:cubicBezTo>
                    <a:pt x="1324012" y="1210581"/>
                    <a:pt x="1317493" y="1213840"/>
                    <a:pt x="1310321" y="1215144"/>
                  </a:cubicBezTo>
                  <a:cubicBezTo>
                    <a:pt x="1299891" y="1238612"/>
                    <a:pt x="1284245" y="1257517"/>
                    <a:pt x="1260125" y="1268600"/>
                  </a:cubicBezTo>
                  <a:cubicBezTo>
                    <a:pt x="1249695" y="1296631"/>
                    <a:pt x="1226878" y="1314885"/>
                    <a:pt x="1205365" y="1333138"/>
                  </a:cubicBezTo>
                  <a:cubicBezTo>
                    <a:pt x="1200802" y="1339657"/>
                    <a:pt x="1195587" y="1346828"/>
                    <a:pt x="1186460" y="1347480"/>
                  </a:cubicBezTo>
                  <a:cubicBezTo>
                    <a:pt x="1177986" y="1355303"/>
                    <a:pt x="1169511" y="1363125"/>
                    <a:pt x="1156473" y="1362473"/>
                  </a:cubicBezTo>
                  <a:cubicBezTo>
                    <a:pt x="1155821" y="1366385"/>
                    <a:pt x="1155821" y="1370296"/>
                    <a:pt x="1151258" y="1371600"/>
                  </a:cubicBezTo>
                  <a:cubicBezTo>
                    <a:pt x="1131701" y="1383334"/>
                    <a:pt x="1112144" y="1395069"/>
                    <a:pt x="1092587" y="1406803"/>
                  </a:cubicBezTo>
                  <a:cubicBezTo>
                    <a:pt x="1095846" y="1410062"/>
                    <a:pt x="1099106" y="1412670"/>
                    <a:pt x="1102365" y="1415929"/>
                  </a:cubicBezTo>
                  <a:cubicBezTo>
                    <a:pt x="1136264" y="1405499"/>
                    <a:pt x="1165599" y="1384638"/>
                    <a:pt x="1198194" y="1370948"/>
                  </a:cubicBezTo>
                  <a:cubicBezTo>
                    <a:pt x="1191675" y="1363125"/>
                    <a:pt x="1196891" y="1357910"/>
                    <a:pt x="1203410" y="1353347"/>
                  </a:cubicBezTo>
                  <a:cubicBezTo>
                    <a:pt x="1222967" y="1338353"/>
                    <a:pt x="1239264" y="1320100"/>
                    <a:pt x="1260125" y="1306410"/>
                  </a:cubicBezTo>
                  <a:cubicBezTo>
                    <a:pt x="1264688" y="1305106"/>
                    <a:pt x="1268600" y="1305758"/>
                    <a:pt x="1271859" y="1307714"/>
                  </a:cubicBezTo>
                  <a:cubicBezTo>
                    <a:pt x="1273163" y="1305758"/>
                    <a:pt x="1273815" y="1304454"/>
                    <a:pt x="1275119" y="1302499"/>
                  </a:cubicBezTo>
                  <a:cubicBezTo>
                    <a:pt x="1273815" y="1298587"/>
                    <a:pt x="1272511" y="1294024"/>
                    <a:pt x="1273163" y="1288809"/>
                  </a:cubicBezTo>
                  <a:cubicBezTo>
                    <a:pt x="1288809" y="1268600"/>
                    <a:pt x="1303802" y="1249043"/>
                    <a:pt x="1322708" y="1231441"/>
                  </a:cubicBezTo>
                  <a:cubicBezTo>
                    <a:pt x="1329227" y="1225574"/>
                    <a:pt x="1336397" y="1219707"/>
                    <a:pt x="1345524" y="1217751"/>
                  </a:cubicBezTo>
                  <a:cubicBezTo>
                    <a:pt x="1348784" y="1217751"/>
                    <a:pt x="1352043" y="1217751"/>
                    <a:pt x="1355303" y="1217751"/>
                  </a:cubicBezTo>
                  <a:cubicBezTo>
                    <a:pt x="1355954" y="1216448"/>
                    <a:pt x="1357258" y="1215796"/>
                    <a:pt x="1357910" y="1214492"/>
                  </a:cubicBezTo>
                  <a:lnTo>
                    <a:pt x="1357910" y="1214492"/>
                  </a:lnTo>
                  <a:cubicBezTo>
                    <a:pt x="1365733" y="1207321"/>
                    <a:pt x="1373556" y="1200802"/>
                    <a:pt x="1381379" y="1193631"/>
                  </a:cubicBezTo>
                  <a:cubicBezTo>
                    <a:pt x="1380727" y="1190372"/>
                    <a:pt x="1380075" y="1187112"/>
                    <a:pt x="1380075" y="1183853"/>
                  </a:cubicBezTo>
                  <a:cubicBezTo>
                    <a:pt x="1421145" y="1142131"/>
                    <a:pt x="1468082" y="1114751"/>
                    <a:pt x="1530012" y="1125833"/>
                  </a:cubicBezTo>
                  <a:cubicBezTo>
                    <a:pt x="1546961" y="1128441"/>
                    <a:pt x="1563911" y="1129093"/>
                    <a:pt x="1580860" y="1125833"/>
                  </a:cubicBezTo>
                  <a:cubicBezTo>
                    <a:pt x="1591291" y="1124530"/>
                    <a:pt x="1601070" y="1122574"/>
                    <a:pt x="1611500" y="1128441"/>
                  </a:cubicBezTo>
                  <a:cubicBezTo>
                    <a:pt x="1612804" y="1129093"/>
                    <a:pt x="1614108" y="1130397"/>
                    <a:pt x="1615411" y="1131049"/>
                  </a:cubicBezTo>
                  <a:cubicBezTo>
                    <a:pt x="1636272" y="1121270"/>
                    <a:pt x="1652569" y="1104321"/>
                    <a:pt x="1666260" y="1083460"/>
                  </a:cubicBezTo>
                  <a:cubicBezTo>
                    <a:pt x="1691684" y="1045649"/>
                    <a:pt x="1724931" y="1015662"/>
                    <a:pt x="1764045" y="992194"/>
                  </a:cubicBezTo>
                  <a:cubicBezTo>
                    <a:pt x="1767956" y="989586"/>
                    <a:pt x="1771867" y="985023"/>
                    <a:pt x="1777083" y="987630"/>
                  </a:cubicBezTo>
                  <a:cubicBezTo>
                    <a:pt x="1784254" y="991542"/>
                    <a:pt x="1779690" y="997409"/>
                    <a:pt x="1777735" y="1002624"/>
                  </a:cubicBezTo>
                  <a:cubicBezTo>
                    <a:pt x="1764045" y="1040434"/>
                    <a:pt x="1750355" y="1078245"/>
                    <a:pt x="1736665" y="1115403"/>
                  </a:cubicBezTo>
                  <a:cubicBezTo>
                    <a:pt x="1736665" y="1115403"/>
                    <a:pt x="1736665" y="1115403"/>
                    <a:pt x="1736665" y="1115403"/>
                  </a:cubicBezTo>
                  <a:cubicBezTo>
                    <a:pt x="1736665" y="1115403"/>
                    <a:pt x="1736665" y="1115403"/>
                    <a:pt x="1736665" y="1115403"/>
                  </a:cubicBezTo>
                  <a:cubicBezTo>
                    <a:pt x="1733405" y="1123878"/>
                    <a:pt x="1730798" y="1132352"/>
                    <a:pt x="1727538" y="1140827"/>
                  </a:cubicBezTo>
                  <a:cubicBezTo>
                    <a:pt x="1718412" y="1168859"/>
                    <a:pt x="1711241" y="1197542"/>
                    <a:pt x="1697551" y="1224270"/>
                  </a:cubicBezTo>
                  <a:cubicBezTo>
                    <a:pt x="1696899" y="1227530"/>
                    <a:pt x="1696899" y="1231441"/>
                    <a:pt x="1694291" y="1233397"/>
                  </a:cubicBezTo>
                  <a:cubicBezTo>
                    <a:pt x="1695595" y="1236005"/>
                    <a:pt x="1696247" y="1238612"/>
                    <a:pt x="1696899" y="1241220"/>
                  </a:cubicBezTo>
                  <a:cubicBezTo>
                    <a:pt x="1698855" y="1258169"/>
                    <a:pt x="1689076" y="1264688"/>
                    <a:pt x="1674734" y="1267296"/>
                  </a:cubicBezTo>
                  <a:cubicBezTo>
                    <a:pt x="1673430" y="1267296"/>
                    <a:pt x="1672127" y="1267948"/>
                    <a:pt x="1670823" y="1267948"/>
                  </a:cubicBezTo>
                  <a:cubicBezTo>
                    <a:pt x="1664956" y="1277074"/>
                    <a:pt x="1658437" y="1286853"/>
                    <a:pt x="1650614" y="1295328"/>
                  </a:cubicBezTo>
                  <a:cubicBezTo>
                    <a:pt x="1651266" y="1297283"/>
                    <a:pt x="1651918" y="1299891"/>
                    <a:pt x="1653222" y="1302499"/>
                  </a:cubicBezTo>
                  <a:cubicBezTo>
                    <a:pt x="1652569" y="1305106"/>
                    <a:pt x="1651918" y="1307062"/>
                    <a:pt x="1649962" y="1309018"/>
                  </a:cubicBezTo>
                  <a:cubicBezTo>
                    <a:pt x="1648658" y="1310321"/>
                    <a:pt x="1647354" y="1310973"/>
                    <a:pt x="1645399" y="1310973"/>
                  </a:cubicBezTo>
                  <a:cubicBezTo>
                    <a:pt x="1643443" y="1310973"/>
                    <a:pt x="1641487" y="1310321"/>
                    <a:pt x="1638880" y="1309669"/>
                  </a:cubicBezTo>
                  <a:cubicBezTo>
                    <a:pt x="1613455" y="1344220"/>
                    <a:pt x="1604329" y="1387898"/>
                    <a:pt x="1578253" y="1422448"/>
                  </a:cubicBezTo>
                  <a:cubicBezTo>
                    <a:pt x="1572386" y="1430271"/>
                    <a:pt x="1578253" y="1443309"/>
                    <a:pt x="1569126" y="1451784"/>
                  </a:cubicBezTo>
                  <a:cubicBezTo>
                    <a:pt x="1567822" y="1455043"/>
                    <a:pt x="1565867" y="1458955"/>
                    <a:pt x="1564563" y="1462214"/>
                  </a:cubicBezTo>
                  <a:cubicBezTo>
                    <a:pt x="1563911" y="1469385"/>
                    <a:pt x="1561303" y="1475904"/>
                    <a:pt x="1556740" y="1481771"/>
                  </a:cubicBezTo>
                  <a:cubicBezTo>
                    <a:pt x="1558044" y="1485683"/>
                    <a:pt x="1558696" y="1489594"/>
                    <a:pt x="1559999" y="1494157"/>
                  </a:cubicBezTo>
                  <a:cubicBezTo>
                    <a:pt x="1571082" y="1475252"/>
                    <a:pt x="1580209" y="1454391"/>
                    <a:pt x="1589335" y="1434183"/>
                  </a:cubicBezTo>
                  <a:cubicBezTo>
                    <a:pt x="1592594" y="1427012"/>
                    <a:pt x="1597158" y="1420493"/>
                    <a:pt x="1603025" y="1419841"/>
                  </a:cubicBezTo>
                  <a:cubicBezTo>
                    <a:pt x="1655829" y="1419189"/>
                    <a:pt x="1698203" y="1390505"/>
                    <a:pt x="1742532" y="1367037"/>
                  </a:cubicBezTo>
                  <a:cubicBezTo>
                    <a:pt x="1743836" y="1366385"/>
                    <a:pt x="1745791" y="1366385"/>
                    <a:pt x="1747095" y="1366385"/>
                  </a:cubicBezTo>
                  <a:cubicBezTo>
                    <a:pt x="1749703" y="1367689"/>
                    <a:pt x="1751659" y="1368992"/>
                    <a:pt x="1753614" y="1370296"/>
                  </a:cubicBezTo>
                  <a:cubicBezTo>
                    <a:pt x="1754918" y="1368341"/>
                    <a:pt x="1756222" y="1367037"/>
                    <a:pt x="1757526" y="1365081"/>
                  </a:cubicBezTo>
                  <a:cubicBezTo>
                    <a:pt x="1788165" y="1346176"/>
                    <a:pt x="1814241" y="1320752"/>
                    <a:pt x="1846836" y="1305106"/>
                  </a:cubicBezTo>
                  <a:cubicBezTo>
                    <a:pt x="1851399" y="1302499"/>
                    <a:pt x="1855963" y="1295328"/>
                    <a:pt x="1861830" y="1299891"/>
                  </a:cubicBezTo>
                  <a:cubicBezTo>
                    <a:pt x="1868349" y="1305106"/>
                    <a:pt x="1868349" y="1312277"/>
                    <a:pt x="1865089" y="1320100"/>
                  </a:cubicBezTo>
                  <a:cubicBezTo>
                    <a:pt x="1865741" y="1320752"/>
                    <a:pt x="1866393" y="1321404"/>
                    <a:pt x="1867045" y="1322056"/>
                  </a:cubicBezTo>
                  <a:cubicBezTo>
                    <a:pt x="1870305" y="1320752"/>
                    <a:pt x="1872912" y="1319448"/>
                    <a:pt x="1876171" y="1318796"/>
                  </a:cubicBezTo>
                  <a:cubicBezTo>
                    <a:pt x="1892469" y="1324663"/>
                    <a:pt x="1900944" y="1338353"/>
                    <a:pt x="1910070" y="1352043"/>
                  </a:cubicBezTo>
                  <a:cubicBezTo>
                    <a:pt x="1913982" y="1357910"/>
                    <a:pt x="1915938" y="1365081"/>
                    <a:pt x="1910723" y="1371600"/>
                  </a:cubicBezTo>
                  <a:cubicBezTo>
                    <a:pt x="1902248" y="1382031"/>
                    <a:pt x="1904204" y="1394417"/>
                    <a:pt x="1904855" y="1406151"/>
                  </a:cubicBezTo>
                  <a:cubicBezTo>
                    <a:pt x="1904855" y="1408107"/>
                    <a:pt x="1904855" y="1410062"/>
                    <a:pt x="1904855" y="1412018"/>
                  </a:cubicBezTo>
                  <a:cubicBezTo>
                    <a:pt x="1918545" y="1415277"/>
                    <a:pt x="1932887" y="1415929"/>
                    <a:pt x="1947229" y="1418537"/>
                  </a:cubicBezTo>
                  <a:cubicBezTo>
                    <a:pt x="1961571" y="1417885"/>
                    <a:pt x="1973305" y="1408758"/>
                    <a:pt x="1986995" y="1406803"/>
                  </a:cubicBezTo>
                  <a:cubicBezTo>
                    <a:pt x="2013723" y="1396372"/>
                    <a:pt x="2025457" y="1417885"/>
                    <a:pt x="2042406" y="1430923"/>
                  </a:cubicBezTo>
                  <a:cubicBezTo>
                    <a:pt x="2043058" y="1431575"/>
                    <a:pt x="2043710" y="1432227"/>
                    <a:pt x="2044362" y="1432227"/>
                  </a:cubicBezTo>
                  <a:cubicBezTo>
                    <a:pt x="2045666" y="1427664"/>
                    <a:pt x="2046318" y="1423752"/>
                    <a:pt x="2047622" y="1419189"/>
                  </a:cubicBezTo>
                  <a:cubicBezTo>
                    <a:pt x="2037843" y="1413322"/>
                    <a:pt x="2022849" y="1411366"/>
                    <a:pt x="2028065" y="1393765"/>
                  </a:cubicBezTo>
                  <a:cubicBezTo>
                    <a:pt x="2028065" y="1383986"/>
                    <a:pt x="2028065" y="1374208"/>
                    <a:pt x="2028065" y="1364429"/>
                  </a:cubicBezTo>
                  <a:cubicBezTo>
                    <a:pt x="2028065" y="1364429"/>
                    <a:pt x="2028065" y="1364429"/>
                    <a:pt x="2028065" y="1364429"/>
                  </a:cubicBezTo>
                  <a:cubicBezTo>
                    <a:pt x="2003292" y="1353347"/>
                    <a:pt x="1983083" y="1336397"/>
                    <a:pt x="1962875" y="1319448"/>
                  </a:cubicBezTo>
                  <a:cubicBezTo>
                    <a:pt x="1958311" y="1315537"/>
                    <a:pt x="1943318" y="1310973"/>
                    <a:pt x="1956356" y="1299891"/>
                  </a:cubicBezTo>
                  <a:cubicBezTo>
                    <a:pt x="1956356" y="1299891"/>
                    <a:pt x="1956356" y="1299891"/>
                    <a:pt x="1956356" y="1299891"/>
                  </a:cubicBezTo>
                  <a:cubicBezTo>
                    <a:pt x="1955052" y="1286853"/>
                    <a:pt x="1936146" y="1297935"/>
                    <a:pt x="1935495" y="1284245"/>
                  </a:cubicBezTo>
                  <a:cubicBezTo>
                    <a:pt x="1935495" y="1281638"/>
                    <a:pt x="1925716" y="1268600"/>
                    <a:pt x="1941362" y="1277726"/>
                  </a:cubicBezTo>
                  <a:cubicBezTo>
                    <a:pt x="1947229" y="1280986"/>
                    <a:pt x="1949837" y="1274467"/>
                    <a:pt x="1951792" y="1270555"/>
                  </a:cubicBezTo>
                  <a:cubicBezTo>
                    <a:pt x="1962875" y="1251650"/>
                    <a:pt x="1980476" y="1243176"/>
                    <a:pt x="2001337" y="1238612"/>
                  </a:cubicBezTo>
                  <a:cubicBezTo>
                    <a:pt x="2038495" y="1229486"/>
                    <a:pt x="2072394" y="1211232"/>
                    <a:pt x="2111508" y="1210581"/>
                  </a:cubicBezTo>
                  <a:cubicBezTo>
                    <a:pt x="2147363" y="1202106"/>
                    <a:pt x="2151274" y="1204713"/>
                    <a:pt x="2151274" y="1240568"/>
                  </a:cubicBezTo>
                  <a:cubicBezTo>
                    <a:pt x="2151274" y="1276422"/>
                    <a:pt x="2151274" y="1312277"/>
                    <a:pt x="2150622" y="1348132"/>
                  </a:cubicBezTo>
                  <a:cubicBezTo>
                    <a:pt x="2150622" y="1356606"/>
                    <a:pt x="2153230" y="1366385"/>
                    <a:pt x="2146059" y="1373556"/>
                  </a:cubicBezTo>
                  <a:cubicBezTo>
                    <a:pt x="2152578" y="1396372"/>
                    <a:pt x="2149970" y="1419189"/>
                    <a:pt x="2150622" y="1442005"/>
                  </a:cubicBezTo>
                  <a:lnTo>
                    <a:pt x="2150622" y="1442005"/>
                  </a:lnTo>
                  <a:cubicBezTo>
                    <a:pt x="2150622" y="1443309"/>
                    <a:pt x="2150622" y="1444613"/>
                    <a:pt x="2150622" y="1446569"/>
                  </a:cubicBezTo>
                  <a:cubicBezTo>
                    <a:pt x="2154533" y="1448524"/>
                    <a:pt x="2157793" y="1451132"/>
                    <a:pt x="2160401" y="1455695"/>
                  </a:cubicBezTo>
                  <a:cubicBezTo>
                    <a:pt x="2161052" y="1460259"/>
                    <a:pt x="2161052" y="1465474"/>
                    <a:pt x="2161052" y="1470037"/>
                  </a:cubicBezTo>
                  <a:cubicBezTo>
                    <a:pt x="2161705" y="1477208"/>
                    <a:pt x="2161052" y="1485031"/>
                    <a:pt x="2161052" y="1492202"/>
                  </a:cubicBezTo>
                  <a:cubicBezTo>
                    <a:pt x="2161052" y="1504588"/>
                    <a:pt x="2157141" y="1510455"/>
                    <a:pt x="2148667" y="1511107"/>
                  </a:cubicBezTo>
                  <a:cubicBezTo>
                    <a:pt x="2148014" y="1513063"/>
                    <a:pt x="2148014" y="1514366"/>
                    <a:pt x="2147363" y="1516322"/>
                  </a:cubicBezTo>
                  <a:cubicBezTo>
                    <a:pt x="2152578" y="1519582"/>
                    <a:pt x="2153882" y="1521537"/>
                    <a:pt x="2157141" y="1528056"/>
                  </a:cubicBezTo>
                  <a:cubicBezTo>
                    <a:pt x="2153882" y="1638228"/>
                    <a:pt x="2146059" y="1747747"/>
                    <a:pt x="2146059" y="1857918"/>
                  </a:cubicBezTo>
                  <a:cubicBezTo>
                    <a:pt x="2146059" y="1960919"/>
                    <a:pt x="2144103" y="2063919"/>
                    <a:pt x="2143451" y="2166920"/>
                  </a:cubicBezTo>
                  <a:cubicBezTo>
                    <a:pt x="2142148" y="2262097"/>
                    <a:pt x="2144755" y="2357926"/>
                    <a:pt x="2136932" y="2453104"/>
                  </a:cubicBezTo>
                  <a:cubicBezTo>
                    <a:pt x="2136280" y="2462231"/>
                    <a:pt x="2137584" y="2471357"/>
                    <a:pt x="2137584" y="2479832"/>
                  </a:cubicBezTo>
                  <a:cubicBezTo>
                    <a:pt x="2134325" y="2486351"/>
                    <a:pt x="2130413" y="2490263"/>
                    <a:pt x="2126502" y="2492218"/>
                  </a:cubicBezTo>
                  <a:cubicBezTo>
                    <a:pt x="2127153" y="2516991"/>
                    <a:pt x="2129761" y="2541763"/>
                    <a:pt x="2122591" y="2566535"/>
                  </a:cubicBezTo>
                  <a:lnTo>
                    <a:pt x="2122591" y="2566535"/>
                  </a:lnTo>
                  <a:cubicBezTo>
                    <a:pt x="2103685" y="2590003"/>
                    <a:pt x="2076957" y="2591959"/>
                    <a:pt x="2051533" y="2589351"/>
                  </a:cubicBezTo>
                  <a:cubicBezTo>
                    <a:pt x="1985039" y="2582832"/>
                    <a:pt x="1922457" y="2595219"/>
                    <a:pt x="1863786" y="2625206"/>
                  </a:cubicBezTo>
                  <a:lnTo>
                    <a:pt x="1862482" y="2624554"/>
                  </a:lnTo>
                  <a:cubicBezTo>
                    <a:pt x="1855311" y="2635636"/>
                    <a:pt x="1842273" y="2640200"/>
                    <a:pt x="1831842" y="2648022"/>
                  </a:cubicBezTo>
                  <a:cubicBezTo>
                    <a:pt x="1822716" y="2655193"/>
                    <a:pt x="1820760" y="2659105"/>
                    <a:pt x="1833798" y="2663668"/>
                  </a:cubicBezTo>
                  <a:cubicBezTo>
                    <a:pt x="1862482" y="2674099"/>
                    <a:pt x="1886602" y="2691048"/>
                    <a:pt x="1904204" y="2717124"/>
                  </a:cubicBezTo>
                  <a:cubicBezTo>
                    <a:pt x="1932235" y="2758846"/>
                    <a:pt x="1940058" y="2804479"/>
                    <a:pt x="1929627" y="2852720"/>
                  </a:cubicBezTo>
                  <a:cubicBezTo>
                    <a:pt x="1925716" y="2869669"/>
                    <a:pt x="1930280" y="2873580"/>
                    <a:pt x="1946577" y="2874884"/>
                  </a:cubicBezTo>
                  <a:cubicBezTo>
                    <a:pt x="2008508" y="2880099"/>
                    <a:pt x="2039799" y="2909435"/>
                    <a:pt x="2048925" y="2971365"/>
                  </a:cubicBezTo>
                  <a:cubicBezTo>
                    <a:pt x="2051533" y="2988967"/>
                    <a:pt x="2052185" y="3007220"/>
                    <a:pt x="2053489" y="3025473"/>
                  </a:cubicBezTo>
                  <a:cubicBezTo>
                    <a:pt x="2054793" y="3043727"/>
                    <a:pt x="2047622" y="3060676"/>
                    <a:pt x="2045666" y="3080885"/>
                  </a:cubicBezTo>
                  <a:cubicBezTo>
                    <a:pt x="2063919" y="3078929"/>
                    <a:pt x="2080217" y="3069803"/>
                    <a:pt x="2098470" y="3071106"/>
                  </a:cubicBezTo>
                  <a:cubicBezTo>
                    <a:pt x="2111508" y="3071758"/>
                    <a:pt x="2118027" y="3075670"/>
                    <a:pt x="2117375" y="3090012"/>
                  </a:cubicBezTo>
                  <a:cubicBezTo>
                    <a:pt x="2115419" y="3154550"/>
                    <a:pt x="2114115" y="3219740"/>
                    <a:pt x="2113464" y="3284278"/>
                  </a:cubicBezTo>
                  <a:cubicBezTo>
                    <a:pt x="2113464" y="3297968"/>
                    <a:pt x="2107596" y="3301879"/>
                    <a:pt x="2095211" y="3299924"/>
                  </a:cubicBezTo>
                  <a:cubicBezTo>
                    <a:pt x="2051533" y="3292753"/>
                    <a:pt x="2051533" y="3310354"/>
                    <a:pt x="2059356" y="3344905"/>
                  </a:cubicBezTo>
                  <a:cubicBezTo>
                    <a:pt x="2061312" y="3353380"/>
                    <a:pt x="2062615" y="3362506"/>
                    <a:pt x="2064571" y="3371633"/>
                  </a:cubicBezTo>
                  <a:cubicBezTo>
                    <a:pt x="2063267" y="3372285"/>
                    <a:pt x="2060660" y="3374241"/>
                    <a:pt x="2060660" y="3374241"/>
                  </a:cubicBezTo>
                  <a:cubicBezTo>
                    <a:pt x="2058052" y="3370981"/>
                    <a:pt x="2056096" y="3367721"/>
                    <a:pt x="2054141" y="3364462"/>
                  </a:cubicBezTo>
                  <a:cubicBezTo>
                    <a:pt x="2053489" y="3367721"/>
                    <a:pt x="2052837" y="3370981"/>
                    <a:pt x="2050229" y="3373588"/>
                  </a:cubicBezTo>
                  <a:cubicBezTo>
                    <a:pt x="2046970" y="3382715"/>
                    <a:pt x="2053489" y="3389234"/>
                    <a:pt x="2056748" y="3396405"/>
                  </a:cubicBezTo>
                  <a:cubicBezTo>
                    <a:pt x="2071742" y="3429000"/>
                    <a:pt x="2089343" y="3460943"/>
                    <a:pt x="2076957" y="3499406"/>
                  </a:cubicBezTo>
                  <a:cubicBezTo>
                    <a:pt x="2072394" y="3513747"/>
                    <a:pt x="2073698" y="3530045"/>
                    <a:pt x="2072394" y="3545690"/>
                  </a:cubicBezTo>
                  <a:cubicBezTo>
                    <a:pt x="2071090" y="3561336"/>
                    <a:pt x="2078261" y="3575026"/>
                    <a:pt x="2091299" y="3582849"/>
                  </a:cubicBezTo>
                  <a:cubicBezTo>
                    <a:pt x="2103685" y="3590020"/>
                    <a:pt x="2114115" y="3579589"/>
                    <a:pt x="2123894" y="3573722"/>
                  </a:cubicBezTo>
                  <a:cubicBezTo>
                    <a:pt x="2136280" y="3566551"/>
                    <a:pt x="2140192" y="3556121"/>
                    <a:pt x="2138236" y="3542431"/>
                  </a:cubicBezTo>
                  <a:cubicBezTo>
                    <a:pt x="2136280" y="3530045"/>
                    <a:pt x="2134325" y="3518311"/>
                    <a:pt x="2133673" y="3505925"/>
                  </a:cubicBezTo>
                  <a:cubicBezTo>
                    <a:pt x="2131065" y="3468766"/>
                    <a:pt x="2146711" y="3451817"/>
                    <a:pt x="2184521" y="3455076"/>
                  </a:cubicBezTo>
                  <a:cubicBezTo>
                    <a:pt x="2251667" y="3461595"/>
                    <a:pt x="2318813" y="3457032"/>
                    <a:pt x="2385958" y="3458988"/>
                  </a:cubicBezTo>
                  <a:cubicBezTo>
                    <a:pt x="2417250" y="3458336"/>
                    <a:pt x="2448541" y="3459639"/>
                    <a:pt x="2480484" y="3457684"/>
                  </a:cubicBezTo>
                  <a:cubicBezTo>
                    <a:pt x="2522206" y="3452469"/>
                    <a:pt x="2563927" y="3451817"/>
                    <a:pt x="2605649" y="3447254"/>
                  </a:cubicBezTo>
                  <a:cubicBezTo>
                    <a:pt x="2606301" y="3447254"/>
                    <a:pt x="2606953" y="3447254"/>
                    <a:pt x="2608257" y="3447254"/>
                  </a:cubicBezTo>
                  <a:cubicBezTo>
                    <a:pt x="2607605" y="3446601"/>
                    <a:pt x="2606301" y="3446601"/>
                    <a:pt x="2605649" y="3445950"/>
                  </a:cubicBezTo>
                  <a:cubicBezTo>
                    <a:pt x="2621947" y="3440735"/>
                    <a:pt x="2631725" y="3440735"/>
                    <a:pt x="2646067" y="3445950"/>
                  </a:cubicBezTo>
                  <a:cubicBezTo>
                    <a:pt x="2642155" y="3449209"/>
                    <a:pt x="2638896" y="3451165"/>
                    <a:pt x="2634985" y="3451817"/>
                  </a:cubicBezTo>
                  <a:cubicBezTo>
                    <a:pt x="2655846" y="3461595"/>
                    <a:pt x="2668231" y="3485064"/>
                    <a:pt x="2666276" y="3511140"/>
                  </a:cubicBezTo>
                  <a:cubicBezTo>
                    <a:pt x="2664972" y="3526785"/>
                    <a:pt x="2659105" y="3544387"/>
                    <a:pt x="2672143" y="3559380"/>
                  </a:cubicBezTo>
                  <a:cubicBezTo>
                    <a:pt x="2676054" y="3558728"/>
                    <a:pt x="2679966" y="3556773"/>
                    <a:pt x="2683877" y="3556773"/>
                  </a:cubicBezTo>
                  <a:cubicBezTo>
                    <a:pt x="2713865" y="3558728"/>
                    <a:pt x="2711909" y="3540475"/>
                    <a:pt x="2707346" y="3520918"/>
                  </a:cubicBezTo>
                  <a:cubicBezTo>
                    <a:pt x="2702130" y="3496798"/>
                    <a:pt x="2696915" y="3473330"/>
                    <a:pt x="2687137" y="3450513"/>
                  </a:cubicBezTo>
                  <a:cubicBezTo>
                    <a:pt x="2681922" y="3438127"/>
                    <a:pt x="2682573" y="3429652"/>
                    <a:pt x="2698219" y="3428348"/>
                  </a:cubicBezTo>
                  <a:cubicBezTo>
                    <a:pt x="2714517" y="3427044"/>
                    <a:pt x="2717124" y="3417266"/>
                    <a:pt x="2715168" y="3402924"/>
                  </a:cubicBezTo>
                  <a:cubicBezTo>
                    <a:pt x="2710605" y="3369677"/>
                    <a:pt x="2707998" y="3336430"/>
                    <a:pt x="2704738" y="3303183"/>
                  </a:cubicBezTo>
                  <a:cubicBezTo>
                    <a:pt x="2709302" y="3289493"/>
                    <a:pt x="2708649" y="3278411"/>
                    <a:pt x="2691048" y="3275803"/>
                  </a:cubicBezTo>
                  <a:cubicBezTo>
                    <a:pt x="2681269" y="3274500"/>
                    <a:pt x="2678010" y="3268632"/>
                    <a:pt x="2677358" y="3258854"/>
                  </a:cubicBezTo>
                  <a:cubicBezTo>
                    <a:pt x="2676054" y="3218436"/>
                    <a:pt x="2672795" y="3178018"/>
                    <a:pt x="2674099" y="3137600"/>
                  </a:cubicBezTo>
                  <a:cubicBezTo>
                    <a:pt x="2674099" y="3131081"/>
                    <a:pt x="2672795" y="3122607"/>
                    <a:pt x="2681269" y="3121303"/>
                  </a:cubicBezTo>
                  <a:cubicBezTo>
                    <a:pt x="2711257" y="3118043"/>
                    <a:pt x="2710605" y="3097834"/>
                    <a:pt x="2707346" y="3076322"/>
                  </a:cubicBezTo>
                  <a:cubicBezTo>
                    <a:pt x="2700175" y="3023518"/>
                    <a:pt x="2709302" y="2975929"/>
                    <a:pt x="2743852" y="2932903"/>
                  </a:cubicBezTo>
                  <a:cubicBezTo>
                    <a:pt x="2762105" y="2910739"/>
                    <a:pt x="2777751" y="2904220"/>
                    <a:pt x="2803175" y="2917258"/>
                  </a:cubicBezTo>
                  <a:cubicBezTo>
                    <a:pt x="2805131" y="2918561"/>
                    <a:pt x="2807087" y="2920517"/>
                    <a:pt x="2809042" y="2921821"/>
                  </a:cubicBezTo>
                  <a:cubicBezTo>
                    <a:pt x="2838378" y="2935511"/>
                    <a:pt x="2839682" y="2934207"/>
                    <a:pt x="2845549" y="2901612"/>
                  </a:cubicBezTo>
                  <a:cubicBezTo>
                    <a:pt x="2849460" y="2879447"/>
                    <a:pt x="2849460" y="2856631"/>
                    <a:pt x="2854023" y="2833814"/>
                  </a:cubicBezTo>
                  <a:cubicBezTo>
                    <a:pt x="2863150" y="2786878"/>
                    <a:pt x="2891834" y="2758194"/>
                    <a:pt x="2938770" y="2749719"/>
                  </a:cubicBezTo>
                  <a:cubicBezTo>
                    <a:pt x="2955720" y="2746460"/>
                    <a:pt x="2972669" y="2745808"/>
                    <a:pt x="2990271" y="2745808"/>
                  </a:cubicBezTo>
                  <a:cubicBezTo>
                    <a:pt x="3011132" y="2745808"/>
                    <a:pt x="3020258" y="2730162"/>
                    <a:pt x="3008524" y="2712561"/>
                  </a:cubicBezTo>
                  <a:cubicBezTo>
                    <a:pt x="2980492" y="2671491"/>
                    <a:pt x="2945289" y="2636288"/>
                    <a:pt x="2896397" y="2625858"/>
                  </a:cubicBezTo>
                  <a:cubicBezTo>
                    <a:pt x="2836422" y="2613472"/>
                    <a:pt x="2778403" y="2591307"/>
                    <a:pt x="2715168" y="2594567"/>
                  </a:cubicBezTo>
                  <a:cubicBezTo>
                    <a:pt x="2680618" y="2596522"/>
                    <a:pt x="2668884" y="2580877"/>
                    <a:pt x="2666928" y="2546326"/>
                  </a:cubicBezTo>
                  <a:cubicBezTo>
                    <a:pt x="2661061" y="2438110"/>
                    <a:pt x="2659757" y="2329895"/>
                    <a:pt x="2657801" y="2222331"/>
                  </a:cubicBezTo>
                  <a:cubicBezTo>
                    <a:pt x="2655846" y="2124546"/>
                    <a:pt x="2649327" y="2027413"/>
                    <a:pt x="2651934" y="1929627"/>
                  </a:cubicBezTo>
                  <a:cubicBezTo>
                    <a:pt x="2651934" y="1926368"/>
                    <a:pt x="2651934" y="1923108"/>
                    <a:pt x="2651282" y="1919849"/>
                  </a:cubicBezTo>
                  <a:cubicBezTo>
                    <a:pt x="2645415" y="1803810"/>
                    <a:pt x="2640852" y="1687120"/>
                    <a:pt x="2642155" y="1571082"/>
                  </a:cubicBezTo>
                  <a:cubicBezTo>
                    <a:pt x="2642808" y="1539139"/>
                    <a:pt x="2655193" y="1524797"/>
                    <a:pt x="2685181" y="1520234"/>
                  </a:cubicBezTo>
                  <a:cubicBezTo>
                    <a:pt x="2687137" y="1516974"/>
                    <a:pt x="2689745" y="1513063"/>
                    <a:pt x="2692352" y="1510455"/>
                  </a:cubicBezTo>
                  <a:cubicBezTo>
                    <a:pt x="2694307" y="1510455"/>
                    <a:pt x="2696264" y="1509803"/>
                    <a:pt x="2697567" y="1509803"/>
                  </a:cubicBezTo>
                  <a:cubicBezTo>
                    <a:pt x="2696915" y="1513063"/>
                    <a:pt x="2696915" y="1516322"/>
                    <a:pt x="2695611" y="1518930"/>
                  </a:cubicBezTo>
                  <a:cubicBezTo>
                    <a:pt x="2696915" y="1518930"/>
                    <a:pt x="2698219" y="1518930"/>
                    <a:pt x="2699523" y="1518278"/>
                  </a:cubicBezTo>
                  <a:cubicBezTo>
                    <a:pt x="2756890" y="1494157"/>
                    <a:pt x="2816213" y="1474600"/>
                    <a:pt x="2874232" y="1453740"/>
                  </a:cubicBezTo>
                  <a:cubicBezTo>
                    <a:pt x="2964846" y="1421145"/>
                    <a:pt x="3057417" y="1398328"/>
                    <a:pt x="3153246" y="1387246"/>
                  </a:cubicBezTo>
                  <a:cubicBezTo>
                    <a:pt x="3177366" y="1384638"/>
                    <a:pt x="3185841" y="1390505"/>
                    <a:pt x="3192360" y="1413974"/>
                  </a:cubicBezTo>
                  <a:cubicBezTo>
                    <a:pt x="3202139" y="1449176"/>
                    <a:pt x="3209961" y="1485683"/>
                    <a:pt x="3217133" y="1521537"/>
                  </a:cubicBezTo>
                  <a:cubicBezTo>
                    <a:pt x="3228215" y="1576297"/>
                    <a:pt x="3235385" y="1631709"/>
                    <a:pt x="3251031" y="1685165"/>
                  </a:cubicBezTo>
                  <a:cubicBezTo>
                    <a:pt x="3253639" y="1693639"/>
                    <a:pt x="3251683" y="1706677"/>
                    <a:pt x="3267981" y="1700810"/>
                  </a:cubicBezTo>
                  <a:cubicBezTo>
                    <a:pt x="3267981" y="1600417"/>
                    <a:pt x="3268632" y="1499373"/>
                    <a:pt x="3268632" y="1398980"/>
                  </a:cubicBezTo>
                  <a:cubicBezTo>
                    <a:pt x="3266677" y="1286201"/>
                    <a:pt x="3266025" y="1174074"/>
                    <a:pt x="3266025" y="1061947"/>
                  </a:cubicBezTo>
                  <a:close/>
                  <a:moveTo>
                    <a:pt x="2135629" y="318780"/>
                  </a:moveTo>
                  <a:cubicBezTo>
                    <a:pt x="2156489" y="307045"/>
                    <a:pt x="2178002" y="295963"/>
                    <a:pt x="2198863" y="284881"/>
                  </a:cubicBezTo>
                  <a:cubicBezTo>
                    <a:pt x="2199515" y="286837"/>
                    <a:pt x="2200167" y="288140"/>
                    <a:pt x="2201470" y="290096"/>
                  </a:cubicBezTo>
                  <a:cubicBezTo>
                    <a:pt x="2183217" y="305090"/>
                    <a:pt x="2165616" y="320083"/>
                    <a:pt x="2147363" y="334425"/>
                  </a:cubicBezTo>
                  <a:cubicBezTo>
                    <a:pt x="2143451" y="337685"/>
                    <a:pt x="2138888" y="348115"/>
                    <a:pt x="2132369" y="340292"/>
                  </a:cubicBezTo>
                  <a:cubicBezTo>
                    <a:pt x="2126502" y="333773"/>
                    <a:pt x="2126502" y="323995"/>
                    <a:pt x="2135629" y="318780"/>
                  </a:cubicBezTo>
                  <a:close/>
                  <a:moveTo>
                    <a:pt x="923092" y="663635"/>
                  </a:moveTo>
                  <a:cubicBezTo>
                    <a:pt x="884630" y="657768"/>
                    <a:pt x="845516" y="655813"/>
                    <a:pt x="806402" y="656464"/>
                  </a:cubicBezTo>
                  <a:cubicBezTo>
                    <a:pt x="797275" y="653205"/>
                    <a:pt x="793364" y="648642"/>
                    <a:pt x="794668" y="642123"/>
                  </a:cubicBezTo>
                  <a:cubicBezTo>
                    <a:pt x="795319" y="638863"/>
                    <a:pt x="797275" y="635604"/>
                    <a:pt x="799883" y="632344"/>
                  </a:cubicBezTo>
                  <a:cubicBezTo>
                    <a:pt x="807054" y="623869"/>
                    <a:pt x="814225" y="614091"/>
                    <a:pt x="822699" y="606920"/>
                  </a:cubicBezTo>
                  <a:cubicBezTo>
                    <a:pt x="842256" y="590622"/>
                    <a:pt x="856598" y="569110"/>
                    <a:pt x="873548" y="550205"/>
                  </a:cubicBezTo>
                  <a:cubicBezTo>
                    <a:pt x="875503" y="548249"/>
                    <a:pt x="877459" y="545641"/>
                    <a:pt x="879415" y="543686"/>
                  </a:cubicBezTo>
                  <a:cubicBezTo>
                    <a:pt x="905491" y="558027"/>
                    <a:pt x="930915" y="574325"/>
                    <a:pt x="953731" y="593882"/>
                  </a:cubicBezTo>
                  <a:cubicBezTo>
                    <a:pt x="962206" y="601705"/>
                    <a:pt x="974592" y="607572"/>
                    <a:pt x="972637" y="622566"/>
                  </a:cubicBezTo>
                  <a:cubicBezTo>
                    <a:pt x="969377" y="623218"/>
                    <a:pt x="966118" y="623869"/>
                    <a:pt x="962206" y="624521"/>
                  </a:cubicBezTo>
                  <a:cubicBezTo>
                    <a:pt x="930915" y="630388"/>
                    <a:pt x="898320" y="627129"/>
                    <a:pt x="866377" y="633648"/>
                  </a:cubicBezTo>
                  <a:cubicBezTo>
                    <a:pt x="898972" y="642123"/>
                    <a:pt x="930915" y="637559"/>
                    <a:pt x="962858" y="634300"/>
                  </a:cubicBezTo>
                  <a:cubicBezTo>
                    <a:pt x="967421" y="633648"/>
                    <a:pt x="972637" y="632996"/>
                    <a:pt x="977200" y="632996"/>
                  </a:cubicBezTo>
                  <a:cubicBezTo>
                    <a:pt x="970681" y="663635"/>
                    <a:pt x="951124" y="668199"/>
                    <a:pt x="923092" y="663635"/>
                  </a:cubicBezTo>
                  <a:close/>
                  <a:moveTo>
                    <a:pt x="1078245" y="670806"/>
                  </a:moveTo>
                  <a:cubicBezTo>
                    <a:pt x="1110188" y="664287"/>
                    <a:pt x="1141479" y="666895"/>
                    <a:pt x="1172770" y="674066"/>
                  </a:cubicBezTo>
                  <a:cubicBezTo>
                    <a:pt x="1141479" y="679281"/>
                    <a:pt x="1110188" y="677325"/>
                    <a:pt x="1078245" y="670806"/>
                  </a:cubicBezTo>
                  <a:close/>
                  <a:moveTo>
                    <a:pt x="1376164" y="750990"/>
                  </a:moveTo>
                  <a:cubicBezTo>
                    <a:pt x="1375511" y="752946"/>
                    <a:pt x="1374860" y="754902"/>
                    <a:pt x="1374208" y="756857"/>
                  </a:cubicBezTo>
                  <a:cubicBezTo>
                    <a:pt x="1370948" y="760117"/>
                    <a:pt x="1367689" y="763376"/>
                    <a:pt x="1365081" y="767288"/>
                  </a:cubicBezTo>
                  <a:cubicBezTo>
                    <a:pt x="1361170" y="770547"/>
                    <a:pt x="1357258" y="774459"/>
                    <a:pt x="1354651" y="778370"/>
                  </a:cubicBezTo>
                  <a:cubicBezTo>
                    <a:pt x="1356607" y="768591"/>
                    <a:pt x="1355303" y="758161"/>
                    <a:pt x="1359866" y="749686"/>
                  </a:cubicBezTo>
                  <a:cubicBezTo>
                    <a:pt x="1361170" y="746427"/>
                    <a:pt x="1363777" y="743819"/>
                    <a:pt x="1367037" y="741212"/>
                  </a:cubicBezTo>
                  <a:lnTo>
                    <a:pt x="1367037" y="741212"/>
                  </a:lnTo>
                  <a:cubicBezTo>
                    <a:pt x="1370296" y="741212"/>
                    <a:pt x="1372904" y="741212"/>
                    <a:pt x="1376164" y="741212"/>
                  </a:cubicBezTo>
                  <a:cubicBezTo>
                    <a:pt x="1376815" y="745123"/>
                    <a:pt x="1376815" y="748383"/>
                    <a:pt x="1376164" y="750990"/>
                  </a:cubicBezTo>
                  <a:close/>
                  <a:moveTo>
                    <a:pt x="1611500" y="678629"/>
                  </a:moveTo>
                  <a:cubicBezTo>
                    <a:pt x="1608240" y="695579"/>
                    <a:pt x="1597158" y="698838"/>
                    <a:pt x="1582164" y="694275"/>
                  </a:cubicBezTo>
                  <a:cubicBezTo>
                    <a:pt x="1570430" y="690363"/>
                    <a:pt x="1563259" y="672762"/>
                    <a:pt x="1546310" y="681889"/>
                  </a:cubicBezTo>
                  <a:cubicBezTo>
                    <a:pt x="1543050" y="683192"/>
                    <a:pt x="1541746" y="676022"/>
                    <a:pt x="1543050" y="672110"/>
                  </a:cubicBezTo>
                  <a:cubicBezTo>
                    <a:pt x="1546310" y="662984"/>
                    <a:pt x="1545658" y="652553"/>
                    <a:pt x="1553480" y="644730"/>
                  </a:cubicBezTo>
                  <a:cubicBezTo>
                    <a:pt x="1564563" y="632996"/>
                    <a:pt x="1568474" y="618654"/>
                    <a:pt x="1565215" y="601705"/>
                  </a:cubicBezTo>
                  <a:cubicBezTo>
                    <a:pt x="1561955" y="584755"/>
                    <a:pt x="1569126" y="576281"/>
                    <a:pt x="1587379" y="577584"/>
                  </a:cubicBezTo>
                  <a:cubicBezTo>
                    <a:pt x="1603025" y="578888"/>
                    <a:pt x="1588032" y="563895"/>
                    <a:pt x="1595854" y="559983"/>
                  </a:cubicBezTo>
                  <a:cubicBezTo>
                    <a:pt x="1602373" y="556724"/>
                    <a:pt x="1590639" y="543034"/>
                    <a:pt x="1603677" y="543686"/>
                  </a:cubicBezTo>
                  <a:cubicBezTo>
                    <a:pt x="1614108" y="544337"/>
                    <a:pt x="1614759" y="553464"/>
                    <a:pt x="1615411" y="561939"/>
                  </a:cubicBezTo>
                  <a:cubicBezTo>
                    <a:pt x="1616715" y="579540"/>
                    <a:pt x="1619974" y="597793"/>
                    <a:pt x="1622582" y="618002"/>
                  </a:cubicBezTo>
                  <a:cubicBezTo>
                    <a:pt x="1619323" y="636907"/>
                    <a:pt x="1615411" y="657768"/>
                    <a:pt x="1611500" y="678629"/>
                  </a:cubicBezTo>
                  <a:close/>
                  <a:moveTo>
                    <a:pt x="1747095" y="646686"/>
                  </a:moveTo>
                  <a:cubicBezTo>
                    <a:pt x="1768608" y="660376"/>
                    <a:pt x="1765348" y="668199"/>
                    <a:pt x="1748399" y="683192"/>
                  </a:cubicBezTo>
                  <a:cubicBezTo>
                    <a:pt x="1730798" y="698838"/>
                    <a:pt x="1713848" y="700794"/>
                    <a:pt x="1693639" y="698838"/>
                  </a:cubicBezTo>
                  <a:cubicBezTo>
                    <a:pt x="1671475" y="696230"/>
                    <a:pt x="1648006" y="702749"/>
                    <a:pt x="1626493" y="692319"/>
                  </a:cubicBezTo>
                  <a:cubicBezTo>
                    <a:pt x="1644095" y="670806"/>
                    <a:pt x="1666260" y="651249"/>
                    <a:pt x="1666260" y="620610"/>
                  </a:cubicBezTo>
                  <a:cubicBezTo>
                    <a:pt x="1653222" y="640819"/>
                    <a:pt x="1644747" y="664287"/>
                    <a:pt x="1622582" y="677325"/>
                  </a:cubicBezTo>
                  <a:cubicBezTo>
                    <a:pt x="1623234" y="657116"/>
                    <a:pt x="1628449" y="637559"/>
                    <a:pt x="1636924" y="620610"/>
                  </a:cubicBezTo>
                  <a:cubicBezTo>
                    <a:pt x="1649310" y="597141"/>
                    <a:pt x="1653222" y="573021"/>
                    <a:pt x="1649962" y="548249"/>
                  </a:cubicBezTo>
                  <a:cubicBezTo>
                    <a:pt x="1648006" y="531951"/>
                    <a:pt x="1653873" y="529996"/>
                    <a:pt x="1665607" y="533907"/>
                  </a:cubicBezTo>
                  <a:cubicBezTo>
                    <a:pt x="1680601" y="539122"/>
                    <a:pt x="1692987" y="540426"/>
                    <a:pt x="1704070" y="526084"/>
                  </a:cubicBezTo>
                  <a:cubicBezTo>
                    <a:pt x="1709937" y="518913"/>
                    <a:pt x="1720367" y="518913"/>
                    <a:pt x="1729494" y="519565"/>
                  </a:cubicBezTo>
                  <a:cubicBezTo>
                    <a:pt x="1773171" y="524129"/>
                    <a:pt x="1816849" y="518913"/>
                    <a:pt x="1859874" y="526084"/>
                  </a:cubicBezTo>
                  <a:cubicBezTo>
                    <a:pt x="1864437" y="526736"/>
                    <a:pt x="1869652" y="527388"/>
                    <a:pt x="1874216" y="529344"/>
                  </a:cubicBezTo>
                  <a:cubicBezTo>
                    <a:pt x="1898988" y="538470"/>
                    <a:pt x="1901596" y="546945"/>
                    <a:pt x="1882691" y="564546"/>
                  </a:cubicBezTo>
                  <a:cubicBezTo>
                    <a:pt x="1858570" y="586711"/>
                    <a:pt x="1833798" y="608224"/>
                    <a:pt x="1809678" y="629737"/>
                  </a:cubicBezTo>
                  <a:cubicBezTo>
                    <a:pt x="1809678" y="629737"/>
                    <a:pt x="1809678" y="629737"/>
                    <a:pt x="1809678" y="629737"/>
                  </a:cubicBezTo>
                  <a:cubicBezTo>
                    <a:pt x="1804462" y="632996"/>
                    <a:pt x="1798595" y="636256"/>
                    <a:pt x="1793380" y="639515"/>
                  </a:cubicBezTo>
                  <a:cubicBezTo>
                    <a:pt x="1783602" y="662984"/>
                    <a:pt x="1767304" y="658420"/>
                    <a:pt x="1747095" y="646686"/>
                  </a:cubicBezTo>
                  <a:close/>
                  <a:moveTo>
                    <a:pt x="2123894" y="2621295"/>
                  </a:moveTo>
                  <a:cubicBezTo>
                    <a:pt x="2112812" y="2604997"/>
                    <a:pt x="2112812" y="2604997"/>
                    <a:pt x="2120634" y="2588048"/>
                  </a:cubicBezTo>
                  <a:cubicBezTo>
                    <a:pt x="2127153" y="2598478"/>
                    <a:pt x="2123242" y="2608257"/>
                    <a:pt x="2123894" y="2621295"/>
                  </a:cubicBezTo>
                  <a:close/>
                  <a:moveTo>
                    <a:pt x="2654542" y="2606301"/>
                  </a:moveTo>
                  <a:cubicBezTo>
                    <a:pt x="2655193" y="2605649"/>
                    <a:pt x="2659757" y="2606301"/>
                    <a:pt x="2661061" y="2607605"/>
                  </a:cubicBezTo>
                  <a:cubicBezTo>
                    <a:pt x="2667580" y="2614124"/>
                    <a:pt x="2666928" y="2622598"/>
                    <a:pt x="2664320" y="2630421"/>
                  </a:cubicBezTo>
                  <a:cubicBezTo>
                    <a:pt x="2663016" y="2633681"/>
                    <a:pt x="2660409" y="2636940"/>
                    <a:pt x="2655193" y="2646067"/>
                  </a:cubicBezTo>
                  <a:cubicBezTo>
                    <a:pt x="2653238" y="2634984"/>
                    <a:pt x="2651934" y="2631073"/>
                    <a:pt x="2651934" y="2627162"/>
                  </a:cubicBezTo>
                  <a:cubicBezTo>
                    <a:pt x="2651934" y="2620643"/>
                    <a:pt x="2649327" y="2612820"/>
                    <a:pt x="2654542" y="2606301"/>
                  </a:cubicBezTo>
                  <a:close/>
                  <a:moveTo>
                    <a:pt x="2932251" y="871592"/>
                  </a:moveTo>
                  <a:cubicBezTo>
                    <a:pt x="2917258" y="875503"/>
                    <a:pt x="2907479" y="870288"/>
                    <a:pt x="2892486" y="861813"/>
                  </a:cubicBezTo>
                  <a:cubicBezTo>
                    <a:pt x="2910087" y="859858"/>
                    <a:pt x="2920517" y="860510"/>
                    <a:pt x="2932251" y="871592"/>
                  </a:cubicBezTo>
                  <a:close/>
                  <a:moveTo>
                    <a:pt x="2651282" y="938738"/>
                  </a:moveTo>
                  <a:cubicBezTo>
                    <a:pt x="2634333" y="944605"/>
                    <a:pt x="2621947" y="945257"/>
                    <a:pt x="2606301" y="941345"/>
                  </a:cubicBezTo>
                  <a:cubicBezTo>
                    <a:pt x="2620643" y="927003"/>
                    <a:pt x="2633029" y="924396"/>
                    <a:pt x="2651282" y="938738"/>
                  </a:cubicBezTo>
                  <a:close/>
                  <a:moveTo>
                    <a:pt x="1878779" y="1204061"/>
                  </a:moveTo>
                  <a:lnTo>
                    <a:pt x="1878779" y="1204061"/>
                  </a:lnTo>
                  <a:cubicBezTo>
                    <a:pt x="1876824" y="1207321"/>
                    <a:pt x="1874868" y="1210581"/>
                    <a:pt x="1872912" y="1213840"/>
                  </a:cubicBezTo>
                  <a:cubicBezTo>
                    <a:pt x="1860526" y="1225574"/>
                    <a:pt x="1861178" y="1241872"/>
                    <a:pt x="1857918" y="1257517"/>
                  </a:cubicBezTo>
                  <a:cubicBezTo>
                    <a:pt x="1857918" y="1257517"/>
                    <a:pt x="1857918" y="1257517"/>
                    <a:pt x="1857918" y="1257517"/>
                  </a:cubicBezTo>
                  <a:cubicBezTo>
                    <a:pt x="1857918" y="1257517"/>
                    <a:pt x="1857918" y="1257517"/>
                    <a:pt x="1857918" y="1257517"/>
                  </a:cubicBezTo>
                  <a:cubicBezTo>
                    <a:pt x="1853355" y="1261429"/>
                    <a:pt x="1848140" y="1265340"/>
                    <a:pt x="1843576" y="1268600"/>
                  </a:cubicBezTo>
                  <a:cubicBezTo>
                    <a:pt x="1847488" y="1272511"/>
                    <a:pt x="1846184" y="1275771"/>
                    <a:pt x="1842273" y="1278378"/>
                  </a:cubicBezTo>
                  <a:cubicBezTo>
                    <a:pt x="1788817" y="1307714"/>
                    <a:pt x="1744488" y="1352043"/>
                    <a:pt x="1691032" y="1382031"/>
                  </a:cubicBezTo>
                  <a:cubicBezTo>
                    <a:pt x="1667563" y="1395069"/>
                    <a:pt x="1643443" y="1406151"/>
                    <a:pt x="1616063" y="1410062"/>
                  </a:cubicBezTo>
                  <a:cubicBezTo>
                    <a:pt x="1614759" y="1408107"/>
                    <a:pt x="1612804" y="1406151"/>
                    <a:pt x="1613455" y="1405499"/>
                  </a:cubicBezTo>
                  <a:cubicBezTo>
                    <a:pt x="1640184" y="1355303"/>
                    <a:pt x="1661696" y="1301847"/>
                    <a:pt x="1710589" y="1267296"/>
                  </a:cubicBezTo>
                  <a:cubicBezTo>
                    <a:pt x="1711893" y="1262733"/>
                    <a:pt x="1713196" y="1258169"/>
                    <a:pt x="1714500" y="1252954"/>
                  </a:cubicBezTo>
                  <a:cubicBezTo>
                    <a:pt x="1714500" y="1252954"/>
                    <a:pt x="1714500" y="1252954"/>
                    <a:pt x="1714500" y="1252954"/>
                  </a:cubicBezTo>
                  <a:cubicBezTo>
                    <a:pt x="1738621" y="1224270"/>
                    <a:pt x="1743184" y="1186460"/>
                    <a:pt x="1759481" y="1153865"/>
                  </a:cubicBezTo>
                  <a:cubicBezTo>
                    <a:pt x="1759481" y="1151909"/>
                    <a:pt x="1760133" y="1150606"/>
                    <a:pt x="1760133" y="1148650"/>
                  </a:cubicBezTo>
                  <a:cubicBezTo>
                    <a:pt x="1773823" y="1100409"/>
                    <a:pt x="1795988" y="1056080"/>
                    <a:pt x="1819456" y="1011751"/>
                  </a:cubicBezTo>
                  <a:cubicBezTo>
                    <a:pt x="1826627" y="1007839"/>
                    <a:pt x="1833146" y="1005232"/>
                    <a:pt x="1840317" y="1003928"/>
                  </a:cubicBezTo>
                  <a:cubicBezTo>
                    <a:pt x="1838361" y="1003928"/>
                    <a:pt x="1837057" y="1003928"/>
                    <a:pt x="1835102" y="1003928"/>
                  </a:cubicBezTo>
                  <a:cubicBezTo>
                    <a:pt x="1828583" y="1003928"/>
                    <a:pt x="1825975" y="1002624"/>
                    <a:pt x="1827279" y="996105"/>
                  </a:cubicBezTo>
                  <a:cubicBezTo>
                    <a:pt x="1836406" y="980459"/>
                    <a:pt x="1844880" y="964162"/>
                    <a:pt x="1854007" y="948516"/>
                  </a:cubicBezTo>
                  <a:lnTo>
                    <a:pt x="1854007" y="948516"/>
                  </a:lnTo>
                  <a:cubicBezTo>
                    <a:pt x="1867045" y="956339"/>
                    <a:pt x="1872260" y="973940"/>
                    <a:pt x="1893773" y="981111"/>
                  </a:cubicBezTo>
                  <a:cubicBezTo>
                    <a:pt x="1884647" y="964814"/>
                    <a:pt x="1877475" y="952428"/>
                    <a:pt x="1870305" y="940041"/>
                  </a:cubicBezTo>
                  <a:cubicBezTo>
                    <a:pt x="1870305" y="938738"/>
                    <a:pt x="1869652" y="938086"/>
                    <a:pt x="1868349" y="936782"/>
                  </a:cubicBezTo>
                  <a:cubicBezTo>
                    <a:pt x="1867045" y="915269"/>
                    <a:pt x="1883343" y="901579"/>
                    <a:pt x="1893121" y="885282"/>
                  </a:cubicBezTo>
                  <a:cubicBezTo>
                    <a:pt x="1904204" y="867680"/>
                    <a:pt x="1908767" y="846168"/>
                    <a:pt x="1927020" y="833782"/>
                  </a:cubicBezTo>
                  <a:lnTo>
                    <a:pt x="1927020" y="833782"/>
                  </a:lnTo>
                  <a:cubicBezTo>
                    <a:pt x="1927020" y="833782"/>
                    <a:pt x="1927020" y="833782"/>
                    <a:pt x="1927020" y="833782"/>
                  </a:cubicBezTo>
                  <a:cubicBezTo>
                    <a:pt x="1940710" y="818788"/>
                    <a:pt x="1960267" y="829870"/>
                    <a:pt x="1975913" y="823351"/>
                  </a:cubicBezTo>
                  <a:cubicBezTo>
                    <a:pt x="1991558" y="796623"/>
                    <a:pt x="2018938" y="789452"/>
                    <a:pt x="2041103" y="807054"/>
                  </a:cubicBezTo>
                  <a:cubicBezTo>
                    <a:pt x="2043710" y="809009"/>
                    <a:pt x="2045014" y="812921"/>
                    <a:pt x="2048274" y="809661"/>
                  </a:cubicBezTo>
                  <a:cubicBezTo>
                    <a:pt x="2068482" y="789452"/>
                    <a:pt x="2091299" y="803794"/>
                    <a:pt x="2112160" y="806402"/>
                  </a:cubicBezTo>
                  <a:cubicBezTo>
                    <a:pt x="2178654" y="814876"/>
                    <a:pt x="2244496" y="827263"/>
                    <a:pt x="2310990" y="838345"/>
                  </a:cubicBezTo>
                  <a:cubicBezTo>
                    <a:pt x="2316205" y="839649"/>
                    <a:pt x="2321420" y="840953"/>
                    <a:pt x="2325983" y="842908"/>
                  </a:cubicBezTo>
                  <a:cubicBezTo>
                    <a:pt x="2349452" y="852035"/>
                    <a:pt x="2380091" y="841604"/>
                    <a:pt x="2397692" y="867680"/>
                  </a:cubicBezTo>
                  <a:cubicBezTo>
                    <a:pt x="2416598" y="859858"/>
                    <a:pt x="2434199" y="868332"/>
                    <a:pt x="2451801" y="872896"/>
                  </a:cubicBezTo>
                  <a:cubicBezTo>
                    <a:pt x="2462883" y="875503"/>
                    <a:pt x="2473313" y="878763"/>
                    <a:pt x="2488959" y="883326"/>
                  </a:cubicBezTo>
                  <a:cubicBezTo>
                    <a:pt x="2443326" y="904187"/>
                    <a:pt x="2402256" y="923744"/>
                    <a:pt x="2360534" y="942649"/>
                  </a:cubicBezTo>
                  <a:cubicBezTo>
                    <a:pt x="2359231" y="943953"/>
                    <a:pt x="2357927" y="943953"/>
                    <a:pt x="2355971" y="943953"/>
                  </a:cubicBezTo>
                  <a:cubicBezTo>
                    <a:pt x="2357275" y="943301"/>
                    <a:pt x="2358578" y="942649"/>
                    <a:pt x="2360534" y="942649"/>
                  </a:cubicBezTo>
                  <a:cubicBezTo>
                    <a:pt x="2339674" y="942649"/>
                    <a:pt x="2344889" y="911358"/>
                    <a:pt x="2321420" y="911358"/>
                  </a:cubicBezTo>
                  <a:cubicBezTo>
                    <a:pt x="2329895" y="924396"/>
                    <a:pt x="2337066" y="936782"/>
                    <a:pt x="2335762" y="951776"/>
                  </a:cubicBezTo>
                  <a:cubicBezTo>
                    <a:pt x="2274483" y="984371"/>
                    <a:pt x="2216464" y="1023485"/>
                    <a:pt x="2161052" y="1064555"/>
                  </a:cubicBezTo>
                  <a:cubicBezTo>
                    <a:pt x="2106293" y="1104973"/>
                    <a:pt x="2046970" y="1136916"/>
                    <a:pt x="1982432" y="1160384"/>
                  </a:cubicBezTo>
                  <a:cubicBezTo>
                    <a:pt x="1947881" y="1174726"/>
                    <a:pt x="1910723" y="1183201"/>
                    <a:pt x="1878779" y="1204061"/>
                  </a:cubicBezTo>
                  <a:close/>
                  <a:moveTo>
                    <a:pt x="2151274" y="1165599"/>
                  </a:moveTo>
                  <a:cubicBezTo>
                    <a:pt x="2147363" y="1176682"/>
                    <a:pt x="2142148" y="1177334"/>
                    <a:pt x="2133021" y="1170814"/>
                  </a:cubicBezTo>
                  <a:cubicBezTo>
                    <a:pt x="2121287" y="1162340"/>
                    <a:pt x="2116723" y="1177985"/>
                    <a:pt x="2107596" y="1179289"/>
                  </a:cubicBezTo>
                  <a:cubicBezTo>
                    <a:pt x="2071090" y="1185156"/>
                    <a:pt x="2037191" y="1200150"/>
                    <a:pt x="2001337" y="1209277"/>
                  </a:cubicBezTo>
                  <a:cubicBezTo>
                    <a:pt x="2001337" y="1209277"/>
                    <a:pt x="2001337" y="1209277"/>
                    <a:pt x="2001337" y="1209277"/>
                  </a:cubicBezTo>
                  <a:cubicBezTo>
                    <a:pt x="1974609" y="1219707"/>
                    <a:pt x="1947881" y="1230138"/>
                    <a:pt x="1921153" y="1240568"/>
                  </a:cubicBezTo>
                  <a:cubicBezTo>
                    <a:pt x="1919849" y="1237960"/>
                    <a:pt x="1919197" y="1234701"/>
                    <a:pt x="1917893" y="1232093"/>
                  </a:cubicBezTo>
                  <a:cubicBezTo>
                    <a:pt x="1941362" y="1220359"/>
                    <a:pt x="1966134" y="1210581"/>
                    <a:pt x="1991558" y="1204061"/>
                  </a:cubicBezTo>
                  <a:cubicBezTo>
                    <a:pt x="2032628" y="1186460"/>
                    <a:pt x="2074350" y="1168859"/>
                    <a:pt x="2115419" y="1150606"/>
                  </a:cubicBezTo>
                  <a:cubicBezTo>
                    <a:pt x="2196255" y="1113447"/>
                    <a:pt x="2271224" y="1063903"/>
                    <a:pt x="2352712" y="1028048"/>
                  </a:cubicBezTo>
                  <a:cubicBezTo>
                    <a:pt x="2394433" y="1009795"/>
                    <a:pt x="2437459" y="993497"/>
                    <a:pt x="2479180" y="975896"/>
                  </a:cubicBezTo>
                  <a:cubicBezTo>
                    <a:pt x="2488959" y="971985"/>
                    <a:pt x="2498085" y="973288"/>
                    <a:pt x="2507864" y="977200"/>
                  </a:cubicBezTo>
                  <a:cubicBezTo>
                    <a:pt x="2496130" y="988934"/>
                    <a:pt x="2478528" y="994149"/>
                    <a:pt x="2471358" y="1011099"/>
                  </a:cubicBezTo>
                  <a:lnTo>
                    <a:pt x="2471358" y="1011099"/>
                  </a:lnTo>
                  <a:cubicBezTo>
                    <a:pt x="2472009" y="1011751"/>
                    <a:pt x="2472009" y="1011751"/>
                    <a:pt x="2472661" y="1012402"/>
                  </a:cubicBezTo>
                  <a:cubicBezTo>
                    <a:pt x="2468098" y="1016314"/>
                    <a:pt x="2462883" y="1019573"/>
                    <a:pt x="2458320" y="1023485"/>
                  </a:cubicBezTo>
                  <a:cubicBezTo>
                    <a:pt x="2462883" y="1019573"/>
                    <a:pt x="2468098" y="1016314"/>
                    <a:pt x="2473313" y="1013054"/>
                  </a:cubicBezTo>
                  <a:cubicBezTo>
                    <a:pt x="2473965" y="1013054"/>
                    <a:pt x="2474617" y="1013054"/>
                    <a:pt x="2475269" y="1013054"/>
                  </a:cubicBezTo>
                  <a:cubicBezTo>
                    <a:pt x="2475921" y="1012402"/>
                    <a:pt x="2475921" y="1012402"/>
                    <a:pt x="2476573" y="1011751"/>
                  </a:cubicBezTo>
                  <a:cubicBezTo>
                    <a:pt x="2476573" y="1011751"/>
                    <a:pt x="2476573" y="1011751"/>
                    <a:pt x="2476573" y="1011751"/>
                  </a:cubicBezTo>
                  <a:cubicBezTo>
                    <a:pt x="2476573" y="1011751"/>
                    <a:pt x="2476573" y="1011751"/>
                    <a:pt x="2476573" y="1011751"/>
                  </a:cubicBezTo>
                  <a:cubicBezTo>
                    <a:pt x="2476573" y="1011751"/>
                    <a:pt x="2476573" y="1011751"/>
                    <a:pt x="2476573" y="1011751"/>
                  </a:cubicBezTo>
                  <a:cubicBezTo>
                    <a:pt x="2493522" y="1002624"/>
                    <a:pt x="2508516" y="991542"/>
                    <a:pt x="2521554" y="977200"/>
                  </a:cubicBezTo>
                  <a:lnTo>
                    <a:pt x="2521554" y="977200"/>
                  </a:lnTo>
                  <a:lnTo>
                    <a:pt x="2521554" y="977200"/>
                  </a:lnTo>
                  <a:cubicBezTo>
                    <a:pt x="2543718" y="968725"/>
                    <a:pt x="2566535" y="971333"/>
                    <a:pt x="2589352" y="973288"/>
                  </a:cubicBezTo>
                  <a:cubicBezTo>
                    <a:pt x="2589352" y="973288"/>
                    <a:pt x="2589352" y="973288"/>
                    <a:pt x="2589352" y="973288"/>
                  </a:cubicBezTo>
                  <a:cubicBezTo>
                    <a:pt x="2592611" y="989586"/>
                    <a:pt x="2588700" y="1005883"/>
                    <a:pt x="2587396" y="1023485"/>
                  </a:cubicBezTo>
                  <a:cubicBezTo>
                    <a:pt x="2600434" y="1017618"/>
                    <a:pt x="2601086" y="1007187"/>
                    <a:pt x="2601738" y="998061"/>
                  </a:cubicBezTo>
                  <a:cubicBezTo>
                    <a:pt x="2602390" y="987630"/>
                    <a:pt x="2603693" y="977200"/>
                    <a:pt x="2610864" y="968725"/>
                  </a:cubicBezTo>
                  <a:cubicBezTo>
                    <a:pt x="2638244" y="965466"/>
                    <a:pt x="2665624" y="960902"/>
                    <a:pt x="2692352" y="954383"/>
                  </a:cubicBezTo>
                  <a:cubicBezTo>
                    <a:pt x="2707346" y="950472"/>
                    <a:pt x="2723643" y="950472"/>
                    <a:pt x="2726903" y="972637"/>
                  </a:cubicBezTo>
                  <a:cubicBezTo>
                    <a:pt x="2726903" y="972637"/>
                    <a:pt x="2726903" y="972637"/>
                    <a:pt x="2726903" y="972637"/>
                  </a:cubicBezTo>
                  <a:cubicBezTo>
                    <a:pt x="2724295" y="1001972"/>
                    <a:pt x="2737985" y="1024137"/>
                    <a:pt x="2756890" y="1044346"/>
                  </a:cubicBezTo>
                  <a:cubicBezTo>
                    <a:pt x="2754935" y="1018921"/>
                    <a:pt x="2744504" y="996105"/>
                    <a:pt x="2736681" y="972637"/>
                  </a:cubicBezTo>
                  <a:cubicBezTo>
                    <a:pt x="2739941" y="961554"/>
                    <a:pt x="2747112" y="964814"/>
                    <a:pt x="2754282" y="967421"/>
                  </a:cubicBezTo>
                  <a:cubicBezTo>
                    <a:pt x="2833163" y="994149"/>
                    <a:pt x="2913347" y="1018921"/>
                    <a:pt x="2991575" y="1048257"/>
                  </a:cubicBezTo>
                  <a:cubicBezTo>
                    <a:pt x="3041771" y="1067162"/>
                    <a:pt x="3067195" y="1113447"/>
                    <a:pt x="3092619" y="1157776"/>
                  </a:cubicBezTo>
                  <a:cubicBezTo>
                    <a:pt x="3096531" y="1164295"/>
                    <a:pt x="3098486" y="1171466"/>
                    <a:pt x="3101094" y="1177985"/>
                  </a:cubicBezTo>
                  <a:cubicBezTo>
                    <a:pt x="3118695" y="1224270"/>
                    <a:pt x="3114132" y="1232093"/>
                    <a:pt x="3065239" y="1236005"/>
                  </a:cubicBezTo>
                  <a:cubicBezTo>
                    <a:pt x="2955068" y="1245131"/>
                    <a:pt x="2846201" y="1234701"/>
                    <a:pt x="2738637" y="1208625"/>
                  </a:cubicBezTo>
                  <a:cubicBezTo>
                    <a:pt x="2707346" y="1200802"/>
                    <a:pt x="2676054" y="1197542"/>
                    <a:pt x="2644111" y="1194935"/>
                  </a:cubicBezTo>
                  <a:cubicBezTo>
                    <a:pt x="2634985" y="1198194"/>
                    <a:pt x="2627162" y="1193631"/>
                    <a:pt x="2619339" y="1190372"/>
                  </a:cubicBezTo>
                  <a:cubicBezTo>
                    <a:pt x="2608257" y="1189720"/>
                    <a:pt x="2610212" y="1180593"/>
                    <a:pt x="2609560" y="1174074"/>
                  </a:cubicBezTo>
                  <a:cubicBezTo>
                    <a:pt x="2608909" y="1168207"/>
                    <a:pt x="2607605" y="1162340"/>
                    <a:pt x="2599782" y="1162992"/>
                  </a:cubicBezTo>
                  <a:cubicBezTo>
                    <a:pt x="2593915" y="1163644"/>
                    <a:pt x="2591307" y="1167555"/>
                    <a:pt x="2591959" y="1173422"/>
                  </a:cubicBezTo>
                  <a:cubicBezTo>
                    <a:pt x="2593915" y="1194283"/>
                    <a:pt x="2580225" y="1194935"/>
                    <a:pt x="2565231" y="1194935"/>
                  </a:cubicBezTo>
                  <a:cubicBezTo>
                    <a:pt x="2484396" y="1194935"/>
                    <a:pt x="2404211" y="1185156"/>
                    <a:pt x="2323376" y="1177985"/>
                  </a:cubicBezTo>
                  <a:cubicBezTo>
                    <a:pt x="2283610" y="1174726"/>
                    <a:pt x="2243192" y="1174074"/>
                    <a:pt x="2203426" y="1172118"/>
                  </a:cubicBezTo>
                  <a:cubicBezTo>
                    <a:pt x="2189736" y="1171466"/>
                    <a:pt x="2176046" y="1176682"/>
                    <a:pt x="2163660" y="1164295"/>
                  </a:cubicBezTo>
                  <a:cubicBezTo>
                    <a:pt x="2162356" y="1159080"/>
                    <a:pt x="2153882" y="1159080"/>
                    <a:pt x="2151274" y="1165599"/>
                  </a:cubicBezTo>
                  <a:close/>
                  <a:moveTo>
                    <a:pt x="2596522" y="1471993"/>
                  </a:moveTo>
                  <a:cubicBezTo>
                    <a:pt x="2598478" y="1472645"/>
                    <a:pt x="2599782" y="1473297"/>
                    <a:pt x="2599782" y="1473297"/>
                  </a:cubicBezTo>
                  <a:cubicBezTo>
                    <a:pt x="2602390" y="1484379"/>
                    <a:pt x="2605649" y="1494809"/>
                    <a:pt x="2597174" y="1504588"/>
                  </a:cubicBezTo>
                  <a:cubicBezTo>
                    <a:pt x="2596522" y="1505892"/>
                    <a:pt x="2591307" y="1505240"/>
                    <a:pt x="2591307" y="1504588"/>
                  </a:cubicBezTo>
                  <a:cubicBezTo>
                    <a:pt x="2588700" y="1493506"/>
                    <a:pt x="2590003" y="1482423"/>
                    <a:pt x="2596522" y="1471993"/>
                  </a:cubicBezTo>
                  <a:close/>
                  <a:moveTo>
                    <a:pt x="2578269" y="1498721"/>
                  </a:moveTo>
                  <a:cubicBezTo>
                    <a:pt x="2572402" y="1523493"/>
                    <a:pt x="2548282" y="1520234"/>
                    <a:pt x="2530680" y="1527404"/>
                  </a:cubicBezTo>
                  <a:cubicBezTo>
                    <a:pt x="2428984" y="1566518"/>
                    <a:pt x="2323376" y="1570430"/>
                    <a:pt x="2216464" y="1559348"/>
                  </a:cubicBezTo>
                  <a:cubicBezTo>
                    <a:pt x="2187128" y="1556088"/>
                    <a:pt x="2168224" y="1534575"/>
                    <a:pt x="2168224" y="1505892"/>
                  </a:cubicBezTo>
                  <a:cubicBezTo>
                    <a:pt x="2168875" y="1416581"/>
                    <a:pt x="2169527" y="1327271"/>
                    <a:pt x="2170179" y="1237960"/>
                  </a:cubicBezTo>
                  <a:cubicBezTo>
                    <a:pt x="2170179" y="1200802"/>
                    <a:pt x="2174743" y="1197542"/>
                    <a:pt x="2214508" y="1200802"/>
                  </a:cubicBezTo>
                  <a:cubicBezTo>
                    <a:pt x="2294040" y="1207321"/>
                    <a:pt x="2371616" y="1224922"/>
                    <a:pt x="2448541" y="1243827"/>
                  </a:cubicBezTo>
                  <a:cubicBezTo>
                    <a:pt x="2486351" y="1252954"/>
                    <a:pt x="2524161" y="1256214"/>
                    <a:pt x="2562624" y="1259473"/>
                  </a:cubicBezTo>
                  <a:cubicBezTo>
                    <a:pt x="2567839" y="1260777"/>
                    <a:pt x="2573054" y="1262733"/>
                    <a:pt x="2577617" y="1264036"/>
                  </a:cubicBezTo>
                  <a:cubicBezTo>
                    <a:pt x="2589352" y="1259473"/>
                    <a:pt x="2596522" y="1262081"/>
                    <a:pt x="2597174" y="1276422"/>
                  </a:cubicBezTo>
                  <a:cubicBezTo>
                    <a:pt x="2598478" y="1332486"/>
                    <a:pt x="2601086" y="1387898"/>
                    <a:pt x="2599782" y="1443961"/>
                  </a:cubicBezTo>
                  <a:cubicBezTo>
                    <a:pt x="2599130" y="1462214"/>
                    <a:pt x="2582833" y="1478512"/>
                    <a:pt x="2578269" y="1498721"/>
                  </a:cubicBezTo>
                  <a:close/>
                  <a:moveTo>
                    <a:pt x="2161052" y="3296012"/>
                  </a:moveTo>
                  <a:cubicBezTo>
                    <a:pt x="2141495" y="3305139"/>
                    <a:pt x="2136280" y="3302531"/>
                    <a:pt x="2136280" y="3281019"/>
                  </a:cubicBezTo>
                  <a:cubicBezTo>
                    <a:pt x="2136280" y="3251683"/>
                    <a:pt x="2136280" y="3222347"/>
                    <a:pt x="2136280" y="3192360"/>
                  </a:cubicBezTo>
                  <a:cubicBezTo>
                    <a:pt x="2136932" y="3192360"/>
                    <a:pt x="2138236" y="3192360"/>
                    <a:pt x="2138888" y="3192360"/>
                  </a:cubicBezTo>
                  <a:cubicBezTo>
                    <a:pt x="2138888" y="3162373"/>
                    <a:pt x="2139540" y="3131733"/>
                    <a:pt x="2138888" y="3101746"/>
                  </a:cubicBezTo>
                  <a:cubicBezTo>
                    <a:pt x="2138236" y="3080885"/>
                    <a:pt x="2145407" y="3080885"/>
                    <a:pt x="2161052" y="3089360"/>
                  </a:cubicBezTo>
                  <a:cubicBezTo>
                    <a:pt x="2209945" y="3114132"/>
                    <a:pt x="2213857" y="3159113"/>
                    <a:pt x="2217768" y="3206050"/>
                  </a:cubicBezTo>
                  <a:cubicBezTo>
                    <a:pt x="2221027" y="3251683"/>
                    <a:pt x="2198863" y="3277759"/>
                    <a:pt x="2161052" y="3296012"/>
                  </a:cubicBezTo>
                  <a:close/>
                  <a:moveTo>
                    <a:pt x="2328591" y="3301879"/>
                  </a:moveTo>
                  <a:cubicBezTo>
                    <a:pt x="2311642" y="3303183"/>
                    <a:pt x="2294692" y="3304487"/>
                    <a:pt x="2271876" y="3306443"/>
                  </a:cubicBezTo>
                  <a:cubicBezTo>
                    <a:pt x="2258186" y="3308398"/>
                    <a:pt x="2240584" y="3305139"/>
                    <a:pt x="2228198" y="3286886"/>
                  </a:cubicBezTo>
                  <a:cubicBezTo>
                    <a:pt x="2224287" y="3281019"/>
                    <a:pt x="2221679" y="3276455"/>
                    <a:pt x="2228198" y="3269936"/>
                  </a:cubicBezTo>
                  <a:cubicBezTo>
                    <a:pt x="2247103" y="3249727"/>
                    <a:pt x="2302515" y="3246468"/>
                    <a:pt x="2324028" y="3264069"/>
                  </a:cubicBezTo>
                  <a:cubicBezTo>
                    <a:pt x="2331199" y="3269936"/>
                    <a:pt x="2335110" y="3277759"/>
                    <a:pt x="2339021" y="3286234"/>
                  </a:cubicBezTo>
                  <a:cubicBezTo>
                    <a:pt x="2342933" y="3296012"/>
                    <a:pt x="2339674" y="3301228"/>
                    <a:pt x="2328591" y="3301879"/>
                  </a:cubicBezTo>
                  <a:close/>
                  <a:moveTo>
                    <a:pt x="2378135" y="3443342"/>
                  </a:moveTo>
                  <a:cubicBezTo>
                    <a:pt x="2411383" y="3437475"/>
                    <a:pt x="2445282" y="3440082"/>
                    <a:pt x="2478528" y="3439431"/>
                  </a:cubicBezTo>
                  <a:cubicBezTo>
                    <a:pt x="2445282" y="3447905"/>
                    <a:pt x="2412034" y="3442690"/>
                    <a:pt x="2378135" y="3443342"/>
                  </a:cubicBezTo>
                  <a:close/>
                  <a:moveTo>
                    <a:pt x="2482440" y="3266025"/>
                  </a:moveTo>
                  <a:cubicBezTo>
                    <a:pt x="2479832" y="3279715"/>
                    <a:pt x="2475269" y="3295360"/>
                    <a:pt x="2455712" y="3296664"/>
                  </a:cubicBezTo>
                  <a:cubicBezTo>
                    <a:pt x="2434199" y="3297968"/>
                    <a:pt x="2413338" y="3299272"/>
                    <a:pt x="2389218" y="3300576"/>
                  </a:cubicBezTo>
                  <a:cubicBezTo>
                    <a:pt x="2384003" y="3299272"/>
                    <a:pt x="2372269" y="3306443"/>
                    <a:pt x="2367705" y="3295360"/>
                  </a:cubicBezTo>
                  <a:cubicBezTo>
                    <a:pt x="2363794" y="3284930"/>
                    <a:pt x="2372269" y="3277107"/>
                    <a:pt x="2379439" y="3270588"/>
                  </a:cubicBezTo>
                  <a:cubicBezTo>
                    <a:pt x="2402256" y="3249727"/>
                    <a:pt x="2429636" y="3243860"/>
                    <a:pt x="2459623" y="3249075"/>
                  </a:cubicBezTo>
                  <a:cubicBezTo>
                    <a:pt x="2469402" y="3251031"/>
                    <a:pt x="2484396" y="3252335"/>
                    <a:pt x="2482440" y="3266025"/>
                  </a:cubicBezTo>
                  <a:close/>
                  <a:moveTo>
                    <a:pt x="2490915" y="2816865"/>
                  </a:moveTo>
                  <a:cubicBezTo>
                    <a:pt x="2477877" y="2823384"/>
                    <a:pt x="2462883" y="2835770"/>
                    <a:pt x="2450497" y="2826644"/>
                  </a:cubicBezTo>
                  <a:cubicBezTo>
                    <a:pt x="2440718" y="2818821"/>
                    <a:pt x="2449845" y="2802523"/>
                    <a:pt x="2453104" y="2790137"/>
                  </a:cubicBezTo>
                  <a:cubicBezTo>
                    <a:pt x="2458971" y="2766669"/>
                    <a:pt x="2447889" y="2747112"/>
                    <a:pt x="2438110" y="2727554"/>
                  </a:cubicBezTo>
                  <a:cubicBezTo>
                    <a:pt x="2433547" y="2719080"/>
                    <a:pt x="2424421" y="2717776"/>
                    <a:pt x="2423769" y="2729510"/>
                  </a:cubicBezTo>
                  <a:cubicBezTo>
                    <a:pt x="2422465" y="2747763"/>
                    <a:pt x="2412034" y="2749719"/>
                    <a:pt x="2397692" y="2747763"/>
                  </a:cubicBezTo>
                  <a:cubicBezTo>
                    <a:pt x="2393129" y="2747112"/>
                    <a:pt x="2387262" y="2748415"/>
                    <a:pt x="2383351" y="2750371"/>
                  </a:cubicBezTo>
                  <a:cubicBezTo>
                    <a:pt x="2361838" y="2762105"/>
                    <a:pt x="2351408" y="2754282"/>
                    <a:pt x="2349452" y="2727554"/>
                  </a:cubicBezTo>
                  <a:cubicBezTo>
                    <a:pt x="2328591" y="2749067"/>
                    <a:pt x="2328591" y="2773840"/>
                    <a:pt x="2326635" y="2797960"/>
                  </a:cubicBezTo>
                  <a:cubicBezTo>
                    <a:pt x="2323376" y="2831859"/>
                    <a:pt x="2324680" y="2829251"/>
                    <a:pt x="2293388" y="2817517"/>
                  </a:cubicBezTo>
                  <a:cubicBezTo>
                    <a:pt x="2226243" y="2792745"/>
                    <a:pt x="2189736" y="2737333"/>
                    <a:pt x="2149970" y="2684529"/>
                  </a:cubicBezTo>
                  <a:cubicBezTo>
                    <a:pt x="2142148" y="2673447"/>
                    <a:pt x="2144755" y="2660409"/>
                    <a:pt x="2146059" y="2648674"/>
                  </a:cubicBezTo>
                  <a:cubicBezTo>
                    <a:pt x="2149318" y="2620643"/>
                    <a:pt x="2139540" y="2590003"/>
                    <a:pt x="2158445" y="2563927"/>
                  </a:cubicBezTo>
                  <a:cubicBezTo>
                    <a:pt x="2150622" y="2560668"/>
                    <a:pt x="2148014" y="2554149"/>
                    <a:pt x="2148667" y="2546326"/>
                  </a:cubicBezTo>
                  <a:cubicBezTo>
                    <a:pt x="2151926" y="2519598"/>
                    <a:pt x="2140192" y="2490914"/>
                    <a:pt x="2161705" y="2466794"/>
                  </a:cubicBezTo>
                  <a:cubicBezTo>
                    <a:pt x="2167571" y="2459623"/>
                    <a:pt x="2165616" y="2447889"/>
                    <a:pt x="2159097" y="2442022"/>
                  </a:cubicBezTo>
                  <a:cubicBezTo>
                    <a:pt x="2147363" y="2431591"/>
                    <a:pt x="2149318" y="2419205"/>
                    <a:pt x="2150622" y="2406167"/>
                  </a:cubicBezTo>
                  <a:cubicBezTo>
                    <a:pt x="2150622" y="2355971"/>
                    <a:pt x="2148014" y="2306426"/>
                    <a:pt x="2152578" y="2256230"/>
                  </a:cubicBezTo>
                  <a:cubicBezTo>
                    <a:pt x="2152578" y="2249711"/>
                    <a:pt x="2151926" y="2242540"/>
                    <a:pt x="2154533" y="2236021"/>
                  </a:cubicBezTo>
                  <a:cubicBezTo>
                    <a:pt x="2155186" y="2131717"/>
                    <a:pt x="2155837" y="2028065"/>
                    <a:pt x="2155837" y="1923760"/>
                  </a:cubicBezTo>
                  <a:cubicBezTo>
                    <a:pt x="2155186" y="1805114"/>
                    <a:pt x="2161052" y="1686468"/>
                    <a:pt x="2165616" y="1567170"/>
                  </a:cubicBezTo>
                  <a:cubicBezTo>
                    <a:pt x="2165616" y="1560651"/>
                    <a:pt x="2163660" y="1553480"/>
                    <a:pt x="2172787" y="1548265"/>
                  </a:cubicBezTo>
                  <a:cubicBezTo>
                    <a:pt x="2184521" y="1574993"/>
                    <a:pt x="2208641" y="1572386"/>
                    <a:pt x="2232110" y="1573689"/>
                  </a:cubicBezTo>
                  <a:cubicBezTo>
                    <a:pt x="2269920" y="1576297"/>
                    <a:pt x="2307078" y="1579556"/>
                    <a:pt x="2344889" y="1582164"/>
                  </a:cubicBezTo>
                  <a:cubicBezTo>
                    <a:pt x="2370965" y="1584120"/>
                    <a:pt x="2374224" y="1590639"/>
                    <a:pt x="2361838" y="1614759"/>
                  </a:cubicBezTo>
                  <a:cubicBezTo>
                    <a:pt x="2347496" y="1642139"/>
                    <a:pt x="2324680" y="1664956"/>
                    <a:pt x="2318161" y="1696899"/>
                  </a:cubicBezTo>
                  <a:cubicBezTo>
                    <a:pt x="2318813" y="1704070"/>
                    <a:pt x="2319464" y="1711241"/>
                    <a:pt x="2326635" y="1715804"/>
                  </a:cubicBezTo>
                  <a:cubicBezTo>
                    <a:pt x="2342281" y="1672127"/>
                    <a:pt x="2361838" y="1630405"/>
                    <a:pt x="2395737" y="1597810"/>
                  </a:cubicBezTo>
                  <a:lnTo>
                    <a:pt x="2395737" y="1597810"/>
                  </a:lnTo>
                  <a:cubicBezTo>
                    <a:pt x="2400952" y="1587379"/>
                    <a:pt x="2406819" y="1576949"/>
                    <a:pt x="2421161" y="1578253"/>
                  </a:cubicBezTo>
                  <a:cubicBezTo>
                    <a:pt x="2474617" y="1571082"/>
                    <a:pt x="2526117" y="1554784"/>
                    <a:pt x="2578269" y="1540442"/>
                  </a:cubicBezTo>
                  <a:cubicBezTo>
                    <a:pt x="2597826" y="1535227"/>
                    <a:pt x="2606301" y="1536531"/>
                    <a:pt x="2604345" y="1559348"/>
                  </a:cubicBezTo>
                  <a:cubicBezTo>
                    <a:pt x="2602390" y="1584120"/>
                    <a:pt x="2603693" y="1609544"/>
                    <a:pt x="2603693" y="1634968"/>
                  </a:cubicBezTo>
                  <a:cubicBezTo>
                    <a:pt x="2603693" y="1634968"/>
                    <a:pt x="2603693" y="1634968"/>
                    <a:pt x="2603693" y="1634968"/>
                  </a:cubicBezTo>
                  <a:cubicBezTo>
                    <a:pt x="2603693" y="1634968"/>
                    <a:pt x="2603693" y="1634968"/>
                    <a:pt x="2603693" y="1634968"/>
                  </a:cubicBezTo>
                  <a:cubicBezTo>
                    <a:pt x="2609560" y="1668215"/>
                    <a:pt x="2608257" y="1702114"/>
                    <a:pt x="2607605" y="1736013"/>
                  </a:cubicBezTo>
                  <a:cubicBezTo>
                    <a:pt x="2607605" y="1736013"/>
                    <a:pt x="2607605" y="1736013"/>
                    <a:pt x="2607605" y="1736013"/>
                  </a:cubicBezTo>
                  <a:cubicBezTo>
                    <a:pt x="2608257" y="1773171"/>
                    <a:pt x="2608257" y="1810329"/>
                    <a:pt x="2608909" y="1846836"/>
                  </a:cubicBezTo>
                  <a:cubicBezTo>
                    <a:pt x="2608909" y="1846836"/>
                    <a:pt x="2608909" y="1846836"/>
                    <a:pt x="2608909" y="1846836"/>
                  </a:cubicBezTo>
                  <a:cubicBezTo>
                    <a:pt x="2608909" y="1846836"/>
                    <a:pt x="2608909" y="1846836"/>
                    <a:pt x="2608909" y="1846836"/>
                  </a:cubicBezTo>
                  <a:cubicBezTo>
                    <a:pt x="2615428" y="1873564"/>
                    <a:pt x="2612820" y="1900944"/>
                    <a:pt x="2612820" y="1927672"/>
                  </a:cubicBezTo>
                  <a:cubicBezTo>
                    <a:pt x="2612820" y="1972653"/>
                    <a:pt x="2613472" y="2017634"/>
                    <a:pt x="2613472" y="2063267"/>
                  </a:cubicBezTo>
                  <a:cubicBezTo>
                    <a:pt x="2613472" y="2063267"/>
                    <a:pt x="2613472" y="2063267"/>
                    <a:pt x="2613472" y="2063267"/>
                  </a:cubicBezTo>
                  <a:cubicBezTo>
                    <a:pt x="2613472" y="2063267"/>
                    <a:pt x="2613472" y="2063267"/>
                    <a:pt x="2613472" y="2063267"/>
                  </a:cubicBezTo>
                  <a:cubicBezTo>
                    <a:pt x="2619339" y="2091951"/>
                    <a:pt x="2617383" y="2120634"/>
                    <a:pt x="2617383" y="2149318"/>
                  </a:cubicBezTo>
                  <a:cubicBezTo>
                    <a:pt x="2618035" y="2178002"/>
                    <a:pt x="2618035" y="2207337"/>
                    <a:pt x="2618687" y="2236021"/>
                  </a:cubicBezTo>
                  <a:cubicBezTo>
                    <a:pt x="2618687" y="2236021"/>
                    <a:pt x="2618687" y="2236021"/>
                    <a:pt x="2618687" y="2236021"/>
                  </a:cubicBezTo>
                  <a:cubicBezTo>
                    <a:pt x="2618687" y="2236021"/>
                    <a:pt x="2618687" y="2236021"/>
                    <a:pt x="2618687" y="2236021"/>
                  </a:cubicBezTo>
                  <a:cubicBezTo>
                    <a:pt x="2624554" y="2262749"/>
                    <a:pt x="2622598" y="2290129"/>
                    <a:pt x="2622598" y="2316857"/>
                  </a:cubicBezTo>
                  <a:cubicBezTo>
                    <a:pt x="2623251" y="2352059"/>
                    <a:pt x="2623251" y="2387914"/>
                    <a:pt x="2623902" y="2423117"/>
                  </a:cubicBezTo>
                  <a:cubicBezTo>
                    <a:pt x="2623902" y="2423117"/>
                    <a:pt x="2623902" y="2423117"/>
                    <a:pt x="2623902" y="2423117"/>
                  </a:cubicBezTo>
                  <a:cubicBezTo>
                    <a:pt x="2623902" y="2423117"/>
                    <a:pt x="2623902" y="2423117"/>
                    <a:pt x="2623902" y="2423117"/>
                  </a:cubicBezTo>
                  <a:cubicBezTo>
                    <a:pt x="2629770" y="2449845"/>
                    <a:pt x="2627814" y="2477224"/>
                    <a:pt x="2627814" y="2503952"/>
                  </a:cubicBezTo>
                  <a:cubicBezTo>
                    <a:pt x="2627814" y="2533288"/>
                    <a:pt x="2628466" y="2563275"/>
                    <a:pt x="2628466" y="2592611"/>
                  </a:cubicBezTo>
                  <a:cubicBezTo>
                    <a:pt x="2624554" y="2597826"/>
                    <a:pt x="2619991" y="2602389"/>
                    <a:pt x="2616079" y="2607605"/>
                  </a:cubicBezTo>
                  <a:cubicBezTo>
                    <a:pt x="2613472" y="2610864"/>
                    <a:pt x="2612168" y="2618035"/>
                    <a:pt x="2616079" y="2617383"/>
                  </a:cubicBezTo>
                  <a:cubicBezTo>
                    <a:pt x="2643459" y="2610864"/>
                    <a:pt x="2628466" y="2633029"/>
                    <a:pt x="2630421" y="2640852"/>
                  </a:cubicBezTo>
                  <a:cubicBezTo>
                    <a:pt x="2640200" y="2676054"/>
                    <a:pt x="2625206" y="2703434"/>
                    <a:pt x="2598478" y="2726903"/>
                  </a:cubicBezTo>
                  <a:cubicBezTo>
                    <a:pt x="2567187" y="2754282"/>
                    <a:pt x="2537851" y="2784270"/>
                    <a:pt x="2504604" y="2809694"/>
                  </a:cubicBezTo>
                  <a:cubicBezTo>
                    <a:pt x="2499389" y="2811650"/>
                    <a:pt x="2495478" y="2814257"/>
                    <a:pt x="2490915" y="2816865"/>
                  </a:cubicBezTo>
                  <a:close/>
                  <a:moveTo>
                    <a:pt x="2642155" y="3118695"/>
                  </a:moveTo>
                  <a:cubicBezTo>
                    <a:pt x="2640852" y="3141512"/>
                    <a:pt x="2642155" y="3164328"/>
                    <a:pt x="2642155" y="3187145"/>
                  </a:cubicBezTo>
                  <a:cubicBezTo>
                    <a:pt x="2643459" y="3187145"/>
                    <a:pt x="2644763" y="3187145"/>
                    <a:pt x="2646719" y="3187145"/>
                  </a:cubicBezTo>
                  <a:cubicBezTo>
                    <a:pt x="2646719" y="3211917"/>
                    <a:pt x="2646067" y="3236037"/>
                    <a:pt x="2646719" y="3260810"/>
                  </a:cubicBezTo>
                  <a:cubicBezTo>
                    <a:pt x="2646719" y="3273848"/>
                    <a:pt x="2641504" y="3277759"/>
                    <a:pt x="2629117" y="3282322"/>
                  </a:cubicBezTo>
                  <a:cubicBezTo>
                    <a:pt x="2582833" y="3297968"/>
                    <a:pt x="2551541" y="3263417"/>
                    <a:pt x="2514383" y="3249727"/>
                  </a:cubicBezTo>
                  <a:cubicBezTo>
                    <a:pt x="2507864" y="3247120"/>
                    <a:pt x="2505908" y="3239949"/>
                    <a:pt x="2505908" y="3232778"/>
                  </a:cubicBezTo>
                  <a:cubicBezTo>
                    <a:pt x="2501997" y="3185189"/>
                    <a:pt x="2550889" y="3113480"/>
                    <a:pt x="2597174" y="3098486"/>
                  </a:cubicBezTo>
                  <a:cubicBezTo>
                    <a:pt x="2603041" y="3096531"/>
                    <a:pt x="2609560" y="3095227"/>
                    <a:pt x="2616079" y="3094575"/>
                  </a:cubicBezTo>
                  <a:cubicBezTo>
                    <a:pt x="2633681" y="3091967"/>
                    <a:pt x="2643459" y="3098486"/>
                    <a:pt x="2642155" y="3118695"/>
                  </a:cubicBezTo>
                  <a:close/>
                  <a:moveTo>
                    <a:pt x="3109569" y="1346176"/>
                  </a:moveTo>
                  <a:cubicBezTo>
                    <a:pt x="2983752" y="1367037"/>
                    <a:pt x="2863802" y="1408107"/>
                    <a:pt x="2744504" y="1452436"/>
                  </a:cubicBezTo>
                  <a:cubicBezTo>
                    <a:pt x="2709953" y="1465474"/>
                    <a:pt x="2675403" y="1477208"/>
                    <a:pt x="2640852" y="1490246"/>
                  </a:cubicBezTo>
                  <a:cubicBezTo>
                    <a:pt x="2626510" y="1495461"/>
                    <a:pt x="2623251" y="1489594"/>
                    <a:pt x="2622598" y="1477208"/>
                  </a:cubicBezTo>
                  <a:cubicBezTo>
                    <a:pt x="2620643" y="1411366"/>
                    <a:pt x="2618687" y="1346176"/>
                    <a:pt x="2616731" y="1280334"/>
                  </a:cubicBezTo>
                  <a:cubicBezTo>
                    <a:pt x="2616079" y="1267948"/>
                    <a:pt x="2621295" y="1264036"/>
                    <a:pt x="2633029" y="1266644"/>
                  </a:cubicBezTo>
                  <a:cubicBezTo>
                    <a:pt x="2650630" y="1270555"/>
                    <a:pt x="2668231" y="1273815"/>
                    <a:pt x="2685833" y="1277074"/>
                  </a:cubicBezTo>
                  <a:cubicBezTo>
                    <a:pt x="2689092" y="1279030"/>
                    <a:pt x="2692352" y="1280334"/>
                    <a:pt x="2695611" y="1282290"/>
                  </a:cubicBezTo>
                  <a:cubicBezTo>
                    <a:pt x="2742548" y="1287505"/>
                    <a:pt x="2788833" y="1295979"/>
                    <a:pt x="2833815" y="1313581"/>
                  </a:cubicBezTo>
                  <a:cubicBezTo>
                    <a:pt x="2845549" y="1318144"/>
                    <a:pt x="2864454" y="1312929"/>
                    <a:pt x="2880099" y="1314885"/>
                  </a:cubicBezTo>
                  <a:cubicBezTo>
                    <a:pt x="2964846" y="1324663"/>
                    <a:pt x="3049594" y="1329878"/>
                    <a:pt x="3134993" y="1323359"/>
                  </a:cubicBezTo>
                  <a:cubicBezTo>
                    <a:pt x="3146727" y="1322707"/>
                    <a:pt x="3157809" y="1321404"/>
                    <a:pt x="3168892" y="1333138"/>
                  </a:cubicBezTo>
                  <a:cubicBezTo>
                    <a:pt x="3148031" y="1338353"/>
                    <a:pt x="3129126" y="1342916"/>
                    <a:pt x="3109569" y="1346176"/>
                  </a:cubicBezTo>
                  <a:close/>
                  <a:moveTo>
                    <a:pt x="3110221" y="917877"/>
                  </a:moveTo>
                  <a:cubicBezTo>
                    <a:pt x="3097834" y="926352"/>
                    <a:pt x="3056113" y="919833"/>
                    <a:pt x="3045031" y="908750"/>
                  </a:cubicBezTo>
                  <a:cubicBezTo>
                    <a:pt x="3031993" y="896364"/>
                    <a:pt x="3035252" y="877459"/>
                    <a:pt x="3051550" y="869636"/>
                  </a:cubicBezTo>
                  <a:cubicBezTo>
                    <a:pt x="3116740" y="839649"/>
                    <a:pt x="3181930" y="809009"/>
                    <a:pt x="3246468" y="777718"/>
                  </a:cubicBezTo>
                  <a:cubicBezTo>
                    <a:pt x="3208658" y="833130"/>
                    <a:pt x="3164328" y="880067"/>
                    <a:pt x="3110221" y="917877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E2A39F4-33A0-44F5-8B50-ABB41A43FD14}"/>
                </a:ext>
              </a:extLst>
            </p:cNvPr>
            <p:cNvSpPr/>
            <p:nvPr/>
          </p:nvSpPr>
          <p:spPr>
            <a:xfrm>
              <a:off x="5391546" y="723610"/>
              <a:ext cx="6519" cy="6519"/>
            </a:xfrm>
            <a:custGeom>
              <a:avLst/>
              <a:gdLst>
                <a:gd name="connsiteX0" fmla="*/ 0 w 6519"/>
                <a:gd name="connsiteY0" fmla="*/ 0 h 6519"/>
                <a:gd name="connsiteX1" fmla="*/ 0 w 6519"/>
                <a:gd name="connsiteY1" fmla="*/ 0 h 6519"/>
                <a:gd name="connsiteX2" fmla="*/ 0 w 6519"/>
                <a:gd name="connsiteY2" fmla="*/ 0 h 6519"/>
                <a:gd name="connsiteX3" fmla="*/ 0 w 6519"/>
                <a:gd name="connsiteY3" fmla="*/ 0 h 6519"/>
                <a:gd name="connsiteX4" fmla="*/ 0 w 6519"/>
                <a:gd name="connsiteY4" fmla="*/ 0 h 6519"/>
                <a:gd name="connsiteX5" fmla="*/ 0 w 6519"/>
                <a:gd name="connsiteY5" fmla="*/ 0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9" h="651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D21D160-FD88-48B6-AF3C-69519F456F9A}"/>
                </a:ext>
              </a:extLst>
            </p:cNvPr>
            <p:cNvSpPr/>
            <p:nvPr/>
          </p:nvSpPr>
          <p:spPr>
            <a:xfrm>
              <a:off x="5135348" y="741211"/>
              <a:ext cx="1303" cy="1955"/>
            </a:xfrm>
            <a:custGeom>
              <a:avLst/>
              <a:gdLst>
                <a:gd name="connsiteX0" fmla="*/ 1304 w 1303"/>
                <a:gd name="connsiteY0" fmla="*/ 0 h 1955"/>
                <a:gd name="connsiteX1" fmla="*/ 0 w 1303"/>
                <a:gd name="connsiteY1" fmla="*/ 1956 h 1955"/>
                <a:gd name="connsiteX2" fmla="*/ 0 w 1303"/>
                <a:gd name="connsiteY2" fmla="*/ 1956 h 1955"/>
                <a:gd name="connsiteX3" fmla="*/ 0 w 1303"/>
                <a:gd name="connsiteY3" fmla="*/ 1956 h 1955"/>
                <a:gd name="connsiteX4" fmla="*/ 0 w 1303"/>
                <a:gd name="connsiteY4" fmla="*/ 1956 h 1955"/>
                <a:gd name="connsiteX5" fmla="*/ 1304 w 1303"/>
                <a:gd name="connsiteY5" fmla="*/ 0 h 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" h="1955">
                  <a:moveTo>
                    <a:pt x="1304" y="0"/>
                  </a:moveTo>
                  <a:cubicBezTo>
                    <a:pt x="652" y="652"/>
                    <a:pt x="652" y="1304"/>
                    <a:pt x="0" y="1956"/>
                  </a:cubicBezTo>
                  <a:cubicBezTo>
                    <a:pt x="0" y="1956"/>
                    <a:pt x="0" y="1956"/>
                    <a:pt x="0" y="1956"/>
                  </a:cubicBezTo>
                  <a:cubicBezTo>
                    <a:pt x="0" y="1956"/>
                    <a:pt x="0" y="1956"/>
                    <a:pt x="0" y="1956"/>
                  </a:cubicBezTo>
                  <a:cubicBezTo>
                    <a:pt x="0" y="1956"/>
                    <a:pt x="0" y="1956"/>
                    <a:pt x="0" y="1956"/>
                  </a:cubicBezTo>
                  <a:cubicBezTo>
                    <a:pt x="652" y="1304"/>
                    <a:pt x="1304" y="652"/>
                    <a:pt x="1304" y="0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2393B6C-46B3-4539-8C23-139869A62C44}"/>
                </a:ext>
              </a:extLst>
            </p:cNvPr>
            <p:cNvSpPr/>
            <p:nvPr/>
          </p:nvSpPr>
          <p:spPr>
            <a:xfrm>
              <a:off x="5136001" y="743167"/>
              <a:ext cx="6519" cy="6519"/>
            </a:xfrm>
            <a:custGeom>
              <a:avLst/>
              <a:gdLst>
                <a:gd name="connsiteX0" fmla="*/ 0 w 6519"/>
                <a:gd name="connsiteY0" fmla="*/ 0 h 6519"/>
                <a:gd name="connsiteX1" fmla="*/ 0 w 6519"/>
                <a:gd name="connsiteY1" fmla="*/ 0 h 6519"/>
                <a:gd name="connsiteX2" fmla="*/ 0 w 6519"/>
                <a:gd name="connsiteY2" fmla="*/ 0 h 6519"/>
                <a:gd name="connsiteX3" fmla="*/ 0 w 6519"/>
                <a:gd name="connsiteY3" fmla="*/ 0 h 6519"/>
                <a:gd name="connsiteX4" fmla="*/ 0 w 6519"/>
                <a:gd name="connsiteY4" fmla="*/ 0 h 6519"/>
                <a:gd name="connsiteX5" fmla="*/ 0 w 6519"/>
                <a:gd name="connsiteY5" fmla="*/ 0 h 6519"/>
                <a:gd name="connsiteX6" fmla="*/ 0 w 6519"/>
                <a:gd name="connsiteY6" fmla="*/ 0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9" h="651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BDB4625-DA03-48A0-BC63-FE0B4FD3E11B}"/>
                </a:ext>
              </a:extLst>
            </p:cNvPr>
            <p:cNvSpPr/>
            <p:nvPr/>
          </p:nvSpPr>
          <p:spPr>
            <a:xfrm>
              <a:off x="4630777" y="628432"/>
              <a:ext cx="3911" cy="1955"/>
            </a:xfrm>
            <a:custGeom>
              <a:avLst/>
              <a:gdLst>
                <a:gd name="connsiteX0" fmla="*/ 0 w 3911"/>
                <a:gd name="connsiteY0" fmla="*/ 0 h 1955"/>
                <a:gd name="connsiteX1" fmla="*/ 3911 w 3911"/>
                <a:gd name="connsiteY1" fmla="*/ 1956 h 1955"/>
                <a:gd name="connsiteX2" fmla="*/ 3911 w 3911"/>
                <a:gd name="connsiteY2" fmla="*/ 1956 h 1955"/>
                <a:gd name="connsiteX3" fmla="*/ 0 w 3911"/>
                <a:gd name="connsiteY3" fmla="*/ 0 h 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11" h="1955">
                  <a:moveTo>
                    <a:pt x="0" y="0"/>
                  </a:moveTo>
                  <a:cubicBezTo>
                    <a:pt x="1303" y="652"/>
                    <a:pt x="2607" y="1304"/>
                    <a:pt x="3911" y="1956"/>
                  </a:cubicBezTo>
                  <a:cubicBezTo>
                    <a:pt x="3911" y="1956"/>
                    <a:pt x="3911" y="1956"/>
                    <a:pt x="3911" y="1956"/>
                  </a:cubicBezTo>
                  <a:cubicBezTo>
                    <a:pt x="2607" y="1956"/>
                    <a:pt x="1303" y="652"/>
                    <a:pt x="0" y="0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516997C-6BF9-4192-AF94-5AB424CC7CF4}"/>
                </a:ext>
              </a:extLst>
            </p:cNvPr>
            <p:cNvSpPr/>
            <p:nvPr/>
          </p:nvSpPr>
          <p:spPr>
            <a:xfrm>
              <a:off x="5883079" y="870939"/>
              <a:ext cx="1303" cy="651"/>
            </a:xfrm>
            <a:custGeom>
              <a:avLst/>
              <a:gdLst>
                <a:gd name="connsiteX0" fmla="*/ 1304 w 1303"/>
                <a:gd name="connsiteY0" fmla="*/ 0 h 651"/>
                <a:gd name="connsiteX1" fmla="*/ 1304 w 1303"/>
                <a:gd name="connsiteY1" fmla="*/ 0 h 651"/>
                <a:gd name="connsiteX2" fmla="*/ 0 w 1303"/>
                <a:gd name="connsiteY2" fmla="*/ 652 h 651"/>
                <a:gd name="connsiteX3" fmla="*/ 652 w 1303"/>
                <a:gd name="connsiteY3" fmla="*/ 652 h 651"/>
                <a:gd name="connsiteX4" fmla="*/ 1304 w 1303"/>
                <a:gd name="connsiteY4" fmla="*/ 0 h 651"/>
                <a:gd name="connsiteX5" fmla="*/ 1304 w 1303"/>
                <a:gd name="connsiteY5" fmla="*/ 0 h 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" h="651">
                  <a:moveTo>
                    <a:pt x="1304" y="0"/>
                  </a:moveTo>
                  <a:cubicBezTo>
                    <a:pt x="1304" y="0"/>
                    <a:pt x="1304" y="0"/>
                    <a:pt x="1304" y="0"/>
                  </a:cubicBezTo>
                  <a:cubicBezTo>
                    <a:pt x="652" y="652"/>
                    <a:pt x="652" y="652"/>
                    <a:pt x="0" y="652"/>
                  </a:cubicBezTo>
                  <a:cubicBezTo>
                    <a:pt x="0" y="652"/>
                    <a:pt x="652" y="652"/>
                    <a:pt x="652" y="652"/>
                  </a:cubicBezTo>
                  <a:cubicBezTo>
                    <a:pt x="1304" y="652"/>
                    <a:pt x="1304" y="652"/>
                    <a:pt x="1304" y="0"/>
                  </a:cubicBezTo>
                  <a:cubicBezTo>
                    <a:pt x="1304" y="0"/>
                    <a:pt x="1304" y="0"/>
                    <a:pt x="1304" y="0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E9B91E6-580F-46BF-A49E-906B42CD5C71}"/>
                </a:ext>
              </a:extLst>
            </p:cNvPr>
            <p:cNvSpPr/>
            <p:nvPr/>
          </p:nvSpPr>
          <p:spPr>
            <a:xfrm>
              <a:off x="6376568" y="1002623"/>
              <a:ext cx="35202" cy="2737"/>
            </a:xfrm>
            <a:custGeom>
              <a:avLst/>
              <a:gdLst>
                <a:gd name="connsiteX0" fmla="*/ 35202 w 35202"/>
                <a:gd name="connsiteY0" fmla="*/ 2608 h 2737"/>
                <a:gd name="connsiteX1" fmla="*/ 0 w 35202"/>
                <a:gd name="connsiteY1" fmla="*/ 0 h 2737"/>
                <a:gd name="connsiteX2" fmla="*/ 35202 w 35202"/>
                <a:gd name="connsiteY2" fmla="*/ 2608 h 2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202" h="2737">
                  <a:moveTo>
                    <a:pt x="35202" y="2608"/>
                  </a:moveTo>
                  <a:cubicBezTo>
                    <a:pt x="24772" y="652"/>
                    <a:pt x="13038" y="0"/>
                    <a:pt x="0" y="0"/>
                  </a:cubicBezTo>
                  <a:cubicBezTo>
                    <a:pt x="12386" y="1304"/>
                    <a:pt x="24120" y="3260"/>
                    <a:pt x="35202" y="2608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1FB5D1B-FAD0-45DC-9EC9-B8F32EDE8D0F}"/>
                </a:ext>
              </a:extLst>
            </p:cNvPr>
            <p:cNvSpPr/>
            <p:nvPr/>
          </p:nvSpPr>
          <p:spPr>
            <a:xfrm>
              <a:off x="6343973" y="1000737"/>
              <a:ext cx="32595" cy="1234"/>
            </a:xfrm>
            <a:custGeom>
              <a:avLst/>
              <a:gdLst>
                <a:gd name="connsiteX0" fmla="*/ 0 w 32595"/>
                <a:gd name="connsiteY0" fmla="*/ 1234 h 1234"/>
                <a:gd name="connsiteX1" fmla="*/ 32595 w 32595"/>
                <a:gd name="connsiteY1" fmla="*/ 1234 h 1234"/>
                <a:gd name="connsiteX2" fmla="*/ 0 w 32595"/>
                <a:gd name="connsiteY2" fmla="*/ 1234 h 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95" h="1234">
                  <a:moveTo>
                    <a:pt x="0" y="1234"/>
                  </a:moveTo>
                  <a:cubicBezTo>
                    <a:pt x="11082" y="1234"/>
                    <a:pt x="22164" y="1234"/>
                    <a:pt x="32595" y="1234"/>
                  </a:cubicBezTo>
                  <a:cubicBezTo>
                    <a:pt x="22164" y="-69"/>
                    <a:pt x="11082" y="-721"/>
                    <a:pt x="0" y="1234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F4D4FD4-9AFC-4D5E-85C8-516A2F567CBD}"/>
                </a:ext>
              </a:extLst>
            </p:cNvPr>
            <p:cNvSpPr/>
            <p:nvPr/>
          </p:nvSpPr>
          <p:spPr>
            <a:xfrm>
              <a:off x="5727275" y="743167"/>
              <a:ext cx="1956" cy="1955"/>
            </a:xfrm>
            <a:custGeom>
              <a:avLst/>
              <a:gdLst>
                <a:gd name="connsiteX0" fmla="*/ 1956 w 1956"/>
                <a:gd name="connsiteY0" fmla="*/ 1956 h 1955"/>
                <a:gd name="connsiteX1" fmla="*/ 652 w 1956"/>
                <a:gd name="connsiteY1" fmla="*/ 0 h 1955"/>
                <a:gd name="connsiteX2" fmla="*/ 0 w 1956"/>
                <a:gd name="connsiteY2" fmla="*/ 652 h 1955"/>
                <a:gd name="connsiteX3" fmla="*/ 652 w 1956"/>
                <a:gd name="connsiteY3" fmla="*/ 652 h 1955"/>
                <a:gd name="connsiteX4" fmla="*/ 1956 w 1956"/>
                <a:gd name="connsiteY4" fmla="*/ 1956 h 1955"/>
                <a:gd name="connsiteX5" fmla="*/ 1956 w 1956"/>
                <a:gd name="connsiteY5" fmla="*/ 1956 h 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6" h="1955">
                  <a:moveTo>
                    <a:pt x="1956" y="1956"/>
                  </a:moveTo>
                  <a:cubicBezTo>
                    <a:pt x="1304" y="1304"/>
                    <a:pt x="1304" y="652"/>
                    <a:pt x="652" y="0"/>
                  </a:cubicBezTo>
                  <a:cubicBezTo>
                    <a:pt x="652" y="0"/>
                    <a:pt x="652" y="652"/>
                    <a:pt x="0" y="652"/>
                  </a:cubicBezTo>
                  <a:cubicBezTo>
                    <a:pt x="0" y="652"/>
                    <a:pt x="0" y="652"/>
                    <a:pt x="652" y="652"/>
                  </a:cubicBezTo>
                  <a:cubicBezTo>
                    <a:pt x="652" y="1304"/>
                    <a:pt x="1304" y="1956"/>
                    <a:pt x="1956" y="1956"/>
                  </a:cubicBezTo>
                  <a:cubicBezTo>
                    <a:pt x="1956" y="1956"/>
                    <a:pt x="1956" y="1956"/>
                    <a:pt x="1956" y="1956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4A3E3A3-9A09-429F-8CBD-5BD1261779C3}"/>
                </a:ext>
              </a:extLst>
            </p:cNvPr>
            <p:cNvSpPr/>
            <p:nvPr/>
          </p:nvSpPr>
          <p:spPr>
            <a:xfrm>
              <a:off x="6946982" y="1020877"/>
              <a:ext cx="15645" cy="13038"/>
            </a:xfrm>
            <a:custGeom>
              <a:avLst/>
              <a:gdLst>
                <a:gd name="connsiteX0" fmla="*/ 15645 w 15645"/>
                <a:gd name="connsiteY0" fmla="*/ 0 h 13038"/>
                <a:gd name="connsiteX1" fmla="*/ 0 w 15645"/>
                <a:gd name="connsiteY1" fmla="*/ 13038 h 13038"/>
                <a:gd name="connsiteX2" fmla="*/ 15645 w 15645"/>
                <a:gd name="connsiteY2" fmla="*/ 0 h 1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45" h="13038">
                  <a:moveTo>
                    <a:pt x="15645" y="0"/>
                  </a:moveTo>
                  <a:cubicBezTo>
                    <a:pt x="9779" y="4563"/>
                    <a:pt x="4563" y="8475"/>
                    <a:pt x="0" y="13038"/>
                  </a:cubicBezTo>
                  <a:cubicBezTo>
                    <a:pt x="5215" y="9127"/>
                    <a:pt x="10430" y="4563"/>
                    <a:pt x="15645" y="0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" name="Graphic 361">
            <a:extLst>
              <a:ext uri="{FF2B5EF4-FFF2-40B4-BE49-F238E27FC236}">
                <a16:creationId xmlns:a16="http://schemas.microsoft.com/office/drawing/2014/main" id="{AE993A82-D213-45D3-BC59-0A7F969422F7}"/>
              </a:ext>
            </a:extLst>
          </p:cNvPr>
          <p:cNvGrpSpPr/>
          <p:nvPr/>
        </p:nvGrpSpPr>
        <p:grpSpPr>
          <a:xfrm>
            <a:off x="8349021" y="719376"/>
            <a:ext cx="3533068" cy="1136939"/>
            <a:chOff x="572113" y="1393037"/>
            <a:chExt cx="2752725" cy="885825"/>
          </a:xfrm>
          <a:solidFill>
            <a:schemeClr val="accent2"/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48EF7AC-B8DF-45E5-A167-927F2F7450C6}"/>
                </a:ext>
              </a:extLst>
            </p:cNvPr>
            <p:cNvSpPr/>
            <p:nvPr/>
          </p:nvSpPr>
          <p:spPr>
            <a:xfrm>
              <a:off x="569721" y="1732889"/>
              <a:ext cx="2418259" cy="548245"/>
            </a:xfrm>
            <a:custGeom>
              <a:avLst/>
              <a:gdLst>
                <a:gd name="connsiteX0" fmla="*/ 189081 w 2418259"/>
                <a:gd name="connsiteY0" fmla="*/ 533590 h 548245"/>
                <a:gd name="connsiteX1" fmla="*/ 174794 w 2418259"/>
                <a:gd name="connsiteY1" fmla="*/ 480250 h 548245"/>
                <a:gd name="connsiteX2" fmla="*/ 173841 w 2418259"/>
                <a:gd name="connsiteY2" fmla="*/ 424052 h 548245"/>
                <a:gd name="connsiteX3" fmla="*/ 240516 w 2418259"/>
                <a:gd name="connsiteY3" fmla="*/ 423100 h 548245"/>
                <a:gd name="connsiteX4" fmla="*/ 240516 w 2418259"/>
                <a:gd name="connsiteY4" fmla="*/ 478345 h 548245"/>
                <a:gd name="connsiteX5" fmla="*/ 223371 w 2418259"/>
                <a:gd name="connsiteY5" fmla="*/ 530732 h 548245"/>
                <a:gd name="connsiteX6" fmla="*/ 273854 w 2418259"/>
                <a:gd name="connsiteY6" fmla="*/ 541210 h 548245"/>
                <a:gd name="connsiteX7" fmla="*/ 292904 w 2418259"/>
                <a:gd name="connsiteY7" fmla="*/ 541210 h 548245"/>
                <a:gd name="connsiteX8" fmla="*/ 335766 w 2418259"/>
                <a:gd name="connsiteY8" fmla="*/ 476440 h 548245"/>
                <a:gd name="connsiteX9" fmla="*/ 333861 w 2418259"/>
                <a:gd name="connsiteY9" fmla="*/ 466915 h 548245"/>
                <a:gd name="connsiteX10" fmla="*/ 391964 w 2418259"/>
                <a:gd name="connsiteY10" fmla="*/ 215455 h 548245"/>
                <a:gd name="connsiteX11" fmla="*/ 455781 w 2418259"/>
                <a:gd name="connsiteY11" fmla="*/ 182117 h 548245"/>
                <a:gd name="connsiteX12" fmla="*/ 704384 w 2418259"/>
                <a:gd name="connsiteY12" fmla="*/ 164020 h 548245"/>
                <a:gd name="connsiteX13" fmla="*/ 745341 w 2418259"/>
                <a:gd name="connsiteY13" fmla="*/ 192595 h 548245"/>
                <a:gd name="connsiteX14" fmla="*/ 710099 w 2418259"/>
                <a:gd name="connsiteY14" fmla="*/ 203072 h 548245"/>
                <a:gd name="connsiteX15" fmla="*/ 735816 w 2418259"/>
                <a:gd name="connsiteY15" fmla="*/ 221170 h 548245"/>
                <a:gd name="connsiteX16" fmla="*/ 762486 w 2418259"/>
                <a:gd name="connsiteY16" fmla="*/ 192595 h 548245"/>
                <a:gd name="connsiteX17" fmla="*/ 752009 w 2418259"/>
                <a:gd name="connsiteY17" fmla="*/ 164972 h 548245"/>
                <a:gd name="connsiteX18" fmla="*/ 628184 w 2418259"/>
                <a:gd name="connsiteY18" fmla="*/ 147827 h 548245"/>
                <a:gd name="connsiteX19" fmla="*/ 716766 w 2418259"/>
                <a:gd name="connsiteY19" fmla="*/ 126872 h 548245"/>
                <a:gd name="connsiteX20" fmla="*/ 970131 w 2418259"/>
                <a:gd name="connsiteY20" fmla="*/ 183070 h 548245"/>
                <a:gd name="connsiteX21" fmla="*/ 994896 w 2418259"/>
                <a:gd name="connsiteY21" fmla="*/ 224027 h 548245"/>
                <a:gd name="connsiteX22" fmla="*/ 986324 w 2418259"/>
                <a:gd name="connsiteY22" fmla="*/ 311657 h 548245"/>
                <a:gd name="connsiteX23" fmla="*/ 988229 w 2418259"/>
                <a:gd name="connsiteY23" fmla="*/ 339280 h 548245"/>
                <a:gd name="connsiteX24" fmla="*/ 988229 w 2418259"/>
                <a:gd name="connsiteY24" fmla="*/ 434530 h 548245"/>
                <a:gd name="connsiteX25" fmla="*/ 966321 w 2418259"/>
                <a:gd name="connsiteY25" fmla="*/ 489775 h 548245"/>
                <a:gd name="connsiteX26" fmla="*/ 961559 w 2418259"/>
                <a:gd name="connsiteY26" fmla="*/ 529780 h 548245"/>
                <a:gd name="connsiteX27" fmla="*/ 992991 w 2418259"/>
                <a:gd name="connsiteY27" fmla="*/ 540257 h 548245"/>
                <a:gd name="connsiteX28" fmla="*/ 1159679 w 2418259"/>
                <a:gd name="connsiteY28" fmla="*/ 540257 h 548245"/>
                <a:gd name="connsiteX29" fmla="*/ 1200636 w 2418259"/>
                <a:gd name="connsiteY29" fmla="*/ 519302 h 548245"/>
                <a:gd name="connsiteX30" fmla="*/ 1186349 w 2418259"/>
                <a:gd name="connsiteY30" fmla="*/ 449770 h 548245"/>
                <a:gd name="connsiteX31" fmla="*/ 1121579 w 2418259"/>
                <a:gd name="connsiteY31" fmla="*/ 469772 h 548245"/>
                <a:gd name="connsiteX32" fmla="*/ 1092051 w 2418259"/>
                <a:gd name="connsiteY32" fmla="*/ 485012 h 548245"/>
                <a:gd name="connsiteX33" fmla="*/ 1074906 w 2418259"/>
                <a:gd name="connsiteY33" fmla="*/ 458342 h 548245"/>
                <a:gd name="connsiteX34" fmla="*/ 1074906 w 2418259"/>
                <a:gd name="connsiteY34" fmla="*/ 367855 h 548245"/>
                <a:gd name="connsiteX35" fmla="*/ 1079669 w 2418259"/>
                <a:gd name="connsiteY35" fmla="*/ 302132 h 548245"/>
                <a:gd name="connsiteX36" fmla="*/ 1055856 w 2418259"/>
                <a:gd name="connsiteY36" fmla="*/ 238315 h 548245"/>
                <a:gd name="connsiteX37" fmla="*/ 1036806 w 2418259"/>
                <a:gd name="connsiteY37" fmla="*/ 214502 h 548245"/>
                <a:gd name="connsiteX38" fmla="*/ 1056809 w 2418259"/>
                <a:gd name="connsiteY38" fmla="*/ 206882 h 548245"/>
                <a:gd name="connsiteX39" fmla="*/ 1102529 w 2418259"/>
                <a:gd name="connsiteY39" fmla="*/ 196405 h 548245"/>
                <a:gd name="connsiteX40" fmla="*/ 1199684 w 2418259"/>
                <a:gd name="connsiteY40" fmla="*/ 206882 h 548245"/>
                <a:gd name="connsiteX41" fmla="*/ 1227306 w 2418259"/>
                <a:gd name="connsiteY41" fmla="*/ 312610 h 548245"/>
                <a:gd name="connsiteX42" fmla="*/ 1197779 w 2418259"/>
                <a:gd name="connsiteY42" fmla="*/ 364997 h 548245"/>
                <a:gd name="connsiteX43" fmla="*/ 1221591 w 2418259"/>
                <a:gd name="connsiteY43" fmla="*/ 456437 h 548245"/>
                <a:gd name="connsiteX44" fmla="*/ 1351131 w 2418259"/>
                <a:gd name="connsiteY44" fmla="*/ 547877 h 548245"/>
                <a:gd name="connsiteX45" fmla="*/ 1496864 w 2418259"/>
                <a:gd name="connsiteY45" fmla="*/ 471677 h 548245"/>
                <a:gd name="connsiteX46" fmla="*/ 1494006 w 2418259"/>
                <a:gd name="connsiteY46" fmla="*/ 304990 h 548245"/>
                <a:gd name="connsiteX47" fmla="*/ 1518771 w 2418259"/>
                <a:gd name="connsiteY47" fmla="*/ 235457 h 548245"/>
                <a:gd name="connsiteX48" fmla="*/ 1518771 w 2418259"/>
                <a:gd name="connsiteY48" fmla="*/ 235457 h 548245"/>
                <a:gd name="connsiteX49" fmla="*/ 1665456 w 2418259"/>
                <a:gd name="connsiteY49" fmla="*/ 199262 h 548245"/>
                <a:gd name="connsiteX50" fmla="*/ 1815951 w 2418259"/>
                <a:gd name="connsiteY50" fmla="*/ 184975 h 548245"/>
                <a:gd name="connsiteX51" fmla="*/ 1864529 w 2418259"/>
                <a:gd name="connsiteY51" fmla="*/ 177355 h 548245"/>
                <a:gd name="connsiteX52" fmla="*/ 1888341 w 2418259"/>
                <a:gd name="connsiteY52" fmla="*/ 196405 h 548245"/>
                <a:gd name="connsiteX53" fmla="*/ 1864529 w 2418259"/>
                <a:gd name="connsiteY53" fmla="*/ 210692 h 548245"/>
                <a:gd name="connsiteX54" fmla="*/ 1864529 w 2418259"/>
                <a:gd name="connsiteY54" fmla="*/ 226885 h 548245"/>
                <a:gd name="connsiteX55" fmla="*/ 1873101 w 2418259"/>
                <a:gd name="connsiteY55" fmla="*/ 227837 h 548245"/>
                <a:gd name="connsiteX56" fmla="*/ 1873101 w 2418259"/>
                <a:gd name="connsiteY56" fmla="*/ 227837 h 548245"/>
                <a:gd name="connsiteX57" fmla="*/ 1908344 w 2418259"/>
                <a:gd name="connsiteY57" fmla="*/ 200215 h 548245"/>
                <a:gd name="connsiteX58" fmla="*/ 1882626 w 2418259"/>
                <a:gd name="connsiteY58" fmla="*/ 166877 h 548245"/>
                <a:gd name="connsiteX59" fmla="*/ 1770231 w 2418259"/>
                <a:gd name="connsiteY59" fmla="*/ 166877 h 548245"/>
                <a:gd name="connsiteX60" fmla="*/ 1833096 w 2418259"/>
                <a:gd name="connsiteY60" fmla="*/ 132587 h 548245"/>
                <a:gd name="connsiteX61" fmla="*/ 1928346 w 2418259"/>
                <a:gd name="connsiteY61" fmla="*/ 157352 h 548245"/>
                <a:gd name="connsiteX62" fmla="*/ 2114084 w 2418259"/>
                <a:gd name="connsiteY62" fmla="*/ 191642 h 548245"/>
                <a:gd name="connsiteX63" fmla="*/ 2143611 w 2418259"/>
                <a:gd name="connsiteY63" fmla="*/ 222122 h 548245"/>
                <a:gd name="connsiteX64" fmla="*/ 2113131 w 2418259"/>
                <a:gd name="connsiteY64" fmla="*/ 239267 h 548245"/>
                <a:gd name="connsiteX65" fmla="*/ 1941681 w 2418259"/>
                <a:gd name="connsiteY65" fmla="*/ 240220 h 548245"/>
                <a:gd name="connsiteX66" fmla="*/ 1911201 w 2418259"/>
                <a:gd name="connsiteY66" fmla="*/ 253555 h 548245"/>
                <a:gd name="connsiteX67" fmla="*/ 1917869 w 2418259"/>
                <a:gd name="connsiteY67" fmla="*/ 292607 h 548245"/>
                <a:gd name="connsiteX68" fmla="*/ 1940729 w 2418259"/>
                <a:gd name="connsiteY68" fmla="*/ 347852 h 548245"/>
                <a:gd name="connsiteX69" fmla="*/ 1940729 w 2418259"/>
                <a:gd name="connsiteY69" fmla="*/ 428815 h 548245"/>
                <a:gd name="connsiteX70" fmla="*/ 1915964 w 2418259"/>
                <a:gd name="connsiteY70" fmla="*/ 491680 h 548245"/>
                <a:gd name="connsiteX71" fmla="*/ 1912154 w 2418259"/>
                <a:gd name="connsiteY71" fmla="*/ 531685 h 548245"/>
                <a:gd name="connsiteX72" fmla="*/ 1939776 w 2418259"/>
                <a:gd name="connsiteY72" fmla="*/ 541210 h 548245"/>
                <a:gd name="connsiteX73" fmla="*/ 2125514 w 2418259"/>
                <a:gd name="connsiteY73" fmla="*/ 542162 h 548245"/>
                <a:gd name="connsiteX74" fmla="*/ 2152184 w 2418259"/>
                <a:gd name="connsiteY74" fmla="*/ 515492 h 548245"/>
                <a:gd name="connsiteX75" fmla="*/ 2144564 w 2418259"/>
                <a:gd name="connsiteY75" fmla="*/ 467867 h 548245"/>
                <a:gd name="connsiteX76" fmla="*/ 2073126 w 2418259"/>
                <a:gd name="connsiteY76" fmla="*/ 474535 h 548245"/>
                <a:gd name="connsiteX77" fmla="*/ 2032169 w 2418259"/>
                <a:gd name="connsiteY77" fmla="*/ 484060 h 548245"/>
                <a:gd name="connsiteX78" fmla="*/ 2025501 w 2418259"/>
                <a:gd name="connsiteY78" fmla="*/ 435482 h 548245"/>
                <a:gd name="connsiteX79" fmla="*/ 2051219 w 2418259"/>
                <a:gd name="connsiteY79" fmla="*/ 419290 h 548245"/>
                <a:gd name="connsiteX80" fmla="*/ 2078841 w 2418259"/>
                <a:gd name="connsiteY80" fmla="*/ 393572 h 548245"/>
                <a:gd name="connsiteX81" fmla="*/ 2053124 w 2418259"/>
                <a:gd name="connsiteY81" fmla="*/ 364997 h 548245"/>
                <a:gd name="connsiteX82" fmla="*/ 2025501 w 2418259"/>
                <a:gd name="connsiteY82" fmla="*/ 344995 h 548245"/>
                <a:gd name="connsiteX83" fmla="*/ 2035026 w 2418259"/>
                <a:gd name="connsiteY83" fmla="*/ 298322 h 548245"/>
                <a:gd name="connsiteX84" fmla="*/ 2072174 w 2418259"/>
                <a:gd name="connsiteY84" fmla="*/ 308800 h 548245"/>
                <a:gd name="connsiteX85" fmla="*/ 2151231 w 2418259"/>
                <a:gd name="connsiteY85" fmla="*/ 281177 h 548245"/>
                <a:gd name="connsiteX86" fmla="*/ 2158851 w 2418259"/>
                <a:gd name="connsiteY86" fmla="*/ 261175 h 548245"/>
                <a:gd name="connsiteX87" fmla="*/ 2171234 w 2418259"/>
                <a:gd name="connsiteY87" fmla="*/ 264032 h 548245"/>
                <a:gd name="connsiteX88" fmla="*/ 2206476 w 2418259"/>
                <a:gd name="connsiteY88" fmla="*/ 353567 h 548245"/>
                <a:gd name="connsiteX89" fmla="*/ 2204571 w 2418259"/>
                <a:gd name="connsiteY89" fmla="*/ 434530 h 548245"/>
                <a:gd name="connsiteX90" fmla="*/ 2180759 w 2418259"/>
                <a:gd name="connsiteY90" fmla="*/ 493585 h 548245"/>
                <a:gd name="connsiteX91" fmla="*/ 2175996 w 2418259"/>
                <a:gd name="connsiteY91" fmla="*/ 533590 h 548245"/>
                <a:gd name="connsiteX92" fmla="*/ 2203619 w 2418259"/>
                <a:gd name="connsiteY92" fmla="*/ 544067 h 548245"/>
                <a:gd name="connsiteX93" fmla="*/ 2384594 w 2418259"/>
                <a:gd name="connsiteY93" fmla="*/ 545020 h 548245"/>
                <a:gd name="connsiteX94" fmla="*/ 2417931 w 2418259"/>
                <a:gd name="connsiteY94" fmla="*/ 504062 h 548245"/>
                <a:gd name="connsiteX95" fmla="*/ 2382689 w 2418259"/>
                <a:gd name="connsiteY95" fmla="*/ 466915 h 548245"/>
                <a:gd name="connsiteX96" fmla="*/ 2333159 w 2418259"/>
                <a:gd name="connsiteY96" fmla="*/ 483107 h 548245"/>
                <a:gd name="connsiteX97" fmla="*/ 2297916 w 2418259"/>
                <a:gd name="connsiteY97" fmla="*/ 485965 h 548245"/>
                <a:gd name="connsiteX98" fmla="*/ 2290296 w 2418259"/>
                <a:gd name="connsiteY98" fmla="*/ 437387 h 548245"/>
                <a:gd name="connsiteX99" fmla="*/ 2307441 w 2418259"/>
                <a:gd name="connsiteY99" fmla="*/ 420242 h 548245"/>
                <a:gd name="connsiteX100" fmla="*/ 2344589 w 2418259"/>
                <a:gd name="connsiteY100" fmla="*/ 394525 h 548245"/>
                <a:gd name="connsiteX101" fmla="*/ 2309346 w 2418259"/>
                <a:gd name="connsiteY101" fmla="*/ 365950 h 548245"/>
                <a:gd name="connsiteX102" fmla="*/ 2290296 w 2418259"/>
                <a:gd name="connsiteY102" fmla="*/ 344995 h 548245"/>
                <a:gd name="connsiteX103" fmla="*/ 2296011 w 2418259"/>
                <a:gd name="connsiteY103" fmla="*/ 300227 h 548245"/>
                <a:gd name="connsiteX104" fmla="*/ 2330301 w 2418259"/>
                <a:gd name="connsiteY104" fmla="*/ 303085 h 548245"/>
                <a:gd name="connsiteX105" fmla="*/ 2388404 w 2418259"/>
                <a:gd name="connsiteY105" fmla="*/ 322135 h 548245"/>
                <a:gd name="connsiteX106" fmla="*/ 2416026 w 2418259"/>
                <a:gd name="connsiteY106" fmla="*/ 282130 h 548245"/>
                <a:gd name="connsiteX107" fmla="*/ 2387451 w 2418259"/>
                <a:gd name="connsiteY107" fmla="*/ 242125 h 548245"/>
                <a:gd name="connsiteX108" fmla="*/ 2220764 w 2418259"/>
                <a:gd name="connsiteY108" fmla="*/ 243077 h 548245"/>
                <a:gd name="connsiteX109" fmla="*/ 2185521 w 2418259"/>
                <a:gd name="connsiteY109" fmla="*/ 235457 h 548245"/>
                <a:gd name="connsiteX110" fmla="*/ 2102654 w 2418259"/>
                <a:gd name="connsiteY110" fmla="*/ 155447 h 548245"/>
                <a:gd name="connsiteX111" fmla="*/ 2079794 w 2418259"/>
                <a:gd name="connsiteY111" fmla="*/ 131635 h 548245"/>
                <a:gd name="connsiteX112" fmla="*/ 2084556 w 2418259"/>
                <a:gd name="connsiteY112" fmla="*/ 108775 h 548245"/>
                <a:gd name="connsiteX113" fmla="*/ 2105511 w 2418259"/>
                <a:gd name="connsiteY113" fmla="*/ 107822 h 548245"/>
                <a:gd name="connsiteX114" fmla="*/ 2122656 w 2418259"/>
                <a:gd name="connsiteY114" fmla="*/ 105917 h 548245"/>
                <a:gd name="connsiteX115" fmla="*/ 2110274 w 2418259"/>
                <a:gd name="connsiteY115" fmla="*/ 87820 h 548245"/>
                <a:gd name="connsiteX116" fmla="*/ 2058839 w 2418259"/>
                <a:gd name="connsiteY116" fmla="*/ 102107 h 548245"/>
                <a:gd name="connsiteX117" fmla="*/ 2066459 w 2418259"/>
                <a:gd name="connsiteY117" fmla="*/ 161162 h 548245"/>
                <a:gd name="connsiteX118" fmla="*/ 1841669 w 2418259"/>
                <a:gd name="connsiteY118" fmla="*/ 20192 h 548245"/>
                <a:gd name="connsiteX119" fmla="*/ 1792139 w 2418259"/>
                <a:gd name="connsiteY119" fmla="*/ 22097 h 548245"/>
                <a:gd name="connsiteX120" fmla="*/ 1780709 w 2418259"/>
                <a:gd name="connsiteY120" fmla="*/ 58292 h 548245"/>
                <a:gd name="connsiteX121" fmla="*/ 1834049 w 2418259"/>
                <a:gd name="connsiteY121" fmla="*/ 61150 h 548245"/>
                <a:gd name="connsiteX122" fmla="*/ 1879769 w 2418259"/>
                <a:gd name="connsiteY122" fmla="*/ 109727 h 548245"/>
                <a:gd name="connsiteX123" fmla="*/ 1717844 w 2418259"/>
                <a:gd name="connsiteY123" fmla="*/ 171640 h 548245"/>
                <a:gd name="connsiteX124" fmla="*/ 1665456 w 2418259"/>
                <a:gd name="connsiteY124" fmla="*/ 171640 h 548245"/>
                <a:gd name="connsiteX125" fmla="*/ 1663551 w 2418259"/>
                <a:gd name="connsiteY125" fmla="*/ 144017 h 548245"/>
                <a:gd name="connsiteX126" fmla="*/ 1658789 w 2418259"/>
                <a:gd name="connsiteY126" fmla="*/ 69722 h 548245"/>
                <a:gd name="connsiteX127" fmla="*/ 1638786 w 2418259"/>
                <a:gd name="connsiteY127" fmla="*/ 132587 h 548245"/>
                <a:gd name="connsiteX128" fmla="*/ 1598781 w 2418259"/>
                <a:gd name="connsiteY128" fmla="*/ 154495 h 548245"/>
                <a:gd name="connsiteX129" fmla="*/ 1576874 w 2418259"/>
                <a:gd name="connsiteY129" fmla="*/ 125920 h 548245"/>
                <a:gd name="connsiteX130" fmla="*/ 1544489 w 2418259"/>
                <a:gd name="connsiteY130" fmla="*/ 84010 h 548245"/>
                <a:gd name="connsiteX131" fmla="*/ 1507341 w 2418259"/>
                <a:gd name="connsiteY131" fmla="*/ 113537 h 548245"/>
                <a:gd name="connsiteX132" fmla="*/ 1554014 w 2418259"/>
                <a:gd name="connsiteY132" fmla="*/ 146875 h 548245"/>
                <a:gd name="connsiteX133" fmla="*/ 1474956 w 2418259"/>
                <a:gd name="connsiteY133" fmla="*/ 216407 h 548245"/>
                <a:gd name="connsiteX134" fmla="*/ 1412091 w 2418259"/>
                <a:gd name="connsiteY134" fmla="*/ 223075 h 548245"/>
                <a:gd name="connsiteX135" fmla="*/ 1466384 w 2418259"/>
                <a:gd name="connsiteY135" fmla="*/ 172592 h 548245"/>
                <a:gd name="connsiteX136" fmla="*/ 1470194 w 2418259"/>
                <a:gd name="connsiteY136" fmla="*/ 164972 h 548245"/>
                <a:gd name="connsiteX137" fmla="*/ 1412091 w 2418259"/>
                <a:gd name="connsiteY137" fmla="*/ 176402 h 548245"/>
                <a:gd name="connsiteX138" fmla="*/ 1298744 w 2418259"/>
                <a:gd name="connsiteY138" fmla="*/ 224027 h 548245"/>
                <a:gd name="connsiteX139" fmla="*/ 1320651 w 2418259"/>
                <a:gd name="connsiteY139" fmla="*/ 123062 h 548245"/>
                <a:gd name="connsiteX140" fmla="*/ 1279694 w 2418259"/>
                <a:gd name="connsiteY140" fmla="*/ 86867 h 548245"/>
                <a:gd name="connsiteX141" fmla="*/ 1269216 w 2418259"/>
                <a:gd name="connsiteY141" fmla="*/ 95440 h 548245"/>
                <a:gd name="connsiteX142" fmla="*/ 1273979 w 2418259"/>
                <a:gd name="connsiteY142" fmla="*/ 104965 h 548245"/>
                <a:gd name="connsiteX143" fmla="*/ 1265406 w 2418259"/>
                <a:gd name="connsiteY143" fmla="*/ 199262 h 548245"/>
                <a:gd name="connsiteX144" fmla="*/ 1219686 w 2418259"/>
                <a:gd name="connsiteY144" fmla="*/ 203072 h 548245"/>
                <a:gd name="connsiteX145" fmla="*/ 1112054 w 2418259"/>
                <a:gd name="connsiteY145" fmla="*/ 175450 h 548245"/>
                <a:gd name="connsiteX146" fmla="*/ 1081574 w 2418259"/>
                <a:gd name="connsiteY146" fmla="*/ 155447 h 548245"/>
                <a:gd name="connsiteX147" fmla="*/ 1054904 w 2418259"/>
                <a:gd name="connsiteY147" fmla="*/ 188785 h 548245"/>
                <a:gd name="connsiteX148" fmla="*/ 933936 w 2418259"/>
                <a:gd name="connsiteY148" fmla="*/ 129730 h 548245"/>
                <a:gd name="connsiteX149" fmla="*/ 924411 w 2418259"/>
                <a:gd name="connsiteY149" fmla="*/ 104012 h 548245"/>
                <a:gd name="connsiteX150" fmla="*/ 959654 w 2418259"/>
                <a:gd name="connsiteY150" fmla="*/ 99250 h 548245"/>
                <a:gd name="connsiteX151" fmla="*/ 975846 w 2418259"/>
                <a:gd name="connsiteY151" fmla="*/ 103060 h 548245"/>
                <a:gd name="connsiteX152" fmla="*/ 980609 w 2418259"/>
                <a:gd name="connsiteY152" fmla="*/ 89725 h 548245"/>
                <a:gd name="connsiteX153" fmla="*/ 965369 w 2418259"/>
                <a:gd name="connsiteY153" fmla="*/ 77342 h 548245"/>
                <a:gd name="connsiteX154" fmla="*/ 909171 w 2418259"/>
                <a:gd name="connsiteY154" fmla="*/ 92582 h 548245"/>
                <a:gd name="connsiteX155" fmla="*/ 906314 w 2418259"/>
                <a:gd name="connsiteY155" fmla="*/ 142112 h 548245"/>
                <a:gd name="connsiteX156" fmla="*/ 709146 w 2418259"/>
                <a:gd name="connsiteY156" fmla="*/ 18287 h 548245"/>
                <a:gd name="connsiteX157" fmla="*/ 670094 w 2418259"/>
                <a:gd name="connsiteY157" fmla="*/ 4000 h 548245"/>
                <a:gd name="connsiteX158" fmla="*/ 630089 w 2418259"/>
                <a:gd name="connsiteY158" fmla="*/ 44005 h 548245"/>
                <a:gd name="connsiteX159" fmla="*/ 739626 w 2418259"/>
                <a:gd name="connsiteY159" fmla="*/ 107822 h 548245"/>
                <a:gd name="connsiteX160" fmla="*/ 571986 w 2418259"/>
                <a:gd name="connsiteY160" fmla="*/ 164020 h 548245"/>
                <a:gd name="connsiteX161" fmla="*/ 523409 w 2418259"/>
                <a:gd name="connsiteY161" fmla="*/ 162115 h 548245"/>
                <a:gd name="connsiteX162" fmla="*/ 520551 w 2418259"/>
                <a:gd name="connsiteY162" fmla="*/ 129730 h 548245"/>
                <a:gd name="connsiteX163" fmla="*/ 516741 w 2418259"/>
                <a:gd name="connsiteY163" fmla="*/ 60197 h 548245"/>
                <a:gd name="connsiteX164" fmla="*/ 492929 w 2418259"/>
                <a:gd name="connsiteY164" fmla="*/ 132587 h 548245"/>
                <a:gd name="connsiteX165" fmla="*/ 431969 w 2418259"/>
                <a:gd name="connsiteY165" fmla="*/ 144970 h 548245"/>
                <a:gd name="connsiteX166" fmla="*/ 420539 w 2418259"/>
                <a:gd name="connsiteY166" fmla="*/ 128777 h 548245"/>
                <a:gd name="connsiteX167" fmla="*/ 381486 w 2418259"/>
                <a:gd name="connsiteY167" fmla="*/ 18287 h 548245"/>
                <a:gd name="connsiteX168" fmla="*/ 336719 w 2418259"/>
                <a:gd name="connsiteY168" fmla="*/ 15430 h 548245"/>
                <a:gd name="connsiteX169" fmla="*/ 322431 w 2418259"/>
                <a:gd name="connsiteY169" fmla="*/ 63055 h 548245"/>
                <a:gd name="connsiteX170" fmla="*/ 338624 w 2418259"/>
                <a:gd name="connsiteY170" fmla="*/ 68770 h 548245"/>
                <a:gd name="connsiteX171" fmla="*/ 338624 w 2418259"/>
                <a:gd name="connsiteY171" fmla="*/ 55435 h 548245"/>
                <a:gd name="connsiteX172" fmla="*/ 342434 w 2418259"/>
                <a:gd name="connsiteY172" fmla="*/ 32575 h 548245"/>
                <a:gd name="connsiteX173" fmla="*/ 367199 w 2418259"/>
                <a:gd name="connsiteY173" fmla="*/ 39242 h 548245"/>
                <a:gd name="connsiteX174" fmla="*/ 390059 w 2418259"/>
                <a:gd name="connsiteY174" fmla="*/ 113537 h 548245"/>
                <a:gd name="connsiteX175" fmla="*/ 335766 w 2418259"/>
                <a:gd name="connsiteY175" fmla="*/ 137350 h 548245"/>
                <a:gd name="connsiteX176" fmla="*/ 311001 w 2418259"/>
                <a:gd name="connsiteY176" fmla="*/ 223075 h 548245"/>
                <a:gd name="connsiteX177" fmla="*/ 257661 w 2418259"/>
                <a:gd name="connsiteY177" fmla="*/ 241172 h 548245"/>
                <a:gd name="connsiteX178" fmla="*/ 235754 w 2418259"/>
                <a:gd name="connsiteY178" fmla="*/ 301180 h 548245"/>
                <a:gd name="connsiteX179" fmla="*/ 229086 w 2418259"/>
                <a:gd name="connsiteY179" fmla="*/ 364045 h 548245"/>
                <a:gd name="connsiteX180" fmla="*/ 168126 w 2418259"/>
                <a:gd name="connsiteY180" fmla="*/ 355472 h 548245"/>
                <a:gd name="connsiteX181" fmla="*/ 181461 w 2418259"/>
                <a:gd name="connsiteY181" fmla="*/ 296417 h 548245"/>
                <a:gd name="connsiteX182" fmla="*/ 188129 w 2418259"/>
                <a:gd name="connsiteY182" fmla="*/ 252602 h 548245"/>
                <a:gd name="connsiteX183" fmla="*/ 156696 w 2418259"/>
                <a:gd name="connsiteY183" fmla="*/ 242125 h 548245"/>
                <a:gd name="connsiteX184" fmla="*/ 80496 w 2418259"/>
                <a:gd name="connsiteY184" fmla="*/ 242125 h 548245"/>
                <a:gd name="connsiteX185" fmla="*/ 52874 w 2418259"/>
                <a:gd name="connsiteY185" fmla="*/ 252602 h 548245"/>
                <a:gd name="connsiteX186" fmla="*/ 56684 w 2418259"/>
                <a:gd name="connsiteY186" fmla="*/ 292607 h 548245"/>
                <a:gd name="connsiteX187" fmla="*/ 78591 w 2418259"/>
                <a:gd name="connsiteY187" fmla="*/ 362140 h 548245"/>
                <a:gd name="connsiteX188" fmla="*/ 8106 w 2418259"/>
                <a:gd name="connsiteY188" fmla="*/ 364997 h 548245"/>
                <a:gd name="connsiteX189" fmla="*/ 17631 w 2418259"/>
                <a:gd name="connsiteY189" fmla="*/ 413575 h 548245"/>
                <a:gd name="connsiteX190" fmla="*/ 37634 w 2418259"/>
                <a:gd name="connsiteY190" fmla="*/ 377380 h 548245"/>
                <a:gd name="connsiteX191" fmla="*/ 70971 w 2418259"/>
                <a:gd name="connsiteY191" fmla="*/ 399287 h 548245"/>
                <a:gd name="connsiteX192" fmla="*/ 62399 w 2418259"/>
                <a:gd name="connsiteY192" fmla="*/ 487870 h 548245"/>
                <a:gd name="connsiteX193" fmla="*/ 52874 w 2418259"/>
                <a:gd name="connsiteY193" fmla="*/ 530732 h 548245"/>
                <a:gd name="connsiteX194" fmla="*/ 82401 w 2418259"/>
                <a:gd name="connsiteY194" fmla="*/ 543115 h 548245"/>
                <a:gd name="connsiteX195" fmla="*/ 139551 w 2418259"/>
                <a:gd name="connsiteY195" fmla="*/ 543115 h 548245"/>
                <a:gd name="connsiteX196" fmla="*/ 189081 w 2418259"/>
                <a:gd name="connsiteY196" fmla="*/ 533590 h 548245"/>
                <a:gd name="connsiteX197" fmla="*/ 1297791 w 2418259"/>
                <a:gd name="connsiteY197" fmla="*/ 353567 h 548245"/>
                <a:gd name="connsiteX198" fmla="*/ 1363514 w 2418259"/>
                <a:gd name="connsiteY198" fmla="*/ 290702 h 548245"/>
                <a:gd name="connsiteX199" fmla="*/ 1420664 w 2418259"/>
                <a:gd name="connsiteY199" fmla="*/ 356425 h 548245"/>
                <a:gd name="connsiteX200" fmla="*/ 1420664 w 2418259"/>
                <a:gd name="connsiteY200" fmla="*/ 394525 h 548245"/>
                <a:gd name="connsiteX201" fmla="*/ 1421616 w 2418259"/>
                <a:gd name="connsiteY201" fmla="*/ 394525 h 548245"/>
                <a:gd name="connsiteX202" fmla="*/ 1421616 w 2418259"/>
                <a:gd name="connsiteY202" fmla="*/ 408812 h 548245"/>
                <a:gd name="connsiteX203" fmla="*/ 1357799 w 2418259"/>
                <a:gd name="connsiteY203" fmla="*/ 494537 h 548245"/>
                <a:gd name="connsiteX204" fmla="*/ 1296839 w 2418259"/>
                <a:gd name="connsiteY204" fmla="*/ 410717 h 548245"/>
                <a:gd name="connsiteX205" fmla="*/ 1297791 w 2418259"/>
                <a:gd name="connsiteY205" fmla="*/ 353567 h 54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2418259" h="548245">
                  <a:moveTo>
                    <a:pt x="189081" y="533590"/>
                  </a:moveTo>
                  <a:cubicBezTo>
                    <a:pt x="195749" y="517397"/>
                    <a:pt x="197654" y="496442"/>
                    <a:pt x="174794" y="480250"/>
                  </a:cubicBezTo>
                  <a:cubicBezTo>
                    <a:pt x="160506" y="469772"/>
                    <a:pt x="159554" y="435482"/>
                    <a:pt x="173841" y="424052"/>
                  </a:cubicBezTo>
                  <a:cubicBezTo>
                    <a:pt x="190986" y="409765"/>
                    <a:pt x="223371" y="411670"/>
                    <a:pt x="240516" y="423100"/>
                  </a:cubicBezTo>
                  <a:cubicBezTo>
                    <a:pt x="255756" y="433577"/>
                    <a:pt x="254804" y="466915"/>
                    <a:pt x="240516" y="478345"/>
                  </a:cubicBezTo>
                  <a:cubicBezTo>
                    <a:pt x="220514" y="494537"/>
                    <a:pt x="215751" y="512635"/>
                    <a:pt x="223371" y="530732"/>
                  </a:cubicBezTo>
                  <a:cubicBezTo>
                    <a:pt x="231944" y="552640"/>
                    <a:pt x="256709" y="538352"/>
                    <a:pt x="273854" y="541210"/>
                  </a:cubicBezTo>
                  <a:cubicBezTo>
                    <a:pt x="279569" y="542162"/>
                    <a:pt x="286236" y="541210"/>
                    <a:pt x="292904" y="541210"/>
                  </a:cubicBezTo>
                  <a:cubicBezTo>
                    <a:pt x="370056" y="541210"/>
                    <a:pt x="370056" y="541210"/>
                    <a:pt x="335766" y="476440"/>
                  </a:cubicBezTo>
                  <a:cubicBezTo>
                    <a:pt x="334814" y="473582"/>
                    <a:pt x="333861" y="470725"/>
                    <a:pt x="333861" y="466915"/>
                  </a:cubicBezTo>
                  <a:cubicBezTo>
                    <a:pt x="328146" y="377380"/>
                    <a:pt x="329099" y="289750"/>
                    <a:pt x="391964" y="215455"/>
                  </a:cubicBezTo>
                  <a:cubicBezTo>
                    <a:pt x="410061" y="193547"/>
                    <a:pt x="432921" y="178307"/>
                    <a:pt x="455781" y="182117"/>
                  </a:cubicBezTo>
                  <a:cubicBezTo>
                    <a:pt x="540554" y="198310"/>
                    <a:pt x="623421" y="205930"/>
                    <a:pt x="704384" y="164020"/>
                  </a:cubicBezTo>
                  <a:cubicBezTo>
                    <a:pt x="714861" y="158305"/>
                    <a:pt x="745341" y="167830"/>
                    <a:pt x="745341" y="192595"/>
                  </a:cubicBezTo>
                  <a:cubicBezTo>
                    <a:pt x="744389" y="223075"/>
                    <a:pt x="720576" y="193547"/>
                    <a:pt x="710099" y="203072"/>
                  </a:cubicBezTo>
                  <a:cubicBezTo>
                    <a:pt x="713909" y="216407"/>
                    <a:pt x="716766" y="225932"/>
                    <a:pt x="735816" y="221170"/>
                  </a:cubicBezTo>
                  <a:cubicBezTo>
                    <a:pt x="752961" y="217360"/>
                    <a:pt x="757724" y="205930"/>
                    <a:pt x="762486" y="192595"/>
                  </a:cubicBezTo>
                  <a:cubicBezTo>
                    <a:pt x="766296" y="180212"/>
                    <a:pt x="762486" y="173545"/>
                    <a:pt x="752009" y="164972"/>
                  </a:cubicBezTo>
                  <a:cubicBezTo>
                    <a:pt x="718671" y="138302"/>
                    <a:pt x="677714" y="156400"/>
                    <a:pt x="628184" y="147827"/>
                  </a:cubicBezTo>
                  <a:cubicBezTo>
                    <a:pt x="667236" y="137350"/>
                    <a:pt x="686286" y="117347"/>
                    <a:pt x="716766" y="126872"/>
                  </a:cubicBezTo>
                  <a:cubicBezTo>
                    <a:pt x="799634" y="153542"/>
                    <a:pt x="881549" y="184975"/>
                    <a:pt x="970131" y="183070"/>
                  </a:cubicBezTo>
                  <a:cubicBezTo>
                    <a:pt x="1000611" y="182117"/>
                    <a:pt x="1005374" y="219265"/>
                    <a:pt x="994896" y="224027"/>
                  </a:cubicBezTo>
                  <a:cubicBezTo>
                    <a:pt x="943461" y="251650"/>
                    <a:pt x="949176" y="277367"/>
                    <a:pt x="986324" y="311657"/>
                  </a:cubicBezTo>
                  <a:cubicBezTo>
                    <a:pt x="991086" y="316420"/>
                    <a:pt x="988229" y="329755"/>
                    <a:pt x="988229" y="339280"/>
                  </a:cubicBezTo>
                  <a:cubicBezTo>
                    <a:pt x="988229" y="370712"/>
                    <a:pt x="989181" y="403097"/>
                    <a:pt x="988229" y="434530"/>
                  </a:cubicBezTo>
                  <a:cubicBezTo>
                    <a:pt x="987276" y="454532"/>
                    <a:pt x="995849" y="478345"/>
                    <a:pt x="966321" y="489775"/>
                  </a:cubicBezTo>
                  <a:cubicBezTo>
                    <a:pt x="952986" y="495490"/>
                    <a:pt x="958701" y="516445"/>
                    <a:pt x="961559" y="529780"/>
                  </a:cubicBezTo>
                  <a:cubicBezTo>
                    <a:pt x="965369" y="547877"/>
                    <a:pt x="981561" y="540257"/>
                    <a:pt x="992991" y="540257"/>
                  </a:cubicBezTo>
                  <a:cubicBezTo>
                    <a:pt x="1048236" y="541210"/>
                    <a:pt x="1104434" y="541210"/>
                    <a:pt x="1159679" y="540257"/>
                  </a:cubicBezTo>
                  <a:cubicBezTo>
                    <a:pt x="1174919" y="540257"/>
                    <a:pt x="1204446" y="553592"/>
                    <a:pt x="1200636" y="519302"/>
                  </a:cubicBezTo>
                  <a:cubicBezTo>
                    <a:pt x="1197779" y="495490"/>
                    <a:pt x="1220639" y="460247"/>
                    <a:pt x="1186349" y="449770"/>
                  </a:cubicBezTo>
                  <a:cubicBezTo>
                    <a:pt x="1169204" y="445007"/>
                    <a:pt x="1131104" y="425957"/>
                    <a:pt x="1121579" y="469772"/>
                  </a:cubicBezTo>
                  <a:cubicBezTo>
                    <a:pt x="1117769" y="486917"/>
                    <a:pt x="1104434" y="485012"/>
                    <a:pt x="1092051" y="485012"/>
                  </a:cubicBezTo>
                  <a:cubicBezTo>
                    <a:pt x="1072049" y="485012"/>
                    <a:pt x="1074906" y="470725"/>
                    <a:pt x="1074906" y="458342"/>
                  </a:cubicBezTo>
                  <a:cubicBezTo>
                    <a:pt x="1074906" y="427862"/>
                    <a:pt x="1073954" y="398335"/>
                    <a:pt x="1074906" y="367855"/>
                  </a:cubicBezTo>
                  <a:cubicBezTo>
                    <a:pt x="1075859" y="345947"/>
                    <a:pt x="1068239" y="322135"/>
                    <a:pt x="1079669" y="302132"/>
                  </a:cubicBezTo>
                  <a:cubicBezTo>
                    <a:pt x="1109196" y="252602"/>
                    <a:pt x="1110149" y="252602"/>
                    <a:pt x="1055856" y="238315"/>
                  </a:cubicBezTo>
                  <a:cubicBezTo>
                    <a:pt x="1041569" y="234505"/>
                    <a:pt x="1037759" y="224980"/>
                    <a:pt x="1036806" y="214502"/>
                  </a:cubicBezTo>
                  <a:cubicBezTo>
                    <a:pt x="1035854" y="198310"/>
                    <a:pt x="1050141" y="205930"/>
                    <a:pt x="1056809" y="206882"/>
                  </a:cubicBezTo>
                  <a:cubicBezTo>
                    <a:pt x="1073954" y="209740"/>
                    <a:pt x="1087289" y="202120"/>
                    <a:pt x="1102529" y="196405"/>
                  </a:cubicBezTo>
                  <a:cubicBezTo>
                    <a:pt x="1136819" y="184022"/>
                    <a:pt x="1173966" y="179260"/>
                    <a:pt x="1199684" y="206882"/>
                  </a:cubicBezTo>
                  <a:cubicBezTo>
                    <a:pt x="1225401" y="234505"/>
                    <a:pt x="1260644" y="262127"/>
                    <a:pt x="1227306" y="312610"/>
                  </a:cubicBezTo>
                  <a:cubicBezTo>
                    <a:pt x="1216829" y="328802"/>
                    <a:pt x="1191111" y="350710"/>
                    <a:pt x="1197779" y="364997"/>
                  </a:cubicBezTo>
                  <a:cubicBezTo>
                    <a:pt x="1211114" y="394525"/>
                    <a:pt x="1212066" y="425957"/>
                    <a:pt x="1221591" y="456437"/>
                  </a:cubicBezTo>
                  <a:cubicBezTo>
                    <a:pt x="1239689" y="514540"/>
                    <a:pt x="1279694" y="544067"/>
                    <a:pt x="1351131" y="547877"/>
                  </a:cubicBezTo>
                  <a:cubicBezTo>
                    <a:pt x="1422569" y="551687"/>
                    <a:pt x="1476861" y="525970"/>
                    <a:pt x="1496864" y="471677"/>
                  </a:cubicBezTo>
                  <a:cubicBezTo>
                    <a:pt x="1517819" y="416432"/>
                    <a:pt x="1521629" y="356425"/>
                    <a:pt x="1494006" y="304990"/>
                  </a:cubicBezTo>
                  <a:cubicBezTo>
                    <a:pt x="1470194" y="263080"/>
                    <a:pt x="1483529" y="248792"/>
                    <a:pt x="1518771" y="235457"/>
                  </a:cubicBezTo>
                  <a:cubicBezTo>
                    <a:pt x="1518771" y="235457"/>
                    <a:pt x="1518771" y="235457"/>
                    <a:pt x="1518771" y="235457"/>
                  </a:cubicBezTo>
                  <a:cubicBezTo>
                    <a:pt x="1563539" y="204977"/>
                    <a:pt x="1608306" y="177355"/>
                    <a:pt x="1665456" y="199262"/>
                  </a:cubicBezTo>
                  <a:cubicBezTo>
                    <a:pt x="1717844" y="218312"/>
                    <a:pt x="1767374" y="206882"/>
                    <a:pt x="1815951" y="184975"/>
                  </a:cubicBezTo>
                  <a:cubicBezTo>
                    <a:pt x="1830239" y="178307"/>
                    <a:pt x="1846431" y="164972"/>
                    <a:pt x="1864529" y="177355"/>
                  </a:cubicBezTo>
                  <a:cubicBezTo>
                    <a:pt x="1873101" y="183070"/>
                    <a:pt x="1888341" y="184022"/>
                    <a:pt x="1888341" y="196405"/>
                  </a:cubicBezTo>
                  <a:cubicBezTo>
                    <a:pt x="1888341" y="209740"/>
                    <a:pt x="1875959" y="209740"/>
                    <a:pt x="1864529" y="210692"/>
                  </a:cubicBezTo>
                  <a:cubicBezTo>
                    <a:pt x="1851194" y="211645"/>
                    <a:pt x="1861671" y="221170"/>
                    <a:pt x="1864529" y="226885"/>
                  </a:cubicBezTo>
                  <a:cubicBezTo>
                    <a:pt x="1867386" y="226885"/>
                    <a:pt x="1870244" y="227837"/>
                    <a:pt x="1873101" y="227837"/>
                  </a:cubicBezTo>
                  <a:lnTo>
                    <a:pt x="1873101" y="227837"/>
                  </a:lnTo>
                  <a:cubicBezTo>
                    <a:pt x="1894056" y="230695"/>
                    <a:pt x="1904534" y="220217"/>
                    <a:pt x="1908344" y="200215"/>
                  </a:cubicBezTo>
                  <a:cubicBezTo>
                    <a:pt x="1913106" y="177355"/>
                    <a:pt x="1895961" y="174497"/>
                    <a:pt x="1882626" y="166877"/>
                  </a:cubicBezTo>
                  <a:cubicBezTo>
                    <a:pt x="1845479" y="145922"/>
                    <a:pt x="1808331" y="168782"/>
                    <a:pt x="1770231" y="166877"/>
                  </a:cubicBezTo>
                  <a:cubicBezTo>
                    <a:pt x="1781661" y="137350"/>
                    <a:pt x="1809284" y="134492"/>
                    <a:pt x="1833096" y="132587"/>
                  </a:cubicBezTo>
                  <a:cubicBezTo>
                    <a:pt x="1866434" y="129730"/>
                    <a:pt x="1896914" y="146875"/>
                    <a:pt x="1928346" y="157352"/>
                  </a:cubicBezTo>
                  <a:cubicBezTo>
                    <a:pt x="1989306" y="177355"/>
                    <a:pt x="2050266" y="191642"/>
                    <a:pt x="2114084" y="191642"/>
                  </a:cubicBezTo>
                  <a:cubicBezTo>
                    <a:pt x="2135039" y="191642"/>
                    <a:pt x="2141706" y="204977"/>
                    <a:pt x="2143611" y="222122"/>
                  </a:cubicBezTo>
                  <a:cubicBezTo>
                    <a:pt x="2145516" y="246887"/>
                    <a:pt x="2125514" y="238315"/>
                    <a:pt x="2113131" y="239267"/>
                  </a:cubicBezTo>
                  <a:cubicBezTo>
                    <a:pt x="2055981" y="240220"/>
                    <a:pt x="1998831" y="239267"/>
                    <a:pt x="1941681" y="240220"/>
                  </a:cubicBezTo>
                  <a:cubicBezTo>
                    <a:pt x="1930251" y="240220"/>
                    <a:pt x="1913106" y="235457"/>
                    <a:pt x="1911201" y="253555"/>
                  </a:cubicBezTo>
                  <a:cubicBezTo>
                    <a:pt x="1910249" y="266890"/>
                    <a:pt x="1902629" y="286892"/>
                    <a:pt x="1917869" y="292607"/>
                  </a:cubicBezTo>
                  <a:cubicBezTo>
                    <a:pt x="1949301" y="304037"/>
                    <a:pt x="1939776" y="327850"/>
                    <a:pt x="1940729" y="347852"/>
                  </a:cubicBezTo>
                  <a:cubicBezTo>
                    <a:pt x="1941681" y="374522"/>
                    <a:pt x="1942634" y="402145"/>
                    <a:pt x="1940729" y="428815"/>
                  </a:cubicBezTo>
                  <a:cubicBezTo>
                    <a:pt x="1938824" y="451675"/>
                    <a:pt x="1952159" y="479297"/>
                    <a:pt x="1915964" y="491680"/>
                  </a:cubicBezTo>
                  <a:cubicBezTo>
                    <a:pt x="1904534" y="495490"/>
                    <a:pt x="1909296" y="518350"/>
                    <a:pt x="1912154" y="531685"/>
                  </a:cubicBezTo>
                  <a:cubicBezTo>
                    <a:pt x="1915011" y="546925"/>
                    <a:pt x="1930251" y="541210"/>
                    <a:pt x="1939776" y="541210"/>
                  </a:cubicBezTo>
                  <a:cubicBezTo>
                    <a:pt x="2001689" y="541210"/>
                    <a:pt x="2063601" y="541210"/>
                    <a:pt x="2125514" y="542162"/>
                  </a:cubicBezTo>
                  <a:cubicBezTo>
                    <a:pt x="2145516" y="542162"/>
                    <a:pt x="2155994" y="536447"/>
                    <a:pt x="2152184" y="515492"/>
                  </a:cubicBezTo>
                  <a:cubicBezTo>
                    <a:pt x="2149326" y="499300"/>
                    <a:pt x="2161709" y="473582"/>
                    <a:pt x="2144564" y="467867"/>
                  </a:cubicBezTo>
                  <a:cubicBezTo>
                    <a:pt x="2122656" y="460247"/>
                    <a:pt x="2092176" y="453580"/>
                    <a:pt x="2073126" y="474535"/>
                  </a:cubicBezTo>
                  <a:cubicBezTo>
                    <a:pt x="2058839" y="489775"/>
                    <a:pt x="2042646" y="491680"/>
                    <a:pt x="2032169" y="484060"/>
                  </a:cubicBezTo>
                  <a:cubicBezTo>
                    <a:pt x="2015976" y="473582"/>
                    <a:pt x="2027406" y="451675"/>
                    <a:pt x="2025501" y="435482"/>
                  </a:cubicBezTo>
                  <a:cubicBezTo>
                    <a:pt x="2023596" y="414527"/>
                    <a:pt x="2039789" y="417385"/>
                    <a:pt x="2051219" y="419290"/>
                  </a:cubicBezTo>
                  <a:cubicBezTo>
                    <a:pt x="2071221" y="421195"/>
                    <a:pt x="2079794" y="414527"/>
                    <a:pt x="2078841" y="393572"/>
                  </a:cubicBezTo>
                  <a:cubicBezTo>
                    <a:pt x="2077889" y="375475"/>
                    <a:pt x="2076936" y="362140"/>
                    <a:pt x="2053124" y="364997"/>
                  </a:cubicBezTo>
                  <a:cubicBezTo>
                    <a:pt x="2038836" y="366902"/>
                    <a:pt x="2021691" y="366902"/>
                    <a:pt x="2025501" y="344995"/>
                  </a:cubicBezTo>
                  <a:cubicBezTo>
                    <a:pt x="2027406" y="328802"/>
                    <a:pt x="2015024" y="307847"/>
                    <a:pt x="2035026" y="298322"/>
                  </a:cubicBezTo>
                  <a:cubicBezTo>
                    <a:pt x="2046456" y="292607"/>
                    <a:pt x="2059791" y="297370"/>
                    <a:pt x="2072174" y="308800"/>
                  </a:cubicBezTo>
                  <a:cubicBezTo>
                    <a:pt x="2104559" y="338327"/>
                    <a:pt x="2145516" y="323087"/>
                    <a:pt x="2151231" y="281177"/>
                  </a:cubicBezTo>
                  <a:cubicBezTo>
                    <a:pt x="2152184" y="273557"/>
                    <a:pt x="2150279" y="264032"/>
                    <a:pt x="2158851" y="261175"/>
                  </a:cubicBezTo>
                  <a:cubicBezTo>
                    <a:pt x="2161709" y="260222"/>
                    <a:pt x="2171234" y="263080"/>
                    <a:pt x="2171234" y="264032"/>
                  </a:cubicBezTo>
                  <a:cubicBezTo>
                    <a:pt x="2174091" y="297370"/>
                    <a:pt x="2217906" y="311657"/>
                    <a:pt x="2206476" y="353567"/>
                  </a:cubicBezTo>
                  <a:cubicBezTo>
                    <a:pt x="2199809" y="378332"/>
                    <a:pt x="2205524" y="406907"/>
                    <a:pt x="2204571" y="434530"/>
                  </a:cubicBezTo>
                  <a:cubicBezTo>
                    <a:pt x="2203619" y="456437"/>
                    <a:pt x="2213144" y="481202"/>
                    <a:pt x="2180759" y="493585"/>
                  </a:cubicBezTo>
                  <a:cubicBezTo>
                    <a:pt x="2167424" y="498347"/>
                    <a:pt x="2174091" y="520255"/>
                    <a:pt x="2175996" y="533590"/>
                  </a:cubicBezTo>
                  <a:cubicBezTo>
                    <a:pt x="2178854" y="548830"/>
                    <a:pt x="2193141" y="544067"/>
                    <a:pt x="2203619" y="544067"/>
                  </a:cubicBezTo>
                  <a:cubicBezTo>
                    <a:pt x="2263626" y="544067"/>
                    <a:pt x="2324586" y="542162"/>
                    <a:pt x="2384594" y="545020"/>
                  </a:cubicBezTo>
                  <a:cubicBezTo>
                    <a:pt x="2419836" y="546925"/>
                    <a:pt x="2416026" y="526922"/>
                    <a:pt x="2417931" y="504062"/>
                  </a:cubicBezTo>
                  <a:cubicBezTo>
                    <a:pt x="2419836" y="476440"/>
                    <a:pt x="2414121" y="461200"/>
                    <a:pt x="2382689" y="466915"/>
                  </a:cubicBezTo>
                  <a:cubicBezTo>
                    <a:pt x="2365544" y="469772"/>
                    <a:pt x="2345541" y="459295"/>
                    <a:pt x="2333159" y="483107"/>
                  </a:cubicBezTo>
                  <a:cubicBezTo>
                    <a:pt x="2327444" y="494537"/>
                    <a:pt x="2308394" y="493585"/>
                    <a:pt x="2297916" y="485965"/>
                  </a:cubicBezTo>
                  <a:cubicBezTo>
                    <a:pt x="2281724" y="473582"/>
                    <a:pt x="2293154" y="453580"/>
                    <a:pt x="2290296" y="437387"/>
                  </a:cubicBezTo>
                  <a:cubicBezTo>
                    <a:pt x="2288391" y="425957"/>
                    <a:pt x="2295059" y="420242"/>
                    <a:pt x="2307441" y="420242"/>
                  </a:cubicBezTo>
                  <a:cubicBezTo>
                    <a:pt x="2325539" y="420242"/>
                    <a:pt x="2345541" y="426910"/>
                    <a:pt x="2344589" y="394525"/>
                  </a:cubicBezTo>
                  <a:cubicBezTo>
                    <a:pt x="2344589" y="364997"/>
                    <a:pt x="2329349" y="364045"/>
                    <a:pt x="2309346" y="365950"/>
                  </a:cubicBezTo>
                  <a:cubicBezTo>
                    <a:pt x="2295059" y="366902"/>
                    <a:pt x="2289344" y="358330"/>
                    <a:pt x="2290296" y="344995"/>
                  </a:cubicBezTo>
                  <a:cubicBezTo>
                    <a:pt x="2292201" y="329755"/>
                    <a:pt x="2283629" y="310705"/>
                    <a:pt x="2296011" y="300227"/>
                  </a:cubicBezTo>
                  <a:cubicBezTo>
                    <a:pt x="2304584" y="292607"/>
                    <a:pt x="2325539" y="292607"/>
                    <a:pt x="2330301" y="303085"/>
                  </a:cubicBezTo>
                  <a:cubicBezTo>
                    <a:pt x="2344589" y="330707"/>
                    <a:pt x="2368401" y="319277"/>
                    <a:pt x="2388404" y="322135"/>
                  </a:cubicBezTo>
                  <a:cubicBezTo>
                    <a:pt x="2423646" y="326897"/>
                    <a:pt x="2416026" y="301180"/>
                    <a:pt x="2416026" y="282130"/>
                  </a:cubicBezTo>
                  <a:cubicBezTo>
                    <a:pt x="2416026" y="262127"/>
                    <a:pt x="2422694" y="240220"/>
                    <a:pt x="2387451" y="242125"/>
                  </a:cubicBezTo>
                  <a:cubicBezTo>
                    <a:pt x="2332206" y="244982"/>
                    <a:pt x="2276009" y="243077"/>
                    <a:pt x="2220764" y="243077"/>
                  </a:cubicBezTo>
                  <a:cubicBezTo>
                    <a:pt x="2208381" y="243077"/>
                    <a:pt x="2188379" y="247840"/>
                    <a:pt x="2185521" y="235457"/>
                  </a:cubicBezTo>
                  <a:cubicBezTo>
                    <a:pt x="2174091" y="190690"/>
                    <a:pt x="2137896" y="174497"/>
                    <a:pt x="2102654" y="155447"/>
                  </a:cubicBezTo>
                  <a:cubicBezTo>
                    <a:pt x="2093129" y="150685"/>
                    <a:pt x="2087414" y="139255"/>
                    <a:pt x="2079794" y="131635"/>
                  </a:cubicBezTo>
                  <a:cubicBezTo>
                    <a:pt x="2069316" y="121157"/>
                    <a:pt x="2077889" y="114490"/>
                    <a:pt x="2084556" y="108775"/>
                  </a:cubicBezTo>
                  <a:cubicBezTo>
                    <a:pt x="2090271" y="103060"/>
                    <a:pt x="2097891" y="92582"/>
                    <a:pt x="2105511" y="107822"/>
                  </a:cubicBezTo>
                  <a:cubicBezTo>
                    <a:pt x="2113131" y="124967"/>
                    <a:pt x="2118846" y="114490"/>
                    <a:pt x="2122656" y="105917"/>
                  </a:cubicBezTo>
                  <a:cubicBezTo>
                    <a:pt x="2128371" y="94487"/>
                    <a:pt x="2122656" y="87820"/>
                    <a:pt x="2110274" y="87820"/>
                  </a:cubicBezTo>
                  <a:cubicBezTo>
                    <a:pt x="2091224" y="86867"/>
                    <a:pt x="2075984" y="85915"/>
                    <a:pt x="2058839" y="102107"/>
                  </a:cubicBezTo>
                  <a:cubicBezTo>
                    <a:pt x="2035026" y="124015"/>
                    <a:pt x="2061696" y="138302"/>
                    <a:pt x="2066459" y="161162"/>
                  </a:cubicBezTo>
                  <a:cubicBezTo>
                    <a:pt x="1975019" y="130682"/>
                    <a:pt x="1883579" y="118300"/>
                    <a:pt x="1841669" y="20192"/>
                  </a:cubicBezTo>
                  <a:cubicBezTo>
                    <a:pt x="1831191" y="-5525"/>
                    <a:pt x="1808331" y="19240"/>
                    <a:pt x="1792139" y="22097"/>
                  </a:cubicBezTo>
                  <a:cubicBezTo>
                    <a:pt x="1768326" y="26860"/>
                    <a:pt x="1775946" y="42100"/>
                    <a:pt x="1780709" y="58292"/>
                  </a:cubicBezTo>
                  <a:cubicBezTo>
                    <a:pt x="1802616" y="36385"/>
                    <a:pt x="1824524" y="16382"/>
                    <a:pt x="1834049" y="61150"/>
                  </a:cubicBezTo>
                  <a:cubicBezTo>
                    <a:pt x="1839764" y="87820"/>
                    <a:pt x="1865481" y="88772"/>
                    <a:pt x="1879769" y="109727"/>
                  </a:cubicBezTo>
                  <a:cubicBezTo>
                    <a:pt x="1812141" y="102107"/>
                    <a:pt x="1756896" y="115442"/>
                    <a:pt x="1717844" y="171640"/>
                  </a:cubicBezTo>
                  <a:cubicBezTo>
                    <a:pt x="1703556" y="192595"/>
                    <a:pt x="1681649" y="175450"/>
                    <a:pt x="1665456" y="171640"/>
                  </a:cubicBezTo>
                  <a:cubicBezTo>
                    <a:pt x="1648311" y="167830"/>
                    <a:pt x="1663551" y="153542"/>
                    <a:pt x="1663551" y="144017"/>
                  </a:cubicBezTo>
                  <a:cubicBezTo>
                    <a:pt x="1664504" y="120205"/>
                    <a:pt x="1683554" y="95440"/>
                    <a:pt x="1658789" y="69722"/>
                  </a:cubicBezTo>
                  <a:cubicBezTo>
                    <a:pt x="1654979" y="93535"/>
                    <a:pt x="1646406" y="112585"/>
                    <a:pt x="1638786" y="132587"/>
                  </a:cubicBezTo>
                  <a:cubicBezTo>
                    <a:pt x="1631166" y="154495"/>
                    <a:pt x="1617831" y="155447"/>
                    <a:pt x="1598781" y="154495"/>
                  </a:cubicBezTo>
                  <a:cubicBezTo>
                    <a:pt x="1577826" y="153542"/>
                    <a:pt x="1577826" y="142112"/>
                    <a:pt x="1576874" y="125920"/>
                  </a:cubicBezTo>
                  <a:cubicBezTo>
                    <a:pt x="1576874" y="104965"/>
                    <a:pt x="1562586" y="88772"/>
                    <a:pt x="1544489" y="84010"/>
                  </a:cubicBezTo>
                  <a:cubicBezTo>
                    <a:pt x="1528296" y="80200"/>
                    <a:pt x="1509246" y="85915"/>
                    <a:pt x="1507341" y="113537"/>
                  </a:cubicBezTo>
                  <a:cubicBezTo>
                    <a:pt x="1549251" y="88772"/>
                    <a:pt x="1552109" y="118300"/>
                    <a:pt x="1554014" y="146875"/>
                  </a:cubicBezTo>
                  <a:cubicBezTo>
                    <a:pt x="1557824" y="203072"/>
                    <a:pt x="1510199" y="206882"/>
                    <a:pt x="1474956" y="216407"/>
                  </a:cubicBezTo>
                  <a:cubicBezTo>
                    <a:pt x="1454954" y="222122"/>
                    <a:pt x="1420664" y="246887"/>
                    <a:pt x="1412091" y="223075"/>
                  </a:cubicBezTo>
                  <a:cubicBezTo>
                    <a:pt x="1398756" y="186880"/>
                    <a:pt x="1440666" y="183070"/>
                    <a:pt x="1466384" y="172592"/>
                  </a:cubicBezTo>
                  <a:cubicBezTo>
                    <a:pt x="1468289" y="171640"/>
                    <a:pt x="1468289" y="167830"/>
                    <a:pt x="1470194" y="164972"/>
                  </a:cubicBezTo>
                  <a:cubicBezTo>
                    <a:pt x="1447334" y="152590"/>
                    <a:pt x="1431141" y="172592"/>
                    <a:pt x="1412091" y="176402"/>
                  </a:cubicBezTo>
                  <a:cubicBezTo>
                    <a:pt x="1376849" y="196405"/>
                    <a:pt x="1354941" y="244982"/>
                    <a:pt x="1298744" y="224027"/>
                  </a:cubicBezTo>
                  <a:cubicBezTo>
                    <a:pt x="1323509" y="193547"/>
                    <a:pt x="1323509" y="159257"/>
                    <a:pt x="1320651" y="123062"/>
                  </a:cubicBezTo>
                  <a:cubicBezTo>
                    <a:pt x="1318746" y="96392"/>
                    <a:pt x="1299696" y="90677"/>
                    <a:pt x="1279694" y="86867"/>
                  </a:cubicBezTo>
                  <a:cubicBezTo>
                    <a:pt x="1276836" y="85915"/>
                    <a:pt x="1272074" y="91630"/>
                    <a:pt x="1269216" y="95440"/>
                  </a:cubicBezTo>
                  <a:cubicBezTo>
                    <a:pt x="1265406" y="100202"/>
                    <a:pt x="1271121" y="102107"/>
                    <a:pt x="1273979" y="104965"/>
                  </a:cubicBezTo>
                  <a:cubicBezTo>
                    <a:pt x="1314936" y="136397"/>
                    <a:pt x="1313031" y="161162"/>
                    <a:pt x="1265406" y="199262"/>
                  </a:cubicBezTo>
                  <a:cubicBezTo>
                    <a:pt x="1251119" y="217360"/>
                    <a:pt x="1238736" y="230695"/>
                    <a:pt x="1219686" y="203072"/>
                  </a:cubicBezTo>
                  <a:cubicBezTo>
                    <a:pt x="1193016" y="163067"/>
                    <a:pt x="1152059" y="156400"/>
                    <a:pt x="1112054" y="175450"/>
                  </a:cubicBezTo>
                  <a:cubicBezTo>
                    <a:pt x="1084431" y="187832"/>
                    <a:pt x="1085384" y="170687"/>
                    <a:pt x="1081574" y="155447"/>
                  </a:cubicBezTo>
                  <a:cubicBezTo>
                    <a:pt x="1067286" y="164020"/>
                    <a:pt x="1068239" y="197357"/>
                    <a:pt x="1054904" y="188785"/>
                  </a:cubicBezTo>
                  <a:cubicBezTo>
                    <a:pt x="1016804" y="164020"/>
                    <a:pt x="963464" y="169735"/>
                    <a:pt x="933936" y="129730"/>
                  </a:cubicBezTo>
                  <a:cubicBezTo>
                    <a:pt x="928221" y="122110"/>
                    <a:pt x="912029" y="118300"/>
                    <a:pt x="924411" y="104012"/>
                  </a:cubicBezTo>
                  <a:cubicBezTo>
                    <a:pt x="934889" y="91630"/>
                    <a:pt x="946319" y="84010"/>
                    <a:pt x="959654" y="99250"/>
                  </a:cubicBezTo>
                  <a:cubicBezTo>
                    <a:pt x="965369" y="106870"/>
                    <a:pt x="968226" y="112585"/>
                    <a:pt x="975846" y="103060"/>
                  </a:cubicBezTo>
                  <a:cubicBezTo>
                    <a:pt x="978704" y="99250"/>
                    <a:pt x="979656" y="94487"/>
                    <a:pt x="980609" y="89725"/>
                  </a:cubicBezTo>
                  <a:cubicBezTo>
                    <a:pt x="981561" y="78295"/>
                    <a:pt x="972989" y="78295"/>
                    <a:pt x="965369" y="77342"/>
                  </a:cubicBezTo>
                  <a:cubicBezTo>
                    <a:pt x="944414" y="74485"/>
                    <a:pt x="927269" y="78295"/>
                    <a:pt x="909171" y="92582"/>
                  </a:cubicBezTo>
                  <a:cubicBezTo>
                    <a:pt x="884406" y="109727"/>
                    <a:pt x="905361" y="126872"/>
                    <a:pt x="906314" y="142112"/>
                  </a:cubicBezTo>
                  <a:cubicBezTo>
                    <a:pt x="817731" y="132587"/>
                    <a:pt x="756771" y="84962"/>
                    <a:pt x="709146" y="18287"/>
                  </a:cubicBezTo>
                  <a:cubicBezTo>
                    <a:pt x="698669" y="3047"/>
                    <a:pt x="687239" y="-5525"/>
                    <a:pt x="670094" y="4000"/>
                  </a:cubicBezTo>
                  <a:cubicBezTo>
                    <a:pt x="653901" y="13525"/>
                    <a:pt x="621516" y="6857"/>
                    <a:pt x="630089" y="44005"/>
                  </a:cubicBezTo>
                  <a:cubicBezTo>
                    <a:pt x="676761" y="3047"/>
                    <a:pt x="678666" y="4000"/>
                    <a:pt x="739626" y="107822"/>
                  </a:cubicBezTo>
                  <a:cubicBezTo>
                    <a:pt x="668189" y="87820"/>
                    <a:pt x="613896" y="106870"/>
                    <a:pt x="571986" y="164020"/>
                  </a:cubicBezTo>
                  <a:cubicBezTo>
                    <a:pt x="559604" y="181165"/>
                    <a:pt x="538649" y="166877"/>
                    <a:pt x="523409" y="162115"/>
                  </a:cubicBezTo>
                  <a:cubicBezTo>
                    <a:pt x="505311" y="157352"/>
                    <a:pt x="518646" y="141160"/>
                    <a:pt x="520551" y="129730"/>
                  </a:cubicBezTo>
                  <a:cubicBezTo>
                    <a:pt x="524361" y="106870"/>
                    <a:pt x="534839" y="84010"/>
                    <a:pt x="516741" y="60197"/>
                  </a:cubicBezTo>
                  <a:cubicBezTo>
                    <a:pt x="510074" y="85915"/>
                    <a:pt x="508169" y="111632"/>
                    <a:pt x="492929" y="132587"/>
                  </a:cubicBezTo>
                  <a:cubicBezTo>
                    <a:pt x="475784" y="157352"/>
                    <a:pt x="452924" y="143065"/>
                    <a:pt x="431969" y="144970"/>
                  </a:cubicBezTo>
                  <a:cubicBezTo>
                    <a:pt x="421491" y="145922"/>
                    <a:pt x="417681" y="137350"/>
                    <a:pt x="420539" y="128777"/>
                  </a:cubicBezTo>
                  <a:cubicBezTo>
                    <a:pt x="438636" y="80200"/>
                    <a:pt x="398631" y="53530"/>
                    <a:pt x="381486" y="18287"/>
                  </a:cubicBezTo>
                  <a:cubicBezTo>
                    <a:pt x="367199" y="-11240"/>
                    <a:pt x="353864" y="7810"/>
                    <a:pt x="336719" y="15430"/>
                  </a:cubicBezTo>
                  <a:cubicBezTo>
                    <a:pt x="313859" y="26860"/>
                    <a:pt x="315764" y="44005"/>
                    <a:pt x="322431" y="63055"/>
                  </a:cubicBezTo>
                  <a:cubicBezTo>
                    <a:pt x="325289" y="69722"/>
                    <a:pt x="331956" y="70675"/>
                    <a:pt x="338624" y="68770"/>
                  </a:cubicBezTo>
                  <a:cubicBezTo>
                    <a:pt x="355769" y="64960"/>
                    <a:pt x="343386" y="60197"/>
                    <a:pt x="338624" y="55435"/>
                  </a:cubicBezTo>
                  <a:cubicBezTo>
                    <a:pt x="331004" y="46862"/>
                    <a:pt x="331004" y="38290"/>
                    <a:pt x="342434" y="32575"/>
                  </a:cubicBezTo>
                  <a:cubicBezTo>
                    <a:pt x="351959" y="27812"/>
                    <a:pt x="360531" y="29717"/>
                    <a:pt x="367199" y="39242"/>
                  </a:cubicBezTo>
                  <a:cubicBezTo>
                    <a:pt x="382439" y="62102"/>
                    <a:pt x="396726" y="84010"/>
                    <a:pt x="390059" y="113537"/>
                  </a:cubicBezTo>
                  <a:cubicBezTo>
                    <a:pt x="383391" y="143065"/>
                    <a:pt x="357674" y="134492"/>
                    <a:pt x="335766" y="137350"/>
                  </a:cubicBezTo>
                  <a:cubicBezTo>
                    <a:pt x="363389" y="179260"/>
                    <a:pt x="348149" y="205930"/>
                    <a:pt x="311001" y="223075"/>
                  </a:cubicBezTo>
                  <a:cubicBezTo>
                    <a:pt x="293856" y="230695"/>
                    <a:pt x="275759" y="238315"/>
                    <a:pt x="257661" y="241172"/>
                  </a:cubicBezTo>
                  <a:cubicBezTo>
                    <a:pt x="212894" y="248792"/>
                    <a:pt x="207179" y="263080"/>
                    <a:pt x="235754" y="301180"/>
                  </a:cubicBezTo>
                  <a:cubicBezTo>
                    <a:pt x="251946" y="322135"/>
                    <a:pt x="248136" y="364045"/>
                    <a:pt x="229086" y="364045"/>
                  </a:cubicBezTo>
                  <a:cubicBezTo>
                    <a:pt x="208131" y="364045"/>
                    <a:pt x="179556" y="377380"/>
                    <a:pt x="168126" y="355472"/>
                  </a:cubicBezTo>
                  <a:cubicBezTo>
                    <a:pt x="160506" y="340232"/>
                    <a:pt x="155744" y="312610"/>
                    <a:pt x="181461" y="296417"/>
                  </a:cubicBezTo>
                  <a:cubicBezTo>
                    <a:pt x="197654" y="285940"/>
                    <a:pt x="190034" y="266890"/>
                    <a:pt x="188129" y="252602"/>
                  </a:cubicBezTo>
                  <a:cubicBezTo>
                    <a:pt x="185271" y="235457"/>
                    <a:pt x="168126" y="242125"/>
                    <a:pt x="156696" y="242125"/>
                  </a:cubicBezTo>
                  <a:cubicBezTo>
                    <a:pt x="130979" y="241172"/>
                    <a:pt x="106214" y="241172"/>
                    <a:pt x="80496" y="242125"/>
                  </a:cubicBezTo>
                  <a:cubicBezTo>
                    <a:pt x="70019" y="242125"/>
                    <a:pt x="55731" y="237362"/>
                    <a:pt x="52874" y="252602"/>
                  </a:cubicBezTo>
                  <a:cubicBezTo>
                    <a:pt x="50016" y="265937"/>
                    <a:pt x="45254" y="287845"/>
                    <a:pt x="56684" y="292607"/>
                  </a:cubicBezTo>
                  <a:cubicBezTo>
                    <a:pt x="93831" y="308800"/>
                    <a:pt x="74781" y="336422"/>
                    <a:pt x="78591" y="362140"/>
                  </a:cubicBezTo>
                  <a:cubicBezTo>
                    <a:pt x="45254" y="348805"/>
                    <a:pt x="17631" y="348805"/>
                    <a:pt x="8106" y="364997"/>
                  </a:cubicBezTo>
                  <a:cubicBezTo>
                    <a:pt x="-466" y="379285"/>
                    <a:pt x="-8086" y="396430"/>
                    <a:pt x="17631" y="413575"/>
                  </a:cubicBezTo>
                  <a:cubicBezTo>
                    <a:pt x="15726" y="394525"/>
                    <a:pt x="18584" y="378332"/>
                    <a:pt x="37634" y="377380"/>
                  </a:cubicBezTo>
                  <a:cubicBezTo>
                    <a:pt x="53826" y="376427"/>
                    <a:pt x="68114" y="389762"/>
                    <a:pt x="70971" y="399287"/>
                  </a:cubicBezTo>
                  <a:cubicBezTo>
                    <a:pt x="80496" y="428815"/>
                    <a:pt x="93831" y="463105"/>
                    <a:pt x="62399" y="487870"/>
                  </a:cubicBezTo>
                  <a:cubicBezTo>
                    <a:pt x="45254" y="501205"/>
                    <a:pt x="51921" y="516445"/>
                    <a:pt x="52874" y="530732"/>
                  </a:cubicBezTo>
                  <a:cubicBezTo>
                    <a:pt x="53826" y="550735"/>
                    <a:pt x="71924" y="543115"/>
                    <a:pt x="82401" y="543115"/>
                  </a:cubicBezTo>
                  <a:cubicBezTo>
                    <a:pt x="101451" y="544067"/>
                    <a:pt x="120501" y="545020"/>
                    <a:pt x="139551" y="543115"/>
                  </a:cubicBezTo>
                  <a:cubicBezTo>
                    <a:pt x="158601" y="540257"/>
                    <a:pt x="181461" y="551687"/>
                    <a:pt x="189081" y="533590"/>
                  </a:cubicBezTo>
                  <a:close/>
                  <a:moveTo>
                    <a:pt x="1297791" y="353567"/>
                  </a:moveTo>
                  <a:cubicBezTo>
                    <a:pt x="1301601" y="314515"/>
                    <a:pt x="1316841" y="288797"/>
                    <a:pt x="1363514" y="290702"/>
                  </a:cubicBezTo>
                  <a:cubicBezTo>
                    <a:pt x="1409234" y="292607"/>
                    <a:pt x="1417806" y="321182"/>
                    <a:pt x="1420664" y="356425"/>
                  </a:cubicBezTo>
                  <a:cubicBezTo>
                    <a:pt x="1421616" y="368807"/>
                    <a:pt x="1420664" y="381190"/>
                    <a:pt x="1420664" y="394525"/>
                  </a:cubicBezTo>
                  <a:cubicBezTo>
                    <a:pt x="1420664" y="394525"/>
                    <a:pt x="1421616" y="394525"/>
                    <a:pt x="1421616" y="394525"/>
                  </a:cubicBezTo>
                  <a:cubicBezTo>
                    <a:pt x="1421616" y="399287"/>
                    <a:pt x="1421616" y="404050"/>
                    <a:pt x="1421616" y="408812"/>
                  </a:cubicBezTo>
                  <a:cubicBezTo>
                    <a:pt x="1419711" y="470725"/>
                    <a:pt x="1401614" y="495490"/>
                    <a:pt x="1357799" y="494537"/>
                  </a:cubicBezTo>
                  <a:cubicBezTo>
                    <a:pt x="1316841" y="493585"/>
                    <a:pt x="1298744" y="468820"/>
                    <a:pt x="1296839" y="410717"/>
                  </a:cubicBezTo>
                  <a:cubicBezTo>
                    <a:pt x="1296839" y="391667"/>
                    <a:pt x="1296839" y="372617"/>
                    <a:pt x="1297791" y="353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065BEF9-D98B-40EB-8F35-772456F6A304}"/>
                </a:ext>
              </a:extLst>
            </p:cNvPr>
            <p:cNvSpPr/>
            <p:nvPr/>
          </p:nvSpPr>
          <p:spPr>
            <a:xfrm>
              <a:off x="1733333" y="1392084"/>
              <a:ext cx="447027" cy="548709"/>
            </a:xfrm>
            <a:custGeom>
              <a:avLst/>
              <a:gdLst>
                <a:gd name="connsiteX0" fmla="*/ 108463 w 447027"/>
                <a:gd name="connsiteY0" fmla="*/ 448628 h 548709"/>
                <a:gd name="connsiteX1" fmla="*/ 130370 w 447027"/>
                <a:gd name="connsiteY1" fmla="*/ 421005 h 548709"/>
                <a:gd name="connsiteX2" fmla="*/ 174185 w 447027"/>
                <a:gd name="connsiteY2" fmla="*/ 469583 h 548709"/>
                <a:gd name="connsiteX3" fmla="*/ 166565 w 447027"/>
                <a:gd name="connsiteY3" fmla="*/ 548640 h 548709"/>
                <a:gd name="connsiteX4" fmla="*/ 251338 w 447027"/>
                <a:gd name="connsiteY4" fmla="*/ 516255 h 548709"/>
                <a:gd name="connsiteX5" fmla="*/ 254195 w 447027"/>
                <a:gd name="connsiteY5" fmla="*/ 479108 h 548709"/>
                <a:gd name="connsiteX6" fmla="*/ 429455 w 447027"/>
                <a:gd name="connsiteY6" fmla="*/ 112395 h 548709"/>
                <a:gd name="connsiteX7" fmla="*/ 440885 w 447027"/>
                <a:gd name="connsiteY7" fmla="*/ 52388 h 548709"/>
                <a:gd name="connsiteX8" fmla="*/ 413263 w 447027"/>
                <a:gd name="connsiteY8" fmla="*/ 40958 h 548709"/>
                <a:gd name="connsiteX9" fmla="*/ 399927 w 447027"/>
                <a:gd name="connsiteY9" fmla="*/ 67628 h 548709"/>
                <a:gd name="connsiteX10" fmla="*/ 396117 w 447027"/>
                <a:gd name="connsiteY10" fmla="*/ 103823 h 548709"/>
                <a:gd name="connsiteX11" fmla="*/ 341825 w 447027"/>
                <a:gd name="connsiteY11" fmla="*/ 169545 h 548709"/>
                <a:gd name="connsiteX12" fmla="*/ 252290 w 447027"/>
                <a:gd name="connsiteY12" fmla="*/ 0 h 548709"/>
                <a:gd name="connsiteX13" fmla="*/ 278008 w 447027"/>
                <a:gd name="connsiteY13" fmla="*/ 180023 h 548709"/>
                <a:gd name="connsiteX14" fmla="*/ 267530 w 447027"/>
                <a:gd name="connsiteY14" fmla="*/ 110490 h 548709"/>
                <a:gd name="connsiteX15" fmla="*/ 201808 w 447027"/>
                <a:gd name="connsiteY15" fmla="*/ 36195 h 548709"/>
                <a:gd name="connsiteX16" fmla="*/ 164660 w 447027"/>
                <a:gd name="connsiteY16" fmla="*/ 48578 h 548709"/>
                <a:gd name="connsiteX17" fmla="*/ 158945 w 447027"/>
                <a:gd name="connsiteY17" fmla="*/ 68580 h 548709"/>
                <a:gd name="connsiteX18" fmla="*/ 191330 w 447027"/>
                <a:gd name="connsiteY18" fmla="*/ 74295 h 548709"/>
                <a:gd name="connsiteX19" fmla="*/ 232288 w 447027"/>
                <a:gd name="connsiteY19" fmla="*/ 101918 h 548709"/>
                <a:gd name="connsiteX20" fmla="*/ 232288 w 447027"/>
                <a:gd name="connsiteY20" fmla="*/ 209550 h 548709"/>
                <a:gd name="connsiteX21" fmla="*/ 109415 w 447027"/>
                <a:gd name="connsiteY21" fmla="*/ 175260 h 548709"/>
                <a:gd name="connsiteX22" fmla="*/ 94175 w 447027"/>
                <a:gd name="connsiteY22" fmla="*/ 195263 h 548709"/>
                <a:gd name="connsiteX23" fmla="*/ 122750 w 447027"/>
                <a:gd name="connsiteY23" fmla="*/ 204788 h 548709"/>
                <a:gd name="connsiteX24" fmla="*/ 165613 w 447027"/>
                <a:gd name="connsiteY24" fmla="*/ 205740 h 548709"/>
                <a:gd name="connsiteX25" fmla="*/ 170375 w 447027"/>
                <a:gd name="connsiteY25" fmla="*/ 318135 h 548709"/>
                <a:gd name="connsiteX26" fmla="*/ 138942 w 447027"/>
                <a:gd name="connsiteY26" fmla="*/ 353378 h 548709"/>
                <a:gd name="connsiteX27" fmla="*/ 104652 w 447027"/>
                <a:gd name="connsiteY27" fmla="*/ 369570 h 548709"/>
                <a:gd name="connsiteX28" fmla="*/ 79888 w 447027"/>
                <a:gd name="connsiteY28" fmla="*/ 306705 h 548709"/>
                <a:gd name="connsiteX29" fmla="*/ 61790 w 447027"/>
                <a:gd name="connsiteY29" fmla="*/ 272415 h 548709"/>
                <a:gd name="connsiteX30" fmla="*/ 3687 w 447027"/>
                <a:gd name="connsiteY30" fmla="*/ 310515 h 548709"/>
                <a:gd name="connsiteX31" fmla="*/ 17975 w 447027"/>
                <a:gd name="connsiteY31" fmla="*/ 346710 h 548709"/>
                <a:gd name="connsiteX32" fmla="*/ 104652 w 447027"/>
                <a:gd name="connsiteY32" fmla="*/ 539115 h 548709"/>
                <a:gd name="connsiteX33" fmla="*/ 104652 w 447027"/>
                <a:gd name="connsiteY33" fmla="*/ 539115 h 548709"/>
                <a:gd name="connsiteX34" fmla="*/ 104652 w 447027"/>
                <a:gd name="connsiteY34" fmla="*/ 539115 h 548709"/>
                <a:gd name="connsiteX35" fmla="*/ 108463 w 447027"/>
                <a:gd name="connsiteY35" fmla="*/ 448628 h 54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7027" h="548709">
                  <a:moveTo>
                    <a:pt x="108463" y="448628"/>
                  </a:moveTo>
                  <a:cubicBezTo>
                    <a:pt x="93222" y="431483"/>
                    <a:pt x="113225" y="419100"/>
                    <a:pt x="130370" y="421005"/>
                  </a:cubicBezTo>
                  <a:cubicBezTo>
                    <a:pt x="157992" y="423863"/>
                    <a:pt x="170375" y="442913"/>
                    <a:pt x="174185" y="469583"/>
                  </a:cubicBezTo>
                  <a:cubicBezTo>
                    <a:pt x="177995" y="496253"/>
                    <a:pt x="172280" y="521970"/>
                    <a:pt x="166565" y="548640"/>
                  </a:cubicBezTo>
                  <a:cubicBezTo>
                    <a:pt x="202760" y="550545"/>
                    <a:pt x="218952" y="512445"/>
                    <a:pt x="251338" y="516255"/>
                  </a:cubicBezTo>
                  <a:cubicBezTo>
                    <a:pt x="248480" y="503873"/>
                    <a:pt x="249433" y="491490"/>
                    <a:pt x="254195" y="479108"/>
                  </a:cubicBezTo>
                  <a:cubicBezTo>
                    <a:pt x="308488" y="355283"/>
                    <a:pt x="340872" y="220028"/>
                    <a:pt x="429455" y="112395"/>
                  </a:cubicBezTo>
                  <a:cubicBezTo>
                    <a:pt x="443742" y="94298"/>
                    <a:pt x="454220" y="76200"/>
                    <a:pt x="440885" y="52388"/>
                  </a:cubicBezTo>
                  <a:cubicBezTo>
                    <a:pt x="433265" y="39053"/>
                    <a:pt x="427550" y="29528"/>
                    <a:pt x="413263" y="40958"/>
                  </a:cubicBezTo>
                  <a:cubicBezTo>
                    <a:pt x="404690" y="47625"/>
                    <a:pt x="384688" y="50483"/>
                    <a:pt x="399927" y="67628"/>
                  </a:cubicBezTo>
                  <a:cubicBezTo>
                    <a:pt x="414215" y="82868"/>
                    <a:pt x="404690" y="92393"/>
                    <a:pt x="396117" y="103823"/>
                  </a:cubicBezTo>
                  <a:cubicBezTo>
                    <a:pt x="380877" y="122873"/>
                    <a:pt x="364685" y="141923"/>
                    <a:pt x="341825" y="169545"/>
                  </a:cubicBezTo>
                  <a:cubicBezTo>
                    <a:pt x="344683" y="93345"/>
                    <a:pt x="364685" y="18098"/>
                    <a:pt x="252290" y="0"/>
                  </a:cubicBezTo>
                  <a:cubicBezTo>
                    <a:pt x="323727" y="55245"/>
                    <a:pt x="303725" y="114300"/>
                    <a:pt x="278008" y="180023"/>
                  </a:cubicBezTo>
                  <a:cubicBezTo>
                    <a:pt x="273245" y="152400"/>
                    <a:pt x="266577" y="131445"/>
                    <a:pt x="267530" y="110490"/>
                  </a:cubicBezTo>
                  <a:cubicBezTo>
                    <a:pt x="269435" y="62865"/>
                    <a:pt x="236097" y="49530"/>
                    <a:pt x="201808" y="36195"/>
                  </a:cubicBezTo>
                  <a:cubicBezTo>
                    <a:pt x="185615" y="29528"/>
                    <a:pt x="174185" y="36195"/>
                    <a:pt x="164660" y="48578"/>
                  </a:cubicBezTo>
                  <a:cubicBezTo>
                    <a:pt x="159897" y="54293"/>
                    <a:pt x="153230" y="59055"/>
                    <a:pt x="158945" y="68580"/>
                  </a:cubicBezTo>
                  <a:cubicBezTo>
                    <a:pt x="168470" y="82868"/>
                    <a:pt x="178947" y="76200"/>
                    <a:pt x="191330" y="74295"/>
                  </a:cubicBezTo>
                  <a:cubicBezTo>
                    <a:pt x="211333" y="71438"/>
                    <a:pt x="231335" y="77153"/>
                    <a:pt x="232288" y="101918"/>
                  </a:cubicBezTo>
                  <a:cubicBezTo>
                    <a:pt x="234192" y="135255"/>
                    <a:pt x="232288" y="168593"/>
                    <a:pt x="232288" y="209550"/>
                  </a:cubicBezTo>
                  <a:cubicBezTo>
                    <a:pt x="167517" y="132398"/>
                    <a:pt x="167517" y="132398"/>
                    <a:pt x="109415" y="175260"/>
                  </a:cubicBezTo>
                  <a:cubicBezTo>
                    <a:pt x="101795" y="180975"/>
                    <a:pt x="89413" y="182880"/>
                    <a:pt x="94175" y="195263"/>
                  </a:cubicBezTo>
                  <a:cubicBezTo>
                    <a:pt x="98938" y="207645"/>
                    <a:pt x="111320" y="207645"/>
                    <a:pt x="122750" y="204788"/>
                  </a:cubicBezTo>
                  <a:cubicBezTo>
                    <a:pt x="137038" y="200025"/>
                    <a:pt x="150372" y="189548"/>
                    <a:pt x="165613" y="205740"/>
                  </a:cubicBezTo>
                  <a:cubicBezTo>
                    <a:pt x="203713" y="243840"/>
                    <a:pt x="206570" y="278130"/>
                    <a:pt x="170375" y="318135"/>
                  </a:cubicBezTo>
                  <a:cubicBezTo>
                    <a:pt x="159897" y="329565"/>
                    <a:pt x="150372" y="343853"/>
                    <a:pt x="138942" y="353378"/>
                  </a:cubicBezTo>
                  <a:cubicBezTo>
                    <a:pt x="129417" y="361950"/>
                    <a:pt x="121797" y="391478"/>
                    <a:pt x="104652" y="369570"/>
                  </a:cubicBezTo>
                  <a:cubicBezTo>
                    <a:pt x="92270" y="353378"/>
                    <a:pt x="52265" y="341948"/>
                    <a:pt x="79888" y="306705"/>
                  </a:cubicBezTo>
                  <a:cubicBezTo>
                    <a:pt x="97985" y="283845"/>
                    <a:pt x="75125" y="271463"/>
                    <a:pt x="61790" y="272415"/>
                  </a:cubicBezTo>
                  <a:cubicBezTo>
                    <a:pt x="37977" y="274320"/>
                    <a:pt x="18927" y="292418"/>
                    <a:pt x="3687" y="310515"/>
                  </a:cubicBezTo>
                  <a:cubicBezTo>
                    <a:pt x="-7743" y="324803"/>
                    <a:pt x="10355" y="335280"/>
                    <a:pt x="17975" y="346710"/>
                  </a:cubicBezTo>
                  <a:cubicBezTo>
                    <a:pt x="57027" y="406718"/>
                    <a:pt x="117988" y="456248"/>
                    <a:pt x="104652" y="539115"/>
                  </a:cubicBezTo>
                  <a:lnTo>
                    <a:pt x="104652" y="539115"/>
                  </a:lnTo>
                  <a:cubicBezTo>
                    <a:pt x="104652" y="539115"/>
                    <a:pt x="104652" y="539115"/>
                    <a:pt x="104652" y="539115"/>
                  </a:cubicBezTo>
                  <a:cubicBezTo>
                    <a:pt x="121797" y="509588"/>
                    <a:pt x="138942" y="481965"/>
                    <a:pt x="108463" y="4486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36A4C75-F51D-4C55-AFBC-387880F542C3}"/>
                </a:ext>
              </a:extLst>
            </p:cNvPr>
            <p:cNvSpPr/>
            <p:nvPr/>
          </p:nvSpPr>
          <p:spPr>
            <a:xfrm>
              <a:off x="1837194" y="1812896"/>
              <a:ext cx="148428" cy="148209"/>
            </a:xfrm>
            <a:custGeom>
              <a:avLst/>
              <a:gdLst>
                <a:gd name="connsiteX0" fmla="*/ 10316 w 148428"/>
                <a:gd name="connsiteY0" fmla="*/ 24006 h 148209"/>
                <a:gd name="connsiteX1" fmla="*/ 5554 w 148428"/>
                <a:gd name="connsiteY1" fmla="*/ 14481 h 148209"/>
                <a:gd name="connsiteX2" fmla="*/ 16031 w 148428"/>
                <a:gd name="connsiteY2" fmla="*/ 5908 h 148209"/>
                <a:gd name="connsiteX3" fmla="*/ 56989 w 148428"/>
                <a:gd name="connsiteY3" fmla="*/ 42103 h 148209"/>
                <a:gd name="connsiteX4" fmla="*/ 35081 w 148428"/>
                <a:gd name="connsiteY4" fmla="*/ 143068 h 148209"/>
                <a:gd name="connsiteX5" fmla="*/ 148429 w 148428"/>
                <a:gd name="connsiteY5" fmla="*/ 95443 h 148209"/>
                <a:gd name="connsiteX6" fmla="*/ 63656 w 148428"/>
                <a:gd name="connsiteY6" fmla="*/ 127828 h 148209"/>
                <a:gd name="connsiteX7" fmla="*/ 71276 w 148428"/>
                <a:gd name="connsiteY7" fmla="*/ 48771 h 148209"/>
                <a:gd name="connsiteX8" fmla="*/ 27461 w 148428"/>
                <a:gd name="connsiteY8" fmla="*/ 193 h 148209"/>
                <a:gd name="connsiteX9" fmla="*/ 5554 w 148428"/>
                <a:gd name="connsiteY9" fmla="*/ 27816 h 148209"/>
                <a:gd name="connsiteX10" fmla="*/ 2696 w 148428"/>
                <a:gd name="connsiteY10" fmla="*/ 118303 h 148209"/>
                <a:gd name="connsiteX11" fmla="*/ 2696 w 148428"/>
                <a:gd name="connsiteY11" fmla="*/ 118303 h 148209"/>
                <a:gd name="connsiteX12" fmla="*/ 10316 w 148428"/>
                <a:gd name="connsiteY12" fmla="*/ 24006 h 14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428" h="148209">
                  <a:moveTo>
                    <a:pt x="10316" y="24006"/>
                  </a:moveTo>
                  <a:cubicBezTo>
                    <a:pt x="6506" y="21148"/>
                    <a:pt x="1744" y="20196"/>
                    <a:pt x="5554" y="14481"/>
                  </a:cubicBezTo>
                  <a:cubicBezTo>
                    <a:pt x="8411" y="10671"/>
                    <a:pt x="13174" y="5908"/>
                    <a:pt x="16031" y="5908"/>
                  </a:cubicBezTo>
                  <a:cubicBezTo>
                    <a:pt x="36986" y="9718"/>
                    <a:pt x="55084" y="15433"/>
                    <a:pt x="56989" y="42103"/>
                  </a:cubicBezTo>
                  <a:cubicBezTo>
                    <a:pt x="59846" y="78298"/>
                    <a:pt x="59846" y="113541"/>
                    <a:pt x="35081" y="143068"/>
                  </a:cubicBezTo>
                  <a:cubicBezTo>
                    <a:pt x="91279" y="164023"/>
                    <a:pt x="113186" y="115446"/>
                    <a:pt x="148429" y="95443"/>
                  </a:cubicBezTo>
                  <a:cubicBezTo>
                    <a:pt x="116044" y="91633"/>
                    <a:pt x="99851" y="129733"/>
                    <a:pt x="63656" y="127828"/>
                  </a:cubicBezTo>
                  <a:cubicBezTo>
                    <a:pt x="69371" y="101158"/>
                    <a:pt x="75086" y="74488"/>
                    <a:pt x="71276" y="48771"/>
                  </a:cubicBezTo>
                  <a:cubicBezTo>
                    <a:pt x="67466" y="22101"/>
                    <a:pt x="55084" y="3051"/>
                    <a:pt x="27461" y="193"/>
                  </a:cubicBezTo>
                  <a:cubicBezTo>
                    <a:pt x="9364" y="-1712"/>
                    <a:pt x="-9686" y="10671"/>
                    <a:pt x="5554" y="27816"/>
                  </a:cubicBezTo>
                  <a:cubicBezTo>
                    <a:pt x="36034" y="62106"/>
                    <a:pt x="18889" y="88776"/>
                    <a:pt x="2696" y="118303"/>
                  </a:cubicBezTo>
                  <a:cubicBezTo>
                    <a:pt x="2696" y="118303"/>
                    <a:pt x="2696" y="118303"/>
                    <a:pt x="2696" y="118303"/>
                  </a:cubicBezTo>
                  <a:cubicBezTo>
                    <a:pt x="49369" y="80203"/>
                    <a:pt x="51274" y="55438"/>
                    <a:pt x="10316" y="24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2FCC70A-168E-483C-8D90-4ABF02BE8420}"/>
                </a:ext>
              </a:extLst>
            </p:cNvPr>
            <p:cNvSpPr/>
            <p:nvPr/>
          </p:nvSpPr>
          <p:spPr>
            <a:xfrm>
              <a:off x="2717344" y="1773522"/>
              <a:ext cx="609544" cy="502927"/>
            </a:xfrm>
            <a:custGeom>
              <a:avLst/>
              <a:gdLst>
                <a:gd name="connsiteX0" fmla="*/ 605589 w 609544"/>
                <a:gd name="connsiteY0" fmla="*/ 211970 h 502927"/>
                <a:gd name="connsiteX1" fmla="*/ 570346 w 609544"/>
                <a:gd name="connsiteY1" fmla="*/ 200540 h 502927"/>
                <a:gd name="connsiteX2" fmla="*/ 390324 w 609544"/>
                <a:gd name="connsiteY2" fmla="*/ 136722 h 502927"/>
                <a:gd name="connsiteX3" fmla="*/ 323649 w 609544"/>
                <a:gd name="connsiteY3" fmla="*/ 117672 h 502927"/>
                <a:gd name="connsiteX4" fmla="*/ 278881 w 609544"/>
                <a:gd name="connsiteY4" fmla="*/ 74810 h 502927"/>
                <a:gd name="connsiteX5" fmla="*/ 292216 w 609544"/>
                <a:gd name="connsiteY5" fmla="*/ 137675 h 502927"/>
                <a:gd name="connsiteX6" fmla="*/ 171249 w 609544"/>
                <a:gd name="connsiteY6" fmla="*/ 136722 h 502927"/>
                <a:gd name="connsiteX7" fmla="*/ 55996 w 609544"/>
                <a:gd name="connsiteY7" fmla="*/ 81477 h 502927"/>
                <a:gd name="connsiteX8" fmla="*/ 28374 w 609544"/>
                <a:gd name="connsiteY8" fmla="*/ 61475 h 502927"/>
                <a:gd name="connsiteX9" fmla="*/ 53139 w 609544"/>
                <a:gd name="connsiteY9" fmla="*/ 27185 h 502927"/>
                <a:gd name="connsiteX10" fmla="*/ 92191 w 609544"/>
                <a:gd name="connsiteY10" fmla="*/ 32900 h 502927"/>
                <a:gd name="connsiteX11" fmla="*/ 28374 w 609544"/>
                <a:gd name="connsiteY11" fmla="*/ 27185 h 502927"/>
                <a:gd name="connsiteX12" fmla="*/ 11229 w 609544"/>
                <a:gd name="connsiteY12" fmla="*/ 50045 h 502927"/>
                <a:gd name="connsiteX13" fmla="*/ 31231 w 609544"/>
                <a:gd name="connsiteY13" fmla="*/ 100527 h 502927"/>
                <a:gd name="connsiteX14" fmla="*/ 165534 w 609544"/>
                <a:gd name="connsiteY14" fmla="*/ 164345 h 502927"/>
                <a:gd name="connsiteX15" fmla="*/ 214111 w 609544"/>
                <a:gd name="connsiteY15" fmla="*/ 173870 h 502927"/>
                <a:gd name="connsiteX16" fmla="*/ 345556 w 609544"/>
                <a:gd name="connsiteY16" fmla="*/ 156725 h 502927"/>
                <a:gd name="connsiteX17" fmla="*/ 383656 w 609544"/>
                <a:gd name="connsiteY17" fmla="*/ 187205 h 502927"/>
                <a:gd name="connsiteX18" fmla="*/ 350319 w 609544"/>
                <a:gd name="connsiteY18" fmla="*/ 198635 h 502927"/>
                <a:gd name="connsiteX19" fmla="*/ 326506 w 609544"/>
                <a:gd name="connsiteY19" fmla="*/ 198635 h 502927"/>
                <a:gd name="connsiteX20" fmla="*/ 296979 w 609544"/>
                <a:gd name="connsiteY20" fmla="*/ 212922 h 502927"/>
                <a:gd name="connsiteX21" fmla="*/ 304599 w 609544"/>
                <a:gd name="connsiteY21" fmla="*/ 251975 h 502927"/>
                <a:gd name="connsiteX22" fmla="*/ 325554 w 609544"/>
                <a:gd name="connsiteY22" fmla="*/ 298647 h 502927"/>
                <a:gd name="connsiteX23" fmla="*/ 325554 w 609544"/>
                <a:gd name="connsiteY23" fmla="*/ 403422 h 502927"/>
                <a:gd name="connsiteX24" fmla="*/ 304599 w 609544"/>
                <a:gd name="connsiteY24" fmla="*/ 449142 h 502927"/>
                <a:gd name="connsiteX25" fmla="*/ 297931 w 609544"/>
                <a:gd name="connsiteY25" fmla="*/ 488195 h 502927"/>
                <a:gd name="connsiteX26" fmla="*/ 327459 w 609544"/>
                <a:gd name="connsiteY26" fmla="*/ 501530 h 502927"/>
                <a:gd name="connsiteX27" fmla="*/ 408421 w 609544"/>
                <a:gd name="connsiteY27" fmla="*/ 501530 h 502927"/>
                <a:gd name="connsiteX28" fmla="*/ 436044 w 609544"/>
                <a:gd name="connsiteY28" fmla="*/ 453905 h 502927"/>
                <a:gd name="connsiteX29" fmla="*/ 415089 w 609544"/>
                <a:gd name="connsiteY29" fmla="*/ 351987 h 502927"/>
                <a:gd name="connsiteX30" fmla="*/ 502719 w 609544"/>
                <a:gd name="connsiteY30" fmla="*/ 481527 h 502927"/>
                <a:gd name="connsiteX31" fmla="*/ 565584 w 609544"/>
                <a:gd name="connsiteY31" fmla="*/ 500577 h 502927"/>
                <a:gd name="connsiteX32" fmla="*/ 578919 w 609544"/>
                <a:gd name="connsiteY32" fmla="*/ 462477 h 502927"/>
                <a:gd name="connsiteX33" fmla="*/ 579871 w 609544"/>
                <a:gd name="connsiteY33" fmla="*/ 295790 h 502927"/>
                <a:gd name="connsiteX34" fmla="*/ 591301 w 609544"/>
                <a:gd name="connsiteY34" fmla="*/ 257690 h 502927"/>
                <a:gd name="connsiteX35" fmla="*/ 605589 w 609544"/>
                <a:gd name="connsiteY35" fmla="*/ 211970 h 502927"/>
                <a:gd name="connsiteX36" fmla="*/ 486526 w 609544"/>
                <a:gd name="connsiteY36" fmla="*/ 354845 h 502927"/>
                <a:gd name="connsiteX37" fmla="*/ 406516 w 609544"/>
                <a:gd name="connsiteY37" fmla="*/ 229115 h 502927"/>
                <a:gd name="connsiteX38" fmla="*/ 405564 w 609544"/>
                <a:gd name="connsiteY38" fmla="*/ 218637 h 502927"/>
                <a:gd name="connsiteX39" fmla="*/ 457951 w 609544"/>
                <a:gd name="connsiteY39" fmla="*/ 216732 h 502927"/>
                <a:gd name="connsiteX40" fmla="*/ 486526 w 609544"/>
                <a:gd name="connsiteY40" fmla="*/ 354845 h 50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9544" h="502927">
                  <a:moveTo>
                    <a:pt x="605589" y="211970"/>
                  </a:moveTo>
                  <a:cubicBezTo>
                    <a:pt x="602731" y="191015"/>
                    <a:pt x="582729" y="200540"/>
                    <a:pt x="570346" y="200540"/>
                  </a:cubicBezTo>
                  <a:cubicBezTo>
                    <a:pt x="502719" y="200540"/>
                    <a:pt x="432234" y="213875"/>
                    <a:pt x="390324" y="136722"/>
                  </a:cubicBezTo>
                  <a:cubicBezTo>
                    <a:pt x="378894" y="115767"/>
                    <a:pt x="346509" y="120530"/>
                    <a:pt x="323649" y="117672"/>
                  </a:cubicBezTo>
                  <a:cubicBezTo>
                    <a:pt x="296026" y="114815"/>
                    <a:pt x="283644" y="101480"/>
                    <a:pt x="278881" y="74810"/>
                  </a:cubicBezTo>
                  <a:cubicBezTo>
                    <a:pt x="276024" y="97670"/>
                    <a:pt x="240781" y="122435"/>
                    <a:pt x="292216" y="137675"/>
                  </a:cubicBezTo>
                  <a:cubicBezTo>
                    <a:pt x="247449" y="153867"/>
                    <a:pt x="211254" y="161487"/>
                    <a:pt x="171249" y="136722"/>
                  </a:cubicBezTo>
                  <a:cubicBezTo>
                    <a:pt x="135054" y="114815"/>
                    <a:pt x="94096" y="100527"/>
                    <a:pt x="55996" y="81477"/>
                  </a:cubicBezTo>
                  <a:cubicBezTo>
                    <a:pt x="45519" y="76715"/>
                    <a:pt x="25516" y="77667"/>
                    <a:pt x="28374" y="61475"/>
                  </a:cubicBezTo>
                  <a:cubicBezTo>
                    <a:pt x="30279" y="49092"/>
                    <a:pt x="43614" y="37662"/>
                    <a:pt x="53139" y="27185"/>
                  </a:cubicBezTo>
                  <a:cubicBezTo>
                    <a:pt x="68379" y="10040"/>
                    <a:pt x="75999" y="50045"/>
                    <a:pt x="92191" y="32900"/>
                  </a:cubicBezTo>
                  <a:cubicBezTo>
                    <a:pt x="56949" y="-9963"/>
                    <a:pt x="56949" y="-9963"/>
                    <a:pt x="28374" y="27185"/>
                  </a:cubicBezTo>
                  <a:cubicBezTo>
                    <a:pt x="22659" y="34805"/>
                    <a:pt x="15991" y="41472"/>
                    <a:pt x="11229" y="50045"/>
                  </a:cubicBezTo>
                  <a:cubicBezTo>
                    <a:pt x="-4964" y="75762"/>
                    <a:pt x="-7821" y="94812"/>
                    <a:pt x="31231" y="100527"/>
                  </a:cubicBezTo>
                  <a:cubicBezTo>
                    <a:pt x="81714" y="109100"/>
                    <a:pt x="129339" y="126245"/>
                    <a:pt x="165534" y="164345"/>
                  </a:cubicBezTo>
                  <a:cubicBezTo>
                    <a:pt x="179821" y="179585"/>
                    <a:pt x="196966" y="175775"/>
                    <a:pt x="214111" y="173870"/>
                  </a:cubicBezTo>
                  <a:cubicBezTo>
                    <a:pt x="257926" y="168155"/>
                    <a:pt x="301741" y="162440"/>
                    <a:pt x="345556" y="156725"/>
                  </a:cubicBezTo>
                  <a:cubicBezTo>
                    <a:pt x="368416" y="153867"/>
                    <a:pt x="384609" y="165297"/>
                    <a:pt x="383656" y="187205"/>
                  </a:cubicBezTo>
                  <a:cubicBezTo>
                    <a:pt x="382704" y="209112"/>
                    <a:pt x="361749" y="194825"/>
                    <a:pt x="350319" y="198635"/>
                  </a:cubicBezTo>
                  <a:cubicBezTo>
                    <a:pt x="342699" y="200540"/>
                    <a:pt x="334126" y="198635"/>
                    <a:pt x="326506" y="198635"/>
                  </a:cubicBezTo>
                  <a:cubicBezTo>
                    <a:pt x="315076" y="199587"/>
                    <a:pt x="297931" y="193872"/>
                    <a:pt x="296979" y="212922"/>
                  </a:cubicBezTo>
                  <a:cubicBezTo>
                    <a:pt x="296026" y="226257"/>
                    <a:pt x="288406" y="246260"/>
                    <a:pt x="304599" y="251975"/>
                  </a:cubicBezTo>
                  <a:cubicBezTo>
                    <a:pt x="331269" y="260547"/>
                    <a:pt x="324601" y="280550"/>
                    <a:pt x="325554" y="298647"/>
                  </a:cubicBezTo>
                  <a:cubicBezTo>
                    <a:pt x="326506" y="333890"/>
                    <a:pt x="326506" y="368180"/>
                    <a:pt x="325554" y="403422"/>
                  </a:cubicBezTo>
                  <a:cubicBezTo>
                    <a:pt x="325554" y="421520"/>
                    <a:pt x="331269" y="440570"/>
                    <a:pt x="304599" y="449142"/>
                  </a:cubicBezTo>
                  <a:cubicBezTo>
                    <a:pt x="290311" y="453905"/>
                    <a:pt x="296979" y="474860"/>
                    <a:pt x="297931" y="488195"/>
                  </a:cubicBezTo>
                  <a:cubicBezTo>
                    <a:pt x="299836" y="508197"/>
                    <a:pt x="316981" y="500577"/>
                    <a:pt x="327459" y="501530"/>
                  </a:cubicBezTo>
                  <a:cubicBezTo>
                    <a:pt x="354129" y="502482"/>
                    <a:pt x="381751" y="502482"/>
                    <a:pt x="408421" y="501530"/>
                  </a:cubicBezTo>
                  <a:cubicBezTo>
                    <a:pt x="436044" y="500577"/>
                    <a:pt x="456046" y="467240"/>
                    <a:pt x="436044" y="453905"/>
                  </a:cubicBezTo>
                  <a:cubicBezTo>
                    <a:pt x="391276" y="423425"/>
                    <a:pt x="417946" y="387230"/>
                    <a:pt x="415089" y="351987"/>
                  </a:cubicBezTo>
                  <a:cubicBezTo>
                    <a:pt x="447474" y="393897"/>
                    <a:pt x="477001" y="436760"/>
                    <a:pt x="502719" y="481527"/>
                  </a:cubicBezTo>
                  <a:cubicBezTo>
                    <a:pt x="518911" y="510102"/>
                    <a:pt x="543676" y="502482"/>
                    <a:pt x="565584" y="500577"/>
                  </a:cubicBezTo>
                  <a:cubicBezTo>
                    <a:pt x="590349" y="498672"/>
                    <a:pt x="577966" y="475812"/>
                    <a:pt x="578919" y="462477"/>
                  </a:cubicBezTo>
                  <a:cubicBezTo>
                    <a:pt x="579871" y="407232"/>
                    <a:pt x="578919" y="351987"/>
                    <a:pt x="579871" y="295790"/>
                  </a:cubicBezTo>
                  <a:cubicBezTo>
                    <a:pt x="579871" y="282455"/>
                    <a:pt x="573204" y="263405"/>
                    <a:pt x="591301" y="257690"/>
                  </a:cubicBezTo>
                  <a:cubicBezTo>
                    <a:pt x="618924" y="249117"/>
                    <a:pt x="607494" y="227210"/>
                    <a:pt x="605589" y="211970"/>
                  </a:cubicBezTo>
                  <a:close/>
                  <a:moveTo>
                    <a:pt x="486526" y="354845"/>
                  </a:moveTo>
                  <a:cubicBezTo>
                    <a:pt x="458904" y="311030"/>
                    <a:pt x="432234" y="270072"/>
                    <a:pt x="406516" y="229115"/>
                  </a:cubicBezTo>
                  <a:cubicBezTo>
                    <a:pt x="404611" y="227210"/>
                    <a:pt x="405564" y="223400"/>
                    <a:pt x="405564" y="218637"/>
                  </a:cubicBezTo>
                  <a:cubicBezTo>
                    <a:pt x="423661" y="211970"/>
                    <a:pt x="454141" y="210065"/>
                    <a:pt x="457951" y="216732"/>
                  </a:cubicBezTo>
                  <a:cubicBezTo>
                    <a:pt x="477954" y="258642"/>
                    <a:pt x="510339" y="298647"/>
                    <a:pt x="486526" y="354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05BF02C-C03E-4155-ADB1-320510192E53}"/>
                </a:ext>
              </a:extLst>
            </p:cNvPr>
            <p:cNvSpPr/>
            <p:nvPr/>
          </p:nvSpPr>
          <p:spPr>
            <a:xfrm>
              <a:off x="2081929" y="1961679"/>
              <a:ext cx="385306" cy="314638"/>
            </a:xfrm>
            <a:custGeom>
              <a:avLst/>
              <a:gdLst>
                <a:gd name="connsiteX0" fmla="*/ 349464 w 385306"/>
                <a:gd name="connsiteY0" fmla="*/ 2857 h 314638"/>
                <a:gd name="connsiteX1" fmla="*/ 349464 w 385306"/>
                <a:gd name="connsiteY1" fmla="*/ 2857 h 314638"/>
                <a:gd name="connsiteX2" fmla="*/ 260881 w 385306"/>
                <a:gd name="connsiteY2" fmla="*/ 123825 h 314638"/>
                <a:gd name="connsiteX3" fmla="*/ 251356 w 385306"/>
                <a:gd name="connsiteY3" fmla="*/ 144780 h 314638"/>
                <a:gd name="connsiteX4" fmla="*/ 184681 w 385306"/>
                <a:gd name="connsiteY4" fmla="*/ 63818 h 314638"/>
                <a:gd name="connsiteX5" fmla="*/ 130389 w 385306"/>
                <a:gd name="connsiteY5" fmla="*/ 146685 h 314638"/>
                <a:gd name="connsiteX6" fmla="*/ 109434 w 385306"/>
                <a:gd name="connsiteY6" fmla="*/ 61912 h 314638"/>
                <a:gd name="connsiteX7" fmla="*/ 50379 w 385306"/>
                <a:gd name="connsiteY7" fmla="*/ 11430 h 314638"/>
                <a:gd name="connsiteX8" fmla="*/ 4659 w 385306"/>
                <a:gd name="connsiteY8" fmla="*/ 9525 h 314638"/>
                <a:gd name="connsiteX9" fmla="*/ 11326 w 385306"/>
                <a:gd name="connsiteY9" fmla="*/ 64770 h 314638"/>
                <a:gd name="connsiteX10" fmla="*/ 43711 w 385306"/>
                <a:gd name="connsiteY10" fmla="*/ 117157 h 314638"/>
                <a:gd name="connsiteX11" fmla="*/ 78001 w 385306"/>
                <a:gd name="connsiteY11" fmla="*/ 269558 h 314638"/>
                <a:gd name="connsiteX12" fmla="*/ 113244 w 385306"/>
                <a:gd name="connsiteY12" fmla="*/ 314325 h 314638"/>
                <a:gd name="connsiteX13" fmla="*/ 169441 w 385306"/>
                <a:gd name="connsiteY13" fmla="*/ 274320 h 314638"/>
                <a:gd name="connsiteX14" fmla="*/ 191349 w 385306"/>
                <a:gd name="connsiteY14" fmla="*/ 215265 h 314638"/>
                <a:gd name="connsiteX15" fmla="*/ 217066 w 385306"/>
                <a:gd name="connsiteY15" fmla="*/ 286703 h 314638"/>
                <a:gd name="connsiteX16" fmla="*/ 272312 w 385306"/>
                <a:gd name="connsiteY16" fmla="*/ 314325 h 314638"/>
                <a:gd name="connsiteX17" fmla="*/ 302791 w 385306"/>
                <a:gd name="connsiteY17" fmla="*/ 281940 h 314638"/>
                <a:gd name="connsiteX18" fmla="*/ 339939 w 385306"/>
                <a:gd name="connsiteY18" fmla="*/ 115253 h 314638"/>
                <a:gd name="connsiteX19" fmla="*/ 357084 w 385306"/>
                <a:gd name="connsiteY19" fmla="*/ 72390 h 314638"/>
                <a:gd name="connsiteX20" fmla="*/ 359941 w 385306"/>
                <a:gd name="connsiteY20" fmla="*/ 0 h 314638"/>
                <a:gd name="connsiteX21" fmla="*/ 359941 w 385306"/>
                <a:gd name="connsiteY21" fmla="*/ 0 h 314638"/>
                <a:gd name="connsiteX22" fmla="*/ 349464 w 385306"/>
                <a:gd name="connsiteY22" fmla="*/ 2857 h 31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306" h="314638">
                  <a:moveTo>
                    <a:pt x="349464" y="2857"/>
                  </a:moveTo>
                  <a:cubicBezTo>
                    <a:pt x="349464" y="3810"/>
                    <a:pt x="349464" y="3810"/>
                    <a:pt x="349464" y="2857"/>
                  </a:cubicBezTo>
                  <a:cubicBezTo>
                    <a:pt x="261834" y="952"/>
                    <a:pt x="273264" y="71437"/>
                    <a:pt x="260881" y="123825"/>
                  </a:cubicBezTo>
                  <a:cubicBezTo>
                    <a:pt x="258976" y="131445"/>
                    <a:pt x="261834" y="140018"/>
                    <a:pt x="251356" y="144780"/>
                  </a:cubicBezTo>
                  <a:cubicBezTo>
                    <a:pt x="223734" y="122872"/>
                    <a:pt x="248499" y="56197"/>
                    <a:pt x="184681" y="63818"/>
                  </a:cubicBezTo>
                  <a:cubicBezTo>
                    <a:pt x="131341" y="70485"/>
                    <a:pt x="158012" y="124778"/>
                    <a:pt x="130389" y="146685"/>
                  </a:cubicBezTo>
                  <a:cubicBezTo>
                    <a:pt x="117054" y="120968"/>
                    <a:pt x="114196" y="90487"/>
                    <a:pt x="109434" y="61912"/>
                  </a:cubicBezTo>
                  <a:cubicBezTo>
                    <a:pt x="103719" y="25718"/>
                    <a:pt x="93241" y="2857"/>
                    <a:pt x="50379" y="11430"/>
                  </a:cubicBezTo>
                  <a:cubicBezTo>
                    <a:pt x="36091" y="14288"/>
                    <a:pt x="19899" y="10477"/>
                    <a:pt x="4659" y="9525"/>
                  </a:cubicBezTo>
                  <a:cubicBezTo>
                    <a:pt x="3706" y="28575"/>
                    <a:pt x="-8676" y="55245"/>
                    <a:pt x="11326" y="64770"/>
                  </a:cubicBezTo>
                  <a:cubicBezTo>
                    <a:pt x="37044" y="77153"/>
                    <a:pt x="38949" y="96203"/>
                    <a:pt x="43711" y="117157"/>
                  </a:cubicBezTo>
                  <a:cubicBezTo>
                    <a:pt x="55141" y="168593"/>
                    <a:pt x="66571" y="219075"/>
                    <a:pt x="78001" y="269558"/>
                  </a:cubicBezTo>
                  <a:cubicBezTo>
                    <a:pt x="82764" y="289560"/>
                    <a:pt x="77049" y="314325"/>
                    <a:pt x="113244" y="314325"/>
                  </a:cubicBezTo>
                  <a:cubicBezTo>
                    <a:pt x="145629" y="314325"/>
                    <a:pt x="162774" y="306705"/>
                    <a:pt x="169441" y="274320"/>
                  </a:cubicBezTo>
                  <a:cubicBezTo>
                    <a:pt x="173251" y="256222"/>
                    <a:pt x="181824" y="239078"/>
                    <a:pt x="191349" y="215265"/>
                  </a:cubicBezTo>
                  <a:cubicBezTo>
                    <a:pt x="200874" y="242887"/>
                    <a:pt x="211351" y="263843"/>
                    <a:pt x="217066" y="286703"/>
                  </a:cubicBezTo>
                  <a:cubicBezTo>
                    <a:pt x="224687" y="320993"/>
                    <a:pt x="249451" y="312420"/>
                    <a:pt x="272312" y="314325"/>
                  </a:cubicBezTo>
                  <a:cubicBezTo>
                    <a:pt x="298029" y="317183"/>
                    <a:pt x="298981" y="300037"/>
                    <a:pt x="302791" y="281940"/>
                  </a:cubicBezTo>
                  <a:cubicBezTo>
                    <a:pt x="314221" y="225743"/>
                    <a:pt x="326604" y="170497"/>
                    <a:pt x="339939" y="115253"/>
                  </a:cubicBezTo>
                  <a:cubicBezTo>
                    <a:pt x="343749" y="100012"/>
                    <a:pt x="341844" y="80010"/>
                    <a:pt x="357084" y="72390"/>
                  </a:cubicBezTo>
                  <a:cubicBezTo>
                    <a:pt x="406614" y="49530"/>
                    <a:pt x="379944" y="24765"/>
                    <a:pt x="359941" y="0"/>
                  </a:cubicBezTo>
                  <a:cubicBezTo>
                    <a:pt x="359941" y="0"/>
                    <a:pt x="359941" y="0"/>
                    <a:pt x="359941" y="0"/>
                  </a:cubicBezTo>
                  <a:cubicBezTo>
                    <a:pt x="356131" y="2857"/>
                    <a:pt x="352321" y="3810"/>
                    <a:pt x="349464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CE6FD8F-ED7F-4D10-A506-9D9C434412F2}"/>
                </a:ext>
              </a:extLst>
            </p:cNvPr>
            <p:cNvSpPr/>
            <p:nvPr/>
          </p:nvSpPr>
          <p:spPr>
            <a:xfrm>
              <a:off x="2085635" y="1970251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0 w 952"/>
                <a:gd name="connsiteY2" fmla="*/ 953 h 952"/>
                <a:gd name="connsiteX3" fmla="*/ 953 w 952"/>
                <a:gd name="connsiteY3" fmla="*/ 0 h 952"/>
                <a:gd name="connsiteX4" fmla="*/ 953 w 952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7FCB9B6-5FBE-40C4-BA81-76DD98AD8EC7}"/>
                </a:ext>
              </a:extLst>
            </p:cNvPr>
            <p:cNvSpPr/>
            <p:nvPr/>
          </p:nvSpPr>
          <p:spPr>
            <a:xfrm>
              <a:off x="2431392" y="1960726"/>
              <a:ext cx="9525" cy="3810"/>
            </a:xfrm>
            <a:custGeom>
              <a:avLst/>
              <a:gdLst>
                <a:gd name="connsiteX0" fmla="*/ 953 w 9525"/>
                <a:gd name="connsiteY0" fmla="*/ 0 h 3810"/>
                <a:gd name="connsiteX1" fmla="*/ 0 w 9525"/>
                <a:gd name="connsiteY1" fmla="*/ 3810 h 3810"/>
                <a:gd name="connsiteX2" fmla="*/ 9525 w 9525"/>
                <a:gd name="connsiteY2" fmla="*/ 953 h 3810"/>
                <a:gd name="connsiteX3" fmla="*/ 9525 w 9525"/>
                <a:gd name="connsiteY3" fmla="*/ 953 h 3810"/>
                <a:gd name="connsiteX4" fmla="*/ 9525 w 9525"/>
                <a:gd name="connsiteY4" fmla="*/ 953 h 3810"/>
                <a:gd name="connsiteX5" fmla="*/ 953 w 9525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 h="3810">
                  <a:moveTo>
                    <a:pt x="953" y="0"/>
                  </a:moveTo>
                  <a:cubicBezTo>
                    <a:pt x="953" y="953"/>
                    <a:pt x="0" y="2858"/>
                    <a:pt x="0" y="3810"/>
                  </a:cubicBezTo>
                  <a:cubicBezTo>
                    <a:pt x="3810" y="3810"/>
                    <a:pt x="6667" y="2858"/>
                    <a:pt x="9525" y="953"/>
                  </a:cubicBezTo>
                  <a:cubicBezTo>
                    <a:pt x="9525" y="953"/>
                    <a:pt x="9525" y="953"/>
                    <a:pt x="9525" y="953"/>
                  </a:cubicBezTo>
                  <a:lnTo>
                    <a:pt x="9525" y="953"/>
                  </a:lnTo>
                  <a:cubicBezTo>
                    <a:pt x="6667" y="953"/>
                    <a:pt x="3810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447796E-54D9-4306-A790-07BD93AFC1BB}"/>
                </a:ext>
              </a:extLst>
            </p:cNvPr>
            <p:cNvSpPr/>
            <p:nvPr/>
          </p:nvSpPr>
          <p:spPr>
            <a:xfrm>
              <a:off x="941886" y="1971978"/>
              <a:ext cx="320074" cy="303820"/>
            </a:xfrm>
            <a:custGeom>
              <a:avLst/>
              <a:gdLst>
                <a:gd name="connsiteX0" fmla="*/ 317931 w 320074"/>
                <a:gd name="connsiteY0" fmla="*/ 290691 h 303820"/>
                <a:gd name="connsiteX1" fmla="*/ 312216 w 320074"/>
                <a:gd name="connsiteY1" fmla="*/ 251639 h 303820"/>
                <a:gd name="connsiteX2" fmla="*/ 266496 w 320074"/>
                <a:gd name="connsiteY2" fmla="*/ 183059 h 303820"/>
                <a:gd name="connsiteX3" fmla="*/ 217919 w 320074"/>
                <a:gd name="connsiteY3" fmla="*/ 39231 h 303820"/>
                <a:gd name="connsiteX4" fmla="*/ 165531 w 320074"/>
                <a:gd name="connsiteY4" fmla="*/ 179 h 303820"/>
                <a:gd name="connsiteX5" fmla="*/ 106476 w 320074"/>
                <a:gd name="connsiteY5" fmla="*/ 37326 h 303820"/>
                <a:gd name="connsiteX6" fmla="*/ 47421 w 320074"/>
                <a:gd name="connsiteY6" fmla="*/ 212586 h 303820"/>
                <a:gd name="connsiteX7" fmla="*/ 20751 w 320074"/>
                <a:gd name="connsiteY7" fmla="*/ 247829 h 303820"/>
                <a:gd name="connsiteX8" fmla="*/ 1701 w 320074"/>
                <a:gd name="connsiteY8" fmla="*/ 286881 h 303820"/>
                <a:gd name="connsiteX9" fmla="*/ 33134 w 320074"/>
                <a:gd name="connsiteY9" fmla="*/ 303074 h 303820"/>
                <a:gd name="connsiteX10" fmla="*/ 99809 w 320074"/>
                <a:gd name="connsiteY10" fmla="*/ 303074 h 303820"/>
                <a:gd name="connsiteX11" fmla="*/ 133146 w 320074"/>
                <a:gd name="connsiteY11" fmla="*/ 252591 h 303820"/>
                <a:gd name="connsiteX12" fmla="*/ 132194 w 320074"/>
                <a:gd name="connsiteY12" fmla="*/ 221159 h 303820"/>
                <a:gd name="connsiteX13" fmla="*/ 190296 w 320074"/>
                <a:gd name="connsiteY13" fmla="*/ 222111 h 303820"/>
                <a:gd name="connsiteX14" fmla="*/ 189344 w 320074"/>
                <a:gd name="connsiteY14" fmla="*/ 252591 h 303820"/>
                <a:gd name="connsiteX15" fmla="*/ 221729 w 320074"/>
                <a:gd name="connsiteY15" fmla="*/ 303074 h 303820"/>
                <a:gd name="connsiteX16" fmla="*/ 250304 w 320074"/>
                <a:gd name="connsiteY16" fmla="*/ 303074 h 303820"/>
                <a:gd name="connsiteX17" fmla="*/ 293166 w 320074"/>
                <a:gd name="connsiteY17" fmla="*/ 303074 h 303820"/>
                <a:gd name="connsiteX18" fmla="*/ 317931 w 320074"/>
                <a:gd name="connsiteY18" fmla="*/ 290691 h 303820"/>
                <a:gd name="connsiteX19" fmla="*/ 174104 w 320074"/>
                <a:gd name="connsiteY19" fmla="*/ 168771 h 303820"/>
                <a:gd name="connsiteX20" fmla="*/ 153149 w 320074"/>
                <a:gd name="connsiteY20" fmla="*/ 170676 h 303820"/>
                <a:gd name="connsiteX21" fmla="*/ 157911 w 320074"/>
                <a:gd name="connsiteY21" fmla="*/ 113526 h 303820"/>
                <a:gd name="connsiteX22" fmla="*/ 174104 w 320074"/>
                <a:gd name="connsiteY22" fmla="*/ 168771 h 30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0074" h="303820">
                  <a:moveTo>
                    <a:pt x="317931" y="290691"/>
                  </a:moveTo>
                  <a:cubicBezTo>
                    <a:pt x="318884" y="277356"/>
                    <a:pt x="324599" y="253544"/>
                    <a:pt x="312216" y="251639"/>
                  </a:cubicBezTo>
                  <a:cubicBezTo>
                    <a:pt x="270306" y="244019"/>
                    <a:pt x="276021" y="208776"/>
                    <a:pt x="266496" y="183059"/>
                  </a:cubicBezTo>
                  <a:cubicBezTo>
                    <a:pt x="248399" y="136386"/>
                    <a:pt x="232206" y="87809"/>
                    <a:pt x="217919" y="39231"/>
                  </a:cubicBezTo>
                  <a:cubicBezTo>
                    <a:pt x="209346" y="11609"/>
                    <a:pt x="197916" y="-1726"/>
                    <a:pt x="165531" y="179"/>
                  </a:cubicBezTo>
                  <a:cubicBezTo>
                    <a:pt x="136004" y="1131"/>
                    <a:pt x="116001" y="3989"/>
                    <a:pt x="106476" y="37326"/>
                  </a:cubicBezTo>
                  <a:cubicBezTo>
                    <a:pt x="90284" y="96381"/>
                    <a:pt x="68376" y="154484"/>
                    <a:pt x="47421" y="212586"/>
                  </a:cubicBezTo>
                  <a:cubicBezTo>
                    <a:pt x="42659" y="226874"/>
                    <a:pt x="41706" y="245924"/>
                    <a:pt x="20751" y="247829"/>
                  </a:cubicBezTo>
                  <a:cubicBezTo>
                    <a:pt x="-9729" y="249734"/>
                    <a:pt x="2654" y="272594"/>
                    <a:pt x="1701" y="286881"/>
                  </a:cubicBezTo>
                  <a:cubicBezTo>
                    <a:pt x="749" y="310694"/>
                    <a:pt x="20751" y="302121"/>
                    <a:pt x="33134" y="303074"/>
                  </a:cubicBezTo>
                  <a:cubicBezTo>
                    <a:pt x="55041" y="304026"/>
                    <a:pt x="76949" y="303074"/>
                    <a:pt x="99809" y="303074"/>
                  </a:cubicBezTo>
                  <a:cubicBezTo>
                    <a:pt x="141719" y="303074"/>
                    <a:pt x="151244" y="289739"/>
                    <a:pt x="133146" y="252591"/>
                  </a:cubicBezTo>
                  <a:cubicBezTo>
                    <a:pt x="126479" y="239256"/>
                    <a:pt x="120764" y="227826"/>
                    <a:pt x="132194" y="221159"/>
                  </a:cubicBezTo>
                  <a:cubicBezTo>
                    <a:pt x="150291" y="210681"/>
                    <a:pt x="172199" y="209729"/>
                    <a:pt x="190296" y="222111"/>
                  </a:cubicBezTo>
                  <a:cubicBezTo>
                    <a:pt x="199821" y="228779"/>
                    <a:pt x="197916" y="238304"/>
                    <a:pt x="189344" y="252591"/>
                  </a:cubicBezTo>
                  <a:cubicBezTo>
                    <a:pt x="169341" y="284976"/>
                    <a:pt x="182676" y="303074"/>
                    <a:pt x="221729" y="303074"/>
                  </a:cubicBezTo>
                  <a:cubicBezTo>
                    <a:pt x="231254" y="303074"/>
                    <a:pt x="240779" y="303074"/>
                    <a:pt x="250304" y="303074"/>
                  </a:cubicBezTo>
                  <a:cubicBezTo>
                    <a:pt x="264591" y="303074"/>
                    <a:pt x="278879" y="304026"/>
                    <a:pt x="293166" y="303074"/>
                  </a:cubicBezTo>
                  <a:cubicBezTo>
                    <a:pt x="302691" y="302121"/>
                    <a:pt x="316979" y="308789"/>
                    <a:pt x="317931" y="290691"/>
                  </a:cubicBezTo>
                  <a:close/>
                  <a:moveTo>
                    <a:pt x="174104" y="168771"/>
                  </a:moveTo>
                  <a:cubicBezTo>
                    <a:pt x="173151" y="170676"/>
                    <a:pt x="156006" y="174486"/>
                    <a:pt x="153149" y="170676"/>
                  </a:cubicBezTo>
                  <a:cubicBezTo>
                    <a:pt x="137909" y="153531"/>
                    <a:pt x="156006" y="140196"/>
                    <a:pt x="157911" y="113526"/>
                  </a:cubicBezTo>
                  <a:cubicBezTo>
                    <a:pt x="173151" y="137339"/>
                    <a:pt x="177914" y="152579"/>
                    <a:pt x="174104" y="168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29785D4-6641-494C-9660-C4E587E5BE9B}"/>
                </a:ext>
              </a:extLst>
            </p:cNvPr>
            <p:cNvSpPr/>
            <p:nvPr/>
          </p:nvSpPr>
          <p:spPr>
            <a:xfrm>
              <a:off x="1272183" y="1972059"/>
              <a:ext cx="244919" cy="305206"/>
            </a:xfrm>
            <a:custGeom>
              <a:avLst/>
              <a:gdLst>
                <a:gd name="connsiteX0" fmla="*/ 191470 w 244919"/>
                <a:gd name="connsiteY0" fmla="*/ 303945 h 305206"/>
                <a:gd name="connsiteX1" fmla="*/ 242905 w 244919"/>
                <a:gd name="connsiteY1" fmla="*/ 249652 h 305206"/>
                <a:gd name="connsiteX2" fmla="*/ 225760 w 244919"/>
                <a:gd name="connsiteY2" fmla="*/ 210600 h 305206"/>
                <a:gd name="connsiteX3" fmla="*/ 165752 w 244919"/>
                <a:gd name="connsiteY3" fmla="*/ 230602 h 305206"/>
                <a:gd name="connsiteX4" fmla="*/ 131462 w 244919"/>
                <a:gd name="connsiteY4" fmla="*/ 246795 h 305206"/>
                <a:gd name="connsiteX5" fmla="*/ 118127 w 244919"/>
                <a:gd name="connsiteY5" fmla="*/ 218220 h 305206"/>
                <a:gd name="connsiteX6" fmla="*/ 118127 w 244919"/>
                <a:gd name="connsiteY6" fmla="*/ 103920 h 305206"/>
                <a:gd name="connsiteX7" fmla="*/ 139082 w 244919"/>
                <a:gd name="connsiteY7" fmla="*/ 53437 h 305206"/>
                <a:gd name="connsiteX8" fmla="*/ 143845 w 244919"/>
                <a:gd name="connsiteY8" fmla="*/ 10575 h 305206"/>
                <a:gd name="connsiteX9" fmla="*/ 116222 w 244919"/>
                <a:gd name="connsiteY9" fmla="*/ 1050 h 305206"/>
                <a:gd name="connsiteX10" fmla="*/ 30497 w 244919"/>
                <a:gd name="connsiteY10" fmla="*/ 1050 h 305206"/>
                <a:gd name="connsiteX11" fmla="*/ 3827 w 244919"/>
                <a:gd name="connsiteY11" fmla="*/ 11527 h 305206"/>
                <a:gd name="connsiteX12" fmla="*/ 10495 w 244919"/>
                <a:gd name="connsiteY12" fmla="*/ 54390 h 305206"/>
                <a:gd name="connsiteX13" fmla="*/ 31450 w 244919"/>
                <a:gd name="connsiteY13" fmla="*/ 101062 h 305206"/>
                <a:gd name="connsiteX14" fmla="*/ 31450 w 244919"/>
                <a:gd name="connsiteY14" fmla="*/ 201075 h 305206"/>
                <a:gd name="connsiteX15" fmla="*/ 9542 w 244919"/>
                <a:gd name="connsiteY15" fmla="*/ 251557 h 305206"/>
                <a:gd name="connsiteX16" fmla="*/ 3827 w 244919"/>
                <a:gd name="connsiteY16" fmla="*/ 290610 h 305206"/>
                <a:gd name="connsiteX17" fmla="*/ 33355 w 244919"/>
                <a:gd name="connsiteY17" fmla="*/ 302992 h 305206"/>
                <a:gd name="connsiteX18" fmla="*/ 119080 w 244919"/>
                <a:gd name="connsiteY18" fmla="*/ 302992 h 305206"/>
                <a:gd name="connsiteX19" fmla="*/ 191470 w 244919"/>
                <a:gd name="connsiteY19" fmla="*/ 303945 h 30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919" h="305206">
                  <a:moveTo>
                    <a:pt x="191470" y="303945"/>
                  </a:moveTo>
                  <a:cubicBezTo>
                    <a:pt x="237190" y="310612"/>
                    <a:pt x="250525" y="290610"/>
                    <a:pt x="242905" y="249652"/>
                  </a:cubicBezTo>
                  <a:cubicBezTo>
                    <a:pt x="240047" y="235365"/>
                    <a:pt x="255287" y="208695"/>
                    <a:pt x="225760" y="210600"/>
                  </a:cubicBezTo>
                  <a:cubicBezTo>
                    <a:pt x="205757" y="212505"/>
                    <a:pt x="173372" y="189645"/>
                    <a:pt x="165752" y="230602"/>
                  </a:cubicBezTo>
                  <a:cubicBezTo>
                    <a:pt x="161942" y="250605"/>
                    <a:pt x="145750" y="247747"/>
                    <a:pt x="131462" y="246795"/>
                  </a:cubicBezTo>
                  <a:cubicBezTo>
                    <a:pt x="110507" y="245842"/>
                    <a:pt x="119080" y="228697"/>
                    <a:pt x="118127" y="218220"/>
                  </a:cubicBezTo>
                  <a:cubicBezTo>
                    <a:pt x="117175" y="180120"/>
                    <a:pt x="117175" y="142020"/>
                    <a:pt x="118127" y="103920"/>
                  </a:cubicBezTo>
                  <a:cubicBezTo>
                    <a:pt x="119080" y="85822"/>
                    <a:pt x="109555" y="63915"/>
                    <a:pt x="139082" y="53437"/>
                  </a:cubicBezTo>
                  <a:cubicBezTo>
                    <a:pt x="154322" y="48675"/>
                    <a:pt x="146702" y="24862"/>
                    <a:pt x="143845" y="10575"/>
                  </a:cubicBezTo>
                  <a:cubicBezTo>
                    <a:pt x="140987" y="-4665"/>
                    <a:pt x="125747" y="1050"/>
                    <a:pt x="116222" y="1050"/>
                  </a:cubicBezTo>
                  <a:cubicBezTo>
                    <a:pt x="87647" y="97"/>
                    <a:pt x="59072" y="97"/>
                    <a:pt x="30497" y="1050"/>
                  </a:cubicBezTo>
                  <a:cubicBezTo>
                    <a:pt x="20020" y="1050"/>
                    <a:pt x="4780" y="-3713"/>
                    <a:pt x="3827" y="11527"/>
                  </a:cubicBezTo>
                  <a:cubicBezTo>
                    <a:pt x="1922" y="25815"/>
                    <a:pt x="-6650" y="47722"/>
                    <a:pt x="10495" y="54390"/>
                  </a:cubicBezTo>
                  <a:cubicBezTo>
                    <a:pt x="37165" y="63915"/>
                    <a:pt x="30497" y="82965"/>
                    <a:pt x="31450" y="101062"/>
                  </a:cubicBezTo>
                  <a:cubicBezTo>
                    <a:pt x="32402" y="134400"/>
                    <a:pt x="32402" y="167737"/>
                    <a:pt x="31450" y="201075"/>
                  </a:cubicBezTo>
                  <a:cubicBezTo>
                    <a:pt x="30497" y="220125"/>
                    <a:pt x="40022" y="242032"/>
                    <a:pt x="9542" y="251557"/>
                  </a:cubicBezTo>
                  <a:cubicBezTo>
                    <a:pt x="-3793" y="256320"/>
                    <a:pt x="2875" y="277275"/>
                    <a:pt x="3827" y="290610"/>
                  </a:cubicBezTo>
                  <a:cubicBezTo>
                    <a:pt x="5732" y="310612"/>
                    <a:pt x="22877" y="302992"/>
                    <a:pt x="33355" y="302992"/>
                  </a:cubicBezTo>
                  <a:cubicBezTo>
                    <a:pt x="61930" y="303945"/>
                    <a:pt x="90505" y="302992"/>
                    <a:pt x="119080" y="302992"/>
                  </a:cubicBezTo>
                  <a:cubicBezTo>
                    <a:pt x="143845" y="302992"/>
                    <a:pt x="167657" y="300135"/>
                    <a:pt x="191470" y="303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7C795C8-3146-4856-A034-D14E1D26B149}"/>
                </a:ext>
              </a:extLst>
            </p:cNvPr>
            <p:cNvSpPr/>
            <p:nvPr/>
          </p:nvSpPr>
          <p:spPr>
            <a:xfrm>
              <a:off x="2086588" y="1970251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E05C566-DFA7-4663-ADB5-F59DD925F53D}"/>
                </a:ext>
              </a:extLst>
            </p:cNvPr>
            <p:cNvSpPr/>
            <p:nvPr/>
          </p:nvSpPr>
          <p:spPr>
            <a:xfrm>
              <a:off x="2085635" y="1970251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0 w 952"/>
                <a:gd name="connsiteY1" fmla="*/ 953 h 952"/>
                <a:gd name="connsiteX2" fmla="*/ 953 w 952"/>
                <a:gd name="connsiteY2" fmla="*/ 953 h 952"/>
                <a:gd name="connsiteX3" fmla="*/ 953 w 952"/>
                <a:gd name="connsiteY3" fmla="*/ 0 h 952"/>
                <a:gd name="connsiteX4" fmla="*/ 0 w 952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953" y="953"/>
                    <a:pt x="953" y="953"/>
                  </a:cubicBezTo>
                  <a:cubicBezTo>
                    <a:pt x="953" y="953"/>
                    <a:pt x="953" y="953"/>
                    <a:pt x="953" y="0"/>
                  </a:cubicBezTo>
                  <a:cubicBezTo>
                    <a:pt x="0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99BD8FB-6CC4-4018-BC1B-1A7BE988940D}"/>
                </a:ext>
              </a:extLst>
            </p:cNvPr>
            <p:cNvSpPr/>
            <p:nvPr/>
          </p:nvSpPr>
          <p:spPr>
            <a:xfrm>
              <a:off x="2085635" y="1970251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0 h 952"/>
                <a:gd name="connsiteX3" fmla="*/ 953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0"/>
                    <a:pt x="0" y="953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765E23D1-FFA9-4F3E-8FAD-3007AFB6EEF2}"/>
              </a:ext>
            </a:extLst>
          </p:cNvPr>
          <p:cNvGrpSpPr/>
          <p:nvPr/>
        </p:nvGrpSpPr>
        <p:grpSpPr>
          <a:xfrm>
            <a:off x="4254490" y="1240736"/>
            <a:ext cx="3538853" cy="1343751"/>
            <a:chOff x="598907" y="570774"/>
            <a:chExt cx="4980094" cy="1891010"/>
          </a:xfrm>
        </p:grpSpPr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A16FE91A-12B0-4179-A827-5FBEC127F808}"/>
                </a:ext>
              </a:extLst>
            </p:cNvPr>
            <p:cNvCxnSpPr>
              <a:cxnSpLocks/>
            </p:cNvCxnSpPr>
            <p:nvPr/>
          </p:nvCxnSpPr>
          <p:spPr>
            <a:xfrm>
              <a:off x="598907" y="1457820"/>
              <a:ext cx="4970569" cy="0"/>
            </a:xfrm>
            <a:prstGeom prst="line">
              <a:avLst/>
            </a:pr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878DDF95-895A-40CB-8E4D-421F239F272D}"/>
                </a:ext>
              </a:extLst>
            </p:cNvPr>
            <p:cNvGrpSpPr/>
            <p:nvPr/>
          </p:nvGrpSpPr>
          <p:grpSpPr>
            <a:xfrm>
              <a:off x="2124071" y="2175461"/>
              <a:ext cx="1920240" cy="4063"/>
              <a:chOff x="4907621" y="5422286"/>
              <a:chExt cx="2376756" cy="4063"/>
            </a:xfrm>
          </p:grpSpPr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E81A31B4-EFAA-4083-A47A-6510C7013A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907621" y="5422286"/>
                <a:ext cx="660972" cy="4063"/>
              </a:xfrm>
              <a:prstGeom prst="line">
                <a:avLst/>
              </a:prstGeom>
              <a:ln w="254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E9767E32-B1FD-44E1-AAA4-9BF1C3D8382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623405" y="5422286"/>
                <a:ext cx="660972" cy="4063"/>
              </a:xfrm>
              <a:prstGeom prst="line">
                <a:avLst/>
              </a:prstGeom>
              <a:ln w="254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6" name="Graphic 375">
              <a:extLst>
                <a:ext uri="{FF2B5EF4-FFF2-40B4-BE49-F238E27FC236}">
                  <a16:creationId xmlns:a16="http://schemas.microsoft.com/office/drawing/2014/main" id="{B0BE5EFB-924B-4E3E-B325-0DFF5DAA37B2}"/>
                </a:ext>
              </a:extLst>
            </p:cNvPr>
            <p:cNvGrpSpPr/>
            <p:nvPr/>
          </p:nvGrpSpPr>
          <p:grpSpPr>
            <a:xfrm>
              <a:off x="608432" y="570774"/>
              <a:ext cx="4970569" cy="717402"/>
              <a:chOff x="546709" y="2532370"/>
              <a:chExt cx="2771775" cy="400050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E1EE33C-10CB-496F-A032-ABA80527EFDC}"/>
                  </a:ext>
                </a:extLst>
              </p:cNvPr>
              <p:cNvSpPr/>
              <p:nvPr/>
            </p:nvSpPr>
            <p:spPr>
              <a:xfrm>
                <a:off x="1983079" y="2537246"/>
                <a:ext cx="447675" cy="386365"/>
              </a:xfrm>
              <a:custGeom>
                <a:avLst/>
                <a:gdLst>
                  <a:gd name="connsiteX0" fmla="*/ 77152 w 447675"/>
                  <a:gd name="connsiteY0" fmla="*/ 351359 h 386365"/>
                  <a:gd name="connsiteX1" fmla="*/ 77152 w 447675"/>
                  <a:gd name="connsiteY1" fmla="*/ 380886 h 386365"/>
                  <a:gd name="connsiteX2" fmla="*/ 108585 w 447675"/>
                  <a:gd name="connsiteY2" fmla="*/ 379934 h 386365"/>
                  <a:gd name="connsiteX3" fmla="*/ 160020 w 447675"/>
                  <a:gd name="connsiteY3" fmla="*/ 379934 h 386365"/>
                  <a:gd name="connsiteX4" fmla="*/ 194310 w 447675"/>
                  <a:gd name="connsiteY4" fmla="*/ 364694 h 386365"/>
                  <a:gd name="connsiteX5" fmla="*/ 221933 w 447675"/>
                  <a:gd name="connsiteY5" fmla="*/ 195149 h 386365"/>
                  <a:gd name="connsiteX6" fmla="*/ 249555 w 447675"/>
                  <a:gd name="connsiteY6" fmla="*/ 350406 h 386365"/>
                  <a:gd name="connsiteX7" fmla="*/ 248602 w 447675"/>
                  <a:gd name="connsiteY7" fmla="*/ 379934 h 386365"/>
                  <a:gd name="connsiteX8" fmla="*/ 283845 w 447675"/>
                  <a:gd name="connsiteY8" fmla="*/ 378029 h 386365"/>
                  <a:gd name="connsiteX9" fmla="*/ 330517 w 447675"/>
                  <a:gd name="connsiteY9" fmla="*/ 379934 h 386365"/>
                  <a:gd name="connsiteX10" fmla="*/ 361950 w 447675"/>
                  <a:gd name="connsiteY10" fmla="*/ 380886 h 386365"/>
                  <a:gd name="connsiteX11" fmla="*/ 365760 w 447675"/>
                  <a:gd name="connsiteY11" fmla="*/ 359931 h 386365"/>
                  <a:gd name="connsiteX12" fmla="*/ 388620 w 447675"/>
                  <a:gd name="connsiteY12" fmla="*/ 223724 h 386365"/>
                  <a:gd name="connsiteX13" fmla="*/ 402908 w 447675"/>
                  <a:gd name="connsiteY13" fmla="*/ 184671 h 386365"/>
                  <a:gd name="connsiteX14" fmla="*/ 447675 w 447675"/>
                  <a:gd name="connsiteY14" fmla="*/ 4649 h 386365"/>
                  <a:gd name="connsiteX15" fmla="*/ 350520 w 447675"/>
                  <a:gd name="connsiteY15" fmla="*/ 4649 h 386365"/>
                  <a:gd name="connsiteX16" fmla="*/ 341947 w 447675"/>
                  <a:gd name="connsiteY16" fmla="*/ 31319 h 386365"/>
                  <a:gd name="connsiteX17" fmla="*/ 319088 w 447675"/>
                  <a:gd name="connsiteY17" fmla="*/ 264681 h 386365"/>
                  <a:gd name="connsiteX18" fmla="*/ 311467 w 447675"/>
                  <a:gd name="connsiteY18" fmla="*/ 255156 h 386365"/>
                  <a:gd name="connsiteX19" fmla="*/ 283845 w 447675"/>
                  <a:gd name="connsiteY19" fmla="*/ 17031 h 386365"/>
                  <a:gd name="connsiteX20" fmla="*/ 190500 w 447675"/>
                  <a:gd name="connsiteY20" fmla="*/ 2744 h 386365"/>
                  <a:gd name="connsiteX21" fmla="*/ 171450 w 447675"/>
                  <a:gd name="connsiteY21" fmla="*/ 17031 h 386365"/>
                  <a:gd name="connsiteX22" fmla="*/ 178117 w 447675"/>
                  <a:gd name="connsiteY22" fmla="*/ 29414 h 386365"/>
                  <a:gd name="connsiteX23" fmla="*/ 187642 w 447675"/>
                  <a:gd name="connsiteY23" fmla="*/ 98946 h 386365"/>
                  <a:gd name="connsiteX24" fmla="*/ 153352 w 447675"/>
                  <a:gd name="connsiteY24" fmla="*/ 261824 h 386365"/>
                  <a:gd name="connsiteX25" fmla="*/ 143827 w 447675"/>
                  <a:gd name="connsiteY25" fmla="*/ 265634 h 386365"/>
                  <a:gd name="connsiteX26" fmla="*/ 125730 w 447675"/>
                  <a:gd name="connsiteY26" fmla="*/ 138951 h 386365"/>
                  <a:gd name="connsiteX27" fmla="*/ 118110 w 447675"/>
                  <a:gd name="connsiteY27" fmla="*/ 36081 h 386365"/>
                  <a:gd name="connsiteX28" fmla="*/ 120015 w 447675"/>
                  <a:gd name="connsiteY28" fmla="*/ 6554 h 386365"/>
                  <a:gd name="connsiteX29" fmla="*/ 83820 w 447675"/>
                  <a:gd name="connsiteY29" fmla="*/ 5601 h 386365"/>
                  <a:gd name="connsiteX30" fmla="*/ 36195 w 447675"/>
                  <a:gd name="connsiteY30" fmla="*/ 5601 h 386365"/>
                  <a:gd name="connsiteX31" fmla="*/ 0 w 447675"/>
                  <a:gd name="connsiteY31" fmla="*/ 7506 h 386365"/>
                  <a:gd name="connsiteX32" fmla="*/ 80963 w 447675"/>
                  <a:gd name="connsiteY32" fmla="*/ 313259 h 386365"/>
                  <a:gd name="connsiteX33" fmla="*/ 77152 w 447675"/>
                  <a:gd name="connsiteY33" fmla="*/ 351359 h 3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47675" h="386365">
                    <a:moveTo>
                      <a:pt x="77152" y="351359"/>
                    </a:moveTo>
                    <a:cubicBezTo>
                      <a:pt x="75247" y="361836"/>
                      <a:pt x="64770" y="372314"/>
                      <a:pt x="77152" y="380886"/>
                    </a:cubicBezTo>
                    <a:cubicBezTo>
                      <a:pt x="86677" y="387554"/>
                      <a:pt x="100013" y="387554"/>
                      <a:pt x="108585" y="379934"/>
                    </a:cubicBezTo>
                    <a:cubicBezTo>
                      <a:pt x="126683" y="365646"/>
                      <a:pt x="140017" y="363741"/>
                      <a:pt x="160020" y="379934"/>
                    </a:cubicBezTo>
                    <a:cubicBezTo>
                      <a:pt x="171450" y="389459"/>
                      <a:pt x="201930" y="391364"/>
                      <a:pt x="194310" y="364694"/>
                    </a:cubicBezTo>
                    <a:cubicBezTo>
                      <a:pt x="175260" y="302781"/>
                      <a:pt x="211455" y="252299"/>
                      <a:pt x="221933" y="195149"/>
                    </a:cubicBezTo>
                    <a:cubicBezTo>
                      <a:pt x="237172" y="246584"/>
                      <a:pt x="259080" y="295161"/>
                      <a:pt x="249555" y="350406"/>
                    </a:cubicBezTo>
                    <a:cubicBezTo>
                      <a:pt x="247650" y="360884"/>
                      <a:pt x="236220" y="371361"/>
                      <a:pt x="248602" y="379934"/>
                    </a:cubicBezTo>
                    <a:cubicBezTo>
                      <a:pt x="260033" y="388506"/>
                      <a:pt x="274320" y="387554"/>
                      <a:pt x="283845" y="378029"/>
                    </a:cubicBezTo>
                    <a:cubicBezTo>
                      <a:pt x="300990" y="359931"/>
                      <a:pt x="314325" y="365646"/>
                      <a:pt x="330517" y="379934"/>
                    </a:cubicBezTo>
                    <a:cubicBezTo>
                      <a:pt x="339090" y="387554"/>
                      <a:pt x="352425" y="386601"/>
                      <a:pt x="361950" y="380886"/>
                    </a:cubicBezTo>
                    <a:cubicBezTo>
                      <a:pt x="369570" y="377076"/>
                      <a:pt x="369570" y="368504"/>
                      <a:pt x="365760" y="359931"/>
                    </a:cubicBezTo>
                    <a:cubicBezTo>
                      <a:pt x="345758" y="310401"/>
                      <a:pt x="372427" y="267539"/>
                      <a:pt x="388620" y="223724"/>
                    </a:cubicBezTo>
                    <a:cubicBezTo>
                      <a:pt x="393383" y="210389"/>
                      <a:pt x="404813" y="197054"/>
                      <a:pt x="402908" y="184671"/>
                    </a:cubicBezTo>
                    <a:cubicBezTo>
                      <a:pt x="394335" y="120854"/>
                      <a:pt x="409575" y="62751"/>
                      <a:pt x="447675" y="4649"/>
                    </a:cubicBezTo>
                    <a:cubicBezTo>
                      <a:pt x="412433" y="-114"/>
                      <a:pt x="382905" y="26556"/>
                      <a:pt x="350520" y="4649"/>
                    </a:cubicBezTo>
                    <a:cubicBezTo>
                      <a:pt x="338138" y="-3924"/>
                      <a:pt x="339090" y="18936"/>
                      <a:pt x="341947" y="31319"/>
                    </a:cubicBezTo>
                    <a:cubicBezTo>
                      <a:pt x="360997" y="112281"/>
                      <a:pt x="308610" y="184671"/>
                      <a:pt x="319088" y="264681"/>
                    </a:cubicBezTo>
                    <a:cubicBezTo>
                      <a:pt x="313372" y="260871"/>
                      <a:pt x="311467" y="258014"/>
                      <a:pt x="311467" y="255156"/>
                    </a:cubicBezTo>
                    <a:cubicBezTo>
                      <a:pt x="305752" y="176099"/>
                      <a:pt x="272415" y="101804"/>
                      <a:pt x="283845" y="17031"/>
                    </a:cubicBezTo>
                    <a:cubicBezTo>
                      <a:pt x="289560" y="-20116"/>
                      <a:pt x="219075" y="37986"/>
                      <a:pt x="190500" y="2744"/>
                    </a:cubicBezTo>
                    <a:cubicBezTo>
                      <a:pt x="186690" y="-1066"/>
                      <a:pt x="171450" y="4649"/>
                      <a:pt x="171450" y="17031"/>
                    </a:cubicBezTo>
                    <a:cubicBezTo>
                      <a:pt x="171450" y="20841"/>
                      <a:pt x="175260" y="25604"/>
                      <a:pt x="178117" y="29414"/>
                    </a:cubicBezTo>
                    <a:cubicBezTo>
                      <a:pt x="192405" y="51321"/>
                      <a:pt x="190500" y="75134"/>
                      <a:pt x="187642" y="98946"/>
                    </a:cubicBezTo>
                    <a:cubicBezTo>
                      <a:pt x="181927" y="154191"/>
                      <a:pt x="148590" y="204674"/>
                      <a:pt x="153352" y="261824"/>
                    </a:cubicBezTo>
                    <a:cubicBezTo>
                      <a:pt x="153352" y="262776"/>
                      <a:pt x="148590" y="263729"/>
                      <a:pt x="143827" y="265634"/>
                    </a:cubicBezTo>
                    <a:cubicBezTo>
                      <a:pt x="137160" y="222771"/>
                      <a:pt x="130492" y="181814"/>
                      <a:pt x="125730" y="138951"/>
                    </a:cubicBezTo>
                    <a:cubicBezTo>
                      <a:pt x="120967" y="104661"/>
                      <a:pt x="107633" y="71324"/>
                      <a:pt x="118110" y="36081"/>
                    </a:cubicBezTo>
                    <a:cubicBezTo>
                      <a:pt x="120967" y="26556"/>
                      <a:pt x="133350" y="16079"/>
                      <a:pt x="120015" y="6554"/>
                    </a:cubicBezTo>
                    <a:cubicBezTo>
                      <a:pt x="108585" y="-2019"/>
                      <a:pt x="93345" y="-2019"/>
                      <a:pt x="83820" y="5601"/>
                    </a:cubicBezTo>
                    <a:cubicBezTo>
                      <a:pt x="66675" y="19889"/>
                      <a:pt x="53340" y="19889"/>
                      <a:pt x="36195" y="5601"/>
                    </a:cubicBezTo>
                    <a:cubicBezTo>
                      <a:pt x="26670" y="-2019"/>
                      <a:pt x="12383" y="-1066"/>
                      <a:pt x="0" y="7506"/>
                    </a:cubicBezTo>
                    <a:cubicBezTo>
                      <a:pt x="57150" y="101804"/>
                      <a:pt x="34290" y="216104"/>
                      <a:pt x="80963" y="313259"/>
                    </a:cubicBezTo>
                    <a:cubicBezTo>
                      <a:pt x="83820" y="323736"/>
                      <a:pt x="79058" y="338976"/>
                      <a:pt x="77152" y="3513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A343C3C-7DD0-4E3F-80A2-8BA4BCBCE7B1}"/>
                  </a:ext>
                </a:extLst>
              </p:cNvPr>
              <p:cNvSpPr/>
              <p:nvPr/>
            </p:nvSpPr>
            <p:spPr>
              <a:xfrm>
                <a:off x="3030828" y="2537132"/>
                <a:ext cx="285750" cy="386737"/>
              </a:xfrm>
              <a:custGeom>
                <a:avLst/>
                <a:gdLst>
                  <a:gd name="connsiteX0" fmla="*/ 17145 w 285750"/>
                  <a:gd name="connsiteY0" fmla="*/ 168593 h 386737"/>
                  <a:gd name="connsiteX1" fmla="*/ 22860 w 285750"/>
                  <a:gd name="connsiteY1" fmla="*/ 330518 h 386737"/>
                  <a:gd name="connsiteX2" fmla="*/ 13335 w 285750"/>
                  <a:gd name="connsiteY2" fmla="*/ 352425 h 386737"/>
                  <a:gd name="connsiteX3" fmla="*/ 7620 w 285750"/>
                  <a:gd name="connsiteY3" fmla="*/ 380048 h 386737"/>
                  <a:gd name="connsiteX4" fmla="*/ 38100 w 285750"/>
                  <a:gd name="connsiteY4" fmla="*/ 381000 h 386737"/>
                  <a:gd name="connsiteX5" fmla="*/ 88583 w 285750"/>
                  <a:gd name="connsiteY5" fmla="*/ 381953 h 386737"/>
                  <a:gd name="connsiteX6" fmla="*/ 120015 w 285750"/>
                  <a:gd name="connsiteY6" fmla="*/ 380048 h 386737"/>
                  <a:gd name="connsiteX7" fmla="*/ 112395 w 285750"/>
                  <a:gd name="connsiteY7" fmla="*/ 353378 h 386737"/>
                  <a:gd name="connsiteX8" fmla="*/ 102870 w 285750"/>
                  <a:gd name="connsiteY8" fmla="*/ 199073 h 386737"/>
                  <a:gd name="connsiteX9" fmla="*/ 165735 w 285750"/>
                  <a:gd name="connsiteY9" fmla="*/ 280035 h 386737"/>
                  <a:gd name="connsiteX10" fmla="*/ 169545 w 285750"/>
                  <a:gd name="connsiteY10" fmla="*/ 353378 h 386737"/>
                  <a:gd name="connsiteX11" fmla="*/ 162878 w 285750"/>
                  <a:gd name="connsiteY11" fmla="*/ 380048 h 386737"/>
                  <a:gd name="connsiteX12" fmla="*/ 193358 w 285750"/>
                  <a:gd name="connsiteY12" fmla="*/ 381000 h 386737"/>
                  <a:gd name="connsiteX13" fmla="*/ 243840 w 285750"/>
                  <a:gd name="connsiteY13" fmla="*/ 381000 h 386737"/>
                  <a:gd name="connsiteX14" fmla="*/ 274320 w 285750"/>
                  <a:gd name="connsiteY14" fmla="*/ 380048 h 386737"/>
                  <a:gd name="connsiteX15" fmla="*/ 267653 w 285750"/>
                  <a:gd name="connsiteY15" fmla="*/ 352425 h 386737"/>
                  <a:gd name="connsiteX16" fmla="*/ 265748 w 285750"/>
                  <a:gd name="connsiteY16" fmla="*/ 213360 h 386737"/>
                  <a:gd name="connsiteX17" fmla="*/ 274320 w 285750"/>
                  <a:gd name="connsiteY17" fmla="*/ 184785 h 386737"/>
                  <a:gd name="connsiteX18" fmla="*/ 285750 w 285750"/>
                  <a:gd name="connsiteY18" fmla="*/ 1905 h 386737"/>
                  <a:gd name="connsiteX19" fmla="*/ 145733 w 285750"/>
                  <a:gd name="connsiteY19" fmla="*/ 0 h 386737"/>
                  <a:gd name="connsiteX20" fmla="*/ 169545 w 285750"/>
                  <a:gd name="connsiteY20" fmla="*/ 188595 h 386737"/>
                  <a:gd name="connsiteX21" fmla="*/ 113348 w 285750"/>
                  <a:gd name="connsiteY21" fmla="*/ 101918 h 386737"/>
                  <a:gd name="connsiteX22" fmla="*/ 111443 w 285750"/>
                  <a:gd name="connsiteY22" fmla="*/ 32385 h 386737"/>
                  <a:gd name="connsiteX23" fmla="*/ 120968 w 285750"/>
                  <a:gd name="connsiteY23" fmla="*/ 9525 h 386737"/>
                  <a:gd name="connsiteX24" fmla="*/ 90488 w 285750"/>
                  <a:gd name="connsiteY24" fmla="*/ 5715 h 386737"/>
                  <a:gd name="connsiteX25" fmla="*/ 34290 w 285750"/>
                  <a:gd name="connsiteY25" fmla="*/ 5715 h 386737"/>
                  <a:gd name="connsiteX26" fmla="*/ 0 w 285750"/>
                  <a:gd name="connsiteY26" fmla="*/ 12383 h 386737"/>
                  <a:gd name="connsiteX27" fmla="*/ 17145 w 285750"/>
                  <a:gd name="connsiteY27" fmla="*/ 168593 h 38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85750" h="386737">
                    <a:moveTo>
                      <a:pt x="17145" y="168593"/>
                    </a:moveTo>
                    <a:cubicBezTo>
                      <a:pt x="0" y="223838"/>
                      <a:pt x="45720" y="276225"/>
                      <a:pt x="22860" y="330518"/>
                    </a:cubicBezTo>
                    <a:cubicBezTo>
                      <a:pt x="20003" y="338138"/>
                      <a:pt x="16193" y="344805"/>
                      <a:pt x="13335" y="352425"/>
                    </a:cubicBezTo>
                    <a:cubicBezTo>
                      <a:pt x="10478" y="360998"/>
                      <a:pt x="-6667" y="368618"/>
                      <a:pt x="7620" y="380048"/>
                    </a:cubicBezTo>
                    <a:cubicBezTo>
                      <a:pt x="17145" y="388620"/>
                      <a:pt x="30480" y="388620"/>
                      <a:pt x="38100" y="381000"/>
                    </a:cubicBezTo>
                    <a:cubicBezTo>
                      <a:pt x="56198" y="362903"/>
                      <a:pt x="70485" y="366713"/>
                      <a:pt x="88583" y="381953"/>
                    </a:cubicBezTo>
                    <a:cubicBezTo>
                      <a:pt x="96203" y="388620"/>
                      <a:pt x="110490" y="388620"/>
                      <a:pt x="120015" y="380048"/>
                    </a:cubicBezTo>
                    <a:cubicBezTo>
                      <a:pt x="134303" y="367665"/>
                      <a:pt x="117158" y="361950"/>
                      <a:pt x="112395" y="353378"/>
                    </a:cubicBezTo>
                    <a:cubicBezTo>
                      <a:pt x="88583" y="302895"/>
                      <a:pt x="102870" y="250508"/>
                      <a:pt x="102870" y="199073"/>
                    </a:cubicBezTo>
                    <a:cubicBezTo>
                      <a:pt x="126683" y="225743"/>
                      <a:pt x="143828" y="254318"/>
                      <a:pt x="165735" y="280035"/>
                    </a:cubicBezTo>
                    <a:cubicBezTo>
                      <a:pt x="186690" y="304800"/>
                      <a:pt x="184785" y="327660"/>
                      <a:pt x="169545" y="353378"/>
                    </a:cubicBezTo>
                    <a:cubicBezTo>
                      <a:pt x="164783" y="360998"/>
                      <a:pt x="147638" y="367665"/>
                      <a:pt x="162878" y="380048"/>
                    </a:cubicBezTo>
                    <a:cubicBezTo>
                      <a:pt x="172403" y="387668"/>
                      <a:pt x="185738" y="388620"/>
                      <a:pt x="193358" y="381000"/>
                    </a:cubicBezTo>
                    <a:cubicBezTo>
                      <a:pt x="211455" y="363855"/>
                      <a:pt x="225743" y="364808"/>
                      <a:pt x="243840" y="381000"/>
                    </a:cubicBezTo>
                    <a:cubicBezTo>
                      <a:pt x="251460" y="387668"/>
                      <a:pt x="265748" y="388620"/>
                      <a:pt x="274320" y="380048"/>
                    </a:cubicBezTo>
                    <a:cubicBezTo>
                      <a:pt x="287655" y="367665"/>
                      <a:pt x="271463" y="360998"/>
                      <a:pt x="267653" y="352425"/>
                    </a:cubicBezTo>
                    <a:cubicBezTo>
                      <a:pt x="248603" y="306705"/>
                      <a:pt x="248603" y="260033"/>
                      <a:pt x="265748" y="213360"/>
                    </a:cubicBezTo>
                    <a:cubicBezTo>
                      <a:pt x="269558" y="203835"/>
                      <a:pt x="281940" y="199073"/>
                      <a:pt x="274320" y="184785"/>
                    </a:cubicBezTo>
                    <a:cubicBezTo>
                      <a:pt x="241935" y="125730"/>
                      <a:pt x="247650" y="67628"/>
                      <a:pt x="285750" y="1905"/>
                    </a:cubicBezTo>
                    <a:cubicBezTo>
                      <a:pt x="239078" y="11430"/>
                      <a:pt x="198120" y="15240"/>
                      <a:pt x="145733" y="0"/>
                    </a:cubicBezTo>
                    <a:cubicBezTo>
                      <a:pt x="197168" y="66675"/>
                      <a:pt x="182880" y="126683"/>
                      <a:pt x="169545" y="188595"/>
                    </a:cubicBezTo>
                    <a:cubicBezTo>
                      <a:pt x="151448" y="160020"/>
                      <a:pt x="134303" y="129540"/>
                      <a:pt x="113348" y="101918"/>
                    </a:cubicBezTo>
                    <a:cubicBezTo>
                      <a:pt x="95250" y="78105"/>
                      <a:pt x="95250" y="56198"/>
                      <a:pt x="111443" y="32385"/>
                    </a:cubicBezTo>
                    <a:cubicBezTo>
                      <a:pt x="116205" y="24765"/>
                      <a:pt x="129540" y="19050"/>
                      <a:pt x="120968" y="9525"/>
                    </a:cubicBezTo>
                    <a:cubicBezTo>
                      <a:pt x="113348" y="953"/>
                      <a:pt x="97155" y="-952"/>
                      <a:pt x="90488" y="5715"/>
                    </a:cubicBezTo>
                    <a:cubicBezTo>
                      <a:pt x="70485" y="23813"/>
                      <a:pt x="54293" y="19050"/>
                      <a:pt x="34290" y="5715"/>
                    </a:cubicBezTo>
                    <a:cubicBezTo>
                      <a:pt x="25718" y="0"/>
                      <a:pt x="12383" y="1905"/>
                      <a:pt x="0" y="12383"/>
                    </a:cubicBezTo>
                    <a:cubicBezTo>
                      <a:pt x="34290" y="60008"/>
                      <a:pt x="34290" y="114300"/>
                      <a:pt x="17145" y="1685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FAEA6D47-6114-4859-850B-FF682175BE85}"/>
                  </a:ext>
                </a:extLst>
              </p:cNvPr>
              <p:cNvSpPr/>
              <p:nvPr/>
            </p:nvSpPr>
            <p:spPr>
              <a:xfrm>
                <a:off x="546495" y="2534926"/>
                <a:ext cx="279997" cy="388433"/>
              </a:xfrm>
              <a:custGeom>
                <a:avLst/>
                <a:gdLst>
                  <a:gd name="connsiteX0" fmla="*/ 31646 w 279997"/>
                  <a:gd name="connsiteY0" fmla="*/ 385111 h 388433"/>
                  <a:gd name="connsiteX1" fmla="*/ 96416 w 279997"/>
                  <a:gd name="connsiteY1" fmla="*/ 385111 h 388433"/>
                  <a:gd name="connsiteX2" fmla="*/ 123086 w 279997"/>
                  <a:gd name="connsiteY2" fmla="*/ 380348 h 388433"/>
                  <a:gd name="connsiteX3" fmla="*/ 116418 w 279997"/>
                  <a:gd name="connsiteY3" fmla="*/ 356536 h 388433"/>
                  <a:gd name="connsiteX4" fmla="*/ 102131 w 279997"/>
                  <a:gd name="connsiteY4" fmla="*/ 245093 h 388433"/>
                  <a:gd name="connsiteX5" fmla="*/ 142136 w 279997"/>
                  <a:gd name="connsiteY5" fmla="*/ 213661 h 388433"/>
                  <a:gd name="connsiteX6" fmla="*/ 176426 w 279997"/>
                  <a:gd name="connsiteY6" fmla="*/ 245093 h 388433"/>
                  <a:gd name="connsiteX7" fmla="*/ 165948 w 279997"/>
                  <a:gd name="connsiteY7" fmla="*/ 352726 h 388433"/>
                  <a:gd name="connsiteX8" fmla="*/ 158328 w 279997"/>
                  <a:gd name="connsiteY8" fmla="*/ 380348 h 388433"/>
                  <a:gd name="connsiteX9" fmla="*/ 197381 w 279997"/>
                  <a:gd name="connsiteY9" fmla="*/ 378443 h 388433"/>
                  <a:gd name="connsiteX10" fmla="*/ 231671 w 279997"/>
                  <a:gd name="connsiteY10" fmla="*/ 374633 h 388433"/>
                  <a:gd name="connsiteX11" fmla="*/ 274533 w 279997"/>
                  <a:gd name="connsiteY11" fmla="*/ 381301 h 388433"/>
                  <a:gd name="connsiteX12" fmla="*/ 264056 w 279997"/>
                  <a:gd name="connsiteY12" fmla="*/ 346058 h 388433"/>
                  <a:gd name="connsiteX13" fmla="*/ 260246 w 279997"/>
                  <a:gd name="connsiteY13" fmla="*/ 332723 h 388433"/>
                  <a:gd name="connsiteX14" fmla="*/ 272628 w 279997"/>
                  <a:gd name="connsiteY14" fmla="*/ 195563 h 388433"/>
                  <a:gd name="connsiteX15" fmla="*/ 261198 w 279997"/>
                  <a:gd name="connsiteY15" fmla="*/ 59356 h 388433"/>
                  <a:gd name="connsiteX16" fmla="*/ 221193 w 279997"/>
                  <a:gd name="connsiteY16" fmla="*/ 21256 h 388433"/>
                  <a:gd name="connsiteX17" fmla="*/ 189761 w 279997"/>
                  <a:gd name="connsiteY17" fmla="*/ 6968 h 388433"/>
                  <a:gd name="connsiteX18" fmla="*/ 158328 w 279997"/>
                  <a:gd name="connsiteY18" fmla="*/ 9826 h 388433"/>
                  <a:gd name="connsiteX19" fmla="*/ 164996 w 279997"/>
                  <a:gd name="connsiteY19" fmla="*/ 33638 h 388433"/>
                  <a:gd name="connsiteX20" fmla="*/ 178331 w 279997"/>
                  <a:gd name="connsiteY20" fmla="*/ 95551 h 388433"/>
                  <a:gd name="connsiteX21" fmla="*/ 178331 w 279997"/>
                  <a:gd name="connsiteY21" fmla="*/ 131746 h 388433"/>
                  <a:gd name="connsiteX22" fmla="*/ 139278 w 279997"/>
                  <a:gd name="connsiteY22" fmla="*/ 173656 h 388433"/>
                  <a:gd name="connsiteX23" fmla="*/ 101178 w 279997"/>
                  <a:gd name="connsiteY23" fmla="*/ 134603 h 388433"/>
                  <a:gd name="connsiteX24" fmla="*/ 114513 w 279997"/>
                  <a:gd name="connsiteY24" fmla="*/ 36496 h 388433"/>
                  <a:gd name="connsiteX25" fmla="*/ 123086 w 279997"/>
                  <a:gd name="connsiteY25" fmla="*/ 8873 h 388433"/>
                  <a:gd name="connsiteX26" fmla="*/ 86891 w 279997"/>
                  <a:gd name="connsiteY26" fmla="*/ 8873 h 388433"/>
                  <a:gd name="connsiteX27" fmla="*/ 38313 w 279997"/>
                  <a:gd name="connsiteY27" fmla="*/ 8873 h 388433"/>
                  <a:gd name="connsiteX28" fmla="*/ 3071 w 279997"/>
                  <a:gd name="connsiteY28" fmla="*/ 10778 h 388433"/>
                  <a:gd name="connsiteX29" fmla="*/ 13548 w 279997"/>
                  <a:gd name="connsiteY29" fmla="*/ 39353 h 388433"/>
                  <a:gd name="connsiteX30" fmla="*/ 23073 w 279997"/>
                  <a:gd name="connsiteY30" fmla="*/ 85073 h 388433"/>
                  <a:gd name="connsiteX31" fmla="*/ 23073 w 279997"/>
                  <a:gd name="connsiteY31" fmla="*/ 303196 h 388433"/>
                  <a:gd name="connsiteX32" fmla="*/ 9738 w 279997"/>
                  <a:gd name="connsiteY32" fmla="*/ 357488 h 388433"/>
                  <a:gd name="connsiteX33" fmla="*/ 4976 w 279997"/>
                  <a:gd name="connsiteY33" fmla="*/ 381301 h 388433"/>
                  <a:gd name="connsiteX34" fmla="*/ 31646 w 279997"/>
                  <a:gd name="connsiteY34" fmla="*/ 385111 h 38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9997" h="388433">
                    <a:moveTo>
                      <a:pt x="31646" y="385111"/>
                    </a:moveTo>
                    <a:cubicBezTo>
                      <a:pt x="54506" y="366061"/>
                      <a:pt x="73556" y="368918"/>
                      <a:pt x="96416" y="385111"/>
                    </a:cubicBezTo>
                    <a:cubicBezTo>
                      <a:pt x="103083" y="389873"/>
                      <a:pt x="115466" y="388921"/>
                      <a:pt x="123086" y="380348"/>
                    </a:cubicBezTo>
                    <a:cubicBezTo>
                      <a:pt x="132611" y="369871"/>
                      <a:pt x="121181" y="363203"/>
                      <a:pt x="116418" y="356536"/>
                    </a:cubicBezTo>
                    <a:cubicBezTo>
                      <a:pt x="95463" y="321293"/>
                      <a:pt x="98321" y="283193"/>
                      <a:pt x="102131" y="245093"/>
                    </a:cubicBezTo>
                    <a:cubicBezTo>
                      <a:pt x="104036" y="223186"/>
                      <a:pt x="118323" y="212708"/>
                      <a:pt x="142136" y="213661"/>
                    </a:cubicBezTo>
                    <a:cubicBezTo>
                      <a:pt x="163091" y="214613"/>
                      <a:pt x="175473" y="224138"/>
                      <a:pt x="176426" y="245093"/>
                    </a:cubicBezTo>
                    <a:cubicBezTo>
                      <a:pt x="178331" y="281288"/>
                      <a:pt x="183093" y="317483"/>
                      <a:pt x="165948" y="352726"/>
                    </a:cubicBezTo>
                    <a:cubicBezTo>
                      <a:pt x="162138" y="361298"/>
                      <a:pt x="145946" y="368918"/>
                      <a:pt x="158328" y="380348"/>
                    </a:cubicBezTo>
                    <a:cubicBezTo>
                      <a:pt x="170711" y="391778"/>
                      <a:pt x="184998" y="387016"/>
                      <a:pt x="197381" y="378443"/>
                    </a:cubicBezTo>
                    <a:cubicBezTo>
                      <a:pt x="207858" y="371776"/>
                      <a:pt x="216431" y="356536"/>
                      <a:pt x="231671" y="374633"/>
                    </a:cubicBezTo>
                    <a:cubicBezTo>
                      <a:pt x="242148" y="387016"/>
                      <a:pt x="261198" y="393683"/>
                      <a:pt x="274533" y="381301"/>
                    </a:cubicBezTo>
                    <a:cubicBezTo>
                      <a:pt x="290726" y="367013"/>
                      <a:pt x="265961" y="358441"/>
                      <a:pt x="264056" y="346058"/>
                    </a:cubicBezTo>
                    <a:cubicBezTo>
                      <a:pt x="263103" y="341296"/>
                      <a:pt x="261198" y="337486"/>
                      <a:pt x="260246" y="332723"/>
                    </a:cubicBezTo>
                    <a:cubicBezTo>
                      <a:pt x="249768" y="285098"/>
                      <a:pt x="271676" y="238426"/>
                      <a:pt x="272628" y="195563"/>
                    </a:cubicBezTo>
                    <a:cubicBezTo>
                      <a:pt x="273581" y="153653"/>
                      <a:pt x="244053" y="105076"/>
                      <a:pt x="261198" y="59356"/>
                    </a:cubicBezTo>
                    <a:cubicBezTo>
                      <a:pt x="281201" y="5063"/>
                      <a:pt x="288821" y="-21607"/>
                      <a:pt x="221193" y="21256"/>
                    </a:cubicBezTo>
                    <a:cubicBezTo>
                      <a:pt x="215478" y="24113"/>
                      <a:pt x="201191" y="10778"/>
                      <a:pt x="189761" y="6968"/>
                    </a:cubicBezTo>
                    <a:cubicBezTo>
                      <a:pt x="179283" y="3158"/>
                      <a:pt x="166901" y="1253"/>
                      <a:pt x="158328" y="9826"/>
                    </a:cubicBezTo>
                    <a:cubicBezTo>
                      <a:pt x="149756" y="19351"/>
                      <a:pt x="160233" y="26971"/>
                      <a:pt x="164996" y="33638"/>
                    </a:cubicBezTo>
                    <a:cubicBezTo>
                      <a:pt x="179283" y="54593"/>
                      <a:pt x="177378" y="79358"/>
                      <a:pt x="178331" y="95551"/>
                    </a:cubicBezTo>
                    <a:cubicBezTo>
                      <a:pt x="178331" y="112696"/>
                      <a:pt x="178331" y="122221"/>
                      <a:pt x="178331" y="131746"/>
                    </a:cubicBezTo>
                    <a:cubicBezTo>
                      <a:pt x="179283" y="159368"/>
                      <a:pt x="166901" y="173656"/>
                      <a:pt x="139278" y="173656"/>
                    </a:cubicBezTo>
                    <a:cubicBezTo>
                      <a:pt x="113561" y="173656"/>
                      <a:pt x="102131" y="158416"/>
                      <a:pt x="101178" y="134603"/>
                    </a:cubicBezTo>
                    <a:cubicBezTo>
                      <a:pt x="100226" y="101266"/>
                      <a:pt x="97368" y="67928"/>
                      <a:pt x="114513" y="36496"/>
                    </a:cubicBezTo>
                    <a:cubicBezTo>
                      <a:pt x="119276" y="27923"/>
                      <a:pt x="135468" y="20303"/>
                      <a:pt x="123086" y="8873"/>
                    </a:cubicBezTo>
                    <a:cubicBezTo>
                      <a:pt x="113561" y="-652"/>
                      <a:pt x="96416" y="301"/>
                      <a:pt x="86891" y="8873"/>
                    </a:cubicBezTo>
                    <a:cubicBezTo>
                      <a:pt x="68793" y="24113"/>
                      <a:pt x="55458" y="22208"/>
                      <a:pt x="38313" y="8873"/>
                    </a:cubicBezTo>
                    <a:cubicBezTo>
                      <a:pt x="29741" y="1253"/>
                      <a:pt x="12596" y="301"/>
                      <a:pt x="3071" y="10778"/>
                    </a:cubicBezTo>
                    <a:cubicBezTo>
                      <a:pt x="-6454" y="22208"/>
                      <a:pt x="8786" y="30781"/>
                      <a:pt x="13548" y="39353"/>
                    </a:cubicBezTo>
                    <a:cubicBezTo>
                      <a:pt x="22121" y="53641"/>
                      <a:pt x="24978" y="69833"/>
                      <a:pt x="23073" y="85073"/>
                    </a:cubicBezTo>
                    <a:cubicBezTo>
                      <a:pt x="15453" y="158416"/>
                      <a:pt x="12596" y="230806"/>
                      <a:pt x="23073" y="303196"/>
                    </a:cubicBezTo>
                    <a:cubicBezTo>
                      <a:pt x="25931" y="322246"/>
                      <a:pt x="20216" y="341296"/>
                      <a:pt x="9738" y="357488"/>
                    </a:cubicBezTo>
                    <a:cubicBezTo>
                      <a:pt x="4976" y="364156"/>
                      <a:pt x="-5502" y="370823"/>
                      <a:pt x="4976" y="381301"/>
                    </a:cubicBezTo>
                    <a:cubicBezTo>
                      <a:pt x="12596" y="388921"/>
                      <a:pt x="24978" y="390826"/>
                      <a:pt x="31646" y="385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452391-6ACE-459D-ACA1-1AE6E289B366}"/>
                  </a:ext>
                </a:extLst>
              </p:cNvPr>
              <p:cNvSpPr/>
              <p:nvPr/>
            </p:nvSpPr>
            <p:spPr>
              <a:xfrm>
                <a:off x="1672552" y="2532370"/>
                <a:ext cx="261253" cy="401385"/>
              </a:xfrm>
              <a:custGeom>
                <a:avLst/>
                <a:gdLst>
                  <a:gd name="connsiteX0" fmla="*/ 26681 w 261253"/>
                  <a:gd name="connsiteY0" fmla="*/ 314325 h 401385"/>
                  <a:gd name="connsiteX1" fmla="*/ 95261 w 261253"/>
                  <a:gd name="connsiteY1" fmla="*/ 395288 h 401385"/>
                  <a:gd name="connsiteX2" fmla="*/ 219086 w 261253"/>
                  <a:gd name="connsiteY2" fmla="*/ 369570 h 401385"/>
                  <a:gd name="connsiteX3" fmla="*/ 260044 w 261253"/>
                  <a:gd name="connsiteY3" fmla="*/ 191453 h 401385"/>
                  <a:gd name="connsiteX4" fmla="*/ 245756 w 261253"/>
                  <a:gd name="connsiteY4" fmla="*/ 97155 h 401385"/>
                  <a:gd name="connsiteX5" fmla="*/ 136219 w 261253"/>
                  <a:gd name="connsiteY5" fmla="*/ 0 h 401385"/>
                  <a:gd name="connsiteX6" fmla="*/ 24776 w 261253"/>
                  <a:gd name="connsiteY6" fmla="*/ 102870 h 401385"/>
                  <a:gd name="connsiteX7" fmla="*/ 5726 w 261253"/>
                  <a:gd name="connsiteY7" fmla="*/ 188595 h 401385"/>
                  <a:gd name="connsiteX8" fmla="*/ 2869 w 261253"/>
                  <a:gd name="connsiteY8" fmla="*/ 204788 h 401385"/>
                  <a:gd name="connsiteX9" fmla="*/ 26681 w 261253"/>
                  <a:gd name="connsiteY9" fmla="*/ 314325 h 401385"/>
                  <a:gd name="connsiteX10" fmla="*/ 104786 w 261253"/>
                  <a:gd name="connsiteY10" fmla="*/ 84773 h 401385"/>
                  <a:gd name="connsiteX11" fmla="*/ 136219 w 261253"/>
                  <a:gd name="connsiteY11" fmla="*/ 46673 h 401385"/>
                  <a:gd name="connsiteX12" fmla="*/ 164794 w 261253"/>
                  <a:gd name="connsiteY12" fmla="*/ 82868 h 401385"/>
                  <a:gd name="connsiteX13" fmla="*/ 164794 w 261253"/>
                  <a:gd name="connsiteY13" fmla="*/ 129540 h 401385"/>
                  <a:gd name="connsiteX14" fmla="*/ 165747 w 261253"/>
                  <a:gd name="connsiteY14" fmla="*/ 303848 h 401385"/>
                  <a:gd name="connsiteX15" fmla="*/ 133361 w 261253"/>
                  <a:gd name="connsiteY15" fmla="*/ 345758 h 401385"/>
                  <a:gd name="connsiteX16" fmla="*/ 105739 w 261253"/>
                  <a:gd name="connsiteY16" fmla="*/ 304800 h 401385"/>
                  <a:gd name="connsiteX17" fmla="*/ 117169 w 261253"/>
                  <a:gd name="connsiteY17" fmla="*/ 212408 h 401385"/>
                  <a:gd name="connsiteX18" fmla="*/ 117169 w 261253"/>
                  <a:gd name="connsiteY18" fmla="*/ 186690 h 401385"/>
                  <a:gd name="connsiteX19" fmla="*/ 104786 w 261253"/>
                  <a:gd name="connsiteY19" fmla="*/ 84773 h 40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1253" h="401385">
                    <a:moveTo>
                      <a:pt x="26681" y="314325"/>
                    </a:moveTo>
                    <a:cubicBezTo>
                      <a:pt x="34301" y="355283"/>
                      <a:pt x="52399" y="386715"/>
                      <a:pt x="95261" y="395288"/>
                    </a:cubicBezTo>
                    <a:cubicBezTo>
                      <a:pt x="140029" y="404813"/>
                      <a:pt x="185749" y="407670"/>
                      <a:pt x="219086" y="369570"/>
                    </a:cubicBezTo>
                    <a:cubicBezTo>
                      <a:pt x="262901" y="319088"/>
                      <a:pt x="244804" y="250508"/>
                      <a:pt x="260044" y="191453"/>
                    </a:cubicBezTo>
                    <a:cubicBezTo>
                      <a:pt x="265759" y="170498"/>
                      <a:pt x="249566" y="129540"/>
                      <a:pt x="245756" y="97155"/>
                    </a:cubicBezTo>
                    <a:cubicBezTo>
                      <a:pt x="236231" y="24765"/>
                      <a:pt x="208609" y="0"/>
                      <a:pt x="136219" y="0"/>
                    </a:cubicBezTo>
                    <a:cubicBezTo>
                      <a:pt x="59066" y="0"/>
                      <a:pt x="31444" y="24765"/>
                      <a:pt x="24776" y="102870"/>
                    </a:cubicBezTo>
                    <a:cubicBezTo>
                      <a:pt x="21919" y="132398"/>
                      <a:pt x="27634" y="163830"/>
                      <a:pt x="5726" y="188595"/>
                    </a:cubicBezTo>
                    <a:cubicBezTo>
                      <a:pt x="964" y="193358"/>
                      <a:pt x="-2846" y="200025"/>
                      <a:pt x="2869" y="204788"/>
                    </a:cubicBezTo>
                    <a:cubicBezTo>
                      <a:pt x="30491" y="237173"/>
                      <a:pt x="20014" y="278130"/>
                      <a:pt x="26681" y="314325"/>
                    </a:cubicBezTo>
                    <a:close/>
                    <a:moveTo>
                      <a:pt x="104786" y="84773"/>
                    </a:moveTo>
                    <a:cubicBezTo>
                      <a:pt x="103834" y="63818"/>
                      <a:pt x="109549" y="46673"/>
                      <a:pt x="136219" y="46673"/>
                    </a:cubicBezTo>
                    <a:cubicBezTo>
                      <a:pt x="160031" y="47625"/>
                      <a:pt x="163841" y="63818"/>
                      <a:pt x="164794" y="82868"/>
                    </a:cubicBezTo>
                    <a:cubicBezTo>
                      <a:pt x="165747" y="94298"/>
                      <a:pt x="164794" y="104775"/>
                      <a:pt x="164794" y="129540"/>
                    </a:cubicBezTo>
                    <a:cubicBezTo>
                      <a:pt x="141934" y="178118"/>
                      <a:pt x="168604" y="240983"/>
                      <a:pt x="165747" y="303848"/>
                    </a:cubicBezTo>
                    <a:cubicBezTo>
                      <a:pt x="164794" y="325755"/>
                      <a:pt x="161936" y="347663"/>
                      <a:pt x="133361" y="345758"/>
                    </a:cubicBezTo>
                    <a:cubicBezTo>
                      <a:pt x="108597" y="344805"/>
                      <a:pt x="104786" y="324803"/>
                      <a:pt x="105739" y="304800"/>
                    </a:cubicBezTo>
                    <a:cubicBezTo>
                      <a:pt x="106691" y="273368"/>
                      <a:pt x="100024" y="240983"/>
                      <a:pt x="117169" y="212408"/>
                    </a:cubicBezTo>
                    <a:cubicBezTo>
                      <a:pt x="122884" y="202883"/>
                      <a:pt x="121931" y="196215"/>
                      <a:pt x="117169" y="186690"/>
                    </a:cubicBezTo>
                    <a:cubicBezTo>
                      <a:pt x="97166" y="154305"/>
                      <a:pt x="105739" y="119063"/>
                      <a:pt x="104786" y="847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8ADA550-5D97-4A8F-BDBF-7008A7287416}"/>
                  </a:ext>
                </a:extLst>
              </p:cNvPr>
              <p:cNvSpPr/>
              <p:nvPr/>
            </p:nvSpPr>
            <p:spPr>
              <a:xfrm>
                <a:off x="865856" y="2538802"/>
                <a:ext cx="303593" cy="385759"/>
              </a:xfrm>
              <a:custGeom>
                <a:avLst/>
                <a:gdLst>
                  <a:gd name="connsiteX0" fmla="*/ 29468 w 303593"/>
                  <a:gd name="connsiteY0" fmla="*/ 380282 h 385759"/>
                  <a:gd name="connsiteX1" fmla="*/ 81855 w 303593"/>
                  <a:gd name="connsiteY1" fmla="*/ 380282 h 385759"/>
                  <a:gd name="connsiteX2" fmla="*/ 103763 w 303593"/>
                  <a:gd name="connsiteY2" fmla="*/ 380282 h 385759"/>
                  <a:gd name="connsiteX3" fmla="*/ 104715 w 303593"/>
                  <a:gd name="connsiteY3" fmla="*/ 356470 h 385759"/>
                  <a:gd name="connsiteX4" fmla="*/ 103763 w 303593"/>
                  <a:gd name="connsiteY4" fmla="*/ 263125 h 385759"/>
                  <a:gd name="connsiteX5" fmla="*/ 136148 w 303593"/>
                  <a:gd name="connsiteY5" fmla="*/ 238360 h 385759"/>
                  <a:gd name="connsiteX6" fmla="*/ 172343 w 303593"/>
                  <a:gd name="connsiteY6" fmla="*/ 258362 h 385759"/>
                  <a:gd name="connsiteX7" fmla="*/ 179010 w 303593"/>
                  <a:gd name="connsiteY7" fmla="*/ 351707 h 385759"/>
                  <a:gd name="connsiteX8" fmla="*/ 179010 w 303593"/>
                  <a:gd name="connsiteY8" fmla="*/ 380282 h 385759"/>
                  <a:gd name="connsiteX9" fmla="*/ 210443 w 303593"/>
                  <a:gd name="connsiteY9" fmla="*/ 381235 h 385759"/>
                  <a:gd name="connsiteX10" fmla="*/ 267593 w 303593"/>
                  <a:gd name="connsiteY10" fmla="*/ 381235 h 385759"/>
                  <a:gd name="connsiteX11" fmla="*/ 299025 w 303593"/>
                  <a:gd name="connsiteY11" fmla="*/ 380282 h 385759"/>
                  <a:gd name="connsiteX12" fmla="*/ 290453 w 303593"/>
                  <a:gd name="connsiteY12" fmla="*/ 352660 h 385759"/>
                  <a:gd name="connsiteX13" fmla="*/ 258068 w 303593"/>
                  <a:gd name="connsiteY13" fmla="*/ 205022 h 385759"/>
                  <a:gd name="connsiteX14" fmla="*/ 256163 w 303593"/>
                  <a:gd name="connsiteY14" fmla="*/ 184067 h 385759"/>
                  <a:gd name="connsiteX15" fmla="*/ 218063 w 303593"/>
                  <a:gd name="connsiteY15" fmla="*/ 32620 h 385759"/>
                  <a:gd name="connsiteX16" fmla="*/ 182820 w 303593"/>
                  <a:gd name="connsiteY16" fmla="*/ 7855 h 385759"/>
                  <a:gd name="connsiteX17" fmla="*/ 135195 w 303593"/>
                  <a:gd name="connsiteY17" fmla="*/ 6902 h 385759"/>
                  <a:gd name="connsiteX18" fmla="*/ 100905 w 303593"/>
                  <a:gd name="connsiteY18" fmla="*/ 21190 h 385759"/>
                  <a:gd name="connsiteX19" fmla="*/ 82808 w 303593"/>
                  <a:gd name="connsiteY19" fmla="*/ 165017 h 385759"/>
                  <a:gd name="connsiteX20" fmla="*/ 25658 w 303593"/>
                  <a:gd name="connsiteY20" fmla="*/ 193592 h 385759"/>
                  <a:gd name="connsiteX21" fmla="*/ 35183 w 303593"/>
                  <a:gd name="connsiteY21" fmla="*/ 248837 h 385759"/>
                  <a:gd name="connsiteX22" fmla="*/ 50423 w 303593"/>
                  <a:gd name="connsiteY22" fmla="*/ 276460 h 385759"/>
                  <a:gd name="connsiteX23" fmla="*/ 13275 w 303593"/>
                  <a:gd name="connsiteY23" fmla="*/ 357422 h 385759"/>
                  <a:gd name="connsiteX24" fmla="*/ 2798 w 303593"/>
                  <a:gd name="connsiteY24" fmla="*/ 379330 h 385759"/>
                  <a:gd name="connsiteX25" fmla="*/ 29468 w 303593"/>
                  <a:gd name="connsiteY25" fmla="*/ 380282 h 385759"/>
                  <a:gd name="connsiteX26" fmla="*/ 122813 w 303593"/>
                  <a:gd name="connsiteY26" fmla="*/ 185020 h 385759"/>
                  <a:gd name="connsiteX27" fmla="*/ 135195 w 303593"/>
                  <a:gd name="connsiteY27" fmla="*/ 135490 h 385759"/>
                  <a:gd name="connsiteX28" fmla="*/ 155198 w 303593"/>
                  <a:gd name="connsiteY28" fmla="*/ 185972 h 385759"/>
                  <a:gd name="connsiteX29" fmla="*/ 139005 w 303593"/>
                  <a:gd name="connsiteY29" fmla="*/ 204070 h 385759"/>
                  <a:gd name="connsiteX30" fmla="*/ 122813 w 303593"/>
                  <a:gd name="connsiteY30" fmla="*/ 185020 h 38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03593" h="385759">
                    <a:moveTo>
                      <a:pt x="29468" y="380282"/>
                    </a:moveTo>
                    <a:cubicBezTo>
                      <a:pt x="46613" y="370757"/>
                      <a:pt x="63758" y="355517"/>
                      <a:pt x="81855" y="380282"/>
                    </a:cubicBezTo>
                    <a:cubicBezTo>
                      <a:pt x="86618" y="385997"/>
                      <a:pt x="97095" y="385045"/>
                      <a:pt x="103763" y="380282"/>
                    </a:cubicBezTo>
                    <a:cubicBezTo>
                      <a:pt x="115193" y="372662"/>
                      <a:pt x="108525" y="365042"/>
                      <a:pt x="104715" y="356470"/>
                    </a:cubicBezTo>
                    <a:cubicBezTo>
                      <a:pt x="89475" y="325990"/>
                      <a:pt x="99000" y="294557"/>
                      <a:pt x="103763" y="263125"/>
                    </a:cubicBezTo>
                    <a:cubicBezTo>
                      <a:pt x="106620" y="244075"/>
                      <a:pt x="117098" y="236455"/>
                      <a:pt x="136148" y="238360"/>
                    </a:cubicBezTo>
                    <a:cubicBezTo>
                      <a:pt x="152340" y="239312"/>
                      <a:pt x="166628" y="236455"/>
                      <a:pt x="172343" y="258362"/>
                    </a:cubicBezTo>
                    <a:cubicBezTo>
                      <a:pt x="179963" y="289795"/>
                      <a:pt x="189488" y="319322"/>
                      <a:pt x="179010" y="351707"/>
                    </a:cubicBezTo>
                    <a:cubicBezTo>
                      <a:pt x="176153" y="361232"/>
                      <a:pt x="164723" y="371710"/>
                      <a:pt x="179010" y="380282"/>
                    </a:cubicBezTo>
                    <a:cubicBezTo>
                      <a:pt x="189488" y="385997"/>
                      <a:pt x="202823" y="387902"/>
                      <a:pt x="210443" y="381235"/>
                    </a:cubicBezTo>
                    <a:cubicBezTo>
                      <a:pt x="230445" y="362185"/>
                      <a:pt x="247590" y="366947"/>
                      <a:pt x="267593" y="381235"/>
                    </a:cubicBezTo>
                    <a:cubicBezTo>
                      <a:pt x="276165" y="386950"/>
                      <a:pt x="290453" y="387902"/>
                      <a:pt x="299025" y="380282"/>
                    </a:cubicBezTo>
                    <a:cubicBezTo>
                      <a:pt x="311408" y="367900"/>
                      <a:pt x="295215" y="361232"/>
                      <a:pt x="290453" y="352660"/>
                    </a:cubicBezTo>
                    <a:cubicBezTo>
                      <a:pt x="261878" y="306940"/>
                      <a:pt x="242828" y="259315"/>
                      <a:pt x="258068" y="205022"/>
                    </a:cubicBezTo>
                    <a:cubicBezTo>
                      <a:pt x="259973" y="196450"/>
                      <a:pt x="261878" y="190735"/>
                      <a:pt x="256163" y="184067"/>
                    </a:cubicBezTo>
                    <a:cubicBezTo>
                      <a:pt x="216158" y="140252"/>
                      <a:pt x="211395" y="86912"/>
                      <a:pt x="218063" y="32620"/>
                    </a:cubicBezTo>
                    <a:cubicBezTo>
                      <a:pt x="222825" y="-2623"/>
                      <a:pt x="200918" y="-4528"/>
                      <a:pt x="182820" y="7855"/>
                    </a:cubicBezTo>
                    <a:cubicBezTo>
                      <a:pt x="163770" y="21190"/>
                      <a:pt x="153293" y="20237"/>
                      <a:pt x="135195" y="6902"/>
                    </a:cubicBezTo>
                    <a:cubicBezTo>
                      <a:pt x="124718" y="-718"/>
                      <a:pt x="92333" y="-8338"/>
                      <a:pt x="100905" y="21190"/>
                    </a:cubicBezTo>
                    <a:cubicBezTo>
                      <a:pt x="116145" y="73577"/>
                      <a:pt x="90428" y="117392"/>
                      <a:pt x="82808" y="165017"/>
                    </a:cubicBezTo>
                    <a:cubicBezTo>
                      <a:pt x="78045" y="197402"/>
                      <a:pt x="64710" y="212642"/>
                      <a:pt x="25658" y="193592"/>
                    </a:cubicBezTo>
                    <a:cubicBezTo>
                      <a:pt x="45660" y="213595"/>
                      <a:pt x="24705" y="248837"/>
                      <a:pt x="35183" y="248837"/>
                    </a:cubicBezTo>
                    <a:cubicBezTo>
                      <a:pt x="68520" y="247885"/>
                      <a:pt x="53280" y="265030"/>
                      <a:pt x="50423" y="276460"/>
                    </a:cubicBezTo>
                    <a:cubicBezTo>
                      <a:pt x="41850" y="305035"/>
                      <a:pt x="35183" y="334562"/>
                      <a:pt x="13275" y="357422"/>
                    </a:cubicBezTo>
                    <a:cubicBezTo>
                      <a:pt x="7560" y="363137"/>
                      <a:pt x="-5775" y="368852"/>
                      <a:pt x="2798" y="379330"/>
                    </a:cubicBezTo>
                    <a:cubicBezTo>
                      <a:pt x="9465" y="385997"/>
                      <a:pt x="20895" y="385045"/>
                      <a:pt x="29468" y="380282"/>
                    </a:cubicBezTo>
                    <a:close/>
                    <a:moveTo>
                      <a:pt x="122813" y="185020"/>
                    </a:moveTo>
                    <a:cubicBezTo>
                      <a:pt x="126623" y="169780"/>
                      <a:pt x="130433" y="154540"/>
                      <a:pt x="135195" y="135490"/>
                    </a:cubicBezTo>
                    <a:cubicBezTo>
                      <a:pt x="154245" y="150730"/>
                      <a:pt x="148530" y="170732"/>
                      <a:pt x="155198" y="185972"/>
                    </a:cubicBezTo>
                    <a:cubicBezTo>
                      <a:pt x="162818" y="203117"/>
                      <a:pt x="150435" y="203117"/>
                      <a:pt x="139005" y="204070"/>
                    </a:cubicBezTo>
                    <a:cubicBezTo>
                      <a:pt x="122813" y="205975"/>
                      <a:pt x="119003" y="199307"/>
                      <a:pt x="122813" y="185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E6AC70D-2F89-4E16-B468-068A285A0EFC}"/>
                  </a:ext>
                </a:extLst>
              </p:cNvPr>
              <p:cNvSpPr/>
              <p:nvPr/>
            </p:nvSpPr>
            <p:spPr>
              <a:xfrm>
                <a:off x="2463138" y="2539037"/>
                <a:ext cx="239077" cy="383940"/>
              </a:xfrm>
              <a:custGeom>
                <a:avLst/>
                <a:gdLst>
                  <a:gd name="connsiteX0" fmla="*/ 13335 w 239077"/>
                  <a:gd name="connsiteY0" fmla="*/ 179070 h 383940"/>
                  <a:gd name="connsiteX1" fmla="*/ 20003 w 239077"/>
                  <a:gd name="connsiteY1" fmla="*/ 212408 h 383940"/>
                  <a:gd name="connsiteX2" fmla="*/ 14288 w 239077"/>
                  <a:gd name="connsiteY2" fmla="*/ 359093 h 383940"/>
                  <a:gd name="connsiteX3" fmla="*/ 10478 w 239077"/>
                  <a:gd name="connsiteY3" fmla="*/ 377190 h 383940"/>
                  <a:gd name="connsiteX4" fmla="*/ 31433 w 239077"/>
                  <a:gd name="connsiteY4" fmla="*/ 381953 h 383940"/>
                  <a:gd name="connsiteX5" fmla="*/ 119063 w 239077"/>
                  <a:gd name="connsiteY5" fmla="*/ 381953 h 383940"/>
                  <a:gd name="connsiteX6" fmla="*/ 155258 w 239077"/>
                  <a:gd name="connsiteY6" fmla="*/ 375285 h 383940"/>
                  <a:gd name="connsiteX7" fmla="*/ 197167 w 239077"/>
                  <a:gd name="connsiteY7" fmla="*/ 375285 h 383940"/>
                  <a:gd name="connsiteX8" fmla="*/ 231458 w 239077"/>
                  <a:gd name="connsiteY8" fmla="*/ 377190 h 383940"/>
                  <a:gd name="connsiteX9" fmla="*/ 221933 w 239077"/>
                  <a:gd name="connsiteY9" fmla="*/ 349568 h 383940"/>
                  <a:gd name="connsiteX10" fmla="*/ 219075 w 239077"/>
                  <a:gd name="connsiteY10" fmla="*/ 307658 h 383940"/>
                  <a:gd name="connsiteX11" fmla="*/ 186690 w 239077"/>
                  <a:gd name="connsiteY11" fmla="*/ 265748 h 383940"/>
                  <a:gd name="connsiteX12" fmla="*/ 154305 w 239077"/>
                  <a:gd name="connsiteY12" fmla="*/ 303848 h 383940"/>
                  <a:gd name="connsiteX13" fmla="*/ 135255 w 239077"/>
                  <a:gd name="connsiteY13" fmla="*/ 336233 h 383940"/>
                  <a:gd name="connsiteX14" fmla="*/ 106680 w 239077"/>
                  <a:gd name="connsiteY14" fmla="*/ 324803 h 383940"/>
                  <a:gd name="connsiteX15" fmla="*/ 118110 w 239077"/>
                  <a:gd name="connsiteY15" fmla="*/ 218123 h 383940"/>
                  <a:gd name="connsiteX16" fmla="*/ 178117 w 239077"/>
                  <a:gd name="connsiteY16" fmla="*/ 220980 h 383940"/>
                  <a:gd name="connsiteX17" fmla="*/ 190500 w 239077"/>
                  <a:gd name="connsiteY17" fmla="*/ 216218 h 383940"/>
                  <a:gd name="connsiteX18" fmla="*/ 187642 w 239077"/>
                  <a:gd name="connsiteY18" fmla="*/ 158115 h 383940"/>
                  <a:gd name="connsiteX19" fmla="*/ 107633 w 239077"/>
                  <a:gd name="connsiteY19" fmla="*/ 102870 h 383940"/>
                  <a:gd name="connsiteX20" fmla="*/ 106680 w 239077"/>
                  <a:gd name="connsiteY20" fmla="*/ 88583 h 383940"/>
                  <a:gd name="connsiteX21" fmla="*/ 117158 w 239077"/>
                  <a:gd name="connsiteY21" fmla="*/ 46673 h 383940"/>
                  <a:gd name="connsiteX22" fmla="*/ 143828 w 239077"/>
                  <a:gd name="connsiteY22" fmla="*/ 47625 h 383940"/>
                  <a:gd name="connsiteX23" fmla="*/ 148590 w 239077"/>
                  <a:gd name="connsiteY23" fmla="*/ 89535 h 383940"/>
                  <a:gd name="connsiteX24" fmla="*/ 158115 w 239077"/>
                  <a:gd name="connsiteY24" fmla="*/ 108585 h 383940"/>
                  <a:gd name="connsiteX25" fmla="*/ 234315 w 239077"/>
                  <a:gd name="connsiteY25" fmla="*/ 104775 h 383940"/>
                  <a:gd name="connsiteX26" fmla="*/ 239078 w 239077"/>
                  <a:gd name="connsiteY26" fmla="*/ 0 h 383940"/>
                  <a:gd name="connsiteX27" fmla="*/ 0 w 239077"/>
                  <a:gd name="connsiteY27" fmla="*/ 0 h 383940"/>
                  <a:gd name="connsiteX28" fmla="*/ 13335 w 239077"/>
                  <a:gd name="connsiteY28" fmla="*/ 179070 h 38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9077" h="383940">
                    <a:moveTo>
                      <a:pt x="13335" y="179070"/>
                    </a:moveTo>
                    <a:cubicBezTo>
                      <a:pt x="4763" y="195263"/>
                      <a:pt x="17145" y="201930"/>
                      <a:pt x="20003" y="212408"/>
                    </a:cubicBezTo>
                    <a:cubicBezTo>
                      <a:pt x="33338" y="261938"/>
                      <a:pt x="41910" y="311468"/>
                      <a:pt x="14288" y="359093"/>
                    </a:cubicBezTo>
                    <a:cubicBezTo>
                      <a:pt x="10478" y="364808"/>
                      <a:pt x="-952" y="369570"/>
                      <a:pt x="10478" y="377190"/>
                    </a:cubicBezTo>
                    <a:cubicBezTo>
                      <a:pt x="16192" y="381000"/>
                      <a:pt x="28575" y="384810"/>
                      <a:pt x="31433" y="381953"/>
                    </a:cubicBezTo>
                    <a:cubicBezTo>
                      <a:pt x="60960" y="355283"/>
                      <a:pt x="89535" y="374333"/>
                      <a:pt x="119063" y="381953"/>
                    </a:cubicBezTo>
                    <a:cubicBezTo>
                      <a:pt x="129540" y="384810"/>
                      <a:pt x="144780" y="380048"/>
                      <a:pt x="155258" y="375285"/>
                    </a:cubicBezTo>
                    <a:cubicBezTo>
                      <a:pt x="169545" y="368618"/>
                      <a:pt x="181928" y="360998"/>
                      <a:pt x="197167" y="375285"/>
                    </a:cubicBezTo>
                    <a:cubicBezTo>
                      <a:pt x="206692" y="383858"/>
                      <a:pt x="221933" y="388620"/>
                      <a:pt x="231458" y="377190"/>
                    </a:cubicBezTo>
                    <a:cubicBezTo>
                      <a:pt x="241935" y="365760"/>
                      <a:pt x="222885" y="360045"/>
                      <a:pt x="221933" y="349568"/>
                    </a:cubicBezTo>
                    <a:cubicBezTo>
                      <a:pt x="220028" y="335280"/>
                      <a:pt x="215265" y="320040"/>
                      <a:pt x="219075" y="307658"/>
                    </a:cubicBezTo>
                    <a:cubicBezTo>
                      <a:pt x="230505" y="273368"/>
                      <a:pt x="240030" y="263843"/>
                      <a:pt x="186690" y="265748"/>
                    </a:cubicBezTo>
                    <a:cubicBezTo>
                      <a:pt x="140970" y="267653"/>
                      <a:pt x="141923" y="267653"/>
                      <a:pt x="154305" y="303848"/>
                    </a:cubicBezTo>
                    <a:cubicBezTo>
                      <a:pt x="159067" y="317183"/>
                      <a:pt x="154305" y="333375"/>
                      <a:pt x="135255" y="336233"/>
                    </a:cubicBezTo>
                    <a:cubicBezTo>
                      <a:pt x="123825" y="338138"/>
                      <a:pt x="109538" y="337185"/>
                      <a:pt x="106680" y="324803"/>
                    </a:cubicBezTo>
                    <a:cubicBezTo>
                      <a:pt x="100013" y="288608"/>
                      <a:pt x="103823" y="249555"/>
                      <a:pt x="118110" y="218123"/>
                    </a:cubicBezTo>
                    <a:cubicBezTo>
                      <a:pt x="126683" y="197168"/>
                      <a:pt x="157163" y="219075"/>
                      <a:pt x="178117" y="220980"/>
                    </a:cubicBezTo>
                    <a:cubicBezTo>
                      <a:pt x="180975" y="220980"/>
                      <a:pt x="183833" y="219075"/>
                      <a:pt x="190500" y="216218"/>
                    </a:cubicBezTo>
                    <a:cubicBezTo>
                      <a:pt x="173355" y="199073"/>
                      <a:pt x="184785" y="178118"/>
                      <a:pt x="187642" y="158115"/>
                    </a:cubicBezTo>
                    <a:cubicBezTo>
                      <a:pt x="115253" y="174308"/>
                      <a:pt x="115253" y="174308"/>
                      <a:pt x="107633" y="102870"/>
                    </a:cubicBezTo>
                    <a:cubicBezTo>
                      <a:pt x="106680" y="98108"/>
                      <a:pt x="105728" y="93345"/>
                      <a:pt x="106680" y="88583"/>
                    </a:cubicBezTo>
                    <a:cubicBezTo>
                      <a:pt x="108585" y="74295"/>
                      <a:pt x="96203" y="56198"/>
                      <a:pt x="117158" y="46673"/>
                    </a:cubicBezTo>
                    <a:cubicBezTo>
                      <a:pt x="126683" y="41910"/>
                      <a:pt x="136208" y="41910"/>
                      <a:pt x="143828" y="47625"/>
                    </a:cubicBezTo>
                    <a:cubicBezTo>
                      <a:pt x="160973" y="59055"/>
                      <a:pt x="156210" y="75248"/>
                      <a:pt x="148590" y="89535"/>
                    </a:cubicBezTo>
                    <a:cubicBezTo>
                      <a:pt x="140970" y="103823"/>
                      <a:pt x="146685" y="116205"/>
                      <a:pt x="158115" y="108585"/>
                    </a:cubicBezTo>
                    <a:cubicBezTo>
                      <a:pt x="182880" y="92393"/>
                      <a:pt x="206692" y="116205"/>
                      <a:pt x="234315" y="104775"/>
                    </a:cubicBezTo>
                    <a:cubicBezTo>
                      <a:pt x="208598" y="70485"/>
                      <a:pt x="212408" y="37148"/>
                      <a:pt x="239078" y="0"/>
                    </a:cubicBezTo>
                    <a:cubicBezTo>
                      <a:pt x="157163" y="8573"/>
                      <a:pt x="81915" y="9525"/>
                      <a:pt x="0" y="0"/>
                    </a:cubicBezTo>
                    <a:cubicBezTo>
                      <a:pt x="37148" y="63818"/>
                      <a:pt x="42863" y="120968"/>
                      <a:pt x="13335" y="1790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4EB40DB-2AEB-4A81-8851-E131322CB947}"/>
                  </a:ext>
                </a:extLst>
              </p:cNvPr>
              <p:cNvSpPr/>
              <p:nvPr/>
            </p:nvSpPr>
            <p:spPr>
              <a:xfrm>
                <a:off x="2747936" y="2541895"/>
                <a:ext cx="238125" cy="380552"/>
              </a:xfrm>
              <a:custGeom>
                <a:avLst/>
                <a:gdLst>
                  <a:gd name="connsiteX0" fmla="*/ 17145 w 238125"/>
                  <a:gd name="connsiteY0" fmla="*/ 171450 h 380552"/>
                  <a:gd name="connsiteX1" fmla="*/ 23813 w 238125"/>
                  <a:gd name="connsiteY1" fmla="*/ 337185 h 380552"/>
                  <a:gd name="connsiteX2" fmla="*/ 18097 w 238125"/>
                  <a:gd name="connsiteY2" fmla="*/ 350520 h 380552"/>
                  <a:gd name="connsiteX3" fmla="*/ 8572 w 238125"/>
                  <a:gd name="connsiteY3" fmla="*/ 375285 h 380552"/>
                  <a:gd name="connsiteX4" fmla="*/ 40005 w 238125"/>
                  <a:gd name="connsiteY4" fmla="*/ 377190 h 380552"/>
                  <a:gd name="connsiteX5" fmla="*/ 75247 w 238125"/>
                  <a:gd name="connsiteY5" fmla="*/ 360998 h 380552"/>
                  <a:gd name="connsiteX6" fmla="*/ 231457 w 238125"/>
                  <a:gd name="connsiteY6" fmla="*/ 380048 h 380552"/>
                  <a:gd name="connsiteX7" fmla="*/ 220027 w 238125"/>
                  <a:gd name="connsiteY7" fmla="*/ 289560 h 380552"/>
                  <a:gd name="connsiteX8" fmla="*/ 197167 w 238125"/>
                  <a:gd name="connsiteY8" fmla="*/ 264795 h 380552"/>
                  <a:gd name="connsiteX9" fmla="*/ 180022 w 238125"/>
                  <a:gd name="connsiteY9" fmla="*/ 266700 h 380552"/>
                  <a:gd name="connsiteX10" fmla="*/ 153352 w 238125"/>
                  <a:gd name="connsiteY10" fmla="*/ 297180 h 380552"/>
                  <a:gd name="connsiteX11" fmla="*/ 139065 w 238125"/>
                  <a:gd name="connsiteY11" fmla="*/ 333375 h 380552"/>
                  <a:gd name="connsiteX12" fmla="*/ 109538 w 238125"/>
                  <a:gd name="connsiteY12" fmla="*/ 327660 h 380552"/>
                  <a:gd name="connsiteX13" fmla="*/ 115252 w 238125"/>
                  <a:gd name="connsiteY13" fmla="*/ 220980 h 380552"/>
                  <a:gd name="connsiteX14" fmla="*/ 173355 w 238125"/>
                  <a:gd name="connsiteY14" fmla="*/ 219075 h 380552"/>
                  <a:gd name="connsiteX15" fmla="*/ 190500 w 238125"/>
                  <a:gd name="connsiteY15" fmla="*/ 216218 h 380552"/>
                  <a:gd name="connsiteX16" fmla="*/ 181927 w 238125"/>
                  <a:gd name="connsiteY16" fmla="*/ 155258 h 380552"/>
                  <a:gd name="connsiteX17" fmla="*/ 107632 w 238125"/>
                  <a:gd name="connsiteY17" fmla="*/ 107633 h 380552"/>
                  <a:gd name="connsiteX18" fmla="*/ 106680 w 238125"/>
                  <a:gd name="connsiteY18" fmla="*/ 93345 h 380552"/>
                  <a:gd name="connsiteX19" fmla="*/ 114300 w 238125"/>
                  <a:gd name="connsiteY19" fmla="*/ 45720 h 380552"/>
                  <a:gd name="connsiteX20" fmla="*/ 145732 w 238125"/>
                  <a:gd name="connsiteY20" fmla="*/ 48578 h 380552"/>
                  <a:gd name="connsiteX21" fmla="*/ 142875 w 238125"/>
                  <a:gd name="connsiteY21" fmla="*/ 100013 h 380552"/>
                  <a:gd name="connsiteX22" fmla="*/ 148590 w 238125"/>
                  <a:gd name="connsiteY22" fmla="*/ 109538 h 380552"/>
                  <a:gd name="connsiteX23" fmla="*/ 235267 w 238125"/>
                  <a:gd name="connsiteY23" fmla="*/ 108585 h 380552"/>
                  <a:gd name="connsiteX24" fmla="*/ 238125 w 238125"/>
                  <a:gd name="connsiteY24" fmla="*/ 0 h 380552"/>
                  <a:gd name="connsiteX25" fmla="*/ 0 w 238125"/>
                  <a:gd name="connsiteY25" fmla="*/ 0 h 380552"/>
                  <a:gd name="connsiteX26" fmla="*/ 17145 w 238125"/>
                  <a:gd name="connsiteY26" fmla="*/ 171450 h 3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8125" h="380552">
                    <a:moveTo>
                      <a:pt x="17145" y="171450"/>
                    </a:moveTo>
                    <a:cubicBezTo>
                      <a:pt x="1905" y="224790"/>
                      <a:pt x="47625" y="280035"/>
                      <a:pt x="23813" y="337185"/>
                    </a:cubicBezTo>
                    <a:cubicBezTo>
                      <a:pt x="21907" y="341948"/>
                      <a:pt x="20002" y="345758"/>
                      <a:pt x="18097" y="350520"/>
                    </a:cubicBezTo>
                    <a:cubicBezTo>
                      <a:pt x="15240" y="359093"/>
                      <a:pt x="-5715" y="361950"/>
                      <a:pt x="8572" y="375285"/>
                    </a:cubicBezTo>
                    <a:cubicBezTo>
                      <a:pt x="17145" y="383858"/>
                      <a:pt x="29527" y="380048"/>
                      <a:pt x="40005" y="377190"/>
                    </a:cubicBezTo>
                    <a:cubicBezTo>
                      <a:pt x="54292" y="374333"/>
                      <a:pt x="63817" y="350520"/>
                      <a:pt x="75247" y="360998"/>
                    </a:cubicBezTo>
                    <a:cubicBezTo>
                      <a:pt x="124777" y="406718"/>
                      <a:pt x="181927" y="340043"/>
                      <a:pt x="231457" y="380048"/>
                    </a:cubicBezTo>
                    <a:cubicBezTo>
                      <a:pt x="218122" y="347663"/>
                      <a:pt x="204788" y="319088"/>
                      <a:pt x="220027" y="289560"/>
                    </a:cubicBezTo>
                    <a:cubicBezTo>
                      <a:pt x="236220" y="257175"/>
                      <a:pt x="226695" y="252413"/>
                      <a:pt x="197167" y="264795"/>
                    </a:cubicBezTo>
                    <a:cubicBezTo>
                      <a:pt x="191452" y="266700"/>
                      <a:pt x="183832" y="268605"/>
                      <a:pt x="180022" y="266700"/>
                    </a:cubicBezTo>
                    <a:cubicBezTo>
                      <a:pt x="136207" y="247650"/>
                      <a:pt x="139065" y="264795"/>
                      <a:pt x="153352" y="297180"/>
                    </a:cubicBezTo>
                    <a:cubicBezTo>
                      <a:pt x="159067" y="310515"/>
                      <a:pt x="155257" y="326708"/>
                      <a:pt x="139065" y="333375"/>
                    </a:cubicBezTo>
                    <a:cubicBezTo>
                      <a:pt x="128588" y="337185"/>
                      <a:pt x="113347" y="339090"/>
                      <a:pt x="109538" y="327660"/>
                    </a:cubicBezTo>
                    <a:cubicBezTo>
                      <a:pt x="99060" y="292418"/>
                      <a:pt x="102870" y="253365"/>
                      <a:pt x="115252" y="220980"/>
                    </a:cubicBezTo>
                    <a:cubicBezTo>
                      <a:pt x="124777" y="194310"/>
                      <a:pt x="153352" y="216218"/>
                      <a:pt x="173355" y="219075"/>
                    </a:cubicBezTo>
                    <a:cubicBezTo>
                      <a:pt x="177165" y="220028"/>
                      <a:pt x="180975" y="217170"/>
                      <a:pt x="190500" y="216218"/>
                    </a:cubicBezTo>
                    <a:cubicBezTo>
                      <a:pt x="169545" y="197168"/>
                      <a:pt x="190500" y="175260"/>
                      <a:pt x="181927" y="155258"/>
                    </a:cubicBezTo>
                    <a:cubicBezTo>
                      <a:pt x="112395" y="176213"/>
                      <a:pt x="112395" y="176213"/>
                      <a:pt x="107632" y="107633"/>
                    </a:cubicBezTo>
                    <a:cubicBezTo>
                      <a:pt x="107632" y="102870"/>
                      <a:pt x="105727" y="98108"/>
                      <a:pt x="106680" y="93345"/>
                    </a:cubicBezTo>
                    <a:cubicBezTo>
                      <a:pt x="108585" y="77153"/>
                      <a:pt x="95250" y="58103"/>
                      <a:pt x="114300" y="45720"/>
                    </a:cubicBezTo>
                    <a:cubicBezTo>
                      <a:pt x="124777" y="39053"/>
                      <a:pt x="136207" y="40958"/>
                      <a:pt x="145732" y="48578"/>
                    </a:cubicBezTo>
                    <a:cubicBezTo>
                      <a:pt x="166688" y="66675"/>
                      <a:pt x="147638" y="82868"/>
                      <a:pt x="142875" y="100013"/>
                    </a:cubicBezTo>
                    <a:cubicBezTo>
                      <a:pt x="141922" y="101918"/>
                      <a:pt x="145732" y="104775"/>
                      <a:pt x="148590" y="109538"/>
                    </a:cubicBezTo>
                    <a:cubicBezTo>
                      <a:pt x="174307" y="100013"/>
                      <a:pt x="200977" y="105728"/>
                      <a:pt x="235267" y="108585"/>
                    </a:cubicBezTo>
                    <a:cubicBezTo>
                      <a:pt x="209550" y="70485"/>
                      <a:pt x="209550" y="37148"/>
                      <a:pt x="238125" y="0"/>
                    </a:cubicBezTo>
                    <a:cubicBezTo>
                      <a:pt x="154305" y="6668"/>
                      <a:pt x="79057" y="7620"/>
                      <a:pt x="0" y="0"/>
                    </a:cubicBezTo>
                    <a:cubicBezTo>
                      <a:pt x="33338" y="62865"/>
                      <a:pt x="31432" y="120015"/>
                      <a:pt x="17145" y="171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EEA79F68-DBE1-4689-8664-3B6DD20DC3A5}"/>
                  </a:ext>
                </a:extLst>
              </p:cNvPr>
              <p:cNvSpPr/>
              <p:nvPr/>
            </p:nvSpPr>
            <p:spPr>
              <a:xfrm>
                <a:off x="1444664" y="2537132"/>
                <a:ext cx="184084" cy="385055"/>
              </a:xfrm>
              <a:custGeom>
                <a:avLst/>
                <a:gdLst>
                  <a:gd name="connsiteX0" fmla="*/ 5967 w 184084"/>
                  <a:gd name="connsiteY0" fmla="*/ 361950 h 385055"/>
                  <a:gd name="connsiteX1" fmla="*/ 18349 w 184084"/>
                  <a:gd name="connsiteY1" fmla="*/ 383858 h 385055"/>
                  <a:gd name="connsiteX2" fmla="*/ 92644 w 184084"/>
                  <a:gd name="connsiteY2" fmla="*/ 381953 h 385055"/>
                  <a:gd name="connsiteX3" fmla="*/ 162177 w 184084"/>
                  <a:gd name="connsiteY3" fmla="*/ 379095 h 385055"/>
                  <a:gd name="connsiteX4" fmla="*/ 184084 w 184084"/>
                  <a:gd name="connsiteY4" fmla="*/ 304800 h 385055"/>
                  <a:gd name="connsiteX5" fmla="*/ 95502 w 184084"/>
                  <a:gd name="connsiteY5" fmla="*/ 255270 h 385055"/>
                  <a:gd name="connsiteX6" fmla="*/ 108837 w 184084"/>
                  <a:gd name="connsiteY6" fmla="*/ 210503 h 385055"/>
                  <a:gd name="connsiteX7" fmla="*/ 114552 w 184084"/>
                  <a:gd name="connsiteY7" fmla="*/ 185738 h 385055"/>
                  <a:gd name="connsiteX8" fmla="*/ 127887 w 184084"/>
                  <a:gd name="connsiteY8" fmla="*/ 0 h 385055"/>
                  <a:gd name="connsiteX9" fmla="*/ 13587 w 184084"/>
                  <a:gd name="connsiteY9" fmla="*/ 5715 h 385055"/>
                  <a:gd name="connsiteX10" fmla="*/ 5014 w 184084"/>
                  <a:gd name="connsiteY10" fmla="*/ 30480 h 385055"/>
                  <a:gd name="connsiteX11" fmla="*/ 7872 w 184084"/>
                  <a:gd name="connsiteY11" fmla="*/ 189548 h 385055"/>
                  <a:gd name="connsiteX12" fmla="*/ 16444 w 184084"/>
                  <a:gd name="connsiteY12" fmla="*/ 349568 h 385055"/>
                  <a:gd name="connsiteX13" fmla="*/ 5967 w 184084"/>
                  <a:gd name="connsiteY13" fmla="*/ 361950 h 385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4084" h="385055">
                    <a:moveTo>
                      <a:pt x="5967" y="361950"/>
                    </a:moveTo>
                    <a:cubicBezTo>
                      <a:pt x="-8321" y="380048"/>
                      <a:pt x="5967" y="386715"/>
                      <a:pt x="18349" y="383858"/>
                    </a:cubicBezTo>
                    <a:cubicBezTo>
                      <a:pt x="43114" y="378143"/>
                      <a:pt x="63117" y="362903"/>
                      <a:pt x="92644" y="381953"/>
                    </a:cubicBezTo>
                    <a:cubicBezTo>
                      <a:pt x="105979" y="389573"/>
                      <a:pt x="139317" y="381000"/>
                      <a:pt x="162177" y="379095"/>
                    </a:cubicBezTo>
                    <a:cubicBezTo>
                      <a:pt x="189799" y="376238"/>
                      <a:pt x="157414" y="335280"/>
                      <a:pt x="184084" y="304800"/>
                    </a:cubicBezTo>
                    <a:cubicBezTo>
                      <a:pt x="99312" y="335280"/>
                      <a:pt x="89787" y="326708"/>
                      <a:pt x="95502" y="255270"/>
                    </a:cubicBezTo>
                    <a:cubicBezTo>
                      <a:pt x="96454" y="239078"/>
                      <a:pt x="100264" y="223838"/>
                      <a:pt x="108837" y="210503"/>
                    </a:cubicBezTo>
                    <a:cubicBezTo>
                      <a:pt x="113599" y="202883"/>
                      <a:pt x="121219" y="197168"/>
                      <a:pt x="114552" y="185738"/>
                    </a:cubicBezTo>
                    <a:cubicBezTo>
                      <a:pt x="82167" y="126683"/>
                      <a:pt x="87882" y="68580"/>
                      <a:pt x="127887" y="0"/>
                    </a:cubicBezTo>
                    <a:cubicBezTo>
                      <a:pt x="84072" y="9525"/>
                      <a:pt x="48829" y="17145"/>
                      <a:pt x="13587" y="5715"/>
                    </a:cubicBezTo>
                    <a:cubicBezTo>
                      <a:pt x="-3558" y="0"/>
                      <a:pt x="-1653" y="15240"/>
                      <a:pt x="5014" y="30480"/>
                    </a:cubicBezTo>
                    <a:cubicBezTo>
                      <a:pt x="29779" y="82868"/>
                      <a:pt x="13587" y="134303"/>
                      <a:pt x="7872" y="189548"/>
                    </a:cubicBezTo>
                    <a:cubicBezTo>
                      <a:pt x="3109" y="239078"/>
                      <a:pt x="29779" y="294323"/>
                      <a:pt x="16444" y="349568"/>
                    </a:cubicBezTo>
                    <a:cubicBezTo>
                      <a:pt x="15492" y="352425"/>
                      <a:pt x="9777" y="357188"/>
                      <a:pt x="5967" y="3619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F571B69-589E-4A2C-B25F-71C86E40D23C}"/>
                  </a:ext>
                </a:extLst>
              </p:cNvPr>
              <p:cNvSpPr/>
              <p:nvPr/>
            </p:nvSpPr>
            <p:spPr>
              <a:xfrm>
                <a:off x="1209573" y="2538031"/>
                <a:ext cx="177937" cy="383465"/>
              </a:xfrm>
              <a:custGeom>
                <a:avLst/>
                <a:gdLst>
                  <a:gd name="connsiteX0" fmla="*/ 3886 w 177937"/>
                  <a:gd name="connsiteY0" fmla="*/ 377244 h 383465"/>
                  <a:gd name="connsiteX1" fmla="*/ 35318 w 177937"/>
                  <a:gd name="connsiteY1" fmla="*/ 381054 h 383465"/>
                  <a:gd name="connsiteX2" fmla="*/ 69608 w 177937"/>
                  <a:gd name="connsiteY2" fmla="*/ 369624 h 383465"/>
                  <a:gd name="connsiteX3" fmla="*/ 170573 w 177937"/>
                  <a:gd name="connsiteY3" fmla="*/ 381054 h 383465"/>
                  <a:gd name="connsiteX4" fmla="*/ 177241 w 177937"/>
                  <a:gd name="connsiteY4" fmla="*/ 366766 h 383465"/>
                  <a:gd name="connsiteX5" fmla="*/ 175336 w 177937"/>
                  <a:gd name="connsiteY5" fmla="*/ 308664 h 383465"/>
                  <a:gd name="connsiteX6" fmla="*/ 124853 w 177937"/>
                  <a:gd name="connsiteY6" fmla="*/ 319141 h 383465"/>
                  <a:gd name="connsiteX7" fmla="*/ 98183 w 177937"/>
                  <a:gd name="connsiteY7" fmla="*/ 293424 h 383465"/>
                  <a:gd name="connsiteX8" fmla="*/ 99136 w 177937"/>
                  <a:gd name="connsiteY8" fmla="*/ 75301 h 383465"/>
                  <a:gd name="connsiteX9" fmla="*/ 112471 w 177937"/>
                  <a:gd name="connsiteY9" fmla="*/ 30534 h 383465"/>
                  <a:gd name="connsiteX10" fmla="*/ 118186 w 177937"/>
                  <a:gd name="connsiteY10" fmla="*/ 6721 h 383465"/>
                  <a:gd name="connsiteX11" fmla="*/ 91516 w 177937"/>
                  <a:gd name="connsiteY11" fmla="*/ 2911 h 383465"/>
                  <a:gd name="connsiteX12" fmla="*/ 30556 w 177937"/>
                  <a:gd name="connsiteY12" fmla="*/ 2911 h 383465"/>
                  <a:gd name="connsiteX13" fmla="*/ 76 w 177937"/>
                  <a:gd name="connsiteY13" fmla="*/ 9579 h 383465"/>
                  <a:gd name="connsiteX14" fmla="*/ 7696 w 177937"/>
                  <a:gd name="connsiteY14" fmla="*/ 180076 h 383465"/>
                  <a:gd name="connsiteX15" fmla="*/ 14363 w 177937"/>
                  <a:gd name="connsiteY15" fmla="*/ 213414 h 383465"/>
                  <a:gd name="connsiteX16" fmla="*/ 12458 w 177937"/>
                  <a:gd name="connsiteY16" fmla="*/ 356289 h 383465"/>
                  <a:gd name="connsiteX17" fmla="*/ 3886 w 177937"/>
                  <a:gd name="connsiteY17" fmla="*/ 377244 h 38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7937" h="383465">
                    <a:moveTo>
                      <a:pt x="3886" y="377244"/>
                    </a:moveTo>
                    <a:cubicBezTo>
                      <a:pt x="12458" y="385816"/>
                      <a:pt x="23888" y="383911"/>
                      <a:pt x="35318" y="381054"/>
                    </a:cubicBezTo>
                    <a:cubicBezTo>
                      <a:pt x="47701" y="378196"/>
                      <a:pt x="52463" y="352479"/>
                      <a:pt x="69608" y="369624"/>
                    </a:cubicBezTo>
                    <a:cubicBezTo>
                      <a:pt x="100088" y="401056"/>
                      <a:pt x="139141" y="351526"/>
                      <a:pt x="170573" y="381054"/>
                    </a:cubicBezTo>
                    <a:cubicBezTo>
                      <a:pt x="173431" y="383911"/>
                      <a:pt x="180098" y="369624"/>
                      <a:pt x="177241" y="366766"/>
                    </a:cubicBezTo>
                    <a:cubicBezTo>
                      <a:pt x="160096" y="348669"/>
                      <a:pt x="182003" y="328666"/>
                      <a:pt x="175336" y="308664"/>
                    </a:cubicBezTo>
                    <a:cubicBezTo>
                      <a:pt x="157238" y="312474"/>
                      <a:pt x="141046" y="316284"/>
                      <a:pt x="124853" y="319141"/>
                    </a:cubicBezTo>
                    <a:cubicBezTo>
                      <a:pt x="103898" y="322951"/>
                      <a:pt x="92468" y="314379"/>
                      <a:pt x="98183" y="293424"/>
                    </a:cubicBezTo>
                    <a:cubicBezTo>
                      <a:pt x="117233" y="220081"/>
                      <a:pt x="100088" y="147691"/>
                      <a:pt x="99136" y="75301"/>
                    </a:cubicBezTo>
                    <a:cubicBezTo>
                      <a:pt x="99136" y="59109"/>
                      <a:pt x="102946" y="43869"/>
                      <a:pt x="112471" y="30534"/>
                    </a:cubicBezTo>
                    <a:cubicBezTo>
                      <a:pt x="117233" y="23866"/>
                      <a:pt x="127711" y="16246"/>
                      <a:pt x="118186" y="6721"/>
                    </a:cubicBezTo>
                    <a:cubicBezTo>
                      <a:pt x="111518" y="-899"/>
                      <a:pt x="97231" y="-1851"/>
                      <a:pt x="91516" y="2911"/>
                    </a:cubicBezTo>
                    <a:cubicBezTo>
                      <a:pt x="69608" y="21961"/>
                      <a:pt x="51511" y="14341"/>
                      <a:pt x="30556" y="2911"/>
                    </a:cubicBezTo>
                    <a:cubicBezTo>
                      <a:pt x="21983" y="-1851"/>
                      <a:pt x="8648" y="54"/>
                      <a:pt x="76" y="9579"/>
                    </a:cubicBezTo>
                    <a:cubicBezTo>
                      <a:pt x="32461" y="72444"/>
                      <a:pt x="35318" y="112449"/>
                      <a:pt x="7696" y="180076"/>
                    </a:cubicBezTo>
                    <a:cubicBezTo>
                      <a:pt x="1028" y="196269"/>
                      <a:pt x="11506" y="202936"/>
                      <a:pt x="14363" y="213414"/>
                    </a:cubicBezTo>
                    <a:cubicBezTo>
                      <a:pt x="28651" y="261039"/>
                      <a:pt x="34366" y="308664"/>
                      <a:pt x="12458" y="356289"/>
                    </a:cubicBezTo>
                    <a:cubicBezTo>
                      <a:pt x="9601" y="363909"/>
                      <a:pt x="-7544" y="365814"/>
                      <a:pt x="3886" y="377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3">
              <a:extLst>
                <a:ext uri="{FF2B5EF4-FFF2-40B4-BE49-F238E27FC236}">
                  <a16:creationId xmlns:a16="http://schemas.microsoft.com/office/drawing/2014/main" id="{E1D18901-0A90-4BDC-8797-0D546C51714B}"/>
                </a:ext>
              </a:extLst>
            </p:cNvPr>
            <p:cNvGrpSpPr/>
            <p:nvPr/>
          </p:nvGrpSpPr>
          <p:grpSpPr>
            <a:xfrm>
              <a:off x="2873341" y="1869253"/>
              <a:ext cx="421701" cy="592531"/>
              <a:chOff x="3763318" y="4209715"/>
              <a:chExt cx="1631710" cy="2292709"/>
            </a:xfrm>
            <a:solidFill>
              <a:schemeClr val="tx1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341BF8C-54F5-4226-8F62-3DF01AC3CDBA}"/>
                  </a:ext>
                </a:extLst>
              </p:cNvPr>
              <p:cNvSpPr/>
              <p:nvPr/>
            </p:nvSpPr>
            <p:spPr>
              <a:xfrm>
                <a:off x="3967242" y="4209715"/>
                <a:ext cx="1228360" cy="1228322"/>
              </a:xfrm>
              <a:custGeom>
                <a:avLst/>
                <a:gdLst>
                  <a:gd name="connsiteX0" fmla="*/ 166944 w 1228360"/>
                  <a:gd name="connsiteY0" fmla="*/ 965647 h 1228322"/>
                  <a:gd name="connsiteX1" fmla="*/ 229911 w 1228360"/>
                  <a:gd name="connsiteY1" fmla="*/ 1200063 h 1228322"/>
                  <a:gd name="connsiteX2" fmla="*/ 245842 w 1228360"/>
                  <a:gd name="connsiteY2" fmla="*/ 1222063 h 1228322"/>
                  <a:gd name="connsiteX3" fmla="*/ 327015 w 1228360"/>
                  <a:gd name="connsiteY3" fmla="*/ 1219029 h 1228322"/>
                  <a:gd name="connsiteX4" fmla="*/ 323981 w 1228360"/>
                  <a:gd name="connsiteY4" fmla="*/ 1159856 h 1228322"/>
                  <a:gd name="connsiteX5" fmla="*/ 393016 w 1228360"/>
                  <a:gd name="connsiteY5" fmla="*/ 1163649 h 1228322"/>
                  <a:gd name="connsiteX6" fmla="*/ 393016 w 1228360"/>
                  <a:gd name="connsiteY6" fmla="*/ 1212960 h 1228322"/>
                  <a:gd name="connsiteX7" fmla="*/ 468879 w 1228360"/>
                  <a:gd name="connsiteY7" fmla="*/ 1212960 h 1228322"/>
                  <a:gd name="connsiteX8" fmla="*/ 471913 w 1228360"/>
                  <a:gd name="connsiteY8" fmla="*/ 1161373 h 1228322"/>
                  <a:gd name="connsiteX9" fmla="*/ 517431 w 1228360"/>
                  <a:gd name="connsiteY9" fmla="*/ 1161373 h 1228322"/>
                  <a:gd name="connsiteX10" fmla="*/ 517431 w 1228360"/>
                  <a:gd name="connsiteY10" fmla="*/ 1227374 h 1228322"/>
                  <a:gd name="connsiteX11" fmla="*/ 590259 w 1228360"/>
                  <a:gd name="connsiteY11" fmla="*/ 1227374 h 1228322"/>
                  <a:gd name="connsiteX12" fmla="*/ 590259 w 1228360"/>
                  <a:gd name="connsiteY12" fmla="*/ 1193994 h 1228322"/>
                  <a:gd name="connsiteX13" fmla="*/ 590259 w 1228360"/>
                  <a:gd name="connsiteY13" fmla="*/ 1164408 h 1228322"/>
                  <a:gd name="connsiteX14" fmla="*/ 663846 w 1228360"/>
                  <a:gd name="connsiteY14" fmla="*/ 1209167 h 1228322"/>
                  <a:gd name="connsiteX15" fmla="*/ 664605 w 1228360"/>
                  <a:gd name="connsiteY15" fmla="*/ 1214477 h 1228322"/>
                  <a:gd name="connsiteX16" fmla="*/ 679019 w 1228360"/>
                  <a:gd name="connsiteY16" fmla="*/ 1227374 h 1228322"/>
                  <a:gd name="connsiteX17" fmla="*/ 737433 w 1228360"/>
                  <a:gd name="connsiteY17" fmla="*/ 1228132 h 1228322"/>
                  <a:gd name="connsiteX18" fmla="*/ 737433 w 1228360"/>
                  <a:gd name="connsiteY18" fmla="*/ 1162890 h 1228322"/>
                  <a:gd name="connsiteX19" fmla="*/ 791296 w 1228360"/>
                  <a:gd name="connsiteY19" fmla="*/ 1162890 h 1228322"/>
                  <a:gd name="connsiteX20" fmla="*/ 794330 w 1228360"/>
                  <a:gd name="connsiteY20" fmla="*/ 1220546 h 1228322"/>
                  <a:gd name="connsiteX21" fmla="*/ 850469 w 1228360"/>
                  <a:gd name="connsiteY21" fmla="*/ 1220546 h 1228322"/>
                  <a:gd name="connsiteX22" fmla="*/ 863365 w 1228360"/>
                  <a:gd name="connsiteY22" fmla="*/ 1175028 h 1228322"/>
                  <a:gd name="connsiteX23" fmla="*/ 905090 w 1228360"/>
                  <a:gd name="connsiteY23" fmla="*/ 1159856 h 1228322"/>
                  <a:gd name="connsiteX24" fmla="*/ 911918 w 1228360"/>
                  <a:gd name="connsiteY24" fmla="*/ 1226615 h 1228322"/>
                  <a:gd name="connsiteX25" fmla="*/ 947573 w 1228360"/>
                  <a:gd name="connsiteY25" fmla="*/ 1224339 h 1228322"/>
                  <a:gd name="connsiteX26" fmla="*/ 993091 w 1228360"/>
                  <a:gd name="connsiteY26" fmla="*/ 1185649 h 1228322"/>
                  <a:gd name="connsiteX27" fmla="*/ 1048471 w 1228360"/>
                  <a:gd name="connsiteY27" fmla="*/ 961095 h 1228322"/>
                  <a:gd name="connsiteX28" fmla="*/ 1073505 w 1228360"/>
                  <a:gd name="connsiteY28" fmla="*/ 922405 h 1228322"/>
                  <a:gd name="connsiteX29" fmla="*/ 1167575 w 1228360"/>
                  <a:gd name="connsiteY29" fmla="*/ 807094 h 1228322"/>
                  <a:gd name="connsiteX30" fmla="*/ 1175920 w 1228360"/>
                  <a:gd name="connsiteY30" fmla="*/ 361779 h 1228322"/>
                  <a:gd name="connsiteX31" fmla="*/ 677501 w 1228360"/>
                  <a:gd name="connsiteY31" fmla="*/ 4465 h 1228322"/>
                  <a:gd name="connsiteX32" fmla="*/ 24322 w 1228360"/>
                  <a:gd name="connsiteY32" fmla="*/ 426262 h 1228322"/>
                  <a:gd name="connsiteX33" fmla="*/ 148737 w 1228360"/>
                  <a:gd name="connsiteY33" fmla="*/ 928474 h 1228322"/>
                  <a:gd name="connsiteX34" fmla="*/ 166944 w 1228360"/>
                  <a:gd name="connsiteY34" fmla="*/ 965647 h 1228322"/>
                  <a:gd name="connsiteX35" fmla="*/ 848951 w 1228360"/>
                  <a:gd name="connsiteY35" fmla="*/ 617436 h 1228322"/>
                  <a:gd name="connsiteX36" fmla="*/ 993091 w 1228360"/>
                  <a:gd name="connsiteY36" fmla="*/ 634885 h 1228322"/>
                  <a:gd name="connsiteX37" fmla="*/ 965780 w 1228360"/>
                  <a:gd name="connsiteY37" fmla="*/ 841232 h 1228322"/>
                  <a:gd name="connsiteX38" fmla="*/ 833779 w 1228360"/>
                  <a:gd name="connsiteY38" fmla="*/ 831370 h 1228322"/>
                  <a:gd name="connsiteX39" fmla="*/ 801158 w 1228360"/>
                  <a:gd name="connsiteY39" fmla="*/ 740334 h 1228322"/>
                  <a:gd name="connsiteX40" fmla="*/ 848951 w 1228360"/>
                  <a:gd name="connsiteY40" fmla="*/ 617436 h 1228322"/>
                  <a:gd name="connsiteX41" fmla="*/ 670674 w 1228360"/>
                  <a:gd name="connsiteY41" fmla="*/ 792680 h 1228322"/>
                  <a:gd name="connsiteX42" fmla="*/ 735157 w 1228360"/>
                  <a:gd name="connsiteY42" fmla="*/ 978544 h 1228322"/>
                  <a:gd name="connsiteX43" fmla="*/ 670674 w 1228360"/>
                  <a:gd name="connsiteY43" fmla="*/ 978544 h 1228322"/>
                  <a:gd name="connsiteX44" fmla="*/ 670674 w 1228360"/>
                  <a:gd name="connsiteY44" fmla="*/ 792680 h 1228322"/>
                  <a:gd name="connsiteX45" fmla="*/ 563707 w 1228360"/>
                  <a:gd name="connsiteY45" fmla="*/ 827577 h 1228322"/>
                  <a:gd name="connsiteX46" fmla="*/ 613777 w 1228360"/>
                  <a:gd name="connsiteY46" fmla="*/ 782059 h 1228322"/>
                  <a:gd name="connsiteX47" fmla="*/ 613777 w 1228360"/>
                  <a:gd name="connsiteY47" fmla="*/ 973233 h 1228322"/>
                  <a:gd name="connsiteX48" fmla="*/ 547776 w 1228360"/>
                  <a:gd name="connsiteY48" fmla="*/ 973233 h 1228322"/>
                  <a:gd name="connsiteX49" fmla="*/ 563707 w 1228360"/>
                  <a:gd name="connsiteY49" fmla="*/ 827577 h 1228322"/>
                  <a:gd name="connsiteX50" fmla="*/ 245083 w 1228360"/>
                  <a:gd name="connsiteY50" fmla="*/ 606057 h 1228322"/>
                  <a:gd name="connsiteX51" fmla="*/ 378602 w 1228360"/>
                  <a:gd name="connsiteY51" fmla="*/ 587850 h 1228322"/>
                  <a:gd name="connsiteX52" fmla="*/ 449913 w 1228360"/>
                  <a:gd name="connsiteY52" fmla="*/ 736541 h 1228322"/>
                  <a:gd name="connsiteX53" fmla="*/ 457499 w 1228360"/>
                  <a:gd name="connsiteY53" fmla="*/ 739576 h 1228322"/>
                  <a:gd name="connsiteX54" fmla="*/ 418809 w 1228360"/>
                  <a:gd name="connsiteY54" fmla="*/ 836680 h 1228322"/>
                  <a:gd name="connsiteX55" fmla="*/ 278463 w 1228360"/>
                  <a:gd name="connsiteY55" fmla="*/ 858680 h 1228322"/>
                  <a:gd name="connsiteX56" fmla="*/ 245083 w 1228360"/>
                  <a:gd name="connsiteY56" fmla="*/ 606057 h 1228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228360" h="1228322">
                    <a:moveTo>
                      <a:pt x="166944" y="965647"/>
                    </a:moveTo>
                    <a:cubicBezTo>
                      <a:pt x="188186" y="1043786"/>
                      <a:pt x="208669" y="1121924"/>
                      <a:pt x="229911" y="1200063"/>
                    </a:cubicBezTo>
                    <a:cubicBezTo>
                      <a:pt x="232187" y="1208408"/>
                      <a:pt x="240532" y="1221305"/>
                      <a:pt x="245842" y="1222063"/>
                    </a:cubicBezTo>
                    <a:cubicBezTo>
                      <a:pt x="272394" y="1222822"/>
                      <a:pt x="299704" y="1220546"/>
                      <a:pt x="327015" y="1219029"/>
                    </a:cubicBezTo>
                    <a:cubicBezTo>
                      <a:pt x="326256" y="1197029"/>
                      <a:pt x="325498" y="1179580"/>
                      <a:pt x="323981" y="1159856"/>
                    </a:cubicBezTo>
                    <a:cubicBezTo>
                      <a:pt x="348257" y="1161373"/>
                      <a:pt x="369498" y="1162132"/>
                      <a:pt x="393016" y="1163649"/>
                    </a:cubicBezTo>
                    <a:cubicBezTo>
                      <a:pt x="393016" y="1181856"/>
                      <a:pt x="393016" y="1197787"/>
                      <a:pt x="393016" y="1212960"/>
                    </a:cubicBezTo>
                    <a:cubicBezTo>
                      <a:pt x="419568" y="1212960"/>
                      <a:pt x="443844" y="1212960"/>
                      <a:pt x="468879" y="1212960"/>
                    </a:cubicBezTo>
                    <a:cubicBezTo>
                      <a:pt x="469637" y="1194753"/>
                      <a:pt x="471155" y="1178063"/>
                      <a:pt x="471913" y="1161373"/>
                    </a:cubicBezTo>
                    <a:cubicBezTo>
                      <a:pt x="487844" y="1161373"/>
                      <a:pt x="501500" y="1161373"/>
                      <a:pt x="517431" y="1161373"/>
                    </a:cubicBezTo>
                    <a:cubicBezTo>
                      <a:pt x="517431" y="1184132"/>
                      <a:pt x="517431" y="1205373"/>
                      <a:pt x="517431" y="1227374"/>
                    </a:cubicBezTo>
                    <a:cubicBezTo>
                      <a:pt x="541707" y="1227374"/>
                      <a:pt x="564466" y="1227374"/>
                      <a:pt x="590259" y="1227374"/>
                    </a:cubicBezTo>
                    <a:cubicBezTo>
                      <a:pt x="590259" y="1214477"/>
                      <a:pt x="590259" y="1203856"/>
                      <a:pt x="590259" y="1193994"/>
                    </a:cubicBezTo>
                    <a:cubicBezTo>
                      <a:pt x="590259" y="1184132"/>
                      <a:pt x="590259" y="1174270"/>
                      <a:pt x="590259" y="1164408"/>
                    </a:cubicBezTo>
                    <a:cubicBezTo>
                      <a:pt x="652467" y="1155304"/>
                      <a:pt x="652467" y="1155304"/>
                      <a:pt x="663846" y="1209167"/>
                    </a:cubicBezTo>
                    <a:cubicBezTo>
                      <a:pt x="664605" y="1210684"/>
                      <a:pt x="663846" y="1213719"/>
                      <a:pt x="664605" y="1214477"/>
                    </a:cubicBezTo>
                    <a:cubicBezTo>
                      <a:pt x="669157" y="1219029"/>
                      <a:pt x="673708" y="1227374"/>
                      <a:pt x="679019" y="1227374"/>
                    </a:cubicBezTo>
                    <a:cubicBezTo>
                      <a:pt x="697226" y="1228891"/>
                      <a:pt x="716192" y="1228132"/>
                      <a:pt x="737433" y="1228132"/>
                    </a:cubicBezTo>
                    <a:cubicBezTo>
                      <a:pt x="737433" y="1203856"/>
                      <a:pt x="737433" y="1183374"/>
                      <a:pt x="737433" y="1162890"/>
                    </a:cubicBezTo>
                    <a:cubicBezTo>
                      <a:pt x="757157" y="1162890"/>
                      <a:pt x="773089" y="1162890"/>
                      <a:pt x="791296" y="1162890"/>
                    </a:cubicBezTo>
                    <a:cubicBezTo>
                      <a:pt x="792054" y="1182615"/>
                      <a:pt x="792813" y="1200822"/>
                      <a:pt x="794330" y="1220546"/>
                    </a:cubicBezTo>
                    <a:cubicBezTo>
                      <a:pt x="814055" y="1220546"/>
                      <a:pt x="831503" y="1220546"/>
                      <a:pt x="850469" y="1220546"/>
                    </a:cubicBezTo>
                    <a:cubicBezTo>
                      <a:pt x="854262" y="1204615"/>
                      <a:pt x="854262" y="1186408"/>
                      <a:pt x="863365" y="1175028"/>
                    </a:cubicBezTo>
                    <a:cubicBezTo>
                      <a:pt x="870952" y="1165925"/>
                      <a:pt x="889159" y="1165166"/>
                      <a:pt x="905090" y="1159856"/>
                    </a:cubicBezTo>
                    <a:cubicBezTo>
                      <a:pt x="908125" y="1185649"/>
                      <a:pt x="909642" y="1204615"/>
                      <a:pt x="911918" y="1226615"/>
                    </a:cubicBezTo>
                    <a:cubicBezTo>
                      <a:pt x="925573" y="1225857"/>
                      <a:pt x="936952" y="1223581"/>
                      <a:pt x="947573" y="1224339"/>
                    </a:cubicBezTo>
                    <a:cubicBezTo>
                      <a:pt x="977160" y="1227374"/>
                      <a:pt x="987022" y="1212960"/>
                      <a:pt x="993091" y="1185649"/>
                    </a:cubicBezTo>
                    <a:cubicBezTo>
                      <a:pt x="1009781" y="1110545"/>
                      <a:pt x="1028746" y="1035441"/>
                      <a:pt x="1048471" y="961095"/>
                    </a:cubicBezTo>
                    <a:cubicBezTo>
                      <a:pt x="1052264" y="946681"/>
                      <a:pt x="1063643" y="934543"/>
                      <a:pt x="1073505" y="922405"/>
                    </a:cubicBezTo>
                    <a:cubicBezTo>
                      <a:pt x="1104609" y="883715"/>
                      <a:pt x="1143299" y="849577"/>
                      <a:pt x="1167575" y="807094"/>
                    </a:cubicBezTo>
                    <a:cubicBezTo>
                      <a:pt x="1251783" y="661437"/>
                      <a:pt x="1242680" y="509711"/>
                      <a:pt x="1175920" y="361779"/>
                    </a:cubicBezTo>
                    <a:cubicBezTo>
                      <a:pt x="1079575" y="147846"/>
                      <a:pt x="908883" y="33293"/>
                      <a:pt x="677501" y="4465"/>
                    </a:cubicBezTo>
                    <a:cubicBezTo>
                      <a:pt x="389223" y="-31191"/>
                      <a:pt x="109289" y="150122"/>
                      <a:pt x="24322" y="426262"/>
                    </a:cubicBezTo>
                    <a:cubicBezTo>
                      <a:pt x="-34851" y="619712"/>
                      <a:pt x="16736" y="783576"/>
                      <a:pt x="148737" y="928474"/>
                    </a:cubicBezTo>
                    <a:cubicBezTo>
                      <a:pt x="156324" y="939095"/>
                      <a:pt x="163151" y="952750"/>
                      <a:pt x="166944" y="965647"/>
                    </a:cubicBezTo>
                    <a:close/>
                    <a:moveTo>
                      <a:pt x="848951" y="617436"/>
                    </a:moveTo>
                    <a:cubicBezTo>
                      <a:pt x="894469" y="562815"/>
                      <a:pt x="961228" y="571919"/>
                      <a:pt x="993091" y="634885"/>
                    </a:cubicBezTo>
                    <a:cubicBezTo>
                      <a:pt x="1026471" y="701644"/>
                      <a:pt x="1015091" y="785094"/>
                      <a:pt x="965780" y="841232"/>
                    </a:cubicBezTo>
                    <a:cubicBezTo>
                      <a:pt x="924814" y="887508"/>
                      <a:pt x="864883" y="884474"/>
                      <a:pt x="833779" y="831370"/>
                    </a:cubicBezTo>
                    <a:cubicBezTo>
                      <a:pt x="817848" y="804059"/>
                      <a:pt x="811779" y="770679"/>
                      <a:pt x="801158" y="740334"/>
                    </a:cubicBezTo>
                    <a:cubicBezTo>
                      <a:pt x="808744" y="693299"/>
                      <a:pt x="820124" y="651575"/>
                      <a:pt x="848951" y="617436"/>
                    </a:cubicBezTo>
                    <a:close/>
                    <a:moveTo>
                      <a:pt x="670674" y="792680"/>
                    </a:moveTo>
                    <a:cubicBezTo>
                      <a:pt x="740468" y="840473"/>
                      <a:pt x="716950" y="914819"/>
                      <a:pt x="735157" y="978544"/>
                    </a:cubicBezTo>
                    <a:cubicBezTo>
                      <a:pt x="710881" y="978544"/>
                      <a:pt x="691915" y="978544"/>
                      <a:pt x="670674" y="978544"/>
                    </a:cubicBezTo>
                    <a:cubicBezTo>
                      <a:pt x="670674" y="917095"/>
                      <a:pt x="670674" y="856404"/>
                      <a:pt x="670674" y="792680"/>
                    </a:cubicBezTo>
                    <a:close/>
                    <a:moveTo>
                      <a:pt x="563707" y="827577"/>
                    </a:moveTo>
                    <a:cubicBezTo>
                      <a:pt x="566742" y="811646"/>
                      <a:pt x="592535" y="800266"/>
                      <a:pt x="613777" y="782059"/>
                    </a:cubicBezTo>
                    <a:cubicBezTo>
                      <a:pt x="613777" y="851094"/>
                      <a:pt x="613777" y="910267"/>
                      <a:pt x="613777" y="973233"/>
                    </a:cubicBezTo>
                    <a:cubicBezTo>
                      <a:pt x="591776" y="973233"/>
                      <a:pt x="572811" y="973233"/>
                      <a:pt x="547776" y="973233"/>
                    </a:cubicBezTo>
                    <a:cubicBezTo>
                      <a:pt x="552328" y="923922"/>
                      <a:pt x="553845" y="874612"/>
                      <a:pt x="563707" y="827577"/>
                    </a:cubicBezTo>
                    <a:close/>
                    <a:moveTo>
                      <a:pt x="245083" y="606057"/>
                    </a:moveTo>
                    <a:cubicBezTo>
                      <a:pt x="279980" y="563574"/>
                      <a:pt x="333084" y="555988"/>
                      <a:pt x="378602" y="587850"/>
                    </a:cubicBezTo>
                    <a:cubicBezTo>
                      <a:pt x="429430" y="624264"/>
                      <a:pt x="448396" y="676609"/>
                      <a:pt x="449913" y="736541"/>
                    </a:cubicBezTo>
                    <a:cubicBezTo>
                      <a:pt x="452189" y="737300"/>
                      <a:pt x="455223" y="738817"/>
                      <a:pt x="457499" y="739576"/>
                    </a:cubicBezTo>
                    <a:cubicBezTo>
                      <a:pt x="444603" y="772197"/>
                      <a:pt x="437016" y="807852"/>
                      <a:pt x="418809" y="836680"/>
                    </a:cubicBezTo>
                    <a:cubicBezTo>
                      <a:pt x="386947" y="886750"/>
                      <a:pt x="326256" y="893577"/>
                      <a:pt x="278463" y="858680"/>
                    </a:cubicBezTo>
                    <a:cubicBezTo>
                      <a:pt x="203359" y="804059"/>
                      <a:pt x="187428" y="676609"/>
                      <a:pt x="245083" y="606057"/>
                    </a:cubicBezTo>
                    <a:close/>
                  </a:path>
                </a:pathLst>
              </a:custGeom>
              <a:grpFill/>
              <a:ln w="7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AE4A2F3-7BE4-4AA1-BF72-187ED3DB3F24}"/>
                  </a:ext>
                </a:extLst>
              </p:cNvPr>
              <p:cNvSpPr/>
              <p:nvPr/>
            </p:nvSpPr>
            <p:spPr>
              <a:xfrm>
                <a:off x="3763318" y="5644385"/>
                <a:ext cx="1631710" cy="858039"/>
              </a:xfrm>
              <a:custGeom>
                <a:avLst/>
                <a:gdLst>
                  <a:gd name="connsiteX0" fmla="*/ 1608950 w 1631710"/>
                  <a:gd name="connsiteY0" fmla="*/ 660574 h 858039"/>
                  <a:gd name="connsiteX1" fmla="*/ 1626398 w 1631710"/>
                  <a:gd name="connsiteY1" fmla="*/ 582435 h 858039"/>
                  <a:gd name="connsiteX2" fmla="*/ 1559639 w 1631710"/>
                  <a:gd name="connsiteY2" fmla="*/ 538435 h 858039"/>
                  <a:gd name="connsiteX3" fmla="*/ 1437500 w 1631710"/>
                  <a:gd name="connsiteY3" fmla="*/ 577884 h 858039"/>
                  <a:gd name="connsiteX4" fmla="*/ 1394258 w 1631710"/>
                  <a:gd name="connsiteY4" fmla="*/ 584711 h 858039"/>
                  <a:gd name="connsiteX5" fmla="*/ 1056668 w 1631710"/>
                  <a:gd name="connsiteY5" fmla="*/ 447400 h 858039"/>
                  <a:gd name="connsiteX6" fmla="*/ 1039220 w 1631710"/>
                  <a:gd name="connsiteY6" fmla="*/ 438296 h 858039"/>
                  <a:gd name="connsiteX7" fmla="*/ 1049082 w 1631710"/>
                  <a:gd name="connsiteY7" fmla="*/ 431469 h 858039"/>
                  <a:gd name="connsiteX8" fmla="*/ 1406396 w 1631710"/>
                  <a:gd name="connsiteY8" fmla="*/ 291122 h 858039"/>
                  <a:gd name="connsiteX9" fmla="*/ 1450397 w 1631710"/>
                  <a:gd name="connsiteY9" fmla="*/ 297191 h 858039"/>
                  <a:gd name="connsiteX10" fmla="*/ 1578605 w 1631710"/>
                  <a:gd name="connsiteY10" fmla="*/ 312364 h 858039"/>
                  <a:gd name="connsiteX11" fmla="*/ 1609709 w 1631710"/>
                  <a:gd name="connsiteY11" fmla="*/ 198570 h 858039"/>
                  <a:gd name="connsiteX12" fmla="*/ 1554329 w 1631710"/>
                  <a:gd name="connsiteY12" fmla="*/ 154569 h 858039"/>
                  <a:gd name="connsiteX13" fmla="*/ 1574812 w 1631710"/>
                  <a:gd name="connsiteY13" fmla="*/ 116638 h 858039"/>
                  <a:gd name="connsiteX14" fmla="*/ 1495914 w 1631710"/>
                  <a:gd name="connsiteY14" fmla="*/ 567 h 858039"/>
                  <a:gd name="connsiteX15" fmla="*/ 1371499 w 1631710"/>
                  <a:gd name="connsiteY15" fmla="*/ 98431 h 858039"/>
                  <a:gd name="connsiteX16" fmla="*/ 1336602 w 1631710"/>
                  <a:gd name="connsiteY16" fmla="*/ 137879 h 858039"/>
                  <a:gd name="connsiteX17" fmla="*/ 841977 w 1631710"/>
                  <a:gd name="connsiteY17" fmla="*/ 337398 h 858039"/>
                  <a:gd name="connsiteX18" fmla="*/ 791149 w 1631710"/>
                  <a:gd name="connsiteY18" fmla="*/ 337398 h 858039"/>
                  <a:gd name="connsiteX19" fmla="*/ 293488 w 1631710"/>
                  <a:gd name="connsiteY19" fmla="*/ 136362 h 858039"/>
                  <a:gd name="connsiteX20" fmla="*/ 262385 w 1631710"/>
                  <a:gd name="connsiteY20" fmla="*/ 100706 h 858039"/>
                  <a:gd name="connsiteX21" fmla="*/ 119762 w 1631710"/>
                  <a:gd name="connsiteY21" fmla="*/ 567 h 858039"/>
                  <a:gd name="connsiteX22" fmla="*/ 52244 w 1631710"/>
                  <a:gd name="connsiteY22" fmla="*/ 101465 h 858039"/>
                  <a:gd name="connsiteX23" fmla="*/ 76521 w 1631710"/>
                  <a:gd name="connsiteY23" fmla="*/ 156086 h 858039"/>
                  <a:gd name="connsiteX24" fmla="*/ 34796 w 1631710"/>
                  <a:gd name="connsiteY24" fmla="*/ 184155 h 858039"/>
                  <a:gd name="connsiteX25" fmla="*/ 2175 w 1631710"/>
                  <a:gd name="connsiteY25" fmla="*/ 263053 h 858039"/>
                  <a:gd name="connsiteX26" fmla="*/ 71210 w 1631710"/>
                  <a:gd name="connsiteY26" fmla="*/ 317674 h 858039"/>
                  <a:gd name="connsiteX27" fmla="*/ 181970 w 1631710"/>
                  <a:gd name="connsiteY27" fmla="*/ 294915 h 858039"/>
                  <a:gd name="connsiteX28" fmla="*/ 229005 w 1631710"/>
                  <a:gd name="connsiteY28" fmla="*/ 291122 h 858039"/>
                  <a:gd name="connsiteX29" fmla="*/ 565077 w 1631710"/>
                  <a:gd name="connsiteY29" fmla="*/ 423882 h 858039"/>
                  <a:gd name="connsiteX30" fmla="*/ 593905 w 1631710"/>
                  <a:gd name="connsiteY30" fmla="*/ 436779 h 858039"/>
                  <a:gd name="connsiteX31" fmla="*/ 569629 w 1631710"/>
                  <a:gd name="connsiteY31" fmla="*/ 447400 h 858039"/>
                  <a:gd name="connsiteX32" fmla="*/ 242660 w 1631710"/>
                  <a:gd name="connsiteY32" fmla="*/ 580160 h 858039"/>
                  <a:gd name="connsiteX33" fmla="*/ 192591 w 1631710"/>
                  <a:gd name="connsiteY33" fmla="*/ 573332 h 858039"/>
                  <a:gd name="connsiteX34" fmla="*/ 66658 w 1631710"/>
                  <a:gd name="connsiteY34" fmla="*/ 536918 h 858039"/>
                  <a:gd name="connsiteX35" fmla="*/ 18865 w 1631710"/>
                  <a:gd name="connsiteY35" fmla="*/ 651471 h 858039"/>
                  <a:gd name="connsiteX36" fmla="*/ 63624 w 1631710"/>
                  <a:gd name="connsiteY36" fmla="*/ 702299 h 858039"/>
                  <a:gd name="connsiteX37" fmla="*/ 38589 w 1631710"/>
                  <a:gd name="connsiteY37" fmla="*/ 740989 h 858039"/>
                  <a:gd name="connsiteX38" fmla="*/ 102314 w 1631710"/>
                  <a:gd name="connsiteY38" fmla="*/ 857059 h 858039"/>
                  <a:gd name="connsiteX39" fmla="*/ 244177 w 1631710"/>
                  <a:gd name="connsiteY39" fmla="*/ 771334 h 858039"/>
                  <a:gd name="connsiteX40" fmla="*/ 284385 w 1631710"/>
                  <a:gd name="connsiteY40" fmla="*/ 728851 h 858039"/>
                  <a:gd name="connsiteX41" fmla="*/ 786597 w 1631710"/>
                  <a:gd name="connsiteY41" fmla="*/ 533124 h 858039"/>
                  <a:gd name="connsiteX42" fmla="*/ 842735 w 1631710"/>
                  <a:gd name="connsiteY42" fmla="*/ 532366 h 858039"/>
                  <a:gd name="connsiteX43" fmla="*/ 1347982 w 1631710"/>
                  <a:gd name="connsiteY43" fmla="*/ 729609 h 858039"/>
                  <a:gd name="connsiteX44" fmla="*/ 1386672 w 1631710"/>
                  <a:gd name="connsiteY44" fmla="*/ 769817 h 858039"/>
                  <a:gd name="connsiteX45" fmla="*/ 1543708 w 1631710"/>
                  <a:gd name="connsiteY45" fmla="*/ 854024 h 858039"/>
                  <a:gd name="connsiteX46" fmla="*/ 1596053 w 1631710"/>
                  <a:gd name="connsiteY46" fmla="*/ 750851 h 858039"/>
                  <a:gd name="connsiteX47" fmla="*/ 1565708 w 1631710"/>
                  <a:gd name="connsiteY47" fmla="*/ 697747 h 858039"/>
                  <a:gd name="connsiteX48" fmla="*/ 1608950 w 1631710"/>
                  <a:gd name="connsiteY48" fmla="*/ 660574 h 858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631710" h="858039">
                    <a:moveTo>
                      <a:pt x="1608950" y="660574"/>
                    </a:moveTo>
                    <a:cubicBezTo>
                      <a:pt x="1628674" y="638574"/>
                      <a:pt x="1638536" y="612022"/>
                      <a:pt x="1626398" y="582435"/>
                    </a:cubicBezTo>
                    <a:cubicBezTo>
                      <a:pt x="1614260" y="552849"/>
                      <a:pt x="1589226" y="541470"/>
                      <a:pt x="1559639" y="538435"/>
                    </a:cubicBezTo>
                    <a:cubicBezTo>
                      <a:pt x="1513363" y="533883"/>
                      <a:pt x="1470121" y="544504"/>
                      <a:pt x="1437500" y="577884"/>
                    </a:cubicBezTo>
                    <a:cubicBezTo>
                      <a:pt x="1421569" y="593815"/>
                      <a:pt x="1410948" y="591539"/>
                      <a:pt x="1394258" y="584711"/>
                    </a:cubicBezTo>
                    <a:cubicBezTo>
                      <a:pt x="1281981" y="538435"/>
                      <a:pt x="1169704" y="492917"/>
                      <a:pt x="1056668" y="447400"/>
                    </a:cubicBezTo>
                    <a:cubicBezTo>
                      <a:pt x="1051358" y="445124"/>
                      <a:pt x="1046048" y="442089"/>
                      <a:pt x="1039220" y="438296"/>
                    </a:cubicBezTo>
                    <a:cubicBezTo>
                      <a:pt x="1044530" y="434503"/>
                      <a:pt x="1046806" y="432985"/>
                      <a:pt x="1049082" y="431469"/>
                    </a:cubicBezTo>
                    <a:cubicBezTo>
                      <a:pt x="1168187" y="384434"/>
                      <a:pt x="1287292" y="336640"/>
                      <a:pt x="1406396" y="291122"/>
                    </a:cubicBezTo>
                    <a:cubicBezTo>
                      <a:pt x="1418534" y="286570"/>
                      <a:pt x="1438259" y="290363"/>
                      <a:pt x="1450397" y="297191"/>
                    </a:cubicBezTo>
                    <a:cubicBezTo>
                      <a:pt x="1491363" y="319191"/>
                      <a:pt x="1533846" y="326777"/>
                      <a:pt x="1578605" y="312364"/>
                    </a:cubicBezTo>
                    <a:cubicBezTo>
                      <a:pt x="1633226" y="294157"/>
                      <a:pt x="1648399" y="241053"/>
                      <a:pt x="1609709" y="198570"/>
                    </a:cubicBezTo>
                    <a:cubicBezTo>
                      <a:pt x="1594536" y="181880"/>
                      <a:pt x="1573294" y="168983"/>
                      <a:pt x="1554329" y="154569"/>
                    </a:cubicBezTo>
                    <a:cubicBezTo>
                      <a:pt x="1560398" y="143190"/>
                      <a:pt x="1568743" y="130293"/>
                      <a:pt x="1574812" y="116638"/>
                    </a:cubicBezTo>
                    <a:cubicBezTo>
                      <a:pt x="1601364" y="53671"/>
                      <a:pt x="1563432" y="-1708"/>
                      <a:pt x="1495914" y="567"/>
                    </a:cubicBezTo>
                    <a:cubicBezTo>
                      <a:pt x="1438259" y="2844"/>
                      <a:pt x="1387430" y="40775"/>
                      <a:pt x="1371499" y="98431"/>
                    </a:cubicBezTo>
                    <a:cubicBezTo>
                      <a:pt x="1365430" y="118155"/>
                      <a:pt x="1356327" y="130293"/>
                      <a:pt x="1336602" y="137879"/>
                    </a:cubicBezTo>
                    <a:cubicBezTo>
                      <a:pt x="1171221" y="203880"/>
                      <a:pt x="1007358" y="271398"/>
                      <a:pt x="841977" y="337398"/>
                    </a:cubicBezTo>
                    <a:cubicBezTo>
                      <a:pt x="827563" y="343467"/>
                      <a:pt x="806321" y="343467"/>
                      <a:pt x="791149" y="337398"/>
                    </a:cubicBezTo>
                    <a:cubicBezTo>
                      <a:pt x="625009" y="271398"/>
                      <a:pt x="459628" y="203880"/>
                      <a:pt x="293488" y="136362"/>
                    </a:cubicBezTo>
                    <a:cubicBezTo>
                      <a:pt x="276040" y="129534"/>
                      <a:pt x="266936" y="119672"/>
                      <a:pt x="262385" y="100706"/>
                    </a:cubicBezTo>
                    <a:cubicBezTo>
                      <a:pt x="247212" y="37740"/>
                      <a:pt x="184246" y="-5502"/>
                      <a:pt x="119762" y="567"/>
                    </a:cubicBezTo>
                    <a:cubicBezTo>
                      <a:pt x="67417" y="5119"/>
                      <a:pt x="35555" y="51395"/>
                      <a:pt x="52244" y="101465"/>
                    </a:cubicBezTo>
                    <a:cubicBezTo>
                      <a:pt x="58313" y="119672"/>
                      <a:pt x="68176" y="137120"/>
                      <a:pt x="76521" y="156086"/>
                    </a:cubicBezTo>
                    <a:cubicBezTo>
                      <a:pt x="62865" y="165190"/>
                      <a:pt x="47693" y="173535"/>
                      <a:pt x="34796" y="184155"/>
                    </a:cubicBezTo>
                    <a:cubicBezTo>
                      <a:pt x="10520" y="204639"/>
                      <a:pt x="-6170" y="229673"/>
                      <a:pt x="2175" y="263053"/>
                    </a:cubicBezTo>
                    <a:cubicBezTo>
                      <a:pt x="11279" y="297950"/>
                      <a:pt x="39348" y="311605"/>
                      <a:pt x="71210" y="317674"/>
                    </a:cubicBezTo>
                    <a:cubicBezTo>
                      <a:pt x="110659" y="324502"/>
                      <a:pt x="148590" y="316915"/>
                      <a:pt x="181970" y="294915"/>
                    </a:cubicBezTo>
                    <a:cubicBezTo>
                      <a:pt x="198660" y="284294"/>
                      <a:pt x="211556" y="284294"/>
                      <a:pt x="229005" y="291122"/>
                    </a:cubicBezTo>
                    <a:cubicBezTo>
                      <a:pt x="340523" y="335881"/>
                      <a:pt x="452800" y="379881"/>
                      <a:pt x="565077" y="423882"/>
                    </a:cubicBezTo>
                    <a:cubicBezTo>
                      <a:pt x="573422" y="426917"/>
                      <a:pt x="581767" y="431469"/>
                      <a:pt x="593905" y="436779"/>
                    </a:cubicBezTo>
                    <a:cubicBezTo>
                      <a:pt x="582526" y="442089"/>
                      <a:pt x="575698" y="445124"/>
                      <a:pt x="569629" y="447400"/>
                    </a:cubicBezTo>
                    <a:cubicBezTo>
                      <a:pt x="460387" y="491400"/>
                      <a:pt x="351144" y="535400"/>
                      <a:pt x="242660" y="580160"/>
                    </a:cubicBezTo>
                    <a:cubicBezTo>
                      <a:pt x="222936" y="588504"/>
                      <a:pt x="209281" y="588504"/>
                      <a:pt x="192591" y="573332"/>
                    </a:cubicBezTo>
                    <a:cubicBezTo>
                      <a:pt x="156935" y="541470"/>
                      <a:pt x="114452" y="529331"/>
                      <a:pt x="66658" y="536918"/>
                    </a:cubicBezTo>
                    <a:cubicBezTo>
                      <a:pt x="3692" y="546780"/>
                      <a:pt x="-19067" y="600643"/>
                      <a:pt x="18865" y="651471"/>
                    </a:cubicBezTo>
                    <a:cubicBezTo>
                      <a:pt x="32520" y="669678"/>
                      <a:pt x="48451" y="684850"/>
                      <a:pt x="63624" y="702299"/>
                    </a:cubicBezTo>
                    <a:cubicBezTo>
                      <a:pt x="56796" y="712920"/>
                      <a:pt x="46175" y="725816"/>
                      <a:pt x="38589" y="740989"/>
                    </a:cubicBezTo>
                    <a:cubicBezTo>
                      <a:pt x="12037" y="797127"/>
                      <a:pt x="41624" y="849473"/>
                      <a:pt x="102314" y="857059"/>
                    </a:cubicBezTo>
                    <a:cubicBezTo>
                      <a:pt x="160728" y="864645"/>
                      <a:pt x="225212" y="827472"/>
                      <a:pt x="244177" y="771334"/>
                    </a:cubicBezTo>
                    <a:cubicBezTo>
                      <a:pt x="251764" y="749334"/>
                      <a:pt x="263902" y="737196"/>
                      <a:pt x="284385" y="728851"/>
                    </a:cubicBezTo>
                    <a:cubicBezTo>
                      <a:pt x="452042" y="663609"/>
                      <a:pt x="618940" y="596849"/>
                      <a:pt x="786597" y="533124"/>
                    </a:cubicBezTo>
                    <a:cubicBezTo>
                      <a:pt x="803287" y="527056"/>
                      <a:pt x="826045" y="526297"/>
                      <a:pt x="842735" y="532366"/>
                    </a:cubicBezTo>
                    <a:cubicBezTo>
                      <a:pt x="1011151" y="596849"/>
                      <a:pt x="1179566" y="663609"/>
                      <a:pt x="1347982" y="729609"/>
                    </a:cubicBezTo>
                    <a:cubicBezTo>
                      <a:pt x="1367706" y="737196"/>
                      <a:pt x="1379844" y="749334"/>
                      <a:pt x="1386672" y="769817"/>
                    </a:cubicBezTo>
                    <a:cubicBezTo>
                      <a:pt x="1408672" y="832783"/>
                      <a:pt x="1479983" y="870714"/>
                      <a:pt x="1543708" y="854024"/>
                    </a:cubicBezTo>
                    <a:cubicBezTo>
                      <a:pt x="1591501" y="841128"/>
                      <a:pt x="1615019" y="796369"/>
                      <a:pt x="1596053" y="750851"/>
                    </a:cubicBezTo>
                    <a:cubicBezTo>
                      <a:pt x="1587708" y="731885"/>
                      <a:pt x="1575570" y="715195"/>
                      <a:pt x="1565708" y="697747"/>
                    </a:cubicBezTo>
                    <a:cubicBezTo>
                      <a:pt x="1580122" y="687126"/>
                      <a:pt x="1596053" y="675747"/>
                      <a:pt x="1608950" y="660574"/>
                    </a:cubicBezTo>
                    <a:close/>
                  </a:path>
                </a:pathLst>
              </a:custGeom>
              <a:grpFill/>
              <a:ln w="7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36540BB-3BBB-4DC0-9D78-C534BD1B6023}"/>
                  </a:ext>
                </a:extLst>
              </p:cNvPr>
              <p:cNvSpPr/>
              <p:nvPr/>
            </p:nvSpPr>
            <p:spPr>
              <a:xfrm>
                <a:off x="4232808" y="5521296"/>
                <a:ext cx="692627" cy="213387"/>
              </a:xfrm>
              <a:custGeom>
                <a:avLst/>
                <a:gdLst>
                  <a:gd name="connsiteX0" fmla="*/ 0 w 692627"/>
                  <a:gd name="connsiteY0" fmla="*/ 9104 h 213387"/>
                  <a:gd name="connsiteX1" fmla="*/ 49311 w 692627"/>
                  <a:gd name="connsiteY1" fmla="*/ 201037 h 213387"/>
                  <a:gd name="connsiteX2" fmla="*/ 70552 w 692627"/>
                  <a:gd name="connsiteY2" fmla="*/ 213175 h 213387"/>
                  <a:gd name="connsiteX3" fmla="*/ 152484 w 692627"/>
                  <a:gd name="connsiteY3" fmla="*/ 212416 h 213387"/>
                  <a:gd name="connsiteX4" fmla="*/ 618282 w 692627"/>
                  <a:gd name="connsiteY4" fmla="*/ 205589 h 213387"/>
                  <a:gd name="connsiteX5" fmla="*/ 644834 w 692627"/>
                  <a:gd name="connsiteY5" fmla="*/ 194209 h 213387"/>
                  <a:gd name="connsiteX6" fmla="*/ 692628 w 692627"/>
                  <a:gd name="connsiteY6" fmla="*/ 8345 h 213387"/>
                  <a:gd name="connsiteX7" fmla="*/ 619799 w 692627"/>
                  <a:gd name="connsiteY7" fmla="*/ 15931 h 213387"/>
                  <a:gd name="connsiteX8" fmla="*/ 606144 w 692627"/>
                  <a:gd name="connsiteY8" fmla="*/ 58414 h 213387"/>
                  <a:gd name="connsiteX9" fmla="*/ 569730 w 692627"/>
                  <a:gd name="connsiteY9" fmla="*/ 74345 h 213387"/>
                  <a:gd name="connsiteX10" fmla="*/ 563661 w 692627"/>
                  <a:gd name="connsiteY10" fmla="*/ 10621 h 213387"/>
                  <a:gd name="connsiteX11" fmla="*/ 487798 w 692627"/>
                  <a:gd name="connsiteY11" fmla="*/ 10621 h 213387"/>
                  <a:gd name="connsiteX12" fmla="*/ 481729 w 692627"/>
                  <a:gd name="connsiteY12" fmla="*/ 74345 h 213387"/>
                  <a:gd name="connsiteX13" fmla="*/ 440004 w 692627"/>
                  <a:gd name="connsiteY13" fmla="*/ 74345 h 213387"/>
                  <a:gd name="connsiteX14" fmla="*/ 440004 w 692627"/>
                  <a:gd name="connsiteY14" fmla="*/ 8345 h 213387"/>
                  <a:gd name="connsiteX15" fmla="*/ 379314 w 692627"/>
                  <a:gd name="connsiteY15" fmla="*/ 5310 h 213387"/>
                  <a:gd name="connsiteX16" fmla="*/ 370969 w 692627"/>
                  <a:gd name="connsiteY16" fmla="*/ 73587 h 213387"/>
                  <a:gd name="connsiteX17" fmla="*/ 326969 w 692627"/>
                  <a:gd name="connsiteY17" fmla="*/ 73587 h 213387"/>
                  <a:gd name="connsiteX18" fmla="*/ 326969 w 692627"/>
                  <a:gd name="connsiteY18" fmla="*/ 0 h 213387"/>
                  <a:gd name="connsiteX19" fmla="*/ 264003 w 692627"/>
                  <a:gd name="connsiteY19" fmla="*/ 0 h 213387"/>
                  <a:gd name="connsiteX20" fmla="*/ 259451 w 692627"/>
                  <a:gd name="connsiteY20" fmla="*/ 72829 h 213387"/>
                  <a:gd name="connsiteX21" fmla="*/ 216968 w 692627"/>
                  <a:gd name="connsiteY21" fmla="*/ 72829 h 213387"/>
                  <a:gd name="connsiteX22" fmla="*/ 208623 w 692627"/>
                  <a:gd name="connsiteY22" fmla="*/ 13655 h 213387"/>
                  <a:gd name="connsiteX23" fmla="*/ 135795 w 692627"/>
                  <a:gd name="connsiteY23" fmla="*/ 13655 h 213387"/>
                  <a:gd name="connsiteX24" fmla="*/ 140346 w 692627"/>
                  <a:gd name="connsiteY24" fmla="*/ 72070 h 213387"/>
                  <a:gd name="connsiteX25" fmla="*/ 78897 w 692627"/>
                  <a:gd name="connsiteY25" fmla="*/ 72070 h 213387"/>
                  <a:gd name="connsiteX26" fmla="*/ 78897 w 692627"/>
                  <a:gd name="connsiteY26" fmla="*/ 9104 h 213387"/>
                  <a:gd name="connsiteX27" fmla="*/ 0 w 692627"/>
                  <a:gd name="connsiteY27" fmla="*/ 9104 h 213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92627" h="213387">
                    <a:moveTo>
                      <a:pt x="0" y="9104"/>
                    </a:moveTo>
                    <a:cubicBezTo>
                      <a:pt x="16690" y="75863"/>
                      <a:pt x="31862" y="138070"/>
                      <a:pt x="49311" y="201037"/>
                    </a:cubicBezTo>
                    <a:cubicBezTo>
                      <a:pt x="50828" y="206347"/>
                      <a:pt x="62966" y="212416"/>
                      <a:pt x="70552" y="213175"/>
                    </a:cubicBezTo>
                    <a:cubicBezTo>
                      <a:pt x="97863" y="213933"/>
                      <a:pt x="125174" y="212416"/>
                      <a:pt x="152484" y="212416"/>
                    </a:cubicBezTo>
                    <a:cubicBezTo>
                      <a:pt x="308003" y="210140"/>
                      <a:pt x="462763" y="208623"/>
                      <a:pt x="618282" y="205589"/>
                    </a:cubicBezTo>
                    <a:cubicBezTo>
                      <a:pt x="627386" y="205589"/>
                      <a:pt x="643317" y="200278"/>
                      <a:pt x="644834" y="194209"/>
                    </a:cubicBezTo>
                    <a:cubicBezTo>
                      <a:pt x="661524" y="135036"/>
                      <a:pt x="675938" y="75104"/>
                      <a:pt x="692628" y="8345"/>
                    </a:cubicBezTo>
                    <a:cubicBezTo>
                      <a:pt x="665317" y="10621"/>
                      <a:pt x="640282" y="8345"/>
                      <a:pt x="619799" y="15931"/>
                    </a:cubicBezTo>
                    <a:cubicBezTo>
                      <a:pt x="610696" y="18966"/>
                      <a:pt x="608420" y="43242"/>
                      <a:pt x="606144" y="58414"/>
                    </a:cubicBezTo>
                    <a:cubicBezTo>
                      <a:pt x="601592" y="81932"/>
                      <a:pt x="587937" y="79656"/>
                      <a:pt x="569730" y="74345"/>
                    </a:cubicBezTo>
                    <a:cubicBezTo>
                      <a:pt x="567454" y="52346"/>
                      <a:pt x="565178" y="31862"/>
                      <a:pt x="563661" y="10621"/>
                    </a:cubicBezTo>
                    <a:cubicBezTo>
                      <a:pt x="537109" y="10621"/>
                      <a:pt x="512833" y="10621"/>
                      <a:pt x="487798" y="10621"/>
                    </a:cubicBezTo>
                    <a:cubicBezTo>
                      <a:pt x="485522" y="32621"/>
                      <a:pt x="484005" y="53104"/>
                      <a:pt x="481729" y="74345"/>
                    </a:cubicBezTo>
                    <a:cubicBezTo>
                      <a:pt x="468074" y="74345"/>
                      <a:pt x="455177" y="74345"/>
                      <a:pt x="440004" y="74345"/>
                    </a:cubicBezTo>
                    <a:cubicBezTo>
                      <a:pt x="440004" y="51587"/>
                      <a:pt x="440004" y="31862"/>
                      <a:pt x="440004" y="8345"/>
                    </a:cubicBezTo>
                    <a:cubicBezTo>
                      <a:pt x="418004" y="7586"/>
                      <a:pt x="399039" y="6069"/>
                      <a:pt x="379314" y="5310"/>
                    </a:cubicBezTo>
                    <a:cubicBezTo>
                      <a:pt x="376280" y="31104"/>
                      <a:pt x="374004" y="52346"/>
                      <a:pt x="370969" y="73587"/>
                    </a:cubicBezTo>
                    <a:cubicBezTo>
                      <a:pt x="356555" y="73587"/>
                      <a:pt x="343659" y="73587"/>
                      <a:pt x="326969" y="73587"/>
                    </a:cubicBezTo>
                    <a:cubicBezTo>
                      <a:pt x="326969" y="47793"/>
                      <a:pt x="326969" y="24276"/>
                      <a:pt x="326969" y="0"/>
                    </a:cubicBezTo>
                    <a:cubicBezTo>
                      <a:pt x="304210" y="0"/>
                      <a:pt x="284486" y="0"/>
                      <a:pt x="264003" y="0"/>
                    </a:cubicBezTo>
                    <a:cubicBezTo>
                      <a:pt x="262485" y="25035"/>
                      <a:pt x="260968" y="48552"/>
                      <a:pt x="259451" y="72829"/>
                    </a:cubicBezTo>
                    <a:cubicBezTo>
                      <a:pt x="244278" y="72829"/>
                      <a:pt x="231382" y="72829"/>
                      <a:pt x="216968" y="72829"/>
                    </a:cubicBezTo>
                    <a:cubicBezTo>
                      <a:pt x="213933" y="52346"/>
                      <a:pt x="211657" y="33380"/>
                      <a:pt x="208623" y="13655"/>
                    </a:cubicBezTo>
                    <a:cubicBezTo>
                      <a:pt x="183588" y="13655"/>
                      <a:pt x="160829" y="13655"/>
                      <a:pt x="135795" y="13655"/>
                    </a:cubicBezTo>
                    <a:cubicBezTo>
                      <a:pt x="137312" y="33380"/>
                      <a:pt x="138829" y="51587"/>
                      <a:pt x="140346" y="72070"/>
                    </a:cubicBezTo>
                    <a:cubicBezTo>
                      <a:pt x="118346" y="72070"/>
                      <a:pt x="99380" y="72070"/>
                      <a:pt x="78897" y="72070"/>
                    </a:cubicBezTo>
                    <a:cubicBezTo>
                      <a:pt x="78897" y="50828"/>
                      <a:pt x="78897" y="30345"/>
                      <a:pt x="78897" y="9104"/>
                    </a:cubicBezTo>
                    <a:cubicBezTo>
                      <a:pt x="53863" y="9104"/>
                      <a:pt x="30345" y="9104"/>
                      <a:pt x="0" y="9104"/>
                    </a:cubicBezTo>
                    <a:close/>
                  </a:path>
                </a:pathLst>
              </a:custGeom>
              <a:grpFill/>
              <a:ln w="7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68" name="Graphic 67">
              <a:extLst>
                <a:ext uri="{FF2B5EF4-FFF2-40B4-BE49-F238E27FC236}">
                  <a16:creationId xmlns:a16="http://schemas.microsoft.com/office/drawing/2014/main" id="{7BC16A9C-A0D4-45AB-970B-8E9C0383B7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189544" y="1558788"/>
              <a:ext cx="3789294" cy="471818"/>
            </a:xfrm>
            <a:prstGeom prst="rect">
              <a:avLst/>
            </a:prstGeom>
          </p:spPr>
        </p:pic>
      </p:grpSp>
      <p:grpSp>
        <p:nvGrpSpPr>
          <p:cNvPr id="83" name="Graphic 1">
            <a:extLst>
              <a:ext uri="{FF2B5EF4-FFF2-40B4-BE49-F238E27FC236}">
                <a16:creationId xmlns:a16="http://schemas.microsoft.com/office/drawing/2014/main" id="{9ABA7B51-2651-458A-A8A7-EEF21CE2DE2E}"/>
              </a:ext>
            </a:extLst>
          </p:cNvPr>
          <p:cNvGrpSpPr/>
          <p:nvPr/>
        </p:nvGrpSpPr>
        <p:grpSpPr>
          <a:xfrm>
            <a:off x="1636961" y="1394143"/>
            <a:ext cx="2121888" cy="2370940"/>
            <a:chOff x="6278418" y="2757896"/>
            <a:chExt cx="1783930" cy="1993315"/>
          </a:xfrm>
          <a:solidFill>
            <a:schemeClr val="accent1"/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2709632-0F60-4FB0-81A2-4E14A3812E0A}"/>
                </a:ext>
              </a:extLst>
            </p:cNvPr>
            <p:cNvSpPr/>
            <p:nvPr/>
          </p:nvSpPr>
          <p:spPr>
            <a:xfrm>
              <a:off x="6278418" y="3075427"/>
              <a:ext cx="1783930" cy="1675785"/>
            </a:xfrm>
            <a:custGeom>
              <a:avLst/>
              <a:gdLst>
                <a:gd name="connsiteX0" fmla="*/ 1772913 w 1783930"/>
                <a:gd name="connsiteY0" fmla="*/ 1619235 h 1675785"/>
                <a:gd name="connsiteX1" fmla="*/ 1783930 w 1783930"/>
                <a:gd name="connsiteY1" fmla="*/ 1611117 h 1675785"/>
                <a:gd name="connsiteX2" fmla="*/ 1782771 w 1783930"/>
                <a:gd name="connsiteY2" fmla="*/ 1605318 h 1675785"/>
                <a:gd name="connsiteX3" fmla="*/ 1723334 w 1783930"/>
                <a:gd name="connsiteY3" fmla="*/ 1589372 h 1675785"/>
                <a:gd name="connsiteX4" fmla="*/ 1550533 w 1783930"/>
                <a:gd name="connsiteY4" fmla="*/ 1552840 h 1675785"/>
                <a:gd name="connsiteX5" fmla="*/ 1506752 w 1783930"/>
                <a:gd name="connsiteY5" fmla="*/ 1551970 h 1675785"/>
                <a:gd name="connsiteX6" fmla="*/ 1487617 w 1783930"/>
                <a:gd name="connsiteY6" fmla="*/ 1546171 h 1675785"/>
                <a:gd name="connsiteX7" fmla="*/ 1433689 w 1783930"/>
                <a:gd name="connsiteY7" fmla="*/ 1520947 h 1675785"/>
                <a:gd name="connsiteX8" fmla="*/ 1386140 w 1783930"/>
                <a:gd name="connsiteY8" fmla="*/ 1481226 h 1675785"/>
                <a:gd name="connsiteX9" fmla="*/ 1373093 w 1783930"/>
                <a:gd name="connsiteY9" fmla="*/ 1476297 h 1675785"/>
                <a:gd name="connsiteX10" fmla="*/ 1012124 w 1783930"/>
                <a:gd name="connsiteY10" fmla="*/ 1191581 h 1675785"/>
                <a:gd name="connsiteX11" fmla="*/ 1007775 w 1783930"/>
                <a:gd name="connsiteY11" fmla="*/ 1186362 h 1675785"/>
                <a:gd name="connsiteX12" fmla="*/ 1013573 w 1783930"/>
                <a:gd name="connsiteY12" fmla="*/ 1182303 h 1675785"/>
                <a:gd name="connsiteX13" fmla="*/ 966604 w 1783930"/>
                <a:gd name="connsiteY13" fmla="*/ 1117068 h 1675785"/>
                <a:gd name="connsiteX14" fmla="*/ 939640 w 1783930"/>
                <a:gd name="connsiteY14" fmla="*/ 1091263 h 1675785"/>
                <a:gd name="connsiteX15" fmla="*/ 909776 w 1783930"/>
                <a:gd name="connsiteY15" fmla="*/ 1084305 h 1675785"/>
                <a:gd name="connsiteX16" fmla="*/ 885132 w 1783930"/>
                <a:gd name="connsiteY16" fmla="*/ 1081696 h 1675785"/>
                <a:gd name="connsiteX17" fmla="*/ 839902 w 1783930"/>
                <a:gd name="connsiteY17" fmla="*/ 1090104 h 1675785"/>
                <a:gd name="connsiteX18" fmla="*/ 811778 w 1783930"/>
                <a:gd name="connsiteY18" fmla="*/ 1121127 h 1675785"/>
                <a:gd name="connsiteX19" fmla="*/ 765389 w 1783930"/>
                <a:gd name="connsiteY19" fmla="*/ 1166356 h 1675785"/>
                <a:gd name="connsiteX20" fmla="*/ 753792 w 1783930"/>
                <a:gd name="connsiteY20" fmla="*/ 951805 h 1675785"/>
                <a:gd name="connsiteX21" fmla="*/ 759010 w 1783930"/>
                <a:gd name="connsiteY21" fmla="*/ 942527 h 1675785"/>
                <a:gd name="connsiteX22" fmla="*/ 771478 w 1783930"/>
                <a:gd name="connsiteY22" fmla="*/ 904255 h 1675785"/>
                <a:gd name="connsiteX23" fmla="*/ 746253 w 1783930"/>
                <a:gd name="connsiteY23" fmla="*/ 845978 h 1675785"/>
                <a:gd name="connsiteX24" fmla="*/ 743644 w 1783930"/>
                <a:gd name="connsiteY24" fmla="*/ 830322 h 1675785"/>
                <a:gd name="connsiteX25" fmla="*/ 813808 w 1783930"/>
                <a:gd name="connsiteY25" fmla="*/ 676366 h 1675785"/>
                <a:gd name="connsiteX26" fmla="*/ 832074 w 1783930"/>
                <a:gd name="connsiteY26" fmla="*/ 667958 h 1675785"/>
                <a:gd name="connsiteX27" fmla="*/ 970373 w 1783930"/>
                <a:gd name="connsiteY27" fmla="*/ 691733 h 1675785"/>
                <a:gd name="connsiteX28" fmla="*/ 1025750 w 1783930"/>
                <a:gd name="connsiteY28" fmla="*/ 662740 h 1675785"/>
                <a:gd name="connsiteX29" fmla="*/ 1035318 w 1783930"/>
                <a:gd name="connsiteY29" fmla="*/ 641574 h 1675785"/>
                <a:gd name="connsiteX30" fmla="*/ 1062572 w 1783930"/>
                <a:gd name="connsiteY30" fmla="*/ 584167 h 1675785"/>
                <a:gd name="connsiteX31" fmla="*/ 1164049 w 1783930"/>
                <a:gd name="connsiteY31" fmla="*/ 427312 h 1675785"/>
                <a:gd name="connsiteX32" fmla="*/ 1224936 w 1783930"/>
                <a:gd name="connsiteY32" fmla="*/ 332214 h 1675785"/>
                <a:gd name="connsiteX33" fmla="*/ 1224936 w 1783930"/>
                <a:gd name="connsiteY33" fmla="*/ 319747 h 1675785"/>
                <a:gd name="connsiteX34" fmla="*/ 1211019 w 1783930"/>
                <a:gd name="connsiteY34" fmla="*/ 320616 h 1675785"/>
                <a:gd name="connsiteX35" fmla="*/ 1204930 w 1783930"/>
                <a:gd name="connsiteY35" fmla="*/ 326415 h 1675785"/>
                <a:gd name="connsiteX36" fmla="*/ 1167819 w 1783930"/>
                <a:gd name="connsiteY36" fmla="*/ 377444 h 1675785"/>
                <a:gd name="connsiteX37" fmla="*/ 1019372 w 1783930"/>
                <a:gd name="connsiteY37" fmla="*/ 614030 h 1675785"/>
                <a:gd name="connsiteX38" fmla="*/ 988639 w 1783930"/>
                <a:gd name="connsiteY38" fmla="*/ 646793 h 1675785"/>
                <a:gd name="connsiteX39" fmla="*/ 935581 w 1783930"/>
                <a:gd name="connsiteY39" fmla="*/ 626208 h 1675785"/>
                <a:gd name="connsiteX40" fmla="*/ 911226 w 1783930"/>
                <a:gd name="connsiteY40" fmla="*/ 630267 h 1675785"/>
                <a:gd name="connsiteX41" fmla="*/ 834973 w 1783930"/>
                <a:gd name="connsiteY41" fmla="*/ 626208 h 1675785"/>
                <a:gd name="connsiteX42" fmla="*/ 867156 w 1783930"/>
                <a:gd name="connsiteY42" fmla="*/ 549955 h 1675785"/>
                <a:gd name="connsiteX43" fmla="*/ 894410 w 1783930"/>
                <a:gd name="connsiteY43" fmla="*/ 511394 h 1675785"/>
                <a:gd name="connsiteX44" fmla="*/ 901658 w 1783930"/>
                <a:gd name="connsiteY44" fmla="*/ 486749 h 1675785"/>
                <a:gd name="connsiteX45" fmla="*/ 874984 w 1783930"/>
                <a:gd name="connsiteY45" fmla="*/ 490228 h 1675785"/>
                <a:gd name="connsiteX46" fmla="*/ 858458 w 1783930"/>
                <a:gd name="connsiteY46" fmla="*/ 511394 h 1675785"/>
                <a:gd name="connsiteX47" fmla="*/ 848890 w 1783930"/>
                <a:gd name="connsiteY47" fmla="*/ 537198 h 1675785"/>
                <a:gd name="connsiteX48" fmla="*/ 821346 w 1783930"/>
                <a:gd name="connsiteY48" fmla="*/ 610261 h 1675785"/>
                <a:gd name="connsiteX49" fmla="*/ 790323 w 1783930"/>
                <a:gd name="connsiteY49" fmla="*/ 620699 h 1675785"/>
                <a:gd name="connsiteX50" fmla="*/ 818447 w 1783930"/>
                <a:gd name="connsiteY50" fmla="*/ 551115 h 1675785"/>
                <a:gd name="connsiteX51" fmla="*/ 877594 w 1783930"/>
                <a:gd name="connsiteY51" fmla="*/ 468483 h 1675785"/>
                <a:gd name="connsiteX52" fmla="*/ 881943 w 1783930"/>
                <a:gd name="connsiteY52" fmla="*/ 461815 h 1675785"/>
                <a:gd name="connsiteX53" fmla="*/ 828885 w 1783930"/>
                <a:gd name="connsiteY53" fmla="*/ 399769 h 1675785"/>
                <a:gd name="connsiteX54" fmla="*/ 764519 w 1783930"/>
                <a:gd name="connsiteY54" fmla="*/ 616930 h 1675785"/>
                <a:gd name="connsiteX55" fmla="*/ 731466 w 1783930"/>
                <a:gd name="connsiteY55" fmla="*/ 611421 h 1675785"/>
                <a:gd name="connsiteX56" fmla="*/ 494590 w 1783930"/>
                <a:gd name="connsiteY56" fmla="*/ 565321 h 1675785"/>
                <a:gd name="connsiteX57" fmla="*/ 462987 w 1783930"/>
                <a:gd name="connsiteY57" fmla="*/ 542707 h 1675785"/>
                <a:gd name="connsiteX58" fmla="*/ 440952 w 1783930"/>
                <a:gd name="connsiteY58" fmla="*/ 525600 h 1675785"/>
                <a:gd name="connsiteX59" fmla="*/ 430224 w 1783930"/>
                <a:gd name="connsiteY59" fmla="*/ 521831 h 1675785"/>
                <a:gd name="connsiteX60" fmla="*/ 446460 w 1783930"/>
                <a:gd name="connsiteY60" fmla="*/ 510234 h 1675785"/>
                <a:gd name="connsiteX61" fmla="*/ 470815 w 1783930"/>
                <a:gd name="connsiteY61" fmla="*/ 444709 h 1675785"/>
                <a:gd name="connsiteX62" fmla="*/ 488791 w 1783930"/>
                <a:gd name="connsiteY62" fmla="*/ 429342 h 1675785"/>
                <a:gd name="connsiteX63" fmla="*/ 509666 w 1783930"/>
                <a:gd name="connsiteY63" fmla="*/ 393680 h 1675785"/>
                <a:gd name="connsiteX64" fmla="*/ 558375 w 1783930"/>
                <a:gd name="connsiteY64" fmla="*/ 343231 h 1675785"/>
                <a:gd name="connsiteX65" fmla="*/ 600706 w 1783930"/>
                <a:gd name="connsiteY65" fmla="*/ 384692 h 1675785"/>
                <a:gd name="connsiteX66" fmla="*/ 667681 w 1783930"/>
                <a:gd name="connsiteY66" fmla="*/ 408757 h 1675785"/>
                <a:gd name="connsiteX67" fmla="*/ 768868 w 1783930"/>
                <a:gd name="connsiteY67" fmla="*/ 391651 h 1675785"/>
                <a:gd name="connsiteX68" fmla="*/ 788874 w 1783930"/>
                <a:gd name="connsiteY68" fmla="*/ 367296 h 1675785"/>
                <a:gd name="connsiteX69" fmla="*/ 768288 w 1783930"/>
                <a:gd name="connsiteY69" fmla="*/ 294812 h 1675785"/>
                <a:gd name="connsiteX70" fmla="*/ 763359 w 1783930"/>
                <a:gd name="connsiteY70" fmla="*/ 303800 h 1675785"/>
                <a:gd name="connsiteX71" fmla="*/ 755241 w 1783930"/>
                <a:gd name="connsiteY71" fmla="*/ 284085 h 1675785"/>
                <a:gd name="connsiteX72" fmla="*/ 751182 w 1783930"/>
                <a:gd name="connsiteY72" fmla="*/ 307859 h 1675785"/>
                <a:gd name="connsiteX73" fmla="*/ 738715 w 1783930"/>
                <a:gd name="connsiteY73" fmla="*/ 289593 h 1675785"/>
                <a:gd name="connsiteX74" fmla="*/ 733206 w 1783930"/>
                <a:gd name="connsiteY74" fmla="*/ 311339 h 1675785"/>
                <a:gd name="connsiteX75" fmla="*/ 729437 w 1783930"/>
                <a:gd name="connsiteY75" fmla="*/ 310179 h 1675785"/>
                <a:gd name="connsiteX76" fmla="*/ 723928 w 1783930"/>
                <a:gd name="connsiteY76" fmla="*/ 295102 h 1675785"/>
                <a:gd name="connsiteX77" fmla="*/ 719579 w 1783930"/>
                <a:gd name="connsiteY77" fmla="*/ 295972 h 1675785"/>
                <a:gd name="connsiteX78" fmla="*/ 719579 w 1783930"/>
                <a:gd name="connsiteY78" fmla="*/ 314818 h 1675785"/>
                <a:gd name="connsiteX79" fmla="*/ 716680 w 1783930"/>
                <a:gd name="connsiteY79" fmla="*/ 315397 h 1675785"/>
                <a:gd name="connsiteX80" fmla="*/ 707982 w 1783930"/>
                <a:gd name="connsiteY80" fmla="*/ 302061 h 1675785"/>
                <a:gd name="connsiteX81" fmla="*/ 705082 w 1783930"/>
                <a:gd name="connsiteY81" fmla="*/ 302640 h 1675785"/>
                <a:gd name="connsiteX82" fmla="*/ 705082 w 1783930"/>
                <a:gd name="connsiteY82" fmla="*/ 323226 h 1675785"/>
                <a:gd name="connsiteX83" fmla="*/ 701603 w 1783930"/>
                <a:gd name="connsiteY83" fmla="*/ 324096 h 1675785"/>
                <a:gd name="connsiteX84" fmla="*/ 690876 w 1783930"/>
                <a:gd name="connsiteY84" fmla="*/ 310179 h 1675785"/>
                <a:gd name="connsiteX85" fmla="*/ 687106 w 1783930"/>
                <a:gd name="connsiteY85" fmla="*/ 310759 h 1675785"/>
                <a:gd name="connsiteX86" fmla="*/ 687106 w 1783930"/>
                <a:gd name="connsiteY86" fmla="*/ 335403 h 1675785"/>
                <a:gd name="connsiteX87" fmla="*/ 670580 w 1783930"/>
                <a:gd name="connsiteY87" fmla="*/ 320326 h 1675785"/>
                <a:gd name="connsiteX88" fmla="*/ 666811 w 1783930"/>
                <a:gd name="connsiteY88" fmla="*/ 339752 h 1675785"/>
                <a:gd name="connsiteX89" fmla="*/ 644776 w 1783930"/>
                <a:gd name="connsiteY89" fmla="*/ 327575 h 1675785"/>
                <a:gd name="connsiteX90" fmla="*/ 616652 w 1783930"/>
                <a:gd name="connsiteY90" fmla="*/ 299451 h 1675785"/>
                <a:gd name="connsiteX91" fmla="*/ 617812 w 1783930"/>
                <a:gd name="connsiteY91" fmla="*/ 284954 h 1675785"/>
                <a:gd name="connsiteX92" fmla="*/ 650865 w 1783930"/>
                <a:gd name="connsiteY92" fmla="*/ 277126 h 1675785"/>
                <a:gd name="connsiteX93" fmla="*/ 659853 w 1783930"/>
                <a:gd name="connsiteY93" fmla="*/ 293942 h 1675785"/>
                <a:gd name="connsiteX94" fmla="*/ 663622 w 1783930"/>
                <a:gd name="connsiteY94" fmla="*/ 301191 h 1675785"/>
                <a:gd name="connsiteX95" fmla="*/ 667971 w 1783930"/>
                <a:gd name="connsiteY95" fmla="*/ 287854 h 1675785"/>
                <a:gd name="connsiteX96" fmla="*/ 670000 w 1783930"/>
                <a:gd name="connsiteY96" fmla="*/ 276546 h 1675785"/>
                <a:gd name="connsiteX97" fmla="*/ 673769 w 1783930"/>
                <a:gd name="connsiteY97" fmla="*/ 276256 h 1675785"/>
                <a:gd name="connsiteX98" fmla="*/ 679278 w 1783930"/>
                <a:gd name="connsiteY98" fmla="*/ 292493 h 1675785"/>
                <a:gd name="connsiteX99" fmla="*/ 683047 w 1783930"/>
                <a:gd name="connsiteY99" fmla="*/ 292783 h 1675785"/>
                <a:gd name="connsiteX100" fmla="*/ 684497 w 1783930"/>
                <a:gd name="connsiteY100" fmla="*/ 268428 h 1675785"/>
                <a:gd name="connsiteX101" fmla="*/ 696674 w 1783930"/>
                <a:gd name="connsiteY101" fmla="*/ 285534 h 1675785"/>
                <a:gd name="connsiteX102" fmla="*/ 698994 w 1783930"/>
                <a:gd name="connsiteY102" fmla="*/ 284664 h 1675785"/>
                <a:gd name="connsiteX103" fmla="*/ 697544 w 1783930"/>
                <a:gd name="connsiteY103" fmla="*/ 266979 h 1675785"/>
                <a:gd name="connsiteX104" fmla="*/ 701023 w 1783930"/>
                <a:gd name="connsiteY104" fmla="*/ 265819 h 1675785"/>
                <a:gd name="connsiteX105" fmla="*/ 712911 w 1783930"/>
                <a:gd name="connsiteY105" fmla="*/ 280315 h 1675785"/>
                <a:gd name="connsiteX106" fmla="*/ 716100 w 1783930"/>
                <a:gd name="connsiteY106" fmla="*/ 255091 h 1675785"/>
                <a:gd name="connsiteX107" fmla="*/ 719579 w 1783930"/>
                <a:gd name="connsiteY107" fmla="*/ 255671 h 1675785"/>
                <a:gd name="connsiteX108" fmla="*/ 725958 w 1783930"/>
                <a:gd name="connsiteY108" fmla="*/ 268718 h 1675785"/>
                <a:gd name="connsiteX109" fmla="*/ 729727 w 1783930"/>
                <a:gd name="connsiteY109" fmla="*/ 267558 h 1675785"/>
                <a:gd name="connsiteX110" fmla="*/ 725668 w 1783930"/>
                <a:gd name="connsiteY110" fmla="*/ 249002 h 1675785"/>
                <a:gd name="connsiteX111" fmla="*/ 727987 w 1783930"/>
                <a:gd name="connsiteY111" fmla="*/ 247553 h 1675785"/>
                <a:gd name="connsiteX112" fmla="*/ 743934 w 1783930"/>
                <a:gd name="connsiteY112" fmla="*/ 261760 h 1675785"/>
                <a:gd name="connsiteX113" fmla="*/ 739005 w 1783930"/>
                <a:gd name="connsiteY113" fmla="*/ 235086 h 1675785"/>
                <a:gd name="connsiteX114" fmla="*/ 741904 w 1783930"/>
                <a:gd name="connsiteY114" fmla="*/ 234216 h 1675785"/>
                <a:gd name="connsiteX115" fmla="*/ 753502 w 1783930"/>
                <a:gd name="connsiteY115" fmla="*/ 249582 h 1675785"/>
                <a:gd name="connsiteX116" fmla="*/ 758720 w 1783930"/>
                <a:gd name="connsiteY116" fmla="*/ 246973 h 1675785"/>
                <a:gd name="connsiteX117" fmla="*/ 741904 w 1783930"/>
                <a:gd name="connsiteY117" fmla="*/ 221459 h 1675785"/>
                <a:gd name="connsiteX118" fmla="*/ 724218 w 1783930"/>
                <a:gd name="connsiteY118" fmla="*/ 190436 h 1675785"/>
                <a:gd name="connsiteX119" fmla="*/ 701603 w 1783930"/>
                <a:gd name="connsiteY119" fmla="*/ 177099 h 1675785"/>
                <a:gd name="connsiteX120" fmla="*/ 693775 w 1783930"/>
                <a:gd name="connsiteY120" fmla="*/ 135928 h 1675785"/>
                <a:gd name="connsiteX121" fmla="*/ 679858 w 1783930"/>
                <a:gd name="connsiteY121" fmla="*/ 118242 h 1675785"/>
                <a:gd name="connsiteX122" fmla="*/ 651155 w 1783930"/>
                <a:gd name="connsiteY122" fmla="*/ 84029 h 1675785"/>
                <a:gd name="connsiteX123" fmla="*/ 644196 w 1783930"/>
                <a:gd name="connsiteY123" fmla="*/ 73012 h 1675785"/>
                <a:gd name="connsiteX124" fmla="*/ 564464 w 1783930"/>
                <a:gd name="connsiteY124" fmla="*/ 25753 h 1675785"/>
                <a:gd name="connsiteX125" fmla="*/ 415437 w 1783930"/>
                <a:gd name="connsiteY125" fmla="*/ 10676 h 1675785"/>
                <a:gd name="connsiteX126" fmla="*/ 284677 w 1783930"/>
                <a:gd name="connsiteY126" fmla="*/ 110124 h 1675785"/>
                <a:gd name="connsiteX127" fmla="*/ 391663 w 1783930"/>
                <a:gd name="connsiteY127" fmla="*/ 414555 h 1675785"/>
                <a:gd name="connsiteX128" fmla="*/ 410798 w 1783930"/>
                <a:gd name="connsiteY128" fmla="*/ 436590 h 1675785"/>
                <a:gd name="connsiteX129" fmla="*/ 393982 w 1783930"/>
                <a:gd name="connsiteY129" fmla="*/ 442679 h 1675785"/>
                <a:gd name="connsiteX130" fmla="*/ 397751 w 1783930"/>
                <a:gd name="connsiteY130" fmla="*/ 459205 h 1675785"/>
                <a:gd name="connsiteX131" fmla="*/ 409059 w 1783930"/>
                <a:gd name="connsiteY131" fmla="*/ 478921 h 1675785"/>
                <a:gd name="connsiteX132" fmla="*/ 405870 w 1783930"/>
                <a:gd name="connsiteY132" fmla="*/ 481240 h 1675785"/>
                <a:gd name="connsiteX133" fmla="*/ 394562 w 1783930"/>
                <a:gd name="connsiteY133" fmla="*/ 475732 h 1675785"/>
                <a:gd name="connsiteX134" fmla="*/ 378616 w 1783930"/>
                <a:gd name="connsiteY134" fmla="*/ 467903 h 1675785"/>
                <a:gd name="connsiteX135" fmla="*/ 373107 w 1783930"/>
                <a:gd name="connsiteY135" fmla="*/ 487909 h 1675785"/>
                <a:gd name="connsiteX136" fmla="*/ 371947 w 1783930"/>
                <a:gd name="connsiteY136" fmla="*/ 492838 h 1675785"/>
                <a:gd name="connsiteX137" fmla="*/ 353681 w 1783930"/>
                <a:gd name="connsiteY137" fmla="*/ 503565 h 1675785"/>
                <a:gd name="connsiteX138" fmla="*/ 336575 w 1783930"/>
                <a:gd name="connsiteY138" fmla="*/ 515453 h 1675785"/>
                <a:gd name="connsiteX139" fmla="*/ 310771 w 1783930"/>
                <a:gd name="connsiteY139" fmla="*/ 525890 h 1675785"/>
                <a:gd name="connsiteX140" fmla="*/ 291055 w 1783930"/>
                <a:gd name="connsiteY140" fmla="*/ 555174 h 1675785"/>
                <a:gd name="connsiteX141" fmla="*/ 247275 w 1783930"/>
                <a:gd name="connsiteY141" fmla="*/ 560103 h 1675785"/>
                <a:gd name="connsiteX142" fmla="*/ 183489 w 1783930"/>
                <a:gd name="connsiteY142" fmla="*/ 683325 h 1675785"/>
                <a:gd name="connsiteX143" fmla="*/ 158845 w 1783930"/>
                <a:gd name="connsiteY143" fmla="*/ 720727 h 1675785"/>
                <a:gd name="connsiteX144" fmla="*/ 146378 w 1783930"/>
                <a:gd name="connsiteY144" fmla="*/ 723046 h 1675785"/>
                <a:gd name="connsiteX145" fmla="*/ 138260 w 1783930"/>
                <a:gd name="connsiteY145" fmla="*/ 742762 h 1675785"/>
                <a:gd name="connsiteX146" fmla="*/ 147248 w 1783930"/>
                <a:gd name="connsiteY146" fmla="*/ 761897 h 1675785"/>
                <a:gd name="connsiteX147" fmla="*/ 126662 w 1783930"/>
                <a:gd name="connsiteY147" fmla="*/ 759288 h 1675785"/>
                <a:gd name="connsiteX148" fmla="*/ 108396 w 1783930"/>
                <a:gd name="connsiteY148" fmla="*/ 767986 h 1675785"/>
                <a:gd name="connsiteX149" fmla="*/ 109556 w 1783930"/>
                <a:gd name="connsiteY149" fmla="*/ 788281 h 1675785"/>
                <a:gd name="connsiteX150" fmla="*/ 117094 w 1783930"/>
                <a:gd name="connsiteY150" fmla="*/ 809157 h 1675785"/>
                <a:gd name="connsiteX151" fmla="*/ 95349 w 1783930"/>
                <a:gd name="connsiteY151" fmla="*/ 819594 h 1675785"/>
                <a:gd name="connsiteX152" fmla="*/ 78533 w 1783930"/>
                <a:gd name="connsiteY152" fmla="*/ 841050 h 1675785"/>
                <a:gd name="connsiteX153" fmla="*/ 85491 w 1783930"/>
                <a:gd name="connsiteY153" fmla="*/ 861635 h 1675785"/>
                <a:gd name="connsiteX154" fmla="*/ 88101 w 1783930"/>
                <a:gd name="connsiteY154" fmla="*/ 886279 h 1675785"/>
                <a:gd name="connsiteX155" fmla="*/ 60557 w 1783930"/>
                <a:gd name="connsiteY155" fmla="*/ 889469 h 1675785"/>
                <a:gd name="connsiteX156" fmla="*/ 61137 w 1783930"/>
                <a:gd name="connsiteY156" fmla="*/ 926870 h 1675785"/>
                <a:gd name="connsiteX157" fmla="*/ 68675 w 1783930"/>
                <a:gd name="connsiteY157" fmla="*/ 935278 h 1675785"/>
                <a:gd name="connsiteX158" fmla="*/ 69545 w 1783930"/>
                <a:gd name="connsiteY158" fmla="*/ 954414 h 1675785"/>
                <a:gd name="connsiteX159" fmla="*/ 53599 w 1783930"/>
                <a:gd name="connsiteY159" fmla="*/ 953834 h 1675785"/>
                <a:gd name="connsiteX160" fmla="*/ 25475 w 1783930"/>
                <a:gd name="connsiteY160" fmla="*/ 970940 h 1675785"/>
                <a:gd name="connsiteX161" fmla="*/ 36203 w 1783930"/>
                <a:gd name="connsiteY161" fmla="*/ 997904 h 1675785"/>
                <a:gd name="connsiteX162" fmla="*/ 48090 w 1783930"/>
                <a:gd name="connsiteY162" fmla="*/ 1025158 h 1675785"/>
                <a:gd name="connsiteX163" fmla="*/ 26345 w 1783930"/>
                <a:gd name="connsiteY163" fmla="*/ 1028637 h 1675785"/>
                <a:gd name="connsiteX164" fmla="*/ 19676 w 1783930"/>
                <a:gd name="connsiteY164" fmla="*/ 1027188 h 1675785"/>
                <a:gd name="connsiteX165" fmla="*/ 15037 w 1783930"/>
                <a:gd name="connsiteY165" fmla="*/ 1040815 h 1675785"/>
                <a:gd name="connsiteX166" fmla="*/ 31854 w 1783930"/>
                <a:gd name="connsiteY166" fmla="*/ 1077926 h 1675785"/>
                <a:gd name="connsiteX167" fmla="*/ 36492 w 1783930"/>
                <a:gd name="connsiteY167" fmla="*/ 1086045 h 1675785"/>
                <a:gd name="connsiteX168" fmla="*/ 28664 w 1783930"/>
                <a:gd name="connsiteY168" fmla="*/ 1094163 h 1675785"/>
                <a:gd name="connsiteX169" fmla="*/ 5469 w 1783930"/>
                <a:gd name="connsiteY169" fmla="*/ 1131854 h 1675785"/>
                <a:gd name="connsiteX170" fmla="*/ 17937 w 1783930"/>
                <a:gd name="connsiteY170" fmla="*/ 1142872 h 1675785"/>
                <a:gd name="connsiteX171" fmla="*/ 31274 w 1783930"/>
                <a:gd name="connsiteY171" fmla="*/ 1146351 h 1675785"/>
                <a:gd name="connsiteX172" fmla="*/ 28664 w 1783930"/>
                <a:gd name="connsiteY172" fmla="*/ 1160848 h 1675785"/>
                <a:gd name="connsiteX173" fmla="*/ 7789 w 1783930"/>
                <a:gd name="connsiteY173" fmla="*/ 1186942 h 1675785"/>
                <a:gd name="connsiteX174" fmla="*/ 10108 w 1783930"/>
                <a:gd name="connsiteY174" fmla="*/ 1223474 h 1675785"/>
                <a:gd name="connsiteX175" fmla="*/ 30694 w 1783930"/>
                <a:gd name="connsiteY175" fmla="*/ 1228693 h 1675785"/>
                <a:gd name="connsiteX176" fmla="*/ 18227 w 1783930"/>
                <a:gd name="connsiteY176" fmla="*/ 1248988 h 1675785"/>
                <a:gd name="connsiteX177" fmla="*/ 8949 w 1783930"/>
                <a:gd name="connsiteY177" fmla="*/ 1282330 h 1675785"/>
                <a:gd name="connsiteX178" fmla="*/ 21416 w 1783930"/>
                <a:gd name="connsiteY178" fmla="*/ 1289869 h 1675785"/>
                <a:gd name="connsiteX179" fmla="*/ 36492 w 1783930"/>
                <a:gd name="connsiteY179" fmla="*/ 1289579 h 1675785"/>
                <a:gd name="connsiteX180" fmla="*/ 38812 w 1783930"/>
                <a:gd name="connsiteY180" fmla="*/ 1293058 h 1675785"/>
                <a:gd name="connsiteX181" fmla="*/ 39682 w 1783930"/>
                <a:gd name="connsiteY181" fmla="*/ 1379459 h 1675785"/>
                <a:gd name="connsiteX182" fmla="*/ 97089 w 1783930"/>
                <a:gd name="connsiteY182" fmla="*/ 1452522 h 1675785"/>
                <a:gd name="connsiteX183" fmla="*/ 111876 w 1783930"/>
                <a:gd name="connsiteY183" fmla="*/ 1470498 h 1675785"/>
                <a:gd name="connsiteX184" fmla="*/ 133911 w 1783930"/>
                <a:gd name="connsiteY184" fmla="*/ 1497462 h 1675785"/>
                <a:gd name="connsiteX185" fmla="*/ 171892 w 1783930"/>
                <a:gd name="connsiteY185" fmla="*/ 1509929 h 1675785"/>
                <a:gd name="connsiteX186" fmla="*/ 145798 w 1783930"/>
                <a:gd name="connsiteY186" fmla="*/ 1429037 h 1675785"/>
                <a:gd name="connsiteX187" fmla="*/ 179140 w 1783930"/>
                <a:gd name="connsiteY187" fmla="*/ 1476297 h 1675785"/>
                <a:gd name="connsiteX188" fmla="*/ 183779 w 1783930"/>
                <a:gd name="connsiteY188" fmla="*/ 1552550 h 1675785"/>
                <a:gd name="connsiteX189" fmla="*/ 190448 w 1783930"/>
                <a:gd name="connsiteY189" fmla="*/ 1570236 h 1675785"/>
                <a:gd name="connsiteX190" fmla="*/ 347013 w 1783930"/>
                <a:gd name="connsiteY190" fmla="*/ 1612277 h 1675785"/>
                <a:gd name="connsiteX191" fmla="*/ 388763 w 1783930"/>
                <a:gd name="connsiteY191" fmla="*/ 1502101 h 1675785"/>
                <a:gd name="connsiteX192" fmla="*/ 711461 w 1783930"/>
                <a:gd name="connsiteY192" fmla="*/ 1297407 h 1675785"/>
                <a:gd name="connsiteX193" fmla="*/ 743934 w 1783930"/>
                <a:gd name="connsiteY193" fmla="*/ 1567626 h 1675785"/>
                <a:gd name="connsiteX194" fmla="*/ 729147 w 1783930"/>
                <a:gd name="connsiteY194" fmla="*/ 1575455 h 1675785"/>
                <a:gd name="connsiteX195" fmla="*/ 703923 w 1783930"/>
                <a:gd name="connsiteY195" fmla="*/ 1638661 h 1675785"/>
                <a:gd name="connsiteX196" fmla="*/ 747703 w 1783930"/>
                <a:gd name="connsiteY196" fmla="*/ 1675772 h 1675785"/>
                <a:gd name="connsiteX197" fmla="*/ 793802 w 1783930"/>
                <a:gd name="connsiteY197" fmla="*/ 1666204 h 1675785"/>
                <a:gd name="connsiteX198" fmla="*/ 846861 w 1783930"/>
                <a:gd name="connsiteY198" fmla="*/ 1643010 h 1675785"/>
                <a:gd name="connsiteX199" fmla="*/ 877014 w 1783930"/>
                <a:gd name="connsiteY199" fmla="*/ 1648518 h 1675785"/>
                <a:gd name="connsiteX200" fmla="*/ 892090 w 1783930"/>
                <a:gd name="connsiteY200" fmla="*/ 1654027 h 1675785"/>
                <a:gd name="connsiteX201" fmla="*/ 1026620 w 1783930"/>
                <a:gd name="connsiteY201" fmla="*/ 1663015 h 1675785"/>
                <a:gd name="connsiteX202" fmla="*/ 1137955 w 1783930"/>
                <a:gd name="connsiteY202" fmla="*/ 1658956 h 1675785"/>
                <a:gd name="connsiteX203" fmla="*/ 1158541 w 1783930"/>
                <a:gd name="connsiteY203" fmla="*/ 1660985 h 1675785"/>
                <a:gd name="connsiteX204" fmla="*/ 1190723 w 1783930"/>
                <a:gd name="connsiteY204" fmla="*/ 1657796 h 1675785"/>
                <a:gd name="connsiteX205" fmla="*/ 1194203 w 1783930"/>
                <a:gd name="connsiteY205" fmla="*/ 1640110 h 1675785"/>
                <a:gd name="connsiteX206" fmla="*/ 1180286 w 1783930"/>
                <a:gd name="connsiteY206" fmla="*/ 1632572 h 1675785"/>
                <a:gd name="connsiteX207" fmla="*/ 1147523 w 1783930"/>
                <a:gd name="connsiteY207" fmla="*/ 1628513 h 1675785"/>
                <a:gd name="connsiteX208" fmla="*/ 1112441 w 1783930"/>
                <a:gd name="connsiteY208" fmla="*/ 1628223 h 1675785"/>
                <a:gd name="connsiteX209" fmla="*/ 1103453 w 1783930"/>
                <a:gd name="connsiteY209" fmla="*/ 1627063 h 1675785"/>
                <a:gd name="connsiteX210" fmla="*/ 1073590 w 1783930"/>
                <a:gd name="connsiteY210" fmla="*/ 1618945 h 1675785"/>
                <a:gd name="connsiteX211" fmla="*/ 1047786 w 1783930"/>
                <a:gd name="connsiteY211" fmla="*/ 1616045 h 1675785"/>
                <a:gd name="connsiteX212" fmla="*/ 977621 w 1783930"/>
                <a:gd name="connsiteY212" fmla="*/ 1594591 h 1675785"/>
                <a:gd name="connsiteX213" fmla="*/ 973562 w 1783930"/>
                <a:gd name="connsiteY213" fmla="*/ 1590531 h 1675785"/>
                <a:gd name="connsiteX214" fmla="*/ 926593 w 1783930"/>
                <a:gd name="connsiteY214" fmla="*/ 1567047 h 1675785"/>
                <a:gd name="connsiteX215" fmla="*/ 893830 w 1783930"/>
                <a:gd name="connsiteY215" fmla="*/ 1552260 h 1675785"/>
                <a:gd name="connsiteX216" fmla="*/ 859038 w 1783930"/>
                <a:gd name="connsiteY216" fmla="*/ 1542982 h 1675785"/>
                <a:gd name="connsiteX217" fmla="*/ 845701 w 1783930"/>
                <a:gd name="connsiteY217" fmla="*/ 1535444 h 1675785"/>
                <a:gd name="connsiteX218" fmla="*/ 823666 w 1783930"/>
                <a:gd name="connsiteY218" fmla="*/ 1460640 h 1675785"/>
                <a:gd name="connsiteX219" fmla="*/ 781045 w 1783930"/>
                <a:gd name="connsiteY219" fmla="*/ 1270733 h 1675785"/>
                <a:gd name="connsiteX220" fmla="*/ 794092 w 1783930"/>
                <a:gd name="connsiteY220" fmla="*/ 1247248 h 1675785"/>
                <a:gd name="connsiteX221" fmla="*/ 888611 w 1783930"/>
                <a:gd name="connsiteY221" fmla="*/ 1215356 h 1675785"/>
                <a:gd name="connsiteX222" fmla="*/ 923983 w 1783930"/>
                <a:gd name="connsiteY222" fmla="*/ 1256236 h 1675785"/>
                <a:gd name="connsiteX223" fmla="*/ 1090696 w 1783930"/>
                <a:gd name="connsiteY223" fmla="*/ 1355104 h 1675785"/>
                <a:gd name="connsiteX224" fmla="*/ 1334821 w 1783930"/>
                <a:gd name="connsiteY224" fmla="*/ 1561538 h 1675785"/>
                <a:gd name="connsiteX225" fmla="*/ 1342069 w 1783930"/>
                <a:gd name="connsiteY225" fmla="*/ 1569946 h 1675785"/>
                <a:gd name="connsiteX226" fmla="*/ 1312496 w 1783930"/>
                <a:gd name="connsiteY226" fmla="*/ 1625613 h 1675785"/>
                <a:gd name="connsiteX227" fmla="*/ 1400346 w 1783930"/>
                <a:gd name="connsiteY227" fmla="*/ 1658666 h 1675785"/>
                <a:gd name="connsiteX228" fmla="*/ 1423251 w 1783930"/>
                <a:gd name="connsiteY228" fmla="*/ 1643589 h 1675785"/>
                <a:gd name="connsiteX229" fmla="*/ 1474280 w 1783930"/>
                <a:gd name="connsiteY229" fmla="*/ 1638950 h 1675785"/>
                <a:gd name="connsiteX230" fmla="*/ 1529947 w 1783930"/>
                <a:gd name="connsiteY230" fmla="*/ 1637791 h 1675785"/>
                <a:gd name="connsiteX231" fmla="*/ 1569668 w 1783930"/>
                <a:gd name="connsiteY231" fmla="*/ 1647648 h 1675785"/>
                <a:gd name="connsiteX232" fmla="*/ 1621857 w 1783930"/>
                <a:gd name="connsiteY232" fmla="*/ 1647938 h 1675785"/>
                <a:gd name="connsiteX233" fmla="*/ 1647081 w 1783930"/>
                <a:gd name="connsiteY233" fmla="*/ 1652867 h 1675785"/>
                <a:gd name="connsiteX234" fmla="*/ 1663607 w 1783930"/>
                <a:gd name="connsiteY234" fmla="*/ 1656057 h 1675785"/>
                <a:gd name="connsiteX235" fmla="*/ 1695790 w 1783930"/>
                <a:gd name="connsiteY235" fmla="*/ 1657796 h 1675785"/>
                <a:gd name="connsiteX236" fmla="*/ 1697530 w 1783930"/>
                <a:gd name="connsiteY236" fmla="*/ 1643589 h 1675785"/>
                <a:gd name="connsiteX237" fmla="*/ 1721304 w 1783930"/>
                <a:gd name="connsiteY237" fmla="*/ 1654607 h 1675785"/>
                <a:gd name="connsiteX238" fmla="*/ 1738700 w 1783930"/>
                <a:gd name="connsiteY238" fmla="*/ 1643010 h 1675785"/>
                <a:gd name="connsiteX239" fmla="*/ 1759576 w 1783930"/>
                <a:gd name="connsiteY239" fmla="*/ 1647938 h 1675785"/>
                <a:gd name="connsiteX240" fmla="*/ 1772913 w 1783930"/>
                <a:gd name="connsiteY240" fmla="*/ 1619235 h 1675785"/>
                <a:gd name="connsiteX241" fmla="*/ 625350 w 1783930"/>
                <a:gd name="connsiteY241" fmla="*/ 106065 h 1675785"/>
                <a:gd name="connsiteX242" fmla="*/ 651155 w 1783930"/>
                <a:gd name="connsiteY242" fmla="*/ 114473 h 1675785"/>
                <a:gd name="connsiteX243" fmla="*/ 668551 w 1783930"/>
                <a:gd name="connsiteY243" fmla="*/ 159413 h 1675785"/>
                <a:gd name="connsiteX244" fmla="*/ 643036 w 1783930"/>
                <a:gd name="connsiteY244" fmla="*/ 197104 h 1675785"/>
                <a:gd name="connsiteX245" fmla="*/ 605345 w 1783930"/>
                <a:gd name="connsiteY245" fmla="*/ 174779 h 1675785"/>
                <a:gd name="connsiteX246" fmla="*/ 625350 w 1783930"/>
                <a:gd name="connsiteY246" fmla="*/ 106065 h 1675785"/>
                <a:gd name="connsiteX247" fmla="*/ 789743 w 1783930"/>
                <a:gd name="connsiteY247" fmla="*/ 662450 h 1675785"/>
                <a:gd name="connsiteX248" fmla="*/ 707402 w 1783930"/>
                <a:gd name="connsiteY248" fmla="*/ 838440 h 1675785"/>
                <a:gd name="connsiteX249" fmla="*/ 729437 w 1783930"/>
                <a:gd name="connsiteY249" fmla="*/ 737253 h 1675785"/>
                <a:gd name="connsiteX250" fmla="*/ 765099 w 1783930"/>
                <a:gd name="connsiteY250" fmla="*/ 667958 h 1675785"/>
                <a:gd name="connsiteX251" fmla="*/ 789743 w 1783930"/>
                <a:gd name="connsiteY251" fmla="*/ 662450 h 1675785"/>
                <a:gd name="connsiteX252" fmla="*/ 747123 w 1783930"/>
                <a:gd name="connsiteY252" fmla="*/ 656651 h 1675785"/>
                <a:gd name="connsiteX253" fmla="*/ 725668 w 1783930"/>
                <a:gd name="connsiteY253" fmla="*/ 705650 h 1675785"/>
                <a:gd name="connsiteX254" fmla="*/ 681018 w 1783930"/>
                <a:gd name="connsiteY254" fmla="*/ 799589 h 1675785"/>
                <a:gd name="connsiteX255" fmla="*/ 691456 w 1783930"/>
                <a:gd name="connsiteY255" fmla="*/ 834961 h 1675785"/>
                <a:gd name="connsiteX256" fmla="*/ 709431 w 1783930"/>
                <a:gd name="connsiteY256" fmla="*/ 843949 h 1675785"/>
                <a:gd name="connsiteX257" fmla="*/ 701893 w 1783930"/>
                <a:gd name="connsiteY257" fmla="*/ 852937 h 1675785"/>
                <a:gd name="connsiteX258" fmla="*/ 689426 w 1783930"/>
                <a:gd name="connsiteY258" fmla="*/ 847718 h 1675785"/>
                <a:gd name="connsiteX259" fmla="*/ 528802 w 1783930"/>
                <a:gd name="connsiteY259" fmla="*/ 758418 h 1675785"/>
                <a:gd name="connsiteX260" fmla="*/ 519234 w 1783930"/>
                <a:gd name="connsiteY260" fmla="*/ 743342 h 1675785"/>
                <a:gd name="connsiteX261" fmla="*/ 510826 w 1783930"/>
                <a:gd name="connsiteY261" fmla="*/ 639835 h 1675785"/>
                <a:gd name="connsiteX262" fmla="*/ 509086 w 1783930"/>
                <a:gd name="connsiteY262" fmla="*/ 620699 h 1675785"/>
                <a:gd name="connsiteX263" fmla="*/ 747123 w 1783930"/>
                <a:gd name="connsiteY263" fmla="*/ 656651 h 1675785"/>
                <a:gd name="connsiteX264" fmla="*/ 484152 w 1783930"/>
                <a:gd name="connsiteY264" fmla="*/ 713188 h 1675785"/>
                <a:gd name="connsiteX265" fmla="*/ 444141 w 1783930"/>
                <a:gd name="connsiteY265" fmla="*/ 701881 h 1675785"/>
                <a:gd name="connsiteX266" fmla="*/ 484442 w 1783930"/>
                <a:gd name="connsiteY266" fmla="*/ 671728 h 1675785"/>
                <a:gd name="connsiteX267" fmla="*/ 484152 w 1783930"/>
                <a:gd name="connsiteY267" fmla="*/ 713188 h 1675785"/>
                <a:gd name="connsiteX268" fmla="*/ 465886 w 1783930"/>
                <a:gd name="connsiteY268" fmla="*/ 625628 h 1675785"/>
                <a:gd name="connsiteX269" fmla="*/ 473134 w 1783930"/>
                <a:gd name="connsiteY269" fmla="*/ 644474 h 1675785"/>
                <a:gd name="connsiteX270" fmla="*/ 419786 w 1783930"/>
                <a:gd name="connsiteY270" fmla="*/ 681006 h 1675785"/>
                <a:gd name="connsiteX271" fmla="*/ 405870 w 1783930"/>
                <a:gd name="connsiteY271" fmla="*/ 667958 h 1675785"/>
                <a:gd name="connsiteX272" fmla="*/ 465886 w 1783930"/>
                <a:gd name="connsiteY272" fmla="*/ 625628 h 1675785"/>
                <a:gd name="connsiteX273" fmla="*/ 398621 w 1783930"/>
                <a:gd name="connsiteY273" fmla="*/ 548505 h 1675785"/>
                <a:gd name="connsiteX274" fmla="*/ 442981 w 1783930"/>
                <a:gd name="connsiteY274" fmla="*/ 555754 h 1675785"/>
                <a:gd name="connsiteX275" fmla="*/ 389633 w 1783930"/>
                <a:gd name="connsiteY275" fmla="*/ 577789 h 1675785"/>
                <a:gd name="connsiteX276" fmla="*/ 398621 w 1783930"/>
                <a:gd name="connsiteY276" fmla="*/ 548505 h 1675785"/>
                <a:gd name="connsiteX277" fmla="*/ 358610 w 1783930"/>
                <a:gd name="connsiteY277" fmla="*/ 611711 h 1675785"/>
                <a:gd name="connsiteX278" fmla="*/ 442981 w 1783930"/>
                <a:gd name="connsiteY278" fmla="*/ 601563 h 1675785"/>
                <a:gd name="connsiteX279" fmla="*/ 403260 w 1783930"/>
                <a:gd name="connsiteY279" fmla="*/ 636355 h 1675785"/>
                <a:gd name="connsiteX280" fmla="*/ 358900 w 1783930"/>
                <a:gd name="connsiteY280" fmla="*/ 626208 h 1675785"/>
                <a:gd name="connsiteX281" fmla="*/ 334836 w 1783930"/>
                <a:gd name="connsiteY281" fmla="*/ 666219 h 1675785"/>
                <a:gd name="connsiteX282" fmla="*/ 353681 w 1783930"/>
                <a:gd name="connsiteY282" fmla="*/ 701881 h 1675785"/>
                <a:gd name="connsiteX283" fmla="*/ 364409 w 1783930"/>
                <a:gd name="connsiteY283" fmla="*/ 707390 h 1675785"/>
                <a:gd name="connsiteX284" fmla="*/ 412538 w 1783930"/>
                <a:gd name="connsiteY284" fmla="*/ 722756 h 1675785"/>
                <a:gd name="connsiteX285" fmla="*/ 434283 w 1783930"/>
                <a:gd name="connsiteY285" fmla="*/ 738993 h 1675785"/>
                <a:gd name="connsiteX286" fmla="*/ 344113 w 1783930"/>
                <a:gd name="connsiteY286" fmla="*/ 731164 h 1675785"/>
                <a:gd name="connsiteX287" fmla="*/ 322368 w 1783930"/>
                <a:gd name="connsiteY287" fmla="*/ 695502 h 1675785"/>
                <a:gd name="connsiteX288" fmla="*/ 348173 w 1783930"/>
                <a:gd name="connsiteY288" fmla="*/ 703910 h 1675785"/>
                <a:gd name="connsiteX289" fmla="*/ 331646 w 1783930"/>
                <a:gd name="connsiteY289" fmla="*/ 675787 h 1675785"/>
                <a:gd name="connsiteX290" fmla="*/ 358610 w 1783930"/>
                <a:gd name="connsiteY290" fmla="*/ 611711 h 1675785"/>
                <a:gd name="connsiteX291" fmla="*/ 338025 w 1783930"/>
                <a:gd name="connsiteY291" fmla="*/ 755229 h 1675785"/>
                <a:gd name="connsiteX292" fmla="*/ 428484 w 1783930"/>
                <a:gd name="connsiteY292" fmla="*/ 770016 h 1675785"/>
                <a:gd name="connsiteX293" fmla="*/ 484732 w 1783930"/>
                <a:gd name="connsiteY293" fmla="*/ 769436 h 1675785"/>
                <a:gd name="connsiteX294" fmla="*/ 392243 w 1783930"/>
                <a:gd name="connsiteY294" fmla="*/ 804808 h 1675785"/>
                <a:gd name="connsiteX295" fmla="*/ 263512 w 1783930"/>
                <a:gd name="connsiteY295" fmla="*/ 735803 h 1675785"/>
                <a:gd name="connsiteX296" fmla="*/ 265541 w 1783930"/>
                <a:gd name="connsiteY296" fmla="*/ 729425 h 1675785"/>
                <a:gd name="connsiteX297" fmla="*/ 299753 w 1783930"/>
                <a:gd name="connsiteY297" fmla="*/ 735513 h 1675785"/>
                <a:gd name="connsiteX298" fmla="*/ 338025 w 1783930"/>
                <a:gd name="connsiteY298" fmla="*/ 755229 h 1675785"/>
                <a:gd name="connsiteX299" fmla="*/ 258293 w 1783930"/>
                <a:gd name="connsiteY299" fmla="*/ 609681 h 1675785"/>
                <a:gd name="connsiteX300" fmla="*/ 300913 w 1783930"/>
                <a:gd name="connsiteY300" fmla="*/ 676657 h 1675785"/>
                <a:gd name="connsiteX301" fmla="*/ 267861 w 1783930"/>
                <a:gd name="connsiteY301" fmla="*/ 631717 h 1675785"/>
                <a:gd name="connsiteX302" fmla="*/ 244086 w 1783930"/>
                <a:gd name="connsiteY302" fmla="*/ 672887 h 1675785"/>
                <a:gd name="connsiteX303" fmla="*/ 258293 w 1783930"/>
                <a:gd name="connsiteY303" fmla="*/ 609681 h 1675785"/>
                <a:gd name="connsiteX304" fmla="*/ 221761 w 1783930"/>
                <a:gd name="connsiteY304" fmla="*/ 748850 h 1675785"/>
                <a:gd name="connsiteX305" fmla="*/ 234228 w 1783930"/>
                <a:gd name="connsiteY305" fmla="*/ 745661 h 1675785"/>
                <a:gd name="connsiteX306" fmla="*/ 257713 w 1783930"/>
                <a:gd name="connsiteY306" fmla="*/ 763347 h 1675785"/>
                <a:gd name="connsiteX307" fmla="*/ 464436 w 1783930"/>
                <a:gd name="connsiteY307" fmla="*/ 816115 h 1675785"/>
                <a:gd name="connsiteX308" fmla="*/ 501548 w 1783930"/>
                <a:gd name="connsiteY308" fmla="*/ 805388 h 1675785"/>
                <a:gd name="connsiteX309" fmla="*/ 407029 w 1783930"/>
                <a:gd name="connsiteY309" fmla="*/ 876132 h 1675785"/>
                <a:gd name="connsiteX310" fmla="*/ 244376 w 1783930"/>
                <a:gd name="connsiteY310" fmla="*/ 791471 h 1675785"/>
                <a:gd name="connsiteX311" fmla="*/ 223211 w 1783930"/>
                <a:gd name="connsiteY311" fmla="*/ 760448 h 1675785"/>
                <a:gd name="connsiteX312" fmla="*/ 221761 w 1783930"/>
                <a:gd name="connsiteY312" fmla="*/ 748850 h 1675785"/>
                <a:gd name="connsiteX313" fmla="*/ 189868 w 1783930"/>
                <a:gd name="connsiteY313" fmla="*/ 765377 h 1675785"/>
                <a:gd name="connsiteX314" fmla="*/ 319469 w 1783930"/>
                <a:gd name="connsiteY314" fmla="*/ 884830 h 1675785"/>
                <a:gd name="connsiteX315" fmla="*/ 492560 w 1783930"/>
                <a:gd name="connsiteY315" fmla="*/ 870623 h 1675785"/>
                <a:gd name="connsiteX316" fmla="*/ 451679 w 1783930"/>
                <a:gd name="connsiteY316" fmla="*/ 918752 h 1675785"/>
                <a:gd name="connsiteX317" fmla="*/ 206394 w 1783930"/>
                <a:gd name="connsiteY317" fmla="*/ 825103 h 1675785"/>
                <a:gd name="connsiteX318" fmla="*/ 186389 w 1783930"/>
                <a:gd name="connsiteY318" fmla="*/ 767406 h 1675785"/>
                <a:gd name="connsiteX319" fmla="*/ 189868 w 1783930"/>
                <a:gd name="connsiteY319" fmla="*/ 765377 h 1675785"/>
                <a:gd name="connsiteX320" fmla="*/ 169283 w 1783930"/>
                <a:gd name="connsiteY320" fmla="*/ 825973 h 1675785"/>
                <a:gd name="connsiteX321" fmla="*/ 465886 w 1783930"/>
                <a:gd name="connsiteY321" fmla="*/ 944846 h 1675785"/>
                <a:gd name="connsiteX322" fmla="*/ 445301 w 1783930"/>
                <a:gd name="connsiteY322" fmla="*/ 971230 h 1675785"/>
                <a:gd name="connsiteX323" fmla="*/ 321209 w 1783930"/>
                <a:gd name="connsiteY323" fmla="*/ 985437 h 1675785"/>
                <a:gd name="connsiteX324" fmla="*/ 183779 w 1783930"/>
                <a:gd name="connsiteY324" fmla="*/ 886859 h 1675785"/>
                <a:gd name="connsiteX325" fmla="*/ 164934 w 1783930"/>
                <a:gd name="connsiteY325" fmla="*/ 827133 h 1675785"/>
                <a:gd name="connsiteX326" fmla="*/ 169283 w 1783930"/>
                <a:gd name="connsiteY326" fmla="*/ 825973 h 1675785"/>
                <a:gd name="connsiteX327" fmla="*/ 145798 w 1783930"/>
                <a:gd name="connsiteY327" fmla="*/ 895847 h 1675785"/>
                <a:gd name="connsiteX328" fmla="*/ 199146 w 1783930"/>
                <a:gd name="connsiteY328" fmla="*/ 943397 h 1675785"/>
                <a:gd name="connsiteX329" fmla="*/ 307292 w 1783930"/>
                <a:gd name="connsiteY329" fmla="*/ 1008342 h 1675785"/>
                <a:gd name="connsiteX330" fmla="*/ 426745 w 1783930"/>
                <a:gd name="connsiteY330" fmla="*/ 1005153 h 1675785"/>
                <a:gd name="connsiteX331" fmla="*/ 433703 w 1783930"/>
                <a:gd name="connsiteY331" fmla="*/ 1003123 h 1675785"/>
                <a:gd name="connsiteX332" fmla="*/ 436603 w 1783930"/>
                <a:gd name="connsiteY332" fmla="*/ 1003993 h 1675785"/>
                <a:gd name="connsiteX333" fmla="*/ 312800 w 1783930"/>
                <a:gd name="connsiteY333" fmla="*/ 1040525 h 1675785"/>
                <a:gd name="connsiteX334" fmla="*/ 146378 w 1783930"/>
                <a:gd name="connsiteY334" fmla="*/ 902806 h 1675785"/>
                <a:gd name="connsiteX335" fmla="*/ 145218 w 1783930"/>
                <a:gd name="connsiteY335" fmla="*/ 898747 h 1675785"/>
                <a:gd name="connsiteX336" fmla="*/ 145798 w 1783930"/>
                <a:gd name="connsiteY336" fmla="*/ 895847 h 1675785"/>
                <a:gd name="connsiteX337" fmla="*/ 146958 w 1783930"/>
                <a:gd name="connsiteY337" fmla="*/ 953254 h 1675785"/>
                <a:gd name="connsiteX338" fmla="*/ 269890 w 1783930"/>
                <a:gd name="connsiteY338" fmla="*/ 1053862 h 1675785"/>
                <a:gd name="connsiteX339" fmla="*/ 414858 w 1783930"/>
                <a:gd name="connsiteY339" fmla="*/ 1047483 h 1675785"/>
                <a:gd name="connsiteX340" fmla="*/ 423846 w 1783930"/>
                <a:gd name="connsiteY340" fmla="*/ 1042844 h 1675785"/>
                <a:gd name="connsiteX341" fmla="*/ 427035 w 1783930"/>
                <a:gd name="connsiteY341" fmla="*/ 1042554 h 1675785"/>
                <a:gd name="connsiteX342" fmla="*/ 282067 w 1783930"/>
                <a:gd name="connsiteY342" fmla="*/ 1092423 h 1675785"/>
                <a:gd name="connsiteX343" fmla="*/ 140289 w 1783930"/>
                <a:gd name="connsiteY343" fmla="*/ 953834 h 1675785"/>
                <a:gd name="connsiteX344" fmla="*/ 138260 w 1783930"/>
                <a:gd name="connsiteY344" fmla="*/ 943107 h 1675785"/>
                <a:gd name="connsiteX345" fmla="*/ 146958 w 1783930"/>
                <a:gd name="connsiteY345" fmla="*/ 953254 h 1675785"/>
                <a:gd name="connsiteX346" fmla="*/ 127822 w 1783930"/>
                <a:gd name="connsiteY346" fmla="*/ 1009792 h 1675785"/>
                <a:gd name="connsiteX347" fmla="*/ 163484 w 1783930"/>
                <a:gd name="connsiteY347" fmla="*/ 1038785 h 1675785"/>
                <a:gd name="connsiteX348" fmla="*/ 209294 w 1783930"/>
                <a:gd name="connsiteY348" fmla="*/ 1084885 h 1675785"/>
                <a:gd name="connsiteX349" fmla="*/ 417177 w 1783930"/>
                <a:gd name="connsiteY349" fmla="*/ 1077926 h 1675785"/>
                <a:gd name="connsiteX350" fmla="*/ 431674 w 1783930"/>
                <a:gd name="connsiteY350" fmla="*/ 1061690 h 1675785"/>
                <a:gd name="connsiteX351" fmla="*/ 394272 w 1783930"/>
                <a:gd name="connsiteY351" fmla="*/ 1123736 h 1675785"/>
                <a:gd name="connsiteX352" fmla="*/ 197116 w 1783930"/>
                <a:gd name="connsiteY352" fmla="*/ 1113588 h 1675785"/>
                <a:gd name="connsiteX353" fmla="*/ 147538 w 1783930"/>
                <a:gd name="connsiteY353" fmla="*/ 1059081 h 1675785"/>
                <a:gd name="connsiteX354" fmla="*/ 127822 w 1783930"/>
                <a:gd name="connsiteY354" fmla="*/ 1009792 h 1675785"/>
                <a:gd name="connsiteX355" fmla="*/ 269020 w 1783930"/>
                <a:gd name="connsiteY355" fmla="*/ 1235361 h 1675785"/>
                <a:gd name="connsiteX356" fmla="*/ 258583 w 1783930"/>
                <a:gd name="connsiteY356" fmla="*/ 1232462 h 1675785"/>
                <a:gd name="connsiteX357" fmla="*/ 191318 w 1783930"/>
                <a:gd name="connsiteY357" fmla="*/ 1216226 h 1675785"/>
                <a:gd name="connsiteX358" fmla="*/ 159135 w 1783930"/>
                <a:gd name="connsiteY358" fmla="*/ 1223474 h 1675785"/>
                <a:gd name="connsiteX359" fmla="*/ 137390 w 1783930"/>
                <a:gd name="connsiteY359" fmla="*/ 1212456 h 1675785"/>
                <a:gd name="connsiteX360" fmla="*/ 122313 w 1783930"/>
                <a:gd name="connsiteY360" fmla="*/ 1156209 h 1675785"/>
                <a:gd name="connsiteX361" fmla="*/ 148117 w 1783930"/>
                <a:gd name="connsiteY361" fmla="*/ 1164617 h 1675785"/>
                <a:gd name="connsiteX362" fmla="*/ 180590 w 1783930"/>
                <a:gd name="connsiteY362" fmla="*/ 1183753 h 1675785"/>
                <a:gd name="connsiteX363" fmla="*/ 211613 w 1783930"/>
                <a:gd name="connsiteY363" fmla="*/ 1191581 h 1675785"/>
                <a:gd name="connsiteX364" fmla="*/ 213933 w 1783930"/>
                <a:gd name="connsiteY364" fmla="*/ 1186362 h 1675785"/>
                <a:gd name="connsiteX365" fmla="*/ 186969 w 1783930"/>
                <a:gd name="connsiteY365" fmla="*/ 1164037 h 1675785"/>
                <a:gd name="connsiteX366" fmla="*/ 141739 w 1783930"/>
                <a:gd name="connsiteY366" fmla="*/ 1128085 h 1675785"/>
                <a:gd name="connsiteX367" fmla="*/ 120864 w 1783930"/>
                <a:gd name="connsiteY367" fmla="*/ 1081696 h 1675785"/>
                <a:gd name="connsiteX368" fmla="*/ 154496 w 1783930"/>
                <a:gd name="connsiteY368" fmla="*/ 1108080 h 1675785"/>
                <a:gd name="connsiteX369" fmla="*/ 225240 w 1783930"/>
                <a:gd name="connsiteY369" fmla="*/ 1165777 h 1675785"/>
                <a:gd name="connsiteX370" fmla="*/ 365279 w 1783930"/>
                <a:gd name="connsiteY370" fmla="*/ 1170706 h 1675785"/>
                <a:gd name="connsiteX371" fmla="*/ 466756 w 1783930"/>
                <a:gd name="connsiteY371" fmla="*/ 1044874 h 1675785"/>
                <a:gd name="connsiteX372" fmla="*/ 487631 w 1783930"/>
                <a:gd name="connsiteY372" fmla="*/ 984857 h 1675785"/>
                <a:gd name="connsiteX373" fmla="*/ 508217 w 1783930"/>
                <a:gd name="connsiteY373" fmla="*/ 955574 h 1675785"/>
                <a:gd name="connsiteX374" fmla="*/ 512856 w 1783930"/>
                <a:gd name="connsiteY374" fmla="*/ 947746 h 1675785"/>
                <a:gd name="connsiteX375" fmla="*/ 524163 w 1783930"/>
                <a:gd name="connsiteY375" fmla="*/ 848588 h 1675785"/>
                <a:gd name="connsiteX376" fmla="*/ 524453 w 1783930"/>
                <a:gd name="connsiteY376" fmla="*/ 811186 h 1675785"/>
                <a:gd name="connsiteX377" fmla="*/ 528222 w 1783930"/>
                <a:gd name="connsiteY377" fmla="*/ 808287 h 1675785"/>
                <a:gd name="connsiteX378" fmla="*/ 603895 w 1783930"/>
                <a:gd name="connsiteY378" fmla="*/ 867144 h 1675785"/>
                <a:gd name="connsiteX379" fmla="*/ 612303 w 1783930"/>
                <a:gd name="connsiteY379" fmla="*/ 905995 h 1675785"/>
                <a:gd name="connsiteX380" fmla="*/ 427325 w 1783930"/>
                <a:gd name="connsiteY380" fmla="*/ 1217965 h 1675785"/>
                <a:gd name="connsiteX381" fmla="*/ 356001 w 1783930"/>
                <a:gd name="connsiteY381" fmla="*/ 1320022 h 1675785"/>
                <a:gd name="connsiteX382" fmla="*/ 347883 w 1783930"/>
                <a:gd name="connsiteY382" fmla="*/ 1330750 h 1675785"/>
                <a:gd name="connsiteX383" fmla="*/ 330486 w 1783930"/>
                <a:gd name="connsiteY383" fmla="*/ 1280011 h 1675785"/>
                <a:gd name="connsiteX384" fmla="*/ 269020 w 1783930"/>
                <a:gd name="connsiteY384" fmla="*/ 1235361 h 1675785"/>
                <a:gd name="connsiteX385" fmla="*/ 333966 w 1783930"/>
                <a:gd name="connsiteY385" fmla="*/ 1585602 h 1675785"/>
                <a:gd name="connsiteX386" fmla="*/ 343823 w 1783930"/>
                <a:gd name="connsiteY386" fmla="*/ 1538923 h 1675785"/>
                <a:gd name="connsiteX387" fmla="*/ 375716 w 1783930"/>
                <a:gd name="connsiteY387" fmla="*/ 1531964 h 1675785"/>
                <a:gd name="connsiteX388" fmla="*/ 333966 w 1783930"/>
                <a:gd name="connsiteY388" fmla="*/ 1585602 h 1675785"/>
                <a:gd name="connsiteX389" fmla="*/ 684497 w 1783930"/>
                <a:gd name="connsiteY389" fmla="*/ 1221444 h 1675785"/>
                <a:gd name="connsiteX390" fmla="*/ 376586 w 1783930"/>
                <a:gd name="connsiteY390" fmla="*/ 1412801 h 1675785"/>
                <a:gd name="connsiteX391" fmla="*/ 381805 w 1783930"/>
                <a:gd name="connsiteY391" fmla="*/ 1402364 h 1675785"/>
                <a:gd name="connsiteX392" fmla="*/ 530252 w 1783930"/>
                <a:gd name="connsiteY392" fmla="*/ 1178244 h 1675785"/>
                <a:gd name="connsiteX393" fmla="*/ 643036 w 1783930"/>
                <a:gd name="connsiteY393" fmla="*/ 1003123 h 1675785"/>
                <a:gd name="connsiteX394" fmla="*/ 648835 w 1783930"/>
                <a:gd name="connsiteY394" fmla="*/ 993265 h 1675785"/>
                <a:gd name="connsiteX395" fmla="*/ 654344 w 1783930"/>
                <a:gd name="connsiteY395" fmla="*/ 992396 h 1675785"/>
                <a:gd name="connsiteX396" fmla="*/ 677539 w 1783930"/>
                <a:gd name="connsiteY396" fmla="*/ 1124316 h 1675785"/>
                <a:gd name="connsiteX397" fmla="*/ 689716 w 1783930"/>
                <a:gd name="connsiteY397" fmla="*/ 1208687 h 1675785"/>
                <a:gd name="connsiteX398" fmla="*/ 684497 w 1783930"/>
                <a:gd name="connsiteY398" fmla="*/ 1221444 h 1675785"/>
                <a:gd name="connsiteX399" fmla="*/ 726828 w 1783930"/>
                <a:gd name="connsiteY399" fmla="*/ 1194480 h 1675785"/>
                <a:gd name="connsiteX400" fmla="*/ 699574 w 1783930"/>
                <a:gd name="connsiteY400" fmla="*/ 1070098 h 1675785"/>
                <a:gd name="connsiteX401" fmla="*/ 707692 w 1783930"/>
                <a:gd name="connsiteY401" fmla="*/ 1067779 h 1675785"/>
                <a:gd name="connsiteX402" fmla="*/ 727117 w 1783930"/>
                <a:gd name="connsiteY402" fmla="*/ 1126636 h 1675785"/>
                <a:gd name="connsiteX403" fmla="*/ 735816 w 1783930"/>
                <a:gd name="connsiteY403" fmla="*/ 1174765 h 1675785"/>
                <a:gd name="connsiteX404" fmla="*/ 726828 w 1783930"/>
                <a:gd name="connsiteY404" fmla="*/ 1194480 h 1675785"/>
                <a:gd name="connsiteX405" fmla="*/ 752052 w 1783930"/>
                <a:gd name="connsiteY405" fmla="*/ 1393666 h 1675785"/>
                <a:gd name="connsiteX406" fmla="*/ 750602 w 1783930"/>
                <a:gd name="connsiteY406" fmla="*/ 1394245 h 1675785"/>
                <a:gd name="connsiteX407" fmla="*/ 747413 w 1783930"/>
                <a:gd name="connsiteY407" fmla="*/ 1370471 h 1675785"/>
                <a:gd name="connsiteX408" fmla="*/ 736395 w 1783930"/>
                <a:gd name="connsiteY408" fmla="*/ 1295088 h 1675785"/>
                <a:gd name="connsiteX409" fmla="*/ 752052 w 1783930"/>
                <a:gd name="connsiteY409" fmla="*/ 1277692 h 1675785"/>
                <a:gd name="connsiteX410" fmla="*/ 752052 w 1783930"/>
                <a:gd name="connsiteY410" fmla="*/ 1393666 h 1675785"/>
                <a:gd name="connsiteX411" fmla="*/ 1197392 w 1783930"/>
                <a:gd name="connsiteY411" fmla="*/ 1412801 h 1675785"/>
                <a:gd name="connsiteX412" fmla="*/ 930362 w 1783930"/>
                <a:gd name="connsiteY412" fmla="*/ 1218835 h 1675785"/>
                <a:gd name="connsiteX413" fmla="*/ 931812 w 1783930"/>
                <a:gd name="connsiteY413" fmla="*/ 1215356 h 1675785"/>
                <a:gd name="connsiteX414" fmla="*/ 982840 w 1783930"/>
                <a:gd name="connsiteY414" fmla="*/ 1238260 h 1675785"/>
                <a:gd name="connsiteX415" fmla="*/ 1146363 w 1783930"/>
                <a:gd name="connsiteY415" fmla="*/ 1362063 h 1675785"/>
                <a:gd name="connsiteX416" fmla="*/ 1200291 w 1783930"/>
                <a:gd name="connsiteY416" fmla="*/ 1409612 h 1675785"/>
                <a:gd name="connsiteX417" fmla="*/ 1197392 w 1783930"/>
                <a:gd name="connsiteY417" fmla="*/ 1412801 h 167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783930" h="1675785">
                  <a:moveTo>
                    <a:pt x="1772913" y="1619235"/>
                  </a:moveTo>
                  <a:cubicBezTo>
                    <a:pt x="1776682" y="1619235"/>
                    <a:pt x="1780451" y="1614016"/>
                    <a:pt x="1783930" y="1611117"/>
                  </a:cubicBezTo>
                  <a:cubicBezTo>
                    <a:pt x="1783640" y="1609087"/>
                    <a:pt x="1783060" y="1607347"/>
                    <a:pt x="1782771" y="1605318"/>
                  </a:cubicBezTo>
                  <a:cubicBezTo>
                    <a:pt x="1763055" y="1599809"/>
                    <a:pt x="1743629" y="1590821"/>
                    <a:pt x="1723334" y="1589372"/>
                  </a:cubicBezTo>
                  <a:cubicBezTo>
                    <a:pt x="1663897" y="1584733"/>
                    <a:pt x="1605620" y="1578354"/>
                    <a:pt x="1550533" y="1552840"/>
                  </a:cubicBezTo>
                  <a:cubicBezTo>
                    <a:pt x="1538355" y="1547041"/>
                    <a:pt x="1521249" y="1549941"/>
                    <a:pt x="1506752" y="1551970"/>
                  </a:cubicBezTo>
                  <a:cubicBezTo>
                    <a:pt x="1498054" y="1553130"/>
                    <a:pt x="1493416" y="1553130"/>
                    <a:pt x="1487617" y="1546171"/>
                  </a:cubicBezTo>
                  <a:cubicBezTo>
                    <a:pt x="1473700" y="1530225"/>
                    <a:pt x="1456594" y="1518627"/>
                    <a:pt x="1433689" y="1520947"/>
                  </a:cubicBezTo>
                  <a:cubicBezTo>
                    <a:pt x="1425571" y="1492823"/>
                    <a:pt x="1414263" y="1483545"/>
                    <a:pt x="1386140" y="1481226"/>
                  </a:cubicBezTo>
                  <a:cubicBezTo>
                    <a:pt x="1381501" y="1480936"/>
                    <a:pt x="1376862" y="1478617"/>
                    <a:pt x="1373093" y="1476297"/>
                  </a:cubicBezTo>
                  <a:cubicBezTo>
                    <a:pt x="1242332" y="1394825"/>
                    <a:pt x="1122009" y="1299727"/>
                    <a:pt x="1012124" y="1191581"/>
                  </a:cubicBezTo>
                  <a:cubicBezTo>
                    <a:pt x="1010674" y="1190131"/>
                    <a:pt x="1009514" y="1188682"/>
                    <a:pt x="1007775" y="1186362"/>
                  </a:cubicBezTo>
                  <a:cubicBezTo>
                    <a:pt x="1010384" y="1184623"/>
                    <a:pt x="1012703" y="1182883"/>
                    <a:pt x="1013573" y="1182303"/>
                  </a:cubicBezTo>
                  <a:cubicBezTo>
                    <a:pt x="997627" y="1159978"/>
                    <a:pt x="982840" y="1138233"/>
                    <a:pt x="966604" y="1117068"/>
                  </a:cubicBezTo>
                  <a:cubicBezTo>
                    <a:pt x="959065" y="1107210"/>
                    <a:pt x="950077" y="1097642"/>
                    <a:pt x="939640" y="1091263"/>
                  </a:cubicBezTo>
                  <a:cubicBezTo>
                    <a:pt x="931232" y="1086045"/>
                    <a:pt x="919924" y="1085755"/>
                    <a:pt x="909776" y="1084305"/>
                  </a:cubicBezTo>
                  <a:cubicBezTo>
                    <a:pt x="901658" y="1082855"/>
                    <a:pt x="892380" y="1084885"/>
                    <a:pt x="885132" y="1081696"/>
                  </a:cubicBezTo>
                  <a:cubicBezTo>
                    <a:pt x="867736" y="1074447"/>
                    <a:pt x="852949" y="1077636"/>
                    <a:pt x="839902" y="1090104"/>
                  </a:cubicBezTo>
                  <a:cubicBezTo>
                    <a:pt x="830044" y="1099961"/>
                    <a:pt x="821636" y="1111269"/>
                    <a:pt x="811778" y="1121127"/>
                  </a:cubicBezTo>
                  <a:cubicBezTo>
                    <a:pt x="797572" y="1135623"/>
                    <a:pt x="782785" y="1149540"/>
                    <a:pt x="765389" y="1166356"/>
                  </a:cubicBezTo>
                  <a:cubicBezTo>
                    <a:pt x="754371" y="1091554"/>
                    <a:pt x="749153" y="1021969"/>
                    <a:pt x="753792" y="951805"/>
                  </a:cubicBezTo>
                  <a:cubicBezTo>
                    <a:pt x="754081" y="948615"/>
                    <a:pt x="756401" y="944556"/>
                    <a:pt x="759010" y="942527"/>
                  </a:cubicBezTo>
                  <a:cubicBezTo>
                    <a:pt x="773217" y="932669"/>
                    <a:pt x="776696" y="918752"/>
                    <a:pt x="771478" y="904255"/>
                  </a:cubicBezTo>
                  <a:cubicBezTo>
                    <a:pt x="764519" y="884540"/>
                    <a:pt x="754371" y="865694"/>
                    <a:pt x="746253" y="845978"/>
                  </a:cubicBezTo>
                  <a:cubicBezTo>
                    <a:pt x="744224" y="841050"/>
                    <a:pt x="741904" y="834381"/>
                    <a:pt x="743644" y="830322"/>
                  </a:cubicBezTo>
                  <a:cubicBezTo>
                    <a:pt x="766549" y="778714"/>
                    <a:pt x="790323" y="727685"/>
                    <a:pt x="813808" y="676366"/>
                  </a:cubicBezTo>
                  <a:cubicBezTo>
                    <a:pt x="817577" y="667958"/>
                    <a:pt x="822506" y="666219"/>
                    <a:pt x="832074" y="667958"/>
                  </a:cubicBezTo>
                  <a:cubicBezTo>
                    <a:pt x="878174" y="676366"/>
                    <a:pt x="924273" y="684195"/>
                    <a:pt x="970373" y="691733"/>
                  </a:cubicBezTo>
                  <a:cubicBezTo>
                    <a:pt x="1002556" y="696952"/>
                    <a:pt x="1011254" y="692313"/>
                    <a:pt x="1025750" y="662740"/>
                  </a:cubicBezTo>
                  <a:cubicBezTo>
                    <a:pt x="1029230" y="655781"/>
                    <a:pt x="1031839" y="648533"/>
                    <a:pt x="1035318" y="641574"/>
                  </a:cubicBezTo>
                  <a:cubicBezTo>
                    <a:pt x="1044306" y="622439"/>
                    <a:pt x="1051555" y="602143"/>
                    <a:pt x="1062572" y="584167"/>
                  </a:cubicBezTo>
                  <a:cubicBezTo>
                    <a:pt x="1095625" y="531399"/>
                    <a:pt x="1130127" y="479501"/>
                    <a:pt x="1164049" y="427312"/>
                  </a:cubicBezTo>
                  <a:cubicBezTo>
                    <a:pt x="1184635" y="395709"/>
                    <a:pt x="1204930" y="364107"/>
                    <a:pt x="1224936" y="332214"/>
                  </a:cubicBezTo>
                  <a:cubicBezTo>
                    <a:pt x="1226675" y="329315"/>
                    <a:pt x="1225226" y="323806"/>
                    <a:pt x="1224936" y="319747"/>
                  </a:cubicBezTo>
                  <a:cubicBezTo>
                    <a:pt x="1220297" y="320037"/>
                    <a:pt x="1215368" y="319457"/>
                    <a:pt x="1211019" y="320616"/>
                  </a:cubicBezTo>
                  <a:cubicBezTo>
                    <a:pt x="1208699" y="321196"/>
                    <a:pt x="1206380" y="324096"/>
                    <a:pt x="1204930" y="326415"/>
                  </a:cubicBezTo>
                  <a:cubicBezTo>
                    <a:pt x="1192463" y="343521"/>
                    <a:pt x="1178836" y="359758"/>
                    <a:pt x="1167819" y="377444"/>
                  </a:cubicBezTo>
                  <a:cubicBezTo>
                    <a:pt x="1117950" y="456016"/>
                    <a:pt x="1069241" y="535458"/>
                    <a:pt x="1019372" y="614030"/>
                  </a:cubicBezTo>
                  <a:cubicBezTo>
                    <a:pt x="1011544" y="626498"/>
                    <a:pt x="999076" y="636066"/>
                    <a:pt x="988639" y="646793"/>
                  </a:cubicBezTo>
                  <a:cubicBezTo>
                    <a:pt x="966894" y="625338"/>
                    <a:pt x="959645" y="622729"/>
                    <a:pt x="935581" y="626208"/>
                  </a:cubicBezTo>
                  <a:cubicBezTo>
                    <a:pt x="927463" y="627368"/>
                    <a:pt x="919344" y="628817"/>
                    <a:pt x="911226" y="630267"/>
                  </a:cubicBezTo>
                  <a:cubicBezTo>
                    <a:pt x="885712" y="634326"/>
                    <a:pt x="859908" y="638385"/>
                    <a:pt x="834973" y="626208"/>
                  </a:cubicBezTo>
                  <a:cubicBezTo>
                    <a:pt x="845701" y="600404"/>
                    <a:pt x="855269" y="574599"/>
                    <a:pt x="867156" y="549955"/>
                  </a:cubicBezTo>
                  <a:cubicBezTo>
                    <a:pt x="874115" y="536038"/>
                    <a:pt x="884552" y="523571"/>
                    <a:pt x="894410" y="511394"/>
                  </a:cubicBezTo>
                  <a:cubicBezTo>
                    <a:pt x="900788" y="503565"/>
                    <a:pt x="909487" y="494577"/>
                    <a:pt x="901658" y="486749"/>
                  </a:cubicBezTo>
                  <a:cubicBezTo>
                    <a:pt x="897599" y="482690"/>
                    <a:pt x="882523" y="485879"/>
                    <a:pt x="874984" y="490228"/>
                  </a:cubicBezTo>
                  <a:cubicBezTo>
                    <a:pt x="867736" y="494287"/>
                    <a:pt x="862517" y="503565"/>
                    <a:pt x="858458" y="511394"/>
                  </a:cubicBezTo>
                  <a:cubicBezTo>
                    <a:pt x="854109" y="519222"/>
                    <a:pt x="852079" y="528500"/>
                    <a:pt x="848890" y="537198"/>
                  </a:cubicBezTo>
                  <a:cubicBezTo>
                    <a:pt x="839902" y="561552"/>
                    <a:pt x="831494" y="586197"/>
                    <a:pt x="821346" y="610261"/>
                  </a:cubicBezTo>
                  <a:cubicBezTo>
                    <a:pt x="813808" y="628237"/>
                    <a:pt x="810619" y="628817"/>
                    <a:pt x="790323" y="620699"/>
                  </a:cubicBezTo>
                  <a:cubicBezTo>
                    <a:pt x="799601" y="597504"/>
                    <a:pt x="808589" y="574310"/>
                    <a:pt x="818447" y="551115"/>
                  </a:cubicBezTo>
                  <a:cubicBezTo>
                    <a:pt x="832074" y="519222"/>
                    <a:pt x="849760" y="490228"/>
                    <a:pt x="877594" y="468483"/>
                  </a:cubicBezTo>
                  <a:cubicBezTo>
                    <a:pt x="879623" y="467034"/>
                    <a:pt x="881653" y="464134"/>
                    <a:pt x="881943" y="461815"/>
                  </a:cubicBezTo>
                  <a:cubicBezTo>
                    <a:pt x="882523" y="440649"/>
                    <a:pt x="852659" y="405277"/>
                    <a:pt x="828885" y="399769"/>
                  </a:cubicBezTo>
                  <a:cubicBezTo>
                    <a:pt x="815258" y="474572"/>
                    <a:pt x="800471" y="549085"/>
                    <a:pt x="764519" y="616930"/>
                  </a:cubicBezTo>
                  <a:cubicBezTo>
                    <a:pt x="752342" y="614900"/>
                    <a:pt x="741904" y="613451"/>
                    <a:pt x="731466" y="611421"/>
                  </a:cubicBezTo>
                  <a:cubicBezTo>
                    <a:pt x="652314" y="596055"/>
                    <a:pt x="573452" y="580688"/>
                    <a:pt x="494590" y="565321"/>
                  </a:cubicBezTo>
                  <a:cubicBezTo>
                    <a:pt x="480383" y="562712"/>
                    <a:pt x="469075" y="558363"/>
                    <a:pt x="462987" y="542707"/>
                  </a:cubicBezTo>
                  <a:cubicBezTo>
                    <a:pt x="460087" y="535168"/>
                    <a:pt x="448780" y="530819"/>
                    <a:pt x="440952" y="525600"/>
                  </a:cubicBezTo>
                  <a:cubicBezTo>
                    <a:pt x="437762" y="523571"/>
                    <a:pt x="433413" y="522991"/>
                    <a:pt x="430224" y="521831"/>
                  </a:cubicBezTo>
                  <a:cubicBezTo>
                    <a:pt x="436313" y="517772"/>
                    <a:pt x="445591" y="514873"/>
                    <a:pt x="446460" y="510234"/>
                  </a:cubicBezTo>
                  <a:cubicBezTo>
                    <a:pt x="451679" y="487329"/>
                    <a:pt x="471685" y="470513"/>
                    <a:pt x="470815" y="444709"/>
                  </a:cubicBezTo>
                  <a:cubicBezTo>
                    <a:pt x="482412" y="446158"/>
                    <a:pt x="485022" y="438620"/>
                    <a:pt x="488791" y="429342"/>
                  </a:cubicBezTo>
                  <a:cubicBezTo>
                    <a:pt x="494010" y="416585"/>
                    <a:pt x="500678" y="404118"/>
                    <a:pt x="509666" y="393680"/>
                  </a:cubicBezTo>
                  <a:cubicBezTo>
                    <a:pt x="524453" y="376284"/>
                    <a:pt x="541269" y="360627"/>
                    <a:pt x="558375" y="343231"/>
                  </a:cubicBezTo>
                  <a:cubicBezTo>
                    <a:pt x="580120" y="347000"/>
                    <a:pt x="589978" y="365846"/>
                    <a:pt x="600706" y="384692"/>
                  </a:cubicBezTo>
                  <a:cubicBezTo>
                    <a:pt x="618102" y="415425"/>
                    <a:pt x="635788" y="422963"/>
                    <a:pt x="667681" y="408757"/>
                  </a:cubicBezTo>
                  <a:cubicBezTo>
                    <a:pt x="700443" y="394260"/>
                    <a:pt x="733496" y="388171"/>
                    <a:pt x="768868" y="391651"/>
                  </a:cubicBezTo>
                  <a:cubicBezTo>
                    <a:pt x="788004" y="393680"/>
                    <a:pt x="793802" y="385852"/>
                    <a:pt x="788874" y="367296"/>
                  </a:cubicBezTo>
                  <a:cubicBezTo>
                    <a:pt x="782205" y="342362"/>
                    <a:pt x="774667" y="317427"/>
                    <a:pt x="768288" y="294812"/>
                  </a:cubicBezTo>
                  <a:cubicBezTo>
                    <a:pt x="767998" y="295102"/>
                    <a:pt x="766259" y="298581"/>
                    <a:pt x="763359" y="303800"/>
                  </a:cubicBezTo>
                  <a:cubicBezTo>
                    <a:pt x="760460" y="296552"/>
                    <a:pt x="758720" y="292203"/>
                    <a:pt x="755241" y="284085"/>
                  </a:cubicBezTo>
                  <a:cubicBezTo>
                    <a:pt x="753792" y="293652"/>
                    <a:pt x="752632" y="299161"/>
                    <a:pt x="751182" y="307859"/>
                  </a:cubicBezTo>
                  <a:cubicBezTo>
                    <a:pt x="745963" y="300321"/>
                    <a:pt x="742774" y="295682"/>
                    <a:pt x="738715" y="289593"/>
                  </a:cubicBezTo>
                  <a:cubicBezTo>
                    <a:pt x="736395" y="298871"/>
                    <a:pt x="734656" y="305250"/>
                    <a:pt x="733206" y="311339"/>
                  </a:cubicBezTo>
                  <a:cubicBezTo>
                    <a:pt x="732046" y="311048"/>
                    <a:pt x="730597" y="310759"/>
                    <a:pt x="729437" y="310179"/>
                  </a:cubicBezTo>
                  <a:cubicBezTo>
                    <a:pt x="727697" y="305250"/>
                    <a:pt x="725668" y="300031"/>
                    <a:pt x="723928" y="295102"/>
                  </a:cubicBezTo>
                  <a:cubicBezTo>
                    <a:pt x="722479" y="295392"/>
                    <a:pt x="721029" y="295682"/>
                    <a:pt x="719579" y="295972"/>
                  </a:cubicBezTo>
                  <a:cubicBezTo>
                    <a:pt x="719579" y="302350"/>
                    <a:pt x="719579" y="308439"/>
                    <a:pt x="719579" y="314818"/>
                  </a:cubicBezTo>
                  <a:cubicBezTo>
                    <a:pt x="718709" y="315108"/>
                    <a:pt x="717550" y="315108"/>
                    <a:pt x="716680" y="315397"/>
                  </a:cubicBezTo>
                  <a:cubicBezTo>
                    <a:pt x="713780" y="311048"/>
                    <a:pt x="710881" y="306410"/>
                    <a:pt x="707982" y="302061"/>
                  </a:cubicBezTo>
                  <a:cubicBezTo>
                    <a:pt x="707112" y="302350"/>
                    <a:pt x="705952" y="302350"/>
                    <a:pt x="705082" y="302640"/>
                  </a:cubicBezTo>
                  <a:cubicBezTo>
                    <a:pt x="705082" y="309599"/>
                    <a:pt x="705082" y="316267"/>
                    <a:pt x="705082" y="323226"/>
                  </a:cubicBezTo>
                  <a:cubicBezTo>
                    <a:pt x="703923" y="323516"/>
                    <a:pt x="702763" y="323806"/>
                    <a:pt x="701603" y="324096"/>
                  </a:cubicBezTo>
                  <a:cubicBezTo>
                    <a:pt x="698124" y="319457"/>
                    <a:pt x="694355" y="314818"/>
                    <a:pt x="690876" y="310179"/>
                  </a:cubicBezTo>
                  <a:cubicBezTo>
                    <a:pt x="689716" y="310469"/>
                    <a:pt x="688266" y="310469"/>
                    <a:pt x="687106" y="310759"/>
                  </a:cubicBezTo>
                  <a:cubicBezTo>
                    <a:pt x="687106" y="317717"/>
                    <a:pt x="687106" y="324965"/>
                    <a:pt x="687106" y="335403"/>
                  </a:cubicBezTo>
                  <a:cubicBezTo>
                    <a:pt x="679858" y="328735"/>
                    <a:pt x="675509" y="324965"/>
                    <a:pt x="670580" y="320326"/>
                  </a:cubicBezTo>
                  <a:cubicBezTo>
                    <a:pt x="669130" y="327865"/>
                    <a:pt x="667971" y="333373"/>
                    <a:pt x="666811" y="339752"/>
                  </a:cubicBezTo>
                  <a:cubicBezTo>
                    <a:pt x="658113" y="335113"/>
                    <a:pt x="650575" y="332504"/>
                    <a:pt x="644776" y="327575"/>
                  </a:cubicBezTo>
                  <a:cubicBezTo>
                    <a:pt x="634628" y="318877"/>
                    <a:pt x="625060" y="309599"/>
                    <a:pt x="616652" y="299451"/>
                  </a:cubicBezTo>
                  <a:cubicBezTo>
                    <a:pt x="614333" y="296552"/>
                    <a:pt x="615782" y="285824"/>
                    <a:pt x="617812" y="284954"/>
                  </a:cubicBezTo>
                  <a:cubicBezTo>
                    <a:pt x="628250" y="280895"/>
                    <a:pt x="639557" y="277706"/>
                    <a:pt x="650865" y="277126"/>
                  </a:cubicBezTo>
                  <a:cubicBezTo>
                    <a:pt x="653764" y="277126"/>
                    <a:pt x="656953" y="288144"/>
                    <a:pt x="659853" y="293942"/>
                  </a:cubicBezTo>
                  <a:cubicBezTo>
                    <a:pt x="660432" y="295102"/>
                    <a:pt x="661012" y="296262"/>
                    <a:pt x="663622" y="301191"/>
                  </a:cubicBezTo>
                  <a:cubicBezTo>
                    <a:pt x="665941" y="293942"/>
                    <a:pt x="667101" y="291043"/>
                    <a:pt x="667971" y="287854"/>
                  </a:cubicBezTo>
                  <a:cubicBezTo>
                    <a:pt x="668841" y="284085"/>
                    <a:pt x="669420" y="280315"/>
                    <a:pt x="670000" y="276546"/>
                  </a:cubicBezTo>
                  <a:cubicBezTo>
                    <a:pt x="671160" y="276546"/>
                    <a:pt x="672610" y="276546"/>
                    <a:pt x="673769" y="276256"/>
                  </a:cubicBezTo>
                  <a:cubicBezTo>
                    <a:pt x="675509" y="281765"/>
                    <a:pt x="677539" y="287274"/>
                    <a:pt x="679278" y="292493"/>
                  </a:cubicBezTo>
                  <a:cubicBezTo>
                    <a:pt x="680438" y="292493"/>
                    <a:pt x="681888" y="292783"/>
                    <a:pt x="683047" y="292783"/>
                  </a:cubicBezTo>
                  <a:cubicBezTo>
                    <a:pt x="683627" y="285824"/>
                    <a:pt x="683917" y="279156"/>
                    <a:pt x="684497" y="268428"/>
                  </a:cubicBezTo>
                  <a:cubicBezTo>
                    <a:pt x="690006" y="276256"/>
                    <a:pt x="693195" y="280895"/>
                    <a:pt x="696674" y="285534"/>
                  </a:cubicBezTo>
                  <a:cubicBezTo>
                    <a:pt x="697544" y="285244"/>
                    <a:pt x="698124" y="284954"/>
                    <a:pt x="698994" y="284664"/>
                  </a:cubicBezTo>
                  <a:cubicBezTo>
                    <a:pt x="698414" y="278866"/>
                    <a:pt x="698124" y="272777"/>
                    <a:pt x="697544" y="266979"/>
                  </a:cubicBezTo>
                  <a:cubicBezTo>
                    <a:pt x="698704" y="266688"/>
                    <a:pt x="699864" y="266109"/>
                    <a:pt x="701023" y="265819"/>
                  </a:cubicBezTo>
                  <a:cubicBezTo>
                    <a:pt x="704213" y="269878"/>
                    <a:pt x="707692" y="273937"/>
                    <a:pt x="712911" y="280315"/>
                  </a:cubicBezTo>
                  <a:cubicBezTo>
                    <a:pt x="714070" y="270168"/>
                    <a:pt x="715230" y="262629"/>
                    <a:pt x="716100" y="255091"/>
                  </a:cubicBezTo>
                  <a:cubicBezTo>
                    <a:pt x="717260" y="255381"/>
                    <a:pt x="718419" y="255381"/>
                    <a:pt x="719579" y="255671"/>
                  </a:cubicBezTo>
                  <a:cubicBezTo>
                    <a:pt x="721609" y="260020"/>
                    <a:pt x="723638" y="264369"/>
                    <a:pt x="725958" y="268718"/>
                  </a:cubicBezTo>
                  <a:cubicBezTo>
                    <a:pt x="727117" y="268428"/>
                    <a:pt x="728567" y="267848"/>
                    <a:pt x="729727" y="267558"/>
                  </a:cubicBezTo>
                  <a:cubicBezTo>
                    <a:pt x="728277" y="261470"/>
                    <a:pt x="727117" y="255381"/>
                    <a:pt x="725668" y="249002"/>
                  </a:cubicBezTo>
                  <a:cubicBezTo>
                    <a:pt x="726538" y="248423"/>
                    <a:pt x="727117" y="248133"/>
                    <a:pt x="727987" y="247553"/>
                  </a:cubicBezTo>
                  <a:cubicBezTo>
                    <a:pt x="732336" y="251322"/>
                    <a:pt x="736395" y="255381"/>
                    <a:pt x="743934" y="261760"/>
                  </a:cubicBezTo>
                  <a:cubicBezTo>
                    <a:pt x="741904" y="250162"/>
                    <a:pt x="740454" y="242624"/>
                    <a:pt x="739005" y="235086"/>
                  </a:cubicBezTo>
                  <a:cubicBezTo>
                    <a:pt x="739875" y="234796"/>
                    <a:pt x="741034" y="234506"/>
                    <a:pt x="741904" y="234216"/>
                  </a:cubicBezTo>
                  <a:cubicBezTo>
                    <a:pt x="745673" y="239435"/>
                    <a:pt x="749442" y="244653"/>
                    <a:pt x="753502" y="249582"/>
                  </a:cubicBezTo>
                  <a:cubicBezTo>
                    <a:pt x="755241" y="248712"/>
                    <a:pt x="756981" y="247843"/>
                    <a:pt x="758720" y="246973"/>
                  </a:cubicBezTo>
                  <a:cubicBezTo>
                    <a:pt x="758720" y="235955"/>
                    <a:pt x="747413" y="230157"/>
                    <a:pt x="741904" y="221459"/>
                  </a:cubicBezTo>
                  <a:cubicBezTo>
                    <a:pt x="735526" y="211601"/>
                    <a:pt x="730307" y="201163"/>
                    <a:pt x="724218" y="190436"/>
                  </a:cubicBezTo>
                  <a:cubicBezTo>
                    <a:pt x="711171" y="197684"/>
                    <a:pt x="704792" y="189276"/>
                    <a:pt x="701603" y="177099"/>
                  </a:cubicBezTo>
                  <a:cubicBezTo>
                    <a:pt x="698124" y="163472"/>
                    <a:pt x="694935" y="149845"/>
                    <a:pt x="693775" y="135928"/>
                  </a:cubicBezTo>
                  <a:cubicBezTo>
                    <a:pt x="692905" y="125780"/>
                    <a:pt x="690006" y="121141"/>
                    <a:pt x="679858" y="118242"/>
                  </a:cubicBezTo>
                  <a:cubicBezTo>
                    <a:pt x="663332" y="113603"/>
                    <a:pt x="652604" y="102585"/>
                    <a:pt x="651155" y="84029"/>
                  </a:cubicBezTo>
                  <a:cubicBezTo>
                    <a:pt x="650865" y="79970"/>
                    <a:pt x="647675" y="75042"/>
                    <a:pt x="644196" y="73012"/>
                  </a:cubicBezTo>
                  <a:cubicBezTo>
                    <a:pt x="617812" y="56776"/>
                    <a:pt x="591718" y="40249"/>
                    <a:pt x="564464" y="25753"/>
                  </a:cubicBezTo>
                  <a:cubicBezTo>
                    <a:pt x="517205" y="528"/>
                    <a:pt x="467626" y="-9330"/>
                    <a:pt x="415437" y="10676"/>
                  </a:cubicBezTo>
                  <a:cubicBezTo>
                    <a:pt x="362089" y="30971"/>
                    <a:pt x="318309" y="64314"/>
                    <a:pt x="284677" y="110124"/>
                  </a:cubicBezTo>
                  <a:cubicBezTo>
                    <a:pt x="200886" y="222908"/>
                    <a:pt x="255103" y="377154"/>
                    <a:pt x="391663" y="414555"/>
                  </a:cubicBezTo>
                  <a:cubicBezTo>
                    <a:pt x="404710" y="418035"/>
                    <a:pt x="410219" y="426153"/>
                    <a:pt x="410798" y="436590"/>
                  </a:cubicBezTo>
                  <a:cubicBezTo>
                    <a:pt x="403840" y="438910"/>
                    <a:pt x="395432" y="439200"/>
                    <a:pt x="393982" y="442679"/>
                  </a:cubicBezTo>
                  <a:cubicBezTo>
                    <a:pt x="392243" y="447028"/>
                    <a:pt x="395432" y="453987"/>
                    <a:pt x="397751" y="459205"/>
                  </a:cubicBezTo>
                  <a:cubicBezTo>
                    <a:pt x="400941" y="466164"/>
                    <a:pt x="405290" y="472252"/>
                    <a:pt x="409059" y="478921"/>
                  </a:cubicBezTo>
                  <a:cubicBezTo>
                    <a:pt x="407899" y="479791"/>
                    <a:pt x="407029" y="480660"/>
                    <a:pt x="405870" y="481240"/>
                  </a:cubicBezTo>
                  <a:cubicBezTo>
                    <a:pt x="402100" y="479501"/>
                    <a:pt x="398331" y="477471"/>
                    <a:pt x="394562" y="475732"/>
                  </a:cubicBezTo>
                  <a:cubicBezTo>
                    <a:pt x="389343" y="473122"/>
                    <a:pt x="383835" y="470513"/>
                    <a:pt x="378616" y="467903"/>
                  </a:cubicBezTo>
                  <a:cubicBezTo>
                    <a:pt x="376876" y="474572"/>
                    <a:pt x="374847" y="481240"/>
                    <a:pt x="373107" y="487909"/>
                  </a:cubicBezTo>
                  <a:cubicBezTo>
                    <a:pt x="372527" y="489648"/>
                    <a:pt x="372527" y="491388"/>
                    <a:pt x="371947" y="492838"/>
                  </a:cubicBezTo>
                  <a:cubicBezTo>
                    <a:pt x="354261" y="491098"/>
                    <a:pt x="354261" y="491098"/>
                    <a:pt x="353681" y="503565"/>
                  </a:cubicBezTo>
                  <a:cubicBezTo>
                    <a:pt x="353101" y="519512"/>
                    <a:pt x="351942" y="520961"/>
                    <a:pt x="336575" y="515453"/>
                  </a:cubicBezTo>
                  <a:cubicBezTo>
                    <a:pt x="324108" y="511104"/>
                    <a:pt x="316860" y="514583"/>
                    <a:pt x="310771" y="525890"/>
                  </a:cubicBezTo>
                  <a:cubicBezTo>
                    <a:pt x="305262" y="536328"/>
                    <a:pt x="297724" y="545316"/>
                    <a:pt x="291055" y="555174"/>
                  </a:cubicBezTo>
                  <a:cubicBezTo>
                    <a:pt x="266991" y="536038"/>
                    <a:pt x="263512" y="534878"/>
                    <a:pt x="247275" y="560103"/>
                  </a:cubicBezTo>
                  <a:cubicBezTo>
                    <a:pt x="222051" y="598954"/>
                    <a:pt x="190158" y="634616"/>
                    <a:pt x="183489" y="683325"/>
                  </a:cubicBezTo>
                  <a:cubicBezTo>
                    <a:pt x="156236" y="687094"/>
                    <a:pt x="156236" y="687094"/>
                    <a:pt x="158845" y="720727"/>
                  </a:cubicBezTo>
                  <a:cubicBezTo>
                    <a:pt x="154786" y="721596"/>
                    <a:pt x="150727" y="722176"/>
                    <a:pt x="146378" y="723046"/>
                  </a:cubicBezTo>
                  <a:cubicBezTo>
                    <a:pt x="132171" y="725945"/>
                    <a:pt x="130431" y="730584"/>
                    <a:pt x="138260" y="742762"/>
                  </a:cubicBezTo>
                  <a:cubicBezTo>
                    <a:pt x="141449" y="747691"/>
                    <a:pt x="143189" y="753199"/>
                    <a:pt x="147248" y="761897"/>
                  </a:cubicBezTo>
                  <a:cubicBezTo>
                    <a:pt x="137970" y="760738"/>
                    <a:pt x="131881" y="761027"/>
                    <a:pt x="126662" y="759288"/>
                  </a:cubicBezTo>
                  <a:cubicBezTo>
                    <a:pt x="117094" y="755809"/>
                    <a:pt x="112745" y="760448"/>
                    <a:pt x="108396" y="767986"/>
                  </a:cubicBezTo>
                  <a:cubicBezTo>
                    <a:pt x="104047" y="775524"/>
                    <a:pt x="102888" y="780743"/>
                    <a:pt x="109556" y="788281"/>
                  </a:cubicBezTo>
                  <a:cubicBezTo>
                    <a:pt x="114485" y="793790"/>
                    <a:pt x="119704" y="805098"/>
                    <a:pt x="117094" y="809157"/>
                  </a:cubicBezTo>
                  <a:cubicBezTo>
                    <a:pt x="113325" y="814955"/>
                    <a:pt x="103178" y="818725"/>
                    <a:pt x="95349" y="819594"/>
                  </a:cubicBezTo>
                  <a:cubicBezTo>
                    <a:pt x="79983" y="821334"/>
                    <a:pt x="75054" y="825973"/>
                    <a:pt x="78533" y="841050"/>
                  </a:cubicBezTo>
                  <a:cubicBezTo>
                    <a:pt x="80273" y="848008"/>
                    <a:pt x="84042" y="854676"/>
                    <a:pt x="85491" y="861635"/>
                  </a:cubicBezTo>
                  <a:cubicBezTo>
                    <a:pt x="87231" y="870043"/>
                    <a:pt x="87521" y="878741"/>
                    <a:pt x="88101" y="886279"/>
                  </a:cubicBezTo>
                  <a:cubicBezTo>
                    <a:pt x="76504" y="887439"/>
                    <a:pt x="66356" y="885120"/>
                    <a:pt x="60557" y="889469"/>
                  </a:cubicBezTo>
                  <a:cubicBezTo>
                    <a:pt x="45770" y="899906"/>
                    <a:pt x="46930" y="915273"/>
                    <a:pt x="61137" y="926870"/>
                  </a:cubicBezTo>
                  <a:cubicBezTo>
                    <a:pt x="64036" y="929190"/>
                    <a:pt x="68095" y="932089"/>
                    <a:pt x="68675" y="935278"/>
                  </a:cubicBezTo>
                  <a:cubicBezTo>
                    <a:pt x="70125" y="941367"/>
                    <a:pt x="69255" y="948036"/>
                    <a:pt x="69545" y="954414"/>
                  </a:cubicBezTo>
                  <a:cubicBezTo>
                    <a:pt x="64326" y="954414"/>
                    <a:pt x="58528" y="955284"/>
                    <a:pt x="53599" y="953834"/>
                  </a:cubicBezTo>
                  <a:cubicBezTo>
                    <a:pt x="41131" y="950065"/>
                    <a:pt x="30984" y="955864"/>
                    <a:pt x="25475" y="970940"/>
                  </a:cubicBezTo>
                  <a:cubicBezTo>
                    <a:pt x="19966" y="986017"/>
                    <a:pt x="22576" y="992396"/>
                    <a:pt x="36203" y="997904"/>
                  </a:cubicBezTo>
                  <a:cubicBezTo>
                    <a:pt x="49250" y="1002833"/>
                    <a:pt x="53309" y="1012401"/>
                    <a:pt x="48090" y="1025158"/>
                  </a:cubicBezTo>
                  <a:cubicBezTo>
                    <a:pt x="42871" y="1038205"/>
                    <a:pt x="34173" y="1030667"/>
                    <a:pt x="26345" y="1028637"/>
                  </a:cubicBezTo>
                  <a:cubicBezTo>
                    <a:pt x="24605" y="1028058"/>
                    <a:pt x="22866" y="1027768"/>
                    <a:pt x="19676" y="1027188"/>
                  </a:cubicBezTo>
                  <a:cubicBezTo>
                    <a:pt x="17937" y="1032117"/>
                    <a:pt x="15617" y="1036466"/>
                    <a:pt x="15037" y="1040815"/>
                  </a:cubicBezTo>
                  <a:cubicBezTo>
                    <a:pt x="11268" y="1060240"/>
                    <a:pt x="14457" y="1066329"/>
                    <a:pt x="31854" y="1077926"/>
                  </a:cubicBezTo>
                  <a:cubicBezTo>
                    <a:pt x="34173" y="1079666"/>
                    <a:pt x="37362" y="1084015"/>
                    <a:pt x="36492" y="1086045"/>
                  </a:cubicBezTo>
                  <a:cubicBezTo>
                    <a:pt x="35333" y="1089234"/>
                    <a:pt x="31854" y="1092713"/>
                    <a:pt x="28664" y="1094163"/>
                  </a:cubicBezTo>
                  <a:cubicBezTo>
                    <a:pt x="11268" y="1102571"/>
                    <a:pt x="4020" y="1113878"/>
                    <a:pt x="5469" y="1131854"/>
                  </a:cubicBezTo>
                  <a:cubicBezTo>
                    <a:pt x="6049" y="1139972"/>
                    <a:pt x="8369" y="1144611"/>
                    <a:pt x="17937" y="1142872"/>
                  </a:cubicBezTo>
                  <a:cubicBezTo>
                    <a:pt x="22286" y="1142002"/>
                    <a:pt x="29824" y="1143742"/>
                    <a:pt x="31274" y="1146351"/>
                  </a:cubicBezTo>
                  <a:cubicBezTo>
                    <a:pt x="33013" y="1150120"/>
                    <a:pt x="31274" y="1156789"/>
                    <a:pt x="28664" y="1160848"/>
                  </a:cubicBezTo>
                  <a:cubicBezTo>
                    <a:pt x="22576" y="1170126"/>
                    <a:pt x="14457" y="1177954"/>
                    <a:pt x="7789" y="1186942"/>
                  </a:cubicBezTo>
                  <a:cubicBezTo>
                    <a:pt x="-3229" y="1201729"/>
                    <a:pt x="-2649" y="1210717"/>
                    <a:pt x="10108" y="1223474"/>
                  </a:cubicBezTo>
                  <a:cubicBezTo>
                    <a:pt x="17647" y="1224054"/>
                    <a:pt x="28084" y="1224054"/>
                    <a:pt x="30694" y="1228693"/>
                  </a:cubicBezTo>
                  <a:cubicBezTo>
                    <a:pt x="36492" y="1239420"/>
                    <a:pt x="26635" y="1244349"/>
                    <a:pt x="18227" y="1248988"/>
                  </a:cubicBezTo>
                  <a:cubicBezTo>
                    <a:pt x="6339" y="1255077"/>
                    <a:pt x="4020" y="1264355"/>
                    <a:pt x="8949" y="1282330"/>
                  </a:cubicBezTo>
                  <a:cubicBezTo>
                    <a:pt x="10688" y="1288999"/>
                    <a:pt x="13588" y="1292188"/>
                    <a:pt x="21416" y="1289869"/>
                  </a:cubicBezTo>
                  <a:cubicBezTo>
                    <a:pt x="26055" y="1288419"/>
                    <a:pt x="31274" y="1289579"/>
                    <a:pt x="36492" y="1289579"/>
                  </a:cubicBezTo>
                  <a:cubicBezTo>
                    <a:pt x="37362" y="1290739"/>
                    <a:pt x="37942" y="1291898"/>
                    <a:pt x="38812" y="1293058"/>
                  </a:cubicBezTo>
                  <a:cubicBezTo>
                    <a:pt x="6049" y="1323211"/>
                    <a:pt x="17647" y="1351915"/>
                    <a:pt x="39682" y="1379459"/>
                  </a:cubicBezTo>
                  <a:cubicBezTo>
                    <a:pt x="59107" y="1403523"/>
                    <a:pt x="70705" y="1433677"/>
                    <a:pt x="97089" y="1452522"/>
                  </a:cubicBezTo>
                  <a:cubicBezTo>
                    <a:pt x="103178" y="1456871"/>
                    <a:pt x="106947" y="1464410"/>
                    <a:pt x="111876" y="1470498"/>
                  </a:cubicBezTo>
                  <a:cubicBezTo>
                    <a:pt x="119124" y="1479486"/>
                    <a:pt x="125792" y="1489054"/>
                    <a:pt x="133911" y="1497462"/>
                  </a:cubicBezTo>
                  <a:cubicBezTo>
                    <a:pt x="143768" y="1507900"/>
                    <a:pt x="155366" y="1514858"/>
                    <a:pt x="171892" y="1509929"/>
                  </a:cubicBezTo>
                  <a:cubicBezTo>
                    <a:pt x="161454" y="1483545"/>
                    <a:pt x="142029" y="1460351"/>
                    <a:pt x="145798" y="1429037"/>
                  </a:cubicBezTo>
                  <a:cubicBezTo>
                    <a:pt x="166963" y="1438895"/>
                    <a:pt x="176531" y="1456291"/>
                    <a:pt x="179140" y="1476297"/>
                  </a:cubicBezTo>
                  <a:cubicBezTo>
                    <a:pt x="182330" y="1501521"/>
                    <a:pt x="182040" y="1527325"/>
                    <a:pt x="183779" y="1552550"/>
                  </a:cubicBezTo>
                  <a:cubicBezTo>
                    <a:pt x="184359" y="1558639"/>
                    <a:pt x="186389" y="1566757"/>
                    <a:pt x="190448" y="1570236"/>
                  </a:cubicBezTo>
                  <a:cubicBezTo>
                    <a:pt x="236258" y="1607058"/>
                    <a:pt x="288446" y="1625034"/>
                    <a:pt x="347013" y="1612277"/>
                  </a:cubicBezTo>
                  <a:cubicBezTo>
                    <a:pt x="396012" y="1601549"/>
                    <a:pt x="418627" y="1539503"/>
                    <a:pt x="388763" y="1502101"/>
                  </a:cubicBezTo>
                  <a:cubicBezTo>
                    <a:pt x="493720" y="1431357"/>
                    <a:pt x="589978" y="1346986"/>
                    <a:pt x="711461" y="1297407"/>
                  </a:cubicBezTo>
                  <a:cubicBezTo>
                    <a:pt x="722189" y="1388157"/>
                    <a:pt x="732916" y="1477457"/>
                    <a:pt x="743934" y="1567626"/>
                  </a:cubicBezTo>
                  <a:cubicBezTo>
                    <a:pt x="737845" y="1570816"/>
                    <a:pt x="733206" y="1572845"/>
                    <a:pt x="729147" y="1575455"/>
                  </a:cubicBezTo>
                  <a:cubicBezTo>
                    <a:pt x="709142" y="1587632"/>
                    <a:pt x="698704" y="1613726"/>
                    <a:pt x="703923" y="1638661"/>
                  </a:cubicBezTo>
                  <a:cubicBezTo>
                    <a:pt x="708562" y="1660406"/>
                    <a:pt x="723348" y="1675192"/>
                    <a:pt x="747703" y="1675772"/>
                  </a:cubicBezTo>
                  <a:cubicBezTo>
                    <a:pt x="763069" y="1676062"/>
                    <a:pt x="779016" y="1671423"/>
                    <a:pt x="793802" y="1666204"/>
                  </a:cubicBezTo>
                  <a:cubicBezTo>
                    <a:pt x="812068" y="1659826"/>
                    <a:pt x="829175" y="1650838"/>
                    <a:pt x="846861" y="1643010"/>
                  </a:cubicBezTo>
                  <a:cubicBezTo>
                    <a:pt x="858168" y="1638081"/>
                    <a:pt x="868026" y="1638950"/>
                    <a:pt x="877014" y="1648518"/>
                  </a:cubicBezTo>
                  <a:cubicBezTo>
                    <a:pt x="880493" y="1651997"/>
                    <a:pt x="887452" y="1654897"/>
                    <a:pt x="892090" y="1654027"/>
                  </a:cubicBezTo>
                  <a:cubicBezTo>
                    <a:pt x="937900" y="1645619"/>
                    <a:pt x="983420" y="1648229"/>
                    <a:pt x="1026620" y="1663015"/>
                  </a:cubicBezTo>
                  <a:cubicBezTo>
                    <a:pt x="1065472" y="1676352"/>
                    <a:pt x="1101134" y="1674613"/>
                    <a:pt x="1137955" y="1658956"/>
                  </a:cubicBezTo>
                  <a:cubicBezTo>
                    <a:pt x="1143754" y="1656636"/>
                    <a:pt x="1152742" y="1658376"/>
                    <a:pt x="1158541" y="1660985"/>
                  </a:cubicBezTo>
                  <a:cubicBezTo>
                    <a:pt x="1170428" y="1666494"/>
                    <a:pt x="1181735" y="1666784"/>
                    <a:pt x="1190723" y="1657796"/>
                  </a:cubicBezTo>
                  <a:cubicBezTo>
                    <a:pt x="1194493" y="1654027"/>
                    <a:pt x="1195652" y="1645329"/>
                    <a:pt x="1194203" y="1640110"/>
                  </a:cubicBezTo>
                  <a:cubicBezTo>
                    <a:pt x="1193043" y="1636631"/>
                    <a:pt x="1185505" y="1633732"/>
                    <a:pt x="1180286" y="1632572"/>
                  </a:cubicBezTo>
                  <a:cubicBezTo>
                    <a:pt x="1169558" y="1630542"/>
                    <a:pt x="1158541" y="1629093"/>
                    <a:pt x="1147523" y="1628513"/>
                  </a:cubicBezTo>
                  <a:cubicBezTo>
                    <a:pt x="1135926" y="1627933"/>
                    <a:pt x="1124038" y="1628223"/>
                    <a:pt x="1112441" y="1628223"/>
                  </a:cubicBezTo>
                  <a:cubicBezTo>
                    <a:pt x="1109252" y="1628223"/>
                    <a:pt x="1104613" y="1628803"/>
                    <a:pt x="1103453" y="1627063"/>
                  </a:cubicBezTo>
                  <a:cubicBezTo>
                    <a:pt x="1095625" y="1615176"/>
                    <a:pt x="1084607" y="1618655"/>
                    <a:pt x="1073590" y="1618945"/>
                  </a:cubicBezTo>
                  <a:cubicBezTo>
                    <a:pt x="1064892" y="1618945"/>
                    <a:pt x="1056194" y="1618365"/>
                    <a:pt x="1047786" y="1616045"/>
                  </a:cubicBezTo>
                  <a:cubicBezTo>
                    <a:pt x="1024301" y="1609377"/>
                    <a:pt x="1001106" y="1602129"/>
                    <a:pt x="977621" y="1594591"/>
                  </a:cubicBezTo>
                  <a:cubicBezTo>
                    <a:pt x="976172" y="1594010"/>
                    <a:pt x="974722" y="1592271"/>
                    <a:pt x="973562" y="1590531"/>
                  </a:cubicBezTo>
                  <a:cubicBezTo>
                    <a:pt x="962835" y="1572555"/>
                    <a:pt x="945149" y="1567626"/>
                    <a:pt x="926593" y="1567047"/>
                  </a:cubicBezTo>
                  <a:cubicBezTo>
                    <a:pt x="912676" y="1566757"/>
                    <a:pt x="902818" y="1561828"/>
                    <a:pt x="893830" y="1552260"/>
                  </a:cubicBezTo>
                  <a:cubicBezTo>
                    <a:pt x="884552" y="1541822"/>
                    <a:pt x="873535" y="1536313"/>
                    <a:pt x="859038" y="1542982"/>
                  </a:cubicBezTo>
                  <a:cubicBezTo>
                    <a:pt x="851500" y="1546461"/>
                    <a:pt x="848020" y="1543562"/>
                    <a:pt x="845701" y="1535444"/>
                  </a:cubicBezTo>
                  <a:cubicBezTo>
                    <a:pt x="838742" y="1510219"/>
                    <a:pt x="831494" y="1485285"/>
                    <a:pt x="823666" y="1460640"/>
                  </a:cubicBezTo>
                  <a:cubicBezTo>
                    <a:pt x="804240" y="1398304"/>
                    <a:pt x="785684" y="1336258"/>
                    <a:pt x="781045" y="1270733"/>
                  </a:cubicBezTo>
                  <a:cubicBezTo>
                    <a:pt x="780176" y="1258266"/>
                    <a:pt x="783655" y="1250727"/>
                    <a:pt x="794092" y="1247248"/>
                  </a:cubicBezTo>
                  <a:cubicBezTo>
                    <a:pt x="824246" y="1236521"/>
                    <a:pt x="854979" y="1226663"/>
                    <a:pt x="888611" y="1215356"/>
                  </a:cubicBezTo>
                  <a:cubicBezTo>
                    <a:pt x="887452" y="1243189"/>
                    <a:pt x="907747" y="1246959"/>
                    <a:pt x="923983" y="1256236"/>
                  </a:cubicBezTo>
                  <a:cubicBezTo>
                    <a:pt x="979941" y="1288419"/>
                    <a:pt x="1037058" y="1319152"/>
                    <a:pt x="1090696" y="1355104"/>
                  </a:cubicBezTo>
                  <a:cubicBezTo>
                    <a:pt x="1179706" y="1414541"/>
                    <a:pt x="1257988" y="1487315"/>
                    <a:pt x="1334821" y="1561538"/>
                  </a:cubicBezTo>
                  <a:cubicBezTo>
                    <a:pt x="1337430" y="1564147"/>
                    <a:pt x="1339460" y="1567047"/>
                    <a:pt x="1342069" y="1569946"/>
                  </a:cubicBezTo>
                  <a:cubicBezTo>
                    <a:pt x="1312496" y="1586472"/>
                    <a:pt x="1304378" y="1602419"/>
                    <a:pt x="1312496" y="1625613"/>
                  </a:cubicBezTo>
                  <a:cubicBezTo>
                    <a:pt x="1325253" y="1661565"/>
                    <a:pt x="1367294" y="1677512"/>
                    <a:pt x="1400346" y="1658666"/>
                  </a:cubicBezTo>
                  <a:cubicBezTo>
                    <a:pt x="1408175" y="1654027"/>
                    <a:pt x="1415423" y="1648518"/>
                    <a:pt x="1423251" y="1643589"/>
                  </a:cubicBezTo>
                  <a:cubicBezTo>
                    <a:pt x="1439488" y="1633732"/>
                    <a:pt x="1457174" y="1629673"/>
                    <a:pt x="1474280" y="1638950"/>
                  </a:cubicBezTo>
                  <a:cubicBezTo>
                    <a:pt x="1496025" y="1650838"/>
                    <a:pt x="1515451" y="1645909"/>
                    <a:pt x="1529947" y="1637791"/>
                  </a:cubicBezTo>
                  <a:cubicBezTo>
                    <a:pt x="1546184" y="1641850"/>
                    <a:pt x="1557781" y="1646779"/>
                    <a:pt x="1569668" y="1647648"/>
                  </a:cubicBezTo>
                  <a:cubicBezTo>
                    <a:pt x="1587064" y="1649098"/>
                    <a:pt x="1604461" y="1647359"/>
                    <a:pt x="1621857" y="1647938"/>
                  </a:cubicBezTo>
                  <a:cubicBezTo>
                    <a:pt x="1630265" y="1648229"/>
                    <a:pt x="1638673" y="1651128"/>
                    <a:pt x="1647081" y="1652867"/>
                  </a:cubicBezTo>
                  <a:cubicBezTo>
                    <a:pt x="1652590" y="1654027"/>
                    <a:pt x="1658099" y="1655477"/>
                    <a:pt x="1663607" y="1656057"/>
                  </a:cubicBezTo>
                  <a:cubicBezTo>
                    <a:pt x="1674625" y="1656927"/>
                    <a:pt x="1685642" y="1657216"/>
                    <a:pt x="1695790" y="1657796"/>
                  </a:cubicBezTo>
                  <a:cubicBezTo>
                    <a:pt x="1696370" y="1653447"/>
                    <a:pt x="1696950" y="1647938"/>
                    <a:pt x="1697530" y="1643589"/>
                  </a:cubicBezTo>
                  <a:cubicBezTo>
                    <a:pt x="1705938" y="1647359"/>
                    <a:pt x="1712606" y="1650838"/>
                    <a:pt x="1721304" y="1654607"/>
                  </a:cubicBezTo>
                  <a:cubicBezTo>
                    <a:pt x="1721304" y="1637501"/>
                    <a:pt x="1727393" y="1636341"/>
                    <a:pt x="1738700" y="1643010"/>
                  </a:cubicBezTo>
                  <a:cubicBezTo>
                    <a:pt x="1743629" y="1645909"/>
                    <a:pt x="1750588" y="1645909"/>
                    <a:pt x="1759576" y="1647938"/>
                  </a:cubicBezTo>
                  <a:cubicBezTo>
                    <a:pt x="1747688" y="1624164"/>
                    <a:pt x="1750588" y="1620105"/>
                    <a:pt x="1772913" y="1619235"/>
                  </a:cubicBezTo>
                  <a:close/>
                  <a:moveTo>
                    <a:pt x="625350" y="106065"/>
                  </a:moveTo>
                  <a:cubicBezTo>
                    <a:pt x="636368" y="102295"/>
                    <a:pt x="646226" y="103745"/>
                    <a:pt x="651155" y="114473"/>
                  </a:cubicBezTo>
                  <a:cubicBezTo>
                    <a:pt x="658113" y="128969"/>
                    <a:pt x="662752" y="144336"/>
                    <a:pt x="668551" y="159413"/>
                  </a:cubicBezTo>
                  <a:cubicBezTo>
                    <a:pt x="665071" y="179708"/>
                    <a:pt x="656373" y="193915"/>
                    <a:pt x="643036" y="197104"/>
                  </a:cubicBezTo>
                  <a:cubicBezTo>
                    <a:pt x="627960" y="200583"/>
                    <a:pt x="614333" y="192465"/>
                    <a:pt x="605345" y="174779"/>
                  </a:cubicBezTo>
                  <a:cubicBezTo>
                    <a:pt x="589978" y="145206"/>
                    <a:pt x="599256" y="114473"/>
                    <a:pt x="625350" y="106065"/>
                  </a:cubicBezTo>
                  <a:close/>
                  <a:moveTo>
                    <a:pt x="789743" y="662450"/>
                  </a:moveTo>
                  <a:cubicBezTo>
                    <a:pt x="762200" y="721306"/>
                    <a:pt x="734656" y="780163"/>
                    <a:pt x="707402" y="838440"/>
                  </a:cubicBezTo>
                  <a:cubicBezTo>
                    <a:pt x="702183" y="803068"/>
                    <a:pt x="713201" y="769436"/>
                    <a:pt x="729437" y="737253"/>
                  </a:cubicBezTo>
                  <a:cubicBezTo>
                    <a:pt x="741034" y="714058"/>
                    <a:pt x="753212" y="690863"/>
                    <a:pt x="765099" y="667958"/>
                  </a:cubicBezTo>
                  <a:cubicBezTo>
                    <a:pt x="769738" y="658970"/>
                    <a:pt x="769738" y="658970"/>
                    <a:pt x="789743" y="662450"/>
                  </a:cubicBezTo>
                  <a:close/>
                  <a:moveTo>
                    <a:pt x="747123" y="656651"/>
                  </a:moveTo>
                  <a:cubicBezTo>
                    <a:pt x="739875" y="673177"/>
                    <a:pt x="733206" y="689704"/>
                    <a:pt x="725668" y="705650"/>
                  </a:cubicBezTo>
                  <a:cubicBezTo>
                    <a:pt x="710881" y="736963"/>
                    <a:pt x="695515" y="767986"/>
                    <a:pt x="681018" y="799589"/>
                  </a:cubicBezTo>
                  <a:cubicBezTo>
                    <a:pt x="671740" y="820174"/>
                    <a:pt x="672900" y="822494"/>
                    <a:pt x="691456" y="834961"/>
                  </a:cubicBezTo>
                  <a:cubicBezTo>
                    <a:pt x="696964" y="838730"/>
                    <a:pt x="703343" y="841050"/>
                    <a:pt x="709431" y="843949"/>
                  </a:cubicBezTo>
                  <a:cubicBezTo>
                    <a:pt x="706822" y="846848"/>
                    <a:pt x="704503" y="849748"/>
                    <a:pt x="701893" y="852937"/>
                  </a:cubicBezTo>
                  <a:cubicBezTo>
                    <a:pt x="697834" y="851197"/>
                    <a:pt x="693195" y="850038"/>
                    <a:pt x="689426" y="847718"/>
                  </a:cubicBezTo>
                  <a:cubicBezTo>
                    <a:pt x="635788" y="818145"/>
                    <a:pt x="582150" y="788571"/>
                    <a:pt x="528802" y="758418"/>
                  </a:cubicBezTo>
                  <a:cubicBezTo>
                    <a:pt x="524163" y="755809"/>
                    <a:pt x="519814" y="748850"/>
                    <a:pt x="519234" y="743342"/>
                  </a:cubicBezTo>
                  <a:cubicBezTo>
                    <a:pt x="515755" y="708839"/>
                    <a:pt x="513435" y="674337"/>
                    <a:pt x="510826" y="639835"/>
                  </a:cubicBezTo>
                  <a:cubicBezTo>
                    <a:pt x="510246" y="633746"/>
                    <a:pt x="509666" y="627657"/>
                    <a:pt x="509086" y="620699"/>
                  </a:cubicBezTo>
                  <a:cubicBezTo>
                    <a:pt x="588239" y="632876"/>
                    <a:pt x="666811" y="644474"/>
                    <a:pt x="747123" y="656651"/>
                  </a:cubicBezTo>
                  <a:close/>
                  <a:moveTo>
                    <a:pt x="484152" y="713188"/>
                  </a:moveTo>
                  <a:cubicBezTo>
                    <a:pt x="472265" y="726815"/>
                    <a:pt x="466466" y="725366"/>
                    <a:pt x="444141" y="701881"/>
                  </a:cubicBezTo>
                  <a:cubicBezTo>
                    <a:pt x="457478" y="691733"/>
                    <a:pt x="470525" y="681875"/>
                    <a:pt x="484442" y="671728"/>
                  </a:cubicBezTo>
                  <a:cubicBezTo>
                    <a:pt x="498069" y="681875"/>
                    <a:pt x="498649" y="696952"/>
                    <a:pt x="484152" y="713188"/>
                  </a:cubicBezTo>
                  <a:close/>
                  <a:moveTo>
                    <a:pt x="465886" y="625628"/>
                  </a:moveTo>
                  <a:cubicBezTo>
                    <a:pt x="477484" y="629687"/>
                    <a:pt x="479513" y="634616"/>
                    <a:pt x="473134" y="644474"/>
                  </a:cubicBezTo>
                  <a:cubicBezTo>
                    <a:pt x="460087" y="664189"/>
                    <a:pt x="442691" y="676077"/>
                    <a:pt x="419786" y="681006"/>
                  </a:cubicBezTo>
                  <a:cubicBezTo>
                    <a:pt x="415148" y="676657"/>
                    <a:pt x="410798" y="672597"/>
                    <a:pt x="405870" y="667958"/>
                  </a:cubicBezTo>
                  <a:cubicBezTo>
                    <a:pt x="424425" y="652302"/>
                    <a:pt x="454289" y="652882"/>
                    <a:pt x="465886" y="625628"/>
                  </a:cubicBezTo>
                  <a:close/>
                  <a:moveTo>
                    <a:pt x="398621" y="548505"/>
                  </a:moveTo>
                  <a:cubicBezTo>
                    <a:pt x="413408" y="550825"/>
                    <a:pt x="427905" y="553144"/>
                    <a:pt x="442981" y="555754"/>
                  </a:cubicBezTo>
                  <a:cubicBezTo>
                    <a:pt x="437183" y="577789"/>
                    <a:pt x="423846" y="583297"/>
                    <a:pt x="389633" y="577789"/>
                  </a:cubicBezTo>
                  <a:cubicBezTo>
                    <a:pt x="392533" y="568221"/>
                    <a:pt x="395142" y="559813"/>
                    <a:pt x="398621" y="548505"/>
                  </a:cubicBezTo>
                  <a:close/>
                  <a:moveTo>
                    <a:pt x="358610" y="611711"/>
                  </a:moveTo>
                  <a:cubicBezTo>
                    <a:pt x="385574" y="605912"/>
                    <a:pt x="413698" y="605043"/>
                    <a:pt x="442981" y="601563"/>
                  </a:cubicBezTo>
                  <a:cubicBezTo>
                    <a:pt x="439502" y="631427"/>
                    <a:pt x="413408" y="628527"/>
                    <a:pt x="403260" y="636355"/>
                  </a:cubicBezTo>
                  <a:cubicBezTo>
                    <a:pt x="385574" y="632006"/>
                    <a:pt x="371947" y="625628"/>
                    <a:pt x="358900" y="626208"/>
                  </a:cubicBezTo>
                  <a:cubicBezTo>
                    <a:pt x="336285" y="627078"/>
                    <a:pt x="326137" y="645633"/>
                    <a:pt x="334836" y="666219"/>
                  </a:cubicBezTo>
                  <a:cubicBezTo>
                    <a:pt x="340054" y="678686"/>
                    <a:pt x="346723" y="690573"/>
                    <a:pt x="353681" y="701881"/>
                  </a:cubicBezTo>
                  <a:cubicBezTo>
                    <a:pt x="355421" y="704780"/>
                    <a:pt x="360640" y="706230"/>
                    <a:pt x="364409" y="707390"/>
                  </a:cubicBezTo>
                  <a:cubicBezTo>
                    <a:pt x="380355" y="712608"/>
                    <a:pt x="396882" y="716667"/>
                    <a:pt x="412538" y="722756"/>
                  </a:cubicBezTo>
                  <a:cubicBezTo>
                    <a:pt x="419786" y="725655"/>
                    <a:pt x="425585" y="732324"/>
                    <a:pt x="434283" y="738993"/>
                  </a:cubicBezTo>
                  <a:cubicBezTo>
                    <a:pt x="400651" y="750300"/>
                    <a:pt x="371657" y="746821"/>
                    <a:pt x="344113" y="731164"/>
                  </a:cubicBezTo>
                  <a:cubicBezTo>
                    <a:pt x="331066" y="723916"/>
                    <a:pt x="320919" y="713768"/>
                    <a:pt x="322368" y="695502"/>
                  </a:cubicBezTo>
                  <a:cubicBezTo>
                    <a:pt x="330197" y="698112"/>
                    <a:pt x="337155" y="700141"/>
                    <a:pt x="348173" y="703910"/>
                  </a:cubicBezTo>
                  <a:cubicBezTo>
                    <a:pt x="341504" y="692603"/>
                    <a:pt x="336285" y="684195"/>
                    <a:pt x="331646" y="675787"/>
                  </a:cubicBezTo>
                  <a:cubicBezTo>
                    <a:pt x="312511" y="642734"/>
                    <a:pt x="321209" y="619829"/>
                    <a:pt x="358610" y="611711"/>
                  </a:cubicBezTo>
                  <a:close/>
                  <a:moveTo>
                    <a:pt x="338025" y="755229"/>
                  </a:moveTo>
                  <a:cubicBezTo>
                    <a:pt x="366438" y="771465"/>
                    <a:pt x="396012" y="776104"/>
                    <a:pt x="428484" y="770016"/>
                  </a:cubicBezTo>
                  <a:cubicBezTo>
                    <a:pt x="445301" y="766826"/>
                    <a:pt x="463277" y="769436"/>
                    <a:pt x="484732" y="769436"/>
                  </a:cubicBezTo>
                  <a:cubicBezTo>
                    <a:pt x="457768" y="799589"/>
                    <a:pt x="425875" y="807707"/>
                    <a:pt x="392243" y="804808"/>
                  </a:cubicBezTo>
                  <a:cubicBezTo>
                    <a:pt x="339764" y="800459"/>
                    <a:pt x="292505" y="784222"/>
                    <a:pt x="263512" y="735803"/>
                  </a:cubicBezTo>
                  <a:cubicBezTo>
                    <a:pt x="264091" y="733774"/>
                    <a:pt x="264961" y="731454"/>
                    <a:pt x="265541" y="729425"/>
                  </a:cubicBezTo>
                  <a:cubicBezTo>
                    <a:pt x="276849" y="731164"/>
                    <a:pt x="289026" y="731454"/>
                    <a:pt x="299753" y="735513"/>
                  </a:cubicBezTo>
                  <a:cubicBezTo>
                    <a:pt x="313090" y="740442"/>
                    <a:pt x="325558" y="748270"/>
                    <a:pt x="338025" y="755229"/>
                  </a:cubicBezTo>
                  <a:close/>
                  <a:moveTo>
                    <a:pt x="258293" y="609681"/>
                  </a:moveTo>
                  <a:cubicBezTo>
                    <a:pt x="288736" y="621859"/>
                    <a:pt x="297434" y="645923"/>
                    <a:pt x="300913" y="676657"/>
                  </a:cubicBezTo>
                  <a:cubicBezTo>
                    <a:pt x="289316" y="660710"/>
                    <a:pt x="279168" y="647083"/>
                    <a:pt x="267861" y="631717"/>
                  </a:cubicBezTo>
                  <a:cubicBezTo>
                    <a:pt x="259742" y="645923"/>
                    <a:pt x="252494" y="658391"/>
                    <a:pt x="244086" y="672887"/>
                  </a:cubicBezTo>
                  <a:cubicBezTo>
                    <a:pt x="236548" y="647083"/>
                    <a:pt x="255393" y="630847"/>
                    <a:pt x="258293" y="609681"/>
                  </a:cubicBezTo>
                  <a:close/>
                  <a:moveTo>
                    <a:pt x="221761" y="748850"/>
                  </a:moveTo>
                  <a:cubicBezTo>
                    <a:pt x="224660" y="746241"/>
                    <a:pt x="231329" y="744211"/>
                    <a:pt x="234228" y="745661"/>
                  </a:cubicBezTo>
                  <a:cubicBezTo>
                    <a:pt x="242926" y="750300"/>
                    <a:pt x="253364" y="755519"/>
                    <a:pt x="257713" y="763347"/>
                  </a:cubicBezTo>
                  <a:cubicBezTo>
                    <a:pt x="293665" y="826553"/>
                    <a:pt x="401231" y="848878"/>
                    <a:pt x="464436" y="816115"/>
                  </a:cubicBezTo>
                  <a:cubicBezTo>
                    <a:pt x="474584" y="810896"/>
                    <a:pt x="486761" y="809447"/>
                    <a:pt x="501548" y="805388"/>
                  </a:cubicBezTo>
                  <a:cubicBezTo>
                    <a:pt x="485602" y="850038"/>
                    <a:pt x="451679" y="872652"/>
                    <a:pt x="407029" y="876132"/>
                  </a:cubicBezTo>
                  <a:cubicBezTo>
                    <a:pt x="334546" y="881930"/>
                    <a:pt x="285547" y="844239"/>
                    <a:pt x="244376" y="791471"/>
                  </a:cubicBezTo>
                  <a:cubicBezTo>
                    <a:pt x="236548" y="781613"/>
                    <a:pt x="229879" y="771175"/>
                    <a:pt x="223211" y="760448"/>
                  </a:cubicBezTo>
                  <a:cubicBezTo>
                    <a:pt x="221181" y="757258"/>
                    <a:pt x="220021" y="750300"/>
                    <a:pt x="221761" y="748850"/>
                  </a:cubicBezTo>
                  <a:close/>
                  <a:moveTo>
                    <a:pt x="189868" y="765377"/>
                  </a:moveTo>
                  <a:cubicBezTo>
                    <a:pt x="215962" y="823943"/>
                    <a:pt x="261482" y="861635"/>
                    <a:pt x="319469" y="884830"/>
                  </a:cubicBezTo>
                  <a:cubicBezTo>
                    <a:pt x="378616" y="908604"/>
                    <a:pt x="436603" y="910344"/>
                    <a:pt x="492560" y="870623"/>
                  </a:cubicBezTo>
                  <a:cubicBezTo>
                    <a:pt x="487921" y="895847"/>
                    <a:pt x="472265" y="910054"/>
                    <a:pt x="451679" y="918752"/>
                  </a:cubicBezTo>
                  <a:cubicBezTo>
                    <a:pt x="361510" y="957313"/>
                    <a:pt x="255973" y="932959"/>
                    <a:pt x="206394" y="825103"/>
                  </a:cubicBezTo>
                  <a:cubicBezTo>
                    <a:pt x="197986" y="806547"/>
                    <a:pt x="193057" y="786542"/>
                    <a:pt x="186389" y="767406"/>
                  </a:cubicBezTo>
                  <a:cubicBezTo>
                    <a:pt x="187259" y="766826"/>
                    <a:pt x="188418" y="766246"/>
                    <a:pt x="189868" y="765377"/>
                  </a:cubicBezTo>
                  <a:close/>
                  <a:moveTo>
                    <a:pt x="169283" y="825973"/>
                  </a:moveTo>
                  <a:cubicBezTo>
                    <a:pt x="233068" y="951805"/>
                    <a:pt x="336865" y="979348"/>
                    <a:pt x="465886" y="944846"/>
                  </a:cubicBezTo>
                  <a:cubicBezTo>
                    <a:pt x="463567" y="957893"/>
                    <a:pt x="456028" y="966012"/>
                    <a:pt x="445301" y="971230"/>
                  </a:cubicBezTo>
                  <a:cubicBezTo>
                    <a:pt x="405870" y="991236"/>
                    <a:pt x="363829" y="994425"/>
                    <a:pt x="321209" y="985437"/>
                  </a:cubicBezTo>
                  <a:cubicBezTo>
                    <a:pt x="261482" y="972680"/>
                    <a:pt x="212773" y="942237"/>
                    <a:pt x="183779" y="886859"/>
                  </a:cubicBezTo>
                  <a:cubicBezTo>
                    <a:pt x="174212" y="868593"/>
                    <a:pt x="171022" y="847138"/>
                    <a:pt x="164934" y="827133"/>
                  </a:cubicBezTo>
                  <a:cubicBezTo>
                    <a:pt x="166383" y="826843"/>
                    <a:pt x="167833" y="826263"/>
                    <a:pt x="169283" y="825973"/>
                  </a:cubicBezTo>
                  <a:close/>
                  <a:moveTo>
                    <a:pt x="145798" y="895847"/>
                  </a:moveTo>
                  <a:cubicBezTo>
                    <a:pt x="164064" y="912084"/>
                    <a:pt x="181460" y="928030"/>
                    <a:pt x="199146" y="943397"/>
                  </a:cubicBezTo>
                  <a:cubicBezTo>
                    <a:pt x="231329" y="971230"/>
                    <a:pt x="265541" y="996165"/>
                    <a:pt x="307292" y="1008342"/>
                  </a:cubicBezTo>
                  <a:cubicBezTo>
                    <a:pt x="347303" y="1020229"/>
                    <a:pt x="387314" y="1017040"/>
                    <a:pt x="426745" y="1005153"/>
                  </a:cubicBezTo>
                  <a:cubicBezTo>
                    <a:pt x="429064" y="1004573"/>
                    <a:pt x="431384" y="1003703"/>
                    <a:pt x="433703" y="1003123"/>
                  </a:cubicBezTo>
                  <a:cubicBezTo>
                    <a:pt x="433993" y="1003123"/>
                    <a:pt x="434573" y="1003413"/>
                    <a:pt x="436603" y="1003993"/>
                  </a:cubicBezTo>
                  <a:cubicBezTo>
                    <a:pt x="401231" y="1039365"/>
                    <a:pt x="359480" y="1051252"/>
                    <a:pt x="312800" y="1040525"/>
                  </a:cubicBezTo>
                  <a:cubicBezTo>
                    <a:pt x="234808" y="1022549"/>
                    <a:pt x="177401" y="978479"/>
                    <a:pt x="146378" y="902806"/>
                  </a:cubicBezTo>
                  <a:cubicBezTo>
                    <a:pt x="145798" y="901356"/>
                    <a:pt x="145508" y="900196"/>
                    <a:pt x="145218" y="898747"/>
                  </a:cubicBezTo>
                  <a:cubicBezTo>
                    <a:pt x="144928" y="898457"/>
                    <a:pt x="145218" y="897877"/>
                    <a:pt x="145798" y="895847"/>
                  </a:cubicBezTo>
                  <a:close/>
                  <a:moveTo>
                    <a:pt x="146958" y="953254"/>
                  </a:moveTo>
                  <a:cubicBezTo>
                    <a:pt x="180010" y="996165"/>
                    <a:pt x="218862" y="1032697"/>
                    <a:pt x="269890" y="1053862"/>
                  </a:cubicBezTo>
                  <a:cubicBezTo>
                    <a:pt x="318889" y="1074447"/>
                    <a:pt x="367598" y="1072708"/>
                    <a:pt x="414858" y="1047483"/>
                  </a:cubicBezTo>
                  <a:cubicBezTo>
                    <a:pt x="417757" y="1046033"/>
                    <a:pt x="420946" y="1044294"/>
                    <a:pt x="423846" y="1042844"/>
                  </a:cubicBezTo>
                  <a:cubicBezTo>
                    <a:pt x="424135" y="1042554"/>
                    <a:pt x="424715" y="1042844"/>
                    <a:pt x="427035" y="1042554"/>
                  </a:cubicBezTo>
                  <a:cubicBezTo>
                    <a:pt x="393112" y="1093293"/>
                    <a:pt x="344113" y="1111849"/>
                    <a:pt x="282067" y="1092423"/>
                  </a:cubicBezTo>
                  <a:cubicBezTo>
                    <a:pt x="212193" y="1070678"/>
                    <a:pt x="162614" y="1025448"/>
                    <a:pt x="140289" y="953834"/>
                  </a:cubicBezTo>
                  <a:cubicBezTo>
                    <a:pt x="139709" y="951515"/>
                    <a:pt x="139419" y="949195"/>
                    <a:pt x="138260" y="943107"/>
                  </a:cubicBezTo>
                  <a:cubicBezTo>
                    <a:pt x="142319" y="948326"/>
                    <a:pt x="144928" y="950645"/>
                    <a:pt x="146958" y="953254"/>
                  </a:cubicBezTo>
                  <a:close/>
                  <a:moveTo>
                    <a:pt x="127822" y="1009792"/>
                  </a:moveTo>
                  <a:cubicBezTo>
                    <a:pt x="139709" y="1019360"/>
                    <a:pt x="152177" y="1028348"/>
                    <a:pt x="163484" y="1038785"/>
                  </a:cubicBezTo>
                  <a:cubicBezTo>
                    <a:pt x="179430" y="1053572"/>
                    <a:pt x="193927" y="1069518"/>
                    <a:pt x="209294" y="1084885"/>
                  </a:cubicBezTo>
                  <a:cubicBezTo>
                    <a:pt x="284677" y="1159688"/>
                    <a:pt x="367018" y="1129825"/>
                    <a:pt x="417177" y="1077926"/>
                  </a:cubicBezTo>
                  <a:cubicBezTo>
                    <a:pt x="422106" y="1072708"/>
                    <a:pt x="426745" y="1067199"/>
                    <a:pt x="431674" y="1061690"/>
                  </a:cubicBezTo>
                  <a:cubicBezTo>
                    <a:pt x="429064" y="1079376"/>
                    <a:pt x="413408" y="1105470"/>
                    <a:pt x="394272" y="1123736"/>
                  </a:cubicBezTo>
                  <a:cubicBezTo>
                    <a:pt x="332516" y="1183463"/>
                    <a:pt x="252494" y="1179114"/>
                    <a:pt x="197116" y="1113588"/>
                  </a:cubicBezTo>
                  <a:cubicBezTo>
                    <a:pt x="181460" y="1094743"/>
                    <a:pt x="164354" y="1077057"/>
                    <a:pt x="147538" y="1059081"/>
                  </a:cubicBezTo>
                  <a:cubicBezTo>
                    <a:pt x="134780" y="1045454"/>
                    <a:pt x="125503" y="1030957"/>
                    <a:pt x="127822" y="1009792"/>
                  </a:cubicBezTo>
                  <a:close/>
                  <a:moveTo>
                    <a:pt x="269020" y="1235361"/>
                  </a:moveTo>
                  <a:cubicBezTo>
                    <a:pt x="265251" y="1235071"/>
                    <a:pt x="260612" y="1234781"/>
                    <a:pt x="258583" y="1232462"/>
                  </a:cubicBezTo>
                  <a:cubicBezTo>
                    <a:pt x="240027" y="1211007"/>
                    <a:pt x="215672" y="1213616"/>
                    <a:pt x="191318" y="1216226"/>
                  </a:cubicBezTo>
                  <a:cubicBezTo>
                    <a:pt x="180300" y="1217385"/>
                    <a:pt x="169283" y="1219705"/>
                    <a:pt x="159135" y="1223474"/>
                  </a:cubicBezTo>
                  <a:cubicBezTo>
                    <a:pt x="146958" y="1228113"/>
                    <a:pt x="140289" y="1223184"/>
                    <a:pt x="137390" y="1212456"/>
                  </a:cubicBezTo>
                  <a:cubicBezTo>
                    <a:pt x="132171" y="1195640"/>
                    <a:pt x="128112" y="1178244"/>
                    <a:pt x="122313" y="1156209"/>
                  </a:cubicBezTo>
                  <a:cubicBezTo>
                    <a:pt x="133911" y="1159688"/>
                    <a:pt x="141449" y="1161138"/>
                    <a:pt x="148117" y="1164617"/>
                  </a:cubicBezTo>
                  <a:cubicBezTo>
                    <a:pt x="159135" y="1170416"/>
                    <a:pt x="168993" y="1178534"/>
                    <a:pt x="180590" y="1183753"/>
                  </a:cubicBezTo>
                  <a:cubicBezTo>
                    <a:pt x="190158" y="1188102"/>
                    <a:pt x="201176" y="1189261"/>
                    <a:pt x="211613" y="1191581"/>
                  </a:cubicBezTo>
                  <a:cubicBezTo>
                    <a:pt x="212483" y="1189841"/>
                    <a:pt x="213063" y="1188102"/>
                    <a:pt x="213933" y="1186362"/>
                  </a:cubicBezTo>
                  <a:cubicBezTo>
                    <a:pt x="204945" y="1178824"/>
                    <a:pt x="196247" y="1171286"/>
                    <a:pt x="186969" y="1164037"/>
                  </a:cubicBezTo>
                  <a:cubicBezTo>
                    <a:pt x="171892" y="1151860"/>
                    <a:pt x="155946" y="1140842"/>
                    <a:pt x="141739" y="1128085"/>
                  </a:cubicBezTo>
                  <a:cubicBezTo>
                    <a:pt x="129562" y="1116778"/>
                    <a:pt x="122893" y="1101701"/>
                    <a:pt x="120864" y="1081696"/>
                  </a:cubicBezTo>
                  <a:cubicBezTo>
                    <a:pt x="133621" y="1091554"/>
                    <a:pt x="144058" y="1099671"/>
                    <a:pt x="154496" y="1108080"/>
                  </a:cubicBezTo>
                  <a:cubicBezTo>
                    <a:pt x="177981" y="1127215"/>
                    <a:pt x="200306" y="1148381"/>
                    <a:pt x="225240" y="1165777"/>
                  </a:cubicBezTo>
                  <a:cubicBezTo>
                    <a:pt x="270180" y="1196510"/>
                    <a:pt x="317149" y="1199409"/>
                    <a:pt x="365279" y="1170706"/>
                  </a:cubicBezTo>
                  <a:cubicBezTo>
                    <a:pt x="414858" y="1141132"/>
                    <a:pt x="447330" y="1098512"/>
                    <a:pt x="466756" y="1044874"/>
                  </a:cubicBezTo>
                  <a:cubicBezTo>
                    <a:pt x="474004" y="1024868"/>
                    <a:pt x="480673" y="1004863"/>
                    <a:pt x="487631" y="984857"/>
                  </a:cubicBezTo>
                  <a:cubicBezTo>
                    <a:pt x="491690" y="972970"/>
                    <a:pt x="494300" y="960503"/>
                    <a:pt x="508217" y="955574"/>
                  </a:cubicBezTo>
                  <a:cubicBezTo>
                    <a:pt x="510536" y="954704"/>
                    <a:pt x="512276" y="950645"/>
                    <a:pt x="512856" y="947746"/>
                  </a:cubicBezTo>
                  <a:cubicBezTo>
                    <a:pt x="516915" y="914693"/>
                    <a:pt x="520974" y="881641"/>
                    <a:pt x="524163" y="848588"/>
                  </a:cubicBezTo>
                  <a:cubicBezTo>
                    <a:pt x="525323" y="836121"/>
                    <a:pt x="524453" y="823654"/>
                    <a:pt x="524453" y="811186"/>
                  </a:cubicBezTo>
                  <a:cubicBezTo>
                    <a:pt x="525613" y="810316"/>
                    <a:pt x="527062" y="809157"/>
                    <a:pt x="528222" y="808287"/>
                  </a:cubicBezTo>
                  <a:cubicBezTo>
                    <a:pt x="553446" y="828003"/>
                    <a:pt x="579251" y="846848"/>
                    <a:pt x="603895" y="867144"/>
                  </a:cubicBezTo>
                  <a:cubicBezTo>
                    <a:pt x="622741" y="882800"/>
                    <a:pt x="621871" y="883380"/>
                    <a:pt x="612303" y="905995"/>
                  </a:cubicBezTo>
                  <a:cubicBezTo>
                    <a:pt x="563884" y="1017910"/>
                    <a:pt x="496909" y="1118517"/>
                    <a:pt x="427325" y="1217965"/>
                  </a:cubicBezTo>
                  <a:cubicBezTo>
                    <a:pt x="403550" y="1251887"/>
                    <a:pt x="379775" y="1286100"/>
                    <a:pt x="356001" y="1320022"/>
                  </a:cubicBezTo>
                  <a:cubicBezTo>
                    <a:pt x="353681" y="1323501"/>
                    <a:pt x="351072" y="1326691"/>
                    <a:pt x="347883" y="1330750"/>
                  </a:cubicBezTo>
                  <a:cubicBezTo>
                    <a:pt x="341794" y="1313063"/>
                    <a:pt x="337155" y="1296247"/>
                    <a:pt x="330486" y="1280011"/>
                  </a:cubicBezTo>
                  <a:cubicBezTo>
                    <a:pt x="318889" y="1252757"/>
                    <a:pt x="298014" y="1237971"/>
                    <a:pt x="269020" y="1235361"/>
                  </a:cubicBezTo>
                  <a:close/>
                  <a:moveTo>
                    <a:pt x="333966" y="1585602"/>
                  </a:moveTo>
                  <a:cubicBezTo>
                    <a:pt x="328167" y="1568206"/>
                    <a:pt x="332516" y="1552550"/>
                    <a:pt x="343823" y="1538923"/>
                  </a:cubicBezTo>
                  <a:cubicBezTo>
                    <a:pt x="352232" y="1528775"/>
                    <a:pt x="363249" y="1525006"/>
                    <a:pt x="375716" y="1531964"/>
                  </a:cubicBezTo>
                  <a:cubicBezTo>
                    <a:pt x="378616" y="1563857"/>
                    <a:pt x="365279" y="1581833"/>
                    <a:pt x="333966" y="1585602"/>
                  </a:cubicBezTo>
                  <a:close/>
                  <a:moveTo>
                    <a:pt x="684497" y="1221444"/>
                  </a:moveTo>
                  <a:cubicBezTo>
                    <a:pt x="582730" y="1286100"/>
                    <a:pt x="480673" y="1350465"/>
                    <a:pt x="376586" y="1412801"/>
                  </a:cubicBezTo>
                  <a:cubicBezTo>
                    <a:pt x="378326" y="1409322"/>
                    <a:pt x="379775" y="1405553"/>
                    <a:pt x="381805" y="1402364"/>
                  </a:cubicBezTo>
                  <a:cubicBezTo>
                    <a:pt x="431384" y="1327560"/>
                    <a:pt x="481253" y="1253047"/>
                    <a:pt x="530252" y="1178244"/>
                  </a:cubicBezTo>
                  <a:cubicBezTo>
                    <a:pt x="568233" y="1120257"/>
                    <a:pt x="605345" y="1061690"/>
                    <a:pt x="643036" y="1003123"/>
                  </a:cubicBezTo>
                  <a:cubicBezTo>
                    <a:pt x="645066" y="999934"/>
                    <a:pt x="647095" y="996745"/>
                    <a:pt x="648835" y="993265"/>
                  </a:cubicBezTo>
                  <a:cubicBezTo>
                    <a:pt x="650575" y="992975"/>
                    <a:pt x="652314" y="992686"/>
                    <a:pt x="654344" y="992396"/>
                  </a:cubicBezTo>
                  <a:cubicBezTo>
                    <a:pt x="662172" y="1036466"/>
                    <a:pt x="670290" y="1080246"/>
                    <a:pt x="677539" y="1124316"/>
                  </a:cubicBezTo>
                  <a:cubicBezTo>
                    <a:pt x="682178" y="1152440"/>
                    <a:pt x="686237" y="1180563"/>
                    <a:pt x="689716" y="1208687"/>
                  </a:cubicBezTo>
                  <a:cubicBezTo>
                    <a:pt x="690296" y="1213036"/>
                    <a:pt x="687686" y="1219415"/>
                    <a:pt x="684497" y="1221444"/>
                  </a:cubicBezTo>
                  <a:close/>
                  <a:moveTo>
                    <a:pt x="726828" y="1194480"/>
                  </a:moveTo>
                  <a:cubicBezTo>
                    <a:pt x="713491" y="1153020"/>
                    <a:pt x="723638" y="1108370"/>
                    <a:pt x="699574" y="1070098"/>
                  </a:cubicBezTo>
                  <a:cubicBezTo>
                    <a:pt x="702183" y="1069228"/>
                    <a:pt x="704792" y="1068649"/>
                    <a:pt x="707692" y="1067779"/>
                  </a:cubicBezTo>
                  <a:cubicBezTo>
                    <a:pt x="714360" y="1087494"/>
                    <a:pt x="721609" y="1106630"/>
                    <a:pt x="727117" y="1126636"/>
                  </a:cubicBezTo>
                  <a:cubicBezTo>
                    <a:pt x="731466" y="1142292"/>
                    <a:pt x="734366" y="1158528"/>
                    <a:pt x="735816" y="1174765"/>
                  </a:cubicBezTo>
                  <a:cubicBezTo>
                    <a:pt x="736395" y="1181143"/>
                    <a:pt x="732046" y="1188102"/>
                    <a:pt x="726828" y="1194480"/>
                  </a:cubicBezTo>
                  <a:close/>
                  <a:moveTo>
                    <a:pt x="752052" y="1393666"/>
                  </a:moveTo>
                  <a:cubicBezTo>
                    <a:pt x="751472" y="1393955"/>
                    <a:pt x="750892" y="1393955"/>
                    <a:pt x="750602" y="1394245"/>
                  </a:cubicBezTo>
                  <a:cubicBezTo>
                    <a:pt x="749442" y="1386417"/>
                    <a:pt x="748573" y="1378299"/>
                    <a:pt x="747413" y="1370471"/>
                  </a:cubicBezTo>
                  <a:cubicBezTo>
                    <a:pt x="743934" y="1345247"/>
                    <a:pt x="740744" y="1320022"/>
                    <a:pt x="736395" y="1295088"/>
                  </a:cubicBezTo>
                  <a:cubicBezTo>
                    <a:pt x="734656" y="1284940"/>
                    <a:pt x="737265" y="1279431"/>
                    <a:pt x="752052" y="1277692"/>
                  </a:cubicBezTo>
                  <a:cubicBezTo>
                    <a:pt x="752052" y="1317123"/>
                    <a:pt x="752052" y="1355394"/>
                    <a:pt x="752052" y="1393666"/>
                  </a:cubicBezTo>
                  <a:close/>
                  <a:moveTo>
                    <a:pt x="1197392" y="1412801"/>
                  </a:moveTo>
                  <a:cubicBezTo>
                    <a:pt x="1107512" y="1349305"/>
                    <a:pt x="1028940" y="1270153"/>
                    <a:pt x="930362" y="1218835"/>
                  </a:cubicBezTo>
                  <a:cubicBezTo>
                    <a:pt x="930942" y="1217675"/>
                    <a:pt x="931522" y="1216515"/>
                    <a:pt x="931812" y="1215356"/>
                  </a:cubicBezTo>
                  <a:cubicBezTo>
                    <a:pt x="948918" y="1222894"/>
                    <a:pt x="966604" y="1229273"/>
                    <a:pt x="982840" y="1238260"/>
                  </a:cubicBezTo>
                  <a:cubicBezTo>
                    <a:pt x="1043147" y="1271893"/>
                    <a:pt x="1094465" y="1317413"/>
                    <a:pt x="1146363" y="1362063"/>
                  </a:cubicBezTo>
                  <a:cubicBezTo>
                    <a:pt x="1164629" y="1377719"/>
                    <a:pt x="1182315" y="1393666"/>
                    <a:pt x="1200291" y="1409612"/>
                  </a:cubicBezTo>
                  <a:cubicBezTo>
                    <a:pt x="1199132" y="1410772"/>
                    <a:pt x="1198262" y="1411932"/>
                    <a:pt x="1197392" y="1412801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C5DF9C4-7AAE-48B3-B2DE-88E2FB4B18F7}"/>
                </a:ext>
              </a:extLst>
            </p:cNvPr>
            <p:cNvSpPr/>
            <p:nvPr/>
          </p:nvSpPr>
          <p:spPr>
            <a:xfrm>
              <a:off x="7049605" y="2757896"/>
              <a:ext cx="999118" cy="550006"/>
            </a:xfrm>
            <a:custGeom>
              <a:avLst/>
              <a:gdLst>
                <a:gd name="connsiteX0" fmla="*/ 43780 w 999118"/>
                <a:gd name="connsiteY0" fmla="*/ 540149 h 550006"/>
                <a:gd name="connsiteX1" fmla="*/ 43490 w 999118"/>
                <a:gd name="connsiteY1" fmla="*/ 540439 h 550006"/>
                <a:gd name="connsiteX2" fmla="*/ 43780 w 999118"/>
                <a:gd name="connsiteY2" fmla="*/ 540729 h 550006"/>
                <a:gd name="connsiteX3" fmla="*/ 43780 w 999118"/>
                <a:gd name="connsiteY3" fmla="*/ 540149 h 550006"/>
                <a:gd name="connsiteX4" fmla="*/ 56247 w 999118"/>
                <a:gd name="connsiteY4" fmla="*/ 532321 h 550006"/>
                <a:gd name="connsiteX5" fmla="*/ 146707 w 999118"/>
                <a:gd name="connsiteY5" fmla="*/ 496658 h 550006"/>
                <a:gd name="connsiteX6" fmla="*/ 169612 w 999118"/>
                <a:gd name="connsiteY6" fmla="*/ 505936 h 550006"/>
                <a:gd name="connsiteX7" fmla="*/ 189038 w 999118"/>
                <a:gd name="connsiteY7" fmla="*/ 486801 h 550006"/>
                <a:gd name="connsiteX8" fmla="*/ 209623 w 999118"/>
                <a:gd name="connsiteY8" fmla="*/ 519563 h 550006"/>
                <a:gd name="connsiteX9" fmla="*/ 213972 w 999118"/>
                <a:gd name="connsiteY9" fmla="*/ 483032 h 550006"/>
                <a:gd name="connsiteX10" fmla="*/ 223830 w 999118"/>
                <a:gd name="connsiteY10" fmla="*/ 468245 h 550006"/>
                <a:gd name="connsiteX11" fmla="*/ 305591 w 999118"/>
                <a:gd name="connsiteY11" fmla="*/ 439251 h 550006"/>
                <a:gd name="connsiteX12" fmla="*/ 353721 w 999118"/>
                <a:gd name="connsiteY12" fmla="*/ 421565 h 550006"/>
                <a:gd name="connsiteX13" fmla="*/ 341833 w 999118"/>
                <a:gd name="connsiteY13" fmla="*/ 447949 h 550006"/>
                <a:gd name="connsiteX14" fmla="*/ 363288 w 999118"/>
                <a:gd name="connsiteY14" fmla="*/ 447949 h 550006"/>
                <a:gd name="connsiteX15" fmla="*/ 366188 w 999118"/>
                <a:gd name="connsiteY15" fmla="*/ 429973 h 550006"/>
                <a:gd name="connsiteX16" fmla="*/ 380105 w 999118"/>
                <a:gd name="connsiteY16" fmla="*/ 411418 h 550006"/>
                <a:gd name="connsiteX17" fmla="*/ 445630 w 999118"/>
                <a:gd name="connsiteY17" fmla="*/ 396051 h 550006"/>
                <a:gd name="connsiteX18" fmla="*/ 467955 w 999118"/>
                <a:gd name="connsiteY18" fmla="*/ 384454 h 550006"/>
                <a:gd name="connsiteX19" fmla="*/ 484191 w 999118"/>
                <a:gd name="connsiteY19" fmla="*/ 385903 h 550006"/>
                <a:gd name="connsiteX20" fmla="*/ 507096 w 999118"/>
                <a:gd name="connsiteY20" fmla="*/ 371117 h 550006"/>
                <a:gd name="connsiteX21" fmla="*/ 517534 w 999118"/>
                <a:gd name="connsiteY21" fmla="*/ 374306 h 550006"/>
                <a:gd name="connsiteX22" fmla="*/ 519563 w 999118"/>
                <a:gd name="connsiteY22" fmla="*/ 364158 h 550006"/>
                <a:gd name="connsiteX23" fmla="*/ 529711 w 999118"/>
                <a:gd name="connsiteY23" fmla="*/ 350821 h 550006"/>
                <a:gd name="connsiteX24" fmla="*/ 676998 w 999118"/>
                <a:gd name="connsiteY24" fmla="*/ 308781 h 550006"/>
                <a:gd name="connsiteX25" fmla="*/ 935040 w 999118"/>
                <a:gd name="connsiteY25" fmla="*/ 291675 h 550006"/>
                <a:gd name="connsiteX26" fmla="*/ 980270 w 999118"/>
                <a:gd name="connsiteY26" fmla="*/ 307331 h 550006"/>
                <a:gd name="connsiteX27" fmla="*/ 994767 w 999118"/>
                <a:gd name="connsiteY27" fmla="*/ 300952 h 550006"/>
                <a:gd name="connsiteX28" fmla="*/ 998536 w 999118"/>
                <a:gd name="connsiteY28" fmla="*/ 244995 h 550006"/>
                <a:gd name="connsiteX29" fmla="*/ 905467 w 999118"/>
                <a:gd name="connsiteY29" fmla="*/ 32183 h 550006"/>
                <a:gd name="connsiteX30" fmla="*/ 868065 w 999118"/>
                <a:gd name="connsiteY30" fmla="*/ 0 h 550006"/>
                <a:gd name="connsiteX31" fmla="*/ 863426 w 999118"/>
                <a:gd name="connsiteY31" fmla="*/ 2899 h 550006"/>
                <a:gd name="connsiteX32" fmla="*/ 861107 w 999118"/>
                <a:gd name="connsiteY32" fmla="*/ 19136 h 550006"/>
                <a:gd name="connsiteX33" fmla="*/ 857628 w 999118"/>
                <a:gd name="connsiteY33" fmla="*/ 35662 h 550006"/>
                <a:gd name="connsiteX34" fmla="*/ 752671 w 999118"/>
                <a:gd name="connsiteY34" fmla="*/ 170482 h 550006"/>
                <a:gd name="connsiteX35" fmla="*/ 563054 w 999118"/>
                <a:gd name="connsiteY35" fmla="*/ 283846 h 550006"/>
                <a:gd name="connsiteX36" fmla="*/ 513765 w 999118"/>
                <a:gd name="connsiteY36" fmla="*/ 307621 h 550006"/>
                <a:gd name="connsiteX37" fmla="*/ 511155 w 999118"/>
                <a:gd name="connsiteY37" fmla="*/ 291965 h 550006"/>
                <a:gd name="connsiteX38" fmla="*/ 493179 w 999118"/>
                <a:gd name="connsiteY38" fmla="*/ 301532 h 550006"/>
                <a:gd name="connsiteX39" fmla="*/ 481292 w 999118"/>
                <a:gd name="connsiteY39" fmla="*/ 320378 h 550006"/>
                <a:gd name="connsiteX40" fmla="*/ 474623 w 999118"/>
                <a:gd name="connsiteY40" fmla="*/ 298633 h 550006"/>
                <a:gd name="connsiteX41" fmla="*/ 469405 w 999118"/>
                <a:gd name="connsiteY41" fmla="*/ 286746 h 550006"/>
                <a:gd name="connsiteX42" fmla="*/ 457227 w 999118"/>
                <a:gd name="connsiteY42" fmla="*/ 296603 h 550006"/>
                <a:gd name="connsiteX43" fmla="*/ 454908 w 999118"/>
                <a:gd name="connsiteY43" fmla="*/ 320958 h 550006"/>
                <a:gd name="connsiteX44" fmla="*/ 437222 w 999118"/>
                <a:gd name="connsiteY44" fmla="*/ 341253 h 550006"/>
                <a:gd name="connsiteX45" fmla="*/ 434612 w 999118"/>
                <a:gd name="connsiteY45" fmla="*/ 303562 h 550006"/>
                <a:gd name="connsiteX46" fmla="*/ 427074 w 999118"/>
                <a:gd name="connsiteY46" fmla="*/ 294574 h 550006"/>
                <a:gd name="connsiteX47" fmla="*/ 417216 w 999118"/>
                <a:gd name="connsiteY47" fmla="*/ 304722 h 550006"/>
                <a:gd name="connsiteX48" fmla="*/ 418376 w 999118"/>
                <a:gd name="connsiteY48" fmla="*/ 329076 h 550006"/>
                <a:gd name="connsiteX49" fmla="*/ 414317 w 999118"/>
                <a:gd name="connsiteY49" fmla="*/ 355460 h 550006"/>
                <a:gd name="connsiteX50" fmla="*/ 409678 w 999118"/>
                <a:gd name="connsiteY50" fmla="*/ 355170 h 550006"/>
                <a:gd name="connsiteX51" fmla="*/ 399820 w 999118"/>
                <a:gd name="connsiteY51" fmla="*/ 337484 h 550006"/>
                <a:gd name="connsiteX52" fmla="*/ 370537 w 999118"/>
                <a:gd name="connsiteY52" fmla="*/ 351981 h 550006"/>
                <a:gd name="connsiteX53" fmla="*/ 343863 w 999118"/>
                <a:gd name="connsiteY53" fmla="*/ 382424 h 550006"/>
                <a:gd name="connsiteX54" fmla="*/ 251953 w 999118"/>
                <a:gd name="connsiteY54" fmla="*/ 420986 h 550006"/>
                <a:gd name="connsiteX55" fmla="*/ 213682 w 999118"/>
                <a:gd name="connsiteY55" fmla="*/ 435192 h 550006"/>
                <a:gd name="connsiteX56" fmla="*/ 213392 w 999118"/>
                <a:gd name="connsiteY56" fmla="*/ 424755 h 550006"/>
                <a:gd name="connsiteX57" fmla="*/ 200635 w 999118"/>
                <a:gd name="connsiteY57" fmla="*/ 416057 h 550006"/>
                <a:gd name="connsiteX58" fmla="*/ 193676 w 999118"/>
                <a:gd name="connsiteY58" fmla="*/ 429973 h 550006"/>
                <a:gd name="connsiteX59" fmla="*/ 189327 w 999118"/>
                <a:gd name="connsiteY59" fmla="*/ 447080 h 550006"/>
                <a:gd name="connsiteX60" fmla="*/ 171062 w 999118"/>
                <a:gd name="connsiteY60" fmla="*/ 444470 h 550006"/>
                <a:gd name="connsiteX61" fmla="*/ 160044 w 999118"/>
                <a:gd name="connsiteY61" fmla="*/ 439831 h 550006"/>
                <a:gd name="connsiteX62" fmla="*/ 137719 w 999118"/>
                <a:gd name="connsiteY62" fmla="*/ 468535 h 550006"/>
                <a:gd name="connsiteX63" fmla="*/ 127861 w 999118"/>
                <a:gd name="connsiteY63" fmla="*/ 446210 h 550006"/>
                <a:gd name="connsiteX64" fmla="*/ 106986 w 999118"/>
                <a:gd name="connsiteY64" fmla="*/ 461576 h 550006"/>
                <a:gd name="connsiteX65" fmla="*/ 86980 w 999118"/>
                <a:gd name="connsiteY65" fmla="*/ 487381 h 550006"/>
                <a:gd name="connsiteX66" fmla="*/ 67555 w 999118"/>
                <a:gd name="connsiteY66" fmla="*/ 459257 h 550006"/>
                <a:gd name="connsiteX67" fmla="*/ 70454 w 999118"/>
                <a:gd name="connsiteY67" fmla="*/ 478973 h 550006"/>
                <a:gd name="connsiteX68" fmla="*/ 59147 w 999118"/>
                <a:gd name="connsiteY68" fmla="*/ 503037 h 550006"/>
                <a:gd name="connsiteX69" fmla="*/ 0 w 999118"/>
                <a:gd name="connsiteY69" fmla="*/ 531741 h 550006"/>
                <a:gd name="connsiteX70" fmla="*/ 11597 w 999118"/>
                <a:gd name="connsiteY70" fmla="*/ 550007 h 550006"/>
                <a:gd name="connsiteX71" fmla="*/ 43780 w 999118"/>
                <a:gd name="connsiteY71" fmla="*/ 540149 h 5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99118" h="550006">
                  <a:moveTo>
                    <a:pt x="43780" y="540149"/>
                  </a:moveTo>
                  <a:lnTo>
                    <a:pt x="43490" y="540439"/>
                  </a:lnTo>
                  <a:cubicBezTo>
                    <a:pt x="43490" y="540439"/>
                    <a:pt x="43780" y="540729"/>
                    <a:pt x="43780" y="540729"/>
                  </a:cubicBezTo>
                  <a:cubicBezTo>
                    <a:pt x="43490" y="540729"/>
                    <a:pt x="43490" y="540439"/>
                    <a:pt x="43780" y="540149"/>
                  </a:cubicBezTo>
                  <a:cubicBezTo>
                    <a:pt x="47839" y="537539"/>
                    <a:pt x="51898" y="534060"/>
                    <a:pt x="56247" y="532321"/>
                  </a:cubicBezTo>
                  <a:cubicBezTo>
                    <a:pt x="86111" y="520433"/>
                    <a:pt x="115974" y="508836"/>
                    <a:pt x="146707" y="496658"/>
                  </a:cubicBezTo>
                  <a:cubicBezTo>
                    <a:pt x="149027" y="512315"/>
                    <a:pt x="160624" y="505067"/>
                    <a:pt x="169612" y="505936"/>
                  </a:cubicBezTo>
                  <a:cubicBezTo>
                    <a:pt x="176280" y="484191"/>
                    <a:pt x="176280" y="484191"/>
                    <a:pt x="189038" y="486801"/>
                  </a:cubicBezTo>
                  <a:cubicBezTo>
                    <a:pt x="181209" y="518984"/>
                    <a:pt x="181209" y="518984"/>
                    <a:pt x="209623" y="519563"/>
                  </a:cubicBezTo>
                  <a:cubicBezTo>
                    <a:pt x="211073" y="507676"/>
                    <a:pt x="213682" y="495499"/>
                    <a:pt x="213972" y="483032"/>
                  </a:cubicBezTo>
                  <a:cubicBezTo>
                    <a:pt x="214262" y="474913"/>
                    <a:pt x="216291" y="470854"/>
                    <a:pt x="223830" y="468245"/>
                  </a:cubicBezTo>
                  <a:cubicBezTo>
                    <a:pt x="251084" y="458677"/>
                    <a:pt x="278338" y="448819"/>
                    <a:pt x="305591" y="439251"/>
                  </a:cubicBezTo>
                  <a:cubicBezTo>
                    <a:pt x="320378" y="434033"/>
                    <a:pt x="334875" y="428524"/>
                    <a:pt x="353721" y="421565"/>
                  </a:cubicBezTo>
                  <a:cubicBezTo>
                    <a:pt x="348792" y="432583"/>
                    <a:pt x="345602" y="439541"/>
                    <a:pt x="341833" y="447949"/>
                  </a:cubicBezTo>
                  <a:cubicBezTo>
                    <a:pt x="349951" y="447949"/>
                    <a:pt x="356620" y="447949"/>
                    <a:pt x="363288" y="447949"/>
                  </a:cubicBezTo>
                  <a:cubicBezTo>
                    <a:pt x="364158" y="440991"/>
                    <a:pt x="363578" y="434902"/>
                    <a:pt x="366188" y="429973"/>
                  </a:cubicBezTo>
                  <a:cubicBezTo>
                    <a:pt x="369667" y="423015"/>
                    <a:pt x="374016" y="413157"/>
                    <a:pt x="380105" y="411418"/>
                  </a:cubicBezTo>
                  <a:cubicBezTo>
                    <a:pt x="400980" y="404749"/>
                    <a:pt x="422725" y="401270"/>
                    <a:pt x="445630" y="396051"/>
                  </a:cubicBezTo>
                  <a:cubicBezTo>
                    <a:pt x="448239" y="378655"/>
                    <a:pt x="448239" y="378945"/>
                    <a:pt x="467955" y="384454"/>
                  </a:cubicBezTo>
                  <a:cubicBezTo>
                    <a:pt x="473174" y="385903"/>
                    <a:pt x="478683" y="385613"/>
                    <a:pt x="484191" y="385903"/>
                  </a:cubicBezTo>
                  <a:cubicBezTo>
                    <a:pt x="484771" y="365608"/>
                    <a:pt x="490860" y="362129"/>
                    <a:pt x="507096" y="371117"/>
                  </a:cubicBezTo>
                  <a:cubicBezTo>
                    <a:pt x="510285" y="372856"/>
                    <a:pt x="514055" y="373146"/>
                    <a:pt x="517534" y="374306"/>
                  </a:cubicBezTo>
                  <a:cubicBezTo>
                    <a:pt x="518404" y="370827"/>
                    <a:pt x="520433" y="367058"/>
                    <a:pt x="519563" y="364158"/>
                  </a:cubicBezTo>
                  <a:cubicBezTo>
                    <a:pt x="516664" y="354301"/>
                    <a:pt x="523043" y="352561"/>
                    <a:pt x="529711" y="350821"/>
                  </a:cubicBezTo>
                  <a:cubicBezTo>
                    <a:pt x="578710" y="336615"/>
                    <a:pt x="627419" y="321248"/>
                    <a:pt x="676998" y="308781"/>
                  </a:cubicBezTo>
                  <a:cubicBezTo>
                    <a:pt x="761949" y="287326"/>
                    <a:pt x="847770" y="277178"/>
                    <a:pt x="935040" y="291675"/>
                  </a:cubicBezTo>
                  <a:cubicBezTo>
                    <a:pt x="950697" y="294284"/>
                    <a:pt x="967513" y="293414"/>
                    <a:pt x="980270" y="307331"/>
                  </a:cubicBezTo>
                  <a:cubicBezTo>
                    <a:pt x="985779" y="313130"/>
                    <a:pt x="993607" y="310230"/>
                    <a:pt x="994767" y="300952"/>
                  </a:cubicBezTo>
                  <a:cubicBezTo>
                    <a:pt x="996796" y="282397"/>
                    <a:pt x="1000565" y="263261"/>
                    <a:pt x="998536" y="244995"/>
                  </a:cubicBezTo>
                  <a:cubicBezTo>
                    <a:pt x="989838" y="164393"/>
                    <a:pt x="956495" y="94229"/>
                    <a:pt x="905467" y="32183"/>
                  </a:cubicBezTo>
                  <a:cubicBezTo>
                    <a:pt x="895029" y="19716"/>
                    <a:pt x="880822" y="10728"/>
                    <a:pt x="868065" y="0"/>
                  </a:cubicBezTo>
                  <a:cubicBezTo>
                    <a:pt x="866615" y="870"/>
                    <a:pt x="864876" y="2030"/>
                    <a:pt x="863426" y="2899"/>
                  </a:cubicBezTo>
                  <a:cubicBezTo>
                    <a:pt x="862556" y="8408"/>
                    <a:pt x="861977" y="13627"/>
                    <a:pt x="861107" y="19136"/>
                  </a:cubicBezTo>
                  <a:cubicBezTo>
                    <a:pt x="860237" y="24644"/>
                    <a:pt x="859947" y="30733"/>
                    <a:pt x="857628" y="35662"/>
                  </a:cubicBezTo>
                  <a:cubicBezTo>
                    <a:pt x="832693" y="88430"/>
                    <a:pt x="797321" y="133080"/>
                    <a:pt x="752671" y="170482"/>
                  </a:cubicBezTo>
                  <a:cubicBezTo>
                    <a:pt x="695554" y="218321"/>
                    <a:pt x="629449" y="251374"/>
                    <a:pt x="563054" y="283846"/>
                  </a:cubicBezTo>
                  <a:cubicBezTo>
                    <a:pt x="546817" y="291675"/>
                    <a:pt x="530581" y="299503"/>
                    <a:pt x="513765" y="307621"/>
                  </a:cubicBezTo>
                  <a:cubicBezTo>
                    <a:pt x="512605" y="300952"/>
                    <a:pt x="512025" y="296314"/>
                    <a:pt x="511155" y="291965"/>
                  </a:cubicBezTo>
                  <a:cubicBezTo>
                    <a:pt x="501297" y="289355"/>
                    <a:pt x="495209" y="291385"/>
                    <a:pt x="493179" y="301532"/>
                  </a:cubicBezTo>
                  <a:cubicBezTo>
                    <a:pt x="491730" y="309650"/>
                    <a:pt x="493469" y="321538"/>
                    <a:pt x="481292" y="320378"/>
                  </a:cubicBezTo>
                  <a:cubicBezTo>
                    <a:pt x="478393" y="320088"/>
                    <a:pt x="476943" y="306171"/>
                    <a:pt x="474623" y="298633"/>
                  </a:cubicBezTo>
                  <a:cubicBezTo>
                    <a:pt x="473174" y="294574"/>
                    <a:pt x="471144" y="290805"/>
                    <a:pt x="469405" y="286746"/>
                  </a:cubicBezTo>
                  <a:cubicBezTo>
                    <a:pt x="465346" y="289935"/>
                    <a:pt x="458677" y="292544"/>
                    <a:pt x="457227" y="296603"/>
                  </a:cubicBezTo>
                  <a:cubicBezTo>
                    <a:pt x="454908" y="304142"/>
                    <a:pt x="454618" y="312840"/>
                    <a:pt x="454908" y="320958"/>
                  </a:cubicBezTo>
                  <a:cubicBezTo>
                    <a:pt x="455488" y="333715"/>
                    <a:pt x="450559" y="340674"/>
                    <a:pt x="437222" y="341253"/>
                  </a:cubicBezTo>
                  <a:cubicBezTo>
                    <a:pt x="436352" y="328496"/>
                    <a:pt x="436062" y="316029"/>
                    <a:pt x="434612" y="303562"/>
                  </a:cubicBezTo>
                  <a:cubicBezTo>
                    <a:pt x="434322" y="300373"/>
                    <a:pt x="429684" y="297473"/>
                    <a:pt x="427074" y="294574"/>
                  </a:cubicBezTo>
                  <a:cubicBezTo>
                    <a:pt x="423595" y="298053"/>
                    <a:pt x="417506" y="300952"/>
                    <a:pt x="417216" y="304722"/>
                  </a:cubicBezTo>
                  <a:cubicBezTo>
                    <a:pt x="416057" y="312550"/>
                    <a:pt x="418956" y="320958"/>
                    <a:pt x="418376" y="329076"/>
                  </a:cubicBezTo>
                  <a:cubicBezTo>
                    <a:pt x="418086" y="337774"/>
                    <a:pt x="415767" y="346472"/>
                    <a:pt x="414317" y="355460"/>
                  </a:cubicBezTo>
                  <a:cubicBezTo>
                    <a:pt x="412867" y="355460"/>
                    <a:pt x="411128" y="355170"/>
                    <a:pt x="409678" y="355170"/>
                  </a:cubicBezTo>
                  <a:cubicBezTo>
                    <a:pt x="406199" y="348792"/>
                    <a:pt x="402430" y="342413"/>
                    <a:pt x="399820" y="337484"/>
                  </a:cubicBezTo>
                  <a:cubicBezTo>
                    <a:pt x="389962" y="342413"/>
                    <a:pt x="381264" y="346762"/>
                    <a:pt x="370537" y="351981"/>
                  </a:cubicBezTo>
                  <a:cubicBezTo>
                    <a:pt x="373146" y="368217"/>
                    <a:pt x="360969" y="376046"/>
                    <a:pt x="343863" y="382424"/>
                  </a:cubicBezTo>
                  <a:cubicBezTo>
                    <a:pt x="312840" y="394022"/>
                    <a:pt x="282687" y="408228"/>
                    <a:pt x="251953" y="420986"/>
                  </a:cubicBezTo>
                  <a:cubicBezTo>
                    <a:pt x="239776" y="425914"/>
                    <a:pt x="227309" y="430263"/>
                    <a:pt x="213682" y="435192"/>
                  </a:cubicBezTo>
                  <a:cubicBezTo>
                    <a:pt x="213682" y="430263"/>
                    <a:pt x="214842" y="426204"/>
                    <a:pt x="213392" y="424755"/>
                  </a:cubicBezTo>
                  <a:cubicBezTo>
                    <a:pt x="209623" y="421275"/>
                    <a:pt x="204984" y="418956"/>
                    <a:pt x="200635" y="416057"/>
                  </a:cubicBezTo>
                  <a:cubicBezTo>
                    <a:pt x="198315" y="420696"/>
                    <a:pt x="195416" y="425045"/>
                    <a:pt x="193676" y="429973"/>
                  </a:cubicBezTo>
                  <a:cubicBezTo>
                    <a:pt x="191647" y="435772"/>
                    <a:pt x="192807" y="445340"/>
                    <a:pt x="189327" y="447080"/>
                  </a:cubicBezTo>
                  <a:cubicBezTo>
                    <a:pt x="184978" y="449399"/>
                    <a:pt x="177150" y="445920"/>
                    <a:pt x="171062" y="444470"/>
                  </a:cubicBezTo>
                  <a:cubicBezTo>
                    <a:pt x="167292" y="443600"/>
                    <a:pt x="163523" y="441281"/>
                    <a:pt x="160044" y="439831"/>
                  </a:cubicBezTo>
                  <a:cubicBezTo>
                    <a:pt x="151926" y="450269"/>
                    <a:pt x="154535" y="469115"/>
                    <a:pt x="137719" y="468535"/>
                  </a:cubicBezTo>
                  <a:cubicBezTo>
                    <a:pt x="133950" y="459547"/>
                    <a:pt x="133080" y="449399"/>
                    <a:pt x="127861" y="446210"/>
                  </a:cubicBezTo>
                  <a:cubicBezTo>
                    <a:pt x="115974" y="438671"/>
                    <a:pt x="106406" y="446500"/>
                    <a:pt x="106986" y="461576"/>
                  </a:cubicBezTo>
                  <a:cubicBezTo>
                    <a:pt x="107856" y="483322"/>
                    <a:pt x="104377" y="487671"/>
                    <a:pt x="86980" y="487381"/>
                  </a:cubicBezTo>
                  <a:cubicBezTo>
                    <a:pt x="88430" y="454328"/>
                    <a:pt x="88140" y="454038"/>
                    <a:pt x="67555" y="459257"/>
                  </a:cubicBezTo>
                  <a:cubicBezTo>
                    <a:pt x="68425" y="465636"/>
                    <a:pt x="69004" y="472304"/>
                    <a:pt x="70454" y="478973"/>
                  </a:cubicBezTo>
                  <a:cubicBezTo>
                    <a:pt x="72774" y="489990"/>
                    <a:pt x="71324" y="497818"/>
                    <a:pt x="59147" y="503037"/>
                  </a:cubicBezTo>
                  <a:cubicBezTo>
                    <a:pt x="39431" y="511445"/>
                    <a:pt x="20295" y="521593"/>
                    <a:pt x="0" y="531741"/>
                  </a:cubicBezTo>
                  <a:cubicBezTo>
                    <a:pt x="4639" y="538989"/>
                    <a:pt x="8118" y="544498"/>
                    <a:pt x="11597" y="550007"/>
                  </a:cubicBezTo>
                  <a:cubicBezTo>
                    <a:pt x="23485" y="546237"/>
                    <a:pt x="33632" y="543048"/>
                    <a:pt x="43780" y="540149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2CB8880-D138-4784-BE13-C4F6639C4EF5}"/>
                </a:ext>
              </a:extLst>
            </p:cNvPr>
            <p:cNvSpPr/>
            <p:nvPr/>
          </p:nvSpPr>
          <p:spPr>
            <a:xfrm>
              <a:off x="7240382" y="3356177"/>
              <a:ext cx="241805" cy="329367"/>
            </a:xfrm>
            <a:custGeom>
              <a:avLst/>
              <a:gdLst>
                <a:gd name="connsiteX0" fmla="*/ 31603 w 241805"/>
                <a:gd name="connsiteY0" fmla="*/ 321683 h 329367"/>
                <a:gd name="connsiteX1" fmla="*/ 62916 w 241805"/>
                <a:gd name="connsiteY1" fmla="*/ 277033 h 329367"/>
                <a:gd name="connsiteX2" fmla="*/ 120323 w 241805"/>
                <a:gd name="connsiteY2" fmla="*/ 187153 h 329367"/>
                <a:gd name="connsiteX3" fmla="*/ 164393 w 241805"/>
                <a:gd name="connsiteY3" fmla="*/ 129746 h 329367"/>
                <a:gd name="connsiteX4" fmla="*/ 241806 w 241805"/>
                <a:gd name="connsiteY4" fmla="*/ 21600 h 329367"/>
                <a:gd name="connsiteX5" fmla="*/ 206144 w 241805"/>
                <a:gd name="connsiteY5" fmla="*/ 2465 h 329367"/>
                <a:gd name="connsiteX6" fmla="*/ 188748 w 241805"/>
                <a:gd name="connsiteY6" fmla="*/ 9133 h 329367"/>
                <a:gd name="connsiteX7" fmla="*/ 71034 w 241805"/>
                <a:gd name="connsiteY7" fmla="*/ 217886 h 329367"/>
                <a:gd name="connsiteX8" fmla="*/ 0 w 241805"/>
                <a:gd name="connsiteY8" fmla="*/ 322263 h 329367"/>
                <a:gd name="connsiteX9" fmla="*/ 31603 w 241805"/>
                <a:gd name="connsiteY9" fmla="*/ 321683 h 32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805" h="329367">
                  <a:moveTo>
                    <a:pt x="31603" y="321683"/>
                  </a:moveTo>
                  <a:cubicBezTo>
                    <a:pt x="43200" y="307766"/>
                    <a:pt x="53058" y="292110"/>
                    <a:pt x="62916" y="277033"/>
                  </a:cubicBezTo>
                  <a:cubicBezTo>
                    <a:pt x="82342" y="247170"/>
                    <a:pt x="100318" y="216437"/>
                    <a:pt x="120323" y="187153"/>
                  </a:cubicBezTo>
                  <a:cubicBezTo>
                    <a:pt x="133950" y="167148"/>
                    <a:pt x="150186" y="149172"/>
                    <a:pt x="164393" y="129746"/>
                  </a:cubicBezTo>
                  <a:cubicBezTo>
                    <a:pt x="189907" y="94664"/>
                    <a:pt x="214842" y="59292"/>
                    <a:pt x="241806" y="21600"/>
                  </a:cubicBezTo>
                  <a:cubicBezTo>
                    <a:pt x="227309" y="13772"/>
                    <a:pt x="216581" y="8263"/>
                    <a:pt x="206144" y="2465"/>
                  </a:cubicBezTo>
                  <a:cubicBezTo>
                    <a:pt x="197736" y="-2174"/>
                    <a:pt x="192807" y="-435"/>
                    <a:pt x="188748" y="9133"/>
                  </a:cubicBezTo>
                  <a:cubicBezTo>
                    <a:pt x="156855" y="83066"/>
                    <a:pt x="115394" y="151201"/>
                    <a:pt x="71034" y="217886"/>
                  </a:cubicBezTo>
                  <a:cubicBezTo>
                    <a:pt x="47839" y="252678"/>
                    <a:pt x="24065" y="287181"/>
                    <a:pt x="0" y="322263"/>
                  </a:cubicBezTo>
                  <a:cubicBezTo>
                    <a:pt x="11597" y="331831"/>
                    <a:pt x="23195" y="331831"/>
                    <a:pt x="31603" y="32168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C2549F6-521F-477A-A0E8-B21F92347AA9}"/>
                </a:ext>
              </a:extLst>
            </p:cNvPr>
            <p:cNvSpPr/>
            <p:nvPr/>
          </p:nvSpPr>
          <p:spPr>
            <a:xfrm>
              <a:off x="7152532" y="3278715"/>
              <a:ext cx="24613" cy="126025"/>
            </a:xfrm>
            <a:custGeom>
              <a:avLst/>
              <a:gdLst>
                <a:gd name="connsiteX0" fmla="*/ 24355 w 24613"/>
                <a:gd name="connsiteY0" fmla="*/ 1643 h 126025"/>
                <a:gd name="connsiteX1" fmla="*/ 4639 w 24613"/>
                <a:gd name="connsiteY1" fmla="*/ 18170 h 126025"/>
                <a:gd name="connsiteX2" fmla="*/ 0 w 24613"/>
                <a:gd name="connsiteY2" fmla="*/ 126026 h 126025"/>
                <a:gd name="connsiteX3" fmla="*/ 23775 w 24613"/>
                <a:gd name="connsiteY3" fmla="*/ 95003 h 126025"/>
                <a:gd name="connsiteX4" fmla="*/ 24355 w 24613"/>
                <a:gd name="connsiteY4" fmla="*/ 1643 h 12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13" h="126025">
                  <a:moveTo>
                    <a:pt x="24355" y="1643"/>
                  </a:moveTo>
                  <a:cubicBezTo>
                    <a:pt x="7828" y="-1836"/>
                    <a:pt x="5799" y="-1256"/>
                    <a:pt x="4639" y="18170"/>
                  </a:cubicBezTo>
                  <a:cubicBezTo>
                    <a:pt x="2319" y="54122"/>
                    <a:pt x="1450" y="90074"/>
                    <a:pt x="0" y="126026"/>
                  </a:cubicBezTo>
                  <a:cubicBezTo>
                    <a:pt x="15077" y="124576"/>
                    <a:pt x="22905" y="116748"/>
                    <a:pt x="23775" y="95003"/>
                  </a:cubicBezTo>
                  <a:cubicBezTo>
                    <a:pt x="25224" y="63690"/>
                    <a:pt x="24355" y="32667"/>
                    <a:pt x="24355" y="164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5CBEC78-D201-4015-8BF3-A917D34B781A}"/>
                </a:ext>
              </a:extLst>
            </p:cNvPr>
            <p:cNvSpPr/>
            <p:nvPr/>
          </p:nvSpPr>
          <p:spPr>
            <a:xfrm>
              <a:off x="7446710" y="3318430"/>
              <a:ext cx="66430" cy="59636"/>
            </a:xfrm>
            <a:custGeom>
              <a:avLst/>
              <a:gdLst>
                <a:gd name="connsiteX0" fmla="*/ 55484 w 66430"/>
                <a:gd name="connsiteY0" fmla="*/ 13537 h 59636"/>
                <a:gd name="connsiteX1" fmla="*/ 11704 w 66430"/>
                <a:gd name="connsiteY1" fmla="*/ 1070 h 59636"/>
                <a:gd name="connsiteX2" fmla="*/ 107 w 66430"/>
                <a:gd name="connsiteY2" fmla="*/ 14697 h 59636"/>
                <a:gd name="connsiteX3" fmla="*/ 7355 w 66430"/>
                <a:gd name="connsiteY3" fmla="*/ 23975 h 59636"/>
                <a:gd name="connsiteX4" fmla="*/ 63022 w 66430"/>
                <a:gd name="connsiteY4" fmla="*/ 59637 h 59636"/>
                <a:gd name="connsiteX5" fmla="*/ 55484 w 66430"/>
                <a:gd name="connsiteY5" fmla="*/ 13537 h 59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430" h="59636">
                  <a:moveTo>
                    <a:pt x="55484" y="13537"/>
                  </a:moveTo>
                  <a:cubicBezTo>
                    <a:pt x="43597" y="-90"/>
                    <a:pt x="27650" y="-1540"/>
                    <a:pt x="11704" y="1070"/>
                  </a:cubicBezTo>
                  <a:cubicBezTo>
                    <a:pt x="7065" y="1940"/>
                    <a:pt x="2716" y="9188"/>
                    <a:pt x="107" y="14697"/>
                  </a:cubicBezTo>
                  <a:cubicBezTo>
                    <a:pt x="-763" y="16146"/>
                    <a:pt x="3876" y="21945"/>
                    <a:pt x="7355" y="23975"/>
                  </a:cubicBezTo>
                  <a:cubicBezTo>
                    <a:pt x="25331" y="35862"/>
                    <a:pt x="43597" y="47459"/>
                    <a:pt x="63022" y="59637"/>
                  </a:cubicBezTo>
                  <a:cubicBezTo>
                    <a:pt x="69401" y="41371"/>
                    <a:pt x="66792" y="26584"/>
                    <a:pt x="55484" y="13537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04F14947-A5A2-4880-960D-C2CF5A033ED4}"/>
                </a:ext>
              </a:extLst>
            </p:cNvPr>
            <p:cNvSpPr/>
            <p:nvPr/>
          </p:nvSpPr>
          <p:spPr>
            <a:xfrm>
              <a:off x="7116870" y="3293342"/>
              <a:ext cx="21745" cy="118937"/>
            </a:xfrm>
            <a:custGeom>
              <a:avLst/>
              <a:gdLst>
                <a:gd name="connsiteX0" fmla="*/ 21745 w 21745"/>
                <a:gd name="connsiteY0" fmla="*/ 64 h 118937"/>
                <a:gd name="connsiteX1" fmla="*/ 0 w 21745"/>
                <a:gd name="connsiteY1" fmla="*/ 16880 h 118937"/>
                <a:gd name="connsiteX2" fmla="*/ 2609 w 21745"/>
                <a:gd name="connsiteY2" fmla="*/ 118937 h 118937"/>
                <a:gd name="connsiteX3" fmla="*/ 17976 w 21745"/>
                <a:gd name="connsiteY3" fmla="*/ 98642 h 118937"/>
                <a:gd name="connsiteX4" fmla="*/ 18266 w 21745"/>
                <a:gd name="connsiteY4" fmla="*/ 69648 h 118937"/>
                <a:gd name="connsiteX5" fmla="*/ 21745 w 21745"/>
                <a:gd name="connsiteY5" fmla="*/ 64 h 11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45" h="118937">
                  <a:moveTo>
                    <a:pt x="21745" y="64"/>
                  </a:moveTo>
                  <a:cubicBezTo>
                    <a:pt x="5219" y="-806"/>
                    <a:pt x="0" y="7312"/>
                    <a:pt x="0" y="16880"/>
                  </a:cubicBezTo>
                  <a:cubicBezTo>
                    <a:pt x="0" y="50803"/>
                    <a:pt x="1450" y="84725"/>
                    <a:pt x="2609" y="118937"/>
                  </a:cubicBezTo>
                  <a:cubicBezTo>
                    <a:pt x="19136" y="113139"/>
                    <a:pt x="18846" y="113139"/>
                    <a:pt x="17976" y="98642"/>
                  </a:cubicBezTo>
                  <a:cubicBezTo>
                    <a:pt x="17396" y="89074"/>
                    <a:pt x="17976" y="79216"/>
                    <a:pt x="18266" y="69648"/>
                  </a:cubicBezTo>
                  <a:cubicBezTo>
                    <a:pt x="19426" y="47034"/>
                    <a:pt x="20585" y="24129"/>
                    <a:pt x="21745" y="64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8244A98-C2D0-4E9E-B3BA-C18164794967}"/>
                </a:ext>
              </a:extLst>
            </p:cNvPr>
            <p:cNvSpPr/>
            <p:nvPr/>
          </p:nvSpPr>
          <p:spPr>
            <a:xfrm>
              <a:off x="7211990" y="3295725"/>
              <a:ext cx="43839" cy="133370"/>
            </a:xfrm>
            <a:custGeom>
              <a:avLst/>
              <a:gdLst>
                <a:gd name="connsiteX0" fmla="*/ 15056 w 43839"/>
                <a:gd name="connsiteY0" fmla="*/ 117424 h 133370"/>
                <a:gd name="connsiteX1" fmla="*/ 30132 w 43839"/>
                <a:gd name="connsiteY1" fmla="*/ 55957 h 133370"/>
                <a:gd name="connsiteX2" fmla="*/ 42600 w 43839"/>
                <a:gd name="connsiteY2" fmla="*/ 20585 h 133370"/>
                <a:gd name="connsiteX3" fmla="*/ 29263 w 43839"/>
                <a:gd name="connsiteY3" fmla="*/ 0 h 133370"/>
                <a:gd name="connsiteX4" fmla="*/ 269 w 43839"/>
                <a:gd name="connsiteY4" fmla="*/ 133370 h 133370"/>
                <a:gd name="connsiteX5" fmla="*/ 15056 w 43839"/>
                <a:gd name="connsiteY5" fmla="*/ 117424 h 13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39" h="133370">
                  <a:moveTo>
                    <a:pt x="15056" y="117424"/>
                  </a:moveTo>
                  <a:cubicBezTo>
                    <a:pt x="19985" y="96838"/>
                    <a:pt x="24624" y="76253"/>
                    <a:pt x="30132" y="55957"/>
                  </a:cubicBezTo>
                  <a:cubicBezTo>
                    <a:pt x="33322" y="43780"/>
                    <a:pt x="38540" y="32473"/>
                    <a:pt x="42600" y="20585"/>
                  </a:cubicBezTo>
                  <a:cubicBezTo>
                    <a:pt x="46369" y="9568"/>
                    <a:pt x="41440" y="3479"/>
                    <a:pt x="29263" y="0"/>
                  </a:cubicBezTo>
                  <a:cubicBezTo>
                    <a:pt x="23174" y="45520"/>
                    <a:pt x="-2920" y="85821"/>
                    <a:pt x="269" y="133370"/>
                  </a:cubicBezTo>
                  <a:cubicBezTo>
                    <a:pt x="13606" y="133370"/>
                    <a:pt x="13316" y="124962"/>
                    <a:pt x="15056" y="117424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87C4FE3-66CB-4FCC-9213-ED9112C86206}"/>
                </a:ext>
              </a:extLst>
            </p:cNvPr>
            <p:cNvSpPr/>
            <p:nvPr/>
          </p:nvSpPr>
          <p:spPr>
            <a:xfrm>
              <a:off x="7470591" y="3169024"/>
              <a:ext cx="22058" cy="104520"/>
            </a:xfrm>
            <a:custGeom>
              <a:avLst/>
              <a:gdLst>
                <a:gd name="connsiteX0" fmla="*/ 14787 w 22058"/>
                <a:gd name="connsiteY0" fmla="*/ 90750 h 104520"/>
                <a:gd name="connsiteX1" fmla="*/ 21455 w 22058"/>
                <a:gd name="connsiteY1" fmla="*/ 49579 h 104520"/>
                <a:gd name="connsiteX2" fmla="*/ 21745 w 22058"/>
                <a:gd name="connsiteY2" fmla="*/ 0 h 104520"/>
                <a:gd name="connsiteX3" fmla="*/ 1740 w 22058"/>
                <a:gd name="connsiteY3" fmla="*/ 16816 h 104520"/>
                <a:gd name="connsiteX4" fmla="*/ 0 w 22058"/>
                <a:gd name="connsiteY4" fmla="*/ 104377 h 104520"/>
                <a:gd name="connsiteX5" fmla="*/ 14787 w 22058"/>
                <a:gd name="connsiteY5" fmla="*/ 90750 h 10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58" h="104520">
                  <a:moveTo>
                    <a:pt x="14787" y="90750"/>
                  </a:moveTo>
                  <a:cubicBezTo>
                    <a:pt x="15946" y="76833"/>
                    <a:pt x="20585" y="63496"/>
                    <a:pt x="21455" y="49579"/>
                  </a:cubicBezTo>
                  <a:cubicBezTo>
                    <a:pt x="22615" y="33343"/>
                    <a:pt x="21745" y="16816"/>
                    <a:pt x="21745" y="0"/>
                  </a:cubicBezTo>
                  <a:cubicBezTo>
                    <a:pt x="8118" y="1450"/>
                    <a:pt x="2030" y="6379"/>
                    <a:pt x="1740" y="16816"/>
                  </a:cubicBezTo>
                  <a:cubicBezTo>
                    <a:pt x="1160" y="45520"/>
                    <a:pt x="580" y="74513"/>
                    <a:pt x="0" y="104377"/>
                  </a:cubicBezTo>
                  <a:cubicBezTo>
                    <a:pt x="8408" y="105247"/>
                    <a:pt x="13627" y="102347"/>
                    <a:pt x="14787" y="90750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C295642-B48E-4A68-AB1F-E6C1C59F76C4}"/>
                </a:ext>
              </a:extLst>
            </p:cNvPr>
            <p:cNvSpPr/>
            <p:nvPr/>
          </p:nvSpPr>
          <p:spPr>
            <a:xfrm>
              <a:off x="7187034" y="3284882"/>
              <a:ext cx="32934" cy="124498"/>
            </a:xfrm>
            <a:custGeom>
              <a:avLst/>
              <a:gdLst>
                <a:gd name="connsiteX0" fmla="*/ 31893 w 32934"/>
                <a:gd name="connsiteY0" fmla="*/ 22151 h 124498"/>
                <a:gd name="connsiteX1" fmla="*/ 15946 w 32934"/>
                <a:gd name="connsiteY1" fmla="*/ 116 h 124498"/>
                <a:gd name="connsiteX2" fmla="*/ 0 w 32934"/>
                <a:gd name="connsiteY2" fmla="*/ 123049 h 124498"/>
                <a:gd name="connsiteX3" fmla="*/ 4349 w 32934"/>
                <a:gd name="connsiteY3" fmla="*/ 124498 h 124498"/>
                <a:gd name="connsiteX4" fmla="*/ 15077 w 32934"/>
                <a:gd name="connsiteY4" fmla="*/ 105073 h 124498"/>
                <a:gd name="connsiteX5" fmla="*/ 18846 w 32934"/>
                <a:gd name="connsiteY5" fmla="*/ 83907 h 124498"/>
                <a:gd name="connsiteX6" fmla="*/ 31893 w 32934"/>
                <a:gd name="connsiteY6" fmla="*/ 22151 h 12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34" h="124498">
                  <a:moveTo>
                    <a:pt x="31893" y="22151"/>
                  </a:moveTo>
                  <a:cubicBezTo>
                    <a:pt x="35372" y="6495"/>
                    <a:pt x="30153" y="-1044"/>
                    <a:pt x="15946" y="116"/>
                  </a:cubicBezTo>
                  <a:cubicBezTo>
                    <a:pt x="10728" y="40997"/>
                    <a:pt x="5219" y="82168"/>
                    <a:pt x="0" y="123049"/>
                  </a:cubicBezTo>
                  <a:cubicBezTo>
                    <a:pt x="1450" y="123629"/>
                    <a:pt x="2899" y="123918"/>
                    <a:pt x="4349" y="124498"/>
                  </a:cubicBezTo>
                  <a:cubicBezTo>
                    <a:pt x="8118" y="118120"/>
                    <a:pt x="12467" y="112031"/>
                    <a:pt x="15077" y="105073"/>
                  </a:cubicBezTo>
                  <a:cubicBezTo>
                    <a:pt x="17396" y="98404"/>
                    <a:pt x="17396" y="90866"/>
                    <a:pt x="18846" y="83907"/>
                  </a:cubicBezTo>
                  <a:cubicBezTo>
                    <a:pt x="23195" y="63322"/>
                    <a:pt x="27544" y="42737"/>
                    <a:pt x="31893" y="22151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A082012-3901-44B3-9437-78DBCC2ADDBE}"/>
                </a:ext>
              </a:extLst>
            </p:cNvPr>
            <p:cNvSpPr/>
            <p:nvPr/>
          </p:nvSpPr>
          <p:spPr>
            <a:xfrm>
              <a:off x="7528964" y="3148728"/>
              <a:ext cx="36450" cy="135689"/>
            </a:xfrm>
            <a:custGeom>
              <a:avLst/>
              <a:gdLst>
                <a:gd name="connsiteX0" fmla="*/ 36435 w 36450"/>
                <a:gd name="connsiteY0" fmla="*/ 7828 h 135689"/>
                <a:gd name="connsiteX1" fmla="*/ 30637 w 36450"/>
                <a:gd name="connsiteY1" fmla="*/ 0 h 135689"/>
                <a:gd name="connsiteX2" fmla="*/ 25128 w 36450"/>
                <a:gd name="connsiteY2" fmla="*/ 8118 h 135689"/>
                <a:gd name="connsiteX3" fmla="*/ 10921 w 36450"/>
                <a:gd name="connsiteY3" fmla="*/ 71034 h 135689"/>
                <a:gd name="connsiteX4" fmla="*/ 193 w 36450"/>
                <a:gd name="connsiteY4" fmla="*/ 111335 h 135689"/>
                <a:gd name="connsiteX5" fmla="*/ 5412 w 36450"/>
                <a:gd name="connsiteY5" fmla="*/ 135690 h 135689"/>
                <a:gd name="connsiteX6" fmla="*/ 8312 w 36450"/>
                <a:gd name="connsiteY6" fmla="*/ 133370 h 135689"/>
                <a:gd name="connsiteX7" fmla="*/ 31506 w 36450"/>
                <a:gd name="connsiteY7" fmla="*/ 44650 h 135689"/>
                <a:gd name="connsiteX8" fmla="*/ 36435 w 36450"/>
                <a:gd name="connsiteY8" fmla="*/ 7828 h 1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50" h="135689">
                  <a:moveTo>
                    <a:pt x="36435" y="7828"/>
                  </a:moveTo>
                  <a:cubicBezTo>
                    <a:pt x="36725" y="5509"/>
                    <a:pt x="32666" y="2609"/>
                    <a:pt x="30637" y="0"/>
                  </a:cubicBezTo>
                  <a:cubicBezTo>
                    <a:pt x="28607" y="2609"/>
                    <a:pt x="25708" y="5219"/>
                    <a:pt x="25128" y="8118"/>
                  </a:cubicBezTo>
                  <a:cubicBezTo>
                    <a:pt x="20199" y="28993"/>
                    <a:pt x="15850" y="50159"/>
                    <a:pt x="10921" y="71034"/>
                  </a:cubicBezTo>
                  <a:cubicBezTo>
                    <a:pt x="7732" y="84661"/>
                    <a:pt x="2223" y="97708"/>
                    <a:pt x="193" y="111335"/>
                  </a:cubicBezTo>
                  <a:cubicBezTo>
                    <a:pt x="-966" y="119163"/>
                    <a:pt x="3383" y="127571"/>
                    <a:pt x="5412" y="135690"/>
                  </a:cubicBezTo>
                  <a:cubicBezTo>
                    <a:pt x="6282" y="134820"/>
                    <a:pt x="7442" y="134240"/>
                    <a:pt x="8312" y="133370"/>
                  </a:cubicBezTo>
                  <a:cubicBezTo>
                    <a:pt x="16140" y="103797"/>
                    <a:pt x="24258" y="74513"/>
                    <a:pt x="31506" y="44650"/>
                  </a:cubicBezTo>
                  <a:cubicBezTo>
                    <a:pt x="34406" y="32763"/>
                    <a:pt x="35566" y="20006"/>
                    <a:pt x="36435" y="7828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EDAF505-EC03-4632-B82B-80EE4BED0010}"/>
                </a:ext>
              </a:extLst>
            </p:cNvPr>
            <p:cNvSpPr/>
            <p:nvPr/>
          </p:nvSpPr>
          <p:spPr>
            <a:xfrm>
              <a:off x="7501904" y="3157426"/>
              <a:ext cx="27556" cy="106406"/>
            </a:xfrm>
            <a:custGeom>
              <a:avLst/>
              <a:gdLst>
                <a:gd name="connsiteX0" fmla="*/ 22035 w 27556"/>
                <a:gd name="connsiteY0" fmla="*/ 75093 h 106406"/>
                <a:gd name="connsiteX1" fmla="*/ 27544 w 27556"/>
                <a:gd name="connsiteY1" fmla="*/ 8988 h 106406"/>
                <a:gd name="connsiteX2" fmla="*/ 19426 w 27556"/>
                <a:gd name="connsiteY2" fmla="*/ 0 h 106406"/>
                <a:gd name="connsiteX3" fmla="*/ 0 w 27556"/>
                <a:gd name="connsiteY3" fmla="*/ 104956 h 106406"/>
                <a:gd name="connsiteX4" fmla="*/ 5509 w 27556"/>
                <a:gd name="connsiteY4" fmla="*/ 106406 h 106406"/>
                <a:gd name="connsiteX5" fmla="*/ 22035 w 27556"/>
                <a:gd name="connsiteY5" fmla="*/ 75093 h 10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56" h="106406">
                  <a:moveTo>
                    <a:pt x="22035" y="75093"/>
                  </a:moveTo>
                  <a:cubicBezTo>
                    <a:pt x="24934" y="53058"/>
                    <a:pt x="26384" y="31023"/>
                    <a:pt x="27544" y="8988"/>
                  </a:cubicBezTo>
                  <a:cubicBezTo>
                    <a:pt x="27834" y="6379"/>
                    <a:pt x="22905" y="3479"/>
                    <a:pt x="19426" y="0"/>
                  </a:cubicBezTo>
                  <a:cubicBezTo>
                    <a:pt x="12467" y="37402"/>
                    <a:pt x="6089" y="71324"/>
                    <a:pt x="0" y="104956"/>
                  </a:cubicBezTo>
                  <a:cubicBezTo>
                    <a:pt x="1740" y="105536"/>
                    <a:pt x="3769" y="106116"/>
                    <a:pt x="5509" y="106406"/>
                  </a:cubicBezTo>
                  <a:cubicBezTo>
                    <a:pt x="17396" y="99738"/>
                    <a:pt x="20295" y="87271"/>
                    <a:pt x="22035" y="7509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9C68425-3119-44AB-AE46-433F0BD0BEB3}"/>
                </a:ext>
              </a:extLst>
            </p:cNvPr>
            <p:cNvSpPr/>
            <p:nvPr/>
          </p:nvSpPr>
          <p:spPr>
            <a:xfrm>
              <a:off x="7133397" y="3457710"/>
              <a:ext cx="43668" cy="52856"/>
            </a:xfrm>
            <a:custGeom>
              <a:avLst/>
              <a:gdLst>
                <a:gd name="connsiteX0" fmla="*/ 39141 w 43668"/>
                <a:gd name="connsiteY0" fmla="*/ 52857 h 52856"/>
                <a:gd name="connsiteX1" fmla="*/ 35952 w 43668"/>
                <a:gd name="connsiteY1" fmla="*/ 15745 h 52856"/>
                <a:gd name="connsiteX2" fmla="*/ 0 w 43668"/>
                <a:gd name="connsiteY2" fmla="*/ 1248 h 52856"/>
                <a:gd name="connsiteX3" fmla="*/ 39141 w 43668"/>
                <a:gd name="connsiteY3" fmla="*/ 52857 h 5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68" h="52856">
                  <a:moveTo>
                    <a:pt x="39141" y="52857"/>
                  </a:moveTo>
                  <a:cubicBezTo>
                    <a:pt x="46390" y="38940"/>
                    <a:pt x="44650" y="26763"/>
                    <a:pt x="35952" y="15745"/>
                  </a:cubicBezTo>
                  <a:cubicBezTo>
                    <a:pt x="26964" y="4438"/>
                    <a:pt x="15656" y="-3101"/>
                    <a:pt x="0" y="1248"/>
                  </a:cubicBezTo>
                  <a:cubicBezTo>
                    <a:pt x="2319" y="17195"/>
                    <a:pt x="15656" y="34591"/>
                    <a:pt x="39141" y="52857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84DF651-9B5E-4609-AE29-6ED1F3A2A07E}"/>
                </a:ext>
              </a:extLst>
            </p:cNvPr>
            <p:cNvSpPr/>
            <p:nvPr/>
          </p:nvSpPr>
          <p:spPr>
            <a:xfrm>
              <a:off x="7408835" y="3219473"/>
              <a:ext cx="40445" cy="69874"/>
            </a:xfrm>
            <a:custGeom>
              <a:avLst/>
              <a:gdLst>
                <a:gd name="connsiteX0" fmla="*/ 0 w 40445"/>
                <a:gd name="connsiteY0" fmla="*/ 0 h 69874"/>
                <a:gd name="connsiteX1" fmla="*/ 36822 w 40445"/>
                <a:gd name="connsiteY1" fmla="*/ 69874 h 69874"/>
                <a:gd name="connsiteX2" fmla="*/ 0 w 40445"/>
                <a:gd name="connsiteY2" fmla="*/ 0 h 6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45" h="69874">
                  <a:moveTo>
                    <a:pt x="0" y="0"/>
                  </a:moveTo>
                  <a:cubicBezTo>
                    <a:pt x="11887" y="22615"/>
                    <a:pt x="23485" y="44940"/>
                    <a:pt x="36822" y="69874"/>
                  </a:cubicBezTo>
                  <a:cubicBezTo>
                    <a:pt x="48129" y="39141"/>
                    <a:pt x="32183" y="7248"/>
                    <a:pt x="0" y="0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1B95C6C-D468-4874-9526-C82E5DB253EB}"/>
                </a:ext>
              </a:extLst>
            </p:cNvPr>
            <p:cNvSpPr/>
            <p:nvPr/>
          </p:nvSpPr>
          <p:spPr>
            <a:xfrm>
              <a:off x="7087366" y="3344725"/>
              <a:ext cx="20565" cy="74513"/>
            </a:xfrm>
            <a:custGeom>
              <a:avLst/>
              <a:gdLst>
                <a:gd name="connsiteX0" fmla="*/ 14427 w 20565"/>
                <a:gd name="connsiteY0" fmla="*/ 74513 h 74513"/>
                <a:gd name="connsiteX1" fmla="*/ 15587 w 20565"/>
                <a:gd name="connsiteY1" fmla="*/ 0 h 74513"/>
                <a:gd name="connsiteX2" fmla="*/ 14427 w 20565"/>
                <a:gd name="connsiteY2" fmla="*/ 74513 h 7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65" h="74513">
                  <a:moveTo>
                    <a:pt x="14427" y="74513"/>
                  </a:moveTo>
                  <a:cubicBezTo>
                    <a:pt x="22256" y="49579"/>
                    <a:pt x="22546" y="25804"/>
                    <a:pt x="15587" y="0"/>
                  </a:cubicBezTo>
                  <a:cubicBezTo>
                    <a:pt x="-4998" y="13337"/>
                    <a:pt x="-4998" y="48999"/>
                    <a:pt x="14427" y="7451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691B54E-A5AB-428F-8714-3B050C77985E}"/>
                </a:ext>
              </a:extLst>
            </p:cNvPr>
            <p:cNvSpPr/>
            <p:nvPr/>
          </p:nvSpPr>
          <p:spPr>
            <a:xfrm>
              <a:off x="7485068" y="3284186"/>
              <a:ext cx="39741" cy="26596"/>
            </a:xfrm>
            <a:custGeom>
              <a:avLst/>
              <a:gdLst>
                <a:gd name="connsiteX0" fmla="*/ 11038 w 39741"/>
                <a:gd name="connsiteY0" fmla="*/ 232 h 26596"/>
                <a:gd name="connsiteX1" fmla="*/ 20 w 39741"/>
                <a:gd name="connsiteY1" fmla="*/ 8060 h 26596"/>
                <a:gd name="connsiteX2" fmla="*/ 6399 w 39741"/>
                <a:gd name="connsiteY2" fmla="*/ 22267 h 26596"/>
                <a:gd name="connsiteX3" fmla="*/ 39741 w 39741"/>
                <a:gd name="connsiteY3" fmla="*/ 19657 h 26596"/>
                <a:gd name="connsiteX4" fmla="*/ 11038 w 39741"/>
                <a:gd name="connsiteY4" fmla="*/ 232 h 2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41" h="26596">
                  <a:moveTo>
                    <a:pt x="11038" y="232"/>
                  </a:moveTo>
                  <a:cubicBezTo>
                    <a:pt x="6978" y="811"/>
                    <a:pt x="310" y="5160"/>
                    <a:pt x="20" y="8060"/>
                  </a:cubicBezTo>
                  <a:cubicBezTo>
                    <a:pt x="-270" y="12699"/>
                    <a:pt x="2629" y="19657"/>
                    <a:pt x="6399" y="22267"/>
                  </a:cubicBezTo>
                  <a:cubicBezTo>
                    <a:pt x="16836" y="28935"/>
                    <a:pt x="28144" y="27776"/>
                    <a:pt x="39741" y="19657"/>
                  </a:cubicBezTo>
                  <a:cubicBezTo>
                    <a:pt x="35102" y="4001"/>
                    <a:pt x="24664" y="-1218"/>
                    <a:pt x="11038" y="232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59753D1-B92C-4BEB-93A6-F9A75541FAD5}"/>
                </a:ext>
              </a:extLst>
            </p:cNvPr>
            <p:cNvSpPr/>
            <p:nvPr/>
          </p:nvSpPr>
          <p:spPr>
            <a:xfrm>
              <a:off x="7150704" y="3419818"/>
              <a:ext cx="28570" cy="37981"/>
            </a:xfrm>
            <a:custGeom>
              <a:avLst/>
              <a:gdLst>
                <a:gd name="connsiteX0" fmla="*/ 1538 w 28570"/>
                <a:gd name="connsiteY0" fmla="*/ 0 h 37981"/>
                <a:gd name="connsiteX1" fmla="*/ 25023 w 28570"/>
                <a:gd name="connsiteY1" fmla="*/ 37982 h 37981"/>
                <a:gd name="connsiteX2" fmla="*/ 1538 w 28570"/>
                <a:gd name="connsiteY2" fmla="*/ 0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0" h="37981">
                  <a:moveTo>
                    <a:pt x="1538" y="0"/>
                  </a:moveTo>
                  <a:cubicBezTo>
                    <a:pt x="-3681" y="18846"/>
                    <a:pt x="4438" y="31893"/>
                    <a:pt x="25023" y="37982"/>
                  </a:cubicBezTo>
                  <a:cubicBezTo>
                    <a:pt x="34591" y="18266"/>
                    <a:pt x="24153" y="1450"/>
                    <a:pt x="1538" y="0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BA5AE82-09C0-4761-AD42-E4D40A2D97BE}"/>
                </a:ext>
              </a:extLst>
            </p:cNvPr>
            <p:cNvSpPr/>
            <p:nvPr/>
          </p:nvSpPr>
          <p:spPr>
            <a:xfrm>
              <a:off x="7440699" y="3180042"/>
              <a:ext cx="20736" cy="53637"/>
            </a:xfrm>
            <a:custGeom>
              <a:avLst/>
              <a:gdLst>
                <a:gd name="connsiteX0" fmla="*/ 19165 w 20736"/>
                <a:gd name="connsiteY0" fmla="*/ 53638 h 53637"/>
                <a:gd name="connsiteX1" fmla="*/ 11046 w 20736"/>
                <a:gd name="connsiteY1" fmla="*/ 0 h 53637"/>
                <a:gd name="connsiteX2" fmla="*/ 19165 w 20736"/>
                <a:gd name="connsiteY2" fmla="*/ 53638 h 5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36" h="53637">
                  <a:moveTo>
                    <a:pt x="19165" y="53638"/>
                  </a:moveTo>
                  <a:cubicBezTo>
                    <a:pt x="21774" y="33343"/>
                    <a:pt x="22354" y="15656"/>
                    <a:pt x="11046" y="0"/>
                  </a:cubicBezTo>
                  <a:cubicBezTo>
                    <a:pt x="-6350" y="8988"/>
                    <a:pt x="-2870" y="35372"/>
                    <a:pt x="19165" y="53638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9DAAA32-026C-4115-ABDF-A006B4F49CD9}"/>
                </a:ext>
              </a:extLst>
            </p:cNvPr>
            <p:cNvSpPr/>
            <p:nvPr/>
          </p:nvSpPr>
          <p:spPr>
            <a:xfrm>
              <a:off x="7110102" y="3425037"/>
              <a:ext cx="26773" cy="27253"/>
            </a:xfrm>
            <a:custGeom>
              <a:avLst/>
              <a:gdLst>
                <a:gd name="connsiteX0" fmla="*/ 679 w 26773"/>
                <a:gd name="connsiteY0" fmla="*/ 27254 h 27253"/>
                <a:gd name="connsiteX1" fmla="*/ 26774 w 26773"/>
                <a:gd name="connsiteY1" fmla="*/ 17396 h 27253"/>
                <a:gd name="connsiteX2" fmla="*/ 20975 w 26773"/>
                <a:gd name="connsiteY2" fmla="*/ 0 h 27253"/>
                <a:gd name="connsiteX3" fmla="*/ 679 w 26773"/>
                <a:gd name="connsiteY3" fmla="*/ 27254 h 2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73" h="27253">
                  <a:moveTo>
                    <a:pt x="679" y="27254"/>
                  </a:moveTo>
                  <a:cubicBezTo>
                    <a:pt x="9957" y="23775"/>
                    <a:pt x="18076" y="20585"/>
                    <a:pt x="26774" y="17396"/>
                  </a:cubicBezTo>
                  <a:cubicBezTo>
                    <a:pt x="24454" y="10438"/>
                    <a:pt x="22714" y="5219"/>
                    <a:pt x="20975" y="0"/>
                  </a:cubicBezTo>
                  <a:cubicBezTo>
                    <a:pt x="-1060" y="5799"/>
                    <a:pt x="-1060" y="5799"/>
                    <a:pt x="679" y="27254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E9A388-0E67-42D4-A166-690880ACE93B}"/>
                </a:ext>
              </a:extLst>
            </p:cNvPr>
            <p:cNvSpPr/>
            <p:nvPr/>
          </p:nvSpPr>
          <p:spPr>
            <a:xfrm>
              <a:off x="7185295" y="3462148"/>
              <a:ext cx="20036" cy="30733"/>
            </a:xfrm>
            <a:custGeom>
              <a:avLst/>
              <a:gdLst>
                <a:gd name="connsiteX0" fmla="*/ 0 w 20036"/>
                <a:gd name="connsiteY0" fmla="*/ 8408 h 30733"/>
                <a:gd name="connsiteX1" fmla="*/ 9278 w 20036"/>
                <a:gd name="connsiteY1" fmla="*/ 30733 h 30733"/>
                <a:gd name="connsiteX2" fmla="*/ 11597 w 20036"/>
                <a:gd name="connsiteY2" fmla="*/ 0 h 30733"/>
                <a:gd name="connsiteX3" fmla="*/ 0 w 20036"/>
                <a:gd name="connsiteY3" fmla="*/ 8408 h 3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6" h="30733">
                  <a:moveTo>
                    <a:pt x="0" y="8408"/>
                  </a:moveTo>
                  <a:cubicBezTo>
                    <a:pt x="3479" y="16816"/>
                    <a:pt x="6379" y="23775"/>
                    <a:pt x="9278" y="30733"/>
                  </a:cubicBezTo>
                  <a:cubicBezTo>
                    <a:pt x="22905" y="24934"/>
                    <a:pt x="23485" y="17106"/>
                    <a:pt x="11597" y="0"/>
                  </a:cubicBezTo>
                  <a:cubicBezTo>
                    <a:pt x="7538" y="2899"/>
                    <a:pt x="3769" y="5799"/>
                    <a:pt x="0" y="8408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0519DAB-B760-4F54-AFA3-44BCC0A65340}"/>
                </a:ext>
              </a:extLst>
            </p:cNvPr>
            <p:cNvSpPr/>
            <p:nvPr/>
          </p:nvSpPr>
          <p:spPr>
            <a:xfrm>
              <a:off x="7447686" y="3296015"/>
              <a:ext cx="27543" cy="20005"/>
            </a:xfrm>
            <a:custGeom>
              <a:avLst/>
              <a:gdLst>
                <a:gd name="connsiteX0" fmla="*/ 0 w 27543"/>
                <a:gd name="connsiteY0" fmla="*/ 13337 h 20005"/>
                <a:gd name="connsiteX1" fmla="*/ 3189 w 27543"/>
                <a:gd name="connsiteY1" fmla="*/ 20005 h 20005"/>
                <a:gd name="connsiteX2" fmla="*/ 27544 w 27543"/>
                <a:gd name="connsiteY2" fmla="*/ 11597 h 20005"/>
                <a:gd name="connsiteX3" fmla="*/ 20875 w 27543"/>
                <a:gd name="connsiteY3" fmla="*/ 0 h 20005"/>
                <a:gd name="connsiteX4" fmla="*/ 0 w 27543"/>
                <a:gd name="connsiteY4" fmla="*/ 13337 h 2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43" h="20005">
                  <a:moveTo>
                    <a:pt x="0" y="13337"/>
                  </a:moveTo>
                  <a:cubicBezTo>
                    <a:pt x="1160" y="15656"/>
                    <a:pt x="2320" y="17686"/>
                    <a:pt x="3189" y="20005"/>
                  </a:cubicBezTo>
                  <a:cubicBezTo>
                    <a:pt x="11307" y="17106"/>
                    <a:pt x="19426" y="14497"/>
                    <a:pt x="27544" y="11597"/>
                  </a:cubicBezTo>
                  <a:cubicBezTo>
                    <a:pt x="25224" y="7828"/>
                    <a:pt x="23195" y="3769"/>
                    <a:pt x="20875" y="0"/>
                  </a:cubicBezTo>
                  <a:cubicBezTo>
                    <a:pt x="14207" y="4349"/>
                    <a:pt x="6958" y="8698"/>
                    <a:pt x="0" y="13337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65882A1-E586-43A3-B684-CBE14DB5D366}"/>
                </a:ext>
              </a:extLst>
            </p:cNvPr>
            <p:cNvSpPr/>
            <p:nvPr/>
          </p:nvSpPr>
          <p:spPr>
            <a:xfrm>
              <a:off x="7089326" y="3298625"/>
              <a:ext cx="14245" cy="33052"/>
            </a:xfrm>
            <a:custGeom>
              <a:avLst/>
              <a:gdLst>
                <a:gd name="connsiteX0" fmla="*/ 5799 w 14245"/>
                <a:gd name="connsiteY0" fmla="*/ 33053 h 33052"/>
                <a:gd name="connsiteX1" fmla="*/ 14207 w 14245"/>
                <a:gd name="connsiteY1" fmla="*/ 21165 h 33052"/>
                <a:gd name="connsiteX2" fmla="*/ 4059 w 14245"/>
                <a:gd name="connsiteY2" fmla="*/ 0 h 33052"/>
                <a:gd name="connsiteX3" fmla="*/ 0 w 14245"/>
                <a:gd name="connsiteY3" fmla="*/ 30443 h 33052"/>
                <a:gd name="connsiteX4" fmla="*/ 5799 w 14245"/>
                <a:gd name="connsiteY4" fmla="*/ 33053 h 3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45" h="33052">
                  <a:moveTo>
                    <a:pt x="5799" y="33053"/>
                  </a:moveTo>
                  <a:cubicBezTo>
                    <a:pt x="8698" y="28993"/>
                    <a:pt x="14787" y="24355"/>
                    <a:pt x="14207" y="21165"/>
                  </a:cubicBezTo>
                  <a:cubicBezTo>
                    <a:pt x="12467" y="13627"/>
                    <a:pt x="7538" y="6959"/>
                    <a:pt x="4059" y="0"/>
                  </a:cubicBezTo>
                  <a:cubicBezTo>
                    <a:pt x="2609" y="10148"/>
                    <a:pt x="1450" y="20295"/>
                    <a:pt x="0" y="30443"/>
                  </a:cubicBezTo>
                  <a:cubicBezTo>
                    <a:pt x="1740" y="31603"/>
                    <a:pt x="3769" y="32473"/>
                    <a:pt x="5799" y="3305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65D1BD-8B68-43A3-A72B-CDAD23DAABE6}"/>
                </a:ext>
              </a:extLst>
            </p:cNvPr>
            <p:cNvSpPr/>
            <p:nvPr/>
          </p:nvSpPr>
          <p:spPr>
            <a:xfrm>
              <a:off x="7420722" y="3073055"/>
              <a:ext cx="17031" cy="27543"/>
            </a:xfrm>
            <a:custGeom>
              <a:avLst/>
              <a:gdLst>
                <a:gd name="connsiteX0" fmla="*/ 13047 w 17031"/>
                <a:gd name="connsiteY0" fmla="*/ 0 h 27543"/>
                <a:gd name="connsiteX1" fmla="*/ 0 w 17031"/>
                <a:gd name="connsiteY1" fmla="*/ 27544 h 27543"/>
                <a:gd name="connsiteX2" fmla="*/ 13047 w 17031"/>
                <a:gd name="connsiteY2" fmla="*/ 0 h 2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31" h="27543">
                  <a:moveTo>
                    <a:pt x="13047" y="0"/>
                  </a:moveTo>
                  <a:cubicBezTo>
                    <a:pt x="-4059" y="2319"/>
                    <a:pt x="1160" y="15367"/>
                    <a:pt x="0" y="27544"/>
                  </a:cubicBezTo>
                  <a:cubicBezTo>
                    <a:pt x="19136" y="13337"/>
                    <a:pt x="20005" y="11017"/>
                    <a:pt x="13047" y="0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09D686A-D5EA-46D6-B506-2A790E5FA304}"/>
                </a:ext>
              </a:extLst>
            </p:cNvPr>
            <p:cNvSpPr/>
            <p:nvPr/>
          </p:nvSpPr>
          <p:spPr>
            <a:xfrm>
              <a:off x="7523069" y="3313991"/>
              <a:ext cx="15366" cy="22904"/>
            </a:xfrm>
            <a:custGeom>
              <a:avLst/>
              <a:gdLst>
                <a:gd name="connsiteX0" fmla="*/ 15367 w 15366"/>
                <a:gd name="connsiteY0" fmla="*/ 20295 h 22904"/>
                <a:gd name="connsiteX1" fmla="*/ 8988 w 15366"/>
                <a:gd name="connsiteY1" fmla="*/ 0 h 22904"/>
                <a:gd name="connsiteX2" fmla="*/ 0 w 15366"/>
                <a:gd name="connsiteY2" fmla="*/ 2899 h 22904"/>
                <a:gd name="connsiteX3" fmla="*/ 8118 w 15366"/>
                <a:gd name="connsiteY3" fmla="*/ 22905 h 22904"/>
                <a:gd name="connsiteX4" fmla="*/ 15367 w 15366"/>
                <a:gd name="connsiteY4" fmla="*/ 20295 h 22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66" h="22904">
                  <a:moveTo>
                    <a:pt x="15367" y="20295"/>
                  </a:moveTo>
                  <a:cubicBezTo>
                    <a:pt x="13337" y="13627"/>
                    <a:pt x="11018" y="6669"/>
                    <a:pt x="8988" y="0"/>
                  </a:cubicBezTo>
                  <a:cubicBezTo>
                    <a:pt x="6089" y="870"/>
                    <a:pt x="2899" y="2030"/>
                    <a:pt x="0" y="2899"/>
                  </a:cubicBezTo>
                  <a:cubicBezTo>
                    <a:pt x="2609" y="9568"/>
                    <a:pt x="5219" y="16236"/>
                    <a:pt x="8118" y="22905"/>
                  </a:cubicBezTo>
                  <a:cubicBezTo>
                    <a:pt x="10438" y="22035"/>
                    <a:pt x="12757" y="21165"/>
                    <a:pt x="15367" y="20295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FDF2A38F-5F15-4870-8901-5C55F99C7EDF}"/>
              </a:ext>
            </a:extLst>
          </p:cNvPr>
          <p:cNvSpPr/>
          <p:nvPr/>
        </p:nvSpPr>
        <p:spPr>
          <a:xfrm flipH="1">
            <a:off x="9568710" y="2134938"/>
            <a:ext cx="2582145" cy="4528132"/>
          </a:xfrm>
          <a:custGeom>
            <a:avLst/>
            <a:gdLst>
              <a:gd name="connsiteX0" fmla="*/ 2393960 w 3056766"/>
              <a:gd name="connsiteY0" fmla="*/ 2229437 h 5360443"/>
              <a:gd name="connsiteX1" fmla="*/ 2294695 w 3056766"/>
              <a:gd name="connsiteY1" fmla="*/ 2473983 h 5360443"/>
              <a:gd name="connsiteX2" fmla="*/ 2393960 w 3056766"/>
              <a:gd name="connsiteY2" fmla="*/ 2229437 h 5360443"/>
              <a:gd name="connsiteX3" fmla="*/ 1226038 w 3056766"/>
              <a:gd name="connsiteY3" fmla="*/ 1533027 h 5360443"/>
              <a:gd name="connsiteX4" fmla="*/ 1209493 w 3056766"/>
              <a:gd name="connsiteY4" fmla="*/ 1806007 h 5360443"/>
              <a:gd name="connsiteX5" fmla="*/ 1189847 w 3056766"/>
              <a:gd name="connsiteY5" fmla="*/ 2005573 h 5360443"/>
              <a:gd name="connsiteX6" fmla="*/ 1123153 w 3056766"/>
              <a:gd name="connsiteY6" fmla="*/ 2268730 h 5360443"/>
              <a:gd name="connsiteX7" fmla="*/ 1149520 w 3056766"/>
              <a:gd name="connsiteY7" fmla="*/ 2330771 h 5360443"/>
              <a:gd name="connsiteX8" fmla="*/ 1166065 w 3056766"/>
              <a:gd name="connsiteY8" fmla="*/ 2375234 h 5360443"/>
              <a:gd name="connsiteX9" fmla="*/ 1152622 w 3056766"/>
              <a:gd name="connsiteY9" fmla="*/ 2413493 h 5360443"/>
              <a:gd name="connsiteX10" fmla="*/ 1200704 w 3056766"/>
              <a:gd name="connsiteY10" fmla="*/ 2420731 h 5360443"/>
              <a:gd name="connsiteX11" fmla="*/ 1202255 w 3056766"/>
              <a:gd name="connsiteY11" fmla="*/ 2399534 h 5360443"/>
              <a:gd name="connsiteX12" fmla="*/ 1243099 w 3056766"/>
              <a:gd name="connsiteY12" fmla="*/ 2176703 h 5360443"/>
              <a:gd name="connsiteX13" fmla="*/ 1332541 w 3056766"/>
              <a:gd name="connsiteY13" fmla="*/ 1918198 h 5360443"/>
              <a:gd name="connsiteX14" fmla="*/ 1341331 w 3056766"/>
              <a:gd name="connsiteY14" fmla="*/ 1869082 h 5360443"/>
              <a:gd name="connsiteX15" fmla="*/ 1313412 w 3056766"/>
              <a:gd name="connsiteY15" fmla="*/ 1685027 h 5360443"/>
              <a:gd name="connsiteX16" fmla="*/ 1303589 w 3056766"/>
              <a:gd name="connsiteY16" fmla="*/ 1655558 h 5360443"/>
              <a:gd name="connsiteX17" fmla="*/ 1267915 w 3056766"/>
              <a:gd name="connsiteY17" fmla="*/ 1590415 h 5360443"/>
              <a:gd name="connsiteX18" fmla="*/ 1257058 w 3056766"/>
              <a:gd name="connsiteY18" fmla="*/ 1575421 h 5360443"/>
              <a:gd name="connsiteX19" fmla="*/ 1226038 w 3056766"/>
              <a:gd name="connsiteY19" fmla="*/ 1533027 h 5360443"/>
              <a:gd name="connsiteX20" fmla="*/ 1568298 w 3056766"/>
              <a:gd name="connsiteY20" fmla="*/ 967936 h 5360443"/>
              <a:gd name="connsiteX21" fmla="*/ 1605522 w 3056766"/>
              <a:gd name="connsiteY21" fmla="*/ 1011882 h 5360443"/>
              <a:gd name="connsiteX22" fmla="*/ 1567781 w 3056766"/>
              <a:gd name="connsiteY22" fmla="*/ 1050140 h 5360443"/>
              <a:gd name="connsiteX23" fmla="*/ 1529522 w 3056766"/>
              <a:gd name="connsiteY23" fmla="*/ 1003610 h 5360443"/>
              <a:gd name="connsiteX24" fmla="*/ 1568298 w 3056766"/>
              <a:gd name="connsiteY24" fmla="*/ 967936 h 5360443"/>
              <a:gd name="connsiteX25" fmla="*/ 1455072 w 3056766"/>
              <a:gd name="connsiteY25" fmla="*/ 963800 h 5360443"/>
              <a:gd name="connsiteX26" fmla="*/ 1506773 w 3056766"/>
              <a:gd name="connsiteY26" fmla="*/ 978793 h 5360443"/>
              <a:gd name="connsiteX27" fmla="*/ 1515045 w 3056766"/>
              <a:gd name="connsiteY27" fmla="*/ 991202 h 5360443"/>
              <a:gd name="connsiteX28" fmla="*/ 1506256 w 3056766"/>
              <a:gd name="connsiteY28" fmla="*/ 999991 h 5360443"/>
              <a:gd name="connsiteX29" fmla="*/ 1489195 w 3056766"/>
              <a:gd name="connsiteY29" fmla="*/ 1021188 h 5360443"/>
              <a:gd name="connsiteX30" fmla="*/ 1512977 w 3056766"/>
              <a:gd name="connsiteY30" fmla="*/ 1042903 h 5360443"/>
              <a:gd name="connsiteX31" fmla="*/ 1531073 w 3056766"/>
              <a:gd name="connsiteY31" fmla="*/ 1046005 h 5360443"/>
              <a:gd name="connsiteX32" fmla="*/ 1535726 w 3056766"/>
              <a:gd name="connsiteY32" fmla="*/ 1053760 h 5360443"/>
              <a:gd name="connsiteX33" fmla="*/ 1479889 w 3056766"/>
              <a:gd name="connsiteY33" fmla="*/ 1089950 h 5360443"/>
              <a:gd name="connsiteX34" fmla="*/ 1457657 w 3056766"/>
              <a:gd name="connsiteY34" fmla="*/ 1080644 h 5360443"/>
              <a:gd name="connsiteX35" fmla="*/ 1441113 w 3056766"/>
              <a:gd name="connsiteY35" fmla="*/ 974657 h 5360443"/>
              <a:gd name="connsiteX36" fmla="*/ 1455072 w 3056766"/>
              <a:gd name="connsiteY36" fmla="*/ 963800 h 5360443"/>
              <a:gd name="connsiteX37" fmla="*/ 1695094 w 3056766"/>
              <a:gd name="connsiteY37" fmla="*/ 931035 h 5360443"/>
              <a:gd name="connsiteX38" fmla="*/ 1704271 w 3056766"/>
              <a:gd name="connsiteY38" fmla="*/ 944671 h 5360443"/>
              <a:gd name="connsiteX39" fmla="*/ 1716679 w 3056766"/>
              <a:gd name="connsiteY39" fmla="*/ 1041351 h 5360443"/>
              <a:gd name="connsiteX40" fmla="*/ 1702720 w 3056766"/>
              <a:gd name="connsiteY40" fmla="*/ 1057379 h 5360443"/>
              <a:gd name="connsiteX41" fmla="*/ 1624134 w 3056766"/>
              <a:gd name="connsiteY41" fmla="*/ 1050658 h 5360443"/>
              <a:gd name="connsiteX42" fmla="*/ 1612243 w 3056766"/>
              <a:gd name="connsiteY42" fmla="*/ 1038766 h 5360443"/>
              <a:gd name="connsiteX43" fmla="*/ 1625685 w 3056766"/>
              <a:gd name="connsiteY43" fmla="*/ 1028426 h 5360443"/>
              <a:gd name="connsiteX44" fmla="*/ 1647917 w 3056766"/>
              <a:gd name="connsiteY44" fmla="*/ 1003093 h 5360443"/>
              <a:gd name="connsiteX45" fmla="*/ 1622066 w 3056766"/>
              <a:gd name="connsiteY45" fmla="*/ 986032 h 5360443"/>
              <a:gd name="connsiteX46" fmla="*/ 1608107 w 3056766"/>
              <a:gd name="connsiteY46" fmla="*/ 979827 h 5360443"/>
              <a:gd name="connsiteX47" fmla="*/ 1608624 w 3056766"/>
              <a:gd name="connsiteY47" fmla="*/ 973106 h 5360443"/>
              <a:gd name="connsiteX48" fmla="*/ 1678937 w 3056766"/>
              <a:gd name="connsiteY48" fmla="*/ 933297 h 5360443"/>
              <a:gd name="connsiteX49" fmla="*/ 1695094 w 3056766"/>
              <a:gd name="connsiteY49" fmla="*/ 931035 h 5360443"/>
              <a:gd name="connsiteX50" fmla="*/ 1701363 w 3056766"/>
              <a:gd name="connsiteY50" fmla="*/ 916364 h 5360443"/>
              <a:gd name="connsiteX51" fmla="*/ 1681005 w 3056766"/>
              <a:gd name="connsiteY51" fmla="*/ 917786 h 5360443"/>
              <a:gd name="connsiteX52" fmla="*/ 1616379 w 3056766"/>
              <a:gd name="connsiteY52" fmla="*/ 955011 h 5360443"/>
              <a:gd name="connsiteX53" fmla="*/ 1588461 w 3056766"/>
              <a:gd name="connsiteY53" fmla="*/ 959147 h 5360443"/>
              <a:gd name="connsiteX54" fmla="*/ 1538828 w 3056766"/>
              <a:gd name="connsiteY54" fmla="*/ 962766 h 5360443"/>
              <a:gd name="connsiteX55" fmla="*/ 1510909 w 3056766"/>
              <a:gd name="connsiteY55" fmla="*/ 965351 h 5360443"/>
              <a:gd name="connsiteX56" fmla="*/ 1456624 w 3056766"/>
              <a:gd name="connsiteY56" fmla="*/ 951392 h 5360443"/>
              <a:gd name="connsiteX57" fmla="*/ 1428705 w 3056766"/>
              <a:gd name="connsiteY57" fmla="*/ 972072 h 5360443"/>
              <a:gd name="connsiteX58" fmla="*/ 1441113 w 3056766"/>
              <a:gd name="connsiteY58" fmla="*/ 1077025 h 5360443"/>
              <a:gd name="connsiteX59" fmla="*/ 1496950 w 3056766"/>
              <a:gd name="connsiteY59" fmla="*/ 1094603 h 5360443"/>
              <a:gd name="connsiteX60" fmla="*/ 1535726 w 3056766"/>
              <a:gd name="connsiteY60" fmla="*/ 1066685 h 5360443"/>
              <a:gd name="connsiteX61" fmla="*/ 1550202 w 3056766"/>
              <a:gd name="connsiteY61" fmla="*/ 1059964 h 5360443"/>
              <a:gd name="connsiteX62" fmla="*/ 1642747 w 3056766"/>
              <a:gd name="connsiteY62" fmla="*/ 1068753 h 5360443"/>
              <a:gd name="connsiteX63" fmla="*/ 1671699 w 3056766"/>
              <a:gd name="connsiteY63" fmla="*/ 1071338 h 5360443"/>
              <a:gd name="connsiteX64" fmla="*/ 1730638 w 3056766"/>
              <a:gd name="connsiteY64" fmla="*/ 1011882 h 5360443"/>
              <a:gd name="connsiteX65" fmla="*/ 1713577 w 3056766"/>
              <a:gd name="connsiteY65" fmla="*/ 932779 h 5360443"/>
              <a:gd name="connsiteX66" fmla="*/ 1701363 w 3056766"/>
              <a:gd name="connsiteY66" fmla="*/ 916364 h 5360443"/>
              <a:gd name="connsiteX67" fmla="*/ 1452488 w 3056766"/>
              <a:gd name="connsiteY67" fmla="*/ 1130 h 5360443"/>
              <a:gd name="connsiteX68" fmla="*/ 1469032 w 3056766"/>
              <a:gd name="connsiteY68" fmla="*/ 1647 h 5360443"/>
              <a:gd name="connsiteX69" fmla="*/ 1465930 w 3056766"/>
              <a:gd name="connsiteY69" fmla="*/ 18708 h 5360443"/>
              <a:gd name="connsiteX70" fmla="*/ 1455589 w 3056766"/>
              <a:gd name="connsiteY70" fmla="*/ 32150 h 5360443"/>
              <a:gd name="connsiteX71" fmla="*/ 1465413 w 3056766"/>
              <a:gd name="connsiteY71" fmla="*/ 165538 h 5360443"/>
              <a:gd name="connsiteX72" fmla="*/ 1487127 w 3056766"/>
              <a:gd name="connsiteY72" fmla="*/ 169158 h 5360443"/>
              <a:gd name="connsiteX73" fmla="*/ 1686692 w 3056766"/>
              <a:gd name="connsiteY73" fmla="*/ 164504 h 5360443"/>
              <a:gd name="connsiteX74" fmla="*/ 1711509 w 3056766"/>
              <a:gd name="connsiteY74" fmla="*/ 154164 h 5360443"/>
              <a:gd name="connsiteX75" fmla="*/ 1722366 w 3056766"/>
              <a:gd name="connsiteY75" fmla="*/ 62654 h 5360443"/>
              <a:gd name="connsiteX76" fmla="*/ 1725985 w 3056766"/>
              <a:gd name="connsiteY76" fmla="*/ 25429 h 5360443"/>
              <a:gd name="connsiteX77" fmla="*/ 1757523 w 3056766"/>
              <a:gd name="connsiteY77" fmla="*/ 47660 h 5360443"/>
              <a:gd name="connsiteX78" fmla="*/ 1802502 w 3056766"/>
              <a:gd name="connsiteY78" fmla="*/ 226545 h 5360443"/>
              <a:gd name="connsiteX79" fmla="*/ 1808707 w 3056766"/>
              <a:gd name="connsiteY79" fmla="*/ 249294 h 5360443"/>
              <a:gd name="connsiteX80" fmla="*/ 1880054 w 3056766"/>
              <a:gd name="connsiteY80" fmla="*/ 494873 h 5360443"/>
              <a:gd name="connsiteX81" fmla="*/ 1855237 w 3056766"/>
              <a:gd name="connsiteY81" fmla="*/ 807663 h 5360443"/>
              <a:gd name="connsiteX82" fmla="*/ 1828870 w 3056766"/>
              <a:gd name="connsiteY82" fmla="*/ 833514 h 5360443"/>
              <a:gd name="connsiteX83" fmla="*/ 1741495 w 3056766"/>
              <a:gd name="connsiteY83" fmla="*/ 841786 h 5360443"/>
              <a:gd name="connsiteX84" fmla="*/ 1720298 w 3056766"/>
              <a:gd name="connsiteY84" fmla="*/ 858847 h 5360443"/>
              <a:gd name="connsiteX85" fmla="*/ 1761659 w 3056766"/>
              <a:gd name="connsiteY85" fmla="*/ 942603 h 5360443"/>
              <a:gd name="connsiteX86" fmla="*/ 1891428 w 3056766"/>
              <a:gd name="connsiteY86" fmla="*/ 968453 h 5360443"/>
              <a:gd name="connsiteX87" fmla="*/ 1999483 w 3056766"/>
              <a:gd name="connsiteY87" fmla="*/ 974140 h 5360443"/>
              <a:gd name="connsiteX88" fmla="*/ 2111157 w 3056766"/>
              <a:gd name="connsiteY88" fmla="*/ 1090467 h 5360443"/>
              <a:gd name="connsiteX89" fmla="*/ 2155103 w 3056766"/>
              <a:gd name="connsiteY89" fmla="*/ 1316400 h 5360443"/>
              <a:gd name="connsiteX90" fmla="*/ 2165443 w 3056766"/>
              <a:gd name="connsiteY90" fmla="*/ 1565081 h 5360443"/>
              <a:gd name="connsiteX91" fmla="*/ 2190776 w 3056766"/>
              <a:gd name="connsiteY91" fmla="*/ 1750170 h 5360443"/>
              <a:gd name="connsiteX92" fmla="*/ 2243511 w 3056766"/>
              <a:gd name="connsiteY92" fmla="*/ 2044348 h 5360443"/>
              <a:gd name="connsiteX93" fmla="*/ 2250749 w 3056766"/>
              <a:gd name="connsiteY93" fmla="*/ 2146716 h 5360443"/>
              <a:gd name="connsiteX94" fmla="*/ 2269878 w 3056766"/>
              <a:gd name="connsiteY94" fmla="*/ 2168431 h 5360443"/>
              <a:gd name="connsiteX95" fmla="*/ 2325198 w 3056766"/>
              <a:gd name="connsiteY95" fmla="*/ 2180322 h 5360443"/>
              <a:gd name="connsiteX96" fmla="*/ 2392927 w 3056766"/>
              <a:gd name="connsiteY96" fmla="*/ 2228921 h 5360443"/>
              <a:gd name="connsiteX97" fmla="*/ 2465825 w 3056766"/>
              <a:gd name="connsiteY97" fmla="*/ 2049518 h 5360443"/>
              <a:gd name="connsiteX98" fmla="*/ 2527349 w 3056766"/>
              <a:gd name="connsiteY98" fmla="*/ 1895967 h 5360443"/>
              <a:gd name="connsiteX99" fmla="*/ 2571295 w 3056766"/>
              <a:gd name="connsiteY99" fmla="*/ 1781191 h 5360443"/>
              <a:gd name="connsiteX100" fmla="*/ 2561471 w 3056766"/>
              <a:gd name="connsiteY100" fmla="*/ 1758443 h 5360443"/>
              <a:gd name="connsiteX101" fmla="*/ 2512873 w 3056766"/>
              <a:gd name="connsiteY101" fmla="*/ 1739830 h 5360443"/>
              <a:gd name="connsiteX102" fmla="*/ 2424464 w 3056766"/>
              <a:gd name="connsiteY102" fmla="*/ 1620918 h 5360443"/>
              <a:gd name="connsiteX103" fmla="*/ 2447730 w 3056766"/>
              <a:gd name="connsiteY103" fmla="*/ 1481843 h 5360443"/>
              <a:gd name="connsiteX104" fmla="*/ 2550614 w 3056766"/>
              <a:gd name="connsiteY104" fmla="*/ 1225407 h 5360443"/>
              <a:gd name="connsiteX105" fmla="*/ 2557852 w 3056766"/>
              <a:gd name="connsiteY105" fmla="*/ 1188699 h 5360443"/>
              <a:gd name="connsiteX106" fmla="*/ 2585254 w 3056766"/>
              <a:gd name="connsiteY106" fmla="*/ 1160263 h 5360443"/>
              <a:gd name="connsiteX107" fmla="*/ 2590941 w 3056766"/>
              <a:gd name="connsiteY107" fmla="*/ 1163365 h 5360443"/>
              <a:gd name="connsiteX108" fmla="*/ 2593526 w 3056766"/>
              <a:gd name="connsiteY108" fmla="*/ 1193869 h 5360443"/>
              <a:gd name="connsiteX109" fmla="*/ 2590941 w 3056766"/>
              <a:gd name="connsiteY109" fmla="*/ 1203692 h 5360443"/>
              <a:gd name="connsiteX110" fmla="*/ 2564573 w 3056766"/>
              <a:gd name="connsiteY110" fmla="*/ 1242468 h 5360443"/>
              <a:gd name="connsiteX111" fmla="*/ 2464274 w 3056766"/>
              <a:gd name="connsiteY111" fmla="*/ 1488564 h 5360443"/>
              <a:gd name="connsiteX112" fmla="*/ 2445661 w 3056766"/>
              <a:gd name="connsiteY112" fmla="*/ 1644184 h 5360443"/>
              <a:gd name="connsiteX113" fmla="*/ 2523730 w 3056766"/>
              <a:gd name="connsiteY113" fmla="*/ 1723286 h 5360443"/>
              <a:gd name="connsiteX114" fmla="*/ 2559403 w 3056766"/>
              <a:gd name="connsiteY114" fmla="*/ 1523204 h 5360443"/>
              <a:gd name="connsiteX115" fmla="*/ 2647295 w 3056766"/>
              <a:gd name="connsiteY115" fmla="*/ 1303992 h 5360443"/>
              <a:gd name="connsiteX116" fmla="*/ 2669009 w 3056766"/>
              <a:gd name="connsiteY116" fmla="*/ 1234196 h 5360443"/>
              <a:gd name="connsiteX117" fmla="*/ 2695894 w 3056766"/>
              <a:gd name="connsiteY117" fmla="*/ 1209896 h 5360443"/>
              <a:gd name="connsiteX118" fmla="*/ 2690206 w 3056766"/>
              <a:gd name="connsiteY118" fmla="*/ 1252808 h 5360443"/>
              <a:gd name="connsiteX119" fmla="*/ 2684003 w 3056766"/>
              <a:gd name="connsiteY119" fmla="*/ 1263148 h 5360443"/>
              <a:gd name="connsiteX120" fmla="*/ 2561471 w 3056766"/>
              <a:gd name="connsiteY120" fmla="*/ 1570251 h 5360443"/>
              <a:gd name="connsiteX121" fmla="*/ 2539757 w 3056766"/>
              <a:gd name="connsiteY121" fmla="*/ 1703640 h 5360443"/>
              <a:gd name="connsiteX122" fmla="*/ 2591458 w 3056766"/>
              <a:gd name="connsiteY122" fmla="*/ 1749136 h 5360443"/>
              <a:gd name="connsiteX123" fmla="*/ 2608519 w 3056766"/>
              <a:gd name="connsiteY123" fmla="*/ 1731558 h 5360443"/>
              <a:gd name="connsiteX124" fmla="*/ 2758452 w 3056766"/>
              <a:gd name="connsiteY124" fmla="*/ 1372754 h 5360443"/>
              <a:gd name="connsiteX125" fmla="*/ 2782234 w 3056766"/>
              <a:gd name="connsiteY125" fmla="*/ 1312781 h 5360443"/>
              <a:gd name="connsiteX126" fmla="*/ 2784819 w 3056766"/>
              <a:gd name="connsiteY126" fmla="*/ 1285379 h 5360443"/>
              <a:gd name="connsiteX127" fmla="*/ 2813255 w 3056766"/>
              <a:gd name="connsiteY127" fmla="*/ 1254359 h 5360443"/>
              <a:gd name="connsiteX128" fmla="*/ 2808602 w 3056766"/>
              <a:gd name="connsiteY128" fmla="*/ 1299856 h 5360443"/>
              <a:gd name="connsiteX129" fmla="*/ 2803948 w 3056766"/>
              <a:gd name="connsiteY129" fmla="*/ 1309162 h 5360443"/>
              <a:gd name="connsiteX130" fmla="*/ 2620410 w 3056766"/>
              <a:gd name="connsiteY130" fmla="*/ 1757926 h 5360443"/>
              <a:gd name="connsiteX131" fmla="*/ 2727948 w 3056766"/>
              <a:gd name="connsiteY131" fmla="*/ 1760511 h 5360443"/>
              <a:gd name="connsiteX132" fmla="*/ 2806017 w 3056766"/>
              <a:gd name="connsiteY132" fmla="*/ 1634877 h 5360443"/>
              <a:gd name="connsiteX133" fmla="*/ 2920275 w 3056766"/>
              <a:gd name="connsiteY133" fmla="*/ 1353625 h 5360443"/>
              <a:gd name="connsiteX134" fmla="*/ 2919758 w 3056766"/>
              <a:gd name="connsiteY134" fmla="*/ 1336046 h 5360443"/>
              <a:gd name="connsiteX135" fmla="*/ 2947160 w 3056766"/>
              <a:gd name="connsiteY135" fmla="*/ 1305543 h 5360443"/>
              <a:gd name="connsiteX136" fmla="*/ 2943541 w 3056766"/>
              <a:gd name="connsiteY136" fmla="*/ 1350523 h 5360443"/>
              <a:gd name="connsiteX137" fmla="*/ 2934752 w 3056766"/>
              <a:gd name="connsiteY137" fmla="*/ 1369135 h 5360443"/>
              <a:gd name="connsiteX138" fmla="*/ 2826697 w 3056766"/>
              <a:gd name="connsiteY138" fmla="*/ 1632292 h 5360443"/>
              <a:gd name="connsiteX139" fmla="*/ 2715023 w 3056766"/>
              <a:gd name="connsiteY139" fmla="*/ 1796701 h 5360443"/>
              <a:gd name="connsiteX140" fmla="*/ 2771377 w 3056766"/>
              <a:gd name="connsiteY140" fmla="*/ 1804973 h 5360443"/>
              <a:gd name="connsiteX141" fmla="*/ 2826697 w 3056766"/>
              <a:gd name="connsiteY141" fmla="*/ 1776538 h 5360443"/>
              <a:gd name="connsiteX142" fmla="*/ 2908901 w 3056766"/>
              <a:gd name="connsiteY142" fmla="*/ 1664864 h 5360443"/>
              <a:gd name="connsiteX143" fmla="*/ 3019024 w 3056766"/>
              <a:gd name="connsiteY143" fmla="*/ 1393434 h 5360443"/>
              <a:gd name="connsiteX144" fmla="*/ 3021092 w 3056766"/>
              <a:gd name="connsiteY144" fmla="*/ 1373271 h 5360443"/>
              <a:gd name="connsiteX145" fmla="*/ 3036602 w 3056766"/>
              <a:gd name="connsiteY145" fmla="*/ 1349489 h 5360443"/>
              <a:gd name="connsiteX146" fmla="*/ 3056766 w 3056766"/>
              <a:gd name="connsiteY146" fmla="*/ 1351040 h 5360443"/>
              <a:gd name="connsiteX147" fmla="*/ 3056766 w 3056766"/>
              <a:gd name="connsiteY147" fmla="*/ 1384645 h 5360443"/>
              <a:gd name="connsiteX148" fmla="*/ 3036085 w 3056766"/>
              <a:gd name="connsiteY148" fmla="*/ 1402740 h 5360443"/>
              <a:gd name="connsiteX149" fmla="*/ 2927514 w 3056766"/>
              <a:gd name="connsiteY149" fmla="*/ 1667966 h 5360443"/>
              <a:gd name="connsiteX150" fmla="*/ 2830833 w 3056766"/>
              <a:gd name="connsiteY150" fmla="*/ 1797218 h 5360443"/>
              <a:gd name="connsiteX151" fmla="*/ 2705200 w 3056766"/>
              <a:gd name="connsiteY151" fmla="*/ 1813762 h 5360443"/>
              <a:gd name="connsiteX152" fmla="*/ 2652465 w 3056766"/>
              <a:gd name="connsiteY152" fmla="*/ 1794116 h 5360443"/>
              <a:gd name="connsiteX153" fmla="*/ 2626098 w 3056766"/>
              <a:gd name="connsiteY153" fmla="*/ 1805490 h 5360443"/>
              <a:gd name="connsiteX154" fmla="*/ 2576982 w 3056766"/>
              <a:gd name="connsiteY154" fmla="*/ 1918198 h 5360443"/>
              <a:gd name="connsiteX155" fmla="*/ 2322613 w 3056766"/>
              <a:gd name="connsiteY155" fmla="*/ 2541711 h 5360443"/>
              <a:gd name="connsiteX156" fmla="*/ 2313824 w 3056766"/>
              <a:gd name="connsiteY156" fmla="*/ 2648215 h 5360443"/>
              <a:gd name="connsiteX157" fmla="*/ 2328818 w 3056766"/>
              <a:gd name="connsiteY157" fmla="*/ 2716460 h 5360443"/>
              <a:gd name="connsiteX158" fmla="*/ 2300899 w 3056766"/>
              <a:gd name="connsiteY158" fmla="*/ 2860188 h 5360443"/>
              <a:gd name="connsiteX159" fmla="*/ 2295212 w 3056766"/>
              <a:gd name="connsiteY159" fmla="*/ 2859671 h 5360443"/>
              <a:gd name="connsiteX160" fmla="*/ 2282804 w 3056766"/>
              <a:gd name="connsiteY160" fmla="*/ 2829685 h 5360443"/>
              <a:gd name="connsiteX161" fmla="*/ 2265742 w 3056766"/>
              <a:gd name="connsiteY161" fmla="*/ 2890175 h 5360443"/>
              <a:gd name="connsiteX162" fmla="*/ 2263674 w 3056766"/>
              <a:gd name="connsiteY162" fmla="*/ 2909304 h 5360443"/>
              <a:gd name="connsiteX163" fmla="*/ 2237824 w 3056766"/>
              <a:gd name="connsiteY163" fmla="*/ 2942393 h 5360443"/>
              <a:gd name="connsiteX164" fmla="*/ 2216109 w 3056766"/>
              <a:gd name="connsiteY164" fmla="*/ 2946529 h 5360443"/>
              <a:gd name="connsiteX165" fmla="*/ 2200082 w 3056766"/>
              <a:gd name="connsiteY165" fmla="*/ 2922746 h 5360443"/>
              <a:gd name="connsiteX166" fmla="*/ 2191810 w 3056766"/>
              <a:gd name="connsiteY166" fmla="*/ 2868977 h 5360443"/>
              <a:gd name="connsiteX167" fmla="*/ 2182504 w 3056766"/>
              <a:gd name="connsiteY167" fmla="*/ 2888107 h 5360443"/>
              <a:gd name="connsiteX168" fmla="*/ 2114259 w 3056766"/>
              <a:gd name="connsiteY168" fmla="*/ 3056652 h 5360443"/>
              <a:gd name="connsiteX169" fmla="*/ 2002585 w 3056766"/>
              <a:gd name="connsiteY169" fmla="*/ 3331700 h 5360443"/>
              <a:gd name="connsiteX170" fmla="*/ 1971564 w 3056766"/>
              <a:gd name="connsiteY170" fmla="*/ 3350312 h 5360443"/>
              <a:gd name="connsiteX171" fmla="*/ 1953469 w 3056766"/>
              <a:gd name="connsiteY171" fmla="*/ 3312054 h 5360443"/>
              <a:gd name="connsiteX172" fmla="*/ 2162858 w 3056766"/>
              <a:gd name="connsiteY172" fmla="*/ 2796596 h 5360443"/>
              <a:gd name="connsiteX173" fmla="*/ 2174749 w 3056766"/>
              <a:gd name="connsiteY173" fmla="*/ 2765576 h 5360443"/>
              <a:gd name="connsiteX174" fmla="*/ 2159239 w 3056766"/>
              <a:gd name="connsiteY174" fmla="*/ 2770229 h 5360443"/>
              <a:gd name="connsiteX175" fmla="*/ 2123048 w 3056766"/>
              <a:gd name="connsiteY175" fmla="*/ 2745412 h 5360443"/>
              <a:gd name="connsiteX176" fmla="*/ 2103402 w 3056766"/>
              <a:gd name="connsiteY176" fmla="*/ 2569112 h 5360443"/>
              <a:gd name="connsiteX177" fmla="*/ 2107021 w 3056766"/>
              <a:gd name="connsiteY177" fmla="*/ 2530854 h 5360443"/>
              <a:gd name="connsiteX178" fmla="*/ 2110640 w 3056766"/>
              <a:gd name="connsiteY178" fmla="*/ 2420731 h 5360443"/>
              <a:gd name="connsiteX179" fmla="*/ 2063075 w 3056766"/>
              <a:gd name="connsiteY179" fmla="*/ 2278036 h 5360443"/>
              <a:gd name="connsiteX180" fmla="*/ 2075483 w 3056766"/>
              <a:gd name="connsiteY180" fmla="*/ 2195832 h 5360443"/>
              <a:gd name="connsiteX181" fmla="*/ 2088925 w 3056766"/>
              <a:gd name="connsiteY181" fmla="*/ 2139478 h 5360443"/>
              <a:gd name="connsiteX182" fmla="*/ 2022748 w 3056766"/>
              <a:gd name="connsiteY182" fmla="*/ 1945083 h 5360443"/>
              <a:gd name="connsiteX183" fmla="*/ 2033088 w 3056766"/>
              <a:gd name="connsiteY183" fmla="*/ 2080022 h 5360443"/>
              <a:gd name="connsiteX184" fmla="*/ 2046531 w 3056766"/>
              <a:gd name="connsiteY184" fmla="*/ 2206172 h 5360443"/>
              <a:gd name="connsiteX185" fmla="*/ 2045497 w 3056766"/>
              <a:gd name="connsiteY185" fmla="*/ 2325084 h 5360443"/>
              <a:gd name="connsiteX186" fmla="*/ 2043429 w 3056766"/>
              <a:gd name="connsiteY186" fmla="*/ 2569629 h 5360443"/>
              <a:gd name="connsiteX187" fmla="*/ 1959156 w 3056766"/>
              <a:gd name="connsiteY187" fmla="*/ 3011155 h 5360443"/>
              <a:gd name="connsiteX188" fmla="*/ 1835074 w 3056766"/>
              <a:gd name="connsiteY188" fmla="*/ 3404081 h 5360443"/>
              <a:gd name="connsiteX189" fmla="*/ 1780788 w 3056766"/>
              <a:gd name="connsiteY189" fmla="*/ 3534885 h 5360443"/>
              <a:gd name="connsiteX190" fmla="*/ 1778203 w 3056766"/>
              <a:gd name="connsiteY190" fmla="*/ 3548844 h 5360443"/>
              <a:gd name="connsiteX191" fmla="*/ 1777686 w 3056766"/>
              <a:gd name="connsiteY191" fmla="*/ 3682232 h 5360443"/>
              <a:gd name="connsiteX192" fmla="*/ 1766829 w 3056766"/>
              <a:gd name="connsiteY192" fmla="*/ 3749960 h 5360443"/>
              <a:gd name="connsiteX193" fmla="*/ 1798883 w 3056766"/>
              <a:gd name="connsiteY193" fmla="*/ 4065853 h 5360443"/>
              <a:gd name="connsiteX194" fmla="*/ 1854720 w 3056766"/>
              <a:gd name="connsiteY194" fmla="*/ 4406562 h 5360443"/>
              <a:gd name="connsiteX195" fmla="*/ 1946748 w 3056766"/>
              <a:gd name="connsiteY195" fmla="*/ 4682644 h 5360443"/>
              <a:gd name="connsiteX196" fmla="*/ 1971564 w 3056766"/>
              <a:gd name="connsiteY196" fmla="*/ 4740032 h 5360443"/>
              <a:gd name="connsiteX197" fmla="*/ 2051701 w 3056766"/>
              <a:gd name="connsiteY197" fmla="*/ 5013013 h 5360443"/>
              <a:gd name="connsiteX198" fmla="*/ 2077551 w 3056766"/>
              <a:gd name="connsiteY198" fmla="*/ 5069884 h 5360443"/>
              <a:gd name="connsiteX199" fmla="*/ 2172681 w 3056766"/>
              <a:gd name="connsiteY199" fmla="*/ 5128306 h 5360443"/>
              <a:gd name="connsiteX200" fmla="*/ 2194912 w 3056766"/>
              <a:gd name="connsiteY200" fmla="*/ 5180007 h 5360443"/>
              <a:gd name="connsiteX201" fmla="*/ 2188708 w 3056766"/>
              <a:gd name="connsiteY201" fmla="*/ 5188279 h 5360443"/>
              <a:gd name="connsiteX202" fmla="*/ 2194912 w 3056766"/>
              <a:gd name="connsiteY202" fmla="*/ 5218782 h 5360443"/>
              <a:gd name="connsiteX203" fmla="*/ 2190259 w 3056766"/>
              <a:gd name="connsiteY203" fmla="*/ 5247735 h 5360443"/>
              <a:gd name="connsiteX204" fmla="*/ 2137524 w 3056766"/>
              <a:gd name="connsiteY204" fmla="*/ 5322184 h 5360443"/>
              <a:gd name="connsiteX205" fmla="*/ 2105470 w 3056766"/>
              <a:gd name="connsiteY205" fmla="*/ 5337178 h 5360443"/>
              <a:gd name="connsiteX206" fmla="*/ 2021197 w 3056766"/>
              <a:gd name="connsiteY206" fmla="*/ 5360443 h 5360443"/>
              <a:gd name="connsiteX207" fmla="*/ 1960707 w 3056766"/>
              <a:gd name="connsiteY207" fmla="*/ 5360443 h 5360443"/>
              <a:gd name="connsiteX208" fmla="*/ 1888843 w 3056766"/>
              <a:gd name="connsiteY208" fmla="*/ 5317014 h 5360443"/>
              <a:gd name="connsiteX209" fmla="*/ 1868163 w 3056766"/>
              <a:gd name="connsiteY209" fmla="*/ 5310810 h 5360443"/>
              <a:gd name="connsiteX210" fmla="*/ 1825251 w 3056766"/>
              <a:gd name="connsiteY210" fmla="*/ 5297885 h 5360443"/>
              <a:gd name="connsiteX211" fmla="*/ 1764761 w 3056766"/>
              <a:gd name="connsiteY211" fmla="*/ 5282892 h 5360443"/>
              <a:gd name="connsiteX212" fmla="*/ 1717196 w 3056766"/>
              <a:gd name="connsiteY212" fmla="*/ 5244116 h 5360443"/>
              <a:gd name="connsiteX213" fmla="*/ 1684107 w 3056766"/>
              <a:gd name="connsiteY213" fmla="*/ 4914781 h 5360443"/>
              <a:gd name="connsiteX214" fmla="*/ 1677386 w 3056766"/>
              <a:gd name="connsiteY214" fmla="*/ 4848087 h 5360443"/>
              <a:gd name="connsiteX215" fmla="*/ 1727536 w 3056766"/>
              <a:gd name="connsiteY215" fmla="*/ 4722454 h 5360443"/>
              <a:gd name="connsiteX216" fmla="*/ 1735808 w 3056766"/>
              <a:gd name="connsiteY216" fmla="*/ 4692984 h 5360443"/>
              <a:gd name="connsiteX217" fmla="*/ 1700652 w 3056766"/>
              <a:gd name="connsiteY217" fmla="*/ 4577175 h 5360443"/>
              <a:gd name="connsiteX218" fmla="*/ 1616379 w 3056766"/>
              <a:gd name="connsiteY218" fmla="*/ 4387949 h 5360443"/>
              <a:gd name="connsiteX219" fmla="*/ 1603454 w 3056766"/>
              <a:gd name="connsiteY219" fmla="*/ 4375024 h 5360443"/>
              <a:gd name="connsiteX220" fmla="*/ 1549685 w 3056766"/>
              <a:gd name="connsiteY220" fmla="*/ 4538399 h 5360443"/>
              <a:gd name="connsiteX221" fmla="*/ 1512460 w 3056766"/>
              <a:gd name="connsiteY221" fmla="*/ 4898754 h 5360443"/>
              <a:gd name="connsiteX222" fmla="*/ 1524352 w 3056766"/>
              <a:gd name="connsiteY222" fmla="*/ 4970618 h 5360443"/>
              <a:gd name="connsiteX223" fmla="*/ 1549168 w 3056766"/>
              <a:gd name="connsiteY223" fmla="*/ 5020768 h 5360443"/>
              <a:gd name="connsiteX224" fmla="*/ 1579672 w 3056766"/>
              <a:gd name="connsiteY224" fmla="*/ 5169667 h 5360443"/>
              <a:gd name="connsiteX225" fmla="*/ 1575019 w 3056766"/>
              <a:gd name="connsiteY225" fmla="*/ 5215163 h 5360443"/>
              <a:gd name="connsiteX226" fmla="*/ 1558991 w 3056766"/>
              <a:gd name="connsiteY226" fmla="*/ 5235327 h 5360443"/>
              <a:gd name="connsiteX227" fmla="*/ 1420950 w 3056766"/>
              <a:gd name="connsiteY227" fmla="*/ 5258075 h 5360443"/>
              <a:gd name="connsiteX228" fmla="*/ 1368215 w 3056766"/>
              <a:gd name="connsiteY228" fmla="*/ 5229639 h 5360443"/>
              <a:gd name="connsiteX229" fmla="*/ 1358909 w 3056766"/>
              <a:gd name="connsiteY229" fmla="*/ 5213095 h 5360443"/>
              <a:gd name="connsiteX230" fmla="*/ 1296351 w 3056766"/>
              <a:gd name="connsiteY230" fmla="*/ 5169667 h 5360443"/>
              <a:gd name="connsiteX231" fmla="*/ 1269983 w 3056766"/>
              <a:gd name="connsiteY231" fmla="*/ 5142782 h 5360443"/>
              <a:gd name="connsiteX232" fmla="*/ 1234310 w 3056766"/>
              <a:gd name="connsiteY232" fmla="*/ 4767434 h 5360443"/>
              <a:gd name="connsiteX233" fmla="*/ 1324786 w 3056766"/>
              <a:gd name="connsiteY233" fmla="*/ 4596821 h 5360443"/>
              <a:gd name="connsiteX234" fmla="*/ 1349603 w 3056766"/>
              <a:gd name="connsiteY234" fmla="*/ 4560113 h 5360443"/>
              <a:gd name="connsiteX235" fmla="*/ 1373902 w 3056766"/>
              <a:gd name="connsiteY235" fmla="*/ 4437582 h 5360443"/>
              <a:gd name="connsiteX236" fmla="*/ 1381140 w 3056766"/>
              <a:gd name="connsiteY236" fmla="*/ 4144955 h 5360443"/>
              <a:gd name="connsiteX237" fmla="*/ 1431290 w 3056766"/>
              <a:gd name="connsiteY237" fmla="*/ 3790804 h 5360443"/>
              <a:gd name="connsiteX238" fmla="*/ 1458175 w 3056766"/>
              <a:gd name="connsiteY238" fmla="*/ 3702912 h 5360443"/>
              <a:gd name="connsiteX239" fmla="*/ 1464379 w 3056766"/>
              <a:gd name="connsiteY239" fmla="*/ 3593307 h 5360443"/>
              <a:gd name="connsiteX240" fmla="*/ 1459726 w 3056766"/>
              <a:gd name="connsiteY240" fmla="*/ 3528680 h 5360443"/>
              <a:gd name="connsiteX241" fmla="*/ 1435426 w 3056766"/>
              <a:gd name="connsiteY241" fmla="*/ 3432000 h 5360443"/>
              <a:gd name="connsiteX242" fmla="*/ 1266364 w 3056766"/>
              <a:gd name="connsiteY242" fmla="*/ 2940325 h 5360443"/>
              <a:gd name="connsiteX243" fmla="*/ 1207425 w 3056766"/>
              <a:gd name="connsiteY243" fmla="*/ 2554119 h 5360443"/>
              <a:gd name="connsiteX244" fmla="*/ 1156241 w 3056766"/>
              <a:gd name="connsiteY244" fmla="*/ 2499316 h 5360443"/>
              <a:gd name="connsiteX245" fmla="*/ 1102990 w 3056766"/>
              <a:gd name="connsiteY245" fmla="*/ 2529820 h 5360443"/>
              <a:gd name="connsiteX246" fmla="*/ 1086445 w 3056766"/>
              <a:gd name="connsiteY246" fmla="*/ 2568078 h 5360443"/>
              <a:gd name="connsiteX247" fmla="*/ 1058527 w 3056766"/>
              <a:gd name="connsiteY247" fmla="*/ 2663725 h 5360443"/>
              <a:gd name="connsiteX248" fmla="*/ 1026472 w 3056766"/>
              <a:gd name="connsiteY248" fmla="*/ 2769195 h 5360443"/>
              <a:gd name="connsiteX249" fmla="*/ 1029574 w 3056766"/>
              <a:gd name="connsiteY249" fmla="*/ 2953250 h 5360443"/>
              <a:gd name="connsiteX250" fmla="*/ 1035261 w 3056766"/>
              <a:gd name="connsiteY250" fmla="*/ 2966692 h 5360443"/>
              <a:gd name="connsiteX251" fmla="*/ 1005275 w 3056766"/>
              <a:gd name="connsiteY251" fmla="*/ 3009087 h 5360443"/>
              <a:gd name="connsiteX252" fmla="*/ 1004758 w 3056766"/>
              <a:gd name="connsiteY252" fmla="*/ 3039590 h 5360443"/>
              <a:gd name="connsiteX253" fmla="*/ 992867 w 3056766"/>
              <a:gd name="connsiteY253" fmla="*/ 3056135 h 5360443"/>
              <a:gd name="connsiteX254" fmla="*/ 974771 w 3056766"/>
              <a:gd name="connsiteY254" fmla="*/ 3046829 h 5360443"/>
              <a:gd name="connsiteX255" fmla="*/ 951506 w 3056766"/>
              <a:gd name="connsiteY255" fmla="*/ 3017359 h 5360443"/>
              <a:gd name="connsiteX256" fmla="*/ 958227 w 3056766"/>
              <a:gd name="connsiteY256" fmla="*/ 3050965 h 5360443"/>
              <a:gd name="connsiteX257" fmla="*/ 948404 w 3056766"/>
              <a:gd name="connsiteY257" fmla="*/ 3084570 h 5360443"/>
              <a:gd name="connsiteX258" fmla="*/ 916866 w 3056766"/>
              <a:gd name="connsiteY258" fmla="*/ 3068543 h 5360443"/>
              <a:gd name="connsiteX259" fmla="*/ 889982 w 3056766"/>
              <a:gd name="connsiteY259" fmla="*/ 3020461 h 5360443"/>
              <a:gd name="connsiteX260" fmla="*/ 889982 w 3056766"/>
              <a:gd name="connsiteY260" fmla="*/ 3043726 h 5360443"/>
              <a:gd name="connsiteX261" fmla="*/ 869302 w 3056766"/>
              <a:gd name="connsiteY261" fmla="*/ 3070094 h 5360443"/>
              <a:gd name="connsiteX262" fmla="*/ 842417 w 3056766"/>
              <a:gd name="connsiteY262" fmla="*/ 3049414 h 5360443"/>
              <a:gd name="connsiteX263" fmla="*/ 823805 w 3056766"/>
              <a:gd name="connsiteY263" fmla="*/ 2955318 h 5360443"/>
              <a:gd name="connsiteX264" fmla="*/ 825356 w 3056766"/>
              <a:gd name="connsiteY264" fmla="*/ 2874664 h 5360443"/>
              <a:gd name="connsiteX265" fmla="*/ 836213 w 3056766"/>
              <a:gd name="connsiteY265" fmla="*/ 2811072 h 5360443"/>
              <a:gd name="connsiteX266" fmla="*/ 857927 w 3056766"/>
              <a:gd name="connsiteY266" fmla="*/ 2748514 h 5360443"/>
              <a:gd name="connsiteX267" fmla="*/ 898254 w 3056766"/>
              <a:gd name="connsiteY267" fmla="*/ 2665793 h 5360443"/>
              <a:gd name="connsiteX268" fmla="*/ 904975 w 3056766"/>
              <a:gd name="connsiteY268" fmla="*/ 2511724 h 5360443"/>
              <a:gd name="connsiteX269" fmla="*/ 759696 w 3056766"/>
              <a:gd name="connsiteY269" fmla="*/ 2573248 h 5360443"/>
              <a:gd name="connsiteX270" fmla="*/ 532212 w 3056766"/>
              <a:gd name="connsiteY270" fmla="*/ 2721630 h 5360443"/>
              <a:gd name="connsiteX271" fmla="*/ 362633 w 3056766"/>
              <a:gd name="connsiteY271" fmla="*/ 2805902 h 5360443"/>
              <a:gd name="connsiteX272" fmla="*/ 30713 w 3056766"/>
              <a:gd name="connsiteY272" fmla="*/ 2550500 h 5360443"/>
              <a:gd name="connsiteX273" fmla="*/ 113952 w 3056766"/>
              <a:gd name="connsiteY273" fmla="*/ 2355588 h 5360443"/>
              <a:gd name="connsiteX274" fmla="*/ 131013 w 3056766"/>
              <a:gd name="connsiteY274" fmla="*/ 2342146 h 5360443"/>
              <a:gd name="connsiteX275" fmla="*/ 101543 w 3056766"/>
              <a:gd name="connsiteY275" fmla="*/ 2333873 h 5360443"/>
              <a:gd name="connsiteX276" fmla="*/ 18305 w 3056766"/>
              <a:gd name="connsiteY276" fmla="*/ 2287343 h 5360443"/>
              <a:gd name="connsiteX277" fmla="*/ 11067 w 3056766"/>
              <a:gd name="connsiteY277" fmla="*/ 2229437 h 5360443"/>
              <a:gd name="connsiteX278" fmla="*/ 70006 w 3056766"/>
              <a:gd name="connsiteY278" fmla="*/ 2227369 h 5360443"/>
              <a:gd name="connsiteX279" fmla="*/ 232864 w 3056766"/>
              <a:gd name="connsiteY279" fmla="*/ 2221682 h 5360443"/>
              <a:gd name="connsiteX280" fmla="*/ 282497 w 3056766"/>
              <a:gd name="connsiteY280" fmla="*/ 2211342 h 5360443"/>
              <a:gd name="connsiteX281" fmla="*/ 298524 w 3056766"/>
              <a:gd name="connsiteY281" fmla="*/ 2269247 h 5360443"/>
              <a:gd name="connsiteX282" fmla="*/ 260265 w 3056766"/>
              <a:gd name="connsiteY282" fmla="*/ 2386091 h 5360443"/>
              <a:gd name="connsiteX283" fmla="*/ 254061 w 3056766"/>
              <a:gd name="connsiteY283" fmla="*/ 2494146 h 5360443"/>
              <a:gd name="connsiteX284" fmla="*/ 254061 w 3056766"/>
              <a:gd name="connsiteY284" fmla="*/ 2521547 h 5360443"/>
              <a:gd name="connsiteX285" fmla="*/ 218387 w 3056766"/>
              <a:gd name="connsiteY285" fmla="*/ 2556187 h 5360443"/>
              <a:gd name="connsiteX286" fmla="*/ 180129 w 3056766"/>
              <a:gd name="connsiteY286" fmla="*/ 2524650 h 5360443"/>
              <a:gd name="connsiteX287" fmla="*/ 175476 w 3056766"/>
              <a:gd name="connsiteY287" fmla="*/ 2428486 h 5360443"/>
              <a:gd name="connsiteX288" fmla="*/ 175476 w 3056766"/>
              <a:gd name="connsiteY288" fmla="*/ 2412459 h 5360443"/>
              <a:gd name="connsiteX289" fmla="*/ 160999 w 3056766"/>
              <a:gd name="connsiteY289" fmla="*/ 2423316 h 5360443"/>
              <a:gd name="connsiteX290" fmla="*/ 133598 w 3056766"/>
              <a:gd name="connsiteY290" fmla="*/ 2648215 h 5360443"/>
              <a:gd name="connsiteX291" fmla="*/ 333163 w 3056766"/>
              <a:gd name="connsiteY291" fmla="*/ 2726800 h 5360443"/>
              <a:gd name="connsiteX292" fmla="*/ 455695 w 3056766"/>
              <a:gd name="connsiteY292" fmla="*/ 2669412 h 5360443"/>
              <a:gd name="connsiteX293" fmla="*/ 618552 w 3056766"/>
              <a:gd name="connsiteY293" fmla="*/ 2558772 h 5360443"/>
              <a:gd name="connsiteX294" fmla="*/ 874989 w 3056766"/>
              <a:gd name="connsiteY294" fmla="*/ 2438309 h 5360443"/>
              <a:gd name="connsiteX295" fmla="*/ 862580 w 3056766"/>
              <a:gd name="connsiteY295" fmla="*/ 2385057 h 5360443"/>
              <a:gd name="connsiteX296" fmla="*/ 858444 w 3056766"/>
              <a:gd name="connsiteY296" fmla="*/ 2331288 h 5360443"/>
              <a:gd name="connsiteX297" fmla="*/ 908594 w 3056766"/>
              <a:gd name="connsiteY297" fmla="*/ 2284757 h 5360443"/>
              <a:gd name="connsiteX298" fmla="*/ 953057 w 3056766"/>
              <a:gd name="connsiteY298" fmla="*/ 2284757 h 5360443"/>
              <a:gd name="connsiteX299" fmla="*/ 953057 w 3056766"/>
              <a:gd name="connsiteY299" fmla="*/ 2224267 h 5360443"/>
              <a:gd name="connsiteX300" fmla="*/ 959261 w 3056766"/>
              <a:gd name="connsiteY300" fmla="*/ 1994198 h 5360443"/>
              <a:gd name="connsiteX301" fmla="*/ 979941 w 3056766"/>
              <a:gd name="connsiteY301" fmla="*/ 1892348 h 5360443"/>
              <a:gd name="connsiteX302" fmla="*/ 1010962 w 3056766"/>
              <a:gd name="connsiteY302" fmla="*/ 1644701 h 5360443"/>
              <a:gd name="connsiteX303" fmla="*/ 996486 w 3056766"/>
              <a:gd name="connsiteY303" fmla="*/ 1368618 h 5360443"/>
              <a:gd name="connsiteX304" fmla="*/ 1018717 w 3056766"/>
              <a:gd name="connsiteY304" fmla="*/ 1156644 h 5360443"/>
              <a:gd name="connsiteX305" fmla="*/ 1065248 w 3056766"/>
              <a:gd name="connsiteY305" fmla="*/ 1084780 h 5360443"/>
              <a:gd name="connsiteX306" fmla="*/ 1197085 w 3056766"/>
              <a:gd name="connsiteY306" fmla="*/ 1029977 h 5360443"/>
              <a:gd name="connsiteX307" fmla="*/ 1215180 w 3056766"/>
              <a:gd name="connsiteY307" fmla="*/ 1025324 h 5360443"/>
              <a:gd name="connsiteX308" fmla="*/ 1352188 w 3056766"/>
              <a:gd name="connsiteY308" fmla="*/ 922956 h 5360443"/>
              <a:gd name="connsiteX309" fmla="*/ 1367181 w 3056766"/>
              <a:gd name="connsiteY309" fmla="*/ 868153 h 5360443"/>
              <a:gd name="connsiteX310" fmla="*/ 1328922 w 3056766"/>
              <a:gd name="connsiteY310" fmla="*/ 818004 h 5360443"/>
              <a:gd name="connsiteX311" fmla="*/ 1298419 w 3056766"/>
              <a:gd name="connsiteY311" fmla="*/ 811282 h 5360443"/>
              <a:gd name="connsiteX312" fmla="*/ 1262228 w 3056766"/>
              <a:gd name="connsiteY312" fmla="*/ 768371 h 5360443"/>
              <a:gd name="connsiteX313" fmla="*/ 1249820 w 3056766"/>
              <a:gd name="connsiteY313" fmla="*/ 468506 h 5360443"/>
              <a:gd name="connsiteX314" fmla="*/ 1258609 w 3056766"/>
              <a:gd name="connsiteY314" fmla="*/ 419390 h 5360443"/>
              <a:gd name="connsiteX315" fmla="*/ 1334092 w 3056766"/>
              <a:gd name="connsiteY315" fmla="*/ 265838 h 5360443"/>
              <a:gd name="connsiteX316" fmla="*/ 1338229 w 3056766"/>
              <a:gd name="connsiteY316" fmla="*/ 235335 h 5360443"/>
              <a:gd name="connsiteX317" fmla="*/ 1394065 w 3056766"/>
              <a:gd name="connsiteY317" fmla="*/ 44558 h 5360443"/>
              <a:gd name="connsiteX318" fmla="*/ 1452488 w 3056766"/>
              <a:gd name="connsiteY318" fmla="*/ 1130 h 5360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</a:cxnLst>
            <a:rect l="l" t="t" r="r" b="b"/>
            <a:pathLst>
              <a:path w="3056766" h="5360443">
                <a:moveTo>
                  <a:pt x="2393960" y="2229437"/>
                </a:moveTo>
                <a:cubicBezTo>
                  <a:pt x="2363974" y="2248567"/>
                  <a:pt x="2289008" y="2434173"/>
                  <a:pt x="2294695" y="2473983"/>
                </a:cubicBezTo>
                <a:cubicBezTo>
                  <a:pt x="2328300" y="2391778"/>
                  <a:pt x="2360355" y="2312159"/>
                  <a:pt x="2393960" y="2229437"/>
                </a:cubicBezTo>
                <a:close/>
                <a:moveTo>
                  <a:pt x="1226038" y="1533027"/>
                </a:moveTo>
                <a:cubicBezTo>
                  <a:pt x="1220351" y="1626605"/>
                  <a:pt x="1216214" y="1716048"/>
                  <a:pt x="1209493" y="1806007"/>
                </a:cubicBezTo>
                <a:cubicBezTo>
                  <a:pt x="1204840" y="1872701"/>
                  <a:pt x="1202772" y="1940430"/>
                  <a:pt x="1189847" y="2005573"/>
                </a:cubicBezTo>
                <a:cubicBezTo>
                  <a:pt x="1172269" y="2094498"/>
                  <a:pt x="1145901" y="2181356"/>
                  <a:pt x="1123153" y="2268730"/>
                </a:cubicBezTo>
                <a:cubicBezTo>
                  <a:pt x="1112296" y="2311125"/>
                  <a:pt x="1111779" y="2310608"/>
                  <a:pt x="1149520" y="2330771"/>
                </a:cubicBezTo>
                <a:cubicBezTo>
                  <a:pt x="1169167" y="2341628"/>
                  <a:pt x="1173820" y="2354037"/>
                  <a:pt x="1166065" y="2375234"/>
                </a:cubicBezTo>
                <a:cubicBezTo>
                  <a:pt x="1161929" y="2387125"/>
                  <a:pt x="1157276" y="2399534"/>
                  <a:pt x="1152622" y="2413493"/>
                </a:cubicBezTo>
                <a:cubicBezTo>
                  <a:pt x="1170201" y="2416078"/>
                  <a:pt x="1185194" y="2418146"/>
                  <a:pt x="1200704" y="2420731"/>
                </a:cubicBezTo>
                <a:cubicBezTo>
                  <a:pt x="1201221" y="2411942"/>
                  <a:pt x="1202255" y="2405738"/>
                  <a:pt x="1202255" y="2399534"/>
                </a:cubicBezTo>
                <a:cubicBezTo>
                  <a:pt x="1199670" y="2322499"/>
                  <a:pt x="1217766" y="2249084"/>
                  <a:pt x="1243099" y="2176703"/>
                </a:cubicBezTo>
                <a:cubicBezTo>
                  <a:pt x="1273085" y="2090362"/>
                  <a:pt x="1303589" y="2004539"/>
                  <a:pt x="1332541" y="1918198"/>
                </a:cubicBezTo>
                <a:cubicBezTo>
                  <a:pt x="1337712" y="1902688"/>
                  <a:pt x="1341331" y="1885627"/>
                  <a:pt x="1341331" y="1869082"/>
                </a:cubicBezTo>
                <a:cubicBezTo>
                  <a:pt x="1341331" y="1806524"/>
                  <a:pt x="1342365" y="1743449"/>
                  <a:pt x="1313412" y="1685027"/>
                </a:cubicBezTo>
                <a:cubicBezTo>
                  <a:pt x="1308759" y="1675721"/>
                  <a:pt x="1305657" y="1665381"/>
                  <a:pt x="1303589" y="1655558"/>
                </a:cubicBezTo>
                <a:cubicBezTo>
                  <a:pt x="1298419" y="1629707"/>
                  <a:pt x="1292732" y="1605408"/>
                  <a:pt x="1267915" y="1590415"/>
                </a:cubicBezTo>
                <a:cubicBezTo>
                  <a:pt x="1263262" y="1587313"/>
                  <a:pt x="1260677" y="1580075"/>
                  <a:pt x="1257058" y="1575421"/>
                </a:cubicBezTo>
                <a:cubicBezTo>
                  <a:pt x="1247752" y="1561462"/>
                  <a:pt x="1237412" y="1548020"/>
                  <a:pt x="1226038" y="1533027"/>
                </a:cubicBezTo>
                <a:close/>
                <a:moveTo>
                  <a:pt x="1568298" y="967936"/>
                </a:moveTo>
                <a:cubicBezTo>
                  <a:pt x="1590529" y="967936"/>
                  <a:pt x="1606039" y="986548"/>
                  <a:pt x="1605522" y="1011882"/>
                </a:cubicBezTo>
                <a:cubicBezTo>
                  <a:pt x="1605005" y="1034630"/>
                  <a:pt x="1588978" y="1051174"/>
                  <a:pt x="1567781" y="1050140"/>
                </a:cubicBezTo>
                <a:cubicBezTo>
                  <a:pt x="1545549" y="1049106"/>
                  <a:pt x="1529522" y="1029977"/>
                  <a:pt x="1529522" y="1003610"/>
                </a:cubicBezTo>
                <a:cubicBezTo>
                  <a:pt x="1529522" y="984480"/>
                  <a:pt x="1547617" y="967936"/>
                  <a:pt x="1568298" y="967936"/>
                </a:cubicBezTo>
                <a:close/>
                <a:moveTo>
                  <a:pt x="1455072" y="963800"/>
                </a:moveTo>
                <a:cubicBezTo>
                  <a:pt x="1472651" y="967419"/>
                  <a:pt x="1490229" y="972589"/>
                  <a:pt x="1506773" y="978793"/>
                </a:cubicBezTo>
                <a:cubicBezTo>
                  <a:pt x="1510392" y="980344"/>
                  <a:pt x="1514011" y="986548"/>
                  <a:pt x="1515045" y="991202"/>
                </a:cubicBezTo>
                <a:cubicBezTo>
                  <a:pt x="1515562" y="993270"/>
                  <a:pt x="1508841" y="996889"/>
                  <a:pt x="1506256" y="999991"/>
                </a:cubicBezTo>
                <a:cubicBezTo>
                  <a:pt x="1500052" y="1007229"/>
                  <a:pt x="1487127" y="1018086"/>
                  <a:pt x="1489195" y="1021188"/>
                </a:cubicBezTo>
                <a:cubicBezTo>
                  <a:pt x="1493848" y="1030494"/>
                  <a:pt x="1503671" y="1037215"/>
                  <a:pt x="1512977" y="1042903"/>
                </a:cubicBezTo>
                <a:cubicBezTo>
                  <a:pt x="1517630" y="1046005"/>
                  <a:pt x="1524869" y="1044971"/>
                  <a:pt x="1531073" y="1046005"/>
                </a:cubicBezTo>
                <a:cubicBezTo>
                  <a:pt x="1532624" y="1048590"/>
                  <a:pt x="1534175" y="1051175"/>
                  <a:pt x="1535726" y="1053760"/>
                </a:cubicBezTo>
                <a:cubicBezTo>
                  <a:pt x="1517113" y="1066168"/>
                  <a:pt x="1499535" y="1079610"/>
                  <a:pt x="1479889" y="1089950"/>
                </a:cubicBezTo>
                <a:cubicBezTo>
                  <a:pt x="1475236" y="1092535"/>
                  <a:pt x="1461793" y="1086331"/>
                  <a:pt x="1457657" y="1080644"/>
                </a:cubicBezTo>
                <a:cubicBezTo>
                  <a:pt x="1435426" y="1048073"/>
                  <a:pt x="1435943" y="1011365"/>
                  <a:pt x="1441113" y="974657"/>
                </a:cubicBezTo>
                <a:cubicBezTo>
                  <a:pt x="1441630" y="970004"/>
                  <a:pt x="1450936" y="963283"/>
                  <a:pt x="1455072" y="963800"/>
                </a:cubicBezTo>
                <a:close/>
                <a:moveTo>
                  <a:pt x="1695094" y="931035"/>
                </a:moveTo>
                <a:cubicBezTo>
                  <a:pt x="1699618" y="932780"/>
                  <a:pt x="1702979" y="937175"/>
                  <a:pt x="1704271" y="944671"/>
                </a:cubicBezTo>
                <a:cubicBezTo>
                  <a:pt x="1709441" y="976725"/>
                  <a:pt x="1713577" y="1009297"/>
                  <a:pt x="1716679" y="1041351"/>
                </a:cubicBezTo>
                <a:cubicBezTo>
                  <a:pt x="1717196" y="1046522"/>
                  <a:pt x="1707373" y="1057379"/>
                  <a:pt x="1702720" y="1057379"/>
                </a:cubicBezTo>
                <a:cubicBezTo>
                  <a:pt x="1676352" y="1056862"/>
                  <a:pt x="1650502" y="1053760"/>
                  <a:pt x="1624134" y="1050658"/>
                </a:cubicBezTo>
                <a:cubicBezTo>
                  <a:pt x="1619998" y="1050141"/>
                  <a:pt x="1616379" y="1042902"/>
                  <a:pt x="1612243" y="1038766"/>
                </a:cubicBezTo>
                <a:cubicBezTo>
                  <a:pt x="1616896" y="1035147"/>
                  <a:pt x="1621032" y="1029977"/>
                  <a:pt x="1625685" y="1028426"/>
                </a:cubicBezTo>
                <a:cubicBezTo>
                  <a:pt x="1639645" y="1024807"/>
                  <a:pt x="1649468" y="1018603"/>
                  <a:pt x="1647917" y="1003093"/>
                </a:cubicBezTo>
                <a:cubicBezTo>
                  <a:pt x="1646883" y="987066"/>
                  <a:pt x="1634992" y="986032"/>
                  <a:pt x="1622066" y="986032"/>
                </a:cubicBezTo>
                <a:cubicBezTo>
                  <a:pt x="1617413" y="986032"/>
                  <a:pt x="1612760" y="981895"/>
                  <a:pt x="1608107" y="979827"/>
                </a:cubicBezTo>
                <a:cubicBezTo>
                  <a:pt x="1608624" y="977242"/>
                  <a:pt x="1608624" y="975174"/>
                  <a:pt x="1608624" y="973106"/>
                </a:cubicBezTo>
                <a:cubicBezTo>
                  <a:pt x="1631889" y="959664"/>
                  <a:pt x="1655155" y="945705"/>
                  <a:pt x="1678937" y="933297"/>
                </a:cubicBezTo>
                <a:cubicBezTo>
                  <a:pt x="1684883" y="930195"/>
                  <a:pt x="1690570" y="929290"/>
                  <a:pt x="1695094" y="931035"/>
                </a:cubicBezTo>
                <a:close/>
                <a:moveTo>
                  <a:pt x="1701363" y="916364"/>
                </a:moveTo>
                <a:cubicBezTo>
                  <a:pt x="1695611" y="913779"/>
                  <a:pt x="1688502" y="914167"/>
                  <a:pt x="1681005" y="917786"/>
                </a:cubicBezTo>
                <a:cubicBezTo>
                  <a:pt x="1658774" y="928643"/>
                  <a:pt x="1637577" y="942086"/>
                  <a:pt x="1616379" y="955011"/>
                </a:cubicBezTo>
                <a:cubicBezTo>
                  <a:pt x="1607073" y="960698"/>
                  <a:pt x="1600352" y="965351"/>
                  <a:pt x="1588461" y="959147"/>
                </a:cubicBezTo>
                <a:cubicBezTo>
                  <a:pt x="1571916" y="950358"/>
                  <a:pt x="1555372" y="953977"/>
                  <a:pt x="1538828" y="962766"/>
                </a:cubicBezTo>
                <a:cubicBezTo>
                  <a:pt x="1531073" y="966902"/>
                  <a:pt x="1519699" y="966902"/>
                  <a:pt x="1510909" y="965351"/>
                </a:cubicBezTo>
                <a:cubicBezTo>
                  <a:pt x="1492814" y="961732"/>
                  <a:pt x="1474719" y="954494"/>
                  <a:pt x="1456624" y="951392"/>
                </a:cubicBezTo>
                <a:cubicBezTo>
                  <a:pt x="1442147" y="948807"/>
                  <a:pt x="1428188" y="955528"/>
                  <a:pt x="1428705" y="972072"/>
                </a:cubicBezTo>
                <a:cubicBezTo>
                  <a:pt x="1430773" y="1007229"/>
                  <a:pt x="1432841" y="1042902"/>
                  <a:pt x="1441113" y="1077025"/>
                </a:cubicBezTo>
                <a:cubicBezTo>
                  <a:pt x="1447834" y="1105460"/>
                  <a:pt x="1471617" y="1111148"/>
                  <a:pt x="1496950" y="1094603"/>
                </a:cubicBezTo>
                <a:cubicBezTo>
                  <a:pt x="1510392" y="1085814"/>
                  <a:pt x="1522801" y="1075474"/>
                  <a:pt x="1535726" y="1066685"/>
                </a:cubicBezTo>
                <a:cubicBezTo>
                  <a:pt x="1539862" y="1063583"/>
                  <a:pt x="1545549" y="1059447"/>
                  <a:pt x="1550202" y="1059964"/>
                </a:cubicBezTo>
                <a:cubicBezTo>
                  <a:pt x="1580706" y="1064100"/>
                  <a:pt x="1612760" y="1051174"/>
                  <a:pt x="1642747" y="1068753"/>
                </a:cubicBezTo>
                <a:cubicBezTo>
                  <a:pt x="1650502" y="1073406"/>
                  <a:pt x="1661876" y="1071338"/>
                  <a:pt x="1671699" y="1071338"/>
                </a:cubicBezTo>
                <a:cubicBezTo>
                  <a:pt x="1738393" y="1068753"/>
                  <a:pt x="1730638" y="1065134"/>
                  <a:pt x="1730638" y="1011882"/>
                </a:cubicBezTo>
                <a:cubicBezTo>
                  <a:pt x="1724951" y="985514"/>
                  <a:pt x="1720298" y="959147"/>
                  <a:pt x="1713577" y="932779"/>
                </a:cubicBezTo>
                <a:cubicBezTo>
                  <a:pt x="1711509" y="924507"/>
                  <a:pt x="1707115" y="918949"/>
                  <a:pt x="1701363" y="916364"/>
                </a:cubicBezTo>
                <a:close/>
                <a:moveTo>
                  <a:pt x="1452488" y="1130"/>
                </a:moveTo>
                <a:cubicBezTo>
                  <a:pt x="1456107" y="-1455"/>
                  <a:pt x="1463345" y="1130"/>
                  <a:pt x="1469032" y="1647"/>
                </a:cubicBezTo>
                <a:cubicBezTo>
                  <a:pt x="1467998" y="7334"/>
                  <a:pt x="1467998" y="13538"/>
                  <a:pt x="1465930" y="18708"/>
                </a:cubicBezTo>
                <a:cubicBezTo>
                  <a:pt x="1463862" y="23878"/>
                  <a:pt x="1459209" y="27497"/>
                  <a:pt x="1455589" y="32150"/>
                </a:cubicBezTo>
                <a:cubicBezTo>
                  <a:pt x="1419399" y="79198"/>
                  <a:pt x="1422501" y="125729"/>
                  <a:pt x="1465413" y="165538"/>
                </a:cubicBezTo>
                <a:cubicBezTo>
                  <a:pt x="1470066" y="169675"/>
                  <a:pt x="1480923" y="171226"/>
                  <a:pt x="1487127" y="169158"/>
                </a:cubicBezTo>
                <a:cubicBezTo>
                  <a:pt x="1553304" y="143824"/>
                  <a:pt x="1619998" y="146926"/>
                  <a:pt x="1686692" y="164504"/>
                </a:cubicBezTo>
                <a:cubicBezTo>
                  <a:pt x="1700135" y="168123"/>
                  <a:pt x="1705305" y="165021"/>
                  <a:pt x="1711509" y="154164"/>
                </a:cubicBezTo>
                <a:cubicBezTo>
                  <a:pt x="1727536" y="124695"/>
                  <a:pt x="1727019" y="94191"/>
                  <a:pt x="1722366" y="62654"/>
                </a:cubicBezTo>
                <a:cubicBezTo>
                  <a:pt x="1720815" y="50762"/>
                  <a:pt x="1724434" y="37837"/>
                  <a:pt x="1725985" y="25429"/>
                </a:cubicBezTo>
                <a:cubicBezTo>
                  <a:pt x="1736842" y="32667"/>
                  <a:pt x="1750284" y="37837"/>
                  <a:pt x="1757523" y="47660"/>
                </a:cubicBezTo>
                <a:cubicBezTo>
                  <a:pt x="1798366" y="100395"/>
                  <a:pt x="1814394" y="159851"/>
                  <a:pt x="1802502" y="226545"/>
                </a:cubicBezTo>
                <a:cubicBezTo>
                  <a:pt x="1801468" y="233784"/>
                  <a:pt x="1804570" y="243090"/>
                  <a:pt x="1808707" y="249294"/>
                </a:cubicBezTo>
                <a:cubicBezTo>
                  <a:pt x="1858339" y="323743"/>
                  <a:pt x="1880054" y="405948"/>
                  <a:pt x="1880054" y="494873"/>
                </a:cubicBezTo>
                <a:cubicBezTo>
                  <a:pt x="1880054" y="599826"/>
                  <a:pt x="1874367" y="704262"/>
                  <a:pt x="1855237" y="807663"/>
                </a:cubicBezTo>
                <a:cubicBezTo>
                  <a:pt x="1852135" y="824208"/>
                  <a:pt x="1844897" y="831963"/>
                  <a:pt x="1828870" y="833514"/>
                </a:cubicBezTo>
                <a:cubicBezTo>
                  <a:pt x="1799917" y="836099"/>
                  <a:pt x="1770448" y="839718"/>
                  <a:pt x="1741495" y="841786"/>
                </a:cubicBezTo>
                <a:cubicBezTo>
                  <a:pt x="1729087" y="842303"/>
                  <a:pt x="1723400" y="846439"/>
                  <a:pt x="1720298" y="858847"/>
                </a:cubicBezTo>
                <a:cubicBezTo>
                  <a:pt x="1708407" y="905895"/>
                  <a:pt x="1716162" y="924507"/>
                  <a:pt x="1761659" y="942603"/>
                </a:cubicBezTo>
                <a:cubicBezTo>
                  <a:pt x="1803019" y="959664"/>
                  <a:pt x="1845414" y="971555"/>
                  <a:pt x="1891428" y="968453"/>
                </a:cubicBezTo>
                <a:cubicBezTo>
                  <a:pt x="1927102" y="965868"/>
                  <a:pt x="1964326" y="966902"/>
                  <a:pt x="1999483" y="974140"/>
                </a:cubicBezTo>
                <a:cubicBezTo>
                  <a:pt x="2061524" y="986548"/>
                  <a:pt x="2100300" y="1024290"/>
                  <a:pt x="2111157" y="1090467"/>
                </a:cubicBezTo>
                <a:cubicBezTo>
                  <a:pt x="2123565" y="1165950"/>
                  <a:pt x="2146313" y="1240400"/>
                  <a:pt x="2155103" y="1316400"/>
                </a:cubicBezTo>
                <a:cubicBezTo>
                  <a:pt x="2164409" y="1398604"/>
                  <a:pt x="2166477" y="1481843"/>
                  <a:pt x="2165443" y="1565081"/>
                </a:cubicBezTo>
                <a:cubicBezTo>
                  <a:pt x="2164926" y="1628673"/>
                  <a:pt x="2175783" y="1688646"/>
                  <a:pt x="2190776" y="1750170"/>
                </a:cubicBezTo>
                <a:cubicBezTo>
                  <a:pt x="2214559" y="1846851"/>
                  <a:pt x="2227484" y="1946117"/>
                  <a:pt x="2243511" y="2044348"/>
                </a:cubicBezTo>
                <a:cubicBezTo>
                  <a:pt x="2248681" y="2077954"/>
                  <a:pt x="2248681" y="2112594"/>
                  <a:pt x="2250749" y="2146716"/>
                </a:cubicBezTo>
                <a:cubicBezTo>
                  <a:pt x="2251266" y="2160158"/>
                  <a:pt x="2255919" y="2166363"/>
                  <a:pt x="2269878" y="2168431"/>
                </a:cubicBezTo>
                <a:cubicBezTo>
                  <a:pt x="2288491" y="2171016"/>
                  <a:pt x="2307103" y="2175152"/>
                  <a:pt x="2325198" y="2180322"/>
                </a:cubicBezTo>
                <a:cubicBezTo>
                  <a:pt x="2352083" y="2187560"/>
                  <a:pt x="2378967" y="2196349"/>
                  <a:pt x="2392927" y="2228921"/>
                </a:cubicBezTo>
                <a:cubicBezTo>
                  <a:pt x="2418260" y="2166363"/>
                  <a:pt x="2442042" y="2107940"/>
                  <a:pt x="2465825" y="2049518"/>
                </a:cubicBezTo>
                <a:cubicBezTo>
                  <a:pt x="2486505" y="1998335"/>
                  <a:pt x="2507186" y="1947668"/>
                  <a:pt x="2527349" y="1895967"/>
                </a:cubicBezTo>
                <a:cubicBezTo>
                  <a:pt x="2542342" y="1857708"/>
                  <a:pt x="2556301" y="1819450"/>
                  <a:pt x="2571295" y="1781191"/>
                </a:cubicBezTo>
                <a:cubicBezTo>
                  <a:pt x="2575948" y="1769300"/>
                  <a:pt x="2572846" y="1762579"/>
                  <a:pt x="2561471" y="1758443"/>
                </a:cubicBezTo>
                <a:cubicBezTo>
                  <a:pt x="2545444" y="1752238"/>
                  <a:pt x="2529417" y="1744483"/>
                  <a:pt x="2512873" y="1739830"/>
                </a:cubicBezTo>
                <a:cubicBezTo>
                  <a:pt x="2452900" y="1722769"/>
                  <a:pt x="2429634" y="1678823"/>
                  <a:pt x="2424464" y="1620918"/>
                </a:cubicBezTo>
                <a:cubicBezTo>
                  <a:pt x="2420328" y="1572836"/>
                  <a:pt x="2430151" y="1526306"/>
                  <a:pt x="2447730" y="1481843"/>
                </a:cubicBezTo>
                <a:cubicBezTo>
                  <a:pt x="2481852" y="1396536"/>
                  <a:pt x="2517009" y="1311230"/>
                  <a:pt x="2550614" y="1225407"/>
                </a:cubicBezTo>
                <a:cubicBezTo>
                  <a:pt x="2554750" y="1214549"/>
                  <a:pt x="2565607" y="1204726"/>
                  <a:pt x="2557852" y="1188699"/>
                </a:cubicBezTo>
                <a:cubicBezTo>
                  <a:pt x="2555784" y="1184563"/>
                  <a:pt x="2575431" y="1170087"/>
                  <a:pt x="2585254" y="1160263"/>
                </a:cubicBezTo>
                <a:cubicBezTo>
                  <a:pt x="2587322" y="1161297"/>
                  <a:pt x="2589390" y="1162331"/>
                  <a:pt x="2590941" y="1163365"/>
                </a:cubicBezTo>
                <a:cubicBezTo>
                  <a:pt x="2591975" y="1173706"/>
                  <a:pt x="2593009" y="1183529"/>
                  <a:pt x="2593526" y="1193869"/>
                </a:cubicBezTo>
                <a:cubicBezTo>
                  <a:pt x="2593526" y="1196971"/>
                  <a:pt x="2592492" y="1203175"/>
                  <a:pt x="2590941" y="1203692"/>
                </a:cubicBezTo>
                <a:cubicBezTo>
                  <a:pt x="2567675" y="1206794"/>
                  <a:pt x="2570261" y="1228509"/>
                  <a:pt x="2564573" y="1242468"/>
                </a:cubicBezTo>
                <a:cubicBezTo>
                  <a:pt x="2529934" y="1324155"/>
                  <a:pt x="2497362" y="1406360"/>
                  <a:pt x="2464274" y="1488564"/>
                </a:cubicBezTo>
                <a:cubicBezTo>
                  <a:pt x="2444110" y="1538714"/>
                  <a:pt x="2434287" y="1590415"/>
                  <a:pt x="2445661" y="1644184"/>
                </a:cubicBezTo>
                <a:cubicBezTo>
                  <a:pt x="2454451" y="1686061"/>
                  <a:pt x="2477716" y="1714497"/>
                  <a:pt x="2523730" y="1723286"/>
                </a:cubicBezTo>
                <a:cubicBezTo>
                  <a:pt x="2514424" y="1652456"/>
                  <a:pt x="2534587" y="1587313"/>
                  <a:pt x="2559403" y="1523204"/>
                </a:cubicBezTo>
                <a:cubicBezTo>
                  <a:pt x="2588356" y="1449788"/>
                  <a:pt x="2619376" y="1377407"/>
                  <a:pt x="2647295" y="1303992"/>
                </a:cubicBezTo>
                <a:cubicBezTo>
                  <a:pt x="2656084" y="1281760"/>
                  <a:pt x="2672111" y="1261597"/>
                  <a:pt x="2669009" y="1234196"/>
                </a:cubicBezTo>
                <a:cubicBezTo>
                  <a:pt x="2667975" y="1226441"/>
                  <a:pt x="2684519" y="1217134"/>
                  <a:pt x="2695894" y="1209896"/>
                </a:cubicBezTo>
                <a:cubicBezTo>
                  <a:pt x="2698996" y="1225407"/>
                  <a:pt x="2711921" y="1240917"/>
                  <a:pt x="2690206" y="1252808"/>
                </a:cubicBezTo>
                <a:cubicBezTo>
                  <a:pt x="2687105" y="1254359"/>
                  <a:pt x="2685554" y="1259529"/>
                  <a:pt x="2684003" y="1263148"/>
                </a:cubicBezTo>
                <a:cubicBezTo>
                  <a:pt x="2643159" y="1365516"/>
                  <a:pt x="2601281" y="1467367"/>
                  <a:pt x="2561471" y="1570251"/>
                </a:cubicBezTo>
                <a:cubicBezTo>
                  <a:pt x="2544927" y="1612646"/>
                  <a:pt x="2535621" y="1657109"/>
                  <a:pt x="2539757" y="1703640"/>
                </a:cubicBezTo>
                <a:cubicBezTo>
                  <a:pt x="2542342" y="1732075"/>
                  <a:pt x="2563539" y="1751721"/>
                  <a:pt x="2591458" y="1749136"/>
                </a:cubicBezTo>
                <a:cubicBezTo>
                  <a:pt x="2597662" y="1748619"/>
                  <a:pt x="2605417" y="1738796"/>
                  <a:pt x="2608519" y="1731558"/>
                </a:cubicBezTo>
                <a:cubicBezTo>
                  <a:pt x="2659186" y="1612129"/>
                  <a:pt x="2708819" y="1492183"/>
                  <a:pt x="2758452" y="1372754"/>
                </a:cubicBezTo>
                <a:cubicBezTo>
                  <a:pt x="2766724" y="1352591"/>
                  <a:pt x="2775513" y="1332944"/>
                  <a:pt x="2782234" y="1312781"/>
                </a:cubicBezTo>
                <a:cubicBezTo>
                  <a:pt x="2785336" y="1304509"/>
                  <a:pt x="2780683" y="1293135"/>
                  <a:pt x="2784819" y="1285379"/>
                </a:cubicBezTo>
                <a:cubicBezTo>
                  <a:pt x="2791023" y="1273488"/>
                  <a:pt x="2801881" y="1263665"/>
                  <a:pt x="2813255" y="1254359"/>
                </a:cubicBezTo>
                <a:cubicBezTo>
                  <a:pt x="2817908" y="1271420"/>
                  <a:pt x="2831867" y="1287448"/>
                  <a:pt x="2808602" y="1299856"/>
                </a:cubicBezTo>
                <a:cubicBezTo>
                  <a:pt x="2806017" y="1301407"/>
                  <a:pt x="2804982" y="1305543"/>
                  <a:pt x="2803948" y="1309162"/>
                </a:cubicBezTo>
                <a:cubicBezTo>
                  <a:pt x="2742425" y="1459094"/>
                  <a:pt x="2681418" y="1608510"/>
                  <a:pt x="2620410" y="1757926"/>
                </a:cubicBezTo>
                <a:cubicBezTo>
                  <a:pt x="2654016" y="1791531"/>
                  <a:pt x="2696411" y="1792565"/>
                  <a:pt x="2727948" y="1760511"/>
                </a:cubicBezTo>
                <a:cubicBezTo>
                  <a:pt x="2763622" y="1724837"/>
                  <a:pt x="2786887" y="1680891"/>
                  <a:pt x="2806017" y="1634877"/>
                </a:cubicBezTo>
                <a:cubicBezTo>
                  <a:pt x="2844792" y="1541299"/>
                  <a:pt x="2882534" y="1447720"/>
                  <a:pt x="2920275" y="1353625"/>
                </a:cubicBezTo>
                <a:cubicBezTo>
                  <a:pt x="2922344" y="1348455"/>
                  <a:pt x="2917173" y="1340182"/>
                  <a:pt x="2919758" y="1336046"/>
                </a:cubicBezTo>
                <a:cubicBezTo>
                  <a:pt x="2926480" y="1324672"/>
                  <a:pt x="2935786" y="1314332"/>
                  <a:pt x="2947160" y="1305543"/>
                </a:cubicBezTo>
                <a:cubicBezTo>
                  <a:pt x="2953881" y="1322604"/>
                  <a:pt x="2965772" y="1338114"/>
                  <a:pt x="2943541" y="1350523"/>
                </a:cubicBezTo>
                <a:cubicBezTo>
                  <a:pt x="2938371" y="1353108"/>
                  <a:pt x="2937337" y="1362414"/>
                  <a:pt x="2934752" y="1369135"/>
                </a:cubicBezTo>
                <a:cubicBezTo>
                  <a:pt x="2898561" y="1457026"/>
                  <a:pt x="2863404" y="1544918"/>
                  <a:pt x="2826697" y="1632292"/>
                </a:cubicBezTo>
                <a:cubicBezTo>
                  <a:pt x="2800846" y="1693816"/>
                  <a:pt x="2769826" y="1752238"/>
                  <a:pt x="2715023" y="1796701"/>
                </a:cubicBezTo>
                <a:cubicBezTo>
                  <a:pt x="2733635" y="1808592"/>
                  <a:pt x="2752765" y="1811694"/>
                  <a:pt x="2771377" y="1804973"/>
                </a:cubicBezTo>
                <a:cubicBezTo>
                  <a:pt x="2791023" y="1798252"/>
                  <a:pt x="2810153" y="1788946"/>
                  <a:pt x="2826697" y="1776538"/>
                </a:cubicBezTo>
                <a:cubicBezTo>
                  <a:pt x="2864956" y="1747585"/>
                  <a:pt x="2890806" y="1708810"/>
                  <a:pt x="2908901" y="1664864"/>
                </a:cubicBezTo>
                <a:cubicBezTo>
                  <a:pt x="2945609" y="1574387"/>
                  <a:pt x="2982316" y="1483911"/>
                  <a:pt x="3019024" y="1393434"/>
                </a:cubicBezTo>
                <a:cubicBezTo>
                  <a:pt x="3021609" y="1387230"/>
                  <a:pt x="3018507" y="1378958"/>
                  <a:pt x="3021092" y="1373271"/>
                </a:cubicBezTo>
                <a:cubicBezTo>
                  <a:pt x="3024711" y="1364482"/>
                  <a:pt x="3029881" y="1356210"/>
                  <a:pt x="3036602" y="1349489"/>
                </a:cubicBezTo>
                <a:cubicBezTo>
                  <a:pt x="3042807" y="1342767"/>
                  <a:pt x="3050562" y="1341216"/>
                  <a:pt x="3056766" y="1351040"/>
                </a:cubicBezTo>
                <a:cubicBezTo>
                  <a:pt x="3056766" y="1362414"/>
                  <a:pt x="3056766" y="1373271"/>
                  <a:pt x="3056766" y="1384645"/>
                </a:cubicBezTo>
                <a:cubicBezTo>
                  <a:pt x="3042807" y="1382577"/>
                  <a:pt x="3039705" y="1392917"/>
                  <a:pt x="3036085" y="1402740"/>
                </a:cubicBezTo>
                <a:cubicBezTo>
                  <a:pt x="2999895" y="1491149"/>
                  <a:pt x="2963704" y="1579558"/>
                  <a:pt x="2927514" y="1667966"/>
                </a:cubicBezTo>
                <a:cubicBezTo>
                  <a:pt x="2906316" y="1719150"/>
                  <a:pt x="2876330" y="1764130"/>
                  <a:pt x="2830833" y="1797218"/>
                </a:cubicBezTo>
                <a:cubicBezTo>
                  <a:pt x="2792057" y="1825654"/>
                  <a:pt x="2750697" y="1834960"/>
                  <a:pt x="2705200" y="1813762"/>
                </a:cubicBezTo>
                <a:cubicBezTo>
                  <a:pt x="2688139" y="1806007"/>
                  <a:pt x="2669526" y="1800837"/>
                  <a:pt x="2652465" y="1794116"/>
                </a:cubicBezTo>
                <a:cubicBezTo>
                  <a:pt x="2639023" y="1788946"/>
                  <a:pt x="2631785" y="1792565"/>
                  <a:pt x="2626098" y="1805490"/>
                </a:cubicBezTo>
                <a:cubicBezTo>
                  <a:pt x="2610070" y="1843232"/>
                  <a:pt x="2592492" y="1879940"/>
                  <a:pt x="2576982" y="1918198"/>
                </a:cubicBezTo>
                <a:cubicBezTo>
                  <a:pt x="2492192" y="2126036"/>
                  <a:pt x="2408437" y="2334390"/>
                  <a:pt x="2322613" y="2541711"/>
                </a:cubicBezTo>
                <a:cubicBezTo>
                  <a:pt x="2307620" y="2577384"/>
                  <a:pt x="2300899" y="2610990"/>
                  <a:pt x="2313824" y="2648215"/>
                </a:cubicBezTo>
                <a:cubicBezTo>
                  <a:pt x="2321579" y="2670446"/>
                  <a:pt x="2331403" y="2694745"/>
                  <a:pt x="2328818" y="2716460"/>
                </a:cubicBezTo>
                <a:cubicBezTo>
                  <a:pt x="2323130" y="2764542"/>
                  <a:pt x="2310722" y="2812106"/>
                  <a:pt x="2300899" y="2860188"/>
                </a:cubicBezTo>
                <a:cubicBezTo>
                  <a:pt x="2298831" y="2860188"/>
                  <a:pt x="2297280" y="2860188"/>
                  <a:pt x="2295212" y="2859671"/>
                </a:cubicBezTo>
                <a:cubicBezTo>
                  <a:pt x="2291593" y="2850882"/>
                  <a:pt x="2287974" y="2841576"/>
                  <a:pt x="2282804" y="2829685"/>
                </a:cubicBezTo>
                <a:cubicBezTo>
                  <a:pt x="2264191" y="2848814"/>
                  <a:pt x="2264191" y="2869494"/>
                  <a:pt x="2265742" y="2890175"/>
                </a:cubicBezTo>
                <a:cubicBezTo>
                  <a:pt x="2266259" y="2896379"/>
                  <a:pt x="2266776" y="2904651"/>
                  <a:pt x="2263674" y="2909304"/>
                </a:cubicBezTo>
                <a:cubicBezTo>
                  <a:pt x="2255919" y="2921195"/>
                  <a:pt x="2245579" y="2931018"/>
                  <a:pt x="2237824" y="2942393"/>
                </a:cubicBezTo>
                <a:cubicBezTo>
                  <a:pt x="2231103" y="2952216"/>
                  <a:pt x="2223865" y="2954801"/>
                  <a:pt x="2216109" y="2946529"/>
                </a:cubicBezTo>
                <a:cubicBezTo>
                  <a:pt x="2209388" y="2939808"/>
                  <a:pt x="2202667" y="2931535"/>
                  <a:pt x="2200082" y="2922746"/>
                </a:cubicBezTo>
                <a:cubicBezTo>
                  <a:pt x="2195946" y="2906202"/>
                  <a:pt x="2194912" y="2889141"/>
                  <a:pt x="2191810" y="2868977"/>
                </a:cubicBezTo>
                <a:cubicBezTo>
                  <a:pt x="2187674" y="2877249"/>
                  <a:pt x="2185089" y="2882420"/>
                  <a:pt x="2182504" y="2888107"/>
                </a:cubicBezTo>
                <a:cubicBezTo>
                  <a:pt x="2159756" y="2944461"/>
                  <a:pt x="2137007" y="3000815"/>
                  <a:pt x="2114259" y="3056652"/>
                </a:cubicBezTo>
                <a:cubicBezTo>
                  <a:pt x="2077034" y="3148162"/>
                  <a:pt x="2039809" y="3240190"/>
                  <a:pt x="2002585" y="3331700"/>
                </a:cubicBezTo>
                <a:cubicBezTo>
                  <a:pt x="1996898" y="3346176"/>
                  <a:pt x="1989660" y="3356000"/>
                  <a:pt x="1971564" y="3350312"/>
                </a:cubicBezTo>
                <a:cubicBezTo>
                  <a:pt x="1948816" y="3343075"/>
                  <a:pt x="1944163" y="3334802"/>
                  <a:pt x="1953469" y="3312054"/>
                </a:cubicBezTo>
                <a:cubicBezTo>
                  <a:pt x="2023265" y="3139890"/>
                  <a:pt x="2093061" y="2968243"/>
                  <a:pt x="2162858" y="2796596"/>
                </a:cubicBezTo>
                <a:cubicBezTo>
                  <a:pt x="2166477" y="2787290"/>
                  <a:pt x="2170096" y="2777984"/>
                  <a:pt x="2174749" y="2765576"/>
                </a:cubicBezTo>
                <a:cubicBezTo>
                  <a:pt x="2166994" y="2768161"/>
                  <a:pt x="2163375" y="2769195"/>
                  <a:pt x="2159239" y="2770229"/>
                </a:cubicBezTo>
                <a:cubicBezTo>
                  <a:pt x="2127184" y="2780569"/>
                  <a:pt x="2126150" y="2778501"/>
                  <a:pt x="2123048" y="2745412"/>
                </a:cubicBezTo>
                <a:cubicBezTo>
                  <a:pt x="2117361" y="2686473"/>
                  <a:pt x="2109089" y="2628051"/>
                  <a:pt x="2103402" y="2569112"/>
                </a:cubicBezTo>
                <a:cubicBezTo>
                  <a:pt x="2101851" y="2556187"/>
                  <a:pt x="2100817" y="2540160"/>
                  <a:pt x="2107021" y="2530854"/>
                </a:cubicBezTo>
                <a:cubicBezTo>
                  <a:pt x="2131320" y="2494146"/>
                  <a:pt x="2123048" y="2457438"/>
                  <a:pt x="2110640" y="2420731"/>
                </a:cubicBezTo>
                <a:cubicBezTo>
                  <a:pt x="2095129" y="2373166"/>
                  <a:pt x="2078068" y="2325601"/>
                  <a:pt x="2063075" y="2278036"/>
                </a:cubicBezTo>
                <a:cubicBezTo>
                  <a:pt x="2054286" y="2249084"/>
                  <a:pt x="2045497" y="2217029"/>
                  <a:pt x="2075483" y="2195832"/>
                </a:cubicBezTo>
                <a:cubicBezTo>
                  <a:pt x="2098749" y="2179288"/>
                  <a:pt x="2097197" y="2163260"/>
                  <a:pt x="2088925" y="2139478"/>
                </a:cubicBezTo>
                <a:cubicBezTo>
                  <a:pt x="2065660" y="2074852"/>
                  <a:pt x="2044463" y="2009709"/>
                  <a:pt x="2022748" y="1945083"/>
                </a:cubicBezTo>
                <a:cubicBezTo>
                  <a:pt x="2023782" y="1990062"/>
                  <a:pt x="2027918" y="2035042"/>
                  <a:pt x="2033088" y="2080022"/>
                </a:cubicBezTo>
                <a:cubicBezTo>
                  <a:pt x="2037741" y="2122417"/>
                  <a:pt x="2044463" y="2164295"/>
                  <a:pt x="2046531" y="2206172"/>
                </a:cubicBezTo>
                <a:cubicBezTo>
                  <a:pt x="2048599" y="2245465"/>
                  <a:pt x="2045497" y="2285275"/>
                  <a:pt x="2045497" y="2325084"/>
                </a:cubicBezTo>
                <a:cubicBezTo>
                  <a:pt x="2046014" y="2406255"/>
                  <a:pt x="2056354" y="2487425"/>
                  <a:pt x="2043429" y="2569629"/>
                </a:cubicBezTo>
                <a:cubicBezTo>
                  <a:pt x="2020163" y="2718011"/>
                  <a:pt x="2001034" y="2866909"/>
                  <a:pt x="1959156" y="3011155"/>
                </a:cubicBezTo>
                <a:cubicBezTo>
                  <a:pt x="1920897" y="3142992"/>
                  <a:pt x="1877986" y="3273278"/>
                  <a:pt x="1835074" y="3404081"/>
                </a:cubicBezTo>
                <a:cubicBezTo>
                  <a:pt x="1820081" y="3448544"/>
                  <a:pt x="1798883" y="3491456"/>
                  <a:pt x="1780788" y="3534885"/>
                </a:cubicBezTo>
                <a:cubicBezTo>
                  <a:pt x="1779237" y="3539021"/>
                  <a:pt x="1778203" y="3544191"/>
                  <a:pt x="1778203" y="3548844"/>
                </a:cubicBezTo>
                <a:cubicBezTo>
                  <a:pt x="1778203" y="3593307"/>
                  <a:pt x="1779754" y="3637770"/>
                  <a:pt x="1777686" y="3682232"/>
                </a:cubicBezTo>
                <a:cubicBezTo>
                  <a:pt x="1776652" y="3704981"/>
                  <a:pt x="1765795" y="3727729"/>
                  <a:pt x="1766829" y="3749960"/>
                </a:cubicBezTo>
                <a:cubicBezTo>
                  <a:pt x="1770965" y="3855947"/>
                  <a:pt x="1777686" y="3961417"/>
                  <a:pt x="1798883" y="4065853"/>
                </a:cubicBezTo>
                <a:cubicBezTo>
                  <a:pt x="1821632" y="4178561"/>
                  <a:pt x="1835591" y="4292820"/>
                  <a:pt x="1854720" y="4406562"/>
                </a:cubicBezTo>
                <a:cubicBezTo>
                  <a:pt x="1871265" y="4503242"/>
                  <a:pt x="1895564" y="4597338"/>
                  <a:pt x="1946748" y="4682644"/>
                </a:cubicBezTo>
                <a:cubicBezTo>
                  <a:pt x="1957605" y="4700223"/>
                  <a:pt x="1965360" y="4720386"/>
                  <a:pt x="1971564" y="4740032"/>
                </a:cubicBezTo>
                <a:cubicBezTo>
                  <a:pt x="1998966" y="4831026"/>
                  <a:pt x="2024299" y="4922019"/>
                  <a:pt x="2051701" y="5013013"/>
                </a:cubicBezTo>
                <a:cubicBezTo>
                  <a:pt x="2057905" y="5032659"/>
                  <a:pt x="2066177" y="5052305"/>
                  <a:pt x="2077551" y="5069884"/>
                </a:cubicBezTo>
                <a:cubicBezTo>
                  <a:pt x="2099265" y="5104524"/>
                  <a:pt x="2133905" y="5120551"/>
                  <a:pt x="2172681" y="5128306"/>
                </a:cubicBezTo>
                <a:cubicBezTo>
                  <a:pt x="2200082" y="5133993"/>
                  <a:pt x="2208871" y="5155707"/>
                  <a:pt x="2194912" y="5180007"/>
                </a:cubicBezTo>
                <a:cubicBezTo>
                  <a:pt x="2193361" y="5183109"/>
                  <a:pt x="2190776" y="5185177"/>
                  <a:pt x="2188708" y="5188279"/>
                </a:cubicBezTo>
                <a:cubicBezTo>
                  <a:pt x="2193878" y="5199136"/>
                  <a:pt x="2195429" y="5208959"/>
                  <a:pt x="2194912" y="5218782"/>
                </a:cubicBezTo>
                <a:cubicBezTo>
                  <a:pt x="2194395" y="5228606"/>
                  <a:pt x="2190259" y="5237912"/>
                  <a:pt x="2190259" y="5247735"/>
                </a:cubicBezTo>
                <a:cubicBezTo>
                  <a:pt x="2191810" y="5286510"/>
                  <a:pt x="2170096" y="5308225"/>
                  <a:pt x="2137524" y="5322184"/>
                </a:cubicBezTo>
                <a:cubicBezTo>
                  <a:pt x="2126667" y="5326837"/>
                  <a:pt x="2116327" y="5333558"/>
                  <a:pt x="2105470" y="5337178"/>
                </a:cubicBezTo>
                <a:cubicBezTo>
                  <a:pt x="2077551" y="5345450"/>
                  <a:pt x="2049633" y="5352688"/>
                  <a:pt x="2021197" y="5360443"/>
                </a:cubicBezTo>
                <a:cubicBezTo>
                  <a:pt x="2002585" y="5360443"/>
                  <a:pt x="1981387" y="5360443"/>
                  <a:pt x="1960707" y="5360443"/>
                </a:cubicBezTo>
                <a:cubicBezTo>
                  <a:pt x="1934340" y="5350103"/>
                  <a:pt x="1906421" y="5342864"/>
                  <a:pt x="1888843" y="5317014"/>
                </a:cubicBezTo>
                <a:cubicBezTo>
                  <a:pt x="1885741" y="5312361"/>
                  <a:pt x="1875401" y="5312878"/>
                  <a:pt x="1868163" y="5310810"/>
                </a:cubicBezTo>
                <a:cubicBezTo>
                  <a:pt x="1853686" y="5306674"/>
                  <a:pt x="1836108" y="5306674"/>
                  <a:pt x="1825251" y="5297885"/>
                </a:cubicBezTo>
                <a:cubicBezTo>
                  <a:pt x="1806122" y="5282374"/>
                  <a:pt x="1786992" y="5280823"/>
                  <a:pt x="1764761" y="5282892"/>
                </a:cubicBezTo>
                <a:cubicBezTo>
                  <a:pt x="1725468" y="5286510"/>
                  <a:pt x="1721332" y="5282892"/>
                  <a:pt x="1717196" y="5244116"/>
                </a:cubicBezTo>
                <a:cubicBezTo>
                  <a:pt x="1705822" y="5134510"/>
                  <a:pt x="1695482" y="5024904"/>
                  <a:pt x="1684107" y="4914781"/>
                </a:cubicBezTo>
                <a:cubicBezTo>
                  <a:pt x="1682039" y="4892550"/>
                  <a:pt x="1677386" y="4870318"/>
                  <a:pt x="1677386" y="4848087"/>
                </a:cubicBezTo>
                <a:cubicBezTo>
                  <a:pt x="1677386" y="4800005"/>
                  <a:pt x="1695482" y="4758645"/>
                  <a:pt x="1727536" y="4722454"/>
                </a:cubicBezTo>
                <a:cubicBezTo>
                  <a:pt x="1733740" y="4715216"/>
                  <a:pt x="1738393" y="4701774"/>
                  <a:pt x="1735808" y="4692984"/>
                </a:cubicBezTo>
                <a:cubicBezTo>
                  <a:pt x="1725468" y="4653692"/>
                  <a:pt x="1715645" y="4614399"/>
                  <a:pt x="1700652" y="4577175"/>
                </a:cubicBezTo>
                <a:cubicBezTo>
                  <a:pt x="1674801" y="4513065"/>
                  <a:pt x="1644815" y="4451024"/>
                  <a:pt x="1616379" y="4387949"/>
                </a:cubicBezTo>
                <a:cubicBezTo>
                  <a:pt x="1614311" y="4383813"/>
                  <a:pt x="1611726" y="4379677"/>
                  <a:pt x="1603454" y="4375024"/>
                </a:cubicBezTo>
                <a:cubicBezTo>
                  <a:pt x="1585359" y="4429310"/>
                  <a:pt x="1564678" y="4483079"/>
                  <a:pt x="1549685" y="4538399"/>
                </a:cubicBezTo>
                <a:cubicBezTo>
                  <a:pt x="1517114" y="4656277"/>
                  <a:pt x="1499535" y="4775706"/>
                  <a:pt x="1512460" y="4898754"/>
                </a:cubicBezTo>
                <a:cubicBezTo>
                  <a:pt x="1515045" y="4923053"/>
                  <a:pt x="1517631" y="4947353"/>
                  <a:pt x="1524352" y="4970618"/>
                </a:cubicBezTo>
                <a:cubicBezTo>
                  <a:pt x="1529522" y="4988197"/>
                  <a:pt x="1537794" y="5005775"/>
                  <a:pt x="1549168" y="5020768"/>
                </a:cubicBezTo>
                <a:cubicBezTo>
                  <a:pt x="1583291" y="5065748"/>
                  <a:pt x="1597767" y="5113830"/>
                  <a:pt x="1579672" y="5169667"/>
                </a:cubicBezTo>
                <a:cubicBezTo>
                  <a:pt x="1575019" y="5184143"/>
                  <a:pt x="1575536" y="5200170"/>
                  <a:pt x="1575019" y="5215163"/>
                </a:cubicBezTo>
                <a:cubicBezTo>
                  <a:pt x="1574501" y="5226538"/>
                  <a:pt x="1571916" y="5233259"/>
                  <a:pt x="1558991" y="5235327"/>
                </a:cubicBezTo>
                <a:cubicBezTo>
                  <a:pt x="1512977" y="5242565"/>
                  <a:pt x="1466964" y="5251871"/>
                  <a:pt x="1420950" y="5258075"/>
                </a:cubicBezTo>
                <a:cubicBezTo>
                  <a:pt x="1398202" y="5261177"/>
                  <a:pt x="1378038" y="5253939"/>
                  <a:pt x="1368215" y="5229639"/>
                </a:cubicBezTo>
                <a:cubicBezTo>
                  <a:pt x="1365630" y="5223952"/>
                  <a:pt x="1360977" y="5219299"/>
                  <a:pt x="1358909" y="5213095"/>
                </a:cubicBezTo>
                <a:cubicBezTo>
                  <a:pt x="1348052" y="5183626"/>
                  <a:pt x="1329439" y="5167081"/>
                  <a:pt x="1296351" y="5169667"/>
                </a:cubicBezTo>
                <a:cubicBezTo>
                  <a:pt x="1278773" y="5171218"/>
                  <a:pt x="1271534" y="5160877"/>
                  <a:pt x="1269983" y="5142782"/>
                </a:cubicBezTo>
                <a:cubicBezTo>
                  <a:pt x="1258609" y="5017666"/>
                  <a:pt x="1246718" y="4892550"/>
                  <a:pt x="1234310" y="4767434"/>
                </a:cubicBezTo>
                <a:cubicBezTo>
                  <a:pt x="1228623" y="4705910"/>
                  <a:pt x="1271534" y="4628358"/>
                  <a:pt x="1324786" y="4596821"/>
                </a:cubicBezTo>
                <a:cubicBezTo>
                  <a:pt x="1336161" y="4590100"/>
                  <a:pt x="1345984" y="4573555"/>
                  <a:pt x="1349603" y="4560113"/>
                </a:cubicBezTo>
                <a:cubicBezTo>
                  <a:pt x="1359943" y="4519786"/>
                  <a:pt x="1371834" y="4478426"/>
                  <a:pt x="1373902" y="4437582"/>
                </a:cubicBezTo>
                <a:cubicBezTo>
                  <a:pt x="1379589" y="4340384"/>
                  <a:pt x="1386310" y="4242153"/>
                  <a:pt x="1381140" y="4144955"/>
                </a:cubicBezTo>
                <a:cubicBezTo>
                  <a:pt x="1374419" y="4022424"/>
                  <a:pt x="1395100" y="3906097"/>
                  <a:pt x="1431290" y="3790804"/>
                </a:cubicBezTo>
                <a:cubicBezTo>
                  <a:pt x="1440596" y="3761334"/>
                  <a:pt x="1449903" y="3732382"/>
                  <a:pt x="1458175" y="3702912"/>
                </a:cubicBezTo>
                <a:cubicBezTo>
                  <a:pt x="1468515" y="3666722"/>
                  <a:pt x="1471100" y="3630531"/>
                  <a:pt x="1464379" y="3593307"/>
                </a:cubicBezTo>
                <a:cubicBezTo>
                  <a:pt x="1460243" y="3572109"/>
                  <a:pt x="1460760" y="3550395"/>
                  <a:pt x="1459726" y="3528680"/>
                </a:cubicBezTo>
                <a:cubicBezTo>
                  <a:pt x="1458175" y="3494558"/>
                  <a:pt x="1450936" y="3463021"/>
                  <a:pt x="1435426" y="3432000"/>
                </a:cubicBezTo>
                <a:cubicBezTo>
                  <a:pt x="1357875" y="3275346"/>
                  <a:pt x="1311861" y="3107836"/>
                  <a:pt x="1266364" y="2940325"/>
                </a:cubicBezTo>
                <a:cubicBezTo>
                  <a:pt x="1231725" y="2813657"/>
                  <a:pt x="1219317" y="2683888"/>
                  <a:pt x="1207425" y="2554119"/>
                </a:cubicBezTo>
                <a:cubicBezTo>
                  <a:pt x="1202255" y="2498282"/>
                  <a:pt x="1214663" y="2508622"/>
                  <a:pt x="1156241" y="2499316"/>
                </a:cubicBezTo>
                <a:cubicBezTo>
                  <a:pt x="1109711" y="2491561"/>
                  <a:pt x="1122119" y="2487942"/>
                  <a:pt x="1102990" y="2529820"/>
                </a:cubicBezTo>
                <a:cubicBezTo>
                  <a:pt x="1097302" y="2542745"/>
                  <a:pt x="1092132" y="2555670"/>
                  <a:pt x="1086445" y="2568078"/>
                </a:cubicBezTo>
                <a:cubicBezTo>
                  <a:pt x="1073003" y="2598582"/>
                  <a:pt x="1063180" y="2629602"/>
                  <a:pt x="1058527" y="2663725"/>
                </a:cubicBezTo>
                <a:cubicBezTo>
                  <a:pt x="1053357" y="2699915"/>
                  <a:pt x="1041982" y="2736106"/>
                  <a:pt x="1026472" y="2769195"/>
                </a:cubicBezTo>
                <a:cubicBezTo>
                  <a:pt x="996486" y="2832270"/>
                  <a:pt x="1005792" y="2892243"/>
                  <a:pt x="1029574" y="2953250"/>
                </a:cubicBezTo>
                <a:cubicBezTo>
                  <a:pt x="1031125" y="2957903"/>
                  <a:pt x="1033710" y="2962039"/>
                  <a:pt x="1035261" y="2966692"/>
                </a:cubicBezTo>
                <a:cubicBezTo>
                  <a:pt x="1047670" y="2997196"/>
                  <a:pt x="1039914" y="3009087"/>
                  <a:pt x="1005275" y="3009087"/>
                </a:cubicBezTo>
                <a:cubicBezTo>
                  <a:pt x="1005275" y="3019427"/>
                  <a:pt x="1006826" y="3029767"/>
                  <a:pt x="1004758" y="3039590"/>
                </a:cubicBezTo>
                <a:cubicBezTo>
                  <a:pt x="1003207" y="3045794"/>
                  <a:pt x="998037" y="3054584"/>
                  <a:pt x="992867" y="3056135"/>
                </a:cubicBezTo>
                <a:cubicBezTo>
                  <a:pt x="987697" y="3057169"/>
                  <a:pt x="978390" y="3051999"/>
                  <a:pt x="974771" y="3046829"/>
                </a:cubicBezTo>
                <a:cubicBezTo>
                  <a:pt x="967016" y="3037522"/>
                  <a:pt x="962363" y="3026148"/>
                  <a:pt x="951506" y="3017359"/>
                </a:cubicBezTo>
                <a:cubicBezTo>
                  <a:pt x="953574" y="3028733"/>
                  <a:pt x="956159" y="3040107"/>
                  <a:pt x="958227" y="3050965"/>
                </a:cubicBezTo>
                <a:cubicBezTo>
                  <a:pt x="960812" y="3063890"/>
                  <a:pt x="965465" y="3077849"/>
                  <a:pt x="948404" y="3084570"/>
                </a:cubicBezTo>
                <a:cubicBezTo>
                  <a:pt x="932377" y="3090774"/>
                  <a:pt x="923587" y="3081468"/>
                  <a:pt x="916866" y="3068543"/>
                </a:cubicBezTo>
                <a:cubicBezTo>
                  <a:pt x="909111" y="3054066"/>
                  <a:pt x="900839" y="3040107"/>
                  <a:pt x="889982" y="3020461"/>
                </a:cubicBezTo>
                <a:cubicBezTo>
                  <a:pt x="889982" y="3032352"/>
                  <a:pt x="888948" y="3038039"/>
                  <a:pt x="889982" y="3043726"/>
                </a:cubicBezTo>
                <a:cubicBezTo>
                  <a:pt x="894118" y="3061822"/>
                  <a:pt x="883778" y="3067509"/>
                  <a:pt x="869302" y="3070094"/>
                </a:cubicBezTo>
                <a:cubicBezTo>
                  <a:pt x="853274" y="3072679"/>
                  <a:pt x="845519" y="3066475"/>
                  <a:pt x="842417" y="3049414"/>
                </a:cubicBezTo>
                <a:cubicBezTo>
                  <a:pt x="837247" y="3017876"/>
                  <a:pt x="827424" y="2986855"/>
                  <a:pt x="823805" y="2955318"/>
                </a:cubicBezTo>
                <a:cubicBezTo>
                  <a:pt x="820703" y="2928950"/>
                  <a:pt x="823288" y="2901549"/>
                  <a:pt x="825356" y="2874664"/>
                </a:cubicBezTo>
                <a:cubicBezTo>
                  <a:pt x="826907" y="2853467"/>
                  <a:pt x="831043" y="2831753"/>
                  <a:pt x="836213" y="2811072"/>
                </a:cubicBezTo>
                <a:cubicBezTo>
                  <a:pt x="841900" y="2789875"/>
                  <a:pt x="849138" y="2768678"/>
                  <a:pt x="857927" y="2748514"/>
                </a:cubicBezTo>
                <a:cubicBezTo>
                  <a:pt x="870336" y="2720596"/>
                  <a:pt x="888431" y="2694745"/>
                  <a:pt x="898254" y="2665793"/>
                </a:cubicBezTo>
                <a:cubicBezTo>
                  <a:pt x="915315" y="2617711"/>
                  <a:pt x="927724" y="2568078"/>
                  <a:pt x="904975" y="2511724"/>
                </a:cubicBezTo>
                <a:cubicBezTo>
                  <a:pt x="856376" y="2531888"/>
                  <a:pt x="804675" y="2546881"/>
                  <a:pt x="759696" y="2573248"/>
                </a:cubicBezTo>
                <a:cubicBezTo>
                  <a:pt x="681627" y="2618745"/>
                  <a:pt x="607178" y="2670963"/>
                  <a:pt x="532212" y="2721630"/>
                </a:cubicBezTo>
                <a:cubicBezTo>
                  <a:pt x="479477" y="2757304"/>
                  <a:pt x="425191" y="2789875"/>
                  <a:pt x="362633" y="2805902"/>
                </a:cubicBezTo>
                <a:cubicBezTo>
                  <a:pt x="148074" y="2861739"/>
                  <a:pt x="27094" y="2690092"/>
                  <a:pt x="30713" y="2550500"/>
                </a:cubicBezTo>
                <a:cubicBezTo>
                  <a:pt x="32781" y="2475017"/>
                  <a:pt x="58632" y="2408840"/>
                  <a:pt x="113952" y="2355588"/>
                </a:cubicBezTo>
                <a:cubicBezTo>
                  <a:pt x="118088" y="2351969"/>
                  <a:pt x="122741" y="2348867"/>
                  <a:pt x="131013" y="2342146"/>
                </a:cubicBezTo>
                <a:cubicBezTo>
                  <a:pt x="117571" y="2338526"/>
                  <a:pt x="108782" y="2338009"/>
                  <a:pt x="101543" y="2333873"/>
                </a:cubicBezTo>
                <a:cubicBezTo>
                  <a:pt x="73625" y="2319397"/>
                  <a:pt x="44156" y="2305955"/>
                  <a:pt x="18305" y="2287343"/>
                </a:cubicBezTo>
                <a:cubicBezTo>
                  <a:pt x="-4443" y="2271315"/>
                  <a:pt x="-4960" y="2248050"/>
                  <a:pt x="11067" y="2229437"/>
                </a:cubicBezTo>
                <a:cubicBezTo>
                  <a:pt x="27611" y="2210825"/>
                  <a:pt x="48809" y="2209791"/>
                  <a:pt x="70006" y="2227369"/>
                </a:cubicBezTo>
                <a:cubicBezTo>
                  <a:pt x="122224" y="2269247"/>
                  <a:pt x="184782" y="2267179"/>
                  <a:pt x="232864" y="2221682"/>
                </a:cubicBezTo>
                <a:cubicBezTo>
                  <a:pt x="252510" y="2203070"/>
                  <a:pt x="266469" y="2199968"/>
                  <a:pt x="282497" y="2211342"/>
                </a:cubicBezTo>
                <a:cubicBezTo>
                  <a:pt x="301109" y="2223751"/>
                  <a:pt x="306279" y="2246499"/>
                  <a:pt x="298524" y="2269247"/>
                </a:cubicBezTo>
                <a:cubicBezTo>
                  <a:pt x="284565" y="2308023"/>
                  <a:pt x="268020" y="2346282"/>
                  <a:pt x="260265" y="2386091"/>
                </a:cubicBezTo>
                <a:cubicBezTo>
                  <a:pt x="253027" y="2421248"/>
                  <a:pt x="255612" y="2457955"/>
                  <a:pt x="254061" y="2494146"/>
                </a:cubicBezTo>
                <a:cubicBezTo>
                  <a:pt x="253544" y="2502935"/>
                  <a:pt x="255095" y="2512241"/>
                  <a:pt x="254061" y="2521547"/>
                </a:cubicBezTo>
                <a:cubicBezTo>
                  <a:pt x="251993" y="2541711"/>
                  <a:pt x="237000" y="2555670"/>
                  <a:pt x="218387" y="2556187"/>
                </a:cubicBezTo>
                <a:cubicBezTo>
                  <a:pt x="199258" y="2556704"/>
                  <a:pt x="181680" y="2544296"/>
                  <a:pt x="180129" y="2524650"/>
                </a:cubicBezTo>
                <a:cubicBezTo>
                  <a:pt x="177027" y="2492595"/>
                  <a:pt x="177027" y="2460540"/>
                  <a:pt x="175476" y="2428486"/>
                </a:cubicBezTo>
                <a:cubicBezTo>
                  <a:pt x="175476" y="2424350"/>
                  <a:pt x="175476" y="2420214"/>
                  <a:pt x="175476" y="2412459"/>
                </a:cubicBezTo>
                <a:cubicBezTo>
                  <a:pt x="169272" y="2417112"/>
                  <a:pt x="164619" y="2419697"/>
                  <a:pt x="160999" y="2423316"/>
                </a:cubicBezTo>
                <a:cubicBezTo>
                  <a:pt x="103612" y="2480704"/>
                  <a:pt x="92237" y="2576350"/>
                  <a:pt x="133598" y="2648215"/>
                </a:cubicBezTo>
                <a:cubicBezTo>
                  <a:pt x="174442" y="2718528"/>
                  <a:pt x="251476" y="2751616"/>
                  <a:pt x="333163" y="2726800"/>
                </a:cubicBezTo>
                <a:cubicBezTo>
                  <a:pt x="376075" y="2713875"/>
                  <a:pt x="417436" y="2693194"/>
                  <a:pt x="455695" y="2669412"/>
                </a:cubicBezTo>
                <a:cubicBezTo>
                  <a:pt x="511531" y="2635289"/>
                  <a:pt x="563232" y="2594446"/>
                  <a:pt x="618552" y="2558772"/>
                </a:cubicBezTo>
                <a:cubicBezTo>
                  <a:pt x="697655" y="2507071"/>
                  <a:pt x="782444" y="2466228"/>
                  <a:pt x="874989" y="2438309"/>
                </a:cubicBezTo>
                <a:cubicBezTo>
                  <a:pt x="870853" y="2419697"/>
                  <a:pt x="865682" y="2402635"/>
                  <a:pt x="862580" y="2385057"/>
                </a:cubicBezTo>
                <a:cubicBezTo>
                  <a:pt x="859995" y="2367479"/>
                  <a:pt x="857927" y="2348867"/>
                  <a:pt x="858444" y="2331288"/>
                </a:cubicBezTo>
                <a:cubicBezTo>
                  <a:pt x="859478" y="2301819"/>
                  <a:pt x="879125" y="2284757"/>
                  <a:pt x="908594" y="2284757"/>
                </a:cubicBezTo>
                <a:cubicBezTo>
                  <a:pt x="921519" y="2284757"/>
                  <a:pt x="934962" y="2284757"/>
                  <a:pt x="953057" y="2284757"/>
                </a:cubicBezTo>
                <a:cubicBezTo>
                  <a:pt x="953057" y="2264077"/>
                  <a:pt x="952540" y="2243914"/>
                  <a:pt x="953057" y="2224267"/>
                </a:cubicBezTo>
                <a:cubicBezTo>
                  <a:pt x="954608" y="2147750"/>
                  <a:pt x="954608" y="2070716"/>
                  <a:pt x="959261" y="1994198"/>
                </a:cubicBezTo>
                <a:cubicBezTo>
                  <a:pt x="961329" y="1959559"/>
                  <a:pt x="968567" y="1924402"/>
                  <a:pt x="979941" y="1892348"/>
                </a:cubicBezTo>
                <a:cubicBezTo>
                  <a:pt x="1008377" y="1811694"/>
                  <a:pt x="1015098" y="1728973"/>
                  <a:pt x="1010962" y="1644701"/>
                </a:cubicBezTo>
                <a:cubicBezTo>
                  <a:pt x="1006309" y="1552673"/>
                  <a:pt x="1001656" y="1460645"/>
                  <a:pt x="996486" y="1368618"/>
                </a:cubicBezTo>
                <a:cubicBezTo>
                  <a:pt x="992350" y="1296754"/>
                  <a:pt x="1006309" y="1226957"/>
                  <a:pt x="1018717" y="1156644"/>
                </a:cubicBezTo>
                <a:cubicBezTo>
                  <a:pt x="1023887" y="1126141"/>
                  <a:pt x="1041465" y="1103392"/>
                  <a:pt x="1065248" y="1084780"/>
                </a:cubicBezTo>
                <a:cubicBezTo>
                  <a:pt x="1104024" y="1054277"/>
                  <a:pt x="1149003" y="1038766"/>
                  <a:pt x="1197085" y="1029977"/>
                </a:cubicBezTo>
                <a:cubicBezTo>
                  <a:pt x="1203289" y="1028943"/>
                  <a:pt x="1210527" y="1028943"/>
                  <a:pt x="1215180" y="1025324"/>
                </a:cubicBezTo>
                <a:cubicBezTo>
                  <a:pt x="1261194" y="991718"/>
                  <a:pt x="1307208" y="958113"/>
                  <a:pt x="1352188" y="922956"/>
                </a:cubicBezTo>
                <a:cubicBezTo>
                  <a:pt x="1370283" y="909514"/>
                  <a:pt x="1366147" y="887283"/>
                  <a:pt x="1367181" y="868153"/>
                </a:cubicBezTo>
                <a:cubicBezTo>
                  <a:pt x="1369249" y="826276"/>
                  <a:pt x="1368732" y="826276"/>
                  <a:pt x="1328922" y="818004"/>
                </a:cubicBezTo>
                <a:cubicBezTo>
                  <a:pt x="1318582" y="815935"/>
                  <a:pt x="1308242" y="813350"/>
                  <a:pt x="1298419" y="811282"/>
                </a:cubicBezTo>
                <a:cubicBezTo>
                  <a:pt x="1264296" y="804044"/>
                  <a:pt x="1260677" y="804044"/>
                  <a:pt x="1262228" y="768371"/>
                </a:cubicBezTo>
                <a:cubicBezTo>
                  <a:pt x="1266881" y="668071"/>
                  <a:pt x="1249820" y="568288"/>
                  <a:pt x="1249820" y="468506"/>
                </a:cubicBezTo>
                <a:cubicBezTo>
                  <a:pt x="1249820" y="451961"/>
                  <a:pt x="1253956" y="435417"/>
                  <a:pt x="1258609" y="419390"/>
                </a:cubicBezTo>
                <a:cubicBezTo>
                  <a:pt x="1276188" y="364587"/>
                  <a:pt x="1301004" y="313403"/>
                  <a:pt x="1334092" y="265838"/>
                </a:cubicBezTo>
                <a:cubicBezTo>
                  <a:pt x="1339263" y="258083"/>
                  <a:pt x="1340297" y="245158"/>
                  <a:pt x="1338229" y="235335"/>
                </a:cubicBezTo>
                <a:cubicBezTo>
                  <a:pt x="1324269" y="161919"/>
                  <a:pt x="1336677" y="96259"/>
                  <a:pt x="1394065" y="44558"/>
                </a:cubicBezTo>
                <a:cubicBezTo>
                  <a:pt x="1412161" y="28531"/>
                  <a:pt x="1432324" y="15089"/>
                  <a:pt x="1452488" y="1130"/>
                </a:cubicBezTo>
                <a:close/>
              </a:path>
            </a:pathLst>
          </a:custGeom>
          <a:solidFill>
            <a:schemeClr val="accent2"/>
          </a:solidFill>
          <a:ln w="51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DB2BA1B3-6403-49F5-B7FD-C43C8FD1B77F}"/>
              </a:ext>
            </a:extLst>
          </p:cNvPr>
          <p:cNvGrpSpPr/>
          <p:nvPr/>
        </p:nvGrpSpPr>
        <p:grpSpPr>
          <a:xfrm>
            <a:off x="2545818" y="4369286"/>
            <a:ext cx="3497890" cy="2534243"/>
            <a:chOff x="615606" y="932675"/>
            <a:chExt cx="7390636" cy="5354561"/>
          </a:xfrm>
        </p:grpSpPr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9B88570-397A-4895-B839-2507B5C79861}"/>
                </a:ext>
              </a:extLst>
            </p:cNvPr>
            <p:cNvSpPr/>
            <p:nvPr/>
          </p:nvSpPr>
          <p:spPr>
            <a:xfrm>
              <a:off x="615606" y="932675"/>
              <a:ext cx="7390636" cy="5354561"/>
            </a:xfrm>
            <a:custGeom>
              <a:avLst/>
              <a:gdLst>
                <a:gd name="connsiteX0" fmla="*/ 9457204 w 9464400"/>
                <a:gd name="connsiteY0" fmla="*/ 5426302 h 6857015"/>
                <a:gd name="connsiteX1" fmla="*/ 9452167 w 9464400"/>
                <a:gd name="connsiteY1" fmla="*/ 5331311 h 6857015"/>
                <a:gd name="connsiteX2" fmla="*/ 9449288 w 9464400"/>
                <a:gd name="connsiteY2" fmla="*/ 5320517 h 6857015"/>
                <a:gd name="connsiteX3" fmla="*/ 9447130 w 9464400"/>
                <a:gd name="connsiteY3" fmla="*/ 5253592 h 6857015"/>
                <a:gd name="connsiteX4" fmla="*/ 9451448 w 9464400"/>
                <a:gd name="connsiteY4" fmla="*/ 5164359 h 6857015"/>
                <a:gd name="connsiteX5" fmla="*/ 9458644 w 9464400"/>
                <a:gd name="connsiteY5" fmla="*/ 5060014 h 6857015"/>
                <a:gd name="connsiteX6" fmla="*/ 9456485 w 9464400"/>
                <a:gd name="connsiteY6" fmla="*/ 5003883 h 6857015"/>
                <a:gd name="connsiteX7" fmla="*/ 9452887 w 9464400"/>
                <a:gd name="connsiteY7" fmla="*/ 4945594 h 6857015"/>
                <a:gd name="connsiteX8" fmla="*/ 9423382 w 9464400"/>
                <a:gd name="connsiteY8" fmla="*/ 4774324 h 6857015"/>
                <a:gd name="connsiteX9" fmla="*/ 9370849 w 9464400"/>
                <a:gd name="connsiteY9" fmla="*/ 4595138 h 6857015"/>
                <a:gd name="connsiteX10" fmla="*/ 9283056 w 9464400"/>
                <a:gd name="connsiteY10" fmla="*/ 4400120 h 6857015"/>
                <a:gd name="connsiteX11" fmla="*/ 9233402 w 9464400"/>
                <a:gd name="connsiteY11" fmla="*/ 4323840 h 6857015"/>
                <a:gd name="connsiteX12" fmla="*/ 9169355 w 9464400"/>
                <a:gd name="connsiteY12" fmla="*/ 4250439 h 6857015"/>
                <a:gd name="connsiteX13" fmla="*/ 9105310 w 9464400"/>
                <a:gd name="connsiteY13" fmla="*/ 4199346 h 6857015"/>
                <a:gd name="connsiteX14" fmla="*/ 9100991 w 9464400"/>
                <a:gd name="connsiteY14" fmla="*/ 4200065 h 6857015"/>
                <a:gd name="connsiteX15" fmla="*/ 9034067 w 9464400"/>
                <a:gd name="connsiteY15" fmla="*/ 4141056 h 6857015"/>
                <a:gd name="connsiteX16" fmla="*/ 8836171 w 9464400"/>
                <a:gd name="connsiteY16" fmla="*/ 4009365 h 6857015"/>
                <a:gd name="connsiteX17" fmla="*/ 8693685 w 9464400"/>
                <a:gd name="connsiteY17" fmla="*/ 3954674 h 6857015"/>
                <a:gd name="connsiteX18" fmla="*/ 8538966 w 9464400"/>
                <a:gd name="connsiteY18" fmla="*/ 3924450 h 6857015"/>
                <a:gd name="connsiteX19" fmla="*/ 8524574 w 9464400"/>
                <a:gd name="connsiteY19" fmla="*/ 3906459 h 6857015"/>
                <a:gd name="connsiteX20" fmla="*/ 8415192 w 9464400"/>
                <a:gd name="connsiteY20" fmla="*/ 3875516 h 6857015"/>
                <a:gd name="connsiteX21" fmla="*/ 8114389 w 9464400"/>
                <a:gd name="connsiteY21" fmla="*/ 3875516 h 6857015"/>
                <a:gd name="connsiteX22" fmla="*/ 8064016 w 9464400"/>
                <a:gd name="connsiteY22" fmla="*/ 3889908 h 6857015"/>
                <a:gd name="connsiteX23" fmla="*/ 7974063 w 9464400"/>
                <a:gd name="connsiteY23" fmla="*/ 3884871 h 6857015"/>
                <a:gd name="connsiteX24" fmla="*/ 7768251 w 9464400"/>
                <a:gd name="connsiteY24" fmla="*/ 3794918 h 6857015"/>
                <a:gd name="connsiteX25" fmla="*/ 7704205 w 9464400"/>
                <a:gd name="connsiteY25" fmla="*/ 3722236 h 6857015"/>
                <a:gd name="connsiteX26" fmla="*/ 7697008 w 9464400"/>
                <a:gd name="connsiteY26" fmla="*/ 3669704 h 6857015"/>
                <a:gd name="connsiteX27" fmla="*/ 7664625 w 9464400"/>
                <a:gd name="connsiteY27" fmla="*/ 3582629 h 6857015"/>
                <a:gd name="connsiteX28" fmla="*/ 7635841 w 9464400"/>
                <a:gd name="connsiteY28" fmla="*/ 3564639 h 6857015"/>
                <a:gd name="connsiteX29" fmla="*/ 7549486 w 9464400"/>
                <a:gd name="connsiteY29" fmla="*/ 3573994 h 6857015"/>
                <a:gd name="connsiteX30" fmla="*/ 7511346 w 9464400"/>
                <a:gd name="connsiteY30" fmla="*/ 3594143 h 6857015"/>
                <a:gd name="connsiteX31" fmla="*/ 7481122 w 9464400"/>
                <a:gd name="connsiteY31" fmla="*/ 3650993 h 6857015"/>
                <a:gd name="connsiteX32" fmla="*/ 7485439 w 9464400"/>
                <a:gd name="connsiteY32" fmla="*/ 3661068 h 6857015"/>
                <a:gd name="connsiteX33" fmla="*/ 7519262 w 9464400"/>
                <a:gd name="connsiteY33" fmla="*/ 3779806 h 6857015"/>
                <a:gd name="connsiteX34" fmla="*/ 7498393 w 9464400"/>
                <a:gd name="connsiteY34" fmla="*/ 3812189 h 6857015"/>
                <a:gd name="connsiteX35" fmla="*/ 7375338 w 9464400"/>
                <a:gd name="connsiteY35" fmla="*/ 3858964 h 6857015"/>
                <a:gd name="connsiteX36" fmla="*/ 7362384 w 9464400"/>
                <a:gd name="connsiteY36" fmla="*/ 3861123 h 6857015"/>
                <a:gd name="connsiteX37" fmla="*/ 7352310 w 9464400"/>
                <a:gd name="connsiteY37" fmla="*/ 3866161 h 6857015"/>
                <a:gd name="connsiteX38" fmla="*/ 7241488 w 9464400"/>
                <a:gd name="connsiteY38" fmla="*/ 3882712 h 6857015"/>
                <a:gd name="connsiteX39" fmla="*/ 7201908 w 9464400"/>
                <a:gd name="connsiteY39" fmla="*/ 3869759 h 6857015"/>
                <a:gd name="connsiteX40" fmla="*/ 7061582 w 9464400"/>
                <a:gd name="connsiteY40" fmla="*/ 3855366 h 6857015"/>
                <a:gd name="connsiteX41" fmla="*/ 6973788 w 9464400"/>
                <a:gd name="connsiteY41" fmla="*/ 3852488 h 6857015"/>
                <a:gd name="connsiteX42" fmla="*/ 6781649 w 9464400"/>
                <a:gd name="connsiteY42" fmla="*/ 3887749 h 6857015"/>
                <a:gd name="connsiteX43" fmla="*/ 6755023 w 9464400"/>
                <a:gd name="connsiteY43" fmla="*/ 3892786 h 6857015"/>
                <a:gd name="connsiteX44" fmla="*/ 6706808 w 9464400"/>
                <a:gd name="connsiteY44" fmla="*/ 3894945 h 6857015"/>
                <a:gd name="connsiteX45" fmla="*/ 6643482 w 9464400"/>
                <a:gd name="connsiteY45" fmla="*/ 3914375 h 6857015"/>
                <a:gd name="connsiteX46" fmla="*/ 6588790 w 9464400"/>
                <a:gd name="connsiteY46" fmla="*/ 3935244 h 6857015"/>
                <a:gd name="connsiteX47" fmla="*/ 6483006 w 9464400"/>
                <a:gd name="connsiteY47" fmla="*/ 3978421 h 6857015"/>
                <a:gd name="connsiteX48" fmla="*/ 6571519 w 9464400"/>
                <a:gd name="connsiteY48" fmla="*/ 3778367 h 6857015"/>
                <a:gd name="connsiteX49" fmla="*/ 6583753 w 9464400"/>
                <a:gd name="connsiteY49" fmla="*/ 3748142 h 6857015"/>
                <a:gd name="connsiteX50" fmla="*/ 6597426 w 9464400"/>
                <a:gd name="connsiteY50" fmla="*/ 3716479 h 6857015"/>
                <a:gd name="connsiteX51" fmla="*/ 6620454 w 9464400"/>
                <a:gd name="connsiteY51" fmla="*/ 3598461 h 6857015"/>
                <a:gd name="connsiteX52" fmla="*/ 6625491 w 9464400"/>
                <a:gd name="connsiteY52" fmla="*/ 3547368 h 6857015"/>
                <a:gd name="connsiteX53" fmla="*/ 6629809 w 9464400"/>
                <a:gd name="connsiteY53" fmla="*/ 3511387 h 6857015"/>
                <a:gd name="connsiteX54" fmla="*/ 6621893 w 9464400"/>
                <a:gd name="connsiteY54" fmla="*/ 3430789 h 6857015"/>
                <a:gd name="connsiteX55" fmla="*/ 6588790 w 9464400"/>
                <a:gd name="connsiteY55" fmla="*/ 3383294 h 6857015"/>
                <a:gd name="connsiteX56" fmla="*/ 6462856 w 9464400"/>
                <a:gd name="connsiteY56" fmla="*/ 3365303 h 6857015"/>
                <a:gd name="connsiteX57" fmla="*/ 6202353 w 9464400"/>
                <a:gd name="connsiteY57" fmla="*/ 3451658 h 6857015"/>
                <a:gd name="connsiteX58" fmla="*/ 6187961 w 9464400"/>
                <a:gd name="connsiteY58" fmla="*/ 3460293 h 6857015"/>
                <a:gd name="connsiteX59" fmla="*/ 5958401 w 9464400"/>
                <a:gd name="connsiteY59" fmla="*/ 3534414 h 6857015"/>
                <a:gd name="connsiteX60" fmla="*/ 5924579 w 9464400"/>
                <a:gd name="connsiteY60" fmla="*/ 3545928 h 6857015"/>
                <a:gd name="connsiteX61" fmla="*/ 5682066 w 9464400"/>
                <a:gd name="connsiteY61" fmla="*/ 3565358 h 6857015"/>
                <a:gd name="connsiteX62" fmla="*/ 5620179 w 9464400"/>
                <a:gd name="connsiteY62" fmla="*/ 3539452 h 6857015"/>
                <a:gd name="connsiteX63" fmla="*/ 5512955 w 9464400"/>
                <a:gd name="connsiteY63" fmla="*/ 3447340 h 6857015"/>
                <a:gd name="connsiteX64" fmla="*/ 5443152 w 9464400"/>
                <a:gd name="connsiteY64" fmla="*/ 3379696 h 6857015"/>
                <a:gd name="connsiteX65" fmla="*/ 5407171 w 9464400"/>
                <a:gd name="connsiteY65" fmla="*/ 3346593 h 6857015"/>
                <a:gd name="connsiteX66" fmla="*/ 5356077 w 9464400"/>
                <a:gd name="connsiteY66" fmla="*/ 3301976 h 6857015"/>
                <a:gd name="connsiteX67" fmla="*/ 5325853 w 9464400"/>
                <a:gd name="connsiteY67" fmla="*/ 3273192 h 6857015"/>
                <a:gd name="connsiteX68" fmla="*/ 5219349 w 9464400"/>
                <a:gd name="connsiteY68" fmla="*/ 3126389 h 6857015"/>
                <a:gd name="connsiteX69" fmla="*/ 5146667 w 9464400"/>
                <a:gd name="connsiteY69" fmla="*/ 3065940 h 6857015"/>
                <a:gd name="connsiteX70" fmla="*/ 5121481 w 9464400"/>
                <a:gd name="connsiteY70" fmla="*/ 3047950 h 6857015"/>
                <a:gd name="connsiteX71" fmla="*/ 5030089 w 9464400"/>
                <a:gd name="connsiteY71" fmla="*/ 2961595 h 6857015"/>
                <a:gd name="connsiteX72" fmla="*/ 5010659 w 9464400"/>
                <a:gd name="connsiteY72" fmla="*/ 2928493 h 6857015"/>
                <a:gd name="connsiteX73" fmla="*/ 4973958 w 9464400"/>
                <a:gd name="connsiteY73" fmla="*/ 2879558 h 6857015"/>
                <a:gd name="connsiteX74" fmla="*/ 4907753 w 9464400"/>
                <a:gd name="connsiteY74" fmla="*/ 2825586 h 6857015"/>
                <a:gd name="connsiteX75" fmla="*/ 4850902 w 9464400"/>
                <a:gd name="connsiteY75" fmla="*/ 2781690 h 6857015"/>
                <a:gd name="connsiteX76" fmla="*/ 4776062 w 9464400"/>
                <a:gd name="connsiteY76" fmla="*/ 2667270 h 6857015"/>
                <a:gd name="connsiteX77" fmla="*/ 4740800 w 9464400"/>
                <a:gd name="connsiteY77" fmla="*/ 2614737 h 6857015"/>
                <a:gd name="connsiteX78" fmla="*/ 4580325 w 9464400"/>
                <a:gd name="connsiteY78" fmla="*/ 2309617 h 6857015"/>
                <a:gd name="connsiteX79" fmla="*/ 4571689 w 9464400"/>
                <a:gd name="connsiteY79" fmla="*/ 2279393 h 6857015"/>
                <a:gd name="connsiteX80" fmla="*/ 4554418 w 9464400"/>
                <a:gd name="connsiteY80" fmla="*/ 2252767 h 6857015"/>
                <a:gd name="connsiteX81" fmla="*/ 4513400 w 9464400"/>
                <a:gd name="connsiteY81" fmla="*/ 2147702 h 6857015"/>
                <a:gd name="connsiteX82" fmla="*/ 4506204 w 9464400"/>
                <a:gd name="connsiteY82" fmla="*/ 2134030 h 6857015"/>
                <a:gd name="connsiteX83" fmla="*/ 4479577 w 9464400"/>
                <a:gd name="connsiteY83" fmla="*/ 2082217 h 6857015"/>
                <a:gd name="connsiteX84" fmla="*/ 4469503 w 9464400"/>
                <a:gd name="connsiteY84" fmla="*/ 2064946 h 6857015"/>
                <a:gd name="connsiteX85" fmla="*/ 4439279 w 9464400"/>
                <a:gd name="connsiteY85" fmla="*/ 2015292 h 6857015"/>
                <a:gd name="connsiteX86" fmla="*/ 4395382 w 9464400"/>
                <a:gd name="connsiteY86" fmla="*/ 1956283 h 6857015"/>
                <a:gd name="connsiteX87" fmla="*/ 4353644 w 9464400"/>
                <a:gd name="connsiteY87" fmla="*/ 1942610 h 6857015"/>
                <a:gd name="connsiteX88" fmla="*/ 4244981 w 9464400"/>
                <a:gd name="connsiteY88" fmla="*/ 1936853 h 6857015"/>
                <a:gd name="connsiteX89" fmla="*/ 4228429 w 9464400"/>
                <a:gd name="connsiteY89" fmla="*/ 1945489 h 6857015"/>
                <a:gd name="connsiteX90" fmla="*/ 4087383 w 9464400"/>
                <a:gd name="connsiteY90" fmla="*/ 1992264 h 6857015"/>
                <a:gd name="connsiteX91" fmla="*/ 4047085 w 9464400"/>
                <a:gd name="connsiteY91" fmla="*/ 2002339 h 6857015"/>
                <a:gd name="connsiteX92" fmla="*/ 3944178 w 9464400"/>
                <a:gd name="connsiteY92" fmla="*/ 2005937 h 6857015"/>
                <a:gd name="connsiteX93" fmla="*/ 3911795 w 9464400"/>
                <a:gd name="connsiteY93" fmla="*/ 1962759 h 6857015"/>
                <a:gd name="connsiteX94" fmla="*/ 4037010 w 9464400"/>
                <a:gd name="connsiteY94" fmla="*/ 1763424 h 6857015"/>
                <a:gd name="connsiteX95" fmla="*/ 4086664 w 9464400"/>
                <a:gd name="connsiteY95" fmla="*/ 1749751 h 6857015"/>
                <a:gd name="connsiteX96" fmla="*/ 4115449 w 9464400"/>
                <a:gd name="connsiteY96" fmla="*/ 1738237 h 6857015"/>
                <a:gd name="connsiteX97" fmla="*/ 4183813 w 9464400"/>
                <a:gd name="connsiteY97" fmla="*/ 1695060 h 6857015"/>
                <a:gd name="connsiteX98" fmla="*/ 4280962 w 9464400"/>
                <a:gd name="connsiteY98" fmla="*/ 1572005 h 6857015"/>
                <a:gd name="connsiteX99" fmla="*/ 4411213 w 9464400"/>
                <a:gd name="connsiteY99" fmla="*/ 1448229 h 6857015"/>
                <a:gd name="connsiteX100" fmla="*/ 4420568 w 9464400"/>
                <a:gd name="connsiteY100" fmla="*/ 1430959 h 6857015"/>
                <a:gd name="connsiteX101" fmla="*/ 4563053 w 9464400"/>
                <a:gd name="connsiteY101" fmla="*/ 1284875 h 6857015"/>
                <a:gd name="connsiteX102" fmla="*/ 4599754 w 9464400"/>
                <a:gd name="connsiteY102" fmla="*/ 1217950 h 6857015"/>
                <a:gd name="connsiteX103" fmla="*/ 4634296 w 9464400"/>
                <a:gd name="connsiteY103" fmla="*/ 1169016 h 6857015"/>
                <a:gd name="connsiteX104" fmla="*/ 4683230 w 9464400"/>
                <a:gd name="connsiteY104" fmla="*/ 1043802 h 6857015"/>
                <a:gd name="connsiteX105" fmla="*/ 4725688 w 9464400"/>
                <a:gd name="connsiteY105" fmla="*/ 929382 h 6857015"/>
                <a:gd name="connsiteX106" fmla="*/ 4730726 w 9464400"/>
                <a:gd name="connsiteY106" fmla="*/ 922905 h 6857015"/>
                <a:gd name="connsiteX107" fmla="*/ 4759511 w 9464400"/>
                <a:gd name="connsiteY107" fmla="*/ 863896 h 6857015"/>
                <a:gd name="connsiteX108" fmla="*/ 4785417 w 9464400"/>
                <a:gd name="connsiteY108" fmla="*/ 802728 h 6857015"/>
                <a:gd name="connsiteX109" fmla="*/ 4822118 w 9464400"/>
                <a:gd name="connsiteY109" fmla="*/ 643692 h 6857015"/>
                <a:gd name="connsiteX110" fmla="*/ 4838669 w 9464400"/>
                <a:gd name="connsiteY110" fmla="*/ 584683 h 6857015"/>
                <a:gd name="connsiteX111" fmla="*/ 4857379 w 9464400"/>
                <a:gd name="connsiteY111" fmla="*/ 532870 h 6857015"/>
                <a:gd name="connsiteX112" fmla="*/ 4995547 w 9464400"/>
                <a:gd name="connsiteY112" fmla="*/ 438599 h 6857015"/>
                <a:gd name="connsiteX113" fmla="*/ 5016416 w 9464400"/>
                <a:gd name="connsiteY113" fmla="*/ 434282 h 6857015"/>
                <a:gd name="connsiteX114" fmla="*/ 5068228 w 9464400"/>
                <a:gd name="connsiteY114" fmla="*/ 414852 h 6857015"/>
                <a:gd name="connsiteX115" fmla="*/ 5100611 w 9464400"/>
                <a:gd name="connsiteY115" fmla="*/ 395422 h 6857015"/>
                <a:gd name="connsiteX116" fmla="*/ 5185527 w 9464400"/>
                <a:gd name="connsiteY116" fmla="*/ 393983 h 6857015"/>
                <a:gd name="connsiteX117" fmla="*/ 5279078 w 9464400"/>
                <a:gd name="connsiteY117" fmla="*/ 408375 h 6857015"/>
                <a:gd name="connsiteX118" fmla="*/ 5371909 w 9464400"/>
                <a:gd name="connsiteY118" fmla="*/ 406936 h 6857015"/>
                <a:gd name="connsiteX119" fmla="*/ 5375507 w 9464400"/>
                <a:gd name="connsiteY119" fmla="*/ 350086 h 6857015"/>
                <a:gd name="connsiteX120" fmla="*/ 5310741 w 9464400"/>
                <a:gd name="connsiteY120" fmla="*/ 277404 h 6857015"/>
                <a:gd name="connsiteX121" fmla="*/ 5111406 w 9464400"/>
                <a:gd name="connsiteY121" fmla="*/ 165863 h 6857015"/>
                <a:gd name="connsiteX122" fmla="*/ 5045920 w 9464400"/>
                <a:gd name="connsiteY122" fmla="*/ 136358 h 6857015"/>
                <a:gd name="connsiteX123" fmla="*/ 5036565 w 9464400"/>
                <a:gd name="connsiteY123" fmla="*/ 129162 h 6857015"/>
                <a:gd name="connsiteX124" fmla="*/ 5019294 w 9464400"/>
                <a:gd name="connsiteY124" fmla="*/ 114050 h 6857015"/>
                <a:gd name="connsiteX125" fmla="*/ 4994107 w 9464400"/>
                <a:gd name="connsiteY125" fmla="*/ 88143 h 6857015"/>
                <a:gd name="connsiteX126" fmla="*/ 4955968 w 9464400"/>
                <a:gd name="connsiteY126" fmla="*/ 60078 h 6857015"/>
                <a:gd name="connsiteX127" fmla="*/ 4807006 w 9464400"/>
                <a:gd name="connsiteY127" fmla="*/ 350 h 6857015"/>
                <a:gd name="connsiteX128" fmla="*/ 4700502 w 9464400"/>
                <a:gd name="connsiteY128" fmla="*/ 4667 h 6857015"/>
                <a:gd name="connsiteX129" fmla="*/ 4678913 w 9464400"/>
                <a:gd name="connsiteY129" fmla="*/ 9705 h 6857015"/>
                <a:gd name="connsiteX130" fmla="*/ 4632137 w 9464400"/>
                <a:gd name="connsiteY130" fmla="*/ 22658 h 6857015"/>
                <a:gd name="connsiteX131" fmla="*/ 4595436 w 9464400"/>
                <a:gd name="connsiteY131" fmla="*/ 34172 h 6857015"/>
                <a:gd name="connsiteX132" fmla="*/ 4517717 w 9464400"/>
                <a:gd name="connsiteY132" fmla="*/ 77349 h 6857015"/>
                <a:gd name="connsiteX133" fmla="*/ 4489652 w 9464400"/>
                <a:gd name="connsiteY133" fmla="*/ 98938 h 6857015"/>
                <a:gd name="connsiteX134" fmla="*/ 4408335 w 9464400"/>
                <a:gd name="connsiteY134" fmla="*/ 151470 h 6857015"/>
                <a:gd name="connsiteX135" fmla="*/ 4298233 w 9464400"/>
                <a:gd name="connsiteY135" fmla="*/ 234227 h 6857015"/>
                <a:gd name="connsiteX136" fmla="*/ 4249298 w 9464400"/>
                <a:gd name="connsiteY136" fmla="*/ 282441 h 6857015"/>
                <a:gd name="connsiteX137" fmla="*/ 4134159 w 9464400"/>
                <a:gd name="connsiteY137" fmla="*/ 389665 h 6857015"/>
                <a:gd name="connsiteX138" fmla="*/ 4075150 w 9464400"/>
                <a:gd name="connsiteY138" fmla="*/ 432842 h 6857015"/>
                <a:gd name="connsiteX139" fmla="*/ 3749161 w 9464400"/>
                <a:gd name="connsiteY139" fmla="*/ 580365 h 6857015"/>
                <a:gd name="connsiteX140" fmla="*/ 3636180 w 9464400"/>
                <a:gd name="connsiteY140" fmla="*/ 628580 h 6857015"/>
                <a:gd name="connsiteX141" fmla="*/ 3593003 w 9464400"/>
                <a:gd name="connsiteY141" fmla="*/ 661682 h 6857015"/>
                <a:gd name="connsiteX142" fmla="*/ 3499452 w 9464400"/>
                <a:gd name="connsiteY142" fmla="*/ 704860 h 6857015"/>
                <a:gd name="connsiteX143" fmla="*/ 3278528 w 9464400"/>
                <a:gd name="connsiteY143" fmla="*/ 858139 h 6857015"/>
                <a:gd name="connsiteX144" fmla="*/ 3024501 w 9464400"/>
                <a:gd name="connsiteY144" fmla="*/ 973279 h 6857015"/>
                <a:gd name="connsiteX145" fmla="*/ 2866904 w 9464400"/>
                <a:gd name="connsiteY145" fmla="*/ 1041643 h 6857015"/>
                <a:gd name="connsiteX146" fmla="*/ 2803577 w 9464400"/>
                <a:gd name="connsiteY146" fmla="*/ 1068269 h 6857015"/>
                <a:gd name="connsiteX147" fmla="*/ 2718662 w 9464400"/>
                <a:gd name="connsiteY147" fmla="*/ 1108568 h 6857015"/>
                <a:gd name="connsiteX148" fmla="*/ 2682680 w 9464400"/>
                <a:gd name="connsiteY148" fmla="*/ 1120801 h 6857015"/>
                <a:gd name="connsiteX149" fmla="*/ 2646699 w 9464400"/>
                <a:gd name="connsiteY149" fmla="*/ 1144549 h 6857015"/>
                <a:gd name="connsiteX150" fmla="*/ 2627989 w 9464400"/>
                <a:gd name="connsiteY150" fmla="*/ 1151745 h 6857015"/>
                <a:gd name="connsiteX151" fmla="*/ 2533719 w 9464400"/>
                <a:gd name="connsiteY151" fmla="*/ 1194203 h 6857015"/>
                <a:gd name="connsiteX152" fmla="*/ 2476149 w 9464400"/>
                <a:gd name="connsiteY152" fmla="*/ 1215072 h 6857015"/>
                <a:gd name="connsiteX153" fmla="*/ 2453841 w 9464400"/>
                <a:gd name="connsiteY153" fmla="*/ 1227305 h 6857015"/>
                <a:gd name="connsiteX154" fmla="*/ 2415701 w 9464400"/>
                <a:gd name="connsiteY154" fmla="*/ 1250333 h 6857015"/>
                <a:gd name="connsiteX155" fmla="*/ 2313514 w 9464400"/>
                <a:gd name="connsiteY155" fmla="*/ 1317978 h 6857015"/>
                <a:gd name="connsiteX156" fmla="*/ 2222122 w 9464400"/>
                <a:gd name="connsiteY156" fmla="*/ 1387062 h 6857015"/>
                <a:gd name="connsiteX157" fmla="*/ 2216365 w 9464400"/>
                <a:gd name="connsiteY157" fmla="*/ 1392819 h 6857015"/>
                <a:gd name="connsiteX158" fmla="*/ 2138646 w 9464400"/>
                <a:gd name="connsiteY158" fmla="*/ 1505080 h 6857015"/>
                <a:gd name="connsiteX159" fmla="*/ 2117058 w 9464400"/>
                <a:gd name="connsiteY159" fmla="*/ 1542500 h 6857015"/>
                <a:gd name="connsiteX160" fmla="*/ 2089712 w 9464400"/>
                <a:gd name="connsiteY160" fmla="*/ 1626696 h 6857015"/>
                <a:gd name="connsiteX161" fmla="*/ 2112740 w 9464400"/>
                <a:gd name="connsiteY161" fmla="*/ 1660518 h 6857015"/>
                <a:gd name="connsiteX162" fmla="*/ 2217085 w 9464400"/>
                <a:gd name="connsiteY162" fmla="*/ 1691462 h 6857015"/>
                <a:gd name="connsiteX163" fmla="*/ 2224281 w 9464400"/>
                <a:gd name="connsiteY163" fmla="*/ 1690023 h 6857015"/>
                <a:gd name="connsiteX164" fmla="*/ 2220683 w 9464400"/>
                <a:gd name="connsiteY164" fmla="*/ 1682826 h 6857015"/>
                <a:gd name="connsiteX165" fmla="*/ 2220683 w 9464400"/>
                <a:gd name="connsiteY165" fmla="*/ 1682826 h 6857015"/>
                <a:gd name="connsiteX166" fmla="*/ 2220683 w 9464400"/>
                <a:gd name="connsiteY166" fmla="*/ 1682826 h 6857015"/>
                <a:gd name="connsiteX167" fmla="*/ 2220683 w 9464400"/>
                <a:gd name="connsiteY167" fmla="*/ 1676350 h 6857015"/>
                <a:gd name="connsiteX168" fmla="*/ 2302000 w 9464400"/>
                <a:gd name="connsiteY168" fmla="*/ 1684266 h 6857015"/>
                <a:gd name="connsiteX169" fmla="*/ 2254505 w 9464400"/>
                <a:gd name="connsiteY169" fmla="*/ 1720966 h 6857015"/>
                <a:gd name="connsiteX170" fmla="*/ 2227160 w 9464400"/>
                <a:gd name="connsiteY170" fmla="*/ 1728882 h 6857015"/>
                <a:gd name="connsiteX171" fmla="*/ 2224281 w 9464400"/>
                <a:gd name="connsiteY171" fmla="*/ 1715929 h 6857015"/>
                <a:gd name="connsiteX172" fmla="*/ 2150880 w 9464400"/>
                <a:gd name="connsiteY172" fmla="*/ 1743275 h 6857015"/>
                <a:gd name="connsiteX173" fmla="*/ 2120656 w 9464400"/>
                <a:gd name="connsiteY173" fmla="*/ 1755508 h 6857015"/>
                <a:gd name="connsiteX174" fmla="*/ 2112740 w 9464400"/>
                <a:gd name="connsiteY174" fmla="*/ 1759106 h 6857015"/>
                <a:gd name="connsiteX175" fmla="*/ 2106263 w 9464400"/>
                <a:gd name="connsiteY175" fmla="*/ 1764863 h 6857015"/>
                <a:gd name="connsiteX176" fmla="*/ 2097628 w 9464400"/>
                <a:gd name="connsiteY176" fmla="*/ 1774218 h 6857015"/>
                <a:gd name="connsiteX177" fmla="*/ 2077478 w 9464400"/>
                <a:gd name="connsiteY177" fmla="*/ 1797246 h 6857015"/>
                <a:gd name="connsiteX178" fmla="*/ 2027824 w 9464400"/>
                <a:gd name="connsiteY178" fmla="*/ 1828910 h 6857015"/>
                <a:gd name="connsiteX179" fmla="*/ 1988245 w 9464400"/>
                <a:gd name="connsiteY179" fmla="*/ 1850498 h 6857015"/>
                <a:gd name="connsiteX180" fmla="*/ 1974572 w 9464400"/>
                <a:gd name="connsiteY180" fmla="*/ 1859853 h 6857015"/>
                <a:gd name="connsiteX181" fmla="*/ 1961619 w 9464400"/>
                <a:gd name="connsiteY181" fmla="*/ 1869209 h 6857015"/>
                <a:gd name="connsiteX182" fmla="*/ 1612602 w 9464400"/>
                <a:gd name="connsiteY182" fmla="*/ 1995142 h 6857015"/>
                <a:gd name="connsiteX183" fmla="*/ 1547836 w 9464400"/>
                <a:gd name="connsiteY183" fmla="*/ 2021049 h 6857015"/>
                <a:gd name="connsiteX184" fmla="*/ 1503220 w 9464400"/>
                <a:gd name="connsiteY184" fmla="*/ 2034722 h 6857015"/>
                <a:gd name="connsiteX185" fmla="*/ 1470117 w 9464400"/>
                <a:gd name="connsiteY185" fmla="*/ 2044077 h 6857015"/>
                <a:gd name="connsiteX186" fmla="*/ 1446369 w 9464400"/>
                <a:gd name="connsiteY186" fmla="*/ 2060628 h 6857015"/>
                <a:gd name="connsiteX187" fmla="*/ 1392398 w 9464400"/>
                <a:gd name="connsiteY187" fmla="*/ 2086535 h 6857015"/>
                <a:gd name="connsiteX188" fmla="*/ 1279417 w 9464400"/>
                <a:gd name="connsiteY188" fmla="*/ 2159216 h 6857015"/>
                <a:gd name="connsiteX189" fmla="*/ 1234801 w 9464400"/>
                <a:gd name="connsiteY189" fmla="*/ 2234057 h 6857015"/>
                <a:gd name="connsiteX190" fmla="*/ 1221847 w 9464400"/>
                <a:gd name="connsiteY190" fmla="*/ 2269319 h 6857015"/>
                <a:gd name="connsiteX191" fmla="*/ 1201698 w 9464400"/>
                <a:gd name="connsiteY191" fmla="*/ 2311057 h 6857015"/>
                <a:gd name="connsiteX192" fmla="*/ 1136932 w 9464400"/>
                <a:gd name="connsiteY192" fmla="*/ 2471532 h 6857015"/>
                <a:gd name="connsiteX193" fmla="*/ 1140530 w 9464400"/>
                <a:gd name="connsiteY193" fmla="*/ 2542055 h 6857015"/>
                <a:gd name="connsiteX194" fmla="*/ 1159240 w 9464400"/>
                <a:gd name="connsiteY194" fmla="*/ 2557887 h 6857015"/>
                <a:gd name="connsiteX195" fmla="*/ 1236240 w 9464400"/>
                <a:gd name="connsiteY195" fmla="*/ 2585233 h 6857015"/>
                <a:gd name="connsiteX196" fmla="*/ 1349220 w 9464400"/>
                <a:gd name="connsiteY196" fmla="*/ 2632008 h 6857015"/>
                <a:gd name="connsiteX197" fmla="*/ 1439893 w 9464400"/>
                <a:gd name="connsiteY197" fmla="*/ 2665111 h 6857015"/>
                <a:gd name="connsiteX198" fmla="*/ 1673050 w 9464400"/>
                <a:gd name="connsiteY198" fmla="*/ 2607541 h 6857015"/>
                <a:gd name="connsiteX199" fmla="*/ 1886059 w 9464400"/>
                <a:gd name="connsiteY199" fmla="*/ 2501756 h 6857015"/>
                <a:gd name="connsiteX200" fmla="*/ 1940750 w 9464400"/>
                <a:gd name="connsiteY200" fmla="*/ 2472252 h 6857015"/>
                <a:gd name="connsiteX201" fmla="*/ 2006955 w 9464400"/>
                <a:gd name="connsiteY201" fmla="*/ 2417561 h 6857015"/>
                <a:gd name="connsiteX202" fmla="*/ 2177506 w 9464400"/>
                <a:gd name="connsiteY202" fmla="*/ 2310337 h 6857015"/>
                <a:gd name="connsiteX203" fmla="*/ 2468233 w 9464400"/>
                <a:gd name="connsiteY203" fmla="*/ 2183684 h 6857015"/>
                <a:gd name="connsiteX204" fmla="*/ 2532279 w 9464400"/>
                <a:gd name="connsiteY204" fmla="*/ 2164254 h 6857015"/>
                <a:gd name="connsiteX205" fmla="*/ 2578335 w 9464400"/>
                <a:gd name="connsiteY205" fmla="*/ 2149861 h 6857015"/>
                <a:gd name="connsiteX206" fmla="*/ 2756082 w 9464400"/>
                <a:gd name="connsiteY206" fmla="*/ 2059908 h 6857015"/>
                <a:gd name="connsiteX207" fmla="*/ 2971969 w 9464400"/>
                <a:gd name="connsiteY207" fmla="*/ 1972115 h 6857015"/>
                <a:gd name="connsiteX208" fmla="*/ 3030258 w 9464400"/>
                <a:gd name="connsiteY208" fmla="*/ 1994423 h 6857015"/>
                <a:gd name="connsiteX209" fmla="*/ 3105819 w 9464400"/>
                <a:gd name="connsiteY209" fmla="*/ 2188001 h 6857015"/>
                <a:gd name="connsiteX210" fmla="*/ 3092865 w 9464400"/>
                <a:gd name="connsiteY210" fmla="*/ 2239814 h 6857015"/>
                <a:gd name="connsiteX211" fmla="*/ 3066959 w 9464400"/>
                <a:gd name="connsiteY211" fmla="*/ 2265720 h 6857015"/>
                <a:gd name="connsiteX212" fmla="*/ 3002912 w 9464400"/>
                <a:gd name="connsiteY212" fmla="*/ 2274356 h 6857015"/>
                <a:gd name="connsiteX213" fmla="*/ 2935988 w 9464400"/>
                <a:gd name="connsiteY213" fmla="*/ 2244851 h 6857015"/>
                <a:gd name="connsiteX214" fmla="*/ 2857549 w 9464400"/>
                <a:gd name="connsiteY214" fmla="*/ 2254206 h 6857015"/>
                <a:gd name="connsiteX215" fmla="*/ 2810773 w 9464400"/>
                <a:gd name="connsiteY215" fmla="*/ 2294505 h 6857015"/>
                <a:gd name="connsiteX216" fmla="*/ 2702830 w 9464400"/>
                <a:gd name="connsiteY216" fmla="*/ 2347038 h 6857015"/>
                <a:gd name="connsiteX217" fmla="*/ 2646699 w 9464400"/>
                <a:gd name="connsiteY217" fmla="*/ 2362869 h 6857015"/>
                <a:gd name="connsiteX218" fmla="*/ 2420738 w 9464400"/>
                <a:gd name="connsiteY218" fmla="*/ 2495280 h 6857015"/>
                <a:gd name="connsiteX219" fmla="*/ 2268178 w 9464400"/>
                <a:gd name="connsiteY219" fmla="*/ 2526224 h 6857015"/>
                <a:gd name="connsiteX220" fmla="*/ 2189739 w 9464400"/>
                <a:gd name="connsiteY220" fmla="*/ 2642083 h 6857015"/>
                <a:gd name="connsiteX221" fmla="*/ 2299122 w 9464400"/>
                <a:gd name="connsiteY221" fmla="*/ 2734195 h 6857015"/>
                <a:gd name="connsiteX222" fmla="*/ 2887053 w 9464400"/>
                <a:gd name="connsiteY222" fmla="*/ 2733475 h 6857015"/>
                <a:gd name="connsiteX223" fmla="*/ 3067678 w 9464400"/>
                <a:gd name="connsiteY223" fmla="*/ 2700372 h 6857015"/>
                <a:gd name="connsiteX224" fmla="*/ 3103660 w 9464400"/>
                <a:gd name="connsiteY224" fmla="*/ 2695335 h 6857015"/>
                <a:gd name="connsiteX225" fmla="*/ 3193612 w 9464400"/>
                <a:gd name="connsiteY225" fmla="*/ 2677344 h 6857015"/>
                <a:gd name="connsiteX226" fmla="*/ 3336817 w 9464400"/>
                <a:gd name="connsiteY226" fmla="*/ 2649279 h 6857015"/>
                <a:gd name="connsiteX227" fmla="*/ 3365602 w 9464400"/>
                <a:gd name="connsiteY227" fmla="*/ 2639204 h 6857015"/>
                <a:gd name="connsiteX228" fmla="*/ 3502330 w 9464400"/>
                <a:gd name="connsiteY228" fmla="*/ 2607541 h 6857015"/>
                <a:gd name="connsiteX229" fmla="*/ 3567816 w 9464400"/>
                <a:gd name="connsiteY229" fmla="*/ 2604663 h 6857015"/>
                <a:gd name="connsiteX230" fmla="*/ 3592283 w 9464400"/>
                <a:gd name="connsiteY230" fmla="*/ 2602504 h 6857015"/>
                <a:gd name="connsiteX231" fmla="*/ 3769310 w 9464400"/>
                <a:gd name="connsiteY231" fmla="*/ 2570840 h 6857015"/>
                <a:gd name="connsiteX232" fmla="*/ 3790179 w 9464400"/>
                <a:gd name="connsiteY232" fmla="*/ 2585952 h 6857015"/>
                <a:gd name="connsiteX233" fmla="*/ 3790179 w 9464400"/>
                <a:gd name="connsiteY233" fmla="*/ 2652158 h 6857015"/>
                <a:gd name="connsiteX234" fmla="*/ 3782263 w 9464400"/>
                <a:gd name="connsiteY234" fmla="*/ 2762979 h 6857015"/>
                <a:gd name="connsiteX235" fmla="*/ 3777946 w 9464400"/>
                <a:gd name="connsiteY235" fmla="*/ 2783848 h 6857015"/>
                <a:gd name="connsiteX236" fmla="*/ 3764993 w 9464400"/>
                <a:gd name="connsiteY236" fmla="*/ 2865166 h 6857015"/>
                <a:gd name="connsiteX237" fmla="*/ 3767151 w 9464400"/>
                <a:gd name="connsiteY237" fmla="*/ 2915539 h 6857015"/>
                <a:gd name="connsiteX238" fmla="*/ 3754918 w 9464400"/>
                <a:gd name="connsiteY238" fmla="*/ 3001894 h 6857015"/>
                <a:gd name="connsiteX239" fmla="*/ 3753478 w 9464400"/>
                <a:gd name="connsiteY239" fmla="*/ 3045791 h 6857015"/>
                <a:gd name="connsiteX240" fmla="*/ 3747721 w 9464400"/>
                <a:gd name="connsiteY240" fmla="*/ 3129987 h 6857015"/>
                <a:gd name="connsiteX241" fmla="*/ 3746282 w 9464400"/>
                <a:gd name="connsiteY241" fmla="*/ 3268874 h 6857015"/>
                <a:gd name="connsiteX242" fmla="*/ 3740525 w 9464400"/>
                <a:gd name="connsiteY242" fmla="*/ 3415677 h 6857015"/>
                <a:gd name="connsiteX243" fmla="*/ 3706703 w 9464400"/>
                <a:gd name="connsiteY243" fmla="*/ 3504910 h 6857015"/>
                <a:gd name="connsiteX244" fmla="*/ 3670002 w 9464400"/>
                <a:gd name="connsiteY244" fmla="*/ 3591984 h 6857015"/>
                <a:gd name="connsiteX245" fmla="*/ 3647694 w 9464400"/>
                <a:gd name="connsiteY245" fmla="*/ 3654591 h 6857015"/>
                <a:gd name="connsiteX246" fmla="*/ 3618189 w 9464400"/>
                <a:gd name="connsiteY246" fmla="*/ 3732311 h 6857015"/>
                <a:gd name="connsiteX247" fmla="*/ 3608834 w 9464400"/>
                <a:gd name="connsiteY247" fmla="*/ 3749582 h 6857015"/>
                <a:gd name="connsiteX248" fmla="*/ 3602358 w 9464400"/>
                <a:gd name="connsiteY248" fmla="*/ 3764694 h 6857015"/>
                <a:gd name="connsiteX249" fmla="*/ 3569975 w 9464400"/>
                <a:gd name="connsiteY249" fmla="*/ 3822983 h 6857015"/>
                <a:gd name="connsiteX250" fmla="*/ 3524639 w 9464400"/>
                <a:gd name="connsiteY250" fmla="*/ 3892067 h 6857015"/>
                <a:gd name="connsiteX251" fmla="*/ 3508807 w 9464400"/>
                <a:gd name="connsiteY251" fmla="*/ 3938842 h 6857015"/>
                <a:gd name="connsiteX252" fmla="*/ 3392948 w 9464400"/>
                <a:gd name="connsiteY252" fmla="*/ 4049664 h 6857015"/>
                <a:gd name="connsiteX253" fmla="*/ 3164108 w 9464400"/>
                <a:gd name="connsiteY253" fmla="*/ 4211579 h 6857015"/>
                <a:gd name="connsiteX254" fmla="*/ 3101501 w 9464400"/>
                <a:gd name="connsiteY254" fmla="*/ 4209420 h 6857015"/>
                <a:gd name="connsiteX255" fmla="*/ 3074875 w 9464400"/>
                <a:gd name="connsiteY255" fmla="*/ 4188551 h 6857015"/>
                <a:gd name="connsiteX256" fmla="*/ 2999314 w 9464400"/>
                <a:gd name="connsiteY256" fmla="*/ 4115869 h 6857015"/>
                <a:gd name="connsiteX257" fmla="*/ 2838839 w 9464400"/>
                <a:gd name="connsiteY257" fmla="*/ 4018001 h 6857015"/>
                <a:gd name="connsiteX258" fmla="*/ 2757521 w 9464400"/>
                <a:gd name="connsiteY258" fmla="*/ 3990655 h 6857015"/>
                <a:gd name="connsiteX259" fmla="*/ 2737372 w 9464400"/>
                <a:gd name="connsiteY259" fmla="*/ 3983459 h 6857015"/>
                <a:gd name="connsiteX260" fmla="*/ 2709307 w 9464400"/>
                <a:gd name="connsiteY260" fmla="*/ 3976982 h 6857015"/>
                <a:gd name="connsiteX261" fmla="*/ 2696353 w 9464400"/>
                <a:gd name="connsiteY261" fmla="*/ 3974823 h 6857015"/>
                <a:gd name="connsiteX262" fmla="*/ 2660372 w 9464400"/>
                <a:gd name="connsiteY262" fmla="*/ 3961150 h 6857015"/>
                <a:gd name="connsiteX263" fmla="*/ 2593447 w 9464400"/>
                <a:gd name="connsiteY263" fmla="*/ 3941001 h 6857015"/>
                <a:gd name="connsiteX264" fmla="*/ 2445925 w 9464400"/>
                <a:gd name="connsiteY264" fmla="*/ 3928048 h 6857015"/>
                <a:gd name="connsiteX265" fmla="*/ 2264580 w 9464400"/>
                <a:gd name="connsiteY265" fmla="*/ 3930927 h 6857015"/>
                <a:gd name="connsiteX266" fmla="*/ 2193337 w 9464400"/>
                <a:gd name="connsiteY266" fmla="*/ 3931646 h 6857015"/>
                <a:gd name="connsiteX267" fmla="*/ 2150880 w 9464400"/>
                <a:gd name="connsiteY267" fmla="*/ 3896384 h 6857015"/>
                <a:gd name="connsiteX268" fmla="*/ 2164552 w 9464400"/>
                <a:gd name="connsiteY268" fmla="*/ 3788441 h 6857015"/>
                <a:gd name="connsiteX269" fmla="*/ 2201253 w 9464400"/>
                <a:gd name="connsiteY269" fmla="*/ 3674741 h 6857015"/>
                <a:gd name="connsiteX270" fmla="*/ 2158076 w 9464400"/>
                <a:gd name="connsiteY270" fmla="*/ 3554564 h 6857015"/>
                <a:gd name="connsiteX271" fmla="*/ 2122095 w 9464400"/>
                <a:gd name="connsiteY271" fmla="*/ 3515704 h 6857015"/>
                <a:gd name="connsiteX272" fmla="*/ 1990404 w 9464400"/>
                <a:gd name="connsiteY272" fmla="*/ 3455256 h 6857015"/>
                <a:gd name="connsiteX273" fmla="*/ 1938591 w 9464400"/>
                <a:gd name="connsiteY273" fmla="*/ 3502751 h 6857015"/>
                <a:gd name="connsiteX274" fmla="*/ 1880302 w 9464400"/>
                <a:gd name="connsiteY274" fmla="*/ 3540172 h 6857015"/>
                <a:gd name="connsiteX275" fmla="*/ 1809779 w 9464400"/>
                <a:gd name="connsiteY275" fmla="*/ 3597022 h 6857015"/>
                <a:gd name="connsiteX276" fmla="*/ 1689602 w 9464400"/>
                <a:gd name="connsiteY276" fmla="*/ 3718638 h 6857015"/>
                <a:gd name="connsiteX277" fmla="*/ 1603247 w 9464400"/>
                <a:gd name="connsiteY277" fmla="*/ 3814348 h 6857015"/>
                <a:gd name="connsiteX278" fmla="*/ 1542799 w 9464400"/>
                <a:gd name="connsiteY278" fmla="*/ 3883431 h 6857015"/>
                <a:gd name="connsiteX279" fmla="*/ 1489547 w 9464400"/>
                <a:gd name="connsiteY279" fmla="*/ 3964029 h 6857015"/>
                <a:gd name="connsiteX280" fmla="*/ 1431977 w 9464400"/>
                <a:gd name="connsiteY280" fmla="*/ 3991375 h 6857015"/>
                <a:gd name="connsiteX281" fmla="*/ 1353538 w 9464400"/>
                <a:gd name="connsiteY281" fmla="*/ 3971225 h 6857015"/>
                <a:gd name="connsiteX282" fmla="*/ 1049858 w 9464400"/>
                <a:gd name="connsiteY282" fmla="*/ 3948917 h 6857015"/>
                <a:gd name="connsiteX283" fmla="*/ 918167 w 9464400"/>
                <a:gd name="connsiteY283" fmla="*/ 3971225 h 6857015"/>
                <a:gd name="connsiteX284" fmla="*/ 645430 w 9464400"/>
                <a:gd name="connsiteY284" fmla="*/ 4048225 h 6857015"/>
                <a:gd name="connsiteX285" fmla="*/ 553318 w 9464400"/>
                <a:gd name="connsiteY285" fmla="*/ 4089963 h 6857015"/>
                <a:gd name="connsiteX286" fmla="*/ 290656 w 9464400"/>
                <a:gd name="connsiteY286" fmla="*/ 4275625 h 6857015"/>
                <a:gd name="connsiteX287" fmla="*/ 277703 w 9464400"/>
                <a:gd name="connsiteY287" fmla="*/ 4290018 h 6857015"/>
                <a:gd name="connsiteX288" fmla="*/ 273385 w 9464400"/>
                <a:gd name="connsiteY288" fmla="*/ 4310887 h 6857015"/>
                <a:gd name="connsiteX289" fmla="*/ 252516 w 9464400"/>
                <a:gd name="connsiteY289" fmla="*/ 4329597 h 6857015"/>
                <a:gd name="connsiteX290" fmla="*/ 223731 w 9464400"/>
                <a:gd name="connsiteY290" fmla="*/ 4346148 h 6857015"/>
                <a:gd name="connsiteX291" fmla="*/ 162563 w 9464400"/>
                <a:gd name="connsiteY291" fmla="*/ 4418830 h 6857015"/>
                <a:gd name="connsiteX292" fmla="*/ 133778 w 9464400"/>
                <a:gd name="connsiteY292" fmla="*/ 4487914 h 6857015"/>
                <a:gd name="connsiteX293" fmla="*/ 23676 w 9464400"/>
                <a:gd name="connsiteY293" fmla="*/ 4816781 h 6857015"/>
                <a:gd name="connsiteX294" fmla="*/ 13601 w 9464400"/>
                <a:gd name="connsiteY294" fmla="*/ 4925444 h 6857015"/>
                <a:gd name="connsiteX295" fmla="*/ 11443 w 9464400"/>
                <a:gd name="connsiteY295" fmla="*/ 5072967 h 6857015"/>
                <a:gd name="connsiteX296" fmla="*/ 7844 w 9464400"/>
                <a:gd name="connsiteY296" fmla="*/ 5128378 h 6857015"/>
                <a:gd name="connsiteX297" fmla="*/ 1368 w 9464400"/>
                <a:gd name="connsiteY297" fmla="*/ 5174434 h 6857015"/>
                <a:gd name="connsiteX298" fmla="*/ 4246 w 9464400"/>
                <a:gd name="connsiteY298" fmla="*/ 5227686 h 6857015"/>
                <a:gd name="connsiteX299" fmla="*/ 20078 w 9464400"/>
                <a:gd name="connsiteY299" fmla="*/ 5302526 h 6857015"/>
                <a:gd name="connsiteX300" fmla="*/ 36629 w 9464400"/>
                <a:gd name="connsiteY300" fmla="*/ 5342825 h 6857015"/>
                <a:gd name="connsiteX301" fmla="*/ 43106 w 9464400"/>
                <a:gd name="connsiteY301" fmla="*/ 5357937 h 6857015"/>
                <a:gd name="connsiteX302" fmla="*/ 60377 w 9464400"/>
                <a:gd name="connsiteY302" fmla="*/ 5477395 h 6857015"/>
                <a:gd name="connsiteX303" fmla="*/ 112190 w 9464400"/>
                <a:gd name="connsiteY303" fmla="*/ 5651543 h 6857015"/>
                <a:gd name="connsiteX304" fmla="*/ 170479 w 9464400"/>
                <a:gd name="connsiteY304" fmla="*/ 5775318 h 6857015"/>
                <a:gd name="connsiteX305" fmla="*/ 382768 w 9464400"/>
                <a:gd name="connsiteY305" fmla="*/ 6028625 h 6857015"/>
                <a:gd name="connsiteX306" fmla="*/ 425945 w 9464400"/>
                <a:gd name="connsiteY306" fmla="*/ 6058849 h 6857015"/>
                <a:gd name="connsiteX307" fmla="*/ 685729 w 9464400"/>
                <a:gd name="connsiteY307" fmla="*/ 6221484 h 6857015"/>
                <a:gd name="connsiteX308" fmla="*/ 802307 w 9464400"/>
                <a:gd name="connsiteY308" fmla="*/ 6270418 h 6857015"/>
                <a:gd name="connsiteX309" fmla="*/ 931840 w 9464400"/>
                <a:gd name="connsiteY309" fmla="*/ 6309998 h 6857015"/>
                <a:gd name="connsiteX310" fmla="*/ 951269 w 9464400"/>
                <a:gd name="connsiteY310" fmla="*/ 6329427 h 6857015"/>
                <a:gd name="connsiteX311" fmla="*/ 1034026 w 9464400"/>
                <a:gd name="connsiteY311" fmla="*/ 6355334 h 6857015"/>
                <a:gd name="connsiteX312" fmla="*/ 1174352 w 9464400"/>
                <a:gd name="connsiteY312" fmla="*/ 6357493 h 6857015"/>
                <a:gd name="connsiteX313" fmla="*/ 1421183 w 9464400"/>
                <a:gd name="connsiteY313" fmla="*/ 6296325 h 6857015"/>
                <a:gd name="connsiteX314" fmla="*/ 1487388 w 9464400"/>
                <a:gd name="connsiteY314" fmla="*/ 6294166 h 6857015"/>
                <a:gd name="connsiteX315" fmla="*/ 1619079 w 9464400"/>
                <a:gd name="connsiteY315" fmla="*/ 6330147 h 6857015"/>
                <a:gd name="connsiteX316" fmla="*/ 1807620 w 9464400"/>
                <a:gd name="connsiteY316" fmla="*/ 6356054 h 6857015"/>
                <a:gd name="connsiteX317" fmla="*/ 1829928 w 9464400"/>
                <a:gd name="connsiteY317" fmla="*/ 6356773 h 6857015"/>
                <a:gd name="connsiteX318" fmla="*/ 2019908 w 9464400"/>
                <a:gd name="connsiteY318" fmla="*/ 6349577 h 6857015"/>
                <a:gd name="connsiteX319" fmla="*/ 2223562 w 9464400"/>
                <a:gd name="connsiteY319" fmla="*/ 6327269 h 6857015"/>
                <a:gd name="connsiteX320" fmla="*/ 2317112 w 9464400"/>
                <a:gd name="connsiteY320" fmla="*/ 6299203 h 6857015"/>
                <a:gd name="connsiteX321" fmla="*/ 2453121 w 9464400"/>
                <a:gd name="connsiteY321" fmla="*/ 6242353 h 6857015"/>
                <a:gd name="connsiteX322" fmla="*/ 2522924 w 9464400"/>
                <a:gd name="connsiteY322" fmla="*/ 6202054 h 6857015"/>
                <a:gd name="connsiteX323" fmla="*/ 2542354 w 9464400"/>
                <a:gd name="connsiteY323" fmla="*/ 6202774 h 6857015"/>
                <a:gd name="connsiteX324" fmla="*/ 2765437 w 9464400"/>
                <a:gd name="connsiteY324" fmla="*/ 6217166 h 6857015"/>
                <a:gd name="connsiteX325" fmla="*/ 2873380 w 9464400"/>
                <a:gd name="connsiteY325" fmla="*/ 6177587 h 6857015"/>
                <a:gd name="connsiteX326" fmla="*/ 3002193 w 9464400"/>
                <a:gd name="connsiteY326" fmla="*/ 6053092 h 6857015"/>
                <a:gd name="connsiteX327" fmla="*/ 3026660 w 9464400"/>
                <a:gd name="connsiteY327" fmla="*/ 6036541 h 6857015"/>
                <a:gd name="connsiteX328" fmla="*/ 3042492 w 9464400"/>
                <a:gd name="connsiteY328" fmla="*/ 6061008 h 6857015"/>
                <a:gd name="connsiteX329" fmla="*/ 3130286 w 9464400"/>
                <a:gd name="connsiteY329" fmla="*/ 6248830 h 6857015"/>
                <a:gd name="connsiteX330" fmla="*/ 3177781 w 9464400"/>
                <a:gd name="connsiteY330" fmla="*/ 6333745 h 6857015"/>
                <a:gd name="connsiteX331" fmla="*/ 3209444 w 9464400"/>
                <a:gd name="connsiteY331" fmla="*/ 6370446 h 6857015"/>
                <a:gd name="connsiteX332" fmla="*/ 3242547 w 9464400"/>
                <a:gd name="connsiteY332" fmla="*/ 6415062 h 6857015"/>
                <a:gd name="connsiteX333" fmla="*/ 3356247 w 9464400"/>
                <a:gd name="connsiteY333" fmla="*/ 6516529 h 6857015"/>
                <a:gd name="connsiteX334" fmla="*/ 3441882 w 9464400"/>
                <a:gd name="connsiteY334" fmla="*/ 6573379 h 6857015"/>
                <a:gd name="connsiteX335" fmla="*/ 3499452 w 9464400"/>
                <a:gd name="connsiteY335" fmla="*/ 6605762 h 6857015"/>
                <a:gd name="connsiteX336" fmla="*/ 3531115 w 9464400"/>
                <a:gd name="connsiteY336" fmla="*/ 6628790 h 6857015"/>
                <a:gd name="connsiteX337" fmla="*/ 3612433 w 9464400"/>
                <a:gd name="connsiteY337" fmla="*/ 6653977 h 6857015"/>
                <a:gd name="connsiteX338" fmla="*/ 3718937 w 9464400"/>
                <a:gd name="connsiteY338" fmla="*/ 6692837 h 6857015"/>
                <a:gd name="connsiteX339" fmla="*/ 3792338 w 9464400"/>
                <a:gd name="connsiteY339" fmla="*/ 6705070 h 6857015"/>
                <a:gd name="connsiteX340" fmla="*/ 3879412 w 9464400"/>
                <a:gd name="connsiteY340" fmla="*/ 6724500 h 6857015"/>
                <a:gd name="connsiteX341" fmla="*/ 4033412 w 9464400"/>
                <a:gd name="connsiteY341" fmla="*/ 6730257 h 6857015"/>
                <a:gd name="connsiteX342" fmla="*/ 4085224 w 9464400"/>
                <a:gd name="connsiteY342" fmla="*/ 6738892 h 6857015"/>
                <a:gd name="connsiteX343" fmla="*/ 4122645 w 9464400"/>
                <a:gd name="connsiteY343" fmla="*/ 6751846 h 6857015"/>
                <a:gd name="connsiteX344" fmla="*/ 4165102 w 9464400"/>
                <a:gd name="connsiteY344" fmla="*/ 6762640 h 6857015"/>
                <a:gd name="connsiteX345" fmla="*/ 4335653 w 9464400"/>
                <a:gd name="connsiteY345" fmla="*/ 6805098 h 6857015"/>
                <a:gd name="connsiteX346" fmla="*/ 4382428 w 9464400"/>
                <a:gd name="connsiteY346" fmla="*/ 6803658 h 6857015"/>
                <a:gd name="connsiteX347" fmla="*/ 4555138 w 9464400"/>
                <a:gd name="connsiteY347" fmla="*/ 6823808 h 6857015"/>
                <a:gd name="connsiteX348" fmla="*/ 4604072 w 9464400"/>
                <a:gd name="connsiteY348" fmla="*/ 6828126 h 6857015"/>
                <a:gd name="connsiteX349" fmla="*/ 4705539 w 9464400"/>
                <a:gd name="connsiteY349" fmla="*/ 6852593 h 6857015"/>
                <a:gd name="connsiteX350" fmla="*/ 4847304 w 9464400"/>
                <a:gd name="connsiteY350" fmla="*/ 6855471 h 6857015"/>
                <a:gd name="connsiteX351" fmla="*/ 4995547 w 9464400"/>
                <a:gd name="connsiteY351" fmla="*/ 6837481 h 6857015"/>
                <a:gd name="connsiteX352" fmla="*/ 5038004 w 9464400"/>
                <a:gd name="connsiteY352" fmla="*/ 6825967 h 6857015"/>
                <a:gd name="connsiteX353" fmla="*/ 5128677 w 9464400"/>
                <a:gd name="connsiteY353" fmla="*/ 6811574 h 6857015"/>
                <a:gd name="connsiteX354" fmla="*/ 5289872 w 9464400"/>
                <a:gd name="connsiteY354" fmla="*/ 6796462 h 6857015"/>
                <a:gd name="connsiteX355" fmla="*/ 5353919 w 9464400"/>
                <a:gd name="connsiteY355" fmla="*/ 6788546 h 6857015"/>
                <a:gd name="connsiteX356" fmla="*/ 5504320 w 9464400"/>
                <a:gd name="connsiteY356" fmla="*/ 6750407 h 6857015"/>
                <a:gd name="connsiteX357" fmla="*/ 5649683 w 9464400"/>
                <a:gd name="connsiteY357" fmla="*/ 6723780 h 6857015"/>
                <a:gd name="connsiteX358" fmla="*/ 5879962 w 9464400"/>
                <a:gd name="connsiteY358" fmla="*/ 6668369 h 6857015"/>
                <a:gd name="connsiteX359" fmla="*/ 5941130 w 9464400"/>
                <a:gd name="connsiteY359" fmla="*/ 6647501 h 6857015"/>
                <a:gd name="connsiteX360" fmla="*/ 6017410 w 9464400"/>
                <a:gd name="connsiteY360" fmla="*/ 6607202 h 6857015"/>
                <a:gd name="connsiteX361" fmla="*/ 6128232 w 9464400"/>
                <a:gd name="connsiteY361" fmla="*/ 6535959 h 6857015"/>
                <a:gd name="connsiteX362" fmla="*/ 6162054 w 9464400"/>
                <a:gd name="connsiteY362" fmla="*/ 6508613 h 6857015"/>
                <a:gd name="connsiteX363" fmla="*/ 6291586 w 9464400"/>
                <a:gd name="connsiteY363" fmla="*/ 6386277 h 6857015"/>
                <a:gd name="connsiteX364" fmla="*/ 6336203 w 9464400"/>
                <a:gd name="connsiteY364" fmla="*/ 6336624 h 6857015"/>
                <a:gd name="connsiteX365" fmla="*/ 6367866 w 9464400"/>
                <a:gd name="connsiteY365" fmla="*/ 6277615 h 6857015"/>
                <a:gd name="connsiteX366" fmla="*/ 6393053 w 9464400"/>
                <a:gd name="connsiteY366" fmla="*/ 6256026 h 6857015"/>
                <a:gd name="connsiteX367" fmla="*/ 6419679 w 9464400"/>
                <a:gd name="connsiteY367" fmla="*/ 6235157 h 6857015"/>
                <a:gd name="connsiteX368" fmla="*/ 6513950 w 9464400"/>
                <a:gd name="connsiteY368" fmla="*/ 6276895 h 6857015"/>
                <a:gd name="connsiteX369" fmla="*/ 6624052 w 9464400"/>
                <a:gd name="connsiteY369" fmla="*/ 6322231 h 6857015"/>
                <a:gd name="connsiteX370" fmla="*/ 6680902 w 9464400"/>
                <a:gd name="connsiteY370" fmla="*/ 6329427 h 6857015"/>
                <a:gd name="connsiteX371" fmla="*/ 6742790 w 9464400"/>
                <a:gd name="connsiteY371" fmla="*/ 6350296 h 6857015"/>
                <a:gd name="connsiteX372" fmla="*/ 6914779 w 9464400"/>
                <a:gd name="connsiteY372" fmla="*/ 6376203 h 6857015"/>
                <a:gd name="connsiteX373" fmla="*/ 7393328 w 9464400"/>
                <a:gd name="connsiteY373" fmla="*/ 6438810 h 6857015"/>
                <a:gd name="connsiteX374" fmla="*/ 7435786 w 9464400"/>
                <a:gd name="connsiteY374" fmla="*/ 6442408 h 6857015"/>
                <a:gd name="connsiteX375" fmla="*/ 7482562 w 9464400"/>
                <a:gd name="connsiteY375" fmla="*/ 6442408 h 6857015"/>
                <a:gd name="connsiteX376" fmla="*/ 7496954 w 9464400"/>
                <a:gd name="connsiteY376" fmla="*/ 6442408 h 6857015"/>
                <a:gd name="connsiteX377" fmla="*/ 7515664 w 9464400"/>
                <a:gd name="connsiteY377" fmla="*/ 6443128 h 6857015"/>
                <a:gd name="connsiteX378" fmla="*/ 7595542 w 9464400"/>
                <a:gd name="connsiteY378" fmla="*/ 6440249 h 6857015"/>
                <a:gd name="connsiteX379" fmla="*/ 7614252 w 9464400"/>
                <a:gd name="connsiteY379" fmla="*/ 6438090 h 6857015"/>
                <a:gd name="connsiteX380" fmla="*/ 7727953 w 9464400"/>
                <a:gd name="connsiteY380" fmla="*/ 6440969 h 6857015"/>
                <a:gd name="connsiteX381" fmla="*/ 7805671 w 9464400"/>
                <a:gd name="connsiteY381" fmla="*/ 6440249 h 6857015"/>
                <a:gd name="connsiteX382" fmla="*/ 7865400 w 9464400"/>
                <a:gd name="connsiteY382" fmla="*/ 6447445 h 6857015"/>
                <a:gd name="connsiteX383" fmla="*/ 7901381 w 9464400"/>
                <a:gd name="connsiteY383" fmla="*/ 6454642 h 6857015"/>
                <a:gd name="connsiteX384" fmla="*/ 8025876 w 9464400"/>
                <a:gd name="connsiteY384" fmla="*/ 6464716 h 6857015"/>
                <a:gd name="connsiteX385" fmla="*/ 8039548 w 9464400"/>
                <a:gd name="connsiteY385" fmla="*/ 6462558 h 6857015"/>
                <a:gd name="connsiteX386" fmla="*/ 8081287 w 9464400"/>
                <a:gd name="connsiteY386" fmla="*/ 6453203 h 6857015"/>
                <a:gd name="connsiteX387" fmla="*/ 8110791 w 9464400"/>
                <a:gd name="connsiteY387" fmla="*/ 6448885 h 6857015"/>
                <a:gd name="connsiteX388" fmla="*/ 8118707 w 9464400"/>
                <a:gd name="connsiteY388" fmla="*/ 6446006 h 6857015"/>
                <a:gd name="connsiteX389" fmla="*/ 8200744 w 9464400"/>
                <a:gd name="connsiteY389" fmla="*/ 6438810 h 6857015"/>
                <a:gd name="connsiteX390" fmla="*/ 8354743 w 9464400"/>
                <a:gd name="connsiteY390" fmla="*/ 6414343 h 6857015"/>
                <a:gd name="connsiteX391" fmla="*/ 8491471 w 9464400"/>
                <a:gd name="connsiteY391" fmla="*/ 6374764 h 6857015"/>
                <a:gd name="connsiteX392" fmla="*/ 8520976 w 9464400"/>
                <a:gd name="connsiteY392" fmla="*/ 6368287 h 6857015"/>
                <a:gd name="connsiteX393" fmla="*/ 8605172 w 9464400"/>
                <a:gd name="connsiteY393" fmla="*/ 6369726 h 6857015"/>
                <a:gd name="connsiteX394" fmla="*/ 8770685 w 9464400"/>
                <a:gd name="connsiteY394" fmla="*/ 6337343 h 6857015"/>
                <a:gd name="connsiteX395" fmla="*/ 8848404 w 9464400"/>
                <a:gd name="connsiteY395" fmla="*/ 6317194 h 6857015"/>
                <a:gd name="connsiteX396" fmla="*/ 8952030 w 9464400"/>
                <a:gd name="connsiteY396" fmla="*/ 6271858 h 6857015"/>
                <a:gd name="connsiteX397" fmla="*/ 8995926 w 9464400"/>
                <a:gd name="connsiteY397" fmla="*/ 6230839 h 6857015"/>
                <a:gd name="connsiteX398" fmla="*/ 9019674 w 9464400"/>
                <a:gd name="connsiteY398" fmla="*/ 6212849 h 6857015"/>
                <a:gd name="connsiteX399" fmla="*/ 9057814 w 9464400"/>
                <a:gd name="connsiteY399" fmla="*/ 6190540 h 6857015"/>
                <a:gd name="connsiteX400" fmla="*/ 9162879 w 9464400"/>
                <a:gd name="connsiteY400" fmla="*/ 6089793 h 6857015"/>
                <a:gd name="connsiteX401" fmla="*/ 9174393 w 9464400"/>
                <a:gd name="connsiteY401" fmla="*/ 6078999 h 6857015"/>
                <a:gd name="connsiteX402" fmla="*/ 9228365 w 9464400"/>
                <a:gd name="connsiteY402" fmla="*/ 6036541 h 6857015"/>
                <a:gd name="connsiteX403" fmla="*/ 9321196 w 9464400"/>
                <a:gd name="connsiteY403" fmla="*/ 5925000 h 6857015"/>
                <a:gd name="connsiteX404" fmla="*/ 9367972 w 9464400"/>
                <a:gd name="connsiteY404" fmla="*/ 5827131 h 6857015"/>
                <a:gd name="connsiteX405" fmla="*/ 9464400 w 9464400"/>
                <a:gd name="connsiteY405" fmla="*/ 5604768 h 6857015"/>
                <a:gd name="connsiteX406" fmla="*/ 9457204 w 9464400"/>
                <a:gd name="connsiteY406" fmla="*/ 5426302 h 6857015"/>
                <a:gd name="connsiteX407" fmla="*/ 3696628 w 9464400"/>
                <a:gd name="connsiteY407" fmla="*/ 2014572 h 6857015"/>
                <a:gd name="connsiteX408" fmla="*/ 3516723 w 9464400"/>
                <a:gd name="connsiteY408" fmla="*/ 2123235 h 6857015"/>
                <a:gd name="connsiteX409" fmla="*/ 3436125 w 9464400"/>
                <a:gd name="connsiteY409" fmla="*/ 2137628 h 6857015"/>
                <a:gd name="connsiteX410" fmla="*/ 3343294 w 9464400"/>
                <a:gd name="connsiteY410" fmla="*/ 2165693 h 6857015"/>
                <a:gd name="connsiteX411" fmla="*/ 3316668 w 9464400"/>
                <a:gd name="connsiteY411" fmla="*/ 2169291 h 6857015"/>
                <a:gd name="connsiteX412" fmla="*/ 3194332 w 9464400"/>
                <a:gd name="connsiteY412" fmla="*/ 2142665 h 6857015"/>
                <a:gd name="connsiteX413" fmla="*/ 3180659 w 9464400"/>
                <a:gd name="connsiteY413" fmla="*/ 2134749 h 6857015"/>
                <a:gd name="connsiteX414" fmla="*/ 3139641 w 9464400"/>
                <a:gd name="connsiteY414" fmla="*/ 2026086 h 6857015"/>
                <a:gd name="connsiteX415" fmla="*/ 3158351 w 9464400"/>
                <a:gd name="connsiteY415" fmla="*/ 1990825 h 6857015"/>
                <a:gd name="connsiteX416" fmla="*/ 3182818 w 9464400"/>
                <a:gd name="connsiteY416" fmla="*/ 1985068 h 6857015"/>
                <a:gd name="connsiteX417" fmla="*/ 3202968 w 9464400"/>
                <a:gd name="connsiteY417" fmla="*/ 2000900 h 6857015"/>
                <a:gd name="connsiteX418" fmla="*/ 3221678 w 9464400"/>
                <a:gd name="connsiteY418" fmla="*/ 2028245 h 6857015"/>
                <a:gd name="connsiteX419" fmla="*/ 3298677 w 9464400"/>
                <a:gd name="connsiteY419" fmla="*/ 2018170 h 6857015"/>
                <a:gd name="connsiteX420" fmla="*/ 3366322 w 9464400"/>
                <a:gd name="connsiteY420" fmla="*/ 1987946 h 6857015"/>
                <a:gd name="connsiteX421" fmla="*/ 3407340 w 9464400"/>
                <a:gd name="connsiteY421" fmla="*/ 2016011 h 6857015"/>
                <a:gd name="connsiteX422" fmla="*/ 3428929 w 9464400"/>
                <a:gd name="connsiteY422" fmla="*/ 2030404 h 6857015"/>
                <a:gd name="connsiteX423" fmla="*/ 3467788 w 9464400"/>
                <a:gd name="connsiteY423" fmla="*/ 2028245 h 6857015"/>
                <a:gd name="connsiteX424" fmla="*/ 3497293 w 9464400"/>
                <a:gd name="connsiteY424" fmla="*/ 2052712 h 6857015"/>
                <a:gd name="connsiteX425" fmla="*/ 3535433 w 9464400"/>
                <a:gd name="connsiteY425" fmla="*/ 2071422 h 6857015"/>
                <a:gd name="connsiteX426" fmla="*/ 3599479 w 9464400"/>
                <a:gd name="connsiteY426" fmla="*/ 2026806 h 6857015"/>
                <a:gd name="connsiteX427" fmla="*/ 3628264 w 9464400"/>
                <a:gd name="connsiteY427" fmla="*/ 2001619 h 6857015"/>
                <a:gd name="connsiteX428" fmla="*/ 3631862 w 9464400"/>
                <a:gd name="connsiteY428" fmla="*/ 2005937 h 6857015"/>
                <a:gd name="connsiteX429" fmla="*/ 3621788 w 9464400"/>
                <a:gd name="connsiteY429" fmla="*/ 2037600 h 6857015"/>
                <a:gd name="connsiteX430" fmla="*/ 3682236 w 9464400"/>
                <a:gd name="connsiteY430" fmla="*/ 1992264 h 6857015"/>
                <a:gd name="connsiteX431" fmla="*/ 3701666 w 9464400"/>
                <a:gd name="connsiteY431" fmla="*/ 1987227 h 6857015"/>
                <a:gd name="connsiteX432" fmla="*/ 3696628 w 9464400"/>
                <a:gd name="connsiteY432" fmla="*/ 2014572 h 685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</a:cxnLst>
              <a:rect l="l" t="t" r="r" b="b"/>
              <a:pathLst>
                <a:path w="9464400" h="6857015">
                  <a:moveTo>
                    <a:pt x="9457204" y="5426302"/>
                  </a:moveTo>
                  <a:cubicBezTo>
                    <a:pt x="9444971" y="5395358"/>
                    <a:pt x="9441373" y="5363694"/>
                    <a:pt x="9452167" y="5331311"/>
                  </a:cubicBezTo>
                  <a:cubicBezTo>
                    <a:pt x="9452887" y="5327713"/>
                    <a:pt x="9450008" y="5324115"/>
                    <a:pt x="9449288" y="5320517"/>
                  </a:cubicBezTo>
                  <a:cubicBezTo>
                    <a:pt x="9444251" y="5298209"/>
                    <a:pt x="9450008" y="5275900"/>
                    <a:pt x="9447130" y="5253592"/>
                  </a:cubicBezTo>
                  <a:cubicBezTo>
                    <a:pt x="9437055" y="5223368"/>
                    <a:pt x="9450008" y="5193864"/>
                    <a:pt x="9451448" y="5164359"/>
                  </a:cubicBezTo>
                  <a:cubicBezTo>
                    <a:pt x="9456485" y="5129817"/>
                    <a:pt x="9466560" y="5095995"/>
                    <a:pt x="9458644" y="5060014"/>
                  </a:cubicBezTo>
                  <a:cubicBezTo>
                    <a:pt x="9454326" y="5041304"/>
                    <a:pt x="9455046" y="5023313"/>
                    <a:pt x="9456485" y="5003883"/>
                  </a:cubicBezTo>
                  <a:cubicBezTo>
                    <a:pt x="9457924" y="4985173"/>
                    <a:pt x="9459363" y="4965023"/>
                    <a:pt x="9452887" y="4945594"/>
                  </a:cubicBezTo>
                  <a:cubicBezTo>
                    <a:pt x="9435615" y="4890183"/>
                    <a:pt x="9436336" y="4831174"/>
                    <a:pt x="9423382" y="4774324"/>
                  </a:cubicBezTo>
                  <a:cubicBezTo>
                    <a:pt x="9409709" y="4713156"/>
                    <a:pt x="9391719" y="4653427"/>
                    <a:pt x="9370849" y="4595138"/>
                  </a:cubicBezTo>
                  <a:cubicBezTo>
                    <a:pt x="9347102" y="4528213"/>
                    <a:pt x="9311121" y="4465606"/>
                    <a:pt x="9283056" y="4400120"/>
                  </a:cubicBezTo>
                  <a:cubicBezTo>
                    <a:pt x="9270823" y="4372055"/>
                    <a:pt x="9261467" y="4338952"/>
                    <a:pt x="9233402" y="4323840"/>
                  </a:cubicBezTo>
                  <a:cubicBezTo>
                    <a:pt x="9201738" y="4306569"/>
                    <a:pt x="9182309" y="4279224"/>
                    <a:pt x="9169355" y="4250439"/>
                  </a:cubicBezTo>
                  <a:cubicBezTo>
                    <a:pt x="9155683" y="4219495"/>
                    <a:pt x="9135533" y="4205103"/>
                    <a:pt x="9105310" y="4199346"/>
                  </a:cubicBezTo>
                  <a:cubicBezTo>
                    <a:pt x="9103870" y="4199346"/>
                    <a:pt x="9102431" y="4200065"/>
                    <a:pt x="9100991" y="4200065"/>
                  </a:cubicBezTo>
                  <a:cubicBezTo>
                    <a:pt x="9077964" y="4180635"/>
                    <a:pt x="9058534" y="4157608"/>
                    <a:pt x="9034067" y="4141056"/>
                  </a:cubicBezTo>
                  <a:cubicBezTo>
                    <a:pt x="8968581" y="4096440"/>
                    <a:pt x="8903815" y="4051103"/>
                    <a:pt x="8836171" y="4009365"/>
                  </a:cubicBezTo>
                  <a:cubicBezTo>
                    <a:pt x="8791553" y="3982020"/>
                    <a:pt x="8742620" y="3963310"/>
                    <a:pt x="8693685" y="3954674"/>
                  </a:cubicBezTo>
                  <a:cubicBezTo>
                    <a:pt x="8641873" y="3945319"/>
                    <a:pt x="8592938" y="3922291"/>
                    <a:pt x="8538966" y="3924450"/>
                  </a:cubicBezTo>
                  <a:cubicBezTo>
                    <a:pt x="8534649" y="3917973"/>
                    <a:pt x="8527452" y="3913655"/>
                    <a:pt x="8524574" y="3906459"/>
                  </a:cubicBezTo>
                  <a:cubicBezTo>
                    <a:pt x="8488593" y="3894226"/>
                    <a:pt x="8455490" y="3872637"/>
                    <a:pt x="8415192" y="3875516"/>
                  </a:cubicBezTo>
                  <a:cubicBezTo>
                    <a:pt x="8315164" y="3874076"/>
                    <a:pt x="8214417" y="3876955"/>
                    <a:pt x="8114389" y="3875516"/>
                  </a:cubicBezTo>
                  <a:cubicBezTo>
                    <a:pt x="8096399" y="3875516"/>
                    <a:pt x="8079848" y="3879114"/>
                    <a:pt x="8064016" y="3889908"/>
                  </a:cubicBezTo>
                  <a:cubicBezTo>
                    <a:pt x="8031633" y="3911497"/>
                    <a:pt x="8004288" y="3910777"/>
                    <a:pt x="7974063" y="3884871"/>
                  </a:cubicBezTo>
                  <a:cubicBezTo>
                    <a:pt x="7914335" y="3833058"/>
                    <a:pt x="7845250" y="3807151"/>
                    <a:pt x="7768251" y="3794918"/>
                  </a:cubicBezTo>
                  <a:cubicBezTo>
                    <a:pt x="7720037" y="3787002"/>
                    <a:pt x="7706364" y="3771170"/>
                    <a:pt x="7704205" y="3722236"/>
                  </a:cubicBezTo>
                  <a:cubicBezTo>
                    <a:pt x="7703485" y="3704246"/>
                    <a:pt x="7704205" y="3686974"/>
                    <a:pt x="7697008" y="3669704"/>
                  </a:cubicBezTo>
                  <a:cubicBezTo>
                    <a:pt x="7684775" y="3641638"/>
                    <a:pt x="7673261" y="3612853"/>
                    <a:pt x="7664625" y="3582629"/>
                  </a:cubicBezTo>
                  <a:cubicBezTo>
                    <a:pt x="7660308" y="3566797"/>
                    <a:pt x="7651673" y="3562480"/>
                    <a:pt x="7635841" y="3564639"/>
                  </a:cubicBezTo>
                  <a:cubicBezTo>
                    <a:pt x="7607056" y="3568956"/>
                    <a:pt x="7578271" y="3573274"/>
                    <a:pt x="7549486" y="3573994"/>
                  </a:cubicBezTo>
                  <a:cubicBezTo>
                    <a:pt x="7532935" y="3572555"/>
                    <a:pt x="7526458" y="3589825"/>
                    <a:pt x="7511346" y="3594143"/>
                  </a:cubicBezTo>
                  <a:cubicBezTo>
                    <a:pt x="7466010" y="3605657"/>
                    <a:pt x="7466729" y="3607096"/>
                    <a:pt x="7481122" y="3650993"/>
                  </a:cubicBezTo>
                  <a:cubicBezTo>
                    <a:pt x="7482562" y="3654591"/>
                    <a:pt x="7483281" y="3658190"/>
                    <a:pt x="7485439" y="3661068"/>
                  </a:cubicBezTo>
                  <a:cubicBezTo>
                    <a:pt x="7511346" y="3696329"/>
                    <a:pt x="7517822" y="3737348"/>
                    <a:pt x="7519262" y="3779806"/>
                  </a:cubicBezTo>
                  <a:cubicBezTo>
                    <a:pt x="7519982" y="3795637"/>
                    <a:pt x="7513505" y="3808591"/>
                    <a:pt x="7498393" y="3812189"/>
                  </a:cubicBezTo>
                  <a:cubicBezTo>
                    <a:pt x="7455216" y="3822983"/>
                    <a:pt x="7417075" y="3846011"/>
                    <a:pt x="7375338" y="3858964"/>
                  </a:cubicBezTo>
                  <a:cubicBezTo>
                    <a:pt x="7371020" y="3859684"/>
                    <a:pt x="7366702" y="3859684"/>
                    <a:pt x="7362384" y="3861123"/>
                  </a:cubicBezTo>
                  <a:cubicBezTo>
                    <a:pt x="7358786" y="3861843"/>
                    <a:pt x="7355188" y="3863282"/>
                    <a:pt x="7352310" y="3866161"/>
                  </a:cubicBezTo>
                  <a:cubicBezTo>
                    <a:pt x="7312011" y="3914375"/>
                    <a:pt x="7288263" y="3907179"/>
                    <a:pt x="7241488" y="3882712"/>
                  </a:cubicBezTo>
                  <a:cubicBezTo>
                    <a:pt x="7228535" y="3876235"/>
                    <a:pt x="7215581" y="3871198"/>
                    <a:pt x="7201908" y="3869759"/>
                  </a:cubicBezTo>
                  <a:cubicBezTo>
                    <a:pt x="7155133" y="3866161"/>
                    <a:pt x="7106199" y="3877674"/>
                    <a:pt x="7061582" y="3855366"/>
                  </a:cubicBezTo>
                  <a:cubicBezTo>
                    <a:pt x="7032078" y="3866161"/>
                    <a:pt x="7002573" y="3853207"/>
                    <a:pt x="6973788" y="3852488"/>
                  </a:cubicBezTo>
                  <a:cubicBezTo>
                    <a:pt x="6906863" y="3851048"/>
                    <a:pt x="6845695" y="3876235"/>
                    <a:pt x="6781649" y="3887749"/>
                  </a:cubicBezTo>
                  <a:cubicBezTo>
                    <a:pt x="6773014" y="3892786"/>
                    <a:pt x="6763659" y="3892067"/>
                    <a:pt x="6755023" y="3892786"/>
                  </a:cubicBezTo>
                  <a:cubicBezTo>
                    <a:pt x="6739191" y="3904300"/>
                    <a:pt x="6722640" y="3891347"/>
                    <a:pt x="6706808" y="3894945"/>
                  </a:cubicBezTo>
                  <a:cubicBezTo>
                    <a:pt x="6686659" y="3903581"/>
                    <a:pt x="6666510" y="3914375"/>
                    <a:pt x="6643482" y="3914375"/>
                  </a:cubicBezTo>
                  <a:cubicBezTo>
                    <a:pt x="6622613" y="3915095"/>
                    <a:pt x="6604622" y="3922291"/>
                    <a:pt x="6588790" y="3935244"/>
                  </a:cubicBezTo>
                  <a:cubicBezTo>
                    <a:pt x="6556407" y="3954674"/>
                    <a:pt x="6518267" y="3958272"/>
                    <a:pt x="6483006" y="3978421"/>
                  </a:cubicBezTo>
                  <a:cubicBezTo>
                    <a:pt x="6525463" y="3915814"/>
                    <a:pt x="6543454" y="3845291"/>
                    <a:pt x="6571519" y="3778367"/>
                  </a:cubicBezTo>
                  <a:cubicBezTo>
                    <a:pt x="6575118" y="3768292"/>
                    <a:pt x="6576557" y="3757497"/>
                    <a:pt x="6583753" y="3748142"/>
                  </a:cubicBezTo>
                  <a:cubicBezTo>
                    <a:pt x="6585912" y="3736629"/>
                    <a:pt x="6596706" y="3728712"/>
                    <a:pt x="6597426" y="3716479"/>
                  </a:cubicBezTo>
                  <a:cubicBezTo>
                    <a:pt x="6603183" y="3676900"/>
                    <a:pt x="6611818" y="3638040"/>
                    <a:pt x="6620454" y="3598461"/>
                  </a:cubicBezTo>
                  <a:cubicBezTo>
                    <a:pt x="6624052" y="3581190"/>
                    <a:pt x="6613257" y="3563199"/>
                    <a:pt x="6625491" y="3547368"/>
                  </a:cubicBezTo>
                  <a:cubicBezTo>
                    <a:pt x="6630529" y="3535854"/>
                    <a:pt x="6633407" y="3523620"/>
                    <a:pt x="6629809" y="3511387"/>
                  </a:cubicBezTo>
                  <a:cubicBezTo>
                    <a:pt x="6622613" y="3484761"/>
                    <a:pt x="6623332" y="3457415"/>
                    <a:pt x="6621893" y="3430789"/>
                  </a:cubicBezTo>
                  <a:cubicBezTo>
                    <a:pt x="6620454" y="3407041"/>
                    <a:pt x="6609659" y="3391929"/>
                    <a:pt x="6588790" y="3383294"/>
                  </a:cubicBezTo>
                  <a:cubicBezTo>
                    <a:pt x="6548491" y="3366742"/>
                    <a:pt x="6506753" y="3358827"/>
                    <a:pt x="6462856" y="3365303"/>
                  </a:cubicBezTo>
                  <a:cubicBezTo>
                    <a:pt x="6370745" y="3378256"/>
                    <a:pt x="6289427" y="3424312"/>
                    <a:pt x="6202353" y="3451658"/>
                  </a:cubicBezTo>
                  <a:cubicBezTo>
                    <a:pt x="6197316" y="3453097"/>
                    <a:pt x="6192278" y="3456695"/>
                    <a:pt x="6187961" y="3460293"/>
                  </a:cubicBezTo>
                  <a:cubicBezTo>
                    <a:pt x="6118877" y="3509228"/>
                    <a:pt x="6038999" y="3523620"/>
                    <a:pt x="5958401" y="3534414"/>
                  </a:cubicBezTo>
                  <a:cubicBezTo>
                    <a:pt x="5946168" y="3534414"/>
                    <a:pt x="5936813" y="3544489"/>
                    <a:pt x="5924579" y="3545928"/>
                  </a:cubicBezTo>
                  <a:cubicBezTo>
                    <a:pt x="5843981" y="3557442"/>
                    <a:pt x="5763384" y="3565358"/>
                    <a:pt x="5682066" y="3565358"/>
                  </a:cubicBezTo>
                  <a:cubicBezTo>
                    <a:pt x="5657599" y="3565358"/>
                    <a:pt x="5636011" y="3558882"/>
                    <a:pt x="5620179" y="3539452"/>
                  </a:cubicBezTo>
                  <a:cubicBezTo>
                    <a:pt x="5578441" y="3515704"/>
                    <a:pt x="5550375" y="3475406"/>
                    <a:pt x="5512955" y="3447340"/>
                  </a:cubicBezTo>
                  <a:cubicBezTo>
                    <a:pt x="5487049" y="3427910"/>
                    <a:pt x="5459703" y="3408481"/>
                    <a:pt x="5443152" y="3379696"/>
                  </a:cubicBezTo>
                  <a:cubicBezTo>
                    <a:pt x="5434516" y="3363864"/>
                    <a:pt x="5423722" y="3353070"/>
                    <a:pt x="5407171" y="3346593"/>
                  </a:cubicBezTo>
                  <a:cubicBezTo>
                    <a:pt x="5392058" y="3329322"/>
                    <a:pt x="5371190" y="3319247"/>
                    <a:pt x="5356077" y="3301976"/>
                  </a:cubicBezTo>
                  <a:cubicBezTo>
                    <a:pt x="5337367" y="3301257"/>
                    <a:pt x="5330891" y="3287584"/>
                    <a:pt x="5325853" y="3273192"/>
                  </a:cubicBezTo>
                  <a:cubicBezTo>
                    <a:pt x="5290592" y="3224257"/>
                    <a:pt x="5258209" y="3172444"/>
                    <a:pt x="5219349" y="3126389"/>
                  </a:cubicBezTo>
                  <a:cubicBezTo>
                    <a:pt x="5196321" y="3105520"/>
                    <a:pt x="5168976" y="3088249"/>
                    <a:pt x="5146667" y="3065940"/>
                  </a:cubicBezTo>
                  <a:cubicBezTo>
                    <a:pt x="5137312" y="3060903"/>
                    <a:pt x="5129396" y="3054426"/>
                    <a:pt x="5121481" y="3047950"/>
                  </a:cubicBezTo>
                  <a:cubicBezTo>
                    <a:pt x="5089098" y="3020604"/>
                    <a:pt x="5065350" y="2985343"/>
                    <a:pt x="5030089" y="2961595"/>
                  </a:cubicBezTo>
                  <a:cubicBezTo>
                    <a:pt x="5020014" y="2952960"/>
                    <a:pt x="5017855" y="2939287"/>
                    <a:pt x="5010659" y="2928493"/>
                  </a:cubicBezTo>
                  <a:cubicBezTo>
                    <a:pt x="4992668" y="2916259"/>
                    <a:pt x="4991229" y="2891792"/>
                    <a:pt x="4973958" y="2879558"/>
                  </a:cubicBezTo>
                  <a:cubicBezTo>
                    <a:pt x="4952369" y="2860848"/>
                    <a:pt x="4932220" y="2839979"/>
                    <a:pt x="4907753" y="2825586"/>
                  </a:cubicBezTo>
                  <a:cubicBezTo>
                    <a:pt x="4886884" y="2813353"/>
                    <a:pt x="4865295" y="2801839"/>
                    <a:pt x="4850902" y="2781690"/>
                  </a:cubicBezTo>
                  <a:cubicBezTo>
                    <a:pt x="4824277" y="2744989"/>
                    <a:pt x="4798370" y="2707568"/>
                    <a:pt x="4776062" y="2667270"/>
                  </a:cubicBezTo>
                  <a:cubicBezTo>
                    <a:pt x="4765987" y="2648560"/>
                    <a:pt x="4751595" y="2633447"/>
                    <a:pt x="4740800" y="2614737"/>
                  </a:cubicBezTo>
                  <a:cubicBezTo>
                    <a:pt x="4679632" y="2516869"/>
                    <a:pt x="4621343" y="2418280"/>
                    <a:pt x="4580325" y="2309617"/>
                  </a:cubicBezTo>
                  <a:cubicBezTo>
                    <a:pt x="4570250" y="2301702"/>
                    <a:pt x="4573848" y="2289468"/>
                    <a:pt x="4571689" y="2279393"/>
                  </a:cubicBezTo>
                  <a:cubicBezTo>
                    <a:pt x="4564493" y="2271477"/>
                    <a:pt x="4556577" y="2264281"/>
                    <a:pt x="4554418" y="2252767"/>
                  </a:cubicBezTo>
                  <a:cubicBezTo>
                    <a:pt x="4545783" y="2216067"/>
                    <a:pt x="4526353" y="2183684"/>
                    <a:pt x="4513400" y="2147702"/>
                  </a:cubicBezTo>
                  <a:cubicBezTo>
                    <a:pt x="4510521" y="2143385"/>
                    <a:pt x="4507643" y="2139067"/>
                    <a:pt x="4506204" y="2134030"/>
                  </a:cubicBezTo>
                  <a:cubicBezTo>
                    <a:pt x="4500447" y="2114600"/>
                    <a:pt x="4486774" y="2100207"/>
                    <a:pt x="4479577" y="2082217"/>
                  </a:cubicBezTo>
                  <a:cubicBezTo>
                    <a:pt x="4475260" y="2077179"/>
                    <a:pt x="4474540" y="2069983"/>
                    <a:pt x="4469503" y="2064946"/>
                  </a:cubicBezTo>
                  <a:cubicBezTo>
                    <a:pt x="4462306" y="2046955"/>
                    <a:pt x="4452951" y="2028245"/>
                    <a:pt x="4439279" y="2015292"/>
                  </a:cubicBezTo>
                  <a:cubicBezTo>
                    <a:pt x="4420568" y="1998021"/>
                    <a:pt x="4419129" y="1968517"/>
                    <a:pt x="4395382" y="1956283"/>
                  </a:cubicBezTo>
                  <a:cubicBezTo>
                    <a:pt x="4381709" y="1949806"/>
                    <a:pt x="4367317" y="1946928"/>
                    <a:pt x="4353644" y="1942610"/>
                  </a:cubicBezTo>
                  <a:cubicBezTo>
                    <a:pt x="4317662" y="1938292"/>
                    <a:pt x="4280962" y="1935414"/>
                    <a:pt x="4244981" y="1936853"/>
                  </a:cubicBezTo>
                  <a:cubicBezTo>
                    <a:pt x="4239223" y="1939732"/>
                    <a:pt x="4232747" y="1940451"/>
                    <a:pt x="4228429" y="1945489"/>
                  </a:cubicBezTo>
                  <a:cubicBezTo>
                    <a:pt x="4183093" y="1966358"/>
                    <a:pt x="4134878" y="1977872"/>
                    <a:pt x="4087383" y="1992264"/>
                  </a:cubicBezTo>
                  <a:cubicBezTo>
                    <a:pt x="4074430" y="1996582"/>
                    <a:pt x="4062196" y="2005217"/>
                    <a:pt x="4047085" y="2002339"/>
                  </a:cubicBezTo>
                  <a:cubicBezTo>
                    <a:pt x="4012542" y="2005217"/>
                    <a:pt x="3978720" y="2006656"/>
                    <a:pt x="3944178" y="2005937"/>
                  </a:cubicBezTo>
                  <a:cubicBezTo>
                    <a:pt x="3908917" y="2005217"/>
                    <a:pt x="3902440" y="1998021"/>
                    <a:pt x="3911795" y="1962759"/>
                  </a:cubicBezTo>
                  <a:cubicBezTo>
                    <a:pt x="3933384" y="1883601"/>
                    <a:pt x="3980159" y="1820274"/>
                    <a:pt x="4037010" y="1763424"/>
                  </a:cubicBezTo>
                  <a:cubicBezTo>
                    <a:pt x="4051402" y="1749032"/>
                    <a:pt x="4066514" y="1741116"/>
                    <a:pt x="4086664" y="1749751"/>
                  </a:cubicBezTo>
                  <a:cubicBezTo>
                    <a:pt x="4098178" y="1751190"/>
                    <a:pt x="4106093" y="1743275"/>
                    <a:pt x="4115449" y="1738237"/>
                  </a:cubicBezTo>
                  <a:cubicBezTo>
                    <a:pt x="4140635" y="1727443"/>
                    <a:pt x="4165102" y="1715929"/>
                    <a:pt x="4183813" y="1695060"/>
                  </a:cubicBezTo>
                  <a:cubicBezTo>
                    <a:pt x="4212598" y="1651163"/>
                    <a:pt x="4242102" y="1606546"/>
                    <a:pt x="4280962" y="1572005"/>
                  </a:cubicBezTo>
                  <a:cubicBezTo>
                    <a:pt x="4325578" y="1532425"/>
                    <a:pt x="4365877" y="1487809"/>
                    <a:pt x="4411213" y="1448229"/>
                  </a:cubicBezTo>
                  <a:cubicBezTo>
                    <a:pt x="4412653" y="1441753"/>
                    <a:pt x="4415531" y="1434557"/>
                    <a:pt x="4420568" y="1430959"/>
                  </a:cubicBezTo>
                  <a:cubicBezTo>
                    <a:pt x="4475979" y="1389940"/>
                    <a:pt x="4513400" y="1331651"/>
                    <a:pt x="4563053" y="1284875"/>
                  </a:cubicBezTo>
                  <a:cubicBezTo>
                    <a:pt x="4581764" y="1267604"/>
                    <a:pt x="4598315" y="1246016"/>
                    <a:pt x="4599754" y="1217950"/>
                  </a:cubicBezTo>
                  <a:cubicBezTo>
                    <a:pt x="4602633" y="1195642"/>
                    <a:pt x="4629979" y="1190605"/>
                    <a:pt x="4634296" y="1169016"/>
                  </a:cubicBezTo>
                  <a:cubicBezTo>
                    <a:pt x="4653006" y="1127998"/>
                    <a:pt x="4673156" y="1088418"/>
                    <a:pt x="4683230" y="1043802"/>
                  </a:cubicBezTo>
                  <a:cubicBezTo>
                    <a:pt x="4692585" y="1004223"/>
                    <a:pt x="4701941" y="963924"/>
                    <a:pt x="4725688" y="929382"/>
                  </a:cubicBezTo>
                  <a:cubicBezTo>
                    <a:pt x="4727128" y="927223"/>
                    <a:pt x="4729286" y="925064"/>
                    <a:pt x="4730726" y="922905"/>
                  </a:cubicBezTo>
                  <a:cubicBezTo>
                    <a:pt x="4738641" y="902036"/>
                    <a:pt x="4741520" y="879728"/>
                    <a:pt x="4759511" y="863896"/>
                  </a:cubicBezTo>
                  <a:cubicBezTo>
                    <a:pt x="4763828" y="841588"/>
                    <a:pt x="4774623" y="822158"/>
                    <a:pt x="4785417" y="802728"/>
                  </a:cubicBezTo>
                  <a:cubicBezTo>
                    <a:pt x="4812763" y="753074"/>
                    <a:pt x="4819239" y="698383"/>
                    <a:pt x="4822118" y="643692"/>
                  </a:cubicBezTo>
                  <a:cubicBezTo>
                    <a:pt x="4823557" y="621384"/>
                    <a:pt x="4824277" y="601954"/>
                    <a:pt x="4838669" y="584683"/>
                  </a:cubicBezTo>
                  <a:cubicBezTo>
                    <a:pt x="4839389" y="565253"/>
                    <a:pt x="4844426" y="547982"/>
                    <a:pt x="4857379" y="532870"/>
                  </a:cubicBezTo>
                  <a:cubicBezTo>
                    <a:pt x="4894800" y="488973"/>
                    <a:pt x="4944453" y="462347"/>
                    <a:pt x="4995547" y="438599"/>
                  </a:cubicBezTo>
                  <a:cubicBezTo>
                    <a:pt x="5003462" y="440758"/>
                    <a:pt x="5009219" y="436441"/>
                    <a:pt x="5016416" y="434282"/>
                  </a:cubicBezTo>
                  <a:cubicBezTo>
                    <a:pt x="5030808" y="420609"/>
                    <a:pt x="5047360" y="411973"/>
                    <a:pt x="5068228" y="414852"/>
                  </a:cubicBezTo>
                  <a:cubicBezTo>
                    <a:pt x="5080462" y="410534"/>
                    <a:pt x="5085500" y="394703"/>
                    <a:pt x="5100611" y="395422"/>
                  </a:cubicBezTo>
                  <a:cubicBezTo>
                    <a:pt x="5128677" y="396861"/>
                    <a:pt x="5157462" y="393263"/>
                    <a:pt x="5185527" y="393983"/>
                  </a:cubicBezTo>
                  <a:cubicBezTo>
                    <a:pt x="5217910" y="394703"/>
                    <a:pt x="5246695" y="414132"/>
                    <a:pt x="5279078" y="408375"/>
                  </a:cubicBezTo>
                  <a:cubicBezTo>
                    <a:pt x="5310022" y="405497"/>
                    <a:pt x="5340965" y="396142"/>
                    <a:pt x="5371909" y="406936"/>
                  </a:cubicBezTo>
                  <a:cubicBezTo>
                    <a:pt x="5400694" y="391824"/>
                    <a:pt x="5400694" y="386787"/>
                    <a:pt x="5375507" y="350086"/>
                  </a:cubicBezTo>
                  <a:cubicBezTo>
                    <a:pt x="5346722" y="332095"/>
                    <a:pt x="5335209" y="298993"/>
                    <a:pt x="5310741" y="277404"/>
                  </a:cubicBezTo>
                  <a:cubicBezTo>
                    <a:pt x="5252452" y="226311"/>
                    <a:pt x="5184807" y="191049"/>
                    <a:pt x="5111406" y="165863"/>
                  </a:cubicBezTo>
                  <a:cubicBezTo>
                    <a:pt x="5088378" y="157947"/>
                    <a:pt x="5063911" y="152909"/>
                    <a:pt x="5045920" y="136358"/>
                  </a:cubicBezTo>
                  <a:cubicBezTo>
                    <a:pt x="5043042" y="133480"/>
                    <a:pt x="5040163" y="131321"/>
                    <a:pt x="5036565" y="129162"/>
                  </a:cubicBezTo>
                  <a:cubicBezTo>
                    <a:pt x="5030089" y="124844"/>
                    <a:pt x="5024332" y="120526"/>
                    <a:pt x="5019294" y="114050"/>
                  </a:cubicBezTo>
                  <a:cubicBezTo>
                    <a:pt x="5011379" y="104695"/>
                    <a:pt x="5000584" y="98938"/>
                    <a:pt x="4994107" y="88143"/>
                  </a:cubicBezTo>
                  <a:cubicBezTo>
                    <a:pt x="4981874" y="78069"/>
                    <a:pt x="4968921" y="68714"/>
                    <a:pt x="4955968" y="60078"/>
                  </a:cubicBezTo>
                  <a:cubicBezTo>
                    <a:pt x="4910631" y="29854"/>
                    <a:pt x="4863856" y="4667"/>
                    <a:pt x="4807006" y="350"/>
                  </a:cubicBezTo>
                  <a:cubicBezTo>
                    <a:pt x="4771025" y="-1809"/>
                    <a:pt x="4736483" y="6826"/>
                    <a:pt x="4700502" y="4667"/>
                  </a:cubicBezTo>
                  <a:cubicBezTo>
                    <a:pt x="4693305" y="4667"/>
                    <a:pt x="4684670" y="3948"/>
                    <a:pt x="4678913" y="9705"/>
                  </a:cubicBezTo>
                  <a:cubicBezTo>
                    <a:pt x="4665960" y="23377"/>
                    <a:pt x="4648689" y="23377"/>
                    <a:pt x="4632137" y="22658"/>
                  </a:cubicBezTo>
                  <a:cubicBezTo>
                    <a:pt x="4619904" y="27695"/>
                    <a:pt x="4606951" y="29134"/>
                    <a:pt x="4595436" y="34172"/>
                  </a:cubicBezTo>
                  <a:cubicBezTo>
                    <a:pt x="4568811" y="47845"/>
                    <a:pt x="4542904" y="61517"/>
                    <a:pt x="4517717" y="77349"/>
                  </a:cubicBezTo>
                  <a:cubicBezTo>
                    <a:pt x="4505484" y="80228"/>
                    <a:pt x="4497568" y="90302"/>
                    <a:pt x="4489652" y="98938"/>
                  </a:cubicBezTo>
                  <a:cubicBezTo>
                    <a:pt x="4460148" y="112611"/>
                    <a:pt x="4439998" y="141395"/>
                    <a:pt x="4408335" y="151470"/>
                  </a:cubicBezTo>
                  <a:cubicBezTo>
                    <a:pt x="4373073" y="180975"/>
                    <a:pt x="4340690" y="214077"/>
                    <a:pt x="4298233" y="234227"/>
                  </a:cubicBezTo>
                  <a:cubicBezTo>
                    <a:pt x="4288158" y="256535"/>
                    <a:pt x="4263691" y="264451"/>
                    <a:pt x="4249298" y="282441"/>
                  </a:cubicBezTo>
                  <a:cubicBezTo>
                    <a:pt x="4213317" y="320581"/>
                    <a:pt x="4180215" y="361600"/>
                    <a:pt x="4134159" y="389665"/>
                  </a:cubicBezTo>
                  <a:cubicBezTo>
                    <a:pt x="4121925" y="414132"/>
                    <a:pt x="4099617" y="425646"/>
                    <a:pt x="4075150" y="432842"/>
                  </a:cubicBezTo>
                  <a:cubicBezTo>
                    <a:pt x="3960730" y="468824"/>
                    <a:pt x="3854945" y="524235"/>
                    <a:pt x="3749161" y="580365"/>
                  </a:cubicBezTo>
                  <a:cubicBezTo>
                    <a:pt x="3711740" y="596197"/>
                    <a:pt x="3677199" y="619944"/>
                    <a:pt x="3636180" y="628580"/>
                  </a:cubicBezTo>
                  <a:cubicBezTo>
                    <a:pt x="3616031" y="632178"/>
                    <a:pt x="3612433" y="656645"/>
                    <a:pt x="3593003" y="661682"/>
                  </a:cubicBezTo>
                  <a:cubicBezTo>
                    <a:pt x="3559181" y="670318"/>
                    <a:pt x="3528956" y="688308"/>
                    <a:pt x="3499452" y="704860"/>
                  </a:cubicBezTo>
                  <a:cubicBezTo>
                    <a:pt x="3420293" y="748037"/>
                    <a:pt x="3349770" y="804168"/>
                    <a:pt x="3278528" y="858139"/>
                  </a:cubicBezTo>
                  <a:cubicBezTo>
                    <a:pt x="3201528" y="915709"/>
                    <a:pt x="3123809" y="964643"/>
                    <a:pt x="3024501" y="973279"/>
                  </a:cubicBezTo>
                  <a:cubicBezTo>
                    <a:pt x="2964772" y="978316"/>
                    <a:pt x="2914399" y="1006381"/>
                    <a:pt x="2866904" y="1041643"/>
                  </a:cubicBezTo>
                  <a:cubicBezTo>
                    <a:pt x="2846754" y="1052437"/>
                    <a:pt x="2826605" y="1063951"/>
                    <a:pt x="2803577" y="1068269"/>
                  </a:cubicBezTo>
                  <a:cubicBezTo>
                    <a:pt x="2780549" y="1092016"/>
                    <a:pt x="2746007" y="1092016"/>
                    <a:pt x="2718662" y="1108568"/>
                  </a:cubicBezTo>
                  <a:cubicBezTo>
                    <a:pt x="2709307" y="1120801"/>
                    <a:pt x="2697073" y="1123680"/>
                    <a:pt x="2682680" y="1120801"/>
                  </a:cubicBezTo>
                  <a:cubicBezTo>
                    <a:pt x="2669727" y="1127278"/>
                    <a:pt x="2663251" y="1143110"/>
                    <a:pt x="2646699" y="1144549"/>
                  </a:cubicBezTo>
                  <a:cubicBezTo>
                    <a:pt x="2640223" y="1145988"/>
                    <a:pt x="2633746" y="1148147"/>
                    <a:pt x="2627989" y="1151745"/>
                  </a:cubicBezTo>
                  <a:cubicBezTo>
                    <a:pt x="2595606" y="1163259"/>
                    <a:pt x="2562504" y="1175493"/>
                    <a:pt x="2533719" y="1194203"/>
                  </a:cubicBezTo>
                  <a:cubicBezTo>
                    <a:pt x="2515728" y="1205717"/>
                    <a:pt x="2498457" y="1216511"/>
                    <a:pt x="2476149" y="1215072"/>
                  </a:cubicBezTo>
                  <a:cubicBezTo>
                    <a:pt x="2468233" y="1217950"/>
                    <a:pt x="2461757" y="1224427"/>
                    <a:pt x="2453841" y="1227305"/>
                  </a:cubicBezTo>
                  <a:cubicBezTo>
                    <a:pt x="2440888" y="1235221"/>
                    <a:pt x="2432972" y="1251053"/>
                    <a:pt x="2415701" y="1250333"/>
                  </a:cubicBezTo>
                  <a:cubicBezTo>
                    <a:pt x="2381878" y="1273361"/>
                    <a:pt x="2346617" y="1292791"/>
                    <a:pt x="2313514" y="1317978"/>
                  </a:cubicBezTo>
                  <a:cubicBezTo>
                    <a:pt x="2283290" y="1341006"/>
                    <a:pt x="2255225" y="1366912"/>
                    <a:pt x="2222122" y="1387062"/>
                  </a:cubicBezTo>
                  <a:cubicBezTo>
                    <a:pt x="2219963" y="1388501"/>
                    <a:pt x="2217805" y="1390660"/>
                    <a:pt x="2216365" y="1392819"/>
                  </a:cubicBezTo>
                  <a:cubicBezTo>
                    <a:pt x="2183982" y="1425202"/>
                    <a:pt x="2155197" y="1461183"/>
                    <a:pt x="2138646" y="1505080"/>
                  </a:cubicBezTo>
                  <a:cubicBezTo>
                    <a:pt x="2135048" y="1519472"/>
                    <a:pt x="2128571" y="1532425"/>
                    <a:pt x="2117058" y="1542500"/>
                  </a:cubicBezTo>
                  <a:cubicBezTo>
                    <a:pt x="2105544" y="1569846"/>
                    <a:pt x="2089712" y="1595752"/>
                    <a:pt x="2089712" y="1626696"/>
                  </a:cubicBezTo>
                  <a:cubicBezTo>
                    <a:pt x="2089712" y="1644686"/>
                    <a:pt x="2096188" y="1655481"/>
                    <a:pt x="2112740" y="1660518"/>
                  </a:cubicBezTo>
                  <a:cubicBezTo>
                    <a:pt x="2147282" y="1671312"/>
                    <a:pt x="2181824" y="1683546"/>
                    <a:pt x="2217085" y="1691462"/>
                  </a:cubicBezTo>
                  <a:cubicBezTo>
                    <a:pt x="2219963" y="1690742"/>
                    <a:pt x="2222122" y="1690023"/>
                    <a:pt x="2224281" y="1690023"/>
                  </a:cubicBezTo>
                  <a:cubicBezTo>
                    <a:pt x="2223562" y="1687864"/>
                    <a:pt x="2222122" y="1684985"/>
                    <a:pt x="2220683" y="1682826"/>
                  </a:cubicBezTo>
                  <a:cubicBezTo>
                    <a:pt x="2220683" y="1682826"/>
                    <a:pt x="2220683" y="1682826"/>
                    <a:pt x="2220683" y="1682826"/>
                  </a:cubicBezTo>
                  <a:cubicBezTo>
                    <a:pt x="2220683" y="1682826"/>
                    <a:pt x="2220683" y="1682826"/>
                    <a:pt x="2220683" y="1682826"/>
                  </a:cubicBezTo>
                  <a:cubicBezTo>
                    <a:pt x="2220683" y="1680667"/>
                    <a:pt x="2220683" y="1678509"/>
                    <a:pt x="2220683" y="1676350"/>
                  </a:cubicBezTo>
                  <a:cubicBezTo>
                    <a:pt x="2248029" y="1669873"/>
                    <a:pt x="2273935" y="1678509"/>
                    <a:pt x="2302000" y="1684266"/>
                  </a:cubicBezTo>
                  <a:cubicBezTo>
                    <a:pt x="2291206" y="1705135"/>
                    <a:pt x="2280412" y="1722406"/>
                    <a:pt x="2254505" y="1720966"/>
                  </a:cubicBezTo>
                  <a:cubicBezTo>
                    <a:pt x="2245150" y="1723845"/>
                    <a:pt x="2236515" y="1726723"/>
                    <a:pt x="2227160" y="1728882"/>
                  </a:cubicBezTo>
                  <a:cubicBezTo>
                    <a:pt x="2225001" y="1724564"/>
                    <a:pt x="2224281" y="1720247"/>
                    <a:pt x="2224281" y="1715929"/>
                  </a:cubicBezTo>
                  <a:cubicBezTo>
                    <a:pt x="2199094" y="1722406"/>
                    <a:pt x="2172468" y="1726723"/>
                    <a:pt x="2150880" y="1743275"/>
                  </a:cubicBezTo>
                  <a:cubicBezTo>
                    <a:pt x="2141525" y="1750471"/>
                    <a:pt x="2131450" y="1753349"/>
                    <a:pt x="2120656" y="1755508"/>
                  </a:cubicBezTo>
                  <a:cubicBezTo>
                    <a:pt x="2117777" y="1756228"/>
                    <a:pt x="2115618" y="1757667"/>
                    <a:pt x="2112740" y="1759106"/>
                  </a:cubicBezTo>
                  <a:cubicBezTo>
                    <a:pt x="2110581" y="1761265"/>
                    <a:pt x="2108422" y="1762704"/>
                    <a:pt x="2106263" y="1764863"/>
                  </a:cubicBezTo>
                  <a:cubicBezTo>
                    <a:pt x="2103385" y="1767742"/>
                    <a:pt x="2100506" y="1770620"/>
                    <a:pt x="2097628" y="1774218"/>
                  </a:cubicBezTo>
                  <a:cubicBezTo>
                    <a:pt x="2092590" y="1783573"/>
                    <a:pt x="2086114" y="1790770"/>
                    <a:pt x="2077478" y="1797246"/>
                  </a:cubicBezTo>
                  <a:cubicBezTo>
                    <a:pt x="2061646" y="1808760"/>
                    <a:pt x="2042217" y="1814517"/>
                    <a:pt x="2027824" y="1828910"/>
                  </a:cubicBezTo>
                  <a:cubicBezTo>
                    <a:pt x="2019908" y="1845461"/>
                    <a:pt x="2001918" y="1844022"/>
                    <a:pt x="1988245" y="1850498"/>
                  </a:cubicBezTo>
                  <a:cubicBezTo>
                    <a:pt x="1983927" y="1853377"/>
                    <a:pt x="1978890" y="1855536"/>
                    <a:pt x="1974572" y="1859853"/>
                  </a:cubicBezTo>
                  <a:cubicBezTo>
                    <a:pt x="1970254" y="1862732"/>
                    <a:pt x="1967376" y="1866330"/>
                    <a:pt x="1961619" y="1869209"/>
                  </a:cubicBezTo>
                  <a:cubicBezTo>
                    <a:pt x="1847919" y="1918862"/>
                    <a:pt x="1729181" y="1954124"/>
                    <a:pt x="1612602" y="1995142"/>
                  </a:cubicBezTo>
                  <a:cubicBezTo>
                    <a:pt x="1590294" y="2003058"/>
                    <a:pt x="1565827" y="2006656"/>
                    <a:pt x="1547836" y="2021049"/>
                  </a:cubicBezTo>
                  <a:cubicBezTo>
                    <a:pt x="1533444" y="2033283"/>
                    <a:pt x="1520491" y="2038320"/>
                    <a:pt x="1503220" y="2034722"/>
                  </a:cubicBezTo>
                  <a:cubicBezTo>
                    <a:pt x="1490986" y="2032563"/>
                    <a:pt x="1480911" y="2041198"/>
                    <a:pt x="1470117" y="2044077"/>
                  </a:cubicBezTo>
                  <a:cubicBezTo>
                    <a:pt x="1463640" y="2051993"/>
                    <a:pt x="1456444" y="2057750"/>
                    <a:pt x="1446369" y="2060628"/>
                  </a:cubicBezTo>
                  <a:cubicBezTo>
                    <a:pt x="1426940" y="2065666"/>
                    <a:pt x="1408949" y="2075021"/>
                    <a:pt x="1392398" y="2086535"/>
                  </a:cubicBezTo>
                  <a:cubicBezTo>
                    <a:pt x="1355697" y="2112441"/>
                    <a:pt x="1315398" y="2131871"/>
                    <a:pt x="1279417" y="2159216"/>
                  </a:cubicBezTo>
                  <a:cubicBezTo>
                    <a:pt x="1254230" y="2177926"/>
                    <a:pt x="1251352" y="2210309"/>
                    <a:pt x="1234801" y="2234057"/>
                  </a:cubicBezTo>
                  <a:cubicBezTo>
                    <a:pt x="1227604" y="2244851"/>
                    <a:pt x="1227604" y="2258524"/>
                    <a:pt x="1221847" y="2269319"/>
                  </a:cubicBezTo>
                  <a:cubicBezTo>
                    <a:pt x="1217530" y="2284431"/>
                    <a:pt x="1214651" y="2299543"/>
                    <a:pt x="1201698" y="2311057"/>
                  </a:cubicBezTo>
                  <a:cubicBezTo>
                    <a:pt x="1154203" y="2354234"/>
                    <a:pt x="1144848" y="2412523"/>
                    <a:pt x="1136932" y="2471532"/>
                  </a:cubicBezTo>
                  <a:cubicBezTo>
                    <a:pt x="1139091" y="2495280"/>
                    <a:pt x="1132614" y="2519028"/>
                    <a:pt x="1140530" y="2542055"/>
                  </a:cubicBezTo>
                  <a:cubicBezTo>
                    <a:pt x="1144848" y="2549971"/>
                    <a:pt x="1151324" y="2554289"/>
                    <a:pt x="1159240" y="2557887"/>
                  </a:cubicBezTo>
                  <a:cubicBezTo>
                    <a:pt x="1181548" y="2576597"/>
                    <a:pt x="1207455" y="2580915"/>
                    <a:pt x="1236240" y="2585233"/>
                  </a:cubicBezTo>
                  <a:cubicBezTo>
                    <a:pt x="1277258" y="2590990"/>
                    <a:pt x="1316118" y="2611139"/>
                    <a:pt x="1349220" y="2632008"/>
                  </a:cubicBezTo>
                  <a:cubicBezTo>
                    <a:pt x="1379445" y="2651438"/>
                    <a:pt x="1408229" y="2659354"/>
                    <a:pt x="1439893" y="2665111"/>
                  </a:cubicBezTo>
                  <a:cubicBezTo>
                    <a:pt x="1520491" y="2659354"/>
                    <a:pt x="1597490" y="2635606"/>
                    <a:pt x="1673050" y="2607541"/>
                  </a:cubicBezTo>
                  <a:cubicBezTo>
                    <a:pt x="1747172" y="2578756"/>
                    <a:pt x="1815536" y="2538457"/>
                    <a:pt x="1886059" y="2501756"/>
                  </a:cubicBezTo>
                  <a:cubicBezTo>
                    <a:pt x="1904049" y="2491682"/>
                    <a:pt x="1919881" y="2477289"/>
                    <a:pt x="1940750" y="2472252"/>
                  </a:cubicBezTo>
                  <a:cubicBezTo>
                    <a:pt x="1961619" y="2452103"/>
                    <a:pt x="1981049" y="2430514"/>
                    <a:pt x="2006955" y="2417561"/>
                  </a:cubicBezTo>
                  <a:cubicBezTo>
                    <a:pt x="2068123" y="2388056"/>
                    <a:pt x="2122095" y="2347757"/>
                    <a:pt x="2177506" y="2310337"/>
                  </a:cubicBezTo>
                  <a:cubicBezTo>
                    <a:pt x="2266739" y="2250608"/>
                    <a:pt x="2360290" y="2200954"/>
                    <a:pt x="2468233" y="2183684"/>
                  </a:cubicBezTo>
                  <a:cubicBezTo>
                    <a:pt x="2490541" y="2180085"/>
                    <a:pt x="2511410" y="2172889"/>
                    <a:pt x="2532279" y="2164254"/>
                  </a:cubicBezTo>
                  <a:cubicBezTo>
                    <a:pt x="2545952" y="2155618"/>
                    <a:pt x="2563223" y="2155618"/>
                    <a:pt x="2578335" y="2149861"/>
                  </a:cubicBezTo>
                  <a:cubicBezTo>
                    <a:pt x="2640942" y="2126833"/>
                    <a:pt x="2695634" y="2087254"/>
                    <a:pt x="2756082" y="2059908"/>
                  </a:cubicBezTo>
                  <a:cubicBezTo>
                    <a:pt x="2827325" y="2028245"/>
                    <a:pt x="2897128" y="1993703"/>
                    <a:pt x="2971969" y="1972115"/>
                  </a:cubicBezTo>
                  <a:cubicBezTo>
                    <a:pt x="3004352" y="1962759"/>
                    <a:pt x="3017305" y="1967077"/>
                    <a:pt x="3030258" y="1994423"/>
                  </a:cubicBezTo>
                  <a:cubicBezTo>
                    <a:pt x="3060482" y="2057030"/>
                    <a:pt x="3084949" y="2121796"/>
                    <a:pt x="3105819" y="2188001"/>
                  </a:cubicBezTo>
                  <a:cubicBezTo>
                    <a:pt x="3111575" y="2207431"/>
                    <a:pt x="3107258" y="2224702"/>
                    <a:pt x="3092865" y="2239814"/>
                  </a:cubicBezTo>
                  <a:cubicBezTo>
                    <a:pt x="3084230" y="2248450"/>
                    <a:pt x="3076314" y="2257805"/>
                    <a:pt x="3066959" y="2265720"/>
                  </a:cubicBezTo>
                  <a:cubicBezTo>
                    <a:pt x="3046090" y="2284431"/>
                    <a:pt x="3028099" y="2288029"/>
                    <a:pt x="3002912" y="2274356"/>
                  </a:cubicBezTo>
                  <a:cubicBezTo>
                    <a:pt x="2981324" y="2262842"/>
                    <a:pt x="2959016" y="2253487"/>
                    <a:pt x="2935988" y="2244851"/>
                  </a:cubicBezTo>
                  <a:cubicBezTo>
                    <a:pt x="2907922" y="2234057"/>
                    <a:pt x="2882016" y="2239814"/>
                    <a:pt x="2857549" y="2254206"/>
                  </a:cubicBezTo>
                  <a:cubicBezTo>
                    <a:pt x="2840278" y="2265001"/>
                    <a:pt x="2823726" y="2277954"/>
                    <a:pt x="2810773" y="2294505"/>
                  </a:cubicBezTo>
                  <a:cubicBezTo>
                    <a:pt x="2783428" y="2329047"/>
                    <a:pt x="2751045" y="2351355"/>
                    <a:pt x="2702830" y="2347038"/>
                  </a:cubicBezTo>
                  <a:cubicBezTo>
                    <a:pt x="2684120" y="2345599"/>
                    <a:pt x="2660372" y="2342000"/>
                    <a:pt x="2646699" y="2362869"/>
                  </a:cubicBezTo>
                  <a:cubicBezTo>
                    <a:pt x="2594887" y="2447065"/>
                    <a:pt x="2513569" y="2485205"/>
                    <a:pt x="2420738" y="2495280"/>
                  </a:cubicBezTo>
                  <a:cubicBezTo>
                    <a:pt x="2368206" y="2501037"/>
                    <a:pt x="2317832" y="2507514"/>
                    <a:pt x="2268178" y="2526224"/>
                  </a:cubicBezTo>
                  <a:cubicBezTo>
                    <a:pt x="2217085" y="2544934"/>
                    <a:pt x="2181824" y="2593149"/>
                    <a:pt x="2189739" y="2642083"/>
                  </a:cubicBezTo>
                  <a:cubicBezTo>
                    <a:pt x="2198375" y="2698213"/>
                    <a:pt x="2240113" y="2734195"/>
                    <a:pt x="2299122" y="2734195"/>
                  </a:cubicBezTo>
                  <a:cubicBezTo>
                    <a:pt x="2494859" y="2734195"/>
                    <a:pt x="2690596" y="2735634"/>
                    <a:pt x="2887053" y="2733475"/>
                  </a:cubicBezTo>
                  <a:cubicBezTo>
                    <a:pt x="2947502" y="2723400"/>
                    <a:pt x="3009389" y="2719802"/>
                    <a:pt x="3067678" y="2700372"/>
                  </a:cubicBezTo>
                  <a:cubicBezTo>
                    <a:pt x="3079192" y="2696774"/>
                    <a:pt x="3091426" y="2695335"/>
                    <a:pt x="3103660" y="2695335"/>
                  </a:cubicBezTo>
                  <a:cubicBezTo>
                    <a:pt x="3135323" y="2696054"/>
                    <a:pt x="3164108" y="2685260"/>
                    <a:pt x="3193612" y="2677344"/>
                  </a:cubicBezTo>
                  <a:cubicBezTo>
                    <a:pt x="3240388" y="2665111"/>
                    <a:pt x="3284285" y="2634887"/>
                    <a:pt x="3336817" y="2649279"/>
                  </a:cubicBezTo>
                  <a:cubicBezTo>
                    <a:pt x="3346172" y="2644961"/>
                    <a:pt x="3354808" y="2639924"/>
                    <a:pt x="3365602" y="2639204"/>
                  </a:cubicBezTo>
                  <a:cubicBezTo>
                    <a:pt x="3412378" y="2633447"/>
                    <a:pt x="3458433" y="2624812"/>
                    <a:pt x="3502330" y="2607541"/>
                  </a:cubicBezTo>
                  <a:cubicBezTo>
                    <a:pt x="3523919" y="2599625"/>
                    <a:pt x="3545508" y="2596747"/>
                    <a:pt x="3567816" y="2604663"/>
                  </a:cubicBezTo>
                  <a:cubicBezTo>
                    <a:pt x="3576451" y="2607541"/>
                    <a:pt x="3585087" y="2606102"/>
                    <a:pt x="3592283" y="2602504"/>
                  </a:cubicBezTo>
                  <a:cubicBezTo>
                    <a:pt x="3648414" y="2575878"/>
                    <a:pt x="3710301" y="2579476"/>
                    <a:pt x="3769310" y="2570840"/>
                  </a:cubicBezTo>
                  <a:cubicBezTo>
                    <a:pt x="3781544" y="2569401"/>
                    <a:pt x="3790899" y="2572999"/>
                    <a:pt x="3790179" y="2585952"/>
                  </a:cubicBezTo>
                  <a:cubicBezTo>
                    <a:pt x="3789459" y="2608261"/>
                    <a:pt x="3798095" y="2629849"/>
                    <a:pt x="3790179" y="2652158"/>
                  </a:cubicBezTo>
                  <a:cubicBezTo>
                    <a:pt x="3782983" y="2688858"/>
                    <a:pt x="3775787" y="2725559"/>
                    <a:pt x="3782263" y="2762979"/>
                  </a:cubicBezTo>
                  <a:cubicBezTo>
                    <a:pt x="3783703" y="2771615"/>
                    <a:pt x="3781544" y="2778092"/>
                    <a:pt x="3777946" y="2783848"/>
                  </a:cubicBezTo>
                  <a:cubicBezTo>
                    <a:pt x="3762834" y="2809755"/>
                    <a:pt x="3762114" y="2837100"/>
                    <a:pt x="3764993" y="2865166"/>
                  </a:cubicBezTo>
                  <a:cubicBezTo>
                    <a:pt x="3767871" y="2881717"/>
                    <a:pt x="3766432" y="2898988"/>
                    <a:pt x="3767151" y="2915539"/>
                  </a:cubicBezTo>
                  <a:cubicBezTo>
                    <a:pt x="3767871" y="2945044"/>
                    <a:pt x="3747002" y="2971670"/>
                    <a:pt x="3754918" y="3001894"/>
                  </a:cubicBezTo>
                  <a:cubicBezTo>
                    <a:pt x="3758516" y="3017006"/>
                    <a:pt x="3756357" y="3031398"/>
                    <a:pt x="3753478" y="3045791"/>
                  </a:cubicBezTo>
                  <a:cubicBezTo>
                    <a:pt x="3741965" y="3073137"/>
                    <a:pt x="3747002" y="3101922"/>
                    <a:pt x="3747721" y="3129987"/>
                  </a:cubicBezTo>
                  <a:cubicBezTo>
                    <a:pt x="3749161" y="3176043"/>
                    <a:pt x="3738366" y="3222818"/>
                    <a:pt x="3746282" y="3268874"/>
                  </a:cubicBezTo>
                  <a:cubicBezTo>
                    <a:pt x="3751320" y="3317808"/>
                    <a:pt x="3744843" y="3366742"/>
                    <a:pt x="3740525" y="3415677"/>
                  </a:cubicBezTo>
                  <a:cubicBezTo>
                    <a:pt x="3736208" y="3448060"/>
                    <a:pt x="3732610" y="3480443"/>
                    <a:pt x="3706703" y="3504910"/>
                  </a:cubicBezTo>
                  <a:cubicBezTo>
                    <a:pt x="3693750" y="3533695"/>
                    <a:pt x="3687273" y="3565358"/>
                    <a:pt x="3670002" y="3591984"/>
                  </a:cubicBezTo>
                  <a:cubicBezTo>
                    <a:pt x="3670002" y="3615732"/>
                    <a:pt x="3659208" y="3635162"/>
                    <a:pt x="3647694" y="3654591"/>
                  </a:cubicBezTo>
                  <a:cubicBezTo>
                    <a:pt x="3647694" y="3684096"/>
                    <a:pt x="3636180" y="3709283"/>
                    <a:pt x="3618189" y="3732311"/>
                  </a:cubicBezTo>
                  <a:cubicBezTo>
                    <a:pt x="3614591" y="3737348"/>
                    <a:pt x="3610993" y="3743105"/>
                    <a:pt x="3608834" y="3749582"/>
                  </a:cubicBezTo>
                  <a:cubicBezTo>
                    <a:pt x="3606676" y="3754619"/>
                    <a:pt x="3604517" y="3759656"/>
                    <a:pt x="3602358" y="3764694"/>
                  </a:cubicBezTo>
                  <a:cubicBezTo>
                    <a:pt x="3594442" y="3785563"/>
                    <a:pt x="3575732" y="3801395"/>
                    <a:pt x="3569975" y="3822983"/>
                  </a:cubicBezTo>
                  <a:cubicBezTo>
                    <a:pt x="3562059" y="3851768"/>
                    <a:pt x="3544068" y="3871917"/>
                    <a:pt x="3524639" y="3892067"/>
                  </a:cubicBezTo>
                  <a:cubicBezTo>
                    <a:pt x="3510966" y="3905020"/>
                    <a:pt x="3518882" y="3923730"/>
                    <a:pt x="3508807" y="3938842"/>
                  </a:cubicBezTo>
                  <a:cubicBezTo>
                    <a:pt x="3477863" y="3984178"/>
                    <a:pt x="3440443" y="4020879"/>
                    <a:pt x="3392948" y="4049664"/>
                  </a:cubicBezTo>
                  <a:cubicBezTo>
                    <a:pt x="3313070" y="4098598"/>
                    <a:pt x="3238229" y="4154009"/>
                    <a:pt x="3164108" y="4211579"/>
                  </a:cubicBezTo>
                  <a:cubicBezTo>
                    <a:pt x="3134603" y="4234607"/>
                    <a:pt x="3128127" y="4233887"/>
                    <a:pt x="3101501" y="4209420"/>
                  </a:cubicBezTo>
                  <a:cubicBezTo>
                    <a:pt x="3093585" y="4201504"/>
                    <a:pt x="3083510" y="4195748"/>
                    <a:pt x="3074875" y="4188551"/>
                  </a:cubicBezTo>
                  <a:cubicBezTo>
                    <a:pt x="3048249" y="4166243"/>
                    <a:pt x="3018024" y="4146813"/>
                    <a:pt x="2999314" y="4115869"/>
                  </a:cubicBezTo>
                  <a:cubicBezTo>
                    <a:pt x="2952539" y="4071972"/>
                    <a:pt x="2898567" y="4041029"/>
                    <a:pt x="2838839" y="4018001"/>
                  </a:cubicBezTo>
                  <a:cubicBezTo>
                    <a:pt x="2812212" y="4007926"/>
                    <a:pt x="2781269" y="4010085"/>
                    <a:pt x="2757521" y="3990655"/>
                  </a:cubicBezTo>
                  <a:cubicBezTo>
                    <a:pt x="2751045" y="3987776"/>
                    <a:pt x="2744568" y="3985618"/>
                    <a:pt x="2737372" y="3983459"/>
                  </a:cubicBezTo>
                  <a:cubicBezTo>
                    <a:pt x="2727297" y="3984178"/>
                    <a:pt x="2718662" y="3976982"/>
                    <a:pt x="2709307" y="3976982"/>
                  </a:cubicBezTo>
                  <a:cubicBezTo>
                    <a:pt x="2704989" y="3976263"/>
                    <a:pt x="2700671" y="3975543"/>
                    <a:pt x="2696353" y="3974823"/>
                  </a:cubicBezTo>
                  <a:cubicBezTo>
                    <a:pt x="2683400" y="3973384"/>
                    <a:pt x="2670447" y="3970506"/>
                    <a:pt x="2660372" y="3961150"/>
                  </a:cubicBezTo>
                  <a:cubicBezTo>
                    <a:pt x="2641662" y="3943160"/>
                    <a:pt x="2618634" y="3938842"/>
                    <a:pt x="2593447" y="3941001"/>
                  </a:cubicBezTo>
                  <a:cubicBezTo>
                    <a:pt x="2543793" y="3939562"/>
                    <a:pt x="2494140" y="3943160"/>
                    <a:pt x="2445925" y="3928048"/>
                  </a:cubicBezTo>
                  <a:cubicBezTo>
                    <a:pt x="2385477" y="3927328"/>
                    <a:pt x="2325028" y="3923730"/>
                    <a:pt x="2264580" y="3930927"/>
                  </a:cubicBezTo>
                  <a:cubicBezTo>
                    <a:pt x="2240832" y="3928767"/>
                    <a:pt x="2217805" y="3927328"/>
                    <a:pt x="2193337" y="3931646"/>
                  </a:cubicBezTo>
                  <a:cubicBezTo>
                    <a:pt x="2167431" y="3935964"/>
                    <a:pt x="2148001" y="3918693"/>
                    <a:pt x="2150880" y="3896384"/>
                  </a:cubicBezTo>
                  <a:cubicBezTo>
                    <a:pt x="2155197" y="3860403"/>
                    <a:pt x="2155917" y="3824422"/>
                    <a:pt x="2164552" y="3788441"/>
                  </a:cubicBezTo>
                  <a:cubicBezTo>
                    <a:pt x="2173908" y="3749582"/>
                    <a:pt x="2187580" y="3712161"/>
                    <a:pt x="2201253" y="3674741"/>
                  </a:cubicBezTo>
                  <a:cubicBezTo>
                    <a:pt x="2217085" y="3623648"/>
                    <a:pt x="2204851" y="3583349"/>
                    <a:pt x="2158076" y="3554564"/>
                  </a:cubicBezTo>
                  <a:cubicBezTo>
                    <a:pt x="2142964" y="3545209"/>
                    <a:pt x="2132889" y="3529377"/>
                    <a:pt x="2122095" y="3515704"/>
                  </a:cubicBezTo>
                  <a:cubicBezTo>
                    <a:pt x="2088273" y="3473247"/>
                    <a:pt x="2050132" y="3440864"/>
                    <a:pt x="1990404" y="3455256"/>
                  </a:cubicBezTo>
                  <a:cubicBezTo>
                    <a:pt x="1972413" y="3470368"/>
                    <a:pt x="1960180" y="3491957"/>
                    <a:pt x="1938591" y="3502751"/>
                  </a:cubicBezTo>
                  <a:cubicBezTo>
                    <a:pt x="1922040" y="3519303"/>
                    <a:pt x="1901171" y="3530816"/>
                    <a:pt x="1880302" y="3540172"/>
                  </a:cubicBezTo>
                  <a:cubicBezTo>
                    <a:pt x="1857274" y="3560321"/>
                    <a:pt x="1834246" y="3579031"/>
                    <a:pt x="1809779" y="3597022"/>
                  </a:cubicBezTo>
                  <a:cubicBezTo>
                    <a:pt x="1764442" y="3632283"/>
                    <a:pt x="1730620" y="3679059"/>
                    <a:pt x="1689602" y="3718638"/>
                  </a:cubicBezTo>
                  <a:cubicBezTo>
                    <a:pt x="1658658" y="3748862"/>
                    <a:pt x="1626995" y="3778367"/>
                    <a:pt x="1603247" y="3814348"/>
                  </a:cubicBezTo>
                  <a:cubicBezTo>
                    <a:pt x="1585976" y="3840974"/>
                    <a:pt x="1567266" y="3864721"/>
                    <a:pt x="1542799" y="3883431"/>
                  </a:cubicBezTo>
                  <a:cubicBezTo>
                    <a:pt x="1526967" y="3911497"/>
                    <a:pt x="1503939" y="3935244"/>
                    <a:pt x="1489547" y="3964029"/>
                  </a:cubicBezTo>
                  <a:cubicBezTo>
                    <a:pt x="1473715" y="3995693"/>
                    <a:pt x="1465799" y="3998571"/>
                    <a:pt x="1431977" y="3991375"/>
                  </a:cubicBezTo>
                  <a:cubicBezTo>
                    <a:pt x="1405351" y="3986337"/>
                    <a:pt x="1380164" y="3976982"/>
                    <a:pt x="1353538" y="3971225"/>
                  </a:cubicBezTo>
                  <a:cubicBezTo>
                    <a:pt x="1252791" y="3951795"/>
                    <a:pt x="1151324" y="3948917"/>
                    <a:pt x="1049858" y="3948917"/>
                  </a:cubicBezTo>
                  <a:cubicBezTo>
                    <a:pt x="1004521" y="3948917"/>
                    <a:pt x="960624" y="3956833"/>
                    <a:pt x="918167" y="3971225"/>
                  </a:cubicBezTo>
                  <a:cubicBezTo>
                    <a:pt x="823177" y="3982020"/>
                    <a:pt x="731784" y="4007206"/>
                    <a:pt x="645430" y="4048225"/>
                  </a:cubicBezTo>
                  <a:cubicBezTo>
                    <a:pt x="615206" y="4062617"/>
                    <a:pt x="582823" y="4073412"/>
                    <a:pt x="553318" y="4089963"/>
                  </a:cubicBezTo>
                  <a:cubicBezTo>
                    <a:pt x="459767" y="4143215"/>
                    <a:pt x="379170" y="4215177"/>
                    <a:pt x="290656" y="4275625"/>
                  </a:cubicBezTo>
                  <a:cubicBezTo>
                    <a:pt x="284899" y="4279224"/>
                    <a:pt x="280581" y="4284261"/>
                    <a:pt x="277703" y="4290018"/>
                  </a:cubicBezTo>
                  <a:cubicBezTo>
                    <a:pt x="276264" y="4297214"/>
                    <a:pt x="279862" y="4305130"/>
                    <a:pt x="273385" y="4310887"/>
                  </a:cubicBezTo>
                  <a:cubicBezTo>
                    <a:pt x="266189" y="4317363"/>
                    <a:pt x="258993" y="4323121"/>
                    <a:pt x="252516" y="4329597"/>
                  </a:cubicBezTo>
                  <a:cubicBezTo>
                    <a:pt x="243161" y="4334635"/>
                    <a:pt x="231647" y="4336074"/>
                    <a:pt x="223731" y="4346148"/>
                  </a:cubicBezTo>
                  <a:cubicBezTo>
                    <a:pt x="205021" y="4371335"/>
                    <a:pt x="182713" y="4394363"/>
                    <a:pt x="162563" y="4418830"/>
                  </a:cubicBezTo>
                  <a:cubicBezTo>
                    <a:pt x="146012" y="4438260"/>
                    <a:pt x="128741" y="4459129"/>
                    <a:pt x="133778" y="4487914"/>
                  </a:cubicBezTo>
                  <a:cubicBezTo>
                    <a:pt x="72610" y="4589381"/>
                    <a:pt x="50302" y="4703801"/>
                    <a:pt x="23676" y="4816781"/>
                  </a:cubicBezTo>
                  <a:cubicBezTo>
                    <a:pt x="15041" y="4852763"/>
                    <a:pt x="27274" y="4890183"/>
                    <a:pt x="13601" y="4925444"/>
                  </a:cubicBezTo>
                  <a:cubicBezTo>
                    <a:pt x="8564" y="4974379"/>
                    <a:pt x="12882" y="5024033"/>
                    <a:pt x="11443" y="5072967"/>
                  </a:cubicBezTo>
                  <a:cubicBezTo>
                    <a:pt x="10723" y="5091677"/>
                    <a:pt x="15760" y="5110387"/>
                    <a:pt x="7844" y="5128378"/>
                  </a:cubicBezTo>
                  <a:cubicBezTo>
                    <a:pt x="-71" y="5142770"/>
                    <a:pt x="-1511" y="5157883"/>
                    <a:pt x="1368" y="5174434"/>
                  </a:cubicBezTo>
                  <a:cubicBezTo>
                    <a:pt x="4246" y="5191704"/>
                    <a:pt x="4966" y="5209695"/>
                    <a:pt x="4246" y="5227686"/>
                  </a:cubicBezTo>
                  <a:cubicBezTo>
                    <a:pt x="12882" y="5252153"/>
                    <a:pt x="15760" y="5277340"/>
                    <a:pt x="20078" y="5302526"/>
                  </a:cubicBezTo>
                  <a:cubicBezTo>
                    <a:pt x="22237" y="5317638"/>
                    <a:pt x="17200" y="5334909"/>
                    <a:pt x="36629" y="5342825"/>
                  </a:cubicBezTo>
                  <a:cubicBezTo>
                    <a:pt x="38788" y="5347863"/>
                    <a:pt x="43106" y="5352900"/>
                    <a:pt x="43106" y="5357937"/>
                  </a:cubicBezTo>
                  <a:cubicBezTo>
                    <a:pt x="43106" y="5398956"/>
                    <a:pt x="55340" y="5437096"/>
                    <a:pt x="60377" y="5477395"/>
                  </a:cubicBezTo>
                  <a:cubicBezTo>
                    <a:pt x="68293" y="5537843"/>
                    <a:pt x="93480" y="5593973"/>
                    <a:pt x="112190" y="5651543"/>
                  </a:cubicBezTo>
                  <a:cubicBezTo>
                    <a:pt x="126582" y="5695440"/>
                    <a:pt x="152489" y="5733580"/>
                    <a:pt x="170479" y="5775318"/>
                  </a:cubicBezTo>
                  <a:cubicBezTo>
                    <a:pt x="216535" y="5881103"/>
                    <a:pt x="298572" y="5955224"/>
                    <a:pt x="382768" y="6028625"/>
                  </a:cubicBezTo>
                  <a:cubicBezTo>
                    <a:pt x="395721" y="6040139"/>
                    <a:pt x="414431" y="6044457"/>
                    <a:pt x="425945" y="6058849"/>
                  </a:cubicBezTo>
                  <a:cubicBezTo>
                    <a:pt x="494309" y="6142326"/>
                    <a:pt x="587140" y="6186222"/>
                    <a:pt x="685729" y="6221484"/>
                  </a:cubicBezTo>
                  <a:cubicBezTo>
                    <a:pt x="725308" y="6235877"/>
                    <a:pt x="763448" y="6253867"/>
                    <a:pt x="802307" y="6270418"/>
                  </a:cubicBezTo>
                  <a:cubicBezTo>
                    <a:pt x="845485" y="6283371"/>
                    <a:pt x="888662" y="6296325"/>
                    <a:pt x="931840" y="6309998"/>
                  </a:cubicBezTo>
                  <a:cubicBezTo>
                    <a:pt x="933998" y="6320792"/>
                    <a:pt x="942634" y="6324390"/>
                    <a:pt x="951269" y="6329427"/>
                  </a:cubicBezTo>
                  <a:cubicBezTo>
                    <a:pt x="977176" y="6343820"/>
                    <a:pt x="1005241" y="6351736"/>
                    <a:pt x="1034026" y="6355334"/>
                  </a:cubicBezTo>
                  <a:cubicBezTo>
                    <a:pt x="1080801" y="6360371"/>
                    <a:pt x="1127577" y="6353175"/>
                    <a:pt x="1174352" y="6357493"/>
                  </a:cubicBezTo>
                  <a:cubicBezTo>
                    <a:pt x="1264305" y="6366848"/>
                    <a:pt x="1343463" y="6333745"/>
                    <a:pt x="1421183" y="6296325"/>
                  </a:cubicBezTo>
                  <a:cubicBezTo>
                    <a:pt x="1444930" y="6284811"/>
                    <a:pt x="1465080" y="6281213"/>
                    <a:pt x="1487388" y="6294166"/>
                  </a:cubicBezTo>
                  <a:cubicBezTo>
                    <a:pt x="1528406" y="6317194"/>
                    <a:pt x="1573743" y="6324390"/>
                    <a:pt x="1619079" y="6330147"/>
                  </a:cubicBezTo>
                  <a:cubicBezTo>
                    <a:pt x="1681686" y="6338063"/>
                    <a:pt x="1746452" y="6337343"/>
                    <a:pt x="1807620" y="6356054"/>
                  </a:cubicBezTo>
                  <a:cubicBezTo>
                    <a:pt x="1814816" y="6358212"/>
                    <a:pt x="1822732" y="6358212"/>
                    <a:pt x="1829928" y="6356773"/>
                  </a:cubicBezTo>
                  <a:cubicBezTo>
                    <a:pt x="1892535" y="6344539"/>
                    <a:pt x="1956582" y="6361091"/>
                    <a:pt x="2019908" y="6349577"/>
                  </a:cubicBezTo>
                  <a:cubicBezTo>
                    <a:pt x="2088992" y="6352455"/>
                    <a:pt x="2156637" y="6340941"/>
                    <a:pt x="2223562" y="6327269"/>
                  </a:cubicBezTo>
                  <a:cubicBezTo>
                    <a:pt x="2252346" y="6309278"/>
                    <a:pt x="2282571" y="6297764"/>
                    <a:pt x="2317112" y="6299203"/>
                  </a:cubicBezTo>
                  <a:cubicBezTo>
                    <a:pt x="2363888" y="6284811"/>
                    <a:pt x="2408505" y="6262503"/>
                    <a:pt x="2453121" y="6242353"/>
                  </a:cubicBezTo>
                  <a:cubicBezTo>
                    <a:pt x="2471831" y="6220764"/>
                    <a:pt x="2499177" y="6213568"/>
                    <a:pt x="2522924" y="6202054"/>
                  </a:cubicBezTo>
                  <a:cubicBezTo>
                    <a:pt x="2528681" y="6199176"/>
                    <a:pt x="2535878" y="6200615"/>
                    <a:pt x="2542354" y="6202774"/>
                  </a:cubicBezTo>
                  <a:cubicBezTo>
                    <a:pt x="2615756" y="6225082"/>
                    <a:pt x="2691316" y="6217166"/>
                    <a:pt x="2765437" y="6217166"/>
                  </a:cubicBezTo>
                  <a:cubicBezTo>
                    <a:pt x="2805736" y="6217166"/>
                    <a:pt x="2841717" y="6205652"/>
                    <a:pt x="2873380" y="6177587"/>
                  </a:cubicBezTo>
                  <a:cubicBezTo>
                    <a:pt x="2917997" y="6138008"/>
                    <a:pt x="2964772" y="6100588"/>
                    <a:pt x="3002193" y="6053092"/>
                  </a:cubicBezTo>
                  <a:cubicBezTo>
                    <a:pt x="3008669" y="6045177"/>
                    <a:pt x="3015146" y="6035102"/>
                    <a:pt x="3026660" y="6036541"/>
                  </a:cubicBezTo>
                  <a:cubicBezTo>
                    <a:pt x="3038893" y="6038700"/>
                    <a:pt x="3039613" y="6051653"/>
                    <a:pt x="3042492" y="6061008"/>
                  </a:cubicBezTo>
                  <a:cubicBezTo>
                    <a:pt x="3064080" y="6127213"/>
                    <a:pt x="3094305" y="6189101"/>
                    <a:pt x="3130286" y="6248830"/>
                  </a:cubicBezTo>
                  <a:cubicBezTo>
                    <a:pt x="3146837" y="6276895"/>
                    <a:pt x="3167706" y="6302082"/>
                    <a:pt x="3177781" y="6333745"/>
                  </a:cubicBezTo>
                  <a:cubicBezTo>
                    <a:pt x="3184977" y="6348857"/>
                    <a:pt x="3204407" y="6353175"/>
                    <a:pt x="3209444" y="6370446"/>
                  </a:cubicBezTo>
                  <a:cubicBezTo>
                    <a:pt x="3219519" y="6386277"/>
                    <a:pt x="3228874" y="6402109"/>
                    <a:pt x="3242547" y="6415062"/>
                  </a:cubicBezTo>
                  <a:cubicBezTo>
                    <a:pt x="3279967" y="6449605"/>
                    <a:pt x="3316668" y="6484146"/>
                    <a:pt x="3356247" y="6516529"/>
                  </a:cubicBezTo>
                  <a:cubicBezTo>
                    <a:pt x="3382873" y="6538118"/>
                    <a:pt x="3410938" y="6557548"/>
                    <a:pt x="3441882" y="6573379"/>
                  </a:cubicBezTo>
                  <a:cubicBezTo>
                    <a:pt x="3464910" y="6577697"/>
                    <a:pt x="3478583" y="6597847"/>
                    <a:pt x="3499452" y="6605762"/>
                  </a:cubicBezTo>
                  <a:cubicBezTo>
                    <a:pt x="3513844" y="6607921"/>
                    <a:pt x="3521040" y="6620155"/>
                    <a:pt x="3531115" y="6628790"/>
                  </a:cubicBezTo>
                  <a:cubicBezTo>
                    <a:pt x="3557022" y="6641024"/>
                    <a:pt x="3582928" y="6653258"/>
                    <a:pt x="3612433" y="6653977"/>
                  </a:cubicBezTo>
                  <a:cubicBezTo>
                    <a:pt x="3646974" y="6669809"/>
                    <a:pt x="3683675" y="6680603"/>
                    <a:pt x="3718937" y="6692837"/>
                  </a:cubicBezTo>
                  <a:cubicBezTo>
                    <a:pt x="3743404" y="6697874"/>
                    <a:pt x="3767151" y="6704351"/>
                    <a:pt x="3792338" y="6705070"/>
                  </a:cubicBezTo>
                  <a:cubicBezTo>
                    <a:pt x="3822562" y="6707229"/>
                    <a:pt x="3849908" y="6720182"/>
                    <a:pt x="3879412" y="6724500"/>
                  </a:cubicBezTo>
                  <a:cubicBezTo>
                    <a:pt x="3930506" y="6732416"/>
                    <a:pt x="3982319" y="6728098"/>
                    <a:pt x="4033412" y="6730257"/>
                  </a:cubicBezTo>
                  <a:cubicBezTo>
                    <a:pt x="4050683" y="6730977"/>
                    <a:pt x="4069393" y="6728098"/>
                    <a:pt x="4085224" y="6738892"/>
                  </a:cubicBezTo>
                  <a:cubicBezTo>
                    <a:pt x="4097458" y="6743930"/>
                    <a:pt x="4113289" y="6741052"/>
                    <a:pt x="4122645" y="6751846"/>
                  </a:cubicBezTo>
                  <a:cubicBezTo>
                    <a:pt x="4134878" y="6764799"/>
                    <a:pt x="4149271" y="6766238"/>
                    <a:pt x="4165102" y="6762640"/>
                  </a:cubicBezTo>
                  <a:cubicBezTo>
                    <a:pt x="4223392" y="6771275"/>
                    <a:pt x="4281681" y="6779191"/>
                    <a:pt x="4335653" y="6805098"/>
                  </a:cubicBezTo>
                  <a:cubicBezTo>
                    <a:pt x="4351485" y="6810135"/>
                    <a:pt x="4366597" y="6799341"/>
                    <a:pt x="4382428" y="6803658"/>
                  </a:cubicBezTo>
                  <a:cubicBezTo>
                    <a:pt x="4438559" y="6820210"/>
                    <a:pt x="4498287" y="6807256"/>
                    <a:pt x="4555138" y="6823808"/>
                  </a:cubicBezTo>
                  <a:cubicBezTo>
                    <a:pt x="4571689" y="6821649"/>
                    <a:pt x="4588240" y="6824528"/>
                    <a:pt x="4604072" y="6828126"/>
                  </a:cubicBezTo>
                  <a:cubicBezTo>
                    <a:pt x="4637894" y="6836761"/>
                    <a:pt x="4670277" y="6851154"/>
                    <a:pt x="4705539" y="6852593"/>
                  </a:cubicBezTo>
                  <a:cubicBezTo>
                    <a:pt x="4753034" y="6850434"/>
                    <a:pt x="4800529" y="6852593"/>
                    <a:pt x="4847304" y="6855471"/>
                  </a:cubicBezTo>
                  <a:cubicBezTo>
                    <a:pt x="4899117" y="6859069"/>
                    <a:pt x="4948051" y="6857630"/>
                    <a:pt x="4995547" y="6837481"/>
                  </a:cubicBezTo>
                  <a:cubicBezTo>
                    <a:pt x="5008500" y="6828845"/>
                    <a:pt x="5023612" y="6828845"/>
                    <a:pt x="5038004" y="6825967"/>
                  </a:cubicBezTo>
                  <a:cubicBezTo>
                    <a:pt x="5066070" y="6810135"/>
                    <a:pt x="5097733" y="6814453"/>
                    <a:pt x="5128677" y="6811574"/>
                  </a:cubicBezTo>
                  <a:cubicBezTo>
                    <a:pt x="5182649" y="6807256"/>
                    <a:pt x="5236620" y="6805098"/>
                    <a:pt x="5289872" y="6796462"/>
                  </a:cubicBezTo>
                  <a:cubicBezTo>
                    <a:pt x="5311461" y="6797182"/>
                    <a:pt x="5332330" y="6785668"/>
                    <a:pt x="5353919" y="6788546"/>
                  </a:cubicBezTo>
                  <a:cubicBezTo>
                    <a:pt x="5406451" y="6784948"/>
                    <a:pt x="5456105" y="6769117"/>
                    <a:pt x="5504320" y="6750407"/>
                  </a:cubicBezTo>
                  <a:cubicBezTo>
                    <a:pt x="5551095" y="6731696"/>
                    <a:pt x="5599310" y="6722341"/>
                    <a:pt x="5649683" y="6723780"/>
                  </a:cubicBezTo>
                  <a:cubicBezTo>
                    <a:pt x="5725243" y="6700752"/>
                    <a:pt x="5808000" y="6705790"/>
                    <a:pt x="5879962" y="6668369"/>
                  </a:cubicBezTo>
                  <a:cubicBezTo>
                    <a:pt x="5900112" y="6661173"/>
                    <a:pt x="5922420" y="6659734"/>
                    <a:pt x="5941130" y="6647501"/>
                  </a:cubicBezTo>
                  <a:cubicBezTo>
                    <a:pt x="5964158" y="6629510"/>
                    <a:pt x="5994382" y="6625192"/>
                    <a:pt x="6017410" y="6607202"/>
                  </a:cubicBezTo>
                  <a:cubicBezTo>
                    <a:pt x="6050513" y="6576977"/>
                    <a:pt x="6093690" y="6563305"/>
                    <a:pt x="6128232" y="6535959"/>
                  </a:cubicBezTo>
                  <a:cubicBezTo>
                    <a:pt x="6143344" y="6531641"/>
                    <a:pt x="6151980" y="6517969"/>
                    <a:pt x="6162054" y="6508613"/>
                  </a:cubicBezTo>
                  <a:cubicBezTo>
                    <a:pt x="6205232" y="6467595"/>
                    <a:pt x="6257044" y="6436651"/>
                    <a:pt x="6291586" y="6386277"/>
                  </a:cubicBezTo>
                  <a:cubicBezTo>
                    <a:pt x="6304539" y="6367567"/>
                    <a:pt x="6318212" y="6350296"/>
                    <a:pt x="6336203" y="6336624"/>
                  </a:cubicBezTo>
                  <a:cubicBezTo>
                    <a:pt x="6341240" y="6314315"/>
                    <a:pt x="6348437" y="6292007"/>
                    <a:pt x="6367866" y="6277615"/>
                  </a:cubicBezTo>
                  <a:cubicBezTo>
                    <a:pt x="6376502" y="6271138"/>
                    <a:pt x="6386576" y="6265381"/>
                    <a:pt x="6393053" y="6256026"/>
                  </a:cubicBezTo>
                  <a:cubicBezTo>
                    <a:pt x="6398810" y="6245232"/>
                    <a:pt x="6398810" y="6222923"/>
                    <a:pt x="6419679" y="6235157"/>
                  </a:cubicBezTo>
                  <a:cubicBezTo>
                    <a:pt x="6449903" y="6252428"/>
                    <a:pt x="6483006" y="6261063"/>
                    <a:pt x="6513950" y="6276895"/>
                  </a:cubicBezTo>
                  <a:cubicBezTo>
                    <a:pt x="6549211" y="6294886"/>
                    <a:pt x="6587351" y="6306399"/>
                    <a:pt x="6624052" y="6322231"/>
                  </a:cubicBezTo>
                  <a:cubicBezTo>
                    <a:pt x="6643482" y="6321511"/>
                    <a:pt x="6662192" y="6322951"/>
                    <a:pt x="6680902" y="6329427"/>
                  </a:cubicBezTo>
                  <a:cubicBezTo>
                    <a:pt x="6701771" y="6336624"/>
                    <a:pt x="6722640" y="6343100"/>
                    <a:pt x="6742790" y="6350296"/>
                  </a:cubicBezTo>
                  <a:cubicBezTo>
                    <a:pt x="6799640" y="6360371"/>
                    <a:pt x="6857210" y="6370446"/>
                    <a:pt x="6914779" y="6376203"/>
                  </a:cubicBezTo>
                  <a:cubicBezTo>
                    <a:pt x="7074535" y="6394193"/>
                    <a:pt x="7231413" y="6437371"/>
                    <a:pt x="7393328" y="6438810"/>
                  </a:cubicBezTo>
                  <a:cubicBezTo>
                    <a:pt x="7407001" y="6438810"/>
                    <a:pt x="7422113" y="6436651"/>
                    <a:pt x="7435786" y="6442408"/>
                  </a:cubicBezTo>
                  <a:cubicBezTo>
                    <a:pt x="7451617" y="6445287"/>
                    <a:pt x="7466729" y="6441688"/>
                    <a:pt x="7482562" y="6442408"/>
                  </a:cubicBezTo>
                  <a:cubicBezTo>
                    <a:pt x="7487599" y="6442408"/>
                    <a:pt x="7491916" y="6442408"/>
                    <a:pt x="7496954" y="6442408"/>
                  </a:cubicBezTo>
                  <a:cubicBezTo>
                    <a:pt x="7503430" y="6442408"/>
                    <a:pt x="7509187" y="6443847"/>
                    <a:pt x="7515664" y="6443128"/>
                  </a:cubicBezTo>
                  <a:cubicBezTo>
                    <a:pt x="7542290" y="6435212"/>
                    <a:pt x="7568916" y="6434492"/>
                    <a:pt x="7595542" y="6440249"/>
                  </a:cubicBezTo>
                  <a:cubicBezTo>
                    <a:pt x="7602019" y="6441688"/>
                    <a:pt x="7607775" y="6439530"/>
                    <a:pt x="7614252" y="6438090"/>
                  </a:cubicBezTo>
                  <a:cubicBezTo>
                    <a:pt x="7652392" y="6424418"/>
                    <a:pt x="7690532" y="6435212"/>
                    <a:pt x="7727953" y="6440969"/>
                  </a:cubicBezTo>
                  <a:cubicBezTo>
                    <a:pt x="7753859" y="6444567"/>
                    <a:pt x="7779765" y="6438810"/>
                    <a:pt x="7805671" y="6440249"/>
                  </a:cubicBezTo>
                  <a:cubicBezTo>
                    <a:pt x="7825821" y="6442408"/>
                    <a:pt x="7845250" y="6452483"/>
                    <a:pt x="7865400" y="6447445"/>
                  </a:cubicBezTo>
                  <a:cubicBezTo>
                    <a:pt x="7879793" y="6443847"/>
                    <a:pt x="7889868" y="6447445"/>
                    <a:pt x="7901381" y="6454642"/>
                  </a:cubicBezTo>
                  <a:cubicBezTo>
                    <a:pt x="7943120" y="6456081"/>
                    <a:pt x="7984138" y="6466875"/>
                    <a:pt x="8025876" y="6464716"/>
                  </a:cubicBezTo>
                  <a:cubicBezTo>
                    <a:pt x="8030194" y="6464716"/>
                    <a:pt x="8035231" y="6464716"/>
                    <a:pt x="8039548" y="6462558"/>
                  </a:cubicBezTo>
                  <a:cubicBezTo>
                    <a:pt x="8053221" y="6456801"/>
                    <a:pt x="8067614" y="6456081"/>
                    <a:pt x="8081287" y="6453203"/>
                  </a:cubicBezTo>
                  <a:cubicBezTo>
                    <a:pt x="8090642" y="6448885"/>
                    <a:pt x="8101437" y="6453922"/>
                    <a:pt x="8110791" y="6448885"/>
                  </a:cubicBezTo>
                  <a:cubicBezTo>
                    <a:pt x="8113670" y="6447445"/>
                    <a:pt x="8116549" y="6446726"/>
                    <a:pt x="8118707" y="6446006"/>
                  </a:cubicBezTo>
                  <a:cubicBezTo>
                    <a:pt x="8146053" y="6440969"/>
                    <a:pt x="8174838" y="6453922"/>
                    <a:pt x="8200744" y="6438810"/>
                  </a:cubicBezTo>
                  <a:cubicBezTo>
                    <a:pt x="8251837" y="6430894"/>
                    <a:pt x="8303650" y="6422259"/>
                    <a:pt x="8354743" y="6414343"/>
                  </a:cubicBezTo>
                  <a:cubicBezTo>
                    <a:pt x="8401519" y="6406427"/>
                    <a:pt x="8451892" y="6407866"/>
                    <a:pt x="8491471" y="6374764"/>
                  </a:cubicBezTo>
                  <a:cubicBezTo>
                    <a:pt x="8499387" y="6368287"/>
                    <a:pt x="8510181" y="6367567"/>
                    <a:pt x="8520976" y="6368287"/>
                  </a:cubicBezTo>
                  <a:cubicBezTo>
                    <a:pt x="8549041" y="6371165"/>
                    <a:pt x="8577107" y="6368287"/>
                    <a:pt x="8605172" y="6369726"/>
                  </a:cubicBezTo>
                  <a:cubicBezTo>
                    <a:pt x="8662742" y="6372605"/>
                    <a:pt x="8718152" y="6361091"/>
                    <a:pt x="8770685" y="6337343"/>
                  </a:cubicBezTo>
                  <a:cubicBezTo>
                    <a:pt x="8795152" y="6326549"/>
                    <a:pt x="8819619" y="6313596"/>
                    <a:pt x="8848404" y="6317194"/>
                  </a:cubicBezTo>
                  <a:cubicBezTo>
                    <a:pt x="8882227" y="6300643"/>
                    <a:pt x="8919647" y="6291288"/>
                    <a:pt x="8952030" y="6271858"/>
                  </a:cubicBezTo>
                  <a:cubicBezTo>
                    <a:pt x="8967861" y="6259624"/>
                    <a:pt x="8980095" y="6243792"/>
                    <a:pt x="8995926" y="6230839"/>
                  </a:cubicBezTo>
                  <a:cubicBezTo>
                    <a:pt x="9001684" y="6221484"/>
                    <a:pt x="9009599" y="6216447"/>
                    <a:pt x="9019674" y="6212849"/>
                  </a:cubicBezTo>
                  <a:cubicBezTo>
                    <a:pt x="9034067" y="6208531"/>
                    <a:pt x="9047019" y="6200615"/>
                    <a:pt x="9057814" y="6190540"/>
                  </a:cubicBezTo>
                  <a:cubicBezTo>
                    <a:pt x="9094515" y="6158157"/>
                    <a:pt x="9136972" y="6132971"/>
                    <a:pt x="9162879" y="6089793"/>
                  </a:cubicBezTo>
                  <a:cubicBezTo>
                    <a:pt x="9166477" y="6085475"/>
                    <a:pt x="9170795" y="6082597"/>
                    <a:pt x="9174393" y="6078999"/>
                  </a:cubicBezTo>
                  <a:cubicBezTo>
                    <a:pt x="9185187" y="6055971"/>
                    <a:pt x="9212533" y="6052373"/>
                    <a:pt x="9228365" y="6036541"/>
                  </a:cubicBezTo>
                  <a:cubicBezTo>
                    <a:pt x="9262187" y="6001279"/>
                    <a:pt x="9293131" y="5964579"/>
                    <a:pt x="9321196" y="5925000"/>
                  </a:cubicBezTo>
                  <a:cubicBezTo>
                    <a:pt x="9343504" y="5894775"/>
                    <a:pt x="9348541" y="5857355"/>
                    <a:pt x="9367972" y="5827131"/>
                  </a:cubicBezTo>
                  <a:cubicBezTo>
                    <a:pt x="9412588" y="5758047"/>
                    <a:pt x="9434177" y="5679609"/>
                    <a:pt x="9464400" y="5604768"/>
                  </a:cubicBezTo>
                  <a:cubicBezTo>
                    <a:pt x="9455765" y="5547917"/>
                    <a:pt x="9455765" y="5486750"/>
                    <a:pt x="9457204" y="5426302"/>
                  </a:cubicBezTo>
                  <a:close/>
                  <a:moveTo>
                    <a:pt x="3696628" y="2014572"/>
                  </a:moveTo>
                  <a:cubicBezTo>
                    <a:pt x="3623227" y="2029684"/>
                    <a:pt x="3577171" y="2087974"/>
                    <a:pt x="3516723" y="2123235"/>
                  </a:cubicBezTo>
                  <a:cubicBezTo>
                    <a:pt x="3490097" y="2139067"/>
                    <a:pt x="3470667" y="2153459"/>
                    <a:pt x="3436125" y="2137628"/>
                  </a:cubicBezTo>
                  <a:cubicBezTo>
                    <a:pt x="3402303" y="2122516"/>
                    <a:pt x="3367761" y="2136188"/>
                    <a:pt x="3343294" y="2165693"/>
                  </a:cubicBezTo>
                  <a:cubicBezTo>
                    <a:pt x="3334658" y="2176487"/>
                    <a:pt x="3329621" y="2177926"/>
                    <a:pt x="3316668" y="2169291"/>
                  </a:cubicBezTo>
                  <a:cubicBezTo>
                    <a:pt x="3279967" y="2144824"/>
                    <a:pt x="3241827" y="2120357"/>
                    <a:pt x="3194332" y="2142665"/>
                  </a:cubicBezTo>
                  <a:cubicBezTo>
                    <a:pt x="3184977" y="2146983"/>
                    <a:pt x="3181379" y="2140506"/>
                    <a:pt x="3180659" y="2134749"/>
                  </a:cubicBezTo>
                  <a:cubicBezTo>
                    <a:pt x="3174902" y="2095170"/>
                    <a:pt x="3150435" y="2063507"/>
                    <a:pt x="3139641" y="2026086"/>
                  </a:cubicBezTo>
                  <a:cubicBezTo>
                    <a:pt x="3133884" y="2005937"/>
                    <a:pt x="3139641" y="1995862"/>
                    <a:pt x="3158351" y="1990825"/>
                  </a:cubicBezTo>
                  <a:cubicBezTo>
                    <a:pt x="3166267" y="1988666"/>
                    <a:pt x="3174902" y="1987227"/>
                    <a:pt x="3182818" y="1985068"/>
                  </a:cubicBezTo>
                  <a:cubicBezTo>
                    <a:pt x="3198650" y="1979311"/>
                    <a:pt x="3205126" y="1982909"/>
                    <a:pt x="3202968" y="2000900"/>
                  </a:cubicBezTo>
                  <a:cubicBezTo>
                    <a:pt x="3200809" y="2014572"/>
                    <a:pt x="3209444" y="2026806"/>
                    <a:pt x="3221678" y="2028245"/>
                  </a:cubicBezTo>
                  <a:cubicBezTo>
                    <a:pt x="3247584" y="2031843"/>
                    <a:pt x="3274210" y="2040479"/>
                    <a:pt x="3298677" y="2018170"/>
                  </a:cubicBezTo>
                  <a:cubicBezTo>
                    <a:pt x="3317387" y="2000900"/>
                    <a:pt x="3340415" y="1990105"/>
                    <a:pt x="3366322" y="1987946"/>
                  </a:cubicBezTo>
                  <a:cubicBezTo>
                    <a:pt x="3388630" y="1985787"/>
                    <a:pt x="3404462" y="1994423"/>
                    <a:pt x="3407340" y="2016011"/>
                  </a:cubicBezTo>
                  <a:cubicBezTo>
                    <a:pt x="3409499" y="2032563"/>
                    <a:pt x="3415976" y="2033283"/>
                    <a:pt x="3428929" y="2030404"/>
                  </a:cubicBezTo>
                  <a:cubicBezTo>
                    <a:pt x="3441882" y="2028245"/>
                    <a:pt x="3454835" y="2028245"/>
                    <a:pt x="3467788" y="2028245"/>
                  </a:cubicBezTo>
                  <a:cubicBezTo>
                    <a:pt x="3483620" y="2028245"/>
                    <a:pt x="3496573" y="2035441"/>
                    <a:pt x="3497293" y="2052712"/>
                  </a:cubicBezTo>
                  <a:cubicBezTo>
                    <a:pt x="3498732" y="2084376"/>
                    <a:pt x="3516003" y="2079338"/>
                    <a:pt x="3535433" y="2071422"/>
                  </a:cubicBezTo>
                  <a:cubicBezTo>
                    <a:pt x="3559900" y="2061348"/>
                    <a:pt x="3580050" y="2044077"/>
                    <a:pt x="3599479" y="2026806"/>
                  </a:cubicBezTo>
                  <a:cubicBezTo>
                    <a:pt x="3608834" y="2018170"/>
                    <a:pt x="3618909" y="2010255"/>
                    <a:pt x="3628264" y="2001619"/>
                  </a:cubicBezTo>
                  <a:cubicBezTo>
                    <a:pt x="3629703" y="2003058"/>
                    <a:pt x="3631143" y="2004498"/>
                    <a:pt x="3631862" y="2005937"/>
                  </a:cubicBezTo>
                  <a:cubicBezTo>
                    <a:pt x="3628984" y="2013853"/>
                    <a:pt x="3626825" y="2021769"/>
                    <a:pt x="3621788" y="2037600"/>
                  </a:cubicBezTo>
                  <a:cubicBezTo>
                    <a:pt x="3646255" y="2018890"/>
                    <a:pt x="3663526" y="2005217"/>
                    <a:pt x="3682236" y="1992264"/>
                  </a:cubicBezTo>
                  <a:cubicBezTo>
                    <a:pt x="3687993" y="1988666"/>
                    <a:pt x="3695189" y="1974993"/>
                    <a:pt x="3701666" y="1987227"/>
                  </a:cubicBezTo>
                  <a:cubicBezTo>
                    <a:pt x="3708862" y="1994423"/>
                    <a:pt x="3709582" y="2011694"/>
                    <a:pt x="3696628" y="2014572"/>
                  </a:cubicBezTo>
                  <a:close/>
                </a:path>
              </a:pathLst>
            </a:custGeom>
            <a:solidFill>
              <a:schemeClr val="accent2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7AF12D8-90CD-48FE-905F-E2B4302C48FB}"/>
                </a:ext>
              </a:extLst>
            </p:cNvPr>
            <p:cNvSpPr/>
            <p:nvPr/>
          </p:nvSpPr>
          <p:spPr>
            <a:xfrm>
              <a:off x="3583329" y="4004287"/>
              <a:ext cx="359738" cy="575696"/>
            </a:xfrm>
            <a:custGeom>
              <a:avLst/>
              <a:gdLst>
                <a:gd name="connsiteX0" fmla="*/ 96237 w 460678"/>
                <a:gd name="connsiteY0" fmla="*/ 263698 h 737233"/>
                <a:gd name="connsiteX1" fmla="*/ 50181 w 460678"/>
                <a:gd name="connsiteY1" fmla="*/ 195334 h 737233"/>
                <a:gd name="connsiteX2" fmla="*/ 24994 w 460678"/>
                <a:gd name="connsiteY2" fmla="*/ 206129 h 737233"/>
                <a:gd name="connsiteX3" fmla="*/ 18517 w 460678"/>
                <a:gd name="connsiteY3" fmla="*/ 241390 h 737233"/>
                <a:gd name="connsiteX4" fmla="*/ 14919 w 460678"/>
                <a:gd name="connsiteY4" fmla="*/ 137045 h 737233"/>
                <a:gd name="connsiteX5" fmla="*/ 73209 w 460678"/>
                <a:gd name="connsiteY5" fmla="*/ 80195 h 737233"/>
                <a:gd name="connsiteX6" fmla="*/ 116386 w 460678"/>
                <a:gd name="connsiteY6" fmla="*/ 36297 h 737233"/>
                <a:gd name="connsiteX7" fmla="*/ 192666 w 460678"/>
                <a:gd name="connsiteY7" fmla="*/ 13989 h 737233"/>
                <a:gd name="connsiteX8" fmla="*/ 230086 w 460678"/>
                <a:gd name="connsiteY8" fmla="*/ 6073 h 737233"/>
                <a:gd name="connsiteX9" fmla="*/ 277581 w 460678"/>
                <a:gd name="connsiteY9" fmla="*/ 13989 h 737233"/>
                <a:gd name="connsiteX10" fmla="*/ 316441 w 460678"/>
                <a:gd name="connsiteY10" fmla="*/ 19746 h 737233"/>
                <a:gd name="connsiteX11" fmla="*/ 365375 w 460678"/>
                <a:gd name="connsiteY11" fmla="*/ 33419 h 737233"/>
                <a:gd name="connsiteX12" fmla="*/ 408553 w 460678"/>
                <a:gd name="connsiteY12" fmla="*/ 64363 h 737233"/>
                <a:gd name="connsiteX13" fmla="*/ 423665 w 460678"/>
                <a:gd name="connsiteY13" fmla="*/ 75157 h 737233"/>
                <a:gd name="connsiteX14" fmla="*/ 458926 w 460678"/>
                <a:gd name="connsiteY14" fmla="*/ 196054 h 737233"/>
                <a:gd name="connsiteX15" fmla="*/ 452450 w 460678"/>
                <a:gd name="connsiteY15" fmla="*/ 368763 h 737233"/>
                <a:gd name="connsiteX16" fmla="*/ 451730 w 460678"/>
                <a:gd name="connsiteY16" fmla="*/ 385314 h 737233"/>
                <a:gd name="connsiteX17" fmla="*/ 439497 w 460678"/>
                <a:gd name="connsiteY17" fmla="*/ 406183 h 737233"/>
                <a:gd name="connsiteX18" fmla="*/ 430141 w 460678"/>
                <a:gd name="connsiteY18" fmla="*/ 385314 h 737233"/>
                <a:gd name="connsiteX19" fmla="*/ 436618 w 460678"/>
                <a:gd name="connsiteY19" fmla="*/ 265137 h 737233"/>
                <a:gd name="connsiteX20" fmla="*/ 438777 w 460678"/>
                <a:gd name="connsiteY20" fmla="*/ 205409 h 737233"/>
                <a:gd name="connsiteX21" fmla="*/ 411431 w 460678"/>
                <a:gd name="connsiteY21" fmla="*/ 246427 h 737233"/>
                <a:gd name="connsiteX22" fmla="*/ 402796 w 460678"/>
                <a:gd name="connsiteY22" fmla="*/ 310474 h 737233"/>
                <a:gd name="connsiteX23" fmla="*/ 392721 w 460678"/>
                <a:gd name="connsiteY23" fmla="*/ 321268 h 737233"/>
                <a:gd name="connsiteX24" fmla="*/ 386244 w 460678"/>
                <a:gd name="connsiteY24" fmla="*/ 310474 h 737233"/>
                <a:gd name="connsiteX25" fmla="*/ 383366 w 460678"/>
                <a:gd name="connsiteY25" fmla="*/ 285287 h 737233"/>
                <a:gd name="connsiteX26" fmla="*/ 350983 w 460678"/>
                <a:gd name="connsiteY26" fmla="*/ 298240 h 737233"/>
                <a:gd name="connsiteX27" fmla="*/ 337310 w 460678"/>
                <a:gd name="connsiteY27" fmla="*/ 311913 h 737233"/>
                <a:gd name="connsiteX28" fmla="*/ 313563 w 460678"/>
                <a:gd name="connsiteY28" fmla="*/ 322707 h 737233"/>
                <a:gd name="connsiteX29" fmla="*/ 254553 w 460678"/>
                <a:gd name="connsiteY29" fmla="*/ 368044 h 737233"/>
                <a:gd name="connsiteX30" fmla="*/ 296291 w 460678"/>
                <a:gd name="connsiteY30" fmla="*/ 410501 h 737233"/>
                <a:gd name="connsiteX31" fmla="*/ 366095 w 460678"/>
                <a:gd name="connsiteY31" fmla="*/ 395389 h 737233"/>
                <a:gd name="connsiteX32" fmla="*/ 425104 w 460678"/>
                <a:gd name="connsiteY32" fmla="*/ 417697 h 737233"/>
                <a:gd name="connsiteX33" fmla="*/ 435898 w 460678"/>
                <a:gd name="connsiteY33" fmla="*/ 505491 h 737233"/>
                <a:gd name="connsiteX34" fmla="*/ 430141 w 460678"/>
                <a:gd name="connsiteY34" fmla="*/ 713462 h 737233"/>
                <a:gd name="connsiteX35" fmla="*/ 420067 w 460678"/>
                <a:gd name="connsiteY35" fmla="*/ 737210 h 737233"/>
                <a:gd name="connsiteX36" fmla="*/ 409992 w 460678"/>
                <a:gd name="connsiteY36" fmla="*/ 712742 h 737233"/>
                <a:gd name="connsiteX37" fmla="*/ 409992 w 460678"/>
                <a:gd name="connsiteY37" fmla="*/ 544351 h 737233"/>
                <a:gd name="connsiteX38" fmla="*/ 380487 w 460678"/>
                <a:gd name="connsiteY38" fmla="*/ 511968 h 737233"/>
                <a:gd name="connsiteX39" fmla="*/ 315002 w 460678"/>
                <a:gd name="connsiteY39" fmla="*/ 574575 h 737233"/>
                <a:gd name="connsiteX40" fmla="*/ 316441 w 460678"/>
                <a:gd name="connsiteY40" fmla="*/ 670285 h 737233"/>
                <a:gd name="connsiteX41" fmla="*/ 305646 w 460678"/>
                <a:gd name="connsiteY41" fmla="*/ 686836 h 737233"/>
                <a:gd name="connsiteX42" fmla="*/ 292693 w 460678"/>
                <a:gd name="connsiteY42" fmla="*/ 668846 h 737233"/>
                <a:gd name="connsiteX43" fmla="*/ 297011 w 460678"/>
                <a:gd name="connsiteY43" fmla="*/ 629986 h 737233"/>
                <a:gd name="connsiteX44" fmla="*/ 294852 w 460678"/>
                <a:gd name="connsiteY44" fmla="*/ 573855 h 737233"/>
                <a:gd name="connsiteX45" fmla="*/ 228647 w 460678"/>
                <a:gd name="connsiteY45" fmla="*/ 529239 h 737233"/>
                <a:gd name="connsiteX46" fmla="*/ 214255 w 460678"/>
                <a:gd name="connsiteY46" fmla="*/ 557304 h 737233"/>
                <a:gd name="connsiteX47" fmla="*/ 206339 w 460678"/>
                <a:gd name="connsiteY47" fmla="*/ 591846 h 737233"/>
                <a:gd name="connsiteX48" fmla="*/ 194105 w 460678"/>
                <a:gd name="connsiteY48" fmla="*/ 559463 h 737233"/>
                <a:gd name="connsiteX49" fmla="*/ 161003 w 460678"/>
                <a:gd name="connsiteY49" fmla="*/ 523482 h 737233"/>
                <a:gd name="connsiteX50" fmla="*/ 119265 w 460678"/>
                <a:gd name="connsiteY50" fmla="*/ 565220 h 737233"/>
                <a:gd name="connsiteX51" fmla="*/ 111348 w 460678"/>
                <a:gd name="connsiteY51" fmla="*/ 696911 h 737233"/>
                <a:gd name="connsiteX52" fmla="*/ 109190 w 460678"/>
                <a:gd name="connsiteY52" fmla="*/ 722097 h 737233"/>
                <a:gd name="connsiteX53" fmla="*/ 95517 w 460678"/>
                <a:gd name="connsiteY53" fmla="*/ 735770 h 737233"/>
                <a:gd name="connsiteX54" fmla="*/ 87601 w 460678"/>
                <a:gd name="connsiteY54" fmla="*/ 717780 h 737233"/>
                <a:gd name="connsiteX55" fmla="*/ 95517 w 460678"/>
                <a:gd name="connsiteY55" fmla="*/ 580332 h 737233"/>
                <a:gd name="connsiteX56" fmla="*/ 24274 w 460678"/>
                <a:gd name="connsiteY56" fmla="*/ 483903 h 737233"/>
                <a:gd name="connsiteX57" fmla="*/ 31471 w 460678"/>
                <a:gd name="connsiteY57" fmla="*/ 598323 h 737233"/>
                <a:gd name="connsiteX58" fmla="*/ 26433 w 460678"/>
                <a:gd name="connsiteY58" fmla="*/ 621350 h 737233"/>
                <a:gd name="connsiteX59" fmla="*/ 10601 w 460678"/>
                <a:gd name="connsiteY59" fmla="*/ 622070 h 737233"/>
                <a:gd name="connsiteX60" fmla="*/ 6284 w 460678"/>
                <a:gd name="connsiteY60" fmla="*/ 601201 h 737233"/>
                <a:gd name="connsiteX61" fmla="*/ 1246 w 460678"/>
                <a:gd name="connsiteY61" fmla="*/ 472389 h 737233"/>
                <a:gd name="connsiteX62" fmla="*/ 20676 w 460678"/>
                <a:gd name="connsiteY62" fmla="*/ 442165 h 737233"/>
                <a:gd name="connsiteX63" fmla="*/ 48022 w 460678"/>
                <a:gd name="connsiteY63" fmla="*/ 409782 h 737233"/>
                <a:gd name="connsiteX64" fmla="*/ 129339 w 460678"/>
                <a:gd name="connsiteY64" fmla="*/ 337099 h 737233"/>
                <a:gd name="connsiteX65" fmla="*/ 178274 w 460678"/>
                <a:gd name="connsiteY65" fmla="*/ 308315 h 737233"/>
                <a:gd name="connsiteX66" fmla="*/ 206339 w 460678"/>
                <a:gd name="connsiteY66" fmla="*/ 286006 h 737233"/>
                <a:gd name="connsiteX67" fmla="*/ 246638 w 460678"/>
                <a:gd name="connsiteY67" fmla="*/ 252184 h 737233"/>
                <a:gd name="connsiteX68" fmla="*/ 286936 w 460678"/>
                <a:gd name="connsiteY68" fmla="*/ 222680 h 737233"/>
                <a:gd name="connsiteX69" fmla="*/ 308525 w 460678"/>
                <a:gd name="connsiteY69" fmla="*/ 193175 h 737233"/>
                <a:gd name="connsiteX70" fmla="*/ 253834 w 460678"/>
                <a:gd name="connsiteY70" fmla="*/ 132727 h 737233"/>
                <a:gd name="connsiteX71" fmla="*/ 195544 w 460678"/>
                <a:gd name="connsiteY71" fmla="*/ 125531 h 737233"/>
                <a:gd name="connsiteX72" fmla="*/ 154526 w 460678"/>
                <a:gd name="connsiteY72" fmla="*/ 153596 h 737233"/>
                <a:gd name="connsiteX73" fmla="*/ 128620 w 460678"/>
                <a:gd name="connsiteY73" fmla="*/ 201091 h 737233"/>
                <a:gd name="connsiteX74" fmla="*/ 96237 w 460678"/>
                <a:gd name="connsiteY74" fmla="*/ 263698 h 73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60678" h="737233">
                  <a:moveTo>
                    <a:pt x="96237" y="263698"/>
                  </a:moveTo>
                  <a:cubicBezTo>
                    <a:pt x="94797" y="229876"/>
                    <a:pt x="73209" y="212605"/>
                    <a:pt x="50181" y="195334"/>
                  </a:cubicBezTo>
                  <a:cubicBezTo>
                    <a:pt x="34349" y="183820"/>
                    <a:pt x="25714" y="182381"/>
                    <a:pt x="24994" y="206129"/>
                  </a:cubicBezTo>
                  <a:cubicBezTo>
                    <a:pt x="24994" y="217642"/>
                    <a:pt x="27153" y="230595"/>
                    <a:pt x="18517" y="241390"/>
                  </a:cubicBezTo>
                  <a:cubicBezTo>
                    <a:pt x="-3071" y="219082"/>
                    <a:pt x="-6669" y="160073"/>
                    <a:pt x="14919" y="137045"/>
                  </a:cubicBezTo>
                  <a:cubicBezTo>
                    <a:pt x="32910" y="116895"/>
                    <a:pt x="53059" y="98905"/>
                    <a:pt x="73209" y="80195"/>
                  </a:cubicBezTo>
                  <a:cubicBezTo>
                    <a:pt x="88321" y="66522"/>
                    <a:pt x="103433" y="52849"/>
                    <a:pt x="116386" y="36297"/>
                  </a:cubicBezTo>
                  <a:cubicBezTo>
                    <a:pt x="140853" y="5354"/>
                    <a:pt x="153806" y="1756"/>
                    <a:pt x="192666" y="13989"/>
                  </a:cubicBezTo>
                  <a:cubicBezTo>
                    <a:pt x="206339" y="18307"/>
                    <a:pt x="217853" y="11831"/>
                    <a:pt x="230086" y="6073"/>
                  </a:cubicBezTo>
                  <a:cubicBezTo>
                    <a:pt x="247357" y="-1123"/>
                    <a:pt x="263189" y="-5441"/>
                    <a:pt x="277581" y="13989"/>
                  </a:cubicBezTo>
                  <a:cubicBezTo>
                    <a:pt x="286936" y="26942"/>
                    <a:pt x="303488" y="25503"/>
                    <a:pt x="316441" y="19746"/>
                  </a:cubicBezTo>
                  <a:cubicBezTo>
                    <a:pt x="337310" y="11111"/>
                    <a:pt x="352422" y="17587"/>
                    <a:pt x="365375" y="33419"/>
                  </a:cubicBezTo>
                  <a:cubicBezTo>
                    <a:pt x="376889" y="47092"/>
                    <a:pt x="391282" y="57886"/>
                    <a:pt x="408553" y="64363"/>
                  </a:cubicBezTo>
                  <a:cubicBezTo>
                    <a:pt x="414310" y="66522"/>
                    <a:pt x="423665" y="70839"/>
                    <a:pt x="423665" y="75157"/>
                  </a:cubicBezTo>
                  <a:cubicBezTo>
                    <a:pt x="427263" y="117615"/>
                    <a:pt x="469721" y="147839"/>
                    <a:pt x="458926" y="196054"/>
                  </a:cubicBezTo>
                  <a:cubicBezTo>
                    <a:pt x="445973" y="252904"/>
                    <a:pt x="461805" y="311193"/>
                    <a:pt x="452450" y="368763"/>
                  </a:cubicBezTo>
                  <a:cubicBezTo>
                    <a:pt x="451730" y="374520"/>
                    <a:pt x="452450" y="380277"/>
                    <a:pt x="451730" y="385314"/>
                  </a:cubicBezTo>
                  <a:cubicBezTo>
                    <a:pt x="450291" y="393950"/>
                    <a:pt x="452450" y="406903"/>
                    <a:pt x="439497" y="406183"/>
                  </a:cubicBezTo>
                  <a:cubicBezTo>
                    <a:pt x="429422" y="405464"/>
                    <a:pt x="430141" y="393950"/>
                    <a:pt x="430141" y="385314"/>
                  </a:cubicBezTo>
                  <a:cubicBezTo>
                    <a:pt x="430141" y="345016"/>
                    <a:pt x="427982" y="304716"/>
                    <a:pt x="436618" y="265137"/>
                  </a:cubicBezTo>
                  <a:cubicBezTo>
                    <a:pt x="440936" y="246427"/>
                    <a:pt x="443095" y="226997"/>
                    <a:pt x="438777" y="205409"/>
                  </a:cubicBezTo>
                  <a:cubicBezTo>
                    <a:pt x="420067" y="214764"/>
                    <a:pt x="412870" y="228437"/>
                    <a:pt x="411431" y="246427"/>
                  </a:cubicBezTo>
                  <a:cubicBezTo>
                    <a:pt x="409272" y="268016"/>
                    <a:pt x="406394" y="288885"/>
                    <a:pt x="402796" y="310474"/>
                  </a:cubicBezTo>
                  <a:cubicBezTo>
                    <a:pt x="402076" y="316231"/>
                    <a:pt x="399197" y="321988"/>
                    <a:pt x="392721" y="321268"/>
                  </a:cubicBezTo>
                  <a:cubicBezTo>
                    <a:pt x="386964" y="320548"/>
                    <a:pt x="386964" y="314791"/>
                    <a:pt x="386244" y="310474"/>
                  </a:cubicBezTo>
                  <a:cubicBezTo>
                    <a:pt x="384085" y="301838"/>
                    <a:pt x="394160" y="288885"/>
                    <a:pt x="383366" y="285287"/>
                  </a:cubicBezTo>
                  <a:cubicBezTo>
                    <a:pt x="371852" y="280969"/>
                    <a:pt x="361057" y="291763"/>
                    <a:pt x="350983" y="298240"/>
                  </a:cubicBezTo>
                  <a:cubicBezTo>
                    <a:pt x="345946" y="301838"/>
                    <a:pt x="339469" y="306156"/>
                    <a:pt x="337310" y="311913"/>
                  </a:cubicBezTo>
                  <a:cubicBezTo>
                    <a:pt x="332992" y="324866"/>
                    <a:pt x="325796" y="324146"/>
                    <a:pt x="313563" y="322707"/>
                  </a:cubicBezTo>
                  <a:cubicBezTo>
                    <a:pt x="282619" y="319109"/>
                    <a:pt x="253114" y="342857"/>
                    <a:pt x="254553" y="368044"/>
                  </a:cubicBezTo>
                  <a:cubicBezTo>
                    <a:pt x="255273" y="394669"/>
                    <a:pt x="269665" y="409782"/>
                    <a:pt x="296291" y="410501"/>
                  </a:cubicBezTo>
                  <a:cubicBezTo>
                    <a:pt x="320039" y="410501"/>
                    <a:pt x="343787" y="411221"/>
                    <a:pt x="366095" y="395389"/>
                  </a:cubicBezTo>
                  <a:cubicBezTo>
                    <a:pt x="385525" y="381716"/>
                    <a:pt x="409272" y="401146"/>
                    <a:pt x="425104" y="417697"/>
                  </a:cubicBezTo>
                  <a:cubicBezTo>
                    <a:pt x="453169" y="447202"/>
                    <a:pt x="440216" y="474548"/>
                    <a:pt x="435898" y="505491"/>
                  </a:cubicBezTo>
                  <a:cubicBezTo>
                    <a:pt x="426543" y="574575"/>
                    <a:pt x="431580" y="643659"/>
                    <a:pt x="430141" y="713462"/>
                  </a:cubicBezTo>
                  <a:cubicBezTo>
                    <a:pt x="430141" y="722097"/>
                    <a:pt x="436618" y="737929"/>
                    <a:pt x="420067" y="737210"/>
                  </a:cubicBezTo>
                  <a:cubicBezTo>
                    <a:pt x="404955" y="736490"/>
                    <a:pt x="409992" y="721378"/>
                    <a:pt x="409992" y="712742"/>
                  </a:cubicBezTo>
                  <a:cubicBezTo>
                    <a:pt x="409272" y="656612"/>
                    <a:pt x="408553" y="600481"/>
                    <a:pt x="409992" y="544351"/>
                  </a:cubicBezTo>
                  <a:cubicBezTo>
                    <a:pt x="410712" y="522042"/>
                    <a:pt x="400637" y="512687"/>
                    <a:pt x="380487" y="511968"/>
                  </a:cubicBezTo>
                  <a:cubicBezTo>
                    <a:pt x="313563" y="510529"/>
                    <a:pt x="309964" y="504052"/>
                    <a:pt x="315002" y="574575"/>
                  </a:cubicBezTo>
                  <a:cubicBezTo>
                    <a:pt x="317161" y="606238"/>
                    <a:pt x="316441" y="637902"/>
                    <a:pt x="316441" y="670285"/>
                  </a:cubicBezTo>
                  <a:cubicBezTo>
                    <a:pt x="316441" y="677481"/>
                    <a:pt x="316441" y="686836"/>
                    <a:pt x="305646" y="686836"/>
                  </a:cubicBezTo>
                  <a:cubicBezTo>
                    <a:pt x="294852" y="686836"/>
                    <a:pt x="291974" y="677481"/>
                    <a:pt x="292693" y="668846"/>
                  </a:cubicBezTo>
                  <a:cubicBezTo>
                    <a:pt x="293413" y="655892"/>
                    <a:pt x="297011" y="642939"/>
                    <a:pt x="297011" y="629986"/>
                  </a:cubicBezTo>
                  <a:cubicBezTo>
                    <a:pt x="297731" y="611276"/>
                    <a:pt x="297011" y="592565"/>
                    <a:pt x="294852" y="573855"/>
                  </a:cubicBezTo>
                  <a:cubicBezTo>
                    <a:pt x="289095" y="527080"/>
                    <a:pt x="277581" y="526360"/>
                    <a:pt x="228647" y="529239"/>
                  </a:cubicBezTo>
                  <a:cubicBezTo>
                    <a:pt x="209937" y="529959"/>
                    <a:pt x="215694" y="546510"/>
                    <a:pt x="214255" y="557304"/>
                  </a:cubicBezTo>
                  <a:cubicBezTo>
                    <a:pt x="212096" y="569538"/>
                    <a:pt x="220012" y="591126"/>
                    <a:pt x="206339" y="591846"/>
                  </a:cubicBezTo>
                  <a:cubicBezTo>
                    <a:pt x="191227" y="593285"/>
                    <a:pt x="195544" y="570977"/>
                    <a:pt x="194105" y="559463"/>
                  </a:cubicBezTo>
                  <a:cubicBezTo>
                    <a:pt x="191227" y="538594"/>
                    <a:pt x="190507" y="520603"/>
                    <a:pt x="161003" y="523482"/>
                  </a:cubicBezTo>
                  <a:cubicBezTo>
                    <a:pt x="131498" y="526360"/>
                    <a:pt x="121423" y="533557"/>
                    <a:pt x="119265" y="565220"/>
                  </a:cubicBezTo>
                  <a:cubicBezTo>
                    <a:pt x="117106" y="609117"/>
                    <a:pt x="109190" y="653014"/>
                    <a:pt x="111348" y="696911"/>
                  </a:cubicBezTo>
                  <a:cubicBezTo>
                    <a:pt x="112068" y="705546"/>
                    <a:pt x="109910" y="713462"/>
                    <a:pt x="109190" y="722097"/>
                  </a:cubicBezTo>
                  <a:cubicBezTo>
                    <a:pt x="107750" y="730013"/>
                    <a:pt x="106311" y="737929"/>
                    <a:pt x="95517" y="735770"/>
                  </a:cubicBezTo>
                  <a:cubicBezTo>
                    <a:pt x="85442" y="733612"/>
                    <a:pt x="86162" y="724976"/>
                    <a:pt x="87601" y="717780"/>
                  </a:cubicBezTo>
                  <a:cubicBezTo>
                    <a:pt x="96237" y="672444"/>
                    <a:pt x="95517" y="626388"/>
                    <a:pt x="95517" y="580332"/>
                  </a:cubicBezTo>
                  <a:cubicBezTo>
                    <a:pt x="95517" y="534276"/>
                    <a:pt x="71769" y="501893"/>
                    <a:pt x="24274" y="483903"/>
                  </a:cubicBezTo>
                  <a:cubicBezTo>
                    <a:pt x="27153" y="522762"/>
                    <a:pt x="22835" y="560902"/>
                    <a:pt x="31471" y="598323"/>
                  </a:cubicBezTo>
                  <a:cubicBezTo>
                    <a:pt x="33629" y="606958"/>
                    <a:pt x="33629" y="615593"/>
                    <a:pt x="26433" y="621350"/>
                  </a:cubicBezTo>
                  <a:cubicBezTo>
                    <a:pt x="22116" y="624948"/>
                    <a:pt x="15639" y="625668"/>
                    <a:pt x="10601" y="622070"/>
                  </a:cubicBezTo>
                  <a:cubicBezTo>
                    <a:pt x="4125" y="616313"/>
                    <a:pt x="5564" y="608397"/>
                    <a:pt x="6284" y="601201"/>
                  </a:cubicBezTo>
                  <a:cubicBezTo>
                    <a:pt x="12041" y="558024"/>
                    <a:pt x="7003" y="515566"/>
                    <a:pt x="1246" y="472389"/>
                  </a:cubicBezTo>
                  <a:cubicBezTo>
                    <a:pt x="-912" y="456557"/>
                    <a:pt x="-3071" y="443604"/>
                    <a:pt x="20676" y="442165"/>
                  </a:cubicBezTo>
                  <a:cubicBezTo>
                    <a:pt x="35788" y="440725"/>
                    <a:pt x="44424" y="424174"/>
                    <a:pt x="48022" y="409782"/>
                  </a:cubicBezTo>
                  <a:cubicBezTo>
                    <a:pt x="58097" y="370922"/>
                    <a:pt x="89760" y="341417"/>
                    <a:pt x="129339" y="337099"/>
                  </a:cubicBezTo>
                  <a:cubicBezTo>
                    <a:pt x="150928" y="334941"/>
                    <a:pt x="168918" y="331343"/>
                    <a:pt x="178274" y="308315"/>
                  </a:cubicBezTo>
                  <a:cubicBezTo>
                    <a:pt x="182591" y="297520"/>
                    <a:pt x="195544" y="291763"/>
                    <a:pt x="206339" y="286006"/>
                  </a:cubicBezTo>
                  <a:cubicBezTo>
                    <a:pt x="222170" y="277371"/>
                    <a:pt x="236563" y="267296"/>
                    <a:pt x="246638" y="252184"/>
                  </a:cubicBezTo>
                  <a:cubicBezTo>
                    <a:pt x="255993" y="237072"/>
                    <a:pt x="264628" y="222680"/>
                    <a:pt x="286936" y="222680"/>
                  </a:cubicBezTo>
                  <a:cubicBezTo>
                    <a:pt x="301329" y="222680"/>
                    <a:pt x="307086" y="206848"/>
                    <a:pt x="308525" y="193175"/>
                  </a:cubicBezTo>
                  <a:cubicBezTo>
                    <a:pt x="312123" y="162951"/>
                    <a:pt x="284778" y="134166"/>
                    <a:pt x="253834" y="132727"/>
                  </a:cubicBezTo>
                  <a:cubicBezTo>
                    <a:pt x="234404" y="132007"/>
                    <a:pt x="214974" y="129129"/>
                    <a:pt x="195544" y="125531"/>
                  </a:cubicBezTo>
                  <a:cubicBezTo>
                    <a:pt x="171797" y="121213"/>
                    <a:pt x="157404" y="129129"/>
                    <a:pt x="154526" y="153596"/>
                  </a:cubicBezTo>
                  <a:cubicBezTo>
                    <a:pt x="152367" y="173746"/>
                    <a:pt x="145171" y="190297"/>
                    <a:pt x="128620" y="201091"/>
                  </a:cubicBezTo>
                  <a:cubicBezTo>
                    <a:pt x="110629" y="216923"/>
                    <a:pt x="113508" y="243549"/>
                    <a:pt x="96237" y="263698"/>
                  </a:cubicBezTo>
                  <a:close/>
                </a:path>
              </a:pathLst>
            </a:custGeom>
            <a:solidFill>
              <a:schemeClr val="accent3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7" name="Graphic 2">
              <a:extLst>
                <a:ext uri="{FF2B5EF4-FFF2-40B4-BE49-F238E27FC236}">
                  <a16:creationId xmlns:a16="http://schemas.microsoft.com/office/drawing/2014/main" id="{82A7EF28-51DC-46BE-BD8E-86F99640C709}"/>
                </a:ext>
              </a:extLst>
            </p:cNvPr>
            <p:cNvGrpSpPr/>
            <p:nvPr/>
          </p:nvGrpSpPr>
          <p:grpSpPr>
            <a:xfrm>
              <a:off x="3683947" y="4769729"/>
              <a:ext cx="1436369" cy="394704"/>
              <a:chOff x="5293851" y="4911199"/>
              <a:chExt cx="1839405" cy="505455"/>
            </a:xfrm>
            <a:solidFill>
              <a:schemeClr val="accent3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CCD6A2FE-F62A-44D6-BC02-A64D5446EC9A}"/>
                  </a:ext>
                </a:extLst>
              </p:cNvPr>
              <p:cNvSpPr/>
              <p:nvPr/>
            </p:nvSpPr>
            <p:spPr>
              <a:xfrm>
                <a:off x="6562621" y="4911199"/>
                <a:ext cx="570636" cy="505455"/>
              </a:xfrm>
              <a:custGeom>
                <a:avLst/>
                <a:gdLst>
                  <a:gd name="connsiteX0" fmla="*/ 570354 w 570636"/>
                  <a:gd name="connsiteY0" fmla="*/ 159979 h 505455"/>
                  <a:gd name="connsiteX1" fmla="*/ 546606 w 570636"/>
                  <a:gd name="connsiteY1" fmla="*/ 14615 h 505455"/>
                  <a:gd name="connsiteX2" fmla="*/ 518541 w 570636"/>
                  <a:gd name="connsiteY2" fmla="*/ 5980 h 505455"/>
                  <a:gd name="connsiteX3" fmla="*/ 451616 w 570636"/>
                  <a:gd name="connsiteY3" fmla="*/ 46998 h 505455"/>
                  <a:gd name="connsiteX4" fmla="*/ 16965 w 570636"/>
                  <a:gd name="connsiteY4" fmla="*/ 235539 h 505455"/>
                  <a:gd name="connsiteX5" fmla="*/ 4731 w 570636"/>
                  <a:gd name="connsiteY5" fmla="*/ 265044 h 505455"/>
                  <a:gd name="connsiteX6" fmla="*/ 98282 w 570636"/>
                  <a:gd name="connsiteY6" fmla="*/ 408249 h 505455"/>
                  <a:gd name="connsiteX7" fmla="*/ 245804 w 570636"/>
                  <a:gd name="connsiteY7" fmla="*/ 499641 h 505455"/>
                  <a:gd name="connsiteX8" fmla="*/ 261636 w 570636"/>
                  <a:gd name="connsiteY8" fmla="*/ 504678 h 505455"/>
                  <a:gd name="connsiteX9" fmla="*/ 421392 w 570636"/>
                  <a:gd name="connsiteY9" fmla="*/ 503958 h 505455"/>
                  <a:gd name="connsiteX10" fmla="*/ 493355 w 570636"/>
                  <a:gd name="connsiteY10" fmla="*/ 442790 h 505455"/>
                  <a:gd name="connsiteX11" fmla="*/ 562438 w 570636"/>
                  <a:gd name="connsiteY11" fmla="*/ 319735 h 505455"/>
                  <a:gd name="connsiteX12" fmla="*/ 568915 w 570636"/>
                  <a:gd name="connsiteY12" fmla="*/ 284474 h 505455"/>
                  <a:gd name="connsiteX13" fmla="*/ 570354 w 570636"/>
                  <a:gd name="connsiteY13" fmla="*/ 159979 h 505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0636" h="505455">
                    <a:moveTo>
                      <a:pt x="570354" y="159979"/>
                    </a:moveTo>
                    <a:cubicBezTo>
                      <a:pt x="569634" y="110325"/>
                      <a:pt x="564597" y="61391"/>
                      <a:pt x="546606" y="14615"/>
                    </a:cubicBezTo>
                    <a:cubicBezTo>
                      <a:pt x="540130" y="-2656"/>
                      <a:pt x="532934" y="-3375"/>
                      <a:pt x="518541" y="5980"/>
                    </a:cubicBezTo>
                    <a:cubicBezTo>
                      <a:pt x="496953" y="20372"/>
                      <a:pt x="473925" y="34045"/>
                      <a:pt x="451616" y="46998"/>
                    </a:cubicBezTo>
                    <a:cubicBezTo>
                      <a:pt x="313449" y="126157"/>
                      <a:pt x="168805" y="188764"/>
                      <a:pt x="16965" y="235539"/>
                    </a:cubicBezTo>
                    <a:cubicBezTo>
                      <a:pt x="-2465" y="241296"/>
                      <a:pt x="-3185" y="248492"/>
                      <a:pt x="4731" y="265044"/>
                    </a:cubicBezTo>
                    <a:cubicBezTo>
                      <a:pt x="30637" y="316137"/>
                      <a:pt x="64459" y="362193"/>
                      <a:pt x="98282" y="408249"/>
                    </a:cubicBezTo>
                    <a:cubicBezTo>
                      <a:pt x="135702" y="459342"/>
                      <a:pt x="187515" y="483809"/>
                      <a:pt x="245804" y="499641"/>
                    </a:cubicBezTo>
                    <a:cubicBezTo>
                      <a:pt x="250842" y="501080"/>
                      <a:pt x="256599" y="503958"/>
                      <a:pt x="261636" y="504678"/>
                    </a:cubicBezTo>
                    <a:cubicBezTo>
                      <a:pt x="314888" y="504678"/>
                      <a:pt x="368140" y="506837"/>
                      <a:pt x="421392" y="503958"/>
                    </a:cubicBezTo>
                    <a:cubicBezTo>
                      <a:pt x="457373" y="501800"/>
                      <a:pt x="480401" y="476613"/>
                      <a:pt x="493355" y="442790"/>
                    </a:cubicBezTo>
                    <a:cubicBezTo>
                      <a:pt x="527177" y="408249"/>
                      <a:pt x="535812" y="358595"/>
                      <a:pt x="562438" y="319735"/>
                    </a:cubicBezTo>
                    <a:cubicBezTo>
                      <a:pt x="569634" y="309660"/>
                      <a:pt x="568915" y="295987"/>
                      <a:pt x="568915" y="284474"/>
                    </a:cubicBezTo>
                    <a:cubicBezTo>
                      <a:pt x="570354" y="242736"/>
                      <a:pt x="571074" y="201717"/>
                      <a:pt x="570354" y="159979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72BAE5DA-F3B5-4FCE-8CA4-C2AB0AAC1592}"/>
                  </a:ext>
                </a:extLst>
              </p:cNvPr>
              <p:cNvSpPr/>
              <p:nvPr/>
            </p:nvSpPr>
            <p:spPr>
              <a:xfrm>
                <a:off x="5293851" y="5185424"/>
                <a:ext cx="510027" cy="225415"/>
              </a:xfrm>
              <a:custGeom>
                <a:avLst/>
                <a:gdLst>
                  <a:gd name="connsiteX0" fmla="*/ 493430 w 510027"/>
                  <a:gd name="connsiteY0" fmla="*/ 59902 h 225415"/>
                  <a:gd name="connsiteX1" fmla="*/ 281141 w 510027"/>
                  <a:gd name="connsiteY1" fmla="*/ 41912 h 225415"/>
                  <a:gd name="connsiteX2" fmla="*/ 23517 w 510027"/>
                  <a:gd name="connsiteY2" fmla="*/ 893 h 225415"/>
                  <a:gd name="connsiteX3" fmla="*/ 1208 w 510027"/>
                  <a:gd name="connsiteY3" fmla="*/ 23921 h 225415"/>
                  <a:gd name="connsiteX4" fmla="*/ 24236 w 510027"/>
                  <a:gd name="connsiteY4" fmla="*/ 77893 h 225415"/>
                  <a:gd name="connsiteX5" fmla="*/ 73171 w 510027"/>
                  <a:gd name="connsiteY5" fmla="*/ 164967 h 225415"/>
                  <a:gd name="connsiteX6" fmla="*/ 167441 w 510027"/>
                  <a:gd name="connsiteY6" fmla="*/ 205985 h 225415"/>
                  <a:gd name="connsiteX7" fmla="*/ 305609 w 510027"/>
                  <a:gd name="connsiteY7" fmla="*/ 225415 h 225415"/>
                  <a:gd name="connsiteX8" fmla="*/ 358141 w 510027"/>
                  <a:gd name="connsiteY8" fmla="*/ 219658 h 225415"/>
                  <a:gd name="connsiteX9" fmla="*/ 505664 w 510027"/>
                  <a:gd name="connsiteY9" fmla="*/ 80771 h 225415"/>
                  <a:gd name="connsiteX10" fmla="*/ 493430 w 510027"/>
                  <a:gd name="connsiteY10" fmla="*/ 59902 h 22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0027" h="225415">
                    <a:moveTo>
                      <a:pt x="493430" y="59902"/>
                    </a:moveTo>
                    <a:cubicBezTo>
                      <a:pt x="422188" y="56304"/>
                      <a:pt x="351665" y="51986"/>
                      <a:pt x="281141" y="41912"/>
                    </a:cubicBezTo>
                    <a:cubicBezTo>
                      <a:pt x="195506" y="28958"/>
                      <a:pt x="109152" y="15285"/>
                      <a:pt x="23517" y="893"/>
                    </a:cubicBezTo>
                    <a:cubicBezTo>
                      <a:pt x="1208" y="-2705"/>
                      <a:pt x="-2390" y="4491"/>
                      <a:pt x="1208" y="23921"/>
                    </a:cubicBezTo>
                    <a:cubicBezTo>
                      <a:pt x="4807" y="44070"/>
                      <a:pt x="16320" y="59902"/>
                      <a:pt x="24236" y="77893"/>
                    </a:cubicBezTo>
                    <a:cubicBezTo>
                      <a:pt x="37909" y="108116"/>
                      <a:pt x="53021" y="138341"/>
                      <a:pt x="73171" y="164967"/>
                    </a:cubicBezTo>
                    <a:cubicBezTo>
                      <a:pt x="95479" y="195191"/>
                      <a:pt x="132180" y="198789"/>
                      <a:pt x="167441" y="205985"/>
                    </a:cubicBezTo>
                    <a:cubicBezTo>
                      <a:pt x="214936" y="215340"/>
                      <a:pt x="263151" y="219658"/>
                      <a:pt x="305609" y="225415"/>
                    </a:cubicBezTo>
                    <a:cubicBezTo>
                      <a:pt x="326478" y="223256"/>
                      <a:pt x="342309" y="225415"/>
                      <a:pt x="358141" y="219658"/>
                    </a:cubicBezTo>
                    <a:cubicBezTo>
                      <a:pt x="427944" y="195191"/>
                      <a:pt x="471841" y="143378"/>
                      <a:pt x="505664" y="80771"/>
                    </a:cubicBezTo>
                    <a:cubicBezTo>
                      <a:pt x="513580" y="65659"/>
                      <a:pt x="511420" y="60622"/>
                      <a:pt x="493430" y="59902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0D3FDCC-D144-4EAB-B0C4-F44DC48935D8}"/>
                </a:ext>
              </a:extLst>
            </p:cNvPr>
            <p:cNvSpPr/>
            <p:nvPr/>
          </p:nvSpPr>
          <p:spPr>
            <a:xfrm>
              <a:off x="1186486" y="4454678"/>
              <a:ext cx="1565015" cy="1046071"/>
            </a:xfrm>
            <a:custGeom>
              <a:avLst/>
              <a:gdLst>
                <a:gd name="connsiteX0" fmla="*/ 1562768 w 1565015"/>
                <a:gd name="connsiteY0" fmla="*/ 514715 h 1046071"/>
                <a:gd name="connsiteX1" fmla="*/ 1565015 w 1565015"/>
                <a:gd name="connsiteY1" fmla="*/ 515277 h 1046071"/>
                <a:gd name="connsiteX2" fmla="*/ 1475105 w 1565015"/>
                <a:gd name="connsiteY2" fmla="*/ 750732 h 1046071"/>
                <a:gd name="connsiteX3" fmla="*/ 1453750 w 1565015"/>
                <a:gd name="connsiteY3" fmla="*/ 778267 h 1046071"/>
                <a:gd name="connsiteX4" fmla="*/ 1363277 w 1565015"/>
                <a:gd name="connsiteY4" fmla="*/ 874359 h 1046071"/>
                <a:gd name="connsiteX5" fmla="*/ 1349229 w 1565015"/>
                <a:gd name="connsiteY5" fmla="*/ 887846 h 1046071"/>
                <a:gd name="connsiteX6" fmla="*/ 1259879 w 1565015"/>
                <a:gd name="connsiteY6" fmla="*/ 934488 h 1046071"/>
                <a:gd name="connsiteX7" fmla="*/ 1174464 w 1565015"/>
                <a:gd name="connsiteY7" fmla="*/ 967081 h 1046071"/>
                <a:gd name="connsiteX8" fmla="*/ 1154234 w 1565015"/>
                <a:gd name="connsiteY8" fmla="*/ 983377 h 1046071"/>
                <a:gd name="connsiteX9" fmla="*/ 1125013 w 1565015"/>
                <a:gd name="connsiteY9" fmla="*/ 994616 h 1046071"/>
                <a:gd name="connsiteX10" fmla="*/ 1094106 w 1565015"/>
                <a:gd name="connsiteY10" fmla="*/ 1003045 h 1046071"/>
                <a:gd name="connsiteX11" fmla="*/ 1015433 w 1565015"/>
                <a:gd name="connsiteY11" fmla="*/ 1017656 h 1046071"/>
                <a:gd name="connsiteX12" fmla="*/ 988461 w 1565015"/>
                <a:gd name="connsiteY12" fmla="*/ 1024398 h 1046071"/>
                <a:gd name="connsiteX13" fmla="*/ 922713 w 1565015"/>
                <a:gd name="connsiteY13" fmla="*/ 1039009 h 1046071"/>
                <a:gd name="connsiteX14" fmla="*/ 728842 w 1565015"/>
                <a:gd name="connsiteY14" fmla="*/ 1037324 h 1046071"/>
                <a:gd name="connsiteX15" fmla="*/ 582736 w 1565015"/>
                <a:gd name="connsiteY15" fmla="*/ 1015970 h 1046071"/>
                <a:gd name="connsiteX16" fmla="*/ 573184 w 1565015"/>
                <a:gd name="connsiteY16" fmla="*/ 1012598 h 1046071"/>
                <a:gd name="connsiteX17" fmla="*/ 505188 w 1565015"/>
                <a:gd name="connsiteY17" fmla="*/ 928306 h 1046071"/>
                <a:gd name="connsiteX18" fmla="*/ 414715 w 1565015"/>
                <a:gd name="connsiteY18" fmla="*/ 897961 h 1046071"/>
                <a:gd name="connsiteX19" fmla="*/ 386618 w 1565015"/>
                <a:gd name="connsiteY19" fmla="*/ 896837 h 1046071"/>
                <a:gd name="connsiteX20" fmla="*/ 343910 w 1565015"/>
                <a:gd name="connsiteY20" fmla="*/ 889532 h 1046071"/>
                <a:gd name="connsiteX21" fmla="*/ 322556 w 1565015"/>
                <a:gd name="connsiteY21" fmla="*/ 898523 h 1046071"/>
                <a:gd name="connsiteX22" fmla="*/ 284906 w 1565015"/>
                <a:gd name="connsiteY22" fmla="*/ 937859 h 1046071"/>
                <a:gd name="connsiteX23" fmla="*/ 165774 w 1565015"/>
                <a:gd name="connsiteY23" fmla="*/ 933926 h 1046071"/>
                <a:gd name="connsiteX24" fmla="*/ 65748 w 1565015"/>
                <a:gd name="connsiteY24" fmla="*/ 790068 h 1046071"/>
                <a:gd name="connsiteX25" fmla="*/ 0 w 1565015"/>
                <a:gd name="connsiteY25" fmla="*/ 594511 h 1046071"/>
                <a:gd name="connsiteX26" fmla="*/ 264676 w 1565015"/>
                <a:gd name="connsiteY26" fmla="*/ 730502 h 1046071"/>
                <a:gd name="connsiteX27" fmla="*/ 447308 w 1565015"/>
                <a:gd name="connsiteY27" fmla="*/ 770400 h 1046071"/>
                <a:gd name="connsiteX28" fmla="*/ 461919 w 1565015"/>
                <a:gd name="connsiteY28" fmla="*/ 774895 h 1046071"/>
                <a:gd name="connsiteX29" fmla="*/ 474281 w 1565015"/>
                <a:gd name="connsiteY29" fmla="*/ 776019 h 1046071"/>
                <a:gd name="connsiteX30" fmla="*/ 565878 w 1565015"/>
                <a:gd name="connsiteY30" fmla="*/ 777144 h 1046071"/>
                <a:gd name="connsiteX31" fmla="*/ 575993 w 1565015"/>
                <a:gd name="connsiteY31" fmla="*/ 779391 h 1046071"/>
                <a:gd name="connsiteX32" fmla="*/ 650732 w 1565015"/>
                <a:gd name="connsiteY32" fmla="*/ 778829 h 1046071"/>
                <a:gd name="connsiteX33" fmla="*/ 689506 w 1565015"/>
                <a:gd name="connsiteY33" fmla="*/ 806364 h 1046071"/>
                <a:gd name="connsiteX34" fmla="*/ 736147 w 1565015"/>
                <a:gd name="connsiteY34" fmla="*/ 864245 h 1046071"/>
                <a:gd name="connsiteX35" fmla="*/ 812572 w 1565015"/>
                <a:gd name="connsiteY35" fmla="*/ 894589 h 1046071"/>
                <a:gd name="connsiteX36" fmla="*/ 1032292 w 1565015"/>
                <a:gd name="connsiteY36" fmla="*/ 868740 h 1046071"/>
                <a:gd name="connsiteX37" fmla="*/ 1067694 w 1565015"/>
                <a:gd name="connsiteY37" fmla="*/ 859187 h 1046071"/>
                <a:gd name="connsiteX38" fmla="*/ 1101411 w 1565015"/>
                <a:gd name="connsiteY38" fmla="*/ 801869 h 1046071"/>
                <a:gd name="connsiteX39" fmla="*/ 1100849 w 1565015"/>
                <a:gd name="connsiteY39" fmla="*/ 788944 h 1046071"/>
                <a:gd name="connsiteX40" fmla="*/ 1164349 w 1565015"/>
                <a:gd name="connsiteY40" fmla="*/ 715329 h 1046071"/>
                <a:gd name="connsiteX41" fmla="*/ 1233468 w 1565015"/>
                <a:gd name="connsiteY41" fmla="*/ 704652 h 1046071"/>
                <a:gd name="connsiteX42" fmla="*/ 1237964 w 1565015"/>
                <a:gd name="connsiteY42" fmla="*/ 702966 h 1046071"/>
                <a:gd name="connsiteX43" fmla="*/ 1395870 w 1565015"/>
                <a:gd name="connsiteY43" fmla="*/ 633848 h 1046071"/>
                <a:gd name="connsiteX44" fmla="*/ 1562768 w 1565015"/>
                <a:gd name="connsiteY44" fmla="*/ 514715 h 1046071"/>
                <a:gd name="connsiteX45" fmla="*/ 1090945 w 1565015"/>
                <a:gd name="connsiteY45" fmla="*/ 59470 h 1046071"/>
                <a:gd name="connsiteX46" fmla="*/ 1105907 w 1565015"/>
                <a:gd name="connsiteY46" fmla="*/ 69656 h 1046071"/>
                <a:gd name="connsiteX47" fmla="*/ 1198627 w 1565015"/>
                <a:gd name="connsiteY47" fmla="*/ 219694 h 1046071"/>
                <a:gd name="connsiteX48" fmla="*/ 1219982 w 1565015"/>
                <a:gd name="connsiteY48" fmla="*/ 257906 h 1046071"/>
                <a:gd name="connsiteX49" fmla="*/ 1213800 w 1565015"/>
                <a:gd name="connsiteY49" fmla="*/ 280384 h 1046071"/>
                <a:gd name="connsiteX50" fmla="*/ 1157044 w 1565015"/>
                <a:gd name="connsiteY50" fmla="*/ 302300 h 1046071"/>
                <a:gd name="connsiteX51" fmla="*/ 1049713 w 1565015"/>
                <a:gd name="connsiteY51" fmla="*/ 340512 h 1046071"/>
                <a:gd name="connsiteX52" fmla="*/ 959801 w 1565015"/>
                <a:gd name="connsiteY52" fmla="*/ 373105 h 1046071"/>
                <a:gd name="connsiteX53" fmla="*/ 1014872 w 1565015"/>
                <a:gd name="connsiteY53" fmla="*/ 218008 h 1046071"/>
                <a:gd name="connsiteX54" fmla="*/ 1078934 w 1565015"/>
                <a:gd name="connsiteY54" fmla="*/ 72465 h 1046071"/>
                <a:gd name="connsiteX55" fmla="*/ 1090945 w 1565015"/>
                <a:gd name="connsiteY55" fmla="*/ 59470 h 1046071"/>
                <a:gd name="connsiteX56" fmla="*/ 442390 w 1565015"/>
                <a:gd name="connsiteY56" fmla="*/ 115 h 1046071"/>
                <a:gd name="connsiteX57" fmla="*/ 453488 w 1565015"/>
                <a:gd name="connsiteY57" fmla="*/ 16833 h 1046071"/>
                <a:gd name="connsiteX58" fmla="*/ 465289 w 1565015"/>
                <a:gd name="connsiteY58" fmla="*/ 103372 h 1046071"/>
                <a:gd name="connsiteX59" fmla="*/ 470347 w 1565015"/>
                <a:gd name="connsiteY59" fmla="*/ 276451 h 1046071"/>
                <a:gd name="connsiteX60" fmla="*/ 456860 w 1565015"/>
                <a:gd name="connsiteY60" fmla="*/ 286566 h 1046071"/>
                <a:gd name="connsiteX61" fmla="*/ 276476 w 1565015"/>
                <a:gd name="connsiteY61" fmla="*/ 242734 h 1046071"/>
                <a:gd name="connsiteX62" fmla="*/ 216349 w 1565015"/>
                <a:gd name="connsiteY62" fmla="*/ 231496 h 1046071"/>
                <a:gd name="connsiteX63" fmla="*/ 199490 w 1565015"/>
                <a:gd name="connsiteY63" fmla="*/ 222505 h 1046071"/>
                <a:gd name="connsiteX64" fmla="*/ 256246 w 1565015"/>
                <a:gd name="connsiteY64" fmla="*/ 183730 h 1046071"/>
                <a:gd name="connsiteX65" fmla="*/ 286029 w 1565015"/>
                <a:gd name="connsiteY65" fmla="*/ 157881 h 1046071"/>
                <a:gd name="connsiteX66" fmla="*/ 413590 w 1565015"/>
                <a:gd name="connsiteY66" fmla="*/ 25824 h 1046071"/>
                <a:gd name="connsiteX67" fmla="*/ 427077 w 1565015"/>
                <a:gd name="connsiteY67" fmla="*/ 11214 h 1046071"/>
                <a:gd name="connsiteX68" fmla="*/ 442390 w 1565015"/>
                <a:gd name="connsiteY68" fmla="*/ 115 h 104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65015" h="1046071">
                  <a:moveTo>
                    <a:pt x="1562768" y="514715"/>
                  </a:moveTo>
                  <a:cubicBezTo>
                    <a:pt x="1562768" y="514715"/>
                    <a:pt x="1565015" y="515839"/>
                    <a:pt x="1565015" y="515277"/>
                  </a:cubicBezTo>
                  <a:cubicBezTo>
                    <a:pt x="1540851" y="596197"/>
                    <a:pt x="1523994" y="679365"/>
                    <a:pt x="1475105" y="750732"/>
                  </a:cubicBezTo>
                  <a:cubicBezTo>
                    <a:pt x="1468361" y="760285"/>
                    <a:pt x="1462179" y="770400"/>
                    <a:pt x="1453750" y="778267"/>
                  </a:cubicBezTo>
                  <a:cubicBezTo>
                    <a:pt x="1421719" y="808050"/>
                    <a:pt x="1403175" y="851320"/>
                    <a:pt x="1363277" y="874359"/>
                  </a:cubicBezTo>
                  <a:cubicBezTo>
                    <a:pt x="1357658" y="877731"/>
                    <a:pt x="1353724" y="883351"/>
                    <a:pt x="1349229" y="887846"/>
                  </a:cubicBezTo>
                  <a:cubicBezTo>
                    <a:pt x="1322817" y="909762"/>
                    <a:pt x="1289662" y="918754"/>
                    <a:pt x="1259879" y="934488"/>
                  </a:cubicBezTo>
                  <a:cubicBezTo>
                    <a:pt x="1232906" y="949098"/>
                    <a:pt x="1202561" y="955280"/>
                    <a:pt x="1174464" y="967081"/>
                  </a:cubicBezTo>
                  <a:cubicBezTo>
                    <a:pt x="1166597" y="970452"/>
                    <a:pt x="1160978" y="977758"/>
                    <a:pt x="1154234" y="983377"/>
                  </a:cubicBezTo>
                  <a:cubicBezTo>
                    <a:pt x="1145805" y="990682"/>
                    <a:pt x="1137376" y="997426"/>
                    <a:pt x="1125013" y="994616"/>
                  </a:cubicBezTo>
                  <a:cubicBezTo>
                    <a:pt x="1114898" y="998550"/>
                    <a:pt x="1103097" y="995739"/>
                    <a:pt x="1094106" y="1003045"/>
                  </a:cubicBezTo>
                  <a:cubicBezTo>
                    <a:pt x="1069380" y="1015970"/>
                    <a:pt x="1041283" y="1012036"/>
                    <a:pt x="1015433" y="1017656"/>
                  </a:cubicBezTo>
                  <a:cubicBezTo>
                    <a:pt x="1006443" y="1019341"/>
                    <a:pt x="996890" y="1019904"/>
                    <a:pt x="988461" y="1024398"/>
                  </a:cubicBezTo>
                  <a:cubicBezTo>
                    <a:pt x="965421" y="1023837"/>
                    <a:pt x="944629" y="1033952"/>
                    <a:pt x="922713" y="1039009"/>
                  </a:cubicBezTo>
                  <a:cubicBezTo>
                    <a:pt x="857527" y="1054182"/>
                    <a:pt x="793466" y="1040695"/>
                    <a:pt x="728842" y="1037324"/>
                  </a:cubicBezTo>
                  <a:cubicBezTo>
                    <a:pt x="679391" y="1035076"/>
                    <a:pt x="633311" y="1010912"/>
                    <a:pt x="582736" y="1015970"/>
                  </a:cubicBezTo>
                  <a:cubicBezTo>
                    <a:pt x="579365" y="1015970"/>
                    <a:pt x="574307" y="1016532"/>
                    <a:pt x="573184" y="1012598"/>
                  </a:cubicBezTo>
                  <a:cubicBezTo>
                    <a:pt x="560821" y="976072"/>
                    <a:pt x="525418" y="958089"/>
                    <a:pt x="505188" y="928306"/>
                  </a:cubicBezTo>
                  <a:cubicBezTo>
                    <a:pt x="481025" y="900209"/>
                    <a:pt x="448993" y="896276"/>
                    <a:pt x="414715" y="897961"/>
                  </a:cubicBezTo>
                  <a:cubicBezTo>
                    <a:pt x="405162" y="898523"/>
                    <a:pt x="396171" y="897400"/>
                    <a:pt x="386618" y="896837"/>
                  </a:cubicBezTo>
                  <a:cubicBezTo>
                    <a:pt x="372570" y="894589"/>
                    <a:pt x="358521" y="891779"/>
                    <a:pt x="343910" y="889532"/>
                  </a:cubicBezTo>
                  <a:cubicBezTo>
                    <a:pt x="335481" y="888408"/>
                    <a:pt x="328175" y="892342"/>
                    <a:pt x="322556" y="898523"/>
                  </a:cubicBezTo>
                  <a:cubicBezTo>
                    <a:pt x="310194" y="912010"/>
                    <a:pt x="297831" y="924934"/>
                    <a:pt x="284906" y="937859"/>
                  </a:cubicBezTo>
                  <a:cubicBezTo>
                    <a:pt x="253999" y="968766"/>
                    <a:pt x="194432" y="966518"/>
                    <a:pt x="165774" y="933926"/>
                  </a:cubicBezTo>
                  <a:cubicBezTo>
                    <a:pt x="127000" y="890094"/>
                    <a:pt x="85977" y="846262"/>
                    <a:pt x="65748" y="790068"/>
                  </a:cubicBezTo>
                  <a:cubicBezTo>
                    <a:pt x="43270" y="726569"/>
                    <a:pt x="15734" y="664192"/>
                    <a:pt x="0" y="594511"/>
                  </a:cubicBezTo>
                  <a:cubicBezTo>
                    <a:pt x="88787" y="643401"/>
                    <a:pt x="167459" y="705214"/>
                    <a:pt x="264676" y="730502"/>
                  </a:cubicBezTo>
                  <a:cubicBezTo>
                    <a:pt x="325366" y="743989"/>
                    <a:pt x="386618" y="756913"/>
                    <a:pt x="447308" y="770400"/>
                  </a:cubicBezTo>
                  <a:cubicBezTo>
                    <a:pt x="452365" y="771524"/>
                    <a:pt x="456861" y="773209"/>
                    <a:pt x="461919" y="774895"/>
                  </a:cubicBezTo>
                  <a:cubicBezTo>
                    <a:pt x="465852" y="775458"/>
                    <a:pt x="470348" y="775458"/>
                    <a:pt x="474281" y="776019"/>
                  </a:cubicBezTo>
                  <a:cubicBezTo>
                    <a:pt x="504626" y="776581"/>
                    <a:pt x="535533" y="772086"/>
                    <a:pt x="565878" y="777144"/>
                  </a:cubicBezTo>
                  <a:cubicBezTo>
                    <a:pt x="569249" y="777705"/>
                    <a:pt x="572621" y="777705"/>
                    <a:pt x="575993" y="779391"/>
                  </a:cubicBezTo>
                  <a:cubicBezTo>
                    <a:pt x="601281" y="779391"/>
                    <a:pt x="626006" y="780515"/>
                    <a:pt x="650732" y="778829"/>
                  </a:cubicBezTo>
                  <a:cubicBezTo>
                    <a:pt x="672648" y="777144"/>
                    <a:pt x="687258" y="782201"/>
                    <a:pt x="689506" y="806364"/>
                  </a:cubicBezTo>
                  <a:cubicBezTo>
                    <a:pt x="705240" y="826033"/>
                    <a:pt x="719289" y="845701"/>
                    <a:pt x="736147" y="864245"/>
                  </a:cubicBezTo>
                  <a:cubicBezTo>
                    <a:pt x="756378" y="886722"/>
                    <a:pt x="785598" y="888408"/>
                    <a:pt x="812572" y="894589"/>
                  </a:cubicBezTo>
                  <a:cubicBezTo>
                    <a:pt x="887311" y="898523"/>
                    <a:pt x="960925" y="896837"/>
                    <a:pt x="1032292" y="868740"/>
                  </a:cubicBezTo>
                  <a:cubicBezTo>
                    <a:pt x="1042969" y="864245"/>
                    <a:pt x="1056456" y="865368"/>
                    <a:pt x="1067694" y="859187"/>
                  </a:cubicBezTo>
                  <a:cubicBezTo>
                    <a:pt x="1089611" y="846262"/>
                    <a:pt x="1101411" y="827719"/>
                    <a:pt x="1101411" y="801869"/>
                  </a:cubicBezTo>
                  <a:cubicBezTo>
                    <a:pt x="1100849" y="797935"/>
                    <a:pt x="1100849" y="793439"/>
                    <a:pt x="1100849" y="788944"/>
                  </a:cubicBezTo>
                  <a:cubicBezTo>
                    <a:pt x="1101973" y="709148"/>
                    <a:pt x="1088486" y="732188"/>
                    <a:pt x="1164349" y="715329"/>
                  </a:cubicBezTo>
                  <a:cubicBezTo>
                    <a:pt x="1186826" y="710271"/>
                    <a:pt x="1210428" y="709710"/>
                    <a:pt x="1233468" y="704652"/>
                  </a:cubicBezTo>
                  <a:cubicBezTo>
                    <a:pt x="1235154" y="703528"/>
                    <a:pt x="1236278" y="702966"/>
                    <a:pt x="1237964" y="702966"/>
                  </a:cubicBezTo>
                  <a:cubicBezTo>
                    <a:pt x="1291348" y="681613"/>
                    <a:pt x="1344171" y="659135"/>
                    <a:pt x="1395870" y="633848"/>
                  </a:cubicBezTo>
                  <a:cubicBezTo>
                    <a:pt x="1455436" y="599569"/>
                    <a:pt x="1511068" y="559671"/>
                    <a:pt x="1562768" y="514715"/>
                  </a:cubicBezTo>
                  <a:close/>
                  <a:moveTo>
                    <a:pt x="1090945" y="59470"/>
                  </a:moveTo>
                  <a:cubicBezTo>
                    <a:pt x="1095230" y="59119"/>
                    <a:pt x="1100007" y="62631"/>
                    <a:pt x="1105907" y="69656"/>
                  </a:cubicBezTo>
                  <a:cubicBezTo>
                    <a:pt x="1143558" y="115735"/>
                    <a:pt x="1171655" y="166871"/>
                    <a:pt x="1198627" y="219694"/>
                  </a:cubicBezTo>
                  <a:cubicBezTo>
                    <a:pt x="1205371" y="232619"/>
                    <a:pt x="1212114" y="245544"/>
                    <a:pt x="1219982" y="257906"/>
                  </a:cubicBezTo>
                  <a:cubicBezTo>
                    <a:pt x="1226725" y="268583"/>
                    <a:pt x="1227849" y="274203"/>
                    <a:pt x="1213800" y="280384"/>
                  </a:cubicBezTo>
                  <a:cubicBezTo>
                    <a:pt x="1195256" y="288252"/>
                    <a:pt x="1176150" y="296119"/>
                    <a:pt x="1157044" y="302300"/>
                  </a:cubicBezTo>
                  <a:cubicBezTo>
                    <a:pt x="1120517" y="313539"/>
                    <a:pt x="1085115" y="325340"/>
                    <a:pt x="1049713" y="340512"/>
                  </a:cubicBezTo>
                  <a:cubicBezTo>
                    <a:pt x="1021615" y="353437"/>
                    <a:pt x="992956" y="366361"/>
                    <a:pt x="959801" y="373105"/>
                  </a:cubicBezTo>
                  <a:cubicBezTo>
                    <a:pt x="973288" y="318035"/>
                    <a:pt x="1000261" y="270269"/>
                    <a:pt x="1014872" y="218008"/>
                  </a:cubicBezTo>
                  <a:cubicBezTo>
                    <a:pt x="1032292" y="167996"/>
                    <a:pt x="1056456" y="120230"/>
                    <a:pt x="1078934" y="72465"/>
                  </a:cubicBezTo>
                  <a:cubicBezTo>
                    <a:pt x="1082867" y="64036"/>
                    <a:pt x="1086660" y="59821"/>
                    <a:pt x="1090945" y="59470"/>
                  </a:cubicBezTo>
                  <a:close/>
                  <a:moveTo>
                    <a:pt x="442390" y="115"/>
                  </a:moveTo>
                  <a:cubicBezTo>
                    <a:pt x="446323" y="958"/>
                    <a:pt x="449555" y="6437"/>
                    <a:pt x="453488" y="16833"/>
                  </a:cubicBezTo>
                  <a:cubicBezTo>
                    <a:pt x="464165" y="44930"/>
                    <a:pt x="460793" y="74713"/>
                    <a:pt x="465289" y="103372"/>
                  </a:cubicBezTo>
                  <a:cubicBezTo>
                    <a:pt x="474280" y="161253"/>
                    <a:pt x="468099" y="219133"/>
                    <a:pt x="470347" y="276451"/>
                  </a:cubicBezTo>
                  <a:cubicBezTo>
                    <a:pt x="470908" y="287128"/>
                    <a:pt x="465289" y="288813"/>
                    <a:pt x="456860" y="286566"/>
                  </a:cubicBezTo>
                  <a:cubicBezTo>
                    <a:pt x="397294" y="270270"/>
                    <a:pt x="334356" y="266898"/>
                    <a:pt x="276476" y="242734"/>
                  </a:cubicBezTo>
                  <a:cubicBezTo>
                    <a:pt x="257932" y="235429"/>
                    <a:pt x="236578" y="234868"/>
                    <a:pt x="216349" y="231496"/>
                  </a:cubicBezTo>
                  <a:cubicBezTo>
                    <a:pt x="210729" y="230372"/>
                    <a:pt x="204548" y="230372"/>
                    <a:pt x="199490" y="222505"/>
                  </a:cubicBezTo>
                  <a:cubicBezTo>
                    <a:pt x="218034" y="209580"/>
                    <a:pt x="237702" y="197217"/>
                    <a:pt x="256246" y="183730"/>
                  </a:cubicBezTo>
                  <a:cubicBezTo>
                    <a:pt x="266924" y="175863"/>
                    <a:pt x="278724" y="167996"/>
                    <a:pt x="286029" y="157881"/>
                  </a:cubicBezTo>
                  <a:cubicBezTo>
                    <a:pt x="321994" y="107868"/>
                    <a:pt x="374816" y="73589"/>
                    <a:pt x="413590" y="25824"/>
                  </a:cubicBezTo>
                  <a:cubicBezTo>
                    <a:pt x="418086" y="20766"/>
                    <a:pt x="423144" y="16271"/>
                    <a:pt x="427077" y="11214"/>
                  </a:cubicBezTo>
                  <a:cubicBezTo>
                    <a:pt x="433820" y="3066"/>
                    <a:pt x="438456" y="-728"/>
                    <a:pt x="442390" y="115"/>
                  </a:cubicBezTo>
                  <a:close/>
                </a:path>
              </a:pathLst>
            </a:custGeom>
            <a:solidFill>
              <a:schemeClr val="accent3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9" name="Graphic 2">
              <a:extLst>
                <a:ext uri="{FF2B5EF4-FFF2-40B4-BE49-F238E27FC236}">
                  <a16:creationId xmlns:a16="http://schemas.microsoft.com/office/drawing/2014/main" id="{28AFDFE4-2B7A-4649-9AF5-1A7AD8F127BC}"/>
                </a:ext>
              </a:extLst>
            </p:cNvPr>
            <p:cNvGrpSpPr/>
            <p:nvPr/>
          </p:nvGrpSpPr>
          <p:grpSpPr>
            <a:xfrm>
              <a:off x="3567109" y="4703533"/>
              <a:ext cx="1666290" cy="519824"/>
              <a:chOff x="5144229" y="4826428"/>
              <a:chExt cx="2133840" cy="665683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11B2CD9C-2239-43C6-AE83-474BE78DA442}"/>
                  </a:ext>
                </a:extLst>
              </p:cNvPr>
              <p:cNvSpPr/>
              <p:nvPr/>
            </p:nvSpPr>
            <p:spPr>
              <a:xfrm>
                <a:off x="5144229" y="5165108"/>
                <a:ext cx="433641" cy="316735"/>
              </a:xfrm>
              <a:custGeom>
                <a:avLst/>
                <a:gdLst>
                  <a:gd name="connsiteX0" fmla="*/ 291876 w 433641"/>
                  <a:gd name="connsiteY0" fmla="*/ 244292 h 316735"/>
                  <a:gd name="connsiteX1" fmla="*/ 174578 w 433641"/>
                  <a:gd name="connsiteY1" fmla="*/ 149302 h 316735"/>
                  <a:gd name="connsiteX2" fmla="*/ 174578 w 433641"/>
                  <a:gd name="connsiteY2" fmla="*/ 149302 h 316735"/>
                  <a:gd name="connsiteX3" fmla="*/ 136438 w 433641"/>
                  <a:gd name="connsiteY3" fmla="*/ 75901 h 316735"/>
                  <a:gd name="connsiteX4" fmla="*/ 108372 w 433641"/>
                  <a:gd name="connsiteY4" fmla="*/ 13293 h 316735"/>
                  <a:gd name="connsiteX5" fmla="*/ 45765 w 433641"/>
                  <a:gd name="connsiteY5" fmla="*/ 1780 h 316735"/>
                  <a:gd name="connsiteX6" fmla="*/ 4027 w 433641"/>
                  <a:gd name="connsiteY6" fmla="*/ 49274 h 316735"/>
                  <a:gd name="connsiteX7" fmla="*/ 16261 w 433641"/>
                  <a:gd name="connsiteY7" fmla="*/ 76620 h 316735"/>
                  <a:gd name="connsiteX8" fmla="*/ 16261 w 433641"/>
                  <a:gd name="connsiteY8" fmla="*/ 76620 h 316735"/>
                  <a:gd name="connsiteX9" fmla="*/ 50083 w 433641"/>
                  <a:gd name="connsiteY9" fmla="*/ 178087 h 316735"/>
                  <a:gd name="connsiteX10" fmla="*/ 90382 w 433641"/>
                  <a:gd name="connsiteY10" fmla="*/ 242134 h 316735"/>
                  <a:gd name="connsiteX11" fmla="*/ 275325 w 433641"/>
                  <a:gd name="connsiteY11" fmla="*/ 312656 h 316735"/>
                  <a:gd name="connsiteX12" fmla="*/ 433642 w 433641"/>
                  <a:gd name="connsiteY12" fmla="*/ 270918 h 316735"/>
                  <a:gd name="connsiteX13" fmla="*/ 422847 w 433641"/>
                  <a:gd name="connsiteY13" fmla="*/ 263722 h 316735"/>
                  <a:gd name="connsiteX14" fmla="*/ 291876 w 433641"/>
                  <a:gd name="connsiteY14" fmla="*/ 244292 h 3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3641" h="316735">
                    <a:moveTo>
                      <a:pt x="291876" y="244292"/>
                    </a:moveTo>
                    <a:cubicBezTo>
                      <a:pt x="238624" y="237096"/>
                      <a:pt x="191129" y="195358"/>
                      <a:pt x="174578" y="149302"/>
                    </a:cubicBezTo>
                    <a:lnTo>
                      <a:pt x="174578" y="149302"/>
                    </a:lnTo>
                    <a:cubicBezTo>
                      <a:pt x="161624" y="124835"/>
                      <a:pt x="149391" y="100368"/>
                      <a:pt x="136438" y="75901"/>
                    </a:cubicBezTo>
                    <a:cubicBezTo>
                      <a:pt x="129241" y="54312"/>
                      <a:pt x="123484" y="32004"/>
                      <a:pt x="108372" y="13293"/>
                    </a:cubicBezTo>
                    <a:cubicBezTo>
                      <a:pt x="87503" y="9695"/>
                      <a:pt x="66634" y="5378"/>
                      <a:pt x="45765" y="1780"/>
                    </a:cubicBezTo>
                    <a:cubicBezTo>
                      <a:pt x="5466" y="-5417"/>
                      <a:pt x="-7487" y="8976"/>
                      <a:pt x="4027" y="49274"/>
                    </a:cubicBezTo>
                    <a:cubicBezTo>
                      <a:pt x="6906" y="58630"/>
                      <a:pt x="11943" y="67985"/>
                      <a:pt x="16261" y="76620"/>
                    </a:cubicBezTo>
                    <a:cubicBezTo>
                      <a:pt x="16261" y="76620"/>
                      <a:pt x="16261" y="76620"/>
                      <a:pt x="16261" y="76620"/>
                    </a:cubicBezTo>
                    <a:cubicBezTo>
                      <a:pt x="17700" y="113321"/>
                      <a:pt x="35690" y="144985"/>
                      <a:pt x="50083" y="178087"/>
                    </a:cubicBezTo>
                    <a:cubicBezTo>
                      <a:pt x="63755" y="199676"/>
                      <a:pt x="75989" y="221264"/>
                      <a:pt x="90382" y="242134"/>
                    </a:cubicBezTo>
                    <a:cubicBezTo>
                      <a:pt x="128521" y="296825"/>
                      <a:pt x="212717" y="328488"/>
                      <a:pt x="275325" y="312656"/>
                    </a:cubicBezTo>
                    <a:cubicBezTo>
                      <a:pt x="328577" y="304740"/>
                      <a:pt x="382549" y="298264"/>
                      <a:pt x="433642" y="270918"/>
                    </a:cubicBezTo>
                    <a:cubicBezTo>
                      <a:pt x="428604" y="267320"/>
                      <a:pt x="425726" y="263722"/>
                      <a:pt x="422847" y="263722"/>
                    </a:cubicBezTo>
                    <a:cubicBezTo>
                      <a:pt x="379670" y="260844"/>
                      <a:pt x="335773" y="250049"/>
                      <a:pt x="291876" y="244292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66844AE-8846-43B3-8BC1-C004A293CD07}"/>
                  </a:ext>
                </a:extLst>
              </p:cNvPr>
              <p:cNvSpPr/>
              <p:nvPr/>
            </p:nvSpPr>
            <p:spPr>
              <a:xfrm>
                <a:off x="6793313" y="4826428"/>
                <a:ext cx="484757" cy="665683"/>
              </a:xfrm>
              <a:custGeom>
                <a:avLst/>
                <a:gdLst>
                  <a:gd name="connsiteX0" fmla="*/ 467035 w 484757"/>
                  <a:gd name="connsiteY0" fmla="*/ 128171 h 665683"/>
                  <a:gd name="connsiteX1" fmla="*/ 467035 w 484757"/>
                  <a:gd name="connsiteY1" fmla="*/ 128171 h 665683"/>
                  <a:gd name="connsiteX2" fmla="*/ 467035 w 484757"/>
                  <a:gd name="connsiteY2" fmla="*/ 128171 h 665683"/>
                  <a:gd name="connsiteX3" fmla="*/ 442568 w 484757"/>
                  <a:gd name="connsiteY3" fmla="*/ 15190 h 665683"/>
                  <a:gd name="connsiteX4" fmla="*/ 416661 w 484757"/>
                  <a:gd name="connsiteY4" fmla="*/ 5835 h 665683"/>
                  <a:gd name="connsiteX5" fmla="*/ 348297 w 484757"/>
                  <a:gd name="connsiteY5" fmla="*/ 54770 h 665683"/>
                  <a:gd name="connsiteX6" fmla="*/ 348297 w 484757"/>
                  <a:gd name="connsiteY6" fmla="*/ 54770 h 665683"/>
                  <a:gd name="connsiteX7" fmla="*/ 334624 w 484757"/>
                  <a:gd name="connsiteY7" fmla="*/ 86433 h 665683"/>
                  <a:gd name="connsiteX8" fmla="*/ 362689 w 484757"/>
                  <a:gd name="connsiteY8" fmla="*/ 216685 h 665683"/>
                  <a:gd name="connsiteX9" fmla="*/ 360531 w 484757"/>
                  <a:gd name="connsiteY9" fmla="*/ 392992 h 665683"/>
                  <a:gd name="connsiteX10" fmla="*/ 360531 w 484757"/>
                  <a:gd name="connsiteY10" fmla="*/ 392992 h 665683"/>
                  <a:gd name="connsiteX11" fmla="*/ 360531 w 484757"/>
                  <a:gd name="connsiteY11" fmla="*/ 392992 h 665683"/>
                  <a:gd name="connsiteX12" fmla="*/ 321671 w 484757"/>
                  <a:gd name="connsiteY12" fmla="*/ 472870 h 665683"/>
                  <a:gd name="connsiteX13" fmla="*/ 264821 w 484757"/>
                  <a:gd name="connsiteY13" fmla="*/ 571458 h 665683"/>
                  <a:gd name="connsiteX14" fmla="*/ 180625 w 484757"/>
                  <a:gd name="connsiteY14" fmla="*/ 613197 h 665683"/>
                  <a:gd name="connsiteX15" fmla="*/ 51812 w 484757"/>
                  <a:gd name="connsiteY15" fmla="*/ 613197 h 665683"/>
                  <a:gd name="connsiteX16" fmla="*/ 0 w 484757"/>
                  <a:gd name="connsiteY16" fmla="*/ 609599 h 665683"/>
                  <a:gd name="connsiteX17" fmla="*/ 20149 w 484757"/>
                  <a:gd name="connsiteY17" fmla="*/ 623991 h 665683"/>
                  <a:gd name="connsiteX18" fmla="*/ 160476 w 484757"/>
                  <a:gd name="connsiteY18" fmla="*/ 661411 h 665683"/>
                  <a:gd name="connsiteX19" fmla="*/ 421698 w 484757"/>
                  <a:gd name="connsiteY19" fmla="*/ 544833 h 665683"/>
                  <a:gd name="connsiteX20" fmla="*/ 438970 w 484757"/>
                  <a:gd name="connsiteY20" fmla="*/ 513169 h 665683"/>
                  <a:gd name="connsiteX21" fmla="*/ 438970 w 484757"/>
                  <a:gd name="connsiteY21" fmla="*/ 513169 h 665683"/>
                  <a:gd name="connsiteX22" fmla="*/ 449764 w 484757"/>
                  <a:gd name="connsiteY22" fmla="*/ 495178 h 665683"/>
                  <a:gd name="connsiteX23" fmla="*/ 449764 w 484757"/>
                  <a:gd name="connsiteY23" fmla="*/ 495178 h 665683"/>
                  <a:gd name="connsiteX24" fmla="*/ 449764 w 484757"/>
                  <a:gd name="connsiteY24" fmla="*/ 495178 h 665683"/>
                  <a:gd name="connsiteX25" fmla="*/ 472791 w 484757"/>
                  <a:gd name="connsiteY25" fmla="*/ 434011 h 665683"/>
                  <a:gd name="connsiteX26" fmla="*/ 472791 w 484757"/>
                  <a:gd name="connsiteY26" fmla="*/ 434011 h 665683"/>
                  <a:gd name="connsiteX27" fmla="*/ 472791 w 484757"/>
                  <a:gd name="connsiteY27" fmla="*/ 434011 h 665683"/>
                  <a:gd name="connsiteX28" fmla="*/ 467035 w 484757"/>
                  <a:gd name="connsiteY28" fmla="*/ 128171 h 665683"/>
                  <a:gd name="connsiteX29" fmla="*/ 473511 w 484757"/>
                  <a:gd name="connsiteY29" fmla="*/ 385796 h 665683"/>
                  <a:gd name="connsiteX30" fmla="*/ 472791 w 484757"/>
                  <a:gd name="connsiteY30" fmla="*/ 387235 h 665683"/>
                  <a:gd name="connsiteX31" fmla="*/ 472791 w 484757"/>
                  <a:gd name="connsiteY31" fmla="*/ 385796 h 665683"/>
                  <a:gd name="connsiteX32" fmla="*/ 473511 w 484757"/>
                  <a:gd name="connsiteY32" fmla="*/ 385796 h 66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4757" h="665683">
                    <a:moveTo>
                      <a:pt x="467035" y="128171"/>
                    </a:moveTo>
                    <a:cubicBezTo>
                      <a:pt x="467035" y="128171"/>
                      <a:pt x="467035" y="128171"/>
                      <a:pt x="467035" y="128171"/>
                    </a:cubicBezTo>
                    <a:lnTo>
                      <a:pt x="467035" y="128171"/>
                    </a:lnTo>
                    <a:cubicBezTo>
                      <a:pt x="461278" y="89311"/>
                      <a:pt x="454801" y="51891"/>
                      <a:pt x="442568" y="15190"/>
                    </a:cubicBezTo>
                    <a:cubicBezTo>
                      <a:pt x="437530" y="-1361"/>
                      <a:pt x="430334" y="-4240"/>
                      <a:pt x="416661" y="5835"/>
                    </a:cubicBezTo>
                    <a:cubicBezTo>
                      <a:pt x="393633" y="22387"/>
                      <a:pt x="370605" y="38218"/>
                      <a:pt x="348297" y="54770"/>
                    </a:cubicBezTo>
                    <a:cubicBezTo>
                      <a:pt x="348297" y="54770"/>
                      <a:pt x="348297" y="54770"/>
                      <a:pt x="348297" y="54770"/>
                    </a:cubicBezTo>
                    <a:cubicBezTo>
                      <a:pt x="332465" y="60526"/>
                      <a:pt x="328867" y="72041"/>
                      <a:pt x="334624" y="86433"/>
                    </a:cubicBezTo>
                    <a:cubicBezTo>
                      <a:pt x="351895" y="128171"/>
                      <a:pt x="359811" y="172068"/>
                      <a:pt x="362689" y="216685"/>
                    </a:cubicBezTo>
                    <a:cubicBezTo>
                      <a:pt x="366287" y="275694"/>
                      <a:pt x="368446" y="333983"/>
                      <a:pt x="360531" y="392992"/>
                    </a:cubicBezTo>
                    <a:cubicBezTo>
                      <a:pt x="360531" y="392992"/>
                      <a:pt x="360531" y="392992"/>
                      <a:pt x="360531" y="392992"/>
                    </a:cubicBezTo>
                    <a:lnTo>
                      <a:pt x="360531" y="392992"/>
                    </a:lnTo>
                    <a:cubicBezTo>
                      <a:pt x="357652" y="424656"/>
                      <a:pt x="331746" y="444805"/>
                      <a:pt x="321671" y="472870"/>
                    </a:cubicBezTo>
                    <a:cubicBezTo>
                      <a:pt x="308718" y="509571"/>
                      <a:pt x="288568" y="541235"/>
                      <a:pt x="264821" y="571458"/>
                    </a:cubicBezTo>
                    <a:cubicBezTo>
                      <a:pt x="242512" y="599524"/>
                      <a:pt x="215167" y="612477"/>
                      <a:pt x="180625" y="613197"/>
                    </a:cubicBezTo>
                    <a:cubicBezTo>
                      <a:pt x="137448" y="613916"/>
                      <a:pt x="94270" y="613916"/>
                      <a:pt x="51812" y="613197"/>
                    </a:cubicBezTo>
                    <a:cubicBezTo>
                      <a:pt x="35261" y="613197"/>
                      <a:pt x="18710" y="611038"/>
                      <a:pt x="0" y="609599"/>
                    </a:cubicBezTo>
                    <a:cubicBezTo>
                      <a:pt x="5757" y="619673"/>
                      <a:pt x="13673" y="621112"/>
                      <a:pt x="20149" y="623991"/>
                    </a:cubicBezTo>
                    <a:cubicBezTo>
                      <a:pt x="64766" y="644860"/>
                      <a:pt x="112980" y="651337"/>
                      <a:pt x="160476" y="661411"/>
                    </a:cubicBezTo>
                    <a:cubicBezTo>
                      <a:pt x="256905" y="680841"/>
                      <a:pt x="377802" y="632626"/>
                      <a:pt x="421698" y="544833"/>
                    </a:cubicBezTo>
                    <a:cubicBezTo>
                      <a:pt x="426736" y="534038"/>
                      <a:pt x="433212" y="523963"/>
                      <a:pt x="438970" y="513169"/>
                    </a:cubicBezTo>
                    <a:cubicBezTo>
                      <a:pt x="438970" y="513169"/>
                      <a:pt x="438970" y="513169"/>
                      <a:pt x="438970" y="513169"/>
                    </a:cubicBezTo>
                    <a:cubicBezTo>
                      <a:pt x="442568" y="507412"/>
                      <a:pt x="446166" y="500935"/>
                      <a:pt x="449764" y="495178"/>
                    </a:cubicBezTo>
                    <a:cubicBezTo>
                      <a:pt x="449764" y="495178"/>
                      <a:pt x="449764" y="495178"/>
                      <a:pt x="449764" y="495178"/>
                    </a:cubicBezTo>
                    <a:cubicBezTo>
                      <a:pt x="449764" y="495178"/>
                      <a:pt x="449764" y="495178"/>
                      <a:pt x="449764" y="495178"/>
                    </a:cubicBezTo>
                    <a:cubicBezTo>
                      <a:pt x="466315" y="477907"/>
                      <a:pt x="465595" y="454880"/>
                      <a:pt x="472791" y="434011"/>
                    </a:cubicBezTo>
                    <a:cubicBezTo>
                      <a:pt x="472791" y="434011"/>
                      <a:pt x="472791" y="434011"/>
                      <a:pt x="472791" y="434011"/>
                    </a:cubicBezTo>
                    <a:cubicBezTo>
                      <a:pt x="472791" y="434011"/>
                      <a:pt x="472791" y="434011"/>
                      <a:pt x="472791" y="434011"/>
                    </a:cubicBezTo>
                    <a:cubicBezTo>
                      <a:pt x="493661" y="330385"/>
                      <a:pt x="484306" y="228918"/>
                      <a:pt x="467035" y="128171"/>
                    </a:cubicBezTo>
                    <a:close/>
                    <a:moveTo>
                      <a:pt x="473511" y="385796"/>
                    </a:moveTo>
                    <a:cubicBezTo>
                      <a:pt x="473511" y="386516"/>
                      <a:pt x="472791" y="386516"/>
                      <a:pt x="472791" y="387235"/>
                    </a:cubicBezTo>
                    <a:cubicBezTo>
                      <a:pt x="472791" y="386516"/>
                      <a:pt x="472791" y="385796"/>
                      <a:pt x="472791" y="385796"/>
                    </a:cubicBezTo>
                    <a:cubicBezTo>
                      <a:pt x="472791" y="385796"/>
                      <a:pt x="472791" y="385796"/>
                      <a:pt x="473511" y="385796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9BA19D6-F9A2-44E9-8282-964C7C2F2785}"/>
                </a:ext>
              </a:extLst>
            </p:cNvPr>
            <p:cNvSpPr/>
            <p:nvPr/>
          </p:nvSpPr>
          <p:spPr>
            <a:xfrm>
              <a:off x="1089561" y="4395112"/>
              <a:ext cx="1780511" cy="1255762"/>
            </a:xfrm>
            <a:custGeom>
              <a:avLst/>
              <a:gdLst>
                <a:gd name="connsiteX0" fmla="*/ 447578 w 1780511"/>
                <a:gd name="connsiteY0" fmla="*/ 1005292 h 1255762"/>
                <a:gd name="connsiteX1" fmla="*/ 598741 w 1780511"/>
                <a:gd name="connsiteY1" fmla="*/ 1069354 h 1255762"/>
                <a:gd name="connsiteX2" fmla="*/ 508268 w 1780511"/>
                <a:gd name="connsiteY2" fmla="*/ 1056991 h 1255762"/>
                <a:gd name="connsiteX3" fmla="*/ 447578 w 1780511"/>
                <a:gd name="connsiteY3" fmla="*/ 1005292 h 1255762"/>
                <a:gd name="connsiteX4" fmla="*/ 883648 w 1780511"/>
                <a:gd name="connsiteY4" fmla="*/ 832775 h 1255762"/>
                <a:gd name="connsiteX5" fmla="*/ 916240 w 1780511"/>
                <a:gd name="connsiteY5" fmla="*/ 866492 h 1255762"/>
                <a:gd name="connsiteX6" fmla="*/ 925793 w 1780511"/>
                <a:gd name="connsiteY6" fmla="*/ 901332 h 1255762"/>
                <a:gd name="connsiteX7" fmla="*/ 891514 w 1780511"/>
                <a:gd name="connsiteY7" fmla="*/ 896837 h 1255762"/>
                <a:gd name="connsiteX8" fmla="*/ 834759 w 1780511"/>
                <a:gd name="connsiteY8" fmla="*/ 843452 h 1255762"/>
                <a:gd name="connsiteX9" fmla="*/ 842064 w 1780511"/>
                <a:gd name="connsiteY9" fmla="*/ 834461 h 1255762"/>
                <a:gd name="connsiteX10" fmla="*/ 883648 w 1780511"/>
                <a:gd name="connsiteY10" fmla="*/ 832775 h 1255762"/>
                <a:gd name="connsiteX11" fmla="*/ 2519 w 1780511"/>
                <a:gd name="connsiteY11" fmla="*/ 548993 h 1255762"/>
                <a:gd name="connsiteX12" fmla="*/ 24434 w 1780511"/>
                <a:gd name="connsiteY12" fmla="*/ 581024 h 1255762"/>
                <a:gd name="connsiteX13" fmla="*/ 50846 w 1780511"/>
                <a:gd name="connsiteY13" fmla="*/ 682174 h 1255762"/>
                <a:gd name="connsiteX14" fmla="*/ 54779 w 1780511"/>
                <a:gd name="connsiteY14" fmla="*/ 711957 h 1255762"/>
                <a:gd name="connsiteX15" fmla="*/ 53094 w 1780511"/>
                <a:gd name="connsiteY15" fmla="*/ 715891 h 1255762"/>
                <a:gd name="connsiteX16" fmla="*/ 90744 w 1780511"/>
                <a:gd name="connsiteY16" fmla="*/ 819288 h 1255762"/>
                <a:gd name="connsiteX17" fmla="*/ 117155 w 1780511"/>
                <a:gd name="connsiteY17" fmla="*/ 873235 h 1255762"/>
                <a:gd name="connsiteX18" fmla="*/ 243031 w 1780511"/>
                <a:gd name="connsiteY18" fmla="*/ 1045190 h 1255762"/>
                <a:gd name="connsiteX19" fmla="*/ 394756 w 1780511"/>
                <a:gd name="connsiteY19" fmla="*/ 1050248 h 1255762"/>
                <a:gd name="connsiteX20" fmla="*/ 419481 w 1780511"/>
                <a:gd name="connsiteY20" fmla="*/ 1047999 h 1255762"/>
                <a:gd name="connsiteX21" fmla="*/ 422853 w 1780511"/>
                <a:gd name="connsiteY21" fmla="*/ 1076097 h 1255762"/>
                <a:gd name="connsiteX22" fmla="*/ 362724 w 1780511"/>
                <a:gd name="connsiteY22" fmla="*/ 1141283 h 1255762"/>
                <a:gd name="connsiteX23" fmla="*/ 309340 w 1780511"/>
                <a:gd name="connsiteY23" fmla="*/ 1145216 h 1255762"/>
                <a:gd name="connsiteX24" fmla="*/ 176159 w 1780511"/>
                <a:gd name="connsiteY24" fmla="*/ 1059801 h 1255762"/>
                <a:gd name="connsiteX25" fmla="*/ 153119 w 1780511"/>
                <a:gd name="connsiteY25" fmla="*/ 1029456 h 1255762"/>
                <a:gd name="connsiteX26" fmla="*/ 100297 w 1780511"/>
                <a:gd name="connsiteY26" fmla="*/ 927182 h 1255762"/>
                <a:gd name="connsiteX27" fmla="*/ 38483 w 1780511"/>
                <a:gd name="connsiteY27" fmla="*/ 760284 h 1255762"/>
                <a:gd name="connsiteX28" fmla="*/ 18815 w 1780511"/>
                <a:gd name="connsiteY28" fmla="*/ 711957 h 1255762"/>
                <a:gd name="connsiteX29" fmla="*/ 2519 w 1780511"/>
                <a:gd name="connsiteY29" fmla="*/ 548993 h 1255762"/>
                <a:gd name="connsiteX30" fmla="*/ 1777701 w 1780511"/>
                <a:gd name="connsiteY30" fmla="*/ 500525 h 1255762"/>
                <a:gd name="connsiteX31" fmla="*/ 1780511 w 1780511"/>
                <a:gd name="connsiteY31" fmla="*/ 509656 h 1255762"/>
                <a:gd name="connsiteX32" fmla="*/ 1772644 w 1780511"/>
                <a:gd name="connsiteY32" fmla="*/ 538316 h 1255762"/>
                <a:gd name="connsiteX33" fmla="*/ 1767024 w 1780511"/>
                <a:gd name="connsiteY33" fmla="*/ 561356 h 1255762"/>
                <a:gd name="connsiteX34" fmla="*/ 1726564 w 1780511"/>
                <a:gd name="connsiteY34" fmla="*/ 694536 h 1255762"/>
                <a:gd name="connsiteX35" fmla="*/ 1656883 w 1780511"/>
                <a:gd name="connsiteY35" fmla="*/ 882226 h 1255762"/>
                <a:gd name="connsiteX36" fmla="*/ 1584392 w 1780511"/>
                <a:gd name="connsiteY36" fmla="*/ 969889 h 1255762"/>
                <a:gd name="connsiteX37" fmla="*/ 1537751 w 1780511"/>
                <a:gd name="connsiteY37" fmla="*/ 1008663 h 1255762"/>
                <a:gd name="connsiteX38" fmla="*/ 1494481 w 1780511"/>
                <a:gd name="connsiteY38" fmla="*/ 1040694 h 1255762"/>
                <a:gd name="connsiteX39" fmla="*/ 1415809 w 1780511"/>
                <a:gd name="connsiteY39" fmla="*/ 1083964 h 1255762"/>
                <a:gd name="connsiteX40" fmla="*/ 1363548 w 1780511"/>
                <a:gd name="connsiteY40" fmla="*/ 1115433 h 1255762"/>
                <a:gd name="connsiteX41" fmla="*/ 1278132 w 1780511"/>
                <a:gd name="connsiteY41" fmla="*/ 1157579 h 1255762"/>
                <a:gd name="connsiteX42" fmla="*/ 1179231 w 1780511"/>
                <a:gd name="connsiteY42" fmla="*/ 1190172 h 1255762"/>
                <a:gd name="connsiteX43" fmla="*/ 995474 w 1780511"/>
                <a:gd name="connsiteY43" fmla="*/ 1235689 h 1255762"/>
                <a:gd name="connsiteX44" fmla="*/ 818462 w 1780511"/>
                <a:gd name="connsiteY44" fmla="*/ 1255357 h 1255762"/>
                <a:gd name="connsiteX45" fmla="*/ 703825 w 1780511"/>
                <a:gd name="connsiteY45" fmla="*/ 1240747 h 1255762"/>
                <a:gd name="connsiteX46" fmla="*/ 686405 w 1780511"/>
                <a:gd name="connsiteY46" fmla="*/ 1214897 h 1255762"/>
                <a:gd name="connsiteX47" fmla="*/ 693710 w 1780511"/>
                <a:gd name="connsiteY47" fmla="*/ 1167131 h 1255762"/>
                <a:gd name="connsiteX48" fmla="*/ 745409 w 1780511"/>
                <a:gd name="connsiteY48" fmla="*/ 1142406 h 1255762"/>
                <a:gd name="connsiteX49" fmla="*/ 763391 w 1780511"/>
                <a:gd name="connsiteY49" fmla="*/ 1149149 h 1255762"/>
                <a:gd name="connsiteX50" fmla="*/ 942652 w 1780511"/>
                <a:gd name="connsiteY50" fmla="*/ 1154769 h 1255762"/>
                <a:gd name="connsiteX51" fmla="*/ 1063470 w 1780511"/>
                <a:gd name="connsiteY51" fmla="*/ 1139034 h 1255762"/>
                <a:gd name="connsiteX52" fmla="*/ 1130341 w 1780511"/>
                <a:gd name="connsiteY52" fmla="*/ 1128919 h 1255762"/>
                <a:gd name="connsiteX53" fmla="*/ 1306229 w 1780511"/>
                <a:gd name="connsiteY53" fmla="*/ 1085088 h 1255762"/>
                <a:gd name="connsiteX54" fmla="*/ 1361862 w 1780511"/>
                <a:gd name="connsiteY54" fmla="*/ 1058114 h 1255762"/>
                <a:gd name="connsiteX55" fmla="*/ 1437725 w 1780511"/>
                <a:gd name="connsiteY55" fmla="*/ 1012597 h 1255762"/>
                <a:gd name="connsiteX56" fmla="*/ 1546180 w 1780511"/>
                <a:gd name="connsiteY56" fmla="*/ 920438 h 1255762"/>
                <a:gd name="connsiteX57" fmla="*/ 1586078 w 1780511"/>
                <a:gd name="connsiteY57" fmla="*/ 877168 h 1255762"/>
                <a:gd name="connsiteX58" fmla="*/ 1677675 w 1780511"/>
                <a:gd name="connsiteY58" fmla="*/ 705213 h 1255762"/>
                <a:gd name="connsiteX59" fmla="*/ 1719259 w 1780511"/>
                <a:gd name="connsiteY59" fmla="*/ 554051 h 1255762"/>
                <a:gd name="connsiteX60" fmla="*/ 1766462 w 1780511"/>
                <a:gd name="connsiteY60" fmla="*/ 502351 h 1255762"/>
                <a:gd name="connsiteX61" fmla="*/ 1777701 w 1780511"/>
                <a:gd name="connsiteY61" fmla="*/ 500525 h 1255762"/>
                <a:gd name="connsiteX62" fmla="*/ 1228567 w 1780511"/>
                <a:gd name="connsiteY62" fmla="*/ 41364 h 1255762"/>
                <a:gd name="connsiteX63" fmla="*/ 1246663 w 1780511"/>
                <a:gd name="connsiteY63" fmla="*/ 49424 h 1255762"/>
                <a:gd name="connsiteX64" fmla="*/ 1296677 w 1780511"/>
                <a:gd name="connsiteY64" fmla="*/ 103371 h 1255762"/>
                <a:gd name="connsiteX65" fmla="*/ 1389959 w 1780511"/>
                <a:gd name="connsiteY65" fmla="*/ 225314 h 1255762"/>
                <a:gd name="connsiteX66" fmla="*/ 1423114 w 1780511"/>
                <a:gd name="connsiteY66" fmla="*/ 281508 h 1255762"/>
                <a:gd name="connsiteX67" fmla="*/ 1463574 w 1780511"/>
                <a:gd name="connsiteY67" fmla="*/ 360180 h 1255762"/>
                <a:gd name="connsiteX68" fmla="*/ 1487175 w 1780511"/>
                <a:gd name="connsiteY68" fmla="*/ 401764 h 1255762"/>
                <a:gd name="connsiteX69" fmla="*/ 1477623 w 1780511"/>
                <a:gd name="connsiteY69" fmla="*/ 420870 h 1255762"/>
                <a:gd name="connsiteX70" fmla="*/ 1406818 w 1780511"/>
                <a:gd name="connsiteY70" fmla="*/ 427614 h 1255762"/>
                <a:gd name="connsiteX71" fmla="*/ 1297238 w 1780511"/>
                <a:gd name="connsiteY71" fmla="*/ 444472 h 1255762"/>
                <a:gd name="connsiteX72" fmla="*/ 1287686 w 1780511"/>
                <a:gd name="connsiteY72" fmla="*/ 446158 h 1255762"/>
                <a:gd name="connsiteX73" fmla="*/ 1228120 w 1780511"/>
                <a:gd name="connsiteY73" fmla="*/ 456835 h 1255762"/>
                <a:gd name="connsiteX74" fmla="*/ 1139332 w 1780511"/>
                <a:gd name="connsiteY74" fmla="*/ 479312 h 1255762"/>
                <a:gd name="connsiteX75" fmla="*/ 1087633 w 1780511"/>
                <a:gd name="connsiteY75" fmla="*/ 483246 h 1255762"/>
                <a:gd name="connsiteX76" fmla="*/ 1340508 w 1780511"/>
                <a:gd name="connsiteY76" fmla="*/ 382658 h 1255762"/>
                <a:gd name="connsiteX77" fmla="*/ 1352309 w 1780511"/>
                <a:gd name="connsiteY77" fmla="*/ 377600 h 1255762"/>
                <a:gd name="connsiteX78" fmla="*/ 1380968 w 1780511"/>
                <a:gd name="connsiteY78" fmla="*/ 321406 h 1255762"/>
                <a:gd name="connsiteX79" fmla="*/ 1293305 w 1780511"/>
                <a:gd name="connsiteY79" fmla="*/ 170242 h 1255762"/>
                <a:gd name="connsiteX80" fmla="*/ 1223624 w 1780511"/>
                <a:gd name="connsiteY80" fmla="*/ 80332 h 1255762"/>
                <a:gd name="connsiteX81" fmla="*/ 1221376 w 1780511"/>
                <a:gd name="connsiteY81" fmla="*/ 48300 h 1255762"/>
                <a:gd name="connsiteX82" fmla="*/ 1228567 w 1780511"/>
                <a:gd name="connsiteY82" fmla="*/ 41364 h 1255762"/>
                <a:gd name="connsiteX83" fmla="*/ 592210 w 1780511"/>
                <a:gd name="connsiteY83" fmla="*/ 0 h 1255762"/>
                <a:gd name="connsiteX84" fmla="*/ 600429 w 1780511"/>
                <a:gd name="connsiteY84" fmla="*/ 11775 h 1255762"/>
                <a:gd name="connsiteX85" fmla="*/ 646508 w 1780511"/>
                <a:gd name="connsiteY85" fmla="*/ 133716 h 1255762"/>
                <a:gd name="connsiteX86" fmla="*/ 656061 w 1780511"/>
                <a:gd name="connsiteY86" fmla="*/ 205083 h 1255762"/>
                <a:gd name="connsiteX87" fmla="*/ 662804 w 1780511"/>
                <a:gd name="connsiteY87" fmla="*/ 255097 h 1255762"/>
                <a:gd name="connsiteX88" fmla="*/ 671796 w 1780511"/>
                <a:gd name="connsiteY88" fmla="*/ 436043 h 1255762"/>
                <a:gd name="connsiteX89" fmla="*/ 645946 w 1780511"/>
                <a:gd name="connsiteY89" fmla="*/ 456273 h 1255762"/>
                <a:gd name="connsiteX90" fmla="*/ 473991 w 1780511"/>
                <a:gd name="connsiteY90" fmla="*/ 413003 h 1255762"/>
                <a:gd name="connsiteX91" fmla="*/ 303721 w 1780511"/>
                <a:gd name="connsiteY91" fmla="*/ 382096 h 1255762"/>
                <a:gd name="connsiteX92" fmla="*/ 273376 w 1780511"/>
                <a:gd name="connsiteY92" fmla="*/ 378162 h 1255762"/>
                <a:gd name="connsiteX93" fmla="*/ 253708 w 1780511"/>
                <a:gd name="connsiteY93" fmla="*/ 373667 h 1255762"/>
                <a:gd name="connsiteX94" fmla="*/ 264385 w 1780511"/>
                <a:gd name="connsiteY94" fmla="*/ 334893 h 1255762"/>
                <a:gd name="connsiteX95" fmla="*/ 283492 w 1780511"/>
                <a:gd name="connsiteY95" fmla="*/ 334330 h 1255762"/>
                <a:gd name="connsiteX96" fmla="*/ 346991 w 1780511"/>
                <a:gd name="connsiteY96" fmla="*/ 347256 h 1255762"/>
                <a:gd name="connsiteX97" fmla="*/ 531309 w 1780511"/>
                <a:gd name="connsiteY97" fmla="*/ 391088 h 1255762"/>
                <a:gd name="connsiteX98" fmla="*/ 581322 w 1780511"/>
                <a:gd name="connsiteY98" fmla="*/ 397268 h 1255762"/>
                <a:gd name="connsiteX99" fmla="*/ 616163 w 1780511"/>
                <a:gd name="connsiteY99" fmla="*/ 363552 h 1255762"/>
                <a:gd name="connsiteX100" fmla="*/ 616725 w 1780511"/>
                <a:gd name="connsiteY100" fmla="*/ 214637 h 1255762"/>
                <a:gd name="connsiteX101" fmla="*/ 611105 w 1780511"/>
                <a:gd name="connsiteY101" fmla="*/ 136526 h 1255762"/>
                <a:gd name="connsiteX102" fmla="*/ 579074 w 1780511"/>
                <a:gd name="connsiteY102" fmla="*/ 27509 h 1255762"/>
                <a:gd name="connsiteX103" fmla="*/ 585817 w 1780511"/>
                <a:gd name="connsiteY103" fmla="*/ 3346 h 1255762"/>
                <a:gd name="connsiteX104" fmla="*/ 592210 w 1780511"/>
                <a:gd name="connsiteY104" fmla="*/ 0 h 125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780511" h="1255762">
                  <a:moveTo>
                    <a:pt x="447578" y="1005292"/>
                  </a:moveTo>
                  <a:cubicBezTo>
                    <a:pt x="507707" y="1007540"/>
                    <a:pt x="570082" y="993491"/>
                    <a:pt x="598741" y="1069354"/>
                  </a:cubicBezTo>
                  <a:cubicBezTo>
                    <a:pt x="567834" y="1064858"/>
                    <a:pt x="538051" y="1058115"/>
                    <a:pt x="508268" y="1056991"/>
                  </a:cubicBezTo>
                  <a:cubicBezTo>
                    <a:pt x="472866" y="1055867"/>
                    <a:pt x="467808" y="1025522"/>
                    <a:pt x="447578" y="1005292"/>
                  </a:cubicBezTo>
                  <a:close/>
                  <a:moveTo>
                    <a:pt x="883648" y="832775"/>
                  </a:moveTo>
                  <a:cubicBezTo>
                    <a:pt x="907811" y="830527"/>
                    <a:pt x="912306" y="851881"/>
                    <a:pt x="916240" y="866492"/>
                  </a:cubicBezTo>
                  <a:cubicBezTo>
                    <a:pt x="919612" y="878292"/>
                    <a:pt x="933098" y="892341"/>
                    <a:pt x="925793" y="901332"/>
                  </a:cubicBezTo>
                  <a:cubicBezTo>
                    <a:pt x="919050" y="909199"/>
                    <a:pt x="903877" y="897399"/>
                    <a:pt x="891514" y="896837"/>
                  </a:cubicBezTo>
                  <a:cubicBezTo>
                    <a:pt x="871847" y="895713"/>
                    <a:pt x="841501" y="864806"/>
                    <a:pt x="834759" y="843452"/>
                  </a:cubicBezTo>
                  <a:cubicBezTo>
                    <a:pt x="832510" y="835585"/>
                    <a:pt x="836444" y="834461"/>
                    <a:pt x="842064" y="834461"/>
                  </a:cubicBezTo>
                  <a:cubicBezTo>
                    <a:pt x="856112" y="833899"/>
                    <a:pt x="869599" y="833337"/>
                    <a:pt x="883648" y="832775"/>
                  </a:cubicBezTo>
                  <a:close/>
                  <a:moveTo>
                    <a:pt x="2519" y="548993"/>
                  </a:moveTo>
                  <a:cubicBezTo>
                    <a:pt x="16005" y="557422"/>
                    <a:pt x="23872" y="567537"/>
                    <a:pt x="24434" y="581024"/>
                  </a:cubicBezTo>
                  <a:cubicBezTo>
                    <a:pt x="26120" y="616988"/>
                    <a:pt x="40731" y="649020"/>
                    <a:pt x="50846" y="682174"/>
                  </a:cubicBezTo>
                  <a:cubicBezTo>
                    <a:pt x="53655" y="691727"/>
                    <a:pt x="58151" y="701842"/>
                    <a:pt x="54779" y="711957"/>
                  </a:cubicBezTo>
                  <a:cubicBezTo>
                    <a:pt x="54779" y="713081"/>
                    <a:pt x="54218" y="714205"/>
                    <a:pt x="53094" y="715891"/>
                  </a:cubicBezTo>
                  <a:cubicBezTo>
                    <a:pt x="69390" y="749045"/>
                    <a:pt x="83438" y="782762"/>
                    <a:pt x="90744" y="819288"/>
                  </a:cubicBezTo>
                  <a:cubicBezTo>
                    <a:pt x="94678" y="838394"/>
                    <a:pt x="108726" y="855253"/>
                    <a:pt x="117155" y="873235"/>
                  </a:cubicBezTo>
                  <a:cubicBezTo>
                    <a:pt x="148062" y="938983"/>
                    <a:pt x="194142" y="992930"/>
                    <a:pt x="243031" y="1045190"/>
                  </a:cubicBezTo>
                  <a:cubicBezTo>
                    <a:pt x="283491" y="1076097"/>
                    <a:pt x="349800" y="1078345"/>
                    <a:pt x="394756" y="1050248"/>
                  </a:cubicBezTo>
                  <a:cubicBezTo>
                    <a:pt x="402623" y="1045190"/>
                    <a:pt x="409366" y="1037323"/>
                    <a:pt x="419481" y="1047999"/>
                  </a:cubicBezTo>
                  <a:cubicBezTo>
                    <a:pt x="427910" y="1057553"/>
                    <a:pt x="429034" y="1063172"/>
                    <a:pt x="422853" y="1076097"/>
                  </a:cubicBezTo>
                  <a:cubicBezTo>
                    <a:pt x="408804" y="1104194"/>
                    <a:pt x="386327" y="1122738"/>
                    <a:pt x="362724" y="1141283"/>
                  </a:cubicBezTo>
                  <a:cubicBezTo>
                    <a:pt x="346990" y="1153645"/>
                    <a:pt x="329008" y="1154769"/>
                    <a:pt x="309340" y="1145216"/>
                  </a:cubicBezTo>
                  <a:cubicBezTo>
                    <a:pt x="261574" y="1122177"/>
                    <a:pt x="215495" y="1095765"/>
                    <a:pt x="176159" y="1059801"/>
                  </a:cubicBezTo>
                  <a:cubicBezTo>
                    <a:pt x="166606" y="1050810"/>
                    <a:pt x="156491" y="1042942"/>
                    <a:pt x="153119" y="1029456"/>
                  </a:cubicBezTo>
                  <a:cubicBezTo>
                    <a:pt x="131766" y="997424"/>
                    <a:pt x="118841" y="960898"/>
                    <a:pt x="100297" y="927182"/>
                  </a:cubicBezTo>
                  <a:cubicBezTo>
                    <a:pt x="71638" y="874359"/>
                    <a:pt x="57027" y="816479"/>
                    <a:pt x="38483" y="760284"/>
                  </a:cubicBezTo>
                  <a:cubicBezTo>
                    <a:pt x="32863" y="743426"/>
                    <a:pt x="22186" y="729378"/>
                    <a:pt x="18815" y="711957"/>
                  </a:cubicBezTo>
                  <a:cubicBezTo>
                    <a:pt x="-2539" y="660258"/>
                    <a:pt x="-1977" y="606312"/>
                    <a:pt x="2519" y="548993"/>
                  </a:cubicBezTo>
                  <a:close/>
                  <a:moveTo>
                    <a:pt x="1777701" y="500525"/>
                  </a:moveTo>
                  <a:cubicBezTo>
                    <a:pt x="1779668" y="501790"/>
                    <a:pt x="1780230" y="504880"/>
                    <a:pt x="1780511" y="509656"/>
                  </a:cubicBezTo>
                  <a:cubicBezTo>
                    <a:pt x="1780511" y="519771"/>
                    <a:pt x="1778825" y="529887"/>
                    <a:pt x="1772644" y="538316"/>
                  </a:cubicBezTo>
                  <a:cubicBezTo>
                    <a:pt x="1767586" y="545059"/>
                    <a:pt x="1767586" y="553488"/>
                    <a:pt x="1767024" y="561356"/>
                  </a:cubicBezTo>
                  <a:cubicBezTo>
                    <a:pt x="1752975" y="605749"/>
                    <a:pt x="1733869" y="648457"/>
                    <a:pt x="1726564" y="694536"/>
                  </a:cubicBezTo>
                  <a:cubicBezTo>
                    <a:pt x="1715325" y="761970"/>
                    <a:pt x="1688351" y="823221"/>
                    <a:pt x="1656883" y="882226"/>
                  </a:cubicBezTo>
                  <a:cubicBezTo>
                    <a:pt x="1639462" y="915381"/>
                    <a:pt x="1614175" y="945164"/>
                    <a:pt x="1584392" y="969889"/>
                  </a:cubicBezTo>
                  <a:cubicBezTo>
                    <a:pt x="1568658" y="982814"/>
                    <a:pt x="1550675" y="992929"/>
                    <a:pt x="1537751" y="1008663"/>
                  </a:cubicBezTo>
                  <a:cubicBezTo>
                    <a:pt x="1526512" y="1024398"/>
                    <a:pt x="1512463" y="1034513"/>
                    <a:pt x="1494481" y="1040694"/>
                  </a:cubicBezTo>
                  <a:cubicBezTo>
                    <a:pt x="1465822" y="1050809"/>
                    <a:pt x="1440534" y="1067106"/>
                    <a:pt x="1415809" y="1083964"/>
                  </a:cubicBezTo>
                  <a:cubicBezTo>
                    <a:pt x="1398950" y="1095764"/>
                    <a:pt x="1381530" y="1105879"/>
                    <a:pt x="1363548" y="1115433"/>
                  </a:cubicBezTo>
                  <a:cubicBezTo>
                    <a:pt x="1332641" y="1124424"/>
                    <a:pt x="1305106" y="1140720"/>
                    <a:pt x="1278132" y="1157579"/>
                  </a:cubicBezTo>
                  <a:cubicBezTo>
                    <a:pt x="1247788" y="1176685"/>
                    <a:pt x="1213509" y="1183429"/>
                    <a:pt x="1179231" y="1190172"/>
                  </a:cubicBezTo>
                  <a:cubicBezTo>
                    <a:pt x="1120788" y="1216021"/>
                    <a:pt x="1057850" y="1225012"/>
                    <a:pt x="995474" y="1235689"/>
                  </a:cubicBezTo>
                  <a:cubicBezTo>
                    <a:pt x="937033" y="1245804"/>
                    <a:pt x="878028" y="1258167"/>
                    <a:pt x="818462" y="1255357"/>
                  </a:cubicBezTo>
                  <a:cubicBezTo>
                    <a:pt x="780250" y="1253109"/>
                    <a:pt x="740914" y="1254795"/>
                    <a:pt x="703825" y="1240747"/>
                  </a:cubicBezTo>
                  <a:cubicBezTo>
                    <a:pt x="690901" y="1235689"/>
                    <a:pt x="684157" y="1228946"/>
                    <a:pt x="686405" y="1214897"/>
                  </a:cubicBezTo>
                  <a:cubicBezTo>
                    <a:pt x="689215" y="1199163"/>
                    <a:pt x="690901" y="1182866"/>
                    <a:pt x="693710" y="1167131"/>
                  </a:cubicBezTo>
                  <a:cubicBezTo>
                    <a:pt x="698768" y="1139597"/>
                    <a:pt x="720122" y="1128919"/>
                    <a:pt x="745409" y="1142406"/>
                  </a:cubicBezTo>
                  <a:cubicBezTo>
                    <a:pt x="751591" y="1145778"/>
                    <a:pt x="756648" y="1149149"/>
                    <a:pt x="763391" y="1149149"/>
                  </a:cubicBezTo>
                  <a:cubicBezTo>
                    <a:pt x="822957" y="1148025"/>
                    <a:pt x="883086" y="1151397"/>
                    <a:pt x="942652" y="1154769"/>
                  </a:cubicBezTo>
                  <a:cubicBezTo>
                    <a:pt x="983674" y="1157579"/>
                    <a:pt x="1023572" y="1149711"/>
                    <a:pt x="1063470" y="1139034"/>
                  </a:cubicBezTo>
                  <a:cubicBezTo>
                    <a:pt x="1084824" y="1133415"/>
                    <a:pt x="1107864" y="1132291"/>
                    <a:pt x="1130341" y="1128919"/>
                  </a:cubicBezTo>
                  <a:cubicBezTo>
                    <a:pt x="1190469" y="1119366"/>
                    <a:pt x="1248349" y="1103070"/>
                    <a:pt x="1306229" y="1085088"/>
                  </a:cubicBezTo>
                  <a:cubicBezTo>
                    <a:pt x="1324774" y="1076096"/>
                    <a:pt x="1343318" y="1067106"/>
                    <a:pt x="1361862" y="1058114"/>
                  </a:cubicBezTo>
                  <a:cubicBezTo>
                    <a:pt x="1382654" y="1035637"/>
                    <a:pt x="1410751" y="1021588"/>
                    <a:pt x="1437725" y="1012597"/>
                  </a:cubicBezTo>
                  <a:cubicBezTo>
                    <a:pt x="1488300" y="996300"/>
                    <a:pt x="1517520" y="959212"/>
                    <a:pt x="1546180" y="920438"/>
                  </a:cubicBezTo>
                  <a:cubicBezTo>
                    <a:pt x="1557981" y="904704"/>
                    <a:pt x="1572030" y="890655"/>
                    <a:pt x="1586078" y="877168"/>
                  </a:cubicBezTo>
                  <a:cubicBezTo>
                    <a:pt x="1625414" y="824907"/>
                    <a:pt x="1659693" y="768151"/>
                    <a:pt x="1677675" y="705213"/>
                  </a:cubicBezTo>
                  <a:cubicBezTo>
                    <a:pt x="1692285" y="655201"/>
                    <a:pt x="1706896" y="604626"/>
                    <a:pt x="1719259" y="554051"/>
                  </a:cubicBezTo>
                  <a:cubicBezTo>
                    <a:pt x="1727126" y="529887"/>
                    <a:pt x="1741737" y="512466"/>
                    <a:pt x="1766462" y="502351"/>
                  </a:cubicBezTo>
                  <a:cubicBezTo>
                    <a:pt x="1772362" y="499823"/>
                    <a:pt x="1775734" y="499261"/>
                    <a:pt x="1777701" y="500525"/>
                  </a:cubicBezTo>
                  <a:close/>
                  <a:moveTo>
                    <a:pt x="1228567" y="41364"/>
                  </a:moveTo>
                  <a:cubicBezTo>
                    <a:pt x="1235389" y="38678"/>
                    <a:pt x="1241184" y="46896"/>
                    <a:pt x="1246663" y="49424"/>
                  </a:cubicBezTo>
                  <a:cubicBezTo>
                    <a:pt x="1270265" y="60663"/>
                    <a:pt x="1281504" y="83704"/>
                    <a:pt x="1296677" y="103371"/>
                  </a:cubicBezTo>
                  <a:cubicBezTo>
                    <a:pt x="1328145" y="143831"/>
                    <a:pt x="1358490" y="184854"/>
                    <a:pt x="1389959" y="225314"/>
                  </a:cubicBezTo>
                  <a:cubicBezTo>
                    <a:pt x="1403446" y="242734"/>
                    <a:pt x="1413561" y="261840"/>
                    <a:pt x="1423114" y="281508"/>
                  </a:cubicBezTo>
                  <a:cubicBezTo>
                    <a:pt x="1436600" y="307919"/>
                    <a:pt x="1450087" y="333769"/>
                    <a:pt x="1463574" y="360180"/>
                  </a:cubicBezTo>
                  <a:cubicBezTo>
                    <a:pt x="1471441" y="374229"/>
                    <a:pt x="1478184" y="388839"/>
                    <a:pt x="1487175" y="401764"/>
                  </a:cubicBezTo>
                  <a:cubicBezTo>
                    <a:pt x="1496729" y="415812"/>
                    <a:pt x="1488861" y="419746"/>
                    <a:pt x="1477623" y="420870"/>
                  </a:cubicBezTo>
                  <a:cubicBezTo>
                    <a:pt x="1454021" y="423680"/>
                    <a:pt x="1430420" y="425366"/>
                    <a:pt x="1406818" y="427614"/>
                  </a:cubicBezTo>
                  <a:cubicBezTo>
                    <a:pt x="1370291" y="433233"/>
                    <a:pt x="1333765" y="438852"/>
                    <a:pt x="1297238" y="444472"/>
                  </a:cubicBezTo>
                  <a:cubicBezTo>
                    <a:pt x="1293866" y="446158"/>
                    <a:pt x="1291057" y="446158"/>
                    <a:pt x="1287686" y="446158"/>
                  </a:cubicBezTo>
                  <a:cubicBezTo>
                    <a:pt x="1267455" y="450091"/>
                    <a:pt x="1247787" y="454587"/>
                    <a:pt x="1228120" y="456835"/>
                  </a:cubicBezTo>
                  <a:cubicBezTo>
                    <a:pt x="1197212" y="460768"/>
                    <a:pt x="1168553" y="471445"/>
                    <a:pt x="1139332" y="479312"/>
                  </a:cubicBezTo>
                  <a:cubicBezTo>
                    <a:pt x="1122474" y="483808"/>
                    <a:pt x="1105053" y="482684"/>
                    <a:pt x="1087633" y="483246"/>
                  </a:cubicBezTo>
                  <a:cubicBezTo>
                    <a:pt x="1168553" y="440538"/>
                    <a:pt x="1256217" y="416375"/>
                    <a:pt x="1340508" y="382658"/>
                  </a:cubicBezTo>
                  <a:cubicBezTo>
                    <a:pt x="1344441" y="380972"/>
                    <a:pt x="1348376" y="378724"/>
                    <a:pt x="1352309" y="377600"/>
                  </a:cubicBezTo>
                  <a:cubicBezTo>
                    <a:pt x="1391083" y="368609"/>
                    <a:pt x="1396702" y="356808"/>
                    <a:pt x="1380968" y="321406"/>
                  </a:cubicBezTo>
                  <a:cubicBezTo>
                    <a:pt x="1351747" y="270831"/>
                    <a:pt x="1321402" y="221380"/>
                    <a:pt x="1293305" y="170242"/>
                  </a:cubicBezTo>
                  <a:cubicBezTo>
                    <a:pt x="1274760" y="136526"/>
                    <a:pt x="1251721" y="106181"/>
                    <a:pt x="1223624" y="80332"/>
                  </a:cubicBezTo>
                  <a:cubicBezTo>
                    <a:pt x="1209575" y="67969"/>
                    <a:pt x="1213508" y="60663"/>
                    <a:pt x="1221376" y="48300"/>
                  </a:cubicBezTo>
                  <a:cubicBezTo>
                    <a:pt x="1223905" y="44367"/>
                    <a:pt x="1226293" y="42260"/>
                    <a:pt x="1228567" y="41364"/>
                  </a:cubicBezTo>
                  <a:close/>
                  <a:moveTo>
                    <a:pt x="592210" y="0"/>
                  </a:moveTo>
                  <a:cubicBezTo>
                    <a:pt x="597162" y="-27"/>
                    <a:pt x="598321" y="8403"/>
                    <a:pt x="600429" y="11775"/>
                  </a:cubicBezTo>
                  <a:cubicBezTo>
                    <a:pt x="625154" y="48863"/>
                    <a:pt x="633583" y="92133"/>
                    <a:pt x="646508" y="133716"/>
                  </a:cubicBezTo>
                  <a:cubicBezTo>
                    <a:pt x="653813" y="156194"/>
                    <a:pt x="656623" y="180920"/>
                    <a:pt x="656061" y="205083"/>
                  </a:cubicBezTo>
                  <a:cubicBezTo>
                    <a:pt x="658309" y="221942"/>
                    <a:pt x="663366" y="238800"/>
                    <a:pt x="662804" y="255097"/>
                  </a:cubicBezTo>
                  <a:cubicBezTo>
                    <a:pt x="661680" y="315787"/>
                    <a:pt x="675729" y="375915"/>
                    <a:pt x="671796" y="436043"/>
                  </a:cubicBezTo>
                  <a:cubicBezTo>
                    <a:pt x="670671" y="454587"/>
                    <a:pt x="666738" y="461892"/>
                    <a:pt x="645946" y="456273"/>
                  </a:cubicBezTo>
                  <a:cubicBezTo>
                    <a:pt x="588628" y="440538"/>
                    <a:pt x="531309" y="427051"/>
                    <a:pt x="473991" y="413003"/>
                  </a:cubicBezTo>
                  <a:cubicBezTo>
                    <a:pt x="414986" y="416937"/>
                    <a:pt x="359916" y="396707"/>
                    <a:pt x="303721" y="382096"/>
                  </a:cubicBezTo>
                  <a:cubicBezTo>
                    <a:pt x="293606" y="380972"/>
                    <a:pt x="283492" y="379848"/>
                    <a:pt x="273376" y="378162"/>
                  </a:cubicBezTo>
                  <a:cubicBezTo>
                    <a:pt x="266633" y="377039"/>
                    <a:pt x="255394" y="380972"/>
                    <a:pt x="253708" y="373667"/>
                  </a:cubicBezTo>
                  <a:cubicBezTo>
                    <a:pt x="250899" y="360180"/>
                    <a:pt x="257642" y="346693"/>
                    <a:pt x="264385" y="334893"/>
                  </a:cubicBezTo>
                  <a:cubicBezTo>
                    <a:pt x="270005" y="325340"/>
                    <a:pt x="277310" y="332645"/>
                    <a:pt x="283492" y="334330"/>
                  </a:cubicBezTo>
                  <a:cubicBezTo>
                    <a:pt x="304283" y="340513"/>
                    <a:pt x="325637" y="344446"/>
                    <a:pt x="346991" y="347256"/>
                  </a:cubicBezTo>
                  <a:cubicBezTo>
                    <a:pt x="406557" y="368610"/>
                    <a:pt x="469495" y="378725"/>
                    <a:pt x="531309" y="391088"/>
                  </a:cubicBezTo>
                  <a:cubicBezTo>
                    <a:pt x="548168" y="393897"/>
                    <a:pt x="564464" y="396707"/>
                    <a:pt x="581322" y="397268"/>
                  </a:cubicBezTo>
                  <a:cubicBezTo>
                    <a:pt x="605486" y="397831"/>
                    <a:pt x="615600" y="389401"/>
                    <a:pt x="616163" y="363552"/>
                  </a:cubicBezTo>
                  <a:cubicBezTo>
                    <a:pt x="617286" y="314101"/>
                    <a:pt x="616725" y="264088"/>
                    <a:pt x="616725" y="214637"/>
                  </a:cubicBezTo>
                  <a:cubicBezTo>
                    <a:pt x="615039" y="188788"/>
                    <a:pt x="612229" y="162376"/>
                    <a:pt x="611105" y="136526"/>
                  </a:cubicBezTo>
                  <a:cubicBezTo>
                    <a:pt x="609420" y="97753"/>
                    <a:pt x="603800" y="60102"/>
                    <a:pt x="579074" y="27509"/>
                  </a:cubicBezTo>
                  <a:cubicBezTo>
                    <a:pt x="570645" y="16270"/>
                    <a:pt x="579074" y="8965"/>
                    <a:pt x="585817" y="3346"/>
                  </a:cubicBezTo>
                  <a:cubicBezTo>
                    <a:pt x="588487" y="958"/>
                    <a:pt x="590559" y="9"/>
                    <a:pt x="59221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7D184F15-77AE-4348-81E5-A09289959EBF}"/>
                </a:ext>
              </a:extLst>
            </p:cNvPr>
            <p:cNvSpPr/>
            <p:nvPr/>
          </p:nvSpPr>
          <p:spPr>
            <a:xfrm>
              <a:off x="5846690" y="4546811"/>
              <a:ext cx="315812" cy="417946"/>
            </a:xfrm>
            <a:custGeom>
              <a:avLst/>
              <a:gdLst>
                <a:gd name="connsiteX0" fmla="*/ 390755 w 404427"/>
                <a:gd name="connsiteY0" fmla="*/ 473511 h 535219"/>
                <a:gd name="connsiteX1" fmla="*/ 277774 w 404427"/>
                <a:gd name="connsiteY1" fmla="*/ 346858 h 535219"/>
                <a:gd name="connsiteX2" fmla="*/ 260503 w 404427"/>
                <a:gd name="connsiteY2" fmla="*/ 323111 h 535219"/>
                <a:gd name="connsiteX3" fmla="*/ 213008 w 404427"/>
                <a:gd name="connsiteY3" fmla="*/ 251148 h 535219"/>
                <a:gd name="connsiteX4" fmla="*/ 152560 w 404427"/>
                <a:gd name="connsiteY4" fmla="*/ 165513 h 535219"/>
                <a:gd name="connsiteX5" fmla="*/ 151121 w 404427"/>
                <a:gd name="connsiteY5" fmla="*/ 159037 h 535219"/>
                <a:gd name="connsiteX6" fmla="*/ 150401 w 404427"/>
                <a:gd name="connsiteY6" fmla="*/ 155439 h 535219"/>
                <a:gd name="connsiteX7" fmla="*/ 107223 w 404427"/>
                <a:gd name="connsiteY7" fmla="*/ 92112 h 535219"/>
                <a:gd name="connsiteX8" fmla="*/ 0 w 404427"/>
                <a:gd name="connsiteY8" fmla="*/ 0 h 535219"/>
                <a:gd name="connsiteX9" fmla="*/ 106504 w 404427"/>
                <a:gd name="connsiteY9" fmla="*/ 228840 h 535219"/>
                <a:gd name="connsiteX10" fmla="*/ 106504 w 404427"/>
                <a:gd name="connsiteY10" fmla="*/ 228840 h 535219"/>
                <a:gd name="connsiteX11" fmla="*/ 144644 w 404427"/>
                <a:gd name="connsiteY11" fmla="*/ 285690 h 535219"/>
                <a:gd name="connsiteX12" fmla="*/ 207971 w 404427"/>
                <a:gd name="connsiteY12" fmla="*/ 380680 h 535219"/>
                <a:gd name="connsiteX13" fmla="*/ 207971 w 404427"/>
                <a:gd name="connsiteY13" fmla="*/ 380680 h 535219"/>
                <a:gd name="connsiteX14" fmla="*/ 207971 w 404427"/>
                <a:gd name="connsiteY14" fmla="*/ 380680 h 535219"/>
                <a:gd name="connsiteX15" fmla="*/ 299363 w 404427"/>
                <a:gd name="connsiteY15" fmla="*/ 505894 h 535219"/>
                <a:gd name="connsiteX16" fmla="*/ 361970 w 404427"/>
                <a:gd name="connsiteY16" fmla="*/ 515250 h 535219"/>
                <a:gd name="connsiteX17" fmla="*/ 404427 w 404427"/>
                <a:gd name="connsiteY17" fmla="*/ 497259 h 535219"/>
                <a:gd name="connsiteX18" fmla="*/ 404427 w 404427"/>
                <a:gd name="connsiteY18" fmla="*/ 497259 h 535219"/>
                <a:gd name="connsiteX19" fmla="*/ 390755 w 404427"/>
                <a:gd name="connsiteY19" fmla="*/ 473511 h 53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4427" h="535219">
                  <a:moveTo>
                    <a:pt x="390755" y="473511"/>
                  </a:moveTo>
                  <a:cubicBezTo>
                    <a:pt x="354054" y="430334"/>
                    <a:pt x="312316" y="392194"/>
                    <a:pt x="277774" y="346858"/>
                  </a:cubicBezTo>
                  <a:cubicBezTo>
                    <a:pt x="272017" y="338942"/>
                    <a:pt x="265540" y="331026"/>
                    <a:pt x="260503" y="323111"/>
                  </a:cubicBezTo>
                  <a:cubicBezTo>
                    <a:pt x="244672" y="299363"/>
                    <a:pt x="229559" y="274896"/>
                    <a:pt x="213008" y="251148"/>
                  </a:cubicBezTo>
                  <a:cubicBezTo>
                    <a:pt x="193578" y="222363"/>
                    <a:pt x="172709" y="194298"/>
                    <a:pt x="152560" y="165513"/>
                  </a:cubicBezTo>
                  <a:cubicBezTo>
                    <a:pt x="151840" y="163354"/>
                    <a:pt x="151840" y="161196"/>
                    <a:pt x="151121" y="159037"/>
                  </a:cubicBezTo>
                  <a:cubicBezTo>
                    <a:pt x="151121" y="157597"/>
                    <a:pt x="150401" y="156878"/>
                    <a:pt x="150401" y="155439"/>
                  </a:cubicBezTo>
                  <a:cubicBezTo>
                    <a:pt x="130971" y="137448"/>
                    <a:pt x="126653" y="110102"/>
                    <a:pt x="107223" y="92112"/>
                  </a:cubicBezTo>
                  <a:cubicBezTo>
                    <a:pt x="94990" y="36701"/>
                    <a:pt x="55411" y="12953"/>
                    <a:pt x="0" y="0"/>
                  </a:cubicBezTo>
                  <a:cubicBezTo>
                    <a:pt x="23028" y="84915"/>
                    <a:pt x="56130" y="160476"/>
                    <a:pt x="106504" y="228840"/>
                  </a:cubicBezTo>
                  <a:cubicBezTo>
                    <a:pt x="106504" y="228840"/>
                    <a:pt x="106504" y="228840"/>
                    <a:pt x="106504" y="228840"/>
                  </a:cubicBezTo>
                  <a:cubicBezTo>
                    <a:pt x="108663" y="254027"/>
                    <a:pt x="133130" y="265541"/>
                    <a:pt x="144644" y="285690"/>
                  </a:cubicBezTo>
                  <a:cubicBezTo>
                    <a:pt x="163354" y="318793"/>
                    <a:pt x="182064" y="351895"/>
                    <a:pt x="207971" y="380680"/>
                  </a:cubicBezTo>
                  <a:cubicBezTo>
                    <a:pt x="207971" y="380680"/>
                    <a:pt x="207971" y="380680"/>
                    <a:pt x="207971" y="380680"/>
                  </a:cubicBezTo>
                  <a:cubicBezTo>
                    <a:pt x="207971" y="380680"/>
                    <a:pt x="207971" y="380680"/>
                    <a:pt x="207971" y="380680"/>
                  </a:cubicBezTo>
                  <a:cubicBezTo>
                    <a:pt x="239634" y="421699"/>
                    <a:pt x="274176" y="459839"/>
                    <a:pt x="299363" y="505894"/>
                  </a:cubicBezTo>
                  <a:cubicBezTo>
                    <a:pt x="320951" y="544035"/>
                    <a:pt x="323830" y="542595"/>
                    <a:pt x="361970" y="515250"/>
                  </a:cubicBezTo>
                  <a:cubicBezTo>
                    <a:pt x="377802" y="513091"/>
                    <a:pt x="390035" y="503736"/>
                    <a:pt x="404427" y="497259"/>
                  </a:cubicBezTo>
                  <a:lnTo>
                    <a:pt x="404427" y="497259"/>
                  </a:lnTo>
                  <a:cubicBezTo>
                    <a:pt x="400110" y="489343"/>
                    <a:pt x="397231" y="480708"/>
                    <a:pt x="390755" y="4735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28DBF9D-0D3F-468E-8F1C-E3D5A94EE456}"/>
                </a:ext>
              </a:extLst>
            </p:cNvPr>
            <p:cNvSpPr/>
            <p:nvPr/>
          </p:nvSpPr>
          <p:spPr>
            <a:xfrm>
              <a:off x="5777572" y="5284243"/>
              <a:ext cx="1739139" cy="471531"/>
            </a:xfrm>
            <a:custGeom>
              <a:avLst/>
              <a:gdLst>
                <a:gd name="connsiteX0" fmla="*/ 2220754 w 2227130"/>
                <a:gd name="connsiteY0" fmla="*/ 12027 h 603840"/>
                <a:gd name="connsiteX1" fmla="*/ 2214998 w 2227130"/>
                <a:gd name="connsiteY1" fmla="*/ 513 h 603840"/>
                <a:gd name="connsiteX2" fmla="*/ 2201325 w 2227130"/>
                <a:gd name="connsiteY2" fmla="*/ 8429 h 603840"/>
                <a:gd name="connsiteX3" fmla="*/ 2169661 w 2227130"/>
                <a:gd name="connsiteY3" fmla="*/ 53765 h 603840"/>
                <a:gd name="connsiteX4" fmla="*/ 2121447 w 2227130"/>
                <a:gd name="connsiteY4" fmla="*/ 111335 h 603840"/>
                <a:gd name="connsiteX5" fmla="*/ 2060279 w 2227130"/>
                <a:gd name="connsiteY5" fmla="*/ 208484 h 603840"/>
                <a:gd name="connsiteX6" fmla="*/ 2017102 w 2227130"/>
                <a:gd name="connsiteY6" fmla="*/ 255979 h 603840"/>
                <a:gd name="connsiteX7" fmla="*/ 1932186 w 2227130"/>
                <a:gd name="connsiteY7" fmla="*/ 254540 h 603840"/>
                <a:gd name="connsiteX8" fmla="*/ 1840075 w 2227130"/>
                <a:gd name="connsiteY8" fmla="*/ 173223 h 603840"/>
                <a:gd name="connsiteX9" fmla="*/ 1815607 w 2227130"/>
                <a:gd name="connsiteY9" fmla="*/ 178260 h 603840"/>
                <a:gd name="connsiteX10" fmla="*/ 1740047 w 2227130"/>
                <a:gd name="connsiteY10" fmla="*/ 332979 h 603840"/>
                <a:gd name="connsiteX11" fmla="*/ 1716299 w 2227130"/>
                <a:gd name="connsiteY11" fmla="*/ 371119 h 603840"/>
                <a:gd name="connsiteX12" fmla="*/ 1700468 w 2227130"/>
                <a:gd name="connsiteY12" fmla="*/ 409978 h 603840"/>
                <a:gd name="connsiteX13" fmla="*/ 1668804 w 2227130"/>
                <a:gd name="connsiteY13" fmla="*/ 423651 h 603840"/>
                <a:gd name="connsiteX14" fmla="*/ 1529917 w 2227130"/>
                <a:gd name="connsiteY14" fmla="*/ 345932 h 603840"/>
                <a:gd name="connsiteX15" fmla="*/ 1519122 w 2227130"/>
                <a:gd name="connsiteY15" fmla="*/ 337297 h 603840"/>
                <a:gd name="connsiteX16" fmla="*/ 1460833 w 2227130"/>
                <a:gd name="connsiteY16" fmla="*/ 342334 h 603840"/>
                <a:gd name="connsiteX17" fmla="*/ 1365843 w 2227130"/>
                <a:gd name="connsiteY17" fmla="*/ 447399 h 603840"/>
                <a:gd name="connsiteX18" fmla="*/ 1337059 w 2227130"/>
                <a:gd name="connsiteY18" fmla="*/ 445960 h 603840"/>
                <a:gd name="connsiteX19" fmla="*/ 1184498 w 2227130"/>
                <a:gd name="connsiteY19" fmla="*/ 323624 h 603840"/>
                <a:gd name="connsiteX20" fmla="*/ 1137723 w 2227130"/>
                <a:gd name="connsiteY20" fmla="*/ 290521 h 603840"/>
                <a:gd name="connsiteX21" fmla="*/ 1090228 w 2227130"/>
                <a:gd name="connsiteY21" fmla="*/ 321465 h 603840"/>
                <a:gd name="connsiteX22" fmla="*/ 978686 w 2227130"/>
                <a:gd name="connsiteY22" fmla="*/ 422212 h 603840"/>
                <a:gd name="connsiteX23" fmla="*/ 924715 w 2227130"/>
                <a:gd name="connsiteY23" fmla="*/ 474744 h 603840"/>
                <a:gd name="connsiteX24" fmla="*/ 890893 w 2227130"/>
                <a:gd name="connsiteY24" fmla="*/ 472586 h 603840"/>
                <a:gd name="connsiteX25" fmla="*/ 775753 w 2227130"/>
                <a:gd name="connsiteY25" fmla="*/ 343773 h 603840"/>
                <a:gd name="connsiteX26" fmla="*/ 775753 w 2227130"/>
                <a:gd name="connsiteY26" fmla="*/ 343773 h 603840"/>
                <a:gd name="connsiteX27" fmla="*/ 759921 w 2227130"/>
                <a:gd name="connsiteY27" fmla="*/ 327941 h 603840"/>
                <a:gd name="connsiteX28" fmla="*/ 726819 w 2227130"/>
                <a:gd name="connsiteY28" fmla="*/ 327941 h 603840"/>
                <a:gd name="connsiteX29" fmla="*/ 695155 w 2227130"/>
                <a:gd name="connsiteY29" fmla="*/ 354567 h 603840"/>
                <a:gd name="connsiteX30" fmla="*/ 562025 w 2227130"/>
                <a:gd name="connsiteY30" fmla="*/ 422932 h 603840"/>
                <a:gd name="connsiteX31" fmla="*/ 529642 w 2227130"/>
                <a:gd name="connsiteY31" fmla="*/ 404941 h 603840"/>
                <a:gd name="connsiteX32" fmla="*/ 442568 w 2227130"/>
                <a:gd name="connsiteY32" fmla="*/ 230073 h 603840"/>
                <a:gd name="connsiteX33" fmla="*/ 412344 w 2227130"/>
                <a:gd name="connsiteY33" fmla="*/ 219998 h 603840"/>
                <a:gd name="connsiteX34" fmla="*/ 276335 w 2227130"/>
                <a:gd name="connsiteY34" fmla="*/ 297718 h 603840"/>
                <a:gd name="connsiteX35" fmla="*/ 233877 w 2227130"/>
                <a:gd name="connsiteY35" fmla="*/ 287643 h 603840"/>
                <a:gd name="connsiteX36" fmla="*/ 172709 w 2227130"/>
                <a:gd name="connsiteY36" fmla="*/ 220718 h 603840"/>
                <a:gd name="connsiteX37" fmla="*/ 138887 w 2227130"/>
                <a:gd name="connsiteY37" fmla="*/ 179699 h 603840"/>
                <a:gd name="connsiteX38" fmla="*/ 18710 w 2227130"/>
                <a:gd name="connsiteY38" fmla="*/ 27139 h 603840"/>
                <a:gd name="connsiteX39" fmla="*/ 0 w 2227130"/>
                <a:gd name="connsiteY39" fmla="*/ 11308 h 603840"/>
                <a:gd name="connsiteX40" fmla="*/ 0 w 2227130"/>
                <a:gd name="connsiteY40" fmla="*/ 11308 h 603840"/>
                <a:gd name="connsiteX41" fmla="*/ 13673 w 2227130"/>
                <a:gd name="connsiteY41" fmla="*/ 79672 h 603840"/>
                <a:gd name="connsiteX42" fmla="*/ 29505 w 2227130"/>
                <a:gd name="connsiteY42" fmla="*/ 128606 h 603840"/>
                <a:gd name="connsiteX43" fmla="*/ 123056 w 2227130"/>
                <a:gd name="connsiteY43" fmla="*/ 253820 h 603840"/>
                <a:gd name="connsiteX44" fmla="*/ 192859 w 2227130"/>
                <a:gd name="connsiteY44" fmla="*/ 333699 h 603840"/>
                <a:gd name="connsiteX45" fmla="*/ 242513 w 2227130"/>
                <a:gd name="connsiteY45" fmla="*/ 339456 h 603840"/>
                <a:gd name="connsiteX46" fmla="*/ 354054 w 2227130"/>
                <a:gd name="connsiteY46" fmla="*/ 268933 h 603840"/>
                <a:gd name="connsiteX47" fmla="*/ 413063 w 2227130"/>
                <a:gd name="connsiteY47" fmla="*/ 284045 h 603840"/>
                <a:gd name="connsiteX48" fmla="*/ 450484 w 2227130"/>
                <a:gd name="connsiteY48" fmla="*/ 359605 h 603840"/>
                <a:gd name="connsiteX49" fmla="*/ 513091 w 2227130"/>
                <a:gd name="connsiteY49" fmla="*/ 475464 h 603840"/>
                <a:gd name="connsiteX50" fmla="*/ 546194 w 2227130"/>
                <a:gd name="connsiteY50" fmla="*/ 482660 h 603840"/>
                <a:gd name="connsiteX51" fmla="*/ 685081 w 2227130"/>
                <a:gd name="connsiteY51" fmla="*/ 392707 h 603840"/>
                <a:gd name="connsiteX52" fmla="*/ 750566 w 2227130"/>
                <a:gd name="connsiteY52" fmla="*/ 407820 h 603840"/>
                <a:gd name="connsiteX53" fmla="*/ 893771 w 2227130"/>
                <a:gd name="connsiteY53" fmla="*/ 591323 h 603840"/>
                <a:gd name="connsiteX54" fmla="*/ 931911 w 2227130"/>
                <a:gd name="connsiteY54" fmla="*/ 592043 h 603840"/>
                <a:gd name="connsiteX55" fmla="*/ 1047050 w 2227130"/>
                <a:gd name="connsiteY55" fmla="*/ 465389 h 603840"/>
                <a:gd name="connsiteX56" fmla="*/ 1104620 w 2227130"/>
                <a:gd name="connsiteY56" fmla="*/ 412857 h 603840"/>
                <a:gd name="connsiteX57" fmla="*/ 1173704 w 2227130"/>
                <a:gd name="connsiteY57" fmla="*/ 405661 h 603840"/>
                <a:gd name="connsiteX58" fmla="*/ 1183779 w 2227130"/>
                <a:gd name="connsiteY58" fmla="*/ 418614 h 603840"/>
                <a:gd name="connsiteX59" fmla="*/ 1308993 w 2227130"/>
                <a:gd name="connsiteY59" fmla="*/ 538791 h 603840"/>
                <a:gd name="connsiteX60" fmla="*/ 1381675 w 2227130"/>
                <a:gd name="connsiteY60" fmla="*/ 530875 h 603840"/>
                <a:gd name="connsiteX61" fmla="*/ 1480983 w 2227130"/>
                <a:gd name="connsiteY61" fmla="*/ 409259 h 603840"/>
                <a:gd name="connsiteX62" fmla="*/ 1568777 w 2227130"/>
                <a:gd name="connsiteY62" fmla="*/ 389829 h 603840"/>
                <a:gd name="connsiteX63" fmla="*/ 1698309 w 2227130"/>
                <a:gd name="connsiteY63" fmla="*/ 477623 h 603840"/>
                <a:gd name="connsiteX64" fmla="*/ 1719178 w 2227130"/>
                <a:gd name="connsiteY64" fmla="*/ 473305 h 603840"/>
                <a:gd name="connsiteX65" fmla="*/ 1837916 w 2227130"/>
                <a:gd name="connsiteY65" fmla="*/ 248063 h 603840"/>
                <a:gd name="connsiteX66" fmla="*/ 1889728 w 2227130"/>
                <a:gd name="connsiteY66" fmla="*/ 238708 h 603840"/>
                <a:gd name="connsiteX67" fmla="*/ 1957373 w 2227130"/>
                <a:gd name="connsiteY67" fmla="*/ 302035 h 603840"/>
                <a:gd name="connsiteX68" fmla="*/ 2008466 w 2227130"/>
                <a:gd name="connsiteY68" fmla="*/ 344493 h 603840"/>
                <a:gd name="connsiteX69" fmla="*/ 2058839 w 2227130"/>
                <a:gd name="connsiteY69" fmla="*/ 294119 h 603840"/>
                <a:gd name="connsiteX70" fmla="*/ 2202764 w 2227130"/>
                <a:gd name="connsiteY70" fmla="*/ 107737 h 603840"/>
                <a:gd name="connsiteX71" fmla="*/ 2220754 w 2227130"/>
                <a:gd name="connsiteY71" fmla="*/ 12027 h 60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27130" h="603840">
                  <a:moveTo>
                    <a:pt x="2220754" y="12027"/>
                  </a:moveTo>
                  <a:cubicBezTo>
                    <a:pt x="2219315" y="7709"/>
                    <a:pt x="2220754" y="1953"/>
                    <a:pt x="2214998" y="513"/>
                  </a:cubicBezTo>
                  <a:cubicBezTo>
                    <a:pt x="2208521" y="-1646"/>
                    <a:pt x="2203484" y="3392"/>
                    <a:pt x="2201325" y="8429"/>
                  </a:cubicBezTo>
                  <a:cubicBezTo>
                    <a:pt x="2194129" y="25700"/>
                    <a:pt x="2181175" y="39373"/>
                    <a:pt x="2169661" y="53765"/>
                  </a:cubicBezTo>
                  <a:cubicBezTo>
                    <a:pt x="2158867" y="77513"/>
                    <a:pt x="2135839" y="90466"/>
                    <a:pt x="2121447" y="111335"/>
                  </a:cubicBezTo>
                  <a:cubicBezTo>
                    <a:pt x="2100578" y="142999"/>
                    <a:pt x="2079708" y="175382"/>
                    <a:pt x="2060279" y="208484"/>
                  </a:cubicBezTo>
                  <a:cubicBezTo>
                    <a:pt x="2048765" y="227194"/>
                    <a:pt x="2034373" y="242307"/>
                    <a:pt x="2017102" y="255979"/>
                  </a:cubicBezTo>
                  <a:cubicBezTo>
                    <a:pt x="1984719" y="281166"/>
                    <a:pt x="1964569" y="279007"/>
                    <a:pt x="1932186" y="254540"/>
                  </a:cubicBezTo>
                  <a:cubicBezTo>
                    <a:pt x="1899083" y="229353"/>
                    <a:pt x="1868860" y="202007"/>
                    <a:pt x="1840075" y="173223"/>
                  </a:cubicBezTo>
                  <a:cubicBezTo>
                    <a:pt x="1827121" y="160269"/>
                    <a:pt x="1823523" y="163148"/>
                    <a:pt x="1815607" y="178260"/>
                  </a:cubicBezTo>
                  <a:cubicBezTo>
                    <a:pt x="1789701" y="229353"/>
                    <a:pt x="1760196" y="279007"/>
                    <a:pt x="1740047" y="332979"/>
                  </a:cubicBezTo>
                  <a:cubicBezTo>
                    <a:pt x="1735009" y="346652"/>
                    <a:pt x="1725655" y="358885"/>
                    <a:pt x="1716299" y="371119"/>
                  </a:cubicBezTo>
                  <a:cubicBezTo>
                    <a:pt x="1707664" y="382633"/>
                    <a:pt x="1702626" y="395586"/>
                    <a:pt x="1700468" y="409978"/>
                  </a:cubicBezTo>
                  <a:cubicBezTo>
                    <a:pt x="1696870" y="438763"/>
                    <a:pt x="1694710" y="440922"/>
                    <a:pt x="1668804" y="423651"/>
                  </a:cubicBezTo>
                  <a:cubicBezTo>
                    <a:pt x="1624188" y="394867"/>
                    <a:pt x="1573094" y="376876"/>
                    <a:pt x="1529917" y="345932"/>
                  </a:cubicBezTo>
                  <a:cubicBezTo>
                    <a:pt x="1526319" y="343054"/>
                    <a:pt x="1522721" y="340175"/>
                    <a:pt x="1519122" y="337297"/>
                  </a:cubicBezTo>
                  <a:cubicBezTo>
                    <a:pt x="1487460" y="304194"/>
                    <a:pt x="1488179" y="304194"/>
                    <a:pt x="1460833" y="342334"/>
                  </a:cubicBezTo>
                  <a:cubicBezTo>
                    <a:pt x="1432768" y="380474"/>
                    <a:pt x="1406142" y="420053"/>
                    <a:pt x="1365843" y="447399"/>
                  </a:cubicBezTo>
                  <a:cubicBezTo>
                    <a:pt x="1355049" y="454595"/>
                    <a:pt x="1347133" y="456754"/>
                    <a:pt x="1337059" y="445960"/>
                  </a:cubicBezTo>
                  <a:cubicBezTo>
                    <a:pt x="1293162" y="396305"/>
                    <a:pt x="1231994" y="368240"/>
                    <a:pt x="1184498" y="323624"/>
                  </a:cubicBezTo>
                  <a:cubicBezTo>
                    <a:pt x="1170106" y="309951"/>
                    <a:pt x="1153555" y="291241"/>
                    <a:pt x="1137723" y="290521"/>
                  </a:cubicBezTo>
                  <a:cubicBezTo>
                    <a:pt x="1121891" y="289801"/>
                    <a:pt x="1106779" y="311390"/>
                    <a:pt x="1090228" y="321465"/>
                  </a:cubicBezTo>
                  <a:cubicBezTo>
                    <a:pt x="1046331" y="347371"/>
                    <a:pt x="1016827" y="389829"/>
                    <a:pt x="978686" y="422212"/>
                  </a:cubicBezTo>
                  <a:cubicBezTo>
                    <a:pt x="959257" y="438044"/>
                    <a:pt x="941986" y="456754"/>
                    <a:pt x="924715" y="474744"/>
                  </a:cubicBezTo>
                  <a:cubicBezTo>
                    <a:pt x="911762" y="488417"/>
                    <a:pt x="899528" y="482660"/>
                    <a:pt x="890893" y="472586"/>
                  </a:cubicBezTo>
                  <a:cubicBezTo>
                    <a:pt x="854192" y="427969"/>
                    <a:pt x="810295" y="390549"/>
                    <a:pt x="775753" y="343773"/>
                  </a:cubicBezTo>
                  <a:cubicBezTo>
                    <a:pt x="775753" y="343773"/>
                    <a:pt x="775753" y="343773"/>
                    <a:pt x="775753" y="343773"/>
                  </a:cubicBezTo>
                  <a:cubicBezTo>
                    <a:pt x="770715" y="338736"/>
                    <a:pt x="764239" y="333699"/>
                    <a:pt x="759921" y="327941"/>
                  </a:cubicBezTo>
                  <a:cubicBezTo>
                    <a:pt x="748407" y="312110"/>
                    <a:pt x="739772" y="307792"/>
                    <a:pt x="726819" y="327941"/>
                  </a:cubicBezTo>
                  <a:cubicBezTo>
                    <a:pt x="719622" y="339456"/>
                    <a:pt x="707389" y="348091"/>
                    <a:pt x="695155" y="354567"/>
                  </a:cubicBezTo>
                  <a:cubicBezTo>
                    <a:pt x="651258" y="377595"/>
                    <a:pt x="613838" y="414296"/>
                    <a:pt x="562025" y="422932"/>
                  </a:cubicBezTo>
                  <a:cubicBezTo>
                    <a:pt x="544035" y="425810"/>
                    <a:pt x="538278" y="418614"/>
                    <a:pt x="529642" y="404941"/>
                  </a:cubicBezTo>
                  <a:cubicBezTo>
                    <a:pt x="494381" y="349530"/>
                    <a:pt x="464156" y="291960"/>
                    <a:pt x="442568" y="230073"/>
                  </a:cubicBezTo>
                  <a:cubicBezTo>
                    <a:pt x="437531" y="214241"/>
                    <a:pt x="428175" y="214241"/>
                    <a:pt x="412344" y="219998"/>
                  </a:cubicBezTo>
                  <a:cubicBezTo>
                    <a:pt x="361970" y="237989"/>
                    <a:pt x="325269" y="278288"/>
                    <a:pt x="276335" y="297718"/>
                  </a:cubicBezTo>
                  <a:cubicBezTo>
                    <a:pt x="257625" y="304914"/>
                    <a:pt x="241793" y="305633"/>
                    <a:pt x="233877" y="287643"/>
                  </a:cubicBezTo>
                  <a:cubicBezTo>
                    <a:pt x="220924" y="258138"/>
                    <a:pt x="198616" y="238708"/>
                    <a:pt x="172709" y="220718"/>
                  </a:cubicBezTo>
                  <a:cubicBezTo>
                    <a:pt x="158317" y="210643"/>
                    <a:pt x="146084" y="196970"/>
                    <a:pt x="138887" y="179699"/>
                  </a:cubicBezTo>
                  <a:cubicBezTo>
                    <a:pt x="85635" y="139401"/>
                    <a:pt x="55411" y="80392"/>
                    <a:pt x="18710" y="27139"/>
                  </a:cubicBezTo>
                  <a:cubicBezTo>
                    <a:pt x="13673" y="19943"/>
                    <a:pt x="13673" y="7709"/>
                    <a:pt x="0" y="11308"/>
                  </a:cubicBezTo>
                  <a:cubicBezTo>
                    <a:pt x="0" y="11308"/>
                    <a:pt x="0" y="11308"/>
                    <a:pt x="0" y="11308"/>
                  </a:cubicBezTo>
                  <a:cubicBezTo>
                    <a:pt x="5037" y="34336"/>
                    <a:pt x="13673" y="56644"/>
                    <a:pt x="13673" y="79672"/>
                  </a:cubicBezTo>
                  <a:cubicBezTo>
                    <a:pt x="13673" y="99102"/>
                    <a:pt x="16552" y="114933"/>
                    <a:pt x="29505" y="128606"/>
                  </a:cubicBezTo>
                  <a:cubicBezTo>
                    <a:pt x="64766" y="167466"/>
                    <a:pt x="87794" y="214961"/>
                    <a:pt x="123056" y="253820"/>
                  </a:cubicBezTo>
                  <a:cubicBezTo>
                    <a:pt x="146803" y="279727"/>
                    <a:pt x="169831" y="307073"/>
                    <a:pt x="192859" y="333699"/>
                  </a:cubicBezTo>
                  <a:cubicBezTo>
                    <a:pt x="207971" y="350969"/>
                    <a:pt x="221644" y="354567"/>
                    <a:pt x="242513" y="339456"/>
                  </a:cubicBezTo>
                  <a:cubicBezTo>
                    <a:pt x="278494" y="314269"/>
                    <a:pt x="316634" y="291960"/>
                    <a:pt x="354054" y="268933"/>
                  </a:cubicBezTo>
                  <a:cubicBezTo>
                    <a:pt x="382839" y="251662"/>
                    <a:pt x="397232" y="254540"/>
                    <a:pt x="413063" y="284045"/>
                  </a:cubicBezTo>
                  <a:cubicBezTo>
                    <a:pt x="426016" y="308512"/>
                    <a:pt x="437531" y="334418"/>
                    <a:pt x="450484" y="359605"/>
                  </a:cubicBezTo>
                  <a:cubicBezTo>
                    <a:pt x="470633" y="398465"/>
                    <a:pt x="491502" y="437324"/>
                    <a:pt x="513091" y="475464"/>
                  </a:cubicBezTo>
                  <a:cubicBezTo>
                    <a:pt x="521007" y="489856"/>
                    <a:pt x="529642" y="494174"/>
                    <a:pt x="546194" y="482660"/>
                  </a:cubicBezTo>
                  <a:cubicBezTo>
                    <a:pt x="591530" y="450997"/>
                    <a:pt x="636866" y="420053"/>
                    <a:pt x="685081" y="392707"/>
                  </a:cubicBezTo>
                  <a:cubicBezTo>
                    <a:pt x="718903" y="373997"/>
                    <a:pt x="730417" y="373997"/>
                    <a:pt x="750566" y="407820"/>
                  </a:cubicBezTo>
                  <a:cubicBezTo>
                    <a:pt x="790865" y="474744"/>
                    <a:pt x="847715" y="528716"/>
                    <a:pt x="893771" y="591323"/>
                  </a:cubicBezTo>
                  <a:cubicBezTo>
                    <a:pt x="906724" y="609314"/>
                    <a:pt x="917518" y="606435"/>
                    <a:pt x="931911" y="592043"/>
                  </a:cubicBezTo>
                  <a:cubicBezTo>
                    <a:pt x="972210" y="551744"/>
                    <a:pt x="1006032" y="505688"/>
                    <a:pt x="1047050" y="465389"/>
                  </a:cubicBezTo>
                  <a:cubicBezTo>
                    <a:pt x="1065760" y="447399"/>
                    <a:pt x="1089508" y="434446"/>
                    <a:pt x="1104620" y="412857"/>
                  </a:cubicBezTo>
                  <a:cubicBezTo>
                    <a:pt x="1131966" y="373997"/>
                    <a:pt x="1139882" y="373997"/>
                    <a:pt x="1173704" y="405661"/>
                  </a:cubicBezTo>
                  <a:cubicBezTo>
                    <a:pt x="1178022" y="409259"/>
                    <a:pt x="1180181" y="415016"/>
                    <a:pt x="1183779" y="418614"/>
                  </a:cubicBezTo>
                  <a:cubicBezTo>
                    <a:pt x="1222638" y="461791"/>
                    <a:pt x="1262937" y="503529"/>
                    <a:pt x="1308993" y="538791"/>
                  </a:cubicBezTo>
                  <a:cubicBezTo>
                    <a:pt x="1349292" y="570454"/>
                    <a:pt x="1350732" y="569735"/>
                    <a:pt x="1381675" y="530875"/>
                  </a:cubicBezTo>
                  <a:cubicBezTo>
                    <a:pt x="1414058" y="489856"/>
                    <a:pt x="1452918" y="453875"/>
                    <a:pt x="1480983" y="409259"/>
                  </a:cubicBezTo>
                  <a:cubicBezTo>
                    <a:pt x="1509048" y="365362"/>
                    <a:pt x="1523441" y="361764"/>
                    <a:pt x="1568777" y="389829"/>
                  </a:cubicBezTo>
                  <a:cubicBezTo>
                    <a:pt x="1613394" y="417894"/>
                    <a:pt x="1656571" y="446679"/>
                    <a:pt x="1698309" y="477623"/>
                  </a:cubicBezTo>
                  <a:cubicBezTo>
                    <a:pt x="1708383" y="484819"/>
                    <a:pt x="1712701" y="485539"/>
                    <a:pt x="1719178" y="473305"/>
                  </a:cubicBezTo>
                  <a:cubicBezTo>
                    <a:pt x="1758757" y="397745"/>
                    <a:pt x="1799056" y="323624"/>
                    <a:pt x="1837916" y="248063"/>
                  </a:cubicBezTo>
                  <a:cubicBezTo>
                    <a:pt x="1853027" y="218559"/>
                    <a:pt x="1868139" y="213522"/>
                    <a:pt x="1889728" y="238708"/>
                  </a:cubicBezTo>
                  <a:cubicBezTo>
                    <a:pt x="1910597" y="262456"/>
                    <a:pt x="1933626" y="281886"/>
                    <a:pt x="1957373" y="302035"/>
                  </a:cubicBezTo>
                  <a:cubicBezTo>
                    <a:pt x="1974644" y="317147"/>
                    <a:pt x="1988317" y="348811"/>
                    <a:pt x="2008466" y="344493"/>
                  </a:cubicBezTo>
                  <a:cubicBezTo>
                    <a:pt x="2027896" y="339456"/>
                    <a:pt x="2042288" y="312110"/>
                    <a:pt x="2058839" y="294119"/>
                  </a:cubicBezTo>
                  <a:cubicBezTo>
                    <a:pt x="2112091" y="235830"/>
                    <a:pt x="2149512" y="166026"/>
                    <a:pt x="2202764" y="107737"/>
                  </a:cubicBezTo>
                  <a:cubicBezTo>
                    <a:pt x="2227950" y="79672"/>
                    <a:pt x="2232988" y="48009"/>
                    <a:pt x="2220754" y="120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3" name="Graphic 2">
              <a:extLst>
                <a:ext uri="{FF2B5EF4-FFF2-40B4-BE49-F238E27FC236}">
                  <a16:creationId xmlns:a16="http://schemas.microsoft.com/office/drawing/2014/main" id="{58F5674F-D34F-4268-9DD0-7BB0052DD4B8}"/>
                </a:ext>
              </a:extLst>
            </p:cNvPr>
            <p:cNvGrpSpPr/>
            <p:nvPr/>
          </p:nvGrpSpPr>
          <p:grpSpPr>
            <a:xfrm>
              <a:off x="6795252" y="4544001"/>
              <a:ext cx="635488" cy="454050"/>
              <a:chOff x="9278168" y="4622133"/>
              <a:chExt cx="813802" cy="581454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E0A45578-E069-4696-BFF9-7D94E24E74AF}"/>
                  </a:ext>
                </a:extLst>
              </p:cNvPr>
              <p:cNvSpPr/>
              <p:nvPr/>
            </p:nvSpPr>
            <p:spPr>
              <a:xfrm>
                <a:off x="9673593" y="4622133"/>
                <a:ext cx="418378" cy="560822"/>
              </a:xfrm>
              <a:custGeom>
                <a:avLst/>
                <a:gdLst>
                  <a:gd name="connsiteX0" fmla="*/ 416310 w 418378"/>
                  <a:gd name="connsiteY0" fmla="*/ 0 h 560822"/>
                  <a:gd name="connsiteX1" fmla="*/ 393282 w 418378"/>
                  <a:gd name="connsiteY1" fmla="*/ 12234 h 560822"/>
                  <a:gd name="connsiteX2" fmla="*/ 313404 w 418378"/>
                  <a:gd name="connsiteY2" fmla="*/ 45336 h 560822"/>
                  <a:gd name="connsiteX3" fmla="*/ 313404 w 418378"/>
                  <a:gd name="connsiteY3" fmla="*/ 45336 h 560822"/>
                  <a:gd name="connsiteX4" fmla="*/ 308367 w 418378"/>
                  <a:gd name="connsiteY4" fmla="*/ 49654 h 560822"/>
                  <a:gd name="connsiteX5" fmla="*/ 308367 w 418378"/>
                  <a:gd name="connsiteY5" fmla="*/ 49654 h 560822"/>
                  <a:gd name="connsiteX6" fmla="*/ 286058 w 418378"/>
                  <a:gd name="connsiteY6" fmla="*/ 74121 h 560822"/>
                  <a:gd name="connsiteX7" fmla="*/ 272385 w 418378"/>
                  <a:gd name="connsiteY7" fmla="*/ 123775 h 560822"/>
                  <a:gd name="connsiteX8" fmla="*/ 268787 w 418378"/>
                  <a:gd name="connsiteY8" fmla="*/ 135289 h 560822"/>
                  <a:gd name="connsiteX9" fmla="*/ 207619 w 418378"/>
                  <a:gd name="connsiteY9" fmla="*/ 218045 h 560822"/>
                  <a:gd name="connsiteX10" fmla="*/ 103274 w 418378"/>
                  <a:gd name="connsiteY10" fmla="*/ 361970 h 560822"/>
                  <a:gd name="connsiteX11" fmla="*/ 60816 w 418378"/>
                  <a:gd name="connsiteY11" fmla="*/ 416661 h 560822"/>
                  <a:gd name="connsiteX12" fmla="*/ 8284 w 418378"/>
                  <a:gd name="connsiteY12" fmla="*/ 480708 h 560822"/>
                  <a:gd name="connsiteX13" fmla="*/ 9004 w 418378"/>
                  <a:gd name="connsiteY13" fmla="*/ 514530 h 560822"/>
                  <a:gd name="connsiteX14" fmla="*/ 46424 w 418378"/>
                  <a:gd name="connsiteY14" fmla="*/ 554829 h 560822"/>
                  <a:gd name="connsiteX15" fmla="*/ 65854 w 418378"/>
                  <a:gd name="connsiteY15" fmla="*/ 551950 h 560822"/>
                  <a:gd name="connsiteX16" fmla="*/ 111190 w 418378"/>
                  <a:gd name="connsiteY16" fmla="*/ 495100 h 560822"/>
                  <a:gd name="connsiteX17" fmla="*/ 178834 w 418378"/>
                  <a:gd name="connsiteY17" fmla="*/ 392914 h 560822"/>
                  <a:gd name="connsiteX18" fmla="*/ 234965 w 418378"/>
                  <a:gd name="connsiteY18" fmla="*/ 320232 h 560822"/>
                  <a:gd name="connsiteX19" fmla="*/ 269507 w 418378"/>
                  <a:gd name="connsiteY19" fmla="*/ 270578 h 560822"/>
                  <a:gd name="connsiteX20" fmla="*/ 269507 w 418378"/>
                  <a:gd name="connsiteY20" fmla="*/ 270578 h 560822"/>
                  <a:gd name="connsiteX21" fmla="*/ 269507 w 418378"/>
                  <a:gd name="connsiteY21" fmla="*/ 270578 h 560822"/>
                  <a:gd name="connsiteX22" fmla="*/ 287497 w 418378"/>
                  <a:gd name="connsiteY22" fmla="*/ 238195 h 560822"/>
                  <a:gd name="connsiteX23" fmla="*/ 287497 w 418378"/>
                  <a:gd name="connsiteY23" fmla="*/ 238195 h 560822"/>
                  <a:gd name="connsiteX24" fmla="*/ 339311 w 418378"/>
                  <a:gd name="connsiteY24" fmla="*/ 149681 h 560822"/>
                  <a:gd name="connsiteX25" fmla="*/ 410553 w 418378"/>
                  <a:gd name="connsiteY25" fmla="*/ 27346 h 560822"/>
                  <a:gd name="connsiteX26" fmla="*/ 416310 w 418378"/>
                  <a:gd name="connsiteY26" fmla="*/ 0 h 56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18378" h="560822">
                    <a:moveTo>
                      <a:pt x="416310" y="0"/>
                    </a:moveTo>
                    <a:cubicBezTo>
                      <a:pt x="405516" y="0"/>
                      <a:pt x="401198" y="8636"/>
                      <a:pt x="393282" y="12234"/>
                    </a:cubicBezTo>
                    <a:cubicBezTo>
                      <a:pt x="365217" y="20149"/>
                      <a:pt x="338590" y="31664"/>
                      <a:pt x="313404" y="45336"/>
                    </a:cubicBezTo>
                    <a:cubicBezTo>
                      <a:pt x="313404" y="45336"/>
                      <a:pt x="313404" y="45336"/>
                      <a:pt x="313404" y="45336"/>
                    </a:cubicBezTo>
                    <a:cubicBezTo>
                      <a:pt x="311965" y="46775"/>
                      <a:pt x="310526" y="48215"/>
                      <a:pt x="308367" y="49654"/>
                    </a:cubicBezTo>
                    <a:cubicBezTo>
                      <a:pt x="308367" y="49654"/>
                      <a:pt x="308367" y="49654"/>
                      <a:pt x="308367" y="49654"/>
                    </a:cubicBezTo>
                    <a:cubicBezTo>
                      <a:pt x="291815" y="48934"/>
                      <a:pt x="293255" y="65486"/>
                      <a:pt x="286058" y="74121"/>
                    </a:cubicBezTo>
                    <a:cubicBezTo>
                      <a:pt x="281741" y="90673"/>
                      <a:pt x="276703" y="107224"/>
                      <a:pt x="272385" y="123775"/>
                    </a:cubicBezTo>
                    <a:cubicBezTo>
                      <a:pt x="270946" y="127373"/>
                      <a:pt x="270226" y="131691"/>
                      <a:pt x="268787" y="135289"/>
                    </a:cubicBezTo>
                    <a:cubicBezTo>
                      <a:pt x="242881" y="159037"/>
                      <a:pt x="222012" y="187822"/>
                      <a:pt x="207619" y="218045"/>
                    </a:cubicBezTo>
                    <a:cubicBezTo>
                      <a:pt x="180994" y="272737"/>
                      <a:pt x="139255" y="314475"/>
                      <a:pt x="103274" y="361970"/>
                    </a:cubicBezTo>
                    <a:cubicBezTo>
                      <a:pt x="89601" y="380680"/>
                      <a:pt x="75209" y="398671"/>
                      <a:pt x="60816" y="416661"/>
                    </a:cubicBezTo>
                    <a:cubicBezTo>
                      <a:pt x="43545" y="438250"/>
                      <a:pt x="26275" y="459839"/>
                      <a:pt x="8284" y="480708"/>
                    </a:cubicBezTo>
                    <a:cubicBezTo>
                      <a:pt x="-1791" y="492941"/>
                      <a:pt x="-3950" y="503736"/>
                      <a:pt x="9004" y="514530"/>
                    </a:cubicBezTo>
                    <a:cubicBezTo>
                      <a:pt x="23396" y="526044"/>
                      <a:pt x="38508" y="536119"/>
                      <a:pt x="46424" y="554829"/>
                    </a:cubicBezTo>
                    <a:cubicBezTo>
                      <a:pt x="52181" y="567062"/>
                      <a:pt x="60816" y="557707"/>
                      <a:pt x="65854" y="551950"/>
                    </a:cubicBezTo>
                    <a:cubicBezTo>
                      <a:pt x="80966" y="533240"/>
                      <a:pt x="96078" y="514530"/>
                      <a:pt x="111190" y="495100"/>
                    </a:cubicBezTo>
                    <a:cubicBezTo>
                      <a:pt x="133498" y="461278"/>
                      <a:pt x="156526" y="427456"/>
                      <a:pt x="178834" y="392914"/>
                    </a:cubicBezTo>
                    <a:cubicBezTo>
                      <a:pt x="201862" y="372045"/>
                      <a:pt x="209779" y="338942"/>
                      <a:pt x="234965" y="320232"/>
                    </a:cubicBezTo>
                    <a:cubicBezTo>
                      <a:pt x="252236" y="307279"/>
                      <a:pt x="263750" y="290728"/>
                      <a:pt x="269507" y="270578"/>
                    </a:cubicBezTo>
                    <a:cubicBezTo>
                      <a:pt x="269507" y="270578"/>
                      <a:pt x="269507" y="270578"/>
                      <a:pt x="269507" y="270578"/>
                    </a:cubicBezTo>
                    <a:cubicBezTo>
                      <a:pt x="269507" y="270578"/>
                      <a:pt x="269507" y="270578"/>
                      <a:pt x="269507" y="270578"/>
                    </a:cubicBezTo>
                    <a:cubicBezTo>
                      <a:pt x="275983" y="260503"/>
                      <a:pt x="277422" y="246830"/>
                      <a:pt x="287497" y="238195"/>
                    </a:cubicBezTo>
                    <a:cubicBezTo>
                      <a:pt x="287497" y="238195"/>
                      <a:pt x="287497" y="238195"/>
                      <a:pt x="287497" y="238195"/>
                    </a:cubicBezTo>
                    <a:cubicBezTo>
                      <a:pt x="314843" y="215167"/>
                      <a:pt x="317722" y="177027"/>
                      <a:pt x="339311" y="149681"/>
                    </a:cubicBezTo>
                    <a:cubicBezTo>
                      <a:pt x="368815" y="112261"/>
                      <a:pt x="387525" y="68364"/>
                      <a:pt x="410553" y="27346"/>
                    </a:cubicBezTo>
                    <a:cubicBezTo>
                      <a:pt x="416310" y="19430"/>
                      <a:pt x="421347" y="10794"/>
                      <a:pt x="416310" y="0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5FDCA38-80FA-448C-B6EE-0D52890EBBB9}"/>
                  </a:ext>
                </a:extLst>
              </p:cNvPr>
              <p:cNvSpPr/>
              <p:nvPr/>
            </p:nvSpPr>
            <p:spPr>
              <a:xfrm>
                <a:off x="9278168" y="4894875"/>
                <a:ext cx="426157" cy="308713"/>
              </a:xfrm>
              <a:custGeom>
                <a:avLst/>
                <a:gdLst>
                  <a:gd name="connsiteX0" fmla="*/ 284251 w 426157"/>
                  <a:gd name="connsiteY0" fmla="*/ 182779 h 308713"/>
                  <a:gd name="connsiteX1" fmla="*/ 167672 w 426157"/>
                  <a:gd name="connsiteY1" fmla="*/ 93546 h 308713"/>
                  <a:gd name="connsiteX2" fmla="*/ 130252 w 426157"/>
                  <a:gd name="connsiteY2" fmla="*/ 66920 h 308713"/>
                  <a:gd name="connsiteX3" fmla="*/ 102906 w 426157"/>
                  <a:gd name="connsiteY3" fmla="*/ 48930 h 308713"/>
                  <a:gd name="connsiteX4" fmla="*/ 92112 w 426157"/>
                  <a:gd name="connsiteY4" fmla="*/ 43173 h 308713"/>
                  <a:gd name="connsiteX5" fmla="*/ 92112 w 426157"/>
                  <a:gd name="connsiteY5" fmla="*/ 43173 h 308713"/>
                  <a:gd name="connsiteX6" fmla="*/ 65486 w 426157"/>
                  <a:gd name="connsiteY6" fmla="*/ 15107 h 308713"/>
                  <a:gd name="connsiteX7" fmla="*/ 0 w 426157"/>
                  <a:gd name="connsiteY7" fmla="*/ 14388 h 308713"/>
                  <a:gd name="connsiteX8" fmla="*/ 81318 w 426157"/>
                  <a:gd name="connsiteY8" fmla="*/ 70518 h 308713"/>
                  <a:gd name="connsiteX9" fmla="*/ 132411 w 426157"/>
                  <a:gd name="connsiteY9" fmla="*/ 110097 h 308713"/>
                  <a:gd name="connsiteX10" fmla="*/ 277775 w 426157"/>
                  <a:gd name="connsiteY10" fmla="*/ 201490 h 308713"/>
                  <a:gd name="connsiteX11" fmla="*/ 360531 w 426157"/>
                  <a:gd name="connsiteY11" fmla="*/ 263377 h 308713"/>
                  <a:gd name="connsiteX12" fmla="*/ 423858 w 426157"/>
                  <a:gd name="connsiteY12" fmla="*/ 308713 h 308713"/>
                  <a:gd name="connsiteX13" fmla="*/ 411624 w 426157"/>
                  <a:gd name="connsiteY13" fmla="*/ 272012 h 308713"/>
                  <a:gd name="connsiteX14" fmla="*/ 284251 w 426157"/>
                  <a:gd name="connsiteY14" fmla="*/ 182779 h 30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157" h="308713">
                    <a:moveTo>
                      <a:pt x="284251" y="182779"/>
                    </a:moveTo>
                    <a:cubicBezTo>
                      <a:pt x="243233" y="155434"/>
                      <a:pt x="198616" y="133125"/>
                      <a:pt x="167672" y="93546"/>
                    </a:cubicBezTo>
                    <a:cubicBezTo>
                      <a:pt x="157597" y="79873"/>
                      <a:pt x="144645" y="71238"/>
                      <a:pt x="130252" y="66920"/>
                    </a:cubicBezTo>
                    <a:cubicBezTo>
                      <a:pt x="118738" y="63322"/>
                      <a:pt x="110822" y="56845"/>
                      <a:pt x="102906" y="48930"/>
                    </a:cubicBezTo>
                    <a:cubicBezTo>
                      <a:pt x="99308" y="46771"/>
                      <a:pt x="95710" y="45331"/>
                      <a:pt x="92112" y="43173"/>
                    </a:cubicBezTo>
                    <a:cubicBezTo>
                      <a:pt x="92112" y="43173"/>
                      <a:pt x="92112" y="43173"/>
                      <a:pt x="92112" y="43173"/>
                    </a:cubicBezTo>
                    <a:cubicBezTo>
                      <a:pt x="82757" y="33818"/>
                      <a:pt x="73402" y="25182"/>
                      <a:pt x="65486" y="15107"/>
                    </a:cubicBezTo>
                    <a:cubicBezTo>
                      <a:pt x="46056" y="-9360"/>
                      <a:pt x="26627" y="-5"/>
                      <a:pt x="0" y="14388"/>
                    </a:cubicBezTo>
                    <a:cubicBezTo>
                      <a:pt x="36701" y="25902"/>
                      <a:pt x="52533" y="56126"/>
                      <a:pt x="81318" y="70518"/>
                    </a:cubicBezTo>
                    <a:cubicBezTo>
                      <a:pt x="99308" y="82752"/>
                      <a:pt x="115140" y="97144"/>
                      <a:pt x="132411" y="110097"/>
                    </a:cubicBezTo>
                    <a:cubicBezTo>
                      <a:pt x="179186" y="143920"/>
                      <a:pt x="228840" y="171985"/>
                      <a:pt x="277775" y="201490"/>
                    </a:cubicBezTo>
                    <a:cubicBezTo>
                      <a:pt x="302241" y="226676"/>
                      <a:pt x="332466" y="243228"/>
                      <a:pt x="360531" y="263377"/>
                    </a:cubicBezTo>
                    <a:cubicBezTo>
                      <a:pt x="381400" y="278489"/>
                      <a:pt x="408026" y="286405"/>
                      <a:pt x="423858" y="308713"/>
                    </a:cubicBezTo>
                    <a:cubicBezTo>
                      <a:pt x="428896" y="297919"/>
                      <a:pt x="426017" y="289284"/>
                      <a:pt x="411624" y="272012"/>
                    </a:cubicBezTo>
                    <a:cubicBezTo>
                      <a:pt x="376363" y="230274"/>
                      <a:pt x="330307" y="206527"/>
                      <a:pt x="284251" y="182779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7E940750-0180-4618-B1CD-272AE51B3218}"/>
                </a:ext>
              </a:extLst>
            </p:cNvPr>
            <p:cNvSpPr/>
            <p:nvPr/>
          </p:nvSpPr>
          <p:spPr>
            <a:xfrm>
              <a:off x="5778194" y="4584627"/>
              <a:ext cx="1727335" cy="1057014"/>
            </a:xfrm>
            <a:custGeom>
              <a:avLst/>
              <a:gdLst>
                <a:gd name="connsiteX0" fmla="*/ 17149 w 1727335"/>
                <a:gd name="connsiteY0" fmla="*/ 625630 h 1057014"/>
                <a:gd name="connsiteX1" fmla="*/ 25789 w 1727335"/>
                <a:gd name="connsiteY1" fmla="*/ 630336 h 1057014"/>
                <a:gd name="connsiteX2" fmla="*/ 46019 w 1727335"/>
                <a:gd name="connsiteY2" fmla="*/ 653375 h 1057014"/>
                <a:gd name="connsiteX3" fmla="*/ 153351 w 1727335"/>
                <a:gd name="connsiteY3" fmla="*/ 783185 h 1057014"/>
                <a:gd name="connsiteX4" fmla="*/ 182571 w 1727335"/>
                <a:gd name="connsiteY4" fmla="*/ 785432 h 1057014"/>
                <a:gd name="connsiteX5" fmla="*/ 246071 w 1727335"/>
                <a:gd name="connsiteY5" fmla="*/ 710694 h 1057014"/>
                <a:gd name="connsiteX6" fmla="*/ 274168 w 1727335"/>
                <a:gd name="connsiteY6" fmla="*/ 707885 h 1057014"/>
                <a:gd name="connsiteX7" fmla="*/ 405101 w 1727335"/>
                <a:gd name="connsiteY7" fmla="*/ 848932 h 1057014"/>
                <a:gd name="connsiteX8" fmla="*/ 441628 w 1727335"/>
                <a:gd name="connsiteY8" fmla="*/ 879839 h 1057014"/>
                <a:gd name="connsiteX9" fmla="*/ 483773 w 1727335"/>
                <a:gd name="connsiteY9" fmla="*/ 874220 h 1057014"/>
                <a:gd name="connsiteX10" fmla="*/ 557388 w 1727335"/>
                <a:gd name="connsiteY10" fmla="*/ 800043 h 1057014"/>
                <a:gd name="connsiteX11" fmla="*/ 615831 w 1727335"/>
                <a:gd name="connsiteY11" fmla="*/ 805663 h 1057014"/>
                <a:gd name="connsiteX12" fmla="*/ 696189 w 1727335"/>
                <a:gd name="connsiteY12" fmla="*/ 895574 h 1057014"/>
                <a:gd name="connsiteX13" fmla="*/ 706304 w 1727335"/>
                <a:gd name="connsiteY13" fmla="*/ 906813 h 1057014"/>
                <a:gd name="connsiteX14" fmla="*/ 761936 w 1727335"/>
                <a:gd name="connsiteY14" fmla="*/ 913556 h 1057014"/>
                <a:gd name="connsiteX15" fmla="*/ 883878 w 1727335"/>
                <a:gd name="connsiteY15" fmla="*/ 815215 h 1057014"/>
                <a:gd name="connsiteX16" fmla="*/ 902423 w 1727335"/>
                <a:gd name="connsiteY16" fmla="*/ 814654 h 1057014"/>
                <a:gd name="connsiteX17" fmla="*/ 1001325 w 1727335"/>
                <a:gd name="connsiteY17" fmla="*/ 887144 h 1057014"/>
                <a:gd name="connsiteX18" fmla="*/ 1064262 w 1727335"/>
                <a:gd name="connsiteY18" fmla="*/ 930977 h 1057014"/>
                <a:gd name="connsiteX19" fmla="*/ 1106408 w 1727335"/>
                <a:gd name="connsiteY19" fmla="*/ 928728 h 1057014"/>
                <a:gd name="connsiteX20" fmla="*/ 1178337 w 1727335"/>
                <a:gd name="connsiteY20" fmla="*/ 847247 h 1057014"/>
                <a:gd name="connsiteX21" fmla="*/ 1242961 w 1727335"/>
                <a:gd name="connsiteY21" fmla="*/ 770822 h 1057014"/>
                <a:gd name="connsiteX22" fmla="*/ 1260943 w 1727335"/>
                <a:gd name="connsiteY22" fmla="*/ 774756 h 1057014"/>
                <a:gd name="connsiteX23" fmla="*/ 1310394 w 1727335"/>
                <a:gd name="connsiteY23" fmla="*/ 827578 h 1057014"/>
                <a:gd name="connsiteX24" fmla="*/ 1351416 w 1727335"/>
                <a:gd name="connsiteY24" fmla="*/ 825892 h 1057014"/>
                <a:gd name="connsiteX25" fmla="*/ 1391314 w 1727335"/>
                <a:gd name="connsiteY25" fmla="*/ 765765 h 1057014"/>
                <a:gd name="connsiteX26" fmla="*/ 1434583 w 1727335"/>
                <a:gd name="connsiteY26" fmla="*/ 700017 h 1057014"/>
                <a:gd name="connsiteX27" fmla="*/ 1453690 w 1727335"/>
                <a:gd name="connsiteY27" fmla="*/ 697207 h 1057014"/>
                <a:gd name="connsiteX28" fmla="*/ 1555964 w 1727335"/>
                <a:gd name="connsiteY28" fmla="*/ 755650 h 1057014"/>
                <a:gd name="connsiteX29" fmla="*/ 1593614 w 1727335"/>
                <a:gd name="connsiteY29" fmla="*/ 744973 h 1057014"/>
                <a:gd name="connsiteX30" fmla="*/ 1653181 w 1727335"/>
                <a:gd name="connsiteY30" fmla="*/ 662367 h 1057014"/>
                <a:gd name="connsiteX31" fmla="*/ 1658238 w 1727335"/>
                <a:gd name="connsiteY31" fmla="*/ 652814 h 1057014"/>
                <a:gd name="connsiteX32" fmla="*/ 1714994 w 1727335"/>
                <a:gd name="connsiteY32" fmla="*/ 626964 h 1057014"/>
                <a:gd name="connsiteX33" fmla="*/ 1725109 w 1727335"/>
                <a:gd name="connsiteY33" fmla="*/ 674167 h 1057014"/>
                <a:gd name="connsiteX34" fmla="*/ 1687459 w 1727335"/>
                <a:gd name="connsiteY34" fmla="*/ 735419 h 1057014"/>
                <a:gd name="connsiteX35" fmla="*/ 1615529 w 1727335"/>
                <a:gd name="connsiteY35" fmla="*/ 825331 h 1057014"/>
                <a:gd name="connsiteX36" fmla="*/ 1552592 w 1727335"/>
                <a:gd name="connsiteY36" fmla="*/ 896136 h 1057014"/>
                <a:gd name="connsiteX37" fmla="*/ 1534610 w 1727335"/>
                <a:gd name="connsiteY37" fmla="*/ 897822 h 1057014"/>
                <a:gd name="connsiteX38" fmla="*/ 1447509 w 1727335"/>
                <a:gd name="connsiteY38" fmla="*/ 822521 h 1057014"/>
                <a:gd name="connsiteX39" fmla="*/ 1408734 w 1727335"/>
                <a:gd name="connsiteY39" fmla="*/ 824769 h 1057014"/>
                <a:gd name="connsiteX40" fmla="*/ 1318262 w 1727335"/>
                <a:gd name="connsiteY40" fmla="*/ 1003467 h 1057014"/>
                <a:gd name="connsiteX41" fmla="*/ 1301403 w 1727335"/>
                <a:gd name="connsiteY41" fmla="*/ 1009649 h 1057014"/>
                <a:gd name="connsiteX42" fmla="*/ 1183957 w 1727335"/>
                <a:gd name="connsiteY42" fmla="*/ 937157 h 1057014"/>
                <a:gd name="connsiteX43" fmla="*/ 1142373 w 1727335"/>
                <a:gd name="connsiteY43" fmla="*/ 941653 h 1057014"/>
                <a:gd name="connsiteX44" fmla="*/ 1106970 w 1727335"/>
                <a:gd name="connsiteY44" fmla="*/ 986609 h 1057014"/>
                <a:gd name="connsiteX45" fmla="*/ 1100227 w 1727335"/>
                <a:gd name="connsiteY45" fmla="*/ 995037 h 1057014"/>
                <a:gd name="connsiteX46" fmla="*/ 1069320 w 1727335"/>
                <a:gd name="connsiteY46" fmla="*/ 1028192 h 1057014"/>
                <a:gd name="connsiteX47" fmla="*/ 1050775 w 1727335"/>
                <a:gd name="connsiteY47" fmla="*/ 1031002 h 1057014"/>
                <a:gd name="connsiteX48" fmla="*/ 1036727 w 1727335"/>
                <a:gd name="connsiteY48" fmla="*/ 1019202 h 1057014"/>
                <a:gd name="connsiteX49" fmla="*/ 949064 w 1727335"/>
                <a:gd name="connsiteY49" fmla="*/ 952330 h 1057014"/>
                <a:gd name="connsiteX50" fmla="*/ 909166 w 1727335"/>
                <a:gd name="connsiteY50" fmla="*/ 918613 h 1057014"/>
                <a:gd name="connsiteX51" fmla="*/ 871515 w 1727335"/>
                <a:gd name="connsiteY51" fmla="*/ 915804 h 1057014"/>
                <a:gd name="connsiteX52" fmla="*/ 722038 w 1727335"/>
                <a:gd name="connsiteY52" fmla="*/ 1049547 h 1057014"/>
                <a:gd name="connsiteX53" fmla="*/ 696750 w 1727335"/>
                <a:gd name="connsiteY53" fmla="*/ 1048423 h 1057014"/>
                <a:gd name="connsiteX54" fmla="*/ 611335 w 1727335"/>
                <a:gd name="connsiteY54" fmla="*/ 956264 h 1057014"/>
                <a:gd name="connsiteX55" fmla="*/ 600096 w 1727335"/>
                <a:gd name="connsiteY55" fmla="*/ 938282 h 1057014"/>
                <a:gd name="connsiteX56" fmla="*/ 566941 w 1727335"/>
                <a:gd name="connsiteY56" fmla="*/ 933224 h 1057014"/>
                <a:gd name="connsiteX57" fmla="*/ 554016 w 1727335"/>
                <a:gd name="connsiteY57" fmla="*/ 946149 h 1057014"/>
                <a:gd name="connsiteX58" fmla="*/ 515804 w 1727335"/>
                <a:gd name="connsiteY58" fmla="*/ 974808 h 1057014"/>
                <a:gd name="connsiteX59" fmla="*/ 457362 w 1727335"/>
                <a:gd name="connsiteY59" fmla="*/ 1009086 h 1057014"/>
                <a:gd name="connsiteX60" fmla="*/ 425331 w 1727335"/>
                <a:gd name="connsiteY60" fmla="*/ 1006277 h 1057014"/>
                <a:gd name="connsiteX61" fmla="*/ 366889 w 1727335"/>
                <a:gd name="connsiteY61" fmla="*/ 889954 h 1057014"/>
                <a:gd name="connsiteX62" fmla="*/ 352279 w 1727335"/>
                <a:gd name="connsiteY62" fmla="*/ 858485 h 1057014"/>
                <a:gd name="connsiteX63" fmla="*/ 327553 w 1727335"/>
                <a:gd name="connsiteY63" fmla="*/ 852304 h 1057014"/>
                <a:gd name="connsiteX64" fmla="*/ 215726 w 1727335"/>
                <a:gd name="connsiteY64" fmla="*/ 915804 h 1057014"/>
                <a:gd name="connsiteX65" fmla="*/ 190439 w 1727335"/>
                <a:gd name="connsiteY65" fmla="*/ 910185 h 1057014"/>
                <a:gd name="connsiteX66" fmla="*/ 171894 w 1727335"/>
                <a:gd name="connsiteY66" fmla="*/ 880963 h 1057014"/>
                <a:gd name="connsiteX67" fmla="*/ 115700 w 1727335"/>
                <a:gd name="connsiteY67" fmla="*/ 832636 h 1057014"/>
                <a:gd name="connsiteX68" fmla="*/ 48266 w 1727335"/>
                <a:gd name="connsiteY68" fmla="*/ 744411 h 1057014"/>
                <a:gd name="connsiteX69" fmla="*/ 13988 w 1727335"/>
                <a:gd name="connsiteY69" fmla="*/ 696645 h 1057014"/>
                <a:gd name="connsiteX70" fmla="*/ 1063 w 1727335"/>
                <a:gd name="connsiteY70" fmla="*/ 641012 h 1057014"/>
                <a:gd name="connsiteX71" fmla="*/ 7245 w 1727335"/>
                <a:gd name="connsiteY71" fmla="*/ 626402 h 1057014"/>
                <a:gd name="connsiteX72" fmla="*/ 17149 w 1727335"/>
                <a:gd name="connsiteY72" fmla="*/ 625630 h 1057014"/>
                <a:gd name="connsiteX73" fmla="*/ 1527866 w 1727335"/>
                <a:gd name="connsiteY73" fmla="*/ 12759 h 1057014"/>
                <a:gd name="connsiteX74" fmla="*/ 1536857 w 1727335"/>
                <a:gd name="connsiteY74" fmla="*/ 17817 h 1057014"/>
                <a:gd name="connsiteX75" fmla="*/ 1527304 w 1727335"/>
                <a:gd name="connsiteY75" fmla="*/ 50971 h 1057014"/>
                <a:gd name="connsiteX76" fmla="*/ 1453689 w 1727335"/>
                <a:gd name="connsiteY76" fmla="*/ 166170 h 1057014"/>
                <a:gd name="connsiteX77" fmla="*/ 1379513 w 1727335"/>
                <a:gd name="connsiteY77" fmla="*/ 262825 h 1057014"/>
                <a:gd name="connsiteX78" fmla="*/ 1363779 w 1727335"/>
                <a:gd name="connsiteY78" fmla="*/ 278559 h 1057014"/>
                <a:gd name="connsiteX79" fmla="*/ 1340176 w 1727335"/>
                <a:gd name="connsiteY79" fmla="*/ 310028 h 1057014"/>
                <a:gd name="connsiteX80" fmla="*/ 1311518 w 1727335"/>
                <a:gd name="connsiteY80" fmla="*/ 339811 h 1057014"/>
                <a:gd name="connsiteX81" fmla="*/ 1273306 w 1727335"/>
                <a:gd name="connsiteY81" fmla="*/ 316772 h 1057014"/>
                <a:gd name="connsiteX82" fmla="*/ 1208120 w 1727335"/>
                <a:gd name="connsiteY82" fmla="*/ 272940 h 1057014"/>
                <a:gd name="connsiteX83" fmla="*/ 1177213 w 1727335"/>
                <a:gd name="connsiteY83" fmla="*/ 254396 h 1057014"/>
                <a:gd name="connsiteX84" fmla="*/ 1155298 w 1727335"/>
                <a:gd name="connsiteY84" fmla="*/ 232480 h 1057014"/>
                <a:gd name="connsiteX85" fmla="*/ 1151363 w 1727335"/>
                <a:gd name="connsiteY85" fmla="*/ 227984 h 1057014"/>
                <a:gd name="connsiteX86" fmla="*/ 1118208 w 1727335"/>
                <a:gd name="connsiteY86" fmla="*/ 209440 h 1057014"/>
                <a:gd name="connsiteX87" fmla="*/ 1114837 w 1727335"/>
                <a:gd name="connsiteY87" fmla="*/ 206631 h 1057014"/>
                <a:gd name="connsiteX88" fmla="*/ 1105846 w 1727335"/>
                <a:gd name="connsiteY88" fmla="*/ 202696 h 1057014"/>
                <a:gd name="connsiteX89" fmla="*/ 1101913 w 1727335"/>
                <a:gd name="connsiteY89" fmla="*/ 198201 h 1057014"/>
                <a:gd name="connsiteX90" fmla="*/ 1074377 w 1727335"/>
                <a:gd name="connsiteY90" fmla="*/ 169542 h 1057014"/>
                <a:gd name="connsiteX91" fmla="*/ 1114275 w 1727335"/>
                <a:gd name="connsiteY91" fmla="*/ 156618 h 1057014"/>
                <a:gd name="connsiteX92" fmla="*/ 1146306 w 1727335"/>
                <a:gd name="connsiteY92" fmla="*/ 144816 h 1057014"/>
                <a:gd name="connsiteX93" fmla="*/ 1304213 w 1727335"/>
                <a:gd name="connsiteY93" fmla="*/ 91994 h 1057014"/>
                <a:gd name="connsiteX94" fmla="*/ 1454252 w 1727335"/>
                <a:gd name="connsiteY94" fmla="*/ 36361 h 1057014"/>
                <a:gd name="connsiteX95" fmla="*/ 1508760 w 1727335"/>
                <a:gd name="connsiteY95" fmla="*/ 22313 h 1057014"/>
                <a:gd name="connsiteX96" fmla="*/ 1527866 w 1727335"/>
                <a:gd name="connsiteY96" fmla="*/ 12759 h 1057014"/>
                <a:gd name="connsiteX97" fmla="*/ 163185 w 1727335"/>
                <a:gd name="connsiteY97" fmla="*/ 325 h 1057014"/>
                <a:gd name="connsiteX98" fmla="*/ 171333 w 1727335"/>
                <a:gd name="connsiteY98" fmla="*/ 3205 h 1057014"/>
                <a:gd name="connsiteX99" fmla="*/ 310695 w 1727335"/>
                <a:gd name="connsiteY99" fmla="*/ 53781 h 1057014"/>
                <a:gd name="connsiteX100" fmla="*/ 392738 w 1727335"/>
                <a:gd name="connsiteY100" fmla="*/ 83564 h 1057014"/>
                <a:gd name="connsiteX101" fmla="*/ 437694 w 1727335"/>
                <a:gd name="connsiteY101" fmla="*/ 105480 h 1057014"/>
                <a:gd name="connsiteX102" fmla="*/ 509061 w 1727335"/>
                <a:gd name="connsiteY102" fmla="*/ 126272 h 1057014"/>
                <a:gd name="connsiteX103" fmla="*/ 574809 w 1727335"/>
                <a:gd name="connsiteY103" fmla="*/ 148188 h 1057014"/>
                <a:gd name="connsiteX104" fmla="*/ 624260 w 1727335"/>
                <a:gd name="connsiteY104" fmla="*/ 164484 h 1057014"/>
                <a:gd name="connsiteX105" fmla="*/ 626507 w 1727335"/>
                <a:gd name="connsiteY105" fmla="*/ 180781 h 1057014"/>
                <a:gd name="connsiteX106" fmla="*/ 549521 w 1727335"/>
                <a:gd name="connsiteY106" fmla="*/ 234165 h 1057014"/>
                <a:gd name="connsiteX107" fmla="*/ 474221 w 1727335"/>
                <a:gd name="connsiteY107" fmla="*/ 289798 h 1057014"/>
                <a:gd name="connsiteX108" fmla="*/ 455115 w 1727335"/>
                <a:gd name="connsiteY108" fmla="*/ 298227 h 1057014"/>
                <a:gd name="connsiteX109" fmla="*/ 416341 w 1727335"/>
                <a:gd name="connsiteY109" fmla="*/ 320705 h 1057014"/>
                <a:gd name="connsiteX110" fmla="*/ 397796 w 1727335"/>
                <a:gd name="connsiteY110" fmla="*/ 338687 h 1057014"/>
                <a:gd name="connsiteX111" fmla="*/ 342163 w 1727335"/>
                <a:gd name="connsiteY111" fmla="*/ 277997 h 1057014"/>
                <a:gd name="connsiteX112" fmla="*/ 304514 w 1727335"/>
                <a:gd name="connsiteY112" fmla="*/ 239784 h 1057014"/>
                <a:gd name="connsiteX113" fmla="*/ 235956 w 1727335"/>
                <a:gd name="connsiteY113" fmla="*/ 136949 h 1057014"/>
                <a:gd name="connsiteX114" fmla="*/ 192686 w 1727335"/>
                <a:gd name="connsiteY114" fmla="*/ 72325 h 1057014"/>
                <a:gd name="connsiteX115" fmla="*/ 156160 w 1727335"/>
                <a:gd name="connsiteY115" fmla="*/ 13883 h 1057014"/>
                <a:gd name="connsiteX116" fmla="*/ 155036 w 1727335"/>
                <a:gd name="connsiteY116" fmla="*/ 2082 h 1057014"/>
                <a:gd name="connsiteX117" fmla="*/ 163185 w 1727335"/>
                <a:gd name="connsiteY117" fmla="*/ 325 h 10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727335" h="1057014">
                  <a:moveTo>
                    <a:pt x="17149" y="625630"/>
                  </a:moveTo>
                  <a:cubicBezTo>
                    <a:pt x="20310" y="626122"/>
                    <a:pt x="23260" y="627526"/>
                    <a:pt x="25789" y="630336"/>
                  </a:cubicBezTo>
                  <a:cubicBezTo>
                    <a:pt x="32532" y="637641"/>
                    <a:pt x="39838" y="644947"/>
                    <a:pt x="46019" y="653375"/>
                  </a:cubicBezTo>
                  <a:cubicBezTo>
                    <a:pt x="78612" y="698893"/>
                    <a:pt x="121882" y="736543"/>
                    <a:pt x="153351" y="783185"/>
                  </a:cubicBezTo>
                  <a:cubicBezTo>
                    <a:pt x="161218" y="794986"/>
                    <a:pt x="170771" y="796109"/>
                    <a:pt x="182571" y="785432"/>
                  </a:cubicBezTo>
                  <a:cubicBezTo>
                    <a:pt x="206735" y="762955"/>
                    <a:pt x="227527" y="737668"/>
                    <a:pt x="246071" y="710694"/>
                  </a:cubicBezTo>
                  <a:cubicBezTo>
                    <a:pt x="255624" y="696645"/>
                    <a:pt x="261243" y="693274"/>
                    <a:pt x="274168" y="707885"/>
                  </a:cubicBezTo>
                  <a:cubicBezTo>
                    <a:pt x="316876" y="755650"/>
                    <a:pt x="360708" y="802291"/>
                    <a:pt x="405101" y="848932"/>
                  </a:cubicBezTo>
                  <a:cubicBezTo>
                    <a:pt x="415778" y="860733"/>
                    <a:pt x="428703" y="870287"/>
                    <a:pt x="441628" y="879839"/>
                  </a:cubicBezTo>
                  <a:cubicBezTo>
                    <a:pt x="457362" y="892202"/>
                    <a:pt x="470849" y="887707"/>
                    <a:pt x="483773" y="874220"/>
                  </a:cubicBezTo>
                  <a:cubicBezTo>
                    <a:pt x="507937" y="848932"/>
                    <a:pt x="530977" y="823083"/>
                    <a:pt x="557388" y="800043"/>
                  </a:cubicBezTo>
                  <a:cubicBezTo>
                    <a:pt x="587171" y="774194"/>
                    <a:pt x="590543" y="775317"/>
                    <a:pt x="615831" y="805663"/>
                  </a:cubicBezTo>
                  <a:cubicBezTo>
                    <a:pt x="641680" y="836569"/>
                    <a:pt x="666406" y="868038"/>
                    <a:pt x="696189" y="895574"/>
                  </a:cubicBezTo>
                  <a:cubicBezTo>
                    <a:pt x="699560" y="898945"/>
                    <a:pt x="703494" y="902879"/>
                    <a:pt x="706304" y="906813"/>
                  </a:cubicBezTo>
                  <a:cubicBezTo>
                    <a:pt x="723724" y="932100"/>
                    <a:pt x="738896" y="933224"/>
                    <a:pt x="761936" y="913556"/>
                  </a:cubicBezTo>
                  <a:cubicBezTo>
                    <a:pt x="801834" y="880402"/>
                    <a:pt x="843418" y="848370"/>
                    <a:pt x="883878" y="815215"/>
                  </a:cubicBezTo>
                  <a:cubicBezTo>
                    <a:pt x="890059" y="810158"/>
                    <a:pt x="895117" y="807910"/>
                    <a:pt x="902423" y="814654"/>
                  </a:cubicBezTo>
                  <a:cubicBezTo>
                    <a:pt x="932766" y="842751"/>
                    <a:pt x="969856" y="861295"/>
                    <a:pt x="1001325" y="887144"/>
                  </a:cubicBezTo>
                  <a:cubicBezTo>
                    <a:pt x="1022678" y="901755"/>
                    <a:pt x="1043471" y="915804"/>
                    <a:pt x="1064262" y="930977"/>
                  </a:cubicBezTo>
                  <a:cubicBezTo>
                    <a:pt x="1079436" y="941653"/>
                    <a:pt x="1094607" y="939405"/>
                    <a:pt x="1106408" y="928728"/>
                  </a:cubicBezTo>
                  <a:cubicBezTo>
                    <a:pt x="1133382" y="904003"/>
                    <a:pt x="1162603" y="881525"/>
                    <a:pt x="1178337" y="847247"/>
                  </a:cubicBezTo>
                  <a:cubicBezTo>
                    <a:pt x="1192386" y="816340"/>
                    <a:pt x="1223293" y="798357"/>
                    <a:pt x="1242961" y="770822"/>
                  </a:cubicBezTo>
                  <a:cubicBezTo>
                    <a:pt x="1249704" y="761269"/>
                    <a:pt x="1256448" y="769698"/>
                    <a:pt x="1260943" y="774756"/>
                  </a:cubicBezTo>
                  <a:cubicBezTo>
                    <a:pt x="1277801" y="792176"/>
                    <a:pt x="1293536" y="810158"/>
                    <a:pt x="1310394" y="827578"/>
                  </a:cubicBezTo>
                  <a:cubicBezTo>
                    <a:pt x="1326690" y="844437"/>
                    <a:pt x="1335682" y="844437"/>
                    <a:pt x="1351416" y="825892"/>
                  </a:cubicBezTo>
                  <a:cubicBezTo>
                    <a:pt x="1366588" y="807349"/>
                    <a:pt x="1381199" y="787680"/>
                    <a:pt x="1391314" y="765765"/>
                  </a:cubicBezTo>
                  <a:cubicBezTo>
                    <a:pt x="1401991" y="741601"/>
                    <a:pt x="1419412" y="721371"/>
                    <a:pt x="1434583" y="700017"/>
                  </a:cubicBezTo>
                  <a:cubicBezTo>
                    <a:pt x="1440203" y="691587"/>
                    <a:pt x="1444699" y="693836"/>
                    <a:pt x="1453690" y="697207"/>
                  </a:cubicBezTo>
                  <a:cubicBezTo>
                    <a:pt x="1491340" y="711256"/>
                    <a:pt x="1522247" y="735419"/>
                    <a:pt x="1555964" y="755650"/>
                  </a:cubicBezTo>
                  <a:cubicBezTo>
                    <a:pt x="1571698" y="765203"/>
                    <a:pt x="1581251" y="760145"/>
                    <a:pt x="1593614" y="744973"/>
                  </a:cubicBezTo>
                  <a:cubicBezTo>
                    <a:pt x="1614406" y="717999"/>
                    <a:pt x="1639132" y="694398"/>
                    <a:pt x="1653181" y="662367"/>
                  </a:cubicBezTo>
                  <a:cubicBezTo>
                    <a:pt x="1654866" y="658995"/>
                    <a:pt x="1656552" y="656185"/>
                    <a:pt x="1658238" y="652814"/>
                  </a:cubicBezTo>
                  <a:cubicBezTo>
                    <a:pt x="1668915" y="628650"/>
                    <a:pt x="1689707" y="619097"/>
                    <a:pt x="1714994" y="626964"/>
                  </a:cubicBezTo>
                  <a:cubicBezTo>
                    <a:pt x="1725109" y="630336"/>
                    <a:pt x="1730728" y="664053"/>
                    <a:pt x="1725109" y="674167"/>
                  </a:cubicBezTo>
                  <a:cubicBezTo>
                    <a:pt x="1712184" y="694959"/>
                    <a:pt x="1699821" y="715190"/>
                    <a:pt x="1687459" y="735419"/>
                  </a:cubicBezTo>
                  <a:cubicBezTo>
                    <a:pt x="1657114" y="760145"/>
                    <a:pt x="1632950" y="789928"/>
                    <a:pt x="1615529" y="825331"/>
                  </a:cubicBezTo>
                  <a:cubicBezTo>
                    <a:pt x="1601481" y="853990"/>
                    <a:pt x="1582937" y="880402"/>
                    <a:pt x="1552592" y="896136"/>
                  </a:cubicBezTo>
                  <a:cubicBezTo>
                    <a:pt x="1546410" y="899507"/>
                    <a:pt x="1540230" y="903441"/>
                    <a:pt x="1534610" y="897822"/>
                  </a:cubicBezTo>
                  <a:cubicBezTo>
                    <a:pt x="1507075" y="870848"/>
                    <a:pt x="1469987" y="855675"/>
                    <a:pt x="1447509" y="822521"/>
                  </a:cubicBezTo>
                  <a:cubicBezTo>
                    <a:pt x="1431774" y="798920"/>
                    <a:pt x="1421659" y="798920"/>
                    <a:pt x="1408734" y="824769"/>
                  </a:cubicBezTo>
                  <a:cubicBezTo>
                    <a:pt x="1378951" y="884335"/>
                    <a:pt x="1351416" y="945587"/>
                    <a:pt x="1318262" y="1003467"/>
                  </a:cubicBezTo>
                  <a:cubicBezTo>
                    <a:pt x="1312642" y="1013020"/>
                    <a:pt x="1309833" y="1014144"/>
                    <a:pt x="1301403" y="1009649"/>
                  </a:cubicBezTo>
                  <a:cubicBezTo>
                    <a:pt x="1259819" y="989418"/>
                    <a:pt x="1217112" y="971437"/>
                    <a:pt x="1183957" y="937157"/>
                  </a:cubicBezTo>
                  <a:cubicBezTo>
                    <a:pt x="1165412" y="918052"/>
                    <a:pt x="1159793" y="920862"/>
                    <a:pt x="1142373" y="941653"/>
                  </a:cubicBezTo>
                  <a:cubicBezTo>
                    <a:pt x="1130011" y="955702"/>
                    <a:pt x="1118771" y="971437"/>
                    <a:pt x="1106970" y="986609"/>
                  </a:cubicBezTo>
                  <a:cubicBezTo>
                    <a:pt x="1104723" y="989418"/>
                    <a:pt x="1102475" y="992228"/>
                    <a:pt x="1100227" y="995037"/>
                  </a:cubicBezTo>
                  <a:cubicBezTo>
                    <a:pt x="1091236" y="1006839"/>
                    <a:pt x="1081121" y="1018078"/>
                    <a:pt x="1069320" y="1028192"/>
                  </a:cubicBezTo>
                  <a:cubicBezTo>
                    <a:pt x="1063700" y="1033812"/>
                    <a:pt x="1058081" y="1038307"/>
                    <a:pt x="1050775" y="1031002"/>
                  </a:cubicBezTo>
                  <a:cubicBezTo>
                    <a:pt x="1046280" y="1027069"/>
                    <a:pt x="1041222" y="1023135"/>
                    <a:pt x="1036727" y="1019202"/>
                  </a:cubicBezTo>
                  <a:cubicBezTo>
                    <a:pt x="1008068" y="996162"/>
                    <a:pt x="975475" y="978180"/>
                    <a:pt x="949064" y="952330"/>
                  </a:cubicBezTo>
                  <a:cubicBezTo>
                    <a:pt x="937824" y="938843"/>
                    <a:pt x="919281" y="933224"/>
                    <a:pt x="909166" y="918613"/>
                  </a:cubicBezTo>
                  <a:cubicBezTo>
                    <a:pt x="897926" y="901755"/>
                    <a:pt x="886688" y="904003"/>
                    <a:pt x="871515" y="915804"/>
                  </a:cubicBezTo>
                  <a:cubicBezTo>
                    <a:pt x="818693" y="956825"/>
                    <a:pt x="771489" y="1004591"/>
                    <a:pt x="722038" y="1049547"/>
                  </a:cubicBezTo>
                  <a:cubicBezTo>
                    <a:pt x="710799" y="1060224"/>
                    <a:pt x="706304" y="1059100"/>
                    <a:pt x="696750" y="1048423"/>
                  </a:cubicBezTo>
                  <a:cubicBezTo>
                    <a:pt x="668653" y="1017515"/>
                    <a:pt x="639994" y="987171"/>
                    <a:pt x="611335" y="956264"/>
                  </a:cubicBezTo>
                  <a:cubicBezTo>
                    <a:pt x="607402" y="950083"/>
                    <a:pt x="602344" y="945025"/>
                    <a:pt x="600096" y="938282"/>
                  </a:cubicBezTo>
                  <a:cubicBezTo>
                    <a:pt x="591667" y="914118"/>
                    <a:pt x="580428" y="917490"/>
                    <a:pt x="566941" y="933224"/>
                  </a:cubicBezTo>
                  <a:cubicBezTo>
                    <a:pt x="562446" y="937719"/>
                    <a:pt x="558512" y="942215"/>
                    <a:pt x="554016" y="946149"/>
                  </a:cubicBezTo>
                  <a:cubicBezTo>
                    <a:pt x="542216" y="956825"/>
                    <a:pt x="529291" y="966379"/>
                    <a:pt x="515804" y="974808"/>
                  </a:cubicBezTo>
                  <a:cubicBezTo>
                    <a:pt x="496698" y="987171"/>
                    <a:pt x="476468" y="997286"/>
                    <a:pt x="457362" y="1009086"/>
                  </a:cubicBezTo>
                  <a:cubicBezTo>
                    <a:pt x="446123" y="1016954"/>
                    <a:pt x="433760" y="1020325"/>
                    <a:pt x="425331" y="1006277"/>
                  </a:cubicBezTo>
                  <a:cubicBezTo>
                    <a:pt x="402291" y="969189"/>
                    <a:pt x="379813" y="932100"/>
                    <a:pt x="366889" y="889954"/>
                  </a:cubicBezTo>
                  <a:cubicBezTo>
                    <a:pt x="363518" y="878716"/>
                    <a:pt x="359022" y="868600"/>
                    <a:pt x="352279" y="858485"/>
                  </a:cubicBezTo>
                  <a:cubicBezTo>
                    <a:pt x="344411" y="847809"/>
                    <a:pt x="339353" y="847247"/>
                    <a:pt x="327553" y="852304"/>
                  </a:cubicBezTo>
                  <a:cubicBezTo>
                    <a:pt x="288217" y="870287"/>
                    <a:pt x="253376" y="895574"/>
                    <a:pt x="215726" y="915804"/>
                  </a:cubicBezTo>
                  <a:cubicBezTo>
                    <a:pt x="203363" y="922547"/>
                    <a:pt x="198305" y="919175"/>
                    <a:pt x="190439" y="910185"/>
                  </a:cubicBezTo>
                  <a:cubicBezTo>
                    <a:pt x="183134" y="900631"/>
                    <a:pt x="183695" y="887144"/>
                    <a:pt x="171894" y="880963"/>
                  </a:cubicBezTo>
                  <a:cubicBezTo>
                    <a:pt x="149416" y="869162"/>
                    <a:pt x="134244" y="848932"/>
                    <a:pt x="115700" y="832636"/>
                  </a:cubicBezTo>
                  <a:cubicBezTo>
                    <a:pt x="93784" y="802853"/>
                    <a:pt x="66811" y="777003"/>
                    <a:pt x="48266" y="744411"/>
                  </a:cubicBezTo>
                  <a:cubicBezTo>
                    <a:pt x="38152" y="727552"/>
                    <a:pt x="28037" y="710694"/>
                    <a:pt x="13988" y="696645"/>
                  </a:cubicBezTo>
                  <a:cubicBezTo>
                    <a:pt x="501" y="680349"/>
                    <a:pt x="-1746" y="661243"/>
                    <a:pt x="1063" y="641012"/>
                  </a:cubicBezTo>
                  <a:cubicBezTo>
                    <a:pt x="2187" y="635955"/>
                    <a:pt x="-60" y="628650"/>
                    <a:pt x="7245" y="626402"/>
                  </a:cubicBezTo>
                  <a:cubicBezTo>
                    <a:pt x="10616" y="625559"/>
                    <a:pt x="13988" y="625138"/>
                    <a:pt x="17149" y="625630"/>
                  </a:cubicBezTo>
                  <a:close/>
                  <a:moveTo>
                    <a:pt x="1527866" y="12759"/>
                  </a:moveTo>
                  <a:cubicBezTo>
                    <a:pt x="1531238" y="13321"/>
                    <a:pt x="1536857" y="11635"/>
                    <a:pt x="1536857" y="17817"/>
                  </a:cubicBezTo>
                  <a:cubicBezTo>
                    <a:pt x="1534610" y="29056"/>
                    <a:pt x="1533485" y="41980"/>
                    <a:pt x="1527304" y="50971"/>
                  </a:cubicBezTo>
                  <a:cubicBezTo>
                    <a:pt x="1500331" y="88060"/>
                    <a:pt x="1477853" y="127396"/>
                    <a:pt x="1453689" y="166170"/>
                  </a:cubicBezTo>
                  <a:cubicBezTo>
                    <a:pt x="1431774" y="200449"/>
                    <a:pt x="1399743" y="226860"/>
                    <a:pt x="1379513" y="262825"/>
                  </a:cubicBezTo>
                  <a:cubicBezTo>
                    <a:pt x="1368274" y="262263"/>
                    <a:pt x="1367150" y="272378"/>
                    <a:pt x="1363779" y="278559"/>
                  </a:cubicBezTo>
                  <a:cubicBezTo>
                    <a:pt x="1357035" y="290361"/>
                    <a:pt x="1349168" y="300476"/>
                    <a:pt x="1340176" y="310028"/>
                  </a:cubicBezTo>
                  <a:cubicBezTo>
                    <a:pt x="1330624" y="320705"/>
                    <a:pt x="1321071" y="339811"/>
                    <a:pt x="1311518" y="339811"/>
                  </a:cubicBezTo>
                  <a:cubicBezTo>
                    <a:pt x="1299155" y="339811"/>
                    <a:pt x="1286230" y="325201"/>
                    <a:pt x="1273306" y="316772"/>
                  </a:cubicBezTo>
                  <a:cubicBezTo>
                    <a:pt x="1253638" y="299351"/>
                    <a:pt x="1227226" y="291484"/>
                    <a:pt x="1208120" y="272940"/>
                  </a:cubicBezTo>
                  <a:cubicBezTo>
                    <a:pt x="1199691" y="264511"/>
                    <a:pt x="1189014" y="257768"/>
                    <a:pt x="1177213" y="254396"/>
                  </a:cubicBezTo>
                  <a:cubicBezTo>
                    <a:pt x="1169908" y="247091"/>
                    <a:pt x="1162603" y="239786"/>
                    <a:pt x="1155298" y="232480"/>
                  </a:cubicBezTo>
                  <a:cubicBezTo>
                    <a:pt x="1154173" y="230794"/>
                    <a:pt x="1152488" y="229108"/>
                    <a:pt x="1151363" y="227984"/>
                  </a:cubicBezTo>
                  <a:cubicBezTo>
                    <a:pt x="1141811" y="218993"/>
                    <a:pt x="1128324" y="216745"/>
                    <a:pt x="1118208" y="209440"/>
                  </a:cubicBezTo>
                  <a:cubicBezTo>
                    <a:pt x="1117085" y="208316"/>
                    <a:pt x="1115962" y="207754"/>
                    <a:pt x="1114837" y="206631"/>
                  </a:cubicBezTo>
                  <a:cubicBezTo>
                    <a:pt x="1112028" y="205506"/>
                    <a:pt x="1108656" y="203821"/>
                    <a:pt x="1105846" y="202696"/>
                  </a:cubicBezTo>
                  <a:cubicBezTo>
                    <a:pt x="1104723" y="201573"/>
                    <a:pt x="1103037" y="199887"/>
                    <a:pt x="1101913" y="198201"/>
                  </a:cubicBezTo>
                  <a:cubicBezTo>
                    <a:pt x="1088426" y="192020"/>
                    <a:pt x="1071006" y="180219"/>
                    <a:pt x="1074377" y="169542"/>
                  </a:cubicBezTo>
                  <a:cubicBezTo>
                    <a:pt x="1078311" y="157179"/>
                    <a:pt x="1099665" y="158865"/>
                    <a:pt x="1114275" y="156618"/>
                  </a:cubicBezTo>
                  <a:cubicBezTo>
                    <a:pt x="1124391" y="150998"/>
                    <a:pt x="1134506" y="145378"/>
                    <a:pt x="1146306" y="144816"/>
                  </a:cubicBezTo>
                  <a:cubicBezTo>
                    <a:pt x="1198005" y="124024"/>
                    <a:pt x="1251390" y="108290"/>
                    <a:pt x="1304213" y="91994"/>
                  </a:cubicBezTo>
                  <a:cubicBezTo>
                    <a:pt x="1354788" y="74573"/>
                    <a:pt x="1405924" y="59401"/>
                    <a:pt x="1454252" y="36361"/>
                  </a:cubicBezTo>
                  <a:cubicBezTo>
                    <a:pt x="1471672" y="27932"/>
                    <a:pt x="1491340" y="31865"/>
                    <a:pt x="1508760" y="22313"/>
                  </a:cubicBezTo>
                  <a:cubicBezTo>
                    <a:pt x="1514941" y="18941"/>
                    <a:pt x="1522247" y="17817"/>
                    <a:pt x="1527866" y="12759"/>
                  </a:cubicBezTo>
                  <a:close/>
                  <a:moveTo>
                    <a:pt x="163185" y="325"/>
                  </a:moveTo>
                  <a:cubicBezTo>
                    <a:pt x="165994" y="958"/>
                    <a:pt x="168804" y="2362"/>
                    <a:pt x="171333" y="3205"/>
                  </a:cubicBezTo>
                  <a:cubicBezTo>
                    <a:pt x="219660" y="15007"/>
                    <a:pt x="265739" y="32989"/>
                    <a:pt x="310695" y="53781"/>
                  </a:cubicBezTo>
                  <a:cubicBezTo>
                    <a:pt x="337106" y="66144"/>
                    <a:pt x="365203" y="73449"/>
                    <a:pt x="392738" y="83564"/>
                  </a:cubicBezTo>
                  <a:cubicBezTo>
                    <a:pt x="408473" y="89745"/>
                    <a:pt x="424208" y="94803"/>
                    <a:pt x="437694" y="105480"/>
                  </a:cubicBezTo>
                  <a:cubicBezTo>
                    <a:pt x="461858" y="112223"/>
                    <a:pt x="485459" y="119528"/>
                    <a:pt x="509061" y="126272"/>
                  </a:cubicBezTo>
                  <a:cubicBezTo>
                    <a:pt x="531539" y="131329"/>
                    <a:pt x="555703" y="131891"/>
                    <a:pt x="574809" y="148188"/>
                  </a:cubicBezTo>
                  <a:cubicBezTo>
                    <a:pt x="591106" y="153807"/>
                    <a:pt x="607964" y="159427"/>
                    <a:pt x="624260" y="164484"/>
                  </a:cubicBezTo>
                  <a:cubicBezTo>
                    <a:pt x="636061" y="168417"/>
                    <a:pt x="639433" y="173475"/>
                    <a:pt x="626507" y="180781"/>
                  </a:cubicBezTo>
                  <a:cubicBezTo>
                    <a:pt x="601220" y="198763"/>
                    <a:pt x="575933" y="217307"/>
                    <a:pt x="549521" y="234165"/>
                  </a:cubicBezTo>
                  <a:cubicBezTo>
                    <a:pt x="523110" y="251024"/>
                    <a:pt x="503442" y="276873"/>
                    <a:pt x="474221" y="289798"/>
                  </a:cubicBezTo>
                  <a:cubicBezTo>
                    <a:pt x="468039" y="292608"/>
                    <a:pt x="462982" y="298789"/>
                    <a:pt x="455115" y="298227"/>
                  </a:cubicBezTo>
                  <a:cubicBezTo>
                    <a:pt x="445561" y="311714"/>
                    <a:pt x="425893" y="307780"/>
                    <a:pt x="416341" y="320705"/>
                  </a:cubicBezTo>
                  <a:cubicBezTo>
                    <a:pt x="410159" y="326886"/>
                    <a:pt x="403978" y="332506"/>
                    <a:pt x="397796" y="338687"/>
                  </a:cubicBezTo>
                  <a:cubicBezTo>
                    <a:pt x="373071" y="324077"/>
                    <a:pt x="357898" y="299913"/>
                    <a:pt x="342163" y="277997"/>
                  </a:cubicBezTo>
                  <a:cubicBezTo>
                    <a:pt x="331487" y="262825"/>
                    <a:pt x="314066" y="256643"/>
                    <a:pt x="304514" y="239784"/>
                  </a:cubicBezTo>
                  <a:cubicBezTo>
                    <a:pt x="284283" y="203820"/>
                    <a:pt x="258996" y="171227"/>
                    <a:pt x="235956" y="136949"/>
                  </a:cubicBezTo>
                  <a:cubicBezTo>
                    <a:pt x="221908" y="115595"/>
                    <a:pt x="203926" y="95927"/>
                    <a:pt x="192686" y="72325"/>
                  </a:cubicBezTo>
                  <a:cubicBezTo>
                    <a:pt x="175828" y="56029"/>
                    <a:pt x="170771" y="31865"/>
                    <a:pt x="156160" y="13883"/>
                  </a:cubicBezTo>
                  <a:cubicBezTo>
                    <a:pt x="153351" y="10511"/>
                    <a:pt x="151665" y="5453"/>
                    <a:pt x="155036" y="2082"/>
                  </a:cubicBezTo>
                  <a:cubicBezTo>
                    <a:pt x="157565" y="-166"/>
                    <a:pt x="160375" y="-307"/>
                    <a:pt x="163185" y="325"/>
                  </a:cubicBezTo>
                  <a:close/>
                </a:path>
              </a:pathLst>
            </a:custGeom>
            <a:solidFill>
              <a:schemeClr val="accent3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48A08452-948F-4672-B8DE-3A507658CDD1}"/>
                </a:ext>
              </a:extLst>
            </p:cNvPr>
            <p:cNvSpPr/>
            <p:nvPr/>
          </p:nvSpPr>
          <p:spPr>
            <a:xfrm>
              <a:off x="3088424" y="5050313"/>
              <a:ext cx="2570743" cy="834757"/>
            </a:xfrm>
            <a:custGeom>
              <a:avLst/>
              <a:gdLst>
                <a:gd name="connsiteX0" fmla="*/ 1119953 w 2570743"/>
                <a:gd name="connsiteY0" fmla="*/ 773631 h 834757"/>
                <a:gd name="connsiteX1" fmla="*/ 1134809 w 2570743"/>
                <a:gd name="connsiteY1" fmla="*/ 803581 h 834757"/>
                <a:gd name="connsiteX2" fmla="*/ 1123009 w 2570743"/>
                <a:gd name="connsiteY2" fmla="*/ 813134 h 834757"/>
                <a:gd name="connsiteX3" fmla="*/ 1035345 w 2570743"/>
                <a:gd name="connsiteY3" fmla="*/ 831116 h 834757"/>
                <a:gd name="connsiteX4" fmla="*/ 1013991 w 2570743"/>
                <a:gd name="connsiteY4" fmla="*/ 829992 h 834757"/>
                <a:gd name="connsiteX5" fmla="*/ 1027478 w 2570743"/>
                <a:gd name="connsiteY5" fmla="*/ 810886 h 834757"/>
                <a:gd name="connsiteX6" fmla="*/ 1084234 w 2570743"/>
                <a:gd name="connsiteY6" fmla="*/ 781103 h 834757"/>
                <a:gd name="connsiteX7" fmla="*/ 1101093 w 2570743"/>
                <a:gd name="connsiteY7" fmla="*/ 778294 h 834757"/>
                <a:gd name="connsiteX8" fmla="*/ 1119953 w 2570743"/>
                <a:gd name="connsiteY8" fmla="*/ 773631 h 834757"/>
                <a:gd name="connsiteX9" fmla="*/ 1399485 w 2570743"/>
                <a:gd name="connsiteY9" fmla="*/ 761997 h 834757"/>
                <a:gd name="connsiteX10" fmla="*/ 1464670 w 2570743"/>
                <a:gd name="connsiteY10" fmla="*/ 793466 h 834757"/>
                <a:gd name="connsiteX11" fmla="*/ 1464109 w 2570743"/>
                <a:gd name="connsiteY11" fmla="*/ 803581 h 834757"/>
                <a:gd name="connsiteX12" fmla="*/ 1424772 w 2570743"/>
                <a:gd name="connsiteY12" fmla="*/ 807515 h 834757"/>
                <a:gd name="connsiteX13" fmla="*/ 1340481 w 2570743"/>
                <a:gd name="connsiteY13" fmla="*/ 817068 h 834757"/>
                <a:gd name="connsiteX14" fmla="*/ 1326994 w 2570743"/>
                <a:gd name="connsiteY14" fmla="*/ 812010 h 834757"/>
                <a:gd name="connsiteX15" fmla="*/ 1365206 w 2570743"/>
                <a:gd name="connsiteY15" fmla="*/ 765368 h 834757"/>
                <a:gd name="connsiteX16" fmla="*/ 1399485 w 2570743"/>
                <a:gd name="connsiteY16" fmla="*/ 761997 h 834757"/>
                <a:gd name="connsiteX17" fmla="*/ 1020735 w 2570743"/>
                <a:gd name="connsiteY17" fmla="*/ 724347 h 834757"/>
                <a:gd name="connsiteX18" fmla="*/ 1024669 w 2570743"/>
                <a:gd name="connsiteY18" fmla="*/ 735585 h 834757"/>
                <a:gd name="connsiteX19" fmla="*/ 1024669 w 2570743"/>
                <a:gd name="connsiteY19" fmla="*/ 759749 h 834757"/>
                <a:gd name="connsiteX20" fmla="*/ 1019611 w 2570743"/>
                <a:gd name="connsiteY20" fmla="*/ 792904 h 834757"/>
                <a:gd name="connsiteX21" fmla="*/ 1003876 w 2570743"/>
                <a:gd name="connsiteY21" fmla="*/ 792342 h 834757"/>
                <a:gd name="connsiteX22" fmla="*/ 1010620 w 2570743"/>
                <a:gd name="connsiteY22" fmla="*/ 730528 h 834757"/>
                <a:gd name="connsiteX23" fmla="*/ 1020735 w 2570743"/>
                <a:gd name="connsiteY23" fmla="*/ 724347 h 834757"/>
                <a:gd name="connsiteX24" fmla="*/ 1812514 w 2570743"/>
                <a:gd name="connsiteY24" fmla="*/ 709526 h 834757"/>
                <a:gd name="connsiteX25" fmla="*/ 1815324 w 2570743"/>
                <a:gd name="connsiteY25" fmla="*/ 715918 h 834757"/>
                <a:gd name="connsiteX26" fmla="*/ 1826562 w 2570743"/>
                <a:gd name="connsiteY26" fmla="*/ 764245 h 834757"/>
                <a:gd name="connsiteX27" fmla="*/ 1819257 w 2570743"/>
                <a:gd name="connsiteY27" fmla="*/ 773236 h 834757"/>
                <a:gd name="connsiteX28" fmla="*/ 1734966 w 2570743"/>
                <a:gd name="connsiteY28" fmla="*/ 782790 h 834757"/>
                <a:gd name="connsiteX29" fmla="*/ 1719232 w 2570743"/>
                <a:gd name="connsiteY29" fmla="*/ 767617 h 834757"/>
                <a:gd name="connsiteX30" fmla="*/ 1765311 w 2570743"/>
                <a:gd name="connsiteY30" fmla="*/ 732215 h 834757"/>
                <a:gd name="connsiteX31" fmla="*/ 1804647 w 2570743"/>
                <a:gd name="connsiteY31" fmla="*/ 710298 h 834757"/>
                <a:gd name="connsiteX32" fmla="*/ 1812514 w 2570743"/>
                <a:gd name="connsiteY32" fmla="*/ 709526 h 834757"/>
                <a:gd name="connsiteX33" fmla="*/ 1849602 w 2570743"/>
                <a:gd name="connsiteY33" fmla="*/ 658037 h 834757"/>
                <a:gd name="connsiteX34" fmla="*/ 1844545 w 2570743"/>
                <a:gd name="connsiteY34" fmla="*/ 745701 h 834757"/>
                <a:gd name="connsiteX35" fmla="*/ 1849602 w 2570743"/>
                <a:gd name="connsiteY35" fmla="*/ 658037 h 834757"/>
                <a:gd name="connsiteX36" fmla="*/ 1467481 w 2570743"/>
                <a:gd name="connsiteY36" fmla="*/ 657475 h 834757"/>
                <a:gd name="connsiteX37" fmla="*/ 1474224 w 2570743"/>
                <a:gd name="connsiteY37" fmla="*/ 657475 h 834757"/>
                <a:gd name="connsiteX38" fmla="*/ 1494454 w 2570743"/>
                <a:gd name="connsiteY38" fmla="*/ 768178 h 834757"/>
                <a:gd name="connsiteX39" fmla="*/ 1487710 w 2570743"/>
                <a:gd name="connsiteY39" fmla="*/ 784474 h 834757"/>
                <a:gd name="connsiteX40" fmla="*/ 1475910 w 2570743"/>
                <a:gd name="connsiteY40" fmla="*/ 773797 h 834757"/>
                <a:gd name="connsiteX41" fmla="*/ 1468042 w 2570743"/>
                <a:gd name="connsiteY41" fmla="*/ 745700 h 834757"/>
                <a:gd name="connsiteX42" fmla="*/ 1467481 w 2570743"/>
                <a:gd name="connsiteY42" fmla="*/ 657475 h 834757"/>
                <a:gd name="connsiteX43" fmla="*/ 2080535 w 2570743"/>
                <a:gd name="connsiteY43" fmla="*/ 646377 h 834757"/>
                <a:gd name="connsiteX44" fmla="*/ 2109220 w 2570743"/>
                <a:gd name="connsiteY44" fmla="*/ 665342 h 834757"/>
                <a:gd name="connsiteX45" fmla="*/ 2105287 w 2570743"/>
                <a:gd name="connsiteY45" fmla="*/ 678268 h 834757"/>
                <a:gd name="connsiteX46" fmla="*/ 2065950 w 2570743"/>
                <a:gd name="connsiteY46" fmla="*/ 697935 h 834757"/>
                <a:gd name="connsiteX47" fmla="*/ 2023243 w 2570743"/>
                <a:gd name="connsiteY47" fmla="*/ 681077 h 834757"/>
                <a:gd name="connsiteX48" fmla="*/ 2039539 w 2570743"/>
                <a:gd name="connsiteY48" fmla="*/ 654666 h 834757"/>
                <a:gd name="connsiteX49" fmla="*/ 2067075 w 2570743"/>
                <a:gd name="connsiteY49" fmla="*/ 649047 h 834757"/>
                <a:gd name="connsiteX50" fmla="*/ 2080535 w 2570743"/>
                <a:gd name="connsiteY50" fmla="*/ 646377 h 834757"/>
                <a:gd name="connsiteX51" fmla="*/ 599839 w 2570743"/>
                <a:gd name="connsiteY51" fmla="*/ 640617 h 834757"/>
                <a:gd name="connsiteX52" fmla="*/ 608830 w 2570743"/>
                <a:gd name="connsiteY52" fmla="*/ 641179 h 834757"/>
                <a:gd name="connsiteX53" fmla="*/ 747630 w 2570743"/>
                <a:gd name="connsiteY53" fmla="*/ 706364 h 834757"/>
                <a:gd name="connsiteX54" fmla="*/ 756621 w 2570743"/>
                <a:gd name="connsiteY54" fmla="*/ 710298 h 834757"/>
                <a:gd name="connsiteX55" fmla="*/ 760555 w 2570743"/>
                <a:gd name="connsiteY55" fmla="*/ 781103 h 834757"/>
                <a:gd name="connsiteX56" fmla="*/ 729086 w 2570743"/>
                <a:gd name="connsiteY56" fmla="*/ 782227 h 834757"/>
                <a:gd name="connsiteX57" fmla="*/ 720095 w 2570743"/>
                <a:gd name="connsiteY57" fmla="*/ 777731 h 834757"/>
                <a:gd name="connsiteX58" fmla="*/ 604334 w 2570743"/>
                <a:gd name="connsiteY58" fmla="*/ 720975 h 834757"/>
                <a:gd name="connsiteX59" fmla="*/ 595905 w 2570743"/>
                <a:gd name="connsiteY59" fmla="*/ 706926 h 834757"/>
                <a:gd name="connsiteX60" fmla="*/ 597591 w 2570743"/>
                <a:gd name="connsiteY60" fmla="*/ 650170 h 834757"/>
                <a:gd name="connsiteX61" fmla="*/ 599839 w 2570743"/>
                <a:gd name="connsiteY61" fmla="*/ 640617 h 834757"/>
                <a:gd name="connsiteX62" fmla="*/ 1270800 w 2570743"/>
                <a:gd name="connsiteY62" fmla="*/ 613643 h 834757"/>
                <a:gd name="connsiteX63" fmla="*/ 1277544 w 2570743"/>
                <a:gd name="connsiteY63" fmla="*/ 613643 h 834757"/>
                <a:gd name="connsiteX64" fmla="*/ 1309013 w 2570743"/>
                <a:gd name="connsiteY64" fmla="*/ 658599 h 834757"/>
                <a:gd name="connsiteX65" fmla="*/ 1297212 w 2570743"/>
                <a:gd name="connsiteY65" fmla="*/ 665342 h 834757"/>
                <a:gd name="connsiteX66" fmla="*/ 1167964 w 2570743"/>
                <a:gd name="connsiteY66" fmla="*/ 689506 h 834757"/>
                <a:gd name="connsiteX67" fmla="*/ 1165717 w 2570743"/>
                <a:gd name="connsiteY67" fmla="*/ 690068 h 834757"/>
                <a:gd name="connsiteX68" fmla="*/ 1133124 w 2570743"/>
                <a:gd name="connsiteY68" fmla="*/ 690629 h 834757"/>
                <a:gd name="connsiteX69" fmla="*/ 1147734 w 2570743"/>
                <a:gd name="connsiteY69" fmla="*/ 643426 h 834757"/>
                <a:gd name="connsiteX70" fmla="*/ 1270800 w 2570743"/>
                <a:gd name="connsiteY70" fmla="*/ 613643 h 834757"/>
                <a:gd name="connsiteX71" fmla="*/ 967403 w 2570743"/>
                <a:gd name="connsiteY71" fmla="*/ 597638 h 834757"/>
                <a:gd name="connsiteX72" fmla="*/ 985894 w 2570743"/>
                <a:gd name="connsiteY72" fmla="*/ 615892 h 834757"/>
                <a:gd name="connsiteX73" fmla="*/ 1024668 w 2570743"/>
                <a:gd name="connsiteY73" fmla="*/ 685573 h 834757"/>
                <a:gd name="connsiteX74" fmla="*/ 997133 w 2570743"/>
                <a:gd name="connsiteY74" fmla="*/ 715918 h 834757"/>
                <a:gd name="connsiteX75" fmla="*/ 984208 w 2570743"/>
                <a:gd name="connsiteY75" fmla="*/ 709174 h 834757"/>
                <a:gd name="connsiteX76" fmla="*/ 958358 w 2570743"/>
                <a:gd name="connsiteY76" fmla="*/ 677706 h 834757"/>
                <a:gd name="connsiteX77" fmla="*/ 949929 w 2570743"/>
                <a:gd name="connsiteY77" fmla="*/ 632750 h 834757"/>
                <a:gd name="connsiteX78" fmla="*/ 958921 w 2570743"/>
                <a:gd name="connsiteY78" fmla="*/ 598472 h 834757"/>
                <a:gd name="connsiteX79" fmla="*/ 967403 w 2570743"/>
                <a:gd name="connsiteY79" fmla="*/ 597638 h 834757"/>
                <a:gd name="connsiteX80" fmla="*/ 1644887 w 2570743"/>
                <a:gd name="connsiteY80" fmla="*/ 590419 h 834757"/>
                <a:gd name="connsiteX81" fmla="*/ 1705182 w 2570743"/>
                <a:gd name="connsiteY81" fmla="*/ 614205 h 834757"/>
                <a:gd name="connsiteX82" fmla="*/ 1715860 w 2570743"/>
                <a:gd name="connsiteY82" fmla="*/ 652978 h 834757"/>
                <a:gd name="connsiteX83" fmla="*/ 1677085 w 2570743"/>
                <a:gd name="connsiteY83" fmla="*/ 674332 h 834757"/>
                <a:gd name="connsiteX84" fmla="*/ 1611338 w 2570743"/>
                <a:gd name="connsiteY84" fmla="*/ 667027 h 834757"/>
                <a:gd name="connsiteX85" fmla="*/ 1595042 w 2570743"/>
                <a:gd name="connsiteY85" fmla="*/ 667589 h 834757"/>
                <a:gd name="connsiteX86" fmla="*/ 1511312 w 2570743"/>
                <a:gd name="connsiteY86" fmla="*/ 671523 h 834757"/>
                <a:gd name="connsiteX87" fmla="*/ 1493892 w 2570743"/>
                <a:gd name="connsiteY87" fmla="*/ 662532 h 834757"/>
                <a:gd name="connsiteX88" fmla="*/ 1475347 w 2570743"/>
                <a:gd name="connsiteY88" fmla="*/ 621510 h 834757"/>
                <a:gd name="connsiteX89" fmla="*/ 1611338 w 2570743"/>
                <a:gd name="connsiteY89" fmla="*/ 600156 h 834757"/>
                <a:gd name="connsiteX90" fmla="*/ 1622015 w 2570743"/>
                <a:gd name="connsiteY90" fmla="*/ 597347 h 834757"/>
                <a:gd name="connsiteX91" fmla="*/ 1644887 w 2570743"/>
                <a:gd name="connsiteY91" fmla="*/ 590419 h 834757"/>
                <a:gd name="connsiteX92" fmla="*/ 804948 w 2570743"/>
                <a:gd name="connsiteY92" fmla="*/ 579364 h 834757"/>
                <a:gd name="connsiteX93" fmla="*/ 921270 w 2570743"/>
                <a:gd name="connsiteY93" fmla="*/ 582174 h 834757"/>
                <a:gd name="connsiteX94" fmla="*/ 934757 w 2570743"/>
                <a:gd name="connsiteY94" fmla="*/ 599033 h 834757"/>
                <a:gd name="connsiteX95" fmla="*/ 929699 w 2570743"/>
                <a:gd name="connsiteY95" fmla="*/ 642302 h 834757"/>
                <a:gd name="connsiteX96" fmla="*/ 908345 w 2570743"/>
                <a:gd name="connsiteY96" fmla="*/ 661971 h 834757"/>
                <a:gd name="connsiteX97" fmla="*/ 869009 w 2570743"/>
                <a:gd name="connsiteY97" fmla="*/ 661971 h 834757"/>
                <a:gd name="connsiteX98" fmla="*/ 869009 w 2570743"/>
                <a:gd name="connsiteY98" fmla="*/ 662532 h 834757"/>
                <a:gd name="connsiteX99" fmla="*/ 797080 w 2570743"/>
                <a:gd name="connsiteY99" fmla="*/ 658599 h 834757"/>
                <a:gd name="connsiteX100" fmla="*/ 785280 w 2570743"/>
                <a:gd name="connsiteY100" fmla="*/ 648484 h 834757"/>
                <a:gd name="connsiteX101" fmla="*/ 792023 w 2570743"/>
                <a:gd name="connsiteY101" fmla="*/ 592290 h 834757"/>
                <a:gd name="connsiteX102" fmla="*/ 804948 w 2570743"/>
                <a:gd name="connsiteY102" fmla="*/ 579364 h 834757"/>
                <a:gd name="connsiteX103" fmla="*/ 2114279 w 2570743"/>
                <a:gd name="connsiteY103" fmla="*/ 570374 h 834757"/>
                <a:gd name="connsiteX104" fmla="*/ 2121023 w 2570743"/>
                <a:gd name="connsiteY104" fmla="*/ 577679 h 834757"/>
                <a:gd name="connsiteX105" fmla="*/ 2120461 w 2570743"/>
                <a:gd name="connsiteY105" fmla="*/ 608586 h 834757"/>
                <a:gd name="connsiteX106" fmla="*/ 2121023 w 2570743"/>
                <a:gd name="connsiteY106" fmla="*/ 608586 h 834757"/>
                <a:gd name="connsiteX107" fmla="*/ 2121023 w 2570743"/>
                <a:gd name="connsiteY107" fmla="*/ 634998 h 834757"/>
                <a:gd name="connsiteX108" fmla="*/ 2116527 w 2570743"/>
                <a:gd name="connsiteY108" fmla="*/ 643427 h 834757"/>
                <a:gd name="connsiteX109" fmla="*/ 2110345 w 2570743"/>
                <a:gd name="connsiteY109" fmla="*/ 638369 h 834757"/>
                <a:gd name="connsiteX110" fmla="*/ 2109784 w 2570743"/>
                <a:gd name="connsiteY110" fmla="*/ 573746 h 834757"/>
                <a:gd name="connsiteX111" fmla="*/ 2114279 w 2570743"/>
                <a:gd name="connsiteY111" fmla="*/ 570374 h 834757"/>
                <a:gd name="connsiteX112" fmla="*/ 1976602 w 2570743"/>
                <a:gd name="connsiteY112" fmla="*/ 563068 h 834757"/>
                <a:gd name="connsiteX113" fmla="*/ 2003013 w 2570743"/>
                <a:gd name="connsiteY113" fmla="*/ 589480 h 834757"/>
                <a:gd name="connsiteX114" fmla="*/ 1982221 w 2570743"/>
                <a:gd name="connsiteY114" fmla="*/ 614205 h 834757"/>
                <a:gd name="connsiteX115" fmla="*/ 1892872 w 2570743"/>
                <a:gd name="connsiteY115" fmla="*/ 642302 h 834757"/>
                <a:gd name="connsiteX116" fmla="*/ 1866461 w 2570743"/>
                <a:gd name="connsiteY116" fmla="*/ 623758 h 834757"/>
                <a:gd name="connsiteX117" fmla="*/ 1867023 w 2570743"/>
                <a:gd name="connsiteY117" fmla="*/ 599595 h 834757"/>
                <a:gd name="connsiteX118" fmla="*/ 1877700 w 2570743"/>
                <a:gd name="connsiteY118" fmla="*/ 587794 h 834757"/>
                <a:gd name="connsiteX119" fmla="*/ 1961430 w 2570743"/>
                <a:gd name="connsiteY119" fmla="*/ 566439 h 834757"/>
                <a:gd name="connsiteX120" fmla="*/ 1976602 w 2570743"/>
                <a:gd name="connsiteY120" fmla="*/ 563068 h 834757"/>
                <a:gd name="connsiteX121" fmla="*/ 2170552 w 2570743"/>
                <a:gd name="connsiteY121" fmla="*/ 479918 h 834757"/>
                <a:gd name="connsiteX122" fmla="*/ 2200818 w 2570743"/>
                <a:gd name="connsiteY122" fmla="*/ 511369 h 834757"/>
                <a:gd name="connsiteX123" fmla="*/ 2189017 w 2570743"/>
                <a:gd name="connsiteY123" fmla="*/ 524294 h 834757"/>
                <a:gd name="connsiteX124" fmla="*/ 2169349 w 2570743"/>
                <a:gd name="connsiteY124" fmla="*/ 533285 h 834757"/>
                <a:gd name="connsiteX125" fmla="*/ 2104725 w 2570743"/>
                <a:gd name="connsiteY125" fmla="*/ 516989 h 834757"/>
                <a:gd name="connsiteX126" fmla="*/ 2110907 w 2570743"/>
                <a:gd name="connsiteY126" fmla="*/ 501817 h 834757"/>
                <a:gd name="connsiteX127" fmla="*/ 2154739 w 2570743"/>
                <a:gd name="connsiteY127" fmla="*/ 483272 h 834757"/>
                <a:gd name="connsiteX128" fmla="*/ 2170552 w 2570743"/>
                <a:gd name="connsiteY128" fmla="*/ 479918 h 834757"/>
                <a:gd name="connsiteX129" fmla="*/ 520042 w 2570743"/>
                <a:gd name="connsiteY129" fmla="*/ 469785 h 834757"/>
                <a:gd name="connsiteX130" fmla="*/ 538586 w 2570743"/>
                <a:gd name="connsiteY130" fmla="*/ 479900 h 834757"/>
                <a:gd name="connsiteX131" fmla="*/ 566683 w 2570743"/>
                <a:gd name="connsiteY131" fmla="*/ 506874 h 834757"/>
                <a:gd name="connsiteX132" fmla="*/ 584103 w 2570743"/>
                <a:gd name="connsiteY132" fmla="*/ 541715 h 834757"/>
                <a:gd name="connsiteX133" fmla="*/ 575674 w 2570743"/>
                <a:gd name="connsiteY133" fmla="*/ 581613 h 834757"/>
                <a:gd name="connsiteX134" fmla="*/ 461600 w 2570743"/>
                <a:gd name="connsiteY134" fmla="*/ 536657 h 834757"/>
                <a:gd name="connsiteX135" fmla="*/ 444742 w 2570743"/>
                <a:gd name="connsiteY135" fmla="*/ 504064 h 834757"/>
                <a:gd name="connsiteX136" fmla="*/ 520042 w 2570743"/>
                <a:gd name="connsiteY136" fmla="*/ 469785 h 834757"/>
                <a:gd name="connsiteX137" fmla="*/ 573988 w 2570743"/>
                <a:gd name="connsiteY137" fmla="*/ 314689 h 834757"/>
                <a:gd name="connsiteX138" fmla="*/ 581293 w 2570743"/>
                <a:gd name="connsiteY138" fmla="*/ 325929 h 834757"/>
                <a:gd name="connsiteX139" fmla="*/ 562187 w 2570743"/>
                <a:gd name="connsiteY139" fmla="*/ 390551 h 834757"/>
                <a:gd name="connsiteX140" fmla="*/ 540272 w 2570743"/>
                <a:gd name="connsiteY140" fmla="*/ 415277 h 834757"/>
                <a:gd name="connsiteX141" fmla="*/ 531843 w 2570743"/>
                <a:gd name="connsiteY141" fmla="*/ 417525 h 834757"/>
                <a:gd name="connsiteX142" fmla="*/ 483515 w 2570743"/>
                <a:gd name="connsiteY142" fmla="*/ 381560 h 834757"/>
                <a:gd name="connsiteX143" fmla="*/ 483515 w 2570743"/>
                <a:gd name="connsiteY143" fmla="*/ 370884 h 834757"/>
                <a:gd name="connsiteX144" fmla="*/ 485201 w 2570743"/>
                <a:gd name="connsiteY144" fmla="*/ 330424 h 834757"/>
                <a:gd name="connsiteX145" fmla="*/ 526785 w 2570743"/>
                <a:gd name="connsiteY145" fmla="*/ 323119 h 834757"/>
                <a:gd name="connsiteX146" fmla="*/ 573988 w 2570743"/>
                <a:gd name="connsiteY146" fmla="*/ 314689 h 834757"/>
                <a:gd name="connsiteX147" fmla="*/ 1822068 w 2570743"/>
                <a:gd name="connsiteY147" fmla="*/ 314127 h 834757"/>
                <a:gd name="connsiteX148" fmla="*/ 1838364 w 2570743"/>
                <a:gd name="connsiteY148" fmla="*/ 322556 h 834757"/>
                <a:gd name="connsiteX149" fmla="*/ 1873767 w 2570743"/>
                <a:gd name="connsiteY149" fmla="*/ 427640 h 834757"/>
                <a:gd name="connsiteX150" fmla="*/ 1865338 w 2570743"/>
                <a:gd name="connsiteY150" fmla="*/ 435507 h 834757"/>
                <a:gd name="connsiteX151" fmla="*/ 1824878 w 2570743"/>
                <a:gd name="connsiteY151" fmla="*/ 413592 h 834757"/>
                <a:gd name="connsiteX152" fmla="*/ 1810267 w 2570743"/>
                <a:gd name="connsiteY152" fmla="*/ 330424 h 834757"/>
                <a:gd name="connsiteX153" fmla="*/ 1822068 w 2570743"/>
                <a:gd name="connsiteY153" fmla="*/ 314127 h 834757"/>
                <a:gd name="connsiteX154" fmla="*/ 882355 w 2570743"/>
                <a:gd name="connsiteY154" fmla="*/ 310405 h 834757"/>
                <a:gd name="connsiteX155" fmla="*/ 904973 w 2570743"/>
                <a:gd name="connsiteY155" fmla="*/ 311880 h 834757"/>
                <a:gd name="connsiteX156" fmla="*/ 921270 w 2570743"/>
                <a:gd name="connsiteY156" fmla="*/ 329862 h 834757"/>
                <a:gd name="connsiteX157" fmla="*/ 922955 w 2570743"/>
                <a:gd name="connsiteY157" fmla="*/ 373131 h 834757"/>
                <a:gd name="connsiteX158" fmla="*/ 922394 w 2570743"/>
                <a:gd name="connsiteY158" fmla="*/ 373131 h 834757"/>
                <a:gd name="connsiteX159" fmla="*/ 922394 w 2570743"/>
                <a:gd name="connsiteY159" fmla="*/ 405724 h 834757"/>
                <a:gd name="connsiteX160" fmla="*/ 885305 w 2570743"/>
                <a:gd name="connsiteY160" fmla="*/ 434945 h 834757"/>
                <a:gd name="connsiteX161" fmla="*/ 874066 w 2570743"/>
                <a:gd name="connsiteY161" fmla="*/ 421459 h 834757"/>
                <a:gd name="connsiteX162" fmla="*/ 858894 w 2570743"/>
                <a:gd name="connsiteY162" fmla="*/ 327052 h 834757"/>
                <a:gd name="connsiteX163" fmla="*/ 860580 w 2570743"/>
                <a:gd name="connsiteY163" fmla="*/ 316937 h 834757"/>
                <a:gd name="connsiteX164" fmla="*/ 882355 w 2570743"/>
                <a:gd name="connsiteY164" fmla="*/ 310405 h 834757"/>
                <a:gd name="connsiteX165" fmla="*/ 1383751 w 2570743"/>
                <a:gd name="connsiteY165" fmla="*/ 290525 h 834757"/>
                <a:gd name="connsiteX166" fmla="*/ 1418591 w 2570743"/>
                <a:gd name="connsiteY166" fmla="*/ 305697 h 834757"/>
                <a:gd name="connsiteX167" fmla="*/ 1419153 w 2570743"/>
                <a:gd name="connsiteY167" fmla="*/ 318623 h 834757"/>
                <a:gd name="connsiteX168" fmla="*/ 1423087 w 2570743"/>
                <a:gd name="connsiteY168" fmla="*/ 425392 h 834757"/>
                <a:gd name="connsiteX169" fmla="*/ 1385999 w 2570743"/>
                <a:gd name="connsiteY169" fmla="*/ 349530 h 834757"/>
                <a:gd name="connsiteX170" fmla="*/ 1378131 w 2570743"/>
                <a:gd name="connsiteY170" fmla="*/ 313565 h 834757"/>
                <a:gd name="connsiteX171" fmla="*/ 1383751 w 2570743"/>
                <a:gd name="connsiteY171" fmla="*/ 290525 h 834757"/>
                <a:gd name="connsiteX172" fmla="*/ 2143149 w 2570743"/>
                <a:gd name="connsiteY172" fmla="*/ 274510 h 834757"/>
                <a:gd name="connsiteX173" fmla="*/ 2173282 w 2570743"/>
                <a:gd name="connsiteY173" fmla="*/ 300640 h 834757"/>
                <a:gd name="connsiteX174" fmla="*/ 2192389 w 2570743"/>
                <a:gd name="connsiteY174" fmla="*/ 339977 h 834757"/>
                <a:gd name="connsiteX175" fmla="*/ 2177216 w 2570743"/>
                <a:gd name="connsiteY175" fmla="*/ 364141 h 834757"/>
                <a:gd name="connsiteX176" fmla="*/ 2159796 w 2570743"/>
                <a:gd name="connsiteY176" fmla="*/ 364141 h 834757"/>
                <a:gd name="connsiteX177" fmla="*/ 2135632 w 2570743"/>
                <a:gd name="connsiteY177" fmla="*/ 364141 h 834757"/>
                <a:gd name="connsiteX178" fmla="*/ 2120460 w 2570743"/>
                <a:gd name="connsiteY178" fmla="*/ 351778 h 834757"/>
                <a:gd name="connsiteX179" fmla="*/ 2109221 w 2570743"/>
                <a:gd name="connsiteY179" fmla="*/ 290525 h 834757"/>
                <a:gd name="connsiteX180" fmla="*/ 2143149 w 2570743"/>
                <a:gd name="connsiteY180" fmla="*/ 274510 h 834757"/>
                <a:gd name="connsiteX181" fmla="*/ 806 w 2570743"/>
                <a:gd name="connsiteY181" fmla="*/ 44393 h 834757"/>
                <a:gd name="connsiteX182" fmla="*/ 16540 w 2570743"/>
                <a:gd name="connsiteY182" fmla="*/ 57318 h 834757"/>
                <a:gd name="connsiteX183" fmla="*/ 128367 w 2570743"/>
                <a:gd name="connsiteY183" fmla="*/ 201737 h 834757"/>
                <a:gd name="connsiteX184" fmla="*/ 150282 w 2570743"/>
                <a:gd name="connsiteY184" fmla="*/ 250627 h 834757"/>
                <a:gd name="connsiteX185" fmla="*/ 184561 w 2570743"/>
                <a:gd name="connsiteY185" fmla="*/ 355711 h 834757"/>
                <a:gd name="connsiteX186" fmla="*/ 214906 w 2570743"/>
                <a:gd name="connsiteY186" fmla="*/ 429887 h 834757"/>
                <a:gd name="connsiteX187" fmla="*/ 382365 w 2570743"/>
                <a:gd name="connsiteY187" fmla="*/ 549019 h 834757"/>
                <a:gd name="connsiteX188" fmla="*/ 398661 w 2570743"/>
                <a:gd name="connsiteY188" fmla="*/ 563067 h 834757"/>
                <a:gd name="connsiteX189" fmla="*/ 397538 w 2570743"/>
                <a:gd name="connsiteY189" fmla="*/ 591727 h 834757"/>
                <a:gd name="connsiteX190" fmla="*/ 377869 w 2570743"/>
                <a:gd name="connsiteY190" fmla="*/ 592852 h 834757"/>
                <a:gd name="connsiteX191" fmla="*/ 359888 w 2570743"/>
                <a:gd name="connsiteY191" fmla="*/ 585546 h 834757"/>
                <a:gd name="connsiteX192" fmla="*/ 355954 w 2570743"/>
                <a:gd name="connsiteY192" fmla="*/ 583860 h 834757"/>
                <a:gd name="connsiteX193" fmla="*/ 162645 w 2570743"/>
                <a:gd name="connsiteY193" fmla="*/ 465289 h 834757"/>
                <a:gd name="connsiteX194" fmla="*/ 126681 w 2570743"/>
                <a:gd name="connsiteY194" fmla="*/ 413029 h 834757"/>
                <a:gd name="connsiteX195" fmla="*/ 78354 w 2570743"/>
                <a:gd name="connsiteY195" fmla="*/ 325365 h 834757"/>
                <a:gd name="connsiteX196" fmla="*/ 38455 w 2570743"/>
                <a:gd name="connsiteY196" fmla="*/ 223092 h 834757"/>
                <a:gd name="connsiteX197" fmla="*/ 12044 w 2570743"/>
                <a:gd name="connsiteY197" fmla="*/ 103959 h 834757"/>
                <a:gd name="connsiteX198" fmla="*/ 806 w 2570743"/>
                <a:gd name="connsiteY198" fmla="*/ 44393 h 834757"/>
                <a:gd name="connsiteX199" fmla="*/ 2564958 w 2570743"/>
                <a:gd name="connsiteY199" fmla="*/ 0 h 834757"/>
                <a:gd name="connsiteX200" fmla="*/ 2570015 w 2570743"/>
                <a:gd name="connsiteY200" fmla="*/ 26973 h 834757"/>
                <a:gd name="connsiteX201" fmla="*/ 2529555 w 2570743"/>
                <a:gd name="connsiteY201" fmla="*/ 229835 h 834757"/>
                <a:gd name="connsiteX202" fmla="*/ 2517192 w 2570743"/>
                <a:gd name="connsiteY202" fmla="*/ 254561 h 834757"/>
                <a:gd name="connsiteX203" fmla="*/ 2477294 w 2570743"/>
                <a:gd name="connsiteY203" fmla="*/ 348406 h 834757"/>
                <a:gd name="connsiteX204" fmla="*/ 2437958 w 2570743"/>
                <a:gd name="connsiteY204" fmla="*/ 402914 h 834757"/>
                <a:gd name="connsiteX205" fmla="*/ 2262631 w 2570743"/>
                <a:gd name="connsiteY205" fmla="*/ 570935 h 834757"/>
                <a:gd name="connsiteX206" fmla="*/ 2237906 w 2570743"/>
                <a:gd name="connsiteY206" fmla="*/ 581613 h 834757"/>
                <a:gd name="connsiteX207" fmla="*/ 2235096 w 2570743"/>
                <a:gd name="connsiteY207" fmla="*/ 576555 h 834757"/>
                <a:gd name="connsiteX208" fmla="*/ 2258136 w 2570743"/>
                <a:gd name="connsiteY208" fmla="*/ 561944 h 834757"/>
                <a:gd name="connsiteX209" fmla="*/ 2354790 w 2570743"/>
                <a:gd name="connsiteY209" fmla="*/ 478776 h 834757"/>
                <a:gd name="connsiteX210" fmla="*/ 2398060 w 2570743"/>
                <a:gd name="connsiteY210" fmla="*/ 334919 h 834757"/>
                <a:gd name="connsiteX211" fmla="*/ 2403679 w 2570743"/>
                <a:gd name="connsiteY211" fmla="*/ 316374 h 834757"/>
                <a:gd name="connsiteX212" fmla="*/ 2401993 w 2570743"/>
                <a:gd name="connsiteY212" fmla="*/ 202300 h 834757"/>
                <a:gd name="connsiteX213" fmla="*/ 2411547 w 2570743"/>
                <a:gd name="connsiteY213" fmla="*/ 187689 h 834757"/>
                <a:gd name="connsiteX214" fmla="*/ 2421661 w 2570743"/>
                <a:gd name="connsiteY214" fmla="*/ 183755 h 834757"/>
                <a:gd name="connsiteX215" fmla="*/ 2531241 w 2570743"/>
                <a:gd name="connsiteY215" fmla="*/ 66871 h 834757"/>
                <a:gd name="connsiteX216" fmla="*/ 2564958 w 2570743"/>
                <a:gd name="connsiteY216" fmla="*/ 0 h 83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570743" h="834757">
                  <a:moveTo>
                    <a:pt x="1119953" y="773631"/>
                  </a:moveTo>
                  <a:cubicBezTo>
                    <a:pt x="1133756" y="771444"/>
                    <a:pt x="1133967" y="777872"/>
                    <a:pt x="1134809" y="803581"/>
                  </a:cubicBezTo>
                  <a:cubicBezTo>
                    <a:pt x="1135371" y="812010"/>
                    <a:pt x="1128628" y="812010"/>
                    <a:pt x="1123009" y="813134"/>
                  </a:cubicBezTo>
                  <a:cubicBezTo>
                    <a:pt x="1093788" y="818753"/>
                    <a:pt x="1064566" y="825497"/>
                    <a:pt x="1035345" y="831116"/>
                  </a:cubicBezTo>
                  <a:cubicBezTo>
                    <a:pt x="1028602" y="832802"/>
                    <a:pt x="1018487" y="838983"/>
                    <a:pt x="1013991" y="829992"/>
                  </a:cubicBezTo>
                  <a:cubicBezTo>
                    <a:pt x="1008934" y="819315"/>
                    <a:pt x="1021859" y="816506"/>
                    <a:pt x="1027478" y="810886"/>
                  </a:cubicBezTo>
                  <a:cubicBezTo>
                    <a:pt x="1039841" y="788408"/>
                    <a:pt x="1057261" y="776607"/>
                    <a:pt x="1084234" y="781103"/>
                  </a:cubicBezTo>
                  <a:cubicBezTo>
                    <a:pt x="1089292" y="782227"/>
                    <a:pt x="1095473" y="779979"/>
                    <a:pt x="1101093" y="778294"/>
                  </a:cubicBezTo>
                  <a:cubicBezTo>
                    <a:pt x="1109241" y="776046"/>
                    <a:pt x="1115352" y="774360"/>
                    <a:pt x="1119953" y="773631"/>
                  </a:cubicBezTo>
                  <a:close/>
                  <a:moveTo>
                    <a:pt x="1399485" y="761997"/>
                  </a:moveTo>
                  <a:cubicBezTo>
                    <a:pt x="1429830" y="756378"/>
                    <a:pt x="1453993" y="760311"/>
                    <a:pt x="1464670" y="793466"/>
                  </a:cubicBezTo>
                  <a:cubicBezTo>
                    <a:pt x="1471414" y="797400"/>
                    <a:pt x="1474223" y="802458"/>
                    <a:pt x="1464109" y="803581"/>
                  </a:cubicBezTo>
                  <a:cubicBezTo>
                    <a:pt x="1451183" y="805829"/>
                    <a:pt x="1437697" y="807515"/>
                    <a:pt x="1424772" y="807515"/>
                  </a:cubicBezTo>
                  <a:cubicBezTo>
                    <a:pt x="1396113" y="806953"/>
                    <a:pt x="1368578" y="811448"/>
                    <a:pt x="1340481" y="817068"/>
                  </a:cubicBezTo>
                  <a:cubicBezTo>
                    <a:pt x="1334861" y="818192"/>
                    <a:pt x="1328118" y="821564"/>
                    <a:pt x="1326994" y="812010"/>
                  </a:cubicBezTo>
                  <a:cubicBezTo>
                    <a:pt x="1326994" y="771550"/>
                    <a:pt x="1327556" y="772112"/>
                    <a:pt x="1365206" y="765368"/>
                  </a:cubicBezTo>
                  <a:cubicBezTo>
                    <a:pt x="1376445" y="763121"/>
                    <a:pt x="1388246" y="764245"/>
                    <a:pt x="1399485" y="761997"/>
                  </a:cubicBezTo>
                  <a:close/>
                  <a:moveTo>
                    <a:pt x="1020735" y="724347"/>
                  </a:moveTo>
                  <a:cubicBezTo>
                    <a:pt x="1025792" y="726033"/>
                    <a:pt x="1024669" y="731652"/>
                    <a:pt x="1024669" y="735585"/>
                  </a:cubicBezTo>
                  <a:cubicBezTo>
                    <a:pt x="1024669" y="742891"/>
                    <a:pt x="1024669" y="750197"/>
                    <a:pt x="1024669" y="759749"/>
                  </a:cubicBezTo>
                  <a:cubicBezTo>
                    <a:pt x="1022420" y="769303"/>
                    <a:pt x="1030288" y="782789"/>
                    <a:pt x="1019611" y="792904"/>
                  </a:cubicBezTo>
                  <a:cubicBezTo>
                    <a:pt x="1013991" y="798524"/>
                    <a:pt x="1005562" y="804143"/>
                    <a:pt x="1003876" y="792342"/>
                  </a:cubicBezTo>
                  <a:cubicBezTo>
                    <a:pt x="1001067" y="771550"/>
                    <a:pt x="990952" y="749072"/>
                    <a:pt x="1010620" y="730528"/>
                  </a:cubicBezTo>
                  <a:cubicBezTo>
                    <a:pt x="1013430" y="727719"/>
                    <a:pt x="1015677" y="722099"/>
                    <a:pt x="1020735" y="724347"/>
                  </a:cubicBezTo>
                  <a:close/>
                  <a:moveTo>
                    <a:pt x="1812514" y="709526"/>
                  </a:moveTo>
                  <a:cubicBezTo>
                    <a:pt x="1814621" y="710299"/>
                    <a:pt x="1815886" y="712266"/>
                    <a:pt x="1815324" y="715918"/>
                  </a:cubicBezTo>
                  <a:cubicBezTo>
                    <a:pt x="1812514" y="733900"/>
                    <a:pt x="1825439" y="747387"/>
                    <a:pt x="1826562" y="764245"/>
                  </a:cubicBezTo>
                  <a:cubicBezTo>
                    <a:pt x="1829372" y="771550"/>
                    <a:pt x="1825439" y="773236"/>
                    <a:pt x="1819257" y="773236"/>
                  </a:cubicBezTo>
                  <a:cubicBezTo>
                    <a:pt x="1791160" y="773236"/>
                    <a:pt x="1763063" y="777170"/>
                    <a:pt x="1734966" y="782790"/>
                  </a:cubicBezTo>
                  <a:cubicBezTo>
                    <a:pt x="1722041" y="785037"/>
                    <a:pt x="1718670" y="780541"/>
                    <a:pt x="1719232" y="767617"/>
                  </a:cubicBezTo>
                  <a:cubicBezTo>
                    <a:pt x="1721479" y="724347"/>
                    <a:pt x="1714174" y="733338"/>
                    <a:pt x="1765311" y="732215"/>
                  </a:cubicBezTo>
                  <a:cubicBezTo>
                    <a:pt x="1774864" y="718728"/>
                    <a:pt x="1791160" y="716480"/>
                    <a:pt x="1804647" y="710298"/>
                  </a:cubicBezTo>
                  <a:cubicBezTo>
                    <a:pt x="1807457" y="709175"/>
                    <a:pt x="1810407" y="708753"/>
                    <a:pt x="1812514" y="709526"/>
                  </a:cubicBezTo>
                  <a:close/>
                  <a:moveTo>
                    <a:pt x="1849602" y="658037"/>
                  </a:moveTo>
                  <a:cubicBezTo>
                    <a:pt x="1861966" y="687820"/>
                    <a:pt x="1845668" y="713670"/>
                    <a:pt x="1844545" y="745701"/>
                  </a:cubicBezTo>
                  <a:cubicBezTo>
                    <a:pt x="1826562" y="715356"/>
                    <a:pt x="1829372" y="685011"/>
                    <a:pt x="1849602" y="658037"/>
                  </a:cubicBezTo>
                  <a:close/>
                  <a:moveTo>
                    <a:pt x="1467481" y="657475"/>
                  </a:moveTo>
                  <a:cubicBezTo>
                    <a:pt x="1469728" y="657475"/>
                    <a:pt x="1471976" y="657475"/>
                    <a:pt x="1474224" y="657475"/>
                  </a:cubicBezTo>
                  <a:cubicBezTo>
                    <a:pt x="1485463" y="693440"/>
                    <a:pt x="1502883" y="728280"/>
                    <a:pt x="1494454" y="768178"/>
                  </a:cubicBezTo>
                  <a:cubicBezTo>
                    <a:pt x="1492768" y="773797"/>
                    <a:pt x="1496701" y="782789"/>
                    <a:pt x="1487710" y="784474"/>
                  </a:cubicBezTo>
                  <a:cubicBezTo>
                    <a:pt x="1480967" y="786160"/>
                    <a:pt x="1479844" y="777731"/>
                    <a:pt x="1475910" y="773797"/>
                  </a:cubicBezTo>
                  <a:cubicBezTo>
                    <a:pt x="1466919" y="765930"/>
                    <a:pt x="1468042" y="755253"/>
                    <a:pt x="1468042" y="745700"/>
                  </a:cubicBezTo>
                  <a:cubicBezTo>
                    <a:pt x="1466919" y="716479"/>
                    <a:pt x="1467481" y="686696"/>
                    <a:pt x="1467481" y="657475"/>
                  </a:cubicBezTo>
                  <a:close/>
                  <a:moveTo>
                    <a:pt x="2080535" y="646377"/>
                  </a:moveTo>
                  <a:cubicBezTo>
                    <a:pt x="2092468" y="647325"/>
                    <a:pt x="2100370" y="657756"/>
                    <a:pt x="2109220" y="665342"/>
                  </a:cubicBezTo>
                  <a:cubicBezTo>
                    <a:pt x="2116526" y="672086"/>
                    <a:pt x="2108658" y="676019"/>
                    <a:pt x="2105287" y="678268"/>
                  </a:cubicBezTo>
                  <a:cubicBezTo>
                    <a:pt x="2092363" y="685573"/>
                    <a:pt x="2078876" y="691755"/>
                    <a:pt x="2065950" y="697935"/>
                  </a:cubicBezTo>
                  <a:cubicBezTo>
                    <a:pt x="2035606" y="710298"/>
                    <a:pt x="2029424" y="707489"/>
                    <a:pt x="2023243" y="681077"/>
                  </a:cubicBezTo>
                  <a:cubicBezTo>
                    <a:pt x="2019871" y="666467"/>
                    <a:pt x="2023243" y="656913"/>
                    <a:pt x="2039539" y="654666"/>
                  </a:cubicBezTo>
                  <a:cubicBezTo>
                    <a:pt x="2048530" y="652980"/>
                    <a:pt x="2058645" y="652980"/>
                    <a:pt x="2067075" y="649047"/>
                  </a:cubicBezTo>
                  <a:cubicBezTo>
                    <a:pt x="2072132" y="646799"/>
                    <a:pt x="2076558" y="646061"/>
                    <a:pt x="2080535" y="646377"/>
                  </a:cubicBezTo>
                  <a:close/>
                  <a:moveTo>
                    <a:pt x="599839" y="640617"/>
                  </a:moveTo>
                  <a:cubicBezTo>
                    <a:pt x="601524" y="638229"/>
                    <a:pt x="604334" y="637526"/>
                    <a:pt x="608830" y="641179"/>
                  </a:cubicBezTo>
                  <a:cubicBezTo>
                    <a:pt x="650413" y="673771"/>
                    <a:pt x="698741" y="690068"/>
                    <a:pt x="747630" y="706364"/>
                  </a:cubicBezTo>
                  <a:cubicBezTo>
                    <a:pt x="750439" y="707488"/>
                    <a:pt x="753811" y="709174"/>
                    <a:pt x="756621" y="710298"/>
                  </a:cubicBezTo>
                  <a:cubicBezTo>
                    <a:pt x="771794" y="732775"/>
                    <a:pt x="766174" y="758625"/>
                    <a:pt x="760555" y="781103"/>
                  </a:cubicBezTo>
                  <a:cubicBezTo>
                    <a:pt x="757745" y="795713"/>
                    <a:pt x="740325" y="785599"/>
                    <a:pt x="729086" y="782227"/>
                  </a:cubicBezTo>
                  <a:cubicBezTo>
                    <a:pt x="726276" y="780541"/>
                    <a:pt x="722905" y="779417"/>
                    <a:pt x="720095" y="777731"/>
                  </a:cubicBezTo>
                  <a:cubicBezTo>
                    <a:pt x="679073" y="764245"/>
                    <a:pt x="643670" y="738395"/>
                    <a:pt x="604334" y="720975"/>
                  </a:cubicBezTo>
                  <a:cubicBezTo>
                    <a:pt x="598715" y="718165"/>
                    <a:pt x="595905" y="713670"/>
                    <a:pt x="595905" y="706926"/>
                  </a:cubicBezTo>
                  <a:cubicBezTo>
                    <a:pt x="596467" y="688383"/>
                    <a:pt x="596467" y="669276"/>
                    <a:pt x="597591" y="650170"/>
                  </a:cubicBezTo>
                  <a:cubicBezTo>
                    <a:pt x="597591" y="647079"/>
                    <a:pt x="598153" y="643005"/>
                    <a:pt x="599839" y="640617"/>
                  </a:cubicBezTo>
                  <a:close/>
                  <a:moveTo>
                    <a:pt x="1270800" y="613643"/>
                  </a:moveTo>
                  <a:cubicBezTo>
                    <a:pt x="1273048" y="613643"/>
                    <a:pt x="1275295" y="613643"/>
                    <a:pt x="1277544" y="613643"/>
                  </a:cubicBezTo>
                  <a:cubicBezTo>
                    <a:pt x="1307327" y="613643"/>
                    <a:pt x="1319127" y="630502"/>
                    <a:pt x="1309013" y="658599"/>
                  </a:cubicBezTo>
                  <a:cubicBezTo>
                    <a:pt x="1306764" y="664780"/>
                    <a:pt x="1302831" y="665904"/>
                    <a:pt x="1297212" y="665342"/>
                  </a:cubicBezTo>
                  <a:cubicBezTo>
                    <a:pt x="1251694" y="661409"/>
                    <a:pt x="1210672" y="678267"/>
                    <a:pt x="1167964" y="689506"/>
                  </a:cubicBezTo>
                  <a:cubicBezTo>
                    <a:pt x="1166840" y="689506"/>
                    <a:pt x="1166278" y="690068"/>
                    <a:pt x="1165717" y="690068"/>
                  </a:cubicBezTo>
                  <a:cubicBezTo>
                    <a:pt x="1154477" y="690068"/>
                    <a:pt x="1142115" y="706927"/>
                    <a:pt x="1133124" y="690629"/>
                  </a:cubicBezTo>
                  <a:cubicBezTo>
                    <a:pt x="1123571" y="673772"/>
                    <a:pt x="1132000" y="652980"/>
                    <a:pt x="1147734" y="643426"/>
                  </a:cubicBezTo>
                  <a:cubicBezTo>
                    <a:pt x="1182575" y="622634"/>
                    <a:pt x="1220225" y="614205"/>
                    <a:pt x="1270800" y="613643"/>
                  </a:cubicBezTo>
                  <a:close/>
                  <a:moveTo>
                    <a:pt x="967403" y="597638"/>
                  </a:moveTo>
                  <a:cubicBezTo>
                    <a:pt x="974831" y="600087"/>
                    <a:pt x="979572" y="610835"/>
                    <a:pt x="985894" y="615892"/>
                  </a:cubicBezTo>
                  <a:cubicBezTo>
                    <a:pt x="1013430" y="637808"/>
                    <a:pt x="1024106" y="656913"/>
                    <a:pt x="1024668" y="685573"/>
                  </a:cubicBezTo>
                  <a:cubicBezTo>
                    <a:pt x="1024106" y="695688"/>
                    <a:pt x="1008933" y="705241"/>
                    <a:pt x="997133" y="715918"/>
                  </a:cubicBezTo>
                  <a:cubicBezTo>
                    <a:pt x="990952" y="721537"/>
                    <a:pt x="986456" y="714794"/>
                    <a:pt x="984208" y="709174"/>
                  </a:cubicBezTo>
                  <a:cubicBezTo>
                    <a:pt x="978589" y="696250"/>
                    <a:pt x="969598" y="686135"/>
                    <a:pt x="958358" y="677706"/>
                  </a:cubicBezTo>
                  <a:cubicBezTo>
                    <a:pt x="942624" y="665905"/>
                    <a:pt x="951053" y="647923"/>
                    <a:pt x="949929" y="632750"/>
                  </a:cubicBezTo>
                  <a:cubicBezTo>
                    <a:pt x="949368" y="620387"/>
                    <a:pt x="947120" y="604653"/>
                    <a:pt x="958921" y="598472"/>
                  </a:cubicBezTo>
                  <a:cubicBezTo>
                    <a:pt x="962152" y="596926"/>
                    <a:pt x="964927" y="596821"/>
                    <a:pt x="967403" y="597638"/>
                  </a:cubicBezTo>
                  <a:close/>
                  <a:moveTo>
                    <a:pt x="1644887" y="590419"/>
                  </a:moveTo>
                  <a:cubicBezTo>
                    <a:pt x="1667040" y="587442"/>
                    <a:pt x="1687060" y="596082"/>
                    <a:pt x="1705182" y="614205"/>
                  </a:cubicBezTo>
                  <a:cubicBezTo>
                    <a:pt x="1720355" y="623758"/>
                    <a:pt x="1721479" y="634997"/>
                    <a:pt x="1715860" y="652978"/>
                  </a:cubicBezTo>
                  <a:cubicBezTo>
                    <a:pt x="1709116" y="676018"/>
                    <a:pt x="1704620" y="685572"/>
                    <a:pt x="1677085" y="674332"/>
                  </a:cubicBezTo>
                  <a:cubicBezTo>
                    <a:pt x="1656855" y="666466"/>
                    <a:pt x="1633816" y="665904"/>
                    <a:pt x="1611338" y="667027"/>
                  </a:cubicBezTo>
                  <a:cubicBezTo>
                    <a:pt x="1606280" y="667027"/>
                    <a:pt x="1600661" y="667589"/>
                    <a:pt x="1595042" y="667589"/>
                  </a:cubicBezTo>
                  <a:cubicBezTo>
                    <a:pt x="1567506" y="675456"/>
                    <a:pt x="1539409" y="672085"/>
                    <a:pt x="1511312" y="671523"/>
                  </a:cubicBezTo>
                  <a:cubicBezTo>
                    <a:pt x="1500635" y="678266"/>
                    <a:pt x="1492768" y="677704"/>
                    <a:pt x="1493892" y="662532"/>
                  </a:cubicBezTo>
                  <a:cubicBezTo>
                    <a:pt x="1495015" y="646798"/>
                    <a:pt x="1487710" y="634435"/>
                    <a:pt x="1475347" y="621510"/>
                  </a:cubicBezTo>
                  <a:cubicBezTo>
                    <a:pt x="1521989" y="611395"/>
                    <a:pt x="1568068" y="613643"/>
                    <a:pt x="1611338" y="600156"/>
                  </a:cubicBezTo>
                  <a:cubicBezTo>
                    <a:pt x="1615271" y="599594"/>
                    <a:pt x="1618643" y="599032"/>
                    <a:pt x="1622015" y="597347"/>
                  </a:cubicBezTo>
                  <a:cubicBezTo>
                    <a:pt x="1629882" y="593694"/>
                    <a:pt x="1637503" y="591411"/>
                    <a:pt x="1644887" y="590419"/>
                  </a:cubicBezTo>
                  <a:close/>
                  <a:moveTo>
                    <a:pt x="804948" y="579364"/>
                  </a:moveTo>
                  <a:cubicBezTo>
                    <a:pt x="843722" y="585546"/>
                    <a:pt x="882496" y="581050"/>
                    <a:pt x="921270" y="582174"/>
                  </a:cubicBezTo>
                  <a:cubicBezTo>
                    <a:pt x="933071" y="582736"/>
                    <a:pt x="941500" y="582736"/>
                    <a:pt x="934757" y="599033"/>
                  </a:cubicBezTo>
                  <a:cubicBezTo>
                    <a:pt x="930823" y="612519"/>
                    <a:pt x="929699" y="627692"/>
                    <a:pt x="929699" y="642302"/>
                  </a:cubicBezTo>
                  <a:cubicBezTo>
                    <a:pt x="929699" y="658037"/>
                    <a:pt x="922955" y="662532"/>
                    <a:pt x="908345" y="661971"/>
                  </a:cubicBezTo>
                  <a:cubicBezTo>
                    <a:pt x="895420" y="661409"/>
                    <a:pt x="881934" y="661971"/>
                    <a:pt x="869009" y="661971"/>
                  </a:cubicBezTo>
                  <a:cubicBezTo>
                    <a:pt x="869009" y="661971"/>
                    <a:pt x="869009" y="662532"/>
                    <a:pt x="869009" y="662532"/>
                  </a:cubicBezTo>
                  <a:cubicBezTo>
                    <a:pt x="845408" y="661409"/>
                    <a:pt x="821244" y="660285"/>
                    <a:pt x="797080" y="658599"/>
                  </a:cubicBezTo>
                  <a:cubicBezTo>
                    <a:pt x="790337" y="658599"/>
                    <a:pt x="780784" y="657475"/>
                    <a:pt x="785280" y="648484"/>
                  </a:cubicBezTo>
                  <a:cubicBezTo>
                    <a:pt x="793708" y="629939"/>
                    <a:pt x="789213" y="610833"/>
                    <a:pt x="792023" y="592290"/>
                  </a:cubicBezTo>
                  <a:cubicBezTo>
                    <a:pt x="793147" y="583860"/>
                    <a:pt x="794271" y="577679"/>
                    <a:pt x="804948" y="579364"/>
                  </a:cubicBezTo>
                  <a:close/>
                  <a:moveTo>
                    <a:pt x="2114279" y="570374"/>
                  </a:moveTo>
                  <a:cubicBezTo>
                    <a:pt x="2118774" y="570374"/>
                    <a:pt x="2121023" y="573746"/>
                    <a:pt x="2121023" y="577679"/>
                  </a:cubicBezTo>
                  <a:cubicBezTo>
                    <a:pt x="2121584" y="587794"/>
                    <a:pt x="2121584" y="598471"/>
                    <a:pt x="2120461" y="608586"/>
                  </a:cubicBezTo>
                  <a:cubicBezTo>
                    <a:pt x="2121023" y="608586"/>
                    <a:pt x="2121023" y="608586"/>
                    <a:pt x="2121023" y="608586"/>
                  </a:cubicBezTo>
                  <a:cubicBezTo>
                    <a:pt x="2121023" y="617577"/>
                    <a:pt x="2121023" y="626006"/>
                    <a:pt x="2121023" y="634998"/>
                  </a:cubicBezTo>
                  <a:cubicBezTo>
                    <a:pt x="2121023" y="638369"/>
                    <a:pt x="2121023" y="642865"/>
                    <a:pt x="2116527" y="643427"/>
                  </a:cubicBezTo>
                  <a:cubicBezTo>
                    <a:pt x="2114841" y="643427"/>
                    <a:pt x="2111469" y="640617"/>
                    <a:pt x="2110345" y="638369"/>
                  </a:cubicBezTo>
                  <a:cubicBezTo>
                    <a:pt x="2101354" y="617016"/>
                    <a:pt x="2109222" y="595099"/>
                    <a:pt x="2109784" y="573746"/>
                  </a:cubicBezTo>
                  <a:cubicBezTo>
                    <a:pt x="2109784" y="572621"/>
                    <a:pt x="2112594" y="570374"/>
                    <a:pt x="2114279" y="570374"/>
                  </a:cubicBezTo>
                  <a:close/>
                  <a:moveTo>
                    <a:pt x="1976602" y="563068"/>
                  </a:moveTo>
                  <a:cubicBezTo>
                    <a:pt x="2000765" y="559134"/>
                    <a:pt x="2004137" y="562506"/>
                    <a:pt x="2003013" y="589480"/>
                  </a:cubicBezTo>
                  <a:cubicBezTo>
                    <a:pt x="2006385" y="604653"/>
                    <a:pt x="1997394" y="610272"/>
                    <a:pt x="1982221" y="614205"/>
                  </a:cubicBezTo>
                  <a:cubicBezTo>
                    <a:pt x="1952438" y="622072"/>
                    <a:pt x="1922655" y="632749"/>
                    <a:pt x="1892872" y="642302"/>
                  </a:cubicBezTo>
                  <a:cubicBezTo>
                    <a:pt x="1869271" y="650169"/>
                    <a:pt x="1866461" y="648484"/>
                    <a:pt x="1866461" y="623758"/>
                  </a:cubicBezTo>
                  <a:cubicBezTo>
                    <a:pt x="1866461" y="615891"/>
                    <a:pt x="1866461" y="607462"/>
                    <a:pt x="1867023" y="599595"/>
                  </a:cubicBezTo>
                  <a:cubicBezTo>
                    <a:pt x="1867585" y="592852"/>
                    <a:pt x="1870957" y="587232"/>
                    <a:pt x="1877700" y="587794"/>
                  </a:cubicBezTo>
                  <a:cubicBezTo>
                    <a:pt x="1908045" y="590042"/>
                    <a:pt x="1933895" y="574307"/>
                    <a:pt x="1961430" y="566439"/>
                  </a:cubicBezTo>
                  <a:cubicBezTo>
                    <a:pt x="1966487" y="564754"/>
                    <a:pt x="1971544" y="563630"/>
                    <a:pt x="1976602" y="563068"/>
                  </a:cubicBezTo>
                  <a:close/>
                  <a:moveTo>
                    <a:pt x="2170552" y="479918"/>
                  </a:moveTo>
                  <a:cubicBezTo>
                    <a:pt x="2186173" y="480603"/>
                    <a:pt x="2199975" y="492825"/>
                    <a:pt x="2200818" y="511369"/>
                  </a:cubicBezTo>
                  <a:cubicBezTo>
                    <a:pt x="2200256" y="517551"/>
                    <a:pt x="2195199" y="521485"/>
                    <a:pt x="2189017" y="524294"/>
                  </a:cubicBezTo>
                  <a:cubicBezTo>
                    <a:pt x="2182836" y="527104"/>
                    <a:pt x="2175531" y="529914"/>
                    <a:pt x="2169349" y="533285"/>
                  </a:cubicBezTo>
                  <a:cubicBezTo>
                    <a:pt x="2124393" y="557448"/>
                    <a:pt x="2135070" y="558572"/>
                    <a:pt x="2104725" y="516989"/>
                  </a:cubicBezTo>
                  <a:cubicBezTo>
                    <a:pt x="2096296" y="505188"/>
                    <a:pt x="2102478" y="503503"/>
                    <a:pt x="2110907" y="501817"/>
                  </a:cubicBezTo>
                  <a:cubicBezTo>
                    <a:pt x="2126642" y="498445"/>
                    <a:pt x="2140128" y="490015"/>
                    <a:pt x="2154739" y="483272"/>
                  </a:cubicBezTo>
                  <a:cubicBezTo>
                    <a:pt x="2159937" y="480744"/>
                    <a:pt x="2165345" y="479690"/>
                    <a:pt x="2170552" y="479918"/>
                  </a:cubicBezTo>
                  <a:close/>
                  <a:moveTo>
                    <a:pt x="520042" y="469785"/>
                  </a:moveTo>
                  <a:cubicBezTo>
                    <a:pt x="527347" y="470909"/>
                    <a:pt x="533529" y="474281"/>
                    <a:pt x="538586" y="479900"/>
                  </a:cubicBezTo>
                  <a:cubicBezTo>
                    <a:pt x="547577" y="490015"/>
                    <a:pt x="555445" y="502378"/>
                    <a:pt x="566683" y="506874"/>
                  </a:cubicBezTo>
                  <a:cubicBezTo>
                    <a:pt x="585227" y="514741"/>
                    <a:pt x="584103" y="527666"/>
                    <a:pt x="584103" y="541715"/>
                  </a:cubicBezTo>
                  <a:cubicBezTo>
                    <a:pt x="584103" y="555763"/>
                    <a:pt x="581294" y="568687"/>
                    <a:pt x="575674" y="581613"/>
                  </a:cubicBezTo>
                  <a:cubicBezTo>
                    <a:pt x="537463" y="567002"/>
                    <a:pt x="498688" y="552953"/>
                    <a:pt x="461600" y="536657"/>
                  </a:cubicBezTo>
                  <a:cubicBezTo>
                    <a:pt x="450361" y="531600"/>
                    <a:pt x="432941" y="523732"/>
                    <a:pt x="444742" y="504064"/>
                  </a:cubicBezTo>
                  <a:cubicBezTo>
                    <a:pt x="464410" y="472033"/>
                    <a:pt x="481830" y="463604"/>
                    <a:pt x="520042" y="469785"/>
                  </a:cubicBezTo>
                  <a:close/>
                  <a:moveTo>
                    <a:pt x="573988" y="314689"/>
                  </a:moveTo>
                  <a:cubicBezTo>
                    <a:pt x="584103" y="313003"/>
                    <a:pt x="585789" y="318061"/>
                    <a:pt x="581293" y="325929"/>
                  </a:cubicBezTo>
                  <a:cubicBezTo>
                    <a:pt x="570055" y="346158"/>
                    <a:pt x="565559" y="368074"/>
                    <a:pt x="562187" y="390551"/>
                  </a:cubicBezTo>
                  <a:cubicBezTo>
                    <a:pt x="559940" y="402914"/>
                    <a:pt x="552072" y="411343"/>
                    <a:pt x="540272" y="415277"/>
                  </a:cubicBezTo>
                  <a:cubicBezTo>
                    <a:pt x="537462" y="416401"/>
                    <a:pt x="534652" y="416963"/>
                    <a:pt x="531843" y="417525"/>
                  </a:cubicBezTo>
                  <a:cubicBezTo>
                    <a:pt x="473963" y="428764"/>
                    <a:pt x="484639" y="425392"/>
                    <a:pt x="483515" y="381560"/>
                  </a:cubicBezTo>
                  <a:cubicBezTo>
                    <a:pt x="483515" y="378751"/>
                    <a:pt x="483515" y="375941"/>
                    <a:pt x="483515" y="370884"/>
                  </a:cubicBezTo>
                  <a:cubicBezTo>
                    <a:pt x="486325" y="358521"/>
                    <a:pt x="475648" y="342225"/>
                    <a:pt x="485201" y="330424"/>
                  </a:cubicBezTo>
                  <a:cubicBezTo>
                    <a:pt x="495316" y="318061"/>
                    <a:pt x="512736" y="326490"/>
                    <a:pt x="526785" y="323119"/>
                  </a:cubicBezTo>
                  <a:cubicBezTo>
                    <a:pt x="542519" y="319747"/>
                    <a:pt x="558254" y="317499"/>
                    <a:pt x="573988" y="314689"/>
                  </a:cubicBezTo>
                  <a:close/>
                  <a:moveTo>
                    <a:pt x="1822068" y="314127"/>
                  </a:moveTo>
                  <a:cubicBezTo>
                    <a:pt x="1829373" y="313003"/>
                    <a:pt x="1836116" y="315813"/>
                    <a:pt x="1838364" y="322556"/>
                  </a:cubicBezTo>
                  <a:cubicBezTo>
                    <a:pt x="1848479" y="356835"/>
                    <a:pt x="1868147" y="387742"/>
                    <a:pt x="1873767" y="427640"/>
                  </a:cubicBezTo>
                  <a:cubicBezTo>
                    <a:pt x="1874329" y="429888"/>
                    <a:pt x="1873205" y="437193"/>
                    <a:pt x="1865338" y="435507"/>
                  </a:cubicBezTo>
                  <a:cubicBezTo>
                    <a:pt x="1850165" y="432135"/>
                    <a:pt x="1830497" y="429888"/>
                    <a:pt x="1824878" y="413592"/>
                  </a:cubicBezTo>
                  <a:cubicBezTo>
                    <a:pt x="1815324" y="387180"/>
                    <a:pt x="1806333" y="359645"/>
                    <a:pt x="1810267" y="330424"/>
                  </a:cubicBezTo>
                  <a:cubicBezTo>
                    <a:pt x="1811391" y="322556"/>
                    <a:pt x="1813077" y="315813"/>
                    <a:pt x="1822068" y="314127"/>
                  </a:cubicBezTo>
                  <a:close/>
                  <a:moveTo>
                    <a:pt x="882355" y="310405"/>
                  </a:moveTo>
                  <a:cubicBezTo>
                    <a:pt x="889941" y="310475"/>
                    <a:pt x="897668" y="311880"/>
                    <a:pt x="904973" y="311880"/>
                  </a:cubicBezTo>
                  <a:cubicBezTo>
                    <a:pt x="915650" y="312442"/>
                    <a:pt x="920145" y="320871"/>
                    <a:pt x="921270" y="329862"/>
                  </a:cubicBezTo>
                  <a:cubicBezTo>
                    <a:pt x="922955" y="344473"/>
                    <a:pt x="922955" y="359083"/>
                    <a:pt x="922955" y="373131"/>
                  </a:cubicBezTo>
                  <a:cubicBezTo>
                    <a:pt x="922955" y="373131"/>
                    <a:pt x="922394" y="373131"/>
                    <a:pt x="922394" y="373131"/>
                  </a:cubicBezTo>
                  <a:cubicBezTo>
                    <a:pt x="922394" y="383808"/>
                    <a:pt x="923517" y="395048"/>
                    <a:pt x="922394" y="405724"/>
                  </a:cubicBezTo>
                  <a:cubicBezTo>
                    <a:pt x="921270" y="422020"/>
                    <a:pt x="901040" y="437193"/>
                    <a:pt x="885305" y="434945"/>
                  </a:cubicBezTo>
                  <a:cubicBezTo>
                    <a:pt x="876876" y="433821"/>
                    <a:pt x="875191" y="428202"/>
                    <a:pt x="874066" y="421459"/>
                  </a:cubicBezTo>
                  <a:cubicBezTo>
                    <a:pt x="869009" y="389990"/>
                    <a:pt x="868447" y="357959"/>
                    <a:pt x="858894" y="327052"/>
                  </a:cubicBezTo>
                  <a:cubicBezTo>
                    <a:pt x="857770" y="324243"/>
                    <a:pt x="858332" y="318623"/>
                    <a:pt x="860580" y="316937"/>
                  </a:cubicBezTo>
                  <a:cubicBezTo>
                    <a:pt x="867323" y="311599"/>
                    <a:pt x="874769" y="310334"/>
                    <a:pt x="882355" y="310405"/>
                  </a:cubicBezTo>
                  <a:close/>
                  <a:moveTo>
                    <a:pt x="1383751" y="290525"/>
                  </a:moveTo>
                  <a:cubicBezTo>
                    <a:pt x="1401733" y="285468"/>
                    <a:pt x="1416343" y="291649"/>
                    <a:pt x="1418591" y="305697"/>
                  </a:cubicBezTo>
                  <a:cubicBezTo>
                    <a:pt x="1419715" y="309631"/>
                    <a:pt x="1419715" y="314127"/>
                    <a:pt x="1419153" y="318623"/>
                  </a:cubicBezTo>
                  <a:cubicBezTo>
                    <a:pt x="1416343" y="354025"/>
                    <a:pt x="1410162" y="389428"/>
                    <a:pt x="1423087" y="425392"/>
                  </a:cubicBezTo>
                  <a:cubicBezTo>
                    <a:pt x="1397237" y="406286"/>
                    <a:pt x="1390494" y="377627"/>
                    <a:pt x="1385999" y="349530"/>
                  </a:cubicBezTo>
                  <a:cubicBezTo>
                    <a:pt x="1384313" y="337167"/>
                    <a:pt x="1382065" y="325366"/>
                    <a:pt x="1378131" y="313565"/>
                  </a:cubicBezTo>
                  <a:cubicBezTo>
                    <a:pt x="1375884" y="305136"/>
                    <a:pt x="1368017" y="295021"/>
                    <a:pt x="1383751" y="290525"/>
                  </a:cubicBezTo>
                  <a:close/>
                  <a:moveTo>
                    <a:pt x="2143149" y="274510"/>
                  </a:moveTo>
                  <a:cubicBezTo>
                    <a:pt x="2155019" y="276617"/>
                    <a:pt x="2166258" y="285749"/>
                    <a:pt x="2173282" y="300640"/>
                  </a:cubicBezTo>
                  <a:cubicBezTo>
                    <a:pt x="2179465" y="314127"/>
                    <a:pt x="2186208" y="327052"/>
                    <a:pt x="2192389" y="339977"/>
                  </a:cubicBezTo>
                  <a:cubicBezTo>
                    <a:pt x="2201942" y="360207"/>
                    <a:pt x="2199694" y="363579"/>
                    <a:pt x="2177216" y="364141"/>
                  </a:cubicBezTo>
                  <a:cubicBezTo>
                    <a:pt x="2171597" y="364141"/>
                    <a:pt x="2165416" y="364141"/>
                    <a:pt x="2159796" y="364141"/>
                  </a:cubicBezTo>
                  <a:cubicBezTo>
                    <a:pt x="2151929" y="364141"/>
                    <a:pt x="2143500" y="364141"/>
                    <a:pt x="2135632" y="364141"/>
                  </a:cubicBezTo>
                  <a:cubicBezTo>
                    <a:pt x="2127765" y="363579"/>
                    <a:pt x="2121022" y="361331"/>
                    <a:pt x="2120460" y="351778"/>
                  </a:cubicBezTo>
                  <a:cubicBezTo>
                    <a:pt x="2119336" y="330424"/>
                    <a:pt x="2093486" y="311318"/>
                    <a:pt x="2109221" y="290525"/>
                  </a:cubicBezTo>
                  <a:cubicBezTo>
                    <a:pt x="2118774" y="277320"/>
                    <a:pt x="2131278" y="272402"/>
                    <a:pt x="2143149" y="274510"/>
                  </a:cubicBezTo>
                  <a:close/>
                  <a:moveTo>
                    <a:pt x="806" y="44393"/>
                  </a:moveTo>
                  <a:cubicBezTo>
                    <a:pt x="10920" y="43832"/>
                    <a:pt x="13730" y="51137"/>
                    <a:pt x="16540" y="57318"/>
                  </a:cubicBezTo>
                  <a:cubicBezTo>
                    <a:pt x="44637" y="112389"/>
                    <a:pt x="85659" y="158468"/>
                    <a:pt x="128367" y="201737"/>
                  </a:cubicBezTo>
                  <a:cubicBezTo>
                    <a:pt x="142977" y="216349"/>
                    <a:pt x="148035" y="233769"/>
                    <a:pt x="150282" y="250627"/>
                  </a:cubicBezTo>
                  <a:cubicBezTo>
                    <a:pt x="154778" y="288277"/>
                    <a:pt x="171074" y="321432"/>
                    <a:pt x="184561" y="355711"/>
                  </a:cubicBezTo>
                  <a:cubicBezTo>
                    <a:pt x="194676" y="380436"/>
                    <a:pt x="204791" y="405162"/>
                    <a:pt x="214906" y="429887"/>
                  </a:cubicBezTo>
                  <a:cubicBezTo>
                    <a:pt x="254804" y="492263"/>
                    <a:pt x="317180" y="523170"/>
                    <a:pt x="382365" y="549019"/>
                  </a:cubicBezTo>
                  <a:cubicBezTo>
                    <a:pt x="387985" y="553515"/>
                    <a:pt x="394167" y="557448"/>
                    <a:pt x="398661" y="563067"/>
                  </a:cubicBezTo>
                  <a:cubicBezTo>
                    <a:pt x="405967" y="572621"/>
                    <a:pt x="402595" y="582736"/>
                    <a:pt x="397538" y="591727"/>
                  </a:cubicBezTo>
                  <a:cubicBezTo>
                    <a:pt x="392481" y="600718"/>
                    <a:pt x="384051" y="594537"/>
                    <a:pt x="377869" y="592852"/>
                  </a:cubicBezTo>
                  <a:cubicBezTo>
                    <a:pt x="371689" y="591165"/>
                    <a:pt x="365507" y="588355"/>
                    <a:pt x="359888" y="585546"/>
                  </a:cubicBezTo>
                  <a:cubicBezTo>
                    <a:pt x="358764" y="585546"/>
                    <a:pt x="357078" y="584984"/>
                    <a:pt x="355954" y="583860"/>
                  </a:cubicBezTo>
                  <a:cubicBezTo>
                    <a:pt x="284026" y="556887"/>
                    <a:pt x="216030" y="523170"/>
                    <a:pt x="162645" y="465289"/>
                  </a:cubicBezTo>
                  <a:cubicBezTo>
                    <a:pt x="150844" y="447307"/>
                    <a:pt x="131738" y="434945"/>
                    <a:pt x="126681" y="413029"/>
                  </a:cubicBezTo>
                  <a:cubicBezTo>
                    <a:pt x="107012" y="386055"/>
                    <a:pt x="86221" y="359082"/>
                    <a:pt x="78354" y="325365"/>
                  </a:cubicBezTo>
                  <a:cubicBezTo>
                    <a:pt x="63181" y="291649"/>
                    <a:pt x="58123" y="254561"/>
                    <a:pt x="38455" y="223092"/>
                  </a:cubicBezTo>
                  <a:cubicBezTo>
                    <a:pt x="24969" y="184317"/>
                    <a:pt x="26093" y="142734"/>
                    <a:pt x="12044" y="103959"/>
                  </a:cubicBezTo>
                  <a:cubicBezTo>
                    <a:pt x="5301" y="85415"/>
                    <a:pt x="-2566" y="65747"/>
                    <a:pt x="806" y="44393"/>
                  </a:cubicBezTo>
                  <a:close/>
                  <a:moveTo>
                    <a:pt x="2564958" y="0"/>
                  </a:moveTo>
                  <a:cubicBezTo>
                    <a:pt x="2572825" y="8429"/>
                    <a:pt x="2570577" y="17420"/>
                    <a:pt x="2570015" y="26973"/>
                  </a:cubicBezTo>
                  <a:cubicBezTo>
                    <a:pt x="2561586" y="95530"/>
                    <a:pt x="2544166" y="162402"/>
                    <a:pt x="2529555" y="229835"/>
                  </a:cubicBezTo>
                  <a:cubicBezTo>
                    <a:pt x="2527307" y="238826"/>
                    <a:pt x="2526183" y="248941"/>
                    <a:pt x="2517192" y="254561"/>
                  </a:cubicBezTo>
                  <a:cubicBezTo>
                    <a:pt x="2502020" y="284905"/>
                    <a:pt x="2494153" y="318622"/>
                    <a:pt x="2477294" y="348406"/>
                  </a:cubicBezTo>
                  <a:cubicBezTo>
                    <a:pt x="2466056" y="368074"/>
                    <a:pt x="2453130" y="386618"/>
                    <a:pt x="2437958" y="402914"/>
                  </a:cubicBezTo>
                  <a:cubicBezTo>
                    <a:pt x="2397498" y="477653"/>
                    <a:pt x="2339618" y="534409"/>
                    <a:pt x="2262631" y="570935"/>
                  </a:cubicBezTo>
                  <a:cubicBezTo>
                    <a:pt x="2255888" y="577679"/>
                    <a:pt x="2248583" y="583299"/>
                    <a:pt x="2237906" y="581613"/>
                  </a:cubicBezTo>
                  <a:cubicBezTo>
                    <a:pt x="2236781" y="581613"/>
                    <a:pt x="2234534" y="577679"/>
                    <a:pt x="2235096" y="576555"/>
                  </a:cubicBezTo>
                  <a:cubicBezTo>
                    <a:pt x="2239591" y="566440"/>
                    <a:pt x="2248583" y="564192"/>
                    <a:pt x="2258136" y="561944"/>
                  </a:cubicBezTo>
                  <a:cubicBezTo>
                    <a:pt x="2299158" y="544524"/>
                    <a:pt x="2328941" y="513617"/>
                    <a:pt x="2354790" y="478776"/>
                  </a:cubicBezTo>
                  <a:cubicBezTo>
                    <a:pt x="2378954" y="433821"/>
                    <a:pt x="2396374" y="386618"/>
                    <a:pt x="2398060" y="334919"/>
                  </a:cubicBezTo>
                  <a:cubicBezTo>
                    <a:pt x="2398060" y="328737"/>
                    <a:pt x="2401432" y="322556"/>
                    <a:pt x="2403679" y="316374"/>
                  </a:cubicBezTo>
                  <a:cubicBezTo>
                    <a:pt x="2403118" y="278162"/>
                    <a:pt x="2403118" y="240512"/>
                    <a:pt x="2401993" y="202300"/>
                  </a:cubicBezTo>
                  <a:cubicBezTo>
                    <a:pt x="2401432" y="194432"/>
                    <a:pt x="2404241" y="189937"/>
                    <a:pt x="2411547" y="187689"/>
                  </a:cubicBezTo>
                  <a:cubicBezTo>
                    <a:pt x="2414918" y="186565"/>
                    <a:pt x="2418290" y="184317"/>
                    <a:pt x="2421661" y="183755"/>
                  </a:cubicBezTo>
                  <a:cubicBezTo>
                    <a:pt x="2484037" y="169145"/>
                    <a:pt x="2513259" y="123065"/>
                    <a:pt x="2531241" y="66871"/>
                  </a:cubicBezTo>
                  <a:cubicBezTo>
                    <a:pt x="2539108" y="43270"/>
                    <a:pt x="2547538" y="20229"/>
                    <a:pt x="2564958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4A849B2-DE24-46E4-875D-C2EB4DCA7A68}"/>
                </a:ext>
              </a:extLst>
            </p:cNvPr>
            <p:cNvSpPr/>
            <p:nvPr/>
          </p:nvSpPr>
          <p:spPr>
            <a:xfrm>
              <a:off x="3260061" y="5252074"/>
              <a:ext cx="2213108" cy="563600"/>
            </a:xfrm>
            <a:custGeom>
              <a:avLst/>
              <a:gdLst>
                <a:gd name="connsiteX0" fmla="*/ 2784938 w 2834092"/>
                <a:gd name="connsiteY0" fmla="*/ 2130 h 721743"/>
                <a:gd name="connsiteX1" fmla="*/ 2762630 w 2834092"/>
                <a:gd name="connsiteY1" fmla="*/ 3569 h 721743"/>
                <a:gd name="connsiteX2" fmla="*/ 2740322 w 2834092"/>
                <a:gd name="connsiteY2" fmla="*/ 27316 h 721743"/>
                <a:gd name="connsiteX3" fmla="*/ 2751836 w 2834092"/>
                <a:gd name="connsiteY3" fmla="*/ 161166 h 721743"/>
                <a:gd name="connsiteX4" fmla="*/ 2728088 w 2834092"/>
                <a:gd name="connsiteY4" fmla="*/ 195708 h 721743"/>
                <a:gd name="connsiteX5" fmla="*/ 2531631 w 2834092"/>
                <a:gd name="connsiteY5" fmla="*/ 226652 h 721743"/>
                <a:gd name="connsiteX6" fmla="*/ 2500687 w 2834092"/>
                <a:gd name="connsiteY6" fmla="*/ 229530 h 721743"/>
                <a:gd name="connsiteX7" fmla="*/ 2464706 w 2834092"/>
                <a:gd name="connsiteY7" fmla="*/ 197147 h 721743"/>
                <a:gd name="connsiteX8" fmla="*/ 2463987 w 2834092"/>
                <a:gd name="connsiteY8" fmla="*/ 174839 h 721743"/>
                <a:gd name="connsiteX9" fmla="*/ 2463987 w 2834092"/>
                <a:gd name="connsiteY9" fmla="*/ 174839 h 721743"/>
                <a:gd name="connsiteX10" fmla="*/ 2463987 w 2834092"/>
                <a:gd name="connsiteY10" fmla="*/ 174839 h 721743"/>
                <a:gd name="connsiteX11" fmla="*/ 2445277 w 2834092"/>
                <a:gd name="connsiteY11" fmla="*/ 134540 h 721743"/>
                <a:gd name="connsiteX12" fmla="*/ 2423688 w 2834092"/>
                <a:gd name="connsiteY12" fmla="*/ 127344 h 721743"/>
                <a:gd name="connsiteX13" fmla="*/ 2415772 w 2834092"/>
                <a:gd name="connsiteY13" fmla="*/ 142456 h 721743"/>
                <a:gd name="connsiteX14" fmla="*/ 2434482 w 2834092"/>
                <a:gd name="connsiteY14" fmla="*/ 226652 h 721743"/>
                <a:gd name="connsiteX15" fmla="*/ 2407136 w 2834092"/>
                <a:gd name="connsiteY15" fmla="*/ 274867 h 721743"/>
                <a:gd name="connsiteX16" fmla="*/ 2237306 w 2834092"/>
                <a:gd name="connsiteY16" fmla="*/ 330997 h 721743"/>
                <a:gd name="connsiteX17" fmla="*/ 2217876 w 2834092"/>
                <a:gd name="connsiteY17" fmla="*/ 334595 h 721743"/>
                <a:gd name="connsiteX18" fmla="*/ 2110652 w 2834092"/>
                <a:gd name="connsiteY18" fmla="*/ 305810 h 721743"/>
                <a:gd name="connsiteX19" fmla="*/ 2093381 w 2834092"/>
                <a:gd name="connsiteY19" fmla="*/ 285661 h 721743"/>
                <a:gd name="connsiteX20" fmla="*/ 2076830 w 2834092"/>
                <a:gd name="connsiteY20" fmla="*/ 170521 h 721743"/>
                <a:gd name="connsiteX21" fmla="*/ 2046606 w 2834092"/>
                <a:gd name="connsiteY21" fmla="*/ 141017 h 721743"/>
                <a:gd name="connsiteX22" fmla="*/ 2024298 w 2834092"/>
                <a:gd name="connsiteY22" fmla="*/ 167643 h 721743"/>
                <a:gd name="connsiteX23" fmla="*/ 2018540 w 2834092"/>
                <a:gd name="connsiteY23" fmla="*/ 225932 h 721743"/>
                <a:gd name="connsiteX24" fmla="*/ 2001989 w 2834092"/>
                <a:gd name="connsiteY24" fmla="*/ 339633 h 721743"/>
                <a:gd name="connsiteX25" fmla="*/ 1962410 w 2834092"/>
                <a:gd name="connsiteY25" fmla="*/ 369137 h 721743"/>
                <a:gd name="connsiteX26" fmla="*/ 1906999 w 2834092"/>
                <a:gd name="connsiteY26" fmla="*/ 366978 h 721743"/>
                <a:gd name="connsiteX27" fmla="*/ 1648655 w 2834092"/>
                <a:gd name="connsiteY27" fmla="*/ 359782 h 721743"/>
                <a:gd name="connsiteX28" fmla="*/ 1577412 w 2834092"/>
                <a:gd name="connsiteY28" fmla="*/ 313006 h 721743"/>
                <a:gd name="connsiteX29" fmla="*/ 1541431 w 2834092"/>
                <a:gd name="connsiteY29" fmla="*/ 234568 h 721743"/>
                <a:gd name="connsiteX30" fmla="*/ 1520562 w 2834092"/>
                <a:gd name="connsiteY30" fmla="*/ 139578 h 721743"/>
                <a:gd name="connsiteX31" fmla="*/ 1458674 w 2834092"/>
                <a:gd name="connsiteY31" fmla="*/ 109353 h 721743"/>
                <a:gd name="connsiteX32" fmla="*/ 1439964 w 2834092"/>
                <a:gd name="connsiteY32" fmla="*/ 147493 h 721743"/>
                <a:gd name="connsiteX33" fmla="*/ 1438525 w 2834092"/>
                <a:gd name="connsiteY33" fmla="*/ 164045 h 721743"/>
                <a:gd name="connsiteX34" fmla="*/ 1436366 w 2834092"/>
                <a:gd name="connsiteY34" fmla="*/ 321642 h 721743"/>
                <a:gd name="connsiteX35" fmla="*/ 1400385 w 2834092"/>
                <a:gd name="connsiteY35" fmla="*/ 362661 h 721743"/>
                <a:gd name="connsiteX36" fmla="*/ 1113975 w 2834092"/>
                <a:gd name="connsiteY36" fmla="*/ 367698 h 721743"/>
                <a:gd name="connsiteX37" fmla="*/ 1083031 w 2834092"/>
                <a:gd name="connsiteY37" fmla="*/ 341072 h 721743"/>
                <a:gd name="connsiteX38" fmla="*/ 1072957 w 2834092"/>
                <a:gd name="connsiteY38" fmla="*/ 200746 h 721743"/>
                <a:gd name="connsiteX39" fmla="*/ 998836 w 2834092"/>
                <a:gd name="connsiteY39" fmla="*/ 139578 h 721743"/>
                <a:gd name="connsiteX40" fmla="*/ 983004 w 2834092"/>
                <a:gd name="connsiteY40" fmla="*/ 161166 h 721743"/>
                <a:gd name="connsiteX41" fmla="*/ 987322 w 2834092"/>
                <a:gd name="connsiteY41" fmla="*/ 287100 h 721743"/>
                <a:gd name="connsiteX42" fmla="*/ 924714 w 2834092"/>
                <a:gd name="connsiteY42" fmla="*/ 349707 h 721743"/>
                <a:gd name="connsiteX43" fmla="*/ 572819 w 2834092"/>
                <a:gd name="connsiteY43" fmla="*/ 318763 h 721743"/>
                <a:gd name="connsiteX44" fmla="*/ 552670 w 2834092"/>
                <a:gd name="connsiteY44" fmla="*/ 294296 h 721743"/>
                <a:gd name="connsiteX45" fmla="*/ 565623 w 2834092"/>
                <a:gd name="connsiteY45" fmla="*/ 185633 h 721743"/>
                <a:gd name="connsiteX46" fmla="*/ 559146 w 2834092"/>
                <a:gd name="connsiteY46" fmla="*/ 138858 h 721743"/>
                <a:gd name="connsiteX47" fmla="*/ 533240 w 2834092"/>
                <a:gd name="connsiteY47" fmla="*/ 203624 h 721743"/>
                <a:gd name="connsiteX48" fmla="*/ 525324 w 2834092"/>
                <a:gd name="connsiteY48" fmla="*/ 233129 h 721743"/>
                <a:gd name="connsiteX49" fmla="*/ 452642 w 2834092"/>
                <a:gd name="connsiteY49" fmla="*/ 297895 h 721743"/>
                <a:gd name="connsiteX50" fmla="*/ 406586 w 2834092"/>
                <a:gd name="connsiteY50" fmla="*/ 308689 h 721743"/>
                <a:gd name="connsiteX51" fmla="*/ 202933 w 2834092"/>
                <a:gd name="connsiteY51" fmla="*/ 274147 h 721743"/>
                <a:gd name="connsiteX52" fmla="*/ 185662 w 2834092"/>
                <a:gd name="connsiteY52" fmla="*/ 248960 h 721743"/>
                <a:gd name="connsiteX53" fmla="*/ 185662 w 2834092"/>
                <a:gd name="connsiteY53" fmla="*/ 159008 h 721743"/>
                <a:gd name="connsiteX54" fmla="*/ 164793 w 2834092"/>
                <a:gd name="connsiteY54" fmla="*/ 132381 h 721743"/>
                <a:gd name="connsiteX55" fmla="*/ 78439 w 2834092"/>
                <a:gd name="connsiteY55" fmla="*/ 94242 h 721743"/>
                <a:gd name="connsiteX56" fmla="*/ 0 w 2834092"/>
                <a:gd name="connsiteY56" fmla="*/ 48186 h 721743"/>
                <a:gd name="connsiteX57" fmla="*/ 1439 w 2834092"/>
                <a:gd name="connsiteY57" fmla="*/ 61859 h 721743"/>
                <a:gd name="connsiteX58" fmla="*/ 78439 w 2834092"/>
                <a:gd name="connsiteY58" fmla="*/ 276306 h 721743"/>
                <a:gd name="connsiteX59" fmla="*/ 171270 w 2834092"/>
                <a:gd name="connsiteY59" fmla="*/ 373455 h 721743"/>
                <a:gd name="connsiteX60" fmla="*/ 279213 w 2834092"/>
                <a:gd name="connsiteY60" fmla="*/ 424548 h 721743"/>
                <a:gd name="connsiteX61" fmla="*/ 310157 w 2834092"/>
                <a:gd name="connsiteY61" fmla="*/ 412314 h 721743"/>
                <a:gd name="connsiteX62" fmla="*/ 374923 w 2834092"/>
                <a:gd name="connsiteY62" fmla="*/ 326679 h 721743"/>
                <a:gd name="connsiteX63" fmla="*/ 506614 w 2834092"/>
                <a:gd name="connsiteY63" fmla="*/ 363380 h 721743"/>
                <a:gd name="connsiteX64" fmla="*/ 508773 w 2834092"/>
                <a:gd name="connsiteY64" fmla="*/ 364819 h 721743"/>
                <a:gd name="connsiteX65" fmla="*/ 548352 w 2834092"/>
                <a:gd name="connsiteY65" fmla="*/ 436062 h 721743"/>
                <a:gd name="connsiteX66" fmla="*/ 544035 w 2834092"/>
                <a:gd name="connsiteY66" fmla="*/ 480678 h 721743"/>
                <a:gd name="connsiteX67" fmla="*/ 567063 w 2834092"/>
                <a:gd name="connsiteY67" fmla="*/ 538248 h 721743"/>
                <a:gd name="connsiteX68" fmla="*/ 587212 w 2834092"/>
                <a:gd name="connsiteY68" fmla="*/ 553360 h 721743"/>
                <a:gd name="connsiteX69" fmla="*/ 740491 w 2834092"/>
                <a:gd name="connsiteY69" fmla="*/ 622444 h 721743"/>
                <a:gd name="connsiteX70" fmla="*/ 757043 w 2834092"/>
                <a:gd name="connsiteY70" fmla="*/ 610930 h 721743"/>
                <a:gd name="connsiteX71" fmla="*/ 771435 w 2834092"/>
                <a:gd name="connsiteY71" fmla="*/ 495071 h 721743"/>
                <a:gd name="connsiteX72" fmla="*/ 810295 w 2834092"/>
                <a:gd name="connsiteY72" fmla="*/ 463408 h 721743"/>
                <a:gd name="connsiteX73" fmla="*/ 993079 w 2834092"/>
                <a:gd name="connsiteY73" fmla="*/ 463408 h 721743"/>
                <a:gd name="connsiteX74" fmla="*/ 1023303 w 2834092"/>
                <a:gd name="connsiteY74" fmla="*/ 478520 h 721743"/>
                <a:gd name="connsiteX75" fmla="*/ 1057845 w 2834092"/>
                <a:gd name="connsiteY75" fmla="*/ 514501 h 721743"/>
                <a:gd name="connsiteX76" fmla="*/ 1113256 w 2834092"/>
                <a:gd name="connsiteY76" fmla="*/ 638276 h 721743"/>
                <a:gd name="connsiteX77" fmla="*/ 1175863 w 2834092"/>
                <a:gd name="connsiteY77" fmla="*/ 720313 h 721743"/>
                <a:gd name="connsiteX78" fmla="*/ 1192414 w 2834092"/>
                <a:gd name="connsiteY78" fmla="*/ 716715 h 721743"/>
                <a:gd name="connsiteX79" fmla="*/ 1208965 w 2834092"/>
                <a:gd name="connsiteY79" fmla="*/ 659145 h 721743"/>
                <a:gd name="connsiteX80" fmla="*/ 1239189 w 2834092"/>
                <a:gd name="connsiteY80" fmla="*/ 545444 h 721743"/>
                <a:gd name="connsiteX81" fmla="*/ 1451478 w 2834092"/>
                <a:gd name="connsiteY81" fmla="*/ 510183 h 721743"/>
                <a:gd name="connsiteX82" fmla="*/ 1479543 w 2834092"/>
                <a:gd name="connsiteY82" fmla="*/ 540407 h 721743"/>
                <a:gd name="connsiteX83" fmla="*/ 1478104 w 2834092"/>
                <a:gd name="connsiteY83" fmla="*/ 618846 h 721743"/>
                <a:gd name="connsiteX84" fmla="*/ 1476665 w 2834092"/>
                <a:gd name="connsiteY84" fmla="*/ 680014 h 721743"/>
                <a:gd name="connsiteX85" fmla="*/ 1502571 w 2834092"/>
                <a:gd name="connsiteY85" fmla="*/ 703042 h 721743"/>
                <a:gd name="connsiteX86" fmla="*/ 1629944 w 2834092"/>
                <a:gd name="connsiteY86" fmla="*/ 691528 h 721743"/>
                <a:gd name="connsiteX87" fmla="*/ 1632823 w 2834092"/>
                <a:gd name="connsiteY87" fmla="*/ 674976 h 721743"/>
                <a:gd name="connsiteX88" fmla="*/ 1634982 w 2834092"/>
                <a:gd name="connsiteY88" fmla="*/ 533931 h 721743"/>
                <a:gd name="connsiteX89" fmla="*/ 1662327 w 2834092"/>
                <a:gd name="connsiteY89" fmla="*/ 516659 h 721743"/>
                <a:gd name="connsiteX90" fmla="*/ 1791859 w 2834092"/>
                <a:gd name="connsiteY90" fmla="*/ 496510 h 721743"/>
                <a:gd name="connsiteX91" fmla="*/ 1968887 w 2834092"/>
                <a:gd name="connsiteY91" fmla="*/ 502987 h 721743"/>
                <a:gd name="connsiteX92" fmla="*/ 1999830 w 2834092"/>
                <a:gd name="connsiteY92" fmla="*/ 572070 h 721743"/>
                <a:gd name="connsiteX93" fmla="*/ 1984718 w 2834092"/>
                <a:gd name="connsiteY93" fmla="*/ 642593 h 721743"/>
                <a:gd name="connsiteX94" fmla="*/ 1997672 w 2834092"/>
                <a:gd name="connsiteY94" fmla="*/ 658425 h 721743"/>
                <a:gd name="connsiteX95" fmla="*/ 2076110 w 2834092"/>
                <a:gd name="connsiteY95" fmla="*/ 632519 h 721743"/>
                <a:gd name="connsiteX96" fmla="*/ 2109213 w 2834092"/>
                <a:gd name="connsiteY96" fmla="*/ 608052 h 721743"/>
                <a:gd name="connsiteX97" fmla="*/ 2145914 w 2834092"/>
                <a:gd name="connsiteY97" fmla="*/ 497230 h 721743"/>
                <a:gd name="connsiteX98" fmla="*/ 2178297 w 2834092"/>
                <a:gd name="connsiteY98" fmla="*/ 470604 h 721743"/>
                <a:gd name="connsiteX99" fmla="*/ 2236586 w 2834092"/>
                <a:gd name="connsiteY99" fmla="*/ 461249 h 721743"/>
                <a:gd name="connsiteX100" fmla="*/ 2339492 w 2834092"/>
                <a:gd name="connsiteY100" fmla="*/ 436062 h 721743"/>
                <a:gd name="connsiteX101" fmla="*/ 2368277 w 2834092"/>
                <a:gd name="connsiteY101" fmla="*/ 454772 h 721743"/>
                <a:gd name="connsiteX102" fmla="*/ 2371155 w 2834092"/>
                <a:gd name="connsiteY102" fmla="*/ 518819 h 721743"/>
                <a:gd name="connsiteX103" fmla="*/ 2373314 w 2834092"/>
                <a:gd name="connsiteY103" fmla="*/ 558398 h 721743"/>
                <a:gd name="connsiteX104" fmla="*/ 2416492 w 2834092"/>
                <a:gd name="connsiteY104" fmla="*/ 551921 h 721743"/>
                <a:gd name="connsiteX105" fmla="*/ 2452473 w 2834092"/>
                <a:gd name="connsiteY105" fmla="*/ 505146 h 721743"/>
                <a:gd name="connsiteX106" fmla="*/ 2439519 w 2834092"/>
                <a:gd name="connsiteY106" fmla="*/ 399361 h 721743"/>
                <a:gd name="connsiteX107" fmla="*/ 2451034 w 2834092"/>
                <a:gd name="connsiteY107" fmla="*/ 371296 h 721743"/>
                <a:gd name="connsiteX108" fmla="*/ 2479099 w 2834092"/>
                <a:gd name="connsiteY108" fmla="*/ 358343 h 721743"/>
                <a:gd name="connsiteX109" fmla="*/ 2536668 w 2834092"/>
                <a:gd name="connsiteY109" fmla="*/ 331717 h 721743"/>
                <a:gd name="connsiteX110" fmla="*/ 2573369 w 2834092"/>
                <a:gd name="connsiteY110" fmla="*/ 330997 h 721743"/>
                <a:gd name="connsiteX111" fmla="*/ 2617266 w 2834092"/>
                <a:gd name="connsiteY111" fmla="*/ 406557 h 721743"/>
                <a:gd name="connsiteX112" fmla="*/ 2623743 w 2834092"/>
                <a:gd name="connsiteY112" fmla="*/ 436062 h 721743"/>
                <a:gd name="connsiteX113" fmla="*/ 2642453 w 2834092"/>
                <a:gd name="connsiteY113" fmla="*/ 443978 h 721743"/>
                <a:gd name="connsiteX114" fmla="*/ 2759032 w 2834092"/>
                <a:gd name="connsiteY114" fmla="*/ 355464 h 721743"/>
                <a:gd name="connsiteX115" fmla="*/ 2820200 w 2834092"/>
                <a:gd name="connsiteY115" fmla="*/ 197147 h 721743"/>
                <a:gd name="connsiteX116" fmla="*/ 2833873 w 2834092"/>
                <a:gd name="connsiteY116" fmla="*/ 47466 h 721743"/>
                <a:gd name="connsiteX117" fmla="*/ 2784938 w 2834092"/>
                <a:gd name="connsiteY117" fmla="*/ 2130 h 7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34092" h="721743">
                  <a:moveTo>
                    <a:pt x="2784938" y="2130"/>
                  </a:moveTo>
                  <a:cubicBezTo>
                    <a:pt x="2777742" y="2849"/>
                    <a:pt x="2769826" y="3569"/>
                    <a:pt x="2762630" y="3569"/>
                  </a:cubicBezTo>
                  <a:cubicBezTo>
                    <a:pt x="2746079" y="3569"/>
                    <a:pt x="2741041" y="10046"/>
                    <a:pt x="2740322" y="27316"/>
                  </a:cubicBezTo>
                  <a:cubicBezTo>
                    <a:pt x="2738883" y="72653"/>
                    <a:pt x="2753994" y="115830"/>
                    <a:pt x="2751836" y="161166"/>
                  </a:cubicBezTo>
                  <a:cubicBezTo>
                    <a:pt x="2751116" y="179876"/>
                    <a:pt x="2746798" y="191391"/>
                    <a:pt x="2728088" y="195708"/>
                  </a:cubicBezTo>
                  <a:cubicBezTo>
                    <a:pt x="2663322" y="210101"/>
                    <a:pt x="2600715" y="236007"/>
                    <a:pt x="2531631" y="226652"/>
                  </a:cubicBezTo>
                  <a:cubicBezTo>
                    <a:pt x="2521556" y="225212"/>
                    <a:pt x="2511482" y="228811"/>
                    <a:pt x="2500687" y="229530"/>
                  </a:cubicBezTo>
                  <a:cubicBezTo>
                    <a:pt x="2478379" y="230250"/>
                    <a:pt x="2465426" y="220175"/>
                    <a:pt x="2464706" y="197147"/>
                  </a:cubicBezTo>
                  <a:cubicBezTo>
                    <a:pt x="2464706" y="189951"/>
                    <a:pt x="2463987" y="182035"/>
                    <a:pt x="2463987" y="174839"/>
                  </a:cubicBezTo>
                  <a:cubicBezTo>
                    <a:pt x="2463987" y="174839"/>
                    <a:pt x="2463987" y="174839"/>
                    <a:pt x="2463987" y="174839"/>
                  </a:cubicBezTo>
                  <a:cubicBezTo>
                    <a:pt x="2463987" y="174839"/>
                    <a:pt x="2463987" y="174839"/>
                    <a:pt x="2463987" y="174839"/>
                  </a:cubicBezTo>
                  <a:cubicBezTo>
                    <a:pt x="2457510" y="161166"/>
                    <a:pt x="2452473" y="147493"/>
                    <a:pt x="2445277" y="134540"/>
                  </a:cubicBezTo>
                  <a:cubicBezTo>
                    <a:pt x="2440959" y="126625"/>
                    <a:pt x="2433043" y="123746"/>
                    <a:pt x="2423688" y="127344"/>
                  </a:cubicBezTo>
                  <a:cubicBezTo>
                    <a:pt x="2416492" y="130223"/>
                    <a:pt x="2411454" y="135260"/>
                    <a:pt x="2415772" y="142456"/>
                  </a:cubicBezTo>
                  <a:cubicBezTo>
                    <a:pt x="2432323" y="168363"/>
                    <a:pt x="2425847" y="199306"/>
                    <a:pt x="2434482" y="226652"/>
                  </a:cubicBezTo>
                  <a:cubicBezTo>
                    <a:pt x="2443117" y="253278"/>
                    <a:pt x="2434482" y="267670"/>
                    <a:pt x="2407136" y="274867"/>
                  </a:cubicBezTo>
                  <a:cubicBezTo>
                    <a:pt x="2349567" y="290698"/>
                    <a:pt x="2290558" y="302932"/>
                    <a:pt x="2237306" y="330997"/>
                  </a:cubicBezTo>
                  <a:cubicBezTo>
                    <a:pt x="2231549" y="333876"/>
                    <a:pt x="2224353" y="334595"/>
                    <a:pt x="2217876" y="334595"/>
                  </a:cubicBezTo>
                  <a:cubicBezTo>
                    <a:pt x="2180455" y="332436"/>
                    <a:pt x="2145194" y="319483"/>
                    <a:pt x="2110652" y="305810"/>
                  </a:cubicBezTo>
                  <a:cubicBezTo>
                    <a:pt x="2101297" y="302212"/>
                    <a:pt x="2094101" y="295016"/>
                    <a:pt x="2093381" y="285661"/>
                  </a:cubicBezTo>
                  <a:cubicBezTo>
                    <a:pt x="2091222" y="246801"/>
                    <a:pt x="2069634" y="210101"/>
                    <a:pt x="2076830" y="170521"/>
                  </a:cubicBezTo>
                  <a:cubicBezTo>
                    <a:pt x="2081148" y="146054"/>
                    <a:pt x="2064596" y="143176"/>
                    <a:pt x="2046606" y="141017"/>
                  </a:cubicBezTo>
                  <a:cubicBezTo>
                    <a:pt x="2023578" y="138138"/>
                    <a:pt x="2026456" y="153970"/>
                    <a:pt x="2024298" y="167643"/>
                  </a:cubicBezTo>
                  <a:cubicBezTo>
                    <a:pt x="2020700" y="187073"/>
                    <a:pt x="2019260" y="206502"/>
                    <a:pt x="2018540" y="225932"/>
                  </a:cubicBezTo>
                  <a:cubicBezTo>
                    <a:pt x="2017821" y="264792"/>
                    <a:pt x="2009185" y="302212"/>
                    <a:pt x="2001989" y="339633"/>
                  </a:cubicBezTo>
                  <a:cubicBezTo>
                    <a:pt x="1997672" y="361221"/>
                    <a:pt x="1983279" y="374894"/>
                    <a:pt x="1962410" y="369137"/>
                  </a:cubicBezTo>
                  <a:cubicBezTo>
                    <a:pt x="1943700" y="364100"/>
                    <a:pt x="1925709" y="366259"/>
                    <a:pt x="1906999" y="366978"/>
                  </a:cubicBezTo>
                  <a:cubicBezTo>
                    <a:pt x="1821364" y="362661"/>
                    <a:pt x="1735009" y="372016"/>
                    <a:pt x="1648655" y="359782"/>
                  </a:cubicBezTo>
                  <a:cubicBezTo>
                    <a:pt x="1615552" y="354744"/>
                    <a:pt x="1592524" y="341072"/>
                    <a:pt x="1577412" y="313006"/>
                  </a:cubicBezTo>
                  <a:cubicBezTo>
                    <a:pt x="1563739" y="287820"/>
                    <a:pt x="1554384" y="260474"/>
                    <a:pt x="1541431" y="234568"/>
                  </a:cubicBezTo>
                  <a:cubicBezTo>
                    <a:pt x="1525599" y="204344"/>
                    <a:pt x="1533515" y="169802"/>
                    <a:pt x="1520562" y="139578"/>
                  </a:cubicBezTo>
                  <a:cubicBezTo>
                    <a:pt x="1509768" y="112952"/>
                    <a:pt x="1493936" y="103597"/>
                    <a:pt x="1458674" y="109353"/>
                  </a:cubicBezTo>
                  <a:cubicBezTo>
                    <a:pt x="1434927" y="112952"/>
                    <a:pt x="1445002" y="134540"/>
                    <a:pt x="1439964" y="147493"/>
                  </a:cubicBezTo>
                  <a:cubicBezTo>
                    <a:pt x="1438525" y="152531"/>
                    <a:pt x="1438525" y="158288"/>
                    <a:pt x="1438525" y="164045"/>
                  </a:cubicBezTo>
                  <a:cubicBezTo>
                    <a:pt x="1437805" y="216577"/>
                    <a:pt x="1436366" y="269110"/>
                    <a:pt x="1436366" y="321642"/>
                  </a:cubicBezTo>
                  <a:cubicBezTo>
                    <a:pt x="1436366" y="346109"/>
                    <a:pt x="1426291" y="360502"/>
                    <a:pt x="1400385" y="362661"/>
                  </a:cubicBezTo>
                  <a:cubicBezTo>
                    <a:pt x="1304675" y="369857"/>
                    <a:pt x="1209685" y="362661"/>
                    <a:pt x="1113975" y="367698"/>
                  </a:cubicBezTo>
                  <a:cubicBezTo>
                    <a:pt x="1095265" y="368417"/>
                    <a:pt x="1084471" y="361941"/>
                    <a:pt x="1083031" y="341072"/>
                  </a:cubicBezTo>
                  <a:cubicBezTo>
                    <a:pt x="1080153" y="294296"/>
                    <a:pt x="1075116" y="247521"/>
                    <a:pt x="1072957" y="200746"/>
                  </a:cubicBezTo>
                  <a:cubicBezTo>
                    <a:pt x="1069359" y="129503"/>
                    <a:pt x="1067919" y="128063"/>
                    <a:pt x="998836" y="139578"/>
                  </a:cubicBezTo>
                  <a:cubicBezTo>
                    <a:pt x="985163" y="141736"/>
                    <a:pt x="980125" y="145335"/>
                    <a:pt x="983004" y="161166"/>
                  </a:cubicBezTo>
                  <a:cubicBezTo>
                    <a:pt x="989480" y="202904"/>
                    <a:pt x="989480" y="244642"/>
                    <a:pt x="987322" y="287100"/>
                  </a:cubicBezTo>
                  <a:cubicBezTo>
                    <a:pt x="985882" y="317324"/>
                    <a:pt x="955659" y="348268"/>
                    <a:pt x="924714" y="349707"/>
                  </a:cubicBezTo>
                  <a:cubicBezTo>
                    <a:pt x="805977" y="355464"/>
                    <a:pt x="689398" y="335315"/>
                    <a:pt x="572819" y="318763"/>
                  </a:cubicBezTo>
                  <a:cubicBezTo>
                    <a:pt x="557707" y="316605"/>
                    <a:pt x="553390" y="309408"/>
                    <a:pt x="552670" y="294296"/>
                  </a:cubicBezTo>
                  <a:cubicBezTo>
                    <a:pt x="551231" y="257595"/>
                    <a:pt x="564184" y="222334"/>
                    <a:pt x="565623" y="185633"/>
                  </a:cubicBezTo>
                  <a:cubicBezTo>
                    <a:pt x="566343" y="171241"/>
                    <a:pt x="573539" y="155409"/>
                    <a:pt x="559146" y="138858"/>
                  </a:cubicBezTo>
                  <a:cubicBezTo>
                    <a:pt x="549791" y="162606"/>
                    <a:pt x="541156" y="182755"/>
                    <a:pt x="533240" y="203624"/>
                  </a:cubicBezTo>
                  <a:cubicBezTo>
                    <a:pt x="529642" y="212979"/>
                    <a:pt x="527483" y="223054"/>
                    <a:pt x="525324" y="233129"/>
                  </a:cubicBezTo>
                  <a:cubicBezTo>
                    <a:pt x="515969" y="280623"/>
                    <a:pt x="500857" y="293577"/>
                    <a:pt x="452642" y="297895"/>
                  </a:cubicBezTo>
                  <a:cubicBezTo>
                    <a:pt x="436811" y="299334"/>
                    <a:pt x="421699" y="303651"/>
                    <a:pt x="406586" y="308689"/>
                  </a:cubicBezTo>
                  <a:cubicBezTo>
                    <a:pt x="338222" y="300053"/>
                    <a:pt x="269858" y="289978"/>
                    <a:pt x="202933" y="274147"/>
                  </a:cubicBezTo>
                  <a:cubicBezTo>
                    <a:pt x="189261" y="270549"/>
                    <a:pt x="185662" y="261194"/>
                    <a:pt x="185662" y="248960"/>
                  </a:cubicBezTo>
                  <a:cubicBezTo>
                    <a:pt x="185662" y="218736"/>
                    <a:pt x="184943" y="189231"/>
                    <a:pt x="185662" y="159008"/>
                  </a:cubicBezTo>
                  <a:cubicBezTo>
                    <a:pt x="186382" y="143176"/>
                    <a:pt x="180625" y="135260"/>
                    <a:pt x="164793" y="132381"/>
                  </a:cubicBezTo>
                  <a:cubicBezTo>
                    <a:pt x="133850" y="125905"/>
                    <a:pt x="105065" y="113671"/>
                    <a:pt x="78439" y="94242"/>
                  </a:cubicBezTo>
                  <a:cubicBezTo>
                    <a:pt x="54691" y="76970"/>
                    <a:pt x="30224" y="60419"/>
                    <a:pt x="0" y="48186"/>
                  </a:cubicBezTo>
                  <a:cubicBezTo>
                    <a:pt x="720" y="54662"/>
                    <a:pt x="720" y="58260"/>
                    <a:pt x="1439" y="61859"/>
                  </a:cubicBezTo>
                  <a:cubicBezTo>
                    <a:pt x="12233" y="138858"/>
                    <a:pt x="46775" y="207222"/>
                    <a:pt x="78439" y="276306"/>
                  </a:cubicBezTo>
                  <a:cubicBezTo>
                    <a:pt x="97869" y="317324"/>
                    <a:pt x="126654" y="354025"/>
                    <a:pt x="171270" y="373455"/>
                  </a:cubicBezTo>
                  <a:cubicBezTo>
                    <a:pt x="207971" y="389287"/>
                    <a:pt x="243952" y="405838"/>
                    <a:pt x="279213" y="424548"/>
                  </a:cubicBezTo>
                  <a:cubicBezTo>
                    <a:pt x="297204" y="433903"/>
                    <a:pt x="302961" y="433183"/>
                    <a:pt x="310157" y="412314"/>
                  </a:cubicBezTo>
                  <a:cubicBezTo>
                    <a:pt x="321671" y="377053"/>
                    <a:pt x="338942" y="343950"/>
                    <a:pt x="374923" y="326679"/>
                  </a:cubicBezTo>
                  <a:cubicBezTo>
                    <a:pt x="421699" y="328119"/>
                    <a:pt x="473512" y="310848"/>
                    <a:pt x="506614" y="363380"/>
                  </a:cubicBezTo>
                  <a:cubicBezTo>
                    <a:pt x="507333" y="364100"/>
                    <a:pt x="508053" y="364100"/>
                    <a:pt x="508773" y="364819"/>
                  </a:cubicBezTo>
                  <a:cubicBezTo>
                    <a:pt x="545474" y="375614"/>
                    <a:pt x="552670" y="402240"/>
                    <a:pt x="548352" y="436062"/>
                  </a:cubicBezTo>
                  <a:cubicBezTo>
                    <a:pt x="546193" y="450455"/>
                    <a:pt x="546193" y="465566"/>
                    <a:pt x="544035" y="480678"/>
                  </a:cubicBezTo>
                  <a:cubicBezTo>
                    <a:pt x="540436" y="502987"/>
                    <a:pt x="538278" y="527454"/>
                    <a:pt x="567063" y="538248"/>
                  </a:cubicBezTo>
                  <a:cubicBezTo>
                    <a:pt x="574259" y="541127"/>
                    <a:pt x="581455" y="547604"/>
                    <a:pt x="587212" y="553360"/>
                  </a:cubicBezTo>
                  <a:cubicBezTo>
                    <a:pt x="630389" y="593659"/>
                    <a:pt x="685800" y="608052"/>
                    <a:pt x="740491" y="622444"/>
                  </a:cubicBezTo>
                  <a:cubicBezTo>
                    <a:pt x="752005" y="625323"/>
                    <a:pt x="756323" y="622444"/>
                    <a:pt x="757043" y="610930"/>
                  </a:cubicBezTo>
                  <a:cubicBezTo>
                    <a:pt x="757762" y="571351"/>
                    <a:pt x="771435" y="533931"/>
                    <a:pt x="771435" y="495071"/>
                  </a:cubicBezTo>
                  <a:cubicBezTo>
                    <a:pt x="771435" y="464127"/>
                    <a:pt x="786547" y="461968"/>
                    <a:pt x="810295" y="463408"/>
                  </a:cubicBezTo>
                  <a:cubicBezTo>
                    <a:pt x="870743" y="467725"/>
                    <a:pt x="931911" y="467006"/>
                    <a:pt x="993079" y="463408"/>
                  </a:cubicBezTo>
                  <a:cubicBezTo>
                    <a:pt x="1006752" y="462688"/>
                    <a:pt x="1017546" y="466286"/>
                    <a:pt x="1023303" y="478520"/>
                  </a:cubicBezTo>
                  <a:cubicBezTo>
                    <a:pt x="1030499" y="494351"/>
                    <a:pt x="1044891" y="503706"/>
                    <a:pt x="1057845" y="514501"/>
                  </a:cubicBezTo>
                  <a:cubicBezTo>
                    <a:pt x="1098144" y="546164"/>
                    <a:pt x="1119732" y="583585"/>
                    <a:pt x="1113256" y="638276"/>
                  </a:cubicBezTo>
                  <a:cubicBezTo>
                    <a:pt x="1103181" y="717434"/>
                    <a:pt x="1111816" y="726070"/>
                    <a:pt x="1175863" y="720313"/>
                  </a:cubicBezTo>
                  <a:cubicBezTo>
                    <a:pt x="1181620" y="719593"/>
                    <a:pt x="1186657" y="718874"/>
                    <a:pt x="1192414" y="716715"/>
                  </a:cubicBezTo>
                  <a:cubicBezTo>
                    <a:pt x="1227676" y="703761"/>
                    <a:pt x="1229834" y="693687"/>
                    <a:pt x="1208965" y="659145"/>
                  </a:cubicBezTo>
                  <a:cubicBezTo>
                    <a:pt x="1186657" y="622444"/>
                    <a:pt x="1203208" y="562715"/>
                    <a:pt x="1239189" y="545444"/>
                  </a:cubicBezTo>
                  <a:cubicBezTo>
                    <a:pt x="1306834" y="511622"/>
                    <a:pt x="1378076" y="507304"/>
                    <a:pt x="1451478" y="510183"/>
                  </a:cubicBezTo>
                  <a:cubicBezTo>
                    <a:pt x="1470908" y="510903"/>
                    <a:pt x="1480263" y="520977"/>
                    <a:pt x="1479543" y="540407"/>
                  </a:cubicBezTo>
                  <a:cubicBezTo>
                    <a:pt x="1478824" y="566314"/>
                    <a:pt x="1478824" y="592940"/>
                    <a:pt x="1478104" y="618846"/>
                  </a:cubicBezTo>
                  <a:cubicBezTo>
                    <a:pt x="1477385" y="638995"/>
                    <a:pt x="1477385" y="659864"/>
                    <a:pt x="1476665" y="680014"/>
                  </a:cubicBezTo>
                  <a:cubicBezTo>
                    <a:pt x="1475945" y="699444"/>
                    <a:pt x="1485300" y="704481"/>
                    <a:pt x="1502571" y="703042"/>
                  </a:cubicBezTo>
                  <a:cubicBezTo>
                    <a:pt x="1545029" y="699444"/>
                    <a:pt x="1587487" y="695846"/>
                    <a:pt x="1629944" y="691528"/>
                  </a:cubicBezTo>
                  <a:cubicBezTo>
                    <a:pt x="1632823" y="686491"/>
                    <a:pt x="1633542" y="680734"/>
                    <a:pt x="1632823" y="674976"/>
                  </a:cubicBezTo>
                  <a:cubicBezTo>
                    <a:pt x="1640019" y="628201"/>
                    <a:pt x="1634262" y="580706"/>
                    <a:pt x="1634982" y="533931"/>
                  </a:cubicBezTo>
                  <a:cubicBezTo>
                    <a:pt x="1637860" y="518099"/>
                    <a:pt x="1649374" y="518819"/>
                    <a:pt x="1662327" y="516659"/>
                  </a:cubicBezTo>
                  <a:cubicBezTo>
                    <a:pt x="1705505" y="510903"/>
                    <a:pt x="1748682" y="504426"/>
                    <a:pt x="1791859" y="496510"/>
                  </a:cubicBezTo>
                  <a:cubicBezTo>
                    <a:pt x="1850149" y="486436"/>
                    <a:pt x="1909878" y="454772"/>
                    <a:pt x="1968887" y="502987"/>
                  </a:cubicBezTo>
                  <a:cubicBezTo>
                    <a:pt x="1993354" y="523136"/>
                    <a:pt x="2010625" y="541846"/>
                    <a:pt x="1999830" y="572070"/>
                  </a:cubicBezTo>
                  <a:cubicBezTo>
                    <a:pt x="1991195" y="595098"/>
                    <a:pt x="1990475" y="619566"/>
                    <a:pt x="1984718" y="642593"/>
                  </a:cubicBezTo>
                  <a:cubicBezTo>
                    <a:pt x="1981120" y="656266"/>
                    <a:pt x="1985438" y="657706"/>
                    <a:pt x="1997672" y="658425"/>
                  </a:cubicBezTo>
                  <a:cubicBezTo>
                    <a:pt x="2027896" y="659864"/>
                    <a:pt x="2051643" y="644753"/>
                    <a:pt x="2076110" y="632519"/>
                  </a:cubicBezTo>
                  <a:cubicBezTo>
                    <a:pt x="2088344" y="626042"/>
                    <a:pt x="2104176" y="627481"/>
                    <a:pt x="2109213" y="608052"/>
                  </a:cubicBezTo>
                  <a:cubicBezTo>
                    <a:pt x="2118568" y="569912"/>
                    <a:pt x="2142315" y="536809"/>
                    <a:pt x="2145914" y="497230"/>
                  </a:cubicBezTo>
                  <a:cubicBezTo>
                    <a:pt x="2148072" y="476361"/>
                    <a:pt x="2160306" y="471323"/>
                    <a:pt x="2178297" y="470604"/>
                  </a:cubicBezTo>
                  <a:cubicBezTo>
                    <a:pt x="2197726" y="469884"/>
                    <a:pt x="2217876" y="469884"/>
                    <a:pt x="2236586" y="461249"/>
                  </a:cubicBezTo>
                  <a:cubicBezTo>
                    <a:pt x="2268969" y="446137"/>
                    <a:pt x="2304950" y="444697"/>
                    <a:pt x="2339492" y="436062"/>
                  </a:cubicBezTo>
                  <a:cubicBezTo>
                    <a:pt x="2358922" y="431025"/>
                    <a:pt x="2364679" y="438221"/>
                    <a:pt x="2368277" y="454772"/>
                  </a:cubicBezTo>
                  <a:cubicBezTo>
                    <a:pt x="2373314" y="476361"/>
                    <a:pt x="2366838" y="497949"/>
                    <a:pt x="2371155" y="518819"/>
                  </a:cubicBezTo>
                  <a:cubicBezTo>
                    <a:pt x="2374034" y="532491"/>
                    <a:pt x="2356763" y="551202"/>
                    <a:pt x="2373314" y="558398"/>
                  </a:cubicBezTo>
                  <a:cubicBezTo>
                    <a:pt x="2384828" y="563435"/>
                    <a:pt x="2402099" y="554080"/>
                    <a:pt x="2416492" y="551921"/>
                  </a:cubicBezTo>
                  <a:cubicBezTo>
                    <a:pt x="2442398" y="546884"/>
                    <a:pt x="2454632" y="533211"/>
                    <a:pt x="2452473" y="505146"/>
                  </a:cubicBezTo>
                  <a:cubicBezTo>
                    <a:pt x="2450314" y="469884"/>
                    <a:pt x="2451034" y="433903"/>
                    <a:pt x="2439519" y="399361"/>
                  </a:cubicBezTo>
                  <a:cubicBezTo>
                    <a:pt x="2434482" y="384969"/>
                    <a:pt x="2440959" y="377772"/>
                    <a:pt x="2451034" y="371296"/>
                  </a:cubicBezTo>
                  <a:cubicBezTo>
                    <a:pt x="2459669" y="366259"/>
                    <a:pt x="2469744" y="362661"/>
                    <a:pt x="2479099" y="358343"/>
                  </a:cubicBezTo>
                  <a:cubicBezTo>
                    <a:pt x="2498528" y="349707"/>
                    <a:pt x="2517958" y="341072"/>
                    <a:pt x="2536668" y="331717"/>
                  </a:cubicBezTo>
                  <a:cubicBezTo>
                    <a:pt x="2549622" y="325240"/>
                    <a:pt x="2561855" y="322361"/>
                    <a:pt x="2573369" y="330997"/>
                  </a:cubicBezTo>
                  <a:cubicBezTo>
                    <a:pt x="2598556" y="349707"/>
                    <a:pt x="2621584" y="370576"/>
                    <a:pt x="2617266" y="406557"/>
                  </a:cubicBezTo>
                  <a:cubicBezTo>
                    <a:pt x="2615827" y="417352"/>
                    <a:pt x="2620864" y="426707"/>
                    <a:pt x="2623743" y="436062"/>
                  </a:cubicBezTo>
                  <a:cubicBezTo>
                    <a:pt x="2626621" y="446856"/>
                    <a:pt x="2633098" y="449735"/>
                    <a:pt x="2642453" y="443978"/>
                  </a:cubicBezTo>
                  <a:cubicBezTo>
                    <a:pt x="2685630" y="420230"/>
                    <a:pt x="2732406" y="400800"/>
                    <a:pt x="2759032" y="355464"/>
                  </a:cubicBezTo>
                  <a:cubicBezTo>
                    <a:pt x="2787817" y="305810"/>
                    <a:pt x="2818760" y="259035"/>
                    <a:pt x="2820200" y="197147"/>
                  </a:cubicBezTo>
                  <a:cubicBezTo>
                    <a:pt x="2821639" y="147493"/>
                    <a:pt x="2836032" y="97840"/>
                    <a:pt x="2833873" y="47466"/>
                  </a:cubicBezTo>
                  <a:cubicBezTo>
                    <a:pt x="2834592" y="-2907"/>
                    <a:pt x="2834592" y="-2907"/>
                    <a:pt x="2784938" y="2130"/>
                  </a:cubicBezTo>
                  <a:close/>
                </a:path>
              </a:pathLst>
            </a:custGeom>
            <a:solidFill>
              <a:schemeClr val="accent3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D9A4D5D9-329C-441F-86D5-FC522A156328}"/>
                </a:ext>
              </a:extLst>
            </p:cNvPr>
            <p:cNvGrpSpPr/>
            <p:nvPr/>
          </p:nvGrpSpPr>
          <p:grpSpPr>
            <a:xfrm>
              <a:off x="3953461" y="3999886"/>
              <a:ext cx="385692" cy="543008"/>
              <a:chOff x="5638989" y="3925342"/>
              <a:chExt cx="493914" cy="695372"/>
            </a:xfrm>
            <a:solidFill>
              <a:schemeClr val="accent5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DAA498EB-E810-4460-AE1B-D41E798480F1}"/>
                  </a:ext>
                </a:extLst>
              </p:cNvPr>
              <p:cNvSpPr/>
              <p:nvPr/>
            </p:nvSpPr>
            <p:spPr>
              <a:xfrm>
                <a:off x="5638989" y="3925342"/>
                <a:ext cx="493914" cy="695372"/>
              </a:xfrm>
              <a:custGeom>
                <a:avLst/>
                <a:gdLst>
                  <a:gd name="connsiteX0" fmla="*/ 462767 w 493914"/>
                  <a:gd name="connsiteY0" fmla="*/ 149159 h 695372"/>
                  <a:gd name="connsiteX1" fmla="*/ 408076 w 493914"/>
                  <a:gd name="connsiteY1" fmla="*/ 65682 h 695372"/>
                  <a:gd name="connsiteX2" fmla="*/ 354104 w 493914"/>
                  <a:gd name="connsiteY2" fmla="*/ 22505 h 695372"/>
                  <a:gd name="connsiteX3" fmla="*/ 280702 w 493914"/>
                  <a:gd name="connsiteY3" fmla="*/ 20346 h 695372"/>
                  <a:gd name="connsiteX4" fmla="*/ 246161 w 493914"/>
                  <a:gd name="connsiteY4" fmla="*/ 11711 h 695372"/>
                  <a:gd name="connsiteX5" fmla="*/ 173478 w 493914"/>
                  <a:gd name="connsiteY5" fmla="*/ 24664 h 695372"/>
                  <a:gd name="connsiteX6" fmla="*/ 123825 w 493914"/>
                  <a:gd name="connsiteY6" fmla="*/ 52010 h 695372"/>
                  <a:gd name="connsiteX7" fmla="*/ 67694 w 493914"/>
                  <a:gd name="connsiteY7" fmla="*/ 101664 h 695372"/>
                  <a:gd name="connsiteX8" fmla="*/ 61218 w 493914"/>
                  <a:gd name="connsiteY8" fmla="*/ 116776 h 695372"/>
                  <a:gd name="connsiteX9" fmla="*/ 34591 w 493914"/>
                  <a:gd name="connsiteY9" fmla="*/ 188018 h 695372"/>
                  <a:gd name="connsiteX10" fmla="*/ 6526 w 493914"/>
                  <a:gd name="connsiteY10" fmla="*/ 249906 h 695372"/>
                  <a:gd name="connsiteX11" fmla="*/ 769 w 493914"/>
                  <a:gd name="connsiteY11" fmla="*/ 262140 h 695372"/>
                  <a:gd name="connsiteX12" fmla="*/ 9405 w 493914"/>
                  <a:gd name="connsiteY12" fmla="*/ 430531 h 695372"/>
                  <a:gd name="connsiteX13" fmla="*/ 18040 w 493914"/>
                  <a:gd name="connsiteY13" fmla="*/ 439886 h 695372"/>
                  <a:gd name="connsiteX14" fmla="*/ 23797 w 493914"/>
                  <a:gd name="connsiteY14" fmla="*/ 429092 h 695372"/>
                  <a:gd name="connsiteX15" fmla="*/ 24517 w 493914"/>
                  <a:gd name="connsiteY15" fmla="*/ 378718 h 695372"/>
                  <a:gd name="connsiteX16" fmla="*/ 32433 w 493914"/>
                  <a:gd name="connsiteY16" fmla="*/ 360728 h 695372"/>
                  <a:gd name="connsiteX17" fmla="*/ 43946 w 493914"/>
                  <a:gd name="connsiteY17" fmla="*/ 377999 h 695372"/>
                  <a:gd name="connsiteX18" fmla="*/ 46106 w 493914"/>
                  <a:gd name="connsiteY18" fmla="*/ 394550 h 695372"/>
                  <a:gd name="connsiteX19" fmla="*/ 84246 w 493914"/>
                  <a:gd name="connsiteY19" fmla="*/ 461475 h 695372"/>
                  <a:gd name="connsiteX20" fmla="*/ 126703 w 493914"/>
                  <a:gd name="connsiteY20" fmla="*/ 544951 h 695372"/>
                  <a:gd name="connsiteX21" fmla="*/ 127423 w 493914"/>
                  <a:gd name="connsiteY21" fmla="*/ 626268 h 695372"/>
                  <a:gd name="connsiteX22" fmla="*/ 139657 w 493914"/>
                  <a:gd name="connsiteY22" fmla="*/ 647857 h 695372"/>
                  <a:gd name="connsiteX23" fmla="*/ 153329 w 493914"/>
                  <a:gd name="connsiteY23" fmla="*/ 625549 h 695372"/>
                  <a:gd name="connsiteX24" fmla="*/ 149012 w 493914"/>
                  <a:gd name="connsiteY24" fmla="*/ 547110 h 695372"/>
                  <a:gd name="connsiteX25" fmla="*/ 161245 w 493914"/>
                  <a:gd name="connsiteY25" fmla="*/ 524802 h 695372"/>
                  <a:gd name="connsiteX26" fmla="*/ 243282 w 493914"/>
                  <a:gd name="connsiteY26" fmla="*/ 580212 h 695372"/>
                  <a:gd name="connsiteX27" fmla="*/ 244002 w 493914"/>
                  <a:gd name="connsiteY27" fmla="*/ 667287 h 695372"/>
                  <a:gd name="connsiteX28" fmla="*/ 255516 w 493914"/>
                  <a:gd name="connsiteY28" fmla="*/ 695352 h 695372"/>
                  <a:gd name="connsiteX29" fmla="*/ 266310 w 493914"/>
                  <a:gd name="connsiteY29" fmla="*/ 665848 h 695372"/>
                  <a:gd name="connsiteX30" fmla="*/ 266310 w 493914"/>
                  <a:gd name="connsiteY30" fmla="*/ 561502 h 695372"/>
                  <a:gd name="connsiteX31" fmla="*/ 294375 w 493914"/>
                  <a:gd name="connsiteY31" fmla="*/ 521204 h 695372"/>
                  <a:gd name="connsiteX32" fmla="*/ 436141 w 493914"/>
                  <a:gd name="connsiteY32" fmla="*/ 454998 h 695372"/>
                  <a:gd name="connsiteX33" fmla="*/ 440459 w 493914"/>
                  <a:gd name="connsiteY33" fmla="*/ 533437 h 695372"/>
                  <a:gd name="connsiteX34" fmla="*/ 449094 w 493914"/>
                  <a:gd name="connsiteY34" fmla="*/ 569418 h 695372"/>
                  <a:gd name="connsiteX35" fmla="*/ 461327 w 493914"/>
                  <a:gd name="connsiteY35" fmla="*/ 535596 h 695372"/>
                  <a:gd name="connsiteX36" fmla="*/ 463487 w 493914"/>
                  <a:gd name="connsiteY36" fmla="*/ 448522 h 695372"/>
                  <a:gd name="connsiteX37" fmla="*/ 480038 w 493914"/>
                  <a:gd name="connsiteY37" fmla="*/ 312513 h 695372"/>
                  <a:gd name="connsiteX38" fmla="*/ 475000 w 493914"/>
                  <a:gd name="connsiteY38" fmla="*/ 376559 h 695372"/>
                  <a:gd name="connsiteX39" fmla="*/ 482916 w 493914"/>
                  <a:gd name="connsiteY39" fmla="*/ 395989 h 695372"/>
                  <a:gd name="connsiteX40" fmla="*/ 490832 w 493914"/>
                  <a:gd name="connsiteY40" fmla="*/ 377999 h 695372"/>
                  <a:gd name="connsiteX41" fmla="*/ 493710 w 493914"/>
                  <a:gd name="connsiteY41" fmla="*/ 237672 h 695372"/>
                  <a:gd name="connsiteX42" fmla="*/ 462767 w 493914"/>
                  <a:gd name="connsiteY42" fmla="*/ 149159 h 695372"/>
                  <a:gd name="connsiteX43" fmla="*/ 330356 w 493914"/>
                  <a:gd name="connsiteY43" fmla="*/ 363606 h 695372"/>
                  <a:gd name="connsiteX44" fmla="*/ 277824 w 493914"/>
                  <a:gd name="connsiteY44" fmla="*/ 422615 h 695372"/>
                  <a:gd name="connsiteX45" fmla="*/ 228889 w 493914"/>
                  <a:gd name="connsiteY45" fmla="*/ 411821 h 695372"/>
                  <a:gd name="connsiteX46" fmla="*/ 190750 w 493914"/>
                  <a:gd name="connsiteY46" fmla="*/ 394550 h 695372"/>
                  <a:gd name="connsiteX47" fmla="*/ 167002 w 493914"/>
                  <a:gd name="connsiteY47" fmla="*/ 357130 h 695372"/>
                  <a:gd name="connsiteX48" fmla="*/ 182114 w 493914"/>
                  <a:gd name="connsiteY48" fmla="*/ 285887 h 695372"/>
                  <a:gd name="connsiteX49" fmla="*/ 179236 w 493914"/>
                  <a:gd name="connsiteY49" fmla="*/ 217523 h 695372"/>
                  <a:gd name="connsiteX50" fmla="*/ 187151 w 493914"/>
                  <a:gd name="connsiteY50" fmla="*/ 150598 h 695372"/>
                  <a:gd name="connsiteX51" fmla="*/ 212338 w 493914"/>
                  <a:gd name="connsiteY51" fmla="*/ 136925 h 695372"/>
                  <a:gd name="connsiteX52" fmla="*/ 229609 w 493914"/>
                  <a:gd name="connsiteY52" fmla="*/ 159953 h 695372"/>
                  <a:gd name="connsiteX53" fmla="*/ 229609 w 493914"/>
                  <a:gd name="connsiteY53" fmla="*/ 229757 h 695372"/>
                  <a:gd name="connsiteX54" fmla="*/ 227450 w 493914"/>
                  <a:gd name="connsiteY54" fmla="*/ 252065 h 695372"/>
                  <a:gd name="connsiteX55" fmla="*/ 240404 w 493914"/>
                  <a:gd name="connsiteY55" fmla="*/ 273653 h 695372"/>
                  <a:gd name="connsiteX56" fmla="*/ 249039 w 493914"/>
                  <a:gd name="connsiteY56" fmla="*/ 251345 h 695372"/>
                  <a:gd name="connsiteX57" fmla="*/ 249039 w 493914"/>
                  <a:gd name="connsiteY57" fmla="*/ 206009 h 695372"/>
                  <a:gd name="connsiteX58" fmla="*/ 252637 w 493914"/>
                  <a:gd name="connsiteY58" fmla="*/ 158514 h 695372"/>
                  <a:gd name="connsiteX59" fmla="*/ 287179 w 493914"/>
                  <a:gd name="connsiteY59" fmla="*/ 127570 h 695372"/>
                  <a:gd name="connsiteX60" fmla="*/ 320282 w 493914"/>
                  <a:gd name="connsiteY60" fmla="*/ 168589 h 695372"/>
                  <a:gd name="connsiteX61" fmla="*/ 327478 w 493914"/>
                  <a:gd name="connsiteY61" fmla="*/ 252784 h 695372"/>
                  <a:gd name="connsiteX62" fmla="*/ 330356 w 493914"/>
                  <a:gd name="connsiteY62" fmla="*/ 363606 h 69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3914" h="695372">
                    <a:moveTo>
                      <a:pt x="462767" y="149159"/>
                    </a:moveTo>
                    <a:cubicBezTo>
                      <a:pt x="438300" y="126850"/>
                      <a:pt x="419589" y="97346"/>
                      <a:pt x="408076" y="65682"/>
                    </a:cubicBezTo>
                    <a:cubicBezTo>
                      <a:pt x="398001" y="37617"/>
                      <a:pt x="384328" y="23944"/>
                      <a:pt x="354104" y="22505"/>
                    </a:cubicBezTo>
                    <a:cubicBezTo>
                      <a:pt x="329637" y="21066"/>
                      <a:pt x="305170" y="21066"/>
                      <a:pt x="280702" y="20346"/>
                    </a:cubicBezTo>
                    <a:cubicBezTo>
                      <a:pt x="268469" y="19627"/>
                      <a:pt x="256235" y="18907"/>
                      <a:pt x="246161" y="11711"/>
                    </a:cubicBezTo>
                    <a:cubicBezTo>
                      <a:pt x="218815" y="-7719"/>
                      <a:pt x="195067" y="-2682"/>
                      <a:pt x="173478" y="24664"/>
                    </a:cubicBezTo>
                    <a:cubicBezTo>
                      <a:pt x="161245" y="40496"/>
                      <a:pt x="144694" y="53449"/>
                      <a:pt x="123825" y="52010"/>
                    </a:cubicBezTo>
                    <a:cubicBezTo>
                      <a:pt x="84246" y="48412"/>
                      <a:pt x="69133" y="61365"/>
                      <a:pt x="67694" y="101664"/>
                    </a:cubicBezTo>
                    <a:cubicBezTo>
                      <a:pt x="67694" y="106701"/>
                      <a:pt x="64816" y="113178"/>
                      <a:pt x="61218" y="116776"/>
                    </a:cubicBezTo>
                    <a:cubicBezTo>
                      <a:pt x="38190" y="135486"/>
                      <a:pt x="38909" y="162112"/>
                      <a:pt x="34591" y="188018"/>
                    </a:cubicBezTo>
                    <a:cubicBezTo>
                      <a:pt x="30993" y="210327"/>
                      <a:pt x="41068" y="240551"/>
                      <a:pt x="6526" y="249906"/>
                    </a:cubicBezTo>
                    <a:cubicBezTo>
                      <a:pt x="3648" y="250625"/>
                      <a:pt x="769" y="257822"/>
                      <a:pt x="769" y="262140"/>
                    </a:cubicBezTo>
                    <a:cubicBezTo>
                      <a:pt x="-2829" y="318270"/>
                      <a:pt x="7246" y="374401"/>
                      <a:pt x="9405" y="430531"/>
                    </a:cubicBezTo>
                    <a:cubicBezTo>
                      <a:pt x="9405" y="434849"/>
                      <a:pt x="11563" y="440606"/>
                      <a:pt x="18040" y="439886"/>
                    </a:cubicBezTo>
                    <a:cubicBezTo>
                      <a:pt x="24517" y="439167"/>
                      <a:pt x="23797" y="433410"/>
                      <a:pt x="23797" y="429092"/>
                    </a:cubicBezTo>
                    <a:cubicBezTo>
                      <a:pt x="23797" y="412541"/>
                      <a:pt x="23797" y="395270"/>
                      <a:pt x="24517" y="378718"/>
                    </a:cubicBezTo>
                    <a:cubicBezTo>
                      <a:pt x="24517" y="371522"/>
                      <a:pt x="22358" y="361447"/>
                      <a:pt x="32433" y="360728"/>
                    </a:cubicBezTo>
                    <a:cubicBezTo>
                      <a:pt x="41788" y="360728"/>
                      <a:pt x="42508" y="370803"/>
                      <a:pt x="43946" y="377999"/>
                    </a:cubicBezTo>
                    <a:cubicBezTo>
                      <a:pt x="45386" y="383036"/>
                      <a:pt x="46106" y="388793"/>
                      <a:pt x="46106" y="394550"/>
                    </a:cubicBezTo>
                    <a:cubicBezTo>
                      <a:pt x="45386" y="424774"/>
                      <a:pt x="58339" y="446363"/>
                      <a:pt x="84246" y="461475"/>
                    </a:cubicBezTo>
                    <a:cubicBezTo>
                      <a:pt x="115909" y="480185"/>
                      <a:pt x="125984" y="510409"/>
                      <a:pt x="126703" y="544951"/>
                    </a:cubicBezTo>
                    <a:cubicBezTo>
                      <a:pt x="127423" y="572297"/>
                      <a:pt x="126703" y="599642"/>
                      <a:pt x="127423" y="626268"/>
                    </a:cubicBezTo>
                    <a:cubicBezTo>
                      <a:pt x="127423" y="635623"/>
                      <a:pt x="125984" y="647138"/>
                      <a:pt x="139657" y="647857"/>
                    </a:cubicBezTo>
                    <a:cubicBezTo>
                      <a:pt x="154768" y="648577"/>
                      <a:pt x="154049" y="635623"/>
                      <a:pt x="153329" y="625549"/>
                    </a:cubicBezTo>
                    <a:cubicBezTo>
                      <a:pt x="151890" y="599642"/>
                      <a:pt x="149731" y="573016"/>
                      <a:pt x="149012" y="547110"/>
                    </a:cubicBezTo>
                    <a:cubicBezTo>
                      <a:pt x="148292" y="537755"/>
                      <a:pt x="149012" y="528400"/>
                      <a:pt x="161245" y="524802"/>
                    </a:cubicBezTo>
                    <a:cubicBezTo>
                      <a:pt x="187151" y="516886"/>
                      <a:pt x="241843" y="552147"/>
                      <a:pt x="243282" y="580212"/>
                    </a:cubicBezTo>
                    <a:cubicBezTo>
                      <a:pt x="244721" y="608997"/>
                      <a:pt x="243282" y="638502"/>
                      <a:pt x="244002" y="667287"/>
                    </a:cubicBezTo>
                    <a:cubicBezTo>
                      <a:pt x="244002" y="677361"/>
                      <a:pt x="235366" y="696072"/>
                      <a:pt x="255516" y="695352"/>
                    </a:cubicBezTo>
                    <a:cubicBezTo>
                      <a:pt x="274226" y="694633"/>
                      <a:pt x="266310" y="676642"/>
                      <a:pt x="266310" y="665848"/>
                    </a:cubicBezTo>
                    <a:cubicBezTo>
                      <a:pt x="267749" y="631306"/>
                      <a:pt x="267029" y="596764"/>
                      <a:pt x="266310" y="561502"/>
                    </a:cubicBezTo>
                    <a:cubicBezTo>
                      <a:pt x="265590" y="540633"/>
                      <a:pt x="275665" y="525521"/>
                      <a:pt x="294375" y="521204"/>
                    </a:cubicBezTo>
                    <a:cubicBezTo>
                      <a:pt x="346188" y="508970"/>
                      <a:pt x="397281" y="496736"/>
                      <a:pt x="436141" y="454998"/>
                    </a:cubicBezTo>
                    <a:cubicBezTo>
                      <a:pt x="451253" y="483063"/>
                      <a:pt x="439019" y="508250"/>
                      <a:pt x="440459" y="533437"/>
                    </a:cubicBezTo>
                    <a:cubicBezTo>
                      <a:pt x="441178" y="546391"/>
                      <a:pt x="431823" y="568699"/>
                      <a:pt x="449094" y="569418"/>
                    </a:cubicBezTo>
                    <a:cubicBezTo>
                      <a:pt x="467804" y="570857"/>
                      <a:pt x="460608" y="547829"/>
                      <a:pt x="461327" y="535596"/>
                    </a:cubicBezTo>
                    <a:cubicBezTo>
                      <a:pt x="463487" y="506811"/>
                      <a:pt x="462047" y="477307"/>
                      <a:pt x="463487" y="448522"/>
                    </a:cubicBezTo>
                    <a:cubicBezTo>
                      <a:pt x="465645" y="403186"/>
                      <a:pt x="464925" y="357130"/>
                      <a:pt x="480038" y="312513"/>
                    </a:cubicBezTo>
                    <a:cubicBezTo>
                      <a:pt x="478598" y="334102"/>
                      <a:pt x="477159" y="354971"/>
                      <a:pt x="475000" y="376559"/>
                    </a:cubicBezTo>
                    <a:cubicBezTo>
                      <a:pt x="474281" y="384475"/>
                      <a:pt x="470683" y="395989"/>
                      <a:pt x="482916" y="395989"/>
                    </a:cubicBezTo>
                    <a:cubicBezTo>
                      <a:pt x="493710" y="395989"/>
                      <a:pt x="490832" y="385195"/>
                      <a:pt x="490832" y="377999"/>
                    </a:cubicBezTo>
                    <a:cubicBezTo>
                      <a:pt x="492991" y="331223"/>
                      <a:pt x="491552" y="284448"/>
                      <a:pt x="493710" y="237672"/>
                    </a:cubicBezTo>
                    <a:cubicBezTo>
                      <a:pt x="495150" y="206009"/>
                      <a:pt x="489393" y="174346"/>
                      <a:pt x="462767" y="149159"/>
                    </a:cubicBezTo>
                    <a:close/>
                    <a:moveTo>
                      <a:pt x="330356" y="363606"/>
                    </a:moveTo>
                    <a:cubicBezTo>
                      <a:pt x="326038" y="388793"/>
                      <a:pt x="299412" y="406784"/>
                      <a:pt x="277824" y="422615"/>
                    </a:cubicBezTo>
                    <a:cubicBezTo>
                      <a:pt x="260553" y="434849"/>
                      <a:pt x="244721" y="418297"/>
                      <a:pt x="228889" y="411821"/>
                    </a:cubicBezTo>
                    <a:cubicBezTo>
                      <a:pt x="215936" y="406784"/>
                      <a:pt x="203703" y="396709"/>
                      <a:pt x="190750" y="394550"/>
                    </a:cubicBezTo>
                    <a:cubicBezTo>
                      <a:pt x="166282" y="390952"/>
                      <a:pt x="161965" y="377999"/>
                      <a:pt x="167002" y="357130"/>
                    </a:cubicBezTo>
                    <a:cubicBezTo>
                      <a:pt x="172759" y="333382"/>
                      <a:pt x="176357" y="309635"/>
                      <a:pt x="182114" y="285887"/>
                    </a:cubicBezTo>
                    <a:cubicBezTo>
                      <a:pt x="187871" y="262140"/>
                      <a:pt x="187871" y="240551"/>
                      <a:pt x="179236" y="217523"/>
                    </a:cubicBezTo>
                    <a:cubicBezTo>
                      <a:pt x="169880" y="194495"/>
                      <a:pt x="174198" y="171467"/>
                      <a:pt x="187151" y="150598"/>
                    </a:cubicBezTo>
                    <a:cubicBezTo>
                      <a:pt x="192908" y="141243"/>
                      <a:pt x="200105" y="134047"/>
                      <a:pt x="212338" y="136925"/>
                    </a:cubicBezTo>
                    <a:cubicBezTo>
                      <a:pt x="223852" y="139804"/>
                      <a:pt x="228889" y="148439"/>
                      <a:pt x="229609" y="159953"/>
                    </a:cubicBezTo>
                    <a:cubicBezTo>
                      <a:pt x="231768" y="182981"/>
                      <a:pt x="231768" y="206729"/>
                      <a:pt x="229609" y="229757"/>
                    </a:cubicBezTo>
                    <a:cubicBezTo>
                      <a:pt x="228889" y="236953"/>
                      <a:pt x="227450" y="244869"/>
                      <a:pt x="227450" y="252065"/>
                    </a:cubicBezTo>
                    <a:cubicBezTo>
                      <a:pt x="228170" y="261420"/>
                      <a:pt x="228889" y="274373"/>
                      <a:pt x="240404" y="273653"/>
                    </a:cubicBezTo>
                    <a:cubicBezTo>
                      <a:pt x="254076" y="272934"/>
                      <a:pt x="248319" y="259980"/>
                      <a:pt x="249039" y="251345"/>
                    </a:cubicBezTo>
                    <a:cubicBezTo>
                      <a:pt x="249759" y="238392"/>
                      <a:pt x="249039" y="225439"/>
                      <a:pt x="249039" y="206009"/>
                    </a:cubicBezTo>
                    <a:cubicBezTo>
                      <a:pt x="249759" y="194495"/>
                      <a:pt x="251198" y="176504"/>
                      <a:pt x="252637" y="158514"/>
                    </a:cubicBezTo>
                    <a:cubicBezTo>
                      <a:pt x="254796" y="137645"/>
                      <a:pt x="264151" y="124692"/>
                      <a:pt x="287179" y="127570"/>
                    </a:cubicBezTo>
                    <a:cubicBezTo>
                      <a:pt x="310207" y="130448"/>
                      <a:pt x="323880" y="146280"/>
                      <a:pt x="320282" y="168589"/>
                    </a:cubicBezTo>
                    <a:cubicBezTo>
                      <a:pt x="315244" y="198093"/>
                      <a:pt x="328197" y="226159"/>
                      <a:pt x="327478" y="252784"/>
                    </a:cubicBezTo>
                    <a:cubicBezTo>
                      <a:pt x="326038" y="290205"/>
                      <a:pt x="336833" y="327625"/>
                      <a:pt x="330356" y="363606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D35EA0BD-C409-4ECD-89DC-B76B413328F3}"/>
                  </a:ext>
                </a:extLst>
              </p:cNvPr>
              <p:cNvSpPr/>
              <p:nvPr/>
            </p:nvSpPr>
            <p:spPr>
              <a:xfrm>
                <a:off x="5863343" y="4275965"/>
                <a:ext cx="29003" cy="43257"/>
              </a:xfrm>
              <a:custGeom>
                <a:avLst/>
                <a:gdLst>
                  <a:gd name="connsiteX0" fmla="*/ 18928 w 29003"/>
                  <a:gd name="connsiteY0" fmla="*/ 30 h 43257"/>
                  <a:gd name="connsiteX1" fmla="*/ 218 w 29003"/>
                  <a:gd name="connsiteY1" fmla="*/ 27376 h 43257"/>
                  <a:gd name="connsiteX2" fmla="*/ 15330 w 29003"/>
                  <a:gd name="connsiteY2" fmla="*/ 43208 h 43257"/>
                  <a:gd name="connsiteX3" fmla="*/ 29003 w 29003"/>
                  <a:gd name="connsiteY3" fmla="*/ 20180 h 43257"/>
                  <a:gd name="connsiteX4" fmla="*/ 18928 w 29003"/>
                  <a:gd name="connsiteY4" fmla="*/ 30 h 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03" h="43257">
                    <a:moveTo>
                      <a:pt x="18928" y="30"/>
                    </a:moveTo>
                    <a:cubicBezTo>
                      <a:pt x="4536" y="750"/>
                      <a:pt x="1657" y="15862"/>
                      <a:pt x="218" y="27376"/>
                    </a:cubicBezTo>
                    <a:cubicBezTo>
                      <a:pt x="-1221" y="36731"/>
                      <a:pt x="4536" y="43927"/>
                      <a:pt x="15330" y="43208"/>
                    </a:cubicBezTo>
                    <a:cubicBezTo>
                      <a:pt x="30442" y="41768"/>
                      <a:pt x="27564" y="29535"/>
                      <a:pt x="29003" y="20180"/>
                    </a:cubicBezTo>
                    <a:cubicBezTo>
                      <a:pt x="27564" y="11544"/>
                      <a:pt x="29722" y="-690"/>
                      <a:pt x="18928" y="30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952DD9-E88E-4FA3-AF76-6967034C08AB}"/>
                </a:ext>
              </a:extLst>
            </p:cNvPr>
            <p:cNvSpPr/>
            <p:nvPr/>
          </p:nvSpPr>
          <p:spPr>
            <a:xfrm>
              <a:off x="4361622" y="4004850"/>
              <a:ext cx="359738" cy="575696"/>
            </a:xfrm>
            <a:custGeom>
              <a:avLst/>
              <a:gdLst>
                <a:gd name="connsiteX0" fmla="*/ 96237 w 460678"/>
                <a:gd name="connsiteY0" fmla="*/ 263698 h 737233"/>
                <a:gd name="connsiteX1" fmla="*/ 50181 w 460678"/>
                <a:gd name="connsiteY1" fmla="*/ 195334 h 737233"/>
                <a:gd name="connsiteX2" fmla="*/ 24994 w 460678"/>
                <a:gd name="connsiteY2" fmla="*/ 206128 h 737233"/>
                <a:gd name="connsiteX3" fmla="*/ 18517 w 460678"/>
                <a:gd name="connsiteY3" fmla="*/ 241390 h 737233"/>
                <a:gd name="connsiteX4" fmla="*/ 14919 w 460678"/>
                <a:gd name="connsiteY4" fmla="*/ 137045 h 737233"/>
                <a:gd name="connsiteX5" fmla="*/ 73209 w 460678"/>
                <a:gd name="connsiteY5" fmla="*/ 80194 h 737233"/>
                <a:gd name="connsiteX6" fmla="*/ 116386 w 460678"/>
                <a:gd name="connsiteY6" fmla="*/ 36298 h 737233"/>
                <a:gd name="connsiteX7" fmla="*/ 192666 w 460678"/>
                <a:gd name="connsiteY7" fmla="*/ 13989 h 737233"/>
                <a:gd name="connsiteX8" fmla="*/ 230086 w 460678"/>
                <a:gd name="connsiteY8" fmla="*/ 6073 h 737233"/>
                <a:gd name="connsiteX9" fmla="*/ 277581 w 460678"/>
                <a:gd name="connsiteY9" fmla="*/ 13989 h 737233"/>
                <a:gd name="connsiteX10" fmla="*/ 316441 w 460678"/>
                <a:gd name="connsiteY10" fmla="*/ 19746 h 737233"/>
                <a:gd name="connsiteX11" fmla="*/ 365375 w 460678"/>
                <a:gd name="connsiteY11" fmla="*/ 33419 h 737233"/>
                <a:gd name="connsiteX12" fmla="*/ 408553 w 460678"/>
                <a:gd name="connsiteY12" fmla="*/ 64363 h 737233"/>
                <a:gd name="connsiteX13" fmla="*/ 423665 w 460678"/>
                <a:gd name="connsiteY13" fmla="*/ 75157 h 737233"/>
                <a:gd name="connsiteX14" fmla="*/ 458926 w 460678"/>
                <a:gd name="connsiteY14" fmla="*/ 196053 h 737233"/>
                <a:gd name="connsiteX15" fmla="*/ 452450 w 460678"/>
                <a:gd name="connsiteY15" fmla="*/ 368763 h 737233"/>
                <a:gd name="connsiteX16" fmla="*/ 451730 w 460678"/>
                <a:gd name="connsiteY16" fmla="*/ 385314 h 737233"/>
                <a:gd name="connsiteX17" fmla="*/ 439497 w 460678"/>
                <a:gd name="connsiteY17" fmla="*/ 406183 h 737233"/>
                <a:gd name="connsiteX18" fmla="*/ 430141 w 460678"/>
                <a:gd name="connsiteY18" fmla="*/ 385314 h 737233"/>
                <a:gd name="connsiteX19" fmla="*/ 436618 w 460678"/>
                <a:gd name="connsiteY19" fmla="*/ 265137 h 737233"/>
                <a:gd name="connsiteX20" fmla="*/ 438777 w 460678"/>
                <a:gd name="connsiteY20" fmla="*/ 205409 h 737233"/>
                <a:gd name="connsiteX21" fmla="*/ 411431 w 460678"/>
                <a:gd name="connsiteY21" fmla="*/ 246427 h 737233"/>
                <a:gd name="connsiteX22" fmla="*/ 402796 w 460678"/>
                <a:gd name="connsiteY22" fmla="*/ 310474 h 737233"/>
                <a:gd name="connsiteX23" fmla="*/ 392721 w 460678"/>
                <a:gd name="connsiteY23" fmla="*/ 321268 h 737233"/>
                <a:gd name="connsiteX24" fmla="*/ 386244 w 460678"/>
                <a:gd name="connsiteY24" fmla="*/ 310474 h 737233"/>
                <a:gd name="connsiteX25" fmla="*/ 383366 w 460678"/>
                <a:gd name="connsiteY25" fmla="*/ 285287 h 737233"/>
                <a:gd name="connsiteX26" fmla="*/ 350983 w 460678"/>
                <a:gd name="connsiteY26" fmla="*/ 298240 h 737233"/>
                <a:gd name="connsiteX27" fmla="*/ 337310 w 460678"/>
                <a:gd name="connsiteY27" fmla="*/ 311913 h 737233"/>
                <a:gd name="connsiteX28" fmla="*/ 313563 w 460678"/>
                <a:gd name="connsiteY28" fmla="*/ 322707 h 737233"/>
                <a:gd name="connsiteX29" fmla="*/ 254553 w 460678"/>
                <a:gd name="connsiteY29" fmla="*/ 368043 h 737233"/>
                <a:gd name="connsiteX30" fmla="*/ 296291 w 460678"/>
                <a:gd name="connsiteY30" fmla="*/ 410501 h 737233"/>
                <a:gd name="connsiteX31" fmla="*/ 366095 w 460678"/>
                <a:gd name="connsiteY31" fmla="*/ 395389 h 737233"/>
                <a:gd name="connsiteX32" fmla="*/ 425104 w 460678"/>
                <a:gd name="connsiteY32" fmla="*/ 417697 h 737233"/>
                <a:gd name="connsiteX33" fmla="*/ 435898 w 460678"/>
                <a:gd name="connsiteY33" fmla="*/ 505491 h 737233"/>
                <a:gd name="connsiteX34" fmla="*/ 430141 w 460678"/>
                <a:gd name="connsiteY34" fmla="*/ 713462 h 737233"/>
                <a:gd name="connsiteX35" fmla="*/ 420067 w 460678"/>
                <a:gd name="connsiteY35" fmla="*/ 737209 h 737233"/>
                <a:gd name="connsiteX36" fmla="*/ 409992 w 460678"/>
                <a:gd name="connsiteY36" fmla="*/ 712743 h 737233"/>
                <a:gd name="connsiteX37" fmla="*/ 409992 w 460678"/>
                <a:gd name="connsiteY37" fmla="*/ 544351 h 737233"/>
                <a:gd name="connsiteX38" fmla="*/ 380487 w 460678"/>
                <a:gd name="connsiteY38" fmla="*/ 511968 h 737233"/>
                <a:gd name="connsiteX39" fmla="*/ 315002 w 460678"/>
                <a:gd name="connsiteY39" fmla="*/ 574575 h 737233"/>
                <a:gd name="connsiteX40" fmla="*/ 316441 w 460678"/>
                <a:gd name="connsiteY40" fmla="*/ 670285 h 737233"/>
                <a:gd name="connsiteX41" fmla="*/ 305646 w 460678"/>
                <a:gd name="connsiteY41" fmla="*/ 686836 h 737233"/>
                <a:gd name="connsiteX42" fmla="*/ 292693 w 460678"/>
                <a:gd name="connsiteY42" fmla="*/ 668845 h 737233"/>
                <a:gd name="connsiteX43" fmla="*/ 297011 w 460678"/>
                <a:gd name="connsiteY43" fmla="*/ 629986 h 737233"/>
                <a:gd name="connsiteX44" fmla="*/ 294852 w 460678"/>
                <a:gd name="connsiteY44" fmla="*/ 573855 h 737233"/>
                <a:gd name="connsiteX45" fmla="*/ 228647 w 460678"/>
                <a:gd name="connsiteY45" fmla="*/ 529239 h 737233"/>
                <a:gd name="connsiteX46" fmla="*/ 214255 w 460678"/>
                <a:gd name="connsiteY46" fmla="*/ 557304 h 737233"/>
                <a:gd name="connsiteX47" fmla="*/ 206339 w 460678"/>
                <a:gd name="connsiteY47" fmla="*/ 591846 h 737233"/>
                <a:gd name="connsiteX48" fmla="*/ 194105 w 460678"/>
                <a:gd name="connsiteY48" fmla="*/ 559463 h 737233"/>
                <a:gd name="connsiteX49" fmla="*/ 161003 w 460678"/>
                <a:gd name="connsiteY49" fmla="*/ 523482 h 737233"/>
                <a:gd name="connsiteX50" fmla="*/ 119265 w 460678"/>
                <a:gd name="connsiteY50" fmla="*/ 565220 h 737233"/>
                <a:gd name="connsiteX51" fmla="*/ 111348 w 460678"/>
                <a:gd name="connsiteY51" fmla="*/ 696911 h 737233"/>
                <a:gd name="connsiteX52" fmla="*/ 109190 w 460678"/>
                <a:gd name="connsiteY52" fmla="*/ 722098 h 737233"/>
                <a:gd name="connsiteX53" fmla="*/ 95517 w 460678"/>
                <a:gd name="connsiteY53" fmla="*/ 735770 h 737233"/>
                <a:gd name="connsiteX54" fmla="*/ 87601 w 460678"/>
                <a:gd name="connsiteY54" fmla="*/ 717780 h 737233"/>
                <a:gd name="connsiteX55" fmla="*/ 95517 w 460678"/>
                <a:gd name="connsiteY55" fmla="*/ 580332 h 737233"/>
                <a:gd name="connsiteX56" fmla="*/ 24274 w 460678"/>
                <a:gd name="connsiteY56" fmla="*/ 483902 h 737233"/>
                <a:gd name="connsiteX57" fmla="*/ 31471 w 460678"/>
                <a:gd name="connsiteY57" fmla="*/ 598322 h 737233"/>
                <a:gd name="connsiteX58" fmla="*/ 26433 w 460678"/>
                <a:gd name="connsiteY58" fmla="*/ 621350 h 737233"/>
                <a:gd name="connsiteX59" fmla="*/ 10601 w 460678"/>
                <a:gd name="connsiteY59" fmla="*/ 622070 h 737233"/>
                <a:gd name="connsiteX60" fmla="*/ 6284 w 460678"/>
                <a:gd name="connsiteY60" fmla="*/ 601201 h 737233"/>
                <a:gd name="connsiteX61" fmla="*/ 1246 w 460678"/>
                <a:gd name="connsiteY61" fmla="*/ 472389 h 737233"/>
                <a:gd name="connsiteX62" fmla="*/ 20676 w 460678"/>
                <a:gd name="connsiteY62" fmla="*/ 442164 h 737233"/>
                <a:gd name="connsiteX63" fmla="*/ 48022 w 460678"/>
                <a:gd name="connsiteY63" fmla="*/ 409781 h 737233"/>
                <a:gd name="connsiteX64" fmla="*/ 129339 w 460678"/>
                <a:gd name="connsiteY64" fmla="*/ 337100 h 737233"/>
                <a:gd name="connsiteX65" fmla="*/ 178274 w 460678"/>
                <a:gd name="connsiteY65" fmla="*/ 308315 h 737233"/>
                <a:gd name="connsiteX66" fmla="*/ 206339 w 460678"/>
                <a:gd name="connsiteY66" fmla="*/ 286006 h 737233"/>
                <a:gd name="connsiteX67" fmla="*/ 246638 w 460678"/>
                <a:gd name="connsiteY67" fmla="*/ 252184 h 737233"/>
                <a:gd name="connsiteX68" fmla="*/ 286936 w 460678"/>
                <a:gd name="connsiteY68" fmla="*/ 222679 h 737233"/>
                <a:gd name="connsiteX69" fmla="*/ 308525 w 460678"/>
                <a:gd name="connsiteY69" fmla="*/ 193175 h 737233"/>
                <a:gd name="connsiteX70" fmla="*/ 253834 w 460678"/>
                <a:gd name="connsiteY70" fmla="*/ 132727 h 737233"/>
                <a:gd name="connsiteX71" fmla="*/ 195544 w 460678"/>
                <a:gd name="connsiteY71" fmla="*/ 125530 h 737233"/>
                <a:gd name="connsiteX72" fmla="*/ 154526 w 460678"/>
                <a:gd name="connsiteY72" fmla="*/ 153596 h 737233"/>
                <a:gd name="connsiteX73" fmla="*/ 128620 w 460678"/>
                <a:gd name="connsiteY73" fmla="*/ 201091 h 737233"/>
                <a:gd name="connsiteX74" fmla="*/ 96237 w 460678"/>
                <a:gd name="connsiteY74" fmla="*/ 263698 h 73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60678" h="737233">
                  <a:moveTo>
                    <a:pt x="96237" y="263698"/>
                  </a:moveTo>
                  <a:cubicBezTo>
                    <a:pt x="94797" y="229876"/>
                    <a:pt x="73209" y="212605"/>
                    <a:pt x="50181" y="195334"/>
                  </a:cubicBezTo>
                  <a:cubicBezTo>
                    <a:pt x="34349" y="183820"/>
                    <a:pt x="25714" y="182381"/>
                    <a:pt x="24994" y="206128"/>
                  </a:cubicBezTo>
                  <a:cubicBezTo>
                    <a:pt x="24994" y="217642"/>
                    <a:pt x="27153" y="230596"/>
                    <a:pt x="18517" y="241390"/>
                  </a:cubicBezTo>
                  <a:cubicBezTo>
                    <a:pt x="-3071" y="219081"/>
                    <a:pt x="-6669" y="160072"/>
                    <a:pt x="14919" y="137045"/>
                  </a:cubicBezTo>
                  <a:cubicBezTo>
                    <a:pt x="32910" y="116895"/>
                    <a:pt x="53059" y="98904"/>
                    <a:pt x="73209" y="80194"/>
                  </a:cubicBezTo>
                  <a:cubicBezTo>
                    <a:pt x="88321" y="66521"/>
                    <a:pt x="103433" y="52849"/>
                    <a:pt x="116386" y="36298"/>
                  </a:cubicBezTo>
                  <a:cubicBezTo>
                    <a:pt x="140853" y="5353"/>
                    <a:pt x="153806" y="1755"/>
                    <a:pt x="192666" y="13989"/>
                  </a:cubicBezTo>
                  <a:cubicBezTo>
                    <a:pt x="206339" y="18307"/>
                    <a:pt x="217853" y="11830"/>
                    <a:pt x="230086" y="6073"/>
                  </a:cubicBezTo>
                  <a:cubicBezTo>
                    <a:pt x="247357" y="-1123"/>
                    <a:pt x="263189" y="-5441"/>
                    <a:pt x="277581" y="13989"/>
                  </a:cubicBezTo>
                  <a:cubicBezTo>
                    <a:pt x="286936" y="26942"/>
                    <a:pt x="303488" y="25503"/>
                    <a:pt x="316441" y="19746"/>
                  </a:cubicBezTo>
                  <a:cubicBezTo>
                    <a:pt x="337310" y="11111"/>
                    <a:pt x="352422" y="17587"/>
                    <a:pt x="365375" y="33419"/>
                  </a:cubicBezTo>
                  <a:cubicBezTo>
                    <a:pt x="376889" y="47092"/>
                    <a:pt x="391282" y="57886"/>
                    <a:pt x="408553" y="64363"/>
                  </a:cubicBezTo>
                  <a:cubicBezTo>
                    <a:pt x="414310" y="66521"/>
                    <a:pt x="423665" y="70839"/>
                    <a:pt x="423665" y="75157"/>
                  </a:cubicBezTo>
                  <a:cubicBezTo>
                    <a:pt x="427263" y="117615"/>
                    <a:pt x="469721" y="147839"/>
                    <a:pt x="458926" y="196053"/>
                  </a:cubicBezTo>
                  <a:cubicBezTo>
                    <a:pt x="445973" y="252904"/>
                    <a:pt x="461805" y="311193"/>
                    <a:pt x="452450" y="368763"/>
                  </a:cubicBezTo>
                  <a:cubicBezTo>
                    <a:pt x="451730" y="374520"/>
                    <a:pt x="452450" y="380277"/>
                    <a:pt x="451730" y="385314"/>
                  </a:cubicBezTo>
                  <a:cubicBezTo>
                    <a:pt x="450291" y="393950"/>
                    <a:pt x="452450" y="406903"/>
                    <a:pt x="439497" y="406183"/>
                  </a:cubicBezTo>
                  <a:cubicBezTo>
                    <a:pt x="429422" y="405464"/>
                    <a:pt x="430141" y="393950"/>
                    <a:pt x="430141" y="385314"/>
                  </a:cubicBezTo>
                  <a:cubicBezTo>
                    <a:pt x="430141" y="345015"/>
                    <a:pt x="427982" y="304717"/>
                    <a:pt x="436618" y="265137"/>
                  </a:cubicBezTo>
                  <a:cubicBezTo>
                    <a:pt x="440936" y="246427"/>
                    <a:pt x="443095" y="226997"/>
                    <a:pt x="438777" y="205409"/>
                  </a:cubicBezTo>
                  <a:cubicBezTo>
                    <a:pt x="420067" y="214764"/>
                    <a:pt x="412870" y="228436"/>
                    <a:pt x="411431" y="246427"/>
                  </a:cubicBezTo>
                  <a:cubicBezTo>
                    <a:pt x="409272" y="268016"/>
                    <a:pt x="406394" y="288885"/>
                    <a:pt x="402796" y="310474"/>
                  </a:cubicBezTo>
                  <a:cubicBezTo>
                    <a:pt x="402076" y="316230"/>
                    <a:pt x="399197" y="321987"/>
                    <a:pt x="392721" y="321268"/>
                  </a:cubicBezTo>
                  <a:cubicBezTo>
                    <a:pt x="386964" y="320548"/>
                    <a:pt x="386964" y="314791"/>
                    <a:pt x="386244" y="310474"/>
                  </a:cubicBezTo>
                  <a:cubicBezTo>
                    <a:pt x="384085" y="301838"/>
                    <a:pt x="394160" y="288885"/>
                    <a:pt x="383366" y="285287"/>
                  </a:cubicBezTo>
                  <a:cubicBezTo>
                    <a:pt x="371852" y="280969"/>
                    <a:pt x="361057" y="291764"/>
                    <a:pt x="350983" y="298240"/>
                  </a:cubicBezTo>
                  <a:cubicBezTo>
                    <a:pt x="345946" y="301838"/>
                    <a:pt x="339469" y="306156"/>
                    <a:pt x="337310" y="311913"/>
                  </a:cubicBezTo>
                  <a:cubicBezTo>
                    <a:pt x="332992" y="324866"/>
                    <a:pt x="325796" y="324147"/>
                    <a:pt x="313563" y="322707"/>
                  </a:cubicBezTo>
                  <a:cubicBezTo>
                    <a:pt x="282619" y="319109"/>
                    <a:pt x="253114" y="342857"/>
                    <a:pt x="254553" y="368043"/>
                  </a:cubicBezTo>
                  <a:cubicBezTo>
                    <a:pt x="255273" y="394669"/>
                    <a:pt x="269665" y="409781"/>
                    <a:pt x="296291" y="410501"/>
                  </a:cubicBezTo>
                  <a:cubicBezTo>
                    <a:pt x="320039" y="410501"/>
                    <a:pt x="343787" y="411221"/>
                    <a:pt x="366095" y="395389"/>
                  </a:cubicBezTo>
                  <a:cubicBezTo>
                    <a:pt x="385525" y="381716"/>
                    <a:pt x="409272" y="401146"/>
                    <a:pt x="425104" y="417697"/>
                  </a:cubicBezTo>
                  <a:cubicBezTo>
                    <a:pt x="453169" y="447202"/>
                    <a:pt x="440216" y="474547"/>
                    <a:pt x="435898" y="505491"/>
                  </a:cubicBezTo>
                  <a:cubicBezTo>
                    <a:pt x="426543" y="574575"/>
                    <a:pt x="431580" y="643659"/>
                    <a:pt x="430141" y="713462"/>
                  </a:cubicBezTo>
                  <a:cubicBezTo>
                    <a:pt x="430141" y="722098"/>
                    <a:pt x="436618" y="737929"/>
                    <a:pt x="420067" y="737209"/>
                  </a:cubicBezTo>
                  <a:cubicBezTo>
                    <a:pt x="404955" y="736490"/>
                    <a:pt x="409992" y="721378"/>
                    <a:pt x="409992" y="712743"/>
                  </a:cubicBezTo>
                  <a:cubicBezTo>
                    <a:pt x="409272" y="656612"/>
                    <a:pt x="408553" y="600481"/>
                    <a:pt x="409992" y="544351"/>
                  </a:cubicBezTo>
                  <a:cubicBezTo>
                    <a:pt x="410712" y="522043"/>
                    <a:pt x="400637" y="512687"/>
                    <a:pt x="380487" y="511968"/>
                  </a:cubicBezTo>
                  <a:cubicBezTo>
                    <a:pt x="313563" y="510528"/>
                    <a:pt x="309964" y="504052"/>
                    <a:pt x="315002" y="574575"/>
                  </a:cubicBezTo>
                  <a:cubicBezTo>
                    <a:pt x="317161" y="606238"/>
                    <a:pt x="316441" y="637902"/>
                    <a:pt x="316441" y="670285"/>
                  </a:cubicBezTo>
                  <a:cubicBezTo>
                    <a:pt x="316441" y="677481"/>
                    <a:pt x="316441" y="686836"/>
                    <a:pt x="305646" y="686836"/>
                  </a:cubicBezTo>
                  <a:cubicBezTo>
                    <a:pt x="294852" y="686836"/>
                    <a:pt x="291974" y="677481"/>
                    <a:pt x="292693" y="668845"/>
                  </a:cubicBezTo>
                  <a:cubicBezTo>
                    <a:pt x="293413" y="655892"/>
                    <a:pt x="297011" y="642939"/>
                    <a:pt x="297011" y="629986"/>
                  </a:cubicBezTo>
                  <a:cubicBezTo>
                    <a:pt x="297731" y="611276"/>
                    <a:pt x="297011" y="592566"/>
                    <a:pt x="294852" y="573855"/>
                  </a:cubicBezTo>
                  <a:cubicBezTo>
                    <a:pt x="289095" y="527080"/>
                    <a:pt x="277581" y="526360"/>
                    <a:pt x="228647" y="529239"/>
                  </a:cubicBezTo>
                  <a:cubicBezTo>
                    <a:pt x="209937" y="529958"/>
                    <a:pt x="215694" y="546510"/>
                    <a:pt x="214255" y="557304"/>
                  </a:cubicBezTo>
                  <a:cubicBezTo>
                    <a:pt x="212096" y="569538"/>
                    <a:pt x="220012" y="591126"/>
                    <a:pt x="206339" y="591846"/>
                  </a:cubicBezTo>
                  <a:cubicBezTo>
                    <a:pt x="191227" y="593285"/>
                    <a:pt x="195544" y="570977"/>
                    <a:pt x="194105" y="559463"/>
                  </a:cubicBezTo>
                  <a:cubicBezTo>
                    <a:pt x="191227" y="538594"/>
                    <a:pt x="190507" y="520603"/>
                    <a:pt x="161003" y="523482"/>
                  </a:cubicBezTo>
                  <a:cubicBezTo>
                    <a:pt x="131498" y="526360"/>
                    <a:pt x="121423" y="533556"/>
                    <a:pt x="119265" y="565220"/>
                  </a:cubicBezTo>
                  <a:cubicBezTo>
                    <a:pt x="117106" y="609117"/>
                    <a:pt x="109190" y="653014"/>
                    <a:pt x="111348" y="696911"/>
                  </a:cubicBezTo>
                  <a:cubicBezTo>
                    <a:pt x="112068" y="705546"/>
                    <a:pt x="109910" y="713462"/>
                    <a:pt x="109190" y="722098"/>
                  </a:cubicBezTo>
                  <a:cubicBezTo>
                    <a:pt x="107750" y="730013"/>
                    <a:pt x="106311" y="737929"/>
                    <a:pt x="95517" y="735770"/>
                  </a:cubicBezTo>
                  <a:cubicBezTo>
                    <a:pt x="85442" y="733611"/>
                    <a:pt x="86162" y="724976"/>
                    <a:pt x="87601" y="717780"/>
                  </a:cubicBezTo>
                  <a:cubicBezTo>
                    <a:pt x="96237" y="672443"/>
                    <a:pt x="95517" y="626388"/>
                    <a:pt x="95517" y="580332"/>
                  </a:cubicBezTo>
                  <a:cubicBezTo>
                    <a:pt x="95517" y="534276"/>
                    <a:pt x="71769" y="501893"/>
                    <a:pt x="24274" y="483902"/>
                  </a:cubicBezTo>
                  <a:cubicBezTo>
                    <a:pt x="27153" y="522762"/>
                    <a:pt x="22835" y="560902"/>
                    <a:pt x="31471" y="598322"/>
                  </a:cubicBezTo>
                  <a:cubicBezTo>
                    <a:pt x="33629" y="606958"/>
                    <a:pt x="33629" y="615594"/>
                    <a:pt x="26433" y="621350"/>
                  </a:cubicBezTo>
                  <a:cubicBezTo>
                    <a:pt x="22116" y="624949"/>
                    <a:pt x="15639" y="625668"/>
                    <a:pt x="10601" y="622070"/>
                  </a:cubicBezTo>
                  <a:cubicBezTo>
                    <a:pt x="4125" y="616313"/>
                    <a:pt x="5564" y="608397"/>
                    <a:pt x="6284" y="601201"/>
                  </a:cubicBezTo>
                  <a:cubicBezTo>
                    <a:pt x="12041" y="558024"/>
                    <a:pt x="7003" y="515566"/>
                    <a:pt x="1246" y="472389"/>
                  </a:cubicBezTo>
                  <a:cubicBezTo>
                    <a:pt x="-912" y="456557"/>
                    <a:pt x="-3071" y="443604"/>
                    <a:pt x="20676" y="442164"/>
                  </a:cubicBezTo>
                  <a:cubicBezTo>
                    <a:pt x="35788" y="440725"/>
                    <a:pt x="44424" y="424174"/>
                    <a:pt x="48022" y="409781"/>
                  </a:cubicBezTo>
                  <a:cubicBezTo>
                    <a:pt x="58097" y="370922"/>
                    <a:pt x="89760" y="341417"/>
                    <a:pt x="129339" y="337100"/>
                  </a:cubicBezTo>
                  <a:cubicBezTo>
                    <a:pt x="150928" y="334941"/>
                    <a:pt x="168918" y="331343"/>
                    <a:pt x="178274" y="308315"/>
                  </a:cubicBezTo>
                  <a:cubicBezTo>
                    <a:pt x="182591" y="297520"/>
                    <a:pt x="195544" y="291764"/>
                    <a:pt x="206339" y="286006"/>
                  </a:cubicBezTo>
                  <a:cubicBezTo>
                    <a:pt x="222170" y="277371"/>
                    <a:pt x="236563" y="267296"/>
                    <a:pt x="246638" y="252184"/>
                  </a:cubicBezTo>
                  <a:cubicBezTo>
                    <a:pt x="255993" y="237072"/>
                    <a:pt x="264628" y="222679"/>
                    <a:pt x="286936" y="222679"/>
                  </a:cubicBezTo>
                  <a:cubicBezTo>
                    <a:pt x="301329" y="222679"/>
                    <a:pt x="307086" y="206848"/>
                    <a:pt x="308525" y="193175"/>
                  </a:cubicBezTo>
                  <a:cubicBezTo>
                    <a:pt x="312123" y="162951"/>
                    <a:pt x="284778" y="134166"/>
                    <a:pt x="253834" y="132727"/>
                  </a:cubicBezTo>
                  <a:cubicBezTo>
                    <a:pt x="234404" y="132007"/>
                    <a:pt x="214974" y="129129"/>
                    <a:pt x="195544" y="125530"/>
                  </a:cubicBezTo>
                  <a:cubicBezTo>
                    <a:pt x="171797" y="121213"/>
                    <a:pt x="157404" y="129129"/>
                    <a:pt x="154526" y="153596"/>
                  </a:cubicBezTo>
                  <a:cubicBezTo>
                    <a:pt x="152367" y="173745"/>
                    <a:pt x="145171" y="190296"/>
                    <a:pt x="128620" y="201091"/>
                  </a:cubicBezTo>
                  <a:cubicBezTo>
                    <a:pt x="110629" y="216203"/>
                    <a:pt x="113508" y="243549"/>
                    <a:pt x="96237" y="263698"/>
                  </a:cubicBezTo>
                  <a:close/>
                </a:path>
              </a:pathLst>
            </a:custGeom>
            <a:solidFill>
              <a:schemeClr val="bg1"/>
            </a:solidFill>
            <a:ln w="71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9" name="Graphic 2">
              <a:extLst>
                <a:ext uri="{FF2B5EF4-FFF2-40B4-BE49-F238E27FC236}">
                  <a16:creationId xmlns:a16="http://schemas.microsoft.com/office/drawing/2014/main" id="{DC9069F8-F795-436F-8EA9-5FE5A966A0B1}"/>
                </a:ext>
              </a:extLst>
            </p:cNvPr>
            <p:cNvGrpSpPr/>
            <p:nvPr/>
          </p:nvGrpSpPr>
          <p:grpSpPr>
            <a:xfrm>
              <a:off x="4731193" y="4000447"/>
              <a:ext cx="385706" cy="543008"/>
              <a:chOff x="6634947" y="3926061"/>
              <a:chExt cx="493932" cy="695372"/>
            </a:xfrm>
            <a:solidFill>
              <a:schemeClr val="accent4"/>
            </a:solidFill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304C1179-77EC-4C85-A70A-13EC8BEFFCAD}"/>
                  </a:ext>
                </a:extLst>
              </p:cNvPr>
              <p:cNvSpPr/>
              <p:nvPr/>
            </p:nvSpPr>
            <p:spPr>
              <a:xfrm>
                <a:off x="6634947" y="3926061"/>
                <a:ext cx="493932" cy="695372"/>
              </a:xfrm>
              <a:custGeom>
                <a:avLst/>
                <a:gdLst>
                  <a:gd name="connsiteX0" fmla="*/ 462767 w 493932"/>
                  <a:gd name="connsiteY0" fmla="*/ 149159 h 695372"/>
                  <a:gd name="connsiteX1" fmla="*/ 408075 w 493932"/>
                  <a:gd name="connsiteY1" fmla="*/ 65683 h 695372"/>
                  <a:gd name="connsiteX2" fmla="*/ 354103 w 493932"/>
                  <a:gd name="connsiteY2" fmla="*/ 22505 h 695372"/>
                  <a:gd name="connsiteX3" fmla="*/ 280702 w 493932"/>
                  <a:gd name="connsiteY3" fmla="*/ 20347 h 695372"/>
                  <a:gd name="connsiteX4" fmla="*/ 246160 w 493932"/>
                  <a:gd name="connsiteY4" fmla="*/ 11711 h 695372"/>
                  <a:gd name="connsiteX5" fmla="*/ 173478 w 493932"/>
                  <a:gd name="connsiteY5" fmla="*/ 24664 h 695372"/>
                  <a:gd name="connsiteX6" fmla="*/ 123824 w 493932"/>
                  <a:gd name="connsiteY6" fmla="*/ 52010 h 695372"/>
                  <a:gd name="connsiteX7" fmla="*/ 67694 w 493932"/>
                  <a:gd name="connsiteY7" fmla="*/ 101664 h 695372"/>
                  <a:gd name="connsiteX8" fmla="*/ 61218 w 493932"/>
                  <a:gd name="connsiteY8" fmla="*/ 116776 h 695372"/>
                  <a:gd name="connsiteX9" fmla="*/ 34591 w 493932"/>
                  <a:gd name="connsiteY9" fmla="*/ 188018 h 695372"/>
                  <a:gd name="connsiteX10" fmla="*/ 6526 w 493932"/>
                  <a:gd name="connsiteY10" fmla="*/ 249906 h 695372"/>
                  <a:gd name="connsiteX11" fmla="*/ 769 w 493932"/>
                  <a:gd name="connsiteY11" fmla="*/ 262139 h 695372"/>
                  <a:gd name="connsiteX12" fmla="*/ 9405 w 493932"/>
                  <a:gd name="connsiteY12" fmla="*/ 430531 h 695372"/>
                  <a:gd name="connsiteX13" fmla="*/ 18040 w 493932"/>
                  <a:gd name="connsiteY13" fmla="*/ 439886 h 695372"/>
                  <a:gd name="connsiteX14" fmla="*/ 23797 w 493932"/>
                  <a:gd name="connsiteY14" fmla="*/ 429092 h 695372"/>
                  <a:gd name="connsiteX15" fmla="*/ 24517 w 493932"/>
                  <a:gd name="connsiteY15" fmla="*/ 378718 h 695372"/>
                  <a:gd name="connsiteX16" fmla="*/ 32433 w 493932"/>
                  <a:gd name="connsiteY16" fmla="*/ 360728 h 695372"/>
                  <a:gd name="connsiteX17" fmla="*/ 43946 w 493932"/>
                  <a:gd name="connsiteY17" fmla="*/ 377999 h 695372"/>
                  <a:gd name="connsiteX18" fmla="*/ 46105 w 493932"/>
                  <a:gd name="connsiteY18" fmla="*/ 394550 h 695372"/>
                  <a:gd name="connsiteX19" fmla="*/ 84245 w 493932"/>
                  <a:gd name="connsiteY19" fmla="*/ 461475 h 695372"/>
                  <a:gd name="connsiteX20" fmla="*/ 126703 w 493932"/>
                  <a:gd name="connsiteY20" fmla="*/ 544951 h 695372"/>
                  <a:gd name="connsiteX21" fmla="*/ 127422 w 493932"/>
                  <a:gd name="connsiteY21" fmla="*/ 626268 h 695372"/>
                  <a:gd name="connsiteX22" fmla="*/ 139656 w 493932"/>
                  <a:gd name="connsiteY22" fmla="*/ 647857 h 695372"/>
                  <a:gd name="connsiteX23" fmla="*/ 153329 w 493932"/>
                  <a:gd name="connsiteY23" fmla="*/ 625549 h 695372"/>
                  <a:gd name="connsiteX24" fmla="*/ 149011 w 493932"/>
                  <a:gd name="connsiteY24" fmla="*/ 547110 h 695372"/>
                  <a:gd name="connsiteX25" fmla="*/ 161245 w 493932"/>
                  <a:gd name="connsiteY25" fmla="*/ 524802 h 695372"/>
                  <a:gd name="connsiteX26" fmla="*/ 243282 w 493932"/>
                  <a:gd name="connsiteY26" fmla="*/ 580213 h 695372"/>
                  <a:gd name="connsiteX27" fmla="*/ 244001 w 493932"/>
                  <a:gd name="connsiteY27" fmla="*/ 667287 h 695372"/>
                  <a:gd name="connsiteX28" fmla="*/ 255516 w 493932"/>
                  <a:gd name="connsiteY28" fmla="*/ 695352 h 695372"/>
                  <a:gd name="connsiteX29" fmla="*/ 266310 w 493932"/>
                  <a:gd name="connsiteY29" fmla="*/ 665847 h 695372"/>
                  <a:gd name="connsiteX30" fmla="*/ 266310 w 493932"/>
                  <a:gd name="connsiteY30" fmla="*/ 561502 h 695372"/>
                  <a:gd name="connsiteX31" fmla="*/ 294375 w 493932"/>
                  <a:gd name="connsiteY31" fmla="*/ 521204 h 695372"/>
                  <a:gd name="connsiteX32" fmla="*/ 436141 w 493932"/>
                  <a:gd name="connsiteY32" fmla="*/ 454998 h 695372"/>
                  <a:gd name="connsiteX33" fmla="*/ 440458 w 493932"/>
                  <a:gd name="connsiteY33" fmla="*/ 533437 h 695372"/>
                  <a:gd name="connsiteX34" fmla="*/ 449094 w 493932"/>
                  <a:gd name="connsiteY34" fmla="*/ 569418 h 695372"/>
                  <a:gd name="connsiteX35" fmla="*/ 461327 w 493932"/>
                  <a:gd name="connsiteY35" fmla="*/ 535596 h 695372"/>
                  <a:gd name="connsiteX36" fmla="*/ 463486 w 493932"/>
                  <a:gd name="connsiteY36" fmla="*/ 448522 h 695372"/>
                  <a:gd name="connsiteX37" fmla="*/ 480037 w 493932"/>
                  <a:gd name="connsiteY37" fmla="*/ 312513 h 695372"/>
                  <a:gd name="connsiteX38" fmla="*/ 475000 w 493932"/>
                  <a:gd name="connsiteY38" fmla="*/ 376560 h 695372"/>
                  <a:gd name="connsiteX39" fmla="*/ 482916 w 493932"/>
                  <a:gd name="connsiteY39" fmla="*/ 395989 h 695372"/>
                  <a:gd name="connsiteX40" fmla="*/ 490832 w 493932"/>
                  <a:gd name="connsiteY40" fmla="*/ 377999 h 695372"/>
                  <a:gd name="connsiteX41" fmla="*/ 493710 w 493932"/>
                  <a:gd name="connsiteY41" fmla="*/ 237672 h 695372"/>
                  <a:gd name="connsiteX42" fmla="*/ 462767 w 493932"/>
                  <a:gd name="connsiteY42" fmla="*/ 149159 h 695372"/>
                  <a:gd name="connsiteX43" fmla="*/ 331076 w 493932"/>
                  <a:gd name="connsiteY43" fmla="*/ 363606 h 695372"/>
                  <a:gd name="connsiteX44" fmla="*/ 278543 w 493932"/>
                  <a:gd name="connsiteY44" fmla="*/ 422615 h 695372"/>
                  <a:gd name="connsiteX45" fmla="*/ 229609 w 493932"/>
                  <a:gd name="connsiteY45" fmla="*/ 411821 h 695372"/>
                  <a:gd name="connsiteX46" fmla="*/ 191469 w 493932"/>
                  <a:gd name="connsiteY46" fmla="*/ 394550 h 695372"/>
                  <a:gd name="connsiteX47" fmla="*/ 167722 w 493932"/>
                  <a:gd name="connsiteY47" fmla="*/ 357130 h 695372"/>
                  <a:gd name="connsiteX48" fmla="*/ 182833 w 493932"/>
                  <a:gd name="connsiteY48" fmla="*/ 285887 h 695372"/>
                  <a:gd name="connsiteX49" fmla="*/ 179955 w 493932"/>
                  <a:gd name="connsiteY49" fmla="*/ 217523 h 695372"/>
                  <a:gd name="connsiteX50" fmla="*/ 187871 w 493932"/>
                  <a:gd name="connsiteY50" fmla="*/ 150598 h 695372"/>
                  <a:gd name="connsiteX51" fmla="*/ 213058 w 493932"/>
                  <a:gd name="connsiteY51" fmla="*/ 136925 h 695372"/>
                  <a:gd name="connsiteX52" fmla="*/ 230329 w 493932"/>
                  <a:gd name="connsiteY52" fmla="*/ 159953 h 695372"/>
                  <a:gd name="connsiteX53" fmla="*/ 230329 w 493932"/>
                  <a:gd name="connsiteY53" fmla="*/ 229756 h 695372"/>
                  <a:gd name="connsiteX54" fmla="*/ 228170 w 493932"/>
                  <a:gd name="connsiteY54" fmla="*/ 252065 h 695372"/>
                  <a:gd name="connsiteX55" fmla="*/ 241123 w 493932"/>
                  <a:gd name="connsiteY55" fmla="*/ 273653 h 695372"/>
                  <a:gd name="connsiteX56" fmla="*/ 249758 w 493932"/>
                  <a:gd name="connsiteY56" fmla="*/ 251345 h 695372"/>
                  <a:gd name="connsiteX57" fmla="*/ 249758 w 493932"/>
                  <a:gd name="connsiteY57" fmla="*/ 206009 h 695372"/>
                  <a:gd name="connsiteX58" fmla="*/ 253356 w 493932"/>
                  <a:gd name="connsiteY58" fmla="*/ 158514 h 695372"/>
                  <a:gd name="connsiteX59" fmla="*/ 287899 w 493932"/>
                  <a:gd name="connsiteY59" fmla="*/ 127570 h 695372"/>
                  <a:gd name="connsiteX60" fmla="*/ 321001 w 493932"/>
                  <a:gd name="connsiteY60" fmla="*/ 168589 h 695372"/>
                  <a:gd name="connsiteX61" fmla="*/ 328197 w 493932"/>
                  <a:gd name="connsiteY61" fmla="*/ 252784 h 695372"/>
                  <a:gd name="connsiteX62" fmla="*/ 331076 w 493932"/>
                  <a:gd name="connsiteY62" fmla="*/ 363606 h 69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3932" h="695372">
                    <a:moveTo>
                      <a:pt x="462767" y="149159"/>
                    </a:moveTo>
                    <a:cubicBezTo>
                      <a:pt x="438299" y="126851"/>
                      <a:pt x="419589" y="97346"/>
                      <a:pt x="408075" y="65683"/>
                    </a:cubicBezTo>
                    <a:cubicBezTo>
                      <a:pt x="398001" y="37617"/>
                      <a:pt x="384328" y="23945"/>
                      <a:pt x="354103" y="22505"/>
                    </a:cubicBezTo>
                    <a:cubicBezTo>
                      <a:pt x="329637" y="21066"/>
                      <a:pt x="305169" y="21066"/>
                      <a:pt x="280702" y="20347"/>
                    </a:cubicBezTo>
                    <a:cubicBezTo>
                      <a:pt x="268469" y="19627"/>
                      <a:pt x="256235" y="18907"/>
                      <a:pt x="246160" y="11711"/>
                    </a:cubicBezTo>
                    <a:cubicBezTo>
                      <a:pt x="218815" y="-7719"/>
                      <a:pt x="195067" y="-2681"/>
                      <a:pt x="173478" y="24664"/>
                    </a:cubicBezTo>
                    <a:cubicBezTo>
                      <a:pt x="161245" y="40496"/>
                      <a:pt x="144694" y="53449"/>
                      <a:pt x="123824" y="52010"/>
                    </a:cubicBezTo>
                    <a:cubicBezTo>
                      <a:pt x="84245" y="48412"/>
                      <a:pt x="69133" y="61365"/>
                      <a:pt x="67694" y="101664"/>
                    </a:cubicBezTo>
                    <a:cubicBezTo>
                      <a:pt x="67694" y="106701"/>
                      <a:pt x="64816" y="113178"/>
                      <a:pt x="61218" y="116776"/>
                    </a:cubicBezTo>
                    <a:cubicBezTo>
                      <a:pt x="38190" y="135486"/>
                      <a:pt x="38909" y="162112"/>
                      <a:pt x="34591" y="188018"/>
                    </a:cubicBezTo>
                    <a:cubicBezTo>
                      <a:pt x="30993" y="210327"/>
                      <a:pt x="41068" y="240551"/>
                      <a:pt x="6526" y="249906"/>
                    </a:cubicBezTo>
                    <a:cubicBezTo>
                      <a:pt x="3648" y="250626"/>
                      <a:pt x="769" y="257822"/>
                      <a:pt x="769" y="262139"/>
                    </a:cubicBezTo>
                    <a:cubicBezTo>
                      <a:pt x="-2829" y="318270"/>
                      <a:pt x="7246" y="374400"/>
                      <a:pt x="9405" y="430531"/>
                    </a:cubicBezTo>
                    <a:cubicBezTo>
                      <a:pt x="9405" y="434849"/>
                      <a:pt x="11563" y="440606"/>
                      <a:pt x="18040" y="439886"/>
                    </a:cubicBezTo>
                    <a:cubicBezTo>
                      <a:pt x="24517" y="439166"/>
                      <a:pt x="23797" y="433410"/>
                      <a:pt x="23797" y="429092"/>
                    </a:cubicBezTo>
                    <a:cubicBezTo>
                      <a:pt x="23797" y="412541"/>
                      <a:pt x="23797" y="395270"/>
                      <a:pt x="24517" y="378718"/>
                    </a:cubicBezTo>
                    <a:cubicBezTo>
                      <a:pt x="24517" y="371522"/>
                      <a:pt x="22358" y="361447"/>
                      <a:pt x="32433" y="360728"/>
                    </a:cubicBezTo>
                    <a:cubicBezTo>
                      <a:pt x="41788" y="360728"/>
                      <a:pt x="42507" y="370802"/>
                      <a:pt x="43946" y="377999"/>
                    </a:cubicBezTo>
                    <a:cubicBezTo>
                      <a:pt x="45386" y="383036"/>
                      <a:pt x="46105" y="388793"/>
                      <a:pt x="46105" y="394550"/>
                    </a:cubicBezTo>
                    <a:cubicBezTo>
                      <a:pt x="45386" y="424774"/>
                      <a:pt x="58339" y="446363"/>
                      <a:pt x="84245" y="461475"/>
                    </a:cubicBezTo>
                    <a:cubicBezTo>
                      <a:pt x="115909" y="480185"/>
                      <a:pt x="125984" y="510409"/>
                      <a:pt x="126703" y="544951"/>
                    </a:cubicBezTo>
                    <a:cubicBezTo>
                      <a:pt x="127422" y="572297"/>
                      <a:pt x="126703" y="599643"/>
                      <a:pt x="127422" y="626268"/>
                    </a:cubicBezTo>
                    <a:cubicBezTo>
                      <a:pt x="127422" y="635624"/>
                      <a:pt x="125984" y="647137"/>
                      <a:pt x="139656" y="647857"/>
                    </a:cubicBezTo>
                    <a:cubicBezTo>
                      <a:pt x="154768" y="648577"/>
                      <a:pt x="154049" y="635624"/>
                      <a:pt x="153329" y="625549"/>
                    </a:cubicBezTo>
                    <a:cubicBezTo>
                      <a:pt x="151890" y="599643"/>
                      <a:pt x="149731" y="573016"/>
                      <a:pt x="149011" y="547110"/>
                    </a:cubicBezTo>
                    <a:cubicBezTo>
                      <a:pt x="148292" y="537755"/>
                      <a:pt x="149011" y="528400"/>
                      <a:pt x="161245" y="524802"/>
                    </a:cubicBezTo>
                    <a:cubicBezTo>
                      <a:pt x="187151" y="516886"/>
                      <a:pt x="241843" y="552147"/>
                      <a:pt x="243282" y="580213"/>
                    </a:cubicBezTo>
                    <a:cubicBezTo>
                      <a:pt x="244721" y="608998"/>
                      <a:pt x="243282" y="638502"/>
                      <a:pt x="244001" y="667287"/>
                    </a:cubicBezTo>
                    <a:cubicBezTo>
                      <a:pt x="244001" y="677362"/>
                      <a:pt x="235366" y="696072"/>
                      <a:pt x="255516" y="695352"/>
                    </a:cubicBezTo>
                    <a:cubicBezTo>
                      <a:pt x="274226" y="694632"/>
                      <a:pt x="266310" y="676642"/>
                      <a:pt x="266310" y="665847"/>
                    </a:cubicBezTo>
                    <a:cubicBezTo>
                      <a:pt x="267749" y="631306"/>
                      <a:pt x="267029" y="596764"/>
                      <a:pt x="266310" y="561502"/>
                    </a:cubicBezTo>
                    <a:cubicBezTo>
                      <a:pt x="265590" y="540633"/>
                      <a:pt x="275665" y="525521"/>
                      <a:pt x="294375" y="521204"/>
                    </a:cubicBezTo>
                    <a:cubicBezTo>
                      <a:pt x="346188" y="508970"/>
                      <a:pt x="397281" y="496736"/>
                      <a:pt x="436141" y="454998"/>
                    </a:cubicBezTo>
                    <a:cubicBezTo>
                      <a:pt x="451252" y="483064"/>
                      <a:pt x="439019" y="508250"/>
                      <a:pt x="440458" y="533437"/>
                    </a:cubicBezTo>
                    <a:cubicBezTo>
                      <a:pt x="441178" y="546390"/>
                      <a:pt x="431823" y="568698"/>
                      <a:pt x="449094" y="569418"/>
                    </a:cubicBezTo>
                    <a:cubicBezTo>
                      <a:pt x="467804" y="570858"/>
                      <a:pt x="460608" y="547830"/>
                      <a:pt x="461327" y="535596"/>
                    </a:cubicBezTo>
                    <a:cubicBezTo>
                      <a:pt x="463486" y="506811"/>
                      <a:pt x="462047" y="477307"/>
                      <a:pt x="463486" y="448522"/>
                    </a:cubicBezTo>
                    <a:cubicBezTo>
                      <a:pt x="465645" y="403185"/>
                      <a:pt x="464925" y="357130"/>
                      <a:pt x="480037" y="312513"/>
                    </a:cubicBezTo>
                    <a:cubicBezTo>
                      <a:pt x="478598" y="334102"/>
                      <a:pt x="477159" y="354971"/>
                      <a:pt x="475000" y="376560"/>
                    </a:cubicBezTo>
                    <a:cubicBezTo>
                      <a:pt x="474280" y="384475"/>
                      <a:pt x="470682" y="395989"/>
                      <a:pt x="482916" y="395989"/>
                    </a:cubicBezTo>
                    <a:cubicBezTo>
                      <a:pt x="493710" y="395989"/>
                      <a:pt x="490832" y="385195"/>
                      <a:pt x="490832" y="377999"/>
                    </a:cubicBezTo>
                    <a:cubicBezTo>
                      <a:pt x="492991" y="331223"/>
                      <a:pt x="491552" y="284448"/>
                      <a:pt x="493710" y="237672"/>
                    </a:cubicBezTo>
                    <a:cubicBezTo>
                      <a:pt x="495150" y="206009"/>
                      <a:pt x="490112" y="173626"/>
                      <a:pt x="462767" y="149159"/>
                    </a:cubicBezTo>
                    <a:close/>
                    <a:moveTo>
                      <a:pt x="331076" y="363606"/>
                    </a:moveTo>
                    <a:cubicBezTo>
                      <a:pt x="326758" y="388793"/>
                      <a:pt x="300132" y="406783"/>
                      <a:pt x="278543" y="422615"/>
                    </a:cubicBezTo>
                    <a:cubicBezTo>
                      <a:pt x="261272" y="434849"/>
                      <a:pt x="245441" y="418298"/>
                      <a:pt x="229609" y="411821"/>
                    </a:cubicBezTo>
                    <a:cubicBezTo>
                      <a:pt x="216656" y="406783"/>
                      <a:pt x="204422" y="396709"/>
                      <a:pt x="191469" y="394550"/>
                    </a:cubicBezTo>
                    <a:cubicBezTo>
                      <a:pt x="167002" y="390952"/>
                      <a:pt x="162684" y="377999"/>
                      <a:pt x="167722" y="357130"/>
                    </a:cubicBezTo>
                    <a:cubicBezTo>
                      <a:pt x="173478" y="333382"/>
                      <a:pt x="177077" y="309634"/>
                      <a:pt x="182833" y="285887"/>
                    </a:cubicBezTo>
                    <a:cubicBezTo>
                      <a:pt x="188590" y="262139"/>
                      <a:pt x="188590" y="240551"/>
                      <a:pt x="179955" y="217523"/>
                    </a:cubicBezTo>
                    <a:cubicBezTo>
                      <a:pt x="170600" y="194495"/>
                      <a:pt x="174918" y="171467"/>
                      <a:pt x="187871" y="150598"/>
                    </a:cubicBezTo>
                    <a:cubicBezTo>
                      <a:pt x="193628" y="141243"/>
                      <a:pt x="200824" y="134047"/>
                      <a:pt x="213058" y="136925"/>
                    </a:cubicBezTo>
                    <a:cubicBezTo>
                      <a:pt x="224571" y="139804"/>
                      <a:pt x="229609" y="148439"/>
                      <a:pt x="230329" y="159953"/>
                    </a:cubicBezTo>
                    <a:cubicBezTo>
                      <a:pt x="232488" y="182981"/>
                      <a:pt x="232488" y="206728"/>
                      <a:pt x="230329" y="229756"/>
                    </a:cubicBezTo>
                    <a:cubicBezTo>
                      <a:pt x="229609" y="236953"/>
                      <a:pt x="228170" y="244868"/>
                      <a:pt x="228170" y="252065"/>
                    </a:cubicBezTo>
                    <a:cubicBezTo>
                      <a:pt x="228889" y="261420"/>
                      <a:pt x="229609" y="274373"/>
                      <a:pt x="241123" y="273653"/>
                    </a:cubicBezTo>
                    <a:cubicBezTo>
                      <a:pt x="254796" y="272934"/>
                      <a:pt x="249039" y="259981"/>
                      <a:pt x="249758" y="251345"/>
                    </a:cubicBezTo>
                    <a:cubicBezTo>
                      <a:pt x="250478" y="238392"/>
                      <a:pt x="249758" y="225439"/>
                      <a:pt x="249758" y="206009"/>
                    </a:cubicBezTo>
                    <a:cubicBezTo>
                      <a:pt x="250478" y="194495"/>
                      <a:pt x="251917" y="176504"/>
                      <a:pt x="253356" y="158514"/>
                    </a:cubicBezTo>
                    <a:cubicBezTo>
                      <a:pt x="255516" y="137645"/>
                      <a:pt x="264871" y="124692"/>
                      <a:pt x="287899" y="127570"/>
                    </a:cubicBezTo>
                    <a:cubicBezTo>
                      <a:pt x="310926" y="130449"/>
                      <a:pt x="324599" y="146280"/>
                      <a:pt x="321001" y="168589"/>
                    </a:cubicBezTo>
                    <a:cubicBezTo>
                      <a:pt x="315964" y="198093"/>
                      <a:pt x="328917" y="226158"/>
                      <a:pt x="328197" y="252784"/>
                    </a:cubicBezTo>
                    <a:cubicBezTo>
                      <a:pt x="326758" y="290205"/>
                      <a:pt x="337552" y="327625"/>
                      <a:pt x="331076" y="363606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DE28325-4653-4B64-96B0-DFBD16B6841F}"/>
                  </a:ext>
                </a:extLst>
              </p:cNvPr>
              <p:cNvSpPr/>
              <p:nvPr/>
            </p:nvSpPr>
            <p:spPr>
              <a:xfrm>
                <a:off x="6859300" y="4275965"/>
                <a:ext cx="29002" cy="43257"/>
              </a:xfrm>
              <a:custGeom>
                <a:avLst/>
                <a:gdLst>
                  <a:gd name="connsiteX0" fmla="*/ 18928 w 29002"/>
                  <a:gd name="connsiteY0" fmla="*/ 30 h 43257"/>
                  <a:gd name="connsiteX1" fmla="*/ 218 w 29002"/>
                  <a:gd name="connsiteY1" fmla="*/ 27376 h 43257"/>
                  <a:gd name="connsiteX2" fmla="*/ 15330 w 29002"/>
                  <a:gd name="connsiteY2" fmla="*/ 43208 h 43257"/>
                  <a:gd name="connsiteX3" fmla="*/ 29003 w 29002"/>
                  <a:gd name="connsiteY3" fmla="*/ 20180 h 43257"/>
                  <a:gd name="connsiteX4" fmla="*/ 18928 w 29002"/>
                  <a:gd name="connsiteY4" fmla="*/ 30 h 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02" h="43257">
                    <a:moveTo>
                      <a:pt x="18928" y="30"/>
                    </a:moveTo>
                    <a:cubicBezTo>
                      <a:pt x="4536" y="750"/>
                      <a:pt x="1657" y="15862"/>
                      <a:pt x="218" y="27376"/>
                    </a:cubicBezTo>
                    <a:cubicBezTo>
                      <a:pt x="-1221" y="36731"/>
                      <a:pt x="4536" y="43927"/>
                      <a:pt x="15330" y="43208"/>
                    </a:cubicBezTo>
                    <a:cubicBezTo>
                      <a:pt x="30442" y="41768"/>
                      <a:pt x="27564" y="29535"/>
                      <a:pt x="29003" y="20180"/>
                    </a:cubicBezTo>
                    <a:cubicBezTo>
                      <a:pt x="28283" y="11544"/>
                      <a:pt x="29723" y="-690"/>
                      <a:pt x="18928" y="30"/>
                    </a:cubicBezTo>
                    <a:close/>
                  </a:path>
                </a:pathLst>
              </a:custGeom>
              <a:grpFill/>
              <a:ln w="7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AEB51E7A-FD35-4349-86AE-A3DC33D0941D}"/>
              </a:ext>
            </a:extLst>
          </p:cNvPr>
          <p:cNvGrpSpPr/>
          <p:nvPr/>
        </p:nvGrpSpPr>
        <p:grpSpPr>
          <a:xfrm>
            <a:off x="3800540" y="2510528"/>
            <a:ext cx="2405793" cy="1715681"/>
            <a:chOff x="9681843" y="5115097"/>
            <a:chExt cx="2243173" cy="1599710"/>
          </a:xfrm>
        </p:grpSpPr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3E7A53EA-BFFF-4AB9-9262-39A53D000371}"/>
                </a:ext>
              </a:extLst>
            </p:cNvPr>
            <p:cNvGrpSpPr/>
            <p:nvPr/>
          </p:nvGrpSpPr>
          <p:grpSpPr>
            <a:xfrm>
              <a:off x="9928227" y="5115097"/>
              <a:ext cx="1068914" cy="1269387"/>
              <a:chOff x="3790950" y="1741170"/>
              <a:chExt cx="2447925" cy="2907029"/>
            </a:xfrm>
          </p:grpSpPr>
          <p:grpSp>
            <p:nvGrpSpPr>
              <p:cNvPr id="240" name="Graphic 3">
                <a:extLst>
                  <a:ext uri="{FF2B5EF4-FFF2-40B4-BE49-F238E27FC236}">
                    <a16:creationId xmlns:a16="http://schemas.microsoft.com/office/drawing/2014/main" id="{6DF79A18-A53C-411B-8603-3234453E8C8D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03B3E585-CF2E-4344-9791-7AA7B5B62300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95F588F6-218E-4357-8738-79258DAD8F0C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6462C45F-6E3E-4F5C-90ED-699B859A38A8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85C58607-5B09-4CED-B93B-1C85723787DC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41" name="Rectangle 240">
                <a:extLst>
                  <a:ext uri="{FF2B5EF4-FFF2-40B4-BE49-F238E27FC236}">
                    <a16:creationId xmlns:a16="http://schemas.microsoft.com/office/drawing/2014/main" id="{E2A78C43-F533-458F-8E2F-070A86613417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Rectangle 241">
                <a:extLst>
                  <a:ext uri="{FF2B5EF4-FFF2-40B4-BE49-F238E27FC236}">
                    <a16:creationId xmlns:a16="http://schemas.microsoft.com/office/drawing/2014/main" id="{AFB10F5D-C5A6-458F-9FB4-65C55272000B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Rectangle 242">
                <a:extLst>
                  <a:ext uri="{FF2B5EF4-FFF2-40B4-BE49-F238E27FC236}">
                    <a16:creationId xmlns:a16="http://schemas.microsoft.com/office/drawing/2014/main" id="{D954491C-9212-48A6-A359-8FC0730E60B6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8AF45A25-9586-497C-807C-210CF3A75CE4}"/>
                </a:ext>
              </a:extLst>
            </p:cNvPr>
            <p:cNvGrpSpPr/>
            <p:nvPr/>
          </p:nvGrpSpPr>
          <p:grpSpPr>
            <a:xfrm rot="343188">
              <a:off x="10545583" y="5217183"/>
              <a:ext cx="1379433" cy="1306302"/>
              <a:chOff x="6795047" y="3752157"/>
              <a:chExt cx="2261802" cy="2141892"/>
            </a:xfrm>
          </p:grpSpPr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FDED418-B9F5-4629-9BF9-94814994DD6B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0B5DA99C-5650-4661-AD12-BF9990F99479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F03FB49D-743F-4339-A7D0-98C5CB363476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8FC41901-D18B-4B63-B175-727271FD3C1F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86D3E50B-54A6-4048-8360-CE3CBA211E2C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5FBEC1ED-CA4C-47FD-A217-8AECF47BAD79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80B69784-4DCE-45F6-BCB8-CE4BA3FFCA26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80194E90-937D-4202-86D4-1CEFC73FC5E0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3370A6B7-83AD-47A1-9257-0B8467588DF3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E33A0480-3799-42C3-A6C7-50E80FFAE7CD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A2AC5B98-BEA5-4E70-82C1-754A69A07EA7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25CAE4FE-B428-4BF9-A122-12B76FFFA812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4AB1D809-9114-484E-8765-DC7DBAFD0AD5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048A9E43-A7C9-4780-A839-D52F81F6368E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6227D8AF-6D62-45D4-83CA-3AB0122347D9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45D49089-0E12-4C92-9C05-F82F2439C535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13EF6EC5-F91F-4B7D-9F2C-91FB40B47EC2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751C70DC-BF4D-4614-B60F-3B6A798B9105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0EEEF100-4713-4C6C-A334-F73BE4400F60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5959BCD9-0556-455C-98CD-C29E57EC618D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FF78C14F-6682-4180-B35D-D3AFCDA5092A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802BE33D-61E9-44A0-B5AF-F81CD71AFD70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0CDAF559-FEA8-4112-8444-DD31E0FF29BA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A25CE43F-686F-4303-BE4A-E880AAEF80B6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3C16F337-7E02-415C-A174-CD261B668CC5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A0951C7D-37E4-4007-8E9C-D6F00722ED9D}"/>
                </a:ext>
              </a:extLst>
            </p:cNvPr>
            <p:cNvGrpSpPr/>
            <p:nvPr/>
          </p:nvGrpSpPr>
          <p:grpSpPr>
            <a:xfrm>
              <a:off x="10255115" y="5872753"/>
              <a:ext cx="1002937" cy="842054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BC82088-9C39-4B2A-8EE4-27E4B78BD20C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CF22D4B6-5BE1-452C-BB3F-F454F6D1BD3F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60BA3A98-0D85-4A98-892E-C1652824FC73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115B58D9-BC3D-4FD0-BAC0-24A0DD7A759D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D57A7E63-A427-4820-B2D5-C54E158D249D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5BDBDA89-9290-4D44-A326-1D1497A22D65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DEB5CD78-356C-4EE1-A7D6-5F611C473D36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3C23AFF-F7AC-40A7-9B62-EFC95B032D72}"/>
                </a:ext>
              </a:extLst>
            </p:cNvPr>
            <p:cNvGrpSpPr/>
            <p:nvPr/>
          </p:nvGrpSpPr>
          <p:grpSpPr>
            <a:xfrm>
              <a:off x="9681843" y="5734941"/>
              <a:ext cx="763393" cy="906566"/>
              <a:chOff x="3790950" y="1741170"/>
              <a:chExt cx="2447925" cy="2907029"/>
            </a:xfrm>
          </p:grpSpPr>
          <p:grpSp>
            <p:nvGrpSpPr>
              <p:cNvPr id="200" name="Graphic 3">
                <a:extLst>
                  <a:ext uri="{FF2B5EF4-FFF2-40B4-BE49-F238E27FC236}">
                    <a16:creationId xmlns:a16="http://schemas.microsoft.com/office/drawing/2014/main" id="{3DDB1324-E316-458B-97E5-D99E2277FE93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8FB6F0DE-8EA4-415D-887B-4680EFEEA5FE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06B1B633-6D2E-46E4-9670-32F9CA7DC749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422A536F-178B-4523-984E-69A19360BFE8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A301FC41-9F6F-4A75-92D5-2654051ABD38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1" name="Rectangle 200">
                <a:extLst>
                  <a:ext uri="{FF2B5EF4-FFF2-40B4-BE49-F238E27FC236}">
                    <a16:creationId xmlns:a16="http://schemas.microsoft.com/office/drawing/2014/main" id="{5398D75C-564C-407A-9B2A-1906828B7BA1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Rectangle 201">
                <a:extLst>
                  <a:ext uri="{FF2B5EF4-FFF2-40B4-BE49-F238E27FC236}">
                    <a16:creationId xmlns:a16="http://schemas.microsoft.com/office/drawing/2014/main" id="{F8FACD41-062F-41D4-81DD-942877E18FE3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Rectangle 202">
                <a:extLst>
                  <a:ext uri="{FF2B5EF4-FFF2-40B4-BE49-F238E27FC236}">
                    <a16:creationId xmlns:a16="http://schemas.microsoft.com/office/drawing/2014/main" id="{318343C1-BC00-48E6-9CD0-87AFAA2FDC12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5" name="Graphic 13">
              <a:extLst>
                <a:ext uri="{FF2B5EF4-FFF2-40B4-BE49-F238E27FC236}">
                  <a16:creationId xmlns:a16="http://schemas.microsoft.com/office/drawing/2014/main" id="{39B868AA-A81C-43A4-82BA-47E16FC14906}"/>
                </a:ext>
              </a:extLst>
            </p:cNvPr>
            <p:cNvGrpSpPr/>
            <p:nvPr/>
          </p:nvGrpSpPr>
          <p:grpSpPr>
            <a:xfrm>
              <a:off x="10553606" y="5675464"/>
              <a:ext cx="506533" cy="500929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5A4DFF2B-BC03-4661-B231-34B6D964E5D7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67161EBD-12DC-4B77-AD02-040FE0F61BE9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36D3511D-D95D-47A6-A488-CE2A65180817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0E62E66F-5100-4BAC-AB0D-D5439D7FB006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0ED1D9C7-2BB4-4F7C-8345-5EFAEA11F7B0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621AB1EC-B8BD-4E7F-B691-446B17ADFFD5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11E7B6BB-5B26-47A1-A6FD-C075712B0846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BA25E940-1C4E-4083-9D61-1EF22A8EE13B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73D73A2C-BB83-4371-BF30-93731CF56BF0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F026EF7C-6A3D-4971-8C8E-F3D92F6FE9A0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5BE0F2A-45D3-4B3B-BD76-A107C5F5A39D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B6334C3D-08B5-4639-B7DF-6B76401D74D8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F6208CC-90BA-4DF5-A48D-BD8DD9771690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6BE8F5C-96EB-443A-9A5E-638E46A7F316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63D798EE-1834-4CF6-9B85-13C438F0A195}"/>
              </a:ext>
            </a:extLst>
          </p:cNvPr>
          <p:cNvGrpSpPr/>
          <p:nvPr/>
        </p:nvGrpSpPr>
        <p:grpSpPr>
          <a:xfrm>
            <a:off x="-42169" y="3838948"/>
            <a:ext cx="2897922" cy="3060435"/>
            <a:chOff x="1" y="155623"/>
            <a:chExt cx="6345971" cy="6701847"/>
          </a:xfrm>
        </p:grpSpPr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4A57841-F3F3-4B9A-8207-7539818E13A2}"/>
                </a:ext>
              </a:extLst>
            </p:cNvPr>
            <p:cNvSpPr/>
            <p:nvPr/>
          </p:nvSpPr>
          <p:spPr>
            <a:xfrm>
              <a:off x="1" y="155623"/>
              <a:ext cx="6345971" cy="6701847"/>
            </a:xfrm>
            <a:custGeom>
              <a:avLst/>
              <a:gdLst>
                <a:gd name="connsiteX0" fmla="*/ 2449005 w 6345971"/>
                <a:gd name="connsiteY0" fmla="*/ 198 h 6701847"/>
                <a:gd name="connsiteX1" fmla="*/ 2557158 w 6345971"/>
                <a:gd name="connsiteY1" fmla="*/ 45127 h 6701847"/>
                <a:gd name="connsiteX2" fmla="*/ 2826911 w 6345971"/>
                <a:gd name="connsiteY2" fmla="*/ 273428 h 6701847"/>
                <a:gd name="connsiteX3" fmla="*/ 3331342 w 6345971"/>
                <a:gd name="connsiteY3" fmla="*/ 565502 h 6701847"/>
                <a:gd name="connsiteX4" fmla="*/ 4998328 w 6345971"/>
                <a:gd name="connsiteY4" fmla="*/ 1670023 h 6701847"/>
                <a:gd name="connsiteX5" fmla="*/ 6210624 w 6345971"/>
                <a:gd name="connsiteY5" fmla="*/ 3344024 h 6701847"/>
                <a:gd name="connsiteX6" fmla="*/ 6345819 w 6345971"/>
                <a:gd name="connsiteY6" fmla="*/ 4009797 h 6701847"/>
                <a:gd name="connsiteX7" fmla="*/ 6336253 w 6345971"/>
                <a:gd name="connsiteY7" fmla="*/ 4072931 h 6701847"/>
                <a:gd name="connsiteX8" fmla="*/ 6321586 w 6345971"/>
                <a:gd name="connsiteY8" fmla="*/ 4076757 h 6701847"/>
                <a:gd name="connsiteX9" fmla="*/ 6268656 w 6345971"/>
                <a:gd name="connsiteY9" fmla="*/ 4009160 h 6701847"/>
                <a:gd name="connsiteX10" fmla="*/ 5893042 w 6345971"/>
                <a:gd name="connsiteY10" fmla="*/ 3451797 h 6701847"/>
                <a:gd name="connsiteX11" fmla="*/ 5293590 w 6345971"/>
                <a:gd name="connsiteY11" fmla="*/ 2780284 h 6701847"/>
                <a:gd name="connsiteX12" fmla="*/ 5174976 w 6345971"/>
                <a:gd name="connsiteY12" fmla="*/ 2655929 h 6701847"/>
                <a:gd name="connsiteX13" fmla="*/ 5153293 w 6345971"/>
                <a:gd name="connsiteY13" fmla="*/ 2633610 h 6701847"/>
                <a:gd name="connsiteX14" fmla="*/ 4715822 w 6345971"/>
                <a:gd name="connsiteY14" fmla="*/ 2299448 h 6701847"/>
                <a:gd name="connsiteX15" fmla="*/ 4572973 w 6345971"/>
                <a:gd name="connsiteY15" fmla="*/ 2177644 h 6701847"/>
                <a:gd name="connsiteX16" fmla="*/ 4463286 w 6345971"/>
                <a:gd name="connsiteY16" fmla="*/ 2111322 h 6701847"/>
                <a:gd name="connsiteX17" fmla="*/ 4286639 w 6345971"/>
                <a:gd name="connsiteY17" fmla="*/ 1968473 h 6701847"/>
                <a:gd name="connsiteX18" fmla="*/ 4106166 w 6345971"/>
                <a:gd name="connsiteY18" fmla="*/ 1766318 h 6701847"/>
                <a:gd name="connsiteX19" fmla="*/ 3985638 w 6345971"/>
                <a:gd name="connsiteY19" fmla="*/ 1777159 h 6701847"/>
                <a:gd name="connsiteX20" fmla="*/ 3262470 w 6345971"/>
                <a:gd name="connsiteY20" fmla="*/ 1409198 h 6701847"/>
                <a:gd name="connsiteX21" fmla="*/ 2706382 w 6345971"/>
                <a:gd name="connsiteY21" fmla="*/ 1204492 h 6701847"/>
                <a:gd name="connsiteX22" fmla="*/ 2605624 w 6345971"/>
                <a:gd name="connsiteY22" fmla="*/ 1055904 h 6701847"/>
                <a:gd name="connsiteX23" fmla="*/ 2593507 w 6345971"/>
                <a:gd name="connsiteY23" fmla="*/ 619707 h 6701847"/>
                <a:gd name="connsiteX24" fmla="*/ 2585216 w 6345971"/>
                <a:gd name="connsiteY24" fmla="*/ 584634 h 6701847"/>
                <a:gd name="connsiteX25" fmla="*/ 2547592 w 6345971"/>
                <a:gd name="connsiteY25" fmla="*/ 520224 h 6701847"/>
                <a:gd name="connsiteX26" fmla="*/ 2480632 w 6345971"/>
                <a:gd name="connsiteY26" fmla="*/ 570603 h 6701847"/>
                <a:gd name="connsiteX27" fmla="*/ 2270823 w 6345971"/>
                <a:gd name="connsiteY27" fmla="*/ 1196839 h 6701847"/>
                <a:gd name="connsiteX28" fmla="*/ 2219806 w 6345971"/>
                <a:gd name="connsiteY28" fmla="*/ 2110684 h 6701847"/>
                <a:gd name="connsiteX29" fmla="*/ 2259982 w 6345971"/>
                <a:gd name="connsiteY29" fmla="*/ 2728629 h 6701847"/>
                <a:gd name="connsiteX30" fmla="*/ 2278476 w 6345971"/>
                <a:gd name="connsiteY30" fmla="*/ 2796865 h 6701847"/>
                <a:gd name="connsiteX31" fmla="*/ 2341610 w 6345971"/>
                <a:gd name="connsiteY31" fmla="*/ 2757326 h 6701847"/>
                <a:gd name="connsiteX32" fmla="*/ 2569274 w 6345971"/>
                <a:gd name="connsiteY32" fmla="*/ 2758601 h 6701847"/>
                <a:gd name="connsiteX33" fmla="*/ 2659192 w 6345971"/>
                <a:gd name="connsiteY33" fmla="*/ 2823648 h 6701847"/>
                <a:gd name="connsiteX34" fmla="*/ 2622842 w 6345971"/>
                <a:gd name="connsiteY34" fmla="*/ 3030906 h 6701847"/>
                <a:gd name="connsiteX35" fmla="*/ 2660467 w 6345971"/>
                <a:gd name="connsiteY35" fmla="*/ 3078734 h 6701847"/>
                <a:gd name="connsiteX36" fmla="*/ 2687251 w 6345971"/>
                <a:gd name="connsiteY36" fmla="*/ 3231786 h 6701847"/>
                <a:gd name="connsiteX37" fmla="*/ 2684701 w 6345971"/>
                <a:gd name="connsiteY37" fmla="*/ 3391852 h 6701847"/>
                <a:gd name="connsiteX38" fmla="*/ 2676410 w 6345971"/>
                <a:gd name="connsiteY38" fmla="*/ 3507916 h 6701847"/>
                <a:gd name="connsiteX39" fmla="*/ 2659192 w 6345971"/>
                <a:gd name="connsiteY39" fmla="*/ 3533425 h 6701847"/>
                <a:gd name="connsiteX40" fmla="*/ 2476167 w 6345971"/>
                <a:gd name="connsiteY40" fmla="*/ 3828049 h 6701847"/>
                <a:gd name="connsiteX41" fmla="*/ 2337146 w 6345971"/>
                <a:gd name="connsiteY41" fmla="*/ 3911589 h 6701847"/>
                <a:gd name="connsiteX42" fmla="*/ 2280389 w 6345971"/>
                <a:gd name="connsiteY42" fmla="*/ 3996405 h 6701847"/>
                <a:gd name="connsiteX43" fmla="*/ 2180906 w 6345971"/>
                <a:gd name="connsiteY43" fmla="*/ 4420485 h 6701847"/>
                <a:gd name="connsiteX44" fmla="*/ 1930921 w 6345971"/>
                <a:gd name="connsiteY44" fmla="*/ 5180641 h 6701847"/>
                <a:gd name="connsiteX45" fmla="*/ 1900949 w 6345971"/>
                <a:gd name="connsiteY45" fmla="*/ 5306270 h 6701847"/>
                <a:gd name="connsiteX46" fmla="*/ 1926458 w 6345971"/>
                <a:gd name="connsiteY46" fmla="*/ 5363028 h 6701847"/>
                <a:gd name="connsiteX47" fmla="*/ 1972373 w 6345971"/>
                <a:gd name="connsiteY47" fmla="*/ 5338794 h 6701847"/>
                <a:gd name="connsiteX48" fmla="*/ 2094177 w 6345971"/>
                <a:gd name="connsiteY48" fmla="*/ 5151944 h 6701847"/>
                <a:gd name="connsiteX49" fmla="*/ 2208965 w 6345971"/>
                <a:gd name="connsiteY49" fmla="*/ 4898771 h 6701847"/>
                <a:gd name="connsiteX50" fmla="*/ 2228096 w 6345971"/>
                <a:gd name="connsiteY50" fmla="*/ 4781432 h 6701847"/>
                <a:gd name="connsiteX51" fmla="*/ 2276563 w 6345971"/>
                <a:gd name="connsiteY51" fmla="*/ 4570986 h 6701847"/>
                <a:gd name="connsiteX52" fmla="*/ 2305898 w 6345971"/>
                <a:gd name="connsiteY52" fmla="*/ 4435153 h 6701847"/>
                <a:gd name="connsiteX53" fmla="*/ 2355640 w 6345971"/>
                <a:gd name="connsiteY53" fmla="*/ 4291667 h 6701847"/>
                <a:gd name="connsiteX54" fmla="*/ 2370944 w 6345971"/>
                <a:gd name="connsiteY54" fmla="*/ 4271260 h 6701847"/>
                <a:gd name="connsiteX55" fmla="*/ 2474892 w 6345971"/>
                <a:gd name="connsiteY55" fmla="*/ 4133514 h 6701847"/>
                <a:gd name="connsiteX56" fmla="*/ 2532286 w 6345971"/>
                <a:gd name="connsiteY56" fmla="*/ 4044234 h 6701847"/>
                <a:gd name="connsiteX57" fmla="*/ 2623480 w 6345971"/>
                <a:gd name="connsiteY57" fmla="*/ 3940287 h 6701847"/>
                <a:gd name="connsiteX58" fmla="*/ 2706382 w 6345971"/>
                <a:gd name="connsiteY58" fmla="*/ 3857384 h 6701847"/>
                <a:gd name="connsiteX59" fmla="*/ 2775893 w 6345971"/>
                <a:gd name="connsiteY59" fmla="*/ 3782771 h 6701847"/>
                <a:gd name="connsiteX60" fmla="*/ 2821809 w 6345971"/>
                <a:gd name="connsiteY60" fmla="*/ 3776394 h 6701847"/>
                <a:gd name="connsiteX61" fmla="*/ 2839665 w 6345971"/>
                <a:gd name="connsiteY61" fmla="*/ 3832512 h 6701847"/>
                <a:gd name="connsiteX62" fmla="*/ 2814157 w 6345971"/>
                <a:gd name="connsiteY62" fmla="*/ 3900110 h 6701847"/>
                <a:gd name="connsiteX63" fmla="*/ 2733804 w 6345971"/>
                <a:gd name="connsiteY63" fmla="*/ 4079308 h 6701847"/>
                <a:gd name="connsiteX64" fmla="*/ 2696179 w 6345971"/>
                <a:gd name="connsiteY64" fmla="*/ 4128413 h 6701847"/>
                <a:gd name="connsiteX65" fmla="*/ 2566723 w 6345971"/>
                <a:gd name="connsiteY65" fmla="*/ 4384135 h 6701847"/>
                <a:gd name="connsiteX66" fmla="*/ 2530374 w 6345971"/>
                <a:gd name="connsiteY66" fmla="*/ 4455560 h 6701847"/>
                <a:gd name="connsiteX67" fmla="*/ 2443006 w 6345971"/>
                <a:gd name="connsiteY67" fmla="*/ 4601596 h 6701847"/>
                <a:gd name="connsiteX68" fmla="*/ 2432803 w 6345971"/>
                <a:gd name="connsiteY68" fmla="*/ 4678759 h 6701847"/>
                <a:gd name="connsiteX69" fmla="*/ 2450022 w 6345971"/>
                <a:gd name="connsiteY69" fmla="*/ 4685775 h 6701847"/>
                <a:gd name="connsiteX70" fmla="*/ 2530374 w 6345971"/>
                <a:gd name="connsiteY70" fmla="*/ 4593944 h 6701847"/>
                <a:gd name="connsiteX71" fmla="*/ 2721050 w 6345971"/>
                <a:gd name="connsiteY71" fmla="*/ 4284652 h 6701847"/>
                <a:gd name="connsiteX72" fmla="*/ 2767604 w 6345971"/>
                <a:gd name="connsiteY72" fmla="*/ 4252128 h 6701847"/>
                <a:gd name="connsiteX73" fmla="*/ 2810968 w 6345971"/>
                <a:gd name="connsiteY73" fmla="*/ 4213866 h 6701847"/>
                <a:gd name="connsiteX74" fmla="*/ 2885580 w 6345971"/>
                <a:gd name="connsiteY74" fmla="*/ 4102904 h 6701847"/>
                <a:gd name="connsiteX75" fmla="*/ 3016949 w 6345971"/>
                <a:gd name="connsiteY75" fmla="*/ 3949215 h 6701847"/>
                <a:gd name="connsiteX76" fmla="*/ 3187220 w 6345971"/>
                <a:gd name="connsiteY76" fmla="*/ 3736218 h 6701847"/>
                <a:gd name="connsiteX77" fmla="*/ 3274586 w 6345971"/>
                <a:gd name="connsiteY77" fmla="*/ 3650764 h 6701847"/>
                <a:gd name="connsiteX78" fmla="*/ 3421899 w 6345971"/>
                <a:gd name="connsiteY78" fmla="*/ 3540440 h 6701847"/>
                <a:gd name="connsiteX79" fmla="*/ 3478655 w 6345971"/>
                <a:gd name="connsiteY79" fmla="*/ 3491335 h 6701847"/>
                <a:gd name="connsiteX80" fmla="*/ 3534136 w 6345971"/>
                <a:gd name="connsiteY80" fmla="*/ 3430115 h 6701847"/>
                <a:gd name="connsiteX81" fmla="*/ 3587704 w 6345971"/>
                <a:gd name="connsiteY81" fmla="*/ 3460088 h 6701847"/>
                <a:gd name="connsiteX82" fmla="*/ 3584515 w 6345971"/>
                <a:gd name="connsiteY82" fmla="*/ 3480494 h 6701847"/>
                <a:gd name="connsiteX83" fmla="*/ 3414245 w 6345971"/>
                <a:gd name="connsiteY83" fmla="*/ 3803178 h 6701847"/>
                <a:gd name="connsiteX84" fmla="*/ 3124086 w 6345971"/>
                <a:gd name="connsiteY84" fmla="*/ 4155834 h 6701847"/>
                <a:gd name="connsiteX85" fmla="*/ 3055213 w 6345971"/>
                <a:gd name="connsiteY85" fmla="*/ 4296769 h 6701847"/>
                <a:gd name="connsiteX86" fmla="*/ 3069880 w 6345971"/>
                <a:gd name="connsiteY86" fmla="*/ 4306973 h 6701847"/>
                <a:gd name="connsiteX87" fmla="*/ 3104317 w 6345971"/>
                <a:gd name="connsiteY87" fmla="*/ 4281464 h 6701847"/>
                <a:gd name="connsiteX88" fmla="*/ 3265658 w 6345971"/>
                <a:gd name="connsiteY88" fmla="*/ 4059539 h 6701847"/>
                <a:gd name="connsiteX89" fmla="*/ 3321777 w 6345971"/>
                <a:gd name="connsiteY89" fmla="*/ 3999594 h 6701847"/>
                <a:gd name="connsiteX90" fmla="*/ 3415521 w 6345971"/>
                <a:gd name="connsiteY90" fmla="*/ 3917329 h 6701847"/>
                <a:gd name="connsiteX91" fmla="*/ 3702493 w 6345971"/>
                <a:gd name="connsiteY91" fmla="*/ 3588268 h 6701847"/>
                <a:gd name="connsiteX92" fmla="*/ 3788584 w 6345971"/>
                <a:gd name="connsiteY92" fmla="*/ 3530236 h 6701847"/>
                <a:gd name="connsiteX93" fmla="*/ 3788584 w 6345971"/>
                <a:gd name="connsiteY93" fmla="*/ 3630357 h 6701847"/>
                <a:gd name="connsiteX94" fmla="*/ 3724175 w 6345971"/>
                <a:gd name="connsiteY94" fmla="*/ 3777032 h 6701847"/>
                <a:gd name="connsiteX95" fmla="*/ 3574950 w 6345971"/>
                <a:gd name="connsiteY95" fmla="*/ 4011711 h 6701847"/>
                <a:gd name="connsiteX96" fmla="*/ 3480569 w 6345971"/>
                <a:gd name="connsiteY96" fmla="*/ 4236186 h 6701847"/>
                <a:gd name="connsiteX97" fmla="*/ 3498424 w 6345971"/>
                <a:gd name="connsiteY97" fmla="*/ 4247665 h 6701847"/>
                <a:gd name="connsiteX98" fmla="*/ 3676984 w 6345971"/>
                <a:gd name="connsiteY98" fmla="*/ 4008522 h 6701847"/>
                <a:gd name="connsiteX99" fmla="*/ 3877227 w 6345971"/>
                <a:gd name="connsiteY99" fmla="*/ 3755987 h 6701847"/>
                <a:gd name="connsiteX100" fmla="*/ 3918678 w 6345971"/>
                <a:gd name="connsiteY100" fmla="*/ 3725377 h 6701847"/>
                <a:gd name="connsiteX101" fmla="*/ 3830035 w 6345971"/>
                <a:gd name="connsiteY101" fmla="*/ 3995768 h 6701847"/>
                <a:gd name="connsiteX102" fmla="*/ 3804527 w 6345971"/>
                <a:gd name="connsiteY102" fmla="*/ 4042958 h 6701847"/>
                <a:gd name="connsiteX103" fmla="*/ 3758612 w 6345971"/>
                <a:gd name="connsiteY103" fmla="*/ 4149457 h 6701847"/>
                <a:gd name="connsiteX104" fmla="*/ 3632344 w 6345971"/>
                <a:gd name="connsiteY104" fmla="*/ 4357351 h 6701847"/>
                <a:gd name="connsiteX105" fmla="*/ 3546252 w 6345971"/>
                <a:gd name="connsiteY105" fmla="*/ 4463850 h 6701847"/>
                <a:gd name="connsiteX106" fmla="*/ 3361315 w 6345971"/>
                <a:gd name="connsiteY106" fmla="*/ 4664093 h 6701847"/>
                <a:gd name="connsiteX107" fmla="*/ 3269485 w 6345971"/>
                <a:gd name="connsiteY107" fmla="*/ 4766764 h 6701847"/>
                <a:gd name="connsiteX108" fmla="*/ 3279688 w 6345971"/>
                <a:gd name="connsiteY108" fmla="*/ 4777605 h 6701847"/>
                <a:gd name="connsiteX109" fmla="*/ 3404680 w 6345971"/>
                <a:gd name="connsiteY109" fmla="*/ 4660904 h 6701847"/>
                <a:gd name="connsiteX110" fmla="*/ 3506076 w 6345971"/>
                <a:gd name="connsiteY110" fmla="*/ 4575450 h 6701847"/>
                <a:gd name="connsiteX111" fmla="*/ 3527122 w 6345971"/>
                <a:gd name="connsiteY111" fmla="*/ 4561420 h 6701847"/>
                <a:gd name="connsiteX112" fmla="*/ 3689101 w 6345971"/>
                <a:gd name="connsiteY112" fmla="*/ 4324828 h 6701847"/>
                <a:gd name="connsiteX113" fmla="*/ 3919954 w 6345971"/>
                <a:gd name="connsiteY113" fmla="*/ 4083134 h 6701847"/>
                <a:gd name="connsiteX114" fmla="*/ 3836412 w 6345971"/>
                <a:gd name="connsiteY114" fmla="*/ 4361178 h 6701847"/>
                <a:gd name="connsiteX115" fmla="*/ 3823021 w 6345971"/>
                <a:gd name="connsiteY115" fmla="*/ 4376483 h 6701847"/>
                <a:gd name="connsiteX116" fmla="*/ 3644461 w 6345971"/>
                <a:gd name="connsiteY116" fmla="*/ 4630931 h 6701847"/>
                <a:gd name="connsiteX117" fmla="*/ 3338357 w 6345971"/>
                <a:gd name="connsiteY117" fmla="*/ 4944687 h 6701847"/>
                <a:gd name="connsiteX118" fmla="*/ 3110694 w 6345971"/>
                <a:gd name="connsiteY118" fmla="*/ 5097100 h 6701847"/>
                <a:gd name="connsiteX119" fmla="*/ 2964657 w 6345971"/>
                <a:gd name="connsiteY119" fmla="*/ 5222730 h 6701847"/>
                <a:gd name="connsiteX120" fmla="*/ 2849869 w 6345971"/>
                <a:gd name="connsiteY120" fmla="*/ 5269283 h 6701847"/>
                <a:gd name="connsiteX121" fmla="*/ 2770792 w 6345971"/>
                <a:gd name="connsiteY121" fmla="*/ 5320939 h 6701847"/>
                <a:gd name="connsiteX122" fmla="*/ 2696817 w 6345971"/>
                <a:gd name="connsiteY122" fmla="*/ 5376420 h 6701847"/>
                <a:gd name="connsiteX123" fmla="*/ 2588405 w 6345971"/>
                <a:gd name="connsiteY123" fmla="*/ 5412131 h 6701847"/>
                <a:gd name="connsiteX124" fmla="*/ 2564810 w 6345971"/>
                <a:gd name="connsiteY124" fmla="*/ 5482918 h 6701847"/>
                <a:gd name="connsiteX125" fmla="*/ 2518257 w 6345971"/>
                <a:gd name="connsiteY125" fmla="*/ 5581126 h 6701847"/>
                <a:gd name="connsiteX126" fmla="*/ 2124787 w 6345971"/>
                <a:gd name="connsiteY126" fmla="*/ 5755222 h 6701847"/>
                <a:gd name="connsiteX127" fmla="*/ 1992142 w 6345971"/>
                <a:gd name="connsiteY127" fmla="*/ 5998829 h 6701847"/>
                <a:gd name="connsiteX128" fmla="*/ 1806568 w 6345971"/>
                <a:gd name="connsiteY128" fmla="*/ 6688198 h 6701847"/>
                <a:gd name="connsiteX129" fmla="*/ 1800828 w 6345971"/>
                <a:gd name="connsiteY129" fmla="*/ 6674805 h 6701847"/>
                <a:gd name="connsiteX130" fmla="*/ 1742158 w 6345971"/>
                <a:gd name="connsiteY130" fmla="*/ 6697125 h 6701847"/>
                <a:gd name="connsiteX131" fmla="*/ 0 w 6345971"/>
                <a:gd name="connsiteY131" fmla="*/ 6701847 h 6701847"/>
                <a:gd name="connsiteX132" fmla="*/ 0 w 6345971"/>
                <a:gd name="connsiteY132" fmla="*/ 22356 h 6701847"/>
                <a:gd name="connsiteX133" fmla="*/ 84100 w 6345971"/>
                <a:gd name="connsiteY133" fmla="*/ 10053 h 6701847"/>
                <a:gd name="connsiteX134" fmla="*/ 460352 w 6345971"/>
                <a:gd name="connsiteY134" fmla="*/ 38112 h 6701847"/>
                <a:gd name="connsiteX135" fmla="*/ 745410 w 6345971"/>
                <a:gd name="connsiteY135" fmla="*/ 57243 h 6701847"/>
                <a:gd name="connsiteX136" fmla="*/ 973074 w 6345971"/>
                <a:gd name="connsiteY136" fmla="*/ 152901 h 6701847"/>
                <a:gd name="connsiteX137" fmla="*/ 1462201 w 6345971"/>
                <a:gd name="connsiteY137" fmla="*/ 493440 h 6701847"/>
                <a:gd name="connsiteX138" fmla="*/ 1700069 w 6345971"/>
                <a:gd name="connsiteY138" fmla="*/ 684755 h 6701847"/>
                <a:gd name="connsiteX139" fmla="*/ 1715374 w 6345971"/>
                <a:gd name="connsiteY139" fmla="*/ 752352 h 6701847"/>
                <a:gd name="connsiteX140" fmla="*/ 1739607 w 6345971"/>
                <a:gd name="connsiteY140" fmla="*/ 1253596 h 6701847"/>
                <a:gd name="connsiteX141" fmla="*/ 1675198 w 6345971"/>
                <a:gd name="connsiteY141" fmla="*/ 1469143 h 6701847"/>
                <a:gd name="connsiteX142" fmla="*/ 1583367 w 6345971"/>
                <a:gd name="connsiteY142" fmla="*/ 1735708 h 6701847"/>
                <a:gd name="connsiteX143" fmla="*/ 1645226 w 6345971"/>
                <a:gd name="connsiteY143" fmla="*/ 2011839 h 6701847"/>
                <a:gd name="connsiteX144" fmla="*/ 1703258 w 6345971"/>
                <a:gd name="connsiteY144" fmla="*/ 2247155 h 6701847"/>
                <a:gd name="connsiteX145" fmla="*/ 1671372 w 6345971"/>
                <a:gd name="connsiteY145" fmla="*/ 2353016 h 6701847"/>
                <a:gd name="connsiteX146" fmla="*/ 1668183 w 6345971"/>
                <a:gd name="connsiteY146" fmla="*/ 2439745 h 6701847"/>
                <a:gd name="connsiteX147" fmla="*/ 1839729 w 6345971"/>
                <a:gd name="connsiteY147" fmla="*/ 2737557 h 6701847"/>
                <a:gd name="connsiteX148" fmla="*/ 1865237 w 6345971"/>
                <a:gd name="connsiteY148" fmla="*/ 2757964 h 6701847"/>
                <a:gd name="connsiteX149" fmla="*/ 1890108 w 6345971"/>
                <a:gd name="connsiteY149" fmla="*/ 2736282 h 6701847"/>
                <a:gd name="connsiteX150" fmla="*/ 1963445 w 6345971"/>
                <a:gd name="connsiteY150" fmla="*/ 2647002 h 6701847"/>
                <a:gd name="connsiteX151" fmla="*/ 2007447 w 6345971"/>
                <a:gd name="connsiteY151" fmla="*/ 2540503 h 6701847"/>
                <a:gd name="connsiteX152" fmla="*/ 1994055 w 6345971"/>
                <a:gd name="connsiteY152" fmla="*/ 1785450 h 6701847"/>
                <a:gd name="connsiteX153" fmla="*/ 2073132 w 6345971"/>
                <a:gd name="connsiteY153" fmla="*/ 999785 h 6701847"/>
                <a:gd name="connsiteX154" fmla="*/ 2150296 w 6345971"/>
                <a:gd name="connsiteY154" fmla="*/ 608229 h 6701847"/>
                <a:gd name="connsiteX155" fmla="*/ 2213429 w 6345971"/>
                <a:gd name="connsiteY155" fmla="*/ 298937 h 6701847"/>
                <a:gd name="connsiteX156" fmla="*/ 2271461 w 6345971"/>
                <a:gd name="connsiteY156" fmla="*/ 154814 h 6701847"/>
                <a:gd name="connsiteX157" fmla="*/ 2413034 w 6345971"/>
                <a:gd name="connsiteY157" fmla="*/ 10690 h 6701847"/>
                <a:gd name="connsiteX158" fmla="*/ 2449005 w 6345971"/>
                <a:gd name="connsiteY158" fmla="*/ 198 h 670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6345971" h="6701847">
                  <a:moveTo>
                    <a:pt x="2449005" y="198"/>
                  </a:moveTo>
                  <a:cubicBezTo>
                    <a:pt x="2486132" y="-2223"/>
                    <a:pt x="2525590" y="17865"/>
                    <a:pt x="2557158" y="45127"/>
                  </a:cubicBezTo>
                  <a:cubicBezTo>
                    <a:pt x="2646438" y="121652"/>
                    <a:pt x="2728703" y="209657"/>
                    <a:pt x="2826911" y="273428"/>
                  </a:cubicBezTo>
                  <a:cubicBezTo>
                    <a:pt x="2989528" y="378651"/>
                    <a:pt x="3164262" y="466019"/>
                    <a:pt x="3331342" y="565502"/>
                  </a:cubicBezTo>
                  <a:cubicBezTo>
                    <a:pt x="3904648" y="907317"/>
                    <a:pt x="4474765" y="1254233"/>
                    <a:pt x="4998328" y="1670023"/>
                  </a:cubicBezTo>
                  <a:cubicBezTo>
                    <a:pt x="5556967" y="2113873"/>
                    <a:pt x="5972756" y="2666133"/>
                    <a:pt x="6210624" y="3344024"/>
                  </a:cubicBezTo>
                  <a:cubicBezTo>
                    <a:pt x="6286511" y="3558933"/>
                    <a:pt x="6332427" y="3781496"/>
                    <a:pt x="6345819" y="4009797"/>
                  </a:cubicBezTo>
                  <a:cubicBezTo>
                    <a:pt x="6347094" y="4030204"/>
                    <a:pt x="6340079" y="4051249"/>
                    <a:pt x="6336253" y="4072931"/>
                  </a:cubicBezTo>
                  <a:cubicBezTo>
                    <a:pt x="6331152" y="4074206"/>
                    <a:pt x="6326688" y="4075482"/>
                    <a:pt x="6321586" y="4076757"/>
                  </a:cubicBezTo>
                  <a:cubicBezTo>
                    <a:pt x="6303730" y="4054437"/>
                    <a:pt x="6284599" y="4032755"/>
                    <a:pt x="6268656" y="4009160"/>
                  </a:cubicBezTo>
                  <a:cubicBezTo>
                    <a:pt x="6143664" y="3823585"/>
                    <a:pt x="6020585" y="3636097"/>
                    <a:pt x="5893042" y="3451797"/>
                  </a:cubicBezTo>
                  <a:cubicBezTo>
                    <a:pt x="5721497" y="3203726"/>
                    <a:pt x="5513602" y="2986266"/>
                    <a:pt x="5293590" y="2780284"/>
                  </a:cubicBezTo>
                  <a:cubicBezTo>
                    <a:pt x="5252139" y="2740746"/>
                    <a:pt x="5214514" y="2697381"/>
                    <a:pt x="5174976" y="2655929"/>
                  </a:cubicBezTo>
                  <a:cubicBezTo>
                    <a:pt x="5167961" y="2648277"/>
                    <a:pt x="5162222" y="2638074"/>
                    <a:pt x="5153293" y="2633610"/>
                  </a:cubicBezTo>
                  <a:cubicBezTo>
                    <a:pt x="4986212" y="2550070"/>
                    <a:pt x="4859944" y="2412961"/>
                    <a:pt x="4715822" y="2299448"/>
                  </a:cubicBezTo>
                  <a:cubicBezTo>
                    <a:pt x="4666079" y="2261185"/>
                    <a:pt x="4622714" y="2215907"/>
                    <a:pt x="4572973" y="2177644"/>
                  </a:cubicBezTo>
                  <a:cubicBezTo>
                    <a:pt x="4539174" y="2151498"/>
                    <a:pt x="4500273" y="2132366"/>
                    <a:pt x="4463286" y="2111322"/>
                  </a:cubicBezTo>
                  <a:cubicBezTo>
                    <a:pt x="4396326" y="2073696"/>
                    <a:pt x="4328728" y="2045000"/>
                    <a:pt x="4286639" y="1968473"/>
                  </a:cubicBezTo>
                  <a:cubicBezTo>
                    <a:pt x="4245188" y="1891310"/>
                    <a:pt x="4180141" y="1826263"/>
                    <a:pt x="4106166" y="1766318"/>
                  </a:cubicBezTo>
                  <a:cubicBezTo>
                    <a:pt x="4072367" y="1829451"/>
                    <a:pt x="4028364" y="1799479"/>
                    <a:pt x="3985638" y="1777159"/>
                  </a:cubicBezTo>
                  <a:cubicBezTo>
                    <a:pt x="3745220" y="1653443"/>
                    <a:pt x="3507990" y="1521436"/>
                    <a:pt x="3262470" y="1409198"/>
                  </a:cubicBezTo>
                  <a:cubicBezTo>
                    <a:pt x="3083272" y="1326933"/>
                    <a:pt x="2893233" y="1267625"/>
                    <a:pt x="2706382" y="1204492"/>
                  </a:cubicBezTo>
                  <a:cubicBezTo>
                    <a:pt x="2598609" y="1168142"/>
                    <a:pt x="2603073" y="1173882"/>
                    <a:pt x="2605624" y="1055904"/>
                  </a:cubicBezTo>
                  <a:cubicBezTo>
                    <a:pt x="2608813" y="910505"/>
                    <a:pt x="2598609" y="765106"/>
                    <a:pt x="2593507" y="619707"/>
                  </a:cubicBezTo>
                  <a:cubicBezTo>
                    <a:pt x="2592870" y="608229"/>
                    <a:pt x="2590318" y="594837"/>
                    <a:pt x="2585216" y="584634"/>
                  </a:cubicBezTo>
                  <a:cubicBezTo>
                    <a:pt x="2573738" y="562313"/>
                    <a:pt x="2560346" y="541268"/>
                    <a:pt x="2547592" y="520224"/>
                  </a:cubicBezTo>
                  <a:cubicBezTo>
                    <a:pt x="2524634" y="536805"/>
                    <a:pt x="2495299" y="548921"/>
                    <a:pt x="2480632" y="570603"/>
                  </a:cubicBezTo>
                  <a:cubicBezTo>
                    <a:pt x="2352451" y="759367"/>
                    <a:pt x="2304622" y="975552"/>
                    <a:pt x="2270823" y="1196839"/>
                  </a:cubicBezTo>
                  <a:cubicBezTo>
                    <a:pt x="2224908" y="1500392"/>
                    <a:pt x="2208965" y="1805219"/>
                    <a:pt x="2219806" y="2110684"/>
                  </a:cubicBezTo>
                  <a:cubicBezTo>
                    <a:pt x="2227459" y="2316666"/>
                    <a:pt x="2245953" y="2522647"/>
                    <a:pt x="2259982" y="2728629"/>
                  </a:cubicBezTo>
                  <a:cubicBezTo>
                    <a:pt x="2261257" y="2750311"/>
                    <a:pt x="2268272" y="2771356"/>
                    <a:pt x="2278476" y="2796865"/>
                  </a:cubicBezTo>
                  <a:cubicBezTo>
                    <a:pt x="2287404" y="2757326"/>
                    <a:pt x="2307173" y="2754775"/>
                    <a:pt x="2341610" y="2757326"/>
                  </a:cubicBezTo>
                  <a:cubicBezTo>
                    <a:pt x="2417498" y="2763066"/>
                    <a:pt x="2493386" y="2762428"/>
                    <a:pt x="2569274" y="2758601"/>
                  </a:cubicBezTo>
                  <a:cubicBezTo>
                    <a:pt x="2631770" y="2755413"/>
                    <a:pt x="2648351" y="2761152"/>
                    <a:pt x="2659192" y="2823648"/>
                  </a:cubicBezTo>
                  <a:cubicBezTo>
                    <a:pt x="2671309" y="2894434"/>
                    <a:pt x="2685976" y="2968410"/>
                    <a:pt x="2622842" y="3030906"/>
                  </a:cubicBezTo>
                  <a:cubicBezTo>
                    <a:pt x="2634959" y="3047486"/>
                    <a:pt x="2645800" y="3064705"/>
                    <a:pt x="2660467" y="3078734"/>
                  </a:cubicBezTo>
                  <a:cubicBezTo>
                    <a:pt x="2715948" y="3131664"/>
                    <a:pt x="2727427" y="3173754"/>
                    <a:pt x="2687251" y="3231786"/>
                  </a:cubicBezTo>
                  <a:cubicBezTo>
                    <a:pt x="2648351" y="3287905"/>
                    <a:pt x="2642611" y="3334458"/>
                    <a:pt x="2684701" y="3391852"/>
                  </a:cubicBezTo>
                  <a:cubicBezTo>
                    <a:pt x="2710846" y="3426927"/>
                    <a:pt x="2708296" y="3470929"/>
                    <a:pt x="2676410" y="3507916"/>
                  </a:cubicBezTo>
                  <a:cubicBezTo>
                    <a:pt x="2669395" y="3515569"/>
                    <a:pt x="2660467" y="3524497"/>
                    <a:pt x="2659192" y="3533425"/>
                  </a:cubicBezTo>
                  <a:cubicBezTo>
                    <a:pt x="2639423" y="3657141"/>
                    <a:pt x="2554606" y="3741320"/>
                    <a:pt x="2476167" y="3828049"/>
                  </a:cubicBezTo>
                  <a:cubicBezTo>
                    <a:pt x="2439818" y="3868224"/>
                    <a:pt x="2399004" y="3904574"/>
                    <a:pt x="2337146" y="3911589"/>
                  </a:cubicBezTo>
                  <a:cubicBezTo>
                    <a:pt x="2293781" y="3916691"/>
                    <a:pt x="2288680" y="3960693"/>
                    <a:pt x="2280389" y="3996405"/>
                  </a:cubicBezTo>
                  <a:cubicBezTo>
                    <a:pt x="2247866" y="4137978"/>
                    <a:pt x="2222995" y="4282101"/>
                    <a:pt x="2180906" y="4420485"/>
                  </a:cubicBezTo>
                  <a:cubicBezTo>
                    <a:pt x="2103104" y="4675572"/>
                    <a:pt x="2013824" y="4927469"/>
                    <a:pt x="1930921" y="5180641"/>
                  </a:cubicBezTo>
                  <a:cubicBezTo>
                    <a:pt x="1916892" y="5221455"/>
                    <a:pt x="1905413" y="5263544"/>
                    <a:pt x="1900949" y="5306270"/>
                  </a:cubicBezTo>
                  <a:cubicBezTo>
                    <a:pt x="1899036" y="5324127"/>
                    <a:pt x="1917529" y="5343896"/>
                    <a:pt x="1926458" y="5363028"/>
                  </a:cubicBezTo>
                  <a:cubicBezTo>
                    <a:pt x="1941762" y="5354737"/>
                    <a:pt x="1963445" y="5351549"/>
                    <a:pt x="1972373" y="5338794"/>
                  </a:cubicBezTo>
                  <a:cubicBezTo>
                    <a:pt x="2015738" y="5278212"/>
                    <a:pt x="2059740" y="5217629"/>
                    <a:pt x="2094177" y="5151944"/>
                  </a:cubicBezTo>
                  <a:cubicBezTo>
                    <a:pt x="2137541" y="5070316"/>
                    <a:pt x="2175166" y="4984863"/>
                    <a:pt x="2208965" y="4898771"/>
                  </a:cubicBezTo>
                  <a:cubicBezTo>
                    <a:pt x="2222995" y="4862422"/>
                    <a:pt x="2219806" y="4820332"/>
                    <a:pt x="2228096" y="4781432"/>
                  </a:cubicBezTo>
                  <a:cubicBezTo>
                    <a:pt x="2242764" y="4711283"/>
                    <a:pt x="2260620" y="4641135"/>
                    <a:pt x="2276563" y="4570986"/>
                  </a:cubicBezTo>
                  <a:cubicBezTo>
                    <a:pt x="2287404" y="4525708"/>
                    <a:pt x="2302072" y="4481069"/>
                    <a:pt x="2305898" y="4435153"/>
                  </a:cubicBezTo>
                  <a:cubicBezTo>
                    <a:pt x="2310999" y="4382223"/>
                    <a:pt x="2313550" y="4331205"/>
                    <a:pt x="2355640" y="4291667"/>
                  </a:cubicBezTo>
                  <a:cubicBezTo>
                    <a:pt x="2362017" y="4285928"/>
                    <a:pt x="2370944" y="4278275"/>
                    <a:pt x="2370944" y="4271260"/>
                  </a:cubicBezTo>
                  <a:cubicBezTo>
                    <a:pt x="2369669" y="4197286"/>
                    <a:pt x="2428977" y="4172414"/>
                    <a:pt x="2474892" y="4133514"/>
                  </a:cubicBezTo>
                  <a:cubicBezTo>
                    <a:pt x="2501038" y="4111194"/>
                    <a:pt x="2521445" y="4076757"/>
                    <a:pt x="2532286" y="4044234"/>
                  </a:cubicBezTo>
                  <a:cubicBezTo>
                    <a:pt x="2548867" y="3994492"/>
                    <a:pt x="2578202" y="3965157"/>
                    <a:pt x="2623480" y="3940287"/>
                  </a:cubicBezTo>
                  <a:cubicBezTo>
                    <a:pt x="2656641" y="3922431"/>
                    <a:pt x="2679598" y="3886081"/>
                    <a:pt x="2706382" y="3857384"/>
                  </a:cubicBezTo>
                  <a:cubicBezTo>
                    <a:pt x="2729340" y="3832512"/>
                    <a:pt x="2750385" y="3804453"/>
                    <a:pt x="2775893" y="3782771"/>
                  </a:cubicBezTo>
                  <a:cubicBezTo>
                    <a:pt x="2786734" y="3773843"/>
                    <a:pt x="2816069" y="3770016"/>
                    <a:pt x="2821809" y="3776394"/>
                  </a:cubicBezTo>
                  <a:cubicBezTo>
                    <a:pt x="2833288" y="3791061"/>
                    <a:pt x="2841578" y="3814019"/>
                    <a:pt x="2839665" y="3832512"/>
                  </a:cubicBezTo>
                  <a:cubicBezTo>
                    <a:pt x="2837114" y="3855470"/>
                    <a:pt x="2823722" y="3877790"/>
                    <a:pt x="2814157" y="3900110"/>
                  </a:cubicBezTo>
                  <a:cubicBezTo>
                    <a:pt x="2788010" y="3960056"/>
                    <a:pt x="2761864" y="4020638"/>
                    <a:pt x="2733804" y="4079308"/>
                  </a:cubicBezTo>
                  <a:cubicBezTo>
                    <a:pt x="2724877" y="4097802"/>
                    <a:pt x="2710846" y="4114383"/>
                    <a:pt x="2696179" y="4128413"/>
                  </a:cubicBezTo>
                  <a:cubicBezTo>
                    <a:pt x="2621566" y="4197923"/>
                    <a:pt x="2565447" y="4275086"/>
                    <a:pt x="2566723" y="4384135"/>
                  </a:cubicBezTo>
                  <a:cubicBezTo>
                    <a:pt x="2566723" y="4407731"/>
                    <a:pt x="2544403" y="4432602"/>
                    <a:pt x="2530374" y="4455560"/>
                  </a:cubicBezTo>
                  <a:cubicBezTo>
                    <a:pt x="2501676" y="4504664"/>
                    <a:pt x="2468515" y="4551217"/>
                    <a:pt x="2443006" y="4601596"/>
                  </a:cubicBezTo>
                  <a:cubicBezTo>
                    <a:pt x="2432165" y="4623279"/>
                    <a:pt x="2435992" y="4652614"/>
                    <a:pt x="2432803" y="4678759"/>
                  </a:cubicBezTo>
                  <a:cubicBezTo>
                    <a:pt x="2438542" y="4680673"/>
                    <a:pt x="2444282" y="4683224"/>
                    <a:pt x="2450022" y="4685775"/>
                  </a:cubicBezTo>
                  <a:cubicBezTo>
                    <a:pt x="2476806" y="4655164"/>
                    <a:pt x="2508691" y="4627743"/>
                    <a:pt x="2530374" y="4593944"/>
                  </a:cubicBezTo>
                  <a:cubicBezTo>
                    <a:pt x="2595421" y="4491910"/>
                    <a:pt x="2656641" y="4386687"/>
                    <a:pt x="2721050" y="4284652"/>
                  </a:cubicBezTo>
                  <a:cubicBezTo>
                    <a:pt x="2730615" y="4269985"/>
                    <a:pt x="2752298" y="4263608"/>
                    <a:pt x="2767604" y="4252128"/>
                  </a:cubicBezTo>
                  <a:cubicBezTo>
                    <a:pt x="2783546" y="4240013"/>
                    <a:pt x="2810968" y="4226621"/>
                    <a:pt x="2810968" y="4213866"/>
                  </a:cubicBezTo>
                  <a:cubicBezTo>
                    <a:pt x="2810330" y="4157110"/>
                    <a:pt x="2845404" y="4129050"/>
                    <a:pt x="2885580" y="4102904"/>
                  </a:cubicBezTo>
                  <a:cubicBezTo>
                    <a:pt x="2944888" y="4064641"/>
                    <a:pt x="3009297" y="4021276"/>
                    <a:pt x="3016949" y="3949215"/>
                  </a:cubicBezTo>
                  <a:cubicBezTo>
                    <a:pt x="3029066" y="3836977"/>
                    <a:pt x="3124086" y="3801265"/>
                    <a:pt x="3187220" y="3736218"/>
                  </a:cubicBezTo>
                  <a:cubicBezTo>
                    <a:pt x="3215916" y="3706883"/>
                    <a:pt x="3249716" y="3682650"/>
                    <a:pt x="3274586" y="3650764"/>
                  </a:cubicBezTo>
                  <a:cubicBezTo>
                    <a:pt x="3313487" y="3599747"/>
                    <a:pt x="3348562" y="3548092"/>
                    <a:pt x="3421899" y="3540440"/>
                  </a:cubicBezTo>
                  <a:cubicBezTo>
                    <a:pt x="3442305" y="3538526"/>
                    <a:pt x="3460799" y="3509830"/>
                    <a:pt x="3478655" y="3491335"/>
                  </a:cubicBezTo>
                  <a:cubicBezTo>
                    <a:pt x="3498424" y="3471566"/>
                    <a:pt x="3512454" y="3446059"/>
                    <a:pt x="3534136" y="3430115"/>
                  </a:cubicBezTo>
                  <a:cubicBezTo>
                    <a:pt x="3564746" y="3407795"/>
                    <a:pt x="3587704" y="3422462"/>
                    <a:pt x="3587704" y="3460088"/>
                  </a:cubicBezTo>
                  <a:cubicBezTo>
                    <a:pt x="3587704" y="3467103"/>
                    <a:pt x="3587067" y="3474117"/>
                    <a:pt x="3584515" y="3480494"/>
                  </a:cubicBezTo>
                  <a:cubicBezTo>
                    <a:pt x="3537962" y="3592732"/>
                    <a:pt x="3502888" y="3709434"/>
                    <a:pt x="3414245" y="3803178"/>
                  </a:cubicBezTo>
                  <a:cubicBezTo>
                    <a:pt x="3309661" y="3913503"/>
                    <a:pt x="3216555" y="4034668"/>
                    <a:pt x="3124086" y="4155834"/>
                  </a:cubicBezTo>
                  <a:cubicBezTo>
                    <a:pt x="3092838" y="4196010"/>
                    <a:pt x="3077533" y="4249579"/>
                    <a:pt x="3055213" y="4296769"/>
                  </a:cubicBezTo>
                  <a:cubicBezTo>
                    <a:pt x="3059676" y="4299958"/>
                    <a:pt x="3064779" y="4303784"/>
                    <a:pt x="3069880" y="4306973"/>
                  </a:cubicBezTo>
                  <a:cubicBezTo>
                    <a:pt x="3081359" y="4298682"/>
                    <a:pt x="3096026" y="4292305"/>
                    <a:pt x="3104317" y="4281464"/>
                  </a:cubicBezTo>
                  <a:cubicBezTo>
                    <a:pt x="3158522" y="4208127"/>
                    <a:pt x="3210815" y="4132876"/>
                    <a:pt x="3265658" y="4059539"/>
                  </a:cubicBezTo>
                  <a:cubicBezTo>
                    <a:pt x="3282238" y="4037856"/>
                    <a:pt x="3302008" y="4018087"/>
                    <a:pt x="3321777" y="3999594"/>
                  </a:cubicBezTo>
                  <a:cubicBezTo>
                    <a:pt x="3352388" y="3971534"/>
                    <a:pt x="3388100" y="3947939"/>
                    <a:pt x="3415521" y="3917329"/>
                  </a:cubicBezTo>
                  <a:cubicBezTo>
                    <a:pt x="3512454" y="3808280"/>
                    <a:pt x="3604922" y="3696679"/>
                    <a:pt x="3702493" y="3588268"/>
                  </a:cubicBezTo>
                  <a:cubicBezTo>
                    <a:pt x="3725451" y="3563397"/>
                    <a:pt x="3759887" y="3549368"/>
                    <a:pt x="3788584" y="3530236"/>
                  </a:cubicBezTo>
                  <a:cubicBezTo>
                    <a:pt x="3789222" y="3563397"/>
                    <a:pt x="3798150" y="3599747"/>
                    <a:pt x="3788584" y="3630357"/>
                  </a:cubicBezTo>
                  <a:cubicBezTo>
                    <a:pt x="3773279" y="3680736"/>
                    <a:pt x="3741394" y="3726652"/>
                    <a:pt x="3724175" y="3777032"/>
                  </a:cubicBezTo>
                  <a:cubicBezTo>
                    <a:pt x="3692290" y="3867587"/>
                    <a:pt x="3623416" y="3933272"/>
                    <a:pt x="3574950" y="4011711"/>
                  </a:cubicBezTo>
                  <a:cubicBezTo>
                    <a:pt x="3532860" y="4079946"/>
                    <a:pt x="3511179" y="4160936"/>
                    <a:pt x="3480569" y="4236186"/>
                  </a:cubicBezTo>
                  <a:cubicBezTo>
                    <a:pt x="3486945" y="4240013"/>
                    <a:pt x="3492684" y="4243839"/>
                    <a:pt x="3498424" y="4247665"/>
                  </a:cubicBezTo>
                  <a:cubicBezTo>
                    <a:pt x="3557732" y="4167951"/>
                    <a:pt x="3616402" y="4087598"/>
                    <a:pt x="3676984" y="4008522"/>
                  </a:cubicBezTo>
                  <a:cubicBezTo>
                    <a:pt x="3742031" y="3923706"/>
                    <a:pt x="3809628" y="3839527"/>
                    <a:pt x="3877227" y="3755987"/>
                  </a:cubicBezTo>
                  <a:cubicBezTo>
                    <a:pt x="3887430" y="3743870"/>
                    <a:pt x="3904011" y="3736218"/>
                    <a:pt x="3918678" y="3725377"/>
                  </a:cubicBezTo>
                  <a:cubicBezTo>
                    <a:pt x="3946100" y="3812106"/>
                    <a:pt x="3898271" y="3947301"/>
                    <a:pt x="3830035" y="3995768"/>
                  </a:cubicBezTo>
                  <a:cubicBezTo>
                    <a:pt x="3816643" y="4004695"/>
                    <a:pt x="3811542" y="4026378"/>
                    <a:pt x="3804527" y="4042958"/>
                  </a:cubicBezTo>
                  <a:cubicBezTo>
                    <a:pt x="3788584" y="4078033"/>
                    <a:pt x="3777743" y="4116295"/>
                    <a:pt x="3758612" y="4149457"/>
                  </a:cubicBezTo>
                  <a:cubicBezTo>
                    <a:pt x="3719073" y="4220243"/>
                    <a:pt x="3676984" y="4289754"/>
                    <a:pt x="3632344" y="4357351"/>
                  </a:cubicBezTo>
                  <a:cubicBezTo>
                    <a:pt x="3607473" y="4395615"/>
                    <a:pt x="3581327" y="4435791"/>
                    <a:pt x="3546252" y="4463850"/>
                  </a:cubicBezTo>
                  <a:cubicBezTo>
                    <a:pt x="3474191" y="4521882"/>
                    <a:pt x="3404042" y="4577363"/>
                    <a:pt x="3361315" y="4664093"/>
                  </a:cubicBezTo>
                  <a:cubicBezTo>
                    <a:pt x="3341546" y="4703631"/>
                    <a:pt x="3300732" y="4732966"/>
                    <a:pt x="3269485" y="4766764"/>
                  </a:cubicBezTo>
                  <a:cubicBezTo>
                    <a:pt x="3273311" y="4769953"/>
                    <a:pt x="3276500" y="4773779"/>
                    <a:pt x="3279688" y="4777605"/>
                  </a:cubicBezTo>
                  <a:cubicBezTo>
                    <a:pt x="3321139" y="4738705"/>
                    <a:pt x="3362591" y="4699167"/>
                    <a:pt x="3404680" y="4660904"/>
                  </a:cubicBezTo>
                  <a:cubicBezTo>
                    <a:pt x="3437842" y="4631569"/>
                    <a:pt x="3472278" y="4603510"/>
                    <a:pt x="3506076" y="4575450"/>
                  </a:cubicBezTo>
                  <a:cubicBezTo>
                    <a:pt x="3512454" y="4570349"/>
                    <a:pt x="3522657" y="4567798"/>
                    <a:pt x="3527122" y="4561420"/>
                  </a:cubicBezTo>
                  <a:cubicBezTo>
                    <a:pt x="3581327" y="4482344"/>
                    <a:pt x="3628518" y="4398166"/>
                    <a:pt x="3689101" y="4324828"/>
                  </a:cubicBezTo>
                  <a:cubicBezTo>
                    <a:pt x="3759887" y="4239375"/>
                    <a:pt x="3842152" y="4163486"/>
                    <a:pt x="3919954" y="4083134"/>
                  </a:cubicBezTo>
                  <a:cubicBezTo>
                    <a:pt x="3951201" y="4178792"/>
                    <a:pt x="3915489" y="4296769"/>
                    <a:pt x="3836412" y="4361178"/>
                  </a:cubicBezTo>
                  <a:cubicBezTo>
                    <a:pt x="3831311" y="4365005"/>
                    <a:pt x="3826847" y="4370744"/>
                    <a:pt x="3823021" y="4376483"/>
                  </a:cubicBezTo>
                  <a:cubicBezTo>
                    <a:pt x="3763075" y="4460661"/>
                    <a:pt x="3694840" y="4541014"/>
                    <a:pt x="3644461" y="4630931"/>
                  </a:cubicBezTo>
                  <a:cubicBezTo>
                    <a:pt x="3569849" y="4764852"/>
                    <a:pt x="3442943" y="4843927"/>
                    <a:pt x="3338357" y="4944687"/>
                  </a:cubicBezTo>
                  <a:cubicBezTo>
                    <a:pt x="3273948" y="5007183"/>
                    <a:pt x="3185306" y="5044170"/>
                    <a:pt x="3110694" y="5097100"/>
                  </a:cubicBezTo>
                  <a:cubicBezTo>
                    <a:pt x="3058401" y="5134725"/>
                    <a:pt x="3008021" y="5175539"/>
                    <a:pt x="2964657" y="5222730"/>
                  </a:cubicBezTo>
                  <a:cubicBezTo>
                    <a:pt x="2931495" y="5259717"/>
                    <a:pt x="2893233" y="5269283"/>
                    <a:pt x="2849869" y="5269283"/>
                  </a:cubicBezTo>
                  <a:cubicBezTo>
                    <a:pt x="2810968" y="5269921"/>
                    <a:pt x="2788648" y="5282038"/>
                    <a:pt x="2770792" y="5320939"/>
                  </a:cubicBezTo>
                  <a:cubicBezTo>
                    <a:pt x="2759313" y="5345809"/>
                    <a:pt x="2724877" y="5363665"/>
                    <a:pt x="2696817" y="5376420"/>
                  </a:cubicBezTo>
                  <a:cubicBezTo>
                    <a:pt x="2662381" y="5392362"/>
                    <a:pt x="2623480" y="5398102"/>
                    <a:pt x="2588405" y="5412131"/>
                  </a:cubicBezTo>
                  <a:cubicBezTo>
                    <a:pt x="2555882" y="5425523"/>
                    <a:pt x="2545678" y="5447843"/>
                    <a:pt x="2564810" y="5482918"/>
                  </a:cubicBezTo>
                  <a:cubicBezTo>
                    <a:pt x="2599247" y="5546689"/>
                    <a:pt x="2589044" y="5578575"/>
                    <a:pt x="2518257" y="5581126"/>
                  </a:cubicBezTo>
                  <a:cubicBezTo>
                    <a:pt x="2362017" y="5586865"/>
                    <a:pt x="2247228" y="5676782"/>
                    <a:pt x="2124787" y="5755222"/>
                  </a:cubicBezTo>
                  <a:cubicBezTo>
                    <a:pt x="2034231" y="5813254"/>
                    <a:pt x="1996606" y="5894243"/>
                    <a:pt x="1992142" y="5998829"/>
                  </a:cubicBezTo>
                  <a:cubicBezTo>
                    <a:pt x="1981939" y="6241160"/>
                    <a:pt x="1927095" y="6472013"/>
                    <a:pt x="1806568" y="6688198"/>
                  </a:cubicBezTo>
                  <a:cubicBezTo>
                    <a:pt x="1804016" y="6681821"/>
                    <a:pt x="1801466" y="6676082"/>
                    <a:pt x="1800828" y="6674805"/>
                  </a:cubicBezTo>
                  <a:cubicBezTo>
                    <a:pt x="1780421" y="6683096"/>
                    <a:pt x="1761289" y="6697125"/>
                    <a:pt x="1742158" y="6697125"/>
                  </a:cubicBezTo>
                  <a:lnTo>
                    <a:pt x="0" y="6701847"/>
                  </a:lnTo>
                  <a:lnTo>
                    <a:pt x="0" y="22356"/>
                  </a:lnTo>
                  <a:lnTo>
                    <a:pt x="84100" y="10053"/>
                  </a:lnTo>
                  <a:cubicBezTo>
                    <a:pt x="206541" y="-4615"/>
                    <a:pt x="334722" y="27908"/>
                    <a:pt x="460352" y="38112"/>
                  </a:cubicBezTo>
                  <a:cubicBezTo>
                    <a:pt x="555372" y="45765"/>
                    <a:pt x="650390" y="54055"/>
                    <a:pt x="745410" y="57243"/>
                  </a:cubicBezTo>
                  <a:cubicBezTo>
                    <a:pt x="834690" y="60432"/>
                    <a:pt x="911854" y="87216"/>
                    <a:pt x="973074" y="152901"/>
                  </a:cubicBezTo>
                  <a:cubicBezTo>
                    <a:pt x="1112733" y="300213"/>
                    <a:pt x="1286192" y="397145"/>
                    <a:pt x="1462201" y="493440"/>
                  </a:cubicBezTo>
                  <a:cubicBezTo>
                    <a:pt x="1550206" y="541907"/>
                    <a:pt x="1623543" y="617157"/>
                    <a:pt x="1700069" y="684755"/>
                  </a:cubicBezTo>
                  <a:cubicBezTo>
                    <a:pt x="1714736" y="697509"/>
                    <a:pt x="1717925" y="730033"/>
                    <a:pt x="1715374" y="752352"/>
                  </a:cubicBezTo>
                  <a:cubicBezTo>
                    <a:pt x="1695605" y="920708"/>
                    <a:pt x="1700707" y="1088428"/>
                    <a:pt x="1739607" y="1253596"/>
                  </a:cubicBezTo>
                  <a:cubicBezTo>
                    <a:pt x="1760014" y="1339050"/>
                    <a:pt x="1744072" y="1412387"/>
                    <a:pt x="1675198" y="1469143"/>
                  </a:cubicBezTo>
                  <a:cubicBezTo>
                    <a:pt x="1589107" y="1539930"/>
                    <a:pt x="1594208" y="1640051"/>
                    <a:pt x="1583367" y="1735708"/>
                  </a:cubicBezTo>
                  <a:cubicBezTo>
                    <a:pt x="1571888" y="1835829"/>
                    <a:pt x="1614615" y="1921283"/>
                    <a:pt x="1645226" y="2011839"/>
                  </a:cubicBezTo>
                  <a:cubicBezTo>
                    <a:pt x="1671372" y="2088364"/>
                    <a:pt x="1691779" y="2167441"/>
                    <a:pt x="1703258" y="2247155"/>
                  </a:cubicBezTo>
                  <a:cubicBezTo>
                    <a:pt x="1707722" y="2280954"/>
                    <a:pt x="1689865" y="2321767"/>
                    <a:pt x="1671372" y="2353016"/>
                  </a:cubicBezTo>
                  <a:cubicBezTo>
                    <a:pt x="1652878" y="2384263"/>
                    <a:pt x="1650964" y="2409772"/>
                    <a:pt x="1668183" y="2439745"/>
                  </a:cubicBezTo>
                  <a:cubicBezTo>
                    <a:pt x="1725577" y="2539228"/>
                    <a:pt x="1782334" y="2638711"/>
                    <a:pt x="1839729" y="2737557"/>
                  </a:cubicBezTo>
                  <a:cubicBezTo>
                    <a:pt x="1844830" y="2746485"/>
                    <a:pt x="1856947" y="2757964"/>
                    <a:pt x="1865237" y="2757964"/>
                  </a:cubicBezTo>
                  <a:cubicBezTo>
                    <a:pt x="1873527" y="2757964"/>
                    <a:pt x="1883093" y="2745209"/>
                    <a:pt x="1890108" y="2736282"/>
                  </a:cubicBezTo>
                  <a:cubicBezTo>
                    <a:pt x="1914341" y="2706309"/>
                    <a:pt x="1932835" y="2667409"/>
                    <a:pt x="1963445" y="2647002"/>
                  </a:cubicBezTo>
                  <a:cubicBezTo>
                    <a:pt x="2006172" y="2618305"/>
                    <a:pt x="2008723" y="2583868"/>
                    <a:pt x="2007447" y="2540503"/>
                  </a:cubicBezTo>
                  <a:cubicBezTo>
                    <a:pt x="2001070" y="2288606"/>
                    <a:pt x="1983214" y="2036709"/>
                    <a:pt x="1994055" y="1785450"/>
                  </a:cubicBezTo>
                  <a:cubicBezTo>
                    <a:pt x="2004897" y="1522711"/>
                    <a:pt x="2040608" y="1260610"/>
                    <a:pt x="2073132" y="999785"/>
                  </a:cubicBezTo>
                  <a:cubicBezTo>
                    <a:pt x="2089712" y="867778"/>
                    <a:pt x="2124149" y="738960"/>
                    <a:pt x="2150296" y="608229"/>
                  </a:cubicBezTo>
                  <a:cubicBezTo>
                    <a:pt x="2171340" y="504919"/>
                    <a:pt x="2188558" y="400972"/>
                    <a:pt x="2213429" y="298937"/>
                  </a:cubicBezTo>
                  <a:cubicBezTo>
                    <a:pt x="2225545" y="249195"/>
                    <a:pt x="2253605" y="203917"/>
                    <a:pt x="2271461" y="154814"/>
                  </a:cubicBezTo>
                  <a:cubicBezTo>
                    <a:pt x="2296969" y="84665"/>
                    <a:pt x="2355002" y="42576"/>
                    <a:pt x="2413034" y="10690"/>
                  </a:cubicBezTo>
                  <a:cubicBezTo>
                    <a:pt x="2424513" y="4313"/>
                    <a:pt x="2436629" y="1005"/>
                    <a:pt x="2449005" y="198"/>
                  </a:cubicBezTo>
                  <a:close/>
                </a:path>
              </a:pathLst>
            </a:custGeom>
            <a:solidFill>
              <a:srgbClr val="000000"/>
            </a:solidFill>
            <a:ln w="651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250" name="Graphic 260">
              <a:extLst>
                <a:ext uri="{FF2B5EF4-FFF2-40B4-BE49-F238E27FC236}">
                  <a16:creationId xmlns:a16="http://schemas.microsoft.com/office/drawing/2014/main" id="{6EEBFBE3-D674-4F0B-B555-C62748EFBD6C}"/>
                </a:ext>
              </a:extLst>
            </p:cNvPr>
            <p:cNvGrpSpPr/>
            <p:nvPr/>
          </p:nvGrpSpPr>
          <p:grpSpPr>
            <a:xfrm>
              <a:off x="320497" y="321278"/>
              <a:ext cx="5962630" cy="5509852"/>
              <a:chOff x="4087339" y="169656"/>
              <a:chExt cx="6101075" cy="5637785"/>
            </a:xfrm>
            <a:solidFill>
              <a:srgbClr val="FFFFFF"/>
            </a:solidFill>
          </p:grpSpPr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BF07A20D-AC7B-4145-B4AB-7D42B33C9FDC}"/>
                  </a:ext>
                </a:extLst>
              </p:cNvPr>
              <p:cNvSpPr/>
              <p:nvPr/>
            </p:nvSpPr>
            <p:spPr>
              <a:xfrm>
                <a:off x="5989108" y="186621"/>
                <a:ext cx="4195713" cy="3817250"/>
              </a:xfrm>
              <a:custGeom>
                <a:avLst/>
                <a:gdLst>
                  <a:gd name="connsiteX0" fmla="*/ 4189066 w 4195712"/>
                  <a:gd name="connsiteY0" fmla="*/ 3709584 h 3817250"/>
                  <a:gd name="connsiteX1" fmla="*/ 3628549 w 4195712"/>
                  <a:gd name="connsiteY1" fmla="*/ 2435210 h 3817250"/>
                  <a:gd name="connsiteX2" fmla="*/ 2628235 w 4195712"/>
                  <a:gd name="connsiteY2" fmla="*/ 1459690 h 3817250"/>
                  <a:gd name="connsiteX3" fmla="*/ 1671638 w 4195712"/>
                  <a:gd name="connsiteY3" fmla="*/ 827397 h 3817250"/>
                  <a:gd name="connsiteX4" fmla="*/ 537556 w 4195712"/>
                  <a:gd name="connsiteY4" fmla="*/ 201629 h 3817250"/>
                  <a:gd name="connsiteX5" fmla="*/ 566919 w 4195712"/>
                  <a:gd name="connsiteY5" fmla="*/ 247306 h 3817250"/>
                  <a:gd name="connsiteX6" fmla="*/ 507540 w 4195712"/>
                  <a:gd name="connsiteY6" fmla="*/ 241433 h 3817250"/>
                  <a:gd name="connsiteX7" fmla="*/ 430542 w 4195712"/>
                  <a:gd name="connsiteY7" fmla="*/ 257093 h 3817250"/>
                  <a:gd name="connsiteX8" fmla="*/ 363332 w 4195712"/>
                  <a:gd name="connsiteY8" fmla="*/ 252526 h 3817250"/>
                  <a:gd name="connsiteX9" fmla="*/ 286987 w 4195712"/>
                  <a:gd name="connsiteY9" fmla="*/ 259051 h 3817250"/>
                  <a:gd name="connsiteX10" fmla="*/ 227608 w 4195712"/>
                  <a:gd name="connsiteY10" fmla="*/ 347141 h 3817250"/>
                  <a:gd name="connsiteX11" fmla="*/ 145390 w 4195712"/>
                  <a:gd name="connsiteY11" fmla="*/ 410436 h 3817250"/>
                  <a:gd name="connsiteX12" fmla="*/ 144738 w 4195712"/>
                  <a:gd name="connsiteY12" fmla="*/ 307338 h 3817250"/>
                  <a:gd name="connsiteX13" fmla="*/ 178669 w 4195712"/>
                  <a:gd name="connsiteY13" fmla="*/ 182053 h 3817250"/>
                  <a:gd name="connsiteX14" fmla="*/ 250446 w 4195712"/>
                  <a:gd name="connsiteY14" fmla="*/ 122021 h 3817250"/>
                  <a:gd name="connsiteX15" fmla="*/ 431847 w 4195712"/>
                  <a:gd name="connsiteY15" fmla="*/ 160520 h 3817250"/>
                  <a:gd name="connsiteX16" fmla="*/ 379645 w 4195712"/>
                  <a:gd name="connsiteY16" fmla="*/ 135072 h 3817250"/>
                  <a:gd name="connsiteX17" fmla="*/ 211295 w 4195712"/>
                  <a:gd name="connsiteY17" fmla="*/ 69820 h 3817250"/>
                  <a:gd name="connsiteX18" fmla="*/ 111459 w 4195712"/>
                  <a:gd name="connsiteY18" fmla="*/ 0 h 3817250"/>
                  <a:gd name="connsiteX19" fmla="*/ 76876 w 4195712"/>
                  <a:gd name="connsiteY19" fmla="*/ 94616 h 3817250"/>
                  <a:gd name="connsiteX20" fmla="*/ 9013 w 4195712"/>
                  <a:gd name="connsiteY20" fmla="*/ 319083 h 3817250"/>
                  <a:gd name="connsiteX21" fmla="*/ 89926 w 4195712"/>
                  <a:gd name="connsiteY21" fmla="*/ 457418 h 3817250"/>
                  <a:gd name="connsiteX22" fmla="*/ 158441 w 4195712"/>
                  <a:gd name="connsiteY22" fmla="*/ 465900 h 3817250"/>
                  <a:gd name="connsiteX23" fmla="*/ 245226 w 4195712"/>
                  <a:gd name="connsiteY23" fmla="*/ 407173 h 3817250"/>
                  <a:gd name="connsiteX24" fmla="*/ 429237 w 4195712"/>
                  <a:gd name="connsiteY24" fmla="*/ 317125 h 3817250"/>
                  <a:gd name="connsiteX25" fmla="*/ 925154 w 4195712"/>
                  <a:gd name="connsiteY25" fmla="*/ 524627 h 3817250"/>
                  <a:gd name="connsiteX26" fmla="*/ 2416818 w 4195712"/>
                  <a:gd name="connsiteY26" fmla="*/ 1395091 h 3817250"/>
                  <a:gd name="connsiteX27" fmla="*/ 3596577 w 4195712"/>
                  <a:gd name="connsiteY27" fmla="*/ 2465879 h 3817250"/>
                  <a:gd name="connsiteX28" fmla="*/ 3660523 w 4195712"/>
                  <a:gd name="connsiteY28" fmla="*/ 2552011 h 3817250"/>
                  <a:gd name="connsiteX29" fmla="*/ 3644210 w 4195712"/>
                  <a:gd name="connsiteY29" fmla="*/ 2565714 h 3817250"/>
                  <a:gd name="connsiteX30" fmla="*/ 3621372 w 4195712"/>
                  <a:gd name="connsiteY30" fmla="*/ 2530478 h 3817250"/>
                  <a:gd name="connsiteX31" fmla="*/ 2648463 w 4195712"/>
                  <a:gd name="connsiteY31" fmla="*/ 1636524 h 3817250"/>
                  <a:gd name="connsiteX32" fmla="*/ 959084 w 4195712"/>
                  <a:gd name="connsiteY32" fmla="*/ 641429 h 3817250"/>
                  <a:gd name="connsiteX33" fmla="*/ 609333 w 4195712"/>
                  <a:gd name="connsiteY33" fmla="*/ 497874 h 3817250"/>
                  <a:gd name="connsiteX34" fmla="*/ 492532 w 4195712"/>
                  <a:gd name="connsiteY34" fmla="*/ 582702 h 3817250"/>
                  <a:gd name="connsiteX35" fmla="*/ 477524 w 4195712"/>
                  <a:gd name="connsiteY35" fmla="*/ 958554 h 3817250"/>
                  <a:gd name="connsiteX36" fmla="*/ 533641 w 4195712"/>
                  <a:gd name="connsiteY36" fmla="*/ 978782 h 3817250"/>
                  <a:gd name="connsiteX37" fmla="*/ 1262507 w 4195712"/>
                  <a:gd name="connsiteY37" fmla="*/ 1264587 h 3817250"/>
                  <a:gd name="connsiteX38" fmla="*/ 1829548 w 4195712"/>
                  <a:gd name="connsiteY38" fmla="*/ 1560831 h 3817250"/>
                  <a:gd name="connsiteX39" fmla="*/ 1943087 w 4195712"/>
                  <a:gd name="connsiteY39" fmla="*/ 1559526 h 3817250"/>
                  <a:gd name="connsiteX40" fmla="*/ 1977018 w 4195712"/>
                  <a:gd name="connsiteY40" fmla="*/ 1556916 h 3817250"/>
                  <a:gd name="connsiteX41" fmla="*/ 2062498 w 4195712"/>
                  <a:gd name="connsiteY41" fmla="*/ 1622821 h 3817250"/>
                  <a:gd name="connsiteX42" fmla="*/ 2095124 w 4195712"/>
                  <a:gd name="connsiteY42" fmla="*/ 1652837 h 3817250"/>
                  <a:gd name="connsiteX43" fmla="*/ 2145369 w 4195712"/>
                  <a:gd name="connsiteY43" fmla="*/ 1705691 h 3817250"/>
                  <a:gd name="connsiteX44" fmla="*/ 2343083 w 4195712"/>
                  <a:gd name="connsiteY44" fmla="*/ 1907320 h 3817250"/>
                  <a:gd name="connsiteX45" fmla="*/ 2467714 w 4195712"/>
                  <a:gd name="connsiteY45" fmla="*/ 1980403 h 3817250"/>
                  <a:gd name="connsiteX46" fmla="*/ 2945360 w 4195712"/>
                  <a:gd name="connsiteY46" fmla="*/ 2398016 h 3817250"/>
                  <a:gd name="connsiteX47" fmla="*/ 3047805 w 4195712"/>
                  <a:gd name="connsiteY47" fmla="*/ 2422160 h 3817250"/>
                  <a:gd name="connsiteX48" fmla="*/ 3169175 w 4195712"/>
                  <a:gd name="connsiteY48" fmla="*/ 2567019 h 3817250"/>
                  <a:gd name="connsiteX49" fmla="*/ 3398862 w 4195712"/>
                  <a:gd name="connsiteY49" fmla="*/ 2781699 h 3817250"/>
                  <a:gd name="connsiteX50" fmla="*/ 4128382 w 4195712"/>
                  <a:gd name="connsiteY50" fmla="*/ 3738948 h 3817250"/>
                  <a:gd name="connsiteX51" fmla="*/ 4187108 w 4195712"/>
                  <a:gd name="connsiteY51" fmla="*/ 3821166 h 3817250"/>
                  <a:gd name="connsiteX52" fmla="*/ 4200159 w 4195712"/>
                  <a:gd name="connsiteY52" fmla="*/ 3814640 h 3817250"/>
                  <a:gd name="connsiteX53" fmla="*/ 4189066 w 4195712"/>
                  <a:gd name="connsiteY53" fmla="*/ 3709584 h 381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95712" h="3817250">
                    <a:moveTo>
                      <a:pt x="4189066" y="3709584"/>
                    </a:moveTo>
                    <a:cubicBezTo>
                      <a:pt x="4099018" y="3242379"/>
                      <a:pt x="3932625" y="2810410"/>
                      <a:pt x="3628549" y="2435210"/>
                    </a:cubicBezTo>
                    <a:cubicBezTo>
                      <a:pt x="3332958" y="2070450"/>
                      <a:pt x="3025620" y="1719394"/>
                      <a:pt x="2628235" y="1459690"/>
                    </a:cubicBezTo>
                    <a:cubicBezTo>
                      <a:pt x="2308499" y="1250231"/>
                      <a:pt x="1991373" y="1036857"/>
                      <a:pt x="1671638" y="827397"/>
                    </a:cubicBezTo>
                    <a:cubicBezTo>
                      <a:pt x="1309489" y="589879"/>
                      <a:pt x="930374" y="383683"/>
                      <a:pt x="537556" y="201629"/>
                    </a:cubicBezTo>
                    <a:cubicBezTo>
                      <a:pt x="547996" y="217290"/>
                      <a:pt x="557784" y="233603"/>
                      <a:pt x="566919" y="247306"/>
                    </a:cubicBezTo>
                    <a:cubicBezTo>
                      <a:pt x="553869" y="246001"/>
                      <a:pt x="530378" y="240128"/>
                      <a:pt x="507540" y="241433"/>
                    </a:cubicBezTo>
                    <a:cubicBezTo>
                      <a:pt x="481439" y="243391"/>
                      <a:pt x="456643" y="254483"/>
                      <a:pt x="430542" y="257093"/>
                    </a:cubicBezTo>
                    <a:cubicBezTo>
                      <a:pt x="407704" y="259051"/>
                      <a:pt x="375078" y="264924"/>
                      <a:pt x="363332" y="252526"/>
                    </a:cubicBezTo>
                    <a:cubicBezTo>
                      <a:pt x="331359" y="219900"/>
                      <a:pt x="307868" y="234908"/>
                      <a:pt x="286987" y="259051"/>
                    </a:cubicBezTo>
                    <a:cubicBezTo>
                      <a:pt x="264149" y="285804"/>
                      <a:pt x="247184" y="317125"/>
                      <a:pt x="227608" y="347141"/>
                    </a:cubicBezTo>
                    <a:cubicBezTo>
                      <a:pt x="206727" y="378462"/>
                      <a:pt x="191067" y="432622"/>
                      <a:pt x="145390" y="410436"/>
                    </a:cubicBezTo>
                    <a:cubicBezTo>
                      <a:pt x="98409" y="387598"/>
                      <a:pt x="132340" y="343226"/>
                      <a:pt x="144738" y="307338"/>
                    </a:cubicBezTo>
                    <a:cubicBezTo>
                      <a:pt x="158441" y="266229"/>
                      <a:pt x="171491" y="224467"/>
                      <a:pt x="178669" y="182053"/>
                    </a:cubicBezTo>
                    <a:cubicBezTo>
                      <a:pt x="185846" y="138987"/>
                      <a:pt x="209990" y="115496"/>
                      <a:pt x="250446" y="122021"/>
                    </a:cubicBezTo>
                    <a:cubicBezTo>
                      <a:pt x="311783" y="131157"/>
                      <a:pt x="371815" y="146817"/>
                      <a:pt x="431847" y="160520"/>
                    </a:cubicBezTo>
                    <a:cubicBezTo>
                      <a:pt x="414229" y="152038"/>
                      <a:pt x="397916" y="142250"/>
                      <a:pt x="379645" y="135072"/>
                    </a:cubicBezTo>
                    <a:cubicBezTo>
                      <a:pt x="323529" y="112886"/>
                      <a:pt x="265454" y="95268"/>
                      <a:pt x="211295" y="69820"/>
                    </a:cubicBezTo>
                    <a:cubicBezTo>
                      <a:pt x="176059" y="52854"/>
                      <a:pt x="146043" y="24796"/>
                      <a:pt x="111459" y="0"/>
                    </a:cubicBezTo>
                    <a:cubicBezTo>
                      <a:pt x="98409" y="34584"/>
                      <a:pt x="86664" y="64600"/>
                      <a:pt x="76876" y="94616"/>
                    </a:cubicBezTo>
                    <a:cubicBezTo>
                      <a:pt x="53385" y="169003"/>
                      <a:pt x="29894" y="244043"/>
                      <a:pt x="9013" y="319083"/>
                    </a:cubicBezTo>
                    <a:cubicBezTo>
                      <a:pt x="-14477" y="403258"/>
                      <a:pt x="6403" y="437842"/>
                      <a:pt x="89926" y="457418"/>
                    </a:cubicBezTo>
                    <a:cubicBezTo>
                      <a:pt x="112112" y="462638"/>
                      <a:pt x="135603" y="463290"/>
                      <a:pt x="158441" y="465900"/>
                    </a:cubicBezTo>
                    <a:cubicBezTo>
                      <a:pt x="203465" y="470468"/>
                      <a:pt x="229565" y="452197"/>
                      <a:pt x="245226" y="407173"/>
                    </a:cubicBezTo>
                    <a:cubicBezTo>
                      <a:pt x="284377" y="295592"/>
                      <a:pt x="317656" y="275364"/>
                      <a:pt x="429237" y="317125"/>
                    </a:cubicBezTo>
                    <a:cubicBezTo>
                      <a:pt x="596935" y="380420"/>
                      <a:pt x="763981" y="447630"/>
                      <a:pt x="925154" y="524627"/>
                    </a:cubicBezTo>
                    <a:cubicBezTo>
                      <a:pt x="1445866" y="773890"/>
                      <a:pt x="1930689" y="1084491"/>
                      <a:pt x="2416818" y="1395091"/>
                    </a:cubicBezTo>
                    <a:cubicBezTo>
                      <a:pt x="2872278" y="1685463"/>
                      <a:pt x="3259223" y="2047612"/>
                      <a:pt x="3596577" y="2465879"/>
                    </a:cubicBezTo>
                    <a:cubicBezTo>
                      <a:pt x="3618762" y="2493937"/>
                      <a:pt x="3639643" y="2523300"/>
                      <a:pt x="3660523" y="2552011"/>
                    </a:cubicBezTo>
                    <a:cubicBezTo>
                      <a:pt x="3655303" y="2556579"/>
                      <a:pt x="3649431" y="2561147"/>
                      <a:pt x="3644210" y="2565714"/>
                    </a:cubicBezTo>
                    <a:cubicBezTo>
                      <a:pt x="3636380" y="2553969"/>
                      <a:pt x="3629855" y="2541571"/>
                      <a:pt x="3621372" y="2530478"/>
                    </a:cubicBezTo>
                    <a:cubicBezTo>
                      <a:pt x="3331000" y="2195735"/>
                      <a:pt x="3006697" y="1896880"/>
                      <a:pt x="2648463" y="1636524"/>
                    </a:cubicBezTo>
                    <a:cubicBezTo>
                      <a:pt x="2117963" y="1250231"/>
                      <a:pt x="1545701" y="933106"/>
                      <a:pt x="959084" y="641429"/>
                    </a:cubicBezTo>
                    <a:cubicBezTo>
                      <a:pt x="846851" y="585312"/>
                      <a:pt x="728092" y="539635"/>
                      <a:pt x="609333" y="497874"/>
                    </a:cubicBezTo>
                    <a:cubicBezTo>
                      <a:pt x="516023" y="464595"/>
                      <a:pt x="497752" y="481561"/>
                      <a:pt x="492532" y="582702"/>
                    </a:cubicBezTo>
                    <a:cubicBezTo>
                      <a:pt x="486659" y="706681"/>
                      <a:pt x="482744" y="830660"/>
                      <a:pt x="477524" y="958554"/>
                    </a:cubicBezTo>
                    <a:cubicBezTo>
                      <a:pt x="493837" y="964427"/>
                      <a:pt x="513412" y="971604"/>
                      <a:pt x="533641" y="978782"/>
                    </a:cubicBezTo>
                    <a:cubicBezTo>
                      <a:pt x="777031" y="1072745"/>
                      <a:pt x="1024337" y="1158878"/>
                      <a:pt x="1262507" y="1264587"/>
                    </a:cubicBezTo>
                    <a:cubicBezTo>
                      <a:pt x="1456959" y="1350719"/>
                      <a:pt x="1640317" y="1461648"/>
                      <a:pt x="1829548" y="1560831"/>
                    </a:cubicBezTo>
                    <a:cubicBezTo>
                      <a:pt x="1866089" y="1579754"/>
                      <a:pt x="1904588" y="1607160"/>
                      <a:pt x="1943087" y="1559526"/>
                    </a:cubicBezTo>
                    <a:cubicBezTo>
                      <a:pt x="1948307" y="1553001"/>
                      <a:pt x="1969188" y="1552348"/>
                      <a:pt x="1977018" y="1556916"/>
                    </a:cubicBezTo>
                    <a:cubicBezTo>
                      <a:pt x="2007034" y="1577144"/>
                      <a:pt x="2034440" y="1599982"/>
                      <a:pt x="2062498" y="1622821"/>
                    </a:cubicBezTo>
                    <a:cubicBezTo>
                      <a:pt x="2074244" y="1632609"/>
                      <a:pt x="2084684" y="1653489"/>
                      <a:pt x="2095124" y="1652837"/>
                    </a:cubicBezTo>
                    <a:cubicBezTo>
                      <a:pt x="2137538" y="1649574"/>
                      <a:pt x="2136886" y="1678285"/>
                      <a:pt x="2145369" y="1705691"/>
                    </a:cubicBezTo>
                    <a:cubicBezTo>
                      <a:pt x="2176037" y="1806832"/>
                      <a:pt x="2238679" y="1892965"/>
                      <a:pt x="2343083" y="1907320"/>
                    </a:cubicBezTo>
                    <a:cubicBezTo>
                      <a:pt x="2403767" y="1915803"/>
                      <a:pt x="2433783" y="1952344"/>
                      <a:pt x="2467714" y="1980403"/>
                    </a:cubicBezTo>
                    <a:cubicBezTo>
                      <a:pt x="2630192" y="2115474"/>
                      <a:pt x="2786797" y="2258377"/>
                      <a:pt x="2945360" y="2398016"/>
                    </a:cubicBezTo>
                    <a:cubicBezTo>
                      <a:pt x="2977986" y="2426727"/>
                      <a:pt x="3011917" y="2454786"/>
                      <a:pt x="3047805" y="2422160"/>
                    </a:cubicBezTo>
                    <a:cubicBezTo>
                      <a:pt x="3089567" y="2472404"/>
                      <a:pt x="3125456" y="2523953"/>
                      <a:pt x="3169175" y="2567019"/>
                    </a:cubicBezTo>
                    <a:cubicBezTo>
                      <a:pt x="3243562" y="2640754"/>
                      <a:pt x="3326433" y="2706006"/>
                      <a:pt x="3398862" y="2781699"/>
                    </a:cubicBezTo>
                    <a:cubicBezTo>
                      <a:pt x="3678794" y="3072723"/>
                      <a:pt x="3916312" y="3396374"/>
                      <a:pt x="4128382" y="3738948"/>
                    </a:cubicBezTo>
                    <a:cubicBezTo>
                      <a:pt x="4145999" y="3767659"/>
                      <a:pt x="4167533" y="3793760"/>
                      <a:pt x="4187108" y="3821166"/>
                    </a:cubicBezTo>
                    <a:cubicBezTo>
                      <a:pt x="4191676" y="3819208"/>
                      <a:pt x="4195591" y="3816598"/>
                      <a:pt x="4200159" y="3814640"/>
                    </a:cubicBezTo>
                    <a:cubicBezTo>
                      <a:pt x="4197549" y="3779404"/>
                      <a:pt x="4195591" y="3744168"/>
                      <a:pt x="4189066" y="37095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5B51B4E5-BF88-4C4F-B609-CB660287E0A7}"/>
                  </a:ext>
                </a:extLst>
              </p:cNvPr>
              <p:cNvSpPr/>
              <p:nvPr/>
            </p:nvSpPr>
            <p:spPr>
              <a:xfrm>
                <a:off x="4212338" y="792644"/>
                <a:ext cx="1265892" cy="1755283"/>
              </a:xfrm>
              <a:custGeom>
                <a:avLst/>
                <a:gdLst>
                  <a:gd name="connsiteX0" fmla="*/ 1200471 w 1265891"/>
                  <a:gd name="connsiteY0" fmla="*/ 519576 h 1755282"/>
                  <a:gd name="connsiteX1" fmla="*/ 1237013 w 1265891"/>
                  <a:gd name="connsiteY1" fmla="*/ 391030 h 1755282"/>
                  <a:gd name="connsiteX2" fmla="*/ 1219394 w 1265891"/>
                  <a:gd name="connsiteY2" fmla="*/ 174393 h 1755282"/>
                  <a:gd name="connsiteX3" fmla="*/ 883346 w 1265891"/>
                  <a:gd name="connsiteY3" fmla="*/ 35405 h 1755282"/>
                  <a:gd name="connsiteX4" fmla="*/ 500316 w 1265891"/>
                  <a:gd name="connsiteY4" fmla="*/ 364276 h 1755282"/>
                  <a:gd name="connsiteX5" fmla="*/ 206028 w 1265891"/>
                  <a:gd name="connsiteY5" fmla="*/ 896734 h 1755282"/>
                  <a:gd name="connsiteX6" fmla="*/ 186453 w 1265891"/>
                  <a:gd name="connsiteY6" fmla="*/ 1005705 h 1755282"/>
                  <a:gd name="connsiteX7" fmla="*/ 279111 w 1265891"/>
                  <a:gd name="connsiteY7" fmla="*/ 1318915 h 1755282"/>
                  <a:gd name="connsiteX8" fmla="*/ 144039 w 1265891"/>
                  <a:gd name="connsiteY8" fmla="*/ 1268018 h 1755282"/>
                  <a:gd name="connsiteX9" fmla="*/ 68346 w 1265891"/>
                  <a:gd name="connsiteY9" fmla="*/ 1248443 h 1755282"/>
                  <a:gd name="connsiteX10" fmla="*/ 5052 w 1265891"/>
                  <a:gd name="connsiteY10" fmla="*/ 1290204 h 1755282"/>
                  <a:gd name="connsiteX11" fmla="*/ 44856 w 1265891"/>
                  <a:gd name="connsiteY11" fmla="*/ 1358719 h 1755282"/>
                  <a:gd name="connsiteX12" fmla="*/ 315652 w 1265891"/>
                  <a:gd name="connsiteY12" fmla="*/ 1468995 h 1755282"/>
                  <a:gd name="connsiteX13" fmla="*/ 503578 w 1265891"/>
                  <a:gd name="connsiteY13" fmla="*/ 1450724 h 1755282"/>
                  <a:gd name="connsiteX14" fmla="*/ 644523 w 1265891"/>
                  <a:gd name="connsiteY14" fmla="*/ 1364592 h 1755282"/>
                  <a:gd name="connsiteX15" fmla="*/ 722173 w 1265891"/>
                  <a:gd name="connsiteY15" fmla="*/ 1386125 h 1755282"/>
                  <a:gd name="connsiteX16" fmla="*/ 767197 w 1265891"/>
                  <a:gd name="connsiteY16" fmla="*/ 1420056 h 1755282"/>
                  <a:gd name="connsiteX17" fmla="*/ 820051 w 1265891"/>
                  <a:gd name="connsiteY17" fmla="*/ 1448767 h 1755282"/>
                  <a:gd name="connsiteX18" fmla="*/ 817441 w 1265891"/>
                  <a:gd name="connsiteY18" fmla="*/ 1463122 h 1755282"/>
                  <a:gd name="connsiteX19" fmla="*/ 741749 w 1265891"/>
                  <a:gd name="connsiteY19" fmla="*/ 1472258 h 1755282"/>
                  <a:gd name="connsiteX20" fmla="*/ 597541 w 1265891"/>
                  <a:gd name="connsiteY20" fmla="*/ 1518587 h 1755282"/>
                  <a:gd name="connsiteX21" fmla="*/ 572093 w 1265891"/>
                  <a:gd name="connsiteY21" fmla="*/ 1601457 h 1755282"/>
                  <a:gd name="connsiteX22" fmla="*/ 638650 w 1265891"/>
                  <a:gd name="connsiteY22" fmla="*/ 1612550 h 1755282"/>
                  <a:gd name="connsiteX23" fmla="*/ 655616 w 1265891"/>
                  <a:gd name="connsiteY23" fmla="*/ 1613855 h 1755282"/>
                  <a:gd name="connsiteX24" fmla="*/ 777637 w 1265891"/>
                  <a:gd name="connsiteY24" fmla="*/ 1596237 h 1755282"/>
                  <a:gd name="connsiteX25" fmla="*/ 827229 w 1265891"/>
                  <a:gd name="connsiteY25" fmla="*/ 1642566 h 1755282"/>
                  <a:gd name="connsiteX26" fmla="*/ 850720 w 1265891"/>
                  <a:gd name="connsiteY26" fmla="*/ 1581881 h 1755282"/>
                  <a:gd name="connsiteX27" fmla="*/ 905532 w 1265891"/>
                  <a:gd name="connsiteY27" fmla="*/ 1649091 h 1755282"/>
                  <a:gd name="connsiteX28" fmla="*/ 816789 w 1265891"/>
                  <a:gd name="connsiteY28" fmla="*/ 1675192 h 1755282"/>
                  <a:gd name="connsiteX29" fmla="*/ 416793 w 1265891"/>
                  <a:gd name="connsiteY29" fmla="*/ 1604067 h 1755282"/>
                  <a:gd name="connsiteX30" fmla="*/ 389387 w 1265891"/>
                  <a:gd name="connsiteY30" fmla="*/ 1587754 h 1755282"/>
                  <a:gd name="connsiteX31" fmla="*/ 159047 w 1265891"/>
                  <a:gd name="connsiteY31" fmla="*/ 1483350 h 1755282"/>
                  <a:gd name="connsiteX32" fmla="*/ 161004 w 1265891"/>
                  <a:gd name="connsiteY32" fmla="*/ 1532290 h 1755282"/>
                  <a:gd name="connsiteX33" fmla="*/ 303254 w 1265891"/>
                  <a:gd name="connsiteY33" fmla="*/ 1581881 h 1755282"/>
                  <a:gd name="connsiteX34" fmla="*/ 453334 w 1265891"/>
                  <a:gd name="connsiteY34" fmla="*/ 1677149 h 1755282"/>
                  <a:gd name="connsiteX35" fmla="*/ 544687 w 1265891"/>
                  <a:gd name="connsiteY35" fmla="*/ 1706513 h 1755282"/>
                  <a:gd name="connsiteX36" fmla="*/ 639955 w 1265891"/>
                  <a:gd name="connsiteY36" fmla="*/ 1731309 h 1755282"/>
                  <a:gd name="connsiteX37" fmla="*/ 684327 w 1265891"/>
                  <a:gd name="connsiteY37" fmla="*/ 1707818 h 1755282"/>
                  <a:gd name="connsiteX38" fmla="*/ 747621 w 1265891"/>
                  <a:gd name="connsiteY38" fmla="*/ 1741096 h 1755282"/>
                  <a:gd name="connsiteX39" fmla="*/ 762629 w 1265891"/>
                  <a:gd name="connsiteY39" fmla="*/ 1740444 h 1755282"/>
                  <a:gd name="connsiteX40" fmla="*/ 869643 w 1265891"/>
                  <a:gd name="connsiteY40" fmla="*/ 1731309 h 1755282"/>
                  <a:gd name="connsiteX41" fmla="*/ 905532 w 1265891"/>
                  <a:gd name="connsiteY41" fmla="*/ 1591669 h 1755282"/>
                  <a:gd name="connsiteX42" fmla="*/ 896396 w 1265891"/>
                  <a:gd name="connsiteY42" fmla="*/ 1551213 h 1755282"/>
                  <a:gd name="connsiteX43" fmla="*/ 952513 w 1265891"/>
                  <a:gd name="connsiteY43" fmla="*/ 1569483 h 1755282"/>
                  <a:gd name="connsiteX44" fmla="*/ 1036036 w 1265891"/>
                  <a:gd name="connsiteY44" fmla="*/ 1302602 h 1755282"/>
                  <a:gd name="connsiteX45" fmla="*/ 1044518 w 1265891"/>
                  <a:gd name="connsiteY45" fmla="*/ 1176665 h 1755282"/>
                  <a:gd name="connsiteX46" fmla="*/ 1123474 w 1265891"/>
                  <a:gd name="connsiteY46" fmla="*/ 743391 h 1755282"/>
                  <a:gd name="connsiteX47" fmla="*/ 1231140 w 1265891"/>
                  <a:gd name="connsiteY47" fmla="*/ 625937 h 1755282"/>
                  <a:gd name="connsiteX48" fmla="*/ 1261156 w 1265891"/>
                  <a:gd name="connsiteY48" fmla="*/ 477815 h 1755282"/>
                  <a:gd name="connsiteX49" fmla="*/ 1200471 w 1265891"/>
                  <a:gd name="connsiteY49" fmla="*/ 519576 h 1755282"/>
                  <a:gd name="connsiteX50" fmla="*/ 814831 w 1265891"/>
                  <a:gd name="connsiteY50" fmla="*/ 708155 h 1755282"/>
                  <a:gd name="connsiteX51" fmla="*/ 521196 w 1265891"/>
                  <a:gd name="connsiteY51" fmla="*/ 946978 h 1755282"/>
                  <a:gd name="connsiteX52" fmla="*/ 814831 w 1265891"/>
                  <a:gd name="connsiteY52" fmla="*/ 708155 h 1755282"/>
                  <a:gd name="connsiteX53" fmla="*/ 807001 w 1265891"/>
                  <a:gd name="connsiteY53" fmla="*/ 1207987 h 1755282"/>
                  <a:gd name="connsiteX54" fmla="*/ 672581 w 1265891"/>
                  <a:gd name="connsiteY54" fmla="*/ 1281721 h 1755282"/>
                  <a:gd name="connsiteX55" fmla="*/ 485308 w 1265891"/>
                  <a:gd name="connsiteY55" fmla="*/ 1354151 h 1755282"/>
                  <a:gd name="connsiteX56" fmla="*/ 382862 w 1265891"/>
                  <a:gd name="connsiteY56" fmla="*/ 1275196 h 1755282"/>
                  <a:gd name="connsiteX57" fmla="*/ 459207 w 1265891"/>
                  <a:gd name="connsiteY57" fmla="*/ 1335881 h 1755282"/>
                  <a:gd name="connsiteX58" fmla="*/ 405700 w 1265891"/>
                  <a:gd name="connsiteY58" fmla="*/ 1143387 h 1755282"/>
                  <a:gd name="connsiteX59" fmla="*/ 475520 w 1265891"/>
                  <a:gd name="connsiteY59" fmla="*/ 1081397 h 1755282"/>
                  <a:gd name="connsiteX60" fmla="*/ 821356 w 1265891"/>
                  <a:gd name="connsiteY60" fmla="*/ 981561 h 1755282"/>
                  <a:gd name="connsiteX61" fmla="*/ 949250 w 1265891"/>
                  <a:gd name="connsiteY61" fmla="*/ 1072915 h 1755282"/>
                  <a:gd name="connsiteX62" fmla="*/ 964911 w 1265891"/>
                  <a:gd name="connsiteY62" fmla="*/ 1159047 h 1755282"/>
                  <a:gd name="connsiteX63" fmla="*/ 953818 w 1265891"/>
                  <a:gd name="connsiteY63" fmla="*/ 1164268 h 1755282"/>
                  <a:gd name="connsiteX64" fmla="*/ 852677 w 1265891"/>
                  <a:gd name="connsiteY64" fmla="*/ 1029196 h 1755282"/>
                  <a:gd name="connsiteX65" fmla="*/ 754146 w 1265891"/>
                  <a:gd name="connsiteY65" fmla="*/ 1084660 h 1755282"/>
                  <a:gd name="connsiteX66" fmla="*/ 709123 w 1265891"/>
                  <a:gd name="connsiteY66" fmla="*/ 1193631 h 1755282"/>
                  <a:gd name="connsiteX67" fmla="*/ 870948 w 1265891"/>
                  <a:gd name="connsiteY67" fmla="*/ 1093795 h 1755282"/>
                  <a:gd name="connsiteX68" fmla="*/ 807001 w 1265891"/>
                  <a:gd name="connsiteY68" fmla="*/ 1207987 h 1755282"/>
                  <a:gd name="connsiteX69" fmla="*/ 1015155 w 1265891"/>
                  <a:gd name="connsiteY69" fmla="*/ 1294119 h 1755282"/>
                  <a:gd name="connsiteX70" fmla="*/ 909447 w 1265891"/>
                  <a:gd name="connsiteY70" fmla="*/ 1407658 h 1755282"/>
                  <a:gd name="connsiteX71" fmla="*/ 880736 w 1265891"/>
                  <a:gd name="connsiteY71" fmla="*/ 1406353 h 1755282"/>
                  <a:gd name="connsiteX72" fmla="*/ 874863 w 1265891"/>
                  <a:gd name="connsiteY72" fmla="*/ 1379600 h 1755282"/>
                  <a:gd name="connsiteX73" fmla="*/ 1015155 w 1265891"/>
                  <a:gd name="connsiteY73" fmla="*/ 1294119 h 175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265891" h="1755282">
                    <a:moveTo>
                      <a:pt x="1200471" y="519576"/>
                    </a:moveTo>
                    <a:cubicBezTo>
                      <a:pt x="1214827" y="470637"/>
                      <a:pt x="1236360" y="431486"/>
                      <a:pt x="1237013" y="391030"/>
                    </a:cubicBezTo>
                    <a:cubicBezTo>
                      <a:pt x="1237665" y="318600"/>
                      <a:pt x="1229835" y="246170"/>
                      <a:pt x="1219394" y="174393"/>
                    </a:cubicBezTo>
                    <a:cubicBezTo>
                      <a:pt x="1194599" y="8000"/>
                      <a:pt x="992317" y="-41592"/>
                      <a:pt x="883346" y="35405"/>
                    </a:cubicBezTo>
                    <a:cubicBezTo>
                      <a:pt x="745011" y="133284"/>
                      <a:pt x="613854" y="236382"/>
                      <a:pt x="500316" y="364276"/>
                    </a:cubicBezTo>
                    <a:cubicBezTo>
                      <a:pt x="361329" y="520881"/>
                      <a:pt x="292161" y="713375"/>
                      <a:pt x="206028" y="896734"/>
                    </a:cubicBezTo>
                    <a:cubicBezTo>
                      <a:pt x="191021" y="929360"/>
                      <a:pt x="187758" y="969164"/>
                      <a:pt x="186453" y="1005705"/>
                    </a:cubicBezTo>
                    <a:cubicBezTo>
                      <a:pt x="182538" y="1119244"/>
                      <a:pt x="202113" y="1226257"/>
                      <a:pt x="279111" y="1318915"/>
                    </a:cubicBezTo>
                    <a:cubicBezTo>
                      <a:pt x="230824" y="1304560"/>
                      <a:pt x="187758" y="1284984"/>
                      <a:pt x="144039" y="1268018"/>
                    </a:cubicBezTo>
                    <a:cubicBezTo>
                      <a:pt x="119896" y="1258231"/>
                      <a:pt x="92490" y="1245180"/>
                      <a:pt x="68346" y="1248443"/>
                    </a:cubicBezTo>
                    <a:cubicBezTo>
                      <a:pt x="44856" y="1251705"/>
                      <a:pt x="14840" y="1269976"/>
                      <a:pt x="5052" y="1290204"/>
                    </a:cubicBezTo>
                    <a:cubicBezTo>
                      <a:pt x="-10609" y="1322178"/>
                      <a:pt x="12230" y="1345669"/>
                      <a:pt x="44856" y="1358719"/>
                    </a:cubicBezTo>
                    <a:cubicBezTo>
                      <a:pt x="135556" y="1395260"/>
                      <a:pt x="225604" y="1433106"/>
                      <a:pt x="315652" y="1468995"/>
                    </a:cubicBezTo>
                    <a:cubicBezTo>
                      <a:pt x="380904" y="1495096"/>
                      <a:pt x="443546" y="1489876"/>
                      <a:pt x="503578" y="1450724"/>
                    </a:cubicBezTo>
                    <a:cubicBezTo>
                      <a:pt x="549907" y="1420709"/>
                      <a:pt x="596889" y="1391997"/>
                      <a:pt x="644523" y="1364592"/>
                    </a:cubicBezTo>
                    <a:cubicBezTo>
                      <a:pt x="675191" y="1346974"/>
                      <a:pt x="705860" y="1333923"/>
                      <a:pt x="722173" y="1386125"/>
                    </a:cubicBezTo>
                    <a:cubicBezTo>
                      <a:pt x="726741" y="1401133"/>
                      <a:pt x="750884" y="1410268"/>
                      <a:pt x="767197" y="1420056"/>
                    </a:cubicBezTo>
                    <a:cubicBezTo>
                      <a:pt x="784162" y="1430496"/>
                      <a:pt x="802433" y="1439632"/>
                      <a:pt x="820051" y="1448767"/>
                    </a:cubicBezTo>
                    <a:cubicBezTo>
                      <a:pt x="819399" y="1453335"/>
                      <a:pt x="818094" y="1457902"/>
                      <a:pt x="817441" y="1463122"/>
                    </a:cubicBezTo>
                    <a:cubicBezTo>
                      <a:pt x="791993" y="1466385"/>
                      <a:pt x="766544" y="1466385"/>
                      <a:pt x="741749" y="1472258"/>
                    </a:cubicBezTo>
                    <a:cubicBezTo>
                      <a:pt x="692809" y="1485308"/>
                      <a:pt x="643218" y="1497706"/>
                      <a:pt x="597541" y="1518587"/>
                    </a:cubicBezTo>
                    <a:cubicBezTo>
                      <a:pt x="565568" y="1532942"/>
                      <a:pt x="555780" y="1568178"/>
                      <a:pt x="572093" y="1601457"/>
                    </a:cubicBezTo>
                    <a:cubicBezTo>
                      <a:pt x="587101" y="1632778"/>
                      <a:pt x="611897" y="1631473"/>
                      <a:pt x="638650" y="1612550"/>
                    </a:cubicBezTo>
                    <a:cubicBezTo>
                      <a:pt x="641913" y="1609940"/>
                      <a:pt x="651701" y="1611245"/>
                      <a:pt x="655616" y="1613855"/>
                    </a:cubicBezTo>
                    <a:cubicBezTo>
                      <a:pt x="703902" y="1651701"/>
                      <a:pt x="743054" y="1634083"/>
                      <a:pt x="777637" y="1596237"/>
                    </a:cubicBezTo>
                    <a:cubicBezTo>
                      <a:pt x="792645" y="1609940"/>
                      <a:pt x="807001" y="1623643"/>
                      <a:pt x="827229" y="1642566"/>
                    </a:cubicBezTo>
                    <a:cubicBezTo>
                      <a:pt x="837017" y="1617117"/>
                      <a:pt x="843542" y="1600152"/>
                      <a:pt x="850720" y="1581881"/>
                    </a:cubicBezTo>
                    <a:cubicBezTo>
                      <a:pt x="867685" y="1602109"/>
                      <a:pt x="882693" y="1621033"/>
                      <a:pt x="905532" y="1649091"/>
                    </a:cubicBezTo>
                    <a:cubicBezTo>
                      <a:pt x="871600" y="1659531"/>
                      <a:pt x="844847" y="1674539"/>
                      <a:pt x="816789" y="1675192"/>
                    </a:cubicBezTo>
                    <a:cubicBezTo>
                      <a:pt x="678454" y="1679759"/>
                      <a:pt x="545340" y="1654964"/>
                      <a:pt x="416793" y="1604067"/>
                    </a:cubicBezTo>
                    <a:cubicBezTo>
                      <a:pt x="407005" y="1600152"/>
                      <a:pt x="397217" y="1594932"/>
                      <a:pt x="389387" y="1587754"/>
                    </a:cubicBezTo>
                    <a:cubicBezTo>
                      <a:pt x="324135" y="1530332"/>
                      <a:pt x="247790" y="1499011"/>
                      <a:pt x="159047" y="1483350"/>
                    </a:cubicBezTo>
                    <a:cubicBezTo>
                      <a:pt x="159699" y="1500969"/>
                      <a:pt x="160352" y="1516629"/>
                      <a:pt x="161004" y="1532290"/>
                    </a:cubicBezTo>
                    <a:cubicBezTo>
                      <a:pt x="210596" y="1549255"/>
                      <a:pt x="259535" y="1559696"/>
                      <a:pt x="303254" y="1581881"/>
                    </a:cubicBezTo>
                    <a:cubicBezTo>
                      <a:pt x="355456" y="1608635"/>
                      <a:pt x="401785" y="1647786"/>
                      <a:pt x="453334" y="1677149"/>
                    </a:cubicBezTo>
                    <a:cubicBezTo>
                      <a:pt x="480740" y="1692810"/>
                      <a:pt x="514019" y="1698030"/>
                      <a:pt x="544687" y="1706513"/>
                    </a:cubicBezTo>
                    <a:cubicBezTo>
                      <a:pt x="572746" y="1714343"/>
                      <a:pt x="600804" y="1721521"/>
                      <a:pt x="639955" y="1731309"/>
                    </a:cubicBezTo>
                    <a:cubicBezTo>
                      <a:pt x="644523" y="1728699"/>
                      <a:pt x="662141" y="1719563"/>
                      <a:pt x="684327" y="1707818"/>
                    </a:cubicBezTo>
                    <a:cubicBezTo>
                      <a:pt x="693462" y="1753494"/>
                      <a:pt x="706512" y="1783510"/>
                      <a:pt x="747621" y="1741096"/>
                    </a:cubicBezTo>
                    <a:cubicBezTo>
                      <a:pt x="750231" y="1738486"/>
                      <a:pt x="759367" y="1737834"/>
                      <a:pt x="762629" y="1740444"/>
                    </a:cubicBezTo>
                    <a:cubicBezTo>
                      <a:pt x="801128" y="1776333"/>
                      <a:pt x="836364" y="1737181"/>
                      <a:pt x="869643" y="1731309"/>
                    </a:cubicBezTo>
                    <a:cubicBezTo>
                      <a:pt x="925107" y="1720868"/>
                      <a:pt x="940768" y="1641261"/>
                      <a:pt x="905532" y="1591669"/>
                    </a:cubicBezTo>
                    <a:cubicBezTo>
                      <a:pt x="899006" y="1581881"/>
                      <a:pt x="899659" y="1566873"/>
                      <a:pt x="896396" y="1551213"/>
                    </a:cubicBezTo>
                    <a:cubicBezTo>
                      <a:pt x="917929" y="1558390"/>
                      <a:pt x="931632" y="1562958"/>
                      <a:pt x="952513" y="1569483"/>
                    </a:cubicBezTo>
                    <a:cubicBezTo>
                      <a:pt x="940115" y="1463775"/>
                      <a:pt x="974046" y="1377642"/>
                      <a:pt x="1036036" y="1302602"/>
                    </a:cubicBezTo>
                    <a:cubicBezTo>
                      <a:pt x="1071272" y="1260188"/>
                      <a:pt x="1071924" y="1225604"/>
                      <a:pt x="1044518" y="1176665"/>
                    </a:cubicBezTo>
                    <a:cubicBezTo>
                      <a:pt x="952513" y="1012230"/>
                      <a:pt x="982529" y="869328"/>
                      <a:pt x="1123474" y="743391"/>
                    </a:cubicBezTo>
                    <a:cubicBezTo>
                      <a:pt x="1162625" y="708155"/>
                      <a:pt x="1199819" y="668351"/>
                      <a:pt x="1231140" y="625937"/>
                    </a:cubicBezTo>
                    <a:cubicBezTo>
                      <a:pt x="1261156" y="584176"/>
                      <a:pt x="1275511" y="534584"/>
                      <a:pt x="1261156" y="477815"/>
                    </a:cubicBezTo>
                    <a:cubicBezTo>
                      <a:pt x="1240928" y="493476"/>
                      <a:pt x="1222657" y="505221"/>
                      <a:pt x="1200471" y="519576"/>
                    </a:cubicBezTo>
                    <a:close/>
                    <a:moveTo>
                      <a:pt x="814831" y="708155"/>
                    </a:moveTo>
                    <a:cubicBezTo>
                      <a:pt x="826576" y="832787"/>
                      <a:pt x="679106" y="956113"/>
                      <a:pt x="521196" y="946978"/>
                    </a:cubicBezTo>
                    <a:cubicBezTo>
                      <a:pt x="640608" y="878463"/>
                      <a:pt x="767197" y="839964"/>
                      <a:pt x="814831" y="708155"/>
                    </a:cubicBezTo>
                    <a:close/>
                    <a:moveTo>
                      <a:pt x="807001" y="1207987"/>
                    </a:moveTo>
                    <a:cubicBezTo>
                      <a:pt x="760672" y="1229520"/>
                      <a:pt x="718910" y="1260841"/>
                      <a:pt x="672581" y="1281721"/>
                    </a:cubicBezTo>
                    <a:cubicBezTo>
                      <a:pt x="611897" y="1309127"/>
                      <a:pt x="549907" y="1336533"/>
                      <a:pt x="485308" y="1354151"/>
                    </a:cubicBezTo>
                    <a:cubicBezTo>
                      <a:pt x="435063" y="1367854"/>
                      <a:pt x="404395" y="1340448"/>
                      <a:pt x="382862" y="1275196"/>
                    </a:cubicBezTo>
                    <a:cubicBezTo>
                      <a:pt x="412878" y="1299340"/>
                      <a:pt x="435716" y="1317610"/>
                      <a:pt x="459207" y="1335881"/>
                    </a:cubicBezTo>
                    <a:cubicBezTo>
                      <a:pt x="442241" y="1275849"/>
                      <a:pt x="426581" y="1219079"/>
                      <a:pt x="405700" y="1143387"/>
                    </a:cubicBezTo>
                    <a:cubicBezTo>
                      <a:pt x="420708" y="1129684"/>
                      <a:pt x="443546" y="1092490"/>
                      <a:pt x="475520" y="1081397"/>
                    </a:cubicBezTo>
                    <a:cubicBezTo>
                      <a:pt x="589059" y="1042246"/>
                      <a:pt x="703902" y="1005052"/>
                      <a:pt x="821356" y="981561"/>
                    </a:cubicBezTo>
                    <a:cubicBezTo>
                      <a:pt x="912057" y="963291"/>
                      <a:pt x="927717" y="982867"/>
                      <a:pt x="949250" y="1072915"/>
                    </a:cubicBezTo>
                    <a:cubicBezTo>
                      <a:pt x="955776" y="1100973"/>
                      <a:pt x="959691" y="1130337"/>
                      <a:pt x="964911" y="1159047"/>
                    </a:cubicBezTo>
                    <a:cubicBezTo>
                      <a:pt x="960996" y="1161005"/>
                      <a:pt x="957733" y="1162310"/>
                      <a:pt x="953818" y="1164268"/>
                    </a:cubicBezTo>
                    <a:cubicBezTo>
                      <a:pt x="917277" y="1115328"/>
                      <a:pt x="880083" y="1065737"/>
                      <a:pt x="852677" y="1029196"/>
                    </a:cubicBezTo>
                    <a:cubicBezTo>
                      <a:pt x="811568" y="1052686"/>
                      <a:pt x="782205" y="1067694"/>
                      <a:pt x="754146" y="1084660"/>
                    </a:cubicBezTo>
                    <a:cubicBezTo>
                      <a:pt x="719563" y="1106193"/>
                      <a:pt x="705207" y="1137514"/>
                      <a:pt x="709123" y="1193631"/>
                    </a:cubicBezTo>
                    <a:cubicBezTo>
                      <a:pt x="768502" y="1157090"/>
                      <a:pt x="820051" y="1125116"/>
                      <a:pt x="870948" y="1093795"/>
                    </a:cubicBezTo>
                    <a:cubicBezTo>
                      <a:pt x="880083" y="1162963"/>
                      <a:pt x="869643" y="1178623"/>
                      <a:pt x="807001" y="1207987"/>
                    </a:cubicBezTo>
                    <a:close/>
                    <a:moveTo>
                      <a:pt x="1015155" y="1294119"/>
                    </a:moveTo>
                    <a:cubicBezTo>
                      <a:pt x="974699" y="1338491"/>
                      <a:pt x="942725" y="1374379"/>
                      <a:pt x="909447" y="1407658"/>
                    </a:cubicBezTo>
                    <a:cubicBezTo>
                      <a:pt x="904879" y="1412226"/>
                      <a:pt x="887913" y="1411573"/>
                      <a:pt x="880736" y="1406353"/>
                    </a:cubicBezTo>
                    <a:cubicBezTo>
                      <a:pt x="874863" y="1402438"/>
                      <a:pt x="872253" y="1387430"/>
                      <a:pt x="874863" y="1379600"/>
                    </a:cubicBezTo>
                    <a:cubicBezTo>
                      <a:pt x="885956" y="1343058"/>
                      <a:pt x="955123" y="1295424"/>
                      <a:pt x="1015155" y="1294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EE18A1E9-858E-41D5-8122-53DFF4F5FA7E}"/>
                  </a:ext>
                </a:extLst>
              </p:cNvPr>
              <p:cNvSpPr/>
              <p:nvPr/>
            </p:nvSpPr>
            <p:spPr>
              <a:xfrm>
                <a:off x="4087339" y="2219878"/>
                <a:ext cx="939631" cy="678622"/>
              </a:xfrm>
              <a:custGeom>
                <a:avLst/>
                <a:gdLst>
                  <a:gd name="connsiteX0" fmla="*/ 888934 w 939630"/>
                  <a:gd name="connsiteY0" fmla="*/ 383683 h 678622"/>
                  <a:gd name="connsiteX1" fmla="*/ 747337 w 939630"/>
                  <a:gd name="connsiteY1" fmla="*/ 371937 h 678622"/>
                  <a:gd name="connsiteX2" fmla="*/ 672949 w 939630"/>
                  <a:gd name="connsiteY2" fmla="*/ 341921 h 678622"/>
                  <a:gd name="connsiteX3" fmla="*/ 536572 w 939630"/>
                  <a:gd name="connsiteY3" fmla="*/ 322346 h 678622"/>
                  <a:gd name="connsiteX4" fmla="*/ 411288 w 939630"/>
                  <a:gd name="connsiteY4" fmla="*/ 246000 h 678622"/>
                  <a:gd name="connsiteX5" fmla="*/ 256641 w 939630"/>
                  <a:gd name="connsiteY5" fmla="*/ 205544 h 678622"/>
                  <a:gd name="connsiteX6" fmla="*/ 149627 w 939630"/>
                  <a:gd name="connsiteY6" fmla="*/ 0 h 678622"/>
                  <a:gd name="connsiteX7" fmla="*/ 162678 w 939630"/>
                  <a:gd name="connsiteY7" fmla="*/ 144207 h 678622"/>
                  <a:gd name="connsiteX8" fmla="*/ 162025 w 939630"/>
                  <a:gd name="connsiteY8" fmla="*/ 200324 h 678622"/>
                  <a:gd name="connsiteX9" fmla="*/ 183558 w 939630"/>
                  <a:gd name="connsiteY9" fmla="*/ 373895 h 678622"/>
                  <a:gd name="connsiteX10" fmla="*/ 207702 w 939630"/>
                  <a:gd name="connsiteY10" fmla="*/ 407173 h 678622"/>
                  <a:gd name="connsiteX11" fmla="*/ 117654 w 939630"/>
                  <a:gd name="connsiteY11" fmla="*/ 349099 h 678622"/>
                  <a:gd name="connsiteX12" fmla="*/ 94163 w 939630"/>
                  <a:gd name="connsiteY12" fmla="*/ 240128 h 678622"/>
                  <a:gd name="connsiteX13" fmla="*/ 70020 w 939630"/>
                  <a:gd name="connsiteY13" fmla="*/ 135072 h 678622"/>
                  <a:gd name="connsiteX14" fmla="*/ 48487 w 939630"/>
                  <a:gd name="connsiteY14" fmla="*/ 136377 h 678622"/>
                  <a:gd name="connsiteX15" fmla="*/ 200 w 939630"/>
                  <a:gd name="connsiteY15" fmla="*/ 383683 h 678622"/>
                  <a:gd name="connsiteX16" fmla="*/ 38699 w 939630"/>
                  <a:gd name="connsiteY16" fmla="*/ 439799 h 678622"/>
                  <a:gd name="connsiteX17" fmla="*/ 153543 w 939630"/>
                  <a:gd name="connsiteY17" fmla="*/ 525280 h 678622"/>
                  <a:gd name="connsiteX18" fmla="*/ 357129 w 939630"/>
                  <a:gd name="connsiteY18" fmla="*/ 626421 h 678622"/>
                  <a:gd name="connsiteX19" fmla="*/ 439347 w 939630"/>
                  <a:gd name="connsiteY19" fmla="*/ 647954 h 678622"/>
                  <a:gd name="connsiteX20" fmla="*/ 838690 w 939630"/>
                  <a:gd name="connsiteY20" fmla="*/ 665572 h 678622"/>
                  <a:gd name="connsiteX21" fmla="*/ 937221 w 939630"/>
                  <a:gd name="connsiteY21" fmla="*/ 572261 h 678622"/>
                  <a:gd name="connsiteX22" fmla="*/ 939178 w 939630"/>
                  <a:gd name="connsiteY22" fmla="*/ 373895 h 678622"/>
                  <a:gd name="connsiteX23" fmla="*/ 888934 w 939630"/>
                  <a:gd name="connsiteY23" fmla="*/ 383683 h 678622"/>
                  <a:gd name="connsiteX24" fmla="*/ 627925 w 939630"/>
                  <a:gd name="connsiteY24" fmla="*/ 632946 h 678622"/>
                  <a:gd name="connsiteX25" fmla="*/ 416509 w 939630"/>
                  <a:gd name="connsiteY25" fmla="*/ 531805 h 678622"/>
                  <a:gd name="connsiteX26" fmla="*/ 426296 w 939630"/>
                  <a:gd name="connsiteY26" fmla="*/ 510924 h 678622"/>
                  <a:gd name="connsiteX27" fmla="*/ 638366 w 939630"/>
                  <a:gd name="connsiteY27" fmla="*/ 607497 h 678622"/>
                  <a:gd name="connsiteX28" fmla="*/ 627925 w 939630"/>
                  <a:gd name="connsiteY28" fmla="*/ 632946 h 678622"/>
                  <a:gd name="connsiteX29" fmla="*/ 864138 w 939630"/>
                  <a:gd name="connsiteY29" fmla="*/ 472425 h 678622"/>
                  <a:gd name="connsiteX30" fmla="*/ 729066 w 939630"/>
                  <a:gd name="connsiteY30" fmla="*/ 472425 h 678622"/>
                  <a:gd name="connsiteX31" fmla="*/ 340816 w 939630"/>
                  <a:gd name="connsiteY31" fmla="*/ 289067 h 678622"/>
                  <a:gd name="connsiteX32" fmla="*/ 349299 w 939630"/>
                  <a:gd name="connsiteY32" fmla="*/ 270144 h 678622"/>
                  <a:gd name="connsiteX33" fmla="*/ 883714 w 939630"/>
                  <a:gd name="connsiteY33" fmla="*/ 439799 h 678622"/>
                  <a:gd name="connsiteX34" fmla="*/ 898722 w 939630"/>
                  <a:gd name="connsiteY34" fmla="*/ 463290 h 678622"/>
                  <a:gd name="connsiteX35" fmla="*/ 864138 w 939630"/>
                  <a:gd name="connsiteY35" fmla="*/ 472425 h 678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9630" h="678622">
                    <a:moveTo>
                      <a:pt x="888934" y="383683"/>
                    </a:moveTo>
                    <a:cubicBezTo>
                      <a:pt x="841953" y="381072"/>
                      <a:pt x="794318" y="379115"/>
                      <a:pt x="747337" y="371937"/>
                    </a:cubicBezTo>
                    <a:cubicBezTo>
                      <a:pt x="721236" y="367369"/>
                      <a:pt x="697745" y="352362"/>
                      <a:pt x="672949" y="341921"/>
                    </a:cubicBezTo>
                    <a:cubicBezTo>
                      <a:pt x="636408" y="296245"/>
                      <a:pt x="590732" y="289067"/>
                      <a:pt x="536572" y="322346"/>
                    </a:cubicBezTo>
                    <a:cubicBezTo>
                      <a:pt x="522217" y="229687"/>
                      <a:pt x="470015" y="199671"/>
                      <a:pt x="411288" y="246000"/>
                    </a:cubicBezTo>
                    <a:cubicBezTo>
                      <a:pt x="348646" y="157258"/>
                      <a:pt x="348646" y="157258"/>
                      <a:pt x="256641" y="205544"/>
                    </a:cubicBezTo>
                    <a:cubicBezTo>
                      <a:pt x="205092" y="146165"/>
                      <a:pt x="240980" y="41761"/>
                      <a:pt x="149627" y="0"/>
                    </a:cubicBezTo>
                    <a:cubicBezTo>
                      <a:pt x="148322" y="49591"/>
                      <a:pt x="156805" y="96573"/>
                      <a:pt x="162678" y="144207"/>
                    </a:cubicBezTo>
                    <a:cubicBezTo>
                      <a:pt x="165288" y="162478"/>
                      <a:pt x="169856" y="185316"/>
                      <a:pt x="162025" y="200324"/>
                    </a:cubicBezTo>
                    <a:cubicBezTo>
                      <a:pt x="123526" y="271449"/>
                      <a:pt x="128094" y="317125"/>
                      <a:pt x="183558" y="373895"/>
                    </a:cubicBezTo>
                    <a:cubicBezTo>
                      <a:pt x="191389" y="382377"/>
                      <a:pt x="197261" y="392818"/>
                      <a:pt x="207702" y="407173"/>
                    </a:cubicBezTo>
                    <a:cubicBezTo>
                      <a:pt x="157457" y="409131"/>
                      <a:pt x="130052" y="387598"/>
                      <a:pt x="117654" y="349099"/>
                    </a:cubicBezTo>
                    <a:cubicBezTo>
                      <a:pt x="106561" y="313863"/>
                      <a:pt x="101993" y="276669"/>
                      <a:pt x="94163" y="240128"/>
                    </a:cubicBezTo>
                    <a:cubicBezTo>
                      <a:pt x="86333" y="204892"/>
                      <a:pt x="77850" y="169656"/>
                      <a:pt x="70020" y="135072"/>
                    </a:cubicBezTo>
                    <a:cubicBezTo>
                      <a:pt x="62842" y="135724"/>
                      <a:pt x="55664" y="135724"/>
                      <a:pt x="48487" y="136377"/>
                    </a:cubicBezTo>
                    <a:cubicBezTo>
                      <a:pt x="31521" y="218595"/>
                      <a:pt x="11945" y="300812"/>
                      <a:pt x="200" y="383683"/>
                    </a:cubicBezTo>
                    <a:cubicBezTo>
                      <a:pt x="-2410" y="400648"/>
                      <a:pt x="21081" y="425444"/>
                      <a:pt x="38699" y="439799"/>
                    </a:cubicBezTo>
                    <a:cubicBezTo>
                      <a:pt x="75240" y="470468"/>
                      <a:pt x="118959" y="492654"/>
                      <a:pt x="153543" y="525280"/>
                    </a:cubicBezTo>
                    <a:cubicBezTo>
                      <a:pt x="211617" y="580744"/>
                      <a:pt x="270996" y="627073"/>
                      <a:pt x="357129" y="626421"/>
                    </a:cubicBezTo>
                    <a:cubicBezTo>
                      <a:pt x="384535" y="626421"/>
                      <a:pt x="413246" y="637513"/>
                      <a:pt x="439347" y="647954"/>
                    </a:cubicBezTo>
                    <a:cubicBezTo>
                      <a:pt x="570504" y="700808"/>
                      <a:pt x="704923" y="684495"/>
                      <a:pt x="838690" y="665572"/>
                    </a:cubicBezTo>
                    <a:cubicBezTo>
                      <a:pt x="890892" y="658394"/>
                      <a:pt x="930043" y="621853"/>
                      <a:pt x="937221" y="572261"/>
                    </a:cubicBezTo>
                    <a:cubicBezTo>
                      <a:pt x="946356" y="508967"/>
                      <a:pt x="939178" y="443715"/>
                      <a:pt x="939178" y="373895"/>
                    </a:cubicBezTo>
                    <a:cubicBezTo>
                      <a:pt x="915687" y="378462"/>
                      <a:pt x="901984" y="384335"/>
                      <a:pt x="888934" y="383683"/>
                    </a:cubicBezTo>
                    <a:close/>
                    <a:moveTo>
                      <a:pt x="627925" y="632946"/>
                    </a:moveTo>
                    <a:cubicBezTo>
                      <a:pt x="557453" y="599015"/>
                      <a:pt x="486981" y="565083"/>
                      <a:pt x="416509" y="531805"/>
                    </a:cubicBezTo>
                    <a:cubicBezTo>
                      <a:pt x="419771" y="524627"/>
                      <a:pt x="423034" y="518102"/>
                      <a:pt x="426296" y="510924"/>
                    </a:cubicBezTo>
                    <a:cubicBezTo>
                      <a:pt x="496769" y="542898"/>
                      <a:pt x="567894" y="575524"/>
                      <a:pt x="638366" y="607497"/>
                    </a:cubicBezTo>
                    <a:cubicBezTo>
                      <a:pt x="634451" y="615980"/>
                      <a:pt x="631188" y="624463"/>
                      <a:pt x="627925" y="632946"/>
                    </a:cubicBezTo>
                    <a:close/>
                    <a:moveTo>
                      <a:pt x="864138" y="472425"/>
                    </a:moveTo>
                    <a:cubicBezTo>
                      <a:pt x="819114" y="474383"/>
                      <a:pt x="767565" y="488086"/>
                      <a:pt x="729066" y="472425"/>
                    </a:cubicBezTo>
                    <a:cubicBezTo>
                      <a:pt x="597257" y="416961"/>
                      <a:pt x="470015" y="351056"/>
                      <a:pt x="340816" y="289067"/>
                    </a:cubicBezTo>
                    <a:cubicBezTo>
                      <a:pt x="343426" y="282542"/>
                      <a:pt x="346689" y="276016"/>
                      <a:pt x="349299" y="270144"/>
                    </a:cubicBezTo>
                    <a:cubicBezTo>
                      <a:pt x="529395" y="319736"/>
                      <a:pt x="678822" y="465248"/>
                      <a:pt x="883714" y="439799"/>
                    </a:cubicBezTo>
                    <a:cubicBezTo>
                      <a:pt x="888934" y="447630"/>
                      <a:pt x="893502" y="455460"/>
                      <a:pt x="898722" y="463290"/>
                    </a:cubicBezTo>
                    <a:cubicBezTo>
                      <a:pt x="887629" y="466553"/>
                      <a:pt x="875884" y="471773"/>
                      <a:pt x="864138" y="4724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BAF75C64-359C-4CE2-A72D-C87F9C865C06}"/>
                  </a:ext>
                </a:extLst>
              </p:cNvPr>
              <p:cNvSpPr/>
              <p:nvPr/>
            </p:nvSpPr>
            <p:spPr>
              <a:xfrm>
                <a:off x="6432232" y="4099140"/>
                <a:ext cx="841753" cy="1011408"/>
              </a:xfrm>
              <a:custGeom>
                <a:avLst/>
                <a:gdLst>
                  <a:gd name="connsiteX0" fmla="*/ 204708 w 841752"/>
                  <a:gd name="connsiteY0" fmla="*/ 828049 h 1011408"/>
                  <a:gd name="connsiteX1" fmla="*/ 333254 w 841752"/>
                  <a:gd name="connsiteY1" fmla="*/ 646649 h 1011408"/>
                  <a:gd name="connsiteX2" fmla="*/ 410904 w 841752"/>
                  <a:gd name="connsiteY2" fmla="*/ 617285 h 1011408"/>
                  <a:gd name="connsiteX3" fmla="*/ 452013 w 841752"/>
                  <a:gd name="connsiteY3" fmla="*/ 621200 h 1011408"/>
                  <a:gd name="connsiteX4" fmla="*/ 403727 w 841752"/>
                  <a:gd name="connsiteY4" fmla="*/ 488738 h 1011408"/>
                  <a:gd name="connsiteX5" fmla="*/ 563595 w 841752"/>
                  <a:gd name="connsiteY5" fmla="*/ 484171 h 1011408"/>
                  <a:gd name="connsiteX6" fmla="*/ 543366 w 841752"/>
                  <a:gd name="connsiteY6" fmla="*/ 421529 h 1011408"/>
                  <a:gd name="connsiteX7" fmla="*/ 718242 w 841752"/>
                  <a:gd name="connsiteY7" fmla="*/ 227730 h 1011408"/>
                  <a:gd name="connsiteX8" fmla="*/ 771749 w 841752"/>
                  <a:gd name="connsiteY8" fmla="*/ 89396 h 1011408"/>
                  <a:gd name="connsiteX9" fmla="*/ 842221 w 841752"/>
                  <a:gd name="connsiteY9" fmla="*/ 110929 h 1011408"/>
                  <a:gd name="connsiteX10" fmla="*/ 846136 w 841752"/>
                  <a:gd name="connsiteY10" fmla="*/ 103098 h 1011408"/>
                  <a:gd name="connsiteX11" fmla="*/ 734555 w 841752"/>
                  <a:gd name="connsiteY11" fmla="*/ 0 h 1011408"/>
                  <a:gd name="connsiteX12" fmla="*/ 653642 w 841752"/>
                  <a:gd name="connsiteY12" fmla="*/ 191189 h 1011408"/>
                  <a:gd name="connsiteX13" fmla="*/ 623626 w 841752"/>
                  <a:gd name="connsiteY13" fmla="*/ 231645 h 1011408"/>
                  <a:gd name="connsiteX14" fmla="*/ 393939 w 841752"/>
                  <a:gd name="connsiteY14" fmla="*/ 437842 h 1011408"/>
                  <a:gd name="connsiteX15" fmla="*/ 371101 w 841752"/>
                  <a:gd name="connsiteY15" fmla="*/ 459375 h 1011408"/>
                  <a:gd name="connsiteX16" fmla="*/ 280400 w 841752"/>
                  <a:gd name="connsiteY16" fmla="*/ 549423 h 1011408"/>
                  <a:gd name="connsiteX17" fmla="*/ 209928 w 841752"/>
                  <a:gd name="connsiteY17" fmla="*/ 680580 h 1011408"/>
                  <a:gd name="connsiteX18" fmla="*/ 21349 w 841752"/>
                  <a:gd name="connsiteY18" fmla="*/ 901132 h 1011408"/>
                  <a:gd name="connsiteX19" fmla="*/ 468 w 841752"/>
                  <a:gd name="connsiteY19" fmla="*/ 963121 h 1011408"/>
                  <a:gd name="connsiteX20" fmla="*/ 41577 w 841752"/>
                  <a:gd name="connsiteY20" fmla="*/ 1012713 h 1011408"/>
                  <a:gd name="connsiteX21" fmla="*/ 80729 w 841752"/>
                  <a:gd name="connsiteY21" fmla="*/ 991833 h 1011408"/>
                  <a:gd name="connsiteX22" fmla="*/ 50712 w 841752"/>
                  <a:gd name="connsiteY22" fmla="*/ 950071 h 1011408"/>
                  <a:gd name="connsiteX23" fmla="*/ 204708 w 841752"/>
                  <a:gd name="connsiteY23" fmla="*/ 828049 h 1011408"/>
                  <a:gd name="connsiteX24" fmla="*/ 455276 w 841752"/>
                  <a:gd name="connsiteY24" fmla="*/ 397385 h 1011408"/>
                  <a:gd name="connsiteX25" fmla="*/ 513350 w 841752"/>
                  <a:gd name="connsiteY25" fmla="*/ 351709 h 1011408"/>
                  <a:gd name="connsiteX26" fmla="*/ 530969 w 841752"/>
                  <a:gd name="connsiteY26" fmla="*/ 379115 h 1011408"/>
                  <a:gd name="connsiteX27" fmla="*/ 465716 w 841752"/>
                  <a:gd name="connsiteY27" fmla="*/ 418919 h 1011408"/>
                  <a:gd name="connsiteX28" fmla="*/ 455276 w 841752"/>
                  <a:gd name="connsiteY28" fmla="*/ 397385 h 10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41752" h="1011408">
                    <a:moveTo>
                      <a:pt x="204708" y="828049"/>
                    </a:moveTo>
                    <a:cubicBezTo>
                      <a:pt x="254299" y="773890"/>
                      <a:pt x="293451" y="708638"/>
                      <a:pt x="333254" y="646649"/>
                    </a:cubicBezTo>
                    <a:cubicBezTo>
                      <a:pt x="353483" y="614675"/>
                      <a:pt x="369143" y="588574"/>
                      <a:pt x="410904" y="617285"/>
                    </a:cubicBezTo>
                    <a:cubicBezTo>
                      <a:pt x="420040" y="623158"/>
                      <a:pt x="435700" y="619895"/>
                      <a:pt x="452013" y="621200"/>
                    </a:cubicBezTo>
                    <a:cubicBezTo>
                      <a:pt x="434395" y="572261"/>
                      <a:pt x="419387" y="531152"/>
                      <a:pt x="403727" y="488738"/>
                    </a:cubicBezTo>
                    <a:cubicBezTo>
                      <a:pt x="461801" y="468510"/>
                      <a:pt x="508783" y="543550"/>
                      <a:pt x="563595" y="484171"/>
                    </a:cubicBezTo>
                    <a:cubicBezTo>
                      <a:pt x="512045" y="473078"/>
                      <a:pt x="522485" y="445020"/>
                      <a:pt x="543366" y="421529"/>
                    </a:cubicBezTo>
                    <a:cubicBezTo>
                      <a:pt x="600136" y="355624"/>
                      <a:pt x="659515" y="292330"/>
                      <a:pt x="718242" y="227730"/>
                    </a:cubicBezTo>
                    <a:cubicBezTo>
                      <a:pt x="752826" y="189884"/>
                      <a:pt x="791324" y="153995"/>
                      <a:pt x="771749" y="89396"/>
                    </a:cubicBezTo>
                    <a:cubicBezTo>
                      <a:pt x="799807" y="97878"/>
                      <a:pt x="821341" y="104403"/>
                      <a:pt x="842221" y="110929"/>
                    </a:cubicBezTo>
                    <a:cubicBezTo>
                      <a:pt x="843526" y="108318"/>
                      <a:pt x="844831" y="105709"/>
                      <a:pt x="846136" y="103098"/>
                    </a:cubicBezTo>
                    <a:cubicBezTo>
                      <a:pt x="814163" y="73082"/>
                      <a:pt x="781537" y="43719"/>
                      <a:pt x="734555" y="0"/>
                    </a:cubicBezTo>
                    <a:cubicBezTo>
                      <a:pt x="704539" y="71777"/>
                      <a:pt x="680396" y="131809"/>
                      <a:pt x="653642" y="191189"/>
                    </a:cubicBezTo>
                    <a:cubicBezTo>
                      <a:pt x="647117" y="206197"/>
                      <a:pt x="634719" y="219247"/>
                      <a:pt x="623626" y="231645"/>
                    </a:cubicBezTo>
                    <a:cubicBezTo>
                      <a:pt x="553807" y="307337"/>
                      <a:pt x="437005" y="331481"/>
                      <a:pt x="393939" y="437842"/>
                    </a:cubicBezTo>
                    <a:cubicBezTo>
                      <a:pt x="390676" y="446324"/>
                      <a:pt x="378278" y="451545"/>
                      <a:pt x="371101" y="459375"/>
                    </a:cubicBezTo>
                    <a:cubicBezTo>
                      <a:pt x="340432" y="488738"/>
                      <a:pt x="304543" y="515492"/>
                      <a:pt x="280400" y="549423"/>
                    </a:cubicBezTo>
                    <a:cubicBezTo>
                      <a:pt x="251689" y="589227"/>
                      <a:pt x="233418" y="636861"/>
                      <a:pt x="209928" y="680580"/>
                    </a:cubicBezTo>
                    <a:cubicBezTo>
                      <a:pt x="162946" y="767365"/>
                      <a:pt x="106830" y="845668"/>
                      <a:pt x="21349" y="901132"/>
                    </a:cubicBezTo>
                    <a:cubicBezTo>
                      <a:pt x="6341" y="910920"/>
                      <a:pt x="-2142" y="943546"/>
                      <a:pt x="468" y="963121"/>
                    </a:cubicBezTo>
                    <a:cubicBezTo>
                      <a:pt x="3731" y="982045"/>
                      <a:pt x="23959" y="1000315"/>
                      <a:pt x="41577" y="1012713"/>
                    </a:cubicBezTo>
                    <a:cubicBezTo>
                      <a:pt x="46798" y="1016628"/>
                      <a:pt x="67026" y="999663"/>
                      <a:pt x="80729" y="991833"/>
                    </a:cubicBezTo>
                    <a:cubicBezTo>
                      <a:pt x="65720" y="970952"/>
                      <a:pt x="55933" y="956596"/>
                      <a:pt x="50712" y="950071"/>
                    </a:cubicBezTo>
                    <a:cubicBezTo>
                      <a:pt x="104872" y="907657"/>
                      <a:pt x="162294" y="875031"/>
                      <a:pt x="204708" y="828049"/>
                    </a:cubicBezTo>
                    <a:close/>
                    <a:moveTo>
                      <a:pt x="455276" y="397385"/>
                    </a:moveTo>
                    <a:cubicBezTo>
                      <a:pt x="473546" y="381072"/>
                      <a:pt x="493775" y="366717"/>
                      <a:pt x="513350" y="351709"/>
                    </a:cubicBezTo>
                    <a:cubicBezTo>
                      <a:pt x="519223" y="360844"/>
                      <a:pt x="525096" y="369980"/>
                      <a:pt x="530969" y="379115"/>
                    </a:cubicBezTo>
                    <a:cubicBezTo>
                      <a:pt x="509435" y="392165"/>
                      <a:pt x="487902" y="405868"/>
                      <a:pt x="465716" y="418919"/>
                    </a:cubicBezTo>
                    <a:cubicBezTo>
                      <a:pt x="462454" y="411089"/>
                      <a:pt x="453971" y="398690"/>
                      <a:pt x="455276" y="3973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81E2AF56-0FB8-4CAA-AB2F-B103089D79E3}"/>
                  </a:ext>
                </a:extLst>
              </p:cNvPr>
              <p:cNvSpPr/>
              <p:nvPr/>
            </p:nvSpPr>
            <p:spPr>
              <a:xfrm>
                <a:off x="6192573" y="169656"/>
                <a:ext cx="2649237" cy="1566051"/>
              </a:xfrm>
              <a:custGeom>
                <a:avLst/>
                <a:gdLst>
                  <a:gd name="connsiteX0" fmla="*/ 297550 w 2649237"/>
                  <a:gd name="connsiteY0" fmla="*/ 133767 h 1566051"/>
                  <a:gd name="connsiteX1" fmla="*/ 1188242 w 2649237"/>
                  <a:gd name="connsiteY1" fmla="*/ 616633 h 1566051"/>
                  <a:gd name="connsiteX2" fmla="*/ 2611391 w 2649237"/>
                  <a:gd name="connsiteY2" fmla="*/ 1549738 h 1566051"/>
                  <a:gd name="connsiteX3" fmla="*/ 2652500 w 2649237"/>
                  <a:gd name="connsiteY3" fmla="*/ 1570619 h 1566051"/>
                  <a:gd name="connsiteX4" fmla="*/ 2398016 w 2649237"/>
                  <a:gd name="connsiteY4" fmla="*/ 1379430 h 1566051"/>
                  <a:gd name="connsiteX5" fmla="*/ 760187 w 2649237"/>
                  <a:gd name="connsiteY5" fmla="*/ 337354 h 1566051"/>
                  <a:gd name="connsiteX6" fmla="*/ 245348 w 2649237"/>
                  <a:gd name="connsiteY6" fmla="*/ 15661 h 1566051"/>
                  <a:gd name="connsiteX7" fmla="*/ 215332 w 2649237"/>
                  <a:gd name="connsiteY7" fmla="*/ 0 h 1566051"/>
                  <a:gd name="connsiteX8" fmla="*/ 0 w 2649237"/>
                  <a:gd name="connsiteY8" fmla="*/ 21533 h 1566051"/>
                  <a:gd name="connsiteX9" fmla="*/ 84175 w 2649237"/>
                  <a:gd name="connsiteY9" fmla="*/ 65905 h 1566051"/>
                  <a:gd name="connsiteX10" fmla="*/ 297550 w 2649237"/>
                  <a:gd name="connsiteY10" fmla="*/ 133767 h 156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9237" h="1566051">
                    <a:moveTo>
                      <a:pt x="297550" y="133767"/>
                    </a:moveTo>
                    <a:cubicBezTo>
                      <a:pt x="597057" y="290372"/>
                      <a:pt x="897870" y="445020"/>
                      <a:pt x="1188242" y="616633"/>
                    </a:cubicBezTo>
                    <a:cubicBezTo>
                      <a:pt x="1676980" y="905047"/>
                      <a:pt x="2148753" y="1220868"/>
                      <a:pt x="2611391" y="1549738"/>
                    </a:cubicBezTo>
                    <a:cubicBezTo>
                      <a:pt x="2623789" y="1558221"/>
                      <a:pt x="2638144" y="1564094"/>
                      <a:pt x="2652500" y="1570619"/>
                    </a:cubicBezTo>
                    <a:cubicBezTo>
                      <a:pt x="2567672" y="1506672"/>
                      <a:pt x="2484802" y="1440767"/>
                      <a:pt x="2398016" y="1379430"/>
                    </a:cubicBezTo>
                    <a:cubicBezTo>
                      <a:pt x="1870127" y="1003578"/>
                      <a:pt x="1328534" y="649911"/>
                      <a:pt x="760187" y="337354"/>
                    </a:cubicBezTo>
                    <a:cubicBezTo>
                      <a:pt x="583354" y="240128"/>
                      <a:pt x="416961" y="123327"/>
                      <a:pt x="245348" y="15661"/>
                    </a:cubicBezTo>
                    <a:cubicBezTo>
                      <a:pt x="236865" y="10440"/>
                      <a:pt x="227077" y="5873"/>
                      <a:pt x="215332" y="0"/>
                    </a:cubicBezTo>
                    <a:cubicBezTo>
                      <a:pt x="153343" y="110276"/>
                      <a:pt x="75693" y="41761"/>
                      <a:pt x="0" y="21533"/>
                    </a:cubicBezTo>
                    <a:cubicBezTo>
                      <a:pt x="27406" y="39804"/>
                      <a:pt x="54812" y="56117"/>
                      <a:pt x="84175" y="65905"/>
                    </a:cubicBezTo>
                    <a:cubicBezTo>
                      <a:pt x="155300" y="89395"/>
                      <a:pt x="232298" y="99836"/>
                      <a:pt x="297550" y="1337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1FDBE05C-008B-4861-A680-661B858FD16D}"/>
                  </a:ext>
                </a:extLst>
              </p:cNvPr>
              <p:cNvSpPr/>
              <p:nvPr/>
            </p:nvSpPr>
            <p:spPr>
              <a:xfrm>
                <a:off x="5761908" y="5395837"/>
                <a:ext cx="587269" cy="411088"/>
              </a:xfrm>
              <a:custGeom>
                <a:avLst/>
                <a:gdLst>
                  <a:gd name="connsiteX0" fmla="*/ 334091 w 587269"/>
                  <a:gd name="connsiteY0" fmla="*/ 39014 h 411088"/>
                  <a:gd name="connsiteX1" fmla="*/ 221857 w 587269"/>
                  <a:gd name="connsiteY1" fmla="*/ 30530 h 411088"/>
                  <a:gd name="connsiteX2" fmla="*/ 183359 w 587269"/>
                  <a:gd name="connsiteY2" fmla="*/ 74902 h 411088"/>
                  <a:gd name="connsiteX3" fmla="*/ 8483 w 587269"/>
                  <a:gd name="connsiteY3" fmla="*/ 309157 h 411088"/>
                  <a:gd name="connsiteX4" fmla="*/ 0 w 587269"/>
                  <a:gd name="connsiteY4" fmla="*/ 340478 h 411088"/>
                  <a:gd name="connsiteX5" fmla="*/ 11745 w 587269"/>
                  <a:gd name="connsiteY5" fmla="*/ 350919 h 411088"/>
                  <a:gd name="connsiteX6" fmla="*/ 152037 w 587269"/>
                  <a:gd name="connsiteY6" fmla="*/ 249778 h 411088"/>
                  <a:gd name="connsiteX7" fmla="*/ 159868 w 587269"/>
                  <a:gd name="connsiteY7" fmla="*/ 258261 h 411088"/>
                  <a:gd name="connsiteX8" fmla="*/ 52202 w 587269"/>
                  <a:gd name="connsiteY8" fmla="*/ 406383 h 411088"/>
                  <a:gd name="connsiteX9" fmla="*/ 63947 w 587269"/>
                  <a:gd name="connsiteY9" fmla="*/ 417476 h 411088"/>
                  <a:gd name="connsiteX10" fmla="*/ 144860 w 587269"/>
                  <a:gd name="connsiteY10" fmla="*/ 370494 h 411088"/>
                  <a:gd name="connsiteX11" fmla="*/ 315168 w 587269"/>
                  <a:gd name="connsiteY11" fmla="*/ 251735 h 411088"/>
                  <a:gd name="connsiteX12" fmla="*/ 533762 w 587269"/>
                  <a:gd name="connsiteY12" fmla="*/ 254998 h 411088"/>
                  <a:gd name="connsiteX13" fmla="*/ 582702 w 587269"/>
                  <a:gd name="connsiteY13" fmla="*/ 271311 h 411088"/>
                  <a:gd name="connsiteX14" fmla="*/ 589880 w 587269"/>
                  <a:gd name="connsiteY14" fmla="*/ 256956 h 411088"/>
                  <a:gd name="connsiteX15" fmla="*/ 504399 w 587269"/>
                  <a:gd name="connsiteY15" fmla="*/ 189746 h 411088"/>
                  <a:gd name="connsiteX16" fmla="*/ 334091 w 587269"/>
                  <a:gd name="connsiteY16" fmla="*/ 39014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7269" h="411088">
                    <a:moveTo>
                      <a:pt x="334091" y="39014"/>
                    </a:moveTo>
                    <a:cubicBezTo>
                      <a:pt x="291025" y="-7316"/>
                      <a:pt x="268839" y="-15146"/>
                      <a:pt x="221857" y="30530"/>
                    </a:cubicBezTo>
                    <a:cubicBezTo>
                      <a:pt x="208155" y="44234"/>
                      <a:pt x="195104" y="59242"/>
                      <a:pt x="183359" y="74902"/>
                    </a:cubicBezTo>
                    <a:cubicBezTo>
                      <a:pt x="124632" y="152552"/>
                      <a:pt x="65905" y="230855"/>
                      <a:pt x="8483" y="309157"/>
                    </a:cubicBezTo>
                    <a:cubicBezTo>
                      <a:pt x="2610" y="317640"/>
                      <a:pt x="2610" y="330038"/>
                      <a:pt x="0" y="340478"/>
                    </a:cubicBezTo>
                    <a:cubicBezTo>
                      <a:pt x="3915" y="343741"/>
                      <a:pt x="7830" y="347656"/>
                      <a:pt x="11745" y="350919"/>
                    </a:cubicBezTo>
                    <a:cubicBezTo>
                      <a:pt x="58727" y="316988"/>
                      <a:pt x="105056" y="283709"/>
                      <a:pt x="152037" y="249778"/>
                    </a:cubicBezTo>
                    <a:cubicBezTo>
                      <a:pt x="154648" y="252388"/>
                      <a:pt x="157258" y="255650"/>
                      <a:pt x="159868" y="258261"/>
                    </a:cubicBezTo>
                    <a:cubicBezTo>
                      <a:pt x="123979" y="307852"/>
                      <a:pt x="88090" y="356791"/>
                      <a:pt x="52202" y="406383"/>
                    </a:cubicBezTo>
                    <a:cubicBezTo>
                      <a:pt x="56117" y="410298"/>
                      <a:pt x="60032" y="414213"/>
                      <a:pt x="63947" y="417476"/>
                    </a:cubicBezTo>
                    <a:cubicBezTo>
                      <a:pt x="90701" y="401815"/>
                      <a:pt x="119411" y="388113"/>
                      <a:pt x="144860" y="370494"/>
                    </a:cubicBezTo>
                    <a:cubicBezTo>
                      <a:pt x="202282" y="331343"/>
                      <a:pt x="256441" y="288276"/>
                      <a:pt x="315168" y="251735"/>
                    </a:cubicBezTo>
                    <a:cubicBezTo>
                      <a:pt x="386945" y="206059"/>
                      <a:pt x="460680" y="201491"/>
                      <a:pt x="533762" y="254998"/>
                    </a:cubicBezTo>
                    <a:cubicBezTo>
                      <a:pt x="546813" y="264786"/>
                      <a:pt x="566389" y="266091"/>
                      <a:pt x="582702" y="271311"/>
                    </a:cubicBezTo>
                    <a:cubicBezTo>
                      <a:pt x="585312" y="266743"/>
                      <a:pt x="587269" y="262176"/>
                      <a:pt x="589880" y="256956"/>
                    </a:cubicBezTo>
                    <a:cubicBezTo>
                      <a:pt x="561168" y="234770"/>
                      <a:pt x="531805" y="213236"/>
                      <a:pt x="504399" y="189746"/>
                    </a:cubicBezTo>
                    <a:cubicBezTo>
                      <a:pt x="446325" y="141459"/>
                      <a:pt x="385640" y="94478"/>
                      <a:pt x="334091" y="39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D88D9199-CF23-4FB2-B5C0-FF791B2350C3}"/>
                  </a:ext>
                </a:extLst>
              </p:cNvPr>
              <p:cNvSpPr/>
              <p:nvPr/>
            </p:nvSpPr>
            <p:spPr>
              <a:xfrm>
                <a:off x="6206903" y="4424286"/>
                <a:ext cx="469815" cy="600320"/>
              </a:xfrm>
              <a:custGeom>
                <a:avLst/>
                <a:gdLst>
                  <a:gd name="connsiteX0" fmla="*/ 10466 w 469815"/>
                  <a:gd name="connsiteY0" fmla="*/ 489201 h 600319"/>
                  <a:gd name="connsiteX1" fmla="*/ 1983 w 469815"/>
                  <a:gd name="connsiteY1" fmla="*/ 529657 h 600319"/>
                  <a:gd name="connsiteX2" fmla="*/ 52880 w 469815"/>
                  <a:gd name="connsiteY2" fmla="*/ 547928 h 600319"/>
                  <a:gd name="connsiteX3" fmla="*/ 155978 w 469815"/>
                  <a:gd name="connsiteY3" fmla="*/ 606002 h 600319"/>
                  <a:gd name="connsiteX4" fmla="*/ 159893 w 469815"/>
                  <a:gd name="connsiteY4" fmla="*/ 587079 h 600319"/>
                  <a:gd name="connsiteX5" fmla="*/ 357607 w 469815"/>
                  <a:gd name="connsiteY5" fmla="*/ 196218 h 600319"/>
                  <a:gd name="connsiteX6" fmla="*/ 452223 w 469815"/>
                  <a:gd name="connsiteY6" fmla="*/ 104213 h 600319"/>
                  <a:gd name="connsiteX7" fmla="*/ 465273 w 469815"/>
                  <a:gd name="connsiteY7" fmla="*/ 22648 h 600319"/>
                  <a:gd name="connsiteX8" fmla="*/ 359565 w 469815"/>
                  <a:gd name="connsiteY8" fmla="*/ 21995 h 600319"/>
                  <a:gd name="connsiteX9" fmla="*/ 294965 w 469815"/>
                  <a:gd name="connsiteY9" fmla="*/ 105518 h 600319"/>
                  <a:gd name="connsiteX10" fmla="*/ 100514 w 469815"/>
                  <a:gd name="connsiteY10" fmla="*/ 384145 h 600319"/>
                  <a:gd name="connsiteX11" fmla="*/ 10466 w 469815"/>
                  <a:gd name="connsiteY11" fmla="*/ 489201 h 60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9815" h="600319">
                    <a:moveTo>
                      <a:pt x="10466" y="489201"/>
                    </a:moveTo>
                    <a:cubicBezTo>
                      <a:pt x="2636" y="499641"/>
                      <a:pt x="-3237" y="525742"/>
                      <a:pt x="1983" y="529657"/>
                    </a:cubicBezTo>
                    <a:cubicBezTo>
                      <a:pt x="15686" y="540750"/>
                      <a:pt x="37219" y="551190"/>
                      <a:pt x="52880" y="547928"/>
                    </a:cubicBezTo>
                    <a:cubicBezTo>
                      <a:pt x="121394" y="532920"/>
                      <a:pt x="130530" y="536835"/>
                      <a:pt x="155978" y="606002"/>
                    </a:cubicBezTo>
                    <a:cubicBezTo>
                      <a:pt x="157283" y="599477"/>
                      <a:pt x="159241" y="593604"/>
                      <a:pt x="159893" y="587079"/>
                    </a:cubicBezTo>
                    <a:cubicBezTo>
                      <a:pt x="167724" y="427211"/>
                      <a:pt x="224493" y="293444"/>
                      <a:pt x="357607" y="196218"/>
                    </a:cubicBezTo>
                    <a:cubicBezTo>
                      <a:pt x="392844" y="170117"/>
                      <a:pt x="427427" y="140102"/>
                      <a:pt x="452223" y="104213"/>
                    </a:cubicBezTo>
                    <a:cubicBezTo>
                      <a:pt x="467231" y="82680"/>
                      <a:pt x="477019" y="34393"/>
                      <a:pt x="465273" y="22648"/>
                    </a:cubicBezTo>
                    <a:cubicBezTo>
                      <a:pt x="437215" y="-4758"/>
                      <a:pt x="392844" y="-9978"/>
                      <a:pt x="359565" y="21995"/>
                    </a:cubicBezTo>
                    <a:cubicBezTo>
                      <a:pt x="334117" y="46138"/>
                      <a:pt x="315193" y="76807"/>
                      <a:pt x="294965" y="105518"/>
                    </a:cubicBezTo>
                    <a:cubicBezTo>
                      <a:pt x="229713" y="198176"/>
                      <a:pt x="167071" y="292139"/>
                      <a:pt x="100514" y="384145"/>
                    </a:cubicBezTo>
                    <a:cubicBezTo>
                      <a:pt x="73108" y="421338"/>
                      <a:pt x="38524" y="453312"/>
                      <a:pt x="10466" y="489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369CD72F-04F3-492E-8F96-CD5CC4DE2E73}"/>
                  </a:ext>
                </a:extLst>
              </p:cNvPr>
              <p:cNvSpPr/>
              <p:nvPr/>
            </p:nvSpPr>
            <p:spPr>
              <a:xfrm>
                <a:off x="6036707" y="5011364"/>
                <a:ext cx="443715" cy="411088"/>
              </a:xfrm>
              <a:custGeom>
                <a:avLst/>
                <a:gdLst>
                  <a:gd name="connsiteX0" fmla="*/ 195017 w 443714"/>
                  <a:gd name="connsiteY0" fmla="*/ 152037 h 411088"/>
                  <a:gd name="connsiteX1" fmla="*/ 116714 w 443714"/>
                  <a:gd name="connsiteY1" fmla="*/ 67862 h 411088"/>
                  <a:gd name="connsiteX2" fmla="*/ 121282 w 443714"/>
                  <a:gd name="connsiteY2" fmla="*/ 0 h 411088"/>
                  <a:gd name="connsiteX3" fmla="*/ 69080 w 443714"/>
                  <a:gd name="connsiteY3" fmla="*/ 8483 h 411088"/>
                  <a:gd name="connsiteX4" fmla="*/ 18836 w 443714"/>
                  <a:gd name="connsiteY4" fmla="*/ 120064 h 411088"/>
                  <a:gd name="connsiteX5" fmla="*/ 68428 w 443714"/>
                  <a:gd name="connsiteY5" fmla="*/ 264271 h 411088"/>
                  <a:gd name="connsiteX6" fmla="*/ 96486 w 443714"/>
                  <a:gd name="connsiteY6" fmla="*/ 354972 h 411088"/>
                  <a:gd name="connsiteX7" fmla="*/ 156518 w 443714"/>
                  <a:gd name="connsiteY7" fmla="*/ 415656 h 411088"/>
                  <a:gd name="connsiteX8" fmla="*/ 206762 w 443714"/>
                  <a:gd name="connsiteY8" fmla="*/ 343226 h 411088"/>
                  <a:gd name="connsiteX9" fmla="*/ 208720 w 443714"/>
                  <a:gd name="connsiteY9" fmla="*/ 202282 h 411088"/>
                  <a:gd name="connsiteX10" fmla="*/ 226338 w 443714"/>
                  <a:gd name="connsiteY10" fmla="*/ 217942 h 411088"/>
                  <a:gd name="connsiteX11" fmla="*/ 335309 w 443714"/>
                  <a:gd name="connsiteY11" fmla="*/ 233603 h 411088"/>
                  <a:gd name="connsiteX12" fmla="*/ 444280 w 443714"/>
                  <a:gd name="connsiteY12" fmla="*/ 156605 h 411088"/>
                  <a:gd name="connsiteX13" fmla="*/ 353579 w 443714"/>
                  <a:gd name="connsiteY13" fmla="*/ 136377 h 411088"/>
                  <a:gd name="connsiteX14" fmla="*/ 195017 w 443714"/>
                  <a:gd name="connsiteY14" fmla="*/ 152037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411088">
                    <a:moveTo>
                      <a:pt x="195017" y="152037"/>
                    </a:moveTo>
                    <a:cubicBezTo>
                      <a:pt x="120629" y="157910"/>
                      <a:pt x="105621" y="140944"/>
                      <a:pt x="116714" y="67862"/>
                    </a:cubicBezTo>
                    <a:cubicBezTo>
                      <a:pt x="119977" y="47634"/>
                      <a:pt x="119324" y="26753"/>
                      <a:pt x="121282" y="0"/>
                    </a:cubicBezTo>
                    <a:cubicBezTo>
                      <a:pt x="99096" y="3915"/>
                      <a:pt x="84088" y="5220"/>
                      <a:pt x="69080" y="8483"/>
                    </a:cubicBezTo>
                    <a:cubicBezTo>
                      <a:pt x="-5960" y="24796"/>
                      <a:pt x="-15095" y="52854"/>
                      <a:pt x="18836" y="120064"/>
                    </a:cubicBezTo>
                    <a:cubicBezTo>
                      <a:pt x="41674" y="165088"/>
                      <a:pt x="52767" y="215984"/>
                      <a:pt x="68428" y="264271"/>
                    </a:cubicBezTo>
                    <a:cubicBezTo>
                      <a:pt x="78216" y="294287"/>
                      <a:pt x="81478" y="328218"/>
                      <a:pt x="96486" y="354972"/>
                    </a:cubicBezTo>
                    <a:cubicBezTo>
                      <a:pt x="110189" y="379115"/>
                      <a:pt x="136290" y="395428"/>
                      <a:pt x="156518" y="415656"/>
                    </a:cubicBezTo>
                    <a:cubicBezTo>
                      <a:pt x="174136" y="391513"/>
                      <a:pt x="201542" y="369327"/>
                      <a:pt x="206762" y="343226"/>
                    </a:cubicBezTo>
                    <a:cubicBezTo>
                      <a:pt x="215245" y="299508"/>
                      <a:pt x="208720" y="253178"/>
                      <a:pt x="208720" y="202282"/>
                    </a:cubicBezTo>
                    <a:cubicBezTo>
                      <a:pt x="217203" y="209459"/>
                      <a:pt x="223728" y="212722"/>
                      <a:pt x="226338" y="217942"/>
                    </a:cubicBezTo>
                    <a:cubicBezTo>
                      <a:pt x="255701" y="272754"/>
                      <a:pt x="293548" y="264271"/>
                      <a:pt x="335309" y="233603"/>
                    </a:cubicBezTo>
                    <a:cubicBezTo>
                      <a:pt x="366630" y="210112"/>
                      <a:pt x="399256" y="187926"/>
                      <a:pt x="444280" y="156605"/>
                    </a:cubicBezTo>
                    <a:cubicBezTo>
                      <a:pt x="409696" y="148122"/>
                      <a:pt x="381638" y="135724"/>
                      <a:pt x="353579" y="136377"/>
                    </a:cubicBezTo>
                    <a:cubicBezTo>
                      <a:pt x="300725" y="137030"/>
                      <a:pt x="247871" y="147470"/>
                      <a:pt x="195017" y="1520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E0EB0902-1826-4646-8399-D99B18FA695C}"/>
                  </a:ext>
                </a:extLst>
              </p:cNvPr>
              <p:cNvSpPr/>
              <p:nvPr/>
            </p:nvSpPr>
            <p:spPr>
              <a:xfrm>
                <a:off x="5791925" y="3017912"/>
                <a:ext cx="515492" cy="332786"/>
              </a:xfrm>
              <a:custGeom>
                <a:avLst/>
                <a:gdLst>
                  <a:gd name="connsiteX0" fmla="*/ 107666 w 515491"/>
                  <a:gd name="connsiteY0" fmla="*/ 235560 h 332785"/>
                  <a:gd name="connsiteX1" fmla="*/ 123326 w 515491"/>
                  <a:gd name="connsiteY1" fmla="*/ 249263 h 332785"/>
                  <a:gd name="connsiteX2" fmla="*/ 149427 w 515491"/>
                  <a:gd name="connsiteY2" fmla="*/ 253831 h 332785"/>
                  <a:gd name="connsiteX3" fmla="*/ 406521 w 515491"/>
                  <a:gd name="connsiteY3" fmla="*/ 325608 h 332785"/>
                  <a:gd name="connsiteX4" fmla="*/ 463943 w 515491"/>
                  <a:gd name="connsiteY4" fmla="*/ 291025 h 332785"/>
                  <a:gd name="connsiteX5" fmla="*/ 476993 w 515491"/>
                  <a:gd name="connsiteY5" fmla="*/ 203587 h 332785"/>
                  <a:gd name="connsiteX6" fmla="*/ 511577 w 515491"/>
                  <a:gd name="connsiteY6" fmla="*/ 228383 h 332785"/>
                  <a:gd name="connsiteX7" fmla="*/ 519407 w 515491"/>
                  <a:gd name="connsiteY7" fmla="*/ 220552 h 332785"/>
                  <a:gd name="connsiteX8" fmla="*/ 465900 w 515491"/>
                  <a:gd name="connsiteY8" fmla="*/ 151385 h 332785"/>
                  <a:gd name="connsiteX9" fmla="*/ 429359 w 515491"/>
                  <a:gd name="connsiteY9" fmla="*/ 146817 h 332785"/>
                  <a:gd name="connsiteX10" fmla="*/ 267534 w 515491"/>
                  <a:gd name="connsiteY10" fmla="*/ 147470 h 332785"/>
                  <a:gd name="connsiteX11" fmla="*/ 78303 w 515491"/>
                  <a:gd name="connsiteY11" fmla="*/ 107666 h 332785"/>
                  <a:gd name="connsiteX12" fmla="*/ 37846 w 515491"/>
                  <a:gd name="connsiteY12" fmla="*/ 48287 h 332785"/>
                  <a:gd name="connsiteX13" fmla="*/ 104403 w 515491"/>
                  <a:gd name="connsiteY13" fmla="*/ 86785 h 332785"/>
                  <a:gd name="connsiteX14" fmla="*/ 112886 w 515491"/>
                  <a:gd name="connsiteY14" fmla="*/ 73735 h 332785"/>
                  <a:gd name="connsiteX15" fmla="*/ 14355 w 515491"/>
                  <a:gd name="connsiteY15" fmla="*/ 0 h 332785"/>
                  <a:gd name="connsiteX16" fmla="*/ 0 w 515491"/>
                  <a:gd name="connsiteY16" fmla="*/ 11093 h 332785"/>
                  <a:gd name="connsiteX17" fmla="*/ 15660 w 515491"/>
                  <a:gd name="connsiteY17" fmla="*/ 97226 h 332785"/>
                  <a:gd name="connsiteX18" fmla="*/ 107666 w 515491"/>
                  <a:gd name="connsiteY18" fmla="*/ 235560 h 332785"/>
                  <a:gd name="connsiteX19" fmla="*/ 297550 w 515491"/>
                  <a:gd name="connsiteY19" fmla="*/ 209459 h 332785"/>
                  <a:gd name="connsiteX20" fmla="*/ 137682 w 515491"/>
                  <a:gd name="connsiteY20" fmla="*/ 192494 h 332785"/>
                  <a:gd name="connsiteX21" fmla="*/ 297550 w 515491"/>
                  <a:gd name="connsiteY21" fmla="*/ 209459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15491" h="332785">
                    <a:moveTo>
                      <a:pt x="107666" y="235560"/>
                    </a:moveTo>
                    <a:cubicBezTo>
                      <a:pt x="111581" y="241433"/>
                      <a:pt x="117454" y="246653"/>
                      <a:pt x="123326" y="249263"/>
                    </a:cubicBezTo>
                    <a:cubicBezTo>
                      <a:pt x="131157" y="252526"/>
                      <a:pt x="140292" y="253831"/>
                      <a:pt x="149427" y="253831"/>
                    </a:cubicBezTo>
                    <a:cubicBezTo>
                      <a:pt x="240780" y="257093"/>
                      <a:pt x="328218" y="272754"/>
                      <a:pt x="406521" y="325608"/>
                    </a:cubicBezTo>
                    <a:cubicBezTo>
                      <a:pt x="441757" y="349099"/>
                      <a:pt x="461332" y="333438"/>
                      <a:pt x="463943" y="291025"/>
                    </a:cubicBezTo>
                    <a:cubicBezTo>
                      <a:pt x="465248" y="264271"/>
                      <a:pt x="471773" y="237518"/>
                      <a:pt x="476993" y="203587"/>
                    </a:cubicBezTo>
                    <a:cubicBezTo>
                      <a:pt x="494611" y="216637"/>
                      <a:pt x="503094" y="222510"/>
                      <a:pt x="511577" y="228383"/>
                    </a:cubicBezTo>
                    <a:cubicBezTo>
                      <a:pt x="514187" y="225772"/>
                      <a:pt x="516797" y="223162"/>
                      <a:pt x="519407" y="220552"/>
                    </a:cubicBezTo>
                    <a:cubicBezTo>
                      <a:pt x="501789" y="197062"/>
                      <a:pt x="486128" y="172266"/>
                      <a:pt x="465900" y="151385"/>
                    </a:cubicBezTo>
                    <a:cubicBezTo>
                      <a:pt x="459375" y="144207"/>
                      <a:pt x="437842" y="141597"/>
                      <a:pt x="429359" y="146817"/>
                    </a:cubicBezTo>
                    <a:cubicBezTo>
                      <a:pt x="374547" y="183359"/>
                      <a:pt x="320388" y="171613"/>
                      <a:pt x="267534" y="147470"/>
                    </a:cubicBezTo>
                    <a:cubicBezTo>
                      <a:pt x="206849" y="120064"/>
                      <a:pt x="148122" y="97226"/>
                      <a:pt x="78303" y="107666"/>
                    </a:cubicBezTo>
                    <a:cubicBezTo>
                      <a:pt x="45024" y="112886"/>
                      <a:pt x="20228" y="95921"/>
                      <a:pt x="37846" y="48287"/>
                    </a:cubicBezTo>
                    <a:cubicBezTo>
                      <a:pt x="61990" y="62642"/>
                      <a:pt x="82870" y="74387"/>
                      <a:pt x="104403" y="86785"/>
                    </a:cubicBezTo>
                    <a:cubicBezTo>
                      <a:pt x="107013" y="82218"/>
                      <a:pt x="110276" y="78303"/>
                      <a:pt x="112886" y="73735"/>
                    </a:cubicBezTo>
                    <a:cubicBezTo>
                      <a:pt x="80260" y="48939"/>
                      <a:pt x="46981" y="24796"/>
                      <a:pt x="14355" y="0"/>
                    </a:cubicBezTo>
                    <a:cubicBezTo>
                      <a:pt x="9788" y="3915"/>
                      <a:pt x="4567" y="7178"/>
                      <a:pt x="0" y="11093"/>
                    </a:cubicBezTo>
                    <a:cubicBezTo>
                      <a:pt x="4567" y="39804"/>
                      <a:pt x="2610" y="72430"/>
                      <a:pt x="15660" y="97226"/>
                    </a:cubicBezTo>
                    <a:cubicBezTo>
                      <a:pt x="42414" y="146165"/>
                      <a:pt x="76345" y="189884"/>
                      <a:pt x="107666" y="235560"/>
                    </a:cubicBezTo>
                    <a:close/>
                    <a:moveTo>
                      <a:pt x="297550" y="209459"/>
                    </a:moveTo>
                    <a:cubicBezTo>
                      <a:pt x="238170" y="202934"/>
                      <a:pt x="189884" y="197714"/>
                      <a:pt x="137682" y="192494"/>
                    </a:cubicBezTo>
                    <a:cubicBezTo>
                      <a:pt x="171613" y="141597"/>
                      <a:pt x="210112" y="146165"/>
                      <a:pt x="297550" y="2094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1C2A589-A291-44BB-84EA-4B3146E53F60}"/>
                  </a:ext>
                </a:extLst>
              </p:cNvPr>
              <p:cNvSpPr/>
              <p:nvPr/>
            </p:nvSpPr>
            <p:spPr>
              <a:xfrm>
                <a:off x="6078121" y="4416249"/>
                <a:ext cx="234908" cy="561168"/>
              </a:xfrm>
              <a:custGeom>
                <a:avLst/>
                <a:gdLst>
                  <a:gd name="connsiteX0" fmla="*/ 45937 w 234907"/>
                  <a:gd name="connsiteY0" fmla="*/ 563795 h 561168"/>
                  <a:gd name="connsiteX1" fmla="*/ 72038 w 234907"/>
                  <a:gd name="connsiteY1" fmla="*/ 454171 h 561168"/>
                  <a:gd name="connsiteX2" fmla="*/ 132723 w 234907"/>
                  <a:gd name="connsiteY2" fmla="*/ 430028 h 561168"/>
                  <a:gd name="connsiteX3" fmla="*/ 119672 w 234907"/>
                  <a:gd name="connsiteY3" fmla="*/ 394139 h 561168"/>
                  <a:gd name="connsiteX4" fmla="*/ 106622 w 234907"/>
                  <a:gd name="connsiteY4" fmla="*/ 254499 h 561168"/>
                  <a:gd name="connsiteX5" fmla="*/ 208415 w 234907"/>
                  <a:gd name="connsiteY5" fmla="*/ 118775 h 561168"/>
                  <a:gd name="connsiteX6" fmla="*/ 235821 w 234907"/>
                  <a:gd name="connsiteY6" fmla="*/ 31337 h 561168"/>
                  <a:gd name="connsiteX7" fmla="*/ 147731 w 234907"/>
                  <a:gd name="connsiteY7" fmla="*/ 16 h 561168"/>
                  <a:gd name="connsiteX8" fmla="*/ 93571 w 234907"/>
                  <a:gd name="connsiteY8" fmla="*/ 36557 h 561168"/>
                  <a:gd name="connsiteX9" fmla="*/ 70733 w 234907"/>
                  <a:gd name="connsiteY9" fmla="*/ 144876 h 561168"/>
                  <a:gd name="connsiteX10" fmla="*/ 32235 w 234907"/>
                  <a:gd name="connsiteY10" fmla="*/ 302786 h 561168"/>
                  <a:gd name="connsiteX11" fmla="*/ 261 w 234907"/>
                  <a:gd name="connsiteY11" fmla="*/ 467874 h 561168"/>
                  <a:gd name="connsiteX12" fmla="*/ 24404 w 234907"/>
                  <a:gd name="connsiteY12" fmla="*/ 564447 h 561168"/>
                  <a:gd name="connsiteX13" fmla="*/ 45937 w 234907"/>
                  <a:gd name="connsiteY13" fmla="*/ 563795 h 56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907" h="561168">
                    <a:moveTo>
                      <a:pt x="45937" y="563795"/>
                    </a:moveTo>
                    <a:cubicBezTo>
                      <a:pt x="55073" y="525948"/>
                      <a:pt x="63556" y="488102"/>
                      <a:pt x="72038" y="454171"/>
                    </a:cubicBezTo>
                    <a:cubicBezTo>
                      <a:pt x="96834" y="445036"/>
                      <a:pt x="115757" y="439815"/>
                      <a:pt x="132723" y="430028"/>
                    </a:cubicBezTo>
                    <a:cubicBezTo>
                      <a:pt x="134681" y="428723"/>
                      <a:pt x="128155" y="401969"/>
                      <a:pt x="119672" y="394139"/>
                    </a:cubicBezTo>
                    <a:cubicBezTo>
                      <a:pt x="70733" y="351072"/>
                      <a:pt x="78563" y="300176"/>
                      <a:pt x="106622" y="254499"/>
                    </a:cubicBezTo>
                    <a:cubicBezTo>
                      <a:pt x="135333" y="206213"/>
                      <a:pt x="177747" y="165756"/>
                      <a:pt x="208415" y="118775"/>
                    </a:cubicBezTo>
                    <a:cubicBezTo>
                      <a:pt x="225381" y="92674"/>
                      <a:pt x="246262" y="48955"/>
                      <a:pt x="235821" y="31337"/>
                    </a:cubicBezTo>
                    <a:cubicBezTo>
                      <a:pt x="223423" y="9804"/>
                      <a:pt x="179052" y="1321"/>
                      <a:pt x="147731" y="16"/>
                    </a:cubicBezTo>
                    <a:cubicBezTo>
                      <a:pt x="129460" y="-636"/>
                      <a:pt x="100749" y="18939"/>
                      <a:pt x="93571" y="36557"/>
                    </a:cubicBezTo>
                    <a:cubicBezTo>
                      <a:pt x="79869" y="69836"/>
                      <a:pt x="79216" y="108987"/>
                      <a:pt x="70733" y="144876"/>
                    </a:cubicBezTo>
                    <a:cubicBezTo>
                      <a:pt x="58988" y="197730"/>
                      <a:pt x="44632" y="249932"/>
                      <a:pt x="32235" y="302786"/>
                    </a:cubicBezTo>
                    <a:cubicBezTo>
                      <a:pt x="19836" y="357598"/>
                      <a:pt x="4829" y="412409"/>
                      <a:pt x="261" y="467874"/>
                    </a:cubicBezTo>
                    <a:cubicBezTo>
                      <a:pt x="-2349" y="499195"/>
                      <a:pt x="15269" y="532474"/>
                      <a:pt x="24404" y="564447"/>
                    </a:cubicBezTo>
                    <a:cubicBezTo>
                      <a:pt x="30929" y="564447"/>
                      <a:pt x="38107" y="563795"/>
                      <a:pt x="45937" y="5637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D9329B42-5F48-4509-867D-64DEB608FC9F}"/>
                  </a:ext>
                </a:extLst>
              </p:cNvPr>
              <p:cNvSpPr/>
              <p:nvPr/>
            </p:nvSpPr>
            <p:spPr>
              <a:xfrm>
                <a:off x="6542081" y="4779719"/>
                <a:ext cx="495916" cy="476341"/>
              </a:xfrm>
              <a:custGeom>
                <a:avLst/>
                <a:gdLst>
                  <a:gd name="connsiteX0" fmla="*/ 157501 w 495916"/>
                  <a:gd name="connsiteY0" fmla="*/ 347794 h 476340"/>
                  <a:gd name="connsiteX1" fmla="*/ 243633 w 495916"/>
                  <a:gd name="connsiteY1" fmla="*/ 254483 h 476340"/>
                  <a:gd name="connsiteX2" fmla="*/ 359130 w 495916"/>
                  <a:gd name="connsiteY2" fmla="*/ 151385 h 476340"/>
                  <a:gd name="connsiteX3" fmla="*/ 501379 w 495916"/>
                  <a:gd name="connsiteY3" fmla="*/ 100488 h 476340"/>
                  <a:gd name="connsiteX4" fmla="*/ 396323 w 495916"/>
                  <a:gd name="connsiteY4" fmla="*/ 0 h 476340"/>
                  <a:gd name="connsiteX5" fmla="*/ 377400 w 495916"/>
                  <a:gd name="connsiteY5" fmla="*/ 71125 h 476340"/>
                  <a:gd name="connsiteX6" fmla="*/ 322588 w 495916"/>
                  <a:gd name="connsiteY6" fmla="*/ 112234 h 476340"/>
                  <a:gd name="connsiteX7" fmla="*/ 40699 w 495916"/>
                  <a:gd name="connsiteY7" fmla="*/ 330176 h 476340"/>
                  <a:gd name="connsiteX8" fmla="*/ 243 w 495916"/>
                  <a:gd name="connsiteY8" fmla="*/ 421529 h 476340"/>
                  <a:gd name="connsiteX9" fmla="*/ 64190 w 495916"/>
                  <a:gd name="connsiteY9" fmla="*/ 477646 h 476340"/>
                  <a:gd name="connsiteX10" fmla="*/ 109867 w 495916"/>
                  <a:gd name="connsiteY10" fmla="*/ 427402 h 476340"/>
                  <a:gd name="connsiteX11" fmla="*/ 157501 w 495916"/>
                  <a:gd name="connsiteY11" fmla="*/ 347794 h 47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5916" h="476340">
                    <a:moveTo>
                      <a:pt x="157501" y="347794"/>
                    </a:moveTo>
                    <a:cubicBezTo>
                      <a:pt x="184907" y="315168"/>
                      <a:pt x="225363" y="291024"/>
                      <a:pt x="243633" y="254483"/>
                    </a:cubicBezTo>
                    <a:cubicBezTo>
                      <a:pt x="269734" y="202282"/>
                      <a:pt x="312148" y="174223"/>
                      <a:pt x="359130" y="151385"/>
                    </a:cubicBezTo>
                    <a:cubicBezTo>
                      <a:pt x="399586" y="131809"/>
                      <a:pt x="443958" y="120716"/>
                      <a:pt x="501379" y="100488"/>
                    </a:cubicBezTo>
                    <a:cubicBezTo>
                      <a:pt x="463533" y="64600"/>
                      <a:pt x="427645" y="30669"/>
                      <a:pt x="396323" y="0"/>
                    </a:cubicBezTo>
                    <a:cubicBezTo>
                      <a:pt x="387841" y="33278"/>
                      <a:pt x="388493" y="56769"/>
                      <a:pt x="377400" y="71125"/>
                    </a:cubicBezTo>
                    <a:cubicBezTo>
                      <a:pt x="364350" y="88743"/>
                      <a:pt x="340859" y="98531"/>
                      <a:pt x="322588" y="112234"/>
                    </a:cubicBezTo>
                    <a:cubicBezTo>
                      <a:pt x="227973" y="184011"/>
                      <a:pt x="131400" y="253831"/>
                      <a:pt x="40699" y="330176"/>
                    </a:cubicBezTo>
                    <a:cubicBezTo>
                      <a:pt x="17208" y="349751"/>
                      <a:pt x="2853" y="389555"/>
                      <a:pt x="243" y="421529"/>
                    </a:cubicBezTo>
                    <a:cubicBezTo>
                      <a:pt x="-3020" y="457417"/>
                      <a:pt x="26996" y="476341"/>
                      <a:pt x="64190" y="477646"/>
                    </a:cubicBezTo>
                    <a:cubicBezTo>
                      <a:pt x="100731" y="478951"/>
                      <a:pt x="103341" y="456765"/>
                      <a:pt x="109867" y="427402"/>
                    </a:cubicBezTo>
                    <a:cubicBezTo>
                      <a:pt x="116392" y="398690"/>
                      <a:pt x="137925" y="371937"/>
                      <a:pt x="157501" y="3477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A55595EB-4B0D-4F96-B1B6-2E414706A772}"/>
                  </a:ext>
                </a:extLst>
              </p:cNvPr>
              <p:cNvSpPr/>
              <p:nvPr/>
            </p:nvSpPr>
            <p:spPr>
              <a:xfrm>
                <a:off x="5879906" y="3320029"/>
                <a:ext cx="443715" cy="247958"/>
              </a:xfrm>
              <a:custGeom>
                <a:avLst/>
                <a:gdLst>
                  <a:gd name="connsiteX0" fmla="*/ 394885 w 443714"/>
                  <a:gd name="connsiteY0" fmla="*/ 219247 h 247958"/>
                  <a:gd name="connsiteX1" fmla="*/ 411850 w 443714"/>
                  <a:gd name="connsiteY1" fmla="*/ 207502 h 247958"/>
                  <a:gd name="connsiteX2" fmla="*/ 419028 w 443714"/>
                  <a:gd name="connsiteY2" fmla="*/ 246653 h 247958"/>
                  <a:gd name="connsiteX3" fmla="*/ 430120 w 443714"/>
                  <a:gd name="connsiteY3" fmla="*/ 250568 h 247958"/>
                  <a:gd name="connsiteX4" fmla="*/ 447739 w 443714"/>
                  <a:gd name="connsiteY4" fmla="*/ 215985 h 247958"/>
                  <a:gd name="connsiteX5" fmla="*/ 332895 w 443714"/>
                  <a:gd name="connsiteY5" fmla="*/ 90701 h 247958"/>
                  <a:gd name="connsiteX6" fmla="*/ 139748 w 443714"/>
                  <a:gd name="connsiteY6" fmla="*/ 27406 h 247958"/>
                  <a:gd name="connsiteX7" fmla="*/ 81022 w 443714"/>
                  <a:gd name="connsiteY7" fmla="*/ 0 h 247958"/>
                  <a:gd name="connsiteX8" fmla="*/ 13812 w 443714"/>
                  <a:gd name="connsiteY8" fmla="*/ 97226 h 247958"/>
                  <a:gd name="connsiteX9" fmla="*/ 37955 w 443714"/>
                  <a:gd name="connsiteY9" fmla="*/ 159868 h 247958"/>
                  <a:gd name="connsiteX10" fmla="*/ 298311 w 443714"/>
                  <a:gd name="connsiteY10" fmla="*/ 240128 h 247958"/>
                  <a:gd name="connsiteX11" fmla="*/ 394885 w 443714"/>
                  <a:gd name="connsiteY11" fmla="*/ 219247 h 247958"/>
                  <a:gd name="connsiteX12" fmla="*/ 55573 w 443714"/>
                  <a:gd name="connsiteY12" fmla="*/ 114844 h 247958"/>
                  <a:gd name="connsiteX13" fmla="*/ 216094 w 443714"/>
                  <a:gd name="connsiteY13" fmla="*/ 114844 h 247958"/>
                  <a:gd name="connsiteX14" fmla="*/ 55573 w 443714"/>
                  <a:gd name="connsiteY14" fmla="*/ 114844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247958">
                    <a:moveTo>
                      <a:pt x="394885" y="219247"/>
                    </a:moveTo>
                    <a:cubicBezTo>
                      <a:pt x="398147" y="214680"/>
                      <a:pt x="405325" y="212069"/>
                      <a:pt x="411850" y="207502"/>
                    </a:cubicBezTo>
                    <a:cubicBezTo>
                      <a:pt x="414460" y="223162"/>
                      <a:pt x="417070" y="234908"/>
                      <a:pt x="419028" y="246653"/>
                    </a:cubicBezTo>
                    <a:cubicBezTo>
                      <a:pt x="422943" y="247958"/>
                      <a:pt x="426206" y="249263"/>
                      <a:pt x="430120" y="250568"/>
                    </a:cubicBezTo>
                    <a:cubicBezTo>
                      <a:pt x="435993" y="238823"/>
                      <a:pt x="446434" y="227730"/>
                      <a:pt x="447739" y="215985"/>
                    </a:cubicBezTo>
                    <a:cubicBezTo>
                      <a:pt x="451654" y="162478"/>
                      <a:pt x="388359" y="89396"/>
                      <a:pt x="332895" y="90701"/>
                    </a:cubicBezTo>
                    <a:cubicBezTo>
                      <a:pt x="259813" y="92006"/>
                      <a:pt x="197823" y="68515"/>
                      <a:pt x="139748" y="27406"/>
                    </a:cubicBezTo>
                    <a:cubicBezTo>
                      <a:pt x="120826" y="13703"/>
                      <a:pt x="96682" y="7178"/>
                      <a:pt x="81022" y="0"/>
                    </a:cubicBezTo>
                    <a:cubicBezTo>
                      <a:pt x="54921" y="37194"/>
                      <a:pt x="34040" y="67210"/>
                      <a:pt x="13812" y="97226"/>
                    </a:cubicBezTo>
                    <a:cubicBezTo>
                      <a:pt x="-10331" y="133115"/>
                      <a:pt x="-3154" y="159868"/>
                      <a:pt x="37955" y="159868"/>
                    </a:cubicBezTo>
                    <a:cubicBezTo>
                      <a:pt x="133876" y="160521"/>
                      <a:pt x="217399" y="193799"/>
                      <a:pt x="298311" y="240128"/>
                    </a:cubicBezTo>
                    <a:cubicBezTo>
                      <a:pt x="334853" y="262314"/>
                      <a:pt x="368784" y="257094"/>
                      <a:pt x="394885" y="219247"/>
                    </a:cubicBezTo>
                    <a:close/>
                    <a:moveTo>
                      <a:pt x="55573" y="114844"/>
                    </a:moveTo>
                    <a:cubicBezTo>
                      <a:pt x="94725" y="35236"/>
                      <a:pt x="133223" y="37846"/>
                      <a:pt x="216094" y="114844"/>
                    </a:cubicBezTo>
                    <a:cubicBezTo>
                      <a:pt x="163892" y="114844"/>
                      <a:pt x="112995" y="114844"/>
                      <a:pt x="55573" y="114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6B7C4C2D-91DD-4367-8025-698FABE8E399}"/>
                  </a:ext>
                </a:extLst>
              </p:cNvPr>
              <p:cNvSpPr/>
              <p:nvPr/>
            </p:nvSpPr>
            <p:spPr>
              <a:xfrm>
                <a:off x="6944930" y="4351013"/>
                <a:ext cx="411089" cy="456765"/>
              </a:xfrm>
              <a:custGeom>
                <a:avLst/>
                <a:gdLst>
                  <a:gd name="connsiteX0" fmla="*/ 377158 w 411088"/>
                  <a:gd name="connsiteY0" fmla="*/ 176181 h 456764"/>
                  <a:gd name="connsiteX1" fmla="*/ 373242 w 411088"/>
                  <a:gd name="connsiteY1" fmla="*/ 0 h 456764"/>
                  <a:gd name="connsiteX2" fmla="*/ 0 w 411088"/>
                  <a:gd name="connsiteY2" fmla="*/ 384335 h 456764"/>
                  <a:gd name="connsiteX3" fmla="*/ 117454 w 411088"/>
                  <a:gd name="connsiteY3" fmla="*/ 458070 h 456764"/>
                  <a:gd name="connsiteX4" fmla="*/ 180749 w 411088"/>
                  <a:gd name="connsiteY4" fmla="*/ 438494 h 456764"/>
                  <a:gd name="connsiteX5" fmla="*/ 197062 w 411088"/>
                  <a:gd name="connsiteY5" fmla="*/ 379768 h 456764"/>
                  <a:gd name="connsiteX6" fmla="*/ 178791 w 411088"/>
                  <a:gd name="connsiteY6" fmla="*/ 375200 h 456764"/>
                  <a:gd name="connsiteX7" fmla="*/ 140945 w 411088"/>
                  <a:gd name="connsiteY7" fmla="*/ 447630 h 456764"/>
                  <a:gd name="connsiteX8" fmla="*/ 88743 w 411088"/>
                  <a:gd name="connsiteY8" fmla="*/ 402606 h 456764"/>
                  <a:gd name="connsiteX9" fmla="*/ 223815 w 411088"/>
                  <a:gd name="connsiteY9" fmla="*/ 298855 h 456764"/>
                  <a:gd name="connsiteX10" fmla="*/ 377158 w 411088"/>
                  <a:gd name="connsiteY10" fmla="*/ 176181 h 45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1088" h="456764">
                    <a:moveTo>
                      <a:pt x="377158" y="176181"/>
                    </a:moveTo>
                    <a:cubicBezTo>
                      <a:pt x="430664" y="123327"/>
                      <a:pt x="429359" y="62642"/>
                      <a:pt x="373242" y="0"/>
                    </a:cubicBezTo>
                    <a:cubicBezTo>
                      <a:pt x="315168" y="189231"/>
                      <a:pt x="163783" y="285152"/>
                      <a:pt x="0" y="384335"/>
                    </a:cubicBezTo>
                    <a:cubicBezTo>
                      <a:pt x="48287" y="415656"/>
                      <a:pt x="80260" y="443062"/>
                      <a:pt x="117454" y="458070"/>
                    </a:cubicBezTo>
                    <a:cubicBezTo>
                      <a:pt x="133767" y="464595"/>
                      <a:pt x="165088" y="452197"/>
                      <a:pt x="180749" y="438494"/>
                    </a:cubicBezTo>
                    <a:cubicBezTo>
                      <a:pt x="193147" y="426749"/>
                      <a:pt x="191841" y="399996"/>
                      <a:pt x="197062" y="379768"/>
                    </a:cubicBezTo>
                    <a:cubicBezTo>
                      <a:pt x="191189" y="378462"/>
                      <a:pt x="184664" y="376505"/>
                      <a:pt x="178791" y="375200"/>
                    </a:cubicBezTo>
                    <a:cubicBezTo>
                      <a:pt x="167046" y="397386"/>
                      <a:pt x="155300" y="420224"/>
                      <a:pt x="140945" y="447630"/>
                    </a:cubicBezTo>
                    <a:cubicBezTo>
                      <a:pt x="123979" y="433274"/>
                      <a:pt x="110276" y="420876"/>
                      <a:pt x="88743" y="402606"/>
                    </a:cubicBezTo>
                    <a:cubicBezTo>
                      <a:pt x="137682" y="364760"/>
                      <a:pt x="180749" y="331481"/>
                      <a:pt x="223815" y="298855"/>
                    </a:cubicBezTo>
                    <a:cubicBezTo>
                      <a:pt x="275364" y="257746"/>
                      <a:pt x="330828" y="221857"/>
                      <a:pt x="377158" y="176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BAFC3E2E-B7CE-4876-9422-E2CF334A269B}"/>
                  </a:ext>
                </a:extLst>
              </p:cNvPr>
              <p:cNvSpPr/>
              <p:nvPr/>
            </p:nvSpPr>
            <p:spPr>
              <a:xfrm>
                <a:off x="6690446" y="3949686"/>
                <a:ext cx="371937" cy="424139"/>
              </a:xfrm>
              <a:custGeom>
                <a:avLst/>
                <a:gdLst>
                  <a:gd name="connsiteX0" fmla="*/ 212722 w 371937"/>
                  <a:gd name="connsiteY0" fmla="*/ 42440 h 424138"/>
                  <a:gd name="connsiteX1" fmla="*/ 160521 w 371937"/>
                  <a:gd name="connsiteY1" fmla="*/ 161851 h 424138"/>
                  <a:gd name="connsiteX2" fmla="*/ 0 w 371937"/>
                  <a:gd name="connsiteY2" fmla="*/ 336075 h 424138"/>
                  <a:gd name="connsiteX3" fmla="*/ 2610 w 371937"/>
                  <a:gd name="connsiteY3" fmla="*/ 343905 h 424138"/>
                  <a:gd name="connsiteX4" fmla="*/ 54160 w 371937"/>
                  <a:gd name="connsiteY4" fmla="*/ 311931 h 424138"/>
                  <a:gd name="connsiteX5" fmla="*/ 68515 w 371937"/>
                  <a:gd name="connsiteY5" fmla="*/ 366091 h 424138"/>
                  <a:gd name="connsiteX6" fmla="*/ 124632 w 371937"/>
                  <a:gd name="connsiteY6" fmla="*/ 429385 h 424138"/>
                  <a:gd name="connsiteX7" fmla="*/ 155953 w 371937"/>
                  <a:gd name="connsiteY7" fmla="*/ 418293 h 424138"/>
                  <a:gd name="connsiteX8" fmla="*/ 142902 w 371937"/>
                  <a:gd name="connsiteY8" fmla="*/ 388929 h 424138"/>
                  <a:gd name="connsiteX9" fmla="*/ 125284 w 371937"/>
                  <a:gd name="connsiteY9" fmla="*/ 349125 h 424138"/>
                  <a:gd name="connsiteX10" fmla="*/ 242738 w 371937"/>
                  <a:gd name="connsiteY10" fmla="*/ 129225 h 424138"/>
                  <a:gd name="connsiteX11" fmla="*/ 339311 w 371937"/>
                  <a:gd name="connsiteY11" fmla="*/ 103124 h 424138"/>
                  <a:gd name="connsiteX12" fmla="*/ 366065 w 371937"/>
                  <a:gd name="connsiteY12" fmla="*/ 107040 h 424138"/>
                  <a:gd name="connsiteX13" fmla="*/ 374547 w 371937"/>
                  <a:gd name="connsiteY13" fmla="*/ 93989 h 424138"/>
                  <a:gd name="connsiteX14" fmla="*/ 276669 w 371937"/>
                  <a:gd name="connsiteY14" fmla="*/ 9814 h 424138"/>
                  <a:gd name="connsiteX15" fmla="*/ 212722 w 371937"/>
                  <a:gd name="connsiteY15" fmla="*/ 42440 h 42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937" h="424138">
                    <a:moveTo>
                      <a:pt x="212722" y="42440"/>
                    </a:moveTo>
                    <a:cubicBezTo>
                      <a:pt x="203587" y="84202"/>
                      <a:pt x="186621" y="128573"/>
                      <a:pt x="160521" y="161851"/>
                    </a:cubicBezTo>
                    <a:cubicBezTo>
                      <a:pt x="111581" y="223841"/>
                      <a:pt x="54160" y="278653"/>
                      <a:pt x="0" y="336075"/>
                    </a:cubicBezTo>
                    <a:cubicBezTo>
                      <a:pt x="653" y="338685"/>
                      <a:pt x="1958" y="341295"/>
                      <a:pt x="2610" y="343905"/>
                    </a:cubicBezTo>
                    <a:cubicBezTo>
                      <a:pt x="17618" y="334770"/>
                      <a:pt x="32626" y="324982"/>
                      <a:pt x="54160" y="311931"/>
                    </a:cubicBezTo>
                    <a:cubicBezTo>
                      <a:pt x="58727" y="331507"/>
                      <a:pt x="58727" y="351735"/>
                      <a:pt x="68515" y="366091"/>
                    </a:cubicBezTo>
                    <a:cubicBezTo>
                      <a:pt x="83523" y="389582"/>
                      <a:pt x="103751" y="410462"/>
                      <a:pt x="124632" y="429385"/>
                    </a:cubicBezTo>
                    <a:cubicBezTo>
                      <a:pt x="128547" y="432648"/>
                      <a:pt x="145513" y="422208"/>
                      <a:pt x="155953" y="418293"/>
                    </a:cubicBezTo>
                    <a:cubicBezTo>
                      <a:pt x="151385" y="408505"/>
                      <a:pt x="147470" y="398717"/>
                      <a:pt x="142902" y="388929"/>
                    </a:cubicBezTo>
                    <a:cubicBezTo>
                      <a:pt x="137030" y="375226"/>
                      <a:pt x="121369" y="357608"/>
                      <a:pt x="125284" y="349125"/>
                    </a:cubicBezTo>
                    <a:cubicBezTo>
                      <a:pt x="162478" y="274738"/>
                      <a:pt x="200977" y="201003"/>
                      <a:pt x="242738" y="129225"/>
                    </a:cubicBezTo>
                    <a:cubicBezTo>
                      <a:pt x="264271" y="91379"/>
                      <a:pt x="292982" y="62668"/>
                      <a:pt x="339311" y="103124"/>
                    </a:cubicBezTo>
                    <a:cubicBezTo>
                      <a:pt x="345184" y="108345"/>
                      <a:pt x="356929" y="105735"/>
                      <a:pt x="366065" y="107040"/>
                    </a:cubicBezTo>
                    <a:cubicBezTo>
                      <a:pt x="368675" y="102472"/>
                      <a:pt x="371937" y="98557"/>
                      <a:pt x="374547" y="93989"/>
                    </a:cubicBezTo>
                    <a:cubicBezTo>
                      <a:pt x="342574" y="65278"/>
                      <a:pt x="312558" y="32652"/>
                      <a:pt x="276669" y="9814"/>
                    </a:cubicBezTo>
                    <a:cubicBezTo>
                      <a:pt x="245348" y="-9109"/>
                      <a:pt x="221857" y="-1931"/>
                      <a:pt x="212722" y="424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E8428E9-34D3-43D3-931C-0F8FDF128795}"/>
                  </a:ext>
                </a:extLst>
              </p:cNvPr>
              <p:cNvSpPr/>
              <p:nvPr/>
            </p:nvSpPr>
            <p:spPr>
              <a:xfrm>
                <a:off x="5834991" y="3611706"/>
                <a:ext cx="339311" cy="306685"/>
              </a:xfrm>
              <a:custGeom>
                <a:avLst/>
                <a:gdLst>
                  <a:gd name="connsiteX0" fmla="*/ 150080 w 339311"/>
                  <a:gd name="connsiteY0" fmla="*/ 197714 h 306685"/>
                  <a:gd name="connsiteX1" fmla="*/ 230340 w 339311"/>
                  <a:gd name="connsiteY1" fmla="*/ 289067 h 306685"/>
                  <a:gd name="connsiteX2" fmla="*/ 302770 w 339311"/>
                  <a:gd name="connsiteY2" fmla="*/ 307337 h 306685"/>
                  <a:gd name="connsiteX3" fmla="*/ 340616 w 339311"/>
                  <a:gd name="connsiteY3" fmla="*/ 225772 h 306685"/>
                  <a:gd name="connsiteX4" fmla="*/ 317125 w 339311"/>
                  <a:gd name="connsiteY4" fmla="*/ 197062 h 306685"/>
                  <a:gd name="connsiteX5" fmla="*/ 221857 w 339311"/>
                  <a:gd name="connsiteY5" fmla="*/ 150080 h 306685"/>
                  <a:gd name="connsiteX6" fmla="*/ 208155 w 339311"/>
                  <a:gd name="connsiteY6" fmla="*/ 143555 h 306685"/>
                  <a:gd name="connsiteX7" fmla="*/ 206197 w 339311"/>
                  <a:gd name="connsiteY7" fmla="*/ 182054 h 306685"/>
                  <a:gd name="connsiteX8" fmla="*/ 193146 w 339311"/>
                  <a:gd name="connsiteY8" fmla="*/ 187926 h 306685"/>
                  <a:gd name="connsiteX9" fmla="*/ 95921 w 339311"/>
                  <a:gd name="connsiteY9" fmla="*/ 60032 h 306685"/>
                  <a:gd name="connsiteX10" fmla="*/ 108318 w 339311"/>
                  <a:gd name="connsiteY10" fmla="*/ 47634 h 306685"/>
                  <a:gd name="connsiteX11" fmla="*/ 158563 w 339311"/>
                  <a:gd name="connsiteY11" fmla="*/ 47634 h 306685"/>
                  <a:gd name="connsiteX12" fmla="*/ 128547 w 339311"/>
                  <a:gd name="connsiteY12" fmla="*/ 0 h 306685"/>
                  <a:gd name="connsiteX13" fmla="*/ 0 w 339311"/>
                  <a:gd name="connsiteY13" fmla="*/ 56117 h 306685"/>
                  <a:gd name="connsiteX14" fmla="*/ 17618 w 339311"/>
                  <a:gd name="connsiteY14" fmla="*/ 78955 h 306685"/>
                  <a:gd name="connsiteX15" fmla="*/ 150080 w 339311"/>
                  <a:gd name="connsiteY15" fmla="*/ 197714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311" h="306685">
                    <a:moveTo>
                      <a:pt x="150080" y="197714"/>
                    </a:moveTo>
                    <a:cubicBezTo>
                      <a:pt x="178791" y="226425"/>
                      <a:pt x="199671" y="263619"/>
                      <a:pt x="230340" y="289067"/>
                    </a:cubicBezTo>
                    <a:cubicBezTo>
                      <a:pt x="248611" y="304075"/>
                      <a:pt x="291024" y="317125"/>
                      <a:pt x="302770" y="307337"/>
                    </a:cubicBezTo>
                    <a:cubicBezTo>
                      <a:pt x="323650" y="289720"/>
                      <a:pt x="332134" y="254483"/>
                      <a:pt x="340616" y="225772"/>
                    </a:cubicBezTo>
                    <a:cubicBezTo>
                      <a:pt x="342574" y="219247"/>
                      <a:pt x="327566" y="202934"/>
                      <a:pt x="317125" y="197062"/>
                    </a:cubicBezTo>
                    <a:cubicBezTo>
                      <a:pt x="286457" y="180096"/>
                      <a:pt x="253831" y="165741"/>
                      <a:pt x="221857" y="150080"/>
                    </a:cubicBezTo>
                    <a:cubicBezTo>
                      <a:pt x="217942" y="148122"/>
                      <a:pt x="214027" y="146165"/>
                      <a:pt x="208155" y="143555"/>
                    </a:cubicBezTo>
                    <a:cubicBezTo>
                      <a:pt x="207502" y="157910"/>
                      <a:pt x="206849" y="169656"/>
                      <a:pt x="206197" y="182054"/>
                    </a:cubicBezTo>
                    <a:cubicBezTo>
                      <a:pt x="201629" y="184011"/>
                      <a:pt x="197714" y="185969"/>
                      <a:pt x="193146" y="187926"/>
                    </a:cubicBezTo>
                    <a:cubicBezTo>
                      <a:pt x="160520" y="145512"/>
                      <a:pt x="128547" y="102446"/>
                      <a:pt x="95921" y="60032"/>
                    </a:cubicBezTo>
                    <a:cubicBezTo>
                      <a:pt x="99836" y="56117"/>
                      <a:pt x="104403" y="51549"/>
                      <a:pt x="108318" y="47634"/>
                    </a:cubicBezTo>
                    <a:cubicBezTo>
                      <a:pt x="122674" y="47634"/>
                      <a:pt x="136377" y="47634"/>
                      <a:pt x="158563" y="47634"/>
                    </a:cubicBezTo>
                    <a:cubicBezTo>
                      <a:pt x="144860" y="26753"/>
                      <a:pt x="135724" y="11745"/>
                      <a:pt x="128547" y="0"/>
                    </a:cubicBezTo>
                    <a:cubicBezTo>
                      <a:pt x="82218" y="20228"/>
                      <a:pt x="43066" y="37194"/>
                      <a:pt x="0" y="56117"/>
                    </a:cubicBezTo>
                    <a:cubicBezTo>
                      <a:pt x="5873" y="63947"/>
                      <a:pt x="10440" y="73082"/>
                      <a:pt x="17618" y="78955"/>
                    </a:cubicBezTo>
                    <a:cubicBezTo>
                      <a:pt x="61990" y="118106"/>
                      <a:pt x="107666" y="155953"/>
                      <a:pt x="150080" y="197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8D9CFA33-AC9E-4395-9FD1-A09C596728BB}"/>
                  </a:ext>
                </a:extLst>
              </p:cNvPr>
              <p:cNvSpPr/>
              <p:nvPr/>
            </p:nvSpPr>
            <p:spPr>
              <a:xfrm>
                <a:off x="5739070" y="5156224"/>
                <a:ext cx="306685" cy="437189"/>
              </a:xfrm>
              <a:custGeom>
                <a:avLst/>
                <a:gdLst>
                  <a:gd name="connsiteX0" fmla="*/ 260356 w 306685"/>
                  <a:gd name="connsiteY0" fmla="*/ 189884 h 437189"/>
                  <a:gd name="connsiteX1" fmla="*/ 247958 w 306685"/>
                  <a:gd name="connsiteY1" fmla="*/ 0 h 437189"/>
                  <a:gd name="connsiteX2" fmla="*/ 0 w 306685"/>
                  <a:gd name="connsiteY2" fmla="*/ 424139 h 437189"/>
                  <a:gd name="connsiteX3" fmla="*/ 15008 w 306685"/>
                  <a:gd name="connsiteY3" fmla="*/ 437842 h 437189"/>
                  <a:gd name="connsiteX4" fmla="*/ 129199 w 306685"/>
                  <a:gd name="connsiteY4" fmla="*/ 335396 h 437189"/>
                  <a:gd name="connsiteX5" fmla="*/ 260356 w 306685"/>
                  <a:gd name="connsiteY5" fmla="*/ 189884 h 4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685" h="437189">
                    <a:moveTo>
                      <a:pt x="260356" y="189884"/>
                    </a:moveTo>
                    <a:cubicBezTo>
                      <a:pt x="327566" y="131157"/>
                      <a:pt x="325608" y="48286"/>
                      <a:pt x="247958" y="0"/>
                    </a:cubicBezTo>
                    <a:cubicBezTo>
                      <a:pt x="202934" y="162478"/>
                      <a:pt x="107666" y="297550"/>
                      <a:pt x="0" y="424139"/>
                    </a:cubicBezTo>
                    <a:cubicBezTo>
                      <a:pt x="5220" y="428707"/>
                      <a:pt x="9788" y="433274"/>
                      <a:pt x="15008" y="437842"/>
                    </a:cubicBezTo>
                    <a:cubicBezTo>
                      <a:pt x="53507" y="403911"/>
                      <a:pt x="93963" y="371937"/>
                      <a:pt x="129199" y="335396"/>
                    </a:cubicBezTo>
                    <a:cubicBezTo>
                      <a:pt x="174223" y="288415"/>
                      <a:pt x="211417" y="232297"/>
                      <a:pt x="260356" y="1898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04A7B204-A55E-4F14-8D0C-E65B3ACF3E40}"/>
                  </a:ext>
                </a:extLst>
              </p:cNvPr>
              <p:cNvSpPr/>
              <p:nvPr/>
            </p:nvSpPr>
            <p:spPr>
              <a:xfrm>
                <a:off x="6643465" y="4985723"/>
                <a:ext cx="476341" cy="358887"/>
              </a:xfrm>
              <a:custGeom>
                <a:avLst/>
                <a:gdLst>
                  <a:gd name="connsiteX0" fmla="*/ 454807 w 476340"/>
                  <a:gd name="connsiteY0" fmla="*/ 8676 h 358886"/>
                  <a:gd name="connsiteX1" fmla="*/ 341921 w 476340"/>
                  <a:gd name="connsiteY1" fmla="*/ 47827 h 358886"/>
                  <a:gd name="connsiteX2" fmla="*/ 147470 w 476340"/>
                  <a:gd name="connsiteY2" fmla="*/ 225313 h 358886"/>
                  <a:gd name="connsiteX3" fmla="*/ 0 w 476340"/>
                  <a:gd name="connsiteY3" fmla="*/ 319276 h 358886"/>
                  <a:gd name="connsiteX4" fmla="*/ 106361 w 476340"/>
                  <a:gd name="connsiteY4" fmla="*/ 341462 h 358886"/>
                  <a:gd name="connsiteX5" fmla="*/ 456765 w 476340"/>
                  <a:gd name="connsiteY5" fmla="*/ 69360 h 358886"/>
                  <a:gd name="connsiteX6" fmla="*/ 454807 w 476340"/>
                  <a:gd name="connsiteY6" fmla="*/ 8676 h 35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340" h="358886">
                    <a:moveTo>
                      <a:pt x="454807" y="8676"/>
                    </a:moveTo>
                    <a:cubicBezTo>
                      <a:pt x="416309" y="-12205"/>
                      <a:pt x="354319" y="6066"/>
                      <a:pt x="341921" y="47827"/>
                    </a:cubicBezTo>
                    <a:cubicBezTo>
                      <a:pt x="311905" y="147663"/>
                      <a:pt x="234908" y="188772"/>
                      <a:pt x="147470" y="225313"/>
                    </a:cubicBezTo>
                    <a:cubicBezTo>
                      <a:pt x="97225" y="246194"/>
                      <a:pt x="54812" y="284040"/>
                      <a:pt x="0" y="319276"/>
                    </a:cubicBezTo>
                    <a:cubicBezTo>
                      <a:pt x="42414" y="353207"/>
                      <a:pt x="65905" y="379308"/>
                      <a:pt x="106361" y="341462"/>
                    </a:cubicBezTo>
                    <a:cubicBezTo>
                      <a:pt x="214027" y="239016"/>
                      <a:pt x="315820" y="130045"/>
                      <a:pt x="456765" y="69360"/>
                    </a:cubicBezTo>
                    <a:cubicBezTo>
                      <a:pt x="487433" y="57615"/>
                      <a:pt x="484171" y="24989"/>
                      <a:pt x="454807" y="86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C42E2FB-D91E-4D24-9B3D-6FAF92FC7C10}"/>
                  </a:ext>
                </a:extLst>
              </p:cNvPr>
              <p:cNvSpPr/>
              <p:nvPr/>
            </p:nvSpPr>
            <p:spPr>
              <a:xfrm>
                <a:off x="6993216" y="3677269"/>
                <a:ext cx="267534" cy="267534"/>
              </a:xfrm>
              <a:custGeom>
                <a:avLst/>
                <a:gdLst>
                  <a:gd name="connsiteX0" fmla="*/ 203587 w 267533"/>
                  <a:gd name="connsiteY0" fmla="*/ 3604 h 267533"/>
                  <a:gd name="connsiteX1" fmla="*/ 170308 w 267533"/>
                  <a:gd name="connsiteY1" fmla="*/ 37535 h 267533"/>
                  <a:gd name="connsiteX2" fmla="*/ 40456 w 267533"/>
                  <a:gd name="connsiteY2" fmla="*/ 182395 h 267533"/>
                  <a:gd name="connsiteX3" fmla="*/ 0 w 267533"/>
                  <a:gd name="connsiteY3" fmla="*/ 257435 h 267533"/>
                  <a:gd name="connsiteX4" fmla="*/ 18923 w 267533"/>
                  <a:gd name="connsiteY4" fmla="*/ 272443 h 267533"/>
                  <a:gd name="connsiteX5" fmla="*/ 225120 w 267533"/>
                  <a:gd name="connsiteY5" fmla="*/ 123668 h 267533"/>
                  <a:gd name="connsiteX6" fmla="*/ 232950 w 267533"/>
                  <a:gd name="connsiteY6" fmla="*/ 133456 h 267533"/>
                  <a:gd name="connsiteX7" fmla="*/ 193146 w 267533"/>
                  <a:gd name="connsiteY7" fmla="*/ 177827 h 267533"/>
                  <a:gd name="connsiteX8" fmla="*/ 206849 w 267533"/>
                  <a:gd name="connsiteY8" fmla="*/ 189573 h 267533"/>
                  <a:gd name="connsiteX9" fmla="*/ 270144 w 267533"/>
                  <a:gd name="connsiteY9" fmla="*/ 106050 h 267533"/>
                  <a:gd name="connsiteX10" fmla="*/ 234908 w 267533"/>
                  <a:gd name="connsiteY10" fmla="*/ 4257 h 267533"/>
                  <a:gd name="connsiteX11" fmla="*/ 203587 w 267533"/>
                  <a:gd name="connsiteY11" fmla="*/ 3604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7533" h="267533">
                    <a:moveTo>
                      <a:pt x="203587" y="3604"/>
                    </a:moveTo>
                    <a:cubicBezTo>
                      <a:pt x="190536" y="11434"/>
                      <a:pt x="180749" y="25137"/>
                      <a:pt x="170308" y="37535"/>
                    </a:cubicBezTo>
                    <a:cubicBezTo>
                      <a:pt x="126589" y="85822"/>
                      <a:pt x="81565" y="132804"/>
                      <a:pt x="40456" y="182395"/>
                    </a:cubicBezTo>
                    <a:cubicBezTo>
                      <a:pt x="22838" y="203928"/>
                      <a:pt x="13050" y="231986"/>
                      <a:pt x="0" y="257435"/>
                    </a:cubicBezTo>
                    <a:cubicBezTo>
                      <a:pt x="6525" y="262655"/>
                      <a:pt x="13050" y="267875"/>
                      <a:pt x="18923" y="272443"/>
                    </a:cubicBezTo>
                    <a:cubicBezTo>
                      <a:pt x="87438" y="222851"/>
                      <a:pt x="156605" y="173260"/>
                      <a:pt x="225120" y="123668"/>
                    </a:cubicBezTo>
                    <a:cubicBezTo>
                      <a:pt x="227730" y="126931"/>
                      <a:pt x="230340" y="130193"/>
                      <a:pt x="232950" y="133456"/>
                    </a:cubicBezTo>
                    <a:cubicBezTo>
                      <a:pt x="219900" y="148464"/>
                      <a:pt x="206849" y="163472"/>
                      <a:pt x="193146" y="177827"/>
                    </a:cubicBezTo>
                    <a:cubicBezTo>
                      <a:pt x="197714" y="181743"/>
                      <a:pt x="202282" y="185658"/>
                      <a:pt x="206849" y="189573"/>
                    </a:cubicBezTo>
                    <a:cubicBezTo>
                      <a:pt x="229035" y="162167"/>
                      <a:pt x="265576" y="136066"/>
                      <a:pt x="270144" y="106050"/>
                    </a:cubicBezTo>
                    <a:cubicBezTo>
                      <a:pt x="274711" y="74077"/>
                      <a:pt x="249916" y="37535"/>
                      <a:pt x="234908" y="4257"/>
                    </a:cubicBezTo>
                    <a:cubicBezTo>
                      <a:pt x="234255" y="-963"/>
                      <a:pt x="212069" y="-1616"/>
                      <a:pt x="203587" y="3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A04A695E-61B6-4147-B312-FB02C4057604}"/>
                  </a:ext>
                </a:extLst>
              </p:cNvPr>
              <p:cNvSpPr/>
              <p:nvPr/>
            </p:nvSpPr>
            <p:spPr>
              <a:xfrm>
                <a:off x="7006919" y="4332742"/>
                <a:ext cx="261009" cy="306685"/>
              </a:xfrm>
              <a:custGeom>
                <a:avLst/>
                <a:gdLst>
                  <a:gd name="connsiteX0" fmla="*/ 0 w 261008"/>
                  <a:gd name="connsiteY0" fmla="*/ 310600 h 306685"/>
                  <a:gd name="connsiteX1" fmla="*/ 265576 w 261008"/>
                  <a:gd name="connsiteY1" fmla="*/ 0 h 306685"/>
                  <a:gd name="connsiteX2" fmla="*/ 0 w 261008"/>
                  <a:gd name="connsiteY2" fmla="*/ 310600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008" h="306685">
                    <a:moveTo>
                      <a:pt x="0" y="310600"/>
                    </a:moveTo>
                    <a:cubicBezTo>
                      <a:pt x="134420" y="246653"/>
                      <a:pt x="229035" y="148775"/>
                      <a:pt x="265576" y="0"/>
                    </a:cubicBezTo>
                    <a:cubicBezTo>
                      <a:pt x="135072" y="67862"/>
                      <a:pt x="59380" y="182054"/>
                      <a:pt x="0" y="310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AA67F3C-2878-4063-893F-ADFAE308AF35}"/>
                  </a:ext>
                </a:extLst>
              </p:cNvPr>
              <p:cNvSpPr/>
              <p:nvPr/>
            </p:nvSpPr>
            <p:spPr>
              <a:xfrm>
                <a:off x="6260905" y="2927105"/>
                <a:ext cx="176181" cy="254483"/>
              </a:xfrm>
              <a:custGeom>
                <a:avLst/>
                <a:gdLst>
                  <a:gd name="connsiteX0" fmla="*/ 147000 w 176180"/>
                  <a:gd name="connsiteY0" fmla="*/ 7284 h 254483"/>
                  <a:gd name="connsiteX1" fmla="*/ 79138 w 176180"/>
                  <a:gd name="connsiteY1" fmla="*/ 4021 h 254483"/>
                  <a:gd name="connsiteX2" fmla="*/ 11276 w 176180"/>
                  <a:gd name="connsiteY2" fmla="*/ 39910 h 254483"/>
                  <a:gd name="connsiteX3" fmla="*/ 6056 w 176180"/>
                  <a:gd name="connsiteY3" fmla="*/ 159974 h 254483"/>
                  <a:gd name="connsiteX4" fmla="*/ 68045 w 176180"/>
                  <a:gd name="connsiteY4" fmla="*/ 255242 h 254483"/>
                  <a:gd name="connsiteX5" fmla="*/ 85010 w 176180"/>
                  <a:gd name="connsiteY5" fmla="*/ 255894 h 254483"/>
                  <a:gd name="connsiteX6" fmla="*/ 71960 w 176180"/>
                  <a:gd name="connsiteY6" fmla="*/ 198472 h 254483"/>
                  <a:gd name="connsiteX7" fmla="*/ 74570 w 176180"/>
                  <a:gd name="connsiteY7" fmla="*/ 122127 h 254483"/>
                  <a:gd name="connsiteX8" fmla="*/ 137865 w 176180"/>
                  <a:gd name="connsiteY8" fmla="*/ 90154 h 254483"/>
                  <a:gd name="connsiteX9" fmla="*/ 180279 w 176180"/>
                  <a:gd name="connsiteY9" fmla="*/ 61443 h 254483"/>
                  <a:gd name="connsiteX10" fmla="*/ 147000 w 176180"/>
                  <a:gd name="connsiteY10" fmla="*/ 7284 h 2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180" h="254483">
                    <a:moveTo>
                      <a:pt x="147000" y="7284"/>
                    </a:moveTo>
                    <a:cubicBezTo>
                      <a:pt x="128729" y="-2504"/>
                      <a:pt x="100671" y="-1199"/>
                      <a:pt x="79138" y="4021"/>
                    </a:cubicBezTo>
                    <a:cubicBezTo>
                      <a:pt x="54342" y="10546"/>
                      <a:pt x="17148" y="22291"/>
                      <a:pt x="11276" y="39910"/>
                    </a:cubicBezTo>
                    <a:cubicBezTo>
                      <a:pt x="-470" y="77103"/>
                      <a:pt x="-4385" y="122780"/>
                      <a:pt x="6056" y="159974"/>
                    </a:cubicBezTo>
                    <a:cubicBezTo>
                      <a:pt x="15191" y="194557"/>
                      <a:pt x="46512" y="223921"/>
                      <a:pt x="68045" y="255242"/>
                    </a:cubicBezTo>
                    <a:cubicBezTo>
                      <a:pt x="73918" y="255242"/>
                      <a:pt x="79790" y="255242"/>
                      <a:pt x="85010" y="255894"/>
                    </a:cubicBezTo>
                    <a:cubicBezTo>
                      <a:pt x="80443" y="236971"/>
                      <a:pt x="73265" y="217395"/>
                      <a:pt x="71960" y="198472"/>
                    </a:cubicBezTo>
                    <a:cubicBezTo>
                      <a:pt x="70003" y="173024"/>
                      <a:pt x="63477" y="141703"/>
                      <a:pt x="74570" y="122127"/>
                    </a:cubicBezTo>
                    <a:cubicBezTo>
                      <a:pt x="84358" y="104509"/>
                      <a:pt x="115679" y="90806"/>
                      <a:pt x="137865" y="90154"/>
                    </a:cubicBezTo>
                    <a:cubicBezTo>
                      <a:pt x="163313" y="89501"/>
                      <a:pt x="184194" y="89501"/>
                      <a:pt x="180279" y="61443"/>
                    </a:cubicBezTo>
                    <a:cubicBezTo>
                      <a:pt x="177669" y="41215"/>
                      <a:pt x="163313" y="15766"/>
                      <a:pt x="147000" y="72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B997A85E-BCD4-4DB3-976D-B6FEA2707B82}"/>
                  </a:ext>
                </a:extLst>
              </p:cNvPr>
              <p:cNvSpPr/>
              <p:nvPr/>
            </p:nvSpPr>
            <p:spPr>
              <a:xfrm>
                <a:off x="7111228" y="4709633"/>
                <a:ext cx="293635" cy="267534"/>
              </a:xfrm>
              <a:custGeom>
                <a:avLst/>
                <a:gdLst>
                  <a:gd name="connsiteX0" fmla="*/ 292425 w 293634"/>
                  <a:gd name="connsiteY0" fmla="*/ 27672 h 267533"/>
                  <a:gd name="connsiteX1" fmla="*/ 175623 w 293634"/>
                  <a:gd name="connsiteY1" fmla="*/ 37460 h 267533"/>
                  <a:gd name="connsiteX2" fmla="*/ 17061 w 293634"/>
                  <a:gd name="connsiteY2" fmla="*/ 192760 h 267533"/>
                  <a:gd name="connsiteX3" fmla="*/ 14450 w 293634"/>
                  <a:gd name="connsiteY3" fmla="*/ 245614 h 267533"/>
                  <a:gd name="connsiteX4" fmla="*/ 74483 w 293634"/>
                  <a:gd name="connsiteY4" fmla="*/ 267800 h 267533"/>
                  <a:gd name="connsiteX5" fmla="*/ 110371 w 293634"/>
                  <a:gd name="connsiteY5" fmla="*/ 222123 h 267533"/>
                  <a:gd name="connsiteX6" fmla="*/ 264366 w 293634"/>
                  <a:gd name="connsiteY6" fmla="*/ 27020 h 267533"/>
                  <a:gd name="connsiteX7" fmla="*/ 278722 w 293634"/>
                  <a:gd name="connsiteY7" fmla="*/ 79874 h 267533"/>
                  <a:gd name="connsiteX8" fmla="*/ 297645 w 293634"/>
                  <a:gd name="connsiteY8" fmla="*/ 79874 h 267533"/>
                  <a:gd name="connsiteX9" fmla="*/ 292425 w 293634"/>
                  <a:gd name="connsiteY9" fmla="*/ 27672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634" h="267533">
                    <a:moveTo>
                      <a:pt x="292425" y="27672"/>
                    </a:moveTo>
                    <a:cubicBezTo>
                      <a:pt x="265019" y="-13437"/>
                      <a:pt x="220648" y="-7564"/>
                      <a:pt x="175623" y="37460"/>
                    </a:cubicBezTo>
                    <a:cubicBezTo>
                      <a:pt x="123422" y="89662"/>
                      <a:pt x="71220" y="142516"/>
                      <a:pt x="17061" y="192760"/>
                    </a:cubicBezTo>
                    <a:cubicBezTo>
                      <a:pt x="-3168" y="211683"/>
                      <a:pt x="-7083" y="229954"/>
                      <a:pt x="14450" y="245614"/>
                    </a:cubicBezTo>
                    <a:cubicBezTo>
                      <a:pt x="31416" y="258012"/>
                      <a:pt x="56212" y="271063"/>
                      <a:pt x="74483" y="267800"/>
                    </a:cubicBezTo>
                    <a:cubicBezTo>
                      <a:pt x="88838" y="265190"/>
                      <a:pt x="107109" y="239742"/>
                      <a:pt x="110371" y="222123"/>
                    </a:cubicBezTo>
                    <a:cubicBezTo>
                      <a:pt x="126684" y="130770"/>
                      <a:pt x="199114" y="87704"/>
                      <a:pt x="264366" y="27020"/>
                    </a:cubicBezTo>
                    <a:cubicBezTo>
                      <a:pt x="270891" y="50510"/>
                      <a:pt x="274807" y="64866"/>
                      <a:pt x="278722" y="79874"/>
                    </a:cubicBezTo>
                    <a:cubicBezTo>
                      <a:pt x="285247" y="79874"/>
                      <a:pt x="291120" y="79874"/>
                      <a:pt x="297645" y="79874"/>
                    </a:cubicBezTo>
                    <a:cubicBezTo>
                      <a:pt x="296340" y="62908"/>
                      <a:pt x="301560" y="40723"/>
                      <a:pt x="292425" y="276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DCB80A12-C79A-4D13-805F-1D083AE48FC8}"/>
                  </a:ext>
                </a:extLst>
              </p:cNvPr>
              <p:cNvSpPr/>
              <p:nvPr/>
            </p:nvSpPr>
            <p:spPr>
              <a:xfrm>
                <a:off x="5927649" y="3524921"/>
                <a:ext cx="287109" cy="247958"/>
              </a:xfrm>
              <a:custGeom>
                <a:avLst/>
                <a:gdLst>
                  <a:gd name="connsiteX0" fmla="*/ 67862 w 287109"/>
                  <a:gd name="connsiteY0" fmla="*/ 9135 h 247958"/>
                  <a:gd name="connsiteX1" fmla="*/ 0 w 287109"/>
                  <a:gd name="connsiteY1" fmla="*/ 0 h 247958"/>
                  <a:gd name="connsiteX2" fmla="*/ 277322 w 287109"/>
                  <a:gd name="connsiteY2" fmla="*/ 251873 h 247958"/>
                  <a:gd name="connsiteX3" fmla="*/ 290372 w 287109"/>
                  <a:gd name="connsiteY3" fmla="*/ 133114 h 247958"/>
                  <a:gd name="connsiteX4" fmla="*/ 151385 w 287109"/>
                  <a:gd name="connsiteY4" fmla="*/ 55464 h 247958"/>
                  <a:gd name="connsiteX5" fmla="*/ 67862 w 287109"/>
                  <a:gd name="connsiteY5" fmla="*/ 9135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109" h="247958">
                    <a:moveTo>
                      <a:pt x="67862" y="9135"/>
                    </a:moveTo>
                    <a:cubicBezTo>
                      <a:pt x="47634" y="1305"/>
                      <a:pt x="23491" y="3263"/>
                      <a:pt x="0" y="0"/>
                    </a:cubicBezTo>
                    <a:cubicBezTo>
                      <a:pt x="96573" y="87438"/>
                      <a:pt x="186621" y="169003"/>
                      <a:pt x="277322" y="251873"/>
                    </a:cubicBezTo>
                    <a:cubicBezTo>
                      <a:pt x="281889" y="210764"/>
                      <a:pt x="286457" y="170961"/>
                      <a:pt x="290372" y="133114"/>
                    </a:cubicBezTo>
                    <a:cubicBezTo>
                      <a:pt x="249263" y="110276"/>
                      <a:pt x="200324" y="82870"/>
                      <a:pt x="151385" y="55464"/>
                    </a:cubicBezTo>
                    <a:cubicBezTo>
                      <a:pt x="123326" y="39804"/>
                      <a:pt x="97225" y="20881"/>
                      <a:pt x="67862" y="91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47E63F8F-5EAC-42A6-BE93-5FA80F27448B}"/>
                  </a:ext>
                </a:extLst>
              </p:cNvPr>
              <p:cNvSpPr/>
              <p:nvPr/>
            </p:nvSpPr>
            <p:spPr>
              <a:xfrm>
                <a:off x="6242164" y="4051506"/>
                <a:ext cx="215332" cy="332786"/>
              </a:xfrm>
              <a:custGeom>
                <a:avLst/>
                <a:gdLst>
                  <a:gd name="connsiteX0" fmla="*/ 0 w 215332"/>
                  <a:gd name="connsiteY0" fmla="*/ 311905 h 332785"/>
                  <a:gd name="connsiteX1" fmla="*/ 51549 w 215332"/>
                  <a:gd name="connsiteY1" fmla="*/ 338006 h 332785"/>
                  <a:gd name="connsiteX2" fmla="*/ 80260 w 215332"/>
                  <a:gd name="connsiteY2" fmla="*/ 319736 h 332785"/>
                  <a:gd name="connsiteX3" fmla="*/ 162478 w 215332"/>
                  <a:gd name="connsiteY3" fmla="*/ 177486 h 332785"/>
                  <a:gd name="connsiteX4" fmla="*/ 200324 w 215332"/>
                  <a:gd name="connsiteY4" fmla="*/ 0 h 332785"/>
                  <a:gd name="connsiteX5" fmla="*/ 0 w 215332"/>
                  <a:gd name="connsiteY5" fmla="*/ 311905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332" h="332785">
                    <a:moveTo>
                      <a:pt x="0" y="311905"/>
                    </a:moveTo>
                    <a:cubicBezTo>
                      <a:pt x="17618" y="321693"/>
                      <a:pt x="33931" y="333438"/>
                      <a:pt x="51549" y="338006"/>
                    </a:cubicBezTo>
                    <a:cubicBezTo>
                      <a:pt x="59379" y="339964"/>
                      <a:pt x="80912" y="323650"/>
                      <a:pt x="80260" y="319736"/>
                    </a:cubicBezTo>
                    <a:cubicBezTo>
                      <a:pt x="61990" y="245348"/>
                      <a:pt x="120064" y="212722"/>
                      <a:pt x="162478" y="177486"/>
                    </a:cubicBezTo>
                    <a:cubicBezTo>
                      <a:pt x="218595" y="129852"/>
                      <a:pt x="237518" y="78955"/>
                      <a:pt x="200324" y="0"/>
                    </a:cubicBezTo>
                    <a:cubicBezTo>
                      <a:pt x="133114" y="105056"/>
                      <a:pt x="68515" y="204891"/>
                      <a:pt x="0" y="31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12D72B0C-B976-4CDE-A979-C7C000DEA915}"/>
                  </a:ext>
                </a:extLst>
              </p:cNvPr>
              <p:cNvSpPr/>
              <p:nvPr/>
            </p:nvSpPr>
            <p:spPr>
              <a:xfrm>
                <a:off x="7392161" y="4044328"/>
                <a:ext cx="228383" cy="339311"/>
              </a:xfrm>
              <a:custGeom>
                <a:avLst/>
                <a:gdLst>
                  <a:gd name="connsiteX0" fmla="*/ 151131 w 228382"/>
                  <a:gd name="connsiteY0" fmla="*/ 61337 h 339311"/>
                  <a:gd name="connsiteX1" fmla="*/ 27805 w 228382"/>
                  <a:gd name="connsiteY1" fmla="*/ 228383 h 339311"/>
                  <a:gd name="connsiteX2" fmla="*/ 399 w 228382"/>
                  <a:gd name="connsiteY2" fmla="*/ 277322 h 339311"/>
                  <a:gd name="connsiteX3" fmla="*/ 16712 w 228382"/>
                  <a:gd name="connsiteY3" fmla="*/ 336701 h 339311"/>
                  <a:gd name="connsiteX4" fmla="*/ 78049 w 228382"/>
                  <a:gd name="connsiteY4" fmla="*/ 338659 h 339311"/>
                  <a:gd name="connsiteX5" fmla="*/ 62388 w 228382"/>
                  <a:gd name="connsiteY5" fmla="*/ 321693 h 339311"/>
                  <a:gd name="connsiteX6" fmla="*/ 69566 w 228382"/>
                  <a:gd name="connsiteY6" fmla="*/ 256441 h 339311"/>
                  <a:gd name="connsiteX7" fmla="*/ 228781 w 228382"/>
                  <a:gd name="connsiteY7" fmla="*/ 36541 h 339311"/>
                  <a:gd name="connsiteX8" fmla="*/ 188325 w 228382"/>
                  <a:gd name="connsiteY8" fmla="*/ 0 h 339311"/>
                  <a:gd name="connsiteX9" fmla="*/ 151131 w 228382"/>
                  <a:gd name="connsiteY9" fmla="*/ 61337 h 33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382" h="339311">
                    <a:moveTo>
                      <a:pt x="151131" y="61337"/>
                    </a:moveTo>
                    <a:cubicBezTo>
                      <a:pt x="118505" y="123327"/>
                      <a:pt x="98277" y="193147"/>
                      <a:pt x="27805" y="228383"/>
                    </a:cubicBezTo>
                    <a:cubicBezTo>
                      <a:pt x="13449" y="235560"/>
                      <a:pt x="1704" y="259703"/>
                      <a:pt x="399" y="277322"/>
                    </a:cubicBezTo>
                    <a:cubicBezTo>
                      <a:pt x="-1559" y="297550"/>
                      <a:pt x="3661" y="326261"/>
                      <a:pt x="16712" y="336701"/>
                    </a:cubicBezTo>
                    <a:cubicBezTo>
                      <a:pt x="29109" y="347141"/>
                      <a:pt x="56515" y="338659"/>
                      <a:pt x="78049" y="338659"/>
                    </a:cubicBezTo>
                    <a:cubicBezTo>
                      <a:pt x="72828" y="332786"/>
                      <a:pt x="67608" y="327566"/>
                      <a:pt x="62388" y="321693"/>
                    </a:cubicBezTo>
                    <a:cubicBezTo>
                      <a:pt x="64346" y="299508"/>
                      <a:pt x="58473" y="272102"/>
                      <a:pt x="69566" y="256441"/>
                    </a:cubicBezTo>
                    <a:cubicBezTo>
                      <a:pt x="119158" y="182706"/>
                      <a:pt x="173969" y="111581"/>
                      <a:pt x="228781" y="36541"/>
                    </a:cubicBezTo>
                    <a:cubicBezTo>
                      <a:pt x="217688" y="26754"/>
                      <a:pt x="206595" y="16313"/>
                      <a:pt x="188325" y="0"/>
                    </a:cubicBezTo>
                    <a:cubicBezTo>
                      <a:pt x="172012" y="26101"/>
                      <a:pt x="160267" y="43067"/>
                      <a:pt x="151131" y="61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FA4CE645-C0C9-4C3F-AC53-B4B044BACF78}"/>
                  </a:ext>
                </a:extLst>
              </p:cNvPr>
              <p:cNvSpPr/>
              <p:nvPr/>
            </p:nvSpPr>
            <p:spPr>
              <a:xfrm>
                <a:off x="7414824" y="4414960"/>
                <a:ext cx="182706" cy="274059"/>
              </a:xfrm>
              <a:custGeom>
                <a:avLst/>
                <a:gdLst>
                  <a:gd name="connsiteX0" fmla="*/ 143476 w 182706"/>
                  <a:gd name="connsiteY0" fmla="*/ 13703 h 274058"/>
                  <a:gd name="connsiteX1" fmla="*/ 5142 w 182706"/>
                  <a:gd name="connsiteY1" fmla="*/ 212722 h 274058"/>
                  <a:gd name="connsiteX2" fmla="*/ 5142 w 182706"/>
                  <a:gd name="connsiteY2" fmla="*/ 254483 h 274058"/>
                  <a:gd name="connsiteX3" fmla="*/ 54733 w 182706"/>
                  <a:gd name="connsiteY3" fmla="*/ 274059 h 274058"/>
                  <a:gd name="connsiteX4" fmla="*/ 46903 w 182706"/>
                  <a:gd name="connsiteY4" fmla="*/ 252526 h 274058"/>
                  <a:gd name="connsiteX5" fmla="*/ 71698 w 182706"/>
                  <a:gd name="connsiteY5" fmla="*/ 181401 h 274058"/>
                  <a:gd name="connsiteX6" fmla="*/ 184585 w 182706"/>
                  <a:gd name="connsiteY6" fmla="*/ 41109 h 274058"/>
                  <a:gd name="connsiteX7" fmla="*/ 183932 w 182706"/>
                  <a:gd name="connsiteY7" fmla="*/ 0 h 274058"/>
                  <a:gd name="connsiteX8" fmla="*/ 143476 w 182706"/>
                  <a:gd name="connsiteY8" fmla="*/ 13703 h 27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06" h="274058">
                    <a:moveTo>
                      <a:pt x="143476" y="13703"/>
                    </a:moveTo>
                    <a:cubicBezTo>
                      <a:pt x="95842" y="78955"/>
                      <a:pt x="49513" y="145513"/>
                      <a:pt x="5142" y="212722"/>
                    </a:cubicBezTo>
                    <a:cubicBezTo>
                      <a:pt x="-1384" y="223162"/>
                      <a:pt x="-2036" y="247306"/>
                      <a:pt x="5142" y="254483"/>
                    </a:cubicBezTo>
                    <a:cubicBezTo>
                      <a:pt x="17539" y="265576"/>
                      <a:pt x="37768" y="268187"/>
                      <a:pt x="54733" y="274059"/>
                    </a:cubicBezTo>
                    <a:cubicBezTo>
                      <a:pt x="52123" y="266881"/>
                      <a:pt x="49513" y="259704"/>
                      <a:pt x="46903" y="252526"/>
                    </a:cubicBezTo>
                    <a:cubicBezTo>
                      <a:pt x="54733" y="228383"/>
                      <a:pt x="57996" y="200977"/>
                      <a:pt x="71698" y="181401"/>
                    </a:cubicBezTo>
                    <a:cubicBezTo>
                      <a:pt x="106935" y="133115"/>
                      <a:pt x="148044" y="89396"/>
                      <a:pt x="184585" y="41109"/>
                    </a:cubicBezTo>
                    <a:cubicBezTo>
                      <a:pt x="191110" y="32626"/>
                      <a:pt x="184585" y="13703"/>
                      <a:pt x="183932" y="0"/>
                    </a:cubicBezTo>
                    <a:cubicBezTo>
                      <a:pt x="170229" y="4568"/>
                      <a:pt x="150001" y="4568"/>
                      <a:pt x="143476" y="137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BAB33074-FF73-41E4-8540-E396B2096340}"/>
                  </a:ext>
                </a:extLst>
              </p:cNvPr>
              <p:cNvSpPr/>
              <p:nvPr/>
            </p:nvSpPr>
            <p:spPr>
              <a:xfrm>
                <a:off x="7234424" y="3841394"/>
                <a:ext cx="202282" cy="300160"/>
              </a:xfrm>
              <a:custGeom>
                <a:avLst/>
                <a:gdLst>
                  <a:gd name="connsiteX0" fmla="*/ 54385 w 202281"/>
                  <a:gd name="connsiteY0" fmla="*/ 303422 h 300159"/>
                  <a:gd name="connsiteX1" fmla="*/ 85054 w 202281"/>
                  <a:gd name="connsiteY1" fmla="*/ 185316 h 300159"/>
                  <a:gd name="connsiteX2" fmla="*/ 189457 w 202281"/>
                  <a:gd name="connsiteY2" fmla="*/ 79608 h 300159"/>
                  <a:gd name="connsiteX3" fmla="*/ 181627 w 202281"/>
                  <a:gd name="connsiteY3" fmla="*/ 0 h 300159"/>
                  <a:gd name="connsiteX4" fmla="*/ 147043 w 202281"/>
                  <a:gd name="connsiteY4" fmla="*/ 52854 h 300159"/>
                  <a:gd name="connsiteX5" fmla="*/ 36115 w 202281"/>
                  <a:gd name="connsiteY5" fmla="*/ 193799 h 300159"/>
                  <a:gd name="connsiteX6" fmla="*/ 54385 w 202281"/>
                  <a:gd name="connsiteY6" fmla="*/ 303422 h 30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281" h="300159">
                    <a:moveTo>
                      <a:pt x="54385" y="303422"/>
                    </a:moveTo>
                    <a:cubicBezTo>
                      <a:pt x="10666" y="246001"/>
                      <a:pt x="51122" y="217290"/>
                      <a:pt x="85054" y="185316"/>
                    </a:cubicBezTo>
                    <a:cubicBezTo>
                      <a:pt x="120942" y="150732"/>
                      <a:pt x="156831" y="116801"/>
                      <a:pt x="189457" y="79608"/>
                    </a:cubicBezTo>
                    <a:cubicBezTo>
                      <a:pt x="208380" y="58074"/>
                      <a:pt x="218168" y="30016"/>
                      <a:pt x="181627" y="0"/>
                    </a:cubicBezTo>
                    <a:cubicBezTo>
                      <a:pt x="167924" y="20881"/>
                      <a:pt x="158136" y="37846"/>
                      <a:pt x="147043" y="52854"/>
                    </a:cubicBezTo>
                    <a:cubicBezTo>
                      <a:pt x="110502" y="100488"/>
                      <a:pt x="77223" y="150732"/>
                      <a:pt x="36115" y="193799"/>
                    </a:cubicBezTo>
                    <a:cubicBezTo>
                      <a:pt x="-14130" y="247305"/>
                      <a:pt x="-15435" y="255136"/>
                      <a:pt x="54385" y="3034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083FD05F-9D92-4396-A65E-6F3221DD0487}"/>
                  </a:ext>
                </a:extLst>
              </p:cNvPr>
              <p:cNvSpPr/>
              <p:nvPr/>
            </p:nvSpPr>
            <p:spPr>
              <a:xfrm>
                <a:off x="6270363" y="5341540"/>
                <a:ext cx="137030" cy="137029"/>
              </a:xfrm>
              <a:custGeom>
                <a:avLst/>
                <a:gdLst>
                  <a:gd name="connsiteX0" fmla="*/ 87950 w 137029"/>
                  <a:gd name="connsiteY0" fmla="*/ 71125 h 137029"/>
                  <a:gd name="connsiteX1" fmla="*/ 63807 w 137029"/>
                  <a:gd name="connsiteY1" fmla="*/ 0 h 137029"/>
                  <a:gd name="connsiteX2" fmla="*/ 2470 w 137029"/>
                  <a:gd name="connsiteY2" fmla="*/ 58075 h 137029"/>
                  <a:gd name="connsiteX3" fmla="*/ 10300 w 137029"/>
                  <a:gd name="connsiteY3" fmla="*/ 118759 h 137029"/>
                  <a:gd name="connsiteX4" fmla="*/ 140804 w 137029"/>
                  <a:gd name="connsiteY4" fmla="*/ 120064 h 137029"/>
                  <a:gd name="connsiteX5" fmla="*/ 87950 w 137029"/>
                  <a:gd name="connsiteY5" fmla="*/ 71125 h 13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029" h="137029">
                    <a:moveTo>
                      <a:pt x="87950" y="71125"/>
                    </a:moveTo>
                    <a:cubicBezTo>
                      <a:pt x="76205" y="52202"/>
                      <a:pt x="72290" y="27406"/>
                      <a:pt x="63807" y="0"/>
                    </a:cubicBezTo>
                    <a:cubicBezTo>
                      <a:pt x="27918" y="2610"/>
                      <a:pt x="12910" y="13050"/>
                      <a:pt x="2470" y="58075"/>
                    </a:cubicBezTo>
                    <a:cubicBezTo>
                      <a:pt x="-2097" y="77650"/>
                      <a:pt x="-793" y="112234"/>
                      <a:pt x="10300" y="118759"/>
                    </a:cubicBezTo>
                    <a:cubicBezTo>
                      <a:pt x="48146" y="140945"/>
                      <a:pt x="91213" y="147470"/>
                      <a:pt x="140804" y="120064"/>
                    </a:cubicBezTo>
                    <a:cubicBezTo>
                      <a:pt x="119271" y="101794"/>
                      <a:pt x="99043" y="89396"/>
                      <a:pt x="87950" y="711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B808C0D2-339A-4B29-AD17-743C66996DFB}"/>
                  </a:ext>
                </a:extLst>
              </p:cNvPr>
              <p:cNvSpPr/>
              <p:nvPr/>
            </p:nvSpPr>
            <p:spPr>
              <a:xfrm>
                <a:off x="6486860" y="4605496"/>
                <a:ext cx="189231" cy="293635"/>
              </a:xfrm>
              <a:custGeom>
                <a:avLst/>
                <a:gdLst>
                  <a:gd name="connsiteX0" fmla="*/ 0 w 189231"/>
                  <a:gd name="connsiteY0" fmla="*/ 297550 h 293634"/>
                  <a:gd name="connsiteX1" fmla="*/ 192494 w 189231"/>
                  <a:gd name="connsiteY1" fmla="*/ 0 h 293634"/>
                  <a:gd name="connsiteX2" fmla="*/ 0 w 189231"/>
                  <a:gd name="connsiteY2" fmla="*/ 297550 h 29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31" h="293634">
                    <a:moveTo>
                      <a:pt x="0" y="297550"/>
                    </a:moveTo>
                    <a:cubicBezTo>
                      <a:pt x="88743" y="209460"/>
                      <a:pt x="146817" y="108319"/>
                      <a:pt x="192494" y="0"/>
                    </a:cubicBezTo>
                    <a:cubicBezTo>
                      <a:pt x="117454" y="53507"/>
                      <a:pt x="3263" y="232950"/>
                      <a:pt x="0" y="297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33383070-189F-478E-9417-D627F2F0473A}"/>
                  </a:ext>
                </a:extLst>
              </p:cNvPr>
              <p:cNvSpPr/>
              <p:nvPr/>
            </p:nvSpPr>
            <p:spPr>
              <a:xfrm>
                <a:off x="6727640" y="4993094"/>
                <a:ext cx="228383" cy="182706"/>
              </a:xfrm>
              <a:custGeom>
                <a:avLst/>
                <a:gdLst>
                  <a:gd name="connsiteX0" fmla="*/ 0 w 228382"/>
                  <a:gd name="connsiteY0" fmla="*/ 187274 h 182705"/>
                  <a:gd name="connsiteX1" fmla="*/ 230993 w 228382"/>
                  <a:gd name="connsiteY1" fmla="*/ 0 h 182705"/>
                  <a:gd name="connsiteX2" fmla="*/ 0 w 228382"/>
                  <a:gd name="connsiteY2" fmla="*/ 187274 h 18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382" h="182705">
                    <a:moveTo>
                      <a:pt x="0" y="187274"/>
                    </a:moveTo>
                    <a:cubicBezTo>
                      <a:pt x="91353" y="141597"/>
                      <a:pt x="167046" y="87438"/>
                      <a:pt x="230993" y="0"/>
                    </a:cubicBezTo>
                    <a:cubicBezTo>
                      <a:pt x="126589" y="28058"/>
                      <a:pt x="9135" y="122674"/>
                      <a:pt x="0" y="1872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DA6E75D0-717F-4F4A-8E6D-0130838DFC40}"/>
                  </a:ext>
                </a:extLst>
              </p:cNvPr>
              <p:cNvSpPr/>
              <p:nvPr/>
            </p:nvSpPr>
            <p:spPr>
              <a:xfrm>
                <a:off x="6183703" y="4996357"/>
                <a:ext cx="97878" cy="130504"/>
              </a:xfrm>
              <a:custGeom>
                <a:avLst/>
                <a:gdLst>
                  <a:gd name="connsiteX0" fmla="*/ 36276 w 97878"/>
                  <a:gd name="connsiteY0" fmla="*/ 130504 h 130504"/>
                  <a:gd name="connsiteX1" fmla="*/ 93698 w 97878"/>
                  <a:gd name="connsiteY1" fmla="*/ 123979 h 130504"/>
                  <a:gd name="connsiteX2" fmla="*/ 92393 w 97878"/>
                  <a:gd name="connsiteY2" fmla="*/ 60684 h 130504"/>
                  <a:gd name="connsiteX3" fmla="*/ 21920 w 97878"/>
                  <a:gd name="connsiteY3" fmla="*/ 0 h 130504"/>
                  <a:gd name="connsiteX4" fmla="*/ 1692 w 97878"/>
                  <a:gd name="connsiteY4" fmla="*/ 13703 h 130504"/>
                  <a:gd name="connsiteX5" fmla="*/ 2998 w 97878"/>
                  <a:gd name="connsiteY5" fmla="*/ 85480 h 130504"/>
                  <a:gd name="connsiteX6" fmla="*/ 36276 w 97878"/>
                  <a:gd name="connsiteY6" fmla="*/ 130504 h 130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878" h="130504">
                    <a:moveTo>
                      <a:pt x="36276" y="130504"/>
                    </a:moveTo>
                    <a:cubicBezTo>
                      <a:pt x="53241" y="137030"/>
                      <a:pt x="87173" y="135072"/>
                      <a:pt x="93698" y="123979"/>
                    </a:cubicBezTo>
                    <a:cubicBezTo>
                      <a:pt x="103486" y="108318"/>
                      <a:pt x="102833" y="75692"/>
                      <a:pt x="92393" y="60684"/>
                    </a:cubicBezTo>
                    <a:cubicBezTo>
                      <a:pt x="74775" y="35889"/>
                      <a:pt x="46064" y="20228"/>
                      <a:pt x="21920" y="0"/>
                    </a:cubicBezTo>
                    <a:cubicBezTo>
                      <a:pt x="15395" y="4568"/>
                      <a:pt x="8218" y="9135"/>
                      <a:pt x="1692" y="13703"/>
                    </a:cubicBezTo>
                    <a:cubicBezTo>
                      <a:pt x="1692" y="37846"/>
                      <a:pt x="-2875" y="62642"/>
                      <a:pt x="2998" y="85480"/>
                    </a:cubicBezTo>
                    <a:cubicBezTo>
                      <a:pt x="7565" y="103098"/>
                      <a:pt x="21920" y="124631"/>
                      <a:pt x="36276" y="1305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0EA1B811-2B50-4888-A4B3-412F3D4B3CE9}"/>
                  </a:ext>
                </a:extLst>
              </p:cNvPr>
              <p:cNvSpPr/>
              <p:nvPr/>
            </p:nvSpPr>
            <p:spPr>
              <a:xfrm>
                <a:off x="5775612" y="3206490"/>
                <a:ext cx="123979" cy="202282"/>
              </a:xfrm>
              <a:custGeom>
                <a:avLst/>
                <a:gdLst>
                  <a:gd name="connsiteX0" fmla="*/ 123979 w 123979"/>
                  <a:gd name="connsiteY0" fmla="*/ 127894 h 202281"/>
                  <a:gd name="connsiteX1" fmla="*/ 0 w 123979"/>
                  <a:gd name="connsiteY1" fmla="*/ 0 h 202281"/>
                  <a:gd name="connsiteX2" fmla="*/ 50897 w 123979"/>
                  <a:gd name="connsiteY2" fmla="*/ 203587 h 202281"/>
                  <a:gd name="connsiteX3" fmla="*/ 123979 w 123979"/>
                  <a:gd name="connsiteY3" fmla="*/ 127894 h 20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979" h="202281">
                    <a:moveTo>
                      <a:pt x="123979" y="127894"/>
                    </a:moveTo>
                    <a:cubicBezTo>
                      <a:pt x="103098" y="70472"/>
                      <a:pt x="57422" y="28059"/>
                      <a:pt x="0" y="0"/>
                    </a:cubicBezTo>
                    <a:cubicBezTo>
                      <a:pt x="5872" y="71125"/>
                      <a:pt x="93963" y="112234"/>
                      <a:pt x="50897" y="203587"/>
                    </a:cubicBezTo>
                    <a:cubicBezTo>
                      <a:pt x="95268" y="180096"/>
                      <a:pt x="138987" y="168351"/>
                      <a:pt x="123979" y="1278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2060C501-B048-4F32-8BD6-9644790B801F}"/>
                  </a:ext>
                </a:extLst>
              </p:cNvPr>
              <p:cNvSpPr/>
              <p:nvPr/>
            </p:nvSpPr>
            <p:spPr>
              <a:xfrm>
                <a:off x="8845073" y="1740275"/>
                <a:ext cx="6525" cy="6525"/>
              </a:xfrm>
              <a:custGeom>
                <a:avLst/>
                <a:gdLst>
                  <a:gd name="connsiteX0" fmla="*/ 5872 w 0"/>
                  <a:gd name="connsiteY0" fmla="*/ 4568 h 0"/>
                  <a:gd name="connsiteX1" fmla="*/ 4567 w 0"/>
                  <a:gd name="connsiteY1" fmla="*/ 2610 h 0"/>
                  <a:gd name="connsiteX2" fmla="*/ 4567 w 0"/>
                  <a:gd name="connsiteY2" fmla="*/ 2610 h 0"/>
                  <a:gd name="connsiteX3" fmla="*/ 0 w 0"/>
                  <a:gd name="connsiteY3" fmla="*/ 0 h 0"/>
                  <a:gd name="connsiteX4" fmla="*/ 3915 w 0"/>
                  <a:gd name="connsiteY4" fmla="*/ 3263 h 0"/>
                  <a:gd name="connsiteX5" fmla="*/ 5872 w 0"/>
                  <a:gd name="connsiteY5" fmla="*/ 4568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>
                    <a:moveTo>
                      <a:pt x="5872" y="4568"/>
                    </a:moveTo>
                    <a:cubicBezTo>
                      <a:pt x="5220" y="3915"/>
                      <a:pt x="5220" y="3263"/>
                      <a:pt x="4567" y="2610"/>
                    </a:cubicBezTo>
                    <a:lnTo>
                      <a:pt x="4567" y="2610"/>
                    </a:lnTo>
                    <a:cubicBezTo>
                      <a:pt x="3263" y="1957"/>
                      <a:pt x="1305" y="1305"/>
                      <a:pt x="0" y="0"/>
                    </a:cubicBezTo>
                    <a:cubicBezTo>
                      <a:pt x="1305" y="1305"/>
                      <a:pt x="2609" y="1957"/>
                      <a:pt x="3915" y="3263"/>
                    </a:cubicBezTo>
                    <a:cubicBezTo>
                      <a:pt x="4567" y="3263"/>
                      <a:pt x="5220" y="3915"/>
                      <a:pt x="5872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EF32E6C-28C5-4AA8-BC3E-EF8114155D36}"/>
                  </a:ext>
                </a:extLst>
              </p:cNvPr>
              <p:cNvSpPr/>
              <p:nvPr/>
            </p:nvSpPr>
            <p:spPr>
              <a:xfrm>
                <a:off x="8850945" y="1744190"/>
                <a:ext cx="417614" cy="384988"/>
              </a:xfrm>
              <a:custGeom>
                <a:avLst/>
                <a:gdLst>
                  <a:gd name="connsiteX0" fmla="*/ 390861 w 417613"/>
                  <a:gd name="connsiteY0" fmla="*/ 363455 h 384987"/>
                  <a:gd name="connsiteX1" fmla="*/ 418919 w 417613"/>
                  <a:gd name="connsiteY1" fmla="*/ 387598 h 384987"/>
                  <a:gd name="connsiteX2" fmla="*/ 238823 w 417613"/>
                  <a:gd name="connsiteY2" fmla="*/ 189884 h 384987"/>
                  <a:gd name="connsiteX3" fmla="*/ 0 w 417613"/>
                  <a:gd name="connsiteY3" fmla="*/ 0 h 384987"/>
                  <a:gd name="connsiteX4" fmla="*/ 8483 w 417613"/>
                  <a:gd name="connsiteY4" fmla="*/ 15008 h 384987"/>
                  <a:gd name="connsiteX5" fmla="*/ 390861 w 417613"/>
                  <a:gd name="connsiteY5" fmla="*/ 363455 h 38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7613" h="384987">
                    <a:moveTo>
                      <a:pt x="390861" y="363455"/>
                    </a:moveTo>
                    <a:cubicBezTo>
                      <a:pt x="399996" y="371937"/>
                      <a:pt x="409131" y="379768"/>
                      <a:pt x="418919" y="387598"/>
                    </a:cubicBezTo>
                    <a:cubicBezTo>
                      <a:pt x="363455" y="315821"/>
                      <a:pt x="305380" y="247958"/>
                      <a:pt x="238823" y="189884"/>
                    </a:cubicBezTo>
                    <a:cubicBezTo>
                      <a:pt x="162478" y="122674"/>
                      <a:pt x="79608" y="63295"/>
                      <a:pt x="0" y="0"/>
                    </a:cubicBezTo>
                    <a:cubicBezTo>
                      <a:pt x="2610" y="5220"/>
                      <a:pt x="4568" y="11093"/>
                      <a:pt x="8483" y="15008"/>
                    </a:cubicBezTo>
                    <a:cubicBezTo>
                      <a:pt x="135725" y="131809"/>
                      <a:pt x="263619" y="247958"/>
                      <a:pt x="390861" y="3634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9F5A3A4-C174-42DA-AA78-47F78864EB37}"/>
                  </a:ext>
                </a:extLst>
              </p:cNvPr>
              <p:cNvSpPr/>
              <p:nvPr/>
            </p:nvSpPr>
            <p:spPr>
              <a:xfrm>
                <a:off x="5621616" y="2872399"/>
                <a:ext cx="117454" cy="169656"/>
              </a:xfrm>
              <a:custGeom>
                <a:avLst/>
                <a:gdLst>
                  <a:gd name="connsiteX0" fmla="*/ 67210 w 117453"/>
                  <a:gd name="connsiteY0" fmla="*/ 131157 h 169655"/>
                  <a:gd name="connsiteX1" fmla="*/ 121369 w 117453"/>
                  <a:gd name="connsiteY1" fmla="*/ 0 h 169655"/>
                  <a:gd name="connsiteX2" fmla="*/ 0 w 117453"/>
                  <a:gd name="connsiteY2" fmla="*/ 172266 h 169655"/>
                  <a:gd name="connsiteX3" fmla="*/ 123327 w 117453"/>
                  <a:gd name="connsiteY3" fmla="*/ 127894 h 169655"/>
                  <a:gd name="connsiteX4" fmla="*/ 67210 w 117453"/>
                  <a:gd name="connsiteY4" fmla="*/ 131157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67210" y="131157"/>
                    </a:moveTo>
                    <a:cubicBezTo>
                      <a:pt x="85481" y="86133"/>
                      <a:pt x="102446" y="45677"/>
                      <a:pt x="121369" y="0"/>
                    </a:cubicBezTo>
                    <a:cubicBezTo>
                      <a:pt x="50897" y="37194"/>
                      <a:pt x="37846" y="111581"/>
                      <a:pt x="0" y="172266"/>
                    </a:cubicBezTo>
                    <a:cubicBezTo>
                      <a:pt x="80913" y="176181"/>
                      <a:pt x="101794" y="169003"/>
                      <a:pt x="123327" y="127894"/>
                    </a:cubicBezTo>
                    <a:cubicBezTo>
                      <a:pt x="104403" y="128547"/>
                      <a:pt x="87438" y="129852"/>
                      <a:pt x="67210" y="131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67A7C1C-2970-4DB6-9134-622BCBE8D50E}"/>
                  </a:ext>
                </a:extLst>
              </p:cNvPr>
              <p:cNvSpPr/>
              <p:nvPr/>
            </p:nvSpPr>
            <p:spPr>
              <a:xfrm>
                <a:off x="6400238" y="3152984"/>
                <a:ext cx="52202" cy="176181"/>
              </a:xfrm>
              <a:custGeom>
                <a:avLst/>
                <a:gdLst>
                  <a:gd name="connsiteX0" fmla="*/ 2447 w 52201"/>
                  <a:gd name="connsiteY0" fmla="*/ 30016 h 176180"/>
                  <a:gd name="connsiteX1" fmla="*/ 489 w 52201"/>
                  <a:gd name="connsiteY1" fmla="*/ 176181 h 176180"/>
                  <a:gd name="connsiteX2" fmla="*/ 21370 w 52201"/>
                  <a:gd name="connsiteY2" fmla="*/ 181401 h 176180"/>
                  <a:gd name="connsiteX3" fmla="*/ 54649 w 52201"/>
                  <a:gd name="connsiteY3" fmla="*/ 36541 h 176180"/>
                  <a:gd name="connsiteX4" fmla="*/ 37030 w 52201"/>
                  <a:gd name="connsiteY4" fmla="*/ 0 h 176180"/>
                  <a:gd name="connsiteX5" fmla="*/ 2447 w 52201"/>
                  <a:gd name="connsiteY5" fmla="*/ 30016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76180">
                    <a:moveTo>
                      <a:pt x="2447" y="30016"/>
                    </a:moveTo>
                    <a:cubicBezTo>
                      <a:pt x="-1468" y="78303"/>
                      <a:pt x="489" y="127242"/>
                      <a:pt x="489" y="176181"/>
                    </a:cubicBezTo>
                    <a:cubicBezTo>
                      <a:pt x="7667" y="178138"/>
                      <a:pt x="14192" y="179443"/>
                      <a:pt x="21370" y="181401"/>
                    </a:cubicBezTo>
                    <a:cubicBezTo>
                      <a:pt x="32463" y="133114"/>
                      <a:pt x="45513" y="85480"/>
                      <a:pt x="54649" y="36541"/>
                    </a:cubicBezTo>
                    <a:cubicBezTo>
                      <a:pt x="56606" y="25448"/>
                      <a:pt x="43556" y="12398"/>
                      <a:pt x="37030" y="0"/>
                    </a:cubicBezTo>
                    <a:cubicBezTo>
                      <a:pt x="24633" y="10440"/>
                      <a:pt x="3099" y="18923"/>
                      <a:pt x="2447" y="30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0EF3877B-9092-4B86-AA4C-2460612C2294}"/>
                  </a:ext>
                </a:extLst>
              </p:cNvPr>
              <p:cNvSpPr/>
              <p:nvPr/>
            </p:nvSpPr>
            <p:spPr>
              <a:xfrm>
                <a:off x="7463560" y="3659993"/>
                <a:ext cx="137030" cy="189231"/>
              </a:xfrm>
              <a:custGeom>
                <a:avLst/>
                <a:gdLst>
                  <a:gd name="connsiteX0" fmla="*/ 32098 w 137029"/>
                  <a:gd name="connsiteY0" fmla="*/ 191189 h 189231"/>
                  <a:gd name="connsiteX1" fmla="*/ 141069 w 137029"/>
                  <a:gd name="connsiteY1" fmla="*/ 11745 h 189231"/>
                  <a:gd name="connsiteX2" fmla="*/ 127366 w 137029"/>
                  <a:gd name="connsiteY2" fmla="*/ 0 h 189231"/>
                  <a:gd name="connsiteX3" fmla="*/ 13175 w 137029"/>
                  <a:gd name="connsiteY3" fmla="*/ 133767 h 189231"/>
                  <a:gd name="connsiteX4" fmla="*/ 32098 w 137029"/>
                  <a:gd name="connsiteY4" fmla="*/ 191189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29" h="189231">
                    <a:moveTo>
                      <a:pt x="32098" y="191189"/>
                    </a:moveTo>
                    <a:cubicBezTo>
                      <a:pt x="30140" y="107666"/>
                      <a:pt x="126061" y="80912"/>
                      <a:pt x="141069" y="11745"/>
                    </a:cubicBezTo>
                    <a:cubicBezTo>
                      <a:pt x="136501" y="7830"/>
                      <a:pt x="131933" y="3915"/>
                      <a:pt x="127366" y="0"/>
                    </a:cubicBezTo>
                    <a:cubicBezTo>
                      <a:pt x="88867" y="44371"/>
                      <a:pt x="46453" y="86133"/>
                      <a:pt x="13175" y="133767"/>
                    </a:cubicBezTo>
                    <a:cubicBezTo>
                      <a:pt x="-11621" y="169003"/>
                      <a:pt x="777" y="186621"/>
                      <a:pt x="32098" y="1911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A00A3FA6-8281-46E2-B837-F291F90B9087}"/>
                  </a:ext>
                </a:extLst>
              </p:cNvPr>
              <p:cNvSpPr/>
              <p:nvPr/>
            </p:nvSpPr>
            <p:spPr>
              <a:xfrm>
                <a:off x="7267572" y="3536666"/>
                <a:ext cx="117454" cy="169656"/>
              </a:xfrm>
              <a:custGeom>
                <a:avLst/>
                <a:gdLst>
                  <a:gd name="connsiteX0" fmla="*/ 27762 w 117453"/>
                  <a:gd name="connsiteY0" fmla="*/ 170961 h 169655"/>
                  <a:gd name="connsiteX1" fmla="*/ 123030 w 117453"/>
                  <a:gd name="connsiteY1" fmla="*/ 8483 h 169655"/>
                  <a:gd name="connsiteX2" fmla="*/ 110632 w 117453"/>
                  <a:gd name="connsiteY2" fmla="*/ 0 h 169655"/>
                  <a:gd name="connsiteX3" fmla="*/ 14059 w 117453"/>
                  <a:gd name="connsiteY3" fmla="*/ 103751 h 169655"/>
                  <a:gd name="connsiteX4" fmla="*/ 27762 w 117453"/>
                  <a:gd name="connsiteY4" fmla="*/ 170961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27762" y="170961"/>
                    </a:moveTo>
                    <a:cubicBezTo>
                      <a:pt x="60388" y="114844"/>
                      <a:pt x="91709" y="61990"/>
                      <a:pt x="123030" y="8483"/>
                    </a:cubicBezTo>
                    <a:cubicBezTo>
                      <a:pt x="119115" y="5873"/>
                      <a:pt x="115200" y="2610"/>
                      <a:pt x="110632" y="0"/>
                    </a:cubicBezTo>
                    <a:cubicBezTo>
                      <a:pt x="78006" y="34584"/>
                      <a:pt x="44075" y="67210"/>
                      <a:pt x="14059" y="103751"/>
                    </a:cubicBezTo>
                    <a:cubicBezTo>
                      <a:pt x="-6822" y="129199"/>
                      <a:pt x="-6169" y="155300"/>
                      <a:pt x="27762" y="1709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771338B4-992A-4709-B2A1-7B7C7131D7D7}"/>
                  </a:ext>
                </a:extLst>
              </p:cNvPr>
              <p:cNvSpPr/>
              <p:nvPr/>
            </p:nvSpPr>
            <p:spPr>
              <a:xfrm>
                <a:off x="6478377" y="3869452"/>
                <a:ext cx="130504" cy="176181"/>
              </a:xfrm>
              <a:custGeom>
                <a:avLst/>
                <a:gdLst>
                  <a:gd name="connsiteX0" fmla="*/ 127894 w 130504"/>
                  <a:gd name="connsiteY0" fmla="*/ 0 h 176180"/>
                  <a:gd name="connsiteX1" fmla="*/ 0 w 130504"/>
                  <a:gd name="connsiteY1" fmla="*/ 179443 h 176180"/>
                  <a:gd name="connsiteX2" fmla="*/ 127894 w 130504"/>
                  <a:gd name="connsiteY2" fmla="*/ 0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504" h="176180">
                    <a:moveTo>
                      <a:pt x="127894" y="0"/>
                    </a:moveTo>
                    <a:cubicBezTo>
                      <a:pt x="85481" y="59379"/>
                      <a:pt x="42414" y="119411"/>
                      <a:pt x="0" y="179443"/>
                    </a:cubicBezTo>
                    <a:cubicBezTo>
                      <a:pt x="92006" y="141597"/>
                      <a:pt x="152038" y="48287"/>
                      <a:pt x="1278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F9C10D9D-AE94-4EFE-8C3E-B60E295EA1DB}"/>
                  </a:ext>
                </a:extLst>
              </p:cNvPr>
              <p:cNvSpPr/>
              <p:nvPr/>
            </p:nvSpPr>
            <p:spPr>
              <a:xfrm>
                <a:off x="6613449" y="4350538"/>
                <a:ext cx="130504" cy="65252"/>
              </a:xfrm>
              <a:custGeom>
                <a:avLst/>
                <a:gdLst>
                  <a:gd name="connsiteX0" fmla="*/ 0 w 130504"/>
                  <a:gd name="connsiteY0" fmla="*/ 29838 h 65252"/>
                  <a:gd name="connsiteX1" fmla="*/ 88090 w 130504"/>
                  <a:gd name="connsiteY1" fmla="*/ 68990 h 65252"/>
                  <a:gd name="connsiteX2" fmla="*/ 133115 w 130504"/>
                  <a:gd name="connsiteY2" fmla="*/ 57244 h 65252"/>
                  <a:gd name="connsiteX3" fmla="*/ 111581 w 130504"/>
                  <a:gd name="connsiteY3" fmla="*/ 14178 h 65252"/>
                  <a:gd name="connsiteX4" fmla="*/ 0 w 130504"/>
                  <a:gd name="connsiteY4" fmla="*/ 29838 h 6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04" h="65252">
                    <a:moveTo>
                      <a:pt x="0" y="29838"/>
                    </a:moveTo>
                    <a:cubicBezTo>
                      <a:pt x="31974" y="44194"/>
                      <a:pt x="58727" y="60507"/>
                      <a:pt x="88090" y="68990"/>
                    </a:cubicBezTo>
                    <a:cubicBezTo>
                      <a:pt x="100488" y="72905"/>
                      <a:pt x="117454" y="61812"/>
                      <a:pt x="133115" y="57244"/>
                    </a:cubicBezTo>
                    <a:cubicBezTo>
                      <a:pt x="126589" y="42236"/>
                      <a:pt x="123327" y="20703"/>
                      <a:pt x="111581" y="14178"/>
                    </a:cubicBezTo>
                    <a:cubicBezTo>
                      <a:pt x="75693" y="-7356"/>
                      <a:pt x="38499" y="-6050"/>
                      <a:pt x="0" y="298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0551C941-6FFA-49E9-ADC8-3579ECFE0970}"/>
                  </a:ext>
                </a:extLst>
              </p:cNvPr>
              <p:cNvSpPr/>
              <p:nvPr/>
            </p:nvSpPr>
            <p:spPr>
              <a:xfrm>
                <a:off x="6139719" y="2857391"/>
                <a:ext cx="163130" cy="78303"/>
              </a:xfrm>
              <a:custGeom>
                <a:avLst/>
                <a:gdLst>
                  <a:gd name="connsiteX0" fmla="*/ 79608 w 163130"/>
                  <a:gd name="connsiteY0" fmla="*/ 82870 h 78302"/>
                  <a:gd name="connsiteX1" fmla="*/ 166393 w 163130"/>
                  <a:gd name="connsiteY1" fmla="*/ 23491 h 78302"/>
                  <a:gd name="connsiteX2" fmla="*/ 0 w 163130"/>
                  <a:gd name="connsiteY2" fmla="*/ 0 h 78302"/>
                  <a:gd name="connsiteX3" fmla="*/ 79608 w 163130"/>
                  <a:gd name="connsiteY3" fmla="*/ 82870 h 7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130" h="78302">
                    <a:moveTo>
                      <a:pt x="79608" y="82870"/>
                    </a:moveTo>
                    <a:cubicBezTo>
                      <a:pt x="116149" y="58074"/>
                      <a:pt x="140292" y="41109"/>
                      <a:pt x="166393" y="23491"/>
                    </a:cubicBezTo>
                    <a:cubicBezTo>
                      <a:pt x="111581" y="15660"/>
                      <a:pt x="61337" y="8483"/>
                      <a:pt x="0" y="0"/>
                    </a:cubicBezTo>
                    <a:cubicBezTo>
                      <a:pt x="30669" y="31321"/>
                      <a:pt x="55464" y="57422"/>
                      <a:pt x="79608" y="82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79F49E74-FF33-4814-8842-0090F20FB4CF}"/>
                  </a:ext>
                </a:extLst>
              </p:cNvPr>
              <p:cNvSpPr/>
              <p:nvPr/>
            </p:nvSpPr>
            <p:spPr>
              <a:xfrm>
                <a:off x="6361576" y="3453009"/>
                <a:ext cx="78303" cy="110929"/>
              </a:xfrm>
              <a:custGeom>
                <a:avLst/>
                <a:gdLst>
                  <a:gd name="connsiteX0" fmla="*/ 69167 w 78302"/>
                  <a:gd name="connsiteY0" fmla="*/ 96708 h 110928"/>
                  <a:gd name="connsiteX1" fmla="*/ 82218 w 78302"/>
                  <a:gd name="connsiteY1" fmla="*/ 96055 h 110928"/>
                  <a:gd name="connsiteX2" fmla="*/ 80912 w 78302"/>
                  <a:gd name="connsiteY2" fmla="*/ 12532 h 110928"/>
                  <a:gd name="connsiteX3" fmla="*/ 57422 w 78302"/>
                  <a:gd name="connsiteY3" fmla="*/ 135 h 110928"/>
                  <a:gd name="connsiteX4" fmla="*/ 9135 w 78302"/>
                  <a:gd name="connsiteY4" fmla="*/ 65387 h 110928"/>
                  <a:gd name="connsiteX5" fmla="*/ 0 w 78302"/>
                  <a:gd name="connsiteY5" fmla="*/ 109758 h 110928"/>
                  <a:gd name="connsiteX6" fmla="*/ 10440 w 78302"/>
                  <a:gd name="connsiteY6" fmla="*/ 112368 h 110928"/>
                  <a:gd name="connsiteX7" fmla="*/ 45024 w 78302"/>
                  <a:gd name="connsiteY7" fmla="*/ 38633 h 110928"/>
                  <a:gd name="connsiteX8" fmla="*/ 69167 w 78302"/>
                  <a:gd name="connsiteY8" fmla="*/ 9670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02" h="110928">
                    <a:moveTo>
                      <a:pt x="69167" y="96708"/>
                    </a:moveTo>
                    <a:cubicBezTo>
                      <a:pt x="73735" y="96708"/>
                      <a:pt x="78303" y="96055"/>
                      <a:pt x="82218" y="96055"/>
                    </a:cubicBezTo>
                    <a:cubicBezTo>
                      <a:pt x="82218" y="67997"/>
                      <a:pt x="83523" y="39938"/>
                      <a:pt x="80912" y="12532"/>
                    </a:cubicBezTo>
                    <a:cubicBezTo>
                      <a:pt x="80260" y="7312"/>
                      <a:pt x="58727" y="-1170"/>
                      <a:pt x="57422" y="135"/>
                    </a:cubicBezTo>
                    <a:cubicBezTo>
                      <a:pt x="39804" y="21015"/>
                      <a:pt x="22838" y="42549"/>
                      <a:pt x="9135" y="65387"/>
                    </a:cubicBezTo>
                    <a:cubicBezTo>
                      <a:pt x="1957" y="77784"/>
                      <a:pt x="2610" y="94750"/>
                      <a:pt x="0" y="109758"/>
                    </a:cubicBezTo>
                    <a:cubicBezTo>
                      <a:pt x="3263" y="110411"/>
                      <a:pt x="7178" y="111063"/>
                      <a:pt x="10440" y="112368"/>
                    </a:cubicBezTo>
                    <a:cubicBezTo>
                      <a:pt x="20228" y="92140"/>
                      <a:pt x="30016" y="71259"/>
                      <a:pt x="45024" y="38633"/>
                    </a:cubicBezTo>
                    <a:cubicBezTo>
                      <a:pt x="56117" y="66039"/>
                      <a:pt x="62642" y="81047"/>
                      <a:pt x="69167" y="967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B47F6F3E-0657-4711-8779-A6FA74FBF403}"/>
                  </a:ext>
                </a:extLst>
              </p:cNvPr>
              <p:cNvSpPr/>
              <p:nvPr/>
            </p:nvSpPr>
            <p:spPr>
              <a:xfrm>
                <a:off x="7641167" y="3872715"/>
                <a:ext cx="91353" cy="163130"/>
              </a:xfrm>
              <a:custGeom>
                <a:avLst/>
                <a:gdLst>
                  <a:gd name="connsiteX0" fmla="*/ 1308 w 91353"/>
                  <a:gd name="connsiteY0" fmla="*/ 163783 h 163130"/>
                  <a:gd name="connsiteX1" fmla="*/ 43722 w 91353"/>
                  <a:gd name="connsiteY1" fmla="*/ 84175 h 163130"/>
                  <a:gd name="connsiteX2" fmla="*/ 94619 w 91353"/>
                  <a:gd name="connsiteY2" fmla="*/ 8483 h 163130"/>
                  <a:gd name="connsiteX3" fmla="*/ 80263 w 91353"/>
                  <a:gd name="connsiteY3" fmla="*/ 0 h 163130"/>
                  <a:gd name="connsiteX4" fmla="*/ 1308 w 91353"/>
                  <a:gd name="connsiteY4" fmla="*/ 163783 h 16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53" h="163130">
                    <a:moveTo>
                      <a:pt x="1308" y="163783"/>
                    </a:moveTo>
                    <a:cubicBezTo>
                      <a:pt x="15011" y="137030"/>
                      <a:pt x="28062" y="110276"/>
                      <a:pt x="43722" y="84175"/>
                    </a:cubicBezTo>
                    <a:cubicBezTo>
                      <a:pt x="59383" y="58075"/>
                      <a:pt x="77654" y="33278"/>
                      <a:pt x="94619" y="8483"/>
                    </a:cubicBezTo>
                    <a:cubicBezTo>
                      <a:pt x="90051" y="5873"/>
                      <a:pt x="84831" y="2610"/>
                      <a:pt x="80263" y="0"/>
                    </a:cubicBezTo>
                    <a:cubicBezTo>
                      <a:pt x="38502" y="47634"/>
                      <a:pt x="-8479" y="92005"/>
                      <a:pt x="1308" y="1637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8D165F2D-15DB-4F69-8072-E90D61198B77}"/>
                  </a:ext>
                </a:extLst>
              </p:cNvPr>
              <p:cNvSpPr/>
              <p:nvPr/>
            </p:nvSpPr>
            <p:spPr>
              <a:xfrm>
                <a:off x="5836296" y="3494252"/>
                <a:ext cx="52202" cy="110929"/>
              </a:xfrm>
              <a:custGeom>
                <a:avLst/>
                <a:gdLst>
                  <a:gd name="connsiteX0" fmla="*/ 0 w 52201"/>
                  <a:gd name="connsiteY0" fmla="*/ 4568 h 110928"/>
                  <a:gd name="connsiteX1" fmla="*/ 6525 w 52201"/>
                  <a:gd name="connsiteY1" fmla="*/ 94616 h 110928"/>
                  <a:gd name="connsiteX2" fmla="*/ 41761 w 52201"/>
                  <a:gd name="connsiteY2" fmla="*/ 116801 h 110928"/>
                  <a:gd name="connsiteX3" fmla="*/ 53507 w 52201"/>
                  <a:gd name="connsiteY3" fmla="*/ 82218 h 110928"/>
                  <a:gd name="connsiteX4" fmla="*/ 15660 w 52201"/>
                  <a:gd name="connsiteY4" fmla="*/ 0 h 110928"/>
                  <a:gd name="connsiteX5" fmla="*/ 0 w 52201"/>
                  <a:gd name="connsiteY5" fmla="*/ 456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10928">
                    <a:moveTo>
                      <a:pt x="0" y="4568"/>
                    </a:moveTo>
                    <a:cubicBezTo>
                      <a:pt x="1305" y="34584"/>
                      <a:pt x="0" y="65905"/>
                      <a:pt x="6525" y="94616"/>
                    </a:cubicBezTo>
                    <a:cubicBezTo>
                      <a:pt x="8483" y="104403"/>
                      <a:pt x="29363" y="109624"/>
                      <a:pt x="41761" y="116801"/>
                    </a:cubicBezTo>
                    <a:cubicBezTo>
                      <a:pt x="46329" y="105056"/>
                      <a:pt x="56769" y="91353"/>
                      <a:pt x="53507" y="82218"/>
                    </a:cubicBezTo>
                    <a:cubicBezTo>
                      <a:pt x="43719" y="54159"/>
                      <a:pt x="28711" y="27406"/>
                      <a:pt x="15660" y="0"/>
                    </a:cubicBezTo>
                    <a:cubicBezTo>
                      <a:pt x="10440" y="1957"/>
                      <a:pt x="5220" y="3263"/>
                      <a:pt x="0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3138833F-D2B9-4E22-B3A2-F7A9C5042B45}"/>
                  </a:ext>
                </a:extLst>
              </p:cNvPr>
              <p:cNvSpPr/>
              <p:nvPr/>
            </p:nvSpPr>
            <p:spPr>
              <a:xfrm>
                <a:off x="5269255" y="1649574"/>
                <a:ext cx="58727" cy="189231"/>
              </a:xfrm>
              <a:custGeom>
                <a:avLst/>
                <a:gdLst>
                  <a:gd name="connsiteX0" fmla="*/ 0 w 58726"/>
                  <a:gd name="connsiteY0" fmla="*/ 190536 h 189231"/>
                  <a:gd name="connsiteX1" fmla="*/ 18271 w 58726"/>
                  <a:gd name="connsiteY1" fmla="*/ 194451 h 189231"/>
                  <a:gd name="connsiteX2" fmla="*/ 61990 w 58726"/>
                  <a:gd name="connsiteY2" fmla="*/ 5220 h 189231"/>
                  <a:gd name="connsiteX3" fmla="*/ 39151 w 58726"/>
                  <a:gd name="connsiteY3" fmla="*/ 0 h 189231"/>
                  <a:gd name="connsiteX4" fmla="*/ 0 w 58726"/>
                  <a:gd name="connsiteY4" fmla="*/ 190536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726" h="189231">
                    <a:moveTo>
                      <a:pt x="0" y="190536"/>
                    </a:moveTo>
                    <a:cubicBezTo>
                      <a:pt x="5873" y="191841"/>
                      <a:pt x="11745" y="193146"/>
                      <a:pt x="18271" y="194451"/>
                    </a:cubicBezTo>
                    <a:cubicBezTo>
                      <a:pt x="32626" y="131157"/>
                      <a:pt x="47634" y="68515"/>
                      <a:pt x="61990" y="5220"/>
                    </a:cubicBezTo>
                    <a:cubicBezTo>
                      <a:pt x="54159" y="3263"/>
                      <a:pt x="46982" y="1958"/>
                      <a:pt x="39151" y="0"/>
                    </a:cubicBezTo>
                    <a:cubicBezTo>
                      <a:pt x="26101" y="63295"/>
                      <a:pt x="13050" y="126589"/>
                      <a:pt x="0" y="1905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2B97E24B-6F5C-4A36-824C-1887FC425403}"/>
                  </a:ext>
                </a:extLst>
              </p:cNvPr>
              <p:cNvSpPr/>
              <p:nvPr/>
            </p:nvSpPr>
            <p:spPr>
              <a:xfrm>
                <a:off x="6709370" y="4812998"/>
                <a:ext cx="143555" cy="110929"/>
              </a:xfrm>
              <a:custGeom>
                <a:avLst/>
                <a:gdLst>
                  <a:gd name="connsiteX0" fmla="*/ 0 w 143554"/>
                  <a:gd name="connsiteY0" fmla="*/ 101141 h 110928"/>
                  <a:gd name="connsiteX1" fmla="*/ 10440 w 143554"/>
                  <a:gd name="connsiteY1" fmla="*/ 115496 h 110928"/>
                  <a:gd name="connsiteX2" fmla="*/ 143555 w 143554"/>
                  <a:gd name="connsiteY2" fmla="*/ 22838 h 110928"/>
                  <a:gd name="connsiteX3" fmla="*/ 127894 w 143554"/>
                  <a:gd name="connsiteY3" fmla="*/ 0 h 110928"/>
                  <a:gd name="connsiteX4" fmla="*/ 0 w 143554"/>
                  <a:gd name="connsiteY4" fmla="*/ 101141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54" h="110928">
                    <a:moveTo>
                      <a:pt x="0" y="101141"/>
                    </a:moveTo>
                    <a:cubicBezTo>
                      <a:pt x="3263" y="105709"/>
                      <a:pt x="7178" y="110929"/>
                      <a:pt x="10440" y="115496"/>
                    </a:cubicBezTo>
                    <a:cubicBezTo>
                      <a:pt x="54812" y="84828"/>
                      <a:pt x="99183" y="54160"/>
                      <a:pt x="143555" y="22838"/>
                    </a:cubicBezTo>
                    <a:cubicBezTo>
                      <a:pt x="138335" y="15008"/>
                      <a:pt x="133115" y="7830"/>
                      <a:pt x="127894" y="0"/>
                    </a:cubicBezTo>
                    <a:cubicBezTo>
                      <a:pt x="85480" y="33931"/>
                      <a:pt x="42414" y="67210"/>
                      <a:pt x="0" y="101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8D3902BD-A5FB-4A95-A415-E5B369CFAA4E}"/>
                  </a:ext>
                </a:extLst>
              </p:cNvPr>
              <p:cNvSpPr/>
              <p:nvPr/>
            </p:nvSpPr>
            <p:spPr>
              <a:xfrm>
                <a:off x="5728630" y="2726234"/>
                <a:ext cx="45677" cy="91353"/>
              </a:xfrm>
              <a:custGeom>
                <a:avLst/>
                <a:gdLst>
                  <a:gd name="connsiteX0" fmla="*/ 51549 w 45676"/>
                  <a:gd name="connsiteY0" fmla="*/ 93963 h 91352"/>
                  <a:gd name="connsiteX1" fmla="*/ 33278 w 45676"/>
                  <a:gd name="connsiteY1" fmla="*/ 3263 h 91352"/>
                  <a:gd name="connsiteX2" fmla="*/ 17618 w 45676"/>
                  <a:gd name="connsiteY2" fmla="*/ 0 h 91352"/>
                  <a:gd name="connsiteX3" fmla="*/ 0 w 45676"/>
                  <a:gd name="connsiteY3" fmla="*/ 78303 h 91352"/>
                  <a:gd name="connsiteX4" fmla="*/ 51549 w 45676"/>
                  <a:gd name="connsiteY4" fmla="*/ 93963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76" h="91352">
                    <a:moveTo>
                      <a:pt x="51549" y="93963"/>
                    </a:moveTo>
                    <a:cubicBezTo>
                      <a:pt x="44371" y="57422"/>
                      <a:pt x="39151" y="30016"/>
                      <a:pt x="33278" y="3263"/>
                    </a:cubicBezTo>
                    <a:cubicBezTo>
                      <a:pt x="28058" y="1958"/>
                      <a:pt x="22838" y="653"/>
                      <a:pt x="17618" y="0"/>
                    </a:cubicBezTo>
                    <a:cubicBezTo>
                      <a:pt x="10440" y="26101"/>
                      <a:pt x="652" y="52202"/>
                      <a:pt x="0" y="78303"/>
                    </a:cubicBezTo>
                    <a:cubicBezTo>
                      <a:pt x="0" y="82870"/>
                      <a:pt x="35889" y="88743"/>
                      <a:pt x="51549" y="939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4E3BBDD6-33AC-49A5-8300-4A5C88019C8B}"/>
                  </a:ext>
                </a:extLst>
              </p:cNvPr>
              <p:cNvSpPr/>
              <p:nvPr/>
            </p:nvSpPr>
            <p:spPr>
              <a:xfrm>
                <a:off x="7647457" y="4291633"/>
                <a:ext cx="58727" cy="123979"/>
              </a:xfrm>
              <a:custGeom>
                <a:avLst/>
                <a:gdLst>
                  <a:gd name="connsiteX0" fmla="*/ 16551 w 58726"/>
                  <a:gd name="connsiteY0" fmla="*/ 123979 h 123979"/>
                  <a:gd name="connsiteX1" fmla="*/ 64185 w 58726"/>
                  <a:gd name="connsiteY1" fmla="*/ 0 h 123979"/>
                  <a:gd name="connsiteX2" fmla="*/ 16551 w 58726"/>
                  <a:gd name="connsiteY2" fmla="*/ 123979 h 12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726" h="123979">
                    <a:moveTo>
                      <a:pt x="16551" y="123979"/>
                    </a:moveTo>
                    <a:cubicBezTo>
                      <a:pt x="32864" y="82870"/>
                      <a:pt x="45915" y="48286"/>
                      <a:pt x="64185" y="0"/>
                    </a:cubicBezTo>
                    <a:cubicBezTo>
                      <a:pt x="-4330" y="37846"/>
                      <a:pt x="-14117" y="65252"/>
                      <a:pt x="16551" y="12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15EF8CFD-03A0-4CB8-802D-BB49F21750DB}"/>
                  </a:ext>
                </a:extLst>
              </p:cNvPr>
              <p:cNvSpPr/>
              <p:nvPr/>
            </p:nvSpPr>
            <p:spPr>
              <a:xfrm>
                <a:off x="6734818" y="4431925"/>
                <a:ext cx="71777" cy="91353"/>
              </a:xfrm>
              <a:custGeom>
                <a:avLst/>
                <a:gdLst>
                  <a:gd name="connsiteX0" fmla="*/ 0 w 71777"/>
                  <a:gd name="connsiteY0" fmla="*/ 76997 h 91352"/>
                  <a:gd name="connsiteX1" fmla="*/ 20880 w 71777"/>
                  <a:gd name="connsiteY1" fmla="*/ 92005 h 91352"/>
                  <a:gd name="connsiteX2" fmla="*/ 74387 w 71777"/>
                  <a:gd name="connsiteY2" fmla="*/ 13703 h 91352"/>
                  <a:gd name="connsiteX3" fmla="*/ 55464 w 71777"/>
                  <a:gd name="connsiteY3" fmla="*/ 0 h 91352"/>
                  <a:gd name="connsiteX4" fmla="*/ 0 w 71777"/>
                  <a:gd name="connsiteY4" fmla="*/ 76997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77" h="91352">
                    <a:moveTo>
                      <a:pt x="0" y="76997"/>
                    </a:moveTo>
                    <a:cubicBezTo>
                      <a:pt x="7178" y="82218"/>
                      <a:pt x="14355" y="86785"/>
                      <a:pt x="20880" y="92005"/>
                    </a:cubicBezTo>
                    <a:cubicBezTo>
                      <a:pt x="38499" y="65905"/>
                      <a:pt x="56117" y="39804"/>
                      <a:pt x="74387" y="13703"/>
                    </a:cubicBezTo>
                    <a:cubicBezTo>
                      <a:pt x="67862" y="9135"/>
                      <a:pt x="61990" y="4568"/>
                      <a:pt x="55464" y="0"/>
                    </a:cubicBezTo>
                    <a:cubicBezTo>
                      <a:pt x="37193" y="25448"/>
                      <a:pt x="18923" y="50897"/>
                      <a:pt x="0" y="769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EC813593-CA1E-4A38-AFDC-7487CFA04E48}"/>
              </a:ext>
            </a:extLst>
          </p:cNvPr>
          <p:cNvGrpSpPr/>
          <p:nvPr/>
        </p:nvGrpSpPr>
        <p:grpSpPr>
          <a:xfrm flipH="1">
            <a:off x="6547846" y="2956636"/>
            <a:ext cx="3290031" cy="3456964"/>
            <a:chOff x="6446339" y="1280897"/>
            <a:chExt cx="4320717" cy="5285178"/>
          </a:xfrm>
        </p:grpSpPr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99E425B-2B92-486A-A976-1217866C9CF2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F93A206A-3403-4844-B75F-92C59700BC4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D414777-1DED-4856-8E3D-5A949B475E5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DE8DB440-A87D-4185-B9E7-E0EC441ED28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5FFC12B-3285-451C-8F47-A945C7EAAD28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C0C224D6-443D-4E57-8466-2E09DCF8AD8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3EBFD99-7D7E-4ACC-AEB1-5CD6056D74DA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2014D5-EF50-4C1E-A038-0BE234FDD295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9AB0436-4973-4D40-A90A-CB07DE2ED971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DEC38A1-3816-4F90-8A24-956C53B3E1A4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878BD95-C98A-4B44-A58D-B2EFA8C802EF}"/>
              </a:ext>
            </a:extLst>
          </p:cNvPr>
          <p:cNvSpPr>
            <a:spLocks noGrp="1"/>
          </p:cNvSpPr>
          <p:nvPr>
            <p:ph type="pic" sz="quarter" idx="4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286EDF8-BC87-46C9-9EF7-89819F015D2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/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7BFDB803-1CA3-47D5-B56A-122A3626637C}"/>
              </a:ext>
            </a:extLst>
          </p:cNvPr>
          <p:cNvCxnSpPr>
            <a:cxnSpLocks/>
          </p:cNvCxnSpPr>
          <p:nvPr/>
        </p:nvCxnSpPr>
        <p:spPr>
          <a:xfrm>
            <a:off x="801384" y="5240094"/>
            <a:ext cx="3277457" cy="0"/>
          </a:xfrm>
          <a:prstGeom prst="line">
            <a:avLst/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82338D1F-485A-488B-ACB0-CCA6259A16E4}"/>
              </a:ext>
            </a:extLst>
          </p:cNvPr>
          <p:cNvSpPr txBox="1"/>
          <p:nvPr/>
        </p:nvSpPr>
        <p:spPr>
          <a:xfrm>
            <a:off x="980861" y="5221339"/>
            <a:ext cx="2918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5"/>
                </a:solidFill>
                <a:latin typeface="Chiller" panose="04020404031007020602" pitchFamily="82" charset="0"/>
                <a:ea typeface="Adobe 고딕 Std B" panose="020B0800000000000000" pitchFamily="34" charset="-127"/>
                <a:cs typeface="Arial" pitchFamily="34" charset="0"/>
              </a:rPr>
              <a:t>Name Here</a:t>
            </a:r>
            <a:endParaRPr lang="ko-KR" altLang="en-US" sz="4800" b="1" dirty="0">
              <a:solidFill>
                <a:schemeClr val="accent5"/>
              </a:solidFill>
              <a:latin typeface="Chiller" panose="04020404031007020602" pitchFamily="82" charset="0"/>
              <a:ea typeface="Adobe 고딕 Std B" panose="020B0800000000000000" pitchFamily="34" charset="-127"/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391FB25-D93B-4216-8C04-99AD940EE130}"/>
              </a:ext>
            </a:extLst>
          </p:cNvPr>
          <p:cNvSpPr txBox="1"/>
          <p:nvPr/>
        </p:nvSpPr>
        <p:spPr>
          <a:xfrm>
            <a:off x="4636747" y="5221339"/>
            <a:ext cx="2918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2"/>
                </a:solidFill>
                <a:latin typeface="Chiller" panose="04020404031007020602" pitchFamily="82" charset="0"/>
                <a:ea typeface="Adobe 고딕 Std B" panose="020B0800000000000000" pitchFamily="34" charset="-127"/>
                <a:cs typeface="Arial" pitchFamily="34" charset="0"/>
              </a:rPr>
              <a:t>Name Here</a:t>
            </a:r>
            <a:endParaRPr lang="ko-KR" altLang="en-US" sz="4800" b="1" dirty="0">
              <a:solidFill>
                <a:schemeClr val="accent2"/>
              </a:solidFill>
              <a:latin typeface="Chiller" panose="04020404031007020602" pitchFamily="82" charset="0"/>
              <a:ea typeface="Adobe 고딕 Std B" panose="020B0800000000000000" pitchFamily="34" charset="-127"/>
              <a:cs typeface="Arial" pitchFamily="34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BFDEF312-E0EE-4D14-80D9-BB473274D79A}"/>
              </a:ext>
            </a:extLst>
          </p:cNvPr>
          <p:cNvCxnSpPr>
            <a:cxnSpLocks/>
          </p:cNvCxnSpPr>
          <p:nvPr/>
        </p:nvCxnSpPr>
        <p:spPr>
          <a:xfrm>
            <a:off x="4457272" y="5240094"/>
            <a:ext cx="3277457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7807782F-AE72-46C0-9CEC-7FFB67BD9A63}"/>
              </a:ext>
            </a:extLst>
          </p:cNvPr>
          <p:cNvSpPr/>
          <p:nvPr/>
        </p:nvSpPr>
        <p:spPr>
          <a:xfrm>
            <a:off x="5834405" y="5867671"/>
            <a:ext cx="523188" cy="493098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2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0766C62F-36F0-4E3F-BF18-1866003BDEAA}"/>
              </a:ext>
            </a:extLst>
          </p:cNvPr>
          <p:cNvGrpSpPr/>
          <p:nvPr/>
        </p:nvGrpSpPr>
        <p:grpSpPr>
          <a:xfrm>
            <a:off x="4907621" y="6112189"/>
            <a:ext cx="2376756" cy="4063"/>
            <a:chOff x="4907621" y="5422286"/>
            <a:chExt cx="2376756" cy="4063"/>
          </a:xfrm>
        </p:grpSpPr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421D001-357C-4B15-A8B1-26085343C5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07621" y="5422286"/>
              <a:ext cx="660972" cy="4063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32262867-EE09-4DA6-A514-DED0F6045B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23405" y="5422286"/>
              <a:ext cx="660972" cy="4063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ABA54426-3611-423D-973A-C7C93B39203E}"/>
              </a:ext>
            </a:extLst>
          </p:cNvPr>
          <p:cNvCxnSpPr>
            <a:cxnSpLocks/>
          </p:cNvCxnSpPr>
          <p:nvPr/>
        </p:nvCxnSpPr>
        <p:spPr>
          <a:xfrm>
            <a:off x="8113159" y="5240094"/>
            <a:ext cx="3277457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TextBox 93">
            <a:extLst>
              <a:ext uri="{FF2B5EF4-FFF2-40B4-BE49-F238E27FC236}">
                <a16:creationId xmlns:a16="http://schemas.microsoft.com/office/drawing/2014/main" id="{44B14A36-1094-4059-B245-C4FE75E06390}"/>
              </a:ext>
            </a:extLst>
          </p:cNvPr>
          <p:cNvSpPr txBox="1"/>
          <p:nvPr/>
        </p:nvSpPr>
        <p:spPr>
          <a:xfrm>
            <a:off x="8292636" y="5221339"/>
            <a:ext cx="2918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4"/>
                </a:solidFill>
                <a:latin typeface="Chiller" panose="04020404031007020602" pitchFamily="82" charset="0"/>
                <a:ea typeface="Adobe 고딕 Std B" panose="020B0800000000000000" pitchFamily="34" charset="-127"/>
                <a:cs typeface="Arial" pitchFamily="34" charset="0"/>
              </a:rPr>
              <a:t>Name Here</a:t>
            </a:r>
            <a:endParaRPr lang="ko-KR" altLang="en-US" sz="4800" b="1" dirty="0">
              <a:solidFill>
                <a:schemeClr val="accent4"/>
              </a:solidFill>
              <a:latin typeface="Chiller" panose="04020404031007020602" pitchFamily="82" charset="0"/>
              <a:ea typeface="Adobe 고딕 Std B" panose="020B0800000000000000" pitchFamily="34" charset="-127"/>
              <a:cs typeface="Arial" pitchFamily="34" charset="0"/>
            </a:endParaRP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958C733E-86F9-47E0-B0EC-AA73E6B77FDB}"/>
              </a:ext>
            </a:extLst>
          </p:cNvPr>
          <p:cNvGrpSpPr/>
          <p:nvPr/>
        </p:nvGrpSpPr>
        <p:grpSpPr>
          <a:xfrm>
            <a:off x="8563509" y="6069059"/>
            <a:ext cx="2376756" cy="4063"/>
            <a:chOff x="4907621" y="5422286"/>
            <a:chExt cx="2376756" cy="4063"/>
          </a:xfrm>
        </p:grpSpPr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C1045BC-5868-494A-84C6-7EF7808FC6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07621" y="5422286"/>
              <a:ext cx="660972" cy="4063"/>
            </a:xfrm>
            <a:prstGeom prst="line">
              <a:avLst/>
            </a:prstGeom>
            <a:ln w="254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E895FB89-A8AE-4557-9769-ED34EE00F5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23405" y="5422286"/>
              <a:ext cx="660972" cy="4063"/>
            </a:xfrm>
            <a:prstGeom prst="line">
              <a:avLst/>
            </a:prstGeom>
            <a:ln w="254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B367282E-57C7-47E1-A310-E9FCAC913239}"/>
              </a:ext>
            </a:extLst>
          </p:cNvPr>
          <p:cNvGrpSpPr/>
          <p:nvPr/>
        </p:nvGrpSpPr>
        <p:grpSpPr>
          <a:xfrm>
            <a:off x="1251734" y="6112189"/>
            <a:ext cx="2376756" cy="4063"/>
            <a:chOff x="4907621" y="5422286"/>
            <a:chExt cx="2376756" cy="4063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DD0D8A50-D508-4B83-9AF8-64F0D5241D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07621" y="5422286"/>
              <a:ext cx="660972" cy="4063"/>
            </a:xfrm>
            <a:prstGeom prst="line">
              <a:avLst/>
            </a:prstGeom>
            <a:ln w="254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B6B9D85-5BCE-49FE-972C-367F29E9C0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23405" y="5422286"/>
              <a:ext cx="660972" cy="4063"/>
            </a:xfrm>
            <a:prstGeom prst="line">
              <a:avLst/>
            </a:prstGeom>
            <a:ln w="254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890C92B9-4850-4350-9306-3DA625AB2100}"/>
              </a:ext>
            </a:extLst>
          </p:cNvPr>
          <p:cNvSpPr txBox="1"/>
          <p:nvPr/>
        </p:nvSpPr>
        <p:spPr>
          <a:xfrm>
            <a:off x="2808801" y="1698411"/>
            <a:ext cx="2918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/>
                </a:solidFill>
                <a:latin typeface="Chiller" panose="04020404031007020602" pitchFamily="82" charset="0"/>
                <a:ea typeface="Adobe 고딕 Std B" panose="020B0800000000000000" pitchFamily="34" charset="-127"/>
                <a:cs typeface="Arial" pitchFamily="34" charset="0"/>
              </a:rPr>
              <a:t>Name Here</a:t>
            </a:r>
            <a:endParaRPr lang="ko-KR" altLang="en-US" sz="4800" b="1" dirty="0">
              <a:solidFill>
                <a:schemeClr val="accent1"/>
              </a:solidFill>
              <a:latin typeface="Chiller" panose="04020404031007020602" pitchFamily="82" charset="0"/>
              <a:ea typeface="Adobe 고딕 Std B" panose="020B0800000000000000" pitchFamily="34" charset="-127"/>
              <a:cs typeface="Arial" pitchFamily="34" charset="0"/>
            </a:endParaRPr>
          </a:p>
        </p:txBody>
      </p: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ABBB1C09-970A-44C2-BD85-FD8DCF4A636A}"/>
              </a:ext>
            </a:extLst>
          </p:cNvPr>
          <p:cNvCxnSpPr>
            <a:cxnSpLocks/>
          </p:cNvCxnSpPr>
          <p:nvPr/>
        </p:nvCxnSpPr>
        <p:spPr>
          <a:xfrm flipV="1">
            <a:off x="2629326" y="2510653"/>
            <a:ext cx="3277457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C9B5A2F8-C634-4DBD-9E52-CCC7FCE3D702}"/>
              </a:ext>
            </a:extLst>
          </p:cNvPr>
          <p:cNvGrpSpPr/>
          <p:nvPr/>
        </p:nvGrpSpPr>
        <p:grpSpPr>
          <a:xfrm flipV="1">
            <a:off x="3079675" y="1634495"/>
            <a:ext cx="2376756" cy="4063"/>
            <a:chOff x="4907621" y="5422286"/>
            <a:chExt cx="2376756" cy="4063"/>
          </a:xfrm>
        </p:grpSpPr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1D767928-D104-45B3-8FBE-D29AB53EAE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07621" y="5422286"/>
              <a:ext cx="660972" cy="4063"/>
            </a:xfrm>
            <a:prstGeom prst="line">
              <a:avLst/>
            </a:pr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14477144-E243-40BF-9F95-478B617F7A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23405" y="5422286"/>
              <a:ext cx="660972" cy="4063"/>
            </a:xfrm>
            <a:prstGeom prst="line">
              <a:avLst/>
            </a:pr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47FF925C-E62E-4E6A-B853-460A7DA984E0}"/>
              </a:ext>
            </a:extLst>
          </p:cNvPr>
          <p:cNvCxnSpPr>
            <a:cxnSpLocks/>
          </p:cNvCxnSpPr>
          <p:nvPr/>
        </p:nvCxnSpPr>
        <p:spPr>
          <a:xfrm flipV="1">
            <a:off x="6285213" y="2510653"/>
            <a:ext cx="3277457" cy="0"/>
          </a:xfrm>
          <a:prstGeom prst="line">
            <a:avLst/>
          </a:prstGeom>
          <a:ln w="254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C50AF223-2FD0-4E44-A12F-031B9AF723A5}"/>
              </a:ext>
            </a:extLst>
          </p:cNvPr>
          <p:cNvSpPr txBox="1"/>
          <p:nvPr/>
        </p:nvSpPr>
        <p:spPr>
          <a:xfrm>
            <a:off x="6464690" y="1698411"/>
            <a:ext cx="2918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3"/>
                </a:solidFill>
                <a:latin typeface="Chiller" panose="04020404031007020602" pitchFamily="82" charset="0"/>
                <a:ea typeface="Adobe 고딕 Std B" panose="020B0800000000000000" pitchFamily="34" charset="-127"/>
                <a:cs typeface="Arial" pitchFamily="34" charset="0"/>
              </a:rPr>
              <a:t>Name Here</a:t>
            </a:r>
            <a:endParaRPr lang="ko-KR" altLang="en-US" sz="4800" b="1" dirty="0">
              <a:solidFill>
                <a:schemeClr val="accent3"/>
              </a:solidFill>
              <a:latin typeface="Chiller" panose="04020404031007020602" pitchFamily="82" charset="0"/>
              <a:ea typeface="Adobe 고딕 Std B" panose="020B0800000000000000" pitchFamily="34" charset="-127"/>
              <a:cs typeface="Arial" pitchFamily="34" charset="0"/>
            </a:endParaRP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313F9B43-B4DE-4372-984A-FF79848723A8}"/>
              </a:ext>
            </a:extLst>
          </p:cNvPr>
          <p:cNvGrpSpPr/>
          <p:nvPr/>
        </p:nvGrpSpPr>
        <p:grpSpPr>
          <a:xfrm flipV="1">
            <a:off x="6735563" y="1677625"/>
            <a:ext cx="2376756" cy="4063"/>
            <a:chOff x="4907621" y="5422286"/>
            <a:chExt cx="2376756" cy="4063"/>
          </a:xfrm>
        </p:grpSpPr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E088C2A0-7693-4B8A-999D-3054323BB2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07621" y="5422286"/>
              <a:ext cx="660972" cy="4063"/>
            </a:xfrm>
            <a:prstGeom prst="line">
              <a:avLst/>
            </a:prstGeom>
            <a:ln w="254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EB0C31DB-3C10-458C-9671-29CE9A621D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23405" y="5422286"/>
              <a:ext cx="660972" cy="4063"/>
            </a:xfrm>
            <a:prstGeom prst="line">
              <a:avLst/>
            </a:prstGeom>
            <a:ln w="254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80A55C61-573D-42BF-9CC2-18A2F67EB546}"/>
              </a:ext>
            </a:extLst>
          </p:cNvPr>
          <p:cNvGrpSpPr/>
          <p:nvPr/>
        </p:nvGrpSpPr>
        <p:grpSpPr>
          <a:xfrm>
            <a:off x="4004262" y="1426803"/>
            <a:ext cx="514350" cy="514350"/>
            <a:chOff x="4004262" y="1271155"/>
            <a:chExt cx="514350" cy="514350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61EA598-8F99-4702-AAEB-9041A8DAB533}"/>
                </a:ext>
              </a:extLst>
            </p:cNvPr>
            <p:cNvSpPr/>
            <p:nvPr/>
          </p:nvSpPr>
          <p:spPr>
            <a:xfrm>
              <a:off x="4004262" y="1271155"/>
              <a:ext cx="514350" cy="514350"/>
            </a:xfrm>
            <a:custGeom>
              <a:avLst/>
              <a:gdLst>
                <a:gd name="connsiteX0" fmla="*/ 517155 w 514350"/>
                <a:gd name="connsiteY0" fmla="*/ 119555 h 514350"/>
                <a:gd name="connsiteX1" fmla="*/ 518107 w 514350"/>
                <a:gd name="connsiteY1" fmla="*/ 117650 h 514350"/>
                <a:gd name="connsiteX2" fmla="*/ 520012 w 514350"/>
                <a:gd name="connsiteY2" fmla="*/ 115745 h 514350"/>
                <a:gd name="connsiteX3" fmla="*/ 516202 w 514350"/>
                <a:gd name="connsiteY3" fmla="*/ 107172 h 514350"/>
                <a:gd name="connsiteX4" fmla="*/ 516202 w 514350"/>
                <a:gd name="connsiteY4" fmla="*/ 106220 h 514350"/>
                <a:gd name="connsiteX5" fmla="*/ 482865 w 514350"/>
                <a:gd name="connsiteY5" fmla="*/ 54785 h 514350"/>
                <a:gd name="connsiteX6" fmla="*/ 411427 w 514350"/>
                <a:gd name="connsiteY6" fmla="*/ 2397 h 514350"/>
                <a:gd name="connsiteX7" fmla="*/ 385710 w 514350"/>
                <a:gd name="connsiteY7" fmla="*/ 37640 h 514350"/>
                <a:gd name="connsiteX8" fmla="*/ 310462 w 514350"/>
                <a:gd name="connsiteY8" fmla="*/ 122412 h 514350"/>
                <a:gd name="connsiteX9" fmla="*/ 308557 w 514350"/>
                <a:gd name="connsiteY9" fmla="*/ 122412 h 514350"/>
                <a:gd name="connsiteX10" fmla="*/ 305700 w 514350"/>
                <a:gd name="connsiteY10" fmla="*/ 123365 h 514350"/>
                <a:gd name="connsiteX11" fmla="*/ 247597 w 514350"/>
                <a:gd name="connsiteY11" fmla="*/ 142415 h 514350"/>
                <a:gd name="connsiteX12" fmla="*/ 243787 w 514350"/>
                <a:gd name="connsiteY12" fmla="*/ 144320 h 514350"/>
                <a:gd name="connsiteX13" fmla="*/ 240930 w 514350"/>
                <a:gd name="connsiteY13" fmla="*/ 145272 h 514350"/>
                <a:gd name="connsiteX14" fmla="*/ 211402 w 514350"/>
                <a:gd name="connsiteY14" fmla="*/ 163370 h 514350"/>
                <a:gd name="connsiteX15" fmla="*/ 208545 w 514350"/>
                <a:gd name="connsiteY15" fmla="*/ 165275 h 514350"/>
                <a:gd name="connsiteX16" fmla="*/ 205687 w 514350"/>
                <a:gd name="connsiteY16" fmla="*/ 168132 h 514350"/>
                <a:gd name="connsiteX17" fmla="*/ 169492 w 514350"/>
                <a:gd name="connsiteY17" fmla="*/ 208137 h 514350"/>
                <a:gd name="connsiteX18" fmla="*/ 169492 w 514350"/>
                <a:gd name="connsiteY18" fmla="*/ 209090 h 514350"/>
                <a:gd name="connsiteX19" fmla="*/ 168540 w 514350"/>
                <a:gd name="connsiteY19" fmla="*/ 210995 h 514350"/>
                <a:gd name="connsiteX20" fmla="*/ 152347 w 514350"/>
                <a:gd name="connsiteY20" fmla="*/ 237665 h 514350"/>
                <a:gd name="connsiteX21" fmla="*/ 149490 w 514350"/>
                <a:gd name="connsiteY21" fmla="*/ 243380 h 514350"/>
                <a:gd name="connsiteX22" fmla="*/ 148537 w 514350"/>
                <a:gd name="connsiteY22" fmla="*/ 245285 h 514350"/>
                <a:gd name="connsiteX23" fmla="*/ 135202 w 514350"/>
                <a:gd name="connsiteY23" fmla="*/ 306245 h 514350"/>
                <a:gd name="connsiteX24" fmla="*/ 135202 w 514350"/>
                <a:gd name="connsiteY24" fmla="*/ 308150 h 514350"/>
                <a:gd name="connsiteX25" fmla="*/ 135202 w 514350"/>
                <a:gd name="connsiteY25" fmla="*/ 310055 h 514350"/>
                <a:gd name="connsiteX26" fmla="*/ 101865 w 514350"/>
                <a:gd name="connsiteY26" fmla="*/ 330057 h 514350"/>
                <a:gd name="connsiteX27" fmla="*/ 45667 w 514350"/>
                <a:gd name="connsiteY27" fmla="*/ 331010 h 514350"/>
                <a:gd name="connsiteX28" fmla="*/ 900 w 514350"/>
                <a:gd name="connsiteY28" fmla="*/ 350060 h 514350"/>
                <a:gd name="connsiteX29" fmla="*/ 31380 w 514350"/>
                <a:gd name="connsiteY29" fmla="*/ 387207 h 514350"/>
                <a:gd name="connsiteX30" fmla="*/ 55192 w 514350"/>
                <a:gd name="connsiteY30" fmla="*/ 405305 h 514350"/>
                <a:gd name="connsiteX31" fmla="*/ 56145 w 514350"/>
                <a:gd name="connsiteY31" fmla="*/ 412925 h 514350"/>
                <a:gd name="connsiteX32" fmla="*/ 54240 w 514350"/>
                <a:gd name="connsiteY32" fmla="*/ 417687 h 514350"/>
                <a:gd name="connsiteX33" fmla="*/ 79005 w 514350"/>
                <a:gd name="connsiteY33" fmla="*/ 471980 h 514350"/>
                <a:gd name="connsiteX34" fmla="*/ 96150 w 514350"/>
                <a:gd name="connsiteY34" fmla="*/ 497697 h 514350"/>
                <a:gd name="connsiteX35" fmla="*/ 94245 w 514350"/>
                <a:gd name="connsiteY35" fmla="*/ 499602 h 514350"/>
                <a:gd name="connsiteX36" fmla="*/ 95197 w 514350"/>
                <a:gd name="connsiteY36" fmla="*/ 503412 h 514350"/>
                <a:gd name="connsiteX37" fmla="*/ 98055 w 514350"/>
                <a:gd name="connsiteY37" fmla="*/ 500555 h 514350"/>
                <a:gd name="connsiteX38" fmla="*/ 132345 w 514350"/>
                <a:gd name="connsiteY38" fmla="*/ 499602 h 514350"/>
                <a:gd name="connsiteX39" fmla="*/ 153300 w 514350"/>
                <a:gd name="connsiteY39" fmla="*/ 441500 h 514350"/>
                <a:gd name="connsiteX40" fmla="*/ 209497 w 514350"/>
                <a:gd name="connsiteY40" fmla="*/ 392922 h 514350"/>
                <a:gd name="connsiteX41" fmla="*/ 244740 w 514350"/>
                <a:gd name="connsiteY41" fmla="*/ 389112 h 514350"/>
                <a:gd name="connsiteX42" fmla="*/ 248550 w 514350"/>
                <a:gd name="connsiteY42" fmla="*/ 389112 h 514350"/>
                <a:gd name="connsiteX43" fmla="*/ 250455 w 514350"/>
                <a:gd name="connsiteY43" fmla="*/ 389112 h 514350"/>
                <a:gd name="connsiteX44" fmla="*/ 317130 w 514350"/>
                <a:gd name="connsiteY44" fmla="*/ 362442 h 514350"/>
                <a:gd name="connsiteX45" fmla="*/ 319035 w 514350"/>
                <a:gd name="connsiteY45" fmla="*/ 360537 h 514350"/>
                <a:gd name="connsiteX46" fmla="*/ 322845 w 514350"/>
                <a:gd name="connsiteY46" fmla="*/ 357680 h 514350"/>
                <a:gd name="connsiteX47" fmla="*/ 346657 w 514350"/>
                <a:gd name="connsiteY47" fmla="*/ 340535 h 514350"/>
                <a:gd name="connsiteX48" fmla="*/ 348562 w 514350"/>
                <a:gd name="connsiteY48" fmla="*/ 338630 h 514350"/>
                <a:gd name="connsiteX49" fmla="*/ 349515 w 514350"/>
                <a:gd name="connsiteY49" fmla="*/ 338630 h 514350"/>
                <a:gd name="connsiteX50" fmla="*/ 385710 w 514350"/>
                <a:gd name="connsiteY50" fmla="*/ 294815 h 514350"/>
                <a:gd name="connsiteX51" fmla="*/ 387615 w 514350"/>
                <a:gd name="connsiteY51" fmla="*/ 291957 h 514350"/>
                <a:gd name="connsiteX52" fmla="*/ 391425 w 514350"/>
                <a:gd name="connsiteY52" fmla="*/ 284337 h 514350"/>
                <a:gd name="connsiteX53" fmla="*/ 402855 w 514350"/>
                <a:gd name="connsiteY53" fmla="*/ 257667 h 514350"/>
                <a:gd name="connsiteX54" fmla="*/ 403807 w 514350"/>
                <a:gd name="connsiteY54" fmla="*/ 255762 h 514350"/>
                <a:gd name="connsiteX55" fmla="*/ 403807 w 514350"/>
                <a:gd name="connsiteY55" fmla="*/ 255762 h 514350"/>
                <a:gd name="connsiteX56" fmla="*/ 411427 w 514350"/>
                <a:gd name="connsiteY56" fmla="*/ 197660 h 514350"/>
                <a:gd name="connsiteX57" fmla="*/ 411427 w 514350"/>
                <a:gd name="connsiteY57" fmla="*/ 193850 h 514350"/>
                <a:gd name="connsiteX58" fmla="*/ 453337 w 514350"/>
                <a:gd name="connsiteY58" fmla="*/ 172895 h 514350"/>
                <a:gd name="connsiteX59" fmla="*/ 523822 w 514350"/>
                <a:gd name="connsiteY59" fmla="*/ 126222 h 514350"/>
                <a:gd name="connsiteX60" fmla="*/ 517155 w 514350"/>
                <a:gd name="connsiteY60" fmla="*/ 11955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14350" h="514350">
                  <a:moveTo>
                    <a:pt x="517155" y="119555"/>
                  </a:moveTo>
                  <a:cubicBezTo>
                    <a:pt x="517155" y="118602"/>
                    <a:pt x="518107" y="118602"/>
                    <a:pt x="518107" y="117650"/>
                  </a:cubicBezTo>
                  <a:cubicBezTo>
                    <a:pt x="519060" y="116697"/>
                    <a:pt x="519060" y="116697"/>
                    <a:pt x="520012" y="115745"/>
                  </a:cubicBezTo>
                  <a:cubicBezTo>
                    <a:pt x="519060" y="112887"/>
                    <a:pt x="517155" y="110030"/>
                    <a:pt x="516202" y="107172"/>
                  </a:cubicBezTo>
                  <a:cubicBezTo>
                    <a:pt x="516202" y="107172"/>
                    <a:pt x="516202" y="106220"/>
                    <a:pt x="516202" y="106220"/>
                  </a:cubicBezTo>
                  <a:cubicBezTo>
                    <a:pt x="493342" y="96695"/>
                    <a:pt x="479055" y="87170"/>
                    <a:pt x="482865" y="54785"/>
                  </a:cubicBezTo>
                  <a:cubicBezTo>
                    <a:pt x="488580" y="8112"/>
                    <a:pt x="436192" y="17637"/>
                    <a:pt x="411427" y="2397"/>
                  </a:cubicBezTo>
                  <a:cubicBezTo>
                    <a:pt x="394282" y="-9033"/>
                    <a:pt x="386662" y="23352"/>
                    <a:pt x="385710" y="37640"/>
                  </a:cubicBezTo>
                  <a:cubicBezTo>
                    <a:pt x="384757" y="93837"/>
                    <a:pt x="349515" y="115745"/>
                    <a:pt x="310462" y="122412"/>
                  </a:cubicBezTo>
                  <a:cubicBezTo>
                    <a:pt x="309510" y="122412"/>
                    <a:pt x="309510" y="122412"/>
                    <a:pt x="308557" y="122412"/>
                  </a:cubicBezTo>
                  <a:cubicBezTo>
                    <a:pt x="307605" y="122412"/>
                    <a:pt x="306652" y="122412"/>
                    <a:pt x="305700" y="123365"/>
                  </a:cubicBezTo>
                  <a:cubicBezTo>
                    <a:pt x="285697" y="127175"/>
                    <a:pt x="265695" y="132890"/>
                    <a:pt x="247597" y="142415"/>
                  </a:cubicBezTo>
                  <a:cubicBezTo>
                    <a:pt x="246645" y="143367"/>
                    <a:pt x="244740" y="143367"/>
                    <a:pt x="243787" y="144320"/>
                  </a:cubicBezTo>
                  <a:cubicBezTo>
                    <a:pt x="242835" y="144320"/>
                    <a:pt x="241882" y="145272"/>
                    <a:pt x="240930" y="145272"/>
                  </a:cubicBezTo>
                  <a:cubicBezTo>
                    <a:pt x="230452" y="150035"/>
                    <a:pt x="220927" y="155750"/>
                    <a:pt x="211402" y="163370"/>
                  </a:cubicBezTo>
                  <a:cubicBezTo>
                    <a:pt x="210450" y="164322"/>
                    <a:pt x="209497" y="164322"/>
                    <a:pt x="208545" y="165275"/>
                  </a:cubicBezTo>
                  <a:cubicBezTo>
                    <a:pt x="207592" y="166227"/>
                    <a:pt x="206640" y="167180"/>
                    <a:pt x="205687" y="168132"/>
                  </a:cubicBezTo>
                  <a:cubicBezTo>
                    <a:pt x="192352" y="180515"/>
                    <a:pt x="179017" y="192897"/>
                    <a:pt x="169492" y="208137"/>
                  </a:cubicBezTo>
                  <a:cubicBezTo>
                    <a:pt x="169492" y="208137"/>
                    <a:pt x="169492" y="208137"/>
                    <a:pt x="169492" y="209090"/>
                  </a:cubicBezTo>
                  <a:cubicBezTo>
                    <a:pt x="169492" y="210042"/>
                    <a:pt x="168540" y="210042"/>
                    <a:pt x="168540" y="210995"/>
                  </a:cubicBezTo>
                  <a:cubicBezTo>
                    <a:pt x="162825" y="219567"/>
                    <a:pt x="157110" y="228140"/>
                    <a:pt x="152347" y="237665"/>
                  </a:cubicBezTo>
                  <a:cubicBezTo>
                    <a:pt x="151395" y="239570"/>
                    <a:pt x="150442" y="241475"/>
                    <a:pt x="149490" y="243380"/>
                  </a:cubicBezTo>
                  <a:cubicBezTo>
                    <a:pt x="149490" y="244332"/>
                    <a:pt x="148537" y="244332"/>
                    <a:pt x="148537" y="245285"/>
                  </a:cubicBezTo>
                  <a:cubicBezTo>
                    <a:pt x="141870" y="265287"/>
                    <a:pt x="137107" y="285290"/>
                    <a:pt x="135202" y="306245"/>
                  </a:cubicBezTo>
                  <a:cubicBezTo>
                    <a:pt x="135202" y="307197"/>
                    <a:pt x="135202" y="307197"/>
                    <a:pt x="135202" y="308150"/>
                  </a:cubicBezTo>
                  <a:cubicBezTo>
                    <a:pt x="135202" y="309102"/>
                    <a:pt x="135202" y="309102"/>
                    <a:pt x="135202" y="310055"/>
                  </a:cubicBezTo>
                  <a:cubicBezTo>
                    <a:pt x="129487" y="320532"/>
                    <a:pt x="129487" y="336725"/>
                    <a:pt x="101865" y="330057"/>
                  </a:cubicBezTo>
                  <a:cubicBezTo>
                    <a:pt x="83767" y="325295"/>
                    <a:pt x="63765" y="327200"/>
                    <a:pt x="45667" y="331010"/>
                  </a:cubicBezTo>
                  <a:cubicBezTo>
                    <a:pt x="29475" y="333867"/>
                    <a:pt x="5662" y="329105"/>
                    <a:pt x="900" y="350060"/>
                  </a:cubicBezTo>
                  <a:cubicBezTo>
                    <a:pt x="-4815" y="371015"/>
                    <a:pt x="18045" y="376730"/>
                    <a:pt x="31380" y="387207"/>
                  </a:cubicBezTo>
                  <a:cubicBezTo>
                    <a:pt x="39000" y="392922"/>
                    <a:pt x="51382" y="397685"/>
                    <a:pt x="55192" y="405305"/>
                  </a:cubicBezTo>
                  <a:cubicBezTo>
                    <a:pt x="55192" y="408162"/>
                    <a:pt x="55192" y="410067"/>
                    <a:pt x="56145" y="412925"/>
                  </a:cubicBezTo>
                  <a:cubicBezTo>
                    <a:pt x="56145" y="414830"/>
                    <a:pt x="55192" y="415782"/>
                    <a:pt x="54240" y="417687"/>
                  </a:cubicBezTo>
                  <a:cubicBezTo>
                    <a:pt x="31380" y="451977"/>
                    <a:pt x="47572" y="463407"/>
                    <a:pt x="79005" y="471980"/>
                  </a:cubicBezTo>
                  <a:cubicBezTo>
                    <a:pt x="89482" y="474837"/>
                    <a:pt x="97102" y="484362"/>
                    <a:pt x="96150" y="497697"/>
                  </a:cubicBezTo>
                  <a:lnTo>
                    <a:pt x="94245" y="499602"/>
                  </a:lnTo>
                  <a:cubicBezTo>
                    <a:pt x="94245" y="500555"/>
                    <a:pt x="95197" y="502460"/>
                    <a:pt x="95197" y="503412"/>
                  </a:cubicBezTo>
                  <a:cubicBezTo>
                    <a:pt x="96150" y="502460"/>
                    <a:pt x="97102" y="501507"/>
                    <a:pt x="98055" y="500555"/>
                  </a:cubicBezTo>
                  <a:cubicBezTo>
                    <a:pt x="108532" y="514842"/>
                    <a:pt x="119962" y="527225"/>
                    <a:pt x="132345" y="499602"/>
                  </a:cubicBezTo>
                  <a:cubicBezTo>
                    <a:pt x="140917" y="480552"/>
                    <a:pt x="147585" y="461502"/>
                    <a:pt x="153300" y="441500"/>
                  </a:cubicBezTo>
                  <a:cubicBezTo>
                    <a:pt x="161872" y="409115"/>
                    <a:pt x="162825" y="391970"/>
                    <a:pt x="209497" y="392922"/>
                  </a:cubicBezTo>
                  <a:cubicBezTo>
                    <a:pt x="221880" y="392922"/>
                    <a:pt x="227595" y="391970"/>
                    <a:pt x="244740" y="389112"/>
                  </a:cubicBezTo>
                  <a:cubicBezTo>
                    <a:pt x="245692" y="389112"/>
                    <a:pt x="247597" y="389112"/>
                    <a:pt x="248550" y="389112"/>
                  </a:cubicBezTo>
                  <a:cubicBezTo>
                    <a:pt x="249502" y="389112"/>
                    <a:pt x="249502" y="389112"/>
                    <a:pt x="250455" y="389112"/>
                  </a:cubicBezTo>
                  <a:cubicBezTo>
                    <a:pt x="275220" y="385302"/>
                    <a:pt x="297127" y="375777"/>
                    <a:pt x="317130" y="362442"/>
                  </a:cubicBezTo>
                  <a:cubicBezTo>
                    <a:pt x="318082" y="361490"/>
                    <a:pt x="319035" y="361490"/>
                    <a:pt x="319035" y="360537"/>
                  </a:cubicBezTo>
                  <a:cubicBezTo>
                    <a:pt x="319987" y="359585"/>
                    <a:pt x="321892" y="358632"/>
                    <a:pt x="322845" y="357680"/>
                  </a:cubicBezTo>
                  <a:cubicBezTo>
                    <a:pt x="331417" y="352917"/>
                    <a:pt x="339037" y="347202"/>
                    <a:pt x="346657" y="340535"/>
                  </a:cubicBezTo>
                  <a:cubicBezTo>
                    <a:pt x="347610" y="339582"/>
                    <a:pt x="347610" y="339582"/>
                    <a:pt x="348562" y="338630"/>
                  </a:cubicBezTo>
                  <a:cubicBezTo>
                    <a:pt x="348562" y="338630"/>
                    <a:pt x="348562" y="338630"/>
                    <a:pt x="349515" y="338630"/>
                  </a:cubicBezTo>
                  <a:cubicBezTo>
                    <a:pt x="363802" y="325295"/>
                    <a:pt x="377137" y="311960"/>
                    <a:pt x="385710" y="294815"/>
                  </a:cubicBezTo>
                  <a:cubicBezTo>
                    <a:pt x="386662" y="293862"/>
                    <a:pt x="386662" y="292910"/>
                    <a:pt x="387615" y="291957"/>
                  </a:cubicBezTo>
                  <a:cubicBezTo>
                    <a:pt x="388567" y="289100"/>
                    <a:pt x="390472" y="287195"/>
                    <a:pt x="391425" y="284337"/>
                  </a:cubicBezTo>
                  <a:cubicBezTo>
                    <a:pt x="396187" y="275765"/>
                    <a:pt x="399997" y="267192"/>
                    <a:pt x="402855" y="257667"/>
                  </a:cubicBezTo>
                  <a:cubicBezTo>
                    <a:pt x="402855" y="256715"/>
                    <a:pt x="403807" y="256715"/>
                    <a:pt x="403807" y="255762"/>
                  </a:cubicBezTo>
                  <a:cubicBezTo>
                    <a:pt x="403807" y="255762"/>
                    <a:pt x="403807" y="255762"/>
                    <a:pt x="403807" y="255762"/>
                  </a:cubicBezTo>
                  <a:cubicBezTo>
                    <a:pt x="410475" y="236712"/>
                    <a:pt x="411427" y="216710"/>
                    <a:pt x="411427" y="197660"/>
                  </a:cubicBezTo>
                  <a:cubicBezTo>
                    <a:pt x="411427" y="196707"/>
                    <a:pt x="411427" y="194802"/>
                    <a:pt x="411427" y="193850"/>
                  </a:cubicBezTo>
                  <a:cubicBezTo>
                    <a:pt x="420000" y="171942"/>
                    <a:pt x="429525" y="166227"/>
                    <a:pt x="453337" y="172895"/>
                  </a:cubicBezTo>
                  <a:cubicBezTo>
                    <a:pt x="493342" y="183372"/>
                    <a:pt x="523822" y="151940"/>
                    <a:pt x="523822" y="126222"/>
                  </a:cubicBezTo>
                  <a:cubicBezTo>
                    <a:pt x="520965" y="123365"/>
                    <a:pt x="519060" y="121460"/>
                    <a:pt x="517155" y="11955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82D3002-5FE1-4A24-9421-5AFA89FCC9D2}"/>
                </a:ext>
              </a:extLst>
            </p:cNvPr>
            <p:cNvSpPr/>
            <p:nvPr/>
          </p:nvSpPr>
          <p:spPr>
            <a:xfrm>
              <a:off x="4139464" y="1393712"/>
              <a:ext cx="273367" cy="265746"/>
            </a:xfrm>
            <a:custGeom>
              <a:avLst/>
              <a:gdLst>
                <a:gd name="connsiteX0" fmla="*/ 14288 w 273367"/>
                <a:gd name="connsiteY0" fmla="*/ 120966 h 265746"/>
                <a:gd name="connsiteX1" fmla="*/ 180023 w 273367"/>
                <a:gd name="connsiteY1" fmla="*/ 238123 h 265746"/>
                <a:gd name="connsiteX2" fmla="*/ 113348 w 273367"/>
                <a:gd name="connsiteY2" fmla="*/ 264794 h 265746"/>
                <a:gd name="connsiteX3" fmla="*/ 111443 w 273367"/>
                <a:gd name="connsiteY3" fmla="*/ 264794 h 265746"/>
                <a:gd name="connsiteX4" fmla="*/ 60722 w 273367"/>
                <a:gd name="connsiteY4" fmla="*/ 217050 h 265746"/>
                <a:gd name="connsiteX5" fmla="*/ 189 w 273367"/>
                <a:gd name="connsiteY5" fmla="*/ 182985 h 265746"/>
                <a:gd name="connsiteX6" fmla="*/ 60365 w 273367"/>
                <a:gd name="connsiteY6" fmla="*/ 217168 h 265746"/>
                <a:gd name="connsiteX7" fmla="*/ 111443 w 273367"/>
                <a:gd name="connsiteY7" fmla="*/ 265746 h 265746"/>
                <a:gd name="connsiteX8" fmla="*/ 107632 w 273367"/>
                <a:gd name="connsiteY8" fmla="*/ 265746 h 265746"/>
                <a:gd name="connsiteX9" fmla="*/ 0 w 273367"/>
                <a:gd name="connsiteY9" fmla="*/ 186688 h 265746"/>
                <a:gd name="connsiteX10" fmla="*/ 0 w 273367"/>
                <a:gd name="connsiteY10" fmla="*/ 184783 h 265746"/>
                <a:gd name="connsiteX11" fmla="*/ 0 w 273367"/>
                <a:gd name="connsiteY11" fmla="*/ 182879 h 265746"/>
                <a:gd name="connsiteX12" fmla="*/ 0 w 273367"/>
                <a:gd name="connsiteY12" fmla="*/ 182878 h 265746"/>
                <a:gd name="connsiteX13" fmla="*/ 13335 w 273367"/>
                <a:gd name="connsiteY13" fmla="*/ 121919 h 265746"/>
                <a:gd name="connsiteX14" fmla="*/ 14288 w 273367"/>
                <a:gd name="connsiteY14" fmla="*/ 120966 h 265746"/>
                <a:gd name="connsiteX15" fmla="*/ 74295 w 273367"/>
                <a:gd name="connsiteY15" fmla="*/ 42862 h 265746"/>
                <a:gd name="connsiteX16" fmla="*/ 250508 w 273367"/>
                <a:gd name="connsiteY16" fmla="*/ 168592 h 265746"/>
                <a:gd name="connsiteX17" fmla="*/ 248603 w 273367"/>
                <a:gd name="connsiteY17" fmla="*/ 171450 h 265746"/>
                <a:gd name="connsiteX18" fmla="*/ 212408 w 273367"/>
                <a:gd name="connsiteY18" fmla="*/ 215265 h 265746"/>
                <a:gd name="connsiteX19" fmla="*/ 211456 w 273367"/>
                <a:gd name="connsiteY19" fmla="*/ 215265 h 265746"/>
                <a:gd name="connsiteX20" fmla="*/ 33338 w 273367"/>
                <a:gd name="connsiteY20" fmla="*/ 85725 h 265746"/>
                <a:gd name="connsiteX21" fmla="*/ 33338 w 273367"/>
                <a:gd name="connsiteY21" fmla="*/ 84772 h 265746"/>
                <a:gd name="connsiteX22" fmla="*/ 69533 w 273367"/>
                <a:gd name="connsiteY22" fmla="*/ 44767 h 265746"/>
                <a:gd name="connsiteX23" fmla="*/ 74295 w 273367"/>
                <a:gd name="connsiteY23" fmla="*/ 42862 h 265746"/>
                <a:gd name="connsiteX24" fmla="*/ 168592 w 273367"/>
                <a:gd name="connsiteY24" fmla="*/ 0 h 265746"/>
                <a:gd name="connsiteX25" fmla="*/ 169132 w 273367"/>
                <a:gd name="connsiteY25" fmla="*/ 772 h 265746"/>
                <a:gd name="connsiteX26" fmla="*/ 171449 w 273367"/>
                <a:gd name="connsiteY26" fmla="*/ 0 h 265746"/>
                <a:gd name="connsiteX27" fmla="*/ 172402 w 273367"/>
                <a:gd name="connsiteY27" fmla="*/ 0 h 265746"/>
                <a:gd name="connsiteX28" fmla="*/ 273367 w 273367"/>
                <a:gd name="connsiteY28" fmla="*/ 69532 h 265746"/>
                <a:gd name="connsiteX29" fmla="*/ 273367 w 273367"/>
                <a:gd name="connsiteY29" fmla="*/ 73342 h 265746"/>
                <a:gd name="connsiteX30" fmla="*/ 265747 w 273367"/>
                <a:gd name="connsiteY30" fmla="*/ 131445 h 265746"/>
                <a:gd name="connsiteX31" fmla="*/ 106679 w 273367"/>
                <a:gd name="connsiteY31" fmla="*/ 20955 h 265746"/>
                <a:gd name="connsiteX32" fmla="*/ 110489 w 273367"/>
                <a:gd name="connsiteY32" fmla="*/ 19050 h 265746"/>
                <a:gd name="connsiteX33" fmla="*/ 168592 w 273367"/>
                <a:gd name="connsiteY33" fmla="*/ 0 h 26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3367" h="265746">
                  <a:moveTo>
                    <a:pt x="14288" y="120966"/>
                  </a:moveTo>
                  <a:cubicBezTo>
                    <a:pt x="64770" y="166686"/>
                    <a:pt x="118110" y="207644"/>
                    <a:pt x="180023" y="238123"/>
                  </a:cubicBezTo>
                  <a:cubicBezTo>
                    <a:pt x="160020" y="251459"/>
                    <a:pt x="138113" y="260984"/>
                    <a:pt x="113348" y="264794"/>
                  </a:cubicBezTo>
                  <a:cubicBezTo>
                    <a:pt x="112395" y="264794"/>
                    <a:pt x="112395" y="264794"/>
                    <a:pt x="111443" y="264794"/>
                  </a:cubicBezTo>
                  <a:cubicBezTo>
                    <a:pt x="95250" y="247649"/>
                    <a:pt x="78820" y="231218"/>
                    <a:pt x="60722" y="217050"/>
                  </a:cubicBezTo>
                  <a:lnTo>
                    <a:pt x="189" y="182985"/>
                  </a:lnTo>
                  <a:lnTo>
                    <a:pt x="60365" y="217168"/>
                  </a:lnTo>
                  <a:cubicBezTo>
                    <a:pt x="78582" y="231456"/>
                    <a:pt x="95250" y="248125"/>
                    <a:pt x="111443" y="265746"/>
                  </a:cubicBezTo>
                  <a:cubicBezTo>
                    <a:pt x="110490" y="265746"/>
                    <a:pt x="108585" y="265746"/>
                    <a:pt x="107632" y="265746"/>
                  </a:cubicBezTo>
                  <a:cubicBezTo>
                    <a:pt x="69532" y="242885"/>
                    <a:pt x="34290" y="215263"/>
                    <a:pt x="0" y="186688"/>
                  </a:cubicBezTo>
                  <a:cubicBezTo>
                    <a:pt x="0" y="185735"/>
                    <a:pt x="0" y="185735"/>
                    <a:pt x="0" y="184783"/>
                  </a:cubicBezTo>
                  <a:lnTo>
                    <a:pt x="0" y="182879"/>
                  </a:lnTo>
                  <a:lnTo>
                    <a:pt x="0" y="182878"/>
                  </a:lnTo>
                  <a:lnTo>
                    <a:pt x="13335" y="121919"/>
                  </a:lnTo>
                  <a:cubicBezTo>
                    <a:pt x="13335" y="120966"/>
                    <a:pt x="14288" y="120966"/>
                    <a:pt x="14288" y="120966"/>
                  </a:cubicBezTo>
                  <a:close/>
                  <a:moveTo>
                    <a:pt x="74295" y="42862"/>
                  </a:moveTo>
                  <a:cubicBezTo>
                    <a:pt x="126683" y="94297"/>
                    <a:pt x="185738" y="135254"/>
                    <a:pt x="250508" y="168592"/>
                  </a:cubicBezTo>
                  <a:cubicBezTo>
                    <a:pt x="249556" y="169544"/>
                    <a:pt x="249556" y="170497"/>
                    <a:pt x="248603" y="171450"/>
                  </a:cubicBezTo>
                  <a:cubicBezTo>
                    <a:pt x="240031" y="188595"/>
                    <a:pt x="226696" y="201929"/>
                    <a:pt x="212408" y="215265"/>
                  </a:cubicBezTo>
                  <a:cubicBezTo>
                    <a:pt x="211456" y="215265"/>
                    <a:pt x="211456" y="215265"/>
                    <a:pt x="211456" y="215265"/>
                  </a:cubicBezTo>
                  <a:cubicBezTo>
                    <a:pt x="146686" y="179070"/>
                    <a:pt x="86678" y="137160"/>
                    <a:pt x="33338" y="85725"/>
                  </a:cubicBezTo>
                  <a:cubicBezTo>
                    <a:pt x="33338" y="84772"/>
                    <a:pt x="33338" y="84772"/>
                    <a:pt x="33338" y="84772"/>
                  </a:cubicBezTo>
                  <a:cubicBezTo>
                    <a:pt x="42863" y="69532"/>
                    <a:pt x="56198" y="57150"/>
                    <a:pt x="69533" y="44767"/>
                  </a:cubicBezTo>
                  <a:cubicBezTo>
                    <a:pt x="70485" y="43815"/>
                    <a:pt x="72391" y="42862"/>
                    <a:pt x="74295" y="42862"/>
                  </a:cubicBezTo>
                  <a:close/>
                  <a:moveTo>
                    <a:pt x="168592" y="0"/>
                  </a:moveTo>
                  <a:lnTo>
                    <a:pt x="169132" y="772"/>
                  </a:lnTo>
                  <a:lnTo>
                    <a:pt x="171449" y="0"/>
                  </a:lnTo>
                  <a:cubicBezTo>
                    <a:pt x="171449" y="0"/>
                    <a:pt x="172402" y="0"/>
                    <a:pt x="172402" y="0"/>
                  </a:cubicBezTo>
                  <a:cubicBezTo>
                    <a:pt x="201930" y="28575"/>
                    <a:pt x="236219" y="50482"/>
                    <a:pt x="273367" y="69532"/>
                  </a:cubicBezTo>
                  <a:cubicBezTo>
                    <a:pt x="273367" y="70485"/>
                    <a:pt x="273367" y="72390"/>
                    <a:pt x="273367" y="73342"/>
                  </a:cubicBezTo>
                  <a:cubicBezTo>
                    <a:pt x="273367" y="92392"/>
                    <a:pt x="272414" y="112395"/>
                    <a:pt x="265747" y="131445"/>
                  </a:cubicBezTo>
                  <a:cubicBezTo>
                    <a:pt x="206692" y="102870"/>
                    <a:pt x="153351" y="66675"/>
                    <a:pt x="106679" y="20955"/>
                  </a:cubicBezTo>
                  <a:cubicBezTo>
                    <a:pt x="107631" y="20002"/>
                    <a:pt x="109536" y="20002"/>
                    <a:pt x="110489" y="19050"/>
                  </a:cubicBezTo>
                  <a:cubicBezTo>
                    <a:pt x="128586" y="9525"/>
                    <a:pt x="148589" y="3810"/>
                    <a:pt x="16859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877702F9-8B15-40B1-851A-8872396803E7}"/>
              </a:ext>
            </a:extLst>
          </p:cNvPr>
          <p:cNvSpPr/>
          <p:nvPr/>
        </p:nvSpPr>
        <p:spPr>
          <a:xfrm>
            <a:off x="7622525" y="1392804"/>
            <a:ext cx="649345" cy="562238"/>
          </a:xfrm>
          <a:custGeom>
            <a:avLst/>
            <a:gdLst>
              <a:gd name="connsiteX0" fmla="*/ 204130 w 1148837"/>
              <a:gd name="connsiteY0" fmla="*/ 511452 h 994725"/>
              <a:gd name="connsiteX1" fmla="*/ 209034 w 1148837"/>
              <a:gd name="connsiteY1" fmla="*/ 517056 h 994725"/>
              <a:gd name="connsiteX2" fmla="*/ 245460 w 1148837"/>
              <a:gd name="connsiteY2" fmla="*/ 545777 h 994725"/>
              <a:gd name="connsiteX3" fmla="*/ 379258 w 1148837"/>
              <a:gd name="connsiteY3" fmla="*/ 550680 h 994725"/>
              <a:gd name="connsiteX4" fmla="*/ 400273 w 1148837"/>
              <a:gd name="connsiteY4" fmla="*/ 533868 h 994725"/>
              <a:gd name="connsiteX5" fmla="*/ 393969 w 1148837"/>
              <a:gd name="connsiteY5" fmla="*/ 519858 h 994725"/>
              <a:gd name="connsiteX6" fmla="*/ 336527 w 1148837"/>
              <a:gd name="connsiteY6" fmla="*/ 437197 h 994725"/>
              <a:gd name="connsiteX7" fmla="*/ 335125 w 1148837"/>
              <a:gd name="connsiteY7" fmla="*/ 425989 h 994725"/>
              <a:gd name="connsiteX8" fmla="*/ 348435 w 1148837"/>
              <a:gd name="connsiteY8" fmla="*/ 427390 h 994725"/>
              <a:gd name="connsiteX9" fmla="*/ 389765 w 1148837"/>
              <a:gd name="connsiteY9" fmla="*/ 455411 h 994725"/>
              <a:gd name="connsiteX10" fmla="*/ 419887 w 1148837"/>
              <a:gd name="connsiteY10" fmla="*/ 454010 h 994725"/>
              <a:gd name="connsiteX11" fmla="*/ 424090 w 1148837"/>
              <a:gd name="connsiteY11" fmla="*/ 451208 h 994725"/>
              <a:gd name="connsiteX12" fmla="*/ 457015 w 1148837"/>
              <a:gd name="connsiteY12" fmla="*/ 418984 h 994725"/>
              <a:gd name="connsiteX13" fmla="*/ 498344 w 1148837"/>
              <a:gd name="connsiteY13" fmla="*/ 372750 h 994725"/>
              <a:gd name="connsiteX14" fmla="*/ 525664 w 1148837"/>
              <a:gd name="connsiteY14" fmla="*/ 385360 h 994725"/>
              <a:gd name="connsiteX15" fmla="*/ 531969 w 1148837"/>
              <a:gd name="connsiteY15" fmla="*/ 452609 h 994725"/>
              <a:gd name="connsiteX16" fmla="*/ 536872 w 1148837"/>
              <a:gd name="connsiteY16" fmla="*/ 463116 h 994725"/>
              <a:gd name="connsiteX17" fmla="*/ 592913 w 1148837"/>
              <a:gd name="connsiteY17" fmla="*/ 446304 h 994725"/>
              <a:gd name="connsiteX18" fmla="*/ 619533 w 1148837"/>
              <a:gd name="connsiteY18" fmla="*/ 350334 h 994725"/>
              <a:gd name="connsiteX19" fmla="*/ 647553 w 1148837"/>
              <a:gd name="connsiteY19" fmla="*/ 183612 h 994725"/>
              <a:gd name="connsiteX20" fmla="*/ 647553 w 1148837"/>
              <a:gd name="connsiteY20" fmla="*/ 122668 h 994725"/>
              <a:gd name="connsiteX21" fmla="*/ 649655 w 1148837"/>
              <a:gd name="connsiteY21" fmla="*/ 110059 h 994725"/>
              <a:gd name="connsiteX22" fmla="*/ 658762 w 1148837"/>
              <a:gd name="connsiteY22" fmla="*/ 121267 h 994725"/>
              <a:gd name="connsiteX23" fmla="*/ 684681 w 1148837"/>
              <a:gd name="connsiteY23" fmla="*/ 132475 h 994725"/>
              <a:gd name="connsiteX24" fmla="*/ 996408 w 1148837"/>
              <a:gd name="connsiteY24" fmla="*/ 9886 h 994725"/>
              <a:gd name="connsiteX25" fmla="*/ 1130905 w 1148837"/>
              <a:gd name="connsiteY25" fmla="*/ 7084 h 994725"/>
              <a:gd name="connsiteX26" fmla="*/ 1146317 w 1148837"/>
              <a:gd name="connsiteY26" fmla="*/ 13388 h 994725"/>
              <a:gd name="connsiteX27" fmla="*/ 1147718 w 1148837"/>
              <a:gd name="connsiteY27" fmla="*/ 34404 h 994725"/>
              <a:gd name="connsiteX28" fmla="*/ 1071362 w 1148837"/>
              <a:gd name="connsiteY28" fmla="*/ 204628 h 994725"/>
              <a:gd name="connsiteX29" fmla="*/ 1053149 w 1148837"/>
              <a:gd name="connsiteY29" fmla="*/ 238252 h 994725"/>
              <a:gd name="connsiteX30" fmla="*/ 941067 w 1148837"/>
              <a:gd name="connsiteY30" fmla="*/ 334222 h 994725"/>
              <a:gd name="connsiteX31" fmla="*/ 885727 w 1148837"/>
              <a:gd name="connsiteY31" fmla="*/ 445603 h 994725"/>
              <a:gd name="connsiteX32" fmla="*/ 871016 w 1148837"/>
              <a:gd name="connsiteY32" fmla="*/ 463817 h 994725"/>
              <a:gd name="connsiteX33" fmla="*/ 821980 w 1148837"/>
              <a:gd name="connsiteY33" fmla="*/ 538771 h 994725"/>
              <a:gd name="connsiteX34" fmla="*/ 828986 w 1148837"/>
              <a:gd name="connsiteY34" fmla="*/ 664863 h 994725"/>
              <a:gd name="connsiteX35" fmla="*/ 840894 w 1148837"/>
              <a:gd name="connsiteY35" fmla="*/ 678173 h 994725"/>
              <a:gd name="connsiteX36" fmla="*/ 857706 w 1148837"/>
              <a:gd name="connsiteY36" fmla="*/ 689381 h 994725"/>
              <a:gd name="connsiteX37" fmla="*/ 859107 w 1148837"/>
              <a:gd name="connsiteY37" fmla="*/ 709696 h 994725"/>
              <a:gd name="connsiteX38" fmla="*/ 833188 w 1148837"/>
              <a:gd name="connsiteY38" fmla="*/ 708295 h 994725"/>
              <a:gd name="connsiteX39" fmla="*/ 818478 w 1148837"/>
              <a:gd name="connsiteY39" fmla="*/ 696386 h 994725"/>
              <a:gd name="connsiteX40" fmla="*/ 811473 w 1148837"/>
              <a:gd name="connsiteY40" fmla="*/ 713899 h 994725"/>
              <a:gd name="connsiteX41" fmla="*/ 812874 w 1148837"/>
              <a:gd name="connsiteY41" fmla="*/ 730011 h 994725"/>
              <a:gd name="connsiteX42" fmla="*/ 806569 w 1148837"/>
              <a:gd name="connsiteY42" fmla="*/ 755229 h 994725"/>
              <a:gd name="connsiteX43" fmla="*/ 776447 w 1148837"/>
              <a:gd name="connsiteY43" fmla="*/ 812671 h 994725"/>
              <a:gd name="connsiteX44" fmla="*/ 765239 w 1148837"/>
              <a:gd name="connsiteY44" fmla="*/ 818275 h 994725"/>
              <a:gd name="connsiteX45" fmla="*/ 695188 w 1148837"/>
              <a:gd name="connsiteY45" fmla="*/ 823879 h 994725"/>
              <a:gd name="connsiteX46" fmla="*/ 672772 w 1148837"/>
              <a:gd name="connsiteY46" fmla="*/ 823879 h 994725"/>
              <a:gd name="connsiteX47" fmla="*/ 650355 w 1148837"/>
              <a:gd name="connsiteY47" fmla="*/ 815473 h 994725"/>
              <a:gd name="connsiteX48" fmla="*/ 615330 w 1148837"/>
              <a:gd name="connsiteY48" fmla="*/ 835087 h 994725"/>
              <a:gd name="connsiteX49" fmla="*/ 604122 w 1148837"/>
              <a:gd name="connsiteY49" fmla="*/ 846996 h 994725"/>
              <a:gd name="connsiteX50" fmla="*/ 589411 w 1148837"/>
              <a:gd name="connsiteY50" fmla="*/ 831585 h 994725"/>
              <a:gd name="connsiteX51" fmla="*/ 562791 w 1148837"/>
              <a:gd name="connsiteY51" fmla="*/ 795859 h 994725"/>
              <a:gd name="connsiteX52" fmla="*/ 407278 w 1148837"/>
              <a:gd name="connsiteY52" fmla="*/ 821077 h 994725"/>
              <a:gd name="connsiteX53" fmla="*/ 388364 w 1148837"/>
              <a:gd name="connsiteY53" fmla="*/ 823179 h 994725"/>
              <a:gd name="connsiteX54" fmla="*/ 256668 w 1148837"/>
              <a:gd name="connsiteY54" fmla="*/ 842092 h 994725"/>
              <a:gd name="connsiteX55" fmla="*/ 209034 w 1148837"/>
              <a:gd name="connsiteY55" fmla="*/ 912144 h 994725"/>
              <a:gd name="connsiteX56" fmla="*/ 195023 w 1148837"/>
              <a:gd name="connsiteY56" fmla="*/ 923352 h 994725"/>
              <a:gd name="connsiteX57" fmla="*/ 68231 w 1148837"/>
              <a:gd name="connsiteY57" fmla="*/ 956276 h 994725"/>
              <a:gd name="connsiteX58" fmla="*/ 28302 w 1148837"/>
              <a:gd name="connsiteY58" fmla="*/ 993403 h 994725"/>
              <a:gd name="connsiteX59" fmla="*/ 14992 w 1148837"/>
              <a:gd name="connsiteY59" fmla="*/ 992702 h 994725"/>
              <a:gd name="connsiteX60" fmla="*/ 982 w 1148837"/>
              <a:gd name="connsiteY60" fmla="*/ 937362 h 994725"/>
              <a:gd name="connsiteX61" fmla="*/ 44414 w 1148837"/>
              <a:gd name="connsiteY61" fmla="*/ 731412 h 994725"/>
              <a:gd name="connsiteX62" fmla="*/ 141084 w 1148837"/>
              <a:gd name="connsiteY62" fmla="*/ 605320 h 994725"/>
              <a:gd name="connsiteX63" fmla="*/ 194323 w 1148837"/>
              <a:gd name="connsiteY63" fmla="*/ 548579 h 994725"/>
              <a:gd name="connsiteX64" fmla="*/ 204130 w 1148837"/>
              <a:gd name="connsiteY64" fmla="*/ 511452 h 99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148837" h="994725">
                <a:moveTo>
                  <a:pt x="204130" y="511452"/>
                </a:moveTo>
                <a:cubicBezTo>
                  <a:pt x="206231" y="514254"/>
                  <a:pt x="209034" y="515655"/>
                  <a:pt x="209034" y="517056"/>
                </a:cubicBezTo>
                <a:cubicBezTo>
                  <a:pt x="210435" y="540873"/>
                  <a:pt x="225846" y="545076"/>
                  <a:pt x="245460" y="545777"/>
                </a:cubicBezTo>
                <a:cubicBezTo>
                  <a:pt x="290293" y="548579"/>
                  <a:pt x="334425" y="552081"/>
                  <a:pt x="379258" y="550680"/>
                </a:cubicBezTo>
                <a:cubicBezTo>
                  <a:pt x="392567" y="550680"/>
                  <a:pt x="395369" y="541573"/>
                  <a:pt x="400273" y="533868"/>
                </a:cubicBezTo>
                <a:cubicBezTo>
                  <a:pt x="406578" y="524761"/>
                  <a:pt x="395369" y="524061"/>
                  <a:pt x="393969" y="519858"/>
                </a:cubicBezTo>
                <a:cubicBezTo>
                  <a:pt x="380659" y="488335"/>
                  <a:pt x="351938" y="467319"/>
                  <a:pt x="336527" y="437197"/>
                </a:cubicBezTo>
                <a:cubicBezTo>
                  <a:pt x="334425" y="433695"/>
                  <a:pt x="330923" y="429492"/>
                  <a:pt x="335125" y="425989"/>
                </a:cubicBezTo>
                <a:cubicBezTo>
                  <a:pt x="339328" y="421786"/>
                  <a:pt x="344232" y="423187"/>
                  <a:pt x="348435" y="427390"/>
                </a:cubicBezTo>
                <a:cubicBezTo>
                  <a:pt x="360344" y="439299"/>
                  <a:pt x="375055" y="447004"/>
                  <a:pt x="389765" y="455411"/>
                </a:cubicBezTo>
                <a:cubicBezTo>
                  <a:pt x="400273" y="461715"/>
                  <a:pt x="410080" y="464517"/>
                  <a:pt x="419887" y="454010"/>
                </a:cubicBezTo>
                <a:cubicBezTo>
                  <a:pt x="421288" y="452609"/>
                  <a:pt x="423390" y="450507"/>
                  <a:pt x="424090" y="451208"/>
                </a:cubicBezTo>
                <a:cubicBezTo>
                  <a:pt x="450009" y="455411"/>
                  <a:pt x="449309" y="432994"/>
                  <a:pt x="457015" y="418984"/>
                </a:cubicBezTo>
                <a:cubicBezTo>
                  <a:pt x="466821" y="400070"/>
                  <a:pt x="477329" y="381857"/>
                  <a:pt x="498344" y="372750"/>
                </a:cubicBezTo>
                <a:cubicBezTo>
                  <a:pt x="513756" y="365745"/>
                  <a:pt x="523563" y="369248"/>
                  <a:pt x="525664" y="385360"/>
                </a:cubicBezTo>
                <a:cubicBezTo>
                  <a:pt x="528466" y="407776"/>
                  <a:pt x="543177" y="428791"/>
                  <a:pt x="531969" y="452609"/>
                </a:cubicBezTo>
                <a:cubicBezTo>
                  <a:pt x="529867" y="456812"/>
                  <a:pt x="532670" y="461015"/>
                  <a:pt x="536872" y="463116"/>
                </a:cubicBezTo>
                <a:cubicBezTo>
                  <a:pt x="559989" y="471522"/>
                  <a:pt x="581705" y="468020"/>
                  <a:pt x="592913" y="446304"/>
                </a:cubicBezTo>
                <a:cubicBezTo>
                  <a:pt x="608325" y="416182"/>
                  <a:pt x="613228" y="382557"/>
                  <a:pt x="619533" y="350334"/>
                </a:cubicBezTo>
                <a:cubicBezTo>
                  <a:pt x="630040" y="294994"/>
                  <a:pt x="637746" y="238953"/>
                  <a:pt x="647553" y="183612"/>
                </a:cubicBezTo>
                <a:cubicBezTo>
                  <a:pt x="651056" y="163298"/>
                  <a:pt x="651756" y="142983"/>
                  <a:pt x="647553" y="122668"/>
                </a:cubicBezTo>
                <a:cubicBezTo>
                  <a:pt x="646853" y="118465"/>
                  <a:pt x="643350" y="111460"/>
                  <a:pt x="649655" y="110059"/>
                </a:cubicBezTo>
                <a:cubicBezTo>
                  <a:pt x="657360" y="107957"/>
                  <a:pt x="657360" y="116363"/>
                  <a:pt x="658762" y="121267"/>
                </a:cubicBezTo>
                <a:cubicBezTo>
                  <a:pt x="665767" y="142983"/>
                  <a:pt x="665767" y="140881"/>
                  <a:pt x="684681" y="132475"/>
                </a:cubicBezTo>
                <a:cubicBezTo>
                  <a:pt x="786255" y="85541"/>
                  <a:pt x="885727" y="33003"/>
                  <a:pt x="996408" y="9886"/>
                </a:cubicBezTo>
                <a:cubicBezTo>
                  <a:pt x="1040540" y="779"/>
                  <a:pt x="1085372" y="-5525"/>
                  <a:pt x="1130905" y="7084"/>
                </a:cubicBezTo>
                <a:cubicBezTo>
                  <a:pt x="1136510" y="8485"/>
                  <a:pt x="1141413" y="10586"/>
                  <a:pt x="1146317" y="13388"/>
                </a:cubicBezTo>
                <a:cubicBezTo>
                  <a:pt x="1156124" y="19693"/>
                  <a:pt x="1158926" y="25998"/>
                  <a:pt x="1147718" y="34404"/>
                </a:cubicBezTo>
                <a:cubicBezTo>
                  <a:pt x="1094479" y="78536"/>
                  <a:pt x="1072763" y="137379"/>
                  <a:pt x="1071362" y="204628"/>
                </a:cubicBezTo>
                <a:cubicBezTo>
                  <a:pt x="1071362" y="220039"/>
                  <a:pt x="1065758" y="229846"/>
                  <a:pt x="1053149" y="238252"/>
                </a:cubicBezTo>
                <a:cubicBezTo>
                  <a:pt x="1011819" y="265572"/>
                  <a:pt x="969088" y="291491"/>
                  <a:pt x="941067" y="334222"/>
                </a:cubicBezTo>
                <a:cubicBezTo>
                  <a:pt x="917950" y="368547"/>
                  <a:pt x="902539" y="407776"/>
                  <a:pt x="885727" y="445603"/>
                </a:cubicBezTo>
                <a:cubicBezTo>
                  <a:pt x="882224" y="452609"/>
                  <a:pt x="880123" y="461015"/>
                  <a:pt x="871016" y="463817"/>
                </a:cubicBezTo>
                <a:cubicBezTo>
                  <a:pt x="835290" y="475725"/>
                  <a:pt x="826884" y="507949"/>
                  <a:pt x="821980" y="538771"/>
                </a:cubicBezTo>
                <a:cubicBezTo>
                  <a:pt x="814975" y="580802"/>
                  <a:pt x="827584" y="622833"/>
                  <a:pt x="828986" y="664863"/>
                </a:cubicBezTo>
                <a:cubicBezTo>
                  <a:pt x="828986" y="671868"/>
                  <a:pt x="835290" y="674670"/>
                  <a:pt x="840894" y="678173"/>
                </a:cubicBezTo>
                <a:cubicBezTo>
                  <a:pt x="846498" y="681676"/>
                  <a:pt x="853503" y="684478"/>
                  <a:pt x="857706" y="689381"/>
                </a:cubicBezTo>
                <a:cubicBezTo>
                  <a:pt x="862610" y="694985"/>
                  <a:pt x="868915" y="704092"/>
                  <a:pt x="859107" y="709696"/>
                </a:cubicBezTo>
                <a:cubicBezTo>
                  <a:pt x="851402" y="714600"/>
                  <a:pt x="840194" y="719503"/>
                  <a:pt x="833188" y="708295"/>
                </a:cubicBezTo>
                <a:cubicBezTo>
                  <a:pt x="829686" y="701990"/>
                  <a:pt x="826183" y="694985"/>
                  <a:pt x="818478" y="696386"/>
                </a:cubicBezTo>
                <a:cubicBezTo>
                  <a:pt x="810072" y="697787"/>
                  <a:pt x="813574" y="707595"/>
                  <a:pt x="811473" y="713899"/>
                </a:cubicBezTo>
                <a:cubicBezTo>
                  <a:pt x="809371" y="719503"/>
                  <a:pt x="810772" y="725107"/>
                  <a:pt x="812874" y="730011"/>
                </a:cubicBezTo>
                <a:cubicBezTo>
                  <a:pt x="817077" y="739818"/>
                  <a:pt x="814275" y="748224"/>
                  <a:pt x="806569" y="755229"/>
                </a:cubicBezTo>
                <a:cubicBezTo>
                  <a:pt x="789757" y="770641"/>
                  <a:pt x="776447" y="788153"/>
                  <a:pt x="776447" y="812671"/>
                </a:cubicBezTo>
                <a:cubicBezTo>
                  <a:pt x="776447" y="821077"/>
                  <a:pt x="772244" y="821077"/>
                  <a:pt x="765239" y="818275"/>
                </a:cubicBezTo>
                <a:cubicBezTo>
                  <a:pt x="741422" y="808468"/>
                  <a:pt x="717604" y="811971"/>
                  <a:pt x="695188" y="823879"/>
                </a:cubicBezTo>
                <a:cubicBezTo>
                  <a:pt x="686782" y="828082"/>
                  <a:pt x="681178" y="828082"/>
                  <a:pt x="672772" y="823879"/>
                </a:cubicBezTo>
                <a:cubicBezTo>
                  <a:pt x="665767" y="820377"/>
                  <a:pt x="658061" y="817575"/>
                  <a:pt x="650355" y="815473"/>
                </a:cubicBezTo>
                <a:cubicBezTo>
                  <a:pt x="622335" y="807067"/>
                  <a:pt x="622335" y="807067"/>
                  <a:pt x="615330" y="835087"/>
                </a:cubicBezTo>
                <a:cubicBezTo>
                  <a:pt x="613929" y="841392"/>
                  <a:pt x="611827" y="847697"/>
                  <a:pt x="604122" y="846996"/>
                </a:cubicBezTo>
                <a:cubicBezTo>
                  <a:pt x="595716" y="845595"/>
                  <a:pt x="586609" y="842092"/>
                  <a:pt x="589411" y="831585"/>
                </a:cubicBezTo>
                <a:cubicBezTo>
                  <a:pt x="596416" y="807067"/>
                  <a:pt x="578903" y="800062"/>
                  <a:pt x="562791" y="795859"/>
                </a:cubicBezTo>
                <a:cubicBezTo>
                  <a:pt x="507451" y="781849"/>
                  <a:pt x="453512" y="780448"/>
                  <a:pt x="407278" y="821077"/>
                </a:cubicBezTo>
                <a:cubicBezTo>
                  <a:pt x="400974" y="826681"/>
                  <a:pt x="395369" y="824580"/>
                  <a:pt x="388364" y="823179"/>
                </a:cubicBezTo>
                <a:cubicBezTo>
                  <a:pt x="342131" y="814072"/>
                  <a:pt x="297298" y="812671"/>
                  <a:pt x="256668" y="842092"/>
                </a:cubicBezTo>
                <a:cubicBezTo>
                  <a:pt x="232851" y="859605"/>
                  <a:pt x="212536" y="879920"/>
                  <a:pt x="209034" y="912144"/>
                </a:cubicBezTo>
                <a:cubicBezTo>
                  <a:pt x="208333" y="921250"/>
                  <a:pt x="202729" y="923352"/>
                  <a:pt x="195023" y="923352"/>
                </a:cubicBezTo>
                <a:cubicBezTo>
                  <a:pt x="150190" y="923352"/>
                  <a:pt x="109561" y="943667"/>
                  <a:pt x="68231" y="956276"/>
                </a:cubicBezTo>
                <a:cubicBezTo>
                  <a:pt x="50018" y="961880"/>
                  <a:pt x="37408" y="976591"/>
                  <a:pt x="28302" y="993403"/>
                </a:cubicBezTo>
                <a:cubicBezTo>
                  <a:pt x="22698" y="1003210"/>
                  <a:pt x="17794" y="1001108"/>
                  <a:pt x="14992" y="992702"/>
                </a:cubicBezTo>
                <a:cubicBezTo>
                  <a:pt x="8688" y="974489"/>
                  <a:pt x="2383" y="956276"/>
                  <a:pt x="982" y="937362"/>
                </a:cubicBezTo>
                <a:cubicBezTo>
                  <a:pt x="-3922" y="864509"/>
                  <a:pt x="9388" y="795859"/>
                  <a:pt x="44414" y="731412"/>
                </a:cubicBezTo>
                <a:cubicBezTo>
                  <a:pt x="70333" y="684478"/>
                  <a:pt x="104657" y="643848"/>
                  <a:pt x="141084" y="605320"/>
                </a:cubicBezTo>
                <a:cubicBezTo>
                  <a:pt x="158597" y="586406"/>
                  <a:pt x="174008" y="564690"/>
                  <a:pt x="194323" y="548579"/>
                </a:cubicBezTo>
                <a:cubicBezTo>
                  <a:pt x="204831" y="536670"/>
                  <a:pt x="197125" y="521959"/>
                  <a:pt x="204130" y="511452"/>
                </a:cubicBezTo>
                <a:close/>
              </a:path>
            </a:pathLst>
          </a:custGeom>
          <a:solidFill>
            <a:schemeClr val="accent3"/>
          </a:solidFill>
          <a:ln w="69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5" name="Graphic 84">
            <a:extLst>
              <a:ext uri="{FF2B5EF4-FFF2-40B4-BE49-F238E27FC236}">
                <a16:creationId xmlns:a16="http://schemas.microsoft.com/office/drawing/2014/main" id="{7400F0FC-656B-47EA-868F-D9A7B91EEC4D}"/>
              </a:ext>
            </a:extLst>
          </p:cNvPr>
          <p:cNvGrpSpPr/>
          <p:nvPr/>
        </p:nvGrpSpPr>
        <p:grpSpPr>
          <a:xfrm>
            <a:off x="2178518" y="5867671"/>
            <a:ext cx="434894" cy="541304"/>
            <a:chOff x="6754402" y="4063223"/>
            <a:chExt cx="1310837" cy="1631574"/>
          </a:xfrm>
        </p:grpSpPr>
        <p:grpSp>
          <p:nvGrpSpPr>
            <p:cNvPr id="116" name="Graphic 84">
              <a:extLst>
                <a:ext uri="{FF2B5EF4-FFF2-40B4-BE49-F238E27FC236}">
                  <a16:creationId xmlns:a16="http://schemas.microsoft.com/office/drawing/2014/main" id="{22241896-DAF1-47F9-AB4A-236DA850F55E}"/>
                </a:ext>
              </a:extLst>
            </p:cNvPr>
            <p:cNvGrpSpPr/>
            <p:nvPr/>
          </p:nvGrpSpPr>
          <p:grpSpPr>
            <a:xfrm>
              <a:off x="6754402" y="4063223"/>
              <a:ext cx="1310837" cy="1631574"/>
              <a:chOff x="6754402" y="4063223"/>
              <a:chExt cx="1310837" cy="1631574"/>
            </a:xfrm>
            <a:solidFill>
              <a:srgbClr val="000000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0058008-E7D1-4ECC-B4DB-D7B5C6D3672A}"/>
                  </a:ext>
                </a:extLst>
              </p:cNvPr>
              <p:cNvSpPr/>
              <p:nvPr/>
            </p:nvSpPr>
            <p:spPr>
              <a:xfrm>
                <a:off x="7734911" y="5694509"/>
                <a:ext cx="4648" cy="4648"/>
              </a:xfrm>
              <a:custGeom>
                <a:avLst/>
                <a:gdLst>
                  <a:gd name="connsiteX0" fmla="*/ 2324 w 0"/>
                  <a:gd name="connsiteY0" fmla="*/ 0 h 0"/>
                  <a:gd name="connsiteX1" fmla="*/ 0 w 0"/>
                  <a:gd name="connsiteY1" fmla="*/ 1395 h 0"/>
                  <a:gd name="connsiteX2" fmla="*/ 2324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2324" y="0"/>
                    </a:moveTo>
                    <a:cubicBezTo>
                      <a:pt x="1395" y="465"/>
                      <a:pt x="465" y="930"/>
                      <a:pt x="0" y="1395"/>
                    </a:cubicBezTo>
                    <a:cubicBezTo>
                      <a:pt x="1859" y="930"/>
                      <a:pt x="2789" y="465"/>
                      <a:pt x="23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224C160-6DDF-4D8E-A1A5-76542D85AC7F}"/>
                  </a:ext>
                </a:extLst>
              </p:cNvPr>
              <p:cNvSpPr/>
              <p:nvPr/>
            </p:nvSpPr>
            <p:spPr>
              <a:xfrm>
                <a:off x="6754402" y="4063223"/>
                <a:ext cx="1310837" cy="1626926"/>
              </a:xfrm>
              <a:custGeom>
                <a:avLst/>
                <a:gdLst>
                  <a:gd name="connsiteX0" fmla="*/ 1238028 w 1310837"/>
                  <a:gd name="connsiteY0" fmla="*/ 984234 h 1626925"/>
                  <a:gd name="connsiteX1" fmla="*/ 1264988 w 1310837"/>
                  <a:gd name="connsiteY1" fmla="*/ 830839 h 1626925"/>
                  <a:gd name="connsiteX2" fmla="*/ 1276144 w 1310837"/>
                  <a:gd name="connsiteY2" fmla="*/ 370651 h 1626925"/>
                  <a:gd name="connsiteX3" fmla="*/ 1213856 w 1310837"/>
                  <a:gd name="connsiteY3" fmla="*/ 236778 h 1626925"/>
                  <a:gd name="connsiteX4" fmla="*/ 954943 w 1310837"/>
                  <a:gd name="connsiteY4" fmla="*/ 30856 h 1626925"/>
                  <a:gd name="connsiteX5" fmla="*/ 641178 w 1310837"/>
                  <a:gd name="connsiteY5" fmla="*/ 23883 h 1626925"/>
                  <a:gd name="connsiteX6" fmla="*/ 321371 w 1310837"/>
                  <a:gd name="connsiteY6" fmla="*/ 280473 h 1626925"/>
                  <a:gd name="connsiteX7" fmla="*/ 269310 w 1310837"/>
                  <a:gd name="connsiteY7" fmla="*/ 568671 h 1626925"/>
                  <a:gd name="connsiteX8" fmla="*/ 259083 w 1310837"/>
                  <a:gd name="connsiteY8" fmla="*/ 706263 h 1626925"/>
                  <a:gd name="connsiteX9" fmla="*/ 228404 w 1310837"/>
                  <a:gd name="connsiteY9" fmla="*/ 1075342 h 1626925"/>
                  <a:gd name="connsiteX10" fmla="*/ 18298 w 1310837"/>
                  <a:gd name="connsiteY10" fmla="*/ 1361216 h 1626925"/>
                  <a:gd name="connsiteX11" fmla="*/ 10396 w 1310837"/>
                  <a:gd name="connsiteY11" fmla="*/ 1399798 h 1626925"/>
                  <a:gd name="connsiteX12" fmla="*/ 79192 w 1310837"/>
                  <a:gd name="connsiteY12" fmla="*/ 1450930 h 1626925"/>
                  <a:gd name="connsiteX13" fmla="*/ 156820 w 1310837"/>
                  <a:gd name="connsiteY13" fmla="*/ 1488117 h 1626925"/>
                  <a:gd name="connsiteX14" fmla="*/ 288833 w 1310837"/>
                  <a:gd name="connsiteY14" fmla="*/ 1526233 h 1626925"/>
                  <a:gd name="connsiteX15" fmla="*/ 404112 w 1310837"/>
                  <a:gd name="connsiteY15" fmla="*/ 1559236 h 1626925"/>
                  <a:gd name="connsiteX16" fmla="*/ 590511 w 1310837"/>
                  <a:gd name="connsiteY16" fmla="*/ 1603396 h 1626925"/>
                  <a:gd name="connsiteX17" fmla="*/ 724849 w 1310837"/>
                  <a:gd name="connsiteY17" fmla="*/ 1608974 h 1626925"/>
                  <a:gd name="connsiteX18" fmla="*/ 849425 w 1310837"/>
                  <a:gd name="connsiteY18" fmla="*/ 1598747 h 1626925"/>
                  <a:gd name="connsiteX19" fmla="*/ 982833 w 1310837"/>
                  <a:gd name="connsiteY19" fmla="*/ 1630821 h 1626925"/>
                  <a:gd name="connsiteX20" fmla="*/ 1087421 w 1310837"/>
                  <a:gd name="connsiteY20" fmla="*/ 1570857 h 1626925"/>
                  <a:gd name="connsiteX21" fmla="*/ 1157146 w 1310837"/>
                  <a:gd name="connsiteY21" fmla="*/ 1531346 h 1626925"/>
                  <a:gd name="connsiteX22" fmla="*/ 1311937 w 1310837"/>
                  <a:gd name="connsiteY22" fmla="*/ 1418391 h 1626925"/>
                  <a:gd name="connsiteX23" fmla="*/ 1238028 w 1310837"/>
                  <a:gd name="connsiteY23" fmla="*/ 984234 h 162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10837" h="1626925">
                    <a:moveTo>
                      <a:pt x="1238028" y="984234"/>
                    </a:moveTo>
                    <a:cubicBezTo>
                      <a:pt x="1246860" y="933567"/>
                      <a:pt x="1255692" y="881506"/>
                      <a:pt x="1264988" y="830839"/>
                    </a:cubicBezTo>
                    <a:cubicBezTo>
                      <a:pt x="1292878" y="678372"/>
                      <a:pt x="1315190" y="524977"/>
                      <a:pt x="1276144" y="370651"/>
                    </a:cubicBezTo>
                    <a:cubicBezTo>
                      <a:pt x="1258480" y="325097"/>
                      <a:pt x="1241746" y="278149"/>
                      <a:pt x="1213856" y="236778"/>
                    </a:cubicBezTo>
                    <a:cubicBezTo>
                      <a:pt x="1145061" y="121499"/>
                      <a:pt x="1043261" y="68043"/>
                      <a:pt x="954943" y="30856"/>
                    </a:cubicBezTo>
                    <a:cubicBezTo>
                      <a:pt x="852679" y="-13303"/>
                      <a:pt x="733681" y="-4936"/>
                      <a:pt x="641178" y="23883"/>
                    </a:cubicBezTo>
                    <a:cubicBezTo>
                      <a:pt x="531477" y="57816"/>
                      <a:pt x="395745" y="124753"/>
                      <a:pt x="321371" y="280473"/>
                    </a:cubicBezTo>
                    <a:cubicBezTo>
                      <a:pt x="283255" y="363214"/>
                      <a:pt x="273029" y="560304"/>
                      <a:pt x="269310" y="568671"/>
                    </a:cubicBezTo>
                    <a:cubicBezTo>
                      <a:pt x="266056" y="614690"/>
                      <a:pt x="262802" y="660244"/>
                      <a:pt x="259083" y="706263"/>
                    </a:cubicBezTo>
                    <a:cubicBezTo>
                      <a:pt x="248857" y="829444"/>
                      <a:pt x="252111" y="953555"/>
                      <a:pt x="228404" y="1075342"/>
                    </a:cubicBezTo>
                    <a:cubicBezTo>
                      <a:pt x="203768" y="1203172"/>
                      <a:pt x="154960" y="1315662"/>
                      <a:pt x="18298" y="1361216"/>
                    </a:cubicBezTo>
                    <a:cubicBezTo>
                      <a:pt x="-6338" y="1370048"/>
                      <a:pt x="-3084" y="1383529"/>
                      <a:pt x="10396" y="1399798"/>
                    </a:cubicBezTo>
                    <a:cubicBezTo>
                      <a:pt x="28525" y="1422575"/>
                      <a:pt x="57810" y="1432336"/>
                      <a:pt x="79192" y="1450930"/>
                    </a:cubicBezTo>
                    <a:cubicBezTo>
                      <a:pt x="99645" y="1473707"/>
                      <a:pt x="125211" y="1485792"/>
                      <a:pt x="156820" y="1488117"/>
                    </a:cubicBezTo>
                    <a:cubicBezTo>
                      <a:pt x="203303" y="1491370"/>
                      <a:pt x="247927" y="1503921"/>
                      <a:pt x="288833" y="1526233"/>
                    </a:cubicBezTo>
                    <a:cubicBezTo>
                      <a:pt x="324625" y="1545291"/>
                      <a:pt x="362277" y="1562490"/>
                      <a:pt x="404112" y="1559236"/>
                    </a:cubicBezTo>
                    <a:cubicBezTo>
                      <a:pt x="478951" y="1553658"/>
                      <a:pt x="532407" y="1572717"/>
                      <a:pt x="590511" y="1603396"/>
                    </a:cubicBezTo>
                    <a:cubicBezTo>
                      <a:pt x="633276" y="1625708"/>
                      <a:pt x="680225" y="1623849"/>
                      <a:pt x="724849" y="1608974"/>
                    </a:cubicBezTo>
                    <a:cubicBezTo>
                      <a:pt x="755528" y="1598747"/>
                      <a:pt x="814097" y="1573182"/>
                      <a:pt x="849425" y="1598747"/>
                    </a:cubicBezTo>
                    <a:cubicBezTo>
                      <a:pt x="881499" y="1619665"/>
                      <a:pt x="931236" y="1632216"/>
                      <a:pt x="982833" y="1630821"/>
                    </a:cubicBezTo>
                    <a:cubicBezTo>
                      <a:pt x="1042797" y="1619665"/>
                      <a:pt x="1064179" y="1599677"/>
                      <a:pt x="1087421" y="1570857"/>
                    </a:cubicBezTo>
                    <a:cubicBezTo>
                      <a:pt x="1114381" y="1536924"/>
                      <a:pt x="1111592" y="1529952"/>
                      <a:pt x="1157146" y="1531346"/>
                    </a:cubicBezTo>
                    <a:cubicBezTo>
                      <a:pt x="1176669" y="1532276"/>
                      <a:pt x="1293343" y="1522050"/>
                      <a:pt x="1311937" y="1418391"/>
                    </a:cubicBezTo>
                    <a:cubicBezTo>
                      <a:pt x="1239887" y="1297069"/>
                      <a:pt x="1213856" y="1117178"/>
                      <a:pt x="1238028" y="98423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EC6A3D6-53B7-43C6-93AA-67D308C160E6}"/>
                </a:ext>
              </a:extLst>
            </p:cNvPr>
            <p:cNvSpPr/>
            <p:nvPr/>
          </p:nvSpPr>
          <p:spPr>
            <a:xfrm>
              <a:off x="6801322" y="4100694"/>
              <a:ext cx="1227167" cy="1552552"/>
            </a:xfrm>
            <a:custGeom>
              <a:avLst/>
              <a:gdLst>
                <a:gd name="connsiteX0" fmla="*/ 1161358 w 1227166"/>
                <a:gd name="connsiteY0" fmla="*/ 929564 h 1552551"/>
                <a:gd name="connsiteX1" fmla="*/ 1205518 w 1227166"/>
                <a:gd name="connsiteY1" fmla="*/ 657170 h 1552551"/>
                <a:gd name="connsiteX2" fmla="*/ 1120917 w 1227166"/>
                <a:gd name="connsiteY2" fmla="*/ 188616 h 1552551"/>
                <a:gd name="connsiteX3" fmla="*/ 638883 w 1227166"/>
                <a:gd name="connsiteY3" fmla="*/ 11978 h 1552551"/>
                <a:gd name="connsiteX4" fmla="*/ 290256 w 1227166"/>
                <a:gd name="connsiteY4" fmla="*/ 314586 h 1552551"/>
                <a:gd name="connsiteX5" fmla="*/ 242378 w 1227166"/>
                <a:gd name="connsiteY5" fmla="*/ 607898 h 1552551"/>
                <a:gd name="connsiteX6" fmla="*/ 189851 w 1227166"/>
                <a:gd name="connsiteY6" fmla="*/ 1160588 h 1552551"/>
                <a:gd name="connsiteX7" fmla="*/ 15538 w 1227166"/>
                <a:gd name="connsiteY7" fmla="*/ 1329788 h 1552551"/>
                <a:gd name="connsiteX8" fmla="*/ 15538 w 1227166"/>
                <a:gd name="connsiteY8" fmla="*/ 1363721 h 1552551"/>
                <a:gd name="connsiteX9" fmla="*/ 136860 w 1227166"/>
                <a:gd name="connsiteY9" fmla="*/ 1398119 h 1552551"/>
                <a:gd name="connsiteX10" fmla="*/ 222855 w 1227166"/>
                <a:gd name="connsiteY10" fmla="*/ 1409740 h 1552551"/>
                <a:gd name="connsiteX11" fmla="*/ 265155 w 1227166"/>
                <a:gd name="connsiteY11" fmla="*/ 1398119 h 1552551"/>
                <a:gd name="connsiteX12" fmla="*/ 343247 w 1227166"/>
                <a:gd name="connsiteY12" fmla="*/ 1271219 h 1552551"/>
                <a:gd name="connsiteX13" fmla="*/ 358587 w 1227166"/>
                <a:gd name="connsiteY13" fmla="*/ 1271219 h 1552551"/>
                <a:gd name="connsiteX14" fmla="*/ 353938 w 1227166"/>
                <a:gd name="connsiteY14" fmla="*/ 1292601 h 1552551"/>
                <a:gd name="connsiteX15" fmla="*/ 352079 w 1227166"/>
                <a:gd name="connsiteY15" fmla="*/ 1273543 h 1552551"/>
                <a:gd name="connsiteX16" fmla="*/ 271662 w 1227166"/>
                <a:gd name="connsiteY16" fmla="*/ 1415783 h 1552551"/>
                <a:gd name="connsiteX17" fmla="*/ 288861 w 1227166"/>
                <a:gd name="connsiteY17" fmla="*/ 1452040 h 1552551"/>
                <a:gd name="connsiteX18" fmla="*/ 353473 w 1227166"/>
                <a:gd name="connsiteY18" fmla="*/ 1360932 h 1552551"/>
                <a:gd name="connsiteX19" fmla="*/ 426918 w 1227166"/>
                <a:gd name="connsiteY19" fmla="*/ 1130838 h 1552551"/>
                <a:gd name="connsiteX20" fmla="*/ 444116 w 1227166"/>
                <a:gd name="connsiteY20" fmla="*/ 973724 h 1552551"/>
                <a:gd name="connsiteX21" fmla="*/ 425058 w 1227166"/>
                <a:gd name="connsiteY21" fmla="*/ 1243329 h 1552551"/>
                <a:gd name="connsiteX22" fmla="*/ 318146 w 1227166"/>
                <a:gd name="connsiteY22" fmla="*/ 1453899 h 1552551"/>
                <a:gd name="connsiteX23" fmla="*/ 310244 w 1227166"/>
                <a:gd name="connsiteY23" fmla="*/ 1464126 h 1552551"/>
                <a:gd name="connsiteX24" fmla="*/ 363700 w 1227166"/>
                <a:gd name="connsiteY24" fmla="*/ 1481325 h 1552551"/>
                <a:gd name="connsiteX25" fmla="*/ 551958 w 1227166"/>
                <a:gd name="connsiteY25" fmla="*/ 1525484 h 1552551"/>
                <a:gd name="connsiteX26" fmla="*/ 616106 w 1227166"/>
                <a:gd name="connsiteY26" fmla="*/ 1544077 h 1552551"/>
                <a:gd name="connsiteX27" fmla="*/ 642601 w 1227166"/>
                <a:gd name="connsiteY27" fmla="*/ 1535710 h 1552551"/>
                <a:gd name="connsiteX28" fmla="*/ 716510 w 1227166"/>
                <a:gd name="connsiteY28" fmla="*/ 1514328 h 1552551"/>
                <a:gd name="connsiteX29" fmla="*/ 758345 w 1227166"/>
                <a:gd name="connsiteY29" fmla="*/ 1507355 h 1552551"/>
                <a:gd name="connsiteX30" fmla="*/ 775544 w 1227166"/>
                <a:gd name="connsiteY30" fmla="*/ 1485973 h 1552551"/>
                <a:gd name="connsiteX31" fmla="*/ 791349 w 1227166"/>
                <a:gd name="connsiteY31" fmla="*/ 1091327 h 1552551"/>
                <a:gd name="connsiteX32" fmla="*/ 800646 w 1227166"/>
                <a:gd name="connsiteY32" fmla="*/ 1507355 h 1552551"/>
                <a:gd name="connsiteX33" fmla="*/ 1017724 w 1227166"/>
                <a:gd name="connsiteY33" fmla="*/ 1507820 h 1552551"/>
                <a:gd name="connsiteX34" fmla="*/ 1027021 w 1227166"/>
                <a:gd name="connsiteY34" fmla="*/ 1448786 h 1552551"/>
                <a:gd name="connsiteX35" fmla="*/ 971705 w 1227166"/>
                <a:gd name="connsiteY35" fmla="*/ 1368369 h 1552551"/>
                <a:gd name="connsiteX36" fmla="*/ 930335 w 1227166"/>
                <a:gd name="connsiteY36" fmla="*/ 1052746 h 1552551"/>
                <a:gd name="connsiteX37" fmla="*/ 930335 w 1227166"/>
                <a:gd name="connsiteY37" fmla="*/ 1079241 h 1552551"/>
                <a:gd name="connsiteX38" fmla="*/ 1014005 w 1227166"/>
                <a:gd name="connsiteY38" fmla="*/ 1374412 h 1552551"/>
                <a:gd name="connsiteX39" fmla="*/ 1097211 w 1227166"/>
                <a:gd name="connsiteY39" fmla="*/ 1456223 h 1552551"/>
                <a:gd name="connsiteX40" fmla="*/ 1231084 w 1227166"/>
                <a:gd name="connsiteY40" fmla="*/ 1379990 h 1552551"/>
                <a:gd name="connsiteX41" fmla="*/ 1161358 w 1227166"/>
                <a:gd name="connsiteY41" fmla="*/ 929564 h 1552551"/>
                <a:gd name="connsiteX42" fmla="*/ 437609 w 1227166"/>
                <a:gd name="connsiteY42" fmla="*/ 544680 h 1552551"/>
                <a:gd name="connsiteX43" fmla="*/ 416226 w 1227166"/>
                <a:gd name="connsiteY43" fmla="*/ 513536 h 1552551"/>
                <a:gd name="connsiteX44" fmla="*/ 433890 w 1227166"/>
                <a:gd name="connsiteY44" fmla="*/ 434514 h 1552551"/>
                <a:gd name="connsiteX45" fmla="*/ 553818 w 1227166"/>
                <a:gd name="connsiteY45" fmla="*/ 393609 h 1552551"/>
                <a:gd name="connsiteX46" fmla="*/ 609133 w 1227166"/>
                <a:gd name="connsiteY46" fmla="*/ 420569 h 1552551"/>
                <a:gd name="connsiteX47" fmla="*/ 615176 w 1227166"/>
                <a:gd name="connsiteY47" fmla="*/ 471701 h 1552551"/>
                <a:gd name="connsiteX48" fmla="*/ 437609 w 1227166"/>
                <a:gd name="connsiteY48" fmla="*/ 544680 h 1552551"/>
                <a:gd name="connsiteX49" fmla="*/ 626332 w 1227166"/>
                <a:gd name="connsiteY49" fmla="*/ 1487367 h 1552551"/>
                <a:gd name="connsiteX50" fmla="*/ 613317 w 1227166"/>
                <a:gd name="connsiteY50" fmla="*/ 1535245 h 1552551"/>
                <a:gd name="connsiteX51" fmla="*/ 641672 w 1227166"/>
                <a:gd name="connsiteY51" fmla="*/ 1205212 h 1552551"/>
                <a:gd name="connsiteX52" fmla="*/ 672351 w 1227166"/>
                <a:gd name="connsiteY52" fmla="*/ 1105272 h 1552551"/>
                <a:gd name="connsiteX53" fmla="*/ 626332 w 1227166"/>
                <a:gd name="connsiteY53" fmla="*/ 1487367 h 1552551"/>
                <a:gd name="connsiteX54" fmla="*/ 901980 w 1227166"/>
                <a:gd name="connsiteY54" fmla="*/ 817539 h 1552551"/>
                <a:gd name="connsiteX55" fmla="*/ 877808 w 1227166"/>
                <a:gd name="connsiteY55" fmla="*/ 773844 h 1552551"/>
                <a:gd name="connsiteX56" fmla="*/ 868976 w 1227166"/>
                <a:gd name="connsiteY56" fmla="*/ 738517 h 1552551"/>
                <a:gd name="connsiteX57" fmla="*/ 779263 w 1227166"/>
                <a:gd name="connsiteY57" fmla="*/ 748278 h 1552551"/>
                <a:gd name="connsiteX58" fmla="*/ 762064 w 1227166"/>
                <a:gd name="connsiteY58" fmla="*/ 746884 h 1552551"/>
                <a:gd name="connsiteX59" fmla="*/ 696057 w 1227166"/>
                <a:gd name="connsiteY59" fmla="*/ 783141 h 1552551"/>
                <a:gd name="connsiteX60" fmla="*/ 638883 w 1227166"/>
                <a:gd name="connsiteY60" fmla="*/ 714810 h 1552551"/>
                <a:gd name="connsiteX61" fmla="*/ 612852 w 1227166"/>
                <a:gd name="connsiteY61" fmla="*/ 742235 h 1552551"/>
                <a:gd name="connsiteX62" fmla="*/ 557072 w 1227166"/>
                <a:gd name="connsiteY62" fmla="*/ 736657 h 1552551"/>
                <a:gd name="connsiteX63" fmla="*/ 534295 w 1227166"/>
                <a:gd name="connsiteY63" fmla="*/ 688315 h 1552551"/>
                <a:gd name="connsiteX64" fmla="*/ 497108 w 1227166"/>
                <a:gd name="connsiteY64" fmla="*/ 745024 h 1552551"/>
                <a:gd name="connsiteX65" fmla="*/ 472471 w 1227166"/>
                <a:gd name="connsiteY65" fmla="*/ 760829 h 1552551"/>
                <a:gd name="connsiteX66" fmla="*/ 466429 w 1227166"/>
                <a:gd name="connsiteY66" fmla="*/ 737122 h 1552551"/>
                <a:gd name="connsiteX67" fmla="*/ 520350 w 1227166"/>
                <a:gd name="connsiteY67" fmla="*/ 646944 h 1552551"/>
                <a:gd name="connsiteX68" fmla="*/ 560325 w 1227166"/>
                <a:gd name="connsiteY68" fmla="*/ 654381 h 1552551"/>
                <a:gd name="connsiteX69" fmla="*/ 585427 w 1227166"/>
                <a:gd name="connsiteY69" fmla="*/ 709232 h 1552551"/>
                <a:gd name="connsiteX70" fmla="*/ 632375 w 1227166"/>
                <a:gd name="connsiteY70" fmla="*/ 661354 h 1552551"/>
                <a:gd name="connsiteX71" fmla="*/ 674675 w 1227166"/>
                <a:gd name="connsiteY71" fmla="*/ 672510 h 1552551"/>
                <a:gd name="connsiteX72" fmla="*/ 691874 w 1227166"/>
                <a:gd name="connsiteY72" fmla="*/ 724107 h 1552551"/>
                <a:gd name="connsiteX73" fmla="*/ 714186 w 1227166"/>
                <a:gd name="connsiteY73" fmla="*/ 728755 h 1552551"/>
                <a:gd name="connsiteX74" fmla="*/ 762529 w 1227166"/>
                <a:gd name="connsiteY74" fmla="*/ 687385 h 1552551"/>
                <a:gd name="connsiteX75" fmla="*/ 800181 w 1227166"/>
                <a:gd name="connsiteY75" fmla="*/ 686920 h 1552551"/>
                <a:gd name="connsiteX76" fmla="*/ 818774 w 1227166"/>
                <a:gd name="connsiteY76" fmla="*/ 739446 h 1552551"/>
                <a:gd name="connsiteX77" fmla="*/ 892218 w 1227166"/>
                <a:gd name="connsiteY77" fmla="*/ 702260 h 1552551"/>
                <a:gd name="connsiteX78" fmla="*/ 908952 w 1227166"/>
                <a:gd name="connsiteY78" fmla="*/ 766872 h 1552551"/>
                <a:gd name="connsiteX79" fmla="*/ 901980 w 1227166"/>
                <a:gd name="connsiteY79" fmla="*/ 817539 h 1552551"/>
                <a:gd name="connsiteX80" fmla="*/ 1009822 w 1227166"/>
                <a:gd name="connsiteY80" fmla="*/ 533059 h 1552551"/>
                <a:gd name="connsiteX81" fmla="*/ 899656 w 1227166"/>
                <a:gd name="connsiteY81" fmla="*/ 595812 h 1552551"/>
                <a:gd name="connsiteX82" fmla="*/ 782982 w 1227166"/>
                <a:gd name="connsiteY82" fmla="*/ 492154 h 1552551"/>
                <a:gd name="connsiteX83" fmla="*/ 788095 w 1227166"/>
                <a:gd name="connsiteY83" fmla="*/ 474025 h 1552551"/>
                <a:gd name="connsiteX84" fmla="*/ 887570 w 1227166"/>
                <a:gd name="connsiteY84" fmla="*/ 435444 h 1552551"/>
                <a:gd name="connsiteX85" fmla="*/ 968916 w 1227166"/>
                <a:gd name="connsiteY85" fmla="*/ 474955 h 1552551"/>
                <a:gd name="connsiteX86" fmla="*/ 1009822 w 1227166"/>
                <a:gd name="connsiteY86" fmla="*/ 533059 h 15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227166" h="1552551">
                  <a:moveTo>
                    <a:pt x="1161358" y="929564"/>
                  </a:moveTo>
                  <a:cubicBezTo>
                    <a:pt x="1179487" y="839386"/>
                    <a:pt x="1196686" y="748743"/>
                    <a:pt x="1205518" y="657170"/>
                  </a:cubicBezTo>
                  <a:cubicBezTo>
                    <a:pt x="1210631" y="567457"/>
                    <a:pt x="1253396" y="409413"/>
                    <a:pt x="1120917" y="188616"/>
                  </a:cubicBezTo>
                  <a:cubicBezTo>
                    <a:pt x="1020978" y="36150"/>
                    <a:pt x="814591" y="-28927"/>
                    <a:pt x="638883" y="11978"/>
                  </a:cubicBezTo>
                  <a:cubicBezTo>
                    <a:pt x="510588" y="42193"/>
                    <a:pt x="346036" y="139808"/>
                    <a:pt x="290256" y="314586"/>
                  </a:cubicBezTo>
                  <a:cubicBezTo>
                    <a:pt x="260041" y="409878"/>
                    <a:pt x="249350" y="508423"/>
                    <a:pt x="242378" y="607898"/>
                  </a:cubicBezTo>
                  <a:cubicBezTo>
                    <a:pt x="231222" y="778493"/>
                    <a:pt x="245167" y="995106"/>
                    <a:pt x="189851" y="1160588"/>
                  </a:cubicBezTo>
                  <a:cubicBezTo>
                    <a:pt x="187992" y="1166631"/>
                    <a:pt x="129423" y="1297714"/>
                    <a:pt x="15538" y="1329788"/>
                  </a:cubicBezTo>
                  <a:cubicBezTo>
                    <a:pt x="-6774" y="1335831"/>
                    <a:pt x="-3520" y="1353495"/>
                    <a:pt x="15538" y="1363721"/>
                  </a:cubicBezTo>
                  <a:cubicBezTo>
                    <a:pt x="53190" y="1385104"/>
                    <a:pt x="93630" y="1396724"/>
                    <a:pt x="136860" y="1398119"/>
                  </a:cubicBezTo>
                  <a:cubicBezTo>
                    <a:pt x="166609" y="1399049"/>
                    <a:pt x="195894" y="1397189"/>
                    <a:pt x="222855" y="1409740"/>
                  </a:cubicBezTo>
                  <a:cubicBezTo>
                    <a:pt x="241913" y="1418572"/>
                    <a:pt x="252604" y="1413459"/>
                    <a:pt x="265155" y="1398119"/>
                  </a:cubicBezTo>
                  <a:cubicBezTo>
                    <a:pt x="297693" y="1359073"/>
                    <a:pt x="321865" y="1315843"/>
                    <a:pt x="343247" y="1271219"/>
                  </a:cubicBezTo>
                  <a:cubicBezTo>
                    <a:pt x="347431" y="1263316"/>
                    <a:pt x="353473" y="1242864"/>
                    <a:pt x="358587" y="1271219"/>
                  </a:cubicBezTo>
                  <a:cubicBezTo>
                    <a:pt x="357192" y="1278191"/>
                    <a:pt x="355798" y="1285629"/>
                    <a:pt x="353938" y="1292601"/>
                  </a:cubicBezTo>
                  <a:cubicBezTo>
                    <a:pt x="353938" y="1285629"/>
                    <a:pt x="353473" y="1279121"/>
                    <a:pt x="352079" y="1273543"/>
                  </a:cubicBezTo>
                  <a:cubicBezTo>
                    <a:pt x="327907" y="1322816"/>
                    <a:pt x="309314" y="1374877"/>
                    <a:pt x="271662" y="1415783"/>
                  </a:cubicBezTo>
                  <a:cubicBezTo>
                    <a:pt x="272127" y="1415783"/>
                    <a:pt x="286072" y="1445997"/>
                    <a:pt x="288861" y="1452040"/>
                  </a:cubicBezTo>
                  <a:cubicBezTo>
                    <a:pt x="309314" y="1416712"/>
                    <a:pt x="337669" y="1392076"/>
                    <a:pt x="353473" y="1360932"/>
                  </a:cubicBezTo>
                  <a:cubicBezTo>
                    <a:pt x="394379" y="1281910"/>
                    <a:pt x="421804" y="1195451"/>
                    <a:pt x="426918" y="1130838"/>
                  </a:cubicBezTo>
                  <a:cubicBezTo>
                    <a:pt x="431566" y="1098765"/>
                    <a:pt x="447370" y="1006262"/>
                    <a:pt x="444116" y="973724"/>
                  </a:cubicBezTo>
                  <a:cubicBezTo>
                    <a:pt x="450159" y="1040660"/>
                    <a:pt x="439933" y="1180576"/>
                    <a:pt x="425058" y="1243329"/>
                  </a:cubicBezTo>
                  <a:cubicBezTo>
                    <a:pt x="406000" y="1321886"/>
                    <a:pt x="374856" y="1394400"/>
                    <a:pt x="318146" y="1453899"/>
                  </a:cubicBezTo>
                  <a:cubicBezTo>
                    <a:pt x="316287" y="1458083"/>
                    <a:pt x="313498" y="1461801"/>
                    <a:pt x="310244" y="1464126"/>
                  </a:cubicBezTo>
                  <a:cubicBezTo>
                    <a:pt x="326513" y="1471563"/>
                    <a:pt x="348360" y="1479930"/>
                    <a:pt x="363700" y="1481325"/>
                  </a:cubicBezTo>
                  <a:cubicBezTo>
                    <a:pt x="431566" y="1490156"/>
                    <a:pt x="487346" y="1498988"/>
                    <a:pt x="551958" y="1525484"/>
                  </a:cubicBezTo>
                  <a:cubicBezTo>
                    <a:pt x="554283" y="1524089"/>
                    <a:pt x="614246" y="1541288"/>
                    <a:pt x="616106" y="1544077"/>
                  </a:cubicBezTo>
                  <a:cubicBezTo>
                    <a:pt x="625867" y="1544542"/>
                    <a:pt x="626332" y="1525949"/>
                    <a:pt x="642601" y="1535710"/>
                  </a:cubicBezTo>
                  <a:cubicBezTo>
                    <a:pt x="662589" y="1551050"/>
                    <a:pt x="698382" y="1530132"/>
                    <a:pt x="716510" y="1514328"/>
                  </a:cubicBezTo>
                  <a:cubicBezTo>
                    <a:pt x="729061" y="1506426"/>
                    <a:pt x="744400" y="1507355"/>
                    <a:pt x="758345" y="1507355"/>
                  </a:cubicBezTo>
                  <a:cubicBezTo>
                    <a:pt x="773220" y="1508285"/>
                    <a:pt x="782517" y="1507355"/>
                    <a:pt x="775544" y="1485973"/>
                  </a:cubicBezTo>
                  <a:cubicBezTo>
                    <a:pt x="724412" y="1321886"/>
                    <a:pt x="772291" y="1125260"/>
                    <a:pt x="791349" y="1091327"/>
                  </a:cubicBezTo>
                  <a:cubicBezTo>
                    <a:pt x="789489" y="1126655"/>
                    <a:pt x="731385" y="1374877"/>
                    <a:pt x="800646" y="1507355"/>
                  </a:cubicBezTo>
                  <a:cubicBezTo>
                    <a:pt x="832719" y="1568714"/>
                    <a:pt x="941491" y="1575686"/>
                    <a:pt x="1017724" y="1507820"/>
                  </a:cubicBezTo>
                  <a:cubicBezTo>
                    <a:pt x="1045614" y="1478536"/>
                    <a:pt x="1053516" y="1469239"/>
                    <a:pt x="1027021" y="1448786"/>
                  </a:cubicBezTo>
                  <a:cubicBezTo>
                    <a:pt x="1000990" y="1428333"/>
                    <a:pt x="984256" y="1398119"/>
                    <a:pt x="971705" y="1368369"/>
                  </a:cubicBezTo>
                  <a:cubicBezTo>
                    <a:pt x="927546" y="1266106"/>
                    <a:pt x="913136" y="1161517"/>
                    <a:pt x="930335" y="1052746"/>
                  </a:cubicBezTo>
                  <a:cubicBezTo>
                    <a:pt x="930800" y="1061578"/>
                    <a:pt x="929870" y="1070410"/>
                    <a:pt x="930335" y="1079241"/>
                  </a:cubicBezTo>
                  <a:cubicBezTo>
                    <a:pt x="929405" y="1184759"/>
                    <a:pt x="954971" y="1283769"/>
                    <a:pt x="1014005" y="1374412"/>
                  </a:cubicBezTo>
                  <a:cubicBezTo>
                    <a:pt x="1034923" y="1406951"/>
                    <a:pt x="1066996" y="1442743"/>
                    <a:pt x="1097211" y="1456223"/>
                  </a:cubicBezTo>
                  <a:cubicBezTo>
                    <a:pt x="1172514" y="1477606"/>
                    <a:pt x="1218533" y="1422755"/>
                    <a:pt x="1231084" y="1379990"/>
                  </a:cubicBezTo>
                  <a:cubicBezTo>
                    <a:pt x="1195291" y="1321886"/>
                    <a:pt x="1111621" y="1109456"/>
                    <a:pt x="1161358" y="929564"/>
                  </a:cubicBezTo>
                  <a:close/>
                  <a:moveTo>
                    <a:pt x="437609" y="544680"/>
                  </a:moveTo>
                  <a:cubicBezTo>
                    <a:pt x="430636" y="534454"/>
                    <a:pt x="423199" y="523763"/>
                    <a:pt x="416226" y="513536"/>
                  </a:cubicBezTo>
                  <a:cubicBezTo>
                    <a:pt x="390660" y="473560"/>
                    <a:pt x="392520" y="452643"/>
                    <a:pt x="433890" y="434514"/>
                  </a:cubicBezTo>
                  <a:cubicBezTo>
                    <a:pt x="478514" y="414991"/>
                    <a:pt x="507799" y="403370"/>
                    <a:pt x="553818" y="393609"/>
                  </a:cubicBezTo>
                  <a:cubicBezTo>
                    <a:pt x="595188" y="385241"/>
                    <a:pt x="599836" y="379199"/>
                    <a:pt x="609133" y="420569"/>
                  </a:cubicBezTo>
                  <a:cubicBezTo>
                    <a:pt x="612852" y="437303"/>
                    <a:pt x="619824" y="455432"/>
                    <a:pt x="615176" y="471701"/>
                  </a:cubicBezTo>
                  <a:cubicBezTo>
                    <a:pt x="593329" y="550723"/>
                    <a:pt x="500362" y="582332"/>
                    <a:pt x="437609" y="544680"/>
                  </a:cubicBezTo>
                  <a:close/>
                  <a:moveTo>
                    <a:pt x="626332" y="1487367"/>
                  </a:moveTo>
                  <a:cubicBezTo>
                    <a:pt x="625402" y="1498523"/>
                    <a:pt x="627262" y="1530132"/>
                    <a:pt x="613317" y="1535245"/>
                  </a:cubicBezTo>
                  <a:cubicBezTo>
                    <a:pt x="595653" y="1428798"/>
                    <a:pt x="619360" y="1308406"/>
                    <a:pt x="641672" y="1205212"/>
                  </a:cubicBezTo>
                  <a:cubicBezTo>
                    <a:pt x="645855" y="1188943"/>
                    <a:pt x="672351" y="1105272"/>
                    <a:pt x="672351" y="1105272"/>
                  </a:cubicBezTo>
                  <a:cubicBezTo>
                    <a:pt x="646785" y="1240075"/>
                    <a:pt x="635164" y="1379990"/>
                    <a:pt x="626332" y="1487367"/>
                  </a:cubicBezTo>
                  <a:close/>
                  <a:moveTo>
                    <a:pt x="901980" y="817539"/>
                  </a:moveTo>
                  <a:cubicBezTo>
                    <a:pt x="887105" y="820328"/>
                    <a:pt x="882922" y="789184"/>
                    <a:pt x="877808" y="773844"/>
                  </a:cubicBezTo>
                  <a:cubicBezTo>
                    <a:pt x="873625" y="761759"/>
                    <a:pt x="872695" y="751997"/>
                    <a:pt x="868976" y="738517"/>
                  </a:cubicBezTo>
                  <a:cubicBezTo>
                    <a:pt x="813196" y="806383"/>
                    <a:pt x="802505" y="802199"/>
                    <a:pt x="779263" y="748278"/>
                  </a:cubicBezTo>
                  <a:cubicBezTo>
                    <a:pt x="774150" y="736657"/>
                    <a:pt x="768107" y="741306"/>
                    <a:pt x="762064" y="746884"/>
                  </a:cubicBezTo>
                  <a:cubicBezTo>
                    <a:pt x="740217" y="763618"/>
                    <a:pt x="722553" y="783141"/>
                    <a:pt x="696057" y="783141"/>
                  </a:cubicBezTo>
                  <a:cubicBezTo>
                    <a:pt x="662589" y="782676"/>
                    <a:pt x="652363" y="740841"/>
                    <a:pt x="638883" y="714810"/>
                  </a:cubicBezTo>
                  <a:cubicBezTo>
                    <a:pt x="628656" y="725501"/>
                    <a:pt x="620754" y="732939"/>
                    <a:pt x="612852" y="742235"/>
                  </a:cubicBezTo>
                  <a:cubicBezTo>
                    <a:pt x="589145" y="772915"/>
                    <a:pt x="575200" y="771985"/>
                    <a:pt x="557072" y="736657"/>
                  </a:cubicBezTo>
                  <a:cubicBezTo>
                    <a:pt x="549169" y="722247"/>
                    <a:pt x="543126" y="706908"/>
                    <a:pt x="534295" y="688315"/>
                  </a:cubicBezTo>
                  <a:cubicBezTo>
                    <a:pt x="515701" y="709232"/>
                    <a:pt x="509658" y="722247"/>
                    <a:pt x="497108" y="745024"/>
                  </a:cubicBezTo>
                  <a:cubicBezTo>
                    <a:pt x="491530" y="754786"/>
                    <a:pt x="480838" y="764548"/>
                    <a:pt x="472471" y="760829"/>
                  </a:cubicBezTo>
                  <a:cubicBezTo>
                    <a:pt x="460851" y="755716"/>
                    <a:pt x="462245" y="745954"/>
                    <a:pt x="466429" y="737122"/>
                  </a:cubicBezTo>
                  <a:cubicBezTo>
                    <a:pt x="481768" y="701795"/>
                    <a:pt x="499432" y="675299"/>
                    <a:pt x="520350" y="646944"/>
                  </a:cubicBezTo>
                  <a:cubicBezTo>
                    <a:pt x="531506" y="632534"/>
                    <a:pt x="551494" y="633464"/>
                    <a:pt x="560325" y="654381"/>
                  </a:cubicBezTo>
                  <a:cubicBezTo>
                    <a:pt x="566833" y="669721"/>
                    <a:pt x="575200" y="695287"/>
                    <a:pt x="585427" y="709232"/>
                  </a:cubicBezTo>
                  <a:cubicBezTo>
                    <a:pt x="602161" y="694822"/>
                    <a:pt x="617965" y="677158"/>
                    <a:pt x="632375" y="661354"/>
                  </a:cubicBezTo>
                  <a:cubicBezTo>
                    <a:pt x="650039" y="641366"/>
                    <a:pt x="667703" y="644155"/>
                    <a:pt x="674675" y="672510"/>
                  </a:cubicBezTo>
                  <a:cubicBezTo>
                    <a:pt x="676070" y="677158"/>
                    <a:pt x="690479" y="719459"/>
                    <a:pt x="691874" y="724107"/>
                  </a:cubicBezTo>
                  <a:cubicBezTo>
                    <a:pt x="701171" y="748278"/>
                    <a:pt x="701171" y="739911"/>
                    <a:pt x="714186" y="728755"/>
                  </a:cubicBezTo>
                  <a:cubicBezTo>
                    <a:pt x="716510" y="726896"/>
                    <a:pt x="760670" y="689244"/>
                    <a:pt x="762529" y="687385"/>
                  </a:cubicBezTo>
                  <a:cubicBezTo>
                    <a:pt x="792279" y="659959"/>
                    <a:pt x="789954" y="665073"/>
                    <a:pt x="800181" y="686920"/>
                  </a:cubicBezTo>
                  <a:lnTo>
                    <a:pt x="818774" y="739446"/>
                  </a:lnTo>
                  <a:cubicBezTo>
                    <a:pt x="874090" y="691568"/>
                    <a:pt x="878738" y="664143"/>
                    <a:pt x="892218" y="702260"/>
                  </a:cubicBezTo>
                  <a:cubicBezTo>
                    <a:pt x="893613" y="705978"/>
                    <a:pt x="908023" y="763153"/>
                    <a:pt x="908952" y="766872"/>
                  </a:cubicBezTo>
                  <a:cubicBezTo>
                    <a:pt x="916390" y="792903"/>
                    <a:pt x="918714" y="814285"/>
                    <a:pt x="901980" y="817539"/>
                  </a:cubicBezTo>
                  <a:close/>
                  <a:moveTo>
                    <a:pt x="1009822" y="533059"/>
                  </a:moveTo>
                  <a:cubicBezTo>
                    <a:pt x="996806" y="572570"/>
                    <a:pt x="941026" y="605574"/>
                    <a:pt x="899656" y="595812"/>
                  </a:cubicBezTo>
                  <a:cubicBezTo>
                    <a:pt x="840157" y="582797"/>
                    <a:pt x="796927" y="549793"/>
                    <a:pt x="782982" y="492154"/>
                  </a:cubicBezTo>
                  <a:cubicBezTo>
                    <a:pt x="784841" y="486111"/>
                    <a:pt x="786236" y="480068"/>
                    <a:pt x="788095" y="474025"/>
                  </a:cubicBezTo>
                  <a:cubicBezTo>
                    <a:pt x="806224" y="405229"/>
                    <a:pt x="824352" y="396862"/>
                    <a:pt x="887570" y="435444"/>
                  </a:cubicBezTo>
                  <a:cubicBezTo>
                    <a:pt x="909882" y="449389"/>
                    <a:pt x="967057" y="474025"/>
                    <a:pt x="968916" y="474955"/>
                  </a:cubicBezTo>
                  <a:cubicBezTo>
                    <a:pt x="1002849" y="490759"/>
                    <a:pt x="1023302" y="491689"/>
                    <a:pt x="1009822" y="533059"/>
                  </a:cubicBezTo>
                  <a:close/>
                </a:path>
              </a:pathLst>
            </a:custGeom>
            <a:solidFill>
              <a:schemeClr val="bg1"/>
            </a:solidFill>
            <a:ln w="46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FCC21851-856A-476B-9928-8FFDC182E9F9}"/>
              </a:ext>
            </a:extLst>
          </p:cNvPr>
          <p:cNvGrpSpPr/>
          <p:nvPr/>
        </p:nvGrpSpPr>
        <p:grpSpPr>
          <a:xfrm>
            <a:off x="9548945" y="5822677"/>
            <a:ext cx="434894" cy="541988"/>
            <a:chOff x="8949970" y="1553723"/>
            <a:chExt cx="726102" cy="904906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0F38BDD-983B-4D0F-8C15-45D2BC0BA6F2}"/>
                </a:ext>
              </a:extLst>
            </p:cNvPr>
            <p:cNvSpPr/>
            <p:nvPr userDrawn="1"/>
          </p:nvSpPr>
          <p:spPr>
            <a:xfrm>
              <a:off x="8949970" y="1553723"/>
              <a:ext cx="726102" cy="904906"/>
            </a:xfrm>
            <a:custGeom>
              <a:avLst/>
              <a:gdLst>
                <a:gd name="connsiteX0" fmla="*/ 359158 w 726102"/>
                <a:gd name="connsiteY0" fmla="*/ 904086 h 904906"/>
                <a:gd name="connsiteX1" fmla="*/ 240123 w 726102"/>
                <a:gd name="connsiteY1" fmla="*/ 904086 h 904906"/>
                <a:gd name="connsiteX2" fmla="*/ 146536 w 726102"/>
                <a:gd name="connsiteY2" fmla="*/ 815425 h 904906"/>
                <a:gd name="connsiteX3" fmla="*/ 144484 w 726102"/>
                <a:gd name="connsiteY3" fmla="*/ 700905 h 904906"/>
                <a:gd name="connsiteX4" fmla="*/ 131349 w 726102"/>
                <a:gd name="connsiteY4" fmla="*/ 675867 h 904906"/>
                <a:gd name="connsiteX5" fmla="*/ 2052 w 726102"/>
                <a:gd name="connsiteY5" fmla="*/ 466940 h 904906"/>
                <a:gd name="connsiteX6" fmla="*/ 0 w 726102"/>
                <a:gd name="connsiteY6" fmla="*/ 421788 h 904906"/>
                <a:gd name="connsiteX7" fmla="*/ 410 w 726102"/>
                <a:gd name="connsiteY7" fmla="*/ 288797 h 904906"/>
                <a:gd name="connsiteX8" fmla="*/ 102616 w 726102"/>
                <a:gd name="connsiteY8" fmla="*/ 72071 h 904906"/>
                <a:gd name="connsiteX9" fmla="*/ 286916 w 726102"/>
                <a:gd name="connsiteY9" fmla="*/ 650 h 904906"/>
                <a:gd name="connsiteX10" fmla="*/ 441251 w 726102"/>
                <a:gd name="connsiteY10" fmla="*/ 650 h 904906"/>
                <a:gd name="connsiteX11" fmla="*/ 687530 w 726102"/>
                <a:gd name="connsiteY11" fmla="*/ 150881 h 904906"/>
                <a:gd name="connsiteX12" fmla="*/ 725293 w 726102"/>
                <a:gd name="connsiteY12" fmla="*/ 285514 h 904906"/>
                <a:gd name="connsiteX13" fmla="*/ 724062 w 726102"/>
                <a:gd name="connsiteY13" fmla="*/ 458320 h 904906"/>
                <a:gd name="connsiteX14" fmla="*/ 652641 w 726102"/>
                <a:gd name="connsiteY14" fmla="*/ 624559 h 904906"/>
                <a:gd name="connsiteX15" fmla="*/ 594355 w 726102"/>
                <a:gd name="connsiteY15" fmla="*/ 675867 h 904906"/>
                <a:gd name="connsiteX16" fmla="*/ 582862 w 726102"/>
                <a:gd name="connsiteY16" fmla="*/ 698032 h 904906"/>
                <a:gd name="connsiteX17" fmla="*/ 579988 w 726102"/>
                <a:gd name="connsiteY17" fmla="*/ 808447 h 904906"/>
                <a:gd name="connsiteX18" fmla="*/ 483529 w 726102"/>
                <a:gd name="connsiteY18" fmla="*/ 904496 h 904906"/>
                <a:gd name="connsiteX19" fmla="*/ 466700 w 726102"/>
                <a:gd name="connsiteY19" fmla="*/ 904907 h 904906"/>
                <a:gd name="connsiteX20" fmla="*/ 359158 w 726102"/>
                <a:gd name="connsiteY20" fmla="*/ 904086 h 904906"/>
                <a:gd name="connsiteX21" fmla="*/ 359158 w 726102"/>
                <a:gd name="connsiteY21" fmla="*/ 904086 h 90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26102" h="904906">
                  <a:moveTo>
                    <a:pt x="359158" y="904086"/>
                  </a:moveTo>
                  <a:cubicBezTo>
                    <a:pt x="319342" y="904086"/>
                    <a:pt x="279938" y="904496"/>
                    <a:pt x="240123" y="904086"/>
                  </a:cubicBezTo>
                  <a:cubicBezTo>
                    <a:pt x="187993" y="903265"/>
                    <a:pt x="150230" y="867144"/>
                    <a:pt x="146536" y="815425"/>
                  </a:cubicBezTo>
                  <a:cubicBezTo>
                    <a:pt x="143663" y="777252"/>
                    <a:pt x="144484" y="739079"/>
                    <a:pt x="144484" y="700905"/>
                  </a:cubicBezTo>
                  <a:cubicBezTo>
                    <a:pt x="144484" y="689412"/>
                    <a:pt x="140790" y="682434"/>
                    <a:pt x="131349" y="675867"/>
                  </a:cubicBezTo>
                  <a:cubicBezTo>
                    <a:pt x="57876" y="625379"/>
                    <a:pt x="15187" y="555190"/>
                    <a:pt x="2052" y="466940"/>
                  </a:cubicBezTo>
                  <a:cubicBezTo>
                    <a:pt x="0" y="452163"/>
                    <a:pt x="0" y="436976"/>
                    <a:pt x="0" y="421788"/>
                  </a:cubicBezTo>
                  <a:cubicBezTo>
                    <a:pt x="0" y="377458"/>
                    <a:pt x="410" y="333128"/>
                    <a:pt x="410" y="288797"/>
                  </a:cubicBezTo>
                  <a:cubicBezTo>
                    <a:pt x="821" y="200958"/>
                    <a:pt x="37352" y="129126"/>
                    <a:pt x="102616" y="72071"/>
                  </a:cubicBezTo>
                  <a:cubicBezTo>
                    <a:pt x="155156" y="26099"/>
                    <a:pt x="216316" y="1061"/>
                    <a:pt x="286916" y="650"/>
                  </a:cubicBezTo>
                  <a:cubicBezTo>
                    <a:pt x="338224" y="240"/>
                    <a:pt x="389532" y="-581"/>
                    <a:pt x="441251" y="650"/>
                  </a:cubicBezTo>
                  <a:cubicBezTo>
                    <a:pt x="552487" y="3524"/>
                    <a:pt x="632118" y="58116"/>
                    <a:pt x="687530" y="150881"/>
                  </a:cubicBezTo>
                  <a:cubicBezTo>
                    <a:pt x="712158" y="191928"/>
                    <a:pt x="724062" y="237489"/>
                    <a:pt x="725293" y="285514"/>
                  </a:cubicBezTo>
                  <a:cubicBezTo>
                    <a:pt x="726525" y="342979"/>
                    <a:pt x="726525" y="400855"/>
                    <a:pt x="724062" y="458320"/>
                  </a:cubicBezTo>
                  <a:cubicBezTo>
                    <a:pt x="721189" y="522353"/>
                    <a:pt x="690404" y="574892"/>
                    <a:pt x="652641" y="624559"/>
                  </a:cubicBezTo>
                  <a:cubicBezTo>
                    <a:pt x="636633" y="645492"/>
                    <a:pt x="615699" y="660680"/>
                    <a:pt x="594355" y="675867"/>
                  </a:cubicBezTo>
                  <a:cubicBezTo>
                    <a:pt x="586145" y="681613"/>
                    <a:pt x="582862" y="687770"/>
                    <a:pt x="582862" y="698032"/>
                  </a:cubicBezTo>
                  <a:cubicBezTo>
                    <a:pt x="582451" y="734974"/>
                    <a:pt x="581630" y="771505"/>
                    <a:pt x="579988" y="808447"/>
                  </a:cubicBezTo>
                  <a:cubicBezTo>
                    <a:pt x="577936" y="864271"/>
                    <a:pt x="539763" y="902034"/>
                    <a:pt x="483529" y="904496"/>
                  </a:cubicBezTo>
                  <a:cubicBezTo>
                    <a:pt x="477782" y="904907"/>
                    <a:pt x="472036" y="904907"/>
                    <a:pt x="466700" y="904907"/>
                  </a:cubicBezTo>
                  <a:cubicBezTo>
                    <a:pt x="430989" y="903675"/>
                    <a:pt x="394868" y="903675"/>
                    <a:pt x="359158" y="904086"/>
                  </a:cubicBezTo>
                  <a:cubicBezTo>
                    <a:pt x="359158" y="904086"/>
                    <a:pt x="359158" y="904086"/>
                    <a:pt x="359158" y="90408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E2F1C93-0260-43E4-8079-B9312423D9D7}"/>
                </a:ext>
              </a:extLst>
            </p:cNvPr>
            <p:cNvSpPr/>
            <p:nvPr userDrawn="1"/>
          </p:nvSpPr>
          <p:spPr>
            <a:xfrm>
              <a:off x="9011179" y="1614744"/>
              <a:ext cx="601971" cy="779443"/>
            </a:xfrm>
            <a:custGeom>
              <a:avLst/>
              <a:gdLst>
                <a:gd name="connsiteX0" fmla="*/ 375117 w 601971"/>
                <a:gd name="connsiteY0" fmla="*/ 710074 h 779443"/>
                <a:gd name="connsiteX1" fmla="*/ 389073 w 601971"/>
                <a:gd name="connsiteY1" fmla="*/ 722388 h 779443"/>
                <a:gd name="connsiteX2" fmla="*/ 411238 w 601971"/>
                <a:gd name="connsiteY2" fmla="*/ 743732 h 779443"/>
                <a:gd name="connsiteX3" fmla="*/ 431761 w 601971"/>
                <a:gd name="connsiteY3" fmla="*/ 721157 h 779443"/>
                <a:gd name="connsiteX4" fmla="*/ 449001 w 601971"/>
                <a:gd name="connsiteY4" fmla="*/ 710484 h 779443"/>
                <a:gd name="connsiteX5" fmla="*/ 456389 w 601971"/>
                <a:gd name="connsiteY5" fmla="*/ 722388 h 779443"/>
                <a:gd name="connsiteX6" fmla="*/ 456389 w 601971"/>
                <a:gd name="connsiteY6" fmla="*/ 747837 h 779443"/>
                <a:gd name="connsiteX7" fmla="*/ 423962 w 601971"/>
                <a:gd name="connsiteY7" fmla="*/ 779443 h 779443"/>
                <a:gd name="connsiteX8" fmla="*/ 300823 w 601971"/>
                <a:gd name="connsiteY8" fmla="*/ 779443 h 779443"/>
                <a:gd name="connsiteX9" fmla="*/ 179324 w 601971"/>
                <a:gd name="connsiteY9" fmla="*/ 779443 h 779443"/>
                <a:gd name="connsiteX10" fmla="*/ 145256 w 601971"/>
                <a:gd name="connsiteY10" fmla="*/ 748247 h 779443"/>
                <a:gd name="connsiteX11" fmla="*/ 144024 w 601971"/>
                <a:gd name="connsiteY11" fmla="*/ 727314 h 779443"/>
                <a:gd name="connsiteX12" fmla="*/ 151413 w 601971"/>
                <a:gd name="connsiteY12" fmla="*/ 710484 h 779443"/>
                <a:gd name="connsiteX13" fmla="*/ 171526 w 601971"/>
                <a:gd name="connsiteY13" fmla="*/ 724030 h 779443"/>
                <a:gd name="connsiteX14" fmla="*/ 191228 w 601971"/>
                <a:gd name="connsiteY14" fmla="*/ 744143 h 779443"/>
                <a:gd name="connsiteX15" fmla="*/ 211751 w 601971"/>
                <a:gd name="connsiteY15" fmla="*/ 725672 h 779443"/>
                <a:gd name="connsiteX16" fmla="*/ 226528 w 601971"/>
                <a:gd name="connsiteY16" fmla="*/ 710895 h 779443"/>
                <a:gd name="connsiteX17" fmla="*/ 240894 w 601971"/>
                <a:gd name="connsiteY17" fmla="*/ 724030 h 779443"/>
                <a:gd name="connsiteX18" fmla="*/ 262239 w 601971"/>
                <a:gd name="connsiteY18" fmla="*/ 744964 h 779443"/>
                <a:gd name="connsiteX19" fmla="*/ 282762 w 601971"/>
                <a:gd name="connsiteY19" fmla="*/ 720746 h 779443"/>
                <a:gd name="connsiteX20" fmla="*/ 294666 w 601971"/>
                <a:gd name="connsiteY20" fmla="*/ 710484 h 779443"/>
                <a:gd name="connsiteX21" fmla="*/ 304517 w 601971"/>
                <a:gd name="connsiteY21" fmla="*/ 710484 h 779443"/>
                <a:gd name="connsiteX22" fmla="*/ 319293 w 601971"/>
                <a:gd name="connsiteY22" fmla="*/ 722798 h 779443"/>
                <a:gd name="connsiteX23" fmla="*/ 340227 w 601971"/>
                <a:gd name="connsiteY23" fmla="*/ 744553 h 779443"/>
                <a:gd name="connsiteX24" fmla="*/ 362803 w 601971"/>
                <a:gd name="connsiteY24" fmla="*/ 723209 h 779443"/>
                <a:gd name="connsiteX25" fmla="*/ 375117 w 601971"/>
                <a:gd name="connsiteY25" fmla="*/ 710074 h 779443"/>
                <a:gd name="connsiteX26" fmla="*/ 300412 w 601971"/>
                <a:gd name="connsiteY26" fmla="*/ 447376 h 779443"/>
                <a:gd name="connsiteX27" fmla="*/ 227759 w 601971"/>
                <a:gd name="connsiteY27" fmla="*/ 520850 h 779443"/>
                <a:gd name="connsiteX28" fmla="*/ 254439 w 601971"/>
                <a:gd name="connsiteY28" fmla="*/ 550814 h 779443"/>
                <a:gd name="connsiteX29" fmla="*/ 288919 w 601971"/>
                <a:gd name="connsiteY29" fmla="*/ 529469 h 779443"/>
                <a:gd name="connsiteX30" fmla="*/ 302054 w 601971"/>
                <a:gd name="connsiteY30" fmla="*/ 510178 h 779443"/>
                <a:gd name="connsiteX31" fmla="*/ 313547 w 601971"/>
                <a:gd name="connsiteY31" fmla="*/ 528649 h 779443"/>
                <a:gd name="connsiteX32" fmla="*/ 349668 w 601971"/>
                <a:gd name="connsiteY32" fmla="*/ 550814 h 779443"/>
                <a:gd name="connsiteX33" fmla="*/ 374706 w 601971"/>
                <a:gd name="connsiteY33" fmla="*/ 515924 h 779443"/>
                <a:gd name="connsiteX34" fmla="*/ 300412 w 601971"/>
                <a:gd name="connsiteY34" fmla="*/ 447376 h 779443"/>
                <a:gd name="connsiteX35" fmla="*/ 445306 w 601971"/>
                <a:gd name="connsiteY35" fmla="*/ 234344 h 779443"/>
                <a:gd name="connsiteX36" fmla="*/ 343921 w 601971"/>
                <a:gd name="connsiteY36" fmla="*/ 335729 h 779443"/>
                <a:gd name="connsiteX37" fmla="*/ 443664 w 601971"/>
                <a:gd name="connsiteY37" fmla="*/ 436704 h 779443"/>
                <a:gd name="connsiteX38" fmla="*/ 545460 w 601971"/>
                <a:gd name="connsiteY38" fmla="*/ 336139 h 779443"/>
                <a:gd name="connsiteX39" fmla="*/ 445306 w 601971"/>
                <a:gd name="connsiteY39" fmla="*/ 234344 h 779443"/>
                <a:gd name="connsiteX40" fmla="*/ 159622 w 601971"/>
                <a:gd name="connsiteY40" fmla="*/ 233934 h 779443"/>
                <a:gd name="connsiteX41" fmla="*/ 58647 w 601971"/>
                <a:gd name="connsiteY41" fmla="*/ 335730 h 779443"/>
                <a:gd name="connsiteX42" fmla="*/ 159622 w 601971"/>
                <a:gd name="connsiteY42" fmla="*/ 437936 h 779443"/>
                <a:gd name="connsiteX43" fmla="*/ 259775 w 601971"/>
                <a:gd name="connsiteY43" fmla="*/ 335319 h 779443"/>
                <a:gd name="connsiteX44" fmla="*/ 159622 w 601971"/>
                <a:gd name="connsiteY44" fmla="*/ 233934 h 779443"/>
                <a:gd name="connsiteX45" fmla="*/ 306517 w 601971"/>
                <a:gd name="connsiteY45" fmla="*/ 122 h 779443"/>
                <a:gd name="connsiteX46" fmla="*/ 399744 w 601971"/>
                <a:gd name="connsiteY46" fmla="*/ 4484 h 779443"/>
                <a:gd name="connsiteX47" fmla="*/ 587327 w 601971"/>
                <a:gd name="connsiteY47" fmla="*/ 153483 h 779443"/>
                <a:gd name="connsiteX48" fmla="*/ 601694 w 601971"/>
                <a:gd name="connsiteY48" fmla="*/ 229008 h 779443"/>
                <a:gd name="connsiteX49" fmla="*/ 601283 w 601971"/>
                <a:gd name="connsiteY49" fmla="*/ 306997 h 779443"/>
                <a:gd name="connsiteX50" fmla="*/ 599641 w 601971"/>
                <a:gd name="connsiteY50" fmla="*/ 401815 h 779443"/>
                <a:gd name="connsiteX51" fmla="*/ 520421 w 601971"/>
                <a:gd name="connsiteY51" fmla="*/ 545478 h 779443"/>
                <a:gd name="connsiteX52" fmla="*/ 480196 w 601971"/>
                <a:gd name="connsiteY52" fmla="*/ 574210 h 779443"/>
                <a:gd name="connsiteX53" fmla="*/ 457210 w 601971"/>
                <a:gd name="connsiteY53" fmla="*/ 618130 h 779443"/>
                <a:gd name="connsiteX54" fmla="*/ 457210 w 601971"/>
                <a:gd name="connsiteY54" fmla="*/ 634959 h 779443"/>
                <a:gd name="connsiteX55" fmla="*/ 449411 w 601971"/>
                <a:gd name="connsiteY55" fmla="*/ 647684 h 779443"/>
                <a:gd name="connsiteX56" fmla="*/ 432582 w 601971"/>
                <a:gd name="connsiteY56" fmla="*/ 636601 h 779443"/>
                <a:gd name="connsiteX57" fmla="*/ 411648 w 601971"/>
                <a:gd name="connsiteY57" fmla="*/ 615667 h 779443"/>
                <a:gd name="connsiteX58" fmla="*/ 390304 w 601971"/>
                <a:gd name="connsiteY58" fmla="*/ 635370 h 779443"/>
                <a:gd name="connsiteX59" fmla="*/ 375116 w 601971"/>
                <a:gd name="connsiteY59" fmla="*/ 647684 h 779443"/>
                <a:gd name="connsiteX60" fmla="*/ 363623 w 601971"/>
                <a:gd name="connsiteY60" fmla="*/ 635370 h 779443"/>
                <a:gd name="connsiteX61" fmla="*/ 339816 w 601971"/>
                <a:gd name="connsiteY61" fmla="*/ 615257 h 779443"/>
                <a:gd name="connsiteX62" fmla="*/ 319703 w 601971"/>
                <a:gd name="connsiteY62" fmla="*/ 637422 h 779443"/>
                <a:gd name="connsiteX63" fmla="*/ 309031 w 601971"/>
                <a:gd name="connsiteY63" fmla="*/ 647684 h 779443"/>
                <a:gd name="connsiteX64" fmla="*/ 295076 w 601971"/>
                <a:gd name="connsiteY64" fmla="*/ 647684 h 779443"/>
                <a:gd name="connsiteX65" fmla="*/ 283583 w 601971"/>
                <a:gd name="connsiteY65" fmla="*/ 637422 h 779443"/>
                <a:gd name="connsiteX66" fmla="*/ 261828 w 601971"/>
                <a:gd name="connsiteY66" fmla="*/ 614436 h 779443"/>
                <a:gd name="connsiteX67" fmla="*/ 239663 w 601971"/>
                <a:gd name="connsiteY67" fmla="*/ 637832 h 779443"/>
                <a:gd name="connsiteX68" fmla="*/ 229401 w 601971"/>
                <a:gd name="connsiteY68" fmla="*/ 647684 h 779443"/>
                <a:gd name="connsiteX69" fmla="*/ 212982 w 601971"/>
                <a:gd name="connsiteY69" fmla="*/ 637012 h 779443"/>
                <a:gd name="connsiteX70" fmla="*/ 197385 w 601971"/>
                <a:gd name="connsiteY70" fmla="*/ 616078 h 779443"/>
                <a:gd name="connsiteX71" fmla="*/ 171115 w 601971"/>
                <a:gd name="connsiteY71" fmla="*/ 636191 h 779443"/>
                <a:gd name="connsiteX72" fmla="*/ 152233 w 601971"/>
                <a:gd name="connsiteY72" fmla="*/ 647684 h 779443"/>
                <a:gd name="connsiteX73" fmla="*/ 144024 w 601971"/>
                <a:gd name="connsiteY73" fmla="*/ 634138 h 779443"/>
                <a:gd name="connsiteX74" fmla="*/ 105851 w 601971"/>
                <a:gd name="connsiteY74" fmla="*/ 560665 h 779443"/>
                <a:gd name="connsiteX75" fmla="*/ 2413 w 601971"/>
                <a:gd name="connsiteY75" fmla="*/ 380060 h 779443"/>
                <a:gd name="connsiteX76" fmla="*/ 4055 w 601971"/>
                <a:gd name="connsiteY76" fmla="*/ 204791 h 779443"/>
                <a:gd name="connsiteX77" fmla="*/ 61931 w 601971"/>
                <a:gd name="connsiteY77" fmla="*/ 78778 h 779443"/>
                <a:gd name="connsiteX78" fmla="*/ 126784 w 601971"/>
                <a:gd name="connsiteY78" fmla="*/ 26649 h 779443"/>
                <a:gd name="connsiteX79" fmla="*/ 212982 w 601971"/>
                <a:gd name="connsiteY79" fmla="*/ 2842 h 779443"/>
                <a:gd name="connsiteX80" fmla="*/ 306517 w 601971"/>
                <a:gd name="connsiteY80" fmla="*/ 122 h 77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01971" h="779443">
                  <a:moveTo>
                    <a:pt x="375117" y="710074"/>
                  </a:moveTo>
                  <a:cubicBezTo>
                    <a:pt x="384147" y="710074"/>
                    <a:pt x="387431" y="714179"/>
                    <a:pt x="389073" y="722388"/>
                  </a:cubicBezTo>
                  <a:cubicBezTo>
                    <a:pt x="391125" y="734292"/>
                    <a:pt x="397282" y="744143"/>
                    <a:pt x="411238" y="743732"/>
                  </a:cubicBezTo>
                  <a:cubicBezTo>
                    <a:pt x="425194" y="743322"/>
                    <a:pt x="430940" y="733471"/>
                    <a:pt x="431761" y="721157"/>
                  </a:cubicBezTo>
                  <a:cubicBezTo>
                    <a:pt x="432582" y="708432"/>
                    <a:pt x="441202" y="710484"/>
                    <a:pt x="449001" y="710484"/>
                  </a:cubicBezTo>
                  <a:cubicBezTo>
                    <a:pt x="458441" y="710074"/>
                    <a:pt x="455979" y="717462"/>
                    <a:pt x="456389" y="722388"/>
                  </a:cubicBezTo>
                  <a:cubicBezTo>
                    <a:pt x="456800" y="731008"/>
                    <a:pt x="456389" y="739217"/>
                    <a:pt x="456389" y="747837"/>
                  </a:cubicBezTo>
                  <a:cubicBezTo>
                    <a:pt x="455979" y="765898"/>
                    <a:pt x="441612" y="779443"/>
                    <a:pt x="423962" y="779443"/>
                  </a:cubicBezTo>
                  <a:cubicBezTo>
                    <a:pt x="382916" y="779443"/>
                    <a:pt x="341869" y="779443"/>
                    <a:pt x="300823" y="779443"/>
                  </a:cubicBezTo>
                  <a:cubicBezTo>
                    <a:pt x="260186" y="779443"/>
                    <a:pt x="219550" y="779443"/>
                    <a:pt x="179324" y="779443"/>
                  </a:cubicBezTo>
                  <a:cubicBezTo>
                    <a:pt x="162495" y="779443"/>
                    <a:pt x="146898" y="765077"/>
                    <a:pt x="145256" y="748247"/>
                  </a:cubicBezTo>
                  <a:cubicBezTo>
                    <a:pt x="144435" y="741270"/>
                    <a:pt x="143204" y="733881"/>
                    <a:pt x="144024" y="727314"/>
                  </a:cubicBezTo>
                  <a:cubicBezTo>
                    <a:pt x="144845" y="721157"/>
                    <a:pt x="137047" y="710895"/>
                    <a:pt x="151413" y="710484"/>
                  </a:cubicBezTo>
                  <a:cubicBezTo>
                    <a:pt x="161264" y="710484"/>
                    <a:pt x="171526" y="708022"/>
                    <a:pt x="171526" y="724030"/>
                  </a:cubicBezTo>
                  <a:cubicBezTo>
                    <a:pt x="171526" y="735933"/>
                    <a:pt x="179324" y="743322"/>
                    <a:pt x="191228" y="744143"/>
                  </a:cubicBezTo>
                  <a:cubicBezTo>
                    <a:pt x="204363" y="745374"/>
                    <a:pt x="210109" y="736754"/>
                    <a:pt x="211751" y="725672"/>
                  </a:cubicBezTo>
                  <a:cubicBezTo>
                    <a:pt x="212983" y="716231"/>
                    <a:pt x="216266" y="711716"/>
                    <a:pt x="226528" y="710895"/>
                  </a:cubicBezTo>
                  <a:cubicBezTo>
                    <a:pt x="237200" y="710074"/>
                    <a:pt x="238842" y="716641"/>
                    <a:pt x="240894" y="724030"/>
                  </a:cubicBezTo>
                  <a:cubicBezTo>
                    <a:pt x="244178" y="735113"/>
                    <a:pt x="249514" y="744964"/>
                    <a:pt x="262239" y="744964"/>
                  </a:cubicBezTo>
                  <a:cubicBezTo>
                    <a:pt x="273732" y="744964"/>
                    <a:pt x="282352" y="734702"/>
                    <a:pt x="282762" y="720746"/>
                  </a:cubicBezTo>
                  <a:cubicBezTo>
                    <a:pt x="283172" y="711305"/>
                    <a:pt x="286867" y="709664"/>
                    <a:pt x="294666" y="710484"/>
                  </a:cubicBezTo>
                  <a:cubicBezTo>
                    <a:pt x="297949" y="710895"/>
                    <a:pt x="301233" y="710895"/>
                    <a:pt x="304517" y="710484"/>
                  </a:cubicBezTo>
                  <a:cubicBezTo>
                    <a:pt x="313957" y="709253"/>
                    <a:pt x="318883" y="711716"/>
                    <a:pt x="319293" y="722798"/>
                  </a:cubicBezTo>
                  <a:cubicBezTo>
                    <a:pt x="319704" y="737165"/>
                    <a:pt x="328324" y="744964"/>
                    <a:pt x="340227" y="744553"/>
                  </a:cubicBezTo>
                  <a:cubicBezTo>
                    <a:pt x="353772" y="744143"/>
                    <a:pt x="360750" y="735523"/>
                    <a:pt x="362803" y="723209"/>
                  </a:cubicBezTo>
                  <a:cubicBezTo>
                    <a:pt x="364034" y="715000"/>
                    <a:pt x="365676" y="710074"/>
                    <a:pt x="375117" y="710074"/>
                  </a:cubicBezTo>
                  <a:close/>
                  <a:moveTo>
                    <a:pt x="300412" y="447376"/>
                  </a:moveTo>
                  <a:cubicBezTo>
                    <a:pt x="261417" y="447787"/>
                    <a:pt x="226117" y="483497"/>
                    <a:pt x="227759" y="520850"/>
                  </a:cubicBezTo>
                  <a:cubicBezTo>
                    <a:pt x="228580" y="536858"/>
                    <a:pt x="239252" y="549172"/>
                    <a:pt x="254439" y="550814"/>
                  </a:cubicBezTo>
                  <a:cubicBezTo>
                    <a:pt x="268806" y="552456"/>
                    <a:pt x="285635" y="542194"/>
                    <a:pt x="288919" y="529469"/>
                  </a:cubicBezTo>
                  <a:cubicBezTo>
                    <a:pt x="290971" y="521260"/>
                    <a:pt x="292202" y="510588"/>
                    <a:pt x="302054" y="510178"/>
                  </a:cubicBezTo>
                  <a:cubicBezTo>
                    <a:pt x="312315" y="509767"/>
                    <a:pt x="311084" y="521671"/>
                    <a:pt x="313547" y="528649"/>
                  </a:cubicBezTo>
                  <a:cubicBezTo>
                    <a:pt x="318883" y="544657"/>
                    <a:pt x="334070" y="554097"/>
                    <a:pt x="349668" y="550814"/>
                  </a:cubicBezTo>
                  <a:cubicBezTo>
                    <a:pt x="364855" y="547530"/>
                    <a:pt x="375937" y="531932"/>
                    <a:pt x="374706" y="515924"/>
                  </a:cubicBezTo>
                  <a:cubicBezTo>
                    <a:pt x="371833" y="476519"/>
                    <a:pt x="339816" y="446966"/>
                    <a:pt x="300412" y="447376"/>
                  </a:cubicBezTo>
                  <a:close/>
                  <a:moveTo>
                    <a:pt x="445306" y="234344"/>
                  </a:moveTo>
                  <a:cubicBezTo>
                    <a:pt x="388662" y="233933"/>
                    <a:pt x="344332" y="278264"/>
                    <a:pt x="343921" y="335729"/>
                  </a:cubicBezTo>
                  <a:cubicBezTo>
                    <a:pt x="343100" y="391142"/>
                    <a:pt x="387431" y="435883"/>
                    <a:pt x="443664" y="436704"/>
                  </a:cubicBezTo>
                  <a:cubicBezTo>
                    <a:pt x="499898" y="437524"/>
                    <a:pt x="545050" y="393194"/>
                    <a:pt x="545460" y="336139"/>
                  </a:cubicBezTo>
                  <a:cubicBezTo>
                    <a:pt x="545870" y="278264"/>
                    <a:pt x="503182" y="234754"/>
                    <a:pt x="445306" y="234344"/>
                  </a:cubicBezTo>
                  <a:close/>
                  <a:moveTo>
                    <a:pt x="159622" y="233934"/>
                  </a:moveTo>
                  <a:cubicBezTo>
                    <a:pt x="111597" y="233113"/>
                    <a:pt x="52490" y="277444"/>
                    <a:pt x="58647" y="335730"/>
                  </a:cubicBezTo>
                  <a:cubicBezTo>
                    <a:pt x="52901" y="394016"/>
                    <a:pt x="106671" y="437936"/>
                    <a:pt x="159622" y="437936"/>
                  </a:cubicBezTo>
                  <a:cubicBezTo>
                    <a:pt x="216266" y="437525"/>
                    <a:pt x="258544" y="393606"/>
                    <a:pt x="259775" y="335319"/>
                  </a:cubicBezTo>
                  <a:cubicBezTo>
                    <a:pt x="261007" y="277444"/>
                    <a:pt x="207646" y="234755"/>
                    <a:pt x="159622" y="233934"/>
                  </a:cubicBezTo>
                  <a:close/>
                  <a:moveTo>
                    <a:pt x="306517" y="122"/>
                  </a:moveTo>
                  <a:cubicBezTo>
                    <a:pt x="337661" y="-340"/>
                    <a:pt x="368754" y="379"/>
                    <a:pt x="399744" y="4484"/>
                  </a:cubicBezTo>
                  <a:cubicBezTo>
                    <a:pt x="490868" y="16387"/>
                    <a:pt x="552027" y="69748"/>
                    <a:pt x="587327" y="153483"/>
                  </a:cubicBezTo>
                  <a:cubicBezTo>
                    <a:pt x="597589" y="177290"/>
                    <a:pt x="603335" y="202328"/>
                    <a:pt x="601694" y="229008"/>
                  </a:cubicBezTo>
                  <a:cubicBezTo>
                    <a:pt x="600052" y="252405"/>
                    <a:pt x="601283" y="275391"/>
                    <a:pt x="601283" y="306997"/>
                  </a:cubicBezTo>
                  <a:cubicBezTo>
                    <a:pt x="600462" y="332856"/>
                    <a:pt x="603746" y="367335"/>
                    <a:pt x="599641" y="401815"/>
                  </a:cubicBezTo>
                  <a:cubicBezTo>
                    <a:pt x="592663" y="460101"/>
                    <a:pt x="564752" y="507715"/>
                    <a:pt x="520421" y="545478"/>
                  </a:cubicBezTo>
                  <a:cubicBezTo>
                    <a:pt x="508107" y="556150"/>
                    <a:pt x="493741" y="565180"/>
                    <a:pt x="480196" y="574210"/>
                  </a:cubicBezTo>
                  <a:cubicBezTo>
                    <a:pt x="464188" y="584882"/>
                    <a:pt x="455978" y="598838"/>
                    <a:pt x="457210" y="618130"/>
                  </a:cubicBezTo>
                  <a:cubicBezTo>
                    <a:pt x="457620" y="623877"/>
                    <a:pt x="457620" y="629623"/>
                    <a:pt x="457210" y="634959"/>
                  </a:cubicBezTo>
                  <a:cubicBezTo>
                    <a:pt x="456799" y="640295"/>
                    <a:pt x="460083" y="648094"/>
                    <a:pt x="449411" y="647684"/>
                  </a:cubicBezTo>
                  <a:cubicBezTo>
                    <a:pt x="441201" y="647684"/>
                    <a:pt x="433403" y="648915"/>
                    <a:pt x="432582" y="636601"/>
                  </a:cubicBezTo>
                  <a:cubicBezTo>
                    <a:pt x="431761" y="624698"/>
                    <a:pt x="424783" y="616488"/>
                    <a:pt x="411648" y="615667"/>
                  </a:cubicBezTo>
                  <a:cubicBezTo>
                    <a:pt x="397692" y="614846"/>
                    <a:pt x="392356" y="623877"/>
                    <a:pt x="390304" y="635370"/>
                  </a:cubicBezTo>
                  <a:cubicBezTo>
                    <a:pt x="388662" y="644400"/>
                    <a:pt x="384557" y="648094"/>
                    <a:pt x="375116" y="647684"/>
                  </a:cubicBezTo>
                  <a:cubicBezTo>
                    <a:pt x="365676" y="647684"/>
                    <a:pt x="364855" y="642348"/>
                    <a:pt x="363623" y="635370"/>
                  </a:cubicBezTo>
                  <a:cubicBezTo>
                    <a:pt x="361160" y="619772"/>
                    <a:pt x="354593" y="614846"/>
                    <a:pt x="339816" y="615257"/>
                  </a:cubicBezTo>
                  <a:cubicBezTo>
                    <a:pt x="325039" y="615667"/>
                    <a:pt x="320114" y="624698"/>
                    <a:pt x="319703" y="637422"/>
                  </a:cubicBezTo>
                  <a:cubicBezTo>
                    <a:pt x="319703" y="645631"/>
                    <a:pt x="316830" y="648505"/>
                    <a:pt x="309031" y="647684"/>
                  </a:cubicBezTo>
                  <a:cubicBezTo>
                    <a:pt x="304516" y="647273"/>
                    <a:pt x="299591" y="647273"/>
                    <a:pt x="295076" y="647684"/>
                  </a:cubicBezTo>
                  <a:cubicBezTo>
                    <a:pt x="287687" y="648094"/>
                    <a:pt x="284403" y="645221"/>
                    <a:pt x="283583" y="637422"/>
                  </a:cubicBezTo>
                  <a:cubicBezTo>
                    <a:pt x="281530" y="621824"/>
                    <a:pt x="273321" y="613615"/>
                    <a:pt x="261828" y="614436"/>
                  </a:cubicBezTo>
                  <a:cubicBezTo>
                    <a:pt x="247462" y="615257"/>
                    <a:pt x="241305" y="625108"/>
                    <a:pt x="239663" y="637832"/>
                  </a:cubicBezTo>
                  <a:cubicBezTo>
                    <a:pt x="238842" y="644400"/>
                    <a:pt x="237200" y="648505"/>
                    <a:pt x="229401" y="647684"/>
                  </a:cubicBezTo>
                  <a:cubicBezTo>
                    <a:pt x="222013" y="646863"/>
                    <a:pt x="213803" y="648505"/>
                    <a:pt x="212982" y="637012"/>
                  </a:cubicBezTo>
                  <a:cubicBezTo>
                    <a:pt x="212161" y="627160"/>
                    <a:pt x="208878" y="618130"/>
                    <a:pt x="197385" y="616078"/>
                  </a:cubicBezTo>
                  <a:cubicBezTo>
                    <a:pt x="183429" y="613205"/>
                    <a:pt x="171936" y="621003"/>
                    <a:pt x="171115" y="636191"/>
                  </a:cubicBezTo>
                  <a:cubicBezTo>
                    <a:pt x="170294" y="651378"/>
                    <a:pt x="160443" y="647273"/>
                    <a:pt x="152233" y="647684"/>
                  </a:cubicBezTo>
                  <a:cubicBezTo>
                    <a:pt x="140740" y="648505"/>
                    <a:pt x="143203" y="639885"/>
                    <a:pt x="144024" y="634138"/>
                  </a:cubicBezTo>
                  <a:cubicBezTo>
                    <a:pt x="148950" y="600070"/>
                    <a:pt x="135404" y="579546"/>
                    <a:pt x="105851" y="560665"/>
                  </a:cubicBezTo>
                  <a:cubicBezTo>
                    <a:pt x="40997" y="519208"/>
                    <a:pt x="6108" y="457227"/>
                    <a:pt x="2413" y="380060"/>
                  </a:cubicBezTo>
                  <a:cubicBezTo>
                    <a:pt x="-460" y="321774"/>
                    <a:pt x="-1691" y="263077"/>
                    <a:pt x="4055" y="204791"/>
                  </a:cubicBezTo>
                  <a:cubicBezTo>
                    <a:pt x="8981" y="156356"/>
                    <a:pt x="27452" y="113667"/>
                    <a:pt x="61931" y="78778"/>
                  </a:cubicBezTo>
                  <a:cubicBezTo>
                    <a:pt x="81633" y="59076"/>
                    <a:pt x="100925" y="39373"/>
                    <a:pt x="126784" y="26649"/>
                  </a:cubicBezTo>
                  <a:cubicBezTo>
                    <a:pt x="154286" y="12693"/>
                    <a:pt x="182197" y="3252"/>
                    <a:pt x="212982" y="2842"/>
                  </a:cubicBezTo>
                  <a:cubicBezTo>
                    <a:pt x="244178" y="2226"/>
                    <a:pt x="275373" y="584"/>
                    <a:pt x="306517" y="122"/>
                  </a:cubicBezTo>
                  <a:close/>
                </a:path>
              </a:pathLst>
            </a:custGeom>
            <a:solidFill>
              <a:schemeClr val="accent4"/>
            </a:solidFill>
            <a:ln w="40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428448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3A770E4-AD11-4BB6-BE1D-A993B9C9959F}"/>
              </a:ext>
            </a:extLst>
          </p:cNvPr>
          <p:cNvGrpSpPr/>
          <p:nvPr/>
        </p:nvGrpSpPr>
        <p:grpSpPr>
          <a:xfrm rot="21004773">
            <a:off x="1121836" y="1959637"/>
            <a:ext cx="4937205" cy="2664296"/>
            <a:chOff x="3009900" y="2274021"/>
            <a:chExt cx="2987103" cy="1611950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1131A5DC-0BE4-4B87-AED2-36A90ADA689F}"/>
                </a:ext>
              </a:extLst>
            </p:cNvPr>
            <p:cNvGrpSpPr/>
            <p:nvPr/>
          </p:nvGrpSpPr>
          <p:grpSpPr>
            <a:xfrm>
              <a:off x="3009900" y="2274021"/>
              <a:ext cx="2987103" cy="1171050"/>
              <a:chOff x="3772186" y="2297508"/>
              <a:chExt cx="6632887" cy="2600325"/>
            </a:xfrm>
          </p:grpSpPr>
          <p:sp>
            <p:nvSpPr>
              <p:cNvPr id="107" name="Graphic 90">
                <a:extLst>
                  <a:ext uri="{FF2B5EF4-FFF2-40B4-BE49-F238E27FC236}">
                    <a16:creationId xmlns:a16="http://schemas.microsoft.com/office/drawing/2014/main" id="{ECC225BC-367F-451B-99B5-B6115292F2D1}"/>
                  </a:ext>
                </a:extLst>
              </p:cNvPr>
              <p:cNvSpPr/>
              <p:nvPr/>
            </p:nvSpPr>
            <p:spPr>
              <a:xfrm rot="21006900">
                <a:off x="6585548" y="2297508"/>
                <a:ext cx="3819525" cy="2600325"/>
              </a:xfrm>
              <a:custGeom>
                <a:avLst/>
                <a:gdLst>
                  <a:gd name="connsiteX0" fmla="*/ 2554515 w 3819525"/>
                  <a:gd name="connsiteY0" fmla="*/ 1311354 h 2600325"/>
                  <a:gd name="connsiteX1" fmla="*/ 2497365 w 3819525"/>
                  <a:gd name="connsiteY1" fmla="*/ 1328499 h 2600325"/>
                  <a:gd name="connsiteX2" fmla="*/ 2462122 w 3819525"/>
                  <a:gd name="connsiteY2" fmla="*/ 1384697 h 2600325"/>
                  <a:gd name="connsiteX3" fmla="*/ 2479267 w 3819525"/>
                  <a:gd name="connsiteY3" fmla="*/ 1415177 h 2600325"/>
                  <a:gd name="connsiteX4" fmla="*/ 2530702 w 3819525"/>
                  <a:gd name="connsiteY4" fmla="*/ 1419939 h 2600325"/>
                  <a:gd name="connsiteX5" fmla="*/ 2676434 w 3819525"/>
                  <a:gd name="connsiteY5" fmla="*/ 1458039 h 2600325"/>
                  <a:gd name="connsiteX6" fmla="*/ 2747872 w 3819525"/>
                  <a:gd name="connsiteY6" fmla="*/ 1583769 h 2600325"/>
                  <a:gd name="connsiteX7" fmla="*/ 2802165 w 3819525"/>
                  <a:gd name="connsiteY7" fmla="*/ 1607582 h 2600325"/>
                  <a:gd name="connsiteX8" fmla="*/ 2818357 w 3819525"/>
                  <a:gd name="connsiteY8" fmla="*/ 1574244 h 2600325"/>
                  <a:gd name="connsiteX9" fmla="*/ 2775494 w 3819525"/>
                  <a:gd name="connsiteY9" fmla="*/ 1497092 h 2600325"/>
                  <a:gd name="connsiteX10" fmla="*/ 2608807 w 3819525"/>
                  <a:gd name="connsiteY10" fmla="*/ 1334214 h 2600325"/>
                  <a:gd name="connsiteX11" fmla="*/ 2554515 w 3819525"/>
                  <a:gd name="connsiteY11" fmla="*/ 1311354 h 2600325"/>
                  <a:gd name="connsiteX12" fmla="*/ 2554515 w 3819525"/>
                  <a:gd name="connsiteY12" fmla="*/ 1311354 h 2600325"/>
                  <a:gd name="connsiteX13" fmla="*/ 2628809 w 3819525"/>
                  <a:gd name="connsiteY13" fmla="*/ 1667 h 2600325"/>
                  <a:gd name="connsiteX14" fmla="*/ 2641192 w 3819525"/>
                  <a:gd name="connsiteY14" fmla="*/ 8334 h 2600325"/>
                  <a:gd name="connsiteX15" fmla="*/ 2967899 w 3819525"/>
                  <a:gd name="connsiteY15" fmla="*/ 431244 h 2600325"/>
                  <a:gd name="connsiteX16" fmla="*/ 2986949 w 3819525"/>
                  <a:gd name="connsiteY16" fmla="*/ 445532 h 2600325"/>
                  <a:gd name="connsiteX17" fmla="*/ 3174592 w 3819525"/>
                  <a:gd name="connsiteY17" fmla="*/ 413147 h 2600325"/>
                  <a:gd name="connsiteX18" fmla="*/ 3183165 w 3819525"/>
                  <a:gd name="connsiteY18" fmla="*/ 428387 h 2600325"/>
                  <a:gd name="connsiteX19" fmla="*/ 3004094 w 3819525"/>
                  <a:gd name="connsiteY19" fmla="*/ 532209 h 2600325"/>
                  <a:gd name="connsiteX20" fmla="*/ 3001237 w 3819525"/>
                  <a:gd name="connsiteY20" fmla="*/ 551259 h 2600325"/>
                  <a:gd name="connsiteX21" fmla="*/ 3027907 w 3819525"/>
                  <a:gd name="connsiteY21" fmla="*/ 575072 h 2600325"/>
                  <a:gd name="connsiteX22" fmla="*/ 3013619 w 3819525"/>
                  <a:gd name="connsiteY22" fmla="*/ 621744 h 2600325"/>
                  <a:gd name="connsiteX23" fmla="*/ 3007904 w 3819525"/>
                  <a:gd name="connsiteY23" fmla="*/ 643652 h 2600325"/>
                  <a:gd name="connsiteX24" fmla="*/ 3060292 w 3819525"/>
                  <a:gd name="connsiteY24" fmla="*/ 733187 h 2600325"/>
                  <a:gd name="connsiteX25" fmla="*/ 3066007 w 3819525"/>
                  <a:gd name="connsiteY25" fmla="*/ 763667 h 2600325"/>
                  <a:gd name="connsiteX26" fmla="*/ 3052672 w 3819525"/>
                  <a:gd name="connsiteY26" fmla="*/ 784622 h 2600325"/>
                  <a:gd name="connsiteX27" fmla="*/ 3033622 w 3819525"/>
                  <a:gd name="connsiteY27" fmla="*/ 774144 h 2600325"/>
                  <a:gd name="connsiteX28" fmla="*/ 3014572 w 3819525"/>
                  <a:gd name="connsiteY28" fmla="*/ 735092 h 2600325"/>
                  <a:gd name="connsiteX29" fmla="*/ 2991712 w 3819525"/>
                  <a:gd name="connsiteY29" fmla="*/ 733187 h 2600325"/>
                  <a:gd name="connsiteX30" fmla="*/ 2974567 w 3819525"/>
                  <a:gd name="connsiteY30" fmla="*/ 768429 h 2600325"/>
                  <a:gd name="connsiteX31" fmla="*/ 2962184 w 3819525"/>
                  <a:gd name="connsiteY31" fmla="*/ 772239 h 2600325"/>
                  <a:gd name="connsiteX32" fmla="*/ 2943134 w 3819525"/>
                  <a:gd name="connsiteY32" fmla="*/ 761762 h 2600325"/>
                  <a:gd name="connsiteX33" fmla="*/ 2914559 w 3819525"/>
                  <a:gd name="connsiteY33" fmla="*/ 787479 h 2600325"/>
                  <a:gd name="connsiteX34" fmla="*/ 2931704 w 3819525"/>
                  <a:gd name="connsiteY34" fmla="*/ 817007 h 2600325"/>
                  <a:gd name="connsiteX35" fmla="*/ 2955517 w 3819525"/>
                  <a:gd name="connsiteY35" fmla="*/ 817959 h 2600325"/>
                  <a:gd name="connsiteX36" fmla="*/ 2970757 w 3819525"/>
                  <a:gd name="connsiteY36" fmla="*/ 813197 h 2600325"/>
                  <a:gd name="connsiteX37" fmla="*/ 2966947 w 3819525"/>
                  <a:gd name="connsiteY37" fmla="*/ 836057 h 2600325"/>
                  <a:gd name="connsiteX38" fmla="*/ 2965994 w 3819525"/>
                  <a:gd name="connsiteY38" fmla="*/ 865584 h 2600325"/>
                  <a:gd name="connsiteX39" fmla="*/ 2975519 w 3819525"/>
                  <a:gd name="connsiteY39" fmla="*/ 882729 h 2600325"/>
                  <a:gd name="connsiteX40" fmla="*/ 2964090 w 3819525"/>
                  <a:gd name="connsiteY40" fmla="*/ 943689 h 2600325"/>
                  <a:gd name="connsiteX41" fmla="*/ 2923132 w 3819525"/>
                  <a:gd name="connsiteY41" fmla="*/ 940832 h 2600325"/>
                  <a:gd name="connsiteX42" fmla="*/ 2873602 w 3819525"/>
                  <a:gd name="connsiteY42" fmla="*/ 864632 h 2600325"/>
                  <a:gd name="connsiteX43" fmla="*/ 2817404 w 3819525"/>
                  <a:gd name="connsiteY43" fmla="*/ 818912 h 2600325"/>
                  <a:gd name="connsiteX44" fmla="*/ 2768827 w 3819525"/>
                  <a:gd name="connsiteY44" fmla="*/ 827484 h 2600325"/>
                  <a:gd name="connsiteX45" fmla="*/ 2709772 w 3819525"/>
                  <a:gd name="connsiteY45" fmla="*/ 911304 h 2600325"/>
                  <a:gd name="connsiteX46" fmla="*/ 2718344 w 3819525"/>
                  <a:gd name="connsiteY46" fmla="*/ 944642 h 2600325"/>
                  <a:gd name="connsiteX47" fmla="*/ 2745967 w 3819525"/>
                  <a:gd name="connsiteY47" fmla="*/ 1051322 h 2600325"/>
                  <a:gd name="connsiteX48" fmla="*/ 2745015 w 3819525"/>
                  <a:gd name="connsiteY48" fmla="*/ 1082754 h 2600325"/>
                  <a:gd name="connsiteX49" fmla="*/ 2788829 w 3819525"/>
                  <a:gd name="connsiteY49" fmla="*/ 1174194 h 2600325"/>
                  <a:gd name="connsiteX50" fmla="*/ 3157447 w 3819525"/>
                  <a:gd name="connsiteY50" fmla="*/ 1304687 h 2600325"/>
                  <a:gd name="connsiteX51" fmla="*/ 3189832 w 3819525"/>
                  <a:gd name="connsiteY51" fmla="*/ 1329452 h 2600325"/>
                  <a:gd name="connsiteX52" fmla="*/ 3202215 w 3819525"/>
                  <a:gd name="connsiteY52" fmla="*/ 1357074 h 2600325"/>
                  <a:gd name="connsiteX53" fmla="*/ 3240315 w 3819525"/>
                  <a:gd name="connsiteY53" fmla="*/ 1375172 h 2600325"/>
                  <a:gd name="connsiteX54" fmla="*/ 3342232 w 3819525"/>
                  <a:gd name="connsiteY54" fmla="*/ 1351359 h 2600325"/>
                  <a:gd name="connsiteX55" fmla="*/ 3449865 w 3819525"/>
                  <a:gd name="connsiteY55" fmla="*/ 1367552 h 2600325"/>
                  <a:gd name="connsiteX56" fmla="*/ 3512729 w 3819525"/>
                  <a:gd name="connsiteY56" fmla="*/ 1374219 h 2600325"/>
                  <a:gd name="connsiteX57" fmla="*/ 3755617 w 3819525"/>
                  <a:gd name="connsiteY57" fmla="*/ 1296114 h 2600325"/>
                  <a:gd name="connsiteX58" fmla="*/ 3767999 w 3819525"/>
                  <a:gd name="connsiteY58" fmla="*/ 1353264 h 2600325"/>
                  <a:gd name="connsiteX59" fmla="*/ 3620362 w 3819525"/>
                  <a:gd name="connsiteY59" fmla="*/ 1402794 h 2600325"/>
                  <a:gd name="connsiteX60" fmla="*/ 3548924 w 3819525"/>
                  <a:gd name="connsiteY60" fmla="*/ 1427559 h 2600325"/>
                  <a:gd name="connsiteX61" fmla="*/ 3534637 w 3819525"/>
                  <a:gd name="connsiteY61" fmla="*/ 1462802 h 2600325"/>
                  <a:gd name="connsiteX62" fmla="*/ 3543209 w 3819525"/>
                  <a:gd name="connsiteY62" fmla="*/ 1480899 h 2600325"/>
                  <a:gd name="connsiteX63" fmla="*/ 3534637 w 3819525"/>
                  <a:gd name="connsiteY63" fmla="*/ 1504712 h 2600325"/>
                  <a:gd name="connsiteX64" fmla="*/ 3501299 w 3819525"/>
                  <a:gd name="connsiteY64" fmla="*/ 1535192 h 2600325"/>
                  <a:gd name="connsiteX65" fmla="*/ 3462247 w 3819525"/>
                  <a:gd name="connsiteY65" fmla="*/ 1551384 h 2600325"/>
                  <a:gd name="connsiteX66" fmla="*/ 3445102 w 3819525"/>
                  <a:gd name="connsiteY66" fmla="*/ 1555194 h 2600325"/>
                  <a:gd name="connsiteX67" fmla="*/ 3423194 w 3819525"/>
                  <a:gd name="connsiteY67" fmla="*/ 1551384 h 2600325"/>
                  <a:gd name="connsiteX68" fmla="*/ 3412717 w 3819525"/>
                  <a:gd name="connsiteY68" fmla="*/ 1533287 h 2600325"/>
                  <a:gd name="connsiteX69" fmla="*/ 3377474 w 3819525"/>
                  <a:gd name="connsiteY69" fmla="*/ 1518999 h 2600325"/>
                  <a:gd name="connsiteX70" fmla="*/ 3156494 w 3819525"/>
                  <a:gd name="connsiteY70" fmla="*/ 1599962 h 2600325"/>
                  <a:gd name="connsiteX71" fmla="*/ 3120299 w 3819525"/>
                  <a:gd name="connsiteY71" fmla="*/ 1648539 h 2600325"/>
                  <a:gd name="connsiteX72" fmla="*/ 3112679 w 3819525"/>
                  <a:gd name="connsiteY72" fmla="*/ 1741884 h 2600325"/>
                  <a:gd name="connsiteX73" fmla="*/ 3070769 w 3819525"/>
                  <a:gd name="connsiteY73" fmla="*/ 1851422 h 2600325"/>
                  <a:gd name="connsiteX74" fmla="*/ 3017429 w 3819525"/>
                  <a:gd name="connsiteY74" fmla="*/ 1868567 h 2600325"/>
                  <a:gd name="connsiteX75" fmla="*/ 2884079 w 3819525"/>
                  <a:gd name="connsiteY75" fmla="*/ 1730454 h 2600325"/>
                  <a:gd name="connsiteX76" fmla="*/ 2860267 w 3819525"/>
                  <a:gd name="connsiteY76" fmla="*/ 1705689 h 2600325"/>
                  <a:gd name="connsiteX77" fmla="*/ 2823119 w 3819525"/>
                  <a:gd name="connsiteY77" fmla="*/ 1712357 h 2600325"/>
                  <a:gd name="connsiteX78" fmla="*/ 2816452 w 3819525"/>
                  <a:gd name="connsiteY78" fmla="*/ 1846659 h 2600325"/>
                  <a:gd name="connsiteX79" fmla="*/ 2867887 w 3819525"/>
                  <a:gd name="connsiteY79" fmla="*/ 1966674 h 2600325"/>
                  <a:gd name="connsiteX80" fmla="*/ 2836454 w 3819525"/>
                  <a:gd name="connsiteY80" fmla="*/ 2017157 h 2600325"/>
                  <a:gd name="connsiteX81" fmla="*/ 2705962 w 3819525"/>
                  <a:gd name="connsiteY81" fmla="*/ 2012394 h 2600325"/>
                  <a:gd name="connsiteX82" fmla="*/ 2685959 w 3819525"/>
                  <a:gd name="connsiteY82" fmla="*/ 2032397 h 2600325"/>
                  <a:gd name="connsiteX83" fmla="*/ 2679292 w 3819525"/>
                  <a:gd name="connsiteY83" fmla="*/ 2085737 h 2600325"/>
                  <a:gd name="connsiteX84" fmla="*/ 2692627 w 3819525"/>
                  <a:gd name="connsiteY84" fmla="*/ 2104787 h 2600325"/>
                  <a:gd name="connsiteX85" fmla="*/ 2708819 w 3819525"/>
                  <a:gd name="connsiteY85" fmla="*/ 2134315 h 2600325"/>
                  <a:gd name="connsiteX86" fmla="*/ 2704057 w 3819525"/>
                  <a:gd name="connsiteY86" fmla="*/ 2226707 h 2600325"/>
                  <a:gd name="connsiteX87" fmla="*/ 2787877 w 3819525"/>
                  <a:gd name="connsiteY87" fmla="*/ 2289572 h 2600325"/>
                  <a:gd name="connsiteX88" fmla="*/ 2827882 w 3819525"/>
                  <a:gd name="connsiteY88" fmla="*/ 2295287 h 2600325"/>
                  <a:gd name="connsiteX89" fmla="*/ 2851694 w 3819525"/>
                  <a:gd name="connsiteY89" fmla="*/ 2323862 h 2600325"/>
                  <a:gd name="connsiteX90" fmla="*/ 2851694 w 3819525"/>
                  <a:gd name="connsiteY90" fmla="*/ 2348627 h 2600325"/>
                  <a:gd name="connsiteX91" fmla="*/ 2831692 w 3819525"/>
                  <a:gd name="connsiteY91" fmla="*/ 2368629 h 2600325"/>
                  <a:gd name="connsiteX92" fmla="*/ 2717392 w 3819525"/>
                  <a:gd name="connsiteY92" fmla="*/ 2361962 h 2600325"/>
                  <a:gd name="connsiteX93" fmla="*/ 2615474 w 3819525"/>
                  <a:gd name="connsiteY93" fmla="*/ 2278142 h 2600325"/>
                  <a:gd name="connsiteX94" fmla="*/ 2601187 w 3819525"/>
                  <a:gd name="connsiteY94" fmla="*/ 2261949 h 2600325"/>
                  <a:gd name="connsiteX95" fmla="*/ 2586899 w 3819525"/>
                  <a:gd name="connsiteY95" fmla="*/ 2280047 h 2600325"/>
                  <a:gd name="connsiteX96" fmla="*/ 2579279 w 3819525"/>
                  <a:gd name="connsiteY96" fmla="*/ 2317195 h 2600325"/>
                  <a:gd name="connsiteX97" fmla="*/ 2541179 w 3819525"/>
                  <a:gd name="connsiteY97" fmla="*/ 2309574 h 2600325"/>
                  <a:gd name="connsiteX98" fmla="*/ 2539274 w 3819525"/>
                  <a:gd name="connsiteY98" fmla="*/ 2149554 h 2600325"/>
                  <a:gd name="connsiteX99" fmla="*/ 2559277 w 3819525"/>
                  <a:gd name="connsiteY99" fmla="*/ 2105740 h 2600325"/>
                  <a:gd name="connsiteX100" fmla="*/ 2594519 w 3819525"/>
                  <a:gd name="connsiteY100" fmla="*/ 2083832 h 2600325"/>
                  <a:gd name="connsiteX101" fmla="*/ 2604044 w 3819525"/>
                  <a:gd name="connsiteY101" fmla="*/ 2075259 h 2600325"/>
                  <a:gd name="connsiteX102" fmla="*/ 2598329 w 3819525"/>
                  <a:gd name="connsiteY102" fmla="*/ 2040017 h 2600325"/>
                  <a:gd name="connsiteX103" fmla="*/ 2577374 w 3819525"/>
                  <a:gd name="connsiteY103" fmla="*/ 2031444 h 2600325"/>
                  <a:gd name="connsiteX104" fmla="*/ 2394494 w 3819525"/>
                  <a:gd name="connsiteY104" fmla="*/ 2198132 h 2600325"/>
                  <a:gd name="connsiteX105" fmla="*/ 2394494 w 3819525"/>
                  <a:gd name="connsiteY105" fmla="*/ 2265759 h 2600325"/>
                  <a:gd name="connsiteX106" fmla="*/ 2412592 w 3819525"/>
                  <a:gd name="connsiteY106" fmla="*/ 2283857 h 2600325"/>
                  <a:gd name="connsiteX107" fmla="*/ 2419259 w 3819525"/>
                  <a:gd name="connsiteY107" fmla="*/ 2283857 h 2600325"/>
                  <a:gd name="connsiteX108" fmla="*/ 2446882 w 3819525"/>
                  <a:gd name="connsiteY108" fmla="*/ 2310527 h 2600325"/>
                  <a:gd name="connsiteX109" fmla="*/ 2442119 w 3819525"/>
                  <a:gd name="connsiteY109" fmla="*/ 2359104 h 2600325"/>
                  <a:gd name="connsiteX110" fmla="*/ 2430689 w 3819525"/>
                  <a:gd name="connsiteY110" fmla="*/ 2481024 h 2600325"/>
                  <a:gd name="connsiteX111" fmla="*/ 2492602 w 3819525"/>
                  <a:gd name="connsiteY111" fmla="*/ 2541032 h 2600325"/>
                  <a:gd name="connsiteX112" fmla="*/ 2482124 w 3819525"/>
                  <a:gd name="connsiteY112" fmla="*/ 2605802 h 2600325"/>
                  <a:gd name="connsiteX113" fmla="*/ 2347822 w 3819525"/>
                  <a:gd name="connsiteY113" fmla="*/ 2538174 h 2600325"/>
                  <a:gd name="connsiteX114" fmla="*/ 2340202 w 3819525"/>
                  <a:gd name="connsiteY114" fmla="*/ 2441019 h 2600325"/>
                  <a:gd name="connsiteX115" fmla="*/ 2336392 w 3819525"/>
                  <a:gd name="connsiteY115" fmla="*/ 2413397 h 2600325"/>
                  <a:gd name="connsiteX116" fmla="*/ 2311627 w 3819525"/>
                  <a:gd name="connsiteY116" fmla="*/ 2414349 h 2600325"/>
                  <a:gd name="connsiteX117" fmla="*/ 2280194 w 3819525"/>
                  <a:gd name="connsiteY117" fmla="*/ 2494359 h 2600325"/>
                  <a:gd name="connsiteX118" fmla="*/ 2259239 w 3819525"/>
                  <a:gd name="connsiteY118" fmla="*/ 2492455 h 2600325"/>
                  <a:gd name="connsiteX119" fmla="*/ 2263049 w 3819525"/>
                  <a:gd name="connsiteY119" fmla="*/ 2439115 h 2600325"/>
                  <a:gd name="connsiteX120" fmla="*/ 2266859 w 3819525"/>
                  <a:gd name="connsiteY120" fmla="*/ 2357199 h 2600325"/>
                  <a:gd name="connsiteX121" fmla="*/ 2288767 w 3819525"/>
                  <a:gd name="connsiteY121" fmla="*/ 2295287 h 2600325"/>
                  <a:gd name="connsiteX122" fmla="*/ 2318294 w 3819525"/>
                  <a:gd name="connsiteY122" fmla="*/ 2285762 h 2600325"/>
                  <a:gd name="connsiteX123" fmla="*/ 2328772 w 3819525"/>
                  <a:gd name="connsiteY123" fmla="*/ 2275284 h 2600325"/>
                  <a:gd name="connsiteX124" fmla="*/ 2325914 w 3819525"/>
                  <a:gd name="connsiteY124" fmla="*/ 2234327 h 2600325"/>
                  <a:gd name="connsiteX125" fmla="*/ 2316389 w 3819525"/>
                  <a:gd name="connsiteY125" fmla="*/ 2228612 h 2600325"/>
                  <a:gd name="connsiteX126" fmla="*/ 2257334 w 3819525"/>
                  <a:gd name="connsiteY126" fmla="*/ 2231470 h 2600325"/>
                  <a:gd name="connsiteX127" fmla="*/ 2170657 w 3819525"/>
                  <a:gd name="connsiteY127" fmla="*/ 2192417 h 2600325"/>
                  <a:gd name="connsiteX128" fmla="*/ 2002064 w 3819525"/>
                  <a:gd name="connsiteY128" fmla="*/ 1980009 h 2600325"/>
                  <a:gd name="connsiteX129" fmla="*/ 1923959 w 3819525"/>
                  <a:gd name="connsiteY129" fmla="*/ 1952387 h 2600325"/>
                  <a:gd name="connsiteX130" fmla="*/ 1019084 w 3819525"/>
                  <a:gd name="connsiteY130" fmla="*/ 2178129 h 2600325"/>
                  <a:gd name="connsiteX131" fmla="*/ 899069 w 3819525"/>
                  <a:gd name="connsiteY131" fmla="*/ 2245757 h 2600325"/>
                  <a:gd name="connsiteX132" fmla="*/ 772387 w 3819525"/>
                  <a:gd name="connsiteY132" fmla="*/ 2338149 h 2600325"/>
                  <a:gd name="connsiteX133" fmla="*/ 315187 w 3819525"/>
                  <a:gd name="connsiteY133" fmla="*/ 2483882 h 2600325"/>
                  <a:gd name="connsiteX134" fmla="*/ 253274 w 3819525"/>
                  <a:gd name="connsiteY134" fmla="*/ 2416254 h 2600325"/>
                  <a:gd name="connsiteX135" fmla="*/ 121829 w 3819525"/>
                  <a:gd name="connsiteY135" fmla="*/ 2170509 h 2600325"/>
                  <a:gd name="connsiteX136" fmla="*/ 146594 w 3819525"/>
                  <a:gd name="connsiteY136" fmla="*/ 2160984 h 2600325"/>
                  <a:gd name="connsiteX137" fmla="*/ 149452 w 3819525"/>
                  <a:gd name="connsiteY137" fmla="*/ 2146697 h 2600325"/>
                  <a:gd name="connsiteX138" fmla="*/ 42772 w 3819525"/>
                  <a:gd name="connsiteY138" fmla="*/ 1976199 h 2600325"/>
                  <a:gd name="connsiteX139" fmla="*/ 76109 w 3819525"/>
                  <a:gd name="connsiteY139" fmla="*/ 1942862 h 2600325"/>
                  <a:gd name="connsiteX140" fmla="*/ 9434 w 3819525"/>
                  <a:gd name="connsiteY140" fmla="*/ 1852374 h 2600325"/>
                  <a:gd name="connsiteX141" fmla="*/ 860017 w 3819525"/>
                  <a:gd name="connsiteY141" fmla="*/ 2102882 h 2600325"/>
                  <a:gd name="connsiteX142" fmla="*/ 989557 w 3819525"/>
                  <a:gd name="connsiteY142" fmla="*/ 2073354 h 2600325"/>
                  <a:gd name="connsiteX143" fmla="*/ 1880144 w 3819525"/>
                  <a:gd name="connsiteY143" fmla="*/ 1846659 h 2600325"/>
                  <a:gd name="connsiteX144" fmla="*/ 1888717 w 3819525"/>
                  <a:gd name="connsiteY144" fmla="*/ 1814274 h 2600325"/>
                  <a:gd name="connsiteX145" fmla="*/ 1707742 w 3819525"/>
                  <a:gd name="connsiteY145" fmla="*/ 1497092 h 2600325"/>
                  <a:gd name="connsiteX146" fmla="*/ 1782989 w 3819525"/>
                  <a:gd name="connsiteY146" fmla="*/ 1309449 h 2600325"/>
                  <a:gd name="connsiteX147" fmla="*/ 2153512 w 3819525"/>
                  <a:gd name="connsiteY147" fmla="*/ 1006554 h 2600325"/>
                  <a:gd name="connsiteX148" fmla="*/ 2404972 w 3819525"/>
                  <a:gd name="connsiteY148" fmla="*/ 758904 h 2600325"/>
                  <a:gd name="connsiteX149" fmla="*/ 2557372 w 3819525"/>
                  <a:gd name="connsiteY149" fmla="*/ 693182 h 2600325"/>
                  <a:gd name="connsiteX150" fmla="*/ 2573565 w 3819525"/>
                  <a:gd name="connsiteY150" fmla="*/ 683657 h 2600325"/>
                  <a:gd name="connsiteX151" fmla="*/ 2557372 w 3819525"/>
                  <a:gd name="connsiteY151" fmla="*/ 676037 h 2600325"/>
                  <a:gd name="connsiteX152" fmla="*/ 2474504 w 3819525"/>
                  <a:gd name="connsiteY152" fmla="*/ 596979 h 2600325"/>
                  <a:gd name="connsiteX153" fmla="*/ 2598329 w 3819525"/>
                  <a:gd name="connsiteY153" fmla="*/ 589359 h 2600325"/>
                  <a:gd name="connsiteX154" fmla="*/ 2659290 w 3819525"/>
                  <a:gd name="connsiteY154" fmla="*/ 553164 h 2600325"/>
                  <a:gd name="connsiteX155" fmla="*/ 2561182 w 3819525"/>
                  <a:gd name="connsiteY155" fmla="*/ 542687 h 2600325"/>
                  <a:gd name="connsiteX156" fmla="*/ 2478315 w 3819525"/>
                  <a:gd name="connsiteY156" fmla="*/ 498872 h 2600325"/>
                  <a:gd name="connsiteX157" fmla="*/ 2486887 w 3819525"/>
                  <a:gd name="connsiteY157" fmla="*/ 472202 h 2600325"/>
                  <a:gd name="connsiteX158" fmla="*/ 2669767 w 3819525"/>
                  <a:gd name="connsiteY158" fmla="*/ 462677 h 2600325"/>
                  <a:gd name="connsiteX159" fmla="*/ 2691674 w 3819525"/>
                  <a:gd name="connsiteY159" fmla="*/ 445532 h 2600325"/>
                  <a:gd name="connsiteX160" fmla="*/ 2629762 w 3819525"/>
                  <a:gd name="connsiteY160" fmla="*/ 24527 h 2600325"/>
                  <a:gd name="connsiteX161" fmla="*/ 2618332 w 3819525"/>
                  <a:gd name="connsiteY161" fmla="*/ 2619 h 2600325"/>
                  <a:gd name="connsiteX162" fmla="*/ 2628809 w 3819525"/>
                  <a:gd name="connsiteY162" fmla="*/ 1667 h 2600325"/>
                  <a:gd name="connsiteX163" fmla="*/ 2628809 w 3819525"/>
                  <a:gd name="connsiteY163" fmla="*/ 1667 h 2600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3819525" h="2600325">
                    <a:moveTo>
                      <a:pt x="2554515" y="1311354"/>
                    </a:moveTo>
                    <a:cubicBezTo>
                      <a:pt x="2534512" y="1310402"/>
                      <a:pt x="2515462" y="1316117"/>
                      <a:pt x="2497365" y="1328499"/>
                    </a:cubicBezTo>
                    <a:cubicBezTo>
                      <a:pt x="2478315" y="1341834"/>
                      <a:pt x="2464027" y="1359932"/>
                      <a:pt x="2462122" y="1384697"/>
                    </a:cubicBezTo>
                    <a:cubicBezTo>
                      <a:pt x="2463074" y="1398032"/>
                      <a:pt x="2467837" y="1408509"/>
                      <a:pt x="2479267" y="1415177"/>
                    </a:cubicBezTo>
                    <a:cubicBezTo>
                      <a:pt x="2495459" y="1423749"/>
                      <a:pt x="2512604" y="1423749"/>
                      <a:pt x="2530702" y="1419939"/>
                    </a:cubicBezTo>
                    <a:cubicBezTo>
                      <a:pt x="2585947" y="1407557"/>
                      <a:pt x="2635477" y="1416129"/>
                      <a:pt x="2676434" y="1458039"/>
                    </a:cubicBezTo>
                    <a:cubicBezTo>
                      <a:pt x="2712629" y="1493282"/>
                      <a:pt x="2734537" y="1537097"/>
                      <a:pt x="2747872" y="1583769"/>
                    </a:cubicBezTo>
                    <a:cubicBezTo>
                      <a:pt x="2758349" y="1619964"/>
                      <a:pt x="2769779" y="1625679"/>
                      <a:pt x="2802165" y="1607582"/>
                    </a:cubicBezTo>
                    <a:cubicBezTo>
                      <a:pt x="2815499" y="1599962"/>
                      <a:pt x="2820262" y="1588532"/>
                      <a:pt x="2818357" y="1574244"/>
                    </a:cubicBezTo>
                    <a:cubicBezTo>
                      <a:pt x="2812642" y="1543764"/>
                      <a:pt x="2794544" y="1519952"/>
                      <a:pt x="2775494" y="1497092"/>
                    </a:cubicBezTo>
                    <a:cubicBezTo>
                      <a:pt x="2726917" y="1436132"/>
                      <a:pt x="2667862" y="1383744"/>
                      <a:pt x="2608807" y="1334214"/>
                    </a:cubicBezTo>
                    <a:cubicBezTo>
                      <a:pt x="2593567" y="1319927"/>
                      <a:pt x="2573565" y="1312307"/>
                      <a:pt x="2554515" y="1311354"/>
                    </a:cubicBezTo>
                    <a:lnTo>
                      <a:pt x="2554515" y="1311354"/>
                    </a:lnTo>
                    <a:close/>
                    <a:moveTo>
                      <a:pt x="2628809" y="1667"/>
                    </a:moveTo>
                    <a:cubicBezTo>
                      <a:pt x="2632619" y="3572"/>
                      <a:pt x="2637382" y="6429"/>
                      <a:pt x="2641192" y="8334"/>
                    </a:cubicBezTo>
                    <a:cubicBezTo>
                      <a:pt x="2875507" y="119777"/>
                      <a:pt x="2954565" y="384572"/>
                      <a:pt x="2967899" y="431244"/>
                    </a:cubicBezTo>
                    <a:cubicBezTo>
                      <a:pt x="2971709" y="441722"/>
                      <a:pt x="2976472" y="445532"/>
                      <a:pt x="2986949" y="445532"/>
                    </a:cubicBezTo>
                    <a:cubicBezTo>
                      <a:pt x="3033622" y="444579"/>
                      <a:pt x="3157447" y="412194"/>
                      <a:pt x="3174592" y="413147"/>
                    </a:cubicBezTo>
                    <a:cubicBezTo>
                      <a:pt x="3186974" y="413147"/>
                      <a:pt x="3188879" y="417909"/>
                      <a:pt x="3183165" y="428387"/>
                    </a:cubicBezTo>
                    <a:cubicBezTo>
                      <a:pt x="3141254" y="475059"/>
                      <a:pt x="3083152" y="509349"/>
                      <a:pt x="3004094" y="532209"/>
                    </a:cubicBezTo>
                    <a:cubicBezTo>
                      <a:pt x="2990759" y="536019"/>
                      <a:pt x="2990759" y="542687"/>
                      <a:pt x="3001237" y="551259"/>
                    </a:cubicBezTo>
                    <a:cubicBezTo>
                      <a:pt x="3009809" y="559832"/>
                      <a:pt x="3020287" y="564594"/>
                      <a:pt x="3027907" y="575072"/>
                    </a:cubicBezTo>
                    <a:cubicBezTo>
                      <a:pt x="3041242" y="596027"/>
                      <a:pt x="3036479" y="612219"/>
                      <a:pt x="3013619" y="621744"/>
                    </a:cubicBezTo>
                    <a:cubicBezTo>
                      <a:pt x="2999332" y="628412"/>
                      <a:pt x="2997427" y="631269"/>
                      <a:pt x="3007904" y="643652"/>
                    </a:cubicBezTo>
                    <a:cubicBezTo>
                      <a:pt x="3031717" y="670322"/>
                      <a:pt x="3050767" y="698897"/>
                      <a:pt x="3060292" y="733187"/>
                    </a:cubicBezTo>
                    <a:cubicBezTo>
                      <a:pt x="3063149" y="742712"/>
                      <a:pt x="3065054" y="753189"/>
                      <a:pt x="3066007" y="763667"/>
                    </a:cubicBezTo>
                    <a:cubicBezTo>
                      <a:pt x="3066959" y="774144"/>
                      <a:pt x="3063149" y="780812"/>
                      <a:pt x="3052672" y="784622"/>
                    </a:cubicBezTo>
                    <a:cubicBezTo>
                      <a:pt x="3042194" y="787479"/>
                      <a:pt x="3037432" y="781764"/>
                      <a:pt x="3033622" y="774144"/>
                    </a:cubicBezTo>
                    <a:cubicBezTo>
                      <a:pt x="3026954" y="761762"/>
                      <a:pt x="3021240" y="747474"/>
                      <a:pt x="3014572" y="735092"/>
                    </a:cubicBezTo>
                    <a:cubicBezTo>
                      <a:pt x="3007904" y="720804"/>
                      <a:pt x="2999332" y="720804"/>
                      <a:pt x="2991712" y="733187"/>
                    </a:cubicBezTo>
                    <a:cubicBezTo>
                      <a:pt x="2985044" y="744617"/>
                      <a:pt x="2977424" y="755094"/>
                      <a:pt x="2974567" y="768429"/>
                    </a:cubicBezTo>
                    <a:cubicBezTo>
                      <a:pt x="2972662" y="777002"/>
                      <a:pt x="2967899" y="778907"/>
                      <a:pt x="2962184" y="772239"/>
                    </a:cubicBezTo>
                    <a:cubicBezTo>
                      <a:pt x="2957422" y="766524"/>
                      <a:pt x="2950754" y="763667"/>
                      <a:pt x="2943134" y="761762"/>
                    </a:cubicBezTo>
                    <a:cubicBezTo>
                      <a:pt x="2925037" y="756047"/>
                      <a:pt x="2910749" y="768429"/>
                      <a:pt x="2914559" y="787479"/>
                    </a:cubicBezTo>
                    <a:cubicBezTo>
                      <a:pt x="2916465" y="798909"/>
                      <a:pt x="2922179" y="808434"/>
                      <a:pt x="2931704" y="817007"/>
                    </a:cubicBezTo>
                    <a:cubicBezTo>
                      <a:pt x="2939324" y="823674"/>
                      <a:pt x="2946944" y="828437"/>
                      <a:pt x="2955517" y="817959"/>
                    </a:cubicBezTo>
                    <a:cubicBezTo>
                      <a:pt x="2957422" y="816054"/>
                      <a:pt x="2967899" y="811292"/>
                      <a:pt x="2970757" y="813197"/>
                    </a:cubicBezTo>
                    <a:cubicBezTo>
                      <a:pt x="2974567" y="816054"/>
                      <a:pt x="2969804" y="832247"/>
                      <a:pt x="2966947" y="836057"/>
                    </a:cubicBezTo>
                    <a:cubicBezTo>
                      <a:pt x="2959327" y="845582"/>
                      <a:pt x="2961232" y="855107"/>
                      <a:pt x="2965994" y="865584"/>
                    </a:cubicBezTo>
                    <a:cubicBezTo>
                      <a:pt x="2968852" y="872252"/>
                      <a:pt x="2972662" y="877014"/>
                      <a:pt x="2975519" y="882729"/>
                    </a:cubicBezTo>
                    <a:cubicBezTo>
                      <a:pt x="2987902" y="904637"/>
                      <a:pt x="2984092" y="927497"/>
                      <a:pt x="2964090" y="943689"/>
                    </a:cubicBezTo>
                    <a:cubicBezTo>
                      <a:pt x="2953612" y="952262"/>
                      <a:pt x="2935515" y="951309"/>
                      <a:pt x="2923132" y="940832"/>
                    </a:cubicBezTo>
                    <a:cubicBezTo>
                      <a:pt x="2912654" y="931307"/>
                      <a:pt x="2881222" y="878919"/>
                      <a:pt x="2873602" y="864632"/>
                    </a:cubicBezTo>
                    <a:cubicBezTo>
                      <a:pt x="2861219" y="841772"/>
                      <a:pt x="2839312" y="829389"/>
                      <a:pt x="2817404" y="818912"/>
                    </a:cubicBezTo>
                    <a:cubicBezTo>
                      <a:pt x="2800259" y="810339"/>
                      <a:pt x="2783115" y="815102"/>
                      <a:pt x="2768827" y="827484"/>
                    </a:cubicBezTo>
                    <a:cubicBezTo>
                      <a:pt x="2741204" y="849392"/>
                      <a:pt x="2721202" y="877014"/>
                      <a:pt x="2709772" y="911304"/>
                    </a:cubicBezTo>
                    <a:cubicBezTo>
                      <a:pt x="2705009" y="924639"/>
                      <a:pt x="2707867" y="935117"/>
                      <a:pt x="2718344" y="944642"/>
                    </a:cubicBezTo>
                    <a:cubicBezTo>
                      <a:pt x="2752634" y="974169"/>
                      <a:pt x="2753587" y="1011317"/>
                      <a:pt x="2745967" y="1051322"/>
                    </a:cubicBezTo>
                    <a:cubicBezTo>
                      <a:pt x="2744062" y="1061799"/>
                      <a:pt x="2742157" y="1072277"/>
                      <a:pt x="2745015" y="1082754"/>
                    </a:cubicBezTo>
                    <a:cubicBezTo>
                      <a:pt x="2755492" y="1115139"/>
                      <a:pt x="2769779" y="1145619"/>
                      <a:pt x="2788829" y="1174194"/>
                    </a:cubicBezTo>
                    <a:cubicBezTo>
                      <a:pt x="2878365" y="1310402"/>
                      <a:pt x="3068865" y="1288494"/>
                      <a:pt x="3157447" y="1304687"/>
                    </a:cubicBezTo>
                    <a:cubicBezTo>
                      <a:pt x="3172687" y="1307544"/>
                      <a:pt x="3184117" y="1315164"/>
                      <a:pt x="3189832" y="1329452"/>
                    </a:cubicBezTo>
                    <a:cubicBezTo>
                      <a:pt x="3193642" y="1338977"/>
                      <a:pt x="3198404" y="1347549"/>
                      <a:pt x="3202215" y="1357074"/>
                    </a:cubicBezTo>
                    <a:cubicBezTo>
                      <a:pt x="3210787" y="1376124"/>
                      <a:pt x="3220312" y="1380887"/>
                      <a:pt x="3240315" y="1375172"/>
                    </a:cubicBezTo>
                    <a:cubicBezTo>
                      <a:pt x="3273652" y="1365647"/>
                      <a:pt x="3307942" y="1357074"/>
                      <a:pt x="3342232" y="1351359"/>
                    </a:cubicBezTo>
                    <a:cubicBezTo>
                      <a:pt x="3380332" y="1345644"/>
                      <a:pt x="3415574" y="1346597"/>
                      <a:pt x="3449865" y="1367552"/>
                    </a:cubicBezTo>
                    <a:cubicBezTo>
                      <a:pt x="3469867" y="1379934"/>
                      <a:pt x="3490822" y="1380887"/>
                      <a:pt x="3512729" y="1374219"/>
                    </a:cubicBezTo>
                    <a:lnTo>
                      <a:pt x="3755617" y="1296114"/>
                    </a:lnTo>
                    <a:cubicBezTo>
                      <a:pt x="3848962" y="1265634"/>
                      <a:pt x="3848962" y="1327547"/>
                      <a:pt x="3767999" y="1353264"/>
                    </a:cubicBezTo>
                    <a:cubicBezTo>
                      <a:pt x="3719422" y="1371362"/>
                      <a:pt x="3669892" y="1386602"/>
                      <a:pt x="3620362" y="1402794"/>
                    </a:cubicBezTo>
                    <a:cubicBezTo>
                      <a:pt x="3596549" y="1410414"/>
                      <a:pt x="3572737" y="1418034"/>
                      <a:pt x="3548924" y="1427559"/>
                    </a:cubicBezTo>
                    <a:cubicBezTo>
                      <a:pt x="3528922" y="1436132"/>
                      <a:pt x="3526065" y="1442799"/>
                      <a:pt x="3534637" y="1462802"/>
                    </a:cubicBezTo>
                    <a:cubicBezTo>
                      <a:pt x="3537494" y="1468517"/>
                      <a:pt x="3540352" y="1474232"/>
                      <a:pt x="3543209" y="1480899"/>
                    </a:cubicBezTo>
                    <a:cubicBezTo>
                      <a:pt x="3547972" y="1491377"/>
                      <a:pt x="3545115" y="1500902"/>
                      <a:pt x="3534637" y="1504712"/>
                    </a:cubicBezTo>
                    <a:cubicBezTo>
                      <a:pt x="3520349" y="1511379"/>
                      <a:pt x="3512729" y="1523762"/>
                      <a:pt x="3501299" y="1535192"/>
                    </a:cubicBezTo>
                    <a:cubicBezTo>
                      <a:pt x="3489869" y="1545669"/>
                      <a:pt x="3478440" y="1553289"/>
                      <a:pt x="3462247" y="1551384"/>
                    </a:cubicBezTo>
                    <a:cubicBezTo>
                      <a:pt x="3455579" y="1550432"/>
                      <a:pt x="3449865" y="1551384"/>
                      <a:pt x="3445102" y="1555194"/>
                    </a:cubicBezTo>
                    <a:cubicBezTo>
                      <a:pt x="3436529" y="1561862"/>
                      <a:pt x="3429862" y="1560909"/>
                      <a:pt x="3423194" y="1551384"/>
                    </a:cubicBezTo>
                    <a:cubicBezTo>
                      <a:pt x="3418432" y="1545669"/>
                      <a:pt x="3416527" y="1539002"/>
                      <a:pt x="3412717" y="1533287"/>
                    </a:cubicBezTo>
                    <a:cubicBezTo>
                      <a:pt x="3403192" y="1517094"/>
                      <a:pt x="3395572" y="1513284"/>
                      <a:pt x="3377474" y="1518999"/>
                    </a:cubicBezTo>
                    <a:cubicBezTo>
                      <a:pt x="3327944" y="1533287"/>
                      <a:pt x="3181259" y="1589484"/>
                      <a:pt x="3156494" y="1599962"/>
                    </a:cubicBezTo>
                    <a:cubicBezTo>
                      <a:pt x="3134587" y="1609487"/>
                      <a:pt x="3123157" y="1624727"/>
                      <a:pt x="3120299" y="1648539"/>
                    </a:cubicBezTo>
                    <a:cubicBezTo>
                      <a:pt x="3116490" y="1679972"/>
                      <a:pt x="3118394" y="1711404"/>
                      <a:pt x="3112679" y="1741884"/>
                    </a:cubicBezTo>
                    <a:cubicBezTo>
                      <a:pt x="3106012" y="1780937"/>
                      <a:pt x="3095534" y="1819037"/>
                      <a:pt x="3070769" y="1851422"/>
                    </a:cubicBezTo>
                    <a:cubicBezTo>
                      <a:pt x="3056482" y="1869519"/>
                      <a:pt x="3039337" y="1875234"/>
                      <a:pt x="3017429" y="1868567"/>
                    </a:cubicBezTo>
                    <a:cubicBezTo>
                      <a:pt x="2986949" y="1859042"/>
                      <a:pt x="2925990" y="1806654"/>
                      <a:pt x="2884079" y="1730454"/>
                    </a:cubicBezTo>
                    <a:cubicBezTo>
                      <a:pt x="2877412" y="1720929"/>
                      <a:pt x="2870744" y="1712357"/>
                      <a:pt x="2860267" y="1705689"/>
                    </a:cubicBezTo>
                    <a:cubicBezTo>
                      <a:pt x="2845027" y="1696164"/>
                      <a:pt x="2833597" y="1698069"/>
                      <a:pt x="2823119" y="1712357"/>
                    </a:cubicBezTo>
                    <a:cubicBezTo>
                      <a:pt x="2794544" y="1745694"/>
                      <a:pt x="2808832" y="1819037"/>
                      <a:pt x="2816452" y="1846659"/>
                    </a:cubicBezTo>
                    <a:cubicBezTo>
                      <a:pt x="2829787" y="1888569"/>
                      <a:pt x="2847884" y="1928574"/>
                      <a:pt x="2867887" y="1966674"/>
                    </a:cubicBezTo>
                    <a:cubicBezTo>
                      <a:pt x="2888842" y="2005727"/>
                      <a:pt x="2869792" y="2016204"/>
                      <a:pt x="2836454" y="2017157"/>
                    </a:cubicBezTo>
                    <a:cubicBezTo>
                      <a:pt x="2770732" y="2014299"/>
                      <a:pt x="2722154" y="2009537"/>
                      <a:pt x="2705962" y="2012394"/>
                    </a:cubicBezTo>
                    <a:cubicBezTo>
                      <a:pt x="2694532" y="2015252"/>
                      <a:pt x="2687865" y="2020967"/>
                      <a:pt x="2685959" y="2032397"/>
                    </a:cubicBezTo>
                    <a:cubicBezTo>
                      <a:pt x="2682149" y="2049542"/>
                      <a:pt x="2681197" y="2067639"/>
                      <a:pt x="2679292" y="2085737"/>
                    </a:cubicBezTo>
                    <a:cubicBezTo>
                      <a:pt x="2677387" y="2095262"/>
                      <a:pt x="2682149" y="2101929"/>
                      <a:pt x="2692627" y="2104787"/>
                    </a:cubicBezTo>
                    <a:cubicBezTo>
                      <a:pt x="2708819" y="2108597"/>
                      <a:pt x="2713582" y="2118122"/>
                      <a:pt x="2708819" y="2134315"/>
                    </a:cubicBezTo>
                    <a:cubicBezTo>
                      <a:pt x="2687865" y="2178129"/>
                      <a:pt x="2695484" y="2198132"/>
                      <a:pt x="2704057" y="2226707"/>
                    </a:cubicBezTo>
                    <a:cubicBezTo>
                      <a:pt x="2713582" y="2260045"/>
                      <a:pt x="2745015" y="2287667"/>
                      <a:pt x="2787877" y="2289572"/>
                    </a:cubicBezTo>
                    <a:cubicBezTo>
                      <a:pt x="2801212" y="2290524"/>
                      <a:pt x="2815499" y="2291477"/>
                      <a:pt x="2827882" y="2295287"/>
                    </a:cubicBezTo>
                    <a:cubicBezTo>
                      <a:pt x="2843122" y="2299097"/>
                      <a:pt x="2850742" y="2308622"/>
                      <a:pt x="2851694" y="2323862"/>
                    </a:cubicBezTo>
                    <a:cubicBezTo>
                      <a:pt x="2852647" y="2332434"/>
                      <a:pt x="2852647" y="2340054"/>
                      <a:pt x="2851694" y="2348627"/>
                    </a:cubicBezTo>
                    <a:cubicBezTo>
                      <a:pt x="2850742" y="2361962"/>
                      <a:pt x="2845979" y="2367677"/>
                      <a:pt x="2831692" y="2368629"/>
                    </a:cubicBezTo>
                    <a:cubicBezTo>
                      <a:pt x="2817404" y="2369582"/>
                      <a:pt x="2741204" y="2366724"/>
                      <a:pt x="2717392" y="2361962"/>
                    </a:cubicBezTo>
                    <a:cubicBezTo>
                      <a:pt x="2668815" y="2352437"/>
                      <a:pt x="2636429" y="2321957"/>
                      <a:pt x="2615474" y="2278142"/>
                    </a:cubicBezTo>
                    <a:cubicBezTo>
                      <a:pt x="2612617" y="2271474"/>
                      <a:pt x="2610712" y="2260997"/>
                      <a:pt x="2601187" y="2261949"/>
                    </a:cubicBezTo>
                    <a:cubicBezTo>
                      <a:pt x="2591662" y="2262902"/>
                      <a:pt x="2589757" y="2273379"/>
                      <a:pt x="2586899" y="2280047"/>
                    </a:cubicBezTo>
                    <a:cubicBezTo>
                      <a:pt x="2584994" y="2284809"/>
                      <a:pt x="2583090" y="2310527"/>
                      <a:pt x="2579279" y="2317195"/>
                    </a:cubicBezTo>
                    <a:cubicBezTo>
                      <a:pt x="2574517" y="2325767"/>
                      <a:pt x="2541179" y="2320052"/>
                      <a:pt x="2541179" y="2309574"/>
                    </a:cubicBezTo>
                    <a:cubicBezTo>
                      <a:pt x="2544037" y="2249567"/>
                      <a:pt x="2548799" y="2227659"/>
                      <a:pt x="2539274" y="2149554"/>
                    </a:cubicBezTo>
                    <a:cubicBezTo>
                      <a:pt x="2538322" y="2132409"/>
                      <a:pt x="2548799" y="2118122"/>
                      <a:pt x="2559277" y="2105740"/>
                    </a:cubicBezTo>
                    <a:cubicBezTo>
                      <a:pt x="2568802" y="2094309"/>
                      <a:pt x="2578327" y="2083832"/>
                      <a:pt x="2594519" y="2083832"/>
                    </a:cubicBezTo>
                    <a:cubicBezTo>
                      <a:pt x="2599282" y="2083832"/>
                      <a:pt x="2603092" y="2080022"/>
                      <a:pt x="2604044" y="2075259"/>
                    </a:cubicBezTo>
                    <a:cubicBezTo>
                      <a:pt x="2605949" y="2062877"/>
                      <a:pt x="2604044" y="2051447"/>
                      <a:pt x="2598329" y="2040017"/>
                    </a:cubicBezTo>
                    <a:cubicBezTo>
                      <a:pt x="2593567" y="2032397"/>
                      <a:pt x="2585947" y="2030492"/>
                      <a:pt x="2577374" y="2031444"/>
                    </a:cubicBezTo>
                    <a:cubicBezTo>
                      <a:pt x="2512604" y="2029539"/>
                      <a:pt x="2400209" y="2060972"/>
                      <a:pt x="2394494" y="2198132"/>
                    </a:cubicBezTo>
                    <a:cubicBezTo>
                      <a:pt x="2394494" y="2220040"/>
                      <a:pt x="2393542" y="2242899"/>
                      <a:pt x="2394494" y="2265759"/>
                    </a:cubicBezTo>
                    <a:cubicBezTo>
                      <a:pt x="2395447" y="2280047"/>
                      <a:pt x="2398304" y="2282904"/>
                      <a:pt x="2412592" y="2283857"/>
                    </a:cubicBezTo>
                    <a:lnTo>
                      <a:pt x="2419259" y="2283857"/>
                    </a:lnTo>
                    <a:cubicBezTo>
                      <a:pt x="2436404" y="2284809"/>
                      <a:pt x="2445929" y="2292429"/>
                      <a:pt x="2446882" y="2310527"/>
                    </a:cubicBezTo>
                    <a:cubicBezTo>
                      <a:pt x="2448787" y="2326720"/>
                      <a:pt x="2445929" y="2342912"/>
                      <a:pt x="2442119" y="2359104"/>
                    </a:cubicBezTo>
                    <a:cubicBezTo>
                      <a:pt x="2437357" y="2383870"/>
                      <a:pt x="2430689" y="2465784"/>
                      <a:pt x="2430689" y="2481024"/>
                    </a:cubicBezTo>
                    <a:cubicBezTo>
                      <a:pt x="2431642" y="2495312"/>
                      <a:pt x="2480219" y="2530555"/>
                      <a:pt x="2492602" y="2541032"/>
                    </a:cubicBezTo>
                    <a:cubicBezTo>
                      <a:pt x="2517367" y="2561987"/>
                      <a:pt x="2505937" y="2597230"/>
                      <a:pt x="2482124" y="2605802"/>
                    </a:cubicBezTo>
                    <a:cubicBezTo>
                      <a:pt x="2479267" y="2605802"/>
                      <a:pt x="2365919" y="2549605"/>
                      <a:pt x="2347822" y="2538174"/>
                    </a:cubicBezTo>
                    <a:cubicBezTo>
                      <a:pt x="2330677" y="2526744"/>
                      <a:pt x="2337344" y="2458165"/>
                      <a:pt x="2340202" y="2441019"/>
                    </a:cubicBezTo>
                    <a:cubicBezTo>
                      <a:pt x="2342107" y="2431495"/>
                      <a:pt x="2344012" y="2421970"/>
                      <a:pt x="2336392" y="2413397"/>
                    </a:cubicBezTo>
                    <a:cubicBezTo>
                      <a:pt x="2327819" y="2403872"/>
                      <a:pt x="2319247" y="2403872"/>
                      <a:pt x="2311627" y="2414349"/>
                    </a:cubicBezTo>
                    <a:cubicBezTo>
                      <a:pt x="2304007" y="2424827"/>
                      <a:pt x="2284957" y="2479119"/>
                      <a:pt x="2280194" y="2494359"/>
                    </a:cubicBezTo>
                    <a:cubicBezTo>
                      <a:pt x="2279242" y="2498169"/>
                      <a:pt x="2260192" y="2501980"/>
                      <a:pt x="2259239" y="2492455"/>
                    </a:cubicBezTo>
                    <a:cubicBezTo>
                      <a:pt x="2257334" y="2474357"/>
                      <a:pt x="2258287" y="2456259"/>
                      <a:pt x="2263049" y="2439115"/>
                    </a:cubicBezTo>
                    <a:cubicBezTo>
                      <a:pt x="2270669" y="2411492"/>
                      <a:pt x="2270669" y="2384822"/>
                      <a:pt x="2266859" y="2357199"/>
                    </a:cubicBezTo>
                    <a:cubicBezTo>
                      <a:pt x="2263049" y="2333387"/>
                      <a:pt x="2273527" y="2313384"/>
                      <a:pt x="2288767" y="2295287"/>
                    </a:cubicBezTo>
                    <a:cubicBezTo>
                      <a:pt x="2296387" y="2285762"/>
                      <a:pt x="2306864" y="2283857"/>
                      <a:pt x="2318294" y="2285762"/>
                    </a:cubicBezTo>
                    <a:cubicBezTo>
                      <a:pt x="2326867" y="2286715"/>
                      <a:pt x="2329724" y="2283857"/>
                      <a:pt x="2328772" y="2275284"/>
                    </a:cubicBezTo>
                    <a:cubicBezTo>
                      <a:pt x="2327819" y="2261949"/>
                      <a:pt x="2326867" y="2247662"/>
                      <a:pt x="2325914" y="2234327"/>
                    </a:cubicBezTo>
                    <a:cubicBezTo>
                      <a:pt x="2325914" y="2226707"/>
                      <a:pt x="2321152" y="2227659"/>
                      <a:pt x="2316389" y="2228612"/>
                    </a:cubicBezTo>
                    <a:cubicBezTo>
                      <a:pt x="2296387" y="2230517"/>
                      <a:pt x="2277337" y="2232422"/>
                      <a:pt x="2257334" y="2231470"/>
                    </a:cubicBezTo>
                    <a:cubicBezTo>
                      <a:pt x="2223044" y="2229565"/>
                      <a:pt x="2194469" y="2217182"/>
                      <a:pt x="2170657" y="2192417"/>
                    </a:cubicBezTo>
                    <a:cubicBezTo>
                      <a:pt x="2108744" y="2125742"/>
                      <a:pt x="2055404" y="2053352"/>
                      <a:pt x="2002064" y="1980009"/>
                    </a:cubicBezTo>
                    <a:cubicBezTo>
                      <a:pt x="1968727" y="1934289"/>
                      <a:pt x="1969679" y="1940957"/>
                      <a:pt x="1923959" y="1952387"/>
                    </a:cubicBezTo>
                    <a:lnTo>
                      <a:pt x="1019084" y="2178129"/>
                    </a:lnTo>
                    <a:cubicBezTo>
                      <a:pt x="974317" y="2190512"/>
                      <a:pt x="937169" y="2220040"/>
                      <a:pt x="899069" y="2245757"/>
                    </a:cubicBezTo>
                    <a:cubicBezTo>
                      <a:pt x="856207" y="2275284"/>
                      <a:pt x="813344" y="2305765"/>
                      <a:pt x="772387" y="2338149"/>
                    </a:cubicBezTo>
                    <a:cubicBezTo>
                      <a:pt x="644752" y="2435304"/>
                      <a:pt x="434249" y="2489597"/>
                      <a:pt x="315187" y="2483882"/>
                    </a:cubicBezTo>
                    <a:cubicBezTo>
                      <a:pt x="282802" y="2481024"/>
                      <a:pt x="250417" y="2447687"/>
                      <a:pt x="253274" y="2416254"/>
                    </a:cubicBezTo>
                    <a:cubicBezTo>
                      <a:pt x="250417" y="2334340"/>
                      <a:pt x="148499" y="2278142"/>
                      <a:pt x="121829" y="2170509"/>
                    </a:cubicBezTo>
                    <a:cubicBezTo>
                      <a:pt x="119924" y="2161937"/>
                      <a:pt x="138974" y="2164795"/>
                      <a:pt x="146594" y="2160984"/>
                    </a:cubicBezTo>
                    <a:cubicBezTo>
                      <a:pt x="154214" y="2156222"/>
                      <a:pt x="155167" y="2152412"/>
                      <a:pt x="149452" y="2146697"/>
                    </a:cubicBezTo>
                    <a:cubicBezTo>
                      <a:pt x="99922" y="2088594"/>
                      <a:pt x="98017" y="2032397"/>
                      <a:pt x="42772" y="1976199"/>
                    </a:cubicBezTo>
                    <a:cubicBezTo>
                      <a:pt x="38009" y="1961912"/>
                      <a:pt x="57059" y="1946672"/>
                      <a:pt x="76109" y="1942862"/>
                    </a:cubicBezTo>
                    <a:cubicBezTo>
                      <a:pt x="38962" y="1920002"/>
                      <a:pt x="-23903" y="1850469"/>
                      <a:pt x="9434" y="1852374"/>
                    </a:cubicBezTo>
                    <a:cubicBezTo>
                      <a:pt x="221842" y="1982867"/>
                      <a:pt x="600937" y="2115265"/>
                      <a:pt x="860017" y="2102882"/>
                    </a:cubicBezTo>
                    <a:cubicBezTo>
                      <a:pt x="903832" y="2097167"/>
                      <a:pt x="946694" y="2085737"/>
                      <a:pt x="989557" y="2073354"/>
                    </a:cubicBezTo>
                    <a:cubicBezTo>
                      <a:pt x="1080044" y="2046684"/>
                      <a:pt x="1790609" y="1875234"/>
                      <a:pt x="1880144" y="1846659"/>
                    </a:cubicBezTo>
                    <a:cubicBezTo>
                      <a:pt x="1911577" y="1836182"/>
                      <a:pt x="1911577" y="1836182"/>
                      <a:pt x="1888717" y="1814274"/>
                    </a:cubicBezTo>
                    <a:cubicBezTo>
                      <a:pt x="1833472" y="1759029"/>
                      <a:pt x="1715362" y="1572339"/>
                      <a:pt x="1707742" y="1497092"/>
                    </a:cubicBezTo>
                    <a:cubicBezTo>
                      <a:pt x="1689644" y="1400889"/>
                      <a:pt x="1728697" y="1359932"/>
                      <a:pt x="1782989" y="1309449"/>
                    </a:cubicBezTo>
                    <a:cubicBezTo>
                      <a:pt x="1962059" y="1178004"/>
                      <a:pt x="2092552" y="1098947"/>
                      <a:pt x="2153512" y="1006554"/>
                    </a:cubicBezTo>
                    <a:cubicBezTo>
                      <a:pt x="2257334" y="915114"/>
                      <a:pt x="2337344" y="811292"/>
                      <a:pt x="2404972" y="758904"/>
                    </a:cubicBezTo>
                    <a:cubicBezTo>
                      <a:pt x="2472599" y="706517"/>
                      <a:pt x="2462122" y="696992"/>
                      <a:pt x="2557372" y="693182"/>
                    </a:cubicBezTo>
                    <a:cubicBezTo>
                      <a:pt x="2564040" y="692229"/>
                      <a:pt x="2573565" y="691277"/>
                      <a:pt x="2573565" y="683657"/>
                    </a:cubicBezTo>
                    <a:cubicBezTo>
                      <a:pt x="2572612" y="676037"/>
                      <a:pt x="2563087" y="676989"/>
                      <a:pt x="2557372" y="676037"/>
                    </a:cubicBezTo>
                    <a:cubicBezTo>
                      <a:pt x="2510699" y="669369"/>
                      <a:pt x="2493554" y="632222"/>
                      <a:pt x="2474504" y="596979"/>
                    </a:cubicBezTo>
                    <a:cubicBezTo>
                      <a:pt x="2469742" y="588407"/>
                      <a:pt x="2548799" y="614124"/>
                      <a:pt x="2598329" y="589359"/>
                    </a:cubicBezTo>
                    <a:cubicBezTo>
                      <a:pt x="2618332" y="582692"/>
                      <a:pt x="2660242" y="556974"/>
                      <a:pt x="2659290" y="553164"/>
                    </a:cubicBezTo>
                    <a:cubicBezTo>
                      <a:pt x="2657384" y="548402"/>
                      <a:pt x="2589757" y="548402"/>
                      <a:pt x="2561182" y="542687"/>
                    </a:cubicBezTo>
                    <a:cubicBezTo>
                      <a:pt x="2529749" y="536019"/>
                      <a:pt x="2501174" y="523637"/>
                      <a:pt x="2478315" y="498872"/>
                    </a:cubicBezTo>
                    <a:cubicBezTo>
                      <a:pt x="2464979" y="483632"/>
                      <a:pt x="2466884" y="477917"/>
                      <a:pt x="2486887" y="472202"/>
                    </a:cubicBezTo>
                    <a:cubicBezTo>
                      <a:pt x="2508794" y="466487"/>
                      <a:pt x="2631667" y="467439"/>
                      <a:pt x="2669767" y="462677"/>
                    </a:cubicBezTo>
                    <a:cubicBezTo>
                      <a:pt x="2681197" y="461724"/>
                      <a:pt x="2687865" y="456962"/>
                      <a:pt x="2691674" y="445532"/>
                    </a:cubicBezTo>
                    <a:cubicBezTo>
                      <a:pt x="2716440" y="371237"/>
                      <a:pt x="2754540" y="220742"/>
                      <a:pt x="2629762" y="24527"/>
                    </a:cubicBezTo>
                    <a:cubicBezTo>
                      <a:pt x="2624047" y="17859"/>
                      <a:pt x="2613569" y="9287"/>
                      <a:pt x="2618332" y="2619"/>
                    </a:cubicBezTo>
                    <a:cubicBezTo>
                      <a:pt x="2621190" y="-1191"/>
                      <a:pt x="2624999" y="-238"/>
                      <a:pt x="2628809" y="1667"/>
                    </a:cubicBezTo>
                    <a:lnTo>
                      <a:pt x="2628809" y="1667"/>
                    </a:ln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1AA837F-3D7F-4680-8882-C74161759026}"/>
                  </a:ext>
                </a:extLst>
              </p:cNvPr>
              <p:cNvSpPr/>
              <p:nvPr/>
            </p:nvSpPr>
            <p:spPr>
              <a:xfrm>
                <a:off x="3772186" y="2511569"/>
                <a:ext cx="5096744" cy="1273523"/>
              </a:xfrm>
              <a:custGeom>
                <a:avLst/>
                <a:gdLst>
                  <a:gd name="connsiteX0" fmla="*/ 4526353 w 5717828"/>
                  <a:gd name="connsiteY0" fmla="*/ 396922 h 699020"/>
                  <a:gd name="connsiteX1" fmla="*/ 4920632 w 5717828"/>
                  <a:gd name="connsiteY1" fmla="*/ 411059 h 699020"/>
                  <a:gd name="connsiteX2" fmla="*/ 5063578 w 5717828"/>
                  <a:gd name="connsiteY2" fmla="*/ 510022 h 699020"/>
                  <a:gd name="connsiteX3" fmla="*/ 5344757 w 5717828"/>
                  <a:gd name="connsiteY3" fmla="*/ 489601 h 699020"/>
                  <a:gd name="connsiteX4" fmla="*/ 5528544 w 5717828"/>
                  <a:gd name="connsiteY4" fmla="*/ 413416 h 699020"/>
                  <a:gd name="connsiteX5" fmla="*/ 5590592 w 5717828"/>
                  <a:gd name="connsiteY5" fmla="*/ 417343 h 699020"/>
                  <a:gd name="connsiteX6" fmla="*/ 5724112 w 5717828"/>
                  <a:gd name="connsiteY6" fmla="*/ 297959 h 699020"/>
                  <a:gd name="connsiteX7" fmla="*/ 5484561 w 5717828"/>
                  <a:gd name="connsiteY7" fmla="*/ 15210 h 699020"/>
                  <a:gd name="connsiteX8" fmla="*/ 5387954 w 5717828"/>
                  <a:gd name="connsiteY8" fmla="*/ 26206 h 699020"/>
                  <a:gd name="connsiteX9" fmla="*/ 5271713 w 5717828"/>
                  <a:gd name="connsiteY9" fmla="*/ 207637 h 699020"/>
                  <a:gd name="connsiteX10" fmla="*/ 5175106 w 5717828"/>
                  <a:gd name="connsiteY10" fmla="*/ 215491 h 699020"/>
                  <a:gd name="connsiteX11" fmla="*/ 5077715 w 5717828"/>
                  <a:gd name="connsiteY11" fmla="*/ 188001 h 699020"/>
                  <a:gd name="connsiteX12" fmla="*/ 4820099 w 5717828"/>
                  <a:gd name="connsiteY12" fmla="*/ 175435 h 699020"/>
                  <a:gd name="connsiteX13" fmla="*/ 4558555 w 5717828"/>
                  <a:gd name="connsiteY13" fmla="*/ 168366 h 699020"/>
                  <a:gd name="connsiteX14" fmla="*/ 4181555 w 5717828"/>
                  <a:gd name="connsiteY14" fmla="*/ 207637 h 699020"/>
                  <a:gd name="connsiteX15" fmla="*/ 4034683 w 5717828"/>
                  <a:gd name="connsiteY15" fmla="*/ 202139 h 699020"/>
                  <a:gd name="connsiteX16" fmla="*/ 3985987 w 5717828"/>
                  <a:gd name="connsiteY16" fmla="*/ 218632 h 699020"/>
                  <a:gd name="connsiteX17" fmla="*/ 3802985 w 5717828"/>
                  <a:gd name="connsiteY17" fmla="*/ 383570 h 699020"/>
                  <a:gd name="connsiteX18" fmla="*/ 3757431 w 5717828"/>
                  <a:gd name="connsiteY18" fmla="*/ 361578 h 699020"/>
                  <a:gd name="connsiteX19" fmla="*/ 3770782 w 5717828"/>
                  <a:gd name="connsiteY19" fmla="*/ 134593 h 699020"/>
                  <a:gd name="connsiteX20" fmla="*/ 3656897 w 5717828"/>
                  <a:gd name="connsiteY20" fmla="*/ 374930 h 699020"/>
                  <a:gd name="connsiteX21" fmla="*/ 3604274 w 5717828"/>
                  <a:gd name="connsiteY21" fmla="*/ 400849 h 699020"/>
                  <a:gd name="connsiteX22" fmla="*/ 3557935 w 5717828"/>
                  <a:gd name="connsiteY22" fmla="*/ 356866 h 699020"/>
                  <a:gd name="connsiteX23" fmla="*/ 3555579 w 5717828"/>
                  <a:gd name="connsiteY23" fmla="*/ 69403 h 699020"/>
                  <a:gd name="connsiteX24" fmla="*/ 3244554 w 5717828"/>
                  <a:gd name="connsiteY24" fmla="*/ 315239 h 699020"/>
                  <a:gd name="connsiteX25" fmla="*/ 3086685 w 5717828"/>
                  <a:gd name="connsiteY25" fmla="*/ 234341 h 699020"/>
                  <a:gd name="connsiteX26" fmla="*/ 3060766 w 5717828"/>
                  <a:gd name="connsiteY26" fmla="*/ 147160 h 699020"/>
                  <a:gd name="connsiteX27" fmla="*/ 3023067 w 5717828"/>
                  <a:gd name="connsiteY27" fmla="*/ 119670 h 699020"/>
                  <a:gd name="connsiteX28" fmla="*/ 2756811 w 5717828"/>
                  <a:gd name="connsiteY28" fmla="*/ 132237 h 699020"/>
                  <a:gd name="connsiteX29" fmla="*/ 2659419 w 5717828"/>
                  <a:gd name="connsiteY29" fmla="*/ 202924 h 699020"/>
                  <a:gd name="connsiteX30" fmla="*/ 2607582 w 5717828"/>
                  <a:gd name="connsiteY30" fmla="*/ 242195 h 699020"/>
                  <a:gd name="connsiteX31" fmla="*/ 2283205 w 5717828"/>
                  <a:gd name="connsiteY31" fmla="*/ 253191 h 699020"/>
                  <a:gd name="connsiteX32" fmla="*/ 2211732 w 5717828"/>
                  <a:gd name="connsiteY32" fmla="*/ 224916 h 699020"/>
                  <a:gd name="connsiteX33" fmla="*/ 2131619 w 5717828"/>
                  <a:gd name="connsiteY33" fmla="*/ 202139 h 699020"/>
                  <a:gd name="connsiteX34" fmla="*/ 2035798 w 5717828"/>
                  <a:gd name="connsiteY34" fmla="*/ 221774 h 699020"/>
                  <a:gd name="connsiteX35" fmla="*/ 2010665 w 5717828"/>
                  <a:gd name="connsiteY35" fmla="*/ 242980 h 699020"/>
                  <a:gd name="connsiteX36" fmla="*/ 1974536 w 5717828"/>
                  <a:gd name="connsiteY36" fmla="*/ 264187 h 699020"/>
                  <a:gd name="connsiteX37" fmla="*/ 1776611 w 5717828"/>
                  <a:gd name="connsiteY37" fmla="*/ 295603 h 699020"/>
                  <a:gd name="connsiteX38" fmla="*/ 1533918 w 5717828"/>
                  <a:gd name="connsiteY38" fmla="*/ 318380 h 699020"/>
                  <a:gd name="connsiteX39" fmla="*/ 1491505 w 5717828"/>
                  <a:gd name="connsiteY39" fmla="*/ 332518 h 699020"/>
                  <a:gd name="connsiteX40" fmla="*/ 1412178 w 5717828"/>
                  <a:gd name="connsiteY40" fmla="*/ 370218 h 699020"/>
                  <a:gd name="connsiteX41" fmla="*/ 1155347 w 5717828"/>
                  <a:gd name="connsiteY41" fmla="*/ 390639 h 699020"/>
                  <a:gd name="connsiteX42" fmla="*/ 949568 w 5717828"/>
                  <a:gd name="connsiteY42" fmla="*/ 381214 h 699020"/>
                  <a:gd name="connsiteX43" fmla="*/ 622050 w 5717828"/>
                  <a:gd name="connsiteY43" fmla="*/ 359222 h 699020"/>
                  <a:gd name="connsiteX44" fmla="*/ 0 w 5717828"/>
                  <a:gd name="connsiteY44" fmla="*/ 648255 h 699020"/>
                  <a:gd name="connsiteX45" fmla="*/ 0 w 5717828"/>
                  <a:gd name="connsiteY45" fmla="*/ 653753 h 699020"/>
                  <a:gd name="connsiteX46" fmla="*/ 70687 w 5717828"/>
                  <a:gd name="connsiteY46" fmla="*/ 623907 h 699020"/>
                  <a:gd name="connsiteX47" fmla="*/ 527014 w 5717828"/>
                  <a:gd name="connsiteY47" fmla="*/ 449545 h 699020"/>
                  <a:gd name="connsiteX48" fmla="*/ 841966 w 5717828"/>
                  <a:gd name="connsiteY48" fmla="*/ 484103 h 699020"/>
                  <a:gd name="connsiteX49" fmla="*/ 953495 w 5717828"/>
                  <a:gd name="connsiteY49" fmla="*/ 532013 h 699020"/>
                  <a:gd name="connsiteX50" fmla="*/ 1101939 w 5717828"/>
                  <a:gd name="connsiteY50" fmla="*/ 517876 h 699020"/>
                  <a:gd name="connsiteX51" fmla="*/ 1150635 w 5717828"/>
                  <a:gd name="connsiteY51" fmla="*/ 491957 h 699020"/>
                  <a:gd name="connsiteX52" fmla="*/ 1357199 w 5717828"/>
                  <a:gd name="connsiteY52" fmla="*/ 566572 h 699020"/>
                  <a:gd name="connsiteX53" fmla="*/ 1497003 w 5717828"/>
                  <a:gd name="connsiteY53" fmla="*/ 590920 h 699020"/>
                  <a:gd name="connsiteX54" fmla="*/ 1882642 w 5717828"/>
                  <a:gd name="connsiteY54" fmla="*/ 382784 h 699020"/>
                  <a:gd name="connsiteX55" fmla="*/ 2000455 w 5717828"/>
                  <a:gd name="connsiteY55" fmla="*/ 490386 h 699020"/>
                  <a:gd name="connsiteX56" fmla="*/ 2029515 w 5717828"/>
                  <a:gd name="connsiteY56" fmla="*/ 518661 h 699020"/>
                  <a:gd name="connsiteX57" fmla="*/ 2612294 w 5717828"/>
                  <a:gd name="connsiteY57" fmla="*/ 326234 h 699020"/>
                  <a:gd name="connsiteX58" fmla="*/ 2814146 w 5717828"/>
                  <a:gd name="connsiteY58" fmla="*/ 297174 h 699020"/>
                  <a:gd name="connsiteX59" fmla="*/ 2944525 w 5717828"/>
                  <a:gd name="connsiteY59" fmla="*/ 403991 h 699020"/>
                  <a:gd name="connsiteX60" fmla="*/ 2945310 w 5717828"/>
                  <a:gd name="connsiteY60" fmla="*/ 553220 h 699020"/>
                  <a:gd name="connsiteX61" fmla="*/ 2979083 w 5717828"/>
                  <a:gd name="connsiteY61" fmla="*/ 568928 h 699020"/>
                  <a:gd name="connsiteX62" fmla="*/ 3366293 w 5717828"/>
                  <a:gd name="connsiteY62" fmla="*/ 513163 h 699020"/>
                  <a:gd name="connsiteX63" fmla="*/ 3693812 w 5717828"/>
                  <a:gd name="connsiteY63" fmla="*/ 698522 h 699020"/>
                  <a:gd name="connsiteX64" fmla="*/ 4047249 w 5717828"/>
                  <a:gd name="connsiteY64" fmla="*/ 501382 h 699020"/>
                  <a:gd name="connsiteX65" fmla="*/ 4128147 w 5717828"/>
                  <a:gd name="connsiteY65" fmla="*/ 630190 h 699020"/>
                  <a:gd name="connsiteX66" fmla="*/ 4242818 w 5717828"/>
                  <a:gd name="connsiteY66" fmla="*/ 697736 h 699020"/>
                  <a:gd name="connsiteX67" fmla="*/ 4526353 w 5717828"/>
                  <a:gd name="connsiteY67" fmla="*/ 396922 h 69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717828" h="699020">
                    <a:moveTo>
                      <a:pt x="4526353" y="396922"/>
                    </a:moveTo>
                    <a:cubicBezTo>
                      <a:pt x="4649663" y="356080"/>
                      <a:pt x="4807532" y="350582"/>
                      <a:pt x="4920632" y="411059"/>
                    </a:cubicBezTo>
                    <a:cubicBezTo>
                      <a:pt x="4974825" y="440120"/>
                      <a:pt x="5003886" y="495099"/>
                      <a:pt x="5063578" y="510022"/>
                    </a:cubicBezTo>
                    <a:cubicBezTo>
                      <a:pt x="5159398" y="534370"/>
                      <a:pt x="5252863" y="518661"/>
                      <a:pt x="5344757" y="489601"/>
                    </a:cubicBezTo>
                    <a:cubicBezTo>
                      <a:pt x="5408375" y="469966"/>
                      <a:pt x="5468067" y="440905"/>
                      <a:pt x="5528544" y="413416"/>
                    </a:cubicBezTo>
                    <a:cubicBezTo>
                      <a:pt x="5548179" y="404776"/>
                      <a:pt x="5570171" y="406347"/>
                      <a:pt x="5590592" y="417343"/>
                    </a:cubicBezTo>
                    <a:lnTo>
                      <a:pt x="5724112" y="297959"/>
                    </a:lnTo>
                    <a:cubicBezTo>
                      <a:pt x="5592948" y="219418"/>
                      <a:pt x="5518333" y="37987"/>
                      <a:pt x="5484561" y="15210"/>
                    </a:cubicBezTo>
                    <a:cubicBezTo>
                      <a:pt x="5450002" y="-8353"/>
                      <a:pt x="5416229" y="-4426"/>
                      <a:pt x="5387954" y="26206"/>
                    </a:cubicBezTo>
                    <a:cubicBezTo>
                      <a:pt x="5374602" y="40343"/>
                      <a:pt x="5306271" y="167580"/>
                      <a:pt x="5271713" y="207637"/>
                    </a:cubicBezTo>
                    <a:cubicBezTo>
                      <a:pt x="5255219" y="227272"/>
                      <a:pt x="5192386" y="233555"/>
                      <a:pt x="5175106" y="215491"/>
                    </a:cubicBezTo>
                    <a:cubicBezTo>
                      <a:pt x="5147617" y="185645"/>
                      <a:pt x="5120913" y="179362"/>
                      <a:pt x="5077715" y="188001"/>
                    </a:cubicBezTo>
                    <a:cubicBezTo>
                      <a:pt x="4992890" y="205280"/>
                      <a:pt x="4904138" y="206066"/>
                      <a:pt x="4820099" y="175435"/>
                    </a:cubicBezTo>
                    <a:cubicBezTo>
                      <a:pt x="4733703" y="144018"/>
                      <a:pt x="4645736" y="140091"/>
                      <a:pt x="4558555" y="168366"/>
                    </a:cubicBezTo>
                    <a:cubicBezTo>
                      <a:pt x="4435245" y="207637"/>
                      <a:pt x="4310364" y="222560"/>
                      <a:pt x="4181555" y="207637"/>
                    </a:cubicBezTo>
                    <a:cubicBezTo>
                      <a:pt x="4132860" y="202139"/>
                      <a:pt x="4084164" y="199782"/>
                      <a:pt x="4034683" y="202139"/>
                    </a:cubicBezTo>
                    <a:cubicBezTo>
                      <a:pt x="4016618" y="202924"/>
                      <a:pt x="4000910" y="208422"/>
                      <a:pt x="3985987" y="218632"/>
                    </a:cubicBezTo>
                    <a:cubicBezTo>
                      <a:pt x="3940432" y="250834"/>
                      <a:pt x="3828118" y="371003"/>
                      <a:pt x="3802985" y="383570"/>
                    </a:cubicBezTo>
                    <a:cubicBezTo>
                      <a:pt x="3779422" y="394566"/>
                      <a:pt x="3762928" y="386711"/>
                      <a:pt x="3757431" y="361578"/>
                    </a:cubicBezTo>
                    <a:cubicBezTo>
                      <a:pt x="3750362" y="330947"/>
                      <a:pt x="3765285" y="178576"/>
                      <a:pt x="3770782" y="134593"/>
                    </a:cubicBezTo>
                    <a:cubicBezTo>
                      <a:pt x="3760572" y="145589"/>
                      <a:pt x="3687529" y="306599"/>
                      <a:pt x="3656897" y="374930"/>
                    </a:cubicBezTo>
                    <a:cubicBezTo>
                      <a:pt x="3646687" y="397707"/>
                      <a:pt x="3628622" y="406347"/>
                      <a:pt x="3604274" y="400849"/>
                    </a:cubicBezTo>
                    <a:cubicBezTo>
                      <a:pt x="3579926" y="395351"/>
                      <a:pt x="3566574" y="378072"/>
                      <a:pt x="3557935" y="356866"/>
                    </a:cubicBezTo>
                    <a:cubicBezTo>
                      <a:pt x="3546154" y="329376"/>
                      <a:pt x="3545368" y="136164"/>
                      <a:pt x="3555579" y="69403"/>
                    </a:cubicBezTo>
                    <a:cubicBezTo>
                      <a:pt x="3460543" y="200568"/>
                      <a:pt x="3323095" y="294818"/>
                      <a:pt x="3244554" y="315239"/>
                    </a:cubicBezTo>
                    <a:cubicBezTo>
                      <a:pt x="3166012" y="335659"/>
                      <a:pt x="3114175" y="309741"/>
                      <a:pt x="3086685" y="234341"/>
                    </a:cubicBezTo>
                    <a:cubicBezTo>
                      <a:pt x="3076475" y="206066"/>
                      <a:pt x="3069406" y="176220"/>
                      <a:pt x="3060766" y="147160"/>
                    </a:cubicBezTo>
                    <a:cubicBezTo>
                      <a:pt x="3055269" y="128310"/>
                      <a:pt x="3045058" y="118099"/>
                      <a:pt x="3023067" y="119670"/>
                    </a:cubicBezTo>
                    <a:cubicBezTo>
                      <a:pt x="2934314" y="124383"/>
                      <a:pt x="2845562" y="126739"/>
                      <a:pt x="2756811" y="132237"/>
                    </a:cubicBezTo>
                    <a:cubicBezTo>
                      <a:pt x="2710471" y="134593"/>
                      <a:pt x="2671985" y="151087"/>
                      <a:pt x="2659419" y="202924"/>
                    </a:cubicBezTo>
                    <a:cubicBezTo>
                      <a:pt x="2653136" y="228843"/>
                      <a:pt x="2631929" y="240624"/>
                      <a:pt x="2607582" y="242195"/>
                    </a:cubicBezTo>
                    <a:cubicBezTo>
                      <a:pt x="2499194" y="248478"/>
                      <a:pt x="2391592" y="259474"/>
                      <a:pt x="2283205" y="253191"/>
                    </a:cubicBezTo>
                    <a:cubicBezTo>
                      <a:pt x="2257286" y="251620"/>
                      <a:pt x="2225084" y="251620"/>
                      <a:pt x="2211732" y="224916"/>
                    </a:cubicBezTo>
                    <a:cubicBezTo>
                      <a:pt x="2198380" y="198212"/>
                      <a:pt x="2156753" y="202139"/>
                      <a:pt x="2131619" y="202139"/>
                    </a:cubicBezTo>
                    <a:cubicBezTo>
                      <a:pt x="2089992" y="202139"/>
                      <a:pt x="2072713" y="203710"/>
                      <a:pt x="2035798" y="221774"/>
                    </a:cubicBezTo>
                    <a:cubicBezTo>
                      <a:pt x="2025588" y="226487"/>
                      <a:pt x="2014592" y="232770"/>
                      <a:pt x="2010665" y="242980"/>
                    </a:cubicBezTo>
                    <a:cubicBezTo>
                      <a:pt x="2003596" y="259474"/>
                      <a:pt x="1988673" y="262616"/>
                      <a:pt x="1974536" y="264187"/>
                    </a:cubicBezTo>
                    <a:cubicBezTo>
                      <a:pt x="1950974" y="267328"/>
                      <a:pt x="1814311" y="269684"/>
                      <a:pt x="1776611" y="295603"/>
                    </a:cubicBezTo>
                    <a:cubicBezTo>
                      <a:pt x="1695713" y="351368"/>
                      <a:pt x="1577901" y="320736"/>
                      <a:pt x="1533918" y="318380"/>
                    </a:cubicBezTo>
                    <a:cubicBezTo>
                      <a:pt x="1518209" y="317595"/>
                      <a:pt x="1499359" y="316024"/>
                      <a:pt x="1491505" y="332518"/>
                    </a:cubicBezTo>
                    <a:cubicBezTo>
                      <a:pt x="1475011" y="368647"/>
                      <a:pt x="1444380" y="370218"/>
                      <a:pt x="1412178" y="370218"/>
                    </a:cubicBezTo>
                    <a:cubicBezTo>
                      <a:pt x="1325782" y="370218"/>
                      <a:pt x="1240957" y="382784"/>
                      <a:pt x="1155347" y="390639"/>
                    </a:cubicBezTo>
                    <a:cubicBezTo>
                      <a:pt x="1086230" y="396922"/>
                      <a:pt x="1016328" y="406347"/>
                      <a:pt x="949568" y="381214"/>
                    </a:cubicBezTo>
                    <a:cubicBezTo>
                      <a:pt x="841966" y="340372"/>
                      <a:pt x="732793" y="337230"/>
                      <a:pt x="622050" y="359222"/>
                    </a:cubicBezTo>
                    <a:cubicBezTo>
                      <a:pt x="391923" y="406347"/>
                      <a:pt x="186144" y="506095"/>
                      <a:pt x="0" y="648255"/>
                    </a:cubicBezTo>
                    <a:cubicBezTo>
                      <a:pt x="0" y="649826"/>
                      <a:pt x="0" y="652182"/>
                      <a:pt x="0" y="653753"/>
                    </a:cubicBezTo>
                    <a:cubicBezTo>
                      <a:pt x="26704" y="650611"/>
                      <a:pt x="47910" y="635688"/>
                      <a:pt x="70687" y="623907"/>
                    </a:cubicBezTo>
                    <a:cubicBezTo>
                      <a:pt x="217560" y="550863"/>
                      <a:pt x="365218" y="482532"/>
                      <a:pt x="527014" y="449545"/>
                    </a:cubicBezTo>
                    <a:cubicBezTo>
                      <a:pt x="636187" y="427553"/>
                      <a:pt x="741433" y="427553"/>
                      <a:pt x="841966" y="484103"/>
                    </a:cubicBezTo>
                    <a:cubicBezTo>
                      <a:pt x="877310" y="503738"/>
                      <a:pt x="915010" y="519447"/>
                      <a:pt x="953495" y="532013"/>
                    </a:cubicBezTo>
                    <a:cubicBezTo>
                      <a:pt x="1005333" y="549293"/>
                      <a:pt x="1054814" y="549293"/>
                      <a:pt x="1101939" y="517876"/>
                    </a:cubicBezTo>
                    <a:cubicBezTo>
                      <a:pt x="1117647" y="507665"/>
                      <a:pt x="1134141" y="499026"/>
                      <a:pt x="1150635" y="491957"/>
                    </a:cubicBezTo>
                    <a:cubicBezTo>
                      <a:pt x="1240957" y="452686"/>
                      <a:pt x="1307718" y="495099"/>
                      <a:pt x="1357199" y="566572"/>
                    </a:cubicBezTo>
                    <a:cubicBezTo>
                      <a:pt x="1405895" y="638045"/>
                      <a:pt x="1434955" y="650611"/>
                      <a:pt x="1497003" y="590920"/>
                    </a:cubicBezTo>
                    <a:cubicBezTo>
                      <a:pt x="1583399" y="507665"/>
                      <a:pt x="1807242" y="390639"/>
                      <a:pt x="1882642" y="382784"/>
                    </a:cubicBezTo>
                    <a:cubicBezTo>
                      <a:pt x="1947832" y="376501"/>
                      <a:pt x="2012236" y="409488"/>
                      <a:pt x="2000455" y="490386"/>
                    </a:cubicBezTo>
                    <a:cubicBezTo>
                      <a:pt x="1997313" y="513163"/>
                      <a:pt x="2009094" y="521018"/>
                      <a:pt x="2029515" y="518661"/>
                    </a:cubicBezTo>
                    <a:cubicBezTo>
                      <a:pt x="2193667" y="502168"/>
                      <a:pt x="2453640" y="368647"/>
                      <a:pt x="2612294" y="326234"/>
                    </a:cubicBezTo>
                    <a:cubicBezTo>
                      <a:pt x="2678269" y="308170"/>
                      <a:pt x="2745029" y="293247"/>
                      <a:pt x="2814146" y="297174"/>
                    </a:cubicBezTo>
                    <a:cubicBezTo>
                      <a:pt x="2890331" y="301101"/>
                      <a:pt x="2935885" y="337230"/>
                      <a:pt x="2944525" y="403991"/>
                    </a:cubicBezTo>
                    <a:cubicBezTo>
                      <a:pt x="2947667" y="430695"/>
                      <a:pt x="2942169" y="530443"/>
                      <a:pt x="2945310" y="553220"/>
                    </a:cubicBezTo>
                    <a:cubicBezTo>
                      <a:pt x="2948452" y="576782"/>
                      <a:pt x="2957092" y="577568"/>
                      <a:pt x="2979083" y="568928"/>
                    </a:cubicBezTo>
                    <a:cubicBezTo>
                      <a:pt x="3063123" y="535941"/>
                      <a:pt x="3246125" y="458184"/>
                      <a:pt x="3366293" y="513163"/>
                    </a:cubicBezTo>
                    <a:cubicBezTo>
                      <a:pt x="3473895" y="561859"/>
                      <a:pt x="3610558" y="706376"/>
                      <a:pt x="3693812" y="698522"/>
                    </a:cubicBezTo>
                    <a:cubicBezTo>
                      <a:pt x="3821835" y="685170"/>
                      <a:pt x="3939647" y="503738"/>
                      <a:pt x="4047249" y="501382"/>
                    </a:cubicBezTo>
                    <a:cubicBezTo>
                      <a:pt x="4136001" y="499811"/>
                      <a:pt x="4115580" y="591705"/>
                      <a:pt x="4128147" y="630190"/>
                    </a:cubicBezTo>
                    <a:cubicBezTo>
                      <a:pt x="4147782" y="688311"/>
                      <a:pt x="4185482" y="713444"/>
                      <a:pt x="4242818" y="697736"/>
                    </a:cubicBezTo>
                    <a:cubicBezTo>
                      <a:pt x="4346492" y="670247"/>
                      <a:pt x="4421893" y="431480"/>
                      <a:pt x="4526353" y="396922"/>
                    </a:cubicBezTo>
                    <a:close/>
                  </a:path>
                </a:pathLst>
              </a:custGeom>
              <a:solidFill>
                <a:schemeClr val="tx1"/>
              </a:solidFill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5741F4A3-F0F5-4A25-9773-BCC17FAA5778}"/>
                  </a:ext>
                </a:extLst>
              </p:cNvPr>
              <p:cNvSpPr/>
              <p:nvPr/>
            </p:nvSpPr>
            <p:spPr>
              <a:xfrm rot="21006900">
                <a:off x="9099653" y="2477193"/>
                <a:ext cx="292792" cy="145051"/>
              </a:xfrm>
              <a:custGeom>
                <a:avLst/>
                <a:gdLst>
                  <a:gd name="connsiteX0" fmla="*/ 244461 w 292792"/>
                  <a:gd name="connsiteY0" fmla="*/ 0 h 145051"/>
                  <a:gd name="connsiteX1" fmla="*/ 264703 w 292792"/>
                  <a:gd name="connsiteY1" fmla="*/ 46784 h 145051"/>
                  <a:gd name="connsiteX2" fmla="*/ 288425 w 292792"/>
                  <a:gd name="connsiteY2" fmla="*/ 116882 h 145051"/>
                  <a:gd name="connsiteX3" fmla="*/ 292792 w 292792"/>
                  <a:gd name="connsiteY3" fmla="*/ 123766 h 145051"/>
                  <a:gd name="connsiteX4" fmla="*/ 0 w 292792"/>
                  <a:gd name="connsiteY4" fmla="*/ 145051 h 145051"/>
                  <a:gd name="connsiteX5" fmla="*/ 4104 w 292792"/>
                  <a:gd name="connsiteY5" fmla="*/ 143671 h 145051"/>
                  <a:gd name="connsiteX6" fmla="*/ 12200 w 292792"/>
                  <a:gd name="connsiteY6" fmla="*/ 131170 h 145051"/>
                  <a:gd name="connsiteX7" fmla="*/ 30521 w 292792"/>
                  <a:gd name="connsiteY7" fmla="*/ 61638 h 145051"/>
                  <a:gd name="connsiteX8" fmla="*/ 33830 w 292792"/>
                  <a:gd name="connsiteY8" fmla="*/ 15312 h 145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792" h="145051">
                    <a:moveTo>
                      <a:pt x="244461" y="0"/>
                    </a:moveTo>
                    <a:lnTo>
                      <a:pt x="264703" y="46784"/>
                    </a:lnTo>
                    <a:cubicBezTo>
                      <a:pt x="277651" y="79913"/>
                      <a:pt x="285092" y="105214"/>
                      <a:pt x="288425" y="116882"/>
                    </a:cubicBezTo>
                    <a:lnTo>
                      <a:pt x="292792" y="123766"/>
                    </a:lnTo>
                    <a:lnTo>
                      <a:pt x="0" y="145051"/>
                    </a:lnTo>
                    <a:lnTo>
                      <a:pt x="4104" y="143671"/>
                    </a:lnTo>
                    <a:cubicBezTo>
                      <a:pt x="7676" y="140933"/>
                      <a:pt x="10295" y="136885"/>
                      <a:pt x="12200" y="131170"/>
                    </a:cubicBezTo>
                    <a:cubicBezTo>
                      <a:pt x="18392" y="112596"/>
                      <a:pt x="25416" y="89260"/>
                      <a:pt x="30521" y="61638"/>
                    </a:cubicBezTo>
                    <a:lnTo>
                      <a:pt x="33830" y="1531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D3CE3EAD-C3C9-4814-9B18-9E9D4923A075}"/>
                  </a:ext>
                </a:extLst>
              </p:cNvPr>
              <p:cNvSpPr/>
              <p:nvPr/>
            </p:nvSpPr>
            <p:spPr>
              <a:xfrm rot="21006900">
                <a:off x="9018990" y="4272892"/>
                <a:ext cx="594090" cy="505700"/>
              </a:xfrm>
              <a:custGeom>
                <a:avLst/>
                <a:gdLst>
                  <a:gd name="connsiteX0" fmla="*/ 160940 w 594090"/>
                  <a:gd name="connsiteY0" fmla="*/ 183755 h 505700"/>
                  <a:gd name="connsiteX1" fmla="*/ 188563 w 594090"/>
                  <a:gd name="connsiteY1" fmla="*/ 210425 h 505700"/>
                  <a:gd name="connsiteX2" fmla="*/ 183800 w 594090"/>
                  <a:gd name="connsiteY2" fmla="*/ 259002 h 505700"/>
                  <a:gd name="connsiteX3" fmla="*/ 172370 w 594090"/>
                  <a:gd name="connsiteY3" fmla="*/ 380922 h 505700"/>
                  <a:gd name="connsiteX4" fmla="*/ 234283 w 594090"/>
                  <a:gd name="connsiteY4" fmla="*/ 440930 h 505700"/>
                  <a:gd name="connsiteX5" fmla="*/ 223805 w 594090"/>
                  <a:gd name="connsiteY5" fmla="*/ 505700 h 505700"/>
                  <a:gd name="connsiteX6" fmla="*/ 89503 w 594090"/>
                  <a:gd name="connsiteY6" fmla="*/ 438072 h 505700"/>
                  <a:gd name="connsiteX7" fmla="*/ 81883 w 594090"/>
                  <a:gd name="connsiteY7" fmla="*/ 340917 h 505700"/>
                  <a:gd name="connsiteX8" fmla="*/ 78073 w 594090"/>
                  <a:gd name="connsiteY8" fmla="*/ 313295 h 505700"/>
                  <a:gd name="connsiteX9" fmla="*/ 53308 w 594090"/>
                  <a:gd name="connsiteY9" fmla="*/ 314247 h 505700"/>
                  <a:gd name="connsiteX10" fmla="*/ 21875 w 594090"/>
                  <a:gd name="connsiteY10" fmla="*/ 394257 h 505700"/>
                  <a:gd name="connsiteX11" fmla="*/ 920 w 594090"/>
                  <a:gd name="connsiteY11" fmla="*/ 392353 h 505700"/>
                  <a:gd name="connsiteX12" fmla="*/ 4730 w 594090"/>
                  <a:gd name="connsiteY12" fmla="*/ 339013 h 505700"/>
                  <a:gd name="connsiteX13" fmla="*/ 8540 w 594090"/>
                  <a:gd name="connsiteY13" fmla="*/ 257097 h 505700"/>
                  <a:gd name="connsiteX14" fmla="*/ 30448 w 594090"/>
                  <a:gd name="connsiteY14" fmla="*/ 195185 h 505700"/>
                  <a:gd name="connsiteX15" fmla="*/ 41758 w 594090"/>
                  <a:gd name="connsiteY15" fmla="*/ 187511 h 505700"/>
                  <a:gd name="connsiteX16" fmla="*/ 156144 w 594090"/>
                  <a:gd name="connsiteY16" fmla="*/ 183755 h 505700"/>
                  <a:gd name="connsiteX17" fmla="*/ 431029 w 594090"/>
                  <a:gd name="connsiteY17" fmla="*/ 0 h 505700"/>
                  <a:gd name="connsiteX18" fmla="*/ 434308 w 594090"/>
                  <a:gd name="connsiteY18" fmla="*/ 4685 h 505700"/>
                  <a:gd name="connsiteX19" fmla="*/ 450500 w 594090"/>
                  <a:gd name="connsiteY19" fmla="*/ 34213 h 505700"/>
                  <a:gd name="connsiteX20" fmla="*/ 445738 w 594090"/>
                  <a:gd name="connsiteY20" fmla="*/ 126605 h 505700"/>
                  <a:gd name="connsiteX21" fmla="*/ 529558 w 594090"/>
                  <a:gd name="connsiteY21" fmla="*/ 189470 h 505700"/>
                  <a:gd name="connsiteX22" fmla="*/ 569563 w 594090"/>
                  <a:gd name="connsiteY22" fmla="*/ 195185 h 505700"/>
                  <a:gd name="connsiteX23" fmla="*/ 593375 w 594090"/>
                  <a:gd name="connsiteY23" fmla="*/ 223760 h 505700"/>
                  <a:gd name="connsiteX24" fmla="*/ 593375 w 594090"/>
                  <a:gd name="connsiteY24" fmla="*/ 248525 h 505700"/>
                  <a:gd name="connsiteX25" fmla="*/ 573373 w 594090"/>
                  <a:gd name="connsiteY25" fmla="*/ 268527 h 505700"/>
                  <a:gd name="connsiteX26" fmla="*/ 459073 w 594090"/>
                  <a:gd name="connsiteY26" fmla="*/ 261860 h 505700"/>
                  <a:gd name="connsiteX27" fmla="*/ 357155 w 594090"/>
                  <a:gd name="connsiteY27" fmla="*/ 178040 h 505700"/>
                  <a:gd name="connsiteX28" fmla="*/ 342868 w 594090"/>
                  <a:gd name="connsiteY28" fmla="*/ 161847 h 505700"/>
                  <a:gd name="connsiteX29" fmla="*/ 328580 w 594090"/>
                  <a:gd name="connsiteY29" fmla="*/ 179945 h 505700"/>
                  <a:gd name="connsiteX30" fmla="*/ 320960 w 594090"/>
                  <a:gd name="connsiteY30" fmla="*/ 217093 h 505700"/>
                  <a:gd name="connsiteX31" fmla="*/ 282860 w 594090"/>
                  <a:gd name="connsiteY31" fmla="*/ 209472 h 505700"/>
                  <a:gd name="connsiteX32" fmla="*/ 280955 w 594090"/>
                  <a:gd name="connsiteY32" fmla="*/ 49452 h 505700"/>
                  <a:gd name="connsiteX33" fmla="*/ 300958 w 594090"/>
                  <a:gd name="connsiteY33" fmla="*/ 5638 h 505700"/>
                  <a:gd name="connsiteX34" fmla="*/ 302361 w 594090"/>
                  <a:gd name="connsiteY34" fmla="*/ 4225 h 50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090" h="505700">
                    <a:moveTo>
                      <a:pt x="160940" y="183755"/>
                    </a:moveTo>
                    <a:cubicBezTo>
                      <a:pt x="178085" y="184707"/>
                      <a:pt x="187610" y="192327"/>
                      <a:pt x="188563" y="210425"/>
                    </a:cubicBezTo>
                    <a:cubicBezTo>
                      <a:pt x="190468" y="226618"/>
                      <a:pt x="187610" y="242810"/>
                      <a:pt x="183800" y="259002"/>
                    </a:cubicBezTo>
                    <a:cubicBezTo>
                      <a:pt x="179038" y="283768"/>
                      <a:pt x="172370" y="365682"/>
                      <a:pt x="172370" y="380922"/>
                    </a:cubicBezTo>
                    <a:cubicBezTo>
                      <a:pt x="173323" y="395210"/>
                      <a:pt x="221900" y="430453"/>
                      <a:pt x="234283" y="440930"/>
                    </a:cubicBezTo>
                    <a:cubicBezTo>
                      <a:pt x="259048" y="461885"/>
                      <a:pt x="247618" y="497128"/>
                      <a:pt x="223805" y="505700"/>
                    </a:cubicBezTo>
                    <a:cubicBezTo>
                      <a:pt x="220948" y="505700"/>
                      <a:pt x="107600" y="449503"/>
                      <a:pt x="89503" y="438072"/>
                    </a:cubicBezTo>
                    <a:cubicBezTo>
                      <a:pt x="72358" y="426642"/>
                      <a:pt x="79025" y="358063"/>
                      <a:pt x="81883" y="340917"/>
                    </a:cubicBezTo>
                    <a:cubicBezTo>
                      <a:pt x="83788" y="331393"/>
                      <a:pt x="85693" y="321868"/>
                      <a:pt x="78073" y="313295"/>
                    </a:cubicBezTo>
                    <a:cubicBezTo>
                      <a:pt x="69500" y="303770"/>
                      <a:pt x="60928" y="303770"/>
                      <a:pt x="53308" y="314247"/>
                    </a:cubicBezTo>
                    <a:cubicBezTo>
                      <a:pt x="45688" y="324725"/>
                      <a:pt x="26638" y="379017"/>
                      <a:pt x="21875" y="394257"/>
                    </a:cubicBezTo>
                    <a:cubicBezTo>
                      <a:pt x="20923" y="398067"/>
                      <a:pt x="1873" y="401878"/>
                      <a:pt x="920" y="392353"/>
                    </a:cubicBezTo>
                    <a:cubicBezTo>
                      <a:pt x="-985" y="374255"/>
                      <a:pt x="-32" y="356157"/>
                      <a:pt x="4730" y="339013"/>
                    </a:cubicBezTo>
                    <a:cubicBezTo>
                      <a:pt x="12350" y="311390"/>
                      <a:pt x="12350" y="284720"/>
                      <a:pt x="8540" y="257097"/>
                    </a:cubicBezTo>
                    <a:cubicBezTo>
                      <a:pt x="4730" y="233285"/>
                      <a:pt x="15208" y="213282"/>
                      <a:pt x="30448" y="195185"/>
                    </a:cubicBezTo>
                    <a:lnTo>
                      <a:pt x="41758" y="187511"/>
                    </a:lnTo>
                    <a:lnTo>
                      <a:pt x="156144" y="183755"/>
                    </a:lnTo>
                    <a:close/>
                    <a:moveTo>
                      <a:pt x="431029" y="0"/>
                    </a:moveTo>
                    <a:lnTo>
                      <a:pt x="434308" y="4685"/>
                    </a:lnTo>
                    <a:cubicBezTo>
                      <a:pt x="450500" y="8495"/>
                      <a:pt x="455263" y="18020"/>
                      <a:pt x="450500" y="34213"/>
                    </a:cubicBezTo>
                    <a:cubicBezTo>
                      <a:pt x="429546" y="78027"/>
                      <a:pt x="437165" y="98030"/>
                      <a:pt x="445738" y="126605"/>
                    </a:cubicBezTo>
                    <a:cubicBezTo>
                      <a:pt x="455263" y="159943"/>
                      <a:pt x="486696" y="187565"/>
                      <a:pt x="529558" y="189470"/>
                    </a:cubicBezTo>
                    <a:cubicBezTo>
                      <a:pt x="542893" y="190422"/>
                      <a:pt x="557180" y="191375"/>
                      <a:pt x="569563" y="195185"/>
                    </a:cubicBezTo>
                    <a:cubicBezTo>
                      <a:pt x="584803" y="198995"/>
                      <a:pt x="592423" y="208520"/>
                      <a:pt x="593375" y="223760"/>
                    </a:cubicBezTo>
                    <a:cubicBezTo>
                      <a:pt x="594329" y="232332"/>
                      <a:pt x="594328" y="239952"/>
                      <a:pt x="593375" y="248525"/>
                    </a:cubicBezTo>
                    <a:cubicBezTo>
                      <a:pt x="592423" y="261860"/>
                      <a:pt x="587660" y="267575"/>
                      <a:pt x="573373" y="268527"/>
                    </a:cubicBezTo>
                    <a:cubicBezTo>
                      <a:pt x="559085" y="269480"/>
                      <a:pt x="482885" y="266622"/>
                      <a:pt x="459073" y="261860"/>
                    </a:cubicBezTo>
                    <a:cubicBezTo>
                      <a:pt x="410496" y="252335"/>
                      <a:pt x="378110" y="221855"/>
                      <a:pt x="357155" y="178040"/>
                    </a:cubicBezTo>
                    <a:cubicBezTo>
                      <a:pt x="354298" y="171372"/>
                      <a:pt x="352393" y="160895"/>
                      <a:pt x="342868" y="161847"/>
                    </a:cubicBezTo>
                    <a:cubicBezTo>
                      <a:pt x="333343" y="162800"/>
                      <a:pt x="331438" y="173277"/>
                      <a:pt x="328580" y="179945"/>
                    </a:cubicBezTo>
                    <a:cubicBezTo>
                      <a:pt x="326675" y="184707"/>
                      <a:pt x="324771" y="210425"/>
                      <a:pt x="320960" y="217093"/>
                    </a:cubicBezTo>
                    <a:cubicBezTo>
                      <a:pt x="316198" y="225665"/>
                      <a:pt x="282860" y="219950"/>
                      <a:pt x="282860" y="209472"/>
                    </a:cubicBezTo>
                    <a:cubicBezTo>
                      <a:pt x="285718" y="149465"/>
                      <a:pt x="290480" y="127557"/>
                      <a:pt x="280955" y="49452"/>
                    </a:cubicBezTo>
                    <a:cubicBezTo>
                      <a:pt x="280003" y="32307"/>
                      <a:pt x="290480" y="18020"/>
                      <a:pt x="300958" y="5638"/>
                    </a:cubicBezTo>
                    <a:lnTo>
                      <a:pt x="302361" y="4225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CCB833CA-6E65-4F45-A782-A49ABC77FDBA}"/>
                </a:ext>
              </a:extLst>
            </p:cNvPr>
            <p:cNvGrpSpPr/>
            <p:nvPr/>
          </p:nvGrpSpPr>
          <p:grpSpPr>
            <a:xfrm rot="19397166" flipH="1">
              <a:off x="4896214" y="3296927"/>
              <a:ext cx="456611" cy="490696"/>
              <a:chOff x="5097314" y="2786062"/>
              <a:chExt cx="2324100" cy="2697039"/>
            </a:xfrm>
          </p:grpSpPr>
          <p:sp>
            <p:nvSpPr>
              <p:cNvPr id="103" name="Freeform 18">
                <a:extLst>
                  <a:ext uri="{FF2B5EF4-FFF2-40B4-BE49-F238E27FC236}">
                    <a16:creationId xmlns:a16="http://schemas.microsoft.com/office/drawing/2014/main" id="{6E79E865-ECA1-44B5-98AC-2B7CB0CDD68C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100000">
                    <a:schemeClr val="accent3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4" name="Freeform 19">
                <a:extLst>
                  <a:ext uri="{FF2B5EF4-FFF2-40B4-BE49-F238E27FC236}">
                    <a16:creationId xmlns:a16="http://schemas.microsoft.com/office/drawing/2014/main" id="{BFB6AA8B-B02D-4787-8747-E6BAE62B5F12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5" name="Freeform 20">
                <a:extLst>
                  <a:ext uri="{FF2B5EF4-FFF2-40B4-BE49-F238E27FC236}">
                    <a16:creationId xmlns:a16="http://schemas.microsoft.com/office/drawing/2014/main" id="{659C5564-99A0-47B3-86A8-9E8BDB039B52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6" name="Freeform 21">
                <a:extLst>
                  <a:ext uri="{FF2B5EF4-FFF2-40B4-BE49-F238E27FC236}">
                    <a16:creationId xmlns:a16="http://schemas.microsoft.com/office/drawing/2014/main" id="{845EEDCE-4D75-4D24-9869-92827451FA01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100000">
                    <a:schemeClr val="accent3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529DE92F-EAEC-4603-BB23-19CB2E31A98D}"/>
                </a:ext>
              </a:extLst>
            </p:cNvPr>
            <p:cNvGrpSpPr/>
            <p:nvPr/>
          </p:nvGrpSpPr>
          <p:grpSpPr>
            <a:xfrm rot="20700000">
              <a:off x="5020332" y="3123553"/>
              <a:ext cx="172637" cy="212841"/>
              <a:chOff x="3655352" y="2514354"/>
              <a:chExt cx="332459" cy="409882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F9010EA-7316-4D40-87A0-1EAF09DE6E60}"/>
                  </a:ext>
                </a:extLst>
              </p:cNvPr>
              <p:cNvSpPr/>
              <p:nvPr/>
            </p:nvSpPr>
            <p:spPr>
              <a:xfrm>
                <a:off x="3725830" y="2633094"/>
                <a:ext cx="107438" cy="224209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2" fmla="*/ 95249 w 95249"/>
                  <a:gd name="connsiteY2" fmla="*/ 0 h 154782"/>
                  <a:gd name="connsiteX0" fmla="*/ 0 w 118872"/>
                  <a:gd name="connsiteY0" fmla="*/ 219007 h 219007"/>
                  <a:gd name="connsiteX1" fmla="*/ 95249 w 118872"/>
                  <a:gd name="connsiteY1" fmla="*/ 64225 h 219007"/>
                  <a:gd name="connsiteX2" fmla="*/ 118872 w 118872"/>
                  <a:gd name="connsiteY2" fmla="*/ 0 h 219007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0" fmla="*/ 0 w 107438"/>
                  <a:gd name="connsiteY0" fmla="*/ 224209 h 224209"/>
                  <a:gd name="connsiteX1" fmla="*/ 107438 w 107438"/>
                  <a:gd name="connsiteY1" fmla="*/ 0 h 22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438" h="224209">
                    <a:moveTo>
                      <a:pt x="0" y="224209"/>
                    </a:moveTo>
                    <a:lnTo>
                      <a:pt x="107438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 72">
                <a:extLst>
                  <a:ext uri="{FF2B5EF4-FFF2-40B4-BE49-F238E27FC236}">
                    <a16:creationId xmlns:a16="http://schemas.microsoft.com/office/drawing/2014/main" id="{755A4A74-8AF7-44C6-B0D0-6A81E301145A}"/>
                  </a:ext>
                </a:extLst>
              </p:cNvPr>
              <p:cNvSpPr/>
              <p:nvPr/>
            </p:nvSpPr>
            <p:spPr>
              <a:xfrm flipH="1">
                <a:off x="3715228" y="2526604"/>
                <a:ext cx="196248" cy="39763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36697 w 336697"/>
                  <a:gd name="connsiteY0" fmla="*/ 785848 h 785848"/>
                  <a:gd name="connsiteX1" fmla="*/ 17959 w 336697"/>
                  <a:gd name="connsiteY1" fmla="*/ 97623 h 785848"/>
                  <a:gd name="connsiteX2" fmla="*/ 42957 w 336697"/>
                  <a:gd name="connsiteY2" fmla="*/ 1 h 785848"/>
                  <a:gd name="connsiteX0" fmla="*/ 430576 w 430576"/>
                  <a:gd name="connsiteY0" fmla="*/ 959361 h 959361"/>
                  <a:gd name="connsiteX1" fmla="*/ 17957 w 430576"/>
                  <a:gd name="connsiteY1" fmla="*/ 97623 h 959361"/>
                  <a:gd name="connsiteX2" fmla="*/ 42955 w 430576"/>
                  <a:gd name="connsiteY2" fmla="*/ 1 h 95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0576" h="959361">
                    <a:moveTo>
                      <a:pt x="430576" y="959361"/>
                    </a:moveTo>
                    <a:cubicBezTo>
                      <a:pt x="196012" y="520713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D183FD29-5163-4345-BE17-46C36AEB3F88}"/>
                  </a:ext>
                </a:extLst>
              </p:cNvPr>
              <p:cNvSpPr/>
              <p:nvPr/>
            </p:nvSpPr>
            <p:spPr>
              <a:xfrm>
                <a:off x="3655352" y="2648021"/>
                <a:ext cx="148956" cy="255861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19062"/>
                  <a:gd name="connsiteY0" fmla="*/ 185738 h 185738"/>
                  <a:gd name="connsiteX1" fmla="*/ 80962 w 119062"/>
                  <a:gd name="connsiteY1" fmla="*/ 57150 h 185738"/>
                  <a:gd name="connsiteX2" fmla="*/ 119062 w 119062"/>
                  <a:gd name="connsiteY2" fmla="*/ 0 h 185738"/>
                  <a:gd name="connsiteX0" fmla="*/ 0 w 107156"/>
                  <a:gd name="connsiteY0" fmla="*/ 171450 h 171450"/>
                  <a:gd name="connsiteX1" fmla="*/ 80962 w 107156"/>
                  <a:gd name="connsiteY1" fmla="*/ 42862 h 171450"/>
                  <a:gd name="connsiteX2" fmla="*/ 107156 w 107156"/>
                  <a:gd name="connsiteY2" fmla="*/ 0 h 171450"/>
                  <a:gd name="connsiteX0" fmla="*/ 0 w 145256"/>
                  <a:gd name="connsiteY0" fmla="*/ 219075 h 219075"/>
                  <a:gd name="connsiteX1" fmla="*/ 119062 w 145256"/>
                  <a:gd name="connsiteY1" fmla="*/ 42862 h 219075"/>
                  <a:gd name="connsiteX2" fmla="*/ 145256 w 145256"/>
                  <a:gd name="connsiteY2" fmla="*/ 0 h 219075"/>
                  <a:gd name="connsiteX0" fmla="*/ 0 w 119062"/>
                  <a:gd name="connsiteY0" fmla="*/ 176213 h 176213"/>
                  <a:gd name="connsiteX1" fmla="*/ 119062 w 119062"/>
                  <a:gd name="connsiteY1" fmla="*/ 0 h 176213"/>
                  <a:gd name="connsiteX0" fmla="*/ 0 w 148956"/>
                  <a:gd name="connsiteY0" fmla="*/ 255861 h 255861"/>
                  <a:gd name="connsiteX1" fmla="*/ 148956 w 148956"/>
                  <a:gd name="connsiteY1" fmla="*/ 0 h 255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8956" h="255861">
                    <a:moveTo>
                      <a:pt x="0" y="255861"/>
                    </a:moveTo>
                    <a:lnTo>
                      <a:pt x="148956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Freeform 72">
                <a:extLst>
                  <a:ext uri="{FF2B5EF4-FFF2-40B4-BE49-F238E27FC236}">
                    <a16:creationId xmlns:a16="http://schemas.microsoft.com/office/drawing/2014/main" id="{4B768560-EC3A-434F-ACE1-B417E5492323}"/>
                  </a:ext>
                </a:extLst>
              </p:cNvPr>
              <p:cNvSpPr/>
              <p:nvPr/>
            </p:nvSpPr>
            <p:spPr>
              <a:xfrm flipH="1">
                <a:off x="3863163" y="2514354"/>
                <a:ext cx="124648" cy="348556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186263 w 186264"/>
                  <a:gd name="connsiteY0" fmla="*/ 887288 h 887289"/>
                  <a:gd name="connsiteX1" fmla="*/ 17957 w 186264"/>
                  <a:gd name="connsiteY1" fmla="*/ 97623 h 887289"/>
                  <a:gd name="connsiteX2" fmla="*/ 42955 w 186264"/>
                  <a:gd name="connsiteY2" fmla="*/ 1 h 887289"/>
                  <a:gd name="connsiteX0" fmla="*/ 186263 w 186262"/>
                  <a:gd name="connsiteY0" fmla="*/ 887288 h 887289"/>
                  <a:gd name="connsiteX1" fmla="*/ 17957 w 186262"/>
                  <a:gd name="connsiteY1" fmla="*/ 97623 h 887289"/>
                  <a:gd name="connsiteX2" fmla="*/ 42955 w 186262"/>
                  <a:gd name="connsiteY2" fmla="*/ 1 h 887289"/>
                  <a:gd name="connsiteX0" fmla="*/ 273483 w 273483"/>
                  <a:gd name="connsiteY0" fmla="*/ 840955 h 840954"/>
                  <a:gd name="connsiteX1" fmla="*/ 17957 w 273483"/>
                  <a:gd name="connsiteY1" fmla="*/ 97623 h 840954"/>
                  <a:gd name="connsiteX2" fmla="*/ 42955 w 273483"/>
                  <a:gd name="connsiteY2" fmla="*/ 1 h 840954"/>
                  <a:gd name="connsiteX0" fmla="*/ 273483 w 273483"/>
                  <a:gd name="connsiteY0" fmla="*/ 840955 h 840954"/>
                  <a:gd name="connsiteX1" fmla="*/ 17957 w 273483"/>
                  <a:gd name="connsiteY1" fmla="*/ 97623 h 840954"/>
                  <a:gd name="connsiteX2" fmla="*/ 42955 w 273483"/>
                  <a:gd name="connsiteY2" fmla="*/ 1 h 8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483" h="840954">
                    <a:moveTo>
                      <a:pt x="273483" y="840955"/>
                    </a:moveTo>
                    <a:cubicBezTo>
                      <a:pt x="144022" y="493989"/>
                      <a:pt x="61688" y="191254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77F2C487-9281-4422-AC17-E01BE08B0FAB}"/>
                </a:ext>
              </a:extLst>
            </p:cNvPr>
            <p:cNvGrpSpPr/>
            <p:nvPr/>
          </p:nvGrpSpPr>
          <p:grpSpPr>
            <a:xfrm rot="19851347" flipH="1">
              <a:off x="4733072" y="3371454"/>
              <a:ext cx="478778" cy="514517"/>
              <a:chOff x="5097314" y="2786062"/>
              <a:chExt cx="2324100" cy="2697039"/>
            </a:xfrm>
          </p:grpSpPr>
          <p:sp>
            <p:nvSpPr>
              <p:cNvPr id="86" name="Freeform 23">
                <a:extLst>
                  <a:ext uri="{FF2B5EF4-FFF2-40B4-BE49-F238E27FC236}">
                    <a16:creationId xmlns:a16="http://schemas.microsoft.com/office/drawing/2014/main" id="{50941256-4913-4A57-B074-8C17CA5D367E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100000">
                    <a:schemeClr val="accent4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7" name="Freeform 24">
                <a:extLst>
                  <a:ext uri="{FF2B5EF4-FFF2-40B4-BE49-F238E27FC236}">
                    <a16:creationId xmlns:a16="http://schemas.microsoft.com/office/drawing/2014/main" id="{8316DF47-56BA-45DF-9DCB-EDFF954488D8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88" name="Freeform 25">
                <a:extLst>
                  <a:ext uri="{FF2B5EF4-FFF2-40B4-BE49-F238E27FC236}">
                    <a16:creationId xmlns:a16="http://schemas.microsoft.com/office/drawing/2014/main" id="{A4182580-AEAD-44A5-BB92-60FCDEFFC37A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9" name="Freeform 26">
                <a:extLst>
                  <a:ext uri="{FF2B5EF4-FFF2-40B4-BE49-F238E27FC236}">
                    <a16:creationId xmlns:a16="http://schemas.microsoft.com/office/drawing/2014/main" id="{5D1DD149-98BF-4292-BD43-5442AFB356E6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100000">
                    <a:schemeClr val="accent4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F7AD319E-2EE4-425D-B69B-ED0318C17F0A}"/>
                </a:ext>
              </a:extLst>
            </p:cNvPr>
            <p:cNvGrpSpPr/>
            <p:nvPr/>
          </p:nvGrpSpPr>
          <p:grpSpPr>
            <a:xfrm rot="20700000" flipH="1">
              <a:off x="4644370" y="3326603"/>
              <a:ext cx="427577" cy="459495"/>
              <a:chOff x="5097314" y="2786062"/>
              <a:chExt cx="2324100" cy="2697039"/>
            </a:xfrm>
          </p:grpSpPr>
          <p:sp>
            <p:nvSpPr>
              <p:cNvPr id="82" name="Freeform 3">
                <a:extLst>
                  <a:ext uri="{FF2B5EF4-FFF2-40B4-BE49-F238E27FC236}">
                    <a16:creationId xmlns:a16="http://schemas.microsoft.com/office/drawing/2014/main" id="{A09FF50D-955A-4BCC-8779-53A640E6F1A1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3" name="Freeform 4">
                <a:extLst>
                  <a:ext uri="{FF2B5EF4-FFF2-40B4-BE49-F238E27FC236}">
                    <a16:creationId xmlns:a16="http://schemas.microsoft.com/office/drawing/2014/main" id="{565ABFC9-F6E2-4EF0-AB68-87986921EF5F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4" name="Freeform 7">
                <a:extLst>
                  <a:ext uri="{FF2B5EF4-FFF2-40B4-BE49-F238E27FC236}">
                    <a16:creationId xmlns:a16="http://schemas.microsoft.com/office/drawing/2014/main" id="{1BB79562-3E55-4555-A87C-8EF710A4A4F4}"/>
                  </a:ext>
                </a:extLst>
              </p:cNvPr>
              <p:cNvSpPr/>
              <p:nvPr/>
            </p:nvSpPr>
            <p:spPr>
              <a:xfrm>
                <a:off x="5377275" y="3140073"/>
                <a:ext cx="1655201" cy="2009777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  <a:gd name="connsiteX0" fmla="*/ 1655200 w 1655200"/>
                  <a:gd name="connsiteY0" fmla="*/ 2009776 h 2009776"/>
                  <a:gd name="connsiteX1" fmla="*/ 1026550 w 1655200"/>
                  <a:gd name="connsiteY1" fmla="*/ 1785937 h 2009776"/>
                  <a:gd name="connsiteX2" fmla="*/ 0 w 1655200"/>
                  <a:gd name="connsiteY2" fmla="*/ 74613 h 2009776"/>
                  <a:gd name="connsiteX3" fmla="*/ 29601 w 1655200"/>
                  <a:gd name="connsiteY3" fmla="*/ 0 h 2009776"/>
                  <a:gd name="connsiteX4" fmla="*/ 1655200 w 1655200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5200" h="2009776">
                    <a:moveTo>
                      <a:pt x="1655200" y="2009776"/>
                    </a:moveTo>
                    <a:lnTo>
                      <a:pt x="1026550" y="1785937"/>
                    </a:lnTo>
                    <a:cubicBezTo>
                      <a:pt x="715450" y="1234546"/>
                      <a:pt x="330150" y="621241"/>
                      <a:pt x="0" y="74613"/>
                    </a:cubicBezTo>
                    <a:lnTo>
                      <a:pt x="29601" y="0"/>
                    </a:lnTo>
                    <a:lnTo>
                      <a:pt x="1655200" y="200977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85" name="Freeform 9">
                <a:extLst>
                  <a:ext uri="{FF2B5EF4-FFF2-40B4-BE49-F238E27FC236}">
                    <a16:creationId xmlns:a16="http://schemas.microsoft.com/office/drawing/2014/main" id="{0779EF42-E05C-4E96-BB46-5ABFC43B0741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A7AD87B5-68B0-4339-B1DB-15609EC11B89}"/>
                </a:ext>
              </a:extLst>
            </p:cNvPr>
            <p:cNvGrpSpPr/>
            <p:nvPr/>
          </p:nvGrpSpPr>
          <p:grpSpPr>
            <a:xfrm rot="20700000">
              <a:off x="4842417" y="3200616"/>
              <a:ext cx="169360" cy="162563"/>
              <a:chOff x="3581400" y="2673588"/>
              <a:chExt cx="326146" cy="313057"/>
            </a:xfrm>
          </p:grpSpPr>
          <p:sp>
            <p:nvSpPr>
              <p:cNvPr id="78" name="Freeform 72">
                <a:extLst>
                  <a:ext uri="{FF2B5EF4-FFF2-40B4-BE49-F238E27FC236}">
                    <a16:creationId xmlns:a16="http://schemas.microsoft.com/office/drawing/2014/main" id="{8B35D4A0-1B67-4174-B3C7-C6FBF2330FFC}"/>
                  </a:ext>
                </a:extLst>
              </p:cNvPr>
              <p:cNvSpPr/>
              <p:nvPr/>
            </p:nvSpPr>
            <p:spPr>
              <a:xfrm flipH="1">
                <a:off x="3649099" y="2687506"/>
                <a:ext cx="160222" cy="29913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1535 w 351536"/>
                  <a:gd name="connsiteY0" fmla="*/ 721730 h 721729"/>
                  <a:gd name="connsiteX1" fmla="*/ 17957 w 351536"/>
                  <a:gd name="connsiteY1" fmla="*/ 97623 h 721729"/>
                  <a:gd name="connsiteX2" fmla="*/ 42955 w 351536"/>
                  <a:gd name="connsiteY2" fmla="*/ 1 h 7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1536" h="721729">
                    <a:moveTo>
                      <a:pt x="351535" y="721730"/>
                    </a:moveTo>
                    <a:cubicBezTo>
                      <a:pt x="116971" y="283082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BC01B4A-CA8E-4142-B1FF-2C0406BAEA46}"/>
                  </a:ext>
                </a:extLst>
              </p:cNvPr>
              <p:cNvSpPr/>
              <p:nvPr/>
            </p:nvSpPr>
            <p:spPr>
              <a:xfrm>
                <a:off x="3581400" y="2815426"/>
                <a:ext cx="86519" cy="127801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0" fmla="*/ 0 w 86519"/>
                  <a:gd name="connsiteY0" fmla="*/ 127801 h 127801"/>
                  <a:gd name="connsiteX1" fmla="*/ 86519 w 86519"/>
                  <a:gd name="connsiteY1" fmla="*/ 0 h 12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519" h="127801">
                    <a:moveTo>
                      <a:pt x="0" y="127801"/>
                    </a:moveTo>
                    <a:lnTo>
                      <a:pt x="86519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reeform 72">
                <a:extLst>
                  <a:ext uri="{FF2B5EF4-FFF2-40B4-BE49-F238E27FC236}">
                    <a16:creationId xmlns:a16="http://schemas.microsoft.com/office/drawing/2014/main" id="{F0BFADEE-2BFF-420D-8B08-976EF800D080}"/>
                  </a:ext>
                </a:extLst>
              </p:cNvPr>
              <p:cNvSpPr/>
              <p:nvPr/>
            </p:nvSpPr>
            <p:spPr>
              <a:xfrm flipH="1">
                <a:off x="3759100" y="2673588"/>
                <a:ext cx="148446" cy="28825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325699 w 325699"/>
                  <a:gd name="connsiteY0" fmla="*/ 695475 h 695475"/>
                  <a:gd name="connsiteX1" fmla="*/ 17957 w 325699"/>
                  <a:gd name="connsiteY1" fmla="*/ 97623 h 695475"/>
                  <a:gd name="connsiteX2" fmla="*/ 42955 w 325699"/>
                  <a:gd name="connsiteY2" fmla="*/ 1 h 69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5699" h="695475">
                    <a:moveTo>
                      <a:pt x="325699" y="695475"/>
                    </a:moveTo>
                    <a:cubicBezTo>
                      <a:pt x="91135" y="256827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7DF6D4F-BFF8-48EF-B1FF-5E846A0B2CA6}"/>
                  </a:ext>
                </a:extLst>
              </p:cNvPr>
              <p:cNvSpPr/>
              <p:nvPr/>
            </p:nvSpPr>
            <p:spPr>
              <a:xfrm>
                <a:off x="3705222" y="2792900"/>
                <a:ext cx="90688" cy="145709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90687"/>
                  <a:gd name="connsiteY0" fmla="*/ 145710 h 145710"/>
                  <a:gd name="connsiteX1" fmla="*/ 80961 w 90687"/>
                  <a:gd name="connsiteY1" fmla="*/ 12360 h 145710"/>
                  <a:gd name="connsiteX2" fmla="*/ 90687 w 90687"/>
                  <a:gd name="connsiteY2" fmla="*/ 0 h 14571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0" fmla="*/ 0 w 90687"/>
                  <a:gd name="connsiteY0" fmla="*/ 145709 h 145709"/>
                  <a:gd name="connsiteX1" fmla="*/ 90687 w 90687"/>
                  <a:gd name="connsiteY1" fmla="*/ 0 h 14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687" h="145709">
                    <a:moveTo>
                      <a:pt x="0" y="145709"/>
                    </a:moveTo>
                    <a:lnTo>
                      <a:pt x="90687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9488E0E6-3BB7-46F2-8181-4D3927F39519}"/>
                </a:ext>
              </a:extLst>
            </p:cNvPr>
            <p:cNvGrpSpPr/>
            <p:nvPr/>
          </p:nvGrpSpPr>
          <p:grpSpPr>
            <a:xfrm rot="20700000">
              <a:off x="4970282" y="3160801"/>
              <a:ext cx="140567" cy="287133"/>
              <a:chOff x="3699294" y="2515377"/>
              <a:chExt cx="270698" cy="552949"/>
            </a:xfrm>
          </p:grpSpPr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D8BED58A-162C-4185-A630-B4263C8B029A}"/>
                  </a:ext>
                </a:extLst>
              </p:cNvPr>
              <p:cNvSpPr/>
              <p:nvPr/>
            </p:nvSpPr>
            <p:spPr>
              <a:xfrm flipH="1">
                <a:off x="3728097" y="2520307"/>
                <a:ext cx="177673" cy="35768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89824 w 389824"/>
                  <a:gd name="connsiteY0" fmla="*/ 862971 h 862970"/>
                  <a:gd name="connsiteX1" fmla="*/ 17957 w 389824"/>
                  <a:gd name="connsiteY1" fmla="*/ 97623 h 862970"/>
                  <a:gd name="connsiteX2" fmla="*/ 42955 w 389824"/>
                  <a:gd name="connsiteY2" fmla="*/ 1 h 86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9824" h="862970">
                    <a:moveTo>
                      <a:pt x="389824" y="862971"/>
                    </a:moveTo>
                    <a:cubicBezTo>
                      <a:pt x="155260" y="424323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31B6392-66AF-4211-A09C-A117DAD05CD9}"/>
                  </a:ext>
                </a:extLst>
              </p:cNvPr>
              <p:cNvSpPr/>
              <p:nvPr/>
            </p:nvSpPr>
            <p:spPr>
              <a:xfrm>
                <a:off x="3699294" y="2628401"/>
                <a:ext cx="116878" cy="238693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41207"/>
                  <a:gd name="connsiteY0" fmla="*/ 225760 h 225760"/>
                  <a:gd name="connsiteX1" fmla="*/ 80962 w 141207"/>
                  <a:gd name="connsiteY1" fmla="*/ 97172 h 225760"/>
                  <a:gd name="connsiteX2" fmla="*/ 141207 w 141207"/>
                  <a:gd name="connsiteY2" fmla="*/ 0 h 22576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0" fmla="*/ 0 w 116878"/>
                  <a:gd name="connsiteY0" fmla="*/ 238693 h 238693"/>
                  <a:gd name="connsiteX1" fmla="*/ 116878 w 116878"/>
                  <a:gd name="connsiteY1" fmla="*/ 0 h 23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878" h="238693">
                    <a:moveTo>
                      <a:pt x="0" y="238693"/>
                    </a:moveTo>
                    <a:lnTo>
                      <a:pt x="116878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Freeform 72">
                <a:extLst>
                  <a:ext uri="{FF2B5EF4-FFF2-40B4-BE49-F238E27FC236}">
                    <a16:creationId xmlns:a16="http://schemas.microsoft.com/office/drawing/2014/main" id="{9931466E-B906-4DA2-80E6-58A67C0A8802}"/>
                  </a:ext>
                </a:extLst>
              </p:cNvPr>
              <p:cNvSpPr/>
              <p:nvPr/>
            </p:nvSpPr>
            <p:spPr>
              <a:xfrm flipH="1">
                <a:off x="3732433" y="2515377"/>
                <a:ext cx="237559" cy="55294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521216 w 521215"/>
                  <a:gd name="connsiteY0" fmla="*/ 1334092 h 1334093"/>
                  <a:gd name="connsiteX1" fmla="*/ 17957 w 521215"/>
                  <a:gd name="connsiteY1" fmla="*/ 97623 h 1334093"/>
                  <a:gd name="connsiteX2" fmla="*/ 42955 w 521215"/>
                  <a:gd name="connsiteY2" fmla="*/ 1 h 1334093"/>
                  <a:gd name="connsiteX0" fmla="*/ 521216 w 521217"/>
                  <a:gd name="connsiteY0" fmla="*/ 1334092 h 1334093"/>
                  <a:gd name="connsiteX1" fmla="*/ 17957 w 521217"/>
                  <a:gd name="connsiteY1" fmla="*/ 97623 h 1334093"/>
                  <a:gd name="connsiteX2" fmla="*/ 42955 w 521217"/>
                  <a:gd name="connsiteY2" fmla="*/ 1 h 1334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1217" h="1334093">
                    <a:moveTo>
                      <a:pt x="521216" y="1334092"/>
                    </a:moveTo>
                    <a:cubicBezTo>
                      <a:pt x="339171" y="879969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0F432ED6-412F-4CB7-9A0B-3AF47C2FF3E5}"/>
                  </a:ext>
                </a:extLst>
              </p:cNvPr>
              <p:cNvSpPr/>
              <p:nvPr/>
            </p:nvSpPr>
            <p:spPr>
              <a:xfrm>
                <a:off x="3757308" y="2619992"/>
                <a:ext cx="135599" cy="275446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123840"/>
                  <a:gd name="connsiteY0" fmla="*/ 231560 h 231560"/>
                  <a:gd name="connsiteX1" fmla="*/ 73817 w 123840"/>
                  <a:gd name="connsiteY1" fmla="*/ 114878 h 231560"/>
                  <a:gd name="connsiteX2" fmla="*/ 123840 w 123840"/>
                  <a:gd name="connsiteY2" fmla="*/ 0 h 23156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0" fmla="*/ 0 w 135599"/>
                  <a:gd name="connsiteY0" fmla="*/ 275445 h 275445"/>
                  <a:gd name="connsiteX1" fmla="*/ 135599 w 135599"/>
                  <a:gd name="connsiteY1" fmla="*/ 0 h 27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5599" h="275445">
                    <a:moveTo>
                      <a:pt x="0" y="275445"/>
                    </a:moveTo>
                    <a:lnTo>
                      <a:pt x="135599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" name="Graphic 1">
            <a:extLst>
              <a:ext uri="{FF2B5EF4-FFF2-40B4-BE49-F238E27FC236}">
                <a16:creationId xmlns:a16="http://schemas.microsoft.com/office/drawing/2014/main" id="{92B95A15-667D-4A86-A2E2-16EEEB67268B}"/>
              </a:ext>
            </a:extLst>
          </p:cNvPr>
          <p:cNvGrpSpPr/>
          <p:nvPr/>
        </p:nvGrpSpPr>
        <p:grpSpPr>
          <a:xfrm flipH="1">
            <a:off x="-2557" y="315785"/>
            <a:ext cx="3928454" cy="4309017"/>
            <a:chOff x="4503004" y="-2607"/>
            <a:chExt cx="3268632" cy="3585276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051A1E2-0983-418D-922B-E634A3BC22BE}"/>
                </a:ext>
              </a:extLst>
            </p:cNvPr>
            <p:cNvSpPr/>
            <p:nvPr/>
          </p:nvSpPr>
          <p:spPr>
            <a:xfrm>
              <a:off x="4503004" y="-2607"/>
              <a:ext cx="3268632" cy="3585276"/>
            </a:xfrm>
            <a:custGeom>
              <a:avLst/>
              <a:gdLst>
                <a:gd name="connsiteX0" fmla="*/ 3266025 w 3268632"/>
                <a:gd name="connsiteY0" fmla="*/ 1061947 h 3585276"/>
                <a:gd name="connsiteX1" fmla="*/ 3230171 w 3268632"/>
                <a:gd name="connsiteY1" fmla="*/ 1009795 h 3585276"/>
                <a:gd name="connsiteX2" fmla="*/ 3233430 w 3268632"/>
                <a:gd name="connsiteY2" fmla="*/ 948516 h 3585276"/>
                <a:gd name="connsiteX3" fmla="*/ 3266677 w 3268632"/>
                <a:gd name="connsiteY3" fmla="*/ 903535 h 3585276"/>
                <a:gd name="connsiteX4" fmla="*/ 3266677 w 3268632"/>
                <a:gd name="connsiteY4" fmla="*/ 717091 h 3585276"/>
                <a:gd name="connsiteX5" fmla="*/ 3127822 w 3268632"/>
                <a:gd name="connsiteY5" fmla="*/ 790756 h 3585276"/>
                <a:gd name="connsiteX6" fmla="*/ 3021562 w 3268632"/>
                <a:gd name="connsiteY6" fmla="*/ 841604 h 3585276"/>
                <a:gd name="connsiteX7" fmla="*/ 2994182 w 3268632"/>
                <a:gd name="connsiteY7" fmla="*/ 840953 h 3585276"/>
                <a:gd name="connsiteX8" fmla="*/ 2958327 w 3268632"/>
                <a:gd name="connsiteY8" fmla="*/ 824655 h 3585276"/>
                <a:gd name="connsiteX9" fmla="*/ 2958327 w 3268632"/>
                <a:gd name="connsiteY9" fmla="*/ 824655 h 3585276"/>
                <a:gd name="connsiteX10" fmla="*/ 2958327 w 3268632"/>
                <a:gd name="connsiteY10" fmla="*/ 824655 h 3585276"/>
                <a:gd name="connsiteX11" fmla="*/ 2917258 w 3268632"/>
                <a:gd name="connsiteY11" fmla="*/ 820092 h 3585276"/>
                <a:gd name="connsiteX12" fmla="*/ 2863802 w 3268632"/>
                <a:gd name="connsiteY12" fmla="*/ 818788 h 3585276"/>
                <a:gd name="connsiteX13" fmla="*/ 2846853 w 3268632"/>
                <a:gd name="connsiteY13" fmla="*/ 803142 h 3585276"/>
                <a:gd name="connsiteX14" fmla="*/ 2750371 w 3268632"/>
                <a:gd name="connsiteY14" fmla="*/ 810313 h 3585276"/>
                <a:gd name="connsiteX15" fmla="*/ 2738637 w 3268632"/>
                <a:gd name="connsiteY15" fmla="*/ 820092 h 3585276"/>
                <a:gd name="connsiteX16" fmla="*/ 2620643 w 3268632"/>
                <a:gd name="connsiteY16" fmla="*/ 786845 h 3585276"/>
                <a:gd name="connsiteX17" fmla="*/ 2633681 w 3268632"/>
                <a:gd name="connsiteY17" fmla="*/ 764680 h 3585276"/>
                <a:gd name="connsiteX18" fmla="*/ 2633681 w 3268632"/>
                <a:gd name="connsiteY18" fmla="*/ 764680 h 3585276"/>
                <a:gd name="connsiteX19" fmla="*/ 2577617 w 3268632"/>
                <a:gd name="connsiteY19" fmla="*/ 781629 h 3585276"/>
                <a:gd name="connsiteX20" fmla="*/ 2562624 w 3268632"/>
                <a:gd name="connsiteY20" fmla="*/ 774459 h 3585276"/>
                <a:gd name="connsiteX21" fmla="*/ 2550889 w 3268632"/>
                <a:gd name="connsiteY21" fmla="*/ 755553 h 3585276"/>
                <a:gd name="connsiteX22" fmla="*/ 2569143 w 3268632"/>
                <a:gd name="connsiteY22" fmla="*/ 746427 h 3585276"/>
                <a:gd name="connsiteX23" fmla="*/ 2629770 w 3268632"/>
                <a:gd name="connsiteY23" fmla="*/ 740560 h 3585276"/>
                <a:gd name="connsiteX24" fmla="*/ 2642808 w 3268632"/>
                <a:gd name="connsiteY24" fmla="*/ 760769 h 3585276"/>
                <a:gd name="connsiteX25" fmla="*/ 2695611 w 3268632"/>
                <a:gd name="connsiteY25" fmla="*/ 741212 h 3585276"/>
                <a:gd name="connsiteX26" fmla="*/ 2912694 w 3268632"/>
                <a:gd name="connsiteY26" fmla="*/ 704053 h 3585276"/>
                <a:gd name="connsiteX27" fmla="*/ 3037859 w 3268632"/>
                <a:gd name="connsiteY27" fmla="*/ 608224 h 3585276"/>
                <a:gd name="connsiteX28" fmla="*/ 3059372 w 3268632"/>
                <a:gd name="connsiteY28" fmla="*/ 589319 h 3585276"/>
                <a:gd name="connsiteX29" fmla="*/ 3068499 w 3268632"/>
                <a:gd name="connsiteY29" fmla="*/ 585407 h 3585276"/>
                <a:gd name="connsiteX30" fmla="*/ 3089360 w 3268632"/>
                <a:gd name="connsiteY30" fmla="*/ 547597 h 3585276"/>
                <a:gd name="connsiteX31" fmla="*/ 3138252 w 3268632"/>
                <a:gd name="connsiteY31" fmla="*/ 495445 h 3585276"/>
                <a:gd name="connsiteX32" fmla="*/ 3138252 w 3268632"/>
                <a:gd name="connsiteY32" fmla="*/ 495445 h 3585276"/>
                <a:gd name="connsiteX33" fmla="*/ 3142164 w 3268632"/>
                <a:gd name="connsiteY33" fmla="*/ 476540 h 3585276"/>
                <a:gd name="connsiteX34" fmla="*/ 3191708 w 3268632"/>
                <a:gd name="connsiteY34" fmla="*/ 421780 h 3585276"/>
                <a:gd name="connsiteX35" fmla="*/ 3191708 w 3268632"/>
                <a:gd name="connsiteY35" fmla="*/ 421780 h 3585276"/>
                <a:gd name="connsiteX36" fmla="*/ 3251683 w 3268632"/>
                <a:gd name="connsiteY36" fmla="*/ 378103 h 3585276"/>
                <a:gd name="connsiteX37" fmla="*/ 3265373 w 3268632"/>
                <a:gd name="connsiteY37" fmla="*/ 372236 h 3585276"/>
                <a:gd name="connsiteX38" fmla="*/ 3265373 w 3268632"/>
                <a:gd name="connsiteY38" fmla="*/ 335077 h 3585276"/>
                <a:gd name="connsiteX39" fmla="*/ 3149335 w 3268632"/>
                <a:gd name="connsiteY39" fmla="*/ 417869 h 3585276"/>
                <a:gd name="connsiteX40" fmla="*/ 3138252 w 3268632"/>
                <a:gd name="connsiteY40" fmla="*/ 421780 h 3585276"/>
                <a:gd name="connsiteX41" fmla="*/ 3138252 w 3268632"/>
                <a:gd name="connsiteY41" fmla="*/ 421780 h 3585276"/>
                <a:gd name="connsiteX42" fmla="*/ 3134341 w 3268632"/>
                <a:gd name="connsiteY42" fmla="*/ 432210 h 3585276"/>
                <a:gd name="connsiteX43" fmla="*/ 3084145 w 3268632"/>
                <a:gd name="connsiteY43" fmla="*/ 490882 h 3585276"/>
                <a:gd name="connsiteX44" fmla="*/ 3080233 w 3268632"/>
                <a:gd name="connsiteY44" fmla="*/ 499356 h 3585276"/>
                <a:gd name="connsiteX45" fmla="*/ 3079581 w 3268632"/>
                <a:gd name="connsiteY45" fmla="*/ 500660 h 3585276"/>
                <a:gd name="connsiteX46" fmla="*/ 3079581 w 3268632"/>
                <a:gd name="connsiteY46" fmla="*/ 500660 h 3585276"/>
                <a:gd name="connsiteX47" fmla="*/ 3079581 w 3268632"/>
                <a:gd name="connsiteY47" fmla="*/ 500660 h 3585276"/>
                <a:gd name="connsiteX48" fmla="*/ 3005264 w 3268632"/>
                <a:gd name="connsiteY48" fmla="*/ 569762 h 3585276"/>
                <a:gd name="connsiteX49" fmla="*/ 3010480 w 3268632"/>
                <a:gd name="connsiteY49" fmla="*/ 574977 h 3585276"/>
                <a:gd name="connsiteX50" fmla="*/ 3010480 w 3268632"/>
                <a:gd name="connsiteY50" fmla="*/ 574977 h 3585276"/>
                <a:gd name="connsiteX51" fmla="*/ 3010480 w 3268632"/>
                <a:gd name="connsiteY51" fmla="*/ 574977 h 3585276"/>
                <a:gd name="connsiteX52" fmla="*/ 3011132 w 3268632"/>
                <a:gd name="connsiteY52" fmla="*/ 583452 h 3585276"/>
                <a:gd name="connsiteX53" fmla="*/ 2850764 w 3268632"/>
                <a:gd name="connsiteY53" fmla="*/ 677325 h 3585276"/>
                <a:gd name="connsiteX54" fmla="*/ 2591959 w 3268632"/>
                <a:gd name="connsiteY54" fmla="*/ 687756 h 3585276"/>
                <a:gd name="connsiteX55" fmla="*/ 2571750 w 3268632"/>
                <a:gd name="connsiteY55" fmla="*/ 668199 h 3585276"/>
                <a:gd name="connsiteX56" fmla="*/ 2586744 w 3268632"/>
                <a:gd name="connsiteY56" fmla="*/ 534559 h 3585276"/>
                <a:gd name="connsiteX57" fmla="*/ 2582181 w 3268632"/>
                <a:gd name="connsiteY57" fmla="*/ 524129 h 3585276"/>
                <a:gd name="connsiteX58" fmla="*/ 2582181 w 3268632"/>
                <a:gd name="connsiteY58" fmla="*/ 524129 h 3585276"/>
                <a:gd name="connsiteX59" fmla="*/ 2596522 w 3268632"/>
                <a:gd name="connsiteY59" fmla="*/ 425691 h 3585276"/>
                <a:gd name="connsiteX60" fmla="*/ 2593915 w 3268632"/>
                <a:gd name="connsiteY60" fmla="*/ 408090 h 3585276"/>
                <a:gd name="connsiteX61" fmla="*/ 2596522 w 3268632"/>
                <a:gd name="connsiteY61" fmla="*/ 401571 h 3585276"/>
                <a:gd name="connsiteX62" fmla="*/ 2646719 w 3268632"/>
                <a:gd name="connsiteY62" fmla="*/ 318780 h 3585276"/>
                <a:gd name="connsiteX63" fmla="*/ 2649327 w 3268632"/>
                <a:gd name="connsiteY63" fmla="*/ 297267 h 3585276"/>
                <a:gd name="connsiteX64" fmla="*/ 2679314 w 3268632"/>
                <a:gd name="connsiteY64" fmla="*/ 223602 h 3585276"/>
                <a:gd name="connsiteX65" fmla="*/ 2675403 w 3268632"/>
                <a:gd name="connsiteY65" fmla="*/ 198830 h 3585276"/>
                <a:gd name="connsiteX66" fmla="*/ 2747112 w 3268632"/>
                <a:gd name="connsiteY66" fmla="*/ 91918 h 3585276"/>
                <a:gd name="connsiteX67" fmla="*/ 2912694 w 3268632"/>
                <a:gd name="connsiteY67" fmla="*/ 91918 h 3585276"/>
                <a:gd name="connsiteX68" fmla="*/ 3001353 w 3268632"/>
                <a:gd name="connsiteY68" fmla="*/ 78228 h 3585276"/>
                <a:gd name="connsiteX69" fmla="*/ 3030037 w 3268632"/>
                <a:gd name="connsiteY69" fmla="*/ 61279 h 3585276"/>
                <a:gd name="connsiteX70" fmla="*/ 2992226 w 3268632"/>
                <a:gd name="connsiteY70" fmla="*/ 72361 h 3585276"/>
                <a:gd name="connsiteX71" fmla="*/ 2932904 w 3268632"/>
                <a:gd name="connsiteY71" fmla="*/ 79532 h 3585276"/>
                <a:gd name="connsiteX72" fmla="*/ 2855979 w 3268632"/>
                <a:gd name="connsiteY72" fmla="*/ 56715 h 3585276"/>
                <a:gd name="connsiteX73" fmla="*/ 2836422 w 3268632"/>
                <a:gd name="connsiteY73" fmla="*/ 55412 h 3585276"/>
                <a:gd name="connsiteX74" fmla="*/ 2836422 w 3268632"/>
                <a:gd name="connsiteY74" fmla="*/ 55412 h 3585276"/>
                <a:gd name="connsiteX75" fmla="*/ 2836422 w 3268632"/>
                <a:gd name="connsiteY75" fmla="*/ 55412 h 3585276"/>
                <a:gd name="connsiteX76" fmla="*/ 2728859 w 3268632"/>
                <a:gd name="connsiteY76" fmla="*/ 79532 h 3585276"/>
                <a:gd name="connsiteX77" fmla="*/ 2679966 w 3268632"/>
                <a:gd name="connsiteY77" fmla="*/ 110171 h 3585276"/>
                <a:gd name="connsiteX78" fmla="*/ 2679966 w 3268632"/>
                <a:gd name="connsiteY78" fmla="*/ 110171 h 3585276"/>
                <a:gd name="connsiteX79" fmla="*/ 2679966 w 3268632"/>
                <a:gd name="connsiteY79" fmla="*/ 110171 h 3585276"/>
                <a:gd name="connsiteX80" fmla="*/ 2669535 w 3268632"/>
                <a:gd name="connsiteY80" fmla="*/ 130380 h 3585276"/>
                <a:gd name="connsiteX81" fmla="*/ 2669535 w 3268632"/>
                <a:gd name="connsiteY81" fmla="*/ 130380 h 3585276"/>
                <a:gd name="connsiteX82" fmla="*/ 2631073 w 3268632"/>
                <a:gd name="connsiteY82" fmla="*/ 223602 h 3585276"/>
                <a:gd name="connsiteX83" fmla="*/ 2571098 w 3268632"/>
                <a:gd name="connsiteY83" fmla="*/ 366368 h 3585276"/>
                <a:gd name="connsiteX84" fmla="*/ 2571098 w 3268632"/>
                <a:gd name="connsiteY84" fmla="*/ 366368 h 3585276"/>
                <a:gd name="connsiteX85" fmla="*/ 2556757 w 3268632"/>
                <a:gd name="connsiteY85" fmla="*/ 385925 h 3585276"/>
                <a:gd name="connsiteX86" fmla="*/ 2528073 w 3268632"/>
                <a:gd name="connsiteY86" fmla="*/ 473280 h 3585276"/>
                <a:gd name="connsiteX87" fmla="*/ 2522206 w 3268632"/>
                <a:gd name="connsiteY87" fmla="*/ 518913 h 3585276"/>
                <a:gd name="connsiteX88" fmla="*/ 2522206 w 3268632"/>
                <a:gd name="connsiteY88" fmla="*/ 518913 h 3585276"/>
                <a:gd name="connsiteX89" fmla="*/ 2522206 w 3268632"/>
                <a:gd name="connsiteY89" fmla="*/ 518913 h 3585276"/>
                <a:gd name="connsiteX90" fmla="*/ 2526117 w 3268632"/>
                <a:gd name="connsiteY90" fmla="*/ 541730 h 3585276"/>
                <a:gd name="connsiteX91" fmla="*/ 2521554 w 3268632"/>
                <a:gd name="connsiteY91" fmla="*/ 552812 h 3585276"/>
                <a:gd name="connsiteX92" fmla="*/ 2511123 w 3268632"/>
                <a:gd name="connsiteY92" fmla="*/ 614091 h 3585276"/>
                <a:gd name="connsiteX93" fmla="*/ 2483092 w 3268632"/>
                <a:gd name="connsiteY93" fmla="*/ 632344 h 3585276"/>
                <a:gd name="connsiteX94" fmla="*/ 2483092 w 3268632"/>
                <a:gd name="connsiteY94" fmla="*/ 632344 h 3585276"/>
                <a:gd name="connsiteX95" fmla="*/ 2483092 w 3268632"/>
                <a:gd name="connsiteY95" fmla="*/ 632344 h 3585276"/>
                <a:gd name="connsiteX96" fmla="*/ 2448541 w 3268632"/>
                <a:gd name="connsiteY96" fmla="*/ 637559 h 3585276"/>
                <a:gd name="connsiteX97" fmla="*/ 2477877 w 3268632"/>
                <a:gd name="connsiteY97" fmla="*/ 657768 h 3585276"/>
                <a:gd name="connsiteX98" fmla="*/ 2477877 w 3268632"/>
                <a:gd name="connsiteY98" fmla="*/ 657768 h 3585276"/>
                <a:gd name="connsiteX99" fmla="*/ 2483092 w 3268632"/>
                <a:gd name="connsiteY99" fmla="*/ 667547 h 3585276"/>
                <a:gd name="connsiteX100" fmla="*/ 2483092 w 3268632"/>
                <a:gd name="connsiteY100" fmla="*/ 667547 h 3585276"/>
                <a:gd name="connsiteX101" fmla="*/ 2483092 w 3268632"/>
                <a:gd name="connsiteY101" fmla="*/ 692319 h 3585276"/>
                <a:gd name="connsiteX102" fmla="*/ 2477224 w 3268632"/>
                <a:gd name="connsiteY102" fmla="*/ 711876 h 3585276"/>
                <a:gd name="connsiteX103" fmla="*/ 2457016 w 3268632"/>
                <a:gd name="connsiteY103" fmla="*/ 750338 h 3585276"/>
                <a:gd name="connsiteX104" fmla="*/ 2436807 w 3268632"/>
                <a:gd name="connsiteY104" fmla="*/ 758161 h 3585276"/>
                <a:gd name="connsiteX105" fmla="*/ 2281002 w 3268632"/>
                <a:gd name="connsiteY105" fmla="*/ 745775 h 3585276"/>
                <a:gd name="connsiteX106" fmla="*/ 2276439 w 3268632"/>
                <a:gd name="connsiteY106" fmla="*/ 744471 h 3585276"/>
                <a:gd name="connsiteX107" fmla="*/ 2281002 w 3268632"/>
                <a:gd name="connsiteY107" fmla="*/ 745775 h 3585276"/>
                <a:gd name="connsiteX108" fmla="*/ 2207338 w 3268632"/>
                <a:gd name="connsiteY108" fmla="*/ 736648 h 3585276"/>
                <a:gd name="connsiteX109" fmla="*/ 2207338 w 3268632"/>
                <a:gd name="connsiteY109" fmla="*/ 736648 h 3585276"/>
                <a:gd name="connsiteX110" fmla="*/ 2078913 w 3268632"/>
                <a:gd name="connsiteY110" fmla="*/ 677977 h 3585276"/>
                <a:gd name="connsiteX111" fmla="*/ 2067179 w 3268632"/>
                <a:gd name="connsiteY111" fmla="*/ 658420 h 3585276"/>
                <a:gd name="connsiteX112" fmla="*/ 2084780 w 3268632"/>
                <a:gd name="connsiteY112" fmla="*/ 578888 h 3585276"/>
                <a:gd name="connsiteX113" fmla="*/ 2103685 w 3268632"/>
                <a:gd name="connsiteY113" fmla="*/ 569110 h 3585276"/>
                <a:gd name="connsiteX114" fmla="*/ 2095862 w 3268632"/>
                <a:gd name="connsiteY114" fmla="*/ 549553 h 3585276"/>
                <a:gd name="connsiteX115" fmla="*/ 2114115 w 3268632"/>
                <a:gd name="connsiteY115" fmla="*/ 499356 h 3585276"/>
                <a:gd name="connsiteX116" fmla="*/ 2080869 w 3268632"/>
                <a:gd name="connsiteY116" fmla="*/ 489578 h 3585276"/>
                <a:gd name="connsiteX117" fmla="*/ 2080869 w 3268632"/>
                <a:gd name="connsiteY117" fmla="*/ 489578 h 3585276"/>
                <a:gd name="connsiteX118" fmla="*/ 2045014 w 3268632"/>
                <a:gd name="connsiteY118" fmla="*/ 596490 h 3585276"/>
                <a:gd name="connsiteX119" fmla="*/ 2045014 w 3268632"/>
                <a:gd name="connsiteY119" fmla="*/ 596490 h 3585276"/>
                <a:gd name="connsiteX120" fmla="*/ 2040451 w 3268632"/>
                <a:gd name="connsiteY120" fmla="*/ 612135 h 3585276"/>
                <a:gd name="connsiteX121" fmla="*/ 2005900 w 3268632"/>
                <a:gd name="connsiteY121" fmla="*/ 656464 h 3585276"/>
                <a:gd name="connsiteX122" fmla="*/ 1985691 w 3268632"/>
                <a:gd name="connsiteY122" fmla="*/ 675370 h 3585276"/>
                <a:gd name="connsiteX123" fmla="*/ 1985691 w 3268632"/>
                <a:gd name="connsiteY123" fmla="*/ 675370 h 3585276"/>
                <a:gd name="connsiteX124" fmla="*/ 1891817 w 3268632"/>
                <a:gd name="connsiteY124" fmla="*/ 690363 h 3585276"/>
                <a:gd name="connsiteX125" fmla="*/ 1799899 w 3268632"/>
                <a:gd name="connsiteY125" fmla="*/ 701446 h 3585276"/>
                <a:gd name="connsiteX126" fmla="*/ 1902248 w 3268632"/>
                <a:gd name="connsiteY126" fmla="*/ 606268 h 3585276"/>
                <a:gd name="connsiteX127" fmla="*/ 1902900 w 3268632"/>
                <a:gd name="connsiteY127" fmla="*/ 597141 h 3585276"/>
                <a:gd name="connsiteX128" fmla="*/ 1902900 w 3268632"/>
                <a:gd name="connsiteY128" fmla="*/ 597141 h 3585276"/>
                <a:gd name="connsiteX129" fmla="*/ 1902900 w 3268632"/>
                <a:gd name="connsiteY129" fmla="*/ 597141 h 3585276"/>
                <a:gd name="connsiteX130" fmla="*/ 1915938 w 3268632"/>
                <a:gd name="connsiteY130" fmla="*/ 588015 h 3585276"/>
                <a:gd name="connsiteX131" fmla="*/ 1942014 w 3268632"/>
                <a:gd name="connsiteY131" fmla="*/ 559331 h 3585276"/>
                <a:gd name="connsiteX132" fmla="*/ 2097818 w 3268632"/>
                <a:gd name="connsiteY132" fmla="*/ 414609 h 3585276"/>
                <a:gd name="connsiteX133" fmla="*/ 2310338 w 3268632"/>
                <a:gd name="connsiteY133" fmla="*/ 234684 h 3585276"/>
                <a:gd name="connsiteX134" fmla="*/ 2478528 w 3268632"/>
                <a:gd name="connsiteY134" fmla="*/ 154501 h 3585276"/>
                <a:gd name="connsiteX135" fmla="*/ 2486351 w 3268632"/>
                <a:gd name="connsiteY135" fmla="*/ 141463 h 3585276"/>
                <a:gd name="connsiteX136" fmla="*/ 2473313 w 3268632"/>
                <a:gd name="connsiteY136" fmla="*/ 138855 h 3585276"/>
                <a:gd name="connsiteX137" fmla="*/ 2473313 w 3268632"/>
                <a:gd name="connsiteY137" fmla="*/ 138855 h 3585276"/>
                <a:gd name="connsiteX138" fmla="*/ 2388566 w 3268632"/>
                <a:gd name="connsiteY138" fmla="*/ 163627 h 3585276"/>
                <a:gd name="connsiteX139" fmla="*/ 2468750 w 3268632"/>
                <a:gd name="connsiteY139" fmla="*/ 88659 h 3585276"/>
                <a:gd name="connsiteX140" fmla="*/ 2541763 w 3268632"/>
                <a:gd name="connsiteY140" fmla="*/ 37810 h 3585276"/>
                <a:gd name="connsiteX141" fmla="*/ 2541763 w 3268632"/>
                <a:gd name="connsiteY141" fmla="*/ 37810 h 3585276"/>
                <a:gd name="connsiteX142" fmla="*/ 2569795 w 3268632"/>
                <a:gd name="connsiteY142" fmla="*/ 24772 h 3585276"/>
                <a:gd name="connsiteX143" fmla="*/ 2601086 w 3268632"/>
                <a:gd name="connsiteY143" fmla="*/ 14342 h 3585276"/>
                <a:gd name="connsiteX144" fmla="*/ 2567187 w 3268632"/>
                <a:gd name="connsiteY144" fmla="*/ 0 h 3585276"/>
                <a:gd name="connsiteX145" fmla="*/ 2533288 w 3268632"/>
                <a:gd name="connsiteY145" fmla="*/ 20209 h 3585276"/>
                <a:gd name="connsiteX146" fmla="*/ 2483744 w 3268632"/>
                <a:gd name="connsiteY146" fmla="*/ 49544 h 3585276"/>
                <a:gd name="connsiteX147" fmla="*/ 2455060 w 3268632"/>
                <a:gd name="connsiteY147" fmla="*/ 65190 h 3585276"/>
                <a:gd name="connsiteX148" fmla="*/ 2445282 w 3268632"/>
                <a:gd name="connsiteY148" fmla="*/ 76272 h 3585276"/>
                <a:gd name="connsiteX149" fmla="*/ 2443978 w 3268632"/>
                <a:gd name="connsiteY149" fmla="*/ 78880 h 3585276"/>
                <a:gd name="connsiteX150" fmla="*/ 2415294 w 3268632"/>
                <a:gd name="connsiteY150" fmla="*/ 103652 h 3585276"/>
                <a:gd name="connsiteX151" fmla="*/ 2385958 w 3268632"/>
                <a:gd name="connsiteY151" fmla="*/ 129728 h 3585276"/>
                <a:gd name="connsiteX152" fmla="*/ 2385958 w 3268632"/>
                <a:gd name="connsiteY152" fmla="*/ 129728 h 3585276"/>
                <a:gd name="connsiteX153" fmla="*/ 2379439 w 3268632"/>
                <a:gd name="connsiteY153" fmla="*/ 136899 h 3585276"/>
                <a:gd name="connsiteX154" fmla="*/ 2321420 w 3268632"/>
                <a:gd name="connsiteY154" fmla="*/ 182532 h 3585276"/>
                <a:gd name="connsiteX155" fmla="*/ 2321420 w 3268632"/>
                <a:gd name="connsiteY155" fmla="*/ 182532 h 3585276"/>
                <a:gd name="connsiteX156" fmla="*/ 2305775 w 3268632"/>
                <a:gd name="connsiteY156" fmla="*/ 200786 h 3585276"/>
                <a:gd name="connsiteX157" fmla="*/ 2295996 w 3268632"/>
                <a:gd name="connsiteY157" fmla="*/ 206001 h 3585276"/>
                <a:gd name="connsiteX158" fmla="*/ 2290781 w 3268632"/>
                <a:gd name="connsiteY158" fmla="*/ 211216 h 3585276"/>
                <a:gd name="connsiteX159" fmla="*/ 2236673 w 3268632"/>
                <a:gd name="connsiteY159" fmla="*/ 240552 h 3585276"/>
                <a:gd name="connsiteX160" fmla="*/ 2125198 w 3268632"/>
                <a:gd name="connsiteY160" fmla="*/ 295963 h 3585276"/>
                <a:gd name="connsiteX161" fmla="*/ 2088692 w 3268632"/>
                <a:gd name="connsiteY161" fmla="*/ 329862 h 3585276"/>
                <a:gd name="connsiteX162" fmla="*/ 2073046 w 3268632"/>
                <a:gd name="connsiteY162" fmla="*/ 329862 h 3585276"/>
                <a:gd name="connsiteX163" fmla="*/ 2078261 w 3268632"/>
                <a:gd name="connsiteY163" fmla="*/ 362457 h 3585276"/>
                <a:gd name="connsiteX164" fmla="*/ 2029368 w 3268632"/>
                <a:gd name="connsiteY164" fmla="*/ 432210 h 3585276"/>
                <a:gd name="connsiteX165" fmla="*/ 1965482 w 3268632"/>
                <a:gd name="connsiteY165" fmla="*/ 485666 h 3585276"/>
                <a:gd name="connsiteX166" fmla="*/ 1929627 w 3268632"/>
                <a:gd name="connsiteY166" fmla="*/ 492185 h 3585276"/>
                <a:gd name="connsiteX167" fmla="*/ 1841621 w 3268632"/>
                <a:gd name="connsiteY167" fmla="*/ 440685 h 3585276"/>
                <a:gd name="connsiteX168" fmla="*/ 1856614 w 3268632"/>
                <a:gd name="connsiteY168" fmla="*/ 436122 h 3585276"/>
                <a:gd name="connsiteX169" fmla="*/ 1985691 w 3268632"/>
                <a:gd name="connsiteY169" fmla="*/ 443293 h 3585276"/>
                <a:gd name="connsiteX170" fmla="*/ 2000685 w 3268632"/>
                <a:gd name="connsiteY170" fmla="*/ 440033 h 3585276"/>
                <a:gd name="connsiteX171" fmla="*/ 1990254 w 3268632"/>
                <a:gd name="connsiteY171" fmla="*/ 424388 h 3585276"/>
                <a:gd name="connsiteX172" fmla="*/ 1941362 w 3268632"/>
                <a:gd name="connsiteY172" fmla="*/ 408090 h 3585276"/>
                <a:gd name="connsiteX173" fmla="*/ 1829235 w 3268632"/>
                <a:gd name="connsiteY173" fmla="*/ 384622 h 3585276"/>
                <a:gd name="connsiteX174" fmla="*/ 1818153 w 3268632"/>
                <a:gd name="connsiteY174" fmla="*/ 374843 h 3585276"/>
                <a:gd name="connsiteX175" fmla="*/ 1770564 w 3268632"/>
                <a:gd name="connsiteY175" fmla="*/ 316172 h 3585276"/>
                <a:gd name="connsiteX176" fmla="*/ 1670823 w 3268632"/>
                <a:gd name="connsiteY176" fmla="*/ 292704 h 3585276"/>
                <a:gd name="connsiteX177" fmla="*/ 1653222 w 3268632"/>
                <a:gd name="connsiteY177" fmla="*/ 284229 h 3585276"/>
                <a:gd name="connsiteX178" fmla="*/ 1569126 w 3268632"/>
                <a:gd name="connsiteY178" fmla="*/ 224254 h 3585276"/>
                <a:gd name="connsiteX179" fmla="*/ 1484379 w 3268632"/>
                <a:gd name="connsiteY179" fmla="*/ 134944 h 3585276"/>
                <a:gd name="connsiteX180" fmla="*/ 1439398 w 3268632"/>
                <a:gd name="connsiteY180" fmla="*/ 80184 h 3585276"/>
                <a:gd name="connsiteX181" fmla="*/ 1345524 w 3268632"/>
                <a:gd name="connsiteY181" fmla="*/ 78880 h 3585276"/>
                <a:gd name="connsiteX182" fmla="*/ 1309017 w 3268632"/>
                <a:gd name="connsiteY182" fmla="*/ 97785 h 3585276"/>
                <a:gd name="connsiteX183" fmla="*/ 1241220 w 3268632"/>
                <a:gd name="connsiteY183" fmla="*/ 140159 h 3585276"/>
                <a:gd name="connsiteX184" fmla="*/ 1235353 w 3268632"/>
                <a:gd name="connsiteY184" fmla="*/ 157760 h 3585276"/>
                <a:gd name="connsiteX185" fmla="*/ 1250999 w 3268632"/>
                <a:gd name="connsiteY185" fmla="*/ 161671 h 3585276"/>
                <a:gd name="connsiteX186" fmla="*/ 1302498 w 3268632"/>
                <a:gd name="connsiteY186" fmla="*/ 161020 h 3585276"/>
                <a:gd name="connsiteX187" fmla="*/ 1335094 w 3268632"/>
                <a:gd name="connsiteY187" fmla="*/ 181229 h 3585276"/>
                <a:gd name="connsiteX188" fmla="*/ 1353999 w 3268632"/>
                <a:gd name="connsiteY188" fmla="*/ 260760 h 3585276"/>
                <a:gd name="connsiteX189" fmla="*/ 1370948 w 3268632"/>
                <a:gd name="connsiteY189" fmla="*/ 330514 h 3585276"/>
                <a:gd name="connsiteX190" fmla="*/ 1379423 w 3268632"/>
                <a:gd name="connsiteY190" fmla="*/ 360501 h 3585276"/>
                <a:gd name="connsiteX191" fmla="*/ 1407455 w 3268632"/>
                <a:gd name="connsiteY191" fmla="*/ 413305 h 3585276"/>
                <a:gd name="connsiteX192" fmla="*/ 1534576 w 3268632"/>
                <a:gd name="connsiteY192" fmla="*/ 623218 h 3585276"/>
                <a:gd name="connsiteX193" fmla="*/ 1530012 w 3268632"/>
                <a:gd name="connsiteY193" fmla="*/ 646034 h 3585276"/>
                <a:gd name="connsiteX194" fmla="*/ 1503936 w 3268632"/>
                <a:gd name="connsiteY194" fmla="*/ 678629 h 3585276"/>
                <a:gd name="connsiteX195" fmla="*/ 1450480 w 3268632"/>
                <a:gd name="connsiteY195" fmla="*/ 681889 h 3585276"/>
                <a:gd name="connsiteX196" fmla="*/ 1440050 w 3268632"/>
                <a:gd name="connsiteY196" fmla="*/ 659072 h 3585276"/>
                <a:gd name="connsiteX197" fmla="*/ 1419189 w 3268632"/>
                <a:gd name="connsiteY197" fmla="*/ 609528 h 3585276"/>
                <a:gd name="connsiteX198" fmla="*/ 1425708 w 3268632"/>
                <a:gd name="connsiteY198" fmla="*/ 516958 h 3585276"/>
                <a:gd name="connsiteX199" fmla="*/ 1408107 w 3268632"/>
                <a:gd name="connsiteY199" fmla="*/ 604964 h 3585276"/>
                <a:gd name="connsiteX200" fmla="*/ 1345524 w 3268632"/>
                <a:gd name="connsiteY200" fmla="*/ 607572 h 3585276"/>
                <a:gd name="connsiteX201" fmla="*/ 1333790 w 3268632"/>
                <a:gd name="connsiteY201" fmla="*/ 614743 h 3585276"/>
                <a:gd name="connsiteX202" fmla="*/ 1339657 w 3268632"/>
                <a:gd name="connsiteY202" fmla="*/ 614743 h 3585276"/>
                <a:gd name="connsiteX203" fmla="*/ 1382683 w 3268632"/>
                <a:gd name="connsiteY203" fmla="*/ 621914 h 3585276"/>
                <a:gd name="connsiteX204" fmla="*/ 1404847 w 3268632"/>
                <a:gd name="connsiteY204" fmla="*/ 642123 h 3585276"/>
                <a:gd name="connsiteX205" fmla="*/ 1383986 w 3268632"/>
                <a:gd name="connsiteY205" fmla="*/ 653857 h 3585276"/>
                <a:gd name="connsiteX206" fmla="*/ 1301847 w 3268632"/>
                <a:gd name="connsiteY206" fmla="*/ 653205 h 3585276"/>
                <a:gd name="connsiteX207" fmla="*/ 1227530 w 3268632"/>
                <a:gd name="connsiteY207" fmla="*/ 640819 h 3585276"/>
                <a:gd name="connsiteX208" fmla="*/ 1221011 w 3268632"/>
                <a:gd name="connsiteY208" fmla="*/ 629085 h 3585276"/>
                <a:gd name="connsiteX209" fmla="*/ 1221011 w 3268632"/>
                <a:gd name="connsiteY209" fmla="*/ 629085 h 3585276"/>
                <a:gd name="connsiteX210" fmla="*/ 1252302 w 3268632"/>
                <a:gd name="connsiteY210" fmla="*/ 636907 h 3585276"/>
                <a:gd name="connsiteX211" fmla="*/ 1238612 w 3268632"/>
                <a:gd name="connsiteY211" fmla="*/ 629737 h 3585276"/>
                <a:gd name="connsiteX212" fmla="*/ 1235353 w 3268632"/>
                <a:gd name="connsiteY212" fmla="*/ 627129 h 3585276"/>
                <a:gd name="connsiteX213" fmla="*/ 1221663 w 3268632"/>
                <a:gd name="connsiteY213" fmla="*/ 612135 h 3585276"/>
                <a:gd name="connsiteX214" fmla="*/ 1155169 w 3268632"/>
                <a:gd name="connsiteY214" fmla="*/ 636256 h 3585276"/>
                <a:gd name="connsiteX215" fmla="*/ 1069118 w 3268632"/>
                <a:gd name="connsiteY215" fmla="*/ 634952 h 3585276"/>
                <a:gd name="connsiteX216" fmla="*/ 1040435 w 3268632"/>
                <a:gd name="connsiteY216" fmla="*/ 632344 h 3585276"/>
                <a:gd name="connsiteX217" fmla="*/ 1004580 w 3268632"/>
                <a:gd name="connsiteY217" fmla="*/ 563895 h 3585276"/>
                <a:gd name="connsiteX218" fmla="*/ 977852 w 3268632"/>
                <a:gd name="connsiteY218" fmla="*/ 546293 h 3585276"/>
                <a:gd name="connsiteX219" fmla="*/ 977852 w 3268632"/>
                <a:gd name="connsiteY219" fmla="*/ 546293 h 3585276"/>
                <a:gd name="connsiteX220" fmla="*/ 935478 w 3268632"/>
                <a:gd name="connsiteY220" fmla="*/ 526084 h 3585276"/>
                <a:gd name="connsiteX221" fmla="*/ 968073 w 3268632"/>
                <a:gd name="connsiteY221" fmla="*/ 500008 h 3585276"/>
                <a:gd name="connsiteX222" fmla="*/ 1037175 w 3268632"/>
                <a:gd name="connsiteY222" fmla="*/ 476540 h 3585276"/>
                <a:gd name="connsiteX223" fmla="*/ 1031959 w 3268632"/>
                <a:gd name="connsiteY223" fmla="*/ 472628 h 3585276"/>
                <a:gd name="connsiteX224" fmla="*/ 951776 w 3268632"/>
                <a:gd name="connsiteY224" fmla="*/ 494141 h 3585276"/>
                <a:gd name="connsiteX225" fmla="*/ 925700 w 3268632"/>
                <a:gd name="connsiteY225" fmla="*/ 516306 h 3585276"/>
                <a:gd name="connsiteX226" fmla="*/ 902231 w 3268632"/>
                <a:gd name="connsiteY226" fmla="*/ 501964 h 3585276"/>
                <a:gd name="connsiteX227" fmla="*/ 767940 w 3268632"/>
                <a:gd name="connsiteY227" fmla="*/ 434166 h 3585276"/>
                <a:gd name="connsiteX228" fmla="*/ 743819 w 3268632"/>
                <a:gd name="connsiteY228" fmla="*/ 388533 h 3585276"/>
                <a:gd name="connsiteX229" fmla="*/ 756205 w 3268632"/>
                <a:gd name="connsiteY229" fmla="*/ 377451 h 3585276"/>
                <a:gd name="connsiteX230" fmla="*/ 836389 w 3268632"/>
                <a:gd name="connsiteY230" fmla="*/ 314216 h 3585276"/>
                <a:gd name="connsiteX231" fmla="*/ 885282 w 3268632"/>
                <a:gd name="connsiteY231" fmla="*/ 252286 h 3585276"/>
                <a:gd name="connsiteX232" fmla="*/ 885282 w 3268632"/>
                <a:gd name="connsiteY232" fmla="*/ 252286 h 3585276"/>
                <a:gd name="connsiteX233" fmla="*/ 885282 w 3268632"/>
                <a:gd name="connsiteY233" fmla="*/ 252286 h 3585276"/>
                <a:gd name="connsiteX234" fmla="*/ 881370 w 3268632"/>
                <a:gd name="connsiteY234" fmla="*/ 256197 h 3585276"/>
                <a:gd name="connsiteX235" fmla="*/ 867029 w 3268632"/>
                <a:gd name="connsiteY235" fmla="*/ 270539 h 3585276"/>
                <a:gd name="connsiteX236" fmla="*/ 867029 w 3268632"/>
                <a:gd name="connsiteY236" fmla="*/ 270539 h 3585276"/>
                <a:gd name="connsiteX237" fmla="*/ 831826 w 3268632"/>
                <a:gd name="connsiteY237" fmla="*/ 310305 h 3585276"/>
                <a:gd name="connsiteX238" fmla="*/ 831826 w 3268632"/>
                <a:gd name="connsiteY238" fmla="*/ 310305 h 3585276"/>
                <a:gd name="connsiteX239" fmla="*/ 827263 w 3268632"/>
                <a:gd name="connsiteY239" fmla="*/ 310957 h 3585276"/>
                <a:gd name="connsiteX240" fmla="*/ 787497 w 3268632"/>
                <a:gd name="connsiteY240" fmla="*/ 344204 h 3585276"/>
                <a:gd name="connsiteX241" fmla="*/ 787497 w 3268632"/>
                <a:gd name="connsiteY241" fmla="*/ 344204 h 3585276"/>
                <a:gd name="connsiteX242" fmla="*/ 787497 w 3268632"/>
                <a:gd name="connsiteY242" fmla="*/ 344204 h 3585276"/>
                <a:gd name="connsiteX243" fmla="*/ 779022 w 3268632"/>
                <a:gd name="connsiteY243" fmla="*/ 350723 h 3585276"/>
                <a:gd name="connsiteX244" fmla="*/ 762724 w 3268632"/>
                <a:gd name="connsiteY244" fmla="*/ 364413 h 3585276"/>
                <a:gd name="connsiteX245" fmla="*/ 762724 w 3268632"/>
                <a:gd name="connsiteY245" fmla="*/ 364413 h 3585276"/>
                <a:gd name="connsiteX246" fmla="*/ 762724 w 3268632"/>
                <a:gd name="connsiteY246" fmla="*/ 364413 h 3585276"/>
                <a:gd name="connsiteX247" fmla="*/ 743167 w 3268632"/>
                <a:gd name="connsiteY247" fmla="*/ 380058 h 3585276"/>
                <a:gd name="connsiteX248" fmla="*/ 735344 w 3268632"/>
                <a:gd name="connsiteY248" fmla="*/ 375495 h 3585276"/>
                <a:gd name="connsiteX249" fmla="*/ 700794 w 3268632"/>
                <a:gd name="connsiteY249" fmla="*/ 297919 h 3585276"/>
                <a:gd name="connsiteX250" fmla="*/ 708617 w 3268632"/>
                <a:gd name="connsiteY250" fmla="*/ 265976 h 3585276"/>
                <a:gd name="connsiteX251" fmla="*/ 708617 w 3268632"/>
                <a:gd name="connsiteY251" fmla="*/ 265976 h 3585276"/>
                <a:gd name="connsiteX252" fmla="*/ 714484 w 3268632"/>
                <a:gd name="connsiteY252" fmla="*/ 261412 h 3585276"/>
                <a:gd name="connsiteX253" fmla="*/ 714484 w 3268632"/>
                <a:gd name="connsiteY253" fmla="*/ 261412 h 3585276"/>
                <a:gd name="connsiteX254" fmla="*/ 720351 w 3268632"/>
                <a:gd name="connsiteY254" fmla="*/ 256197 h 3585276"/>
                <a:gd name="connsiteX255" fmla="*/ 749686 w 3268632"/>
                <a:gd name="connsiteY255" fmla="*/ 228817 h 3585276"/>
                <a:gd name="connsiteX256" fmla="*/ 749686 w 3268632"/>
                <a:gd name="connsiteY256" fmla="*/ 228817 h 3585276"/>
                <a:gd name="connsiteX257" fmla="*/ 803142 w 3268632"/>
                <a:gd name="connsiteY257" fmla="*/ 177317 h 3585276"/>
                <a:gd name="connsiteX258" fmla="*/ 803142 w 3268632"/>
                <a:gd name="connsiteY258" fmla="*/ 177317 h 3585276"/>
                <a:gd name="connsiteX259" fmla="*/ 809010 w 3268632"/>
                <a:gd name="connsiteY259" fmla="*/ 163627 h 3585276"/>
                <a:gd name="connsiteX260" fmla="*/ 807706 w 3268632"/>
                <a:gd name="connsiteY260" fmla="*/ 155804 h 3585276"/>
                <a:gd name="connsiteX261" fmla="*/ 807706 w 3268632"/>
                <a:gd name="connsiteY261" fmla="*/ 155804 h 3585276"/>
                <a:gd name="connsiteX262" fmla="*/ 803794 w 3268632"/>
                <a:gd name="connsiteY262" fmla="*/ 158412 h 3585276"/>
                <a:gd name="connsiteX263" fmla="*/ 790756 w 3268632"/>
                <a:gd name="connsiteY263" fmla="*/ 176665 h 3585276"/>
                <a:gd name="connsiteX264" fmla="*/ 781630 w 3268632"/>
                <a:gd name="connsiteY264" fmla="*/ 187096 h 3585276"/>
                <a:gd name="connsiteX265" fmla="*/ 779674 w 3268632"/>
                <a:gd name="connsiteY265" fmla="*/ 191007 h 3585276"/>
                <a:gd name="connsiteX266" fmla="*/ 768592 w 3268632"/>
                <a:gd name="connsiteY266" fmla="*/ 201437 h 3585276"/>
                <a:gd name="connsiteX267" fmla="*/ 744471 w 3268632"/>
                <a:gd name="connsiteY267" fmla="*/ 221646 h 3585276"/>
                <a:gd name="connsiteX268" fmla="*/ 744471 w 3268632"/>
                <a:gd name="connsiteY268" fmla="*/ 221646 h 3585276"/>
                <a:gd name="connsiteX269" fmla="*/ 719699 w 3268632"/>
                <a:gd name="connsiteY269" fmla="*/ 231425 h 3585276"/>
                <a:gd name="connsiteX270" fmla="*/ 719699 w 3268632"/>
                <a:gd name="connsiteY270" fmla="*/ 231425 h 3585276"/>
                <a:gd name="connsiteX271" fmla="*/ 710572 w 3268632"/>
                <a:gd name="connsiteY271" fmla="*/ 240552 h 3585276"/>
                <a:gd name="connsiteX272" fmla="*/ 709268 w 3268632"/>
                <a:gd name="connsiteY272" fmla="*/ 244463 h 3585276"/>
                <a:gd name="connsiteX273" fmla="*/ 681237 w 3268632"/>
                <a:gd name="connsiteY273" fmla="*/ 272495 h 3585276"/>
                <a:gd name="connsiteX274" fmla="*/ 680585 w 3268632"/>
                <a:gd name="connsiteY274" fmla="*/ 275754 h 3585276"/>
                <a:gd name="connsiteX275" fmla="*/ 649946 w 3268632"/>
                <a:gd name="connsiteY275" fmla="*/ 273798 h 3585276"/>
                <a:gd name="connsiteX276" fmla="*/ 589319 w 3268632"/>
                <a:gd name="connsiteY276" fmla="*/ 276406 h 3585276"/>
                <a:gd name="connsiteX277" fmla="*/ 670806 w 3268632"/>
                <a:gd name="connsiteY277" fmla="*/ 295311 h 3585276"/>
                <a:gd name="connsiteX278" fmla="*/ 691667 w 3268632"/>
                <a:gd name="connsiteY278" fmla="*/ 370932 h 3585276"/>
                <a:gd name="connsiteX279" fmla="*/ 597793 w 3268632"/>
                <a:gd name="connsiteY279" fmla="*/ 457635 h 3585276"/>
                <a:gd name="connsiteX280" fmla="*/ 627781 w 3268632"/>
                <a:gd name="connsiteY280" fmla="*/ 425040 h 3585276"/>
                <a:gd name="connsiteX281" fmla="*/ 665591 w 3268632"/>
                <a:gd name="connsiteY281" fmla="*/ 398964 h 3585276"/>
                <a:gd name="connsiteX282" fmla="*/ 686452 w 3268632"/>
                <a:gd name="connsiteY282" fmla="*/ 382014 h 3585276"/>
                <a:gd name="connsiteX283" fmla="*/ 691015 w 3268632"/>
                <a:gd name="connsiteY283" fmla="*/ 379406 h 3585276"/>
                <a:gd name="connsiteX284" fmla="*/ 700142 w 3268632"/>
                <a:gd name="connsiteY284" fmla="*/ 409394 h 3585276"/>
                <a:gd name="connsiteX285" fmla="*/ 712528 w 3268632"/>
                <a:gd name="connsiteY285" fmla="*/ 445249 h 3585276"/>
                <a:gd name="connsiteX286" fmla="*/ 833782 w 3268632"/>
                <a:gd name="connsiteY286" fmla="*/ 517610 h 3585276"/>
                <a:gd name="connsiteX287" fmla="*/ 861162 w 3268632"/>
                <a:gd name="connsiteY287" fmla="*/ 531299 h 3585276"/>
                <a:gd name="connsiteX288" fmla="*/ 861162 w 3268632"/>
                <a:gd name="connsiteY288" fmla="*/ 531299 h 3585276"/>
                <a:gd name="connsiteX289" fmla="*/ 863769 w 3268632"/>
                <a:gd name="connsiteY289" fmla="*/ 531951 h 3585276"/>
                <a:gd name="connsiteX290" fmla="*/ 820092 w 3268632"/>
                <a:gd name="connsiteY290" fmla="*/ 586059 h 3585276"/>
                <a:gd name="connsiteX291" fmla="*/ 766636 w 3268632"/>
                <a:gd name="connsiteY291" fmla="*/ 630388 h 3585276"/>
                <a:gd name="connsiteX292" fmla="*/ 770547 w 3268632"/>
                <a:gd name="connsiteY292" fmla="*/ 639515 h 3585276"/>
                <a:gd name="connsiteX293" fmla="*/ 750338 w 3268632"/>
                <a:gd name="connsiteY293" fmla="*/ 647338 h 3585276"/>
                <a:gd name="connsiteX294" fmla="*/ 750338 w 3268632"/>
                <a:gd name="connsiteY294" fmla="*/ 647338 h 3585276"/>
                <a:gd name="connsiteX295" fmla="*/ 652553 w 3268632"/>
                <a:gd name="connsiteY295" fmla="*/ 636256 h 3585276"/>
                <a:gd name="connsiteX296" fmla="*/ 647990 w 3268632"/>
                <a:gd name="connsiteY296" fmla="*/ 611483 h 3585276"/>
                <a:gd name="connsiteX297" fmla="*/ 701446 w 3268632"/>
                <a:gd name="connsiteY297" fmla="*/ 543034 h 3585276"/>
                <a:gd name="connsiteX298" fmla="*/ 695579 w 3268632"/>
                <a:gd name="connsiteY298" fmla="*/ 542382 h 3585276"/>
                <a:gd name="connsiteX299" fmla="*/ 631692 w 3268632"/>
                <a:gd name="connsiteY299" fmla="*/ 622566 h 3585276"/>
                <a:gd name="connsiteX300" fmla="*/ 603009 w 3268632"/>
                <a:gd name="connsiteY300" fmla="*/ 632344 h 3585276"/>
                <a:gd name="connsiteX301" fmla="*/ 479800 w 3268632"/>
                <a:gd name="connsiteY301" fmla="*/ 621914 h 3585276"/>
                <a:gd name="connsiteX302" fmla="*/ 491534 w 3268632"/>
                <a:gd name="connsiteY302" fmla="*/ 593882 h 3585276"/>
                <a:gd name="connsiteX303" fmla="*/ 518261 w 3268632"/>
                <a:gd name="connsiteY303" fmla="*/ 563895 h 3585276"/>
                <a:gd name="connsiteX304" fmla="*/ 466109 w 3268632"/>
                <a:gd name="connsiteY304" fmla="*/ 608224 h 3585276"/>
                <a:gd name="connsiteX305" fmla="*/ 420476 w 3268632"/>
                <a:gd name="connsiteY305" fmla="*/ 616698 h 3585276"/>
                <a:gd name="connsiteX306" fmla="*/ 414609 w 3268632"/>
                <a:gd name="connsiteY306" fmla="*/ 616698 h 3585276"/>
                <a:gd name="connsiteX307" fmla="*/ 376147 w 3268632"/>
                <a:gd name="connsiteY307" fmla="*/ 606920 h 3585276"/>
                <a:gd name="connsiteX308" fmla="*/ 376147 w 3268632"/>
                <a:gd name="connsiteY308" fmla="*/ 606920 h 3585276"/>
                <a:gd name="connsiteX309" fmla="*/ 376147 w 3268632"/>
                <a:gd name="connsiteY309" fmla="*/ 606920 h 3585276"/>
                <a:gd name="connsiteX310" fmla="*/ 297919 w 3268632"/>
                <a:gd name="connsiteY310" fmla="*/ 602357 h 3585276"/>
                <a:gd name="connsiteX311" fmla="*/ 297919 w 3268632"/>
                <a:gd name="connsiteY311" fmla="*/ 602357 h 3585276"/>
                <a:gd name="connsiteX312" fmla="*/ 292704 w 3268632"/>
                <a:gd name="connsiteY312" fmla="*/ 595838 h 3585276"/>
                <a:gd name="connsiteX313" fmla="*/ 292704 w 3268632"/>
                <a:gd name="connsiteY313" fmla="*/ 595838 h 3585276"/>
                <a:gd name="connsiteX314" fmla="*/ 292704 w 3268632"/>
                <a:gd name="connsiteY314" fmla="*/ 595838 h 3585276"/>
                <a:gd name="connsiteX315" fmla="*/ 273147 w 3268632"/>
                <a:gd name="connsiteY315" fmla="*/ 608224 h 3585276"/>
                <a:gd name="connsiteX316" fmla="*/ 189051 w 3268632"/>
                <a:gd name="connsiteY316" fmla="*/ 590622 h 3585276"/>
                <a:gd name="connsiteX317" fmla="*/ 178621 w 3268632"/>
                <a:gd name="connsiteY317" fmla="*/ 578236 h 3585276"/>
                <a:gd name="connsiteX318" fmla="*/ 230121 w 3268632"/>
                <a:gd name="connsiteY318" fmla="*/ 518913 h 3585276"/>
                <a:gd name="connsiteX319" fmla="*/ 202089 w 3268632"/>
                <a:gd name="connsiteY319" fmla="*/ 532603 h 3585276"/>
                <a:gd name="connsiteX320" fmla="*/ 173406 w 3268632"/>
                <a:gd name="connsiteY320" fmla="*/ 561939 h 3585276"/>
                <a:gd name="connsiteX321" fmla="*/ 165583 w 3268632"/>
                <a:gd name="connsiteY321" fmla="*/ 566502 h 3585276"/>
                <a:gd name="connsiteX322" fmla="*/ 188400 w 3268632"/>
                <a:gd name="connsiteY322" fmla="*/ 521521 h 3585276"/>
                <a:gd name="connsiteX323" fmla="*/ 243159 w 3268632"/>
                <a:gd name="connsiteY323" fmla="*/ 483711 h 3585276"/>
                <a:gd name="connsiteX324" fmla="*/ 191007 w 3268632"/>
                <a:gd name="connsiteY324" fmla="*/ 453723 h 3585276"/>
                <a:gd name="connsiteX325" fmla="*/ 182532 w 3268632"/>
                <a:gd name="connsiteY325" fmla="*/ 453723 h 3585276"/>
                <a:gd name="connsiteX326" fmla="*/ 183184 w 3268632"/>
                <a:gd name="connsiteY326" fmla="*/ 464806 h 3585276"/>
                <a:gd name="connsiteX327" fmla="*/ 218387 w 3268632"/>
                <a:gd name="connsiteY327" fmla="*/ 486970 h 3585276"/>
                <a:gd name="connsiteX328" fmla="*/ 135595 w 3268632"/>
                <a:gd name="connsiteY328" fmla="*/ 533907 h 3585276"/>
                <a:gd name="connsiteX329" fmla="*/ 0 w 3268632"/>
                <a:gd name="connsiteY329" fmla="*/ 531299 h 3585276"/>
                <a:gd name="connsiteX330" fmla="*/ 0 w 3268632"/>
                <a:gd name="connsiteY330" fmla="*/ 538470 h 3585276"/>
                <a:gd name="connsiteX331" fmla="*/ 71709 w 3268632"/>
                <a:gd name="connsiteY331" fmla="*/ 538470 h 3585276"/>
                <a:gd name="connsiteX332" fmla="*/ 114735 w 3268632"/>
                <a:gd name="connsiteY332" fmla="*/ 545641 h 3585276"/>
                <a:gd name="connsiteX333" fmla="*/ 121254 w 3268632"/>
                <a:gd name="connsiteY333" fmla="*/ 547597 h 3585276"/>
                <a:gd name="connsiteX334" fmla="*/ 121254 w 3268632"/>
                <a:gd name="connsiteY334" fmla="*/ 547597 h 3585276"/>
                <a:gd name="connsiteX335" fmla="*/ 127121 w 3268632"/>
                <a:gd name="connsiteY335" fmla="*/ 567806 h 3585276"/>
                <a:gd name="connsiteX336" fmla="*/ 175362 w 3268632"/>
                <a:gd name="connsiteY336" fmla="*/ 612135 h 3585276"/>
                <a:gd name="connsiteX337" fmla="*/ 131684 w 3268632"/>
                <a:gd name="connsiteY337" fmla="*/ 632344 h 3585276"/>
                <a:gd name="connsiteX338" fmla="*/ 131684 w 3268632"/>
                <a:gd name="connsiteY338" fmla="*/ 632344 h 3585276"/>
                <a:gd name="connsiteX339" fmla="*/ 132336 w 3268632"/>
                <a:gd name="connsiteY339" fmla="*/ 636256 h 3585276"/>
                <a:gd name="connsiteX340" fmla="*/ 125817 w 3268632"/>
                <a:gd name="connsiteY340" fmla="*/ 639515 h 3585276"/>
                <a:gd name="connsiteX341" fmla="*/ 120602 w 3268632"/>
                <a:gd name="connsiteY341" fmla="*/ 642123 h 3585276"/>
                <a:gd name="connsiteX342" fmla="*/ 120602 w 3268632"/>
                <a:gd name="connsiteY342" fmla="*/ 642123 h 3585276"/>
                <a:gd name="connsiteX343" fmla="*/ 120602 w 3268632"/>
                <a:gd name="connsiteY343" fmla="*/ 642123 h 3585276"/>
                <a:gd name="connsiteX344" fmla="*/ 120602 w 3268632"/>
                <a:gd name="connsiteY344" fmla="*/ 642123 h 3585276"/>
                <a:gd name="connsiteX345" fmla="*/ 96481 w 3268632"/>
                <a:gd name="connsiteY345" fmla="*/ 676022 h 3585276"/>
                <a:gd name="connsiteX346" fmla="*/ 96481 w 3268632"/>
                <a:gd name="connsiteY346" fmla="*/ 676022 h 3585276"/>
                <a:gd name="connsiteX347" fmla="*/ 145374 w 3268632"/>
                <a:gd name="connsiteY347" fmla="*/ 646034 h 3585276"/>
                <a:gd name="connsiteX348" fmla="*/ 174058 w 3268632"/>
                <a:gd name="connsiteY348" fmla="*/ 635604 h 3585276"/>
                <a:gd name="connsiteX349" fmla="*/ 174058 w 3268632"/>
                <a:gd name="connsiteY349" fmla="*/ 635604 h 3585276"/>
                <a:gd name="connsiteX350" fmla="*/ 174058 w 3268632"/>
                <a:gd name="connsiteY350" fmla="*/ 635604 h 3585276"/>
                <a:gd name="connsiteX351" fmla="*/ 179273 w 3268632"/>
                <a:gd name="connsiteY351" fmla="*/ 638863 h 3585276"/>
                <a:gd name="connsiteX352" fmla="*/ 184488 w 3268632"/>
                <a:gd name="connsiteY352" fmla="*/ 634952 h 3585276"/>
                <a:gd name="connsiteX353" fmla="*/ 190355 w 3268632"/>
                <a:gd name="connsiteY353" fmla="*/ 621914 h 3585276"/>
                <a:gd name="connsiteX354" fmla="*/ 190355 w 3268632"/>
                <a:gd name="connsiteY354" fmla="*/ 621914 h 3585276"/>
                <a:gd name="connsiteX355" fmla="*/ 205349 w 3268632"/>
                <a:gd name="connsiteY355" fmla="*/ 625825 h 3585276"/>
                <a:gd name="connsiteX356" fmla="*/ 337685 w 3268632"/>
                <a:gd name="connsiteY356" fmla="*/ 646686 h 3585276"/>
                <a:gd name="connsiteX357" fmla="*/ 397008 w 3268632"/>
                <a:gd name="connsiteY357" fmla="*/ 646686 h 3585276"/>
                <a:gd name="connsiteX358" fmla="*/ 404179 w 3268632"/>
                <a:gd name="connsiteY358" fmla="*/ 648642 h 3585276"/>
                <a:gd name="connsiteX359" fmla="*/ 406786 w 3268632"/>
                <a:gd name="connsiteY359" fmla="*/ 661680 h 3585276"/>
                <a:gd name="connsiteX360" fmla="*/ 401571 w 3268632"/>
                <a:gd name="connsiteY360" fmla="*/ 670806 h 3585276"/>
                <a:gd name="connsiteX361" fmla="*/ 382014 w 3268632"/>
                <a:gd name="connsiteY361" fmla="*/ 676673 h 3585276"/>
                <a:gd name="connsiteX362" fmla="*/ 382014 w 3268632"/>
                <a:gd name="connsiteY362" fmla="*/ 676673 h 3585276"/>
                <a:gd name="connsiteX363" fmla="*/ 371584 w 3268632"/>
                <a:gd name="connsiteY363" fmla="*/ 690363 h 3585276"/>
                <a:gd name="connsiteX364" fmla="*/ 350723 w 3268632"/>
                <a:gd name="connsiteY364" fmla="*/ 709920 h 3585276"/>
                <a:gd name="connsiteX365" fmla="*/ 353982 w 3268632"/>
                <a:gd name="connsiteY365" fmla="*/ 717743 h 3585276"/>
                <a:gd name="connsiteX366" fmla="*/ 370932 w 3268632"/>
                <a:gd name="connsiteY366" fmla="*/ 703401 h 3585276"/>
                <a:gd name="connsiteX367" fmla="*/ 370932 w 3268632"/>
                <a:gd name="connsiteY367" fmla="*/ 703401 h 3585276"/>
                <a:gd name="connsiteX368" fmla="*/ 413306 w 3268632"/>
                <a:gd name="connsiteY368" fmla="*/ 676022 h 3585276"/>
                <a:gd name="connsiteX369" fmla="*/ 413306 w 3268632"/>
                <a:gd name="connsiteY369" fmla="*/ 676022 h 3585276"/>
                <a:gd name="connsiteX370" fmla="*/ 413306 w 3268632"/>
                <a:gd name="connsiteY370" fmla="*/ 676022 h 3585276"/>
                <a:gd name="connsiteX371" fmla="*/ 435470 w 3268632"/>
                <a:gd name="connsiteY371" fmla="*/ 657116 h 3585276"/>
                <a:gd name="connsiteX372" fmla="*/ 478496 w 3268632"/>
                <a:gd name="connsiteY372" fmla="*/ 660376 h 3585276"/>
                <a:gd name="connsiteX373" fmla="*/ 478496 w 3268632"/>
                <a:gd name="connsiteY373" fmla="*/ 660376 h 3585276"/>
                <a:gd name="connsiteX374" fmla="*/ 514350 w 3268632"/>
                <a:gd name="connsiteY374" fmla="*/ 661680 h 3585276"/>
                <a:gd name="connsiteX375" fmla="*/ 511091 w 3268632"/>
                <a:gd name="connsiteY375" fmla="*/ 668199 h 3585276"/>
                <a:gd name="connsiteX376" fmla="*/ 480451 w 3268632"/>
                <a:gd name="connsiteY376" fmla="*/ 681889 h 3585276"/>
                <a:gd name="connsiteX377" fmla="*/ 480451 w 3268632"/>
                <a:gd name="connsiteY377" fmla="*/ 681889 h 3585276"/>
                <a:gd name="connsiteX378" fmla="*/ 462198 w 3268632"/>
                <a:gd name="connsiteY378" fmla="*/ 700794 h 3585276"/>
                <a:gd name="connsiteX379" fmla="*/ 462850 w 3268632"/>
                <a:gd name="connsiteY379" fmla="*/ 707965 h 3585276"/>
                <a:gd name="connsiteX380" fmla="*/ 466109 w 3268632"/>
                <a:gd name="connsiteY380" fmla="*/ 709920 h 3585276"/>
                <a:gd name="connsiteX381" fmla="*/ 466109 w 3268632"/>
                <a:gd name="connsiteY381" fmla="*/ 709920 h 3585276"/>
                <a:gd name="connsiteX382" fmla="*/ 466109 w 3268632"/>
                <a:gd name="connsiteY382" fmla="*/ 709920 h 3585276"/>
                <a:gd name="connsiteX383" fmla="*/ 544337 w 3268632"/>
                <a:gd name="connsiteY383" fmla="*/ 666243 h 3585276"/>
                <a:gd name="connsiteX384" fmla="*/ 544337 w 3268632"/>
                <a:gd name="connsiteY384" fmla="*/ 666243 h 3585276"/>
                <a:gd name="connsiteX385" fmla="*/ 548249 w 3268632"/>
                <a:gd name="connsiteY385" fmla="*/ 664939 h 3585276"/>
                <a:gd name="connsiteX386" fmla="*/ 554116 w 3268632"/>
                <a:gd name="connsiteY386" fmla="*/ 662984 h 3585276"/>
                <a:gd name="connsiteX387" fmla="*/ 559331 w 3268632"/>
                <a:gd name="connsiteY387" fmla="*/ 661028 h 3585276"/>
                <a:gd name="connsiteX388" fmla="*/ 583452 w 3268632"/>
                <a:gd name="connsiteY388" fmla="*/ 664939 h 3585276"/>
                <a:gd name="connsiteX389" fmla="*/ 635604 w 3268632"/>
                <a:gd name="connsiteY389" fmla="*/ 672762 h 3585276"/>
                <a:gd name="connsiteX390" fmla="*/ 642123 w 3268632"/>
                <a:gd name="connsiteY390" fmla="*/ 674718 h 3585276"/>
                <a:gd name="connsiteX391" fmla="*/ 642123 w 3268632"/>
                <a:gd name="connsiteY391" fmla="*/ 674718 h 3585276"/>
                <a:gd name="connsiteX392" fmla="*/ 639515 w 3268632"/>
                <a:gd name="connsiteY392" fmla="*/ 685148 h 3585276"/>
                <a:gd name="connsiteX393" fmla="*/ 636908 w 3268632"/>
                <a:gd name="connsiteY393" fmla="*/ 694927 h 3585276"/>
                <a:gd name="connsiteX394" fmla="*/ 642775 w 3268632"/>
                <a:gd name="connsiteY394" fmla="*/ 700142 h 3585276"/>
                <a:gd name="connsiteX395" fmla="*/ 632344 w 3268632"/>
                <a:gd name="connsiteY395" fmla="*/ 714484 h 3585276"/>
                <a:gd name="connsiteX396" fmla="*/ 627129 w 3268632"/>
                <a:gd name="connsiteY396" fmla="*/ 714484 h 3585276"/>
                <a:gd name="connsiteX397" fmla="*/ 627129 w 3268632"/>
                <a:gd name="connsiteY397" fmla="*/ 719699 h 3585276"/>
                <a:gd name="connsiteX398" fmla="*/ 627129 w 3268632"/>
                <a:gd name="connsiteY398" fmla="*/ 723610 h 3585276"/>
                <a:gd name="connsiteX399" fmla="*/ 626477 w 3268632"/>
                <a:gd name="connsiteY399" fmla="*/ 724262 h 3585276"/>
                <a:gd name="connsiteX400" fmla="*/ 626477 w 3268632"/>
                <a:gd name="connsiteY400" fmla="*/ 734041 h 3585276"/>
                <a:gd name="connsiteX401" fmla="*/ 627781 w 3268632"/>
                <a:gd name="connsiteY401" fmla="*/ 735345 h 3585276"/>
                <a:gd name="connsiteX402" fmla="*/ 627781 w 3268632"/>
                <a:gd name="connsiteY402" fmla="*/ 735345 h 3585276"/>
                <a:gd name="connsiteX403" fmla="*/ 632344 w 3268632"/>
                <a:gd name="connsiteY403" fmla="*/ 737952 h 3585276"/>
                <a:gd name="connsiteX404" fmla="*/ 637559 w 3268632"/>
                <a:gd name="connsiteY404" fmla="*/ 733389 h 3585276"/>
                <a:gd name="connsiteX405" fmla="*/ 637559 w 3268632"/>
                <a:gd name="connsiteY405" fmla="*/ 733389 h 3585276"/>
                <a:gd name="connsiteX406" fmla="*/ 639515 w 3268632"/>
                <a:gd name="connsiteY406" fmla="*/ 723610 h 3585276"/>
                <a:gd name="connsiteX407" fmla="*/ 642775 w 3268632"/>
                <a:gd name="connsiteY407" fmla="*/ 719699 h 3585276"/>
                <a:gd name="connsiteX408" fmla="*/ 653205 w 3268632"/>
                <a:gd name="connsiteY408" fmla="*/ 704705 h 3585276"/>
                <a:gd name="connsiteX409" fmla="*/ 653205 w 3268632"/>
                <a:gd name="connsiteY409" fmla="*/ 704705 h 3585276"/>
                <a:gd name="connsiteX410" fmla="*/ 651901 w 3268632"/>
                <a:gd name="connsiteY410" fmla="*/ 700142 h 3585276"/>
                <a:gd name="connsiteX411" fmla="*/ 668851 w 3268632"/>
                <a:gd name="connsiteY411" fmla="*/ 690363 h 3585276"/>
                <a:gd name="connsiteX412" fmla="*/ 672762 w 3268632"/>
                <a:gd name="connsiteY412" fmla="*/ 685148 h 3585276"/>
                <a:gd name="connsiteX413" fmla="*/ 715787 w 3268632"/>
                <a:gd name="connsiteY413" fmla="*/ 690363 h 3585276"/>
                <a:gd name="connsiteX414" fmla="*/ 865073 w 3268632"/>
                <a:gd name="connsiteY414" fmla="*/ 704053 h 3585276"/>
                <a:gd name="connsiteX415" fmla="*/ 885934 w 3268632"/>
                <a:gd name="connsiteY415" fmla="*/ 709268 h 3585276"/>
                <a:gd name="connsiteX416" fmla="*/ 876807 w 3268632"/>
                <a:gd name="connsiteY416" fmla="*/ 715787 h 3585276"/>
                <a:gd name="connsiteX417" fmla="*/ 812269 w 3268632"/>
                <a:gd name="connsiteY417" fmla="*/ 760117 h 3585276"/>
                <a:gd name="connsiteX418" fmla="*/ 764680 w 3268632"/>
                <a:gd name="connsiteY418" fmla="*/ 794016 h 3585276"/>
                <a:gd name="connsiteX419" fmla="*/ 756858 w 3268632"/>
                <a:gd name="connsiteY419" fmla="*/ 789452 h 3585276"/>
                <a:gd name="connsiteX420" fmla="*/ 741863 w 3268632"/>
                <a:gd name="connsiteY420" fmla="*/ 804446 h 3585276"/>
                <a:gd name="connsiteX421" fmla="*/ 776415 w 3268632"/>
                <a:gd name="connsiteY421" fmla="*/ 800535 h 3585276"/>
                <a:gd name="connsiteX422" fmla="*/ 776415 w 3268632"/>
                <a:gd name="connsiteY422" fmla="*/ 800535 h 3585276"/>
                <a:gd name="connsiteX423" fmla="*/ 855294 w 3268632"/>
                <a:gd name="connsiteY423" fmla="*/ 745123 h 3585276"/>
                <a:gd name="connsiteX424" fmla="*/ 889845 w 3268632"/>
                <a:gd name="connsiteY424" fmla="*/ 725566 h 3585276"/>
                <a:gd name="connsiteX425" fmla="*/ 895712 w 3268632"/>
                <a:gd name="connsiteY425" fmla="*/ 718395 h 3585276"/>
                <a:gd name="connsiteX426" fmla="*/ 900276 w 3268632"/>
                <a:gd name="connsiteY426" fmla="*/ 711876 h 3585276"/>
                <a:gd name="connsiteX427" fmla="*/ 900276 w 3268632"/>
                <a:gd name="connsiteY427" fmla="*/ 711876 h 3585276"/>
                <a:gd name="connsiteX428" fmla="*/ 954383 w 3268632"/>
                <a:gd name="connsiteY428" fmla="*/ 708617 h 3585276"/>
                <a:gd name="connsiteX429" fmla="*/ 960250 w 3268632"/>
                <a:gd name="connsiteY429" fmla="*/ 710572 h 3585276"/>
                <a:gd name="connsiteX430" fmla="*/ 987630 w 3268632"/>
                <a:gd name="connsiteY430" fmla="*/ 711876 h 3585276"/>
                <a:gd name="connsiteX431" fmla="*/ 1016966 w 3268632"/>
                <a:gd name="connsiteY431" fmla="*/ 712528 h 3585276"/>
                <a:gd name="connsiteX432" fmla="*/ 1016966 w 3268632"/>
                <a:gd name="connsiteY432" fmla="*/ 712528 h 3585276"/>
                <a:gd name="connsiteX433" fmla="*/ 1016966 w 3268632"/>
                <a:gd name="connsiteY433" fmla="*/ 712528 h 3585276"/>
                <a:gd name="connsiteX434" fmla="*/ 1091934 w 3268632"/>
                <a:gd name="connsiteY434" fmla="*/ 721003 h 3585276"/>
                <a:gd name="connsiteX435" fmla="*/ 1059992 w 3268632"/>
                <a:gd name="connsiteY435" fmla="*/ 728826 h 3585276"/>
                <a:gd name="connsiteX436" fmla="*/ 1018921 w 3268632"/>
                <a:gd name="connsiteY436" fmla="*/ 737300 h 3585276"/>
                <a:gd name="connsiteX437" fmla="*/ 1136264 w 3268632"/>
                <a:gd name="connsiteY437" fmla="*/ 733389 h 3585276"/>
                <a:gd name="connsiteX438" fmla="*/ 1159732 w 3268632"/>
                <a:gd name="connsiteY438" fmla="*/ 728826 h 3585276"/>
                <a:gd name="connsiteX439" fmla="*/ 1179289 w 3268632"/>
                <a:gd name="connsiteY439" fmla="*/ 731433 h 3585276"/>
                <a:gd name="connsiteX440" fmla="*/ 1174074 w 3268632"/>
                <a:gd name="connsiteY440" fmla="*/ 738604 h 3585276"/>
                <a:gd name="connsiteX441" fmla="*/ 1134960 w 3268632"/>
                <a:gd name="connsiteY441" fmla="*/ 774459 h 3585276"/>
                <a:gd name="connsiteX442" fmla="*/ 1095194 w 3268632"/>
                <a:gd name="connsiteY442" fmla="*/ 809661 h 3585276"/>
                <a:gd name="connsiteX443" fmla="*/ 1114751 w 3268632"/>
                <a:gd name="connsiteY443" fmla="*/ 809009 h 3585276"/>
                <a:gd name="connsiteX444" fmla="*/ 1114751 w 3268632"/>
                <a:gd name="connsiteY444" fmla="*/ 809009 h 3585276"/>
                <a:gd name="connsiteX445" fmla="*/ 1123226 w 3268632"/>
                <a:gd name="connsiteY445" fmla="*/ 797927 h 3585276"/>
                <a:gd name="connsiteX446" fmla="*/ 1190372 w 3268632"/>
                <a:gd name="connsiteY446" fmla="*/ 740560 h 3585276"/>
                <a:gd name="connsiteX447" fmla="*/ 1198846 w 3268632"/>
                <a:gd name="connsiteY447" fmla="*/ 731433 h 3585276"/>
                <a:gd name="connsiteX448" fmla="*/ 1213840 w 3268632"/>
                <a:gd name="connsiteY448" fmla="*/ 731433 h 3585276"/>
                <a:gd name="connsiteX449" fmla="*/ 1233397 w 3268632"/>
                <a:gd name="connsiteY449" fmla="*/ 731433 h 3585276"/>
                <a:gd name="connsiteX450" fmla="*/ 1321404 w 3268632"/>
                <a:gd name="connsiteY450" fmla="*/ 741864 h 3585276"/>
                <a:gd name="connsiteX451" fmla="*/ 1312929 w 3268632"/>
                <a:gd name="connsiteY451" fmla="*/ 747731 h 3585276"/>
                <a:gd name="connsiteX452" fmla="*/ 1205365 w 3268632"/>
                <a:gd name="connsiteY452" fmla="*/ 825307 h 3585276"/>
                <a:gd name="connsiteX453" fmla="*/ 1209277 w 3268632"/>
                <a:gd name="connsiteY453" fmla="*/ 830522 h 3585276"/>
                <a:gd name="connsiteX454" fmla="*/ 1329227 w 3268632"/>
                <a:gd name="connsiteY454" fmla="*/ 750338 h 3585276"/>
                <a:gd name="connsiteX455" fmla="*/ 1324663 w 3268632"/>
                <a:gd name="connsiteY455" fmla="*/ 749686 h 3585276"/>
                <a:gd name="connsiteX456" fmla="*/ 1342265 w 3268632"/>
                <a:gd name="connsiteY456" fmla="*/ 742515 h 3585276"/>
                <a:gd name="connsiteX457" fmla="*/ 1346828 w 3268632"/>
                <a:gd name="connsiteY457" fmla="*/ 743167 h 3585276"/>
                <a:gd name="connsiteX458" fmla="*/ 1345524 w 3268632"/>
                <a:gd name="connsiteY458" fmla="*/ 751642 h 3585276"/>
                <a:gd name="connsiteX459" fmla="*/ 1342265 w 3268632"/>
                <a:gd name="connsiteY459" fmla="*/ 778370 h 3585276"/>
                <a:gd name="connsiteX460" fmla="*/ 1357910 w 3268632"/>
                <a:gd name="connsiteY460" fmla="*/ 806402 h 3585276"/>
                <a:gd name="connsiteX461" fmla="*/ 1357910 w 3268632"/>
                <a:gd name="connsiteY461" fmla="*/ 806402 h 3585276"/>
                <a:gd name="connsiteX462" fmla="*/ 1359866 w 3268632"/>
                <a:gd name="connsiteY462" fmla="*/ 795319 h 3585276"/>
                <a:gd name="connsiteX463" fmla="*/ 1387898 w 3268632"/>
                <a:gd name="connsiteY463" fmla="*/ 755553 h 3585276"/>
                <a:gd name="connsiteX464" fmla="*/ 1391809 w 3268632"/>
                <a:gd name="connsiteY464" fmla="*/ 747079 h 3585276"/>
                <a:gd name="connsiteX465" fmla="*/ 1450480 w 3268632"/>
                <a:gd name="connsiteY465" fmla="*/ 750990 h 3585276"/>
                <a:gd name="connsiteX466" fmla="*/ 1451132 w 3268632"/>
                <a:gd name="connsiteY466" fmla="*/ 762724 h 3585276"/>
                <a:gd name="connsiteX467" fmla="*/ 1446569 w 3268632"/>
                <a:gd name="connsiteY467" fmla="*/ 767288 h 3585276"/>
                <a:gd name="connsiteX468" fmla="*/ 1442657 w 3268632"/>
                <a:gd name="connsiteY468" fmla="*/ 771199 h 3585276"/>
                <a:gd name="connsiteX469" fmla="*/ 1410714 w 3268632"/>
                <a:gd name="connsiteY469" fmla="*/ 801838 h 3585276"/>
                <a:gd name="connsiteX470" fmla="*/ 1391809 w 3268632"/>
                <a:gd name="connsiteY470" fmla="*/ 817484 h 3585276"/>
                <a:gd name="connsiteX471" fmla="*/ 1387898 w 3268632"/>
                <a:gd name="connsiteY471" fmla="*/ 820744 h 3585276"/>
                <a:gd name="connsiteX472" fmla="*/ 1376164 w 3268632"/>
                <a:gd name="connsiteY472" fmla="*/ 840301 h 3585276"/>
                <a:gd name="connsiteX473" fmla="*/ 1376164 w 3268632"/>
                <a:gd name="connsiteY473" fmla="*/ 840301 h 3585276"/>
                <a:gd name="connsiteX474" fmla="*/ 1391157 w 3268632"/>
                <a:gd name="connsiteY474" fmla="*/ 835085 h 3585276"/>
                <a:gd name="connsiteX475" fmla="*/ 1408759 w 3268632"/>
                <a:gd name="connsiteY475" fmla="*/ 816180 h 3585276"/>
                <a:gd name="connsiteX476" fmla="*/ 1468733 w 3268632"/>
                <a:gd name="connsiteY476" fmla="*/ 767288 h 3585276"/>
                <a:gd name="connsiteX477" fmla="*/ 1475904 w 3268632"/>
                <a:gd name="connsiteY477" fmla="*/ 757509 h 3585276"/>
                <a:gd name="connsiteX478" fmla="*/ 1475904 w 3268632"/>
                <a:gd name="connsiteY478" fmla="*/ 757509 h 3585276"/>
                <a:gd name="connsiteX479" fmla="*/ 1529360 w 3268632"/>
                <a:gd name="connsiteY479" fmla="*/ 762072 h 3585276"/>
                <a:gd name="connsiteX480" fmla="*/ 1519582 w 3268632"/>
                <a:gd name="connsiteY480" fmla="*/ 769243 h 3585276"/>
                <a:gd name="connsiteX481" fmla="*/ 1464822 w 3268632"/>
                <a:gd name="connsiteY481" fmla="*/ 802490 h 3585276"/>
                <a:gd name="connsiteX482" fmla="*/ 1458955 w 3268632"/>
                <a:gd name="connsiteY482" fmla="*/ 803142 h 3585276"/>
                <a:gd name="connsiteX483" fmla="*/ 1464170 w 3268632"/>
                <a:gd name="connsiteY483" fmla="*/ 802490 h 3585276"/>
                <a:gd name="connsiteX484" fmla="*/ 1436790 w 3268632"/>
                <a:gd name="connsiteY484" fmla="*/ 820092 h 3585276"/>
                <a:gd name="connsiteX485" fmla="*/ 1532620 w 3268632"/>
                <a:gd name="connsiteY485" fmla="*/ 775110 h 3585276"/>
                <a:gd name="connsiteX486" fmla="*/ 1526753 w 3268632"/>
                <a:gd name="connsiteY486" fmla="*/ 773155 h 3585276"/>
                <a:gd name="connsiteX487" fmla="*/ 1530012 w 3268632"/>
                <a:gd name="connsiteY487" fmla="*/ 771199 h 3585276"/>
                <a:gd name="connsiteX488" fmla="*/ 1531968 w 3268632"/>
                <a:gd name="connsiteY488" fmla="*/ 770547 h 3585276"/>
                <a:gd name="connsiteX489" fmla="*/ 1545006 w 3268632"/>
                <a:gd name="connsiteY489" fmla="*/ 765984 h 3585276"/>
                <a:gd name="connsiteX490" fmla="*/ 1550221 w 3268632"/>
                <a:gd name="connsiteY490" fmla="*/ 767288 h 3585276"/>
                <a:gd name="connsiteX491" fmla="*/ 1563911 w 3268632"/>
                <a:gd name="connsiteY491" fmla="*/ 768591 h 3585276"/>
                <a:gd name="connsiteX492" fmla="*/ 1557392 w 3268632"/>
                <a:gd name="connsiteY492" fmla="*/ 777718 h 3585276"/>
                <a:gd name="connsiteX493" fmla="*/ 1509151 w 3268632"/>
                <a:gd name="connsiteY493" fmla="*/ 874199 h 3585276"/>
                <a:gd name="connsiteX494" fmla="*/ 1569126 w 3268632"/>
                <a:gd name="connsiteY494" fmla="*/ 780326 h 3585276"/>
                <a:gd name="connsiteX495" fmla="*/ 1574341 w 3268632"/>
                <a:gd name="connsiteY495" fmla="*/ 773155 h 3585276"/>
                <a:gd name="connsiteX496" fmla="*/ 1656481 w 3268632"/>
                <a:gd name="connsiteY496" fmla="*/ 768591 h 3585276"/>
                <a:gd name="connsiteX497" fmla="*/ 1672127 w 3268632"/>
                <a:gd name="connsiteY497" fmla="*/ 801838 h 3585276"/>
                <a:gd name="connsiteX498" fmla="*/ 1724931 w 3268632"/>
                <a:gd name="connsiteY498" fmla="*/ 771851 h 3585276"/>
                <a:gd name="connsiteX499" fmla="*/ 1780994 w 3268632"/>
                <a:gd name="connsiteY499" fmla="*/ 777066 h 3585276"/>
                <a:gd name="connsiteX500" fmla="*/ 1849444 w 3268632"/>
                <a:gd name="connsiteY500" fmla="*/ 782933 h 3585276"/>
                <a:gd name="connsiteX501" fmla="*/ 1849444 w 3268632"/>
                <a:gd name="connsiteY501" fmla="*/ 782933 h 3585276"/>
                <a:gd name="connsiteX502" fmla="*/ 1857918 w 3268632"/>
                <a:gd name="connsiteY502" fmla="*/ 784237 h 3585276"/>
                <a:gd name="connsiteX503" fmla="*/ 1854007 w 3268632"/>
                <a:gd name="connsiteY503" fmla="*/ 790756 h 3585276"/>
                <a:gd name="connsiteX504" fmla="*/ 1839013 w 3268632"/>
                <a:gd name="connsiteY504" fmla="*/ 796623 h 3585276"/>
                <a:gd name="connsiteX505" fmla="*/ 1844229 w 3268632"/>
                <a:gd name="connsiteY505" fmla="*/ 801838 h 3585276"/>
                <a:gd name="connsiteX506" fmla="*/ 1863133 w 3268632"/>
                <a:gd name="connsiteY506" fmla="*/ 824003 h 3585276"/>
                <a:gd name="connsiteX507" fmla="*/ 1818153 w 3268632"/>
                <a:gd name="connsiteY507" fmla="*/ 915921 h 3585276"/>
                <a:gd name="connsiteX508" fmla="*/ 1749051 w 3268632"/>
                <a:gd name="connsiteY508" fmla="*/ 964814 h 3585276"/>
                <a:gd name="connsiteX509" fmla="*/ 1640835 w 3268632"/>
                <a:gd name="connsiteY509" fmla="*/ 1061947 h 3585276"/>
                <a:gd name="connsiteX510" fmla="*/ 1594551 w 3268632"/>
                <a:gd name="connsiteY510" fmla="*/ 1091283 h 3585276"/>
                <a:gd name="connsiteX511" fmla="*/ 1514366 w 3268632"/>
                <a:gd name="connsiteY511" fmla="*/ 1096498 h 3585276"/>
                <a:gd name="connsiteX512" fmla="*/ 1376164 w 3268632"/>
                <a:gd name="connsiteY512" fmla="*/ 1156473 h 3585276"/>
                <a:gd name="connsiteX513" fmla="*/ 1341613 w 3268632"/>
                <a:gd name="connsiteY513" fmla="*/ 1189720 h 3585276"/>
                <a:gd name="connsiteX514" fmla="*/ 1332486 w 3268632"/>
                <a:gd name="connsiteY514" fmla="*/ 1198846 h 3585276"/>
                <a:gd name="connsiteX515" fmla="*/ 1327923 w 3268632"/>
                <a:gd name="connsiteY515" fmla="*/ 1204061 h 3585276"/>
                <a:gd name="connsiteX516" fmla="*/ 1327923 w 3268632"/>
                <a:gd name="connsiteY516" fmla="*/ 1204061 h 3585276"/>
                <a:gd name="connsiteX517" fmla="*/ 1327923 w 3268632"/>
                <a:gd name="connsiteY517" fmla="*/ 1204061 h 3585276"/>
                <a:gd name="connsiteX518" fmla="*/ 1310321 w 3268632"/>
                <a:gd name="connsiteY518" fmla="*/ 1215144 h 3585276"/>
                <a:gd name="connsiteX519" fmla="*/ 1260125 w 3268632"/>
                <a:gd name="connsiteY519" fmla="*/ 1268600 h 3585276"/>
                <a:gd name="connsiteX520" fmla="*/ 1205365 w 3268632"/>
                <a:gd name="connsiteY520" fmla="*/ 1333138 h 3585276"/>
                <a:gd name="connsiteX521" fmla="*/ 1186460 w 3268632"/>
                <a:gd name="connsiteY521" fmla="*/ 1347480 h 3585276"/>
                <a:gd name="connsiteX522" fmla="*/ 1156473 w 3268632"/>
                <a:gd name="connsiteY522" fmla="*/ 1362473 h 3585276"/>
                <a:gd name="connsiteX523" fmla="*/ 1151258 w 3268632"/>
                <a:gd name="connsiteY523" fmla="*/ 1371600 h 3585276"/>
                <a:gd name="connsiteX524" fmla="*/ 1092587 w 3268632"/>
                <a:gd name="connsiteY524" fmla="*/ 1406803 h 3585276"/>
                <a:gd name="connsiteX525" fmla="*/ 1102365 w 3268632"/>
                <a:gd name="connsiteY525" fmla="*/ 1415929 h 3585276"/>
                <a:gd name="connsiteX526" fmla="*/ 1198194 w 3268632"/>
                <a:gd name="connsiteY526" fmla="*/ 1370948 h 3585276"/>
                <a:gd name="connsiteX527" fmla="*/ 1203410 w 3268632"/>
                <a:gd name="connsiteY527" fmla="*/ 1353347 h 3585276"/>
                <a:gd name="connsiteX528" fmla="*/ 1260125 w 3268632"/>
                <a:gd name="connsiteY528" fmla="*/ 1306410 h 3585276"/>
                <a:gd name="connsiteX529" fmla="*/ 1271859 w 3268632"/>
                <a:gd name="connsiteY529" fmla="*/ 1307714 h 3585276"/>
                <a:gd name="connsiteX530" fmla="*/ 1275119 w 3268632"/>
                <a:gd name="connsiteY530" fmla="*/ 1302499 h 3585276"/>
                <a:gd name="connsiteX531" fmla="*/ 1273163 w 3268632"/>
                <a:gd name="connsiteY531" fmla="*/ 1288809 h 3585276"/>
                <a:gd name="connsiteX532" fmla="*/ 1322708 w 3268632"/>
                <a:gd name="connsiteY532" fmla="*/ 1231441 h 3585276"/>
                <a:gd name="connsiteX533" fmla="*/ 1345524 w 3268632"/>
                <a:gd name="connsiteY533" fmla="*/ 1217751 h 3585276"/>
                <a:gd name="connsiteX534" fmla="*/ 1355303 w 3268632"/>
                <a:gd name="connsiteY534" fmla="*/ 1217751 h 3585276"/>
                <a:gd name="connsiteX535" fmla="*/ 1357910 w 3268632"/>
                <a:gd name="connsiteY535" fmla="*/ 1214492 h 3585276"/>
                <a:gd name="connsiteX536" fmla="*/ 1357910 w 3268632"/>
                <a:gd name="connsiteY536" fmla="*/ 1214492 h 3585276"/>
                <a:gd name="connsiteX537" fmla="*/ 1381379 w 3268632"/>
                <a:gd name="connsiteY537" fmla="*/ 1193631 h 3585276"/>
                <a:gd name="connsiteX538" fmla="*/ 1380075 w 3268632"/>
                <a:gd name="connsiteY538" fmla="*/ 1183853 h 3585276"/>
                <a:gd name="connsiteX539" fmla="*/ 1530012 w 3268632"/>
                <a:gd name="connsiteY539" fmla="*/ 1125833 h 3585276"/>
                <a:gd name="connsiteX540" fmla="*/ 1580860 w 3268632"/>
                <a:gd name="connsiteY540" fmla="*/ 1125833 h 3585276"/>
                <a:gd name="connsiteX541" fmla="*/ 1611500 w 3268632"/>
                <a:gd name="connsiteY541" fmla="*/ 1128441 h 3585276"/>
                <a:gd name="connsiteX542" fmla="*/ 1615411 w 3268632"/>
                <a:gd name="connsiteY542" fmla="*/ 1131049 h 3585276"/>
                <a:gd name="connsiteX543" fmla="*/ 1666260 w 3268632"/>
                <a:gd name="connsiteY543" fmla="*/ 1083460 h 3585276"/>
                <a:gd name="connsiteX544" fmla="*/ 1764045 w 3268632"/>
                <a:gd name="connsiteY544" fmla="*/ 992194 h 3585276"/>
                <a:gd name="connsiteX545" fmla="*/ 1777083 w 3268632"/>
                <a:gd name="connsiteY545" fmla="*/ 987630 h 3585276"/>
                <a:gd name="connsiteX546" fmla="*/ 1777735 w 3268632"/>
                <a:gd name="connsiteY546" fmla="*/ 1002624 h 3585276"/>
                <a:gd name="connsiteX547" fmla="*/ 1736665 w 3268632"/>
                <a:gd name="connsiteY547" fmla="*/ 1115403 h 3585276"/>
                <a:gd name="connsiteX548" fmla="*/ 1736665 w 3268632"/>
                <a:gd name="connsiteY548" fmla="*/ 1115403 h 3585276"/>
                <a:gd name="connsiteX549" fmla="*/ 1736665 w 3268632"/>
                <a:gd name="connsiteY549" fmla="*/ 1115403 h 3585276"/>
                <a:gd name="connsiteX550" fmla="*/ 1727538 w 3268632"/>
                <a:gd name="connsiteY550" fmla="*/ 1140827 h 3585276"/>
                <a:gd name="connsiteX551" fmla="*/ 1697551 w 3268632"/>
                <a:gd name="connsiteY551" fmla="*/ 1224270 h 3585276"/>
                <a:gd name="connsiteX552" fmla="*/ 1694291 w 3268632"/>
                <a:gd name="connsiteY552" fmla="*/ 1233397 h 3585276"/>
                <a:gd name="connsiteX553" fmla="*/ 1696899 w 3268632"/>
                <a:gd name="connsiteY553" fmla="*/ 1241220 h 3585276"/>
                <a:gd name="connsiteX554" fmla="*/ 1674734 w 3268632"/>
                <a:gd name="connsiteY554" fmla="*/ 1267296 h 3585276"/>
                <a:gd name="connsiteX555" fmla="*/ 1670823 w 3268632"/>
                <a:gd name="connsiteY555" fmla="*/ 1267948 h 3585276"/>
                <a:gd name="connsiteX556" fmla="*/ 1650614 w 3268632"/>
                <a:gd name="connsiteY556" fmla="*/ 1295328 h 3585276"/>
                <a:gd name="connsiteX557" fmla="*/ 1653222 w 3268632"/>
                <a:gd name="connsiteY557" fmla="*/ 1302499 h 3585276"/>
                <a:gd name="connsiteX558" fmla="*/ 1649962 w 3268632"/>
                <a:gd name="connsiteY558" fmla="*/ 1309018 h 3585276"/>
                <a:gd name="connsiteX559" fmla="*/ 1645399 w 3268632"/>
                <a:gd name="connsiteY559" fmla="*/ 1310973 h 3585276"/>
                <a:gd name="connsiteX560" fmla="*/ 1638880 w 3268632"/>
                <a:gd name="connsiteY560" fmla="*/ 1309669 h 3585276"/>
                <a:gd name="connsiteX561" fmla="*/ 1578253 w 3268632"/>
                <a:gd name="connsiteY561" fmla="*/ 1422448 h 3585276"/>
                <a:gd name="connsiteX562" fmla="*/ 1569126 w 3268632"/>
                <a:gd name="connsiteY562" fmla="*/ 1451784 h 3585276"/>
                <a:gd name="connsiteX563" fmla="*/ 1564563 w 3268632"/>
                <a:gd name="connsiteY563" fmla="*/ 1462214 h 3585276"/>
                <a:gd name="connsiteX564" fmla="*/ 1556740 w 3268632"/>
                <a:gd name="connsiteY564" fmla="*/ 1481771 h 3585276"/>
                <a:gd name="connsiteX565" fmla="*/ 1559999 w 3268632"/>
                <a:gd name="connsiteY565" fmla="*/ 1494157 h 3585276"/>
                <a:gd name="connsiteX566" fmla="*/ 1589335 w 3268632"/>
                <a:gd name="connsiteY566" fmla="*/ 1434183 h 3585276"/>
                <a:gd name="connsiteX567" fmla="*/ 1603025 w 3268632"/>
                <a:gd name="connsiteY567" fmla="*/ 1419841 h 3585276"/>
                <a:gd name="connsiteX568" fmla="*/ 1742532 w 3268632"/>
                <a:gd name="connsiteY568" fmla="*/ 1367037 h 3585276"/>
                <a:gd name="connsiteX569" fmla="*/ 1747095 w 3268632"/>
                <a:gd name="connsiteY569" fmla="*/ 1366385 h 3585276"/>
                <a:gd name="connsiteX570" fmla="*/ 1753614 w 3268632"/>
                <a:gd name="connsiteY570" fmla="*/ 1370296 h 3585276"/>
                <a:gd name="connsiteX571" fmla="*/ 1757526 w 3268632"/>
                <a:gd name="connsiteY571" fmla="*/ 1365081 h 3585276"/>
                <a:gd name="connsiteX572" fmla="*/ 1846836 w 3268632"/>
                <a:gd name="connsiteY572" fmla="*/ 1305106 h 3585276"/>
                <a:gd name="connsiteX573" fmla="*/ 1861830 w 3268632"/>
                <a:gd name="connsiteY573" fmla="*/ 1299891 h 3585276"/>
                <a:gd name="connsiteX574" fmla="*/ 1865089 w 3268632"/>
                <a:gd name="connsiteY574" fmla="*/ 1320100 h 3585276"/>
                <a:gd name="connsiteX575" fmla="*/ 1867045 w 3268632"/>
                <a:gd name="connsiteY575" fmla="*/ 1322056 h 3585276"/>
                <a:gd name="connsiteX576" fmla="*/ 1876171 w 3268632"/>
                <a:gd name="connsiteY576" fmla="*/ 1318796 h 3585276"/>
                <a:gd name="connsiteX577" fmla="*/ 1910070 w 3268632"/>
                <a:gd name="connsiteY577" fmla="*/ 1352043 h 3585276"/>
                <a:gd name="connsiteX578" fmla="*/ 1910723 w 3268632"/>
                <a:gd name="connsiteY578" fmla="*/ 1371600 h 3585276"/>
                <a:gd name="connsiteX579" fmla="*/ 1904855 w 3268632"/>
                <a:gd name="connsiteY579" fmla="*/ 1406151 h 3585276"/>
                <a:gd name="connsiteX580" fmla="*/ 1904855 w 3268632"/>
                <a:gd name="connsiteY580" fmla="*/ 1412018 h 3585276"/>
                <a:gd name="connsiteX581" fmla="*/ 1947229 w 3268632"/>
                <a:gd name="connsiteY581" fmla="*/ 1418537 h 3585276"/>
                <a:gd name="connsiteX582" fmla="*/ 1986995 w 3268632"/>
                <a:gd name="connsiteY582" fmla="*/ 1406803 h 3585276"/>
                <a:gd name="connsiteX583" fmla="*/ 2042406 w 3268632"/>
                <a:gd name="connsiteY583" fmla="*/ 1430923 h 3585276"/>
                <a:gd name="connsiteX584" fmla="*/ 2044362 w 3268632"/>
                <a:gd name="connsiteY584" fmla="*/ 1432227 h 3585276"/>
                <a:gd name="connsiteX585" fmla="*/ 2047622 w 3268632"/>
                <a:gd name="connsiteY585" fmla="*/ 1419189 h 3585276"/>
                <a:gd name="connsiteX586" fmla="*/ 2028065 w 3268632"/>
                <a:gd name="connsiteY586" fmla="*/ 1393765 h 3585276"/>
                <a:gd name="connsiteX587" fmla="*/ 2028065 w 3268632"/>
                <a:gd name="connsiteY587" fmla="*/ 1364429 h 3585276"/>
                <a:gd name="connsiteX588" fmla="*/ 2028065 w 3268632"/>
                <a:gd name="connsiteY588" fmla="*/ 1364429 h 3585276"/>
                <a:gd name="connsiteX589" fmla="*/ 1962875 w 3268632"/>
                <a:gd name="connsiteY589" fmla="*/ 1319448 h 3585276"/>
                <a:gd name="connsiteX590" fmla="*/ 1956356 w 3268632"/>
                <a:gd name="connsiteY590" fmla="*/ 1299891 h 3585276"/>
                <a:gd name="connsiteX591" fmla="*/ 1956356 w 3268632"/>
                <a:gd name="connsiteY591" fmla="*/ 1299891 h 3585276"/>
                <a:gd name="connsiteX592" fmla="*/ 1935495 w 3268632"/>
                <a:gd name="connsiteY592" fmla="*/ 1284245 h 3585276"/>
                <a:gd name="connsiteX593" fmla="*/ 1941362 w 3268632"/>
                <a:gd name="connsiteY593" fmla="*/ 1277726 h 3585276"/>
                <a:gd name="connsiteX594" fmla="*/ 1951792 w 3268632"/>
                <a:gd name="connsiteY594" fmla="*/ 1270555 h 3585276"/>
                <a:gd name="connsiteX595" fmla="*/ 2001337 w 3268632"/>
                <a:gd name="connsiteY595" fmla="*/ 1238612 h 3585276"/>
                <a:gd name="connsiteX596" fmla="*/ 2111508 w 3268632"/>
                <a:gd name="connsiteY596" fmla="*/ 1210581 h 3585276"/>
                <a:gd name="connsiteX597" fmla="*/ 2151274 w 3268632"/>
                <a:gd name="connsiteY597" fmla="*/ 1240568 h 3585276"/>
                <a:gd name="connsiteX598" fmla="*/ 2150622 w 3268632"/>
                <a:gd name="connsiteY598" fmla="*/ 1348132 h 3585276"/>
                <a:gd name="connsiteX599" fmla="*/ 2146059 w 3268632"/>
                <a:gd name="connsiteY599" fmla="*/ 1373556 h 3585276"/>
                <a:gd name="connsiteX600" fmla="*/ 2150622 w 3268632"/>
                <a:gd name="connsiteY600" fmla="*/ 1442005 h 3585276"/>
                <a:gd name="connsiteX601" fmla="*/ 2150622 w 3268632"/>
                <a:gd name="connsiteY601" fmla="*/ 1442005 h 3585276"/>
                <a:gd name="connsiteX602" fmla="*/ 2150622 w 3268632"/>
                <a:gd name="connsiteY602" fmla="*/ 1446569 h 3585276"/>
                <a:gd name="connsiteX603" fmla="*/ 2160401 w 3268632"/>
                <a:gd name="connsiteY603" fmla="*/ 1455695 h 3585276"/>
                <a:gd name="connsiteX604" fmla="*/ 2161052 w 3268632"/>
                <a:gd name="connsiteY604" fmla="*/ 1470037 h 3585276"/>
                <a:gd name="connsiteX605" fmla="*/ 2161052 w 3268632"/>
                <a:gd name="connsiteY605" fmla="*/ 1492202 h 3585276"/>
                <a:gd name="connsiteX606" fmla="*/ 2148667 w 3268632"/>
                <a:gd name="connsiteY606" fmla="*/ 1511107 h 3585276"/>
                <a:gd name="connsiteX607" fmla="*/ 2147363 w 3268632"/>
                <a:gd name="connsiteY607" fmla="*/ 1516322 h 3585276"/>
                <a:gd name="connsiteX608" fmla="*/ 2157141 w 3268632"/>
                <a:gd name="connsiteY608" fmla="*/ 1528056 h 3585276"/>
                <a:gd name="connsiteX609" fmla="*/ 2146059 w 3268632"/>
                <a:gd name="connsiteY609" fmla="*/ 1857918 h 3585276"/>
                <a:gd name="connsiteX610" fmla="*/ 2143451 w 3268632"/>
                <a:gd name="connsiteY610" fmla="*/ 2166920 h 3585276"/>
                <a:gd name="connsiteX611" fmla="*/ 2136932 w 3268632"/>
                <a:gd name="connsiteY611" fmla="*/ 2453104 h 3585276"/>
                <a:gd name="connsiteX612" fmla="*/ 2137584 w 3268632"/>
                <a:gd name="connsiteY612" fmla="*/ 2479832 h 3585276"/>
                <a:gd name="connsiteX613" fmla="*/ 2126502 w 3268632"/>
                <a:gd name="connsiteY613" fmla="*/ 2492218 h 3585276"/>
                <a:gd name="connsiteX614" fmla="*/ 2122591 w 3268632"/>
                <a:gd name="connsiteY614" fmla="*/ 2566535 h 3585276"/>
                <a:gd name="connsiteX615" fmla="*/ 2122591 w 3268632"/>
                <a:gd name="connsiteY615" fmla="*/ 2566535 h 3585276"/>
                <a:gd name="connsiteX616" fmla="*/ 2051533 w 3268632"/>
                <a:gd name="connsiteY616" fmla="*/ 2589351 h 3585276"/>
                <a:gd name="connsiteX617" fmla="*/ 1863786 w 3268632"/>
                <a:gd name="connsiteY617" fmla="*/ 2625206 h 3585276"/>
                <a:gd name="connsiteX618" fmla="*/ 1862482 w 3268632"/>
                <a:gd name="connsiteY618" fmla="*/ 2624554 h 3585276"/>
                <a:gd name="connsiteX619" fmla="*/ 1831842 w 3268632"/>
                <a:gd name="connsiteY619" fmla="*/ 2648022 h 3585276"/>
                <a:gd name="connsiteX620" fmla="*/ 1833798 w 3268632"/>
                <a:gd name="connsiteY620" fmla="*/ 2663668 h 3585276"/>
                <a:gd name="connsiteX621" fmla="*/ 1904204 w 3268632"/>
                <a:gd name="connsiteY621" fmla="*/ 2717124 h 3585276"/>
                <a:gd name="connsiteX622" fmla="*/ 1929627 w 3268632"/>
                <a:gd name="connsiteY622" fmla="*/ 2852720 h 3585276"/>
                <a:gd name="connsiteX623" fmla="*/ 1946577 w 3268632"/>
                <a:gd name="connsiteY623" fmla="*/ 2874884 h 3585276"/>
                <a:gd name="connsiteX624" fmla="*/ 2048925 w 3268632"/>
                <a:gd name="connsiteY624" fmla="*/ 2971365 h 3585276"/>
                <a:gd name="connsiteX625" fmla="*/ 2053489 w 3268632"/>
                <a:gd name="connsiteY625" fmla="*/ 3025473 h 3585276"/>
                <a:gd name="connsiteX626" fmla="*/ 2045666 w 3268632"/>
                <a:gd name="connsiteY626" fmla="*/ 3080885 h 3585276"/>
                <a:gd name="connsiteX627" fmla="*/ 2098470 w 3268632"/>
                <a:gd name="connsiteY627" fmla="*/ 3071106 h 3585276"/>
                <a:gd name="connsiteX628" fmla="*/ 2117375 w 3268632"/>
                <a:gd name="connsiteY628" fmla="*/ 3090012 h 3585276"/>
                <a:gd name="connsiteX629" fmla="*/ 2113464 w 3268632"/>
                <a:gd name="connsiteY629" fmla="*/ 3284278 h 3585276"/>
                <a:gd name="connsiteX630" fmla="*/ 2095211 w 3268632"/>
                <a:gd name="connsiteY630" fmla="*/ 3299924 h 3585276"/>
                <a:gd name="connsiteX631" fmla="*/ 2059356 w 3268632"/>
                <a:gd name="connsiteY631" fmla="*/ 3344905 h 3585276"/>
                <a:gd name="connsiteX632" fmla="*/ 2064571 w 3268632"/>
                <a:gd name="connsiteY632" fmla="*/ 3371633 h 3585276"/>
                <a:gd name="connsiteX633" fmla="*/ 2060660 w 3268632"/>
                <a:gd name="connsiteY633" fmla="*/ 3374241 h 3585276"/>
                <a:gd name="connsiteX634" fmla="*/ 2054141 w 3268632"/>
                <a:gd name="connsiteY634" fmla="*/ 3364462 h 3585276"/>
                <a:gd name="connsiteX635" fmla="*/ 2050229 w 3268632"/>
                <a:gd name="connsiteY635" fmla="*/ 3373588 h 3585276"/>
                <a:gd name="connsiteX636" fmla="*/ 2056748 w 3268632"/>
                <a:gd name="connsiteY636" fmla="*/ 3396405 h 3585276"/>
                <a:gd name="connsiteX637" fmla="*/ 2076957 w 3268632"/>
                <a:gd name="connsiteY637" fmla="*/ 3499406 h 3585276"/>
                <a:gd name="connsiteX638" fmla="*/ 2072394 w 3268632"/>
                <a:gd name="connsiteY638" fmla="*/ 3545690 h 3585276"/>
                <a:gd name="connsiteX639" fmla="*/ 2091299 w 3268632"/>
                <a:gd name="connsiteY639" fmla="*/ 3582849 h 3585276"/>
                <a:gd name="connsiteX640" fmla="*/ 2123894 w 3268632"/>
                <a:gd name="connsiteY640" fmla="*/ 3573722 h 3585276"/>
                <a:gd name="connsiteX641" fmla="*/ 2138236 w 3268632"/>
                <a:gd name="connsiteY641" fmla="*/ 3542431 h 3585276"/>
                <a:gd name="connsiteX642" fmla="*/ 2133673 w 3268632"/>
                <a:gd name="connsiteY642" fmla="*/ 3505925 h 3585276"/>
                <a:gd name="connsiteX643" fmla="*/ 2184521 w 3268632"/>
                <a:gd name="connsiteY643" fmla="*/ 3455076 h 3585276"/>
                <a:gd name="connsiteX644" fmla="*/ 2385958 w 3268632"/>
                <a:gd name="connsiteY644" fmla="*/ 3458988 h 3585276"/>
                <a:gd name="connsiteX645" fmla="*/ 2480484 w 3268632"/>
                <a:gd name="connsiteY645" fmla="*/ 3457684 h 3585276"/>
                <a:gd name="connsiteX646" fmla="*/ 2605649 w 3268632"/>
                <a:gd name="connsiteY646" fmla="*/ 3447254 h 3585276"/>
                <a:gd name="connsiteX647" fmla="*/ 2608257 w 3268632"/>
                <a:gd name="connsiteY647" fmla="*/ 3447254 h 3585276"/>
                <a:gd name="connsiteX648" fmla="*/ 2605649 w 3268632"/>
                <a:gd name="connsiteY648" fmla="*/ 3445950 h 3585276"/>
                <a:gd name="connsiteX649" fmla="*/ 2646067 w 3268632"/>
                <a:gd name="connsiteY649" fmla="*/ 3445950 h 3585276"/>
                <a:gd name="connsiteX650" fmla="*/ 2634985 w 3268632"/>
                <a:gd name="connsiteY650" fmla="*/ 3451817 h 3585276"/>
                <a:gd name="connsiteX651" fmla="*/ 2666276 w 3268632"/>
                <a:gd name="connsiteY651" fmla="*/ 3511140 h 3585276"/>
                <a:gd name="connsiteX652" fmla="*/ 2672143 w 3268632"/>
                <a:gd name="connsiteY652" fmla="*/ 3559380 h 3585276"/>
                <a:gd name="connsiteX653" fmla="*/ 2683877 w 3268632"/>
                <a:gd name="connsiteY653" fmla="*/ 3556773 h 3585276"/>
                <a:gd name="connsiteX654" fmla="*/ 2707346 w 3268632"/>
                <a:gd name="connsiteY654" fmla="*/ 3520918 h 3585276"/>
                <a:gd name="connsiteX655" fmla="*/ 2687137 w 3268632"/>
                <a:gd name="connsiteY655" fmla="*/ 3450513 h 3585276"/>
                <a:gd name="connsiteX656" fmla="*/ 2698219 w 3268632"/>
                <a:gd name="connsiteY656" fmla="*/ 3428348 h 3585276"/>
                <a:gd name="connsiteX657" fmla="*/ 2715168 w 3268632"/>
                <a:gd name="connsiteY657" fmla="*/ 3402924 h 3585276"/>
                <a:gd name="connsiteX658" fmla="*/ 2704738 w 3268632"/>
                <a:gd name="connsiteY658" fmla="*/ 3303183 h 3585276"/>
                <a:gd name="connsiteX659" fmla="*/ 2691048 w 3268632"/>
                <a:gd name="connsiteY659" fmla="*/ 3275803 h 3585276"/>
                <a:gd name="connsiteX660" fmla="*/ 2677358 w 3268632"/>
                <a:gd name="connsiteY660" fmla="*/ 3258854 h 3585276"/>
                <a:gd name="connsiteX661" fmla="*/ 2674099 w 3268632"/>
                <a:gd name="connsiteY661" fmla="*/ 3137600 h 3585276"/>
                <a:gd name="connsiteX662" fmla="*/ 2681269 w 3268632"/>
                <a:gd name="connsiteY662" fmla="*/ 3121303 h 3585276"/>
                <a:gd name="connsiteX663" fmla="*/ 2707346 w 3268632"/>
                <a:gd name="connsiteY663" fmla="*/ 3076322 h 3585276"/>
                <a:gd name="connsiteX664" fmla="*/ 2743852 w 3268632"/>
                <a:gd name="connsiteY664" fmla="*/ 2932903 h 3585276"/>
                <a:gd name="connsiteX665" fmla="*/ 2803175 w 3268632"/>
                <a:gd name="connsiteY665" fmla="*/ 2917258 h 3585276"/>
                <a:gd name="connsiteX666" fmla="*/ 2809042 w 3268632"/>
                <a:gd name="connsiteY666" fmla="*/ 2921821 h 3585276"/>
                <a:gd name="connsiteX667" fmla="*/ 2845549 w 3268632"/>
                <a:gd name="connsiteY667" fmla="*/ 2901612 h 3585276"/>
                <a:gd name="connsiteX668" fmla="*/ 2854023 w 3268632"/>
                <a:gd name="connsiteY668" fmla="*/ 2833814 h 3585276"/>
                <a:gd name="connsiteX669" fmla="*/ 2938770 w 3268632"/>
                <a:gd name="connsiteY669" fmla="*/ 2749719 h 3585276"/>
                <a:gd name="connsiteX670" fmla="*/ 2990271 w 3268632"/>
                <a:gd name="connsiteY670" fmla="*/ 2745808 h 3585276"/>
                <a:gd name="connsiteX671" fmla="*/ 3008524 w 3268632"/>
                <a:gd name="connsiteY671" fmla="*/ 2712561 h 3585276"/>
                <a:gd name="connsiteX672" fmla="*/ 2896397 w 3268632"/>
                <a:gd name="connsiteY672" fmla="*/ 2625858 h 3585276"/>
                <a:gd name="connsiteX673" fmla="*/ 2715168 w 3268632"/>
                <a:gd name="connsiteY673" fmla="*/ 2594567 h 3585276"/>
                <a:gd name="connsiteX674" fmla="*/ 2666928 w 3268632"/>
                <a:gd name="connsiteY674" fmla="*/ 2546326 h 3585276"/>
                <a:gd name="connsiteX675" fmla="*/ 2657801 w 3268632"/>
                <a:gd name="connsiteY675" fmla="*/ 2222331 h 3585276"/>
                <a:gd name="connsiteX676" fmla="*/ 2651934 w 3268632"/>
                <a:gd name="connsiteY676" fmla="*/ 1929627 h 3585276"/>
                <a:gd name="connsiteX677" fmla="*/ 2651282 w 3268632"/>
                <a:gd name="connsiteY677" fmla="*/ 1919849 h 3585276"/>
                <a:gd name="connsiteX678" fmla="*/ 2642155 w 3268632"/>
                <a:gd name="connsiteY678" fmla="*/ 1571082 h 3585276"/>
                <a:gd name="connsiteX679" fmla="*/ 2685181 w 3268632"/>
                <a:gd name="connsiteY679" fmla="*/ 1520234 h 3585276"/>
                <a:gd name="connsiteX680" fmla="*/ 2692352 w 3268632"/>
                <a:gd name="connsiteY680" fmla="*/ 1510455 h 3585276"/>
                <a:gd name="connsiteX681" fmla="*/ 2697567 w 3268632"/>
                <a:gd name="connsiteY681" fmla="*/ 1509803 h 3585276"/>
                <a:gd name="connsiteX682" fmla="*/ 2695611 w 3268632"/>
                <a:gd name="connsiteY682" fmla="*/ 1518930 h 3585276"/>
                <a:gd name="connsiteX683" fmla="*/ 2699523 w 3268632"/>
                <a:gd name="connsiteY683" fmla="*/ 1518278 h 3585276"/>
                <a:gd name="connsiteX684" fmla="*/ 2874232 w 3268632"/>
                <a:gd name="connsiteY684" fmla="*/ 1453740 h 3585276"/>
                <a:gd name="connsiteX685" fmla="*/ 3153246 w 3268632"/>
                <a:gd name="connsiteY685" fmla="*/ 1387246 h 3585276"/>
                <a:gd name="connsiteX686" fmla="*/ 3192360 w 3268632"/>
                <a:gd name="connsiteY686" fmla="*/ 1413974 h 3585276"/>
                <a:gd name="connsiteX687" fmla="*/ 3217133 w 3268632"/>
                <a:gd name="connsiteY687" fmla="*/ 1521537 h 3585276"/>
                <a:gd name="connsiteX688" fmla="*/ 3251031 w 3268632"/>
                <a:gd name="connsiteY688" fmla="*/ 1685165 h 3585276"/>
                <a:gd name="connsiteX689" fmla="*/ 3267981 w 3268632"/>
                <a:gd name="connsiteY689" fmla="*/ 1700810 h 3585276"/>
                <a:gd name="connsiteX690" fmla="*/ 3268632 w 3268632"/>
                <a:gd name="connsiteY690" fmla="*/ 1398980 h 3585276"/>
                <a:gd name="connsiteX691" fmla="*/ 3266025 w 3268632"/>
                <a:gd name="connsiteY691" fmla="*/ 1061947 h 3585276"/>
                <a:gd name="connsiteX692" fmla="*/ 2135629 w 3268632"/>
                <a:gd name="connsiteY692" fmla="*/ 318780 h 3585276"/>
                <a:gd name="connsiteX693" fmla="*/ 2198863 w 3268632"/>
                <a:gd name="connsiteY693" fmla="*/ 284881 h 3585276"/>
                <a:gd name="connsiteX694" fmla="*/ 2201470 w 3268632"/>
                <a:gd name="connsiteY694" fmla="*/ 290096 h 3585276"/>
                <a:gd name="connsiteX695" fmla="*/ 2147363 w 3268632"/>
                <a:gd name="connsiteY695" fmla="*/ 334425 h 3585276"/>
                <a:gd name="connsiteX696" fmla="*/ 2132369 w 3268632"/>
                <a:gd name="connsiteY696" fmla="*/ 340292 h 3585276"/>
                <a:gd name="connsiteX697" fmla="*/ 2135629 w 3268632"/>
                <a:gd name="connsiteY697" fmla="*/ 318780 h 3585276"/>
                <a:gd name="connsiteX698" fmla="*/ 923092 w 3268632"/>
                <a:gd name="connsiteY698" fmla="*/ 663635 h 3585276"/>
                <a:gd name="connsiteX699" fmla="*/ 806402 w 3268632"/>
                <a:gd name="connsiteY699" fmla="*/ 656464 h 3585276"/>
                <a:gd name="connsiteX700" fmla="*/ 794668 w 3268632"/>
                <a:gd name="connsiteY700" fmla="*/ 642123 h 3585276"/>
                <a:gd name="connsiteX701" fmla="*/ 799883 w 3268632"/>
                <a:gd name="connsiteY701" fmla="*/ 632344 h 3585276"/>
                <a:gd name="connsiteX702" fmla="*/ 822699 w 3268632"/>
                <a:gd name="connsiteY702" fmla="*/ 606920 h 3585276"/>
                <a:gd name="connsiteX703" fmla="*/ 873548 w 3268632"/>
                <a:gd name="connsiteY703" fmla="*/ 550205 h 3585276"/>
                <a:gd name="connsiteX704" fmla="*/ 879415 w 3268632"/>
                <a:gd name="connsiteY704" fmla="*/ 543686 h 3585276"/>
                <a:gd name="connsiteX705" fmla="*/ 953731 w 3268632"/>
                <a:gd name="connsiteY705" fmla="*/ 593882 h 3585276"/>
                <a:gd name="connsiteX706" fmla="*/ 972637 w 3268632"/>
                <a:gd name="connsiteY706" fmla="*/ 622566 h 3585276"/>
                <a:gd name="connsiteX707" fmla="*/ 962206 w 3268632"/>
                <a:gd name="connsiteY707" fmla="*/ 624521 h 3585276"/>
                <a:gd name="connsiteX708" fmla="*/ 866377 w 3268632"/>
                <a:gd name="connsiteY708" fmla="*/ 633648 h 3585276"/>
                <a:gd name="connsiteX709" fmla="*/ 962858 w 3268632"/>
                <a:gd name="connsiteY709" fmla="*/ 634300 h 3585276"/>
                <a:gd name="connsiteX710" fmla="*/ 977200 w 3268632"/>
                <a:gd name="connsiteY710" fmla="*/ 632996 h 3585276"/>
                <a:gd name="connsiteX711" fmla="*/ 923092 w 3268632"/>
                <a:gd name="connsiteY711" fmla="*/ 663635 h 3585276"/>
                <a:gd name="connsiteX712" fmla="*/ 1078245 w 3268632"/>
                <a:gd name="connsiteY712" fmla="*/ 670806 h 3585276"/>
                <a:gd name="connsiteX713" fmla="*/ 1172770 w 3268632"/>
                <a:gd name="connsiteY713" fmla="*/ 674066 h 3585276"/>
                <a:gd name="connsiteX714" fmla="*/ 1078245 w 3268632"/>
                <a:gd name="connsiteY714" fmla="*/ 670806 h 3585276"/>
                <a:gd name="connsiteX715" fmla="*/ 1376164 w 3268632"/>
                <a:gd name="connsiteY715" fmla="*/ 750990 h 3585276"/>
                <a:gd name="connsiteX716" fmla="*/ 1374208 w 3268632"/>
                <a:gd name="connsiteY716" fmla="*/ 756857 h 3585276"/>
                <a:gd name="connsiteX717" fmla="*/ 1365081 w 3268632"/>
                <a:gd name="connsiteY717" fmla="*/ 767288 h 3585276"/>
                <a:gd name="connsiteX718" fmla="*/ 1354651 w 3268632"/>
                <a:gd name="connsiteY718" fmla="*/ 778370 h 3585276"/>
                <a:gd name="connsiteX719" fmla="*/ 1359866 w 3268632"/>
                <a:gd name="connsiteY719" fmla="*/ 749686 h 3585276"/>
                <a:gd name="connsiteX720" fmla="*/ 1367037 w 3268632"/>
                <a:gd name="connsiteY720" fmla="*/ 741212 h 3585276"/>
                <a:gd name="connsiteX721" fmla="*/ 1367037 w 3268632"/>
                <a:gd name="connsiteY721" fmla="*/ 741212 h 3585276"/>
                <a:gd name="connsiteX722" fmla="*/ 1376164 w 3268632"/>
                <a:gd name="connsiteY722" fmla="*/ 741212 h 3585276"/>
                <a:gd name="connsiteX723" fmla="*/ 1376164 w 3268632"/>
                <a:gd name="connsiteY723" fmla="*/ 750990 h 3585276"/>
                <a:gd name="connsiteX724" fmla="*/ 1611500 w 3268632"/>
                <a:gd name="connsiteY724" fmla="*/ 678629 h 3585276"/>
                <a:gd name="connsiteX725" fmla="*/ 1582164 w 3268632"/>
                <a:gd name="connsiteY725" fmla="*/ 694275 h 3585276"/>
                <a:gd name="connsiteX726" fmla="*/ 1546310 w 3268632"/>
                <a:gd name="connsiteY726" fmla="*/ 681889 h 3585276"/>
                <a:gd name="connsiteX727" fmla="*/ 1543050 w 3268632"/>
                <a:gd name="connsiteY727" fmla="*/ 672110 h 3585276"/>
                <a:gd name="connsiteX728" fmla="*/ 1553480 w 3268632"/>
                <a:gd name="connsiteY728" fmla="*/ 644730 h 3585276"/>
                <a:gd name="connsiteX729" fmla="*/ 1565215 w 3268632"/>
                <a:gd name="connsiteY729" fmla="*/ 601705 h 3585276"/>
                <a:gd name="connsiteX730" fmla="*/ 1587379 w 3268632"/>
                <a:gd name="connsiteY730" fmla="*/ 577584 h 3585276"/>
                <a:gd name="connsiteX731" fmla="*/ 1595854 w 3268632"/>
                <a:gd name="connsiteY731" fmla="*/ 559983 h 3585276"/>
                <a:gd name="connsiteX732" fmla="*/ 1603677 w 3268632"/>
                <a:gd name="connsiteY732" fmla="*/ 543686 h 3585276"/>
                <a:gd name="connsiteX733" fmla="*/ 1615411 w 3268632"/>
                <a:gd name="connsiteY733" fmla="*/ 561939 h 3585276"/>
                <a:gd name="connsiteX734" fmla="*/ 1622582 w 3268632"/>
                <a:gd name="connsiteY734" fmla="*/ 618002 h 3585276"/>
                <a:gd name="connsiteX735" fmla="*/ 1611500 w 3268632"/>
                <a:gd name="connsiteY735" fmla="*/ 678629 h 3585276"/>
                <a:gd name="connsiteX736" fmla="*/ 1747095 w 3268632"/>
                <a:gd name="connsiteY736" fmla="*/ 646686 h 3585276"/>
                <a:gd name="connsiteX737" fmla="*/ 1748399 w 3268632"/>
                <a:gd name="connsiteY737" fmla="*/ 683192 h 3585276"/>
                <a:gd name="connsiteX738" fmla="*/ 1693639 w 3268632"/>
                <a:gd name="connsiteY738" fmla="*/ 698838 h 3585276"/>
                <a:gd name="connsiteX739" fmla="*/ 1626493 w 3268632"/>
                <a:gd name="connsiteY739" fmla="*/ 692319 h 3585276"/>
                <a:gd name="connsiteX740" fmla="*/ 1666260 w 3268632"/>
                <a:gd name="connsiteY740" fmla="*/ 620610 h 3585276"/>
                <a:gd name="connsiteX741" fmla="*/ 1622582 w 3268632"/>
                <a:gd name="connsiteY741" fmla="*/ 677325 h 3585276"/>
                <a:gd name="connsiteX742" fmla="*/ 1636924 w 3268632"/>
                <a:gd name="connsiteY742" fmla="*/ 620610 h 3585276"/>
                <a:gd name="connsiteX743" fmla="*/ 1649962 w 3268632"/>
                <a:gd name="connsiteY743" fmla="*/ 548249 h 3585276"/>
                <a:gd name="connsiteX744" fmla="*/ 1665607 w 3268632"/>
                <a:gd name="connsiteY744" fmla="*/ 533907 h 3585276"/>
                <a:gd name="connsiteX745" fmla="*/ 1704070 w 3268632"/>
                <a:gd name="connsiteY745" fmla="*/ 526084 h 3585276"/>
                <a:gd name="connsiteX746" fmla="*/ 1729494 w 3268632"/>
                <a:gd name="connsiteY746" fmla="*/ 519565 h 3585276"/>
                <a:gd name="connsiteX747" fmla="*/ 1859874 w 3268632"/>
                <a:gd name="connsiteY747" fmla="*/ 526084 h 3585276"/>
                <a:gd name="connsiteX748" fmla="*/ 1874216 w 3268632"/>
                <a:gd name="connsiteY748" fmla="*/ 529344 h 3585276"/>
                <a:gd name="connsiteX749" fmla="*/ 1882691 w 3268632"/>
                <a:gd name="connsiteY749" fmla="*/ 564546 h 3585276"/>
                <a:gd name="connsiteX750" fmla="*/ 1809678 w 3268632"/>
                <a:gd name="connsiteY750" fmla="*/ 629737 h 3585276"/>
                <a:gd name="connsiteX751" fmla="*/ 1809678 w 3268632"/>
                <a:gd name="connsiteY751" fmla="*/ 629737 h 3585276"/>
                <a:gd name="connsiteX752" fmla="*/ 1793380 w 3268632"/>
                <a:gd name="connsiteY752" fmla="*/ 639515 h 3585276"/>
                <a:gd name="connsiteX753" fmla="*/ 1747095 w 3268632"/>
                <a:gd name="connsiteY753" fmla="*/ 646686 h 3585276"/>
                <a:gd name="connsiteX754" fmla="*/ 2123894 w 3268632"/>
                <a:gd name="connsiteY754" fmla="*/ 2621295 h 3585276"/>
                <a:gd name="connsiteX755" fmla="*/ 2120634 w 3268632"/>
                <a:gd name="connsiteY755" fmla="*/ 2588048 h 3585276"/>
                <a:gd name="connsiteX756" fmla="*/ 2123894 w 3268632"/>
                <a:gd name="connsiteY756" fmla="*/ 2621295 h 3585276"/>
                <a:gd name="connsiteX757" fmla="*/ 2654542 w 3268632"/>
                <a:gd name="connsiteY757" fmla="*/ 2606301 h 3585276"/>
                <a:gd name="connsiteX758" fmla="*/ 2661061 w 3268632"/>
                <a:gd name="connsiteY758" fmla="*/ 2607605 h 3585276"/>
                <a:gd name="connsiteX759" fmla="*/ 2664320 w 3268632"/>
                <a:gd name="connsiteY759" fmla="*/ 2630421 h 3585276"/>
                <a:gd name="connsiteX760" fmla="*/ 2655193 w 3268632"/>
                <a:gd name="connsiteY760" fmla="*/ 2646067 h 3585276"/>
                <a:gd name="connsiteX761" fmla="*/ 2651934 w 3268632"/>
                <a:gd name="connsiteY761" fmla="*/ 2627162 h 3585276"/>
                <a:gd name="connsiteX762" fmla="*/ 2654542 w 3268632"/>
                <a:gd name="connsiteY762" fmla="*/ 2606301 h 3585276"/>
                <a:gd name="connsiteX763" fmla="*/ 2932251 w 3268632"/>
                <a:gd name="connsiteY763" fmla="*/ 871592 h 3585276"/>
                <a:gd name="connsiteX764" fmla="*/ 2892486 w 3268632"/>
                <a:gd name="connsiteY764" fmla="*/ 861813 h 3585276"/>
                <a:gd name="connsiteX765" fmla="*/ 2932251 w 3268632"/>
                <a:gd name="connsiteY765" fmla="*/ 871592 h 3585276"/>
                <a:gd name="connsiteX766" fmla="*/ 2651282 w 3268632"/>
                <a:gd name="connsiteY766" fmla="*/ 938738 h 3585276"/>
                <a:gd name="connsiteX767" fmla="*/ 2606301 w 3268632"/>
                <a:gd name="connsiteY767" fmla="*/ 941345 h 3585276"/>
                <a:gd name="connsiteX768" fmla="*/ 2651282 w 3268632"/>
                <a:gd name="connsiteY768" fmla="*/ 938738 h 3585276"/>
                <a:gd name="connsiteX769" fmla="*/ 1878779 w 3268632"/>
                <a:gd name="connsiteY769" fmla="*/ 1204061 h 3585276"/>
                <a:gd name="connsiteX770" fmla="*/ 1878779 w 3268632"/>
                <a:gd name="connsiteY770" fmla="*/ 1204061 h 3585276"/>
                <a:gd name="connsiteX771" fmla="*/ 1872912 w 3268632"/>
                <a:gd name="connsiteY771" fmla="*/ 1213840 h 3585276"/>
                <a:gd name="connsiteX772" fmla="*/ 1857918 w 3268632"/>
                <a:gd name="connsiteY772" fmla="*/ 1257517 h 3585276"/>
                <a:gd name="connsiteX773" fmla="*/ 1857918 w 3268632"/>
                <a:gd name="connsiteY773" fmla="*/ 1257517 h 3585276"/>
                <a:gd name="connsiteX774" fmla="*/ 1857918 w 3268632"/>
                <a:gd name="connsiteY774" fmla="*/ 1257517 h 3585276"/>
                <a:gd name="connsiteX775" fmla="*/ 1843576 w 3268632"/>
                <a:gd name="connsiteY775" fmla="*/ 1268600 h 3585276"/>
                <a:gd name="connsiteX776" fmla="*/ 1842273 w 3268632"/>
                <a:gd name="connsiteY776" fmla="*/ 1278378 h 3585276"/>
                <a:gd name="connsiteX777" fmla="*/ 1691032 w 3268632"/>
                <a:gd name="connsiteY777" fmla="*/ 1382031 h 3585276"/>
                <a:gd name="connsiteX778" fmla="*/ 1616063 w 3268632"/>
                <a:gd name="connsiteY778" fmla="*/ 1410062 h 3585276"/>
                <a:gd name="connsiteX779" fmla="*/ 1613455 w 3268632"/>
                <a:gd name="connsiteY779" fmla="*/ 1405499 h 3585276"/>
                <a:gd name="connsiteX780" fmla="*/ 1710589 w 3268632"/>
                <a:gd name="connsiteY780" fmla="*/ 1267296 h 3585276"/>
                <a:gd name="connsiteX781" fmla="*/ 1714500 w 3268632"/>
                <a:gd name="connsiteY781" fmla="*/ 1252954 h 3585276"/>
                <a:gd name="connsiteX782" fmla="*/ 1714500 w 3268632"/>
                <a:gd name="connsiteY782" fmla="*/ 1252954 h 3585276"/>
                <a:gd name="connsiteX783" fmla="*/ 1759481 w 3268632"/>
                <a:gd name="connsiteY783" fmla="*/ 1153865 h 3585276"/>
                <a:gd name="connsiteX784" fmla="*/ 1760133 w 3268632"/>
                <a:gd name="connsiteY784" fmla="*/ 1148650 h 3585276"/>
                <a:gd name="connsiteX785" fmla="*/ 1819456 w 3268632"/>
                <a:gd name="connsiteY785" fmla="*/ 1011751 h 3585276"/>
                <a:gd name="connsiteX786" fmla="*/ 1840317 w 3268632"/>
                <a:gd name="connsiteY786" fmla="*/ 1003928 h 3585276"/>
                <a:gd name="connsiteX787" fmla="*/ 1835102 w 3268632"/>
                <a:gd name="connsiteY787" fmla="*/ 1003928 h 3585276"/>
                <a:gd name="connsiteX788" fmla="*/ 1827279 w 3268632"/>
                <a:gd name="connsiteY788" fmla="*/ 996105 h 3585276"/>
                <a:gd name="connsiteX789" fmla="*/ 1854007 w 3268632"/>
                <a:gd name="connsiteY789" fmla="*/ 948516 h 3585276"/>
                <a:gd name="connsiteX790" fmla="*/ 1854007 w 3268632"/>
                <a:gd name="connsiteY790" fmla="*/ 948516 h 3585276"/>
                <a:gd name="connsiteX791" fmla="*/ 1893773 w 3268632"/>
                <a:gd name="connsiteY791" fmla="*/ 981111 h 3585276"/>
                <a:gd name="connsiteX792" fmla="*/ 1870305 w 3268632"/>
                <a:gd name="connsiteY792" fmla="*/ 940041 h 3585276"/>
                <a:gd name="connsiteX793" fmla="*/ 1868349 w 3268632"/>
                <a:gd name="connsiteY793" fmla="*/ 936782 h 3585276"/>
                <a:gd name="connsiteX794" fmla="*/ 1893121 w 3268632"/>
                <a:gd name="connsiteY794" fmla="*/ 885282 h 3585276"/>
                <a:gd name="connsiteX795" fmla="*/ 1927020 w 3268632"/>
                <a:gd name="connsiteY795" fmla="*/ 833782 h 3585276"/>
                <a:gd name="connsiteX796" fmla="*/ 1927020 w 3268632"/>
                <a:gd name="connsiteY796" fmla="*/ 833782 h 3585276"/>
                <a:gd name="connsiteX797" fmla="*/ 1927020 w 3268632"/>
                <a:gd name="connsiteY797" fmla="*/ 833782 h 3585276"/>
                <a:gd name="connsiteX798" fmla="*/ 1975913 w 3268632"/>
                <a:gd name="connsiteY798" fmla="*/ 823351 h 3585276"/>
                <a:gd name="connsiteX799" fmla="*/ 2041103 w 3268632"/>
                <a:gd name="connsiteY799" fmla="*/ 807054 h 3585276"/>
                <a:gd name="connsiteX800" fmla="*/ 2048274 w 3268632"/>
                <a:gd name="connsiteY800" fmla="*/ 809661 h 3585276"/>
                <a:gd name="connsiteX801" fmla="*/ 2112160 w 3268632"/>
                <a:gd name="connsiteY801" fmla="*/ 806402 h 3585276"/>
                <a:gd name="connsiteX802" fmla="*/ 2310990 w 3268632"/>
                <a:gd name="connsiteY802" fmla="*/ 838345 h 3585276"/>
                <a:gd name="connsiteX803" fmla="*/ 2325983 w 3268632"/>
                <a:gd name="connsiteY803" fmla="*/ 842908 h 3585276"/>
                <a:gd name="connsiteX804" fmla="*/ 2397692 w 3268632"/>
                <a:gd name="connsiteY804" fmla="*/ 867680 h 3585276"/>
                <a:gd name="connsiteX805" fmla="*/ 2451801 w 3268632"/>
                <a:gd name="connsiteY805" fmla="*/ 872896 h 3585276"/>
                <a:gd name="connsiteX806" fmla="*/ 2488959 w 3268632"/>
                <a:gd name="connsiteY806" fmla="*/ 883326 h 3585276"/>
                <a:gd name="connsiteX807" fmla="*/ 2360534 w 3268632"/>
                <a:gd name="connsiteY807" fmla="*/ 942649 h 3585276"/>
                <a:gd name="connsiteX808" fmla="*/ 2355971 w 3268632"/>
                <a:gd name="connsiteY808" fmla="*/ 943953 h 3585276"/>
                <a:gd name="connsiteX809" fmla="*/ 2360534 w 3268632"/>
                <a:gd name="connsiteY809" fmla="*/ 942649 h 3585276"/>
                <a:gd name="connsiteX810" fmla="*/ 2321420 w 3268632"/>
                <a:gd name="connsiteY810" fmla="*/ 911358 h 3585276"/>
                <a:gd name="connsiteX811" fmla="*/ 2335762 w 3268632"/>
                <a:gd name="connsiteY811" fmla="*/ 951776 h 3585276"/>
                <a:gd name="connsiteX812" fmla="*/ 2161052 w 3268632"/>
                <a:gd name="connsiteY812" fmla="*/ 1064555 h 3585276"/>
                <a:gd name="connsiteX813" fmla="*/ 1982432 w 3268632"/>
                <a:gd name="connsiteY813" fmla="*/ 1160384 h 3585276"/>
                <a:gd name="connsiteX814" fmla="*/ 1878779 w 3268632"/>
                <a:gd name="connsiteY814" fmla="*/ 1204061 h 3585276"/>
                <a:gd name="connsiteX815" fmla="*/ 2151274 w 3268632"/>
                <a:gd name="connsiteY815" fmla="*/ 1165599 h 3585276"/>
                <a:gd name="connsiteX816" fmla="*/ 2133021 w 3268632"/>
                <a:gd name="connsiteY816" fmla="*/ 1170814 h 3585276"/>
                <a:gd name="connsiteX817" fmla="*/ 2107596 w 3268632"/>
                <a:gd name="connsiteY817" fmla="*/ 1179289 h 3585276"/>
                <a:gd name="connsiteX818" fmla="*/ 2001337 w 3268632"/>
                <a:gd name="connsiteY818" fmla="*/ 1209277 h 3585276"/>
                <a:gd name="connsiteX819" fmla="*/ 2001337 w 3268632"/>
                <a:gd name="connsiteY819" fmla="*/ 1209277 h 3585276"/>
                <a:gd name="connsiteX820" fmla="*/ 1921153 w 3268632"/>
                <a:gd name="connsiteY820" fmla="*/ 1240568 h 3585276"/>
                <a:gd name="connsiteX821" fmla="*/ 1917893 w 3268632"/>
                <a:gd name="connsiteY821" fmla="*/ 1232093 h 3585276"/>
                <a:gd name="connsiteX822" fmla="*/ 1991558 w 3268632"/>
                <a:gd name="connsiteY822" fmla="*/ 1204061 h 3585276"/>
                <a:gd name="connsiteX823" fmla="*/ 2115419 w 3268632"/>
                <a:gd name="connsiteY823" fmla="*/ 1150606 h 3585276"/>
                <a:gd name="connsiteX824" fmla="*/ 2352712 w 3268632"/>
                <a:gd name="connsiteY824" fmla="*/ 1028048 h 3585276"/>
                <a:gd name="connsiteX825" fmla="*/ 2479180 w 3268632"/>
                <a:gd name="connsiteY825" fmla="*/ 975896 h 3585276"/>
                <a:gd name="connsiteX826" fmla="*/ 2507864 w 3268632"/>
                <a:gd name="connsiteY826" fmla="*/ 977200 h 3585276"/>
                <a:gd name="connsiteX827" fmla="*/ 2471358 w 3268632"/>
                <a:gd name="connsiteY827" fmla="*/ 1011099 h 3585276"/>
                <a:gd name="connsiteX828" fmla="*/ 2471358 w 3268632"/>
                <a:gd name="connsiteY828" fmla="*/ 1011099 h 3585276"/>
                <a:gd name="connsiteX829" fmla="*/ 2472661 w 3268632"/>
                <a:gd name="connsiteY829" fmla="*/ 1012402 h 3585276"/>
                <a:gd name="connsiteX830" fmla="*/ 2458320 w 3268632"/>
                <a:gd name="connsiteY830" fmla="*/ 1023485 h 3585276"/>
                <a:gd name="connsiteX831" fmla="*/ 2473313 w 3268632"/>
                <a:gd name="connsiteY831" fmla="*/ 1013054 h 3585276"/>
                <a:gd name="connsiteX832" fmla="*/ 2475269 w 3268632"/>
                <a:gd name="connsiteY832" fmla="*/ 1013054 h 3585276"/>
                <a:gd name="connsiteX833" fmla="*/ 2476573 w 3268632"/>
                <a:gd name="connsiteY833" fmla="*/ 1011751 h 3585276"/>
                <a:gd name="connsiteX834" fmla="*/ 2476573 w 3268632"/>
                <a:gd name="connsiteY834" fmla="*/ 1011751 h 3585276"/>
                <a:gd name="connsiteX835" fmla="*/ 2476573 w 3268632"/>
                <a:gd name="connsiteY835" fmla="*/ 1011751 h 3585276"/>
                <a:gd name="connsiteX836" fmla="*/ 2476573 w 3268632"/>
                <a:gd name="connsiteY836" fmla="*/ 1011751 h 3585276"/>
                <a:gd name="connsiteX837" fmla="*/ 2521554 w 3268632"/>
                <a:gd name="connsiteY837" fmla="*/ 977200 h 3585276"/>
                <a:gd name="connsiteX838" fmla="*/ 2521554 w 3268632"/>
                <a:gd name="connsiteY838" fmla="*/ 977200 h 3585276"/>
                <a:gd name="connsiteX839" fmla="*/ 2521554 w 3268632"/>
                <a:gd name="connsiteY839" fmla="*/ 977200 h 3585276"/>
                <a:gd name="connsiteX840" fmla="*/ 2589352 w 3268632"/>
                <a:gd name="connsiteY840" fmla="*/ 973288 h 3585276"/>
                <a:gd name="connsiteX841" fmla="*/ 2589352 w 3268632"/>
                <a:gd name="connsiteY841" fmla="*/ 973288 h 3585276"/>
                <a:gd name="connsiteX842" fmla="*/ 2587396 w 3268632"/>
                <a:gd name="connsiteY842" fmla="*/ 1023485 h 3585276"/>
                <a:gd name="connsiteX843" fmla="*/ 2601738 w 3268632"/>
                <a:gd name="connsiteY843" fmla="*/ 998061 h 3585276"/>
                <a:gd name="connsiteX844" fmla="*/ 2610864 w 3268632"/>
                <a:gd name="connsiteY844" fmla="*/ 968725 h 3585276"/>
                <a:gd name="connsiteX845" fmla="*/ 2692352 w 3268632"/>
                <a:gd name="connsiteY845" fmla="*/ 954383 h 3585276"/>
                <a:gd name="connsiteX846" fmla="*/ 2726903 w 3268632"/>
                <a:gd name="connsiteY846" fmla="*/ 972637 h 3585276"/>
                <a:gd name="connsiteX847" fmla="*/ 2726903 w 3268632"/>
                <a:gd name="connsiteY847" fmla="*/ 972637 h 3585276"/>
                <a:gd name="connsiteX848" fmla="*/ 2756890 w 3268632"/>
                <a:gd name="connsiteY848" fmla="*/ 1044346 h 3585276"/>
                <a:gd name="connsiteX849" fmla="*/ 2736681 w 3268632"/>
                <a:gd name="connsiteY849" fmla="*/ 972637 h 3585276"/>
                <a:gd name="connsiteX850" fmla="*/ 2754282 w 3268632"/>
                <a:gd name="connsiteY850" fmla="*/ 967421 h 3585276"/>
                <a:gd name="connsiteX851" fmla="*/ 2991575 w 3268632"/>
                <a:gd name="connsiteY851" fmla="*/ 1048257 h 3585276"/>
                <a:gd name="connsiteX852" fmla="*/ 3092619 w 3268632"/>
                <a:gd name="connsiteY852" fmla="*/ 1157776 h 3585276"/>
                <a:gd name="connsiteX853" fmla="*/ 3101094 w 3268632"/>
                <a:gd name="connsiteY853" fmla="*/ 1177985 h 3585276"/>
                <a:gd name="connsiteX854" fmla="*/ 3065239 w 3268632"/>
                <a:gd name="connsiteY854" fmla="*/ 1236005 h 3585276"/>
                <a:gd name="connsiteX855" fmla="*/ 2738637 w 3268632"/>
                <a:gd name="connsiteY855" fmla="*/ 1208625 h 3585276"/>
                <a:gd name="connsiteX856" fmla="*/ 2644111 w 3268632"/>
                <a:gd name="connsiteY856" fmla="*/ 1194935 h 3585276"/>
                <a:gd name="connsiteX857" fmla="*/ 2619339 w 3268632"/>
                <a:gd name="connsiteY857" fmla="*/ 1190372 h 3585276"/>
                <a:gd name="connsiteX858" fmla="*/ 2609560 w 3268632"/>
                <a:gd name="connsiteY858" fmla="*/ 1174074 h 3585276"/>
                <a:gd name="connsiteX859" fmla="*/ 2599782 w 3268632"/>
                <a:gd name="connsiteY859" fmla="*/ 1162992 h 3585276"/>
                <a:gd name="connsiteX860" fmla="*/ 2591959 w 3268632"/>
                <a:gd name="connsiteY860" fmla="*/ 1173422 h 3585276"/>
                <a:gd name="connsiteX861" fmla="*/ 2565231 w 3268632"/>
                <a:gd name="connsiteY861" fmla="*/ 1194935 h 3585276"/>
                <a:gd name="connsiteX862" fmla="*/ 2323376 w 3268632"/>
                <a:gd name="connsiteY862" fmla="*/ 1177985 h 3585276"/>
                <a:gd name="connsiteX863" fmla="*/ 2203426 w 3268632"/>
                <a:gd name="connsiteY863" fmla="*/ 1172118 h 3585276"/>
                <a:gd name="connsiteX864" fmla="*/ 2163660 w 3268632"/>
                <a:gd name="connsiteY864" fmla="*/ 1164295 h 3585276"/>
                <a:gd name="connsiteX865" fmla="*/ 2151274 w 3268632"/>
                <a:gd name="connsiteY865" fmla="*/ 1165599 h 3585276"/>
                <a:gd name="connsiteX866" fmla="*/ 2596522 w 3268632"/>
                <a:gd name="connsiteY866" fmla="*/ 1471993 h 3585276"/>
                <a:gd name="connsiteX867" fmla="*/ 2599782 w 3268632"/>
                <a:gd name="connsiteY867" fmla="*/ 1473297 h 3585276"/>
                <a:gd name="connsiteX868" fmla="*/ 2597174 w 3268632"/>
                <a:gd name="connsiteY868" fmla="*/ 1504588 h 3585276"/>
                <a:gd name="connsiteX869" fmla="*/ 2591307 w 3268632"/>
                <a:gd name="connsiteY869" fmla="*/ 1504588 h 3585276"/>
                <a:gd name="connsiteX870" fmla="*/ 2596522 w 3268632"/>
                <a:gd name="connsiteY870" fmla="*/ 1471993 h 3585276"/>
                <a:gd name="connsiteX871" fmla="*/ 2578269 w 3268632"/>
                <a:gd name="connsiteY871" fmla="*/ 1498721 h 3585276"/>
                <a:gd name="connsiteX872" fmla="*/ 2530680 w 3268632"/>
                <a:gd name="connsiteY872" fmla="*/ 1527404 h 3585276"/>
                <a:gd name="connsiteX873" fmla="*/ 2216464 w 3268632"/>
                <a:gd name="connsiteY873" fmla="*/ 1559348 h 3585276"/>
                <a:gd name="connsiteX874" fmla="*/ 2168224 w 3268632"/>
                <a:gd name="connsiteY874" fmla="*/ 1505892 h 3585276"/>
                <a:gd name="connsiteX875" fmla="*/ 2170179 w 3268632"/>
                <a:gd name="connsiteY875" fmla="*/ 1237960 h 3585276"/>
                <a:gd name="connsiteX876" fmla="*/ 2214508 w 3268632"/>
                <a:gd name="connsiteY876" fmla="*/ 1200802 h 3585276"/>
                <a:gd name="connsiteX877" fmla="*/ 2448541 w 3268632"/>
                <a:gd name="connsiteY877" fmla="*/ 1243827 h 3585276"/>
                <a:gd name="connsiteX878" fmla="*/ 2562624 w 3268632"/>
                <a:gd name="connsiteY878" fmla="*/ 1259473 h 3585276"/>
                <a:gd name="connsiteX879" fmla="*/ 2577617 w 3268632"/>
                <a:gd name="connsiteY879" fmla="*/ 1264036 h 3585276"/>
                <a:gd name="connsiteX880" fmla="*/ 2597174 w 3268632"/>
                <a:gd name="connsiteY880" fmla="*/ 1276422 h 3585276"/>
                <a:gd name="connsiteX881" fmla="*/ 2599782 w 3268632"/>
                <a:gd name="connsiteY881" fmla="*/ 1443961 h 3585276"/>
                <a:gd name="connsiteX882" fmla="*/ 2578269 w 3268632"/>
                <a:gd name="connsiteY882" fmla="*/ 1498721 h 3585276"/>
                <a:gd name="connsiteX883" fmla="*/ 2161052 w 3268632"/>
                <a:gd name="connsiteY883" fmla="*/ 3296012 h 3585276"/>
                <a:gd name="connsiteX884" fmla="*/ 2136280 w 3268632"/>
                <a:gd name="connsiteY884" fmla="*/ 3281019 h 3585276"/>
                <a:gd name="connsiteX885" fmla="*/ 2136280 w 3268632"/>
                <a:gd name="connsiteY885" fmla="*/ 3192360 h 3585276"/>
                <a:gd name="connsiteX886" fmla="*/ 2138888 w 3268632"/>
                <a:gd name="connsiteY886" fmla="*/ 3192360 h 3585276"/>
                <a:gd name="connsiteX887" fmla="*/ 2138888 w 3268632"/>
                <a:gd name="connsiteY887" fmla="*/ 3101746 h 3585276"/>
                <a:gd name="connsiteX888" fmla="*/ 2161052 w 3268632"/>
                <a:gd name="connsiteY888" fmla="*/ 3089360 h 3585276"/>
                <a:gd name="connsiteX889" fmla="*/ 2217768 w 3268632"/>
                <a:gd name="connsiteY889" fmla="*/ 3206050 h 3585276"/>
                <a:gd name="connsiteX890" fmla="*/ 2161052 w 3268632"/>
                <a:gd name="connsiteY890" fmla="*/ 3296012 h 3585276"/>
                <a:gd name="connsiteX891" fmla="*/ 2328591 w 3268632"/>
                <a:gd name="connsiteY891" fmla="*/ 3301879 h 3585276"/>
                <a:gd name="connsiteX892" fmla="*/ 2271876 w 3268632"/>
                <a:gd name="connsiteY892" fmla="*/ 3306443 h 3585276"/>
                <a:gd name="connsiteX893" fmla="*/ 2228198 w 3268632"/>
                <a:gd name="connsiteY893" fmla="*/ 3286886 h 3585276"/>
                <a:gd name="connsiteX894" fmla="*/ 2228198 w 3268632"/>
                <a:gd name="connsiteY894" fmla="*/ 3269936 h 3585276"/>
                <a:gd name="connsiteX895" fmla="*/ 2324028 w 3268632"/>
                <a:gd name="connsiteY895" fmla="*/ 3264069 h 3585276"/>
                <a:gd name="connsiteX896" fmla="*/ 2339021 w 3268632"/>
                <a:gd name="connsiteY896" fmla="*/ 3286234 h 3585276"/>
                <a:gd name="connsiteX897" fmla="*/ 2328591 w 3268632"/>
                <a:gd name="connsiteY897" fmla="*/ 3301879 h 3585276"/>
                <a:gd name="connsiteX898" fmla="*/ 2378135 w 3268632"/>
                <a:gd name="connsiteY898" fmla="*/ 3443342 h 3585276"/>
                <a:gd name="connsiteX899" fmla="*/ 2478528 w 3268632"/>
                <a:gd name="connsiteY899" fmla="*/ 3439431 h 3585276"/>
                <a:gd name="connsiteX900" fmla="*/ 2378135 w 3268632"/>
                <a:gd name="connsiteY900" fmla="*/ 3443342 h 3585276"/>
                <a:gd name="connsiteX901" fmla="*/ 2482440 w 3268632"/>
                <a:gd name="connsiteY901" fmla="*/ 3266025 h 3585276"/>
                <a:gd name="connsiteX902" fmla="*/ 2455712 w 3268632"/>
                <a:gd name="connsiteY902" fmla="*/ 3296664 h 3585276"/>
                <a:gd name="connsiteX903" fmla="*/ 2389218 w 3268632"/>
                <a:gd name="connsiteY903" fmla="*/ 3300576 h 3585276"/>
                <a:gd name="connsiteX904" fmla="*/ 2367705 w 3268632"/>
                <a:gd name="connsiteY904" fmla="*/ 3295360 h 3585276"/>
                <a:gd name="connsiteX905" fmla="*/ 2379439 w 3268632"/>
                <a:gd name="connsiteY905" fmla="*/ 3270588 h 3585276"/>
                <a:gd name="connsiteX906" fmla="*/ 2459623 w 3268632"/>
                <a:gd name="connsiteY906" fmla="*/ 3249075 h 3585276"/>
                <a:gd name="connsiteX907" fmla="*/ 2482440 w 3268632"/>
                <a:gd name="connsiteY907" fmla="*/ 3266025 h 3585276"/>
                <a:gd name="connsiteX908" fmla="*/ 2490915 w 3268632"/>
                <a:gd name="connsiteY908" fmla="*/ 2816865 h 3585276"/>
                <a:gd name="connsiteX909" fmla="*/ 2450497 w 3268632"/>
                <a:gd name="connsiteY909" fmla="*/ 2826644 h 3585276"/>
                <a:gd name="connsiteX910" fmla="*/ 2453104 w 3268632"/>
                <a:gd name="connsiteY910" fmla="*/ 2790137 h 3585276"/>
                <a:gd name="connsiteX911" fmla="*/ 2438110 w 3268632"/>
                <a:gd name="connsiteY911" fmla="*/ 2727554 h 3585276"/>
                <a:gd name="connsiteX912" fmla="*/ 2423769 w 3268632"/>
                <a:gd name="connsiteY912" fmla="*/ 2729510 h 3585276"/>
                <a:gd name="connsiteX913" fmla="*/ 2397692 w 3268632"/>
                <a:gd name="connsiteY913" fmla="*/ 2747763 h 3585276"/>
                <a:gd name="connsiteX914" fmla="*/ 2383351 w 3268632"/>
                <a:gd name="connsiteY914" fmla="*/ 2750371 h 3585276"/>
                <a:gd name="connsiteX915" fmla="*/ 2349452 w 3268632"/>
                <a:gd name="connsiteY915" fmla="*/ 2727554 h 3585276"/>
                <a:gd name="connsiteX916" fmla="*/ 2326635 w 3268632"/>
                <a:gd name="connsiteY916" fmla="*/ 2797960 h 3585276"/>
                <a:gd name="connsiteX917" fmla="*/ 2293388 w 3268632"/>
                <a:gd name="connsiteY917" fmla="*/ 2817517 h 3585276"/>
                <a:gd name="connsiteX918" fmla="*/ 2149970 w 3268632"/>
                <a:gd name="connsiteY918" fmla="*/ 2684529 h 3585276"/>
                <a:gd name="connsiteX919" fmla="*/ 2146059 w 3268632"/>
                <a:gd name="connsiteY919" fmla="*/ 2648674 h 3585276"/>
                <a:gd name="connsiteX920" fmla="*/ 2158445 w 3268632"/>
                <a:gd name="connsiteY920" fmla="*/ 2563927 h 3585276"/>
                <a:gd name="connsiteX921" fmla="*/ 2148667 w 3268632"/>
                <a:gd name="connsiteY921" fmla="*/ 2546326 h 3585276"/>
                <a:gd name="connsiteX922" fmla="*/ 2161705 w 3268632"/>
                <a:gd name="connsiteY922" fmla="*/ 2466794 h 3585276"/>
                <a:gd name="connsiteX923" fmla="*/ 2159097 w 3268632"/>
                <a:gd name="connsiteY923" fmla="*/ 2442022 h 3585276"/>
                <a:gd name="connsiteX924" fmla="*/ 2150622 w 3268632"/>
                <a:gd name="connsiteY924" fmla="*/ 2406167 h 3585276"/>
                <a:gd name="connsiteX925" fmla="*/ 2152578 w 3268632"/>
                <a:gd name="connsiteY925" fmla="*/ 2256230 h 3585276"/>
                <a:gd name="connsiteX926" fmla="*/ 2154533 w 3268632"/>
                <a:gd name="connsiteY926" fmla="*/ 2236021 h 3585276"/>
                <a:gd name="connsiteX927" fmla="*/ 2155837 w 3268632"/>
                <a:gd name="connsiteY927" fmla="*/ 1923760 h 3585276"/>
                <a:gd name="connsiteX928" fmla="*/ 2165616 w 3268632"/>
                <a:gd name="connsiteY928" fmla="*/ 1567170 h 3585276"/>
                <a:gd name="connsiteX929" fmla="*/ 2172787 w 3268632"/>
                <a:gd name="connsiteY929" fmla="*/ 1548265 h 3585276"/>
                <a:gd name="connsiteX930" fmla="*/ 2232110 w 3268632"/>
                <a:gd name="connsiteY930" fmla="*/ 1573689 h 3585276"/>
                <a:gd name="connsiteX931" fmla="*/ 2344889 w 3268632"/>
                <a:gd name="connsiteY931" fmla="*/ 1582164 h 3585276"/>
                <a:gd name="connsiteX932" fmla="*/ 2361838 w 3268632"/>
                <a:gd name="connsiteY932" fmla="*/ 1614759 h 3585276"/>
                <a:gd name="connsiteX933" fmla="*/ 2318161 w 3268632"/>
                <a:gd name="connsiteY933" fmla="*/ 1696899 h 3585276"/>
                <a:gd name="connsiteX934" fmla="*/ 2326635 w 3268632"/>
                <a:gd name="connsiteY934" fmla="*/ 1715804 h 3585276"/>
                <a:gd name="connsiteX935" fmla="*/ 2395737 w 3268632"/>
                <a:gd name="connsiteY935" fmla="*/ 1597810 h 3585276"/>
                <a:gd name="connsiteX936" fmla="*/ 2395737 w 3268632"/>
                <a:gd name="connsiteY936" fmla="*/ 1597810 h 3585276"/>
                <a:gd name="connsiteX937" fmla="*/ 2421161 w 3268632"/>
                <a:gd name="connsiteY937" fmla="*/ 1578253 h 3585276"/>
                <a:gd name="connsiteX938" fmla="*/ 2578269 w 3268632"/>
                <a:gd name="connsiteY938" fmla="*/ 1540442 h 3585276"/>
                <a:gd name="connsiteX939" fmla="*/ 2604345 w 3268632"/>
                <a:gd name="connsiteY939" fmla="*/ 1559348 h 3585276"/>
                <a:gd name="connsiteX940" fmla="*/ 2603693 w 3268632"/>
                <a:gd name="connsiteY940" fmla="*/ 1634968 h 3585276"/>
                <a:gd name="connsiteX941" fmla="*/ 2603693 w 3268632"/>
                <a:gd name="connsiteY941" fmla="*/ 1634968 h 3585276"/>
                <a:gd name="connsiteX942" fmla="*/ 2603693 w 3268632"/>
                <a:gd name="connsiteY942" fmla="*/ 1634968 h 3585276"/>
                <a:gd name="connsiteX943" fmla="*/ 2607605 w 3268632"/>
                <a:gd name="connsiteY943" fmla="*/ 1736013 h 3585276"/>
                <a:gd name="connsiteX944" fmla="*/ 2607605 w 3268632"/>
                <a:gd name="connsiteY944" fmla="*/ 1736013 h 3585276"/>
                <a:gd name="connsiteX945" fmla="*/ 2608909 w 3268632"/>
                <a:gd name="connsiteY945" fmla="*/ 1846836 h 3585276"/>
                <a:gd name="connsiteX946" fmla="*/ 2608909 w 3268632"/>
                <a:gd name="connsiteY946" fmla="*/ 1846836 h 3585276"/>
                <a:gd name="connsiteX947" fmla="*/ 2608909 w 3268632"/>
                <a:gd name="connsiteY947" fmla="*/ 1846836 h 3585276"/>
                <a:gd name="connsiteX948" fmla="*/ 2612820 w 3268632"/>
                <a:gd name="connsiteY948" fmla="*/ 1927672 h 3585276"/>
                <a:gd name="connsiteX949" fmla="*/ 2613472 w 3268632"/>
                <a:gd name="connsiteY949" fmla="*/ 2063267 h 3585276"/>
                <a:gd name="connsiteX950" fmla="*/ 2613472 w 3268632"/>
                <a:gd name="connsiteY950" fmla="*/ 2063267 h 3585276"/>
                <a:gd name="connsiteX951" fmla="*/ 2613472 w 3268632"/>
                <a:gd name="connsiteY951" fmla="*/ 2063267 h 3585276"/>
                <a:gd name="connsiteX952" fmla="*/ 2617383 w 3268632"/>
                <a:gd name="connsiteY952" fmla="*/ 2149318 h 3585276"/>
                <a:gd name="connsiteX953" fmla="*/ 2618687 w 3268632"/>
                <a:gd name="connsiteY953" fmla="*/ 2236021 h 3585276"/>
                <a:gd name="connsiteX954" fmla="*/ 2618687 w 3268632"/>
                <a:gd name="connsiteY954" fmla="*/ 2236021 h 3585276"/>
                <a:gd name="connsiteX955" fmla="*/ 2618687 w 3268632"/>
                <a:gd name="connsiteY955" fmla="*/ 2236021 h 3585276"/>
                <a:gd name="connsiteX956" fmla="*/ 2622598 w 3268632"/>
                <a:gd name="connsiteY956" fmla="*/ 2316857 h 3585276"/>
                <a:gd name="connsiteX957" fmla="*/ 2623902 w 3268632"/>
                <a:gd name="connsiteY957" fmla="*/ 2423117 h 3585276"/>
                <a:gd name="connsiteX958" fmla="*/ 2623902 w 3268632"/>
                <a:gd name="connsiteY958" fmla="*/ 2423117 h 3585276"/>
                <a:gd name="connsiteX959" fmla="*/ 2623902 w 3268632"/>
                <a:gd name="connsiteY959" fmla="*/ 2423117 h 3585276"/>
                <a:gd name="connsiteX960" fmla="*/ 2627814 w 3268632"/>
                <a:gd name="connsiteY960" fmla="*/ 2503952 h 3585276"/>
                <a:gd name="connsiteX961" fmla="*/ 2628466 w 3268632"/>
                <a:gd name="connsiteY961" fmla="*/ 2592611 h 3585276"/>
                <a:gd name="connsiteX962" fmla="*/ 2616079 w 3268632"/>
                <a:gd name="connsiteY962" fmla="*/ 2607605 h 3585276"/>
                <a:gd name="connsiteX963" fmla="*/ 2616079 w 3268632"/>
                <a:gd name="connsiteY963" fmla="*/ 2617383 h 3585276"/>
                <a:gd name="connsiteX964" fmla="*/ 2630421 w 3268632"/>
                <a:gd name="connsiteY964" fmla="*/ 2640852 h 3585276"/>
                <a:gd name="connsiteX965" fmla="*/ 2598478 w 3268632"/>
                <a:gd name="connsiteY965" fmla="*/ 2726903 h 3585276"/>
                <a:gd name="connsiteX966" fmla="*/ 2504604 w 3268632"/>
                <a:gd name="connsiteY966" fmla="*/ 2809694 h 3585276"/>
                <a:gd name="connsiteX967" fmla="*/ 2490915 w 3268632"/>
                <a:gd name="connsiteY967" fmla="*/ 2816865 h 3585276"/>
                <a:gd name="connsiteX968" fmla="*/ 2642155 w 3268632"/>
                <a:gd name="connsiteY968" fmla="*/ 3118695 h 3585276"/>
                <a:gd name="connsiteX969" fmla="*/ 2642155 w 3268632"/>
                <a:gd name="connsiteY969" fmla="*/ 3187145 h 3585276"/>
                <a:gd name="connsiteX970" fmla="*/ 2646719 w 3268632"/>
                <a:gd name="connsiteY970" fmla="*/ 3187145 h 3585276"/>
                <a:gd name="connsiteX971" fmla="*/ 2646719 w 3268632"/>
                <a:gd name="connsiteY971" fmla="*/ 3260810 h 3585276"/>
                <a:gd name="connsiteX972" fmla="*/ 2629117 w 3268632"/>
                <a:gd name="connsiteY972" fmla="*/ 3282322 h 3585276"/>
                <a:gd name="connsiteX973" fmla="*/ 2514383 w 3268632"/>
                <a:gd name="connsiteY973" fmla="*/ 3249727 h 3585276"/>
                <a:gd name="connsiteX974" fmla="*/ 2505908 w 3268632"/>
                <a:gd name="connsiteY974" fmla="*/ 3232778 h 3585276"/>
                <a:gd name="connsiteX975" fmla="*/ 2597174 w 3268632"/>
                <a:gd name="connsiteY975" fmla="*/ 3098486 h 3585276"/>
                <a:gd name="connsiteX976" fmla="*/ 2616079 w 3268632"/>
                <a:gd name="connsiteY976" fmla="*/ 3094575 h 3585276"/>
                <a:gd name="connsiteX977" fmla="*/ 2642155 w 3268632"/>
                <a:gd name="connsiteY977" fmla="*/ 3118695 h 3585276"/>
                <a:gd name="connsiteX978" fmla="*/ 3109569 w 3268632"/>
                <a:gd name="connsiteY978" fmla="*/ 1346176 h 3585276"/>
                <a:gd name="connsiteX979" fmla="*/ 2744504 w 3268632"/>
                <a:gd name="connsiteY979" fmla="*/ 1452436 h 3585276"/>
                <a:gd name="connsiteX980" fmla="*/ 2640852 w 3268632"/>
                <a:gd name="connsiteY980" fmla="*/ 1490246 h 3585276"/>
                <a:gd name="connsiteX981" fmla="*/ 2622598 w 3268632"/>
                <a:gd name="connsiteY981" fmla="*/ 1477208 h 3585276"/>
                <a:gd name="connsiteX982" fmla="*/ 2616731 w 3268632"/>
                <a:gd name="connsiteY982" fmla="*/ 1280334 h 3585276"/>
                <a:gd name="connsiteX983" fmla="*/ 2633029 w 3268632"/>
                <a:gd name="connsiteY983" fmla="*/ 1266644 h 3585276"/>
                <a:gd name="connsiteX984" fmla="*/ 2685833 w 3268632"/>
                <a:gd name="connsiteY984" fmla="*/ 1277074 h 3585276"/>
                <a:gd name="connsiteX985" fmla="*/ 2695611 w 3268632"/>
                <a:gd name="connsiteY985" fmla="*/ 1282290 h 3585276"/>
                <a:gd name="connsiteX986" fmla="*/ 2833815 w 3268632"/>
                <a:gd name="connsiteY986" fmla="*/ 1313581 h 3585276"/>
                <a:gd name="connsiteX987" fmla="*/ 2880099 w 3268632"/>
                <a:gd name="connsiteY987" fmla="*/ 1314885 h 3585276"/>
                <a:gd name="connsiteX988" fmla="*/ 3134993 w 3268632"/>
                <a:gd name="connsiteY988" fmla="*/ 1323359 h 3585276"/>
                <a:gd name="connsiteX989" fmla="*/ 3168892 w 3268632"/>
                <a:gd name="connsiteY989" fmla="*/ 1333138 h 3585276"/>
                <a:gd name="connsiteX990" fmla="*/ 3109569 w 3268632"/>
                <a:gd name="connsiteY990" fmla="*/ 1346176 h 3585276"/>
                <a:gd name="connsiteX991" fmla="*/ 3110221 w 3268632"/>
                <a:gd name="connsiteY991" fmla="*/ 917877 h 3585276"/>
                <a:gd name="connsiteX992" fmla="*/ 3045031 w 3268632"/>
                <a:gd name="connsiteY992" fmla="*/ 908750 h 3585276"/>
                <a:gd name="connsiteX993" fmla="*/ 3051550 w 3268632"/>
                <a:gd name="connsiteY993" fmla="*/ 869636 h 3585276"/>
                <a:gd name="connsiteX994" fmla="*/ 3246468 w 3268632"/>
                <a:gd name="connsiteY994" fmla="*/ 777718 h 3585276"/>
                <a:gd name="connsiteX995" fmla="*/ 3110221 w 3268632"/>
                <a:gd name="connsiteY995" fmla="*/ 917877 h 358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</a:cxnLst>
              <a:rect l="l" t="t" r="r" b="b"/>
              <a:pathLst>
                <a:path w="3268632" h="3585276">
                  <a:moveTo>
                    <a:pt x="3266025" y="1061947"/>
                  </a:moveTo>
                  <a:cubicBezTo>
                    <a:pt x="3250379" y="1046953"/>
                    <a:pt x="3241904" y="1027396"/>
                    <a:pt x="3230171" y="1009795"/>
                  </a:cubicBezTo>
                  <a:cubicBezTo>
                    <a:pt x="3217133" y="989586"/>
                    <a:pt x="3213221" y="968725"/>
                    <a:pt x="3233430" y="948516"/>
                  </a:cubicBezTo>
                  <a:cubicBezTo>
                    <a:pt x="3246468" y="935478"/>
                    <a:pt x="3255594" y="918529"/>
                    <a:pt x="3266677" y="903535"/>
                  </a:cubicBezTo>
                  <a:cubicBezTo>
                    <a:pt x="3266677" y="841604"/>
                    <a:pt x="3266677" y="779674"/>
                    <a:pt x="3266677" y="717091"/>
                  </a:cubicBezTo>
                  <a:cubicBezTo>
                    <a:pt x="3217784" y="736648"/>
                    <a:pt x="3175411" y="767940"/>
                    <a:pt x="3127822" y="790756"/>
                  </a:cubicBezTo>
                  <a:cubicBezTo>
                    <a:pt x="3092619" y="807706"/>
                    <a:pt x="3056765" y="824003"/>
                    <a:pt x="3021562" y="841604"/>
                  </a:cubicBezTo>
                  <a:cubicBezTo>
                    <a:pt x="3012436" y="846168"/>
                    <a:pt x="3004613" y="848123"/>
                    <a:pt x="2994182" y="840953"/>
                  </a:cubicBezTo>
                  <a:cubicBezTo>
                    <a:pt x="2983100" y="833782"/>
                    <a:pt x="2970714" y="829870"/>
                    <a:pt x="2958327" y="824655"/>
                  </a:cubicBezTo>
                  <a:lnTo>
                    <a:pt x="2958327" y="824655"/>
                  </a:lnTo>
                  <a:lnTo>
                    <a:pt x="2958327" y="824655"/>
                  </a:lnTo>
                  <a:cubicBezTo>
                    <a:pt x="2944638" y="820092"/>
                    <a:pt x="2930948" y="820744"/>
                    <a:pt x="2917258" y="820092"/>
                  </a:cubicBezTo>
                  <a:cubicBezTo>
                    <a:pt x="2899656" y="819440"/>
                    <a:pt x="2881403" y="819440"/>
                    <a:pt x="2863802" y="818788"/>
                  </a:cubicBezTo>
                  <a:cubicBezTo>
                    <a:pt x="2848808" y="818136"/>
                    <a:pt x="2848808" y="818136"/>
                    <a:pt x="2846853" y="803142"/>
                  </a:cubicBezTo>
                  <a:cubicBezTo>
                    <a:pt x="2826644" y="822699"/>
                    <a:pt x="2770580" y="827263"/>
                    <a:pt x="2750371" y="810313"/>
                  </a:cubicBezTo>
                  <a:cubicBezTo>
                    <a:pt x="2746460" y="813573"/>
                    <a:pt x="2742548" y="816832"/>
                    <a:pt x="2738637" y="820092"/>
                  </a:cubicBezTo>
                  <a:cubicBezTo>
                    <a:pt x="2699523" y="809009"/>
                    <a:pt x="2661061" y="798579"/>
                    <a:pt x="2620643" y="786845"/>
                  </a:cubicBezTo>
                  <a:cubicBezTo>
                    <a:pt x="2625206" y="778370"/>
                    <a:pt x="2629770" y="771851"/>
                    <a:pt x="2633681" y="764680"/>
                  </a:cubicBezTo>
                  <a:cubicBezTo>
                    <a:pt x="2633681" y="764680"/>
                    <a:pt x="2633681" y="764680"/>
                    <a:pt x="2633681" y="764680"/>
                  </a:cubicBezTo>
                  <a:cubicBezTo>
                    <a:pt x="2616079" y="774459"/>
                    <a:pt x="2601086" y="792712"/>
                    <a:pt x="2577617" y="781629"/>
                  </a:cubicBezTo>
                  <a:cubicBezTo>
                    <a:pt x="2572402" y="779022"/>
                    <a:pt x="2565883" y="778370"/>
                    <a:pt x="2562624" y="774459"/>
                  </a:cubicBezTo>
                  <a:cubicBezTo>
                    <a:pt x="2558060" y="769243"/>
                    <a:pt x="2546978" y="765984"/>
                    <a:pt x="2550889" y="755553"/>
                  </a:cubicBezTo>
                  <a:cubicBezTo>
                    <a:pt x="2554149" y="747079"/>
                    <a:pt x="2561972" y="747079"/>
                    <a:pt x="2569143" y="746427"/>
                  </a:cubicBezTo>
                  <a:cubicBezTo>
                    <a:pt x="2589352" y="744471"/>
                    <a:pt x="2609560" y="743167"/>
                    <a:pt x="2629770" y="740560"/>
                  </a:cubicBezTo>
                  <a:cubicBezTo>
                    <a:pt x="2648674" y="738604"/>
                    <a:pt x="2651934" y="745123"/>
                    <a:pt x="2642808" y="760769"/>
                  </a:cubicBezTo>
                  <a:cubicBezTo>
                    <a:pt x="2657149" y="745775"/>
                    <a:pt x="2674750" y="742515"/>
                    <a:pt x="2695611" y="741212"/>
                  </a:cubicBezTo>
                  <a:cubicBezTo>
                    <a:pt x="2769276" y="737300"/>
                    <a:pt x="2842289" y="727522"/>
                    <a:pt x="2912694" y="704053"/>
                  </a:cubicBezTo>
                  <a:cubicBezTo>
                    <a:pt x="2964846" y="687104"/>
                    <a:pt x="3002005" y="647990"/>
                    <a:pt x="3037859" y="608224"/>
                  </a:cubicBezTo>
                  <a:cubicBezTo>
                    <a:pt x="3044378" y="601053"/>
                    <a:pt x="3049594" y="592578"/>
                    <a:pt x="3059372" y="589319"/>
                  </a:cubicBezTo>
                  <a:cubicBezTo>
                    <a:pt x="3062632" y="588015"/>
                    <a:pt x="3065239" y="586711"/>
                    <a:pt x="3068499" y="585407"/>
                  </a:cubicBezTo>
                  <a:cubicBezTo>
                    <a:pt x="3065239" y="567154"/>
                    <a:pt x="3080885" y="558679"/>
                    <a:pt x="3089360" y="547597"/>
                  </a:cubicBezTo>
                  <a:cubicBezTo>
                    <a:pt x="3103702" y="528692"/>
                    <a:pt x="3114132" y="505223"/>
                    <a:pt x="3138252" y="495445"/>
                  </a:cubicBezTo>
                  <a:cubicBezTo>
                    <a:pt x="3138252" y="495445"/>
                    <a:pt x="3138252" y="495445"/>
                    <a:pt x="3138252" y="495445"/>
                  </a:cubicBezTo>
                  <a:cubicBezTo>
                    <a:pt x="3151943" y="491533"/>
                    <a:pt x="3133037" y="481103"/>
                    <a:pt x="3142164" y="476540"/>
                  </a:cubicBezTo>
                  <a:cubicBezTo>
                    <a:pt x="3158462" y="458287"/>
                    <a:pt x="3174759" y="440033"/>
                    <a:pt x="3191708" y="421780"/>
                  </a:cubicBezTo>
                  <a:cubicBezTo>
                    <a:pt x="3191708" y="421780"/>
                    <a:pt x="3191708" y="421780"/>
                    <a:pt x="3191708" y="421780"/>
                  </a:cubicBezTo>
                  <a:cubicBezTo>
                    <a:pt x="3209309" y="403527"/>
                    <a:pt x="3226911" y="386577"/>
                    <a:pt x="3251683" y="378103"/>
                  </a:cubicBezTo>
                  <a:cubicBezTo>
                    <a:pt x="3256247" y="376147"/>
                    <a:pt x="3260810" y="374191"/>
                    <a:pt x="3265373" y="372236"/>
                  </a:cubicBezTo>
                  <a:cubicBezTo>
                    <a:pt x="3265373" y="359849"/>
                    <a:pt x="3265373" y="347463"/>
                    <a:pt x="3265373" y="335077"/>
                  </a:cubicBezTo>
                  <a:cubicBezTo>
                    <a:pt x="3223652" y="358546"/>
                    <a:pt x="3181278" y="380710"/>
                    <a:pt x="3149335" y="417869"/>
                  </a:cubicBezTo>
                  <a:cubicBezTo>
                    <a:pt x="3147379" y="420476"/>
                    <a:pt x="3142164" y="420476"/>
                    <a:pt x="3138252" y="421780"/>
                  </a:cubicBezTo>
                  <a:lnTo>
                    <a:pt x="3138252" y="421780"/>
                  </a:lnTo>
                  <a:cubicBezTo>
                    <a:pt x="3136949" y="425040"/>
                    <a:pt x="3135645" y="428951"/>
                    <a:pt x="3134341" y="432210"/>
                  </a:cubicBezTo>
                  <a:cubicBezTo>
                    <a:pt x="3119347" y="453071"/>
                    <a:pt x="3103702" y="473932"/>
                    <a:pt x="3084145" y="490882"/>
                  </a:cubicBezTo>
                  <a:cubicBezTo>
                    <a:pt x="3082841" y="493489"/>
                    <a:pt x="3081537" y="496749"/>
                    <a:pt x="3080233" y="499356"/>
                  </a:cubicBezTo>
                  <a:cubicBezTo>
                    <a:pt x="3080233" y="500008"/>
                    <a:pt x="3079581" y="500660"/>
                    <a:pt x="3079581" y="500660"/>
                  </a:cubicBezTo>
                  <a:cubicBezTo>
                    <a:pt x="3079581" y="500660"/>
                    <a:pt x="3079581" y="500660"/>
                    <a:pt x="3079581" y="500660"/>
                  </a:cubicBezTo>
                  <a:lnTo>
                    <a:pt x="3079581" y="500660"/>
                  </a:lnTo>
                  <a:cubicBezTo>
                    <a:pt x="3056765" y="526084"/>
                    <a:pt x="3043075" y="560635"/>
                    <a:pt x="3005264" y="569762"/>
                  </a:cubicBezTo>
                  <a:cubicBezTo>
                    <a:pt x="3007220" y="571717"/>
                    <a:pt x="3008524" y="573021"/>
                    <a:pt x="3010480" y="574977"/>
                  </a:cubicBezTo>
                  <a:cubicBezTo>
                    <a:pt x="3010480" y="574977"/>
                    <a:pt x="3010480" y="574977"/>
                    <a:pt x="3010480" y="574977"/>
                  </a:cubicBezTo>
                  <a:cubicBezTo>
                    <a:pt x="3010480" y="574977"/>
                    <a:pt x="3010480" y="574977"/>
                    <a:pt x="3010480" y="574977"/>
                  </a:cubicBezTo>
                  <a:cubicBezTo>
                    <a:pt x="3013739" y="577584"/>
                    <a:pt x="3013739" y="580844"/>
                    <a:pt x="3011132" y="583452"/>
                  </a:cubicBezTo>
                  <a:cubicBezTo>
                    <a:pt x="2968106" y="632344"/>
                    <a:pt x="2913347" y="661680"/>
                    <a:pt x="2850764" y="677325"/>
                  </a:cubicBezTo>
                  <a:cubicBezTo>
                    <a:pt x="2765365" y="699490"/>
                    <a:pt x="2678010" y="684496"/>
                    <a:pt x="2591959" y="687756"/>
                  </a:cubicBezTo>
                  <a:cubicBezTo>
                    <a:pt x="2578269" y="688408"/>
                    <a:pt x="2571098" y="680585"/>
                    <a:pt x="2571750" y="668199"/>
                  </a:cubicBezTo>
                  <a:cubicBezTo>
                    <a:pt x="2574358" y="623218"/>
                    <a:pt x="2573054" y="578236"/>
                    <a:pt x="2586744" y="534559"/>
                  </a:cubicBezTo>
                  <a:cubicBezTo>
                    <a:pt x="2585440" y="531299"/>
                    <a:pt x="2584136" y="527388"/>
                    <a:pt x="2582181" y="524129"/>
                  </a:cubicBezTo>
                  <a:lnTo>
                    <a:pt x="2582181" y="524129"/>
                  </a:lnTo>
                  <a:cubicBezTo>
                    <a:pt x="2590655" y="492185"/>
                    <a:pt x="2585440" y="457635"/>
                    <a:pt x="2596522" y="425691"/>
                  </a:cubicBezTo>
                  <a:cubicBezTo>
                    <a:pt x="2593915" y="419824"/>
                    <a:pt x="2592611" y="413957"/>
                    <a:pt x="2593915" y="408090"/>
                  </a:cubicBezTo>
                  <a:cubicBezTo>
                    <a:pt x="2593915" y="406134"/>
                    <a:pt x="2594567" y="403527"/>
                    <a:pt x="2596522" y="401571"/>
                  </a:cubicBezTo>
                  <a:cubicBezTo>
                    <a:pt x="2613472" y="374191"/>
                    <a:pt x="2629770" y="346160"/>
                    <a:pt x="2646719" y="318780"/>
                  </a:cubicBezTo>
                  <a:cubicBezTo>
                    <a:pt x="2647371" y="311609"/>
                    <a:pt x="2648674" y="304438"/>
                    <a:pt x="2649327" y="297267"/>
                  </a:cubicBezTo>
                  <a:cubicBezTo>
                    <a:pt x="2662365" y="273798"/>
                    <a:pt x="2655846" y="242507"/>
                    <a:pt x="2679314" y="223602"/>
                  </a:cubicBezTo>
                  <a:cubicBezTo>
                    <a:pt x="2670839" y="216431"/>
                    <a:pt x="2669535" y="207956"/>
                    <a:pt x="2675403" y="198830"/>
                  </a:cubicBezTo>
                  <a:cubicBezTo>
                    <a:pt x="2674099" y="144070"/>
                    <a:pt x="2696264" y="107564"/>
                    <a:pt x="2747112" y="91918"/>
                  </a:cubicBezTo>
                  <a:cubicBezTo>
                    <a:pt x="2801871" y="75621"/>
                    <a:pt x="2857283" y="66494"/>
                    <a:pt x="2912694" y="91918"/>
                  </a:cubicBezTo>
                  <a:cubicBezTo>
                    <a:pt x="2943986" y="106260"/>
                    <a:pt x="2975277" y="110823"/>
                    <a:pt x="3001353" y="78228"/>
                  </a:cubicBezTo>
                  <a:cubicBezTo>
                    <a:pt x="3007220" y="71057"/>
                    <a:pt x="3017651" y="68450"/>
                    <a:pt x="3030037" y="61279"/>
                  </a:cubicBezTo>
                  <a:cubicBezTo>
                    <a:pt x="3013739" y="61279"/>
                    <a:pt x="3002005" y="63234"/>
                    <a:pt x="2992226" y="72361"/>
                  </a:cubicBezTo>
                  <a:cubicBezTo>
                    <a:pt x="2973973" y="88659"/>
                    <a:pt x="2955068" y="88659"/>
                    <a:pt x="2932904" y="79532"/>
                  </a:cubicBezTo>
                  <a:cubicBezTo>
                    <a:pt x="2908131" y="69102"/>
                    <a:pt x="2884663" y="53456"/>
                    <a:pt x="2855979" y="56715"/>
                  </a:cubicBezTo>
                  <a:cubicBezTo>
                    <a:pt x="2849460" y="56063"/>
                    <a:pt x="2842941" y="56063"/>
                    <a:pt x="2836422" y="55412"/>
                  </a:cubicBezTo>
                  <a:cubicBezTo>
                    <a:pt x="2836422" y="55412"/>
                    <a:pt x="2836422" y="55412"/>
                    <a:pt x="2836422" y="55412"/>
                  </a:cubicBezTo>
                  <a:lnTo>
                    <a:pt x="2836422" y="55412"/>
                  </a:lnTo>
                  <a:cubicBezTo>
                    <a:pt x="2799264" y="56063"/>
                    <a:pt x="2762757" y="61279"/>
                    <a:pt x="2728859" y="79532"/>
                  </a:cubicBezTo>
                  <a:cubicBezTo>
                    <a:pt x="2711909" y="88659"/>
                    <a:pt x="2700175" y="106260"/>
                    <a:pt x="2679966" y="110171"/>
                  </a:cubicBezTo>
                  <a:cubicBezTo>
                    <a:pt x="2679966" y="110171"/>
                    <a:pt x="2679966" y="110171"/>
                    <a:pt x="2679966" y="110171"/>
                  </a:cubicBezTo>
                  <a:cubicBezTo>
                    <a:pt x="2679966" y="110171"/>
                    <a:pt x="2679966" y="110171"/>
                    <a:pt x="2679966" y="110171"/>
                  </a:cubicBezTo>
                  <a:cubicBezTo>
                    <a:pt x="2673447" y="115387"/>
                    <a:pt x="2678662" y="126469"/>
                    <a:pt x="2669535" y="130380"/>
                  </a:cubicBezTo>
                  <a:lnTo>
                    <a:pt x="2669535" y="130380"/>
                  </a:lnTo>
                  <a:cubicBezTo>
                    <a:pt x="2645415" y="157108"/>
                    <a:pt x="2638896" y="190355"/>
                    <a:pt x="2631073" y="223602"/>
                  </a:cubicBezTo>
                  <a:cubicBezTo>
                    <a:pt x="2619339" y="274450"/>
                    <a:pt x="2601086" y="323343"/>
                    <a:pt x="2571098" y="366368"/>
                  </a:cubicBezTo>
                  <a:lnTo>
                    <a:pt x="2571098" y="366368"/>
                  </a:lnTo>
                  <a:cubicBezTo>
                    <a:pt x="2563927" y="370932"/>
                    <a:pt x="2560016" y="378755"/>
                    <a:pt x="2556757" y="385925"/>
                  </a:cubicBezTo>
                  <a:cubicBezTo>
                    <a:pt x="2531332" y="409394"/>
                    <a:pt x="2530029" y="441989"/>
                    <a:pt x="2528073" y="473280"/>
                  </a:cubicBezTo>
                  <a:cubicBezTo>
                    <a:pt x="2526769" y="488274"/>
                    <a:pt x="2527421" y="503920"/>
                    <a:pt x="2522206" y="518913"/>
                  </a:cubicBezTo>
                  <a:cubicBezTo>
                    <a:pt x="2522206" y="518913"/>
                    <a:pt x="2522206" y="518913"/>
                    <a:pt x="2522206" y="518913"/>
                  </a:cubicBezTo>
                  <a:cubicBezTo>
                    <a:pt x="2522206" y="518913"/>
                    <a:pt x="2522206" y="518913"/>
                    <a:pt x="2522206" y="518913"/>
                  </a:cubicBezTo>
                  <a:cubicBezTo>
                    <a:pt x="2526769" y="526736"/>
                    <a:pt x="2527421" y="533907"/>
                    <a:pt x="2526117" y="541730"/>
                  </a:cubicBezTo>
                  <a:cubicBezTo>
                    <a:pt x="2526117" y="545641"/>
                    <a:pt x="2524161" y="549553"/>
                    <a:pt x="2521554" y="552812"/>
                  </a:cubicBezTo>
                  <a:cubicBezTo>
                    <a:pt x="2518294" y="573021"/>
                    <a:pt x="2514383" y="593230"/>
                    <a:pt x="2511123" y="614091"/>
                  </a:cubicBezTo>
                  <a:cubicBezTo>
                    <a:pt x="2508516" y="631040"/>
                    <a:pt x="2500693" y="638211"/>
                    <a:pt x="2483092" y="632344"/>
                  </a:cubicBezTo>
                  <a:lnTo>
                    <a:pt x="2483092" y="632344"/>
                  </a:lnTo>
                  <a:lnTo>
                    <a:pt x="2483092" y="632344"/>
                  </a:lnTo>
                  <a:cubicBezTo>
                    <a:pt x="2471358" y="633648"/>
                    <a:pt x="2459623" y="631040"/>
                    <a:pt x="2448541" y="637559"/>
                  </a:cubicBezTo>
                  <a:cubicBezTo>
                    <a:pt x="2457667" y="644730"/>
                    <a:pt x="2472661" y="644078"/>
                    <a:pt x="2477877" y="657768"/>
                  </a:cubicBezTo>
                  <a:cubicBezTo>
                    <a:pt x="2477877" y="657768"/>
                    <a:pt x="2477877" y="657768"/>
                    <a:pt x="2477877" y="657768"/>
                  </a:cubicBezTo>
                  <a:cubicBezTo>
                    <a:pt x="2479832" y="661028"/>
                    <a:pt x="2481136" y="664287"/>
                    <a:pt x="2483092" y="667547"/>
                  </a:cubicBezTo>
                  <a:cubicBezTo>
                    <a:pt x="2483092" y="667547"/>
                    <a:pt x="2483092" y="667547"/>
                    <a:pt x="2483092" y="667547"/>
                  </a:cubicBezTo>
                  <a:cubicBezTo>
                    <a:pt x="2490915" y="676022"/>
                    <a:pt x="2487003" y="683844"/>
                    <a:pt x="2483092" y="692319"/>
                  </a:cubicBezTo>
                  <a:cubicBezTo>
                    <a:pt x="2482440" y="698838"/>
                    <a:pt x="2481788" y="706009"/>
                    <a:pt x="2477224" y="711876"/>
                  </a:cubicBezTo>
                  <a:cubicBezTo>
                    <a:pt x="2470054" y="724914"/>
                    <a:pt x="2462231" y="737300"/>
                    <a:pt x="2457016" y="750338"/>
                  </a:cubicBezTo>
                  <a:cubicBezTo>
                    <a:pt x="2452452" y="761421"/>
                    <a:pt x="2444629" y="758813"/>
                    <a:pt x="2436807" y="758161"/>
                  </a:cubicBezTo>
                  <a:cubicBezTo>
                    <a:pt x="2384654" y="754250"/>
                    <a:pt x="2333154" y="749686"/>
                    <a:pt x="2281002" y="745775"/>
                  </a:cubicBezTo>
                  <a:cubicBezTo>
                    <a:pt x="2279699" y="745123"/>
                    <a:pt x="2277743" y="744471"/>
                    <a:pt x="2276439" y="744471"/>
                  </a:cubicBezTo>
                  <a:cubicBezTo>
                    <a:pt x="2277743" y="745123"/>
                    <a:pt x="2279699" y="745123"/>
                    <a:pt x="2281002" y="745775"/>
                  </a:cubicBezTo>
                  <a:cubicBezTo>
                    <a:pt x="2255578" y="750338"/>
                    <a:pt x="2232110" y="736648"/>
                    <a:pt x="2207338" y="736648"/>
                  </a:cubicBezTo>
                  <a:lnTo>
                    <a:pt x="2207338" y="736648"/>
                  </a:lnTo>
                  <a:cubicBezTo>
                    <a:pt x="2166920" y="711876"/>
                    <a:pt x="2127806" y="683192"/>
                    <a:pt x="2078913" y="677977"/>
                  </a:cubicBezTo>
                  <a:cubicBezTo>
                    <a:pt x="2065875" y="676673"/>
                    <a:pt x="2065223" y="668199"/>
                    <a:pt x="2067179" y="658420"/>
                  </a:cubicBezTo>
                  <a:cubicBezTo>
                    <a:pt x="2072394" y="631692"/>
                    <a:pt x="2078913" y="605616"/>
                    <a:pt x="2084780" y="578888"/>
                  </a:cubicBezTo>
                  <a:cubicBezTo>
                    <a:pt x="2091299" y="575629"/>
                    <a:pt x="2097818" y="572369"/>
                    <a:pt x="2103685" y="569110"/>
                  </a:cubicBezTo>
                  <a:cubicBezTo>
                    <a:pt x="2093907" y="565850"/>
                    <a:pt x="2092603" y="558679"/>
                    <a:pt x="2095862" y="549553"/>
                  </a:cubicBezTo>
                  <a:cubicBezTo>
                    <a:pt x="2101730" y="532603"/>
                    <a:pt x="2107596" y="516306"/>
                    <a:pt x="2114115" y="499356"/>
                  </a:cubicBezTo>
                  <a:cubicBezTo>
                    <a:pt x="2104337" y="490882"/>
                    <a:pt x="2095862" y="480451"/>
                    <a:pt x="2080869" y="489578"/>
                  </a:cubicBezTo>
                  <a:cubicBezTo>
                    <a:pt x="2080869" y="489578"/>
                    <a:pt x="2080869" y="489578"/>
                    <a:pt x="2080869" y="489578"/>
                  </a:cubicBezTo>
                  <a:cubicBezTo>
                    <a:pt x="2069134" y="525432"/>
                    <a:pt x="2056748" y="561287"/>
                    <a:pt x="2045014" y="596490"/>
                  </a:cubicBezTo>
                  <a:lnTo>
                    <a:pt x="2045014" y="596490"/>
                  </a:lnTo>
                  <a:cubicBezTo>
                    <a:pt x="2043710" y="601705"/>
                    <a:pt x="2041755" y="606920"/>
                    <a:pt x="2040451" y="612135"/>
                  </a:cubicBezTo>
                  <a:cubicBezTo>
                    <a:pt x="2033280" y="630388"/>
                    <a:pt x="2040451" y="659724"/>
                    <a:pt x="2005900" y="656464"/>
                  </a:cubicBezTo>
                  <a:cubicBezTo>
                    <a:pt x="2004596" y="668851"/>
                    <a:pt x="1998729" y="675370"/>
                    <a:pt x="1985691" y="675370"/>
                  </a:cubicBezTo>
                  <a:cubicBezTo>
                    <a:pt x="1985691" y="675370"/>
                    <a:pt x="1985691" y="675370"/>
                    <a:pt x="1985691" y="675370"/>
                  </a:cubicBezTo>
                  <a:cubicBezTo>
                    <a:pt x="1954400" y="680585"/>
                    <a:pt x="1923108" y="685800"/>
                    <a:pt x="1891817" y="690363"/>
                  </a:cubicBezTo>
                  <a:cubicBezTo>
                    <a:pt x="1861830" y="694927"/>
                    <a:pt x="1831842" y="700142"/>
                    <a:pt x="1799899" y="701446"/>
                  </a:cubicBezTo>
                  <a:cubicBezTo>
                    <a:pt x="1832494" y="667547"/>
                    <a:pt x="1861178" y="630388"/>
                    <a:pt x="1902248" y="606268"/>
                  </a:cubicBezTo>
                  <a:cubicBezTo>
                    <a:pt x="1902248" y="603009"/>
                    <a:pt x="1902900" y="600401"/>
                    <a:pt x="1902900" y="597141"/>
                  </a:cubicBezTo>
                  <a:cubicBezTo>
                    <a:pt x="1902900" y="597141"/>
                    <a:pt x="1902900" y="597141"/>
                    <a:pt x="1902900" y="597141"/>
                  </a:cubicBezTo>
                  <a:cubicBezTo>
                    <a:pt x="1902900" y="597141"/>
                    <a:pt x="1902900" y="597141"/>
                    <a:pt x="1902900" y="597141"/>
                  </a:cubicBezTo>
                  <a:cubicBezTo>
                    <a:pt x="1907463" y="593882"/>
                    <a:pt x="1912026" y="591274"/>
                    <a:pt x="1915938" y="588015"/>
                  </a:cubicBezTo>
                  <a:cubicBezTo>
                    <a:pt x="1917893" y="572369"/>
                    <a:pt x="1932887" y="567154"/>
                    <a:pt x="1942014" y="559331"/>
                  </a:cubicBezTo>
                  <a:cubicBezTo>
                    <a:pt x="1995470" y="512394"/>
                    <a:pt x="2042406" y="458938"/>
                    <a:pt x="2097818" y="414609"/>
                  </a:cubicBezTo>
                  <a:cubicBezTo>
                    <a:pt x="2170179" y="356590"/>
                    <a:pt x="2239281" y="294659"/>
                    <a:pt x="2310338" y="234684"/>
                  </a:cubicBezTo>
                  <a:cubicBezTo>
                    <a:pt x="2360534" y="192311"/>
                    <a:pt x="2417902" y="172102"/>
                    <a:pt x="2478528" y="154501"/>
                  </a:cubicBezTo>
                  <a:cubicBezTo>
                    <a:pt x="2480484" y="149285"/>
                    <a:pt x="2488959" y="147982"/>
                    <a:pt x="2486351" y="141463"/>
                  </a:cubicBezTo>
                  <a:cubicBezTo>
                    <a:pt x="2485047" y="138855"/>
                    <a:pt x="2477877" y="139507"/>
                    <a:pt x="2473313" y="138855"/>
                  </a:cubicBezTo>
                  <a:cubicBezTo>
                    <a:pt x="2473313" y="138855"/>
                    <a:pt x="2473313" y="138855"/>
                    <a:pt x="2473313" y="138855"/>
                  </a:cubicBezTo>
                  <a:cubicBezTo>
                    <a:pt x="2447237" y="146678"/>
                    <a:pt x="2421161" y="154501"/>
                    <a:pt x="2388566" y="163627"/>
                  </a:cubicBezTo>
                  <a:cubicBezTo>
                    <a:pt x="2414642" y="132336"/>
                    <a:pt x="2443978" y="112779"/>
                    <a:pt x="2468750" y="88659"/>
                  </a:cubicBezTo>
                  <a:cubicBezTo>
                    <a:pt x="2490915" y="68450"/>
                    <a:pt x="2513731" y="48893"/>
                    <a:pt x="2541763" y="37810"/>
                  </a:cubicBezTo>
                  <a:lnTo>
                    <a:pt x="2541763" y="37810"/>
                  </a:lnTo>
                  <a:cubicBezTo>
                    <a:pt x="2548934" y="29336"/>
                    <a:pt x="2558712" y="24772"/>
                    <a:pt x="2569795" y="24772"/>
                  </a:cubicBezTo>
                  <a:cubicBezTo>
                    <a:pt x="2581529" y="24772"/>
                    <a:pt x="2592611" y="23468"/>
                    <a:pt x="2601086" y="14342"/>
                  </a:cubicBezTo>
                  <a:cubicBezTo>
                    <a:pt x="2590003" y="9779"/>
                    <a:pt x="2578921" y="4563"/>
                    <a:pt x="2567187" y="0"/>
                  </a:cubicBezTo>
                  <a:cubicBezTo>
                    <a:pt x="2560668" y="14342"/>
                    <a:pt x="2545674" y="14342"/>
                    <a:pt x="2533288" y="20209"/>
                  </a:cubicBezTo>
                  <a:cubicBezTo>
                    <a:pt x="2517642" y="31943"/>
                    <a:pt x="2501997" y="43677"/>
                    <a:pt x="2483744" y="49544"/>
                  </a:cubicBezTo>
                  <a:cubicBezTo>
                    <a:pt x="2476573" y="58671"/>
                    <a:pt x="2465490" y="61931"/>
                    <a:pt x="2455060" y="65190"/>
                  </a:cubicBezTo>
                  <a:cubicBezTo>
                    <a:pt x="2453104" y="70405"/>
                    <a:pt x="2449845" y="74317"/>
                    <a:pt x="2445282" y="76272"/>
                  </a:cubicBezTo>
                  <a:cubicBezTo>
                    <a:pt x="2445282" y="77576"/>
                    <a:pt x="2445282" y="78228"/>
                    <a:pt x="2443978" y="78880"/>
                  </a:cubicBezTo>
                  <a:cubicBezTo>
                    <a:pt x="2437459" y="90614"/>
                    <a:pt x="2427680" y="98437"/>
                    <a:pt x="2415294" y="103652"/>
                  </a:cubicBezTo>
                  <a:cubicBezTo>
                    <a:pt x="2405515" y="112127"/>
                    <a:pt x="2395737" y="121254"/>
                    <a:pt x="2385958" y="129728"/>
                  </a:cubicBezTo>
                  <a:cubicBezTo>
                    <a:pt x="2385958" y="129728"/>
                    <a:pt x="2385958" y="129728"/>
                    <a:pt x="2385958" y="129728"/>
                  </a:cubicBezTo>
                  <a:cubicBezTo>
                    <a:pt x="2384003" y="132336"/>
                    <a:pt x="2382047" y="134944"/>
                    <a:pt x="2379439" y="136899"/>
                  </a:cubicBezTo>
                  <a:cubicBezTo>
                    <a:pt x="2359882" y="151893"/>
                    <a:pt x="2346193" y="174058"/>
                    <a:pt x="2321420" y="182532"/>
                  </a:cubicBezTo>
                  <a:cubicBezTo>
                    <a:pt x="2321420" y="182532"/>
                    <a:pt x="2321420" y="182532"/>
                    <a:pt x="2321420" y="182532"/>
                  </a:cubicBezTo>
                  <a:cubicBezTo>
                    <a:pt x="2316205" y="188399"/>
                    <a:pt x="2310990" y="194918"/>
                    <a:pt x="2305775" y="200786"/>
                  </a:cubicBezTo>
                  <a:cubicBezTo>
                    <a:pt x="2302515" y="202741"/>
                    <a:pt x="2299256" y="204045"/>
                    <a:pt x="2295996" y="206001"/>
                  </a:cubicBezTo>
                  <a:cubicBezTo>
                    <a:pt x="2294040" y="207956"/>
                    <a:pt x="2292085" y="209260"/>
                    <a:pt x="2290781" y="211216"/>
                  </a:cubicBezTo>
                  <a:cubicBezTo>
                    <a:pt x="2275135" y="225558"/>
                    <a:pt x="2253622" y="227514"/>
                    <a:pt x="2236673" y="240552"/>
                  </a:cubicBezTo>
                  <a:cubicBezTo>
                    <a:pt x="2199515" y="258153"/>
                    <a:pt x="2165616" y="282925"/>
                    <a:pt x="2125198" y="295963"/>
                  </a:cubicBezTo>
                  <a:cubicBezTo>
                    <a:pt x="2110856" y="300526"/>
                    <a:pt x="2101077" y="318128"/>
                    <a:pt x="2088692" y="329862"/>
                  </a:cubicBezTo>
                  <a:cubicBezTo>
                    <a:pt x="2083476" y="329862"/>
                    <a:pt x="2078261" y="329862"/>
                    <a:pt x="2073046" y="329862"/>
                  </a:cubicBezTo>
                  <a:cubicBezTo>
                    <a:pt x="2087388" y="338337"/>
                    <a:pt x="2082824" y="350723"/>
                    <a:pt x="2078261" y="362457"/>
                  </a:cubicBezTo>
                  <a:cubicBezTo>
                    <a:pt x="2067831" y="389837"/>
                    <a:pt x="2050229" y="412653"/>
                    <a:pt x="2029368" y="432210"/>
                  </a:cubicBezTo>
                  <a:cubicBezTo>
                    <a:pt x="2009159" y="451116"/>
                    <a:pt x="1985039" y="466761"/>
                    <a:pt x="1965482" y="485666"/>
                  </a:cubicBezTo>
                  <a:cubicBezTo>
                    <a:pt x="1952444" y="498704"/>
                    <a:pt x="1943969" y="498704"/>
                    <a:pt x="1929627" y="492185"/>
                  </a:cubicBezTo>
                  <a:cubicBezTo>
                    <a:pt x="1898336" y="478495"/>
                    <a:pt x="1871609" y="456983"/>
                    <a:pt x="1841621" y="440685"/>
                  </a:cubicBezTo>
                  <a:cubicBezTo>
                    <a:pt x="1846836" y="434166"/>
                    <a:pt x="1852051" y="436774"/>
                    <a:pt x="1856614" y="436122"/>
                  </a:cubicBezTo>
                  <a:cubicBezTo>
                    <a:pt x="1899640" y="432862"/>
                    <a:pt x="1942014" y="451768"/>
                    <a:pt x="1985691" y="443293"/>
                  </a:cubicBezTo>
                  <a:cubicBezTo>
                    <a:pt x="1990906" y="441989"/>
                    <a:pt x="1998729" y="447856"/>
                    <a:pt x="2000685" y="440033"/>
                  </a:cubicBezTo>
                  <a:cubicBezTo>
                    <a:pt x="2002640" y="432862"/>
                    <a:pt x="1996121" y="428299"/>
                    <a:pt x="1990254" y="424388"/>
                  </a:cubicBezTo>
                  <a:cubicBezTo>
                    <a:pt x="1975261" y="415261"/>
                    <a:pt x="1958311" y="412002"/>
                    <a:pt x="1941362" y="408090"/>
                  </a:cubicBezTo>
                  <a:cubicBezTo>
                    <a:pt x="1904204" y="399615"/>
                    <a:pt x="1863786" y="405483"/>
                    <a:pt x="1829235" y="384622"/>
                  </a:cubicBezTo>
                  <a:cubicBezTo>
                    <a:pt x="1824672" y="382014"/>
                    <a:pt x="1818153" y="383970"/>
                    <a:pt x="1818153" y="374843"/>
                  </a:cubicBezTo>
                  <a:cubicBezTo>
                    <a:pt x="1818804" y="342248"/>
                    <a:pt x="1799247" y="323343"/>
                    <a:pt x="1770564" y="316172"/>
                  </a:cubicBezTo>
                  <a:cubicBezTo>
                    <a:pt x="1737317" y="308349"/>
                    <a:pt x="1706677" y="288792"/>
                    <a:pt x="1670823" y="292704"/>
                  </a:cubicBezTo>
                  <a:cubicBezTo>
                    <a:pt x="1664304" y="293356"/>
                    <a:pt x="1659088" y="288140"/>
                    <a:pt x="1653222" y="284229"/>
                  </a:cubicBezTo>
                  <a:cubicBezTo>
                    <a:pt x="1625190" y="264020"/>
                    <a:pt x="1599114" y="241203"/>
                    <a:pt x="1569126" y="224254"/>
                  </a:cubicBezTo>
                  <a:cubicBezTo>
                    <a:pt x="1531316" y="202089"/>
                    <a:pt x="1504588" y="172754"/>
                    <a:pt x="1484379" y="134944"/>
                  </a:cubicBezTo>
                  <a:cubicBezTo>
                    <a:pt x="1472645" y="114083"/>
                    <a:pt x="1458303" y="95178"/>
                    <a:pt x="1439398" y="80184"/>
                  </a:cubicBezTo>
                  <a:cubicBezTo>
                    <a:pt x="1407455" y="54760"/>
                    <a:pt x="1377467" y="54108"/>
                    <a:pt x="1345524" y="78880"/>
                  </a:cubicBezTo>
                  <a:cubicBezTo>
                    <a:pt x="1334442" y="87355"/>
                    <a:pt x="1322708" y="93874"/>
                    <a:pt x="1309017" y="97785"/>
                  </a:cubicBezTo>
                  <a:cubicBezTo>
                    <a:pt x="1283594" y="106260"/>
                    <a:pt x="1258821" y="117994"/>
                    <a:pt x="1241220" y="140159"/>
                  </a:cubicBezTo>
                  <a:cubicBezTo>
                    <a:pt x="1237308" y="145374"/>
                    <a:pt x="1232093" y="151241"/>
                    <a:pt x="1235353" y="157760"/>
                  </a:cubicBezTo>
                  <a:cubicBezTo>
                    <a:pt x="1238612" y="163627"/>
                    <a:pt x="1245783" y="161671"/>
                    <a:pt x="1250999" y="161671"/>
                  </a:cubicBezTo>
                  <a:cubicBezTo>
                    <a:pt x="1267948" y="161671"/>
                    <a:pt x="1285549" y="161671"/>
                    <a:pt x="1302498" y="161020"/>
                  </a:cubicBezTo>
                  <a:cubicBezTo>
                    <a:pt x="1318796" y="160368"/>
                    <a:pt x="1330531" y="166235"/>
                    <a:pt x="1335094" y="181229"/>
                  </a:cubicBezTo>
                  <a:cubicBezTo>
                    <a:pt x="1342265" y="207305"/>
                    <a:pt x="1350739" y="234033"/>
                    <a:pt x="1353999" y="260760"/>
                  </a:cubicBezTo>
                  <a:cubicBezTo>
                    <a:pt x="1357258" y="284881"/>
                    <a:pt x="1354651" y="309653"/>
                    <a:pt x="1370948" y="330514"/>
                  </a:cubicBezTo>
                  <a:cubicBezTo>
                    <a:pt x="1377467" y="338337"/>
                    <a:pt x="1378771" y="350071"/>
                    <a:pt x="1379423" y="360501"/>
                  </a:cubicBezTo>
                  <a:cubicBezTo>
                    <a:pt x="1380727" y="382014"/>
                    <a:pt x="1390505" y="399615"/>
                    <a:pt x="1407455" y="413305"/>
                  </a:cubicBezTo>
                  <a:cubicBezTo>
                    <a:pt x="1476556" y="467413"/>
                    <a:pt x="1515670" y="539122"/>
                    <a:pt x="1534576" y="623218"/>
                  </a:cubicBezTo>
                  <a:cubicBezTo>
                    <a:pt x="1536531" y="631692"/>
                    <a:pt x="1536531" y="638863"/>
                    <a:pt x="1530012" y="646034"/>
                  </a:cubicBezTo>
                  <a:cubicBezTo>
                    <a:pt x="1520234" y="655813"/>
                    <a:pt x="1512411" y="667547"/>
                    <a:pt x="1503936" y="678629"/>
                  </a:cubicBezTo>
                  <a:cubicBezTo>
                    <a:pt x="1486987" y="700142"/>
                    <a:pt x="1468082" y="683192"/>
                    <a:pt x="1450480" y="681889"/>
                  </a:cubicBezTo>
                  <a:cubicBezTo>
                    <a:pt x="1433531" y="680585"/>
                    <a:pt x="1441354" y="667547"/>
                    <a:pt x="1440050" y="659072"/>
                  </a:cubicBezTo>
                  <a:cubicBezTo>
                    <a:pt x="1436790" y="640819"/>
                    <a:pt x="1440050" y="620610"/>
                    <a:pt x="1419189" y="609528"/>
                  </a:cubicBezTo>
                  <a:cubicBezTo>
                    <a:pt x="1430271" y="579540"/>
                    <a:pt x="1449176" y="550205"/>
                    <a:pt x="1425708" y="516958"/>
                  </a:cubicBezTo>
                  <a:cubicBezTo>
                    <a:pt x="1432227" y="548901"/>
                    <a:pt x="1422448" y="577584"/>
                    <a:pt x="1408107" y="604964"/>
                  </a:cubicBezTo>
                  <a:cubicBezTo>
                    <a:pt x="1387246" y="599749"/>
                    <a:pt x="1366385" y="601053"/>
                    <a:pt x="1345524" y="607572"/>
                  </a:cubicBezTo>
                  <a:cubicBezTo>
                    <a:pt x="1340309" y="608224"/>
                    <a:pt x="1336397" y="610179"/>
                    <a:pt x="1333790" y="614743"/>
                  </a:cubicBezTo>
                  <a:cubicBezTo>
                    <a:pt x="1335746" y="614743"/>
                    <a:pt x="1337701" y="614743"/>
                    <a:pt x="1339657" y="614743"/>
                  </a:cubicBezTo>
                  <a:cubicBezTo>
                    <a:pt x="1353999" y="616698"/>
                    <a:pt x="1368341" y="618654"/>
                    <a:pt x="1382683" y="621914"/>
                  </a:cubicBezTo>
                  <a:cubicBezTo>
                    <a:pt x="1393113" y="624521"/>
                    <a:pt x="1404847" y="631692"/>
                    <a:pt x="1404847" y="642123"/>
                  </a:cubicBezTo>
                  <a:cubicBezTo>
                    <a:pt x="1405499" y="653205"/>
                    <a:pt x="1390505" y="649945"/>
                    <a:pt x="1383986" y="653857"/>
                  </a:cubicBezTo>
                  <a:cubicBezTo>
                    <a:pt x="1355954" y="671458"/>
                    <a:pt x="1328575" y="662332"/>
                    <a:pt x="1301847" y="653205"/>
                  </a:cubicBezTo>
                  <a:cubicBezTo>
                    <a:pt x="1277726" y="644730"/>
                    <a:pt x="1252302" y="646034"/>
                    <a:pt x="1227530" y="640819"/>
                  </a:cubicBezTo>
                  <a:cubicBezTo>
                    <a:pt x="1222967" y="640167"/>
                    <a:pt x="1204713" y="642775"/>
                    <a:pt x="1221011" y="629085"/>
                  </a:cubicBezTo>
                  <a:cubicBezTo>
                    <a:pt x="1221011" y="629085"/>
                    <a:pt x="1221011" y="629085"/>
                    <a:pt x="1221011" y="629085"/>
                  </a:cubicBezTo>
                  <a:cubicBezTo>
                    <a:pt x="1231441" y="634300"/>
                    <a:pt x="1242524" y="636907"/>
                    <a:pt x="1252302" y="636907"/>
                  </a:cubicBezTo>
                  <a:cubicBezTo>
                    <a:pt x="1247087" y="636907"/>
                    <a:pt x="1242524" y="633648"/>
                    <a:pt x="1238612" y="629737"/>
                  </a:cubicBezTo>
                  <a:cubicBezTo>
                    <a:pt x="1237308" y="629085"/>
                    <a:pt x="1236657" y="627781"/>
                    <a:pt x="1235353" y="627129"/>
                  </a:cubicBezTo>
                  <a:cubicBezTo>
                    <a:pt x="1228182" y="624521"/>
                    <a:pt x="1232093" y="611483"/>
                    <a:pt x="1221663" y="612135"/>
                  </a:cubicBezTo>
                  <a:cubicBezTo>
                    <a:pt x="1202106" y="627781"/>
                    <a:pt x="1181245" y="637559"/>
                    <a:pt x="1155169" y="636256"/>
                  </a:cubicBezTo>
                  <a:cubicBezTo>
                    <a:pt x="1126485" y="634952"/>
                    <a:pt x="1097802" y="635604"/>
                    <a:pt x="1069118" y="634952"/>
                  </a:cubicBezTo>
                  <a:cubicBezTo>
                    <a:pt x="1059992" y="634300"/>
                    <a:pt x="1051517" y="633648"/>
                    <a:pt x="1040435" y="632344"/>
                  </a:cubicBezTo>
                  <a:cubicBezTo>
                    <a:pt x="1054124" y="596490"/>
                    <a:pt x="1025440" y="582148"/>
                    <a:pt x="1004580" y="563895"/>
                  </a:cubicBezTo>
                  <a:cubicBezTo>
                    <a:pt x="996757" y="556724"/>
                    <a:pt x="986979" y="552160"/>
                    <a:pt x="977852" y="546293"/>
                  </a:cubicBezTo>
                  <a:cubicBezTo>
                    <a:pt x="977852" y="546293"/>
                    <a:pt x="977852" y="546293"/>
                    <a:pt x="977852" y="546293"/>
                  </a:cubicBezTo>
                  <a:cubicBezTo>
                    <a:pt x="963510" y="539774"/>
                    <a:pt x="949820" y="532603"/>
                    <a:pt x="935478" y="526084"/>
                  </a:cubicBezTo>
                  <a:cubicBezTo>
                    <a:pt x="940693" y="510439"/>
                    <a:pt x="953080" y="504571"/>
                    <a:pt x="968073" y="500008"/>
                  </a:cubicBezTo>
                  <a:cubicBezTo>
                    <a:pt x="990890" y="493489"/>
                    <a:pt x="1015010" y="489578"/>
                    <a:pt x="1037175" y="476540"/>
                  </a:cubicBezTo>
                  <a:cubicBezTo>
                    <a:pt x="1034567" y="474584"/>
                    <a:pt x="1032612" y="472628"/>
                    <a:pt x="1031959" y="472628"/>
                  </a:cubicBezTo>
                  <a:cubicBezTo>
                    <a:pt x="1005232" y="479799"/>
                    <a:pt x="978504" y="488274"/>
                    <a:pt x="951776" y="494141"/>
                  </a:cubicBezTo>
                  <a:cubicBezTo>
                    <a:pt x="937434" y="496749"/>
                    <a:pt x="930263" y="503920"/>
                    <a:pt x="925700" y="516306"/>
                  </a:cubicBezTo>
                  <a:cubicBezTo>
                    <a:pt x="913966" y="518261"/>
                    <a:pt x="912010" y="504571"/>
                    <a:pt x="902231" y="501964"/>
                  </a:cubicBezTo>
                  <a:cubicBezTo>
                    <a:pt x="853991" y="486318"/>
                    <a:pt x="810965" y="459590"/>
                    <a:pt x="767940" y="434166"/>
                  </a:cubicBezTo>
                  <a:cubicBezTo>
                    <a:pt x="752294" y="425040"/>
                    <a:pt x="739256" y="410698"/>
                    <a:pt x="743819" y="388533"/>
                  </a:cubicBezTo>
                  <a:cubicBezTo>
                    <a:pt x="747731" y="384622"/>
                    <a:pt x="751642" y="380710"/>
                    <a:pt x="756205" y="377451"/>
                  </a:cubicBezTo>
                  <a:cubicBezTo>
                    <a:pt x="783585" y="357242"/>
                    <a:pt x="815529" y="342248"/>
                    <a:pt x="836389" y="314216"/>
                  </a:cubicBezTo>
                  <a:cubicBezTo>
                    <a:pt x="856598" y="296615"/>
                    <a:pt x="876807" y="279014"/>
                    <a:pt x="885282" y="252286"/>
                  </a:cubicBezTo>
                  <a:cubicBezTo>
                    <a:pt x="885282" y="252286"/>
                    <a:pt x="885282" y="252286"/>
                    <a:pt x="885282" y="252286"/>
                  </a:cubicBezTo>
                  <a:cubicBezTo>
                    <a:pt x="885282" y="252286"/>
                    <a:pt x="885282" y="252286"/>
                    <a:pt x="885282" y="252286"/>
                  </a:cubicBezTo>
                  <a:cubicBezTo>
                    <a:pt x="883326" y="252938"/>
                    <a:pt x="882674" y="254241"/>
                    <a:pt x="881370" y="256197"/>
                  </a:cubicBezTo>
                  <a:cubicBezTo>
                    <a:pt x="876807" y="260760"/>
                    <a:pt x="871592" y="265976"/>
                    <a:pt x="867029" y="270539"/>
                  </a:cubicBezTo>
                  <a:cubicBezTo>
                    <a:pt x="867029" y="270539"/>
                    <a:pt x="867029" y="270539"/>
                    <a:pt x="867029" y="270539"/>
                  </a:cubicBezTo>
                  <a:cubicBezTo>
                    <a:pt x="856598" y="284881"/>
                    <a:pt x="840301" y="294007"/>
                    <a:pt x="831826" y="310305"/>
                  </a:cubicBezTo>
                  <a:lnTo>
                    <a:pt x="831826" y="310305"/>
                  </a:lnTo>
                  <a:cubicBezTo>
                    <a:pt x="830522" y="310305"/>
                    <a:pt x="828567" y="310957"/>
                    <a:pt x="827263" y="310957"/>
                  </a:cubicBezTo>
                  <a:cubicBezTo>
                    <a:pt x="815529" y="323995"/>
                    <a:pt x="802491" y="335729"/>
                    <a:pt x="787497" y="344204"/>
                  </a:cubicBezTo>
                  <a:cubicBezTo>
                    <a:pt x="787497" y="344204"/>
                    <a:pt x="787497" y="344204"/>
                    <a:pt x="787497" y="344204"/>
                  </a:cubicBezTo>
                  <a:lnTo>
                    <a:pt x="787497" y="344204"/>
                  </a:lnTo>
                  <a:cubicBezTo>
                    <a:pt x="784889" y="346160"/>
                    <a:pt x="781630" y="348767"/>
                    <a:pt x="779022" y="350723"/>
                  </a:cubicBezTo>
                  <a:cubicBezTo>
                    <a:pt x="773807" y="355286"/>
                    <a:pt x="767940" y="359849"/>
                    <a:pt x="762724" y="364413"/>
                  </a:cubicBezTo>
                  <a:cubicBezTo>
                    <a:pt x="762724" y="364413"/>
                    <a:pt x="762724" y="364413"/>
                    <a:pt x="762724" y="364413"/>
                  </a:cubicBezTo>
                  <a:cubicBezTo>
                    <a:pt x="762724" y="364413"/>
                    <a:pt x="762724" y="364413"/>
                    <a:pt x="762724" y="364413"/>
                  </a:cubicBezTo>
                  <a:cubicBezTo>
                    <a:pt x="754250" y="367020"/>
                    <a:pt x="746427" y="370932"/>
                    <a:pt x="743167" y="380058"/>
                  </a:cubicBezTo>
                  <a:cubicBezTo>
                    <a:pt x="740560" y="378755"/>
                    <a:pt x="735344" y="377451"/>
                    <a:pt x="735344" y="375495"/>
                  </a:cubicBezTo>
                  <a:cubicBezTo>
                    <a:pt x="729478" y="346811"/>
                    <a:pt x="713832" y="323343"/>
                    <a:pt x="700794" y="297919"/>
                  </a:cubicBezTo>
                  <a:cubicBezTo>
                    <a:pt x="694927" y="286837"/>
                    <a:pt x="694927" y="273798"/>
                    <a:pt x="708617" y="265976"/>
                  </a:cubicBezTo>
                  <a:lnTo>
                    <a:pt x="708617" y="265976"/>
                  </a:lnTo>
                  <a:cubicBezTo>
                    <a:pt x="710572" y="264672"/>
                    <a:pt x="712528" y="262716"/>
                    <a:pt x="714484" y="261412"/>
                  </a:cubicBezTo>
                  <a:lnTo>
                    <a:pt x="714484" y="261412"/>
                  </a:lnTo>
                  <a:cubicBezTo>
                    <a:pt x="716440" y="259457"/>
                    <a:pt x="718395" y="257501"/>
                    <a:pt x="720351" y="256197"/>
                  </a:cubicBezTo>
                  <a:cubicBezTo>
                    <a:pt x="730781" y="247722"/>
                    <a:pt x="743167" y="241203"/>
                    <a:pt x="749686" y="228817"/>
                  </a:cubicBezTo>
                  <a:cubicBezTo>
                    <a:pt x="749686" y="228817"/>
                    <a:pt x="749686" y="228817"/>
                    <a:pt x="749686" y="228817"/>
                  </a:cubicBezTo>
                  <a:cubicBezTo>
                    <a:pt x="772503" y="217083"/>
                    <a:pt x="784889" y="194267"/>
                    <a:pt x="803142" y="177317"/>
                  </a:cubicBezTo>
                  <a:lnTo>
                    <a:pt x="803142" y="177317"/>
                  </a:lnTo>
                  <a:cubicBezTo>
                    <a:pt x="805098" y="172754"/>
                    <a:pt x="807054" y="168190"/>
                    <a:pt x="809010" y="163627"/>
                  </a:cubicBezTo>
                  <a:cubicBezTo>
                    <a:pt x="810313" y="160368"/>
                    <a:pt x="810313" y="157760"/>
                    <a:pt x="807706" y="155804"/>
                  </a:cubicBezTo>
                  <a:cubicBezTo>
                    <a:pt x="807706" y="155804"/>
                    <a:pt x="807706" y="155804"/>
                    <a:pt x="807706" y="155804"/>
                  </a:cubicBezTo>
                  <a:cubicBezTo>
                    <a:pt x="806402" y="157108"/>
                    <a:pt x="805098" y="157760"/>
                    <a:pt x="803794" y="158412"/>
                  </a:cubicBezTo>
                  <a:cubicBezTo>
                    <a:pt x="799231" y="164279"/>
                    <a:pt x="795319" y="170798"/>
                    <a:pt x="790756" y="176665"/>
                  </a:cubicBezTo>
                  <a:cubicBezTo>
                    <a:pt x="786845" y="178621"/>
                    <a:pt x="783585" y="182532"/>
                    <a:pt x="781630" y="187096"/>
                  </a:cubicBezTo>
                  <a:cubicBezTo>
                    <a:pt x="780978" y="188399"/>
                    <a:pt x="780326" y="189703"/>
                    <a:pt x="779674" y="191007"/>
                  </a:cubicBezTo>
                  <a:cubicBezTo>
                    <a:pt x="776415" y="194918"/>
                    <a:pt x="772503" y="198178"/>
                    <a:pt x="768592" y="201437"/>
                  </a:cubicBezTo>
                  <a:cubicBezTo>
                    <a:pt x="760769" y="207956"/>
                    <a:pt x="752294" y="215127"/>
                    <a:pt x="744471" y="221646"/>
                  </a:cubicBezTo>
                  <a:lnTo>
                    <a:pt x="744471" y="221646"/>
                  </a:lnTo>
                  <a:cubicBezTo>
                    <a:pt x="735997" y="224906"/>
                    <a:pt x="728174" y="228165"/>
                    <a:pt x="719699" y="231425"/>
                  </a:cubicBezTo>
                  <a:cubicBezTo>
                    <a:pt x="719699" y="231425"/>
                    <a:pt x="719699" y="231425"/>
                    <a:pt x="719699" y="231425"/>
                  </a:cubicBezTo>
                  <a:cubicBezTo>
                    <a:pt x="717091" y="234684"/>
                    <a:pt x="712528" y="236640"/>
                    <a:pt x="710572" y="240552"/>
                  </a:cubicBezTo>
                  <a:cubicBezTo>
                    <a:pt x="709921" y="241855"/>
                    <a:pt x="709268" y="243159"/>
                    <a:pt x="709268" y="244463"/>
                  </a:cubicBezTo>
                  <a:cubicBezTo>
                    <a:pt x="696883" y="250982"/>
                    <a:pt x="690364" y="262716"/>
                    <a:pt x="681237" y="272495"/>
                  </a:cubicBezTo>
                  <a:cubicBezTo>
                    <a:pt x="681237" y="273798"/>
                    <a:pt x="680585" y="275102"/>
                    <a:pt x="680585" y="275754"/>
                  </a:cubicBezTo>
                  <a:cubicBezTo>
                    <a:pt x="670154" y="281621"/>
                    <a:pt x="660376" y="275102"/>
                    <a:pt x="649946" y="273798"/>
                  </a:cubicBezTo>
                  <a:cubicBezTo>
                    <a:pt x="629737" y="270539"/>
                    <a:pt x="608876" y="265324"/>
                    <a:pt x="589319" y="276406"/>
                  </a:cubicBezTo>
                  <a:cubicBezTo>
                    <a:pt x="618002" y="277058"/>
                    <a:pt x="645382" y="282273"/>
                    <a:pt x="670806" y="295311"/>
                  </a:cubicBezTo>
                  <a:cubicBezTo>
                    <a:pt x="681889" y="319432"/>
                    <a:pt x="698838" y="341596"/>
                    <a:pt x="691667" y="370932"/>
                  </a:cubicBezTo>
                  <a:cubicBezTo>
                    <a:pt x="651901" y="378755"/>
                    <a:pt x="597793" y="427647"/>
                    <a:pt x="597793" y="457635"/>
                  </a:cubicBezTo>
                  <a:cubicBezTo>
                    <a:pt x="608224" y="445900"/>
                    <a:pt x="616699" y="434166"/>
                    <a:pt x="627781" y="425040"/>
                  </a:cubicBezTo>
                  <a:cubicBezTo>
                    <a:pt x="639515" y="415261"/>
                    <a:pt x="649294" y="402223"/>
                    <a:pt x="665591" y="398964"/>
                  </a:cubicBezTo>
                  <a:cubicBezTo>
                    <a:pt x="671458" y="391793"/>
                    <a:pt x="678629" y="386577"/>
                    <a:pt x="686452" y="382014"/>
                  </a:cubicBezTo>
                  <a:cubicBezTo>
                    <a:pt x="687756" y="381362"/>
                    <a:pt x="689711" y="380058"/>
                    <a:pt x="691015" y="379406"/>
                  </a:cubicBezTo>
                  <a:cubicBezTo>
                    <a:pt x="706009" y="385925"/>
                    <a:pt x="698186" y="398964"/>
                    <a:pt x="700142" y="409394"/>
                  </a:cubicBezTo>
                  <a:cubicBezTo>
                    <a:pt x="704053" y="421780"/>
                    <a:pt x="701446" y="436122"/>
                    <a:pt x="712528" y="445249"/>
                  </a:cubicBezTo>
                  <a:cubicBezTo>
                    <a:pt x="749035" y="475236"/>
                    <a:pt x="790104" y="498704"/>
                    <a:pt x="833782" y="517610"/>
                  </a:cubicBezTo>
                  <a:cubicBezTo>
                    <a:pt x="842908" y="522173"/>
                    <a:pt x="852035" y="526736"/>
                    <a:pt x="861162" y="531299"/>
                  </a:cubicBezTo>
                  <a:cubicBezTo>
                    <a:pt x="861162" y="531299"/>
                    <a:pt x="861162" y="531299"/>
                    <a:pt x="861162" y="531299"/>
                  </a:cubicBezTo>
                  <a:cubicBezTo>
                    <a:pt x="861813" y="531299"/>
                    <a:pt x="863117" y="531299"/>
                    <a:pt x="863769" y="531951"/>
                  </a:cubicBezTo>
                  <a:cubicBezTo>
                    <a:pt x="854643" y="554116"/>
                    <a:pt x="838997" y="571065"/>
                    <a:pt x="820092" y="586059"/>
                  </a:cubicBezTo>
                  <a:cubicBezTo>
                    <a:pt x="801838" y="600401"/>
                    <a:pt x="784237" y="615395"/>
                    <a:pt x="766636" y="630388"/>
                  </a:cubicBezTo>
                  <a:cubicBezTo>
                    <a:pt x="765984" y="634952"/>
                    <a:pt x="767940" y="637559"/>
                    <a:pt x="770547" y="639515"/>
                  </a:cubicBezTo>
                  <a:cubicBezTo>
                    <a:pt x="763377" y="640819"/>
                    <a:pt x="756205" y="643426"/>
                    <a:pt x="750338" y="647338"/>
                  </a:cubicBezTo>
                  <a:cubicBezTo>
                    <a:pt x="750338" y="647338"/>
                    <a:pt x="750338" y="647338"/>
                    <a:pt x="750338" y="647338"/>
                  </a:cubicBezTo>
                  <a:cubicBezTo>
                    <a:pt x="717743" y="643426"/>
                    <a:pt x="685148" y="639515"/>
                    <a:pt x="652553" y="636256"/>
                  </a:cubicBezTo>
                  <a:cubicBezTo>
                    <a:pt x="642123" y="629737"/>
                    <a:pt x="643427" y="621914"/>
                    <a:pt x="647990" y="611483"/>
                  </a:cubicBezTo>
                  <a:cubicBezTo>
                    <a:pt x="660376" y="584103"/>
                    <a:pt x="685148" y="566502"/>
                    <a:pt x="701446" y="543034"/>
                  </a:cubicBezTo>
                  <a:cubicBezTo>
                    <a:pt x="700142" y="541078"/>
                    <a:pt x="698186" y="541078"/>
                    <a:pt x="695579" y="542382"/>
                  </a:cubicBezTo>
                  <a:cubicBezTo>
                    <a:pt x="669503" y="565198"/>
                    <a:pt x="640819" y="586059"/>
                    <a:pt x="631692" y="622566"/>
                  </a:cubicBezTo>
                  <a:cubicBezTo>
                    <a:pt x="623870" y="630388"/>
                    <a:pt x="614091" y="634300"/>
                    <a:pt x="603009" y="632344"/>
                  </a:cubicBezTo>
                  <a:cubicBezTo>
                    <a:pt x="561939" y="625825"/>
                    <a:pt x="520869" y="623218"/>
                    <a:pt x="479800" y="621914"/>
                  </a:cubicBezTo>
                  <a:cubicBezTo>
                    <a:pt x="477192" y="610179"/>
                    <a:pt x="486319" y="602357"/>
                    <a:pt x="491534" y="593882"/>
                  </a:cubicBezTo>
                  <a:cubicBezTo>
                    <a:pt x="498053" y="582148"/>
                    <a:pt x="514350" y="578236"/>
                    <a:pt x="518261" y="563895"/>
                  </a:cubicBezTo>
                  <a:cubicBezTo>
                    <a:pt x="492185" y="568458"/>
                    <a:pt x="479800" y="588667"/>
                    <a:pt x="466109" y="608224"/>
                  </a:cubicBezTo>
                  <a:cubicBezTo>
                    <a:pt x="452420" y="620610"/>
                    <a:pt x="437426" y="621914"/>
                    <a:pt x="420476" y="616698"/>
                  </a:cubicBezTo>
                  <a:cubicBezTo>
                    <a:pt x="418521" y="616698"/>
                    <a:pt x="416565" y="616698"/>
                    <a:pt x="414609" y="616698"/>
                  </a:cubicBezTo>
                  <a:cubicBezTo>
                    <a:pt x="400919" y="617350"/>
                    <a:pt x="387229" y="618654"/>
                    <a:pt x="376147" y="606920"/>
                  </a:cubicBezTo>
                  <a:cubicBezTo>
                    <a:pt x="376147" y="606920"/>
                    <a:pt x="376147" y="606920"/>
                    <a:pt x="376147" y="606920"/>
                  </a:cubicBezTo>
                  <a:cubicBezTo>
                    <a:pt x="376147" y="606920"/>
                    <a:pt x="376147" y="606920"/>
                    <a:pt x="376147" y="606920"/>
                  </a:cubicBezTo>
                  <a:cubicBezTo>
                    <a:pt x="349419" y="613439"/>
                    <a:pt x="322691" y="621914"/>
                    <a:pt x="297919" y="602357"/>
                  </a:cubicBezTo>
                  <a:lnTo>
                    <a:pt x="297919" y="602357"/>
                  </a:lnTo>
                  <a:cubicBezTo>
                    <a:pt x="295963" y="600401"/>
                    <a:pt x="294659" y="597793"/>
                    <a:pt x="292704" y="595838"/>
                  </a:cubicBezTo>
                  <a:cubicBezTo>
                    <a:pt x="292704" y="595838"/>
                    <a:pt x="292704" y="595838"/>
                    <a:pt x="292704" y="595838"/>
                  </a:cubicBezTo>
                  <a:cubicBezTo>
                    <a:pt x="292704" y="595838"/>
                    <a:pt x="292704" y="595838"/>
                    <a:pt x="292704" y="595838"/>
                  </a:cubicBezTo>
                  <a:cubicBezTo>
                    <a:pt x="287489" y="601705"/>
                    <a:pt x="282273" y="608876"/>
                    <a:pt x="273147" y="608224"/>
                  </a:cubicBezTo>
                  <a:cubicBezTo>
                    <a:pt x="244463" y="605616"/>
                    <a:pt x="215127" y="604312"/>
                    <a:pt x="189051" y="590622"/>
                  </a:cubicBezTo>
                  <a:cubicBezTo>
                    <a:pt x="183836" y="588015"/>
                    <a:pt x="179273" y="584755"/>
                    <a:pt x="178621" y="578236"/>
                  </a:cubicBezTo>
                  <a:cubicBezTo>
                    <a:pt x="191659" y="554768"/>
                    <a:pt x="210564" y="536515"/>
                    <a:pt x="230121" y="518913"/>
                  </a:cubicBezTo>
                  <a:cubicBezTo>
                    <a:pt x="215780" y="513046"/>
                    <a:pt x="210564" y="526736"/>
                    <a:pt x="202089" y="532603"/>
                  </a:cubicBezTo>
                  <a:cubicBezTo>
                    <a:pt x="191007" y="541078"/>
                    <a:pt x="185140" y="554116"/>
                    <a:pt x="173406" y="561939"/>
                  </a:cubicBezTo>
                  <a:cubicBezTo>
                    <a:pt x="170798" y="563895"/>
                    <a:pt x="168190" y="565198"/>
                    <a:pt x="165583" y="566502"/>
                  </a:cubicBezTo>
                  <a:cubicBezTo>
                    <a:pt x="161020" y="544989"/>
                    <a:pt x="167539" y="531951"/>
                    <a:pt x="188400" y="521521"/>
                  </a:cubicBezTo>
                  <a:cubicBezTo>
                    <a:pt x="207957" y="511742"/>
                    <a:pt x="233381" y="508483"/>
                    <a:pt x="243159" y="483711"/>
                  </a:cubicBezTo>
                  <a:cubicBezTo>
                    <a:pt x="228165" y="470021"/>
                    <a:pt x="204697" y="470021"/>
                    <a:pt x="191007" y="453723"/>
                  </a:cubicBezTo>
                  <a:cubicBezTo>
                    <a:pt x="189051" y="451116"/>
                    <a:pt x="185140" y="450464"/>
                    <a:pt x="182532" y="453723"/>
                  </a:cubicBezTo>
                  <a:cubicBezTo>
                    <a:pt x="179273" y="457635"/>
                    <a:pt x="180577" y="461546"/>
                    <a:pt x="183184" y="464806"/>
                  </a:cubicBezTo>
                  <a:cubicBezTo>
                    <a:pt x="191007" y="477192"/>
                    <a:pt x="203393" y="482407"/>
                    <a:pt x="218387" y="486970"/>
                  </a:cubicBezTo>
                  <a:cubicBezTo>
                    <a:pt x="193615" y="511091"/>
                    <a:pt x="156456" y="508483"/>
                    <a:pt x="135595" y="533907"/>
                  </a:cubicBezTo>
                  <a:cubicBezTo>
                    <a:pt x="90614" y="531951"/>
                    <a:pt x="44981" y="515002"/>
                    <a:pt x="0" y="531299"/>
                  </a:cubicBezTo>
                  <a:cubicBezTo>
                    <a:pt x="0" y="533907"/>
                    <a:pt x="0" y="536515"/>
                    <a:pt x="0" y="538470"/>
                  </a:cubicBezTo>
                  <a:cubicBezTo>
                    <a:pt x="24120" y="538470"/>
                    <a:pt x="48241" y="538470"/>
                    <a:pt x="71709" y="538470"/>
                  </a:cubicBezTo>
                  <a:cubicBezTo>
                    <a:pt x="86703" y="537167"/>
                    <a:pt x="100393" y="541730"/>
                    <a:pt x="114735" y="545641"/>
                  </a:cubicBezTo>
                  <a:cubicBezTo>
                    <a:pt x="116690" y="546293"/>
                    <a:pt x="119298" y="546945"/>
                    <a:pt x="121254" y="547597"/>
                  </a:cubicBezTo>
                  <a:lnTo>
                    <a:pt x="121254" y="547597"/>
                  </a:lnTo>
                  <a:cubicBezTo>
                    <a:pt x="137551" y="550205"/>
                    <a:pt x="123209" y="561287"/>
                    <a:pt x="127121" y="567806"/>
                  </a:cubicBezTo>
                  <a:cubicBezTo>
                    <a:pt x="139507" y="586711"/>
                    <a:pt x="152545" y="604964"/>
                    <a:pt x="175362" y="612135"/>
                  </a:cubicBezTo>
                  <a:cubicBezTo>
                    <a:pt x="166887" y="631040"/>
                    <a:pt x="148633" y="630388"/>
                    <a:pt x="131684" y="632344"/>
                  </a:cubicBezTo>
                  <a:lnTo>
                    <a:pt x="131684" y="632344"/>
                  </a:lnTo>
                  <a:cubicBezTo>
                    <a:pt x="131684" y="633648"/>
                    <a:pt x="132336" y="634952"/>
                    <a:pt x="132336" y="636256"/>
                  </a:cubicBezTo>
                  <a:cubicBezTo>
                    <a:pt x="130380" y="637559"/>
                    <a:pt x="127773" y="638211"/>
                    <a:pt x="125817" y="639515"/>
                  </a:cubicBezTo>
                  <a:cubicBezTo>
                    <a:pt x="123861" y="639515"/>
                    <a:pt x="121906" y="640167"/>
                    <a:pt x="120602" y="642123"/>
                  </a:cubicBezTo>
                  <a:cubicBezTo>
                    <a:pt x="120602" y="642123"/>
                    <a:pt x="120602" y="642123"/>
                    <a:pt x="120602" y="642123"/>
                  </a:cubicBezTo>
                  <a:cubicBezTo>
                    <a:pt x="120602" y="642123"/>
                    <a:pt x="120602" y="642123"/>
                    <a:pt x="120602" y="642123"/>
                  </a:cubicBezTo>
                  <a:cubicBezTo>
                    <a:pt x="120602" y="642123"/>
                    <a:pt x="120602" y="642123"/>
                    <a:pt x="120602" y="642123"/>
                  </a:cubicBezTo>
                  <a:cubicBezTo>
                    <a:pt x="117994" y="657768"/>
                    <a:pt x="97785" y="659724"/>
                    <a:pt x="96481" y="676022"/>
                  </a:cubicBezTo>
                  <a:lnTo>
                    <a:pt x="96481" y="676022"/>
                  </a:lnTo>
                  <a:cubicBezTo>
                    <a:pt x="117994" y="674718"/>
                    <a:pt x="127773" y="654509"/>
                    <a:pt x="145374" y="646034"/>
                  </a:cubicBezTo>
                  <a:cubicBezTo>
                    <a:pt x="153197" y="638211"/>
                    <a:pt x="163627" y="636907"/>
                    <a:pt x="174058" y="635604"/>
                  </a:cubicBezTo>
                  <a:cubicBezTo>
                    <a:pt x="174058" y="635604"/>
                    <a:pt x="174058" y="635604"/>
                    <a:pt x="174058" y="635604"/>
                  </a:cubicBezTo>
                  <a:cubicBezTo>
                    <a:pt x="174058" y="635604"/>
                    <a:pt x="174058" y="635604"/>
                    <a:pt x="174058" y="635604"/>
                  </a:cubicBezTo>
                  <a:cubicBezTo>
                    <a:pt x="176013" y="636907"/>
                    <a:pt x="177317" y="637559"/>
                    <a:pt x="179273" y="638863"/>
                  </a:cubicBezTo>
                  <a:cubicBezTo>
                    <a:pt x="181881" y="638211"/>
                    <a:pt x="183184" y="636907"/>
                    <a:pt x="184488" y="634952"/>
                  </a:cubicBezTo>
                  <a:cubicBezTo>
                    <a:pt x="187096" y="631040"/>
                    <a:pt x="187747" y="625825"/>
                    <a:pt x="190355" y="621914"/>
                  </a:cubicBezTo>
                  <a:cubicBezTo>
                    <a:pt x="190355" y="621914"/>
                    <a:pt x="190355" y="621914"/>
                    <a:pt x="190355" y="621914"/>
                  </a:cubicBezTo>
                  <a:cubicBezTo>
                    <a:pt x="195570" y="623218"/>
                    <a:pt x="200785" y="624521"/>
                    <a:pt x="205349" y="625825"/>
                  </a:cubicBezTo>
                  <a:cubicBezTo>
                    <a:pt x="249678" y="632996"/>
                    <a:pt x="294008" y="640167"/>
                    <a:pt x="337685" y="646686"/>
                  </a:cubicBezTo>
                  <a:cubicBezTo>
                    <a:pt x="357242" y="646686"/>
                    <a:pt x="377451" y="646686"/>
                    <a:pt x="397008" y="646686"/>
                  </a:cubicBezTo>
                  <a:cubicBezTo>
                    <a:pt x="398964" y="647990"/>
                    <a:pt x="401571" y="648642"/>
                    <a:pt x="404179" y="648642"/>
                  </a:cubicBezTo>
                  <a:cubicBezTo>
                    <a:pt x="412002" y="651901"/>
                    <a:pt x="410046" y="656464"/>
                    <a:pt x="406786" y="661680"/>
                  </a:cubicBezTo>
                  <a:cubicBezTo>
                    <a:pt x="404831" y="664939"/>
                    <a:pt x="402875" y="668199"/>
                    <a:pt x="401571" y="670806"/>
                  </a:cubicBezTo>
                  <a:cubicBezTo>
                    <a:pt x="395052" y="672762"/>
                    <a:pt x="388533" y="674718"/>
                    <a:pt x="382014" y="676673"/>
                  </a:cubicBezTo>
                  <a:cubicBezTo>
                    <a:pt x="382014" y="676673"/>
                    <a:pt x="382014" y="676673"/>
                    <a:pt x="382014" y="676673"/>
                  </a:cubicBezTo>
                  <a:cubicBezTo>
                    <a:pt x="380710" y="682541"/>
                    <a:pt x="376799" y="687104"/>
                    <a:pt x="371584" y="690363"/>
                  </a:cubicBezTo>
                  <a:cubicBezTo>
                    <a:pt x="358546" y="690363"/>
                    <a:pt x="353982" y="699490"/>
                    <a:pt x="350723" y="709920"/>
                  </a:cubicBezTo>
                  <a:cubicBezTo>
                    <a:pt x="349419" y="713180"/>
                    <a:pt x="350723" y="717091"/>
                    <a:pt x="353982" y="717743"/>
                  </a:cubicBezTo>
                  <a:cubicBezTo>
                    <a:pt x="363761" y="718395"/>
                    <a:pt x="367672" y="710572"/>
                    <a:pt x="370932" y="703401"/>
                  </a:cubicBezTo>
                  <a:cubicBezTo>
                    <a:pt x="370932" y="703401"/>
                    <a:pt x="370932" y="703401"/>
                    <a:pt x="370932" y="703401"/>
                  </a:cubicBezTo>
                  <a:cubicBezTo>
                    <a:pt x="385274" y="694275"/>
                    <a:pt x="399615" y="685148"/>
                    <a:pt x="413306" y="676022"/>
                  </a:cubicBezTo>
                  <a:cubicBezTo>
                    <a:pt x="413306" y="676022"/>
                    <a:pt x="413306" y="676022"/>
                    <a:pt x="413306" y="676022"/>
                  </a:cubicBezTo>
                  <a:cubicBezTo>
                    <a:pt x="413306" y="676022"/>
                    <a:pt x="413306" y="676022"/>
                    <a:pt x="413306" y="676022"/>
                  </a:cubicBezTo>
                  <a:cubicBezTo>
                    <a:pt x="425040" y="674718"/>
                    <a:pt x="430907" y="666243"/>
                    <a:pt x="435470" y="657116"/>
                  </a:cubicBezTo>
                  <a:cubicBezTo>
                    <a:pt x="449812" y="656464"/>
                    <a:pt x="464805" y="652553"/>
                    <a:pt x="478496" y="660376"/>
                  </a:cubicBezTo>
                  <a:lnTo>
                    <a:pt x="478496" y="660376"/>
                  </a:lnTo>
                  <a:cubicBezTo>
                    <a:pt x="490882" y="651901"/>
                    <a:pt x="502616" y="654509"/>
                    <a:pt x="514350" y="661680"/>
                  </a:cubicBezTo>
                  <a:cubicBezTo>
                    <a:pt x="513698" y="664287"/>
                    <a:pt x="512395" y="666243"/>
                    <a:pt x="511091" y="668199"/>
                  </a:cubicBezTo>
                  <a:cubicBezTo>
                    <a:pt x="504572" y="678629"/>
                    <a:pt x="492185" y="680585"/>
                    <a:pt x="480451" y="681889"/>
                  </a:cubicBezTo>
                  <a:cubicBezTo>
                    <a:pt x="480451" y="681889"/>
                    <a:pt x="480451" y="681889"/>
                    <a:pt x="480451" y="681889"/>
                  </a:cubicBezTo>
                  <a:cubicBezTo>
                    <a:pt x="474584" y="688408"/>
                    <a:pt x="468065" y="694275"/>
                    <a:pt x="462198" y="700794"/>
                  </a:cubicBezTo>
                  <a:cubicBezTo>
                    <a:pt x="457635" y="705357"/>
                    <a:pt x="460242" y="706661"/>
                    <a:pt x="462850" y="707965"/>
                  </a:cubicBezTo>
                  <a:cubicBezTo>
                    <a:pt x="463502" y="708617"/>
                    <a:pt x="464805" y="709268"/>
                    <a:pt x="466109" y="709920"/>
                  </a:cubicBezTo>
                  <a:cubicBezTo>
                    <a:pt x="466109" y="709920"/>
                    <a:pt x="466109" y="709920"/>
                    <a:pt x="466109" y="709920"/>
                  </a:cubicBezTo>
                  <a:cubicBezTo>
                    <a:pt x="466109" y="709920"/>
                    <a:pt x="466109" y="709920"/>
                    <a:pt x="466109" y="709920"/>
                  </a:cubicBezTo>
                  <a:cubicBezTo>
                    <a:pt x="492185" y="695579"/>
                    <a:pt x="518261" y="681237"/>
                    <a:pt x="544337" y="666243"/>
                  </a:cubicBezTo>
                  <a:cubicBezTo>
                    <a:pt x="544337" y="666243"/>
                    <a:pt x="544337" y="666243"/>
                    <a:pt x="544337" y="666243"/>
                  </a:cubicBezTo>
                  <a:cubicBezTo>
                    <a:pt x="545641" y="665591"/>
                    <a:pt x="546945" y="665591"/>
                    <a:pt x="548249" y="664939"/>
                  </a:cubicBezTo>
                  <a:cubicBezTo>
                    <a:pt x="550205" y="664287"/>
                    <a:pt x="552160" y="663635"/>
                    <a:pt x="554116" y="662984"/>
                  </a:cubicBezTo>
                  <a:cubicBezTo>
                    <a:pt x="556072" y="662984"/>
                    <a:pt x="558028" y="662984"/>
                    <a:pt x="559331" y="661028"/>
                  </a:cubicBezTo>
                  <a:cubicBezTo>
                    <a:pt x="567154" y="662332"/>
                    <a:pt x="575629" y="663635"/>
                    <a:pt x="583452" y="664939"/>
                  </a:cubicBezTo>
                  <a:cubicBezTo>
                    <a:pt x="601053" y="664939"/>
                    <a:pt x="618654" y="667547"/>
                    <a:pt x="635604" y="672762"/>
                  </a:cubicBezTo>
                  <a:cubicBezTo>
                    <a:pt x="637559" y="673414"/>
                    <a:pt x="640167" y="674066"/>
                    <a:pt x="642123" y="674718"/>
                  </a:cubicBezTo>
                  <a:cubicBezTo>
                    <a:pt x="642123" y="674718"/>
                    <a:pt x="642123" y="674718"/>
                    <a:pt x="642123" y="674718"/>
                  </a:cubicBezTo>
                  <a:cubicBezTo>
                    <a:pt x="641471" y="677977"/>
                    <a:pt x="640167" y="681889"/>
                    <a:pt x="639515" y="685148"/>
                  </a:cubicBezTo>
                  <a:cubicBezTo>
                    <a:pt x="638863" y="688408"/>
                    <a:pt x="638211" y="691667"/>
                    <a:pt x="636908" y="694927"/>
                  </a:cubicBezTo>
                  <a:cubicBezTo>
                    <a:pt x="638863" y="696882"/>
                    <a:pt x="640819" y="698186"/>
                    <a:pt x="642775" y="700142"/>
                  </a:cubicBezTo>
                  <a:cubicBezTo>
                    <a:pt x="641471" y="706661"/>
                    <a:pt x="638211" y="711876"/>
                    <a:pt x="632344" y="714484"/>
                  </a:cubicBezTo>
                  <a:cubicBezTo>
                    <a:pt x="630389" y="714484"/>
                    <a:pt x="629085" y="714484"/>
                    <a:pt x="627129" y="714484"/>
                  </a:cubicBezTo>
                  <a:cubicBezTo>
                    <a:pt x="627129" y="716439"/>
                    <a:pt x="627129" y="717743"/>
                    <a:pt x="627129" y="719699"/>
                  </a:cubicBezTo>
                  <a:cubicBezTo>
                    <a:pt x="627129" y="721003"/>
                    <a:pt x="627129" y="722307"/>
                    <a:pt x="627129" y="723610"/>
                  </a:cubicBezTo>
                  <a:lnTo>
                    <a:pt x="626477" y="724262"/>
                  </a:lnTo>
                  <a:cubicBezTo>
                    <a:pt x="624521" y="727522"/>
                    <a:pt x="624521" y="730781"/>
                    <a:pt x="626477" y="734041"/>
                  </a:cubicBezTo>
                  <a:lnTo>
                    <a:pt x="627781" y="735345"/>
                  </a:lnTo>
                  <a:cubicBezTo>
                    <a:pt x="627781" y="735345"/>
                    <a:pt x="627781" y="735345"/>
                    <a:pt x="627781" y="735345"/>
                  </a:cubicBezTo>
                  <a:cubicBezTo>
                    <a:pt x="629737" y="735996"/>
                    <a:pt x="631040" y="736648"/>
                    <a:pt x="632344" y="737952"/>
                  </a:cubicBezTo>
                  <a:cubicBezTo>
                    <a:pt x="634300" y="737300"/>
                    <a:pt x="636256" y="735996"/>
                    <a:pt x="637559" y="733389"/>
                  </a:cubicBezTo>
                  <a:cubicBezTo>
                    <a:pt x="637559" y="733389"/>
                    <a:pt x="637559" y="733389"/>
                    <a:pt x="637559" y="733389"/>
                  </a:cubicBezTo>
                  <a:cubicBezTo>
                    <a:pt x="638211" y="730129"/>
                    <a:pt x="638863" y="726870"/>
                    <a:pt x="639515" y="723610"/>
                  </a:cubicBezTo>
                  <a:cubicBezTo>
                    <a:pt x="640167" y="722307"/>
                    <a:pt x="641471" y="721003"/>
                    <a:pt x="642775" y="719699"/>
                  </a:cubicBezTo>
                  <a:cubicBezTo>
                    <a:pt x="646034" y="714484"/>
                    <a:pt x="649294" y="709920"/>
                    <a:pt x="653205" y="704705"/>
                  </a:cubicBezTo>
                  <a:lnTo>
                    <a:pt x="653205" y="704705"/>
                  </a:lnTo>
                  <a:cubicBezTo>
                    <a:pt x="652553" y="703401"/>
                    <a:pt x="652553" y="701446"/>
                    <a:pt x="651901" y="700142"/>
                  </a:cubicBezTo>
                  <a:cubicBezTo>
                    <a:pt x="657768" y="697534"/>
                    <a:pt x="664287" y="694927"/>
                    <a:pt x="668851" y="690363"/>
                  </a:cubicBezTo>
                  <a:cubicBezTo>
                    <a:pt x="670154" y="689060"/>
                    <a:pt x="671458" y="687104"/>
                    <a:pt x="672762" y="685148"/>
                  </a:cubicBezTo>
                  <a:cubicBezTo>
                    <a:pt x="687756" y="682541"/>
                    <a:pt x="702098" y="687104"/>
                    <a:pt x="715787" y="690363"/>
                  </a:cubicBezTo>
                  <a:cubicBezTo>
                    <a:pt x="765332" y="701446"/>
                    <a:pt x="814876" y="705357"/>
                    <a:pt x="865073" y="704053"/>
                  </a:cubicBezTo>
                  <a:cubicBezTo>
                    <a:pt x="872244" y="704053"/>
                    <a:pt x="880067" y="703401"/>
                    <a:pt x="885934" y="709268"/>
                  </a:cubicBezTo>
                  <a:cubicBezTo>
                    <a:pt x="882674" y="711224"/>
                    <a:pt x="879415" y="713832"/>
                    <a:pt x="876807" y="715787"/>
                  </a:cubicBezTo>
                  <a:cubicBezTo>
                    <a:pt x="855946" y="731433"/>
                    <a:pt x="835737" y="748383"/>
                    <a:pt x="812269" y="760117"/>
                  </a:cubicBezTo>
                  <a:cubicBezTo>
                    <a:pt x="797275" y="772503"/>
                    <a:pt x="777718" y="778370"/>
                    <a:pt x="764680" y="794016"/>
                  </a:cubicBezTo>
                  <a:cubicBezTo>
                    <a:pt x="762073" y="792712"/>
                    <a:pt x="759465" y="790756"/>
                    <a:pt x="756858" y="789452"/>
                  </a:cubicBezTo>
                  <a:cubicBezTo>
                    <a:pt x="750338" y="792712"/>
                    <a:pt x="745123" y="797275"/>
                    <a:pt x="741863" y="804446"/>
                  </a:cubicBezTo>
                  <a:cubicBezTo>
                    <a:pt x="754901" y="814225"/>
                    <a:pt x="765332" y="808357"/>
                    <a:pt x="776415" y="800535"/>
                  </a:cubicBezTo>
                  <a:cubicBezTo>
                    <a:pt x="776415" y="800535"/>
                    <a:pt x="776415" y="800535"/>
                    <a:pt x="776415" y="800535"/>
                  </a:cubicBezTo>
                  <a:cubicBezTo>
                    <a:pt x="802491" y="782281"/>
                    <a:pt x="829218" y="764028"/>
                    <a:pt x="855294" y="745123"/>
                  </a:cubicBezTo>
                  <a:cubicBezTo>
                    <a:pt x="868332" y="741212"/>
                    <a:pt x="876155" y="728174"/>
                    <a:pt x="889845" y="725566"/>
                  </a:cubicBezTo>
                  <a:cubicBezTo>
                    <a:pt x="891801" y="722958"/>
                    <a:pt x="893757" y="721003"/>
                    <a:pt x="895712" y="718395"/>
                  </a:cubicBezTo>
                  <a:cubicBezTo>
                    <a:pt x="897016" y="716439"/>
                    <a:pt x="898972" y="713832"/>
                    <a:pt x="900276" y="711876"/>
                  </a:cubicBezTo>
                  <a:cubicBezTo>
                    <a:pt x="900276" y="711876"/>
                    <a:pt x="900276" y="711876"/>
                    <a:pt x="900276" y="711876"/>
                  </a:cubicBezTo>
                  <a:cubicBezTo>
                    <a:pt x="917877" y="703401"/>
                    <a:pt x="936130" y="703401"/>
                    <a:pt x="954383" y="708617"/>
                  </a:cubicBezTo>
                  <a:cubicBezTo>
                    <a:pt x="956339" y="709268"/>
                    <a:pt x="958295" y="709268"/>
                    <a:pt x="960250" y="710572"/>
                  </a:cubicBezTo>
                  <a:cubicBezTo>
                    <a:pt x="969377" y="709268"/>
                    <a:pt x="978504" y="707965"/>
                    <a:pt x="987630" y="711876"/>
                  </a:cubicBezTo>
                  <a:cubicBezTo>
                    <a:pt x="997409" y="711876"/>
                    <a:pt x="1007187" y="711876"/>
                    <a:pt x="1016966" y="712528"/>
                  </a:cubicBezTo>
                  <a:cubicBezTo>
                    <a:pt x="1016966" y="712528"/>
                    <a:pt x="1016966" y="712528"/>
                    <a:pt x="1016966" y="712528"/>
                  </a:cubicBezTo>
                  <a:lnTo>
                    <a:pt x="1016966" y="712528"/>
                  </a:lnTo>
                  <a:cubicBezTo>
                    <a:pt x="1041738" y="719047"/>
                    <a:pt x="1067814" y="709920"/>
                    <a:pt x="1091934" y="721003"/>
                  </a:cubicBezTo>
                  <a:cubicBezTo>
                    <a:pt x="1081504" y="724914"/>
                    <a:pt x="1071074" y="726870"/>
                    <a:pt x="1059992" y="728826"/>
                  </a:cubicBezTo>
                  <a:cubicBezTo>
                    <a:pt x="1046301" y="731433"/>
                    <a:pt x="1031959" y="733389"/>
                    <a:pt x="1018921" y="737300"/>
                  </a:cubicBezTo>
                  <a:cubicBezTo>
                    <a:pt x="1058688" y="742515"/>
                    <a:pt x="1097802" y="739908"/>
                    <a:pt x="1136264" y="733389"/>
                  </a:cubicBezTo>
                  <a:cubicBezTo>
                    <a:pt x="1144087" y="732085"/>
                    <a:pt x="1151909" y="730129"/>
                    <a:pt x="1159732" y="728826"/>
                  </a:cubicBezTo>
                  <a:cubicBezTo>
                    <a:pt x="1166251" y="729477"/>
                    <a:pt x="1172770" y="730129"/>
                    <a:pt x="1179289" y="731433"/>
                  </a:cubicBezTo>
                  <a:cubicBezTo>
                    <a:pt x="1177986" y="734041"/>
                    <a:pt x="1176030" y="736648"/>
                    <a:pt x="1174074" y="738604"/>
                  </a:cubicBezTo>
                  <a:cubicBezTo>
                    <a:pt x="1162992" y="752946"/>
                    <a:pt x="1147998" y="762724"/>
                    <a:pt x="1134960" y="774459"/>
                  </a:cubicBezTo>
                  <a:cubicBezTo>
                    <a:pt x="1123226" y="787497"/>
                    <a:pt x="1102365" y="791408"/>
                    <a:pt x="1095194" y="809661"/>
                  </a:cubicBezTo>
                  <a:cubicBezTo>
                    <a:pt x="1102365" y="816832"/>
                    <a:pt x="1108884" y="812269"/>
                    <a:pt x="1114751" y="809009"/>
                  </a:cubicBezTo>
                  <a:cubicBezTo>
                    <a:pt x="1114751" y="809009"/>
                    <a:pt x="1114751" y="809009"/>
                    <a:pt x="1114751" y="809009"/>
                  </a:cubicBezTo>
                  <a:cubicBezTo>
                    <a:pt x="1115403" y="803794"/>
                    <a:pt x="1119314" y="801187"/>
                    <a:pt x="1123226" y="797927"/>
                  </a:cubicBezTo>
                  <a:cubicBezTo>
                    <a:pt x="1144739" y="777718"/>
                    <a:pt x="1170163" y="761421"/>
                    <a:pt x="1190372" y="740560"/>
                  </a:cubicBezTo>
                  <a:cubicBezTo>
                    <a:pt x="1192979" y="737300"/>
                    <a:pt x="1196239" y="734693"/>
                    <a:pt x="1198846" y="731433"/>
                  </a:cubicBezTo>
                  <a:cubicBezTo>
                    <a:pt x="1204062" y="731433"/>
                    <a:pt x="1208625" y="731433"/>
                    <a:pt x="1213840" y="731433"/>
                  </a:cubicBezTo>
                  <a:cubicBezTo>
                    <a:pt x="1220359" y="731433"/>
                    <a:pt x="1226878" y="731433"/>
                    <a:pt x="1233397" y="731433"/>
                  </a:cubicBezTo>
                  <a:cubicBezTo>
                    <a:pt x="1262733" y="734041"/>
                    <a:pt x="1292720" y="732737"/>
                    <a:pt x="1321404" y="741864"/>
                  </a:cubicBezTo>
                  <a:cubicBezTo>
                    <a:pt x="1318796" y="743819"/>
                    <a:pt x="1315537" y="745775"/>
                    <a:pt x="1312929" y="747731"/>
                  </a:cubicBezTo>
                  <a:cubicBezTo>
                    <a:pt x="1276422" y="771851"/>
                    <a:pt x="1237961" y="794668"/>
                    <a:pt x="1205365" y="825307"/>
                  </a:cubicBezTo>
                  <a:cubicBezTo>
                    <a:pt x="1206669" y="827263"/>
                    <a:pt x="1207973" y="829218"/>
                    <a:pt x="1209277" y="830522"/>
                  </a:cubicBezTo>
                  <a:cubicBezTo>
                    <a:pt x="1249043" y="803794"/>
                    <a:pt x="1289460" y="777066"/>
                    <a:pt x="1329227" y="750338"/>
                  </a:cubicBezTo>
                  <a:cubicBezTo>
                    <a:pt x="1327923" y="749686"/>
                    <a:pt x="1325967" y="749686"/>
                    <a:pt x="1324663" y="749686"/>
                  </a:cubicBezTo>
                  <a:cubicBezTo>
                    <a:pt x="1330531" y="747079"/>
                    <a:pt x="1335746" y="744471"/>
                    <a:pt x="1342265" y="742515"/>
                  </a:cubicBezTo>
                  <a:cubicBezTo>
                    <a:pt x="1343569" y="742515"/>
                    <a:pt x="1344872" y="742515"/>
                    <a:pt x="1346828" y="743167"/>
                  </a:cubicBezTo>
                  <a:cubicBezTo>
                    <a:pt x="1346176" y="745775"/>
                    <a:pt x="1346176" y="749034"/>
                    <a:pt x="1345524" y="751642"/>
                  </a:cubicBezTo>
                  <a:cubicBezTo>
                    <a:pt x="1343569" y="760769"/>
                    <a:pt x="1342265" y="769243"/>
                    <a:pt x="1342265" y="778370"/>
                  </a:cubicBezTo>
                  <a:cubicBezTo>
                    <a:pt x="1342265" y="790104"/>
                    <a:pt x="1338353" y="805098"/>
                    <a:pt x="1357910" y="806402"/>
                  </a:cubicBezTo>
                  <a:lnTo>
                    <a:pt x="1357910" y="806402"/>
                  </a:lnTo>
                  <a:cubicBezTo>
                    <a:pt x="1357910" y="802490"/>
                    <a:pt x="1358562" y="798579"/>
                    <a:pt x="1359866" y="795319"/>
                  </a:cubicBezTo>
                  <a:cubicBezTo>
                    <a:pt x="1365081" y="779674"/>
                    <a:pt x="1379423" y="769243"/>
                    <a:pt x="1387898" y="755553"/>
                  </a:cubicBezTo>
                  <a:cubicBezTo>
                    <a:pt x="1389853" y="752946"/>
                    <a:pt x="1391157" y="750338"/>
                    <a:pt x="1391809" y="747079"/>
                  </a:cubicBezTo>
                  <a:cubicBezTo>
                    <a:pt x="1412018" y="743819"/>
                    <a:pt x="1430923" y="754902"/>
                    <a:pt x="1450480" y="750990"/>
                  </a:cubicBezTo>
                  <a:cubicBezTo>
                    <a:pt x="1454392" y="755553"/>
                    <a:pt x="1453088" y="759465"/>
                    <a:pt x="1451132" y="762724"/>
                  </a:cubicBezTo>
                  <a:cubicBezTo>
                    <a:pt x="1449828" y="764028"/>
                    <a:pt x="1448524" y="765984"/>
                    <a:pt x="1446569" y="767288"/>
                  </a:cubicBezTo>
                  <a:cubicBezTo>
                    <a:pt x="1445265" y="768591"/>
                    <a:pt x="1443961" y="769895"/>
                    <a:pt x="1442657" y="771199"/>
                  </a:cubicBezTo>
                  <a:cubicBezTo>
                    <a:pt x="1432227" y="781629"/>
                    <a:pt x="1421797" y="792060"/>
                    <a:pt x="1410714" y="801838"/>
                  </a:cubicBezTo>
                  <a:cubicBezTo>
                    <a:pt x="1404847" y="807054"/>
                    <a:pt x="1398328" y="812269"/>
                    <a:pt x="1391809" y="817484"/>
                  </a:cubicBezTo>
                  <a:cubicBezTo>
                    <a:pt x="1390505" y="818788"/>
                    <a:pt x="1389202" y="819440"/>
                    <a:pt x="1387898" y="820744"/>
                  </a:cubicBezTo>
                  <a:cubicBezTo>
                    <a:pt x="1383986" y="827263"/>
                    <a:pt x="1380075" y="833782"/>
                    <a:pt x="1376164" y="840301"/>
                  </a:cubicBezTo>
                  <a:cubicBezTo>
                    <a:pt x="1376164" y="840301"/>
                    <a:pt x="1376164" y="840301"/>
                    <a:pt x="1376164" y="840301"/>
                  </a:cubicBezTo>
                  <a:cubicBezTo>
                    <a:pt x="1382030" y="840301"/>
                    <a:pt x="1387246" y="838345"/>
                    <a:pt x="1391157" y="835085"/>
                  </a:cubicBezTo>
                  <a:cubicBezTo>
                    <a:pt x="1398328" y="829870"/>
                    <a:pt x="1403543" y="822699"/>
                    <a:pt x="1408759" y="816180"/>
                  </a:cubicBezTo>
                  <a:cubicBezTo>
                    <a:pt x="1425708" y="795971"/>
                    <a:pt x="1452436" y="786845"/>
                    <a:pt x="1468733" y="767288"/>
                  </a:cubicBezTo>
                  <a:cubicBezTo>
                    <a:pt x="1471341" y="764028"/>
                    <a:pt x="1473949" y="760769"/>
                    <a:pt x="1475904" y="757509"/>
                  </a:cubicBezTo>
                  <a:cubicBezTo>
                    <a:pt x="1475904" y="757509"/>
                    <a:pt x="1475904" y="757509"/>
                    <a:pt x="1475904" y="757509"/>
                  </a:cubicBezTo>
                  <a:cubicBezTo>
                    <a:pt x="1494158" y="752946"/>
                    <a:pt x="1511759" y="756857"/>
                    <a:pt x="1529360" y="762072"/>
                  </a:cubicBezTo>
                  <a:cubicBezTo>
                    <a:pt x="1526101" y="764680"/>
                    <a:pt x="1522841" y="766636"/>
                    <a:pt x="1519582" y="769243"/>
                  </a:cubicBezTo>
                  <a:cubicBezTo>
                    <a:pt x="1501980" y="781629"/>
                    <a:pt x="1483075" y="791408"/>
                    <a:pt x="1464822" y="802490"/>
                  </a:cubicBezTo>
                  <a:cubicBezTo>
                    <a:pt x="1462866" y="802490"/>
                    <a:pt x="1460911" y="803142"/>
                    <a:pt x="1458955" y="803142"/>
                  </a:cubicBezTo>
                  <a:cubicBezTo>
                    <a:pt x="1460911" y="803142"/>
                    <a:pt x="1462866" y="803142"/>
                    <a:pt x="1464170" y="802490"/>
                  </a:cubicBezTo>
                  <a:cubicBezTo>
                    <a:pt x="1455044" y="807706"/>
                    <a:pt x="1445917" y="813573"/>
                    <a:pt x="1436790" y="820092"/>
                  </a:cubicBezTo>
                  <a:cubicBezTo>
                    <a:pt x="1470689" y="809661"/>
                    <a:pt x="1501328" y="791408"/>
                    <a:pt x="1532620" y="775110"/>
                  </a:cubicBezTo>
                  <a:cubicBezTo>
                    <a:pt x="1530664" y="774459"/>
                    <a:pt x="1528708" y="773155"/>
                    <a:pt x="1526753" y="773155"/>
                  </a:cubicBezTo>
                  <a:cubicBezTo>
                    <a:pt x="1528057" y="772503"/>
                    <a:pt x="1528708" y="771851"/>
                    <a:pt x="1530012" y="771199"/>
                  </a:cubicBezTo>
                  <a:cubicBezTo>
                    <a:pt x="1530664" y="771199"/>
                    <a:pt x="1531316" y="770547"/>
                    <a:pt x="1531968" y="770547"/>
                  </a:cubicBezTo>
                  <a:cubicBezTo>
                    <a:pt x="1536531" y="769243"/>
                    <a:pt x="1540442" y="765984"/>
                    <a:pt x="1545006" y="765984"/>
                  </a:cubicBezTo>
                  <a:cubicBezTo>
                    <a:pt x="1546961" y="766636"/>
                    <a:pt x="1548265" y="766636"/>
                    <a:pt x="1550221" y="767288"/>
                  </a:cubicBezTo>
                  <a:cubicBezTo>
                    <a:pt x="1554784" y="767940"/>
                    <a:pt x="1559348" y="767940"/>
                    <a:pt x="1563911" y="768591"/>
                  </a:cubicBezTo>
                  <a:cubicBezTo>
                    <a:pt x="1561955" y="771851"/>
                    <a:pt x="1559999" y="775110"/>
                    <a:pt x="1557392" y="777718"/>
                  </a:cubicBezTo>
                  <a:cubicBezTo>
                    <a:pt x="1536531" y="807706"/>
                    <a:pt x="1512411" y="835085"/>
                    <a:pt x="1509151" y="874199"/>
                  </a:cubicBezTo>
                  <a:cubicBezTo>
                    <a:pt x="1522189" y="838345"/>
                    <a:pt x="1546310" y="809661"/>
                    <a:pt x="1569126" y="780326"/>
                  </a:cubicBezTo>
                  <a:cubicBezTo>
                    <a:pt x="1571082" y="777718"/>
                    <a:pt x="1573037" y="775762"/>
                    <a:pt x="1574341" y="773155"/>
                  </a:cubicBezTo>
                  <a:cubicBezTo>
                    <a:pt x="1601070" y="762724"/>
                    <a:pt x="1629101" y="770547"/>
                    <a:pt x="1656481" y="768591"/>
                  </a:cubicBezTo>
                  <a:cubicBezTo>
                    <a:pt x="1674082" y="767288"/>
                    <a:pt x="1664956" y="789452"/>
                    <a:pt x="1672127" y="801838"/>
                  </a:cubicBezTo>
                  <a:cubicBezTo>
                    <a:pt x="1680601" y="773155"/>
                    <a:pt x="1699506" y="767288"/>
                    <a:pt x="1724931" y="771851"/>
                  </a:cubicBezTo>
                  <a:cubicBezTo>
                    <a:pt x="1743184" y="775110"/>
                    <a:pt x="1762089" y="775762"/>
                    <a:pt x="1780994" y="777066"/>
                  </a:cubicBezTo>
                  <a:cubicBezTo>
                    <a:pt x="1803159" y="790104"/>
                    <a:pt x="1827279" y="772503"/>
                    <a:pt x="1849444" y="782933"/>
                  </a:cubicBezTo>
                  <a:lnTo>
                    <a:pt x="1849444" y="782933"/>
                  </a:lnTo>
                  <a:cubicBezTo>
                    <a:pt x="1852703" y="783585"/>
                    <a:pt x="1856614" y="782933"/>
                    <a:pt x="1857918" y="784237"/>
                  </a:cubicBezTo>
                  <a:cubicBezTo>
                    <a:pt x="1860526" y="787497"/>
                    <a:pt x="1856614" y="789452"/>
                    <a:pt x="1854007" y="790756"/>
                  </a:cubicBezTo>
                  <a:cubicBezTo>
                    <a:pt x="1849444" y="793364"/>
                    <a:pt x="1844229" y="794668"/>
                    <a:pt x="1839013" y="796623"/>
                  </a:cubicBezTo>
                  <a:cubicBezTo>
                    <a:pt x="1840969" y="798579"/>
                    <a:pt x="1842273" y="800535"/>
                    <a:pt x="1844229" y="801838"/>
                  </a:cubicBezTo>
                  <a:cubicBezTo>
                    <a:pt x="1870956" y="797927"/>
                    <a:pt x="1872260" y="799883"/>
                    <a:pt x="1863133" y="824003"/>
                  </a:cubicBezTo>
                  <a:cubicBezTo>
                    <a:pt x="1850748" y="855946"/>
                    <a:pt x="1836406" y="887237"/>
                    <a:pt x="1818153" y="915921"/>
                  </a:cubicBezTo>
                  <a:cubicBezTo>
                    <a:pt x="1801855" y="941997"/>
                    <a:pt x="1773171" y="950472"/>
                    <a:pt x="1749051" y="964814"/>
                  </a:cubicBezTo>
                  <a:cubicBezTo>
                    <a:pt x="1706677" y="990890"/>
                    <a:pt x="1668867" y="1020877"/>
                    <a:pt x="1640835" y="1061947"/>
                  </a:cubicBezTo>
                  <a:cubicBezTo>
                    <a:pt x="1629753" y="1078896"/>
                    <a:pt x="1613455" y="1088023"/>
                    <a:pt x="1594551" y="1091283"/>
                  </a:cubicBezTo>
                  <a:cubicBezTo>
                    <a:pt x="1567822" y="1095846"/>
                    <a:pt x="1541095" y="1099757"/>
                    <a:pt x="1514366" y="1096498"/>
                  </a:cubicBezTo>
                  <a:cubicBezTo>
                    <a:pt x="1458303" y="1093890"/>
                    <a:pt x="1416581" y="1123878"/>
                    <a:pt x="1376164" y="1156473"/>
                  </a:cubicBezTo>
                  <a:cubicBezTo>
                    <a:pt x="1363777" y="1166903"/>
                    <a:pt x="1352695" y="1178637"/>
                    <a:pt x="1341613" y="1189720"/>
                  </a:cubicBezTo>
                  <a:cubicBezTo>
                    <a:pt x="1340309" y="1194283"/>
                    <a:pt x="1336397" y="1197542"/>
                    <a:pt x="1332486" y="1198846"/>
                  </a:cubicBezTo>
                  <a:cubicBezTo>
                    <a:pt x="1331182" y="1200802"/>
                    <a:pt x="1329227" y="1202106"/>
                    <a:pt x="1327923" y="1204061"/>
                  </a:cubicBezTo>
                  <a:lnTo>
                    <a:pt x="1327923" y="1204061"/>
                  </a:lnTo>
                  <a:cubicBezTo>
                    <a:pt x="1327923" y="1204061"/>
                    <a:pt x="1327923" y="1204061"/>
                    <a:pt x="1327923" y="1204061"/>
                  </a:cubicBezTo>
                  <a:cubicBezTo>
                    <a:pt x="1324012" y="1210581"/>
                    <a:pt x="1317493" y="1213840"/>
                    <a:pt x="1310321" y="1215144"/>
                  </a:cubicBezTo>
                  <a:cubicBezTo>
                    <a:pt x="1299891" y="1238612"/>
                    <a:pt x="1284245" y="1257517"/>
                    <a:pt x="1260125" y="1268600"/>
                  </a:cubicBezTo>
                  <a:cubicBezTo>
                    <a:pt x="1249695" y="1296631"/>
                    <a:pt x="1226878" y="1314885"/>
                    <a:pt x="1205365" y="1333138"/>
                  </a:cubicBezTo>
                  <a:cubicBezTo>
                    <a:pt x="1200802" y="1339657"/>
                    <a:pt x="1195587" y="1346828"/>
                    <a:pt x="1186460" y="1347480"/>
                  </a:cubicBezTo>
                  <a:cubicBezTo>
                    <a:pt x="1177986" y="1355303"/>
                    <a:pt x="1169511" y="1363125"/>
                    <a:pt x="1156473" y="1362473"/>
                  </a:cubicBezTo>
                  <a:cubicBezTo>
                    <a:pt x="1155821" y="1366385"/>
                    <a:pt x="1155821" y="1370296"/>
                    <a:pt x="1151258" y="1371600"/>
                  </a:cubicBezTo>
                  <a:cubicBezTo>
                    <a:pt x="1131701" y="1383334"/>
                    <a:pt x="1112144" y="1395069"/>
                    <a:pt x="1092587" y="1406803"/>
                  </a:cubicBezTo>
                  <a:cubicBezTo>
                    <a:pt x="1095846" y="1410062"/>
                    <a:pt x="1099106" y="1412670"/>
                    <a:pt x="1102365" y="1415929"/>
                  </a:cubicBezTo>
                  <a:cubicBezTo>
                    <a:pt x="1136264" y="1405499"/>
                    <a:pt x="1165599" y="1384638"/>
                    <a:pt x="1198194" y="1370948"/>
                  </a:cubicBezTo>
                  <a:cubicBezTo>
                    <a:pt x="1191675" y="1363125"/>
                    <a:pt x="1196891" y="1357910"/>
                    <a:pt x="1203410" y="1353347"/>
                  </a:cubicBezTo>
                  <a:cubicBezTo>
                    <a:pt x="1222967" y="1338353"/>
                    <a:pt x="1239264" y="1320100"/>
                    <a:pt x="1260125" y="1306410"/>
                  </a:cubicBezTo>
                  <a:cubicBezTo>
                    <a:pt x="1264688" y="1305106"/>
                    <a:pt x="1268600" y="1305758"/>
                    <a:pt x="1271859" y="1307714"/>
                  </a:cubicBezTo>
                  <a:cubicBezTo>
                    <a:pt x="1273163" y="1305758"/>
                    <a:pt x="1273815" y="1304454"/>
                    <a:pt x="1275119" y="1302499"/>
                  </a:cubicBezTo>
                  <a:cubicBezTo>
                    <a:pt x="1273815" y="1298587"/>
                    <a:pt x="1272511" y="1294024"/>
                    <a:pt x="1273163" y="1288809"/>
                  </a:cubicBezTo>
                  <a:cubicBezTo>
                    <a:pt x="1288809" y="1268600"/>
                    <a:pt x="1303802" y="1249043"/>
                    <a:pt x="1322708" y="1231441"/>
                  </a:cubicBezTo>
                  <a:cubicBezTo>
                    <a:pt x="1329227" y="1225574"/>
                    <a:pt x="1336397" y="1219707"/>
                    <a:pt x="1345524" y="1217751"/>
                  </a:cubicBezTo>
                  <a:cubicBezTo>
                    <a:pt x="1348784" y="1217751"/>
                    <a:pt x="1352043" y="1217751"/>
                    <a:pt x="1355303" y="1217751"/>
                  </a:cubicBezTo>
                  <a:cubicBezTo>
                    <a:pt x="1355954" y="1216448"/>
                    <a:pt x="1357258" y="1215796"/>
                    <a:pt x="1357910" y="1214492"/>
                  </a:cubicBezTo>
                  <a:lnTo>
                    <a:pt x="1357910" y="1214492"/>
                  </a:lnTo>
                  <a:cubicBezTo>
                    <a:pt x="1365733" y="1207321"/>
                    <a:pt x="1373556" y="1200802"/>
                    <a:pt x="1381379" y="1193631"/>
                  </a:cubicBezTo>
                  <a:cubicBezTo>
                    <a:pt x="1380727" y="1190372"/>
                    <a:pt x="1380075" y="1187112"/>
                    <a:pt x="1380075" y="1183853"/>
                  </a:cubicBezTo>
                  <a:cubicBezTo>
                    <a:pt x="1421145" y="1142131"/>
                    <a:pt x="1468082" y="1114751"/>
                    <a:pt x="1530012" y="1125833"/>
                  </a:cubicBezTo>
                  <a:cubicBezTo>
                    <a:pt x="1546961" y="1128441"/>
                    <a:pt x="1563911" y="1129093"/>
                    <a:pt x="1580860" y="1125833"/>
                  </a:cubicBezTo>
                  <a:cubicBezTo>
                    <a:pt x="1591291" y="1124530"/>
                    <a:pt x="1601070" y="1122574"/>
                    <a:pt x="1611500" y="1128441"/>
                  </a:cubicBezTo>
                  <a:cubicBezTo>
                    <a:pt x="1612804" y="1129093"/>
                    <a:pt x="1614108" y="1130397"/>
                    <a:pt x="1615411" y="1131049"/>
                  </a:cubicBezTo>
                  <a:cubicBezTo>
                    <a:pt x="1636272" y="1121270"/>
                    <a:pt x="1652569" y="1104321"/>
                    <a:pt x="1666260" y="1083460"/>
                  </a:cubicBezTo>
                  <a:cubicBezTo>
                    <a:pt x="1691684" y="1045649"/>
                    <a:pt x="1724931" y="1015662"/>
                    <a:pt x="1764045" y="992194"/>
                  </a:cubicBezTo>
                  <a:cubicBezTo>
                    <a:pt x="1767956" y="989586"/>
                    <a:pt x="1771867" y="985023"/>
                    <a:pt x="1777083" y="987630"/>
                  </a:cubicBezTo>
                  <a:cubicBezTo>
                    <a:pt x="1784254" y="991542"/>
                    <a:pt x="1779690" y="997409"/>
                    <a:pt x="1777735" y="1002624"/>
                  </a:cubicBezTo>
                  <a:cubicBezTo>
                    <a:pt x="1764045" y="1040434"/>
                    <a:pt x="1750355" y="1078245"/>
                    <a:pt x="1736665" y="1115403"/>
                  </a:cubicBezTo>
                  <a:cubicBezTo>
                    <a:pt x="1736665" y="1115403"/>
                    <a:pt x="1736665" y="1115403"/>
                    <a:pt x="1736665" y="1115403"/>
                  </a:cubicBezTo>
                  <a:cubicBezTo>
                    <a:pt x="1736665" y="1115403"/>
                    <a:pt x="1736665" y="1115403"/>
                    <a:pt x="1736665" y="1115403"/>
                  </a:cubicBezTo>
                  <a:cubicBezTo>
                    <a:pt x="1733405" y="1123878"/>
                    <a:pt x="1730798" y="1132352"/>
                    <a:pt x="1727538" y="1140827"/>
                  </a:cubicBezTo>
                  <a:cubicBezTo>
                    <a:pt x="1718412" y="1168859"/>
                    <a:pt x="1711241" y="1197542"/>
                    <a:pt x="1697551" y="1224270"/>
                  </a:cubicBezTo>
                  <a:cubicBezTo>
                    <a:pt x="1696899" y="1227530"/>
                    <a:pt x="1696899" y="1231441"/>
                    <a:pt x="1694291" y="1233397"/>
                  </a:cubicBezTo>
                  <a:cubicBezTo>
                    <a:pt x="1695595" y="1236005"/>
                    <a:pt x="1696247" y="1238612"/>
                    <a:pt x="1696899" y="1241220"/>
                  </a:cubicBezTo>
                  <a:cubicBezTo>
                    <a:pt x="1698855" y="1258169"/>
                    <a:pt x="1689076" y="1264688"/>
                    <a:pt x="1674734" y="1267296"/>
                  </a:cubicBezTo>
                  <a:cubicBezTo>
                    <a:pt x="1673430" y="1267296"/>
                    <a:pt x="1672127" y="1267948"/>
                    <a:pt x="1670823" y="1267948"/>
                  </a:cubicBezTo>
                  <a:cubicBezTo>
                    <a:pt x="1664956" y="1277074"/>
                    <a:pt x="1658437" y="1286853"/>
                    <a:pt x="1650614" y="1295328"/>
                  </a:cubicBezTo>
                  <a:cubicBezTo>
                    <a:pt x="1651266" y="1297283"/>
                    <a:pt x="1651918" y="1299891"/>
                    <a:pt x="1653222" y="1302499"/>
                  </a:cubicBezTo>
                  <a:cubicBezTo>
                    <a:pt x="1652569" y="1305106"/>
                    <a:pt x="1651918" y="1307062"/>
                    <a:pt x="1649962" y="1309018"/>
                  </a:cubicBezTo>
                  <a:cubicBezTo>
                    <a:pt x="1648658" y="1310321"/>
                    <a:pt x="1647354" y="1310973"/>
                    <a:pt x="1645399" y="1310973"/>
                  </a:cubicBezTo>
                  <a:cubicBezTo>
                    <a:pt x="1643443" y="1310973"/>
                    <a:pt x="1641487" y="1310321"/>
                    <a:pt x="1638880" y="1309669"/>
                  </a:cubicBezTo>
                  <a:cubicBezTo>
                    <a:pt x="1613455" y="1344220"/>
                    <a:pt x="1604329" y="1387898"/>
                    <a:pt x="1578253" y="1422448"/>
                  </a:cubicBezTo>
                  <a:cubicBezTo>
                    <a:pt x="1572386" y="1430271"/>
                    <a:pt x="1578253" y="1443309"/>
                    <a:pt x="1569126" y="1451784"/>
                  </a:cubicBezTo>
                  <a:cubicBezTo>
                    <a:pt x="1567822" y="1455043"/>
                    <a:pt x="1565867" y="1458955"/>
                    <a:pt x="1564563" y="1462214"/>
                  </a:cubicBezTo>
                  <a:cubicBezTo>
                    <a:pt x="1563911" y="1469385"/>
                    <a:pt x="1561303" y="1475904"/>
                    <a:pt x="1556740" y="1481771"/>
                  </a:cubicBezTo>
                  <a:cubicBezTo>
                    <a:pt x="1558044" y="1485683"/>
                    <a:pt x="1558696" y="1489594"/>
                    <a:pt x="1559999" y="1494157"/>
                  </a:cubicBezTo>
                  <a:cubicBezTo>
                    <a:pt x="1571082" y="1475252"/>
                    <a:pt x="1580209" y="1454391"/>
                    <a:pt x="1589335" y="1434183"/>
                  </a:cubicBezTo>
                  <a:cubicBezTo>
                    <a:pt x="1592594" y="1427012"/>
                    <a:pt x="1597158" y="1420493"/>
                    <a:pt x="1603025" y="1419841"/>
                  </a:cubicBezTo>
                  <a:cubicBezTo>
                    <a:pt x="1655829" y="1419189"/>
                    <a:pt x="1698203" y="1390505"/>
                    <a:pt x="1742532" y="1367037"/>
                  </a:cubicBezTo>
                  <a:cubicBezTo>
                    <a:pt x="1743836" y="1366385"/>
                    <a:pt x="1745791" y="1366385"/>
                    <a:pt x="1747095" y="1366385"/>
                  </a:cubicBezTo>
                  <a:cubicBezTo>
                    <a:pt x="1749703" y="1367689"/>
                    <a:pt x="1751659" y="1368992"/>
                    <a:pt x="1753614" y="1370296"/>
                  </a:cubicBezTo>
                  <a:cubicBezTo>
                    <a:pt x="1754918" y="1368341"/>
                    <a:pt x="1756222" y="1367037"/>
                    <a:pt x="1757526" y="1365081"/>
                  </a:cubicBezTo>
                  <a:cubicBezTo>
                    <a:pt x="1788165" y="1346176"/>
                    <a:pt x="1814241" y="1320752"/>
                    <a:pt x="1846836" y="1305106"/>
                  </a:cubicBezTo>
                  <a:cubicBezTo>
                    <a:pt x="1851399" y="1302499"/>
                    <a:pt x="1855963" y="1295328"/>
                    <a:pt x="1861830" y="1299891"/>
                  </a:cubicBezTo>
                  <a:cubicBezTo>
                    <a:pt x="1868349" y="1305106"/>
                    <a:pt x="1868349" y="1312277"/>
                    <a:pt x="1865089" y="1320100"/>
                  </a:cubicBezTo>
                  <a:cubicBezTo>
                    <a:pt x="1865741" y="1320752"/>
                    <a:pt x="1866393" y="1321404"/>
                    <a:pt x="1867045" y="1322056"/>
                  </a:cubicBezTo>
                  <a:cubicBezTo>
                    <a:pt x="1870305" y="1320752"/>
                    <a:pt x="1872912" y="1319448"/>
                    <a:pt x="1876171" y="1318796"/>
                  </a:cubicBezTo>
                  <a:cubicBezTo>
                    <a:pt x="1892469" y="1324663"/>
                    <a:pt x="1900944" y="1338353"/>
                    <a:pt x="1910070" y="1352043"/>
                  </a:cubicBezTo>
                  <a:cubicBezTo>
                    <a:pt x="1913982" y="1357910"/>
                    <a:pt x="1915938" y="1365081"/>
                    <a:pt x="1910723" y="1371600"/>
                  </a:cubicBezTo>
                  <a:cubicBezTo>
                    <a:pt x="1902248" y="1382031"/>
                    <a:pt x="1904204" y="1394417"/>
                    <a:pt x="1904855" y="1406151"/>
                  </a:cubicBezTo>
                  <a:cubicBezTo>
                    <a:pt x="1904855" y="1408107"/>
                    <a:pt x="1904855" y="1410062"/>
                    <a:pt x="1904855" y="1412018"/>
                  </a:cubicBezTo>
                  <a:cubicBezTo>
                    <a:pt x="1918545" y="1415277"/>
                    <a:pt x="1932887" y="1415929"/>
                    <a:pt x="1947229" y="1418537"/>
                  </a:cubicBezTo>
                  <a:cubicBezTo>
                    <a:pt x="1961571" y="1417885"/>
                    <a:pt x="1973305" y="1408758"/>
                    <a:pt x="1986995" y="1406803"/>
                  </a:cubicBezTo>
                  <a:cubicBezTo>
                    <a:pt x="2013723" y="1396372"/>
                    <a:pt x="2025457" y="1417885"/>
                    <a:pt x="2042406" y="1430923"/>
                  </a:cubicBezTo>
                  <a:cubicBezTo>
                    <a:pt x="2043058" y="1431575"/>
                    <a:pt x="2043710" y="1432227"/>
                    <a:pt x="2044362" y="1432227"/>
                  </a:cubicBezTo>
                  <a:cubicBezTo>
                    <a:pt x="2045666" y="1427664"/>
                    <a:pt x="2046318" y="1423752"/>
                    <a:pt x="2047622" y="1419189"/>
                  </a:cubicBezTo>
                  <a:cubicBezTo>
                    <a:pt x="2037843" y="1413322"/>
                    <a:pt x="2022849" y="1411366"/>
                    <a:pt x="2028065" y="1393765"/>
                  </a:cubicBezTo>
                  <a:cubicBezTo>
                    <a:pt x="2028065" y="1383986"/>
                    <a:pt x="2028065" y="1374208"/>
                    <a:pt x="2028065" y="1364429"/>
                  </a:cubicBezTo>
                  <a:cubicBezTo>
                    <a:pt x="2028065" y="1364429"/>
                    <a:pt x="2028065" y="1364429"/>
                    <a:pt x="2028065" y="1364429"/>
                  </a:cubicBezTo>
                  <a:cubicBezTo>
                    <a:pt x="2003292" y="1353347"/>
                    <a:pt x="1983083" y="1336397"/>
                    <a:pt x="1962875" y="1319448"/>
                  </a:cubicBezTo>
                  <a:cubicBezTo>
                    <a:pt x="1958311" y="1315537"/>
                    <a:pt x="1943318" y="1310973"/>
                    <a:pt x="1956356" y="1299891"/>
                  </a:cubicBezTo>
                  <a:cubicBezTo>
                    <a:pt x="1956356" y="1299891"/>
                    <a:pt x="1956356" y="1299891"/>
                    <a:pt x="1956356" y="1299891"/>
                  </a:cubicBezTo>
                  <a:cubicBezTo>
                    <a:pt x="1955052" y="1286853"/>
                    <a:pt x="1936146" y="1297935"/>
                    <a:pt x="1935495" y="1284245"/>
                  </a:cubicBezTo>
                  <a:cubicBezTo>
                    <a:pt x="1935495" y="1281638"/>
                    <a:pt x="1925716" y="1268600"/>
                    <a:pt x="1941362" y="1277726"/>
                  </a:cubicBezTo>
                  <a:cubicBezTo>
                    <a:pt x="1947229" y="1280986"/>
                    <a:pt x="1949837" y="1274467"/>
                    <a:pt x="1951792" y="1270555"/>
                  </a:cubicBezTo>
                  <a:cubicBezTo>
                    <a:pt x="1962875" y="1251650"/>
                    <a:pt x="1980476" y="1243176"/>
                    <a:pt x="2001337" y="1238612"/>
                  </a:cubicBezTo>
                  <a:cubicBezTo>
                    <a:pt x="2038495" y="1229486"/>
                    <a:pt x="2072394" y="1211232"/>
                    <a:pt x="2111508" y="1210581"/>
                  </a:cubicBezTo>
                  <a:cubicBezTo>
                    <a:pt x="2147363" y="1202106"/>
                    <a:pt x="2151274" y="1204713"/>
                    <a:pt x="2151274" y="1240568"/>
                  </a:cubicBezTo>
                  <a:cubicBezTo>
                    <a:pt x="2151274" y="1276422"/>
                    <a:pt x="2151274" y="1312277"/>
                    <a:pt x="2150622" y="1348132"/>
                  </a:cubicBezTo>
                  <a:cubicBezTo>
                    <a:pt x="2150622" y="1356606"/>
                    <a:pt x="2153230" y="1366385"/>
                    <a:pt x="2146059" y="1373556"/>
                  </a:cubicBezTo>
                  <a:cubicBezTo>
                    <a:pt x="2152578" y="1396372"/>
                    <a:pt x="2149970" y="1419189"/>
                    <a:pt x="2150622" y="1442005"/>
                  </a:cubicBezTo>
                  <a:lnTo>
                    <a:pt x="2150622" y="1442005"/>
                  </a:lnTo>
                  <a:cubicBezTo>
                    <a:pt x="2150622" y="1443309"/>
                    <a:pt x="2150622" y="1444613"/>
                    <a:pt x="2150622" y="1446569"/>
                  </a:cubicBezTo>
                  <a:cubicBezTo>
                    <a:pt x="2154533" y="1448524"/>
                    <a:pt x="2157793" y="1451132"/>
                    <a:pt x="2160401" y="1455695"/>
                  </a:cubicBezTo>
                  <a:cubicBezTo>
                    <a:pt x="2161052" y="1460259"/>
                    <a:pt x="2161052" y="1465474"/>
                    <a:pt x="2161052" y="1470037"/>
                  </a:cubicBezTo>
                  <a:cubicBezTo>
                    <a:pt x="2161705" y="1477208"/>
                    <a:pt x="2161052" y="1485031"/>
                    <a:pt x="2161052" y="1492202"/>
                  </a:cubicBezTo>
                  <a:cubicBezTo>
                    <a:pt x="2161052" y="1504588"/>
                    <a:pt x="2157141" y="1510455"/>
                    <a:pt x="2148667" y="1511107"/>
                  </a:cubicBezTo>
                  <a:cubicBezTo>
                    <a:pt x="2148014" y="1513063"/>
                    <a:pt x="2148014" y="1514366"/>
                    <a:pt x="2147363" y="1516322"/>
                  </a:cubicBezTo>
                  <a:cubicBezTo>
                    <a:pt x="2152578" y="1519582"/>
                    <a:pt x="2153882" y="1521537"/>
                    <a:pt x="2157141" y="1528056"/>
                  </a:cubicBezTo>
                  <a:cubicBezTo>
                    <a:pt x="2153882" y="1638228"/>
                    <a:pt x="2146059" y="1747747"/>
                    <a:pt x="2146059" y="1857918"/>
                  </a:cubicBezTo>
                  <a:cubicBezTo>
                    <a:pt x="2146059" y="1960919"/>
                    <a:pt x="2144103" y="2063919"/>
                    <a:pt x="2143451" y="2166920"/>
                  </a:cubicBezTo>
                  <a:cubicBezTo>
                    <a:pt x="2142148" y="2262097"/>
                    <a:pt x="2144755" y="2357926"/>
                    <a:pt x="2136932" y="2453104"/>
                  </a:cubicBezTo>
                  <a:cubicBezTo>
                    <a:pt x="2136280" y="2462231"/>
                    <a:pt x="2137584" y="2471357"/>
                    <a:pt x="2137584" y="2479832"/>
                  </a:cubicBezTo>
                  <a:cubicBezTo>
                    <a:pt x="2134325" y="2486351"/>
                    <a:pt x="2130413" y="2490263"/>
                    <a:pt x="2126502" y="2492218"/>
                  </a:cubicBezTo>
                  <a:cubicBezTo>
                    <a:pt x="2127153" y="2516991"/>
                    <a:pt x="2129761" y="2541763"/>
                    <a:pt x="2122591" y="2566535"/>
                  </a:cubicBezTo>
                  <a:lnTo>
                    <a:pt x="2122591" y="2566535"/>
                  </a:lnTo>
                  <a:cubicBezTo>
                    <a:pt x="2103685" y="2590003"/>
                    <a:pt x="2076957" y="2591959"/>
                    <a:pt x="2051533" y="2589351"/>
                  </a:cubicBezTo>
                  <a:cubicBezTo>
                    <a:pt x="1985039" y="2582832"/>
                    <a:pt x="1922457" y="2595219"/>
                    <a:pt x="1863786" y="2625206"/>
                  </a:cubicBezTo>
                  <a:lnTo>
                    <a:pt x="1862482" y="2624554"/>
                  </a:lnTo>
                  <a:cubicBezTo>
                    <a:pt x="1855311" y="2635636"/>
                    <a:pt x="1842273" y="2640200"/>
                    <a:pt x="1831842" y="2648022"/>
                  </a:cubicBezTo>
                  <a:cubicBezTo>
                    <a:pt x="1822716" y="2655193"/>
                    <a:pt x="1820760" y="2659105"/>
                    <a:pt x="1833798" y="2663668"/>
                  </a:cubicBezTo>
                  <a:cubicBezTo>
                    <a:pt x="1862482" y="2674099"/>
                    <a:pt x="1886602" y="2691048"/>
                    <a:pt x="1904204" y="2717124"/>
                  </a:cubicBezTo>
                  <a:cubicBezTo>
                    <a:pt x="1932235" y="2758846"/>
                    <a:pt x="1940058" y="2804479"/>
                    <a:pt x="1929627" y="2852720"/>
                  </a:cubicBezTo>
                  <a:cubicBezTo>
                    <a:pt x="1925716" y="2869669"/>
                    <a:pt x="1930280" y="2873580"/>
                    <a:pt x="1946577" y="2874884"/>
                  </a:cubicBezTo>
                  <a:cubicBezTo>
                    <a:pt x="2008508" y="2880099"/>
                    <a:pt x="2039799" y="2909435"/>
                    <a:pt x="2048925" y="2971365"/>
                  </a:cubicBezTo>
                  <a:cubicBezTo>
                    <a:pt x="2051533" y="2988967"/>
                    <a:pt x="2052185" y="3007220"/>
                    <a:pt x="2053489" y="3025473"/>
                  </a:cubicBezTo>
                  <a:cubicBezTo>
                    <a:pt x="2054793" y="3043727"/>
                    <a:pt x="2047622" y="3060676"/>
                    <a:pt x="2045666" y="3080885"/>
                  </a:cubicBezTo>
                  <a:cubicBezTo>
                    <a:pt x="2063919" y="3078929"/>
                    <a:pt x="2080217" y="3069803"/>
                    <a:pt x="2098470" y="3071106"/>
                  </a:cubicBezTo>
                  <a:cubicBezTo>
                    <a:pt x="2111508" y="3071758"/>
                    <a:pt x="2118027" y="3075670"/>
                    <a:pt x="2117375" y="3090012"/>
                  </a:cubicBezTo>
                  <a:cubicBezTo>
                    <a:pt x="2115419" y="3154550"/>
                    <a:pt x="2114115" y="3219740"/>
                    <a:pt x="2113464" y="3284278"/>
                  </a:cubicBezTo>
                  <a:cubicBezTo>
                    <a:pt x="2113464" y="3297968"/>
                    <a:pt x="2107596" y="3301879"/>
                    <a:pt x="2095211" y="3299924"/>
                  </a:cubicBezTo>
                  <a:cubicBezTo>
                    <a:pt x="2051533" y="3292753"/>
                    <a:pt x="2051533" y="3310354"/>
                    <a:pt x="2059356" y="3344905"/>
                  </a:cubicBezTo>
                  <a:cubicBezTo>
                    <a:pt x="2061312" y="3353380"/>
                    <a:pt x="2062615" y="3362506"/>
                    <a:pt x="2064571" y="3371633"/>
                  </a:cubicBezTo>
                  <a:cubicBezTo>
                    <a:pt x="2063267" y="3372285"/>
                    <a:pt x="2060660" y="3374241"/>
                    <a:pt x="2060660" y="3374241"/>
                  </a:cubicBezTo>
                  <a:cubicBezTo>
                    <a:pt x="2058052" y="3370981"/>
                    <a:pt x="2056096" y="3367721"/>
                    <a:pt x="2054141" y="3364462"/>
                  </a:cubicBezTo>
                  <a:cubicBezTo>
                    <a:pt x="2053489" y="3367721"/>
                    <a:pt x="2052837" y="3370981"/>
                    <a:pt x="2050229" y="3373588"/>
                  </a:cubicBezTo>
                  <a:cubicBezTo>
                    <a:pt x="2046970" y="3382715"/>
                    <a:pt x="2053489" y="3389234"/>
                    <a:pt x="2056748" y="3396405"/>
                  </a:cubicBezTo>
                  <a:cubicBezTo>
                    <a:pt x="2071742" y="3429000"/>
                    <a:pt x="2089343" y="3460943"/>
                    <a:pt x="2076957" y="3499406"/>
                  </a:cubicBezTo>
                  <a:cubicBezTo>
                    <a:pt x="2072394" y="3513747"/>
                    <a:pt x="2073698" y="3530045"/>
                    <a:pt x="2072394" y="3545690"/>
                  </a:cubicBezTo>
                  <a:cubicBezTo>
                    <a:pt x="2071090" y="3561336"/>
                    <a:pt x="2078261" y="3575026"/>
                    <a:pt x="2091299" y="3582849"/>
                  </a:cubicBezTo>
                  <a:cubicBezTo>
                    <a:pt x="2103685" y="3590020"/>
                    <a:pt x="2114115" y="3579589"/>
                    <a:pt x="2123894" y="3573722"/>
                  </a:cubicBezTo>
                  <a:cubicBezTo>
                    <a:pt x="2136280" y="3566551"/>
                    <a:pt x="2140192" y="3556121"/>
                    <a:pt x="2138236" y="3542431"/>
                  </a:cubicBezTo>
                  <a:cubicBezTo>
                    <a:pt x="2136280" y="3530045"/>
                    <a:pt x="2134325" y="3518311"/>
                    <a:pt x="2133673" y="3505925"/>
                  </a:cubicBezTo>
                  <a:cubicBezTo>
                    <a:pt x="2131065" y="3468766"/>
                    <a:pt x="2146711" y="3451817"/>
                    <a:pt x="2184521" y="3455076"/>
                  </a:cubicBezTo>
                  <a:cubicBezTo>
                    <a:pt x="2251667" y="3461595"/>
                    <a:pt x="2318813" y="3457032"/>
                    <a:pt x="2385958" y="3458988"/>
                  </a:cubicBezTo>
                  <a:cubicBezTo>
                    <a:pt x="2417250" y="3458336"/>
                    <a:pt x="2448541" y="3459639"/>
                    <a:pt x="2480484" y="3457684"/>
                  </a:cubicBezTo>
                  <a:cubicBezTo>
                    <a:pt x="2522206" y="3452469"/>
                    <a:pt x="2563927" y="3451817"/>
                    <a:pt x="2605649" y="3447254"/>
                  </a:cubicBezTo>
                  <a:cubicBezTo>
                    <a:pt x="2606301" y="3447254"/>
                    <a:pt x="2606953" y="3447254"/>
                    <a:pt x="2608257" y="3447254"/>
                  </a:cubicBezTo>
                  <a:cubicBezTo>
                    <a:pt x="2607605" y="3446601"/>
                    <a:pt x="2606301" y="3446601"/>
                    <a:pt x="2605649" y="3445950"/>
                  </a:cubicBezTo>
                  <a:cubicBezTo>
                    <a:pt x="2621947" y="3440735"/>
                    <a:pt x="2631725" y="3440735"/>
                    <a:pt x="2646067" y="3445950"/>
                  </a:cubicBezTo>
                  <a:cubicBezTo>
                    <a:pt x="2642155" y="3449209"/>
                    <a:pt x="2638896" y="3451165"/>
                    <a:pt x="2634985" y="3451817"/>
                  </a:cubicBezTo>
                  <a:cubicBezTo>
                    <a:pt x="2655846" y="3461595"/>
                    <a:pt x="2668231" y="3485064"/>
                    <a:pt x="2666276" y="3511140"/>
                  </a:cubicBezTo>
                  <a:cubicBezTo>
                    <a:pt x="2664972" y="3526785"/>
                    <a:pt x="2659105" y="3544387"/>
                    <a:pt x="2672143" y="3559380"/>
                  </a:cubicBezTo>
                  <a:cubicBezTo>
                    <a:pt x="2676054" y="3558728"/>
                    <a:pt x="2679966" y="3556773"/>
                    <a:pt x="2683877" y="3556773"/>
                  </a:cubicBezTo>
                  <a:cubicBezTo>
                    <a:pt x="2713865" y="3558728"/>
                    <a:pt x="2711909" y="3540475"/>
                    <a:pt x="2707346" y="3520918"/>
                  </a:cubicBezTo>
                  <a:cubicBezTo>
                    <a:pt x="2702130" y="3496798"/>
                    <a:pt x="2696915" y="3473330"/>
                    <a:pt x="2687137" y="3450513"/>
                  </a:cubicBezTo>
                  <a:cubicBezTo>
                    <a:pt x="2681922" y="3438127"/>
                    <a:pt x="2682573" y="3429652"/>
                    <a:pt x="2698219" y="3428348"/>
                  </a:cubicBezTo>
                  <a:cubicBezTo>
                    <a:pt x="2714517" y="3427044"/>
                    <a:pt x="2717124" y="3417266"/>
                    <a:pt x="2715168" y="3402924"/>
                  </a:cubicBezTo>
                  <a:cubicBezTo>
                    <a:pt x="2710605" y="3369677"/>
                    <a:pt x="2707998" y="3336430"/>
                    <a:pt x="2704738" y="3303183"/>
                  </a:cubicBezTo>
                  <a:cubicBezTo>
                    <a:pt x="2709302" y="3289493"/>
                    <a:pt x="2708649" y="3278411"/>
                    <a:pt x="2691048" y="3275803"/>
                  </a:cubicBezTo>
                  <a:cubicBezTo>
                    <a:pt x="2681269" y="3274500"/>
                    <a:pt x="2678010" y="3268632"/>
                    <a:pt x="2677358" y="3258854"/>
                  </a:cubicBezTo>
                  <a:cubicBezTo>
                    <a:pt x="2676054" y="3218436"/>
                    <a:pt x="2672795" y="3178018"/>
                    <a:pt x="2674099" y="3137600"/>
                  </a:cubicBezTo>
                  <a:cubicBezTo>
                    <a:pt x="2674099" y="3131081"/>
                    <a:pt x="2672795" y="3122607"/>
                    <a:pt x="2681269" y="3121303"/>
                  </a:cubicBezTo>
                  <a:cubicBezTo>
                    <a:pt x="2711257" y="3118043"/>
                    <a:pt x="2710605" y="3097834"/>
                    <a:pt x="2707346" y="3076322"/>
                  </a:cubicBezTo>
                  <a:cubicBezTo>
                    <a:pt x="2700175" y="3023518"/>
                    <a:pt x="2709302" y="2975929"/>
                    <a:pt x="2743852" y="2932903"/>
                  </a:cubicBezTo>
                  <a:cubicBezTo>
                    <a:pt x="2762105" y="2910739"/>
                    <a:pt x="2777751" y="2904220"/>
                    <a:pt x="2803175" y="2917258"/>
                  </a:cubicBezTo>
                  <a:cubicBezTo>
                    <a:pt x="2805131" y="2918561"/>
                    <a:pt x="2807087" y="2920517"/>
                    <a:pt x="2809042" y="2921821"/>
                  </a:cubicBezTo>
                  <a:cubicBezTo>
                    <a:pt x="2838378" y="2935511"/>
                    <a:pt x="2839682" y="2934207"/>
                    <a:pt x="2845549" y="2901612"/>
                  </a:cubicBezTo>
                  <a:cubicBezTo>
                    <a:pt x="2849460" y="2879447"/>
                    <a:pt x="2849460" y="2856631"/>
                    <a:pt x="2854023" y="2833814"/>
                  </a:cubicBezTo>
                  <a:cubicBezTo>
                    <a:pt x="2863150" y="2786878"/>
                    <a:pt x="2891834" y="2758194"/>
                    <a:pt x="2938770" y="2749719"/>
                  </a:cubicBezTo>
                  <a:cubicBezTo>
                    <a:pt x="2955720" y="2746460"/>
                    <a:pt x="2972669" y="2745808"/>
                    <a:pt x="2990271" y="2745808"/>
                  </a:cubicBezTo>
                  <a:cubicBezTo>
                    <a:pt x="3011132" y="2745808"/>
                    <a:pt x="3020258" y="2730162"/>
                    <a:pt x="3008524" y="2712561"/>
                  </a:cubicBezTo>
                  <a:cubicBezTo>
                    <a:pt x="2980492" y="2671491"/>
                    <a:pt x="2945289" y="2636288"/>
                    <a:pt x="2896397" y="2625858"/>
                  </a:cubicBezTo>
                  <a:cubicBezTo>
                    <a:pt x="2836422" y="2613472"/>
                    <a:pt x="2778403" y="2591307"/>
                    <a:pt x="2715168" y="2594567"/>
                  </a:cubicBezTo>
                  <a:cubicBezTo>
                    <a:pt x="2680618" y="2596522"/>
                    <a:pt x="2668884" y="2580877"/>
                    <a:pt x="2666928" y="2546326"/>
                  </a:cubicBezTo>
                  <a:cubicBezTo>
                    <a:pt x="2661061" y="2438110"/>
                    <a:pt x="2659757" y="2329895"/>
                    <a:pt x="2657801" y="2222331"/>
                  </a:cubicBezTo>
                  <a:cubicBezTo>
                    <a:pt x="2655846" y="2124546"/>
                    <a:pt x="2649327" y="2027413"/>
                    <a:pt x="2651934" y="1929627"/>
                  </a:cubicBezTo>
                  <a:cubicBezTo>
                    <a:pt x="2651934" y="1926368"/>
                    <a:pt x="2651934" y="1923108"/>
                    <a:pt x="2651282" y="1919849"/>
                  </a:cubicBezTo>
                  <a:cubicBezTo>
                    <a:pt x="2645415" y="1803810"/>
                    <a:pt x="2640852" y="1687120"/>
                    <a:pt x="2642155" y="1571082"/>
                  </a:cubicBezTo>
                  <a:cubicBezTo>
                    <a:pt x="2642808" y="1539139"/>
                    <a:pt x="2655193" y="1524797"/>
                    <a:pt x="2685181" y="1520234"/>
                  </a:cubicBezTo>
                  <a:cubicBezTo>
                    <a:pt x="2687137" y="1516974"/>
                    <a:pt x="2689745" y="1513063"/>
                    <a:pt x="2692352" y="1510455"/>
                  </a:cubicBezTo>
                  <a:cubicBezTo>
                    <a:pt x="2694307" y="1510455"/>
                    <a:pt x="2696264" y="1509803"/>
                    <a:pt x="2697567" y="1509803"/>
                  </a:cubicBezTo>
                  <a:cubicBezTo>
                    <a:pt x="2696915" y="1513063"/>
                    <a:pt x="2696915" y="1516322"/>
                    <a:pt x="2695611" y="1518930"/>
                  </a:cubicBezTo>
                  <a:cubicBezTo>
                    <a:pt x="2696915" y="1518930"/>
                    <a:pt x="2698219" y="1518930"/>
                    <a:pt x="2699523" y="1518278"/>
                  </a:cubicBezTo>
                  <a:cubicBezTo>
                    <a:pt x="2756890" y="1494157"/>
                    <a:pt x="2816213" y="1474600"/>
                    <a:pt x="2874232" y="1453740"/>
                  </a:cubicBezTo>
                  <a:cubicBezTo>
                    <a:pt x="2964846" y="1421145"/>
                    <a:pt x="3057417" y="1398328"/>
                    <a:pt x="3153246" y="1387246"/>
                  </a:cubicBezTo>
                  <a:cubicBezTo>
                    <a:pt x="3177366" y="1384638"/>
                    <a:pt x="3185841" y="1390505"/>
                    <a:pt x="3192360" y="1413974"/>
                  </a:cubicBezTo>
                  <a:cubicBezTo>
                    <a:pt x="3202139" y="1449176"/>
                    <a:pt x="3209961" y="1485683"/>
                    <a:pt x="3217133" y="1521537"/>
                  </a:cubicBezTo>
                  <a:cubicBezTo>
                    <a:pt x="3228215" y="1576297"/>
                    <a:pt x="3235385" y="1631709"/>
                    <a:pt x="3251031" y="1685165"/>
                  </a:cubicBezTo>
                  <a:cubicBezTo>
                    <a:pt x="3253639" y="1693639"/>
                    <a:pt x="3251683" y="1706677"/>
                    <a:pt x="3267981" y="1700810"/>
                  </a:cubicBezTo>
                  <a:cubicBezTo>
                    <a:pt x="3267981" y="1600417"/>
                    <a:pt x="3268632" y="1499373"/>
                    <a:pt x="3268632" y="1398980"/>
                  </a:cubicBezTo>
                  <a:cubicBezTo>
                    <a:pt x="3266677" y="1286201"/>
                    <a:pt x="3266025" y="1174074"/>
                    <a:pt x="3266025" y="1061947"/>
                  </a:cubicBezTo>
                  <a:close/>
                  <a:moveTo>
                    <a:pt x="2135629" y="318780"/>
                  </a:moveTo>
                  <a:cubicBezTo>
                    <a:pt x="2156489" y="307045"/>
                    <a:pt x="2178002" y="295963"/>
                    <a:pt x="2198863" y="284881"/>
                  </a:cubicBezTo>
                  <a:cubicBezTo>
                    <a:pt x="2199515" y="286837"/>
                    <a:pt x="2200167" y="288140"/>
                    <a:pt x="2201470" y="290096"/>
                  </a:cubicBezTo>
                  <a:cubicBezTo>
                    <a:pt x="2183217" y="305090"/>
                    <a:pt x="2165616" y="320083"/>
                    <a:pt x="2147363" y="334425"/>
                  </a:cubicBezTo>
                  <a:cubicBezTo>
                    <a:pt x="2143451" y="337685"/>
                    <a:pt x="2138888" y="348115"/>
                    <a:pt x="2132369" y="340292"/>
                  </a:cubicBezTo>
                  <a:cubicBezTo>
                    <a:pt x="2126502" y="333773"/>
                    <a:pt x="2126502" y="323995"/>
                    <a:pt x="2135629" y="318780"/>
                  </a:cubicBezTo>
                  <a:close/>
                  <a:moveTo>
                    <a:pt x="923092" y="663635"/>
                  </a:moveTo>
                  <a:cubicBezTo>
                    <a:pt x="884630" y="657768"/>
                    <a:pt x="845516" y="655813"/>
                    <a:pt x="806402" y="656464"/>
                  </a:cubicBezTo>
                  <a:cubicBezTo>
                    <a:pt x="797275" y="653205"/>
                    <a:pt x="793364" y="648642"/>
                    <a:pt x="794668" y="642123"/>
                  </a:cubicBezTo>
                  <a:cubicBezTo>
                    <a:pt x="795319" y="638863"/>
                    <a:pt x="797275" y="635604"/>
                    <a:pt x="799883" y="632344"/>
                  </a:cubicBezTo>
                  <a:cubicBezTo>
                    <a:pt x="807054" y="623869"/>
                    <a:pt x="814225" y="614091"/>
                    <a:pt x="822699" y="606920"/>
                  </a:cubicBezTo>
                  <a:cubicBezTo>
                    <a:pt x="842256" y="590622"/>
                    <a:pt x="856598" y="569110"/>
                    <a:pt x="873548" y="550205"/>
                  </a:cubicBezTo>
                  <a:cubicBezTo>
                    <a:pt x="875503" y="548249"/>
                    <a:pt x="877459" y="545641"/>
                    <a:pt x="879415" y="543686"/>
                  </a:cubicBezTo>
                  <a:cubicBezTo>
                    <a:pt x="905491" y="558027"/>
                    <a:pt x="930915" y="574325"/>
                    <a:pt x="953731" y="593882"/>
                  </a:cubicBezTo>
                  <a:cubicBezTo>
                    <a:pt x="962206" y="601705"/>
                    <a:pt x="974592" y="607572"/>
                    <a:pt x="972637" y="622566"/>
                  </a:cubicBezTo>
                  <a:cubicBezTo>
                    <a:pt x="969377" y="623218"/>
                    <a:pt x="966118" y="623869"/>
                    <a:pt x="962206" y="624521"/>
                  </a:cubicBezTo>
                  <a:cubicBezTo>
                    <a:pt x="930915" y="630388"/>
                    <a:pt x="898320" y="627129"/>
                    <a:pt x="866377" y="633648"/>
                  </a:cubicBezTo>
                  <a:cubicBezTo>
                    <a:pt x="898972" y="642123"/>
                    <a:pt x="930915" y="637559"/>
                    <a:pt x="962858" y="634300"/>
                  </a:cubicBezTo>
                  <a:cubicBezTo>
                    <a:pt x="967421" y="633648"/>
                    <a:pt x="972637" y="632996"/>
                    <a:pt x="977200" y="632996"/>
                  </a:cubicBezTo>
                  <a:cubicBezTo>
                    <a:pt x="970681" y="663635"/>
                    <a:pt x="951124" y="668199"/>
                    <a:pt x="923092" y="663635"/>
                  </a:cubicBezTo>
                  <a:close/>
                  <a:moveTo>
                    <a:pt x="1078245" y="670806"/>
                  </a:moveTo>
                  <a:cubicBezTo>
                    <a:pt x="1110188" y="664287"/>
                    <a:pt x="1141479" y="666895"/>
                    <a:pt x="1172770" y="674066"/>
                  </a:cubicBezTo>
                  <a:cubicBezTo>
                    <a:pt x="1141479" y="679281"/>
                    <a:pt x="1110188" y="677325"/>
                    <a:pt x="1078245" y="670806"/>
                  </a:cubicBezTo>
                  <a:close/>
                  <a:moveTo>
                    <a:pt x="1376164" y="750990"/>
                  </a:moveTo>
                  <a:cubicBezTo>
                    <a:pt x="1375511" y="752946"/>
                    <a:pt x="1374860" y="754902"/>
                    <a:pt x="1374208" y="756857"/>
                  </a:cubicBezTo>
                  <a:cubicBezTo>
                    <a:pt x="1370948" y="760117"/>
                    <a:pt x="1367689" y="763376"/>
                    <a:pt x="1365081" y="767288"/>
                  </a:cubicBezTo>
                  <a:cubicBezTo>
                    <a:pt x="1361170" y="770547"/>
                    <a:pt x="1357258" y="774459"/>
                    <a:pt x="1354651" y="778370"/>
                  </a:cubicBezTo>
                  <a:cubicBezTo>
                    <a:pt x="1356607" y="768591"/>
                    <a:pt x="1355303" y="758161"/>
                    <a:pt x="1359866" y="749686"/>
                  </a:cubicBezTo>
                  <a:cubicBezTo>
                    <a:pt x="1361170" y="746427"/>
                    <a:pt x="1363777" y="743819"/>
                    <a:pt x="1367037" y="741212"/>
                  </a:cubicBezTo>
                  <a:lnTo>
                    <a:pt x="1367037" y="741212"/>
                  </a:lnTo>
                  <a:cubicBezTo>
                    <a:pt x="1370296" y="741212"/>
                    <a:pt x="1372904" y="741212"/>
                    <a:pt x="1376164" y="741212"/>
                  </a:cubicBezTo>
                  <a:cubicBezTo>
                    <a:pt x="1376815" y="745123"/>
                    <a:pt x="1376815" y="748383"/>
                    <a:pt x="1376164" y="750990"/>
                  </a:cubicBezTo>
                  <a:close/>
                  <a:moveTo>
                    <a:pt x="1611500" y="678629"/>
                  </a:moveTo>
                  <a:cubicBezTo>
                    <a:pt x="1608240" y="695579"/>
                    <a:pt x="1597158" y="698838"/>
                    <a:pt x="1582164" y="694275"/>
                  </a:cubicBezTo>
                  <a:cubicBezTo>
                    <a:pt x="1570430" y="690363"/>
                    <a:pt x="1563259" y="672762"/>
                    <a:pt x="1546310" y="681889"/>
                  </a:cubicBezTo>
                  <a:cubicBezTo>
                    <a:pt x="1543050" y="683192"/>
                    <a:pt x="1541746" y="676022"/>
                    <a:pt x="1543050" y="672110"/>
                  </a:cubicBezTo>
                  <a:cubicBezTo>
                    <a:pt x="1546310" y="662984"/>
                    <a:pt x="1545658" y="652553"/>
                    <a:pt x="1553480" y="644730"/>
                  </a:cubicBezTo>
                  <a:cubicBezTo>
                    <a:pt x="1564563" y="632996"/>
                    <a:pt x="1568474" y="618654"/>
                    <a:pt x="1565215" y="601705"/>
                  </a:cubicBezTo>
                  <a:cubicBezTo>
                    <a:pt x="1561955" y="584755"/>
                    <a:pt x="1569126" y="576281"/>
                    <a:pt x="1587379" y="577584"/>
                  </a:cubicBezTo>
                  <a:cubicBezTo>
                    <a:pt x="1603025" y="578888"/>
                    <a:pt x="1588032" y="563895"/>
                    <a:pt x="1595854" y="559983"/>
                  </a:cubicBezTo>
                  <a:cubicBezTo>
                    <a:pt x="1602373" y="556724"/>
                    <a:pt x="1590639" y="543034"/>
                    <a:pt x="1603677" y="543686"/>
                  </a:cubicBezTo>
                  <a:cubicBezTo>
                    <a:pt x="1614108" y="544337"/>
                    <a:pt x="1614759" y="553464"/>
                    <a:pt x="1615411" y="561939"/>
                  </a:cubicBezTo>
                  <a:cubicBezTo>
                    <a:pt x="1616715" y="579540"/>
                    <a:pt x="1619974" y="597793"/>
                    <a:pt x="1622582" y="618002"/>
                  </a:cubicBezTo>
                  <a:cubicBezTo>
                    <a:pt x="1619323" y="636907"/>
                    <a:pt x="1615411" y="657768"/>
                    <a:pt x="1611500" y="678629"/>
                  </a:cubicBezTo>
                  <a:close/>
                  <a:moveTo>
                    <a:pt x="1747095" y="646686"/>
                  </a:moveTo>
                  <a:cubicBezTo>
                    <a:pt x="1768608" y="660376"/>
                    <a:pt x="1765348" y="668199"/>
                    <a:pt x="1748399" y="683192"/>
                  </a:cubicBezTo>
                  <a:cubicBezTo>
                    <a:pt x="1730798" y="698838"/>
                    <a:pt x="1713848" y="700794"/>
                    <a:pt x="1693639" y="698838"/>
                  </a:cubicBezTo>
                  <a:cubicBezTo>
                    <a:pt x="1671475" y="696230"/>
                    <a:pt x="1648006" y="702749"/>
                    <a:pt x="1626493" y="692319"/>
                  </a:cubicBezTo>
                  <a:cubicBezTo>
                    <a:pt x="1644095" y="670806"/>
                    <a:pt x="1666260" y="651249"/>
                    <a:pt x="1666260" y="620610"/>
                  </a:cubicBezTo>
                  <a:cubicBezTo>
                    <a:pt x="1653222" y="640819"/>
                    <a:pt x="1644747" y="664287"/>
                    <a:pt x="1622582" y="677325"/>
                  </a:cubicBezTo>
                  <a:cubicBezTo>
                    <a:pt x="1623234" y="657116"/>
                    <a:pt x="1628449" y="637559"/>
                    <a:pt x="1636924" y="620610"/>
                  </a:cubicBezTo>
                  <a:cubicBezTo>
                    <a:pt x="1649310" y="597141"/>
                    <a:pt x="1653222" y="573021"/>
                    <a:pt x="1649962" y="548249"/>
                  </a:cubicBezTo>
                  <a:cubicBezTo>
                    <a:pt x="1648006" y="531951"/>
                    <a:pt x="1653873" y="529996"/>
                    <a:pt x="1665607" y="533907"/>
                  </a:cubicBezTo>
                  <a:cubicBezTo>
                    <a:pt x="1680601" y="539122"/>
                    <a:pt x="1692987" y="540426"/>
                    <a:pt x="1704070" y="526084"/>
                  </a:cubicBezTo>
                  <a:cubicBezTo>
                    <a:pt x="1709937" y="518913"/>
                    <a:pt x="1720367" y="518913"/>
                    <a:pt x="1729494" y="519565"/>
                  </a:cubicBezTo>
                  <a:cubicBezTo>
                    <a:pt x="1773171" y="524129"/>
                    <a:pt x="1816849" y="518913"/>
                    <a:pt x="1859874" y="526084"/>
                  </a:cubicBezTo>
                  <a:cubicBezTo>
                    <a:pt x="1864437" y="526736"/>
                    <a:pt x="1869652" y="527388"/>
                    <a:pt x="1874216" y="529344"/>
                  </a:cubicBezTo>
                  <a:cubicBezTo>
                    <a:pt x="1898988" y="538470"/>
                    <a:pt x="1901596" y="546945"/>
                    <a:pt x="1882691" y="564546"/>
                  </a:cubicBezTo>
                  <a:cubicBezTo>
                    <a:pt x="1858570" y="586711"/>
                    <a:pt x="1833798" y="608224"/>
                    <a:pt x="1809678" y="629737"/>
                  </a:cubicBezTo>
                  <a:cubicBezTo>
                    <a:pt x="1809678" y="629737"/>
                    <a:pt x="1809678" y="629737"/>
                    <a:pt x="1809678" y="629737"/>
                  </a:cubicBezTo>
                  <a:cubicBezTo>
                    <a:pt x="1804462" y="632996"/>
                    <a:pt x="1798595" y="636256"/>
                    <a:pt x="1793380" y="639515"/>
                  </a:cubicBezTo>
                  <a:cubicBezTo>
                    <a:pt x="1783602" y="662984"/>
                    <a:pt x="1767304" y="658420"/>
                    <a:pt x="1747095" y="646686"/>
                  </a:cubicBezTo>
                  <a:close/>
                  <a:moveTo>
                    <a:pt x="2123894" y="2621295"/>
                  </a:moveTo>
                  <a:cubicBezTo>
                    <a:pt x="2112812" y="2604997"/>
                    <a:pt x="2112812" y="2604997"/>
                    <a:pt x="2120634" y="2588048"/>
                  </a:cubicBezTo>
                  <a:cubicBezTo>
                    <a:pt x="2127153" y="2598478"/>
                    <a:pt x="2123242" y="2608257"/>
                    <a:pt x="2123894" y="2621295"/>
                  </a:cubicBezTo>
                  <a:close/>
                  <a:moveTo>
                    <a:pt x="2654542" y="2606301"/>
                  </a:moveTo>
                  <a:cubicBezTo>
                    <a:pt x="2655193" y="2605649"/>
                    <a:pt x="2659757" y="2606301"/>
                    <a:pt x="2661061" y="2607605"/>
                  </a:cubicBezTo>
                  <a:cubicBezTo>
                    <a:pt x="2667580" y="2614124"/>
                    <a:pt x="2666928" y="2622598"/>
                    <a:pt x="2664320" y="2630421"/>
                  </a:cubicBezTo>
                  <a:cubicBezTo>
                    <a:pt x="2663016" y="2633681"/>
                    <a:pt x="2660409" y="2636940"/>
                    <a:pt x="2655193" y="2646067"/>
                  </a:cubicBezTo>
                  <a:cubicBezTo>
                    <a:pt x="2653238" y="2634984"/>
                    <a:pt x="2651934" y="2631073"/>
                    <a:pt x="2651934" y="2627162"/>
                  </a:cubicBezTo>
                  <a:cubicBezTo>
                    <a:pt x="2651934" y="2620643"/>
                    <a:pt x="2649327" y="2612820"/>
                    <a:pt x="2654542" y="2606301"/>
                  </a:cubicBezTo>
                  <a:close/>
                  <a:moveTo>
                    <a:pt x="2932251" y="871592"/>
                  </a:moveTo>
                  <a:cubicBezTo>
                    <a:pt x="2917258" y="875503"/>
                    <a:pt x="2907479" y="870288"/>
                    <a:pt x="2892486" y="861813"/>
                  </a:cubicBezTo>
                  <a:cubicBezTo>
                    <a:pt x="2910087" y="859858"/>
                    <a:pt x="2920517" y="860510"/>
                    <a:pt x="2932251" y="871592"/>
                  </a:cubicBezTo>
                  <a:close/>
                  <a:moveTo>
                    <a:pt x="2651282" y="938738"/>
                  </a:moveTo>
                  <a:cubicBezTo>
                    <a:pt x="2634333" y="944605"/>
                    <a:pt x="2621947" y="945257"/>
                    <a:pt x="2606301" y="941345"/>
                  </a:cubicBezTo>
                  <a:cubicBezTo>
                    <a:pt x="2620643" y="927003"/>
                    <a:pt x="2633029" y="924396"/>
                    <a:pt x="2651282" y="938738"/>
                  </a:cubicBezTo>
                  <a:close/>
                  <a:moveTo>
                    <a:pt x="1878779" y="1204061"/>
                  </a:moveTo>
                  <a:lnTo>
                    <a:pt x="1878779" y="1204061"/>
                  </a:lnTo>
                  <a:cubicBezTo>
                    <a:pt x="1876824" y="1207321"/>
                    <a:pt x="1874868" y="1210581"/>
                    <a:pt x="1872912" y="1213840"/>
                  </a:cubicBezTo>
                  <a:cubicBezTo>
                    <a:pt x="1860526" y="1225574"/>
                    <a:pt x="1861178" y="1241872"/>
                    <a:pt x="1857918" y="1257517"/>
                  </a:cubicBezTo>
                  <a:cubicBezTo>
                    <a:pt x="1857918" y="1257517"/>
                    <a:pt x="1857918" y="1257517"/>
                    <a:pt x="1857918" y="1257517"/>
                  </a:cubicBezTo>
                  <a:cubicBezTo>
                    <a:pt x="1857918" y="1257517"/>
                    <a:pt x="1857918" y="1257517"/>
                    <a:pt x="1857918" y="1257517"/>
                  </a:cubicBezTo>
                  <a:cubicBezTo>
                    <a:pt x="1853355" y="1261429"/>
                    <a:pt x="1848140" y="1265340"/>
                    <a:pt x="1843576" y="1268600"/>
                  </a:cubicBezTo>
                  <a:cubicBezTo>
                    <a:pt x="1847488" y="1272511"/>
                    <a:pt x="1846184" y="1275771"/>
                    <a:pt x="1842273" y="1278378"/>
                  </a:cubicBezTo>
                  <a:cubicBezTo>
                    <a:pt x="1788817" y="1307714"/>
                    <a:pt x="1744488" y="1352043"/>
                    <a:pt x="1691032" y="1382031"/>
                  </a:cubicBezTo>
                  <a:cubicBezTo>
                    <a:pt x="1667563" y="1395069"/>
                    <a:pt x="1643443" y="1406151"/>
                    <a:pt x="1616063" y="1410062"/>
                  </a:cubicBezTo>
                  <a:cubicBezTo>
                    <a:pt x="1614759" y="1408107"/>
                    <a:pt x="1612804" y="1406151"/>
                    <a:pt x="1613455" y="1405499"/>
                  </a:cubicBezTo>
                  <a:cubicBezTo>
                    <a:pt x="1640184" y="1355303"/>
                    <a:pt x="1661696" y="1301847"/>
                    <a:pt x="1710589" y="1267296"/>
                  </a:cubicBezTo>
                  <a:cubicBezTo>
                    <a:pt x="1711893" y="1262733"/>
                    <a:pt x="1713196" y="1258169"/>
                    <a:pt x="1714500" y="1252954"/>
                  </a:cubicBezTo>
                  <a:cubicBezTo>
                    <a:pt x="1714500" y="1252954"/>
                    <a:pt x="1714500" y="1252954"/>
                    <a:pt x="1714500" y="1252954"/>
                  </a:cubicBezTo>
                  <a:cubicBezTo>
                    <a:pt x="1738621" y="1224270"/>
                    <a:pt x="1743184" y="1186460"/>
                    <a:pt x="1759481" y="1153865"/>
                  </a:cubicBezTo>
                  <a:cubicBezTo>
                    <a:pt x="1759481" y="1151909"/>
                    <a:pt x="1760133" y="1150606"/>
                    <a:pt x="1760133" y="1148650"/>
                  </a:cubicBezTo>
                  <a:cubicBezTo>
                    <a:pt x="1773823" y="1100409"/>
                    <a:pt x="1795988" y="1056080"/>
                    <a:pt x="1819456" y="1011751"/>
                  </a:cubicBezTo>
                  <a:cubicBezTo>
                    <a:pt x="1826627" y="1007839"/>
                    <a:pt x="1833146" y="1005232"/>
                    <a:pt x="1840317" y="1003928"/>
                  </a:cubicBezTo>
                  <a:cubicBezTo>
                    <a:pt x="1838361" y="1003928"/>
                    <a:pt x="1837057" y="1003928"/>
                    <a:pt x="1835102" y="1003928"/>
                  </a:cubicBezTo>
                  <a:cubicBezTo>
                    <a:pt x="1828583" y="1003928"/>
                    <a:pt x="1825975" y="1002624"/>
                    <a:pt x="1827279" y="996105"/>
                  </a:cubicBezTo>
                  <a:cubicBezTo>
                    <a:pt x="1836406" y="980459"/>
                    <a:pt x="1844880" y="964162"/>
                    <a:pt x="1854007" y="948516"/>
                  </a:cubicBezTo>
                  <a:lnTo>
                    <a:pt x="1854007" y="948516"/>
                  </a:lnTo>
                  <a:cubicBezTo>
                    <a:pt x="1867045" y="956339"/>
                    <a:pt x="1872260" y="973940"/>
                    <a:pt x="1893773" y="981111"/>
                  </a:cubicBezTo>
                  <a:cubicBezTo>
                    <a:pt x="1884647" y="964814"/>
                    <a:pt x="1877475" y="952428"/>
                    <a:pt x="1870305" y="940041"/>
                  </a:cubicBezTo>
                  <a:cubicBezTo>
                    <a:pt x="1870305" y="938738"/>
                    <a:pt x="1869652" y="938086"/>
                    <a:pt x="1868349" y="936782"/>
                  </a:cubicBezTo>
                  <a:cubicBezTo>
                    <a:pt x="1867045" y="915269"/>
                    <a:pt x="1883343" y="901579"/>
                    <a:pt x="1893121" y="885282"/>
                  </a:cubicBezTo>
                  <a:cubicBezTo>
                    <a:pt x="1904204" y="867680"/>
                    <a:pt x="1908767" y="846168"/>
                    <a:pt x="1927020" y="833782"/>
                  </a:cubicBezTo>
                  <a:lnTo>
                    <a:pt x="1927020" y="833782"/>
                  </a:lnTo>
                  <a:cubicBezTo>
                    <a:pt x="1927020" y="833782"/>
                    <a:pt x="1927020" y="833782"/>
                    <a:pt x="1927020" y="833782"/>
                  </a:cubicBezTo>
                  <a:cubicBezTo>
                    <a:pt x="1940710" y="818788"/>
                    <a:pt x="1960267" y="829870"/>
                    <a:pt x="1975913" y="823351"/>
                  </a:cubicBezTo>
                  <a:cubicBezTo>
                    <a:pt x="1991558" y="796623"/>
                    <a:pt x="2018938" y="789452"/>
                    <a:pt x="2041103" y="807054"/>
                  </a:cubicBezTo>
                  <a:cubicBezTo>
                    <a:pt x="2043710" y="809009"/>
                    <a:pt x="2045014" y="812921"/>
                    <a:pt x="2048274" y="809661"/>
                  </a:cubicBezTo>
                  <a:cubicBezTo>
                    <a:pt x="2068482" y="789452"/>
                    <a:pt x="2091299" y="803794"/>
                    <a:pt x="2112160" y="806402"/>
                  </a:cubicBezTo>
                  <a:cubicBezTo>
                    <a:pt x="2178654" y="814876"/>
                    <a:pt x="2244496" y="827263"/>
                    <a:pt x="2310990" y="838345"/>
                  </a:cubicBezTo>
                  <a:cubicBezTo>
                    <a:pt x="2316205" y="839649"/>
                    <a:pt x="2321420" y="840953"/>
                    <a:pt x="2325983" y="842908"/>
                  </a:cubicBezTo>
                  <a:cubicBezTo>
                    <a:pt x="2349452" y="852035"/>
                    <a:pt x="2380091" y="841604"/>
                    <a:pt x="2397692" y="867680"/>
                  </a:cubicBezTo>
                  <a:cubicBezTo>
                    <a:pt x="2416598" y="859858"/>
                    <a:pt x="2434199" y="868332"/>
                    <a:pt x="2451801" y="872896"/>
                  </a:cubicBezTo>
                  <a:cubicBezTo>
                    <a:pt x="2462883" y="875503"/>
                    <a:pt x="2473313" y="878763"/>
                    <a:pt x="2488959" y="883326"/>
                  </a:cubicBezTo>
                  <a:cubicBezTo>
                    <a:pt x="2443326" y="904187"/>
                    <a:pt x="2402256" y="923744"/>
                    <a:pt x="2360534" y="942649"/>
                  </a:cubicBezTo>
                  <a:cubicBezTo>
                    <a:pt x="2359231" y="943953"/>
                    <a:pt x="2357927" y="943953"/>
                    <a:pt x="2355971" y="943953"/>
                  </a:cubicBezTo>
                  <a:cubicBezTo>
                    <a:pt x="2357275" y="943301"/>
                    <a:pt x="2358578" y="942649"/>
                    <a:pt x="2360534" y="942649"/>
                  </a:cubicBezTo>
                  <a:cubicBezTo>
                    <a:pt x="2339674" y="942649"/>
                    <a:pt x="2344889" y="911358"/>
                    <a:pt x="2321420" y="911358"/>
                  </a:cubicBezTo>
                  <a:cubicBezTo>
                    <a:pt x="2329895" y="924396"/>
                    <a:pt x="2337066" y="936782"/>
                    <a:pt x="2335762" y="951776"/>
                  </a:cubicBezTo>
                  <a:cubicBezTo>
                    <a:pt x="2274483" y="984371"/>
                    <a:pt x="2216464" y="1023485"/>
                    <a:pt x="2161052" y="1064555"/>
                  </a:cubicBezTo>
                  <a:cubicBezTo>
                    <a:pt x="2106293" y="1104973"/>
                    <a:pt x="2046970" y="1136916"/>
                    <a:pt x="1982432" y="1160384"/>
                  </a:cubicBezTo>
                  <a:cubicBezTo>
                    <a:pt x="1947881" y="1174726"/>
                    <a:pt x="1910723" y="1183201"/>
                    <a:pt x="1878779" y="1204061"/>
                  </a:cubicBezTo>
                  <a:close/>
                  <a:moveTo>
                    <a:pt x="2151274" y="1165599"/>
                  </a:moveTo>
                  <a:cubicBezTo>
                    <a:pt x="2147363" y="1176682"/>
                    <a:pt x="2142148" y="1177334"/>
                    <a:pt x="2133021" y="1170814"/>
                  </a:cubicBezTo>
                  <a:cubicBezTo>
                    <a:pt x="2121287" y="1162340"/>
                    <a:pt x="2116723" y="1177985"/>
                    <a:pt x="2107596" y="1179289"/>
                  </a:cubicBezTo>
                  <a:cubicBezTo>
                    <a:pt x="2071090" y="1185156"/>
                    <a:pt x="2037191" y="1200150"/>
                    <a:pt x="2001337" y="1209277"/>
                  </a:cubicBezTo>
                  <a:cubicBezTo>
                    <a:pt x="2001337" y="1209277"/>
                    <a:pt x="2001337" y="1209277"/>
                    <a:pt x="2001337" y="1209277"/>
                  </a:cubicBezTo>
                  <a:cubicBezTo>
                    <a:pt x="1974609" y="1219707"/>
                    <a:pt x="1947881" y="1230138"/>
                    <a:pt x="1921153" y="1240568"/>
                  </a:cubicBezTo>
                  <a:cubicBezTo>
                    <a:pt x="1919849" y="1237960"/>
                    <a:pt x="1919197" y="1234701"/>
                    <a:pt x="1917893" y="1232093"/>
                  </a:cubicBezTo>
                  <a:cubicBezTo>
                    <a:pt x="1941362" y="1220359"/>
                    <a:pt x="1966134" y="1210581"/>
                    <a:pt x="1991558" y="1204061"/>
                  </a:cubicBezTo>
                  <a:cubicBezTo>
                    <a:pt x="2032628" y="1186460"/>
                    <a:pt x="2074350" y="1168859"/>
                    <a:pt x="2115419" y="1150606"/>
                  </a:cubicBezTo>
                  <a:cubicBezTo>
                    <a:pt x="2196255" y="1113447"/>
                    <a:pt x="2271224" y="1063903"/>
                    <a:pt x="2352712" y="1028048"/>
                  </a:cubicBezTo>
                  <a:cubicBezTo>
                    <a:pt x="2394433" y="1009795"/>
                    <a:pt x="2437459" y="993497"/>
                    <a:pt x="2479180" y="975896"/>
                  </a:cubicBezTo>
                  <a:cubicBezTo>
                    <a:pt x="2488959" y="971985"/>
                    <a:pt x="2498085" y="973288"/>
                    <a:pt x="2507864" y="977200"/>
                  </a:cubicBezTo>
                  <a:cubicBezTo>
                    <a:pt x="2496130" y="988934"/>
                    <a:pt x="2478528" y="994149"/>
                    <a:pt x="2471358" y="1011099"/>
                  </a:cubicBezTo>
                  <a:lnTo>
                    <a:pt x="2471358" y="1011099"/>
                  </a:lnTo>
                  <a:cubicBezTo>
                    <a:pt x="2472009" y="1011751"/>
                    <a:pt x="2472009" y="1011751"/>
                    <a:pt x="2472661" y="1012402"/>
                  </a:cubicBezTo>
                  <a:cubicBezTo>
                    <a:pt x="2468098" y="1016314"/>
                    <a:pt x="2462883" y="1019573"/>
                    <a:pt x="2458320" y="1023485"/>
                  </a:cubicBezTo>
                  <a:cubicBezTo>
                    <a:pt x="2462883" y="1019573"/>
                    <a:pt x="2468098" y="1016314"/>
                    <a:pt x="2473313" y="1013054"/>
                  </a:cubicBezTo>
                  <a:cubicBezTo>
                    <a:pt x="2473965" y="1013054"/>
                    <a:pt x="2474617" y="1013054"/>
                    <a:pt x="2475269" y="1013054"/>
                  </a:cubicBezTo>
                  <a:cubicBezTo>
                    <a:pt x="2475921" y="1012402"/>
                    <a:pt x="2475921" y="1012402"/>
                    <a:pt x="2476573" y="1011751"/>
                  </a:cubicBezTo>
                  <a:cubicBezTo>
                    <a:pt x="2476573" y="1011751"/>
                    <a:pt x="2476573" y="1011751"/>
                    <a:pt x="2476573" y="1011751"/>
                  </a:cubicBezTo>
                  <a:cubicBezTo>
                    <a:pt x="2476573" y="1011751"/>
                    <a:pt x="2476573" y="1011751"/>
                    <a:pt x="2476573" y="1011751"/>
                  </a:cubicBezTo>
                  <a:cubicBezTo>
                    <a:pt x="2476573" y="1011751"/>
                    <a:pt x="2476573" y="1011751"/>
                    <a:pt x="2476573" y="1011751"/>
                  </a:cubicBezTo>
                  <a:cubicBezTo>
                    <a:pt x="2493522" y="1002624"/>
                    <a:pt x="2508516" y="991542"/>
                    <a:pt x="2521554" y="977200"/>
                  </a:cubicBezTo>
                  <a:lnTo>
                    <a:pt x="2521554" y="977200"/>
                  </a:lnTo>
                  <a:lnTo>
                    <a:pt x="2521554" y="977200"/>
                  </a:lnTo>
                  <a:cubicBezTo>
                    <a:pt x="2543718" y="968725"/>
                    <a:pt x="2566535" y="971333"/>
                    <a:pt x="2589352" y="973288"/>
                  </a:cubicBezTo>
                  <a:cubicBezTo>
                    <a:pt x="2589352" y="973288"/>
                    <a:pt x="2589352" y="973288"/>
                    <a:pt x="2589352" y="973288"/>
                  </a:cubicBezTo>
                  <a:cubicBezTo>
                    <a:pt x="2592611" y="989586"/>
                    <a:pt x="2588700" y="1005883"/>
                    <a:pt x="2587396" y="1023485"/>
                  </a:cubicBezTo>
                  <a:cubicBezTo>
                    <a:pt x="2600434" y="1017618"/>
                    <a:pt x="2601086" y="1007187"/>
                    <a:pt x="2601738" y="998061"/>
                  </a:cubicBezTo>
                  <a:cubicBezTo>
                    <a:pt x="2602390" y="987630"/>
                    <a:pt x="2603693" y="977200"/>
                    <a:pt x="2610864" y="968725"/>
                  </a:cubicBezTo>
                  <a:cubicBezTo>
                    <a:pt x="2638244" y="965466"/>
                    <a:pt x="2665624" y="960902"/>
                    <a:pt x="2692352" y="954383"/>
                  </a:cubicBezTo>
                  <a:cubicBezTo>
                    <a:pt x="2707346" y="950472"/>
                    <a:pt x="2723643" y="950472"/>
                    <a:pt x="2726903" y="972637"/>
                  </a:cubicBezTo>
                  <a:cubicBezTo>
                    <a:pt x="2726903" y="972637"/>
                    <a:pt x="2726903" y="972637"/>
                    <a:pt x="2726903" y="972637"/>
                  </a:cubicBezTo>
                  <a:cubicBezTo>
                    <a:pt x="2724295" y="1001972"/>
                    <a:pt x="2737985" y="1024137"/>
                    <a:pt x="2756890" y="1044346"/>
                  </a:cubicBezTo>
                  <a:cubicBezTo>
                    <a:pt x="2754935" y="1018921"/>
                    <a:pt x="2744504" y="996105"/>
                    <a:pt x="2736681" y="972637"/>
                  </a:cubicBezTo>
                  <a:cubicBezTo>
                    <a:pt x="2739941" y="961554"/>
                    <a:pt x="2747112" y="964814"/>
                    <a:pt x="2754282" y="967421"/>
                  </a:cubicBezTo>
                  <a:cubicBezTo>
                    <a:pt x="2833163" y="994149"/>
                    <a:pt x="2913347" y="1018921"/>
                    <a:pt x="2991575" y="1048257"/>
                  </a:cubicBezTo>
                  <a:cubicBezTo>
                    <a:pt x="3041771" y="1067162"/>
                    <a:pt x="3067195" y="1113447"/>
                    <a:pt x="3092619" y="1157776"/>
                  </a:cubicBezTo>
                  <a:cubicBezTo>
                    <a:pt x="3096531" y="1164295"/>
                    <a:pt x="3098486" y="1171466"/>
                    <a:pt x="3101094" y="1177985"/>
                  </a:cubicBezTo>
                  <a:cubicBezTo>
                    <a:pt x="3118695" y="1224270"/>
                    <a:pt x="3114132" y="1232093"/>
                    <a:pt x="3065239" y="1236005"/>
                  </a:cubicBezTo>
                  <a:cubicBezTo>
                    <a:pt x="2955068" y="1245131"/>
                    <a:pt x="2846201" y="1234701"/>
                    <a:pt x="2738637" y="1208625"/>
                  </a:cubicBezTo>
                  <a:cubicBezTo>
                    <a:pt x="2707346" y="1200802"/>
                    <a:pt x="2676054" y="1197542"/>
                    <a:pt x="2644111" y="1194935"/>
                  </a:cubicBezTo>
                  <a:cubicBezTo>
                    <a:pt x="2634985" y="1198194"/>
                    <a:pt x="2627162" y="1193631"/>
                    <a:pt x="2619339" y="1190372"/>
                  </a:cubicBezTo>
                  <a:cubicBezTo>
                    <a:pt x="2608257" y="1189720"/>
                    <a:pt x="2610212" y="1180593"/>
                    <a:pt x="2609560" y="1174074"/>
                  </a:cubicBezTo>
                  <a:cubicBezTo>
                    <a:pt x="2608909" y="1168207"/>
                    <a:pt x="2607605" y="1162340"/>
                    <a:pt x="2599782" y="1162992"/>
                  </a:cubicBezTo>
                  <a:cubicBezTo>
                    <a:pt x="2593915" y="1163644"/>
                    <a:pt x="2591307" y="1167555"/>
                    <a:pt x="2591959" y="1173422"/>
                  </a:cubicBezTo>
                  <a:cubicBezTo>
                    <a:pt x="2593915" y="1194283"/>
                    <a:pt x="2580225" y="1194935"/>
                    <a:pt x="2565231" y="1194935"/>
                  </a:cubicBezTo>
                  <a:cubicBezTo>
                    <a:pt x="2484396" y="1194935"/>
                    <a:pt x="2404211" y="1185156"/>
                    <a:pt x="2323376" y="1177985"/>
                  </a:cubicBezTo>
                  <a:cubicBezTo>
                    <a:pt x="2283610" y="1174726"/>
                    <a:pt x="2243192" y="1174074"/>
                    <a:pt x="2203426" y="1172118"/>
                  </a:cubicBezTo>
                  <a:cubicBezTo>
                    <a:pt x="2189736" y="1171466"/>
                    <a:pt x="2176046" y="1176682"/>
                    <a:pt x="2163660" y="1164295"/>
                  </a:cubicBezTo>
                  <a:cubicBezTo>
                    <a:pt x="2162356" y="1159080"/>
                    <a:pt x="2153882" y="1159080"/>
                    <a:pt x="2151274" y="1165599"/>
                  </a:cubicBezTo>
                  <a:close/>
                  <a:moveTo>
                    <a:pt x="2596522" y="1471993"/>
                  </a:moveTo>
                  <a:cubicBezTo>
                    <a:pt x="2598478" y="1472645"/>
                    <a:pt x="2599782" y="1473297"/>
                    <a:pt x="2599782" y="1473297"/>
                  </a:cubicBezTo>
                  <a:cubicBezTo>
                    <a:pt x="2602390" y="1484379"/>
                    <a:pt x="2605649" y="1494809"/>
                    <a:pt x="2597174" y="1504588"/>
                  </a:cubicBezTo>
                  <a:cubicBezTo>
                    <a:pt x="2596522" y="1505892"/>
                    <a:pt x="2591307" y="1505240"/>
                    <a:pt x="2591307" y="1504588"/>
                  </a:cubicBezTo>
                  <a:cubicBezTo>
                    <a:pt x="2588700" y="1493506"/>
                    <a:pt x="2590003" y="1482423"/>
                    <a:pt x="2596522" y="1471993"/>
                  </a:cubicBezTo>
                  <a:close/>
                  <a:moveTo>
                    <a:pt x="2578269" y="1498721"/>
                  </a:moveTo>
                  <a:cubicBezTo>
                    <a:pt x="2572402" y="1523493"/>
                    <a:pt x="2548282" y="1520234"/>
                    <a:pt x="2530680" y="1527404"/>
                  </a:cubicBezTo>
                  <a:cubicBezTo>
                    <a:pt x="2428984" y="1566518"/>
                    <a:pt x="2323376" y="1570430"/>
                    <a:pt x="2216464" y="1559348"/>
                  </a:cubicBezTo>
                  <a:cubicBezTo>
                    <a:pt x="2187128" y="1556088"/>
                    <a:pt x="2168224" y="1534575"/>
                    <a:pt x="2168224" y="1505892"/>
                  </a:cubicBezTo>
                  <a:cubicBezTo>
                    <a:pt x="2168875" y="1416581"/>
                    <a:pt x="2169527" y="1327271"/>
                    <a:pt x="2170179" y="1237960"/>
                  </a:cubicBezTo>
                  <a:cubicBezTo>
                    <a:pt x="2170179" y="1200802"/>
                    <a:pt x="2174743" y="1197542"/>
                    <a:pt x="2214508" y="1200802"/>
                  </a:cubicBezTo>
                  <a:cubicBezTo>
                    <a:pt x="2294040" y="1207321"/>
                    <a:pt x="2371616" y="1224922"/>
                    <a:pt x="2448541" y="1243827"/>
                  </a:cubicBezTo>
                  <a:cubicBezTo>
                    <a:pt x="2486351" y="1252954"/>
                    <a:pt x="2524161" y="1256214"/>
                    <a:pt x="2562624" y="1259473"/>
                  </a:cubicBezTo>
                  <a:cubicBezTo>
                    <a:pt x="2567839" y="1260777"/>
                    <a:pt x="2573054" y="1262733"/>
                    <a:pt x="2577617" y="1264036"/>
                  </a:cubicBezTo>
                  <a:cubicBezTo>
                    <a:pt x="2589352" y="1259473"/>
                    <a:pt x="2596522" y="1262081"/>
                    <a:pt x="2597174" y="1276422"/>
                  </a:cubicBezTo>
                  <a:cubicBezTo>
                    <a:pt x="2598478" y="1332486"/>
                    <a:pt x="2601086" y="1387898"/>
                    <a:pt x="2599782" y="1443961"/>
                  </a:cubicBezTo>
                  <a:cubicBezTo>
                    <a:pt x="2599130" y="1462214"/>
                    <a:pt x="2582833" y="1478512"/>
                    <a:pt x="2578269" y="1498721"/>
                  </a:cubicBezTo>
                  <a:close/>
                  <a:moveTo>
                    <a:pt x="2161052" y="3296012"/>
                  </a:moveTo>
                  <a:cubicBezTo>
                    <a:pt x="2141495" y="3305139"/>
                    <a:pt x="2136280" y="3302531"/>
                    <a:pt x="2136280" y="3281019"/>
                  </a:cubicBezTo>
                  <a:cubicBezTo>
                    <a:pt x="2136280" y="3251683"/>
                    <a:pt x="2136280" y="3222347"/>
                    <a:pt x="2136280" y="3192360"/>
                  </a:cubicBezTo>
                  <a:cubicBezTo>
                    <a:pt x="2136932" y="3192360"/>
                    <a:pt x="2138236" y="3192360"/>
                    <a:pt x="2138888" y="3192360"/>
                  </a:cubicBezTo>
                  <a:cubicBezTo>
                    <a:pt x="2138888" y="3162373"/>
                    <a:pt x="2139540" y="3131733"/>
                    <a:pt x="2138888" y="3101746"/>
                  </a:cubicBezTo>
                  <a:cubicBezTo>
                    <a:pt x="2138236" y="3080885"/>
                    <a:pt x="2145407" y="3080885"/>
                    <a:pt x="2161052" y="3089360"/>
                  </a:cubicBezTo>
                  <a:cubicBezTo>
                    <a:pt x="2209945" y="3114132"/>
                    <a:pt x="2213857" y="3159113"/>
                    <a:pt x="2217768" y="3206050"/>
                  </a:cubicBezTo>
                  <a:cubicBezTo>
                    <a:pt x="2221027" y="3251683"/>
                    <a:pt x="2198863" y="3277759"/>
                    <a:pt x="2161052" y="3296012"/>
                  </a:cubicBezTo>
                  <a:close/>
                  <a:moveTo>
                    <a:pt x="2328591" y="3301879"/>
                  </a:moveTo>
                  <a:cubicBezTo>
                    <a:pt x="2311642" y="3303183"/>
                    <a:pt x="2294692" y="3304487"/>
                    <a:pt x="2271876" y="3306443"/>
                  </a:cubicBezTo>
                  <a:cubicBezTo>
                    <a:pt x="2258186" y="3308398"/>
                    <a:pt x="2240584" y="3305139"/>
                    <a:pt x="2228198" y="3286886"/>
                  </a:cubicBezTo>
                  <a:cubicBezTo>
                    <a:pt x="2224287" y="3281019"/>
                    <a:pt x="2221679" y="3276455"/>
                    <a:pt x="2228198" y="3269936"/>
                  </a:cubicBezTo>
                  <a:cubicBezTo>
                    <a:pt x="2247103" y="3249727"/>
                    <a:pt x="2302515" y="3246468"/>
                    <a:pt x="2324028" y="3264069"/>
                  </a:cubicBezTo>
                  <a:cubicBezTo>
                    <a:pt x="2331199" y="3269936"/>
                    <a:pt x="2335110" y="3277759"/>
                    <a:pt x="2339021" y="3286234"/>
                  </a:cubicBezTo>
                  <a:cubicBezTo>
                    <a:pt x="2342933" y="3296012"/>
                    <a:pt x="2339674" y="3301228"/>
                    <a:pt x="2328591" y="3301879"/>
                  </a:cubicBezTo>
                  <a:close/>
                  <a:moveTo>
                    <a:pt x="2378135" y="3443342"/>
                  </a:moveTo>
                  <a:cubicBezTo>
                    <a:pt x="2411383" y="3437475"/>
                    <a:pt x="2445282" y="3440082"/>
                    <a:pt x="2478528" y="3439431"/>
                  </a:cubicBezTo>
                  <a:cubicBezTo>
                    <a:pt x="2445282" y="3447905"/>
                    <a:pt x="2412034" y="3442690"/>
                    <a:pt x="2378135" y="3443342"/>
                  </a:cubicBezTo>
                  <a:close/>
                  <a:moveTo>
                    <a:pt x="2482440" y="3266025"/>
                  </a:moveTo>
                  <a:cubicBezTo>
                    <a:pt x="2479832" y="3279715"/>
                    <a:pt x="2475269" y="3295360"/>
                    <a:pt x="2455712" y="3296664"/>
                  </a:cubicBezTo>
                  <a:cubicBezTo>
                    <a:pt x="2434199" y="3297968"/>
                    <a:pt x="2413338" y="3299272"/>
                    <a:pt x="2389218" y="3300576"/>
                  </a:cubicBezTo>
                  <a:cubicBezTo>
                    <a:pt x="2384003" y="3299272"/>
                    <a:pt x="2372269" y="3306443"/>
                    <a:pt x="2367705" y="3295360"/>
                  </a:cubicBezTo>
                  <a:cubicBezTo>
                    <a:pt x="2363794" y="3284930"/>
                    <a:pt x="2372269" y="3277107"/>
                    <a:pt x="2379439" y="3270588"/>
                  </a:cubicBezTo>
                  <a:cubicBezTo>
                    <a:pt x="2402256" y="3249727"/>
                    <a:pt x="2429636" y="3243860"/>
                    <a:pt x="2459623" y="3249075"/>
                  </a:cubicBezTo>
                  <a:cubicBezTo>
                    <a:pt x="2469402" y="3251031"/>
                    <a:pt x="2484396" y="3252335"/>
                    <a:pt x="2482440" y="3266025"/>
                  </a:cubicBezTo>
                  <a:close/>
                  <a:moveTo>
                    <a:pt x="2490915" y="2816865"/>
                  </a:moveTo>
                  <a:cubicBezTo>
                    <a:pt x="2477877" y="2823384"/>
                    <a:pt x="2462883" y="2835770"/>
                    <a:pt x="2450497" y="2826644"/>
                  </a:cubicBezTo>
                  <a:cubicBezTo>
                    <a:pt x="2440718" y="2818821"/>
                    <a:pt x="2449845" y="2802523"/>
                    <a:pt x="2453104" y="2790137"/>
                  </a:cubicBezTo>
                  <a:cubicBezTo>
                    <a:pt x="2458971" y="2766669"/>
                    <a:pt x="2447889" y="2747112"/>
                    <a:pt x="2438110" y="2727554"/>
                  </a:cubicBezTo>
                  <a:cubicBezTo>
                    <a:pt x="2433547" y="2719080"/>
                    <a:pt x="2424421" y="2717776"/>
                    <a:pt x="2423769" y="2729510"/>
                  </a:cubicBezTo>
                  <a:cubicBezTo>
                    <a:pt x="2422465" y="2747763"/>
                    <a:pt x="2412034" y="2749719"/>
                    <a:pt x="2397692" y="2747763"/>
                  </a:cubicBezTo>
                  <a:cubicBezTo>
                    <a:pt x="2393129" y="2747112"/>
                    <a:pt x="2387262" y="2748415"/>
                    <a:pt x="2383351" y="2750371"/>
                  </a:cubicBezTo>
                  <a:cubicBezTo>
                    <a:pt x="2361838" y="2762105"/>
                    <a:pt x="2351408" y="2754282"/>
                    <a:pt x="2349452" y="2727554"/>
                  </a:cubicBezTo>
                  <a:cubicBezTo>
                    <a:pt x="2328591" y="2749067"/>
                    <a:pt x="2328591" y="2773840"/>
                    <a:pt x="2326635" y="2797960"/>
                  </a:cubicBezTo>
                  <a:cubicBezTo>
                    <a:pt x="2323376" y="2831859"/>
                    <a:pt x="2324680" y="2829251"/>
                    <a:pt x="2293388" y="2817517"/>
                  </a:cubicBezTo>
                  <a:cubicBezTo>
                    <a:pt x="2226243" y="2792745"/>
                    <a:pt x="2189736" y="2737333"/>
                    <a:pt x="2149970" y="2684529"/>
                  </a:cubicBezTo>
                  <a:cubicBezTo>
                    <a:pt x="2142148" y="2673447"/>
                    <a:pt x="2144755" y="2660409"/>
                    <a:pt x="2146059" y="2648674"/>
                  </a:cubicBezTo>
                  <a:cubicBezTo>
                    <a:pt x="2149318" y="2620643"/>
                    <a:pt x="2139540" y="2590003"/>
                    <a:pt x="2158445" y="2563927"/>
                  </a:cubicBezTo>
                  <a:cubicBezTo>
                    <a:pt x="2150622" y="2560668"/>
                    <a:pt x="2148014" y="2554149"/>
                    <a:pt x="2148667" y="2546326"/>
                  </a:cubicBezTo>
                  <a:cubicBezTo>
                    <a:pt x="2151926" y="2519598"/>
                    <a:pt x="2140192" y="2490914"/>
                    <a:pt x="2161705" y="2466794"/>
                  </a:cubicBezTo>
                  <a:cubicBezTo>
                    <a:pt x="2167571" y="2459623"/>
                    <a:pt x="2165616" y="2447889"/>
                    <a:pt x="2159097" y="2442022"/>
                  </a:cubicBezTo>
                  <a:cubicBezTo>
                    <a:pt x="2147363" y="2431591"/>
                    <a:pt x="2149318" y="2419205"/>
                    <a:pt x="2150622" y="2406167"/>
                  </a:cubicBezTo>
                  <a:cubicBezTo>
                    <a:pt x="2150622" y="2355971"/>
                    <a:pt x="2148014" y="2306426"/>
                    <a:pt x="2152578" y="2256230"/>
                  </a:cubicBezTo>
                  <a:cubicBezTo>
                    <a:pt x="2152578" y="2249711"/>
                    <a:pt x="2151926" y="2242540"/>
                    <a:pt x="2154533" y="2236021"/>
                  </a:cubicBezTo>
                  <a:cubicBezTo>
                    <a:pt x="2155186" y="2131717"/>
                    <a:pt x="2155837" y="2028065"/>
                    <a:pt x="2155837" y="1923760"/>
                  </a:cubicBezTo>
                  <a:cubicBezTo>
                    <a:pt x="2155186" y="1805114"/>
                    <a:pt x="2161052" y="1686468"/>
                    <a:pt x="2165616" y="1567170"/>
                  </a:cubicBezTo>
                  <a:cubicBezTo>
                    <a:pt x="2165616" y="1560651"/>
                    <a:pt x="2163660" y="1553480"/>
                    <a:pt x="2172787" y="1548265"/>
                  </a:cubicBezTo>
                  <a:cubicBezTo>
                    <a:pt x="2184521" y="1574993"/>
                    <a:pt x="2208641" y="1572386"/>
                    <a:pt x="2232110" y="1573689"/>
                  </a:cubicBezTo>
                  <a:cubicBezTo>
                    <a:pt x="2269920" y="1576297"/>
                    <a:pt x="2307078" y="1579556"/>
                    <a:pt x="2344889" y="1582164"/>
                  </a:cubicBezTo>
                  <a:cubicBezTo>
                    <a:pt x="2370965" y="1584120"/>
                    <a:pt x="2374224" y="1590639"/>
                    <a:pt x="2361838" y="1614759"/>
                  </a:cubicBezTo>
                  <a:cubicBezTo>
                    <a:pt x="2347496" y="1642139"/>
                    <a:pt x="2324680" y="1664956"/>
                    <a:pt x="2318161" y="1696899"/>
                  </a:cubicBezTo>
                  <a:cubicBezTo>
                    <a:pt x="2318813" y="1704070"/>
                    <a:pt x="2319464" y="1711241"/>
                    <a:pt x="2326635" y="1715804"/>
                  </a:cubicBezTo>
                  <a:cubicBezTo>
                    <a:pt x="2342281" y="1672127"/>
                    <a:pt x="2361838" y="1630405"/>
                    <a:pt x="2395737" y="1597810"/>
                  </a:cubicBezTo>
                  <a:lnTo>
                    <a:pt x="2395737" y="1597810"/>
                  </a:lnTo>
                  <a:cubicBezTo>
                    <a:pt x="2400952" y="1587379"/>
                    <a:pt x="2406819" y="1576949"/>
                    <a:pt x="2421161" y="1578253"/>
                  </a:cubicBezTo>
                  <a:cubicBezTo>
                    <a:pt x="2474617" y="1571082"/>
                    <a:pt x="2526117" y="1554784"/>
                    <a:pt x="2578269" y="1540442"/>
                  </a:cubicBezTo>
                  <a:cubicBezTo>
                    <a:pt x="2597826" y="1535227"/>
                    <a:pt x="2606301" y="1536531"/>
                    <a:pt x="2604345" y="1559348"/>
                  </a:cubicBezTo>
                  <a:cubicBezTo>
                    <a:pt x="2602390" y="1584120"/>
                    <a:pt x="2603693" y="1609544"/>
                    <a:pt x="2603693" y="1634968"/>
                  </a:cubicBezTo>
                  <a:cubicBezTo>
                    <a:pt x="2603693" y="1634968"/>
                    <a:pt x="2603693" y="1634968"/>
                    <a:pt x="2603693" y="1634968"/>
                  </a:cubicBezTo>
                  <a:cubicBezTo>
                    <a:pt x="2603693" y="1634968"/>
                    <a:pt x="2603693" y="1634968"/>
                    <a:pt x="2603693" y="1634968"/>
                  </a:cubicBezTo>
                  <a:cubicBezTo>
                    <a:pt x="2609560" y="1668215"/>
                    <a:pt x="2608257" y="1702114"/>
                    <a:pt x="2607605" y="1736013"/>
                  </a:cubicBezTo>
                  <a:cubicBezTo>
                    <a:pt x="2607605" y="1736013"/>
                    <a:pt x="2607605" y="1736013"/>
                    <a:pt x="2607605" y="1736013"/>
                  </a:cubicBezTo>
                  <a:cubicBezTo>
                    <a:pt x="2608257" y="1773171"/>
                    <a:pt x="2608257" y="1810329"/>
                    <a:pt x="2608909" y="1846836"/>
                  </a:cubicBezTo>
                  <a:cubicBezTo>
                    <a:pt x="2608909" y="1846836"/>
                    <a:pt x="2608909" y="1846836"/>
                    <a:pt x="2608909" y="1846836"/>
                  </a:cubicBezTo>
                  <a:cubicBezTo>
                    <a:pt x="2608909" y="1846836"/>
                    <a:pt x="2608909" y="1846836"/>
                    <a:pt x="2608909" y="1846836"/>
                  </a:cubicBezTo>
                  <a:cubicBezTo>
                    <a:pt x="2615428" y="1873564"/>
                    <a:pt x="2612820" y="1900944"/>
                    <a:pt x="2612820" y="1927672"/>
                  </a:cubicBezTo>
                  <a:cubicBezTo>
                    <a:pt x="2612820" y="1972653"/>
                    <a:pt x="2613472" y="2017634"/>
                    <a:pt x="2613472" y="2063267"/>
                  </a:cubicBezTo>
                  <a:cubicBezTo>
                    <a:pt x="2613472" y="2063267"/>
                    <a:pt x="2613472" y="2063267"/>
                    <a:pt x="2613472" y="2063267"/>
                  </a:cubicBezTo>
                  <a:cubicBezTo>
                    <a:pt x="2613472" y="2063267"/>
                    <a:pt x="2613472" y="2063267"/>
                    <a:pt x="2613472" y="2063267"/>
                  </a:cubicBezTo>
                  <a:cubicBezTo>
                    <a:pt x="2619339" y="2091951"/>
                    <a:pt x="2617383" y="2120634"/>
                    <a:pt x="2617383" y="2149318"/>
                  </a:cubicBezTo>
                  <a:cubicBezTo>
                    <a:pt x="2618035" y="2178002"/>
                    <a:pt x="2618035" y="2207337"/>
                    <a:pt x="2618687" y="2236021"/>
                  </a:cubicBezTo>
                  <a:cubicBezTo>
                    <a:pt x="2618687" y="2236021"/>
                    <a:pt x="2618687" y="2236021"/>
                    <a:pt x="2618687" y="2236021"/>
                  </a:cubicBezTo>
                  <a:cubicBezTo>
                    <a:pt x="2618687" y="2236021"/>
                    <a:pt x="2618687" y="2236021"/>
                    <a:pt x="2618687" y="2236021"/>
                  </a:cubicBezTo>
                  <a:cubicBezTo>
                    <a:pt x="2624554" y="2262749"/>
                    <a:pt x="2622598" y="2290129"/>
                    <a:pt x="2622598" y="2316857"/>
                  </a:cubicBezTo>
                  <a:cubicBezTo>
                    <a:pt x="2623251" y="2352059"/>
                    <a:pt x="2623251" y="2387914"/>
                    <a:pt x="2623902" y="2423117"/>
                  </a:cubicBezTo>
                  <a:cubicBezTo>
                    <a:pt x="2623902" y="2423117"/>
                    <a:pt x="2623902" y="2423117"/>
                    <a:pt x="2623902" y="2423117"/>
                  </a:cubicBezTo>
                  <a:cubicBezTo>
                    <a:pt x="2623902" y="2423117"/>
                    <a:pt x="2623902" y="2423117"/>
                    <a:pt x="2623902" y="2423117"/>
                  </a:cubicBezTo>
                  <a:cubicBezTo>
                    <a:pt x="2629770" y="2449845"/>
                    <a:pt x="2627814" y="2477224"/>
                    <a:pt x="2627814" y="2503952"/>
                  </a:cubicBezTo>
                  <a:cubicBezTo>
                    <a:pt x="2627814" y="2533288"/>
                    <a:pt x="2628466" y="2563275"/>
                    <a:pt x="2628466" y="2592611"/>
                  </a:cubicBezTo>
                  <a:cubicBezTo>
                    <a:pt x="2624554" y="2597826"/>
                    <a:pt x="2619991" y="2602389"/>
                    <a:pt x="2616079" y="2607605"/>
                  </a:cubicBezTo>
                  <a:cubicBezTo>
                    <a:pt x="2613472" y="2610864"/>
                    <a:pt x="2612168" y="2618035"/>
                    <a:pt x="2616079" y="2617383"/>
                  </a:cubicBezTo>
                  <a:cubicBezTo>
                    <a:pt x="2643459" y="2610864"/>
                    <a:pt x="2628466" y="2633029"/>
                    <a:pt x="2630421" y="2640852"/>
                  </a:cubicBezTo>
                  <a:cubicBezTo>
                    <a:pt x="2640200" y="2676054"/>
                    <a:pt x="2625206" y="2703434"/>
                    <a:pt x="2598478" y="2726903"/>
                  </a:cubicBezTo>
                  <a:cubicBezTo>
                    <a:pt x="2567187" y="2754282"/>
                    <a:pt x="2537851" y="2784270"/>
                    <a:pt x="2504604" y="2809694"/>
                  </a:cubicBezTo>
                  <a:cubicBezTo>
                    <a:pt x="2499389" y="2811650"/>
                    <a:pt x="2495478" y="2814257"/>
                    <a:pt x="2490915" y="2816865"/>
                  </a:cubicBezTo>
                  <a:close/>
                  <a:moveTo>
                    <a:pt x="2642155" y="3118695"/>
                  </a:moveTo>
                  <a:cubicBezTo>
                    <a:pt x="2640852" y="3141512"/>
                    <a:pt x="2642155" y="3164328"/>
                    <a:pt x="2642155" y="3187145"/>
                  </a:cubicBezTo>
                  <a:cubicBezTo>
                    <a:pt x="2643459" y="3187145"/>
                    <a:pt x="2644763" y="3187145"/>
                    <a:pt x="2646719" y="3187145"/>
                  </a:cubicBezTo>
                  <a:cubicBezTo>
                    <a:pt x="2646719" y="3211917"/>
                    <a:pt x="2646067" y="3236037"/>
                    <a:pt x="2646719" y="3260810"/>
                  </a:cubicBezTo>
                  <a:cubicBezTo>
                    <a:pt x="2646719" y="3273848"/>
                    <a:pt x="2641504" y="3277759"/>
                    <a:pt x="2629117" y="3282322"/>
                  </a:cubicBezTo>
                  <a:cubicBezTo>
                    <a:pt x="2582833" y="3297968"/>
                    <a:pt x="2551541" y="3263417"/>
                    <a:pt x="2514383" y="3249727"/>
                  </a:cubicBezTo>
                  <a:cubicBezTo>
                    <a:pt x="2507864" y="3247120"/>
                    <a:pt x="2505908" y="3239949"/>
                    <a:pt x="2505908" y="3232778"/>
                  </a:cubicBezTo>
                  <a:cubicBezTo>
                    <a:pt x="2501997" y="3185189"/>
                    <a:pt x="2550889" y="3113480"/>
                    <a:pt x="2597174" y="3098486"/>
                  </a:cubicBezTo>
                  <a:cubicBezTo>
                    <a:pt x="2603041" y="3096531"/>
                    <a:pt x="2609560" y="3095227"/>
                    <a:pt x="2616079" y="3094575"/>
                  </a:cubicBezTo>
                  <a:cubicBezTo>
                    <a:pt x="2633681" y="3091967"/>
                    <a:pt x="2643459" y="3098486"/>
                    <a:pt x="2642155" y="3118695"/>
                  </a:cubicBezTo>
                  <a:close/>
                  <a:moveTo>
                    <a:pt x="3109569" y="1346176"/>
                  </a:moveTo>
                  <a:cubicBezTo>
                    <a:pt x="2983752" y="1367037"/>
                    <a:pt x="2863802" y="1408107"/>
                    <a:pt x="2744504" y="1452436"/>
                  </a:cubicBezTo>
                  <a:cubicBezTo>
                    <a:pt x="2709953" y="1465474"/>
                    <a:pt x="2675403" y="1477208"/>
                    <a:pt x="2640852" y="1490246"/>
                  </a:cubicBezTo>
                  <a:cubicBezTo>
                    <a:pt x="2626510" y="1495461"/>
                    <a:pt x="2623251" y="1489594"/>
                    <a:pt x="2622598" y="1477208"/>
                  </a:cubicBezTo>
                  <a:cubicBezTo>
                    <a:pt x="2620643" y="1411366"/>
                    <a:pt x="2618687" y="1346176"/>
                    <a:pt x="2616731" y="1280334"/>
                  </a:cubicBezTo>
                  <a:cubicBezTo>
                    <a:pt x="2616079" y="1267948"/>
                    <a:pt x="2621295" y="1264036"/>
                    <a:pt x="2633029" y="1266644"/>
                  </a:cubicBezTo>
                  <a:cubicBezTo>
                    <a:pt x="2650630" y="1270555"/>
                    <a:pt x="2668231" y="1273815"/>
                    <a:pt x="2685833" y="1277074"/>
                  </a:cubicBezTo>
                  <a:cubicBezTo>
                    <a:pt x="2689092" y="1279030"/>
                    <a:pt x="2692352" y="1280334"/>
                    <a:pt x="2695611" y="1282290"/>
                  </a:cubicBezTo>
                  <a:cubicBezTo>
                    <a:pt x="2742548" y="1287505"/>
                    <a:pt x="2788833" y="1295979"/>
                    <a:pt x="2833815" y="1313581"/>
                  </a:cubicBezTo>
                  <a:cubicBezTo>
                    <a:pt x="2845549" y="1318144"/>
                    <a:pt x="2864454" y="1312929"/>
                    <a:pt x="2880099" y="1314885"/>
                  </a:cubicBezTo>
                  <a:cubicBezTo>
                    <a:pt x="2964846" y="1324663"/>
                    <a:pt x="3049594" y="1329878"/>
                    <a:pt x="3134993" y="1323359"/>
                  </a:cubicBezTo>
                  <a:cubicBezTo>
                    <a:pt x="3146727" y="1322707"/>
                    <a:pt x="3157809" y="1321404"/>
                    <a:pt x="3168892" y="1333138"/>
                  </a:cubicBezTo>
                  <a:cubicBezTo>
                    <a:pt x="3148031" y="1338353"/>
                    <a:pt x="3129126" y="1342916"/>
                    <a:pt x="3109569" y="1346176"/>
                  </a:cubicBezTo>
                  <a:close/>
                  <a:moveTo>
                    <a:pt x="3110221" y="917877"/>
                  </a:moveTo>
                  <a:cubicBezTo>
                    <a:pt x="3097834" y="926352"/>
                    <a:pt x="3056113" y="919833"/>
                    <a:pt x="3045031" y="908750"/>
                  </a:cubicBezTo>
                  <a:cubicBezTo>
                    <a:pt x="3031993" y="896364"/>
                    <a:pt x="3035252" y="877459"/>
                    <a:pt x="3051550" y="869636"/>
                  </a:cubicBezTo>
                  <a:cubicBezTo>
                    <a:pt x="3116740" y="839649"/>
                    <a:pt x="3181930" y="809009"/>
                    <a:pt x="3246468" y="777718"/>
                  </a:cubicBezTo>
                  <a:cubicBezTo>
                    <a:pt x="3208658" y="833130"/>
                    <a:pt x="3164328" y="880067"/>
                    <a:pt x="3110221" y="917877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1A80357-53E7-483D-B294-80482E8B6D69}"/>
                </a:ext>
              </a:extLst>
            </p:cNvPr>
            <p:cNvSpPr/>
            <p:nvPr/>
          </p:nvSpPr>
          <p:spPr>
            <a:xfrm>
              <a:off x="5391546" y="723610"/>
              <a:ext cx="6519" cy="6519"/>
            </a:xfrm>
            <a:custGeom>
              <a:avLst/>
              <a:gdLst>
                <a:gd name="connsiteX0" fmla="*/ 0 w 6519"/>
                <a:gd name="connsiteY0" fmla="*/ 0 h 6519"/>
                <a:gd name="connsiteX1" fmla="*/ 0 w 6519"/>
                <a:gd name="connsiteY1" fmla="*/ 0 h 6519"/>
                <a:gd name="connsiteX2" fmla="*/ 0 w 6519"/>
                <a:gd name="connsiteY2" fmla="*/ 0 h 6519"/>
                <a:gd name="connsiteX3" fmla="*/ 0 w 6519"/>
                <a:gd name="connsiteY3" fmla="*/ 0 h 6519"/>
                <a:gd name="connsiteX4" fmla="*/ 0 w 6519"/>
                <a:gd name="connsiteY4" fmla="*/ 0 h 6519"/>
                <a:gd name="connsiteX5" fmla="*/ 0 w 6519"/>
                <a:gd name="connsiteY5" fmla="*/ 0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9" h="651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220804C-8A15-4539-8D66-0C0C18BF7462}"/>
                </a:ext>
              </a:extLst>
            </p:cNvPr>
            <p:cNvSpPr/>
            <p:nvPr/>
          </p:nvSpPr>
          <p:spPr>
            <a:xfrm>
              <a:off x="5135348" y="741211"/>
              <a:ext cx="1303" cy="1955"/>
            </a:xfrm>
            <a:custGeom>
              <a:avLst/>
              <a:gdLst>
                <a:gd name="connsiteX0" fmla="*/ 1304 w 1303"/>
                <a:gd name="connsiteY0" fmla="*/ 0 h 1955"/>
                <a:gd name="connsiteX1" fmla="*/ 0 w 1303"/>
                <a:gd name="connsiteY1" fmla="*/ 1956 h 1955"/>
                <a:gd name="connsiteX2" fmla="*/ 0 w 1303"/>
                <a:gd name="connsiteY2" fmla="*/ 1956 h 1955"/>
                <a:gd name="connsiteX3" fmla="*/ 0 w 1303"/>
                <a:gd name="connsiteY3" fmla="*/ 1956 h 1955"/>
                <a:gd name="connsiteX4" fmla="*/ 0 w 1303"/>
                <a:gd name="connsiteY4" fmla="*/ 1956 h 1955"/>
                <a:gd name="connsiteX5" fmla="*/ 1304 w 1303"/>
                <a:gd name="connsiteY5" fmla="*/ 0 h 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" h="1955">
                  <a:moveTo>
                    <a:pt x="1304" y="0"/>
                  </a:moveTo>
                  <a:cubicBezTo>
                    <a:pt x="652" y="652"/>
                    <a:pt x="652" y="1304"/>
                    <a:pt x="0" y="1956"/>
                  </a:cubicBezTo>
                  <a:cubicBezTo>
                    <a:pt x="0" y="1956"/>
                    <a:pt x="0" y="1956"/>
                    <a:pt x="0" y="1956"/>
                  </a:cubicBezTo>
                  <a:cubicBezTo>
                    <a:pt x="0" y="1956"/>
                    <a:pt x="0" y="1956"/>
                    <a:pt x="0" y="1956"/>
                  </a:cubicBezTo>
                  <a:cubicBezTo>
                    <a:pt x="0" y="1956"/>
                    <a:pt x="0" y="1956"/>
                    <a:pt x="0" y="1956"/>
                  </a:cubicBezTo>
                  <a:cubicBezTo>
                    <a:pt x="652" y="1304"/>
                    <a:pt x="1304" y="652"/>
                    <a:pt x="1304" y="0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C5DBC54-DFD7-447A-9AA5-FF24916CDAD5}"/>
                </a:ext>
              </a:extLst>
            </p:cNvPr>
            <p:cNvSpPr/>
            <p:nvPr/>
          </p:nvSpPr>
          <p:spPr>
            <a:xfrm>
              <a:off x="5136001" y="743167"/>
              <a:ext cx="6519" cy="6519"/>
            </a:xfrm>
            <a:custGeom>
              <a:avLst/>
              <a:gdLst>
                <a:gd name="connsiteX0" fmla="*/ 0 w 6519"/>
                <a:gd name="connsiteY0" fmla="*/ 0 h 6519"/>
                <a:gd name="connsiteX1" fmla="*/ 0 w 6519"/>
                <a:gd name="connsiteY1" fmla="*/ 0 h 6519"/>
                <a:gd name="connsiteX2" fmla="*/ 0 w 6519"/>
                <a:gd name="connsiteY2" fmla="*/ 0 h 6519"/>
                <a:gd name="connsiteX3" fmla="*/ 0 w 6519"/>
                <a:gd name="connsiteY3" fmla="*/ 0 h 6519"/>
                <a:gd name="connsiteX4" fmla="*/ 0 w 6519"/>
                <a:gd name="connsiteY4" fmla="*/ 0 h 6519"/>
                <a:gd name="connsiteX5" fmla="*/ 0 w 6519"/>
                <a:gd name="connsiteY5" fmla="*/ 0 h 6519"/>
                <a:gd name="connsiteX6" fmla="*/ 0 w 6519"/>
                <a:gd name="connsiteY6" fmla="*/ 0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9" h="651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76D4EEF-3A86-48C9-B78D-8860C79D1963}"/>
                </a:ext>
              </a:extLst>
            </p:cNvPr>
            <p:cNvSpPr/>
            <p:nvPr/>
          </p:nvSpPr>
          <p:spPr>
            <a:xfrm>
              <a:off x="4630777" y="628432"/>
              <a:ext cx="3911" cy="1955"/>
            </a:xfrm>
            <a:custGeom>
              <a:avLst/>
              <a:gdLst>
                <a:gd name="connsiteX0" fmla="*/ 0 w 3911"/>
                <a:gd name="connsiteY0" fmla="*/ 0 h 1955"/>
                <a:gd name="connsiteX1" fmla="*/ 3911 w 3911"/>
                <a:gd name="connsiteY1" fmla="*/ 1956 h 1955"/>
                <a:gd name="connsiteX2" fmla="*/ 3911 w 3911"/>
                <a:gd name="connsiteY2" fmla="*/ 1956 h 1955"/>
                <a:gd name="connsiteX3" fmla="*/ 0 w 3911"/>
                <a:gd name="connsiteY3" fmla="*/ 0 h 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11" h="1955">
                  <a:moveTo>
                    <a:pt x="0" y="0"/>
                  </a:moveTo>
                  <a:cubicBezTo>
                    <a:pt x="1303" y="652"/>
                    <a:pt x="2607" y="1304"/>
                    <a:pt x="3911" y="1956"/>
                  </a:cubicBezTo>
                  <a:cubicBezTo>
                    <a:pt x="3911" y="1956"/>
                    <a:pt x="3911" y="1956"/>
                    <a:pt x="3911" y="1956"/>
                  </a:cubicBezTo>
                  <a:cubicBezTo>
                    <a:pt x="2607" y="1956"/>
                    <a:pt x="1303" y="652"/>
                    <a:pt x="0" y="0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571803E-5263-4C15-B403-EC47CB2DF831}"/>
                </a:ext>
              </a:extLst>
            </p:cNvPr>
            <p:cNvSpPr/>
            <p:nvPr/>
          </p:nvSpPr>
          <p:spPr>
            <a:xfrm>
              <a:off x="5883079" y="870939"/>
              <a:ext cx="1303" cy="651"/>
            </a:xfrm>
            <a:custGeom>
              <a:avLst/>
              <a:gdLst>
                <a:gd name="connsiteX0" fmla="*/ 1304 w 1303"/>
                <a:gd name="connsiteY0" fmla="*/ 0 h 651"/>
                <a:gd name="connsiteX1" fmla="*/ 1304 w 1303"/>
                <a:gd name="connsiteY1" fmla="*/ 0 h 651"/>
                <a:gd name="connsiteX2" fmla="*/ 0 w 1303"/>
                <a:gd name="connsiteY2" fmla="*/ 652 h 651"/>
                <a:gd name="connsiteX3" fmla="*/ 652 w 1303"/>
                <a:gd name="connsiteY3" fmla="*/ 652 h 651"/>
                <a:gd name="connsiteX4" fmla="*/ 1304 w 1303"/>
                <a:gd name="connsiteY4" fmla="*/ 0 h 651"/>
                <a:gd name="connsiteX5" fmla="*/ 1304 w 1303"/>
                <a:gd name="connsiteY5" fmla="*/ 0 h 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" h="651">
                  <a:moveTo>
                    <a:pt x="1304" y="0"/>
                  </a:moveTo>
                  <a:cubicBezTo>
                    <a:pt x="1304" y="0"/>
                    <a:pt x="1304" y="0"/>
                    <a:pt x="1304" y="0"/>
                  </a:cubicBezTo>
                  <a:cubicBezTo>
                    <a:pt x="652" y="652"/>
                    <a:pt x="652" y="652"/>
                    <a:pt x="0" y="652"/>
                  </a:cubicBezTo>
                  <a:cubicBezTo>
                    <a:pt x="0" y="652"/>
                    <a:pt x="652" y="652"/>
                    <a:pt x="652" y="652"/>
                  </a:cubicBezTo>
                  <a:cubicBezTo>
                    <a:pt x="1304" y="652"/>
                    <a:pt x="1304" y="652"/>
                    <a:pt x="1304" y="0"/>
                  </a:cubicBezTo>
                  <a:cubicBezTo>
                    <a:pt x="1304" y="0"/>
                    <a:pt x="1304" y="0"/>
                    <a:pt x="1304" y="0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5D49F44-2992-43DA-96BA-AC142B2B5E74}"/>
                </a:ext>
              </a:extLst>
            </p:cNvPr>
            <p:cNvSpPr/>
            <p:nvPr/>
          </p:nvSpPr>
          <p:spPr>
            <a:xfrm>
              <a:off x="6376568" y="1002623"/>
              <a:ext cx="35202" cy="2737"/>
            </a:xfrm>
            <a:custGeom>
              <a:avLst/>
              <a:gdLst>
                <a:gd name="connsiteX0" fmla="*/ 35202 w 35202"/>
                <a:gd name="connsiteY0" fmla="*/ 2608 h 2737"/>
                <a:gd name="connsiteX1" fmla="*/ 0 w 35202"/>
                <a:gd name="connsiteY1" fmla="*/ 0 h 2737"/>
                <a:gd name="connsiteX2" fmla="*/ 35202 w 35202"/>
                <a:gd name="connsiteY2" fmla="*/ 2608 h 2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202" h="2737">
                  <a:moveTo>
                    <a:pt x="35202" y="2608"/>
                  </a:moveTo>
                  <a:cubicBezTo>
                    <a:pt x="24772" y="652"/>
                    <a:pt x="13038" y="0"/>
                    <a:pt x="0" y="0"/>
                  </a:cubicBezTo>
                  <a:cubicBezTo>
                    <a:pt x="12386" y="1304"/>
                    <a:pt x="24120" y="3260"/>
                    <a:pt x="35202" y="2608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C7FBFED-D9B4-4DF8-B47A-A93AB26D6C13}"/>
                </a:ext>
              </a:extLst>
            </p:cNvPr>
            <p:cNvSpPr/>
            <p:nvPr/>
          </p:nvSpPr>
          <p:spPr>
            <a:xfrm>
              <a:off x="6343973" y="1000737"/>
              <a:ext cx="32595" cy="1234"/>
            </a:xfrm>
            <a:custGeom>
              <a:avLst/>
              <a:gdLst>
                <a:gd name="connsiteX0" fmla="*/ 0 w 32595"/>
                <a:gd name="connsiteY0" fmla="*/ 1234 h 1234"/>
                <a:gd name="connsiteX1" fmla="*/ 32595 w 32595"/>
                <a:gd name="connsiteY1" fmla="*/ 1234 h 1234"/>
                <a:gd name="connsiteX2" fmla="*/ 0 w 32595"/>
                <a:gd name="connsiteY2" fmla="*/ 1234 h 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95" h="1234">
                  <a:moveTo>
                    <a:pt x="0" y="1234"/>
                  </a:moveTo>
                  <a:cubicBezTo>
                    <a:pt x="11082" y="1234"/>
                    <a:pt x="22164" y="1234"/>
                    <a:pt x="32595" y="1234"/>
                  </a:cubicBezTo>
                  <a:cubicBezTo>
                    <a:pt x="22164" y="-69"/>
                    <a:pt x="11082" y="-721"/>
                    <a:pt x="0" y="1234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BD3BDBC-2AA4-41B2-B7A0-F56018641FD5}"/>
                </a:ext>
              </a:extLst>
            </p:cNvPr>
            <p:cNvSpPr/>
            <p:nvPr/>
          </p:nvSpPr>
          <p:spPr>
            <a:xfrm>
              <a:off x="5727275" y="743167"/>
              <a:ext cx="1956" cy="1955"/>
            </a:xfrm>
            <a:custGeom>
              <a:avLst/>
              <a:gdLst>
                <a:gd name="connsiteX0" fmla="*/ 1956 w 1956"/>
                <a:gd name="connsiteY0" fmla="*/ 1956 h 1955"/>
                <a:gd name="connsiteX1" fmla="*/ 652 w 1956"/>
                <a:gd name="connsiteY1" fmla="*/ 0 h 1955"/>
                <a:gd name="connsiteX2" fmla="*/ 0 w 1956"/>
                <a:gd name="connsiteY2" fmla="*/ 652 h 1955"/>
                <a:gd name="connsiteX3" fmla="*/ 652 w 1956"/>
                <a:gd name="connsiteY3" fmla="*/ 652 h 1955"/>
                <a:gd name="connsiteX4" fmla="*/ 1956 w 1956"/>
                <a:gd name="connsiteY4" fmla="*/ 1956 h 1955"/>
                <a:gd name="connsiteX5" fmla="*/ 1956 w 1956"/>
                <a:gd name="connsiteY5" fmla="*/ 1956 h 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6" h="1955">
                  <a:moveTo>
                    <a:pt x="1956" y="1956"/>
                  </a:moveTo>
                  <a:cubicBezTo>
                    <a:pt x="1304" y="1304"/>
                    <a:pt x="1304" y="652"/>
                    <a:pt x="652" y="0"/>
                  </a:cubicBezTo>
                  <a:cubicBezTo>
                    <a:pt x="652" y="0"/>
                    <a:pt x="652" y="652"/>
                    <a:pt x="0" y="652"/>
                  </a:cubicBezTo>
                  <a:cubicBezTo>
                    <a:pt x="0" y="652"/>
                    <a:pt x="0" y="652"/>
                    <a:pt x="652" y="652"/>
                  </a:cubicBezTo>
                  <a:cubicBezTo>
                    <a:pt x="652" y="1304"/>
                    <a:pt x="1304" y="1956"/>
                    <a:pt x="1956" y="1956"/>
                  </a:cubicBezTo>
                  <a:cubicBezTo>
                    <a:pt x="1956" y="1956"/>
                    <a:pt x="1956" y="1956"/>
                    <a:pt x="1956" y="1956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9569BD-1BA4-4AF6-9CD1-42DD155E7BB5}"/>
                </a:ext>
              </a:extLst>
            </p:cNvPr>
            <p:cNvSpPr/>
            <p:nvPr/>
          </p:nvSpPr>
          <p:spPr>
            <a:xfrm>
              <a:off x="6946982" y="1020877"/>
              <a:ext cx="15645" cy="13038"/>
            </a:xfrm>
            <a:custGeom>
              <a:avLst/>
              <a:gdLst>
                <a:gd name="connsiteX0" fmla="*/ 15645 w 15645"/>
                <a:gd name="connsiteY0" fmla="*/ 0 h 13038"/>
                <a:gd name="connsiteX1" fmla="*/ 0 w 15645"/>
                <a:gd name="connsiteY1" fmla="*/ 13038 h 13038"/>
                <a:gd name="connsiteX2" fmla="*/ 15645 w 15645"/>
                <a:gd name="connsiteY2" fmla="*/ 0 h 1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45" h="13038">
                  <a:moveTo>
                    <a:pt x="15645" y="0"/>
                  </a:moveTo>
                  <a:cubicBezTo>
                    <a:pt x="9779" y="4563"/>
                    <a:pt x="4563" y="8475"/>
                    <a:pt x="0" y="13038"/>
                  </a:cubicBezTo>
                  <a:cubicBezTo>
                    <a:pt x="5215" y="9127"/>
                    <a:pt x="10430" y="4563"/>
                    <a:pt x="15645" y="0"/>
                  </a:cubicBezTo>
                  <a:close/>
                </a:path>
              </a:pathLst>
            </a:custGeom>
            <a:grpFill/>
            <a:ln w="65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361">
            <a:extLst>
              <a:ext uri="{FF2B5EF4-FFF2-40B4-BE49-F238E27FC236}">
                <a16:creationId xmlns:a16="http://schemas.microsoft.com/office/drawing/2014/main" id="{F7BDCB75-D8C6-4DDB-A2E8-448498FA9B48}"/>
              </a:ext>
            </a:extLst>
          </p:cNvPr>
          <p:cNvGrpSpPr/>
          <p:nvPr/>
        </p:nvGrpSpPr>
        <p:grpSpPr>
          <a:xfrm>
            <a:off x="423620" y="4635389"/>
            <a:ext cx="5459545" cy="1756878"/>
            <a:chOff x="572113" y="1393037"/>
            <a:chExt cx="2752725" cy="885825"/>
          </a:xfrm>
          <a:solidFill>
            <a:schemeClr val="accent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0EF6291-29DF-4B18-938C-1122045C0CE6}"/>
                </a:ext>
              </a:extLst>
            </p:cNvPr>
            <p:cNvSpPr/>
            <p:nvPr/>
          </p:nvSpPr>
          <p:spPr>
            <a:xfrm>
              <a:off x="569721" y="1732889"/>
              <a:ext cx="2418259" cy="548245"/>
            </a:xfrm>
            <a:custGeom>
              <a:avLst/>
              <a:gdLst>
                <a:gd name="connsiteX0" fmla="*/ 189081 w 2418259"/>
                <a:gd name="connsiteY0" fmla="*/ 533590 h 548245"/>
                <a:gd name="connsiteX1" fmla="*/ 174794 w 2418259"/>
                <a:gd name="connsiteY1" fmla="*/ 480250 h 548245"/>
                <a:gd name="connsiteX2" fmla="*/ 173841 w 2418259"/>
                <a:gd name="connsiteY2" fmla="*/ 424052 h 548245"/>
                <a:gd name="connsiteX3" fmla="*/ 240516 w 2418259"/>
                <a:gd name="connsiteY3" fmla="*/ 423100 h 548245"/>
                <a:gd name="connsiteX4" fmla="*/ 240516 w 2418259"/>
                <a:gd name="connsiteY4" fmla="*/ 478345 h 548245"/>
                <a:gd name="connsiteX5" fmla="*/ 223371 w 2418259"/>
                <a:gd name="connsiteY5" fmla="*/ 530732 h 548245"/>
                <a:gd name="connsiteX6" fmla="*/ 273854 w 2418259"/>
                <a:gd name="connsiteY6" fmla="*/ 541210 h 548245"/>
                <a:gd name="connsiteX7" fmla="*/ 292904 w 2418259"/>
                <a:gd name="connsiteY7" fmla="*/ 541210 h 548245"/>
                <a:gd name="connsiteX8" fmla="*/ 335766 w 2418259"/>
                <a:gd name="connsiteY8" fmla="*/ 476440 h 548245"/>
                <a:gd name="connsiteX9" fmla="*/ 333861 w 2418259"/>
                <a:gd name="connsiteY9" fmla="*/ 466915 h 548245"/>
                <a:gd name="connsiteX10" fmla="*/ 391964 w 2418259"/>
                <a:gd name="connsiteY10" fmla="*/ 215455 h 548245"/>
                <a:gd name="connsiteX11" fmla="*/ 455781 w 2418259"/>
                <a:gd name="connsiteY11" fmla="*/ 182117 h 548245"/>
                <a:gd name="connsiteX12" fmla="*/ 704384 w 2418259"/>
                <a:gd name="connsiteY12" fmla="*/ 164020 h 548245"/>
                <a:gd name="connsiteX13" fmla="*/ 745341 w 2418259"/>
                <a:gd name="connsiteY13" fmla="*/ 192595 h 548245"/>
                <a:gd name="connsiteX14" fmla="*/ 710099 w 2418259"/>
                <a:gd name="connsiteY14" fmla="*/ 203072 h 548245"/>
                <a:gd name="connsiteX15" fmla="*/ 735816 w 2418259"/>
                <a:gd name="connsiteY15" fmla="*/ 221170 h 548245"/>
                <a:gd name="connsiteX16" fmla="*/ 762486 w 2418259"/>
                <a:gd name="connsiteY16" fmla="*/ 192595 h 548245"/>
                <a:gd name="connsiteX17" fmla="*/ 752009 w 2418259"/>
                <a:gd name="connsiteY17" fmla="*/ 164972 h 548245"/>
                <a:gd name="connsiteX18" fmla="*/ 628184 w 2418259"/>
                <a:gd name="connsiteY18" fmla="*/ 147827 h 548245"/>
                <a:gd name="connsiteX19" fmla="*/ 716766 w 2418259"/>
                <a:gd name="connsiteY19" fmla="*/ 126872 h 548245"/>
                <a:gd name="connsiteX20" fmla="*/ 970131 w 2418259"/>
                <a:gd name="connsiteY20" fmla="*/ 183070 h 548245"/>
                <a:gd name="connsiteX21" fmla="*/ 994896 w 2418259"/>
                <a:gd name="connsiteY21" fmla="*/ 224027 h 548245"/>
                <a:gd name="connsiteX22" fmla="*/ 986324 w 2418259"/>
                <a:gd name="connsiteY22" fmla="*/ 311657 h 548245"/>
                <a:gd name="connsiteX23" fmla="*/ 988229 w 2418259"/>
                <a:gd name="connsiteY23" fmla="*/ 339280 h 548245"/>
                <a:gd name="connsiteX24" fmla="*/ 988229 w 2418259"/>
                <a:gd name="connsiteY24" fmla="*/ 434530 h 548245"/>
                <a:gd name="connsiteX25" fmla="*/ 966321 w 2418259"/>
                <a:gd name="connsiteY25" fmla="*/ 489775 h 548245"/>
                <a:gd name="connsiteX26" fmla="*/ 961559 w 2418259"/>
                <a:gd name="connsiteY26" fmla="*/ 529780 h 548245"/>
                <a:gd name="connsiteX27" fmla="*/ 992991 w 2418259"/>
                <a:gd name="connsiteY27" fmla="*/ 540257 h 548245"/>
                <a:gd name="connsiteX28" fmla="*/ 1159679 w 2418259"/>
                <a:gd name="connsiteY28" fmla="*/ 540257 h 548245"/>
                <a:gd name="connsiteX29" fmla="*/ 1200636 w 2418259"/>
                <a:gd name="connsiteY29" fmla="*/ 519302 h 548245"/>
                <a:gd name="connsiteX30" fmla="*/ 1186349 w 2418259"/>
                <a:gd name="connsiteY30" fmla="*/ 449770 h 548245"/>
                <a:gd name="connsiteX31" fmla="*/ 1121579 w 2418259"/>
                <a:gd name="connsiteY31" fmla="*/ 469772 h 548245"/>
                <a:gd name="connsiteX32" fmla="*/ 1092051 w 2418259"/>
                <a:gd name="connsiteY32" fmla="*/ 485012 h 548245"/>
                <a:gd name="connsiteX33" fmla="*/ 1074906 w 2418259"/>
                <a:gd name="connsiteY33" fmla="*/ 458342 h 548245"/>
                <a:gd name="connsiteX34" fmla="*/ 1074906 w 2418259"/>
                <a:gd name="connsiteY34" fmla="*/ 367855 h 548245"/>
                <a:gd name="connsiteX35" fmla="*/ 1079669 w 2418259"/>
                <a:gd name="connsiteY35" fmla="*/ 302132 h 548245"/>
                <a:gd name="connsiteX36" fmla="*/ 1055856 w 2418259"/>
                <a:gd name="connsiteY36" fmla="*/ 238315 h 548245"/>
                <a:gd name="connsiteX37" fmla="*/ 1036806 w 2418259"/>
                <a:gd name="connsiteY37" fmla="*/ 214502 h 548245"/>
                <a:gd name="connsiteX38" fmla="*/ 1056809 w 2418259"/>
                <a:gd name="connsiteY38" fmla="*/ 206882 h 548245"/>
                <a:gd name="connsiteX39" fmla="*/ 1102529 w 2418259"/>
                <a:gd name="connsiteY39" fmla="*/ 196405 h 548245"/>
                <a:gd name="connsiteX40" fmla="*/ 1199684 w 2418259"/>
                <a:gd name="connsiteY40" fmla="*/ 206882 h 548245"/>
                <a:gd name="connsiteX41" fmla="*/ 1227306 w 2418259"/>
                <a:gd name="connsiteY41" fmla="*/ 312610 h 548245"/>
                <a:gd name="connsiteX42" fmla="*/ 1197779 w 2418259"/>
                <a:gd name="connsiteY42" fmla="*/ 364997 h 548245"/>
                <a:gd name="connsiteX43" fmla="*/ 1221591 w 2418259"/>
                <a:gd name="connsiteY43" fmla="*/ 456437 h 548245"/>
                <a:gd name="connsiteX44" fmla="*/ 1351131 w 2418259"/>
                <a:gd name="connsiteY44" fmla="*/ 547877 h 548245"/>
                <a:gd name="connsiteX45" fmla="*/ 1496864 w 2418259"/>
                <a:gd name="connsiteY45" fmla="*/ 471677 h 548245"/>
                <a:gd name="connsiteX46" fmla="*/ 1494006 w 2418259"/>
                <a:gd name="connsiteY46" fmla="*/ 304990 h 548245"/>
                <a:gd name="connsiteX47" fmla="*/ 1518771 w 2418259"/>
                <a:gd name="connsiteY47" fmla="*/ 235457 h 548245"/>
                <a:gd name="connsiteX48" fmla="*/ 1518771 w 2418259"/>
                <a:gd name="connsiteY48" fmla="*/ 235457 h 548245"/>
                <a:gd name="connsiteX49" fmla="*/ 1665456 w 2418259"/>
                <a:gd name="connsiteY49" fmla="*/ 199262 h 548245"/>
                <a:gd name="connsiteX50" fmla="*/ 1815951 w 2418259"/>
                <a:gd name="connsiteY50" fmla="*/ 184975 h 548245"/>
                <a:gd name="connsiteX51" fmla="*/ 1864529 w 2418259"/>
                <a:gd name="connsiteY51" fmla="*/ 177355 h 548245"/>
                <a:gd name="connsiteX52" fmla="*/ 1888341 w 2418259"/>
                <a:gd name="connsiteY52" fmla="*/ 196405 h 548245"/>
                <a:gd name="connsiteX53" fmla="*/ 1864529 w 2418259"/>
                <a:gd name="connsiteY53" fmla="*/ 210692 h 548245"/>
                <a:gd name="connsiteX54" fmla="*/ 1864529 w 2418259"/>
                <a:gd name="connsiteY54" fmla="*/ 226885 h 548245"/>
                <a:gd name="connsiteX55" fmla="*/ 1873101 w 2418259"/>
                <a:gd name="connsiteY55" fmla="*/ 227837 h 548245"/>
                <a:gd name="connsiteX56" fmla="*/ 1873101 w 2418259"/>
                <a:gd name="connsiteY56" fmla="*/ 227837 h 548245"/>
                <a:gd name="connsiteX57" fmla="*/ 1908344 w 2418259"/>
                <a:gd name="connsiteY57" fmla="*/ 200215 h 548245"/>
                <a:gd name="connsiteX58" fmla="*/ 1882626 w 2418259"/>
                <a:gd name="connsiteY58" fmla="*/ 166877 h 548245"/>
                <a:gd name="connsiteX59" fmla="*/ 1770231 w 2418259"/>
                <a:gd name="connsiteY59" fmla="*/ 166877 h 548245"/>
                <a:gd name="connsiteX60" fmla="*/ 1833096 w 2418259"/>
                <a:gd name="connsiteY60" fmla="*/ 132587 h 548245"/>
                <a:gd name="connsiteX61" fmla="*/ 1928346 w 2418259"/>
                <a:gd name="connsiteY61" fmla="*/ 157352 h 548245"/>
                <a:gd name="connsiteX62" fmla="*/ 2114084 w 2418259"/>
                <a:gd name="connsiteY62" fmla="*/ 191642 h 548245"/>
                <a:gd name="connsiteX63" fmla="*/ 2143611 w 2418259"/>
                <a:gd name="connsiteY63" fmla="*/ 222122 h 548245"/>
                <a:gd name="connsiteX64" fmla="*/ 2113131 w 2418259"/>
                <a:gd name="connsiteY64" fmla="*/ 239267 h 548245"/>
                <a:gd name="connsiteX65" fmla="*/ 1941681 w 2418259"/>
                <a:gd name="connsiteY65" fmla="*/ 240220 h 548245"/>
                <a:gd name="connsiteX66" fmla="*/ 1911201 w 2418259"/>
                <a:gd name="connsiteY66" fmla="*/ 253555 h 548245"/>
                <a:gd name="connsiteX67" fmla="*/ 1917869 w 2418259"/>
                <a:gd name="connsiteY67" fmla="*/ 292607 h 548245"/>
                <a:gd name="connsiteX68" fmla="*/ 1940729 w 2418259"/>
                <a:gd name="connsiteY68" fmla="*/ 347852 h 548245"/>
                <a:gd name="connsiteX69" fmla="*/ 1940729 w 2418259"/>
                <a:gd name="connsiteY69" fmla="*/ 428815 h 548245"/>
                <a:gd name="connsiteX70" fmla="*/ 1915964 w 2418259"/>
                <a:gd name="connsiteY70" fmla="*/ 491680 h 548245"/>
                <a:gd name="connsiteX71" fmla="*/ 1912154 w 2418259"/>
                <a:gd name="connsiteY71" fmla="*/ 531685 h 548245"/>
                <a:gd name="connsiteX72" fmla="*/ 1939776 w 2418259"/>
                <a:gd name="connsiteY72" fmla="*/ 541210 h 548245"/>
                <a:gd name="connsiteX73" fmla="*/ 2125514 w 2418259"/>
                <a:gd name="connsiteY73" fmla="*/ 542162 h 548245"/>
                <a:gd name="connsiteX74" fmla="*/ 2152184 w 2418259"/>
                <a:gd name="connsiteY74" fmla="*/ 515492 h 548245"/>
                <a:gd name="connsiteX75" fmla="*/ 2144564 w 2418259"/>
                <a:gd name="connsiteY75" fmla="*/ 467867 h 548245"/>
                <a:gd name="connsiteX76" fmla="*/ 2073126 w 2418259"/>
                <a:gd name="connsiteY76" fmla="*/ 474535 h 548245"/>
                <a:gd name="connsiteX77" fmla="*/ 2032169 w 2418259"/>
                <a:gd name="connsiteY77" fmla="*/ 484060 h 548245"/>
                <a:gd name="connsiteX78" fmla="*/ 2025501 w 2418259"/>
                <a:gd name="connsiteY78" fmla="*/ 435482 h 548245"/>
                <a:gd name="connsiteX79" fmla="*/ 2051219 w 2418259"/>
                <a:gd name="connsiteY79" fmla="*/ 419290 h 548245"/>
                <a:gd name="connsiteX80" fmla="*/ 2078841 w 2418259"/>
                <a:gd name="connsiteY80" fmla="*/ 393572 h 548245"/>
                <a:gd name="connsiteX81" fmla="*/ 2053124 w 2418259"/>
                <a:gd name="connsiteY81" fmla="*/ 364997 h 548245"/>
                <a:gd name="connsiteX82" fmla="*/ 2025501 w 2418259"/>
                <a:gd name="connsiteY82" fmla="*/ 344995 h 548245"/>
                <a:gd name="connsiteX83" fmla="*/ 2035026 w 2418259"/>
                <a:gd name="connsiteY83" fmla="*/ 298322 h 548245"/>
                <a:gd name="connsiteX84" fmla="*/ 2072174 w 2418259"/>
                <a:gd name="connsiteY84" fmla="*/ 308800 h 548245"/>
                <a:gd name="connsiteX85" fmla="*/ 2151231 w 2418259"/>
                <a:gd name="connsiteY85" fmla="*/ 281177 h 548245"/>
                <a:gd name="connsiteX86" fmla="*/ 2158851 w 2418259"/>
                <a:gd name="connsiteY86" fmla="*/ 261175 h 548245"/>
                <a:gd name="connsiteX87" fmla="*/ 2171234 w 2418259"/>
                <a:gd name="connsiteY87" fmla="*/ 264032 h 548245"/>
                <a:gd name="connsiteX88" fmla="*/ 2206476 w 2418259"/>
                <a:gd name="connsiteY88" fmla="*/ 353567 h 548245"/>
                <a:gd name="connsiteX89" fmla="*/ 2204571 w 2418259"/>
                <a:gd name="connsiteY89" fmla="*/ 434530 h 548245"/>
                <a:gd name="connsiteX90" fmla="*/ 2180759 w 2418259"/>
                <a:gd name="connsiteY90" fmla="*/ 493585 h 548245"/>
                <a:gd name="connsiteX91" fmla="*/ 2175996 w 2418259"/>
                <a:gd name="connsiteY91" fmla="*/ 533590 h 548245"/>
                <a:gd name="connsiteX92" fmla="*/ 2203619 w 2418259"/>
                <a:gd name="connsiteY92" fmla="*/ 544067 h 548245"/>
                <a:gd name="connsiteX93" fmla="*/ 2384594 w 2418259"/>
                <a:gd name="connsiteY93" fmla="*/ 545020 h 548245"/>
                <a:gd name="connsiteX94" fmla="*/ 2417931 w 2418259"/>
                <a:gd name="connsiteY94" fmla="*/ 504062 h 548245"/>
                <a:gd name="connsiteX95" fmla="*/ 2382689 w 2418259"/>
                <a:gd name="connsiteY95" fmla="*/ 466915 h 548245"/>
                <a:gd name="connsiteX96" fmla="*/ 2333159 w 2418259"/>
                <a:gd name="connsiteY96" fmla="*/ 483107 h 548245"/>
                <a:gd name="connsiteX97" fmla="*/ 2297916 w 2418259"/>
                <a:gd name="connsiteY97" fmla="*/ 485965 h 548245"/>
                <a:gd name="connsiteX98" fmla="*/ 2290296 w 2418259"/>
                <a:gd name="connsiteY98" fmla="*/ 437387 h 548245"/>
                <a:gd name="connsiteX99" fmla="*/ 2307441 w 2418259"/>
                <a:gd name="connsiteY99" fmla="*/ 420242 h 548245"/>
                <a:gd name="connsiteX100" fmla="*/ 2344589 w 2418259"/>
                <a:gd name="connsiteY100" fmla="*/ 394525 h 548245"/>
                <a:gd name="connsiteX101" fmla="*/ 2309346 w 2418259"/>
                <a:gd name="connsiteY101" fmla="*/ 365950 h 548245"/>
                <a:gd name="connsiteX102" fmla="*/ 2290296 w 2418259"/>
                <a:gd name="connsiteY102" fmla="*/ 344995 h 548245"/>
                <a:gd name="connsiteX103" fmla="*/ 2296011 w 2418259"/>
                <a:gd name="connsiteY103" fmla="*/ 300227 h 548245"/>
                <a:gd name="connsiteX104" fmla="*/ 2330301 w 2418259"/>
                <a:gd name="connsiteY104" fmla="*/ 303085 h 548245"/>
                <a:gd name="connsiteX105" fmla="*/ 2388404 w 2418259"/>
                <a:gd name="connsiteY105" fmla="*/ 322135 h 548245"/>
                <a:gd name="connsiteX106" fmla="*/ 2416026 w 2418259"/>
                <a:gd name="connsiteY106" fmla="*/ 282130 h 548245"/>
                <a:gd name="connsiteX107" fmla="*/ 2387451 w 2418259"/>
                <a:gd name="connsiteY107" fmla="*/ 242125 h 548245"/>
                <a:gd name="connsiteX108" fmla="*/ 2220764 w 2418259"/>
                <a:gd name="connsiteY108" fmla="*/ 243077 h 548245"/>
                <a:gd name="connsiteX109" fmla="*/ 2185521 w 2418259"/>
                <a:gd name="connsiteY109" fmla="*/ 235457 h 548245"/>
                <a:gd name="connsiteX110" fmla="*/ 2102654 w 2418259"/>
                <a:gd name="connsiteY110" fmla="*/ 155447 h 548245"/>
                <a:gd name="connsiteX111" fmla="*/ 2079794 w 2418259"/>
                <a:gd name="connsiteY111" fmla="*/ 131635 h 548245"/>
                <a:gd name="connsiteX112" fmla="*/ 2084556 w 2418259"/>
                <a:gd name="connsiteY112" fmla="*/ 108775 h 548245"/>
                <a:gd name="connsiteX113" fmla="*/ 2105511 w 2418259"/>
                <a:gd name="connsiteY113" fmla="*/ 107822 h 548245"/>
                <a:gd name="connsiteX114" fmla="*/ 2122656 w 2418259"/>
                <a:gd name="connsiteY114" fmla="*/ 105917 h 548245"/>
                <a:gd name="connsiteX115" fmla="*/ 2110274 w 2418259"/>
                <a:gd name="connsiteY115" fmla="*/ 87820 h 548245"/>
                <a:gd name="connsiteX116" fmla="*/ 2058839 w 2418259"/>
                <a:gd name="connsiteY116" fmla="*/ 102107 h 548245"/>
                <a:gd name="connsiteX117" fmla="*/ 2066459 w 2418259"/>
                <a:gd name="connsiteY117" fmla="*/ 161162 h 548245"/>
                <a:gd name="connsiteX118" fmla="*/ 1841669 w 2418259"/>
                <a:gd name="connsiteY118" fmla="*/ 20192 h 548245"/>
                <a:gd name="connsiteX119" fmla="*/ 1792139 w 2418259"/>
                <a:gd name="connsiteY119" fmla="*/ 22097 h 548245"/>
                <a:gd name="connsiteX120" fmla="*/ 1780709 w 2418259"/>
                <a:gd name="connsiteY120" fmla="*/ 58292 h 548245"/>
                <a:gd name="connsiteX121" fmla="*/ 1834049 w 2418259"/>
                <a:gd name="connsiteY121" fmla="*/ 61150 h 548245"/>
                <a:gd name="connsiteX122" fmla="*/ 1879769 w 2418259"/>
                <a:gd name="connsiteY122" fmla="*/ 109727 h 548245"/>
                <a:gd name="connsiteX123" fmla="*/ 1717844 w 2418259"/>
                <a:gd name="connsiteY123" fmla="*/ 171640 h 548245"/>
                <a:gd name="connsiteX124" fmla="*/ 1665456 w 2418259"/>
                <a:gd name="connsiteY124" fmla="*/ 171640 h 548245"/>
                <a:gd name="connsiteX125" fmla="*/ 1663551 w 2418259"/>
                <a:gd name="connsiteY125" fmla="*/ 144017 h 548245"/>
                <a:gd name="connsiteX126" fmla="*/ 1658789 w 2418259"/>
                <a:gd name="connsiteY126" fmla="*/ 69722 h 548245"/>
                <a:gd name="connsiteX127" fmla="*/ 1638786 w 2418259"/>
                <a:gd name="connsiteY127" fmla="*/ 132587 h 548245"/>
                <a:gd name="connsiteX128" fmla="*/ 1598781 w 2418259"/>
                <a:gd name="connsiteY128" fmla="*/ 154495 h 548245"/>
                <a:gd name="connsiteX129" fmla="*/ 1576874 w 2418259"/>
                <a:gd name="connsiteY129" fmla="*/ 125920 h 548245"/>
                <a:gd name="connsiteX130" fmla="*/ 1544489 w 2418259"/>
                <a:gd name="connsiteY130" fmla="*/ 84010 h 548245"/>
                <a:gd name="connsiteX131" fmla="*/ 1507341 w 2418259"/>
                <a:gd name="connsiteY131" fmla="*/ 113537 h 548245"/>
                <a:gd name="connsiteX132" fmla="*/ 1554014 w 2418259"/>
                <a:gd name="connsiteY132" fmla="*/ 146875 h 548245"/>
                <a:gd name="connsiteX133" fmla="*/ 1474956 w 2418259"/>
                <a:gd name="connsiteY133" fmla="*/ 216407 h 548245"/>
                <a:gd name="connsiteX134" fmla="*/ 1412091 w 2418259"/>
                <a:gd name="connsiteY134" fmla="*/ 223075 h 548245"/>
                <a:gd name="connsiteX135" fmla="*/ 1466384 w 2418259"/>
                <a:gd name="connsiteY135" fmla="*/ 172592 h 548245"/>
                <a:gd name="connsiteX136" fmla="*/ 1470194 w 2418259"/>
                <a:gd name="connsiteY136" fmla="*/ 164972 h 548245"/>
                <a:gd name="connsiteX137" fmla="*/ 1412091 w 2418259"/>
                <a:gd name="connsiteY137" fmla="*/ 176402 h 548245"/>
                <a:gd name="connsiteX138" fmla="*/ 1298744 w 2418259"/>
                <a:gd name="connsiteY138" fmla="*/ 224027 h 548245"/>
                <a:gd name="connsiteX139" fmla="*/ 1320651 w 2418259"/>
                <a:gd name="connsiteY139" fmla="*/ 123062 h 548245"/>
                <a:gd name="connsiteX140" fmla="*/ 1279694 w 2418259"/>
                <a:gd name="connsiteY140" fmla="*/ 86867 h 548245"/>
                <a:gd name="connsiteX141" fmla="*/ 1269216 w 2418259"/>
                <a:gd name="connsiteY141" fmla="*/ 95440 h 548245"/>
                <a:gd name="connsiteX142" fmla="*/ 1273979 w 2418259"/>
                <a:gd name="connsiteY142" fmla="*/ 104965 h 548245"/>
                <a:gd name="connsiteX143" fmla="*/ 1265406 w 2418259"/>
                <a:gd name="connsiteY143" fmla="*/ 199262 h 548245"/>
                <a:gd name="connsiteX144" fmla="*/ 1219686 w 2418259"/>
                <a:gd name="connsiteY144" fmla="*/ 203072 h 548245"/>
                <a:gd name="connsiteX145" fmla="*/ 1112054 w 2418259"/>
                <a:gd name="connsiteY145" fmla="*/ 175450 h 548245"/>
                <a:gd name="connsiteX146" fmla="*/ 1081574 w 2418259"/>
                <a:gd name="connsiteY146" fmla="*/ 155447 h 548245"/>
                <a:gd name="connsiteX147" fmla="*/ 1054904 w 2418259"/>
                <a:gd name="connsiteY147" fmla="*/ 188785 h 548245"/>
                <a:gd name="connsiteX148" fmla="*/ 933936 w 2418259"/>
                <a:gd name="connsiteY148" fmla="*/ 129730 h 548245"/>
                <a:gd name="connsiteX149" fmla="*/ 924411 w 2418259"/>
                <a:gd name="connsiteY149" fmla="*/ 104012 h 548245"/>
                <a:gd name="connsiteX150" fmla="*/ 959654 w 2418259"/>
                <a:gd name="connsiteY150" fmla="*/ 99250 h 548245"/>
                <a:gd name="connsiteX151" fmla="*/ 975846 w 2418259"/>
                <a:gd name="connsiteY151" fmla="*/ 103060 h 548245"/>
                <a:gd name="connsiteX152" fmla="*/ 980609 w 2418259"/>
                <a:gd name="connsiteY152" fmla="*/ 89725 h 548245"/>
                <a:gd name="connsiteX153" fmla="*/ 965369 w 2418259"/>
                <a:gd name="connsiteY153" fmla="*/ 77342 h 548245"/>
                <a:gd name="connsiteX154" fmla="*/ 909171 w 2418259"/>
                <a:gd name="connsiteY154" fmla="*/ 92582 h 548245"/>
                <a:gd name="connsiteX155" fmla="*/ 906314 w 2418259"/>
                <a:gd name="connsiteY155" fmla="*/ 142112 h 548245"/>
                <a:gd name="connsiteX156" fmla="*/ 709146 w 2418259"/>
                <a:gd name="connsiteY156" fmla="*/ 18287 h 548245"/>
                <a:gd name="connsiteX157" fmla="*/ 670094 w 2418259"/>
                <a:gd name="connsiteY157" fmla="*/ 4000 h 548245"/>
                <a:gd name="connsiteX158" fmla="*/ 630089 w 2418259"/>
                <a:gd name="connsiteY158" fmla="*/ 44005 h 548245"/>
                <a:gd name="connsiteX159" fmla="*/ 739626 w 2418259"/>
                <a:gd name="connsiteY159" fmla="*/ 107822 h 548245"/>
                <a:gd name="connsiteX160" fmla="*/ 571986 w 2418259"/>
                <a:gd name="connsiteY160" fmla="*/ 164020 h 548245"/>
                <a:gd name="connsiteX161" fmla="*/ 523409 w 2418259"/>
                <a:gd name="connsiteY161" fmla="*/ 162115 h 548245"/>
                <a:gd name="connsiteX162" fmla="*/ 520551 w 2418259"/>
                <a:gd name="connsiteY162" fmla="*/ 129730 h 548245"/>
                <a:gd name="connsiteX163" fmla="*/ 516741 w 2418259"/>
                <a:gd name="connsiteY163" fmla="*/ 60197 h 548245"/>
                <a:gd name="connsiteX164" fmla="*/ 492929 w 2418259"/>
                <a:gd name="connsiteY164" fmla="*/ 132587 h 548245"/>
                <a:gd name="connsiteX165" fmla="*/ 431969 w 2418259"/>
                <a:gd name="connsiteY165" fmla="*/ 144970 h 548245"/>
                <a:gd name="connsiteX166" fmla="*/ 420539 w 2418259"/>
                <a:gd name="connsiteY166" fmla="*/ 128777 h 548245"/>
                <a:gd name="connsiteX167" fmla="*/ 381486 w 2418259"/>
                <a:gd name="connsiteY167" fmla="*/ 18287 h 548245"/>
                <a:gd name="connsiteX168" fmla="*/ 336719 w 2418259"/>
                <a:gd name="connsiteY168" fmla="*/ 15430 h 548245"/>
                <a:gd name="connsiteX169" fmla="*/ 322431 w 2418259"/>
                <a:gd name="connsiteY169" fmla="*/ 63055 h 548245"/>
                <a:gd name="connsiteX170" fmla="*/ 338624 w 2418259"/>
                <a:gd name="connsiteY170" fmla="*/ 68770 h 548245"/>
                <a:gd name="connsiteX171" fmla="*/ 338624 w 2418259"/>
                <a:gd name="connsiteY171" fmla="*/ 55435 h 548245"/>
                <a:gd name="connsiteX172" fmla="*/ 342434 w 2418259"/>
                <a:gd name="connsiteY172" fmla="*/ 32575 h 548245"/>
                <a:gd name="connsiteX173" fmla="*/ 367199 w 2418259"/>
                <a:gd name="connsiteY173" fmla="*/ 39242 h 548245"/>
                <a:gd name="connsiteX174" fmla="*/ 390059 w 2418259"/>
                <a:gd name="connsiteY174" fmla="*/ 113537 h 548245"/>
                <a:gd name="connsiteX175" fmla="*/ 335766 w 2418259"/>
                <a:gd name="connsiteY175" fmla="*/ 137350 h 548245"/>
                <a:gd name="connsiteX176" fmla="*/ 311001 w 2418259"/>
                <a:gd name="connsiteY176" fmla="*/ 223075 h 548245"/>
                <a:gd name="connsiteX177" fmla="*/ 257661 w 2418259"/>
                <a:gd name="connsiteY177" fmla="*/ 241172 h 548245"/>
                <a:gd name="connsiteX178" fmla="*/ 235754 w 2418259"/>
                <a:gd name="connsiteY178" fmla="*/ 301180 h 548245"/>
                <a:gd name="connsiteX179" fmla="*/ 229086 w 2418259"/>
                <a:gd name="connsiteY179" fmla="*/ 364045 h 548245"/>
                <a:gd name="connsiteX180" fmla="*/ 168126 w 2418259"/>
                <a:gd name="connsiteY180" fmla="*/ 355472 h 548245"/>
                <a:gd name="connsiteX181" fmla="*/ 181461 w 2418259"/>
                <a:gd name="connsiteY181" fmla="*/ 296417 h 548245"/>
                <a:gd name="connsiteX182" fmla="*/ 188129 w 2418259"/>
                <a:gd name="connsiteY182" fmla="*/ 252602 h 548245"/>
                <a:gd name="connsiteX183" fmla="*/ 156696 w 2418259"/>
                <a:gd name="connsiteY183" fmla="*/ 242125 h 548245"/>
                <a:gd name="connsiteX184" fmla="*/ 80496 w 2418259"/>
                <a:gd name="connsiteY184" fmla="*/ 242125 h 548245"/>
                <a:gd name="connsiteX185" fmla="*/ 52874 w 2418259"/>
                <a:gd name="connsiteY185" fmla="*/ 252602 h 548245"/>
                <a:gd name="connsiteX186" fmla="*/ 56684 w 2418259"/>
                <a:gd name="connsiteY186" fmla="*/ 292607 h 548245"/>
                <a:gd name="connsiteX187" fmla="*/ 78591 w 2418259"/>
                <a:gd name="connsiteY187" fmla="*/ 362140 h 548245"/>
                <a:gd name="connsiteX188" fmla="*/ 8106 w 2418259"/>
                <a:gd name="connsiteY188" fmla="*/ 364997 h 548245"/>
                <a:gd name="connsiteX189" fmla="*/ 17631 w 2418259"/>
                <a:gd name="connsiteY189" fmla="*/ 413575 h 548245"/>
                <a:gd name="connsiteX190" fmla="*/ 37634 w 2418259"/>
                <a:gd name="connsiteY190" fmla="*/ 377380 h 548245"/>
                <a:gd name="connsiteX191" fmla="*/ 70971 w 2418259"/>
                <a:gd name="connsiteY191" fmla="*/ 399287 h 548245"/>
                <a:gd name="connsiteX192" fmla="*/ 62399 w 2418259"/>
                <a:gd name="connsiteY192" fmla="*/ 487870 h 548245"/>
                <a:gd name="connsiteX193" fmla="*/ 52874 w 2418259"/>
                <a:gd name="connsiteY193" fmla="*/ 530732 h 548245"/>
                <a:gd name="connsiteX194" fmla="*/ 82401 w 2418259"/>
                <a:gd name="connsiteY194" fmla="*/ 543115 h 548245"/>
                <a:gd name="connsiteX195" fmla="*/ 139551 w 2418259"/>
                <a:gd name="connsiteY195" fmla="*/ 543115 h 548245"/>
                <a:gd name="connsiteX196" fmla="*/ 189081 w 2418259"/>
                <a:gd name="connsiteY196" fmla="*/ 533590 h 548245"/>
                <a:gd name="connsiteX197" fmla="*/ 1297791 w 2418259"/>
                <a:gd name="connsiteY197" fmla="*/ 353567 h 548245"/>
                <a:gd name="connsiteX198" fmla="*/ 1363514 w 2418259"/>
                <a:gd name="connsiteY198" fmla="*/ 290702 h 548245"/>
                <a:gd name="connsiteX199" fmla="*/ 1420664 w 2418259"/>
                <a:gd name="connsiteY199" fmla="*/ 356425 h 548245"/>
                <a:gd name="connsiteX200" fmla="*/ 1420664 w 2418259"/>
                <a:gd name="connsiteY200" fmla="*/ 394525 h 548245"/>
                <a:gd name="connsiteX201" fmla="*/ 1421616 w 2418259"/>
                <a:gd name="connsiteY201" fmla="*/ 394525 h 548245"/>
                <a:gd name="connsiteX202" fmla="*/ 1421616 w 2418259"/>
                <a:gd name="connsiteY202" fmla="*/ 408812 h 548245"/>
                <a:gd name="connsiteX203" fmla="*/ 1357799 w 2418259"/>
                <a:gd name="connsiteY203" fmla="*/ 494537 h 548245"/>
                <a:gd name="connsiteX204" fmla="*/ 1296839 w 2418259"/>
                <a:gd name="connsiteY204" fmla="*/ 410717 h 548245"/>
                <a:gd name="connsiteX205" fmla="*/ 1297791 w 2418259"/>
                <a:gd name="connsiteY205" fmla="*/ 353567 h 54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2418259" h="548245">
                  <a:moveTo>
                    <a:pt x="189081" y="533590"/>
                  </a:moveTo>
                  <a:cubicBezTo>
                    <a:pt x="195749" y="517397"/>
                    <a:pt x="197654" y="496442"/>
                    <a:pt x="174794" y="480250"/>
                  </a:cubicBezTo>
                  <a:cubicBezTo>
                    <a:pt x="160506" y="469772"/>
                    <a:pt x="159554" y="435482"/>
                    <a:pt x="173841" y="424052"/>
                  </a:cubicBezTo>
                  <a:cubicBezTo>
                    <a:pt x="190986" y="409765"/>
                    <a:pt x="223371" y="411670"/>
                    <a:pt x="240516" y="423100"/>
                  </a:cubicBezTo>
                  <a:cubicBezTo>
                    <a:pt x="255756" y="433577"/>
                    <a:pt x="254804" y="466915"/>
                    <a:pt x="240516" y="478345"/>
                  </a:cubicBezTo>
                  <a:cubicBezTo>
                    <a:pt x="220514" y="494537"/>
                    <a:pt x="215751" y="512635"/>
                    <a:pt x="223371" y="530732"/>
                  </a:cubicBezTo>
                  <a:cubicBezTo>
                    <a:pt x="231944" y="552640"/>
                    <a:pt x="256709" y="538352"/>
                    <a:pt x="273854" y="541210"/>
                  </a:cubicBezTo>
                  <a:cubicBezTo>
                    <a:pt x="279569" y="542162"/>
                    <a:pt x="286236" y="541210"/>
                    <a:pt x="292904" y="541210"/>
                  </a:cubicBezTo>
                  <a:cubicBezTo>
                    <a:pt x="370056" y="541210"/>
                    <a:pt x="370056" y="541210"/>
                    <a:pt x="335766" y="476440"/>
                  </a:cubicBezTo>
                  <a:cubicBezTo>
                    <a:pt x="334814" y="473582"/>
                    <a:pt x="333861" y="470725"/>
                    <a:pt x="333861" y="466915"/>
                  </a:cubicBezTo>
                  <a:cubicBezTo>
                    <a:pt x="328146" y="377380"/>
                    <a:pt x="329099" y="289750"/>
                    <a:pt x="391964" y="215455"/>
                  </a:cubicBezTo>
                  <a:cubicBezTo>
                    <a:pt x="410061" y="193547"/>
                    <a:pt x="432921" y="178307"/>
                    <a:pt x="455781" y="182117"/>
                  </a:cubicBezTo>
                  <a:cubicBezTo>
                    <a:pt x="540554" y="198310"/>
                    <a:pt x="623421" y="205930"/>
                    <a:pt x="704384" y="164020"/>
                  </a:cubicBezTo>
                  <a:cubicBezTo>
                    <a:pt x="714861" y="158305"/>
                    <a:pt x="745341" y="167830"/>
                    <a:pt x="745341" y="192595"/>
                  </a:cubicBezTo>
                  <a:cubicBezTo>
                    <a:pt x="744389" y="223075"/>
                    <a:pt x="720576" y="193547"/>
                    <a:pt x="710099" y="203072"/>
                  </a:cubicBezTo>
                  <a:cubicBezTo>
                    <a:pt x="713909" y="216407"/>
                    <a:pt x="716766" y="225932"/>
                    <a:pt x="735816" y="221170"/>
                  </a:cubicBezTo>
                  <a:cubicBezTo>
                    <a:pt x="752961" y="217360"/>
                    <a:pt x="757724" y="205930"/>
                    <a:pt x="762486" y="192595"/>
                  </a:cubicBezTo>
                  <a:cubicBezTo>
                    <a:pt x="766296" y="180212"/>
                    <a:pt x="762486" y="173545"/>
                    <a:pt x="752009" y="164972"/>
                  </a:cubicBezTo>
                  <a:cubicBezTo>
                    <a:pt x="718671" y="138302"/>
                    <a:pt x="677714" y="156400"/>
                    <a:pt x="628184" y="147827"/>
                  </a:cubicBezTo>
                  <a:cubicBezTo>
                    <a:pt x="667236" y="137350"/>
                    <a:pt x="686286" y="117347"/>
                    <a:pt x="716766" y="126872"/>
                  </a:cubicBezTo>
                  <a:cubicBezTo>
                    <a:pt x="799634" y="153542"/>
                    <a:pt x="881549" y="184975"/>
                    <a:pt x="970131" y="183070"/>
                  </a:cubicBezTo>
                  <a:cubicBezTo>
                    <a:pt x="1000611" y="182117"/>
                    <a:pt x="1005374" y="219265"/>
                    <a:pt x="994896" y="224027"/>
                  </a:cubicBezTo>
                  <a:cubicBezTo>
                    <a:pt x="943461" y="251650"/>
                    <a:pt x="949176" y="277367"/>
                    <a:pt x="986324" y="311657"/>
                  </a:cubicBezTo>
                  <a:cubicBezTo>
                    <a:pt x="991086" y="316420"/>
                    <a:pt x="988229" y="329755"/>
                    <a:pt x="988229" y="339280"/>
                  </a:cubicBezTo>
                  <a:cubicBezTo>
                    <a:pt x="988229" y="370712"/>
                    <a:pt x="989181" y="403097"/>
                    <a:pt x="988229" y="434530"/>
                  </a:cubicBezTo>
                  <a:cubicBezTo>
                    <a:pt x="987276" y="454532"/>
                    <a:pt x="995849" y="478345"/>
                    <a:pt x="966321" y="489775"/>
                  </a:cubicBezTo>
                  <a:cubicBezTo>
                    <a:pt x="952986" y="495490"/>
                    <a:pt x="958701" y="516445"/>
                    <a:pt x="961559" y="529780"/>
                  </a:cubicBezTo>
                  <a:cubicBezTo>
                    <a:pt x="965369" y="547877"/>
                    <a:pt x="981561" y="540257"/>
                    <a:pt x="992991" y="540257"/>
                  </a:cubicBezTo>
                  <a:cubicBezTo>
                    <a:pt x="1048236" y="541210"/>
                    <a:pt x="1104434" y="541210"/>
                    <a:pt x="1159679" y="540257"/>
                  </a:cubicBezTo>
                  <a:cubicBezTo>
                    <a:pt x="1174919" y="540257"/>
                    <a:pt x="1204446" y="553592"/>
                    <a:pt x="1200636" y="519302"/>
                  </a:cubicBezTo>
                  <a:cubicBezTo>
                    <a:pt x="1197779" y="495490"/>
                    <a:pt x="1220639" y="460247"/>
                    <a:pt x="1186349" y="449770"/>
                  </a:cubicBezTo>
                  <a:cubicBezTo>
                    <a:pt x="1169204" y="445007"/>
                    <a:pt x="1131104" y="425957"/>
                    <a:pt x="1121579" y="469772"/>
                  </a:cubicBezTo>
                  <a:cubicBezTo>
                    <a:pt x="1117769" y="486917"/>
                    <a:pt x="1104434" y="485012"/>
                    <a:pt x="1092051" y="485012"/>
                  </a:cubicBezTo>
                  <a:cubicBezTo>
                    <a:pt x="1072049" y="485012"/>
                    <a:pt x="1074906" y="470725"/>
                    <a:pt x="1074906" y="458342"/>
                  </a:cubicBezTo>
                  <a:cubicBezTo>
                    <a:pt x="1074906" y="427862"/>
                    <a:pt x="1073954" y="398335"/>
                    <a:pt x="1074906" y="367855"/>
                  </a:cubicBezTo>
                  <a:cubicBezTo>
                    <a:pt x="1075859" y="345947"/>
                    <a:pt x="1068239" y="322135"/>
                    <a:pt x="1079669" y="302132"/>
                  </a:cubicBezTo>
                  <a:cubicBezTo>
                    <a:pt x="1109196" y="252602"/>
                    <a:pt x="1110149" y="252602"/>
                    <a:pt x="1055856" y="238315"/>
                  </a:cubicBezTo>
                  <a:cubicBezTo>
                    <a:pt x="1041569" y="234505"/>
                    <a:pt x="1037759" y="224980"/>
                    <a:pt x="1036806" y="214502"/>
                  </a:cubicBezTo>
                  <a:cubicBezTo>
                    <a:pt x="1035854" y="198310"/>
                    <a:pt x="1050141" y="205930"/>
                    <a:pt x="1056809" y="206882"/>
                  </a:cubicBezTo>
                  <a:cubicBezTo>
                    <a:pt x="1073954" y="209740"/>
                    <a:pt x="1087289" y="202120"/>
                    <a:pt x="1102529" y="196405"/>
                  </a:cubicBezTo>
                  <a:cubicBezTo>
                    <a:pt x="1136819" y="184022"/>
                    <a:pt x="1173966" y="179260"/>
                    <a:pt x="1199684" y="206882"/>
                  </a:cubicBezTo>
                  <a:cubicBezTo>
                    <a:pt x="1225401" y="234505"/>
                    <a:pt x="1260644" y="262127"/>
                    <a:pt x="1227306" y="312610"/>
                  </a:cubicBezTo>
                  <a:cubicBezTo>
                    <a:pt x="1216829" y="328802"/>
                    <a:pt x="1191111" y="350710"/>
                    <a:pt x="1197779" y="364997"/>
                  </a:cubicBezTo>
                  <a:cubicBezTo>
                    <a:pt x="1211114" y="394525"/>
                    <a:pt x="1212066" y="425957"/>
                    <a:pt x="1221591" y="456437"/>
                  </a:cubicBezTo>
                  <a:cubicBezTo>
                    <a:pt x="1239689" y="514540"/>
                    <a:pt x="1279694" y="544067"/>
                    <a:pt x="1351131" y="547877"/>
                  </a:cubicBezTo>
                  <a:cubicBezTo>
                    <a:pt x="1422569" y="551687"/>
                    <a:pt x="1476861" y="525970"/>
                    <a:pt x="1496864" y="471677"/>
                  </a:cubicBezTo>
                  <a:cubicBezTo>
                    <a:pt x="1517819" y="416432"/>
                    <a:pt x="1521629" y="356425"/>
                    <a:pt x="1494006" y="304990"/>
                  </a:cubicBezTo>
                  <a:cubicBezTo>
                    <a:pt x="1470194" y="263080"/>
                    <a:pt x="1483529" y="248792"/>
                    <a:pt x="1518771" y="235457"/>
                  </a:cubicBezTo>
                  <a:cubicBezTo>
                    <a:pt x="1518771" y="235457"/>
                    <a:pt x="1518771" y="235457"/>
                    <a:pt x="1518771" y="235457"/>
                  </a:cubicBezTo>
                  <a:cubicBezTo>
                    <a:pt x="1563539" y="204977"/>
                    <a:pt x="1608306" y="177355"/>
                    <a:pt x="1665456" y="199262"/>
                  </a:cubicBezTo>
                  <a:cubicBezTo>
                    <a:pt x="1717844" y="218312"/>
                    <a:pt x="1767374" y="206882"/>
                    <a:pt x="1815951" y="184975"/>
                  </a:cubicBezTo>
                  <a:cubicBezTo>
                    <a:pt x="1830239" y="178307"/>
                    <a:pt x="1846431" y="164972"/>
                    <a:pt x="1864529" y="177355"/>
                  </a:cubicBezTo>
                  <a:cubicBezTo>
                    <a:pt x="1873101" y="183070"/>
                    <a:pt x="1888341" y="184022"/>
                    <a:pt x="1888341" y="196405"/>
                  </a:cubicBezTo>
                  <a:cubicBezTo>
                    <a:pt x="1888341" y="209740"/>
                    <a:pt x="1875959" y="209740"/>
                    <a:pt x="1864529" y="210692"/>
                  </a:cubicBezTo>
                  <a:cubicBezTo>
                    <a:pt x="1851194" y="211645"/>
                    <a:pt x="1861671" y="221170"/>
                    <a:pt x="1864529" y="226885"/>
                  </a:cubicBezTo>
                  <a:cubicBezTo>
                    <a:pt x="1867386" y="226885"/>
                    <a:pt x="1870244" y="227837"/>
                    <a:pt x="1873101" y="227837"/>
                  </a:cubicBezTo>
                  <a:lnTo>
                    <a:pt x="1873101" y="227837"/>
                  </a:lnTo>
                  <a:cubicBezTo>
                    <a:pt x="1894056" y="230695"/>
                    <a:pt x="1904534" y="220217"/>
                    <a:pt x="1908344" y="200215"/>
                  </a:cubicBezTo>
                  <a:cubicBezTo>
                    <a:pt x="1913106" y="177355"/>
                    <a:pt x="1895961" y="174497"/>
                    <a:pt x="1882626" y="166877"/>
                  </a:cubicBezTo>
                  <a:cubicBezTo>
                    <a:pt x="1845479" y="145922"/>
                    <a:pt x="1808331" y="168782"/>
                    <a:pt x="1770231" y="166877"/>
                  </a:cubicBezTo>
                  <a:cubicBezTo>
                    <a:pt x="1781661" y="137350"/>
                    <a:pt x="1809284" y="134492"/>
                    <a:pt x="1833096" y="132587"/>
                  </a:cubicBezTo>
                  <a:cubicBezTo>
                    <a:pt x="1866434" y="129730"/>
                    <a:pt x="1896914" y="146875"/>
                    <a:pt x="1928346" y="157352"/>
                  </a:cubicBezTo>
                  <a:cubicBezTo>
                    <a:pt x="1989306" y="177355"/>
                    <a:pt x="2050266" y="191642"/>
                    <a:pt x="2114084" y="191642"/>
                  </a:cubicBezTo>
                  <a:cubicBezTo>
                    <a:pt x="2135039" y="191642"/>
                    <a:pt x="2141706" y="204977"/>
                    <a:pt x="2143611" y="222122"/>
                  </a:cubicBezTo>
                  <a:cubicBezTo>
                    <a:pt x="2145516" y="246887"/>
                    <a:pt x="2125514" y="238315"/>
                    <a:pt x="2113131" y="239267"/>
                  </a:cubicBezTo>
                  <a:cubicBezTo>
                    <a:pt x="2055981" y="240220"/>
                    <a:pt x="1998831" y="239267"/>
                    <a:pt x="1941681" y="240220"/>
                  </a:cubicBezTo>
                  <a:cubicBezTo>
                    <a:pt x="1930251" y="240220"/>
                    <a:pt x="1913106" y="235457"/>
                    <a:pt x="1911201" y="253555"/>
                  </a:cubicBezTo>
                  <a:cubicBezTo>
                    <a:pt x="1910249" y="266890"/>
                    <a:pt x="1902629" y="286892"/>
                    <a:pt x="1917869" y="292607"/>
                  </a:cubicBezTo>
                  <a:cubicBezTo>
                    <a:pt x="1949301" y="304037"/>
                    <a:pt x="1939776" y="327850"/>
                    <a:pt x="1940729" y="347852"/>
                  </a:cubicBezTo>
                  <a:cubicBezTo>
                    <a:pt x="1941681" y="374522"/>
                    <a:pt x="1942634" y="402145"/>
                    <a:pt x="1940729" y="428815"/>
                  </a:cubicBezTo>
                  <a:cubicBezTo>
                    <a:pt x="1938824" y="451675"/>
                    <a:pt x="1952159" y="479297"/>
                    <a:pt x="1915964" y="491680"/>
                  </a:cubicBezTo>
                  <a:cubicBezTo>
                    <a:pt x="1904534" y="495490"/>
                    <a:pt x="1909296" y="518350"/>
                    <a:pt x="1912154" y="531685"/>
                  </a:cubicBezTo>
                  <a:cubicBezTo>
                    <a:pt x="1915011" y="546925"/>
                    <a:pt x="1930251" y="541210"/>
                    <a:pt x="1939776" y="541210"/>
                  </a:cubicBezTo>
                  <a:cubicBezTo>
                    <a:pt x="2001689" y="541210"/>
                    <a:pt x="2063601" y="541210"/>
                    <a:pt x="2125514" y="542162"/>
                  </a:cubicBezTo>
                  <a:cubicBezTo>
                    <a:pt x="2145516" y="542162"/>
                    <a:pt x="2155994" y="536447"/>
                    <a:pt x="2152184" y="515492"/>
                  </a:cubicBezTo>
                  <a:cubicBezTo>
                    <a:pt x="2149326" y="499300"/>
                    <a:pt x="2161709" y="473582"/>
                    <a:pt x="2144564" y="467867"/>
                  </a:cubicBezTo>
                  <a:cubicBezTo>
                    <a:pt x="2122656" y="460247"/>
                    <a:pt x="2092176" y="453580"/>
                    <a:pt x="2073126" y="474535"/>
                  </a:cubicBezTo>
                  <a:cubicBezTo>
                    <a:pt x="2058839" y="489775"/>
                    <a:pt x="2042646" y="491680"/>
                    <a:pt x="2032169" y="484060"/>
                  </a:cubicBezTo>
                  <a:cubicBezTo>
                    <a:pt x="2015976" y="473582"/>
                    <a:pt x="2027406" y="451675"/>
                    <a:pt x="2025501" y="435482"/>
                  </a:cubicBezTo>
                  <a:cubicBezTo>
                    <a:pt x="2023596" y="414527"/>
                    <a:pt x="2039789" y="417385"/>
                    <a:pt x="2051219" y="419290"/>
                  </a:cubicBezTo>
                  <a:cubicBezTo>
                    <a:pt x="2071221" y="421195"/>
                    <a:pt x="2079794" y="414527"/>
                    <a:pt x="2078841" y="393572"/>
                  </a:cubicBezTo>
                  <a:cubicBezTo>
                    <a:pt x="2077889" y="375475"/>
                    <a:pt x="2076936" y="362140"/>
                    <a:pt x="2053124" y="364997"/>
                  </a:cubicBezTo>
                  <a:cubicBezTo>
                    <a:pt x="2038836" y="366902"/>
                    <a:pt x="2021691" y="366902"/>
                    <a:pt x="2025501" y="344995"/>
                  </a:cubicBezTo>
                  <a:cubicBezTo>
                    <a:pt x="2027406" y="328802"/>
                    <a:pt x="2015024" y="307847"/>
                    <a:pt x="2035026" y="298322"/>
                  </a:cubicBezTo>
                  <a:cubicBezTo>
                    <a:pt x="2046456" y="292607"/>
                    <a:pt x="2059791" y="297370"/>
                    <a:pt x="2072174" y="308800"/>
                  </a:cubicBezTo>
                  <a:cubicBezTo>
                    <a:pt x="2104559" y="338327"/>
                    <a:pt x="2145516" y="323087"/>
                    <a:pt x="2151231" y="281177"/>
                  </a:cubicBezTo>
                  <a:cubicBezTo>
                    <a:pt x="2152184" y="273557"/>
                    <a:pt x="2150279" y="264032"/>
                    <a:pt x="2158851" y="261175"/>
                  </a:cubicBezTo>
                  <a:cubicBezTo>
                    <a:pt x="2161709" y="260222"/>
                    <a:pt x="2171234" y="263080"/>
                    <a:pt x="2171234" y="264032"/>
                  </a:cubicBezTo>
                  <a:cubicBezTo>
                    <a:pt x="2174091" y="297370"/>
                    <a:pt x="2217906" y="311657"/>
                    <a:pt x="2206476" y="353567"/>
                  </a:cubicBezTo>
                  <a:cubicBezTo>
                    <a:pt x="2199809" y="378332"/>
                    <a:pt x="2205524" y="406907"/>
                    <a:pt x="2204571" y="434530"/>
                  </a:cubicBezTo>
                  <a:cubicBezTo>
                    <a:pt x="2203619" y="456437"/>
                    <a:pt x="2213144" y="481202"/>
                    <a:pt x="2180759" y="493585"/>
                  </a:cubicBezTo>
                  <a:cubicBezTo>
                    <a:pt x="2167424" y="498347"/>
                    <a:pt x="2174091" y="520255"/>
                    <a:pt x="2175996" y="533590"/>
                  </a:cubicBezTo>
                  <a:cubicBezTo>
                    <a:pt x="2178854" y="548830"/>
                    <a:pt x="2193141" y="544067"/>
                    <a:pt x="2203619" y="544067"/>
                  </a:cubicBezTo>
                  <a:cubicBezTo>
                    <a:pt x="2263626" y="544067"/>
                    <a:pt x="2324586" y="542162"/>
                    <a:pt x="2384594" y="545020"/>
                  </a:cubicBezTo>
                  <a:cubicBezTo>
                    <a:pt x="2419836" y="546925"/>
                    <a:pt x="2416026" y="526922"/>
                    <a:pt x="2417931" y="504062"/>
                  </a:cubicBezTo>
                  <a:cubicBezTo>
                    <a:pt x="2419836" y="476440"/>
                    <a:pt x="2414121" y="461200"/>
                    <a:pt x="2382689" y="466915"/>
                  </a:cubicBezTo>
                  <a:cubicBezTo>
                    <a:pt x="2365544" y="469772"/>
                    <a:pt x="2345541" y="459295"/>
                    <a:pt x="2333159" y="483107"/>
                  </a:cubicBezTo>
                  <a:cubicBezTo>
                    <a:pt x="2327444" y="494537"/>
                    <a:pt x="2308394" y="493585"/>
                    <a:pt x="2297916" y="485965"/>
                  </a:cubicBezTo>
                  <a:cubicBezTo>
                    <a:pt x="2281724" y="473582"/>
                    <a:pt x="2293154" y="453580"/>
                    <a:pt x="2290296" y="437387"/>
                  </a:cubicBezTo>
                  <a:cubicBezTo>
                    <a:pt x="2288391" y="425957"/>
                    <a:pt x="2295059" y="420242"/>
                    <a:pt x="2307441" y="420242"/>
                  </a:cubicBezTo>
                  <a:cubicBezTo>
                    <a:pt x="2325539" y="420242"/>
                    <a:pt x="2345541" y="426910"/>
                    <a:pt x="2344589" y="394525"/>
                  </a:cubicBezTo>
                  <a:cubicBezTo>
                    <a:pt x="2344589" y="364997"/>
                    <a:pt x="2329349" y="364045"/>
                    <a:pt x="2309346" y="365950"/>
                  </a:cubicBezTo>
                  <a:cubicBezTo>
                    <a:pt x="2295059" y="366902"/>
                    <a:pt x="2289344" y="358330"/>
                    <a:pt x="2290296" y="344995"/>
                  </a:cubicBezTo>
                  <a:cubicBezTo>
                    <a:pt x="2292201" y="329755"/>
                    <a:pt x="2283629" y="310705"/>
                    <a:pt x="2296011" y="300227"/>
                  </a:cubicBezTo>
                  <a:cubicBezTo>
                    <a:pt x="2304584" y="292607"/>
                    <a:pt x="2325539" y="292607"/>
                    <a:pt x="2330301" y="303085"/>
                  </a:cubicBezTo>
                  <a:cubicBezTo>
                    <a:pt x="2344589" y="330707"/>
                    <a:pt x="2368401" y="319277"/>
                    <a:pt x="2388404" y="322135"/>
                  </a:cubicBezTo>
                  <a:cubicBezTo>
                    <a:pt x="2423646" y="326897"/>
                    <a:pt x="2416026" y="301180"/>
                    <a:pt x="2416026" y="282130"/>
                  </a:cubicBezTo>
                  <a:cubicBezTo>
                    <a:pt x="2416026" y="262127"/>
                    <a:pt x="2422694" y="240220"/>
                    <a:pt x="2387451" y="242125"/>
                  </a:cubicBezTo>
                  <a:cubicBezTo>
                    <a:pt x="2332206" y="244982"/>
                    <a:pt x="2276009" y="243077"/>
                    <a:pt x="2220764" y="243077"/>
                  </a:cubicBezTo>
                  <a:cubicBezTo>
                    <a:pt x="2208381" y="243077"/>
                    <a:pt x="2188379" y="247840"/>
                    <a:pt x="2185521" y="235457"/>
                  </a:cubicBezTo>
                  <a:cubicBezTo>
                    <a:pt x="2174091" y="190690"/>
                    <a:pt x="2137896" y="174497"/>
                    <a:pt x="2102654" y="155447"/>
                  </a:cubicBezTo>
                  <a:cubicBezTo>
                    <a:pt x="2093129" y="150685"/>
                    <a:pt x="2087414" y="139255"/>
                    <a:pt x="2079794" y="131635"/>
                  </a:cubicBezTo>
                  <a:cubicBezTo>
                    <a:pt x="2069316" y="121157"/>
                    <a:pt x="2077889" y="114490"/>
                    <a:pt x="2084556" y="108775"/>
                  </a:cubicBezTo>
                  <a:cubicBezTo>
                    <a:pt x="2090271" y="103060"/>
                    <a:pt x="2097891" y="92582"/>
                    <a:pt x="2105511" y="107822"/>
                  </a:cubicBezTo>
                  <a:cubicBezTo>
                    <a:pt x="2113131" y="124967"/>
                    <a:pt x="2118846" y="114490"/>
                    <a:pt x="2122656" y="105917"/>
                  </a:cubicBezTo>
                  <a:cubicBezTo>
                    <a:pt x="2128371" y="94487"/>
                    <a:pt x="2122656" y="87820"/>
                    <a:pt x="2110274" y="87820"/>
                  </a:cubicBezTo>
                  <a:cubicBezTo>
                    <a:pt x="2091224" y="86867"/>
                    <a:pt x="2075984" y="85915"/>
                    <a:pt x="2058839" y="102107"/>
                  </a:cubicBezTo>
                  <a:cubicBezTo>
                    <a:pt x="2035026" y="124015"/>
                    <a:pt x="2061696" y="138302"/>
                    <a:pt x="2066459" y="161162"/>
                  </a:cubicBezTo>
                  <a:cubicBezTo>
                    <a:pt x="1975019" y="130682"/>
                    <a:pt x="1883579" y="118300"/>
                    <a:pt x="1841669" y="20192"/>
                  </a:cubicBezTo>
                  <a:cubicBezTo>
                    <a:pt x="1831191" y="-5525"/>
                    <a:pt x="1808331" y="19240"/>
                    <a:pt x="1792139" y="22097"/>
                  </a:cubicBezTo>
                  <a:cubicBezTo>
                    <a:pt x="1768326" y="26860"/>
                    <a:pt x="1775946" y="42100"/>
                    <a:pt x="1780709" y="58292"/>
                  </a:cubicBezTo>
                  <a:cubicBezTo>
                    <a:pt x="1802616" y="36385"/>
                    <a:pt x="1824524" y="16382"/>
                    <a:pt x="1834049" y="61150"/>
                  </a:cubicBezTo>
                  <a:cubicBezTo>
                    <a:pt x="1839764" y="87820"/>
                    <a:pt x="1865481" y="88772"/>
                    <a:pt x="1879769" y="109727"/>
                  </a:cubicBezTo>
                  <a:cubicBezTo>
                    <a:pt x="1812141" y="102107"/>
                    <a:pt x="1756896" y="115442"/>
                    <a:pt x="1717844" y="171640"/>
                  </a:cubicBezTo>
                  <a:cubicBezTo>
                    <a:pt x="1703556" y="192595"/>
                    <a:pt x="1681649" y="175450"/>
                    <a:pt x="1665456" y="171640"/>
                  </a:cubicBezTo>
                  <a:cubicBezTo>
                    <a:pt x="1648311" y="167830"/>
                    <a:pt x="1663551" y="153542"/>
                    <a:pt x="1663551" y="144017"/>
                  </a:cubicBezTo>
                  <a:cubicBezTo>
                    <a:pt x="1664504" y="120205"/>
                    <a:pt x="1683554" y="95440"/>
                    <a:pt x="1658789" y="69722"/>
                  </a:cubicBezTo>
                  <a:cubicBezTo>
                    <a:pt x="1654979" y="93535"/>
                    <a:pt x="1646406" y="112585"/>
                    <a:pt x="1638786" y="132587"/>
                  </a:cubicBezTo>
                  <a:cubicBezTo>
                    <a:pt x="1631166" y="154495"/>
                    <a:pt x="1617831" y="155447"/>
                    <a:pt x="1598781" y="154495"/>
                  </a:cubicBezTo>
                  <a:cubicBezTo>
                    <a:pt x="1577826" y="153542"/>
                    <a:pt x="1577826" y="142112"/>
                    <a:pt x="1576874" y="125920"/>
                  </a:cubicBezTo>
                  <a:cubicBezTo>
                    <a:pt x="1576874" y="104965"/>
                    <a:pt x="1562586" y="88772"/>
                    <a:pt x="1544489" y="84010"/>
                  </a:cubicBezTo>
                  <a:cubicBezTo>
                    <a:pt x="1528296" y="80200"/>
                    <a:pt x="1509246" y="85915"/>
                    <a:pt x="1507341" y="113537"/>
                  </a:cubicBezTo>
                  <a:cubicBezTo>
                    <a:pt x="1549251" y="88772"/>
                    <a:pt x="1552109" y="118300"/>
                    <a:pt x="1554014" y="146875"/>
                  </a:cubicBezTo>
                  <a:cubicBezTo>
                    <a:pt x="1557824" y="203072"/>
                    <a:pt x="1510199" y="206882"/>
                    <a:pt x="1474956" y="216407"/>
                  </a:cubicBezTo>
                  <a:cubicBezTo>
                    <a:pt x="1454954" y="222122"/>
                    <a:pt x="1420664" y="246887"/>
                    <a:pt x="1412091" y="223075"/>
                  </a:cubicBezTo>
                  <a:cubicBezTo>
                    <a:pt x="1398756" y="186880"/>
                    <a:pt x="1440666" y="183070"/>
                    <a:pt x="1466384" y="172592"/>
                  </a:cubicBezTo>
                  <a:cubicBezTo>
                    <a:pt x="1468289" y="171640"/>
                    <a:pt x="1468289" y="167830"/>
                    <a:pt x="1470194" y="164972"/>
                  </a:cubicBezTo>
                  <a:cubicBezTo>
                    <a:pt x="1447334" y="152590"/>
                    <a:pt x="1431141" y="172592"/>
                    <a:pt x="1412091" y="176402"/>
                  </a:cubicBezTo>
                  <a:cubicBezTo>
                    <a:pt x="1376849" y="196405"/>
                    <a:pt x="1354941" y="244982"/>
                    <a:pt x="1298744" y="224027"/>
                  </a:cubicBezTo>
                  <a:cubicBezTo>
                    <a:pt x="1323509" y="193547"/>
                    <a:pt x="1323509" y="159257"/>
                    <a:pt x="1320651" y="123062"/>
                  </a:cubicBezTo>
                  <a:cubicBezTo>
                    <a:pt x="1318746" y="96392"/>
                    <a:pt x="1299696" y="90677"/>
                    <a:pt x="1279694" y="86867"/>
                  </a:cubicBezTo>
                  <a:cubicBezTo>
                    <a:pt x="1276836" y="85915"/>
                    <a:pt x="1272074" y="91630"/>
                    <a:pt x="1269216" y="95440"/>
                  </a:cubicBezTo>
                  <a:cubicBezTo>
                    <a:pt x="1265406" y="100202"/>
                    <a:pt x="1271121" y="102107"/>
                    <a:pt x="1273979" y="104965"/>
                  </a:cubicBezTo>
                  <a:cubicBezTo>
                    <a:pt x="1314936" y="136397"/>
                    <a:pt x="1313031" y="161162"/>
                    <a:pt x="1265406" y="199262"/>
                  </a:cubicBezTo>
                  <a:cubicBezTo>
                    <a:pt x="1251119" y="217360"/>
                    <a:pt x="1238736" y="230695"/>
                    <a:pt x="1219686" y="203072"/>
                  </a:cubicBezTo>
                  <a:cubicBezTo>
                    <a:pt x="1193016" y="163067"/>
                    <a:pt x="1152059" y="156400"/>
                    <a:pt x="1112054" y="175450"/>
                  </a:cubicBezTo>
                  <a:cubicBezTo>
                    <a:pt x="1084431" y="187832"/>
                    <a:pt x="1085384" y="170687"/>
                    <a:pt x="1081574" y="155447"/>
                  </a:cubicBezTo>
                  <a:cubicBezTo>
                    <a:pt x="1067286" y="164020"/>
                    <a:pt x="1068239" y="197357"/>
                    <a:pt x="1054904" y="188785"/>
                  </a:cubicBezTo>
                  <a:cubicBezTo>
                    <a:pt x="1016804" y="164020"/>
                    <a:pt x="963464" y="169735"/>
                    <a:pt x="933936" y="129730"/>
                  </a:cubicBezTo>
                  <a:cubicBezTo>
                    <a:pt x="928221" y="122110"/>
                    <a:pt x="912029" y="118300"/>
                    <a:pt x="924411" y="104012"/>
                  </a:cubicBezTo>
                  <a:cubicBezTo>
                    <a:pt x="934889" y="91630"/>
                    <a:pt x="946319" y="84010"/>
                    <a:pt x="959654" y="99250"/>
                  </a:cubicBezTo>
                  <a:cubicBezTo>
                    <a:pt x="965369" y="106870"/>
                    <a:pt x="968226" y="112585"/>
                    <a:pt x="975846" y="103060"/>
                  </a:cubicBezTo>
                  <a:cubicBezTo>
                    <a:pt x="978704" y="99250"/>
                    <a:pt x="979656" y="94487"/>
                    <a:pt x="980609" y="89725"/>
                  </a:cubicBezTo>
                  <a:cubicBezTo>
                    <a:pt x="981561" y="78295"/>
                    <a:pt x="972989" y="78295"/>
                    <a:pt x="965369" y="77342"/>
                  </a:cubicBezTo>
                  <a:cubicBezTo>
                    <a:pt x="944414" y="74485"/>
                    <a:pt x="927269" y="78295"/>
                    <a:pt x="909171" y="92582"/>
                  </a:cubicBezTo>
                  <a:cubicBezTo>
                    <a:pt x="884406" y="109727"/>
                    <a:pt x="905361" y="126872"/>
                    <a:pt x="906314" y="142112"/>
                  </a:cubicBezTo>
                  <a:cubicBezTo>
                    <a:pt x="817731" y="132587"/>
                    <a:pt x="756771" y="84962"/>
                    <a:pt x="709146" y="18287"/>
                  </a:cubicBezTo>
                  <a:cubicBezTo>
                    <a:pt x="698669" y="3047"/>
                    <a:pt x="687239" y="-5525"/>
                    <a:pt x="670094" y="4000"/>
                  </a:cubicBezTo>
                  <a:cubicBezTo>
                    <a:pt x="653901" y="13525"/>
                    <a:pt x="621516" y="6857"/>
                    <a:pt x="630089" y="44005"/>
                  </a:cubicBezTo>
                  <a:cubicBezTo>
                    <a:pt x="676761" y="3047"/>
                    <a:pt x="678666" y="4000"/>
                    <a:pt x="739626" y="107822"/>
                  </a:cubicBezTo>
                  <a:cubicBezTo>
                    <a:pt x="668189" y="87820"/>
                    <a:pt x="613896" y="106870"/>
                    <a:pt x="571986" y="164020"/>
                  </a:cubicBezTo>
                  <a:cubicBezTo>
                    <a:pt x="559604" y="181165"/>
                    <a:pt x="538649" y="166877"/>
                    <a:pt x="523409" y="162115"/>
                  </a:cubicBezTo>
                  <a:cubicBezTo>
                    <a:pt x="505311" y="157352"/>
                    <a:pt x="518646" y="141160"/>
                    <a:pt x="520551" y="129730"/>
                  </a:cubicBezTo>
                  <a:cubicBezTo>
                    <a:pt x="524361" y="106870"/>
                    <a:pt x="534839" y="84010"/>
                    <a:pt x="516741" y="60197"/>
                  </a:cubicBezTo>
                  <a:cubicBezTo>
                    <a:pt x="510074" y="85915"/>
                    <a:pt x="508169" y="111632"/>
                    <a:pt x="492929" y="132587"/>
                  </a:cubicBezTo>
                  <a:cubicBezTo>
                    <a:pt x="475784" y="157352"/>
                    <a:pt x="452924" y="143065"/>
                    <a:pt x="431969" y="144970"/>
                  </a:cubicBezTo>
                  <a:cubicBezTo>
                    <a:pt x="421491" y="145922"/>
                    <a:pt x="417681" y="137350"/>
                    <a:pt x="420539" y="128777"/>
                  </a:cubicBezTo>
                  <a:cubicBezTo>
                    <a:pt x="438636" y="80200"/>
                    <a:pt x="398631" y="53530"/>
                    <a:pt x="381486" y="18287"/>
                  </a:cubicBezTo>
                  <a:cubicBezTo>
                    <a:pt x="367199" y="-11240"/>
                    <a:pt x="353864" y="7810"/>
                    <a:pt x="336719" y="15430"/>
                  </a:cubicBezTo>
                  <a:cubicBezTo>
                    <a:pt x="313859" y="26860"/>
                    <a:pt x="315764" y="44005"/>
                    <a:pt x="322431" y="63055"/>
                  </a:cubicBezTo>
                  <a:cubicBezTo>
                    <a:pt x="325289" y="69722"/>
                    <a:pt x="331956" y="70675"/>
                    <a:pt x="338624" y="68770"/>
                  </a:cubicBezTo>
                  <a:cubicBezTo>
                    <a:pt x="355769" y="64960"/>
                    <a:pt x="343386" y="60197"/>
                    <a:pt x="338624" y="55435"/>
                  </a:cubicBezTo>
                  <a:cubicBezTo>
                    <a:pt x="331004" y="46862"/>
                    <a:pt x="331004" y="38290"/>
                    <a:pt x="342434" y="32575"/>
                  </a:cubicBezTo>
                  <a:cubicBezTo>
                    <a:pt x="351959" y="27812"/>
                    <a:pt x="360531" y="29717"/>
                    <a:pt x="367199" y="39242"/>
                  </a:cubicBezTo>
                  <a:cubicBezTo>
                    <a:pt x="382439" y="62102"/>
                    <a:pt x="396726" y="84010"/>
                    <a:pt x="390059" y="113537"/>
                  </a:cubicBezTo>
                  <a:cubicBezTo>
                    <a:pt x="383391" y="143065"/>
                    <a:pt x="357674" y="134492"/>
                    <a:pt x="335766" y="137350"/>
                  </a:cubicBezTo>
                  <a:cubicBezTo>
                    <a:pt x="363389" y="179260"/>
                    <a:pt x="348149" y="205930"/>
                    <a:pt x="311001" y="223075"/>
                  </a:cubicBezTo>
                  <a:cubicBezTo>
                    <a:pt x="293856" y="230695"/>
                    <a:pt x="275759" y="238315"/>
                    <a:pt x="257661" y="241172"/>
                  </a:cubicBezTo>
                  <a:cubicBezTo>
                    <a:pt x="212894" y="248792"/>
                    <a:pt x="207179" y="263080"/>
                    <a:pt x="235754" y="301180"/>
                  </a:cubicBezTo>
                  <a:cubicBezTo>
                    <a:pt x="251946" y="322135"/>
                    <a:pt x="248136" y="364045"/>
                    <a:pt x="229086" y="364045"/>
                  </a:cubicBezTo>
                  <a:cubicBezTo>
                    <a:pt x="208131" y="364045"/>
                    <a:pt x="179556" y="377380"/>
                    <a:pt x="168126" y="355472"/>
                  </a:cubicBezTo>
                  <a:cubicBezTo>
                    <a:pt x="160506" y="340232"/>
                    <a:pt x="155744" y="312610"/>
                    <a:pt x="181461" y="296417"/>
                  </a:cubicBezTo>
                  <a:cubicBezTo>
                    <a:pt x="197654" y="285940"/>
                    <a:pt x="190034" y="266890"/>
                    <a:pt x="188129" y="252602"/>
                  </a:cubicBezTo>
                  <a:cubicBezTo>
                    <a:pt x="185271" y="235457"/>
                    <a:pt x="168126" y="242125"/>
                    <a:pt x="156696" y="242125"/>
                  </a:cubicBezTo>
                  <a:cubicBezTo>
                    <a:pt x="130979" y="241172"/>
                    <a:pt x="106214" y="241172"/>
                    <a:pt x="80496" y="242125"/>
                  </a:cubicBezTo>
                  <a:cubicBezTo>
                    <a:pt x="70019" y="242125"/>
                    <a:pt x="55731" y="237362"/>
                    <a:pt x="52874" y="252602"/>
                  </a:cubicBezTo>
                  <a:cubicBezTo>
                    <a:pt x="50016" y="265937"/>
                    <a:pt x="45254" y="287845"/>
                    <a:pt x="56684" y="292607"/>
                  </a:cubicBezTo>
                  <a:cubicBezTo>
                    <a:pt x="93831" y="308800"/>
                    <a:pt x="74781" y="336422"/>
                    <a:pt x="78591" y="362140"/>
                  </a:cubicBezTo>
                  <a:cubicBezTo>
                    <a:pt x="45254" y="348805"/>
                    <a:pt x="17631" y="348805"/>
                    <a:pt x="8106" y="364997"/>
                  </a:cubicBezTo>
                  <a:cubicBezTo>
                    <a:pt x="-466" y="379285"/>
                    <a:pt x="-8086" y="396430"/>
                    <a:pt x="17631" y="413575"/>
                  </a:cubicBezTo>
                  <a:cubicBezTo>
                    <a:pt x="15726" y="394525"/>
                    <a:pt x="18584" y="378332"/>
                    <a:pt x="37634" y="377380"/>
                  </a:cubicBezTo>
                  <a:cubicBezTo>
                    <a:pt x="53826" y="376427"/>
                    <a:pt x="68114" y="389762"/>
                    <a:pt x="70971" y="399287"/>
                  </a:cubicBezTo>
                  <a:cubicBezTo>
                    <a:pt x="80496" y="428815"/>
                    <a:pt x="93831" y="463105"/>
                    <a:pt x="62399" y="487870"/>
                  </a:cubicBezTo>
                  <a:cubicBezTo>
                    <a:pt x="45254" y="501205"/>
                    <a:pt x="51921" y="516445"/>
                    <a:pt x="52874" y="530732"/>
                  </a:cubicBezTo>
                  <a:cubicBezTo>
                    <a:pt x="53826" y="550735"/>
                    <a:pt x="71924" y="543115"/>
                    <a:pt x="82401" y="543115"/>
                  </a:cubicBezTo>
                  <a:cubicBezTo>
                    <a:pt x="101451" y="544067"/>
                    <a:pt x="120501" y="545020"/>
                    <a:pt x="139551" y="543115"/>
                  </a:cubicBezTo>
                  <a:cubicBezTo>
                    <a:pt x="158601" y="540257"/>
                    <a:pt x="181461" y="551687"/>
                    <a:pt x="189081" y="533590"/>
                  </a:cubicBezTo>
                  <a:close/>
                  <a:moveTo>
                    <a:pt x="1297791" y="353567"/>
                  </a:moveTo>
                  <a:cubicBezTo>
                    <a:pt x="1301601" y="314515"/>
                    <a:pt x="1316841" y="288797"/>
                    <a:pt x="1363514" y="290702"/>
                  </a:cubicBezTo>
                  <a:cubicBezTo>
                    <a:pt x="1409234" y="292607"/>
                    <a:pt x="1417806" y="321182"/>
                    <a:pt x="1420664" y="356425"/>
                  </a:cubicBezTo>
                  <a:cubicBezTo>
                    <a:pt x="1421616" y="368807"/>
                    <a:pt x="1420664" y="381190"/>
                    <a:pt x="1420664" y="394525"/>
                  </a:cubicBezTo>
                  <a:cubicBezTo>
                    <a:pt x="1420664" y="394525"/>
                    <a:pt x="1421616" y="394525"/>
                    <a:pt x="1421616" y="394525"/>
                  </a:cubicBezTo>
                  <a:cubicBezTo>
                    <a:pt x="1421616" y="399287"/>
                    <a:pt x="1421616" y="404050"/>
                    <a:pt x="1421616" y="408812"/>
                  </a:cubicBezTo>
                  <a:cubicBezTo>
                    <a:pt x="1419711" y="470725"/>
                    <a:pt x="1401614" y="495490"/>
                    <a:pt x="1357799" y="494537"/>
                  </a:cubicBezTo>
                  <a:cubicBezTo>
                    <a:pt x="1316841" y="493585"/>
                    <a:pt x="1298744" y="468820"/>
                    <a:pt x="1296839" y="410717"/>
                  </a:cubicBezTo>
                  <a:cubicBezTo>
                    <a:pt x="1296839" y="391667"/>
                    <a:pt x="1296839" y="372617"/>
                    <a:pt x="1297791" y="353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C288B05-EDDC-4BA9-A480-217C1DC548D1}"/>
                </a:ext>
              </a:extLst>
            </p:cNvPr>
            <p:cNvSpPr/>
            <p:nvPr/>
          </p:nvSpPr>
          <p:spPr>
            <a:xfrm>
              <a:off x="1733333" y="1392084"/>
              <a:ext cx="447027" cy="548709"/>
            </a:xfrm>
            <a:custGeom>
              <a:avLst/>
              <a:gdLst>
                <a:gd name="connsiteX0" fmla="*/ 108463 w 447027"/>
                <a:gd name="connsiteY0" fmla="*/ 448628 h 548709"/>
                <a:gd name="connsiteX1" fmla="*/ 130370 w 447027"/>
                <a:gd name="connsiteY1" fmla="*/ 421005 h 548709"/>
                <a:gd name="connsiteX2" fmla="*/ 174185 w 447027"/>
                <a:gd name="connsiteY2" fmla="*/ 469583 h 548709"/>
                <a:gd name="connsiteX3" fmla="*/ 166565 w 447027"/>
                <a:gd name="connsiteY3" fmla="*/ 548640 h 548709"/>
                <a:gd name="connsiteX4" fmla="*/ 251338 w 447027"/>
                <a:gd name="connsiteY4" fmla="*/ 516255 h 548709"/>
                <a:gd name="connsiteX5" fmla="*/ 254195 w 447027"/>
                <a:gd name="connsiteY5" fmla="*/ 479108 h 548709"/>
                <a:gd name="connsiteX6" fmla="*/ 429455 w 447027"/>
                <a:gd name="connsiteY6" fmla="*/ 112395 h 548709"/>
                <a:gd name="connsiteX7" fmla="*/ 440885 w 447027"/>
                <a:gd name="connsiteY7" fmla="*/ 52388 h 548709"/>
                <a:gd name="connsiteX8" fmla="*/ 413263 w 447027"/>
                <a:gd name="connsiteY8" fmla="*/ 40958 h 548709"/>
                <a:gd name="connsiteX9" fmla="*/ 399927 w 447027"/>
                <a:gd name="connsiteY9" fmla="*/ 67628 h 548709"/>
                <a:gd name="connsiteX10" fmla="*/ 396117 w 447027"/>
                <a:gd name="connsiteY10" fmla="*/ 103823 h 548709"/>
                <a:gd name="connsiteX11" fmla="*/ 341825 w 447027"/>
                <a:gd name="connsiteY11" fmla="*/ 169545 h 548709"/>
                <a:gd name="connsiteX12" fmla="*/ 252290 w 447027"/>
                <a:gd name="connsiteY12" fmla="*/ 0 h 548709"/>
                <a:gd name="connsiteX13" fmla="*/ 278008 w 447027"/>
                <a:gd name="connsiteY13" fmla="*/ 180023 h 548709"/>
                <a:gd name="connsiteX14" fmla="*/ 267530 w 447027"/>
                <a:gd name="connsiteY14" fmla="*/ 110490 h 548709"/>
                <a:gd name="connsiteX15" fmla="*/ 201808 w 447027"/>
                <a:gd name="connsiteY15" fmla="*/ 36195 h 548709"/>
                <a:gd name="connsiteX16" fmla="*/ 164660 w 447027"/>
                <a:gd name="connsiteY16" fmla="*/ 48578 h 548709"/>
                <a:gd name="connsiteX17" fmla="*/ 158945 w 447027"/>
                <a:gd name="connsiteY17" fmla="*/ 68580 h 548709"/>
                <a:gd name="connsiteX18" fmla="*/ 191330 w 447027"/>
                <a:gd name="connsiteY18" fmla="*/ 74295 h 548709"/>
                <a:gd name="connsiteX19" fmla="*/ 232288 w 447027"/>
                <a:gd name="connsiteY19" fmla="*/ 101918 h 548709"/>
                <a:gd name="connsiteX20" fmla="*/ 232288 w 447027"/>
                <a:gd name="connsiteY20" fmla="*/ 209550 h 548709"/>
                <a:gd name="connsiteX21" fmla="*/ 109415 w 447027"/>
                <a:gd name="connsiteY21" fmla="*/ 175260 h 548709"/>
                <a:gd name="connsiteX22" fmla="*/ 94175 w 447027"/>
                <a:gd name="connsiteY22" fmla="*/ 195263 h 548709"/>
                <a:gd name="connsiteX23" fmla="*/ 122750 w 447027"/>
                <a:gd name="connsiteY23" fmla="*/ 204788 h 548709"/>
                <a:gd name="connsiteX24" fmla="*/ 165613 w 447027"/>
                <a:gd name="connsiteY24" fmla="*/ 205740 h 548709"/>
                <a:gd name="connsiteX25" fmla="*/ 170375 w 447027"/>
                <a:gd name="connsiteY25" fmla="*/ 318135 h 548709"/>
                <a:gd name="connsiteX26" fmla="*/ 138942 w 447027"/>
                <a:gd name="connsiteY26" fmla="*/ 353378 h 548709"/>
                <a:gd name="connsiteX27" fmla="*/ 104652 w 447027"/>
                <a:gd name="connsiteY27" fmla="*/ 369570 h 548709"/>
                <a:gd name="connsiteX28" fmla="*/ 79888 w 447027"/>
                <a:gd name="connsiteY28" fmla="*/ 306705 h 548709"/>
                <a:gd name="connsiteX29" fmla="*/ 61790 w 447027"/>
                <a:gd name="connsiteY29" fmla="*/ 272415 h 548709"/>
                <a:gd name="connsiteX30" fmla="*/ 3687 w 447027"/>
                <a:gd name="connsiteY30" fmla="*/ 310515 h 548709"/>
                <a:gd name="connsiteX31" fmla="*/ 17975 w 447027"/>
                <a:gd name="connsiteY31" fmla="*/ 346710 h 548709"/>
                <a:gd name="connsiteX32" fmla="*/ 104652 w 447027"/>
                <a:gd name="connsiteY32" fmla="*/ 539115 h 548709"/>
                <a:gd name="connsiteX33" fmla="*/ 104652 w 447027"/>
                <a:gd name="connsiteY33" fmla="*/ 539115 h 548709"/>
                <a:gd name="connsiteX34" fmla="*/ 104652 w 447027"/>
                <a:gd name="connsiteY34" fmla="*/ 539115 h 548709"/>
                <a:gd name="connsiteX35" fmla="*/ 108463 w 447027"/>
                <a:gd name="connsiteY35" fmla="*/ 448628 h 54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7027" h="548709">
                  <a:moveTo>
                    <a:pt x="108463" y="448628"/>
                  </a:moveTo>
                  <a:cubicBezTo>
                    <a:pt x="93222" y="431483"/>
                    <a:pt x="113225" y="419100"/>
                    <a:pt x="130370" y="421005"/>
                  </a:cubicBezTo>
                  <a:cubicBezTo>
                    <a:pt x="157992" y="423863"/>
                    <a:pt x="170375" y="442913"/>
                    <a:pt x="174185" y="469583"/>
                  </a:cubicBezTo>
                  <a:cubicBezTo>
                    <a:pt x="177995" y="496253"/>
                    <a:pt x="172280" y="521970"/>
                    <a:pt x="166565" y="548640"/>
                  </a:cubicBezTo>
                  <a:cubicBezTo>
                    <a:pt x="202760" y="550545"/>
                    <a:pt x="218952" y="512445"/>
                    <a:pt x="251338" y="516255"/>
                  </a:cubicBezTo>
                  <a:cubicBezTo>
                    <a:pt x="248480" y="503873"/>
                    <a:pt x="249433" y="491490"/>
                    <a:pt x="254195" y="479108"/>
                  </a:cubicBezTo>
                  <a:cubicBezTo>
                    <a:pt x="308488" y="355283"/>
                    <a:pt x="340872" y="220028"/>
                    <a:pt x="429455" y="112395"/>
                  </a:cubicBezTo>
                  <a:cubicBezTo>
                    <a:pt x="443742" y="94298"/>
                    <a:pt x="454220" y="76200"/>
                    <a:pt x="440885" y="52388"/>
                  </a:cubicBezTo>
                  <a:cubicBezTo>
                    <a:pt x="433265" y="39053"/>
                    <a:pt x="427550" y="29528"/>
                    <a:pt x="413263" y="40958"/>
                  </a:cubicBezTo>
                  <a:cubicBezTo>
                    <a:pt x="404690" y="47625"/>
                    <a:pt x="384688" y="50483"/>
                    <a:pt x="399927" y="67628"/>
                  </a:cubicBezTo>
                  <a:cubicBezTo>
                    <a:pt x="414215" y="82868"/>
                    <a:pt x="404690" y="92393"/>
                    <a:pt x="396117" y="103823"/>
                  </a:cubicBezTo>
                  <a:cubicBezTo>
                    <a:pt x="380877" y="122873"/>
                    <a:pt x="364685" y="141923"/>
                    <a:pt x="341825" y="169545"/>
                  </a:cubicBezTo>
                  <a:cubicBezTo>
                    <a:pt x="344683" y="93345"/>
                    <a:pt x="364685" y="18098"/>
                    <a:pt x="252290" y="0"/>
                  </a:cubicBezTo>
                  <a:cubicBezTo>
                    <a:pt x="323727" y="55245"/>
                    <a:pt x="303725" y="114300"/>
                    <a:pt x="278008" y="180023"/>
                  </a:cubicBezTo>
                  <a:cubicBezTo>
                    <a:pt x="273245" y="152400"/>
                    <a:pt x="266577" y="131445"/>
                    <a:pt x="267530" y="110490"/>
                  </a:cubicBezTo>
                  <a:cubicBezTo>
                    <a:pt x="269435" y="62865"/>
                    <a:pt x="236097" y="49530"/>
                    <a:pt x="201808" y="36195"/>
                  </a:cubicBezTo>
                  <a:cubicBezTo>
                    <a:pt x="185615" y="29528"/>
                    <a:pt x="174185" y="36195"/>
                    <a:pt x="164660" y="48578"/>
                  </a:cubicBezTo>
                  <a:cubicBezTo>
                    <a:pt x="159897" y="54293"/>
                    <a:pt x="153230" y="59055"/>
                    <a:pt x="158945" y="68580"/>
                  </a:cubicBezTo>
                  <a:cubicBezTo>
                    <a:pt x="168470" y="82868"/>
                    <a:pt x="178947" y="76200"/>
                    <a:pt x="191330" y="74295"/>
                  </a:cubicBezTo>
                  <a:cubicBezTo>
                    <a:pt x="211333" y="71438"/>
                    <a:pt x="231335" y="77153"/>
                    <a:pt x="232288" y="101918"/>
                  </a:cubicBezTo>
                  <a:cubicBezTo>
                    <a:pt x="234192" y="135255"/>
                    <a:pt x="232288" y="168593"/>
                    <a:pt x="232288" y="209550"/>
                  </a:cubicBezTo>
                  <a:cubicBezTo>
                    <a:pt x="167517" y="132398"/>
                    <a:pt x="167517" y="132398"/>
                    <a:pt x="109415" y="175260"/>
                  </a:cubicBezTo>
                  <a:cubicBezTo>
                    <a:pt x="101795" y="180975"/>
                    <a:pt x="89413" y="182880"/>
                    <a:pt x="94175" y="195263"/>
                  </a:cubicBezTo>
                  <a:cubicBezTo>
                    <a:pt x="98938" y="207645"/>
                    <a:pt x="111320" y="207645"/>
                    <a:pt x="122750" y="204788"/>
                  </a:cubicBezTo>
                  <a:cubicBezTo>
                    <a:pt x="137038" y="200025"/>
                    <a:pt x="150372" y="189548"/>
                    <a:pt x="165613" y="205740"/>
                  </a:cubicBezTo>
                  <a:cubicBezTo>
                    <a:pt x="203713" y="243840"/>
                    <a:pt x="206570" y="278130"/>
                    <a:pt x="170375" y="318135"/>
                  </a:cubicBezTo>
                  <a:cubicBezTo>
                    <a:pt x="159897" y="329565"/>
                    <a:pt x="150372" y="343853"/>
                    <a:pt x="138942" y="353378"/>
                  </a:cubicBezTo>
                  <a:cubicBezTo>
                    <a:pt x="129417" y="361950"/>
                    <a:pt x="121797" y="391478"/>
                    <a:pt x="104652" y="369570"/>
                  </a:cubicBezTo>
                  <a:cubicBezTo>
                    <a:pt x="92270" y="353378"/>
                    <a:pt x="52265" y="341948"/>
                    <a:pt x="79888" y="306705"/>
                  </a:cubicBezTo>
                  <a:cubicBezTo>
                    <a:pt x="97985" y="283845"/>
                    <a:pt x="75125" y="271463"/>
                    <a:pt x="61790" y="272415"/>
                  </a:cubicBezTo>
                  <a:cubicBezTo>
                    <a:pt x="37977" y="274320"/>
                    <a:pt x="18927" y="292418"/>
                    <a:pt x="3687" y="310515"/>
                  </a:cubicBezTo>
                  <a:cubicBezTo>
                    <a:pt x="-7743" y="324803"/>
                    <a:pt x="10355" y="335280"/>
                    <a:pt x="17975" y="346710"/>
                  </a:cubicBezTo>
                  <a:cubicBezTo>
                    <a:pt x="57027" y="406718"/>
                    <a:pt x="117988" y="456248"/>
                    <a:pt x="104652" y="539115"/>
                  </a:cubicBezTo>
                  <a:lnTo>
                    <a:pt x="104652" y="539115"/>
                  </a:lnTo>
                  <a:cubicBezTo>
                    <a:pt x="104652" y="539115"/>
                    <a:pt x="104652" y="539115"/>
                    <a:pt x="104652" y="539115"/>
                  </a:cubicBezTo>
                  <a:cubicBezTo>
                    <a:pt x="121797" y="509588"/>
                    <a:pt x="138942" y="481965"/>
                    <a:pt x="108463" y="4486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CA6FD57-8E69-49D0-9037-F1599BF7D432}"/>
                </a:ext>
              </a:extLst>
            </p:cNvPr>
            <p:cNvSpPr/>
            <p:nvPr/>
          </p:nvSpPr>
          <p:spPr>
            <a:xfrm>
              <a:off x="1837194" y="1812896"/>
              <a:ext cx="148428" cy="148209"/>
            </a:xfrm>
            <a:custGeom>
              <a:avLst/>
              <a:gdLst>
                <a:gd name="connsiteX0" fmla="*/ 10316 w 148428"/>
                <a:gd name="connsiteY0" fmla="*/ 24006 h 148209"/>
                <a:gd name="connsiteX1" fmla="*/ 5554 w 148428"/>
                <a:gd name="connsiteY1" fmla="*/ 14481 h 148209"/>
                <a:gd name="connsiteX2" fmla="*/ 16031 w 148428"/>
                <a:gd name="connsiteY2" fmla="*/ 5908 h 148209"/>
                <a:gd name="connsiteX3" fmla="*/ 56989 w 148428"/>
                <a:gd name="connsiteY3" fmla="*/ 42103 h 148209"/>
                <a:gd name="connsiteX4" fmla="*/ 35081 w 148428"/>
                <a:gd name="connsiteY4" fmla="*/ 143068 h 148209"/>
                <a:gd name="connsiteX5" fmla="*/ 148429 w 148428"/>
                <a:gd name="connsiteY5" fmla="*/ 95443 h 148209"/>
                <a:gd name="connsiteX6" fmla="*/ 63656 w 148428"/>
                <a:gd name="connsiteY6" fmla="*/ 127828 h 148209"/>
                <a:gd name="connsiteX7" fmla="*/ 71276 w 148428"/>
                <a:gd name="connsiteY7" fmla="*/ 48771 h 148209"/>
                <a:gd name="connsiteX8" fmla="*/ 27461 w 148428"/>
                <a:gd name="connsiteY8" fmla="*/ 193 h 148209"/>
                <a:gd name="connsiteX9" fmla="*/ 5554 w 148428"/>
                <a:gd name="connsiteY9" fmla="*/ 27816 h 148209"/>
                <a:gd name="connsiteX10" fmla="*/ 2696 w 148428"/>
                <a:gd name="connsiteY10" fmla="*/ 118303 h 148209"/>
                <a:gd name="connsiteX11" fmla="*/ 2696 w 148428"/>
                <a:gd name="connsiteY11" fmla="*/ 118303 h 148209"/>
                <a:gd name="connsiteX12" fmla="*/ 10316 w 148428"/>
                <a:gd name="connsiteY12" fmla="*/ 24006 h 14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428" h="148209">
                  <a:moveTo>
                    <a:pt x="10316" y="24006"/>
                  </a:moveTo>
                  <a:cubicBezTo>
                    <a:pt x="6506" y="21148"/>
                    <a:pt x="1744" y="20196"/>
                    <a:pt x="5554" y="14481"/>
                  </a:cubicBezTo>
                  <a:cubicBezTo>
                    <a:pt x="8411" y="10671"/>
                    <a:pt x="13174" y="5908"/>
                    <a:pt x="16031" y="5908"/>
                  </a:cubicBezTo>
                  <a:cubicBezTo>
                    <a:pt x="36986" y="9718"/>
                    <a:pt x="55084" y="15433"/>
                    <a:pt x="56989" y="42103"/>
                  </a:cubicBezTo>
                  <a:cubicBezTo>
                    <a:pt x="59846" y="78298"/>
                    <a:pt x="59846" y="113541"/>
                    <a:pt x="35081" y="143068"/>
                  </a:cubicBezTo>
                  <a:cubicBezTo>
                    <a:pt x="91279" y="164023"/>
                    <a:pt x="113186" y="115446"/>
                    <a:pt x="148429" y="95443"/>
                  </a:cubicBezTo>
                  <a:cubicBezTo>
                    <a:pt x="116044" y="91633"/>
                    <a:pt x="99851" y="129733"/>
                    <a:pt x="63656" y="127828"/>
                  </a:cubicBezTo>
                  <a:cubicBezTo>
                    <a:pt x="69371" y="101158"/>
                    <a:pt x="75086" y="74488"/>
                    <a:pt x="71276" y="48771"/>
                  </a:cubicBezTo>
                  <a:cubicBezTo>
                    <a:pt x="67466" y="22101"/>
                    <a:pt x="55084" y="3051"/>
                    <a:pt x="27461" y="193"/>
                  </a:cubicBezTo>
                  <a:cubicBezTo>
                    <a:pt x="9364" y="-1712"/>
                    <a:pt x="-9686" y="10671"/>
                    <a:pt x="5554" y="27816"/>
                  </a:cubicBezTo>
                  <a:cubicBezTo>
                    <a:pt x="36034" y="62106"/>
                    <a:pt x="18889" y="88776"/>
                    <a:pt x="2696" y="118303"/>
                  </a:cubicBezTo>
                  <a:cubicBezTo>
                    <a:pt x="2696" y="118303"/>
                    <a:pt x="2696" y="118303"/>
                    <a:pt x="2696" y="118303"/>
                  </a:cubicBezTo>
                  <a:cubicBezTo>
                    <a:pt x="49369" y="80203"/>
                    <a:pt x="51274" y="55438"/>
                    <a:pt x="10316" y="24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01BFCD6-1047-4881-BD09-601AE87F6C08}"/>
                </a:ext>
              </a:extLst>
            </p:cNvPr>
            <p:cNvSpPr/>
            <p:nvPr/>
          </p:nvSpPr>
          <p:spPr>
            <a:xfrm>
              <a:off x="2717344" y="1773522"/>
              <a:ext cx="609544" cy="502927"/>
            </a:xfrm>
            <a:custGeom>
              <a:avLst/>
              <a:gdLst>
                <a:gd name="connsiteX0" fmla="*/ 605589 w 609544"/>
                <a:gd name="connsiteY0" fmla="*/ 211970 h 502927"/>
                <a:gd name="connsiteX1" fmla="*/ 570346 w 609544"/>
                <a:gd name="connsiteY1" fmla="*/ 200540 h 502927"/>
                <a:gd name="connsiteX2" fmla="*/ 390324 w 609544"/>
                <a:gd name="connsiteY2" fmla="*/ 136722 h 502927"/>
                <a:gd name="connsiteX3" fmla="*/ 323649 w 609544"/>
                <a:gd name="connsiteY3" fmla="*/ 117672 h 502927"/>
                <a:gd name="connsiteX4" fmla="*/ 278881 w 609544"/>
                <a:gd name="connsiteY4" fmla="*/ 74810 h 502927"/>
                <a:gd name="connsiteX5" fmla="*/ 292216 w 609544"/>
                <a:gd name="connsiteY5" fmla="*/ 137675 h 502927"/>
                <a:gd name="connsiteX6" fmla="*/ 171249 w 609544"/>
                <a:gd name="connsiteY6" fmla="*/ 136722 h 502927"/>
                <a:gd name="connsiteX7" fmla="*/ 55996 w 609544"/>
                <a:gd name="connsiteY7" fmla="*/ 81477 h 502927"/>
                <a:gd name="connsiteX8" fmla="*/ 28374 w 609544"/>
                <a:gd name="connsiteY8" fmla="*/ 61475 h 502927"/>
                <a:gd name="connsiteX9" fmla="*/ 53139 w 609544"/>
                <a:gd name="connsiteY9" fmla="*/ 27185 h 502927"/>
                <a:gd name="connsiteX10" fmla="*/ 92191 w 609544"/>
                <a:gd name="connsiteY10" fmla="*/ 32900 h 502927"/>
                <a:gd name="connsiteX11" fmla="*/ 28374 w 609544"/>
                <a:gd name="connsiteY11" fmla="*/ 27185 h 502927"/>
                <a:gd name="connsiteX12" fmla="*/ 11229 w 609544"/>
                <a:gd name="connsiteY12" fmla="*/ 50045 h 502927"/>
                <a:gd name="connsiteX13" fmla="*/ 31231 w 609544"/>
                <a:gd name="connsiteY13" fmla="*/ 100527 h 502927"/>
                <a:gd name="connsiteX14" fmla="*/ 165534 w 609544"/>
                <a:gd name="connsiteY14" fmla="*/ 164345 h 502927"/>
                <a:gd name="connsiteX15" fmla="*/ 214111 w 609544"/>
                <a:gd name="connsiteY15" fmla="*/ 173870 h 502927"/>
                <a:gd name="connsiteX16" fmla="*/ 345556 w 609544"/>
                <a:gd name="connsiteY16" fmla="*/ 156725 h 502927"/>
                <a:gd name="connsiteX17" fmla="*/ 383656 w 609544"/>
                <a:gd name="connsiteY17" fmla="*/ 187205 h 502927"/>
                <a:gd name="connsiteX18" fmla="*/ 350319 w 609544"/>
                <a:gd name="connsiteY18" fmla="*/ 198635 h 502927"/>
                <a:gd name="connsiteX19" fmla="*/ 326506 w 609544"/>
                <a:gd name="connsiteY19" fmla="*/ 198635 h 502927"/>
                <a:gd name="connsiteX20" fmla="*/ 296979 w 609544"/>
                <a:gd name="connsiteY20" fmla="*/ 212922 h 502927"/>
                <a:gd name="connsiteX21" fmla="*/ 304599 w 609544"/>
                <a:gd name="connsiteY21" fmla="*/ 251975 h 502927"/>
                <a:gd name="connsiteX22" fmla="*/ 325554 w 609544"/>
                <a:gd name="connsiteY22" fmla="*/ 298647 h 502927"/>
                <a:gd name="connsiteX23" fmla="*/ 325554 w 609544"/>
                <a:gd name="connsiteY23" fmla="*/ 403422 h 502927"/>
                <a:gd name="connsiteX24" fmla="*/ 304599 w 609544"/>
                <a:gd name="connsiteY24" fmla="*/ 449142 h 502927"/>
                <a:gd name="connsiteX25" fmla="*/ 297931 w 609544"/>
                <a:gd name="connsiteY25" fmla="*/ 488195 h 502927"/>
                <a:gd name="connsiteX26" fmla="*/ 327459 w 609544"/>
                <a:gd name="connsiteY26" fmla="*/ 501530 h 502927"/>
                <a:gd name="connsiteX27" fmla="*/ 408421 w 609544"/>
                <a:gd name="connsiteY27" fmla="*/ 501530 h 502927"/>
                <a:gd name="connsiteX28" fmla="*/ 436044 w 609544"/>
                <a:gd name="connsiteY28" fmla="*/ 453905 h 502927"/>
                <a:gd name="connsiteX29" fmla="*/ 415089 w 609544"/>
                <a:gd name="connsiteY29" fmla="*/ 351987 h 502927"/>
                <a:gd name="connsiteX30" fmla="*/ 502719 w 609544"/>
                <a:gd name="connsiteY30" fmla="*/ 481527 h 502927"/>
                <a:gd name="connsiteX31" fmla="*/ 565584 w 609544"/>
                <a:gd name="connsiteY31" fmla="*/ 500577 h 502927"/>
                <a:gd name="connsiteX32" fmla="*/ 578919 w 609544"/>
                <a:gd name="connsiteY32" fmla="*/ 462477 h 502927"/>
                <a:gd name="connsiteX33" fmla="*/ 579871 w 609544"/>
                <a:gd name="connsiteY33" fmla="*/ 295790 h 502927"/>
                <a:gd name="connsiteX34" fmla="*/ 591301 w 609544"/>
                <a:gd name="connsiteY34" fmla="*/ 257690 h 502927"/>
                <a:gd name="connsiteX35" fmla="*/ 605589 w 609544"/>
                <a:gd name="connsiteY35" fmla="*/ 211970 h 502927"/>
                <a:gd name="connsiteX36" fmla="*/ 486526 w 609544"/>
                <a:gd name="connsiteY36" fmla="*/ 354845 h 502927"/>
                <a:gd name="connsiteX37" fmla="*/ 406516 w 609544"/>
                <a:gd name="connsiteY37" fmla="*/ 229115 h 502927"/>
                <a:gd name="connsiteX38" fmla="*/ 405564 w 609544"/>
                <a:gd name="connsiteY38" fmla="*/ 218637 h 502927"/>
                <a:gd name="connsiteX39" fmla="*/ 457951 w 609544"/>
                <a:gd name="connsiteY39" fmla="*/ 216732 h 502927"/>
                <a:gd name="connsiteX40" fmla="*/ 486526 w 609544"/>
                <a:gd name="connsiteY40" fmla="*/ 354845 h 50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9544" h="502927">
                  <a:moveTo>
                    <a:pt x="605589" y="211970"/>
                  </a:moveTo>
                  <a:cubicBezTo>
                    <a:pt x="602731" y="191015"/>
                    <a:pt x="582729" y="200540"/>
                    <a:pt x="570346" y="200540"/>
                  </a:cubicBezTo>
                  <a:cubicBezTo>
                    <a:pt x="502719" y="200540"/>
                    <a:pt x="432234" y="213875"/>
                    <a:pt x="390324" y="136722"/>
                  </a:cubicBezTo>
                  <a:cubicBezTo>
                    <a:pt x="378894" y="115767"/>
                    <a:pt x="346509" y="120530"/>
                    <a:pt x="323649" y="117672"/>
                  </a:cubicBezTo>
                  <a:cubicBezTo>
                    <a:pt x="296026" y="114815"/>
                    <a:pt x="283644" y="101480"/>
                    <a:pt x="278881" y="74810"/>
                  </a:cubicBezTo>
                  <a:cubicBezTo>
                    <a:pt x="276024" y="97670"/>
                    <a:pt x="240781" y="122435"/>
                    <a:pt x="292216" y="137675"/>
                  </a:cubicBezTo>
                  <a:cubicBezTo>
                    <a:pt x="247449" y="153867"/>
                    <a:pt x="211254" y="161487"/>
                    <a:pt x="171249" y="136722"/>
                  </a:cubicBezTo>
                  <a:cubicBezTo>
                    <a:pt x="135054" y="114815"/>
                    <a:pt x="94096" y="100527"/>
                    <a:pt x="55996" y="81477"/>
                  </a:cubicBezTo>
                  <a:cubicBezTo>
                    <a:pt x="45519" y="76715"/>
                    <a:pt x="25516" y="77667"/>
                    <a:pt x="28374" y="61475"/>
                  </a:cubicBezTo>
                  <a:cubicBezTo>
                    <a:pt x="30279" y="49092"/>
                    <a:pt x="43614" y="37662"/>
                    <a:pt x="53139" y="27185"/>
                  </a:cubicBezTo>
                  <a:cubicBezTo>
                    <a:pt x="68379" y="10040"/>
                    <a:pt x="75999" y="50045"/>
                    <a:pt x="92191" y="32900"/>
                  </a:cubicBezTo>
                  <a:cubicBezTo>
                    <a:pt x="56949" y="-9963"/>
                    <a:pt x="56949" y="-9963"/>
                    <a:pt x="28374" y="27185"/>
                  </a:cubicBezTo>
                  <a:cubicBezTo>
                    <a:pt x="22659" y="34805"/>
                    <a:pt x="15991" y="41472"/>
                    <a:pt x="11229" y="50045"/>
                  </a:cubicBezTo>
                  <a:cubicBezTo>
                    <a:pt x="-4964" y="75762"/>
                    <a:pt x="-7821" y="94812"/>
                    <a:pt x="31231" y="100527"/>
                  </a:cubicBezTo>
                  <a:cubicBezTo>
                    <a:pt x="81714" y="109100"/>
                    <a:pt x="129339" y="126245"/>
                    <a:pt x="165534" y="164345"/>
                  </a:cubicBezTo>
                  <a:cubicBezTo>
                    <a:pt x="179821" y="179585"/>
                    <a:pt x="196966" y="175775"/>
                    <a:pt x="214111" y="173870"/>
                  </a:cubicBezTo>
                  <a:cubicBezTo>
                    <a:pt x="257926" y="168155"/>
                    <a:pt x="301741" y="162440"/>
                    <a:pt x="345556" y="156725"/>
                  </a:cubicBezTo>
                  <a:cubicBezTo>
                    <a:pt x="368416" y="153867"/>
                    <a:pt x="384609" y="165297"/>
                    <a:pt x="383656" y="187205"/>
                  </a:cubicBezTo>
                  <a:cubicBezTo>
                    <a:pt x="382704" y="209112"/>
                    <a:pt x="361749" y="194825"/>
                    <a:pt x="350319" y="198635"/>
                  </a:cubicBezTo>
                  <a:cubicBezTo>
                    <a:pt x="342699" y="200540"/>
                    <a:pt x="334126" y="198635"/>
                    <a:pt x="326506" y="198635"/>
                  </a:cubicBezTo>
                  <a:cubicBezTo>
                    <a:pt x="315076" y="199587"/>
                    <a:pt x="297931" y="193872"/>
                    <a:pt x="296979" y="212922"/>
                  </a:cubicBezTo>
                  <a:cubicBezTo>
                    <a:pt x="296026" y="226257"/>
                    <a:pt x="288406" y="246260"/>
                    <a:pt x="304599" y="251975"/>
                  </a:cubicBezTo>
                  <a:cubicBezTo>
                    <a:pt x="331269" y="260547"/>
                    <a:pt x="324601" y="280550"/>
                    <a:pt x="325554" y="298647"/>
                  </a:cubicBezTo>
                  <a:cubicBezTo>
                    <a:pt x="326506" y="333890"/>
                    <a:pt x="326506" y="368180"/>
                    <a:pt x="325554" y="403422"/>
                  </a:cubicBezTo>
                  <a:cubicBezTo>
                    <a:pt x="325554" y="421520"/>
                    <a:pt x="331269" y="440570"/>
                    <a:pt x="304599" y="449142"/>
                  </a:cubicBezTo>
                  <a:cubicBezTo>
                    <a:pt x="290311" y="453905"/>
                    <a:pt x="296979" y="474860"/>
                    <a:pt x="297931" y="488195"/>
                  </a:cubicBezTo>
                  <a:cubicBezTo>
                    <a:pt x="299836" y="508197"/>
                    <a:pt x="316981" y="500577"/>
                    <a:pt x="327459" y="501530"/>
                  </a:cubicBezTo>
                  <a:cubicBezTo>
                    <a:pt x="354129" y="502482"/>
                    <a:pt x="381751" y="502482"/>
                    <a:pt x="408421" y="501530"/>
                  </a:cubicBezTo>
                  <a:cubicBezTo>
                    <a:pt x="436044" y="500577"/>
                    <a:pt x="456046" y="467240"/>
                    <a:pt x="436044" y="453905"/>
                  </a:cubicBezTo>
                  <a:cubicBezTo>
                    <a:pt x="391276" y="423425"/>
                    <a:pt x="417946" y="387230"/>
                    <a:pt x="415089" y="351987"/>
                  </a:cubicBezTo>
                  <a:cubicBezTo>
                    <a:pt x="447474" y="393897"/>
                    <a:pt x="477001" y="436760"/>
                    <a:pt x="502719" y="481527"/>
                  </a:cubicBezTo>
                  <a:cubicBezTo>
                    <a:pt x="518911" y="510102"/>
                    <a:pt x="543676" y="502482"/>
                    <a:pt x="565584" y="500577"/>
                  </a:cubicBezTo>
                  <a:cubicBezTo>
                    <a:pt x="590349" y="498672"/>
                    <a:pt x="577966" y="475812"/>
                    <a:pt x="578919" y="462477"/>
                  </a:cubicBezTo>
                  <a:cubicBezTo>
                    <a:pt x="579871" y="407232"/>
                    <a:pt x="578919" y="351987"/>
                    <a:pt x="579871" y="295790"/>
                  </a:cubicBezTo>
                  <a:cubicBezTo>
                    <a:pt x="579871" y="282455"/>
                    <a:pt x="573204" y="263405"/>
                    <a:pt x="591301" y="257690"/>
                  </a:cubicBezTo>
                  <a:cubicBezTo>
                    <a:pt x="618924" y="249117"/>
                    <a:pt x="607494" y="227210"/>
                    <a:pt x="605589" y="211970"/>
                  </a:cubicBezTo>
                  <a:close/>
                  <a:moveTo>
                    <a:pt x="486526" y="354845"/>
                  </a:moveTo>
                  <a:cubicBezTo>
                    <a:pt x="458904" y="311030"/>
                    <a:pt x="432234" y="270072"/>
                    <a:pt x="406516" y="229115"/>
                  </a:cubicBezTo>
                  <a:cubicBezTo>
                    <a:pt x="404611" y="227210"/>
                    <a:pt x="405564" y="223400"/>
                    <a:pt x="405564" y="218637"/>
                  </a:cubicBezTo>
                  <a:cubicBezTo>
                    <a:pt x="423661" y="211970"/>
                    <a:pt x="454141" y="210065"/>
                    <a:pt x="457951" y="216732"/>
                  </a:cubicBezTo>
                  <a:cubicBezTo>
                    <a:pt x="477954" y="258642"/>
                    <a:pt x="510339" y="298647"/>
                    <a:pt x="486526" y="354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AE6FDFC-C0A4-4C8C-B024-F4A1E3D0D323}"/>
                </a:ext>
              </a:extLst>
            </p:cNvPr>
            <p:cNvSpPr/>
            <p:nvPr/>
          </p:nvSpPr>
          <p:spPr>
            <a:xfrm>
              <a:off x="2081929" y="1961679"/>
              <a:ext cx="385306" cy="314638"/>
            </a:xfrm>
            <a:custGeom>
              <a:avLst/>
              <a:gdLst>
                <a:gd name="connsiteX0" fmla="*/ 349464 w 385306"/>
                <a:gd name="connsiteY0" fmla="*/ 2857 h 314638"/>
                <a:gd name="connsiteX1" fmla="*/ 349464 w 385306"/>
                <a:gd name="connsiteY1" fmla="*/ 2857 h 314638"/>
                <a:gd name="connsiteX2" fmla="*/ 260881 w 385306"/>
                <a:gd name="connsiteY2" fmla="*/ 123825 h 314638"/>
                <a:gd name="connsiteX3" fmla="*/ 251356 w 385306"/>
                <a:gd name="connsiteY3" fmla="*/ 144780 h 314638"/>
                <a:gd name="connsiteX4" fmla="*/ 184681 w 385306"/>
                <a:gd name="connsiteY4" fmla="*/ 63818 h 314638"/>
                <a:gd name="connsiteX5" fmla="*/ 130389 w 385306"/>
                <a:gd name="connsiteY5" fmla="*/ 146685 h 314638"/>
                <a:gd name="connsiteX6" fmla="*/ 109434 w 385306"/>
                <a:gd name="connsiteY6" fmla="*/ 61912 h 314638"/>
                <a:gd name="connsiteX7" fmla="*/ 50379 w 385306"/>
                <a:gd name="connsiteY7" fmla="*/ 11430 h 314638"/>
                <a:gd name="connsiteX8" fmla="*/ 4659 w 385306"/>
                <a:gd name="connsiteY8" fmla="*/ 9525 h 314638"/>
                <a:gd name="connsiteX9" fmla="*/ 11326 w 385306"/>
                <a:gd name="connsiteY9" fmla="*/ 64770 h 314638"/>
                <a:gd name="connsiteX10" fmla="*/ 43711 w 385306"/>
                <a:gd name="connsiteY10" fmla="*/ 117157 h 314638"/>
                <a:gd name="connsiteX11" fmla="*/ 78001 w 385306"/>
                <a:gd name="connsiteY11" fmla="*/ 269558 h 314638"/>
                <a:gd name="connsiteX12" fmla="*/ 113244 w 385306"/>
                <a:gd name="connsiteY12" fmla="*/ 314325 h 314638"/>
                <a:gd name="connsiteX13" fmla="*/ 169441 w 385306"/>
                <a:gd name="connsiteY13" fmla="*/ 274320 h 314638"/>
                <a:gd name="connsiteX14" fmla="*/ 191349 w 385306"/>
                <a:gd name="connsiteY14" fmla="*/ 215265 h 314638"/>
                <a:gd name="connsiteX15" fmla="*/ 217066 w 385306"/>
                <a:gd name="connsiteY15" fmla="*/ 286703 h 314638"/>
                <a:gd name="connsiteX16" fmla="*/ 272312 w 385306"/>
                <a:gd name="connsiteY16" fmla="*/ 314325 h 314638"/>
                <a:gd name="connsiteX17" fmla="*/ 302791 w 385306"/>
                <a:gd name="connsiteY17" fmla="*/ 281940 h 314638"/>
                <a:gd name="connsiteX18" fmla="*/ 339939 w 385306"/>
                <a:gd name="connsiteY18" fmla="*/ 115253 h 314638"/>
                <a:gd name="connsiteX19" fmla="*/ 357084 w 385306"/>
                <a:gd name="connsiteY19" fmla="*/ 72390 h 314638"/>
                <a:gd name="connsiteX20" fmla="*/ 359941 w 385306"/>
                <a:gd name="connsiteY20" fmla="*/ 0 h 314638"/>
                <a:gd name="connsiteX21" fmla="*/ 359941 w 385306"/>
                <a:gd name="connsiteY21" fmla="*/ 0 h 314638"/>
                <a:gd name="connsiteX22" fmla="*/ 349464 w 385306"/>
                <a:gd name="connsiteY22" fmla="*/ 2857 h 31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306" h="314638">
                  <a:moveTo>
                    <a:pt x="349464" y="2857"/>
                  </a:moveTo>
                  <a:cubicBezTo>
                    <a:pt x="349464" y="3810"/>
                    <a:pt x="349464" y="3810"/>
                    <a:pt x="349464" y="2857"/>
                  </a:cubicBezTo>
                  <a:cubicBezTo>
                    <a:pt x="261834" y="952"/>
                    <a:pt x="273264" y="71437"/>
                    <a:pt x="260881" y="123825"/>
                  </a:cubicBezTo>
                  <a:cubicBezTo>
                    <a:pt x="258976" y="131445"/>
                    <a:pt x="261834" y="140018"/>
                    <a:pt x="251356" y="144780"/>
                  </a:cubicBezTo>
                  <a:cubicBezTo>
                    <a:pt x="223734" y="122872"/>
                    <a:pt x="248499" y="56197"/>
                    <a:pt x="184681" y="63818"/>
                  </a:cubicBezTo>
                  <a:cubicBezTo>
                    <a:pt x="131341" y="70485"/>
                    <a:pt x="158012" y="124778"/>
                    <a:pt x="130389" y="146685"/>
                  </a:cubicBezTo>
                  <a:cubicBezTo>
                    <a:pt x="117054" y="120968"/>
                    <a:pt x="114196" y="90487"/>
                    <a:pt x="109434" y="61912"/>
                  </a:cubicBezTo>
                  <a:cubicBezTo>
                    <a:pt x="103719" y="25718"/>
                    <a:pt x="93241" y="2857"/>
                    <a:pt x="50379" y="11430"/>
                  </a:cubicBezTo>
                  <a:cubicBezTo>
                    <a:pt x="36091" y="14288"/>
                    <a:pt x="19899" y="10477"/>
                    <a:pt x="4659" y="9525"/>
                  </a:cubicBezTo>
                  <a:cubicBezTo>
                    <a:pt x="3706" y="28575"/>
                    <a:pt x="-8676" y="55245"/>
                    <a:pt x="11326" y="64770"/>
                  </a:cubicBezTo>
                  <a:cubicBezTo>
                    <a:pt x="37044" y="77153"/>
                    <a:pt x="38949" y="96203"/>
                    <a:pt x="43711" y="117157"/>
                  </a:cubicBezTo>
                  <a:cubicBezTo>
                    <a:pt x="55141" y="168593"/>
                    <a:pt x="66571" y="219075"/>
                    <a:pt x="78001" y="269558"/>
                  </a:cubicBezTo>
                  <a:cubicBezTo>
                    <a:pt x="82764" y="289560"/>
                    <a:pt x="77049" y="314325"/>
                    <a:pt x="113244" y="314325"/>
                  </a:cubicBezTo>
                  <a:cubicBezTo>
                    <a:pt x="145629" y="314325"/>
                    <a:pt x="162774" y="306705"/>
                    <a:pt x="169441" y="274320"/>
                  </a:cubicBezTo>
                  <a:cubicBezTo>
                    <a:pt x="173251" y="256222"/>
                    <a:pt x="181824" y="239078"/>
                    <a:pt x="191349" y="215265"/>
                  </a:cubicBezTo>
                  <a:cubicBezTo>
                    <a:pt x="200874" y="242887"/>
                    <a:pt x="211351" y="263843"/>
                    <a:pt x="217066" y="286703"/>
                  </a:cubicBezTo>
                  <a:cubicBezTo>
                    <a:pt x="224687" y="320993"/>
                    <a:pt x="249451" y="312420"/>
                    <a:pt x="272312" y="314325"/>
                  </a:cubicBezTo>
                  <a:cubicBezTo>
                    <a:pt x="298029" y="317183"/>
                    <a:pt x="298981" y="300037"/>
                    <a:pt x="302791" y="281940"/>
                  </a:cubicBezTo>
                  <a:cubicBezTo>
                    <a:pt x="314221" y="225743"/>
                    <a:pt x="326604" y="170497"/>
                    <a:pt x="339939" y="115253"/>
                  </a:cubicBezTo>
                  <a:cubicBezTo>
                    <a:pt x="343749" y="100012"/>
                    <a:pt x="341844" y="80010"/>
                    <a:pt x="357084" y="72390"/>
                  </a:cubicBezTo>
                  <a:cubicBezTo>
                    <a:pt x="406614" y="49530"/>
                    <a:pt x="379944" y="24765"/>
                    <a:pt x="359941" y="0"/>
                  </a:cubicBezTo>
                  <a:cubicBezTo>
                    <a:pt x="359941" y="0"/>
                    <a:pt x="359941" y="0"/>
                    <a:pt x="359941" y="0"/>
                  </a:cubicBezTo>
                  <a:cubicBezTo>
                    <a:pt x="356131" y="2857"/>
                    <a:pt x="352321" y="3810"/>
                    <a:pt x="349464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CAABCFC-4B74-42A5-9ACD-2D6C2E3585B8}"/>
                </a:ext>
              </a:extLst>
            </p:cNvPr>
            <p:cNvSpPr/>
            <p:nvPr/>
          </p:nvSpPr>
          <p:spPr>
            <a:xfrm>
              <a:off x="2085635" y="1970251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0 w 952"/>
                <a:gd name="connsiteY2" fmla="*/ 953 h 952"/>
                <a:gd name="connsiteX3" fmla="*/ 953 w 952"/>
                <a:gd name="connsiteY3" fmla="*/ 0 h 952"/>
                <a:gd name="connsiteX4" fmla="*/ 953 w 952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C79810-1518-4097-B1D6-A0B99EB7CB78}"/>
                </a:ext>
              </a:extLst>
            </p:cNvPr>
            <p:cNvSpPr/>
            <p:nvPr/>
          </p:nvSpPr>
          <p:spPr>
            <a:xfrm>
              <a:off x="2431392" y="1960726"/>
              <a:ext cx="9525" cy="3810"/>
            </a:xfrm>
            <a:custGeom>
              <a:avLst/>
              <a:gdLst>
                <a:gd name="connsiteX0" fmla="*/ 953 w 9525"/>
                <a:gd name="connsiteY0" fmla="*/ 0 h 3810"/>
                <a:gd name="connsiteX1" fmla="*/ 0 w 9525"/>
                <a:gd name="connsiteY1" fmla="*/ 3810 h 3810"/>
                <a:gd name="connsiteX2" fmla="*/ 9525 w 9525"/>
                <a:gd name="connsiteY2" fmla="*/ 953 h 3810"/>
                <a:gd name="connsiteX3" fmla="*/ 9525 w 9525"/>
                <a:gd name="connsiteY3" fmla="*/ 953 h 3810"/>
                <a:gd name="connsiteX4" fmla="*/ 9525 w 9525"/>
                <a:gd name="connsiteY4" fmla="*/ 953 h 3810"/>
                <a:gd name="connsiteX5" fmla="*/ 953 w 9525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 h="3810">
                  <a:moveTo>
                    <a:pt x="953" y="0"/>
                  </a:moveTo>
                  <a:cubicBezTo>
                    <a:pt x="953" y="953"/>
                    <a:pt x="0" y="2858"/>
                    <a:pt x="0" y="3810"/>
                  </a:cubicBezTo>
                  <a:cubicBezTo>
                    <a:pt x="3810" y="3810"/>
                    <a:pt x="6667" y="2858"/>
                    <a:pt x="9525" y="953"/>
                  </a:cubicBezTo>
                  <a:cubicBezTo>
                    <a:pt x="9525" y="953"/>
                    <a:pt x="9525" y="953"/>
                    <a:pt x="9525" y="953"/>
                  </a:cubicBezTo>
                  <a:lnTo>
                    <a:pt x="9525" y="953"/>
                  </a:lnTo>
                  <a:cubicBezTo>
                    <a:pt x="6667" y="953"/>
                    <a:pt x="3810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419495-4997-4243-BFFC-52536D9AAA74}"/>
                </a:ext>
              </a:extLst>
            </p:cNvPr>
            <p:cNvSpPr/>
            <p:nvPr/>
          </p:nvSpPr>
          <p:spPr>
            <a:xfrm>
              <a:off x="941886" y="1971978"/>
              <a:ext cx="320074" cy="303820"/>
            </a:xfrm>
            <a:custGeom>
              <a:avLst/>
              <a:gdLst>
                <a:gd name="connsiteX0" fmla="*/ 317931 w 320074"/>
                <a:gd name="connsiteY0" fmla="*/ 290691 h 303820"/>
                <a:gd name="connsiteX1" fmla="*/ 312216 w 320074"/>
                <a:gd name="connsiteY1" fmla="*/ 251639 h 303820"/>
                <a:gd name="connsiteX2" fmla="*/ 266496 w 320074"/>
                <a:gd name="connsiteY2" fmla="*/ 183059 h 303820"/>
                <a:gd name="connsiteX3" fmla="*/ 217919 w 320074"/>
                <a:gd name="connsiteY3" fmla="*/ 39231 h 303820"/>
                <a:gd name="connsiteX4" fmla="*/ 165531 w 320074"/>
                <a:gd name="connsiteY4" fmla="*/ 179 h 303820"/>
                <a:gd name="connsiteX5" fmla="*/ 106476 w 320074"/>
                <a:gd name="connsiteY5" fmla="*/ 37326 h 303820"/>
                <a:gd name="connsiteX6" fmla="*/ 47421 w 320074"/>
                <a:gd name="connsiteY6" fmla="*/ 212586 h 303820"/>
                <a:gd name="connsiteX7" fmla="*/ 20751 w 320074"/>
                <a:gd name="connsiteY7" fmla="*/ 247829 h 303820"/>
                <a:gd name="connsiteX8" fmla="*/ 1701 w 320074"/>
                <a:gd name="connsiteY8" fmla="*/ 286881 h 303820"/>
                <a:gd name="connsiteX9" fmla="*/ 33134 w 320074"/>
                <a:gd name="connsiteY9" fmla="*/ 303074 h 303820"/>
                <a:gd name="connsiteX10" fmla="*/ 99809 w 320074"/>
                <a:gd name="connsiteY10" fmla="*/ 303074 h 303820"/>
                <a:gd name="connsiteX11" fmla="*/ 133146 w 320074"/>
                <a:gd name="connsiteY11" fmla="*/ 252591 h 303820"/>
                <a:gd name="connsiteX12" fmla="*/ 132194 w 320074"/>
                <a:gd name="connsiteY12" fmla="*/ 221159 h 303820"/>
                <a:gd name="connsiteX13" fmla="*/ 190296 w 320074"/>
                <a:gd name="connsiteY13" fmla="*/ 222111 h 303820"/>
                <a:gd name="connsiteX14" fmla="*/ 189344 w 320074"/>
                <a:gd name="connsiteY14" fmla="*/ 252591 h 303820"/>
                <a:gd name="connsiteX15" fmla="*/ 221729 w 320074"/>
                <a:gd name="connsiteY15" fmla="*/ 303074 h 303820"/>
                <a:gd name="connsiteX16" fmla="*/ 250304 w 320074"/>
                <a:gd name="connsiteY16" fmla="*/ 303074 h 303820"/>
                <a:gd name="connsiteX17" fmla="*/ 293166 w 320074"/>
                <a:gd name="connsiteY17" fmla="*/ 303074 h 303820"/>
                <a:gd name="connsiteX18" fmla="*/ 317931 w 320074"/>
                <a:gd name="connsiteY18" fmla="*/ 290691 h 303820"/>
                <a:gd name="connsiteX19" fmla="*/ 174104 w 320074"/>
                <a:gd name="connsiteY19" fmla="*/ 168771 h 303820"/>
                <a:gd name="connsiteX20" fmla="*/ 153149 w 320074"/>
                <a:gd name="connsiteY20" fmla="*/ 170676 h 303820"/>
                <a:gd name="connsiteX21" fmla="*/ 157911 w 320074"/>
                <a:gd name="connsiteY21" fmla="*/ 113526 h 303820"/>
                <a:gd name="connsiteX22" fmla="*/ 174104 w 320074"/>
                <a:gd name="connsiteY22" fmla="*/ 168771 h 30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0074" h="303820">
                  <a:moveTo>
                    <a:pt x="317931" y="290691"/>
                  </a:moveTo>
                  <a:cubicBezTo>
                    <a:pt x="318884" y="277356"/>
                    <a:pt x="324599" y="253544"/>
                    <a:pt x="312216" y="251639"/>
                  </a:cubicBezTo>
                  <a:cubicBezTo>
                    <a:pt x="270306" y="244019"/>
                    <a:pt x="276021" y="208776"/>
                    <a:pt x="266496" y="183059"/>
                  </a:cubicBezTo>
                  <a:cubicBezTo>
                    <a:pt x="248399" y="136386"/>
                    <a:pt x="232206" y="87809"/>
                    <a:pt x="217919" y="39231"/>
                  </a:cubicBezTo>
                  <a:cubicBezTo>
                    <a:pt x="209346" y="11609"/>
                    <a:pt x="197916" y="-1726"/>
                    <a:pt x="165531" y="179"/>
                  </a:cubicBezTo>
                  <a:cubicBezTo>
                    <a:pt x="136004" y="1131"/>
                    <a:pt x="116001" y="3989"/>
                    <a:pt x="106476" y="37326"/>
                  </a:cubicBezTo>
                  <a:cubicBezTo>
                    <a:pt x="90284" y="96381"/>
                    <a:pt x="68376" y="154484"/>
                    <a:pt x="47421" y="212586"/>
                  </a:cubicBezTo>
                  <a:cubicBezTo>
                    <a:pt x="42659" y="226874"/>
                    <a:pt x="41706" y="245924"/>
                    <a:pt x="20751" y="247829"/>
                  </a:cubicBezTo>
                  <a:cubicBezTo>
                    <a:pt x="-9729" y="249734"/>
                    <a:pt x="2654" y="272594"/>
                    <a:pt x="1701" y="286881"/>
                  </a:cubicBezTo>
                  <a:cubicBezTo>
                    <a:pt x="749" y="310694"/>
                    <a:pt x="20751" y="302121"/>
                    <a:pt x="33134" y="303074"/>
                  </a:cubicBezTo>
                  <a:cubicBezTo>
                    <a:pt x="55041" y="304026"/>
                    <a:pt x="76949" y="303074"/>
                    <a:pt x="99809" y="303074"/>
                  </a:cubicBezTo>
                  <a:cubicBezTo>
                    <a:pt x="141719" y="303074"/>
                    <a:pt x="151244" y="289739"/>
                    <a:pt x="133146" y="252591"/>
                  </a:cubicBezTo>
                  <a:cubicBezTo>
                    <a:pt x="126479" y="239256"/>
                    <a:pt x="120764" y="227826"/>
                    <a:pt x="132194" y="221159"/>
                  </a:cubicBezTo>
                  <a:cubicBezTo>
                    <a:pt x="150291" y="210681"/>
                    <a:pt x="172199" y="209729"/>
                    <a:pt x="190296" y="222111"/>
                  </a:cubicBezTo>
                  <a:cubicBezTo>
                    <a:pt x="199821" y="228779"/>
                    <a:pt x="197916" y="238304"/>
                    <a:pt x="189344" y="252591"/>
                  </a:cubicBezTo>
                  <a:cubicBezTo>
                    <a:pt x="169341" y="284976"/>
                    <a:pt x="182676" y="303074"/>
                    <a:pt x="221729" y="303074"/>
                  </a:cubicBezTo>
                  <a:cubicBezTo>
                    <a:pt x="231254" y="303074"/>
                    <a:pt x="240779" y="303074"/>
                    <a:pt x="250304" y="303074"/>
                  </a:cubicBezTo>
                  <a:cubicBezTo>
                    <a:pt x="264591" y="303074"/>
                    <a:pt x="278879" y="304026"/>
                    <a:pt x="293166" y="303074"/>
                  </a:cubicBezTo>
                  <a:cubicBezTo>
                    <a:pt x="302691" y="302121"/>
                    <a:pt x="316979" y="308789"/>
                    <a:pt x="317931" y="290691"/>
                  </a:cubicBezTo>
                  <a:close/>
                  <a:moveTo>
                    <a:pt x="174104" y="168771"/>
                  </a:moveTo>
                  <a:cubicBezTo>
                    <a:pt x="173151" y="170676"/>
                    <a:pt x="156006" y="174486"/>
                    <a:pt x="153149" y="170676"/>
                  </a:cubicBezTo>
                  <a:cubicBezTo>
                    <a:pt x="137909" y="153531"/>
                    <a:pt x="156006" y="140196"/>
                    <a:pt x="157911" y="113526"/>
                  </a:cubicBezTo>
                  <a:cubicBezTo>
                    <a:pt x="173151" y="137339"/>
                    <a:pt x="177914" y="152579"/>
                    <a:pt x="174104" y="168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A22E02E-16AE-4978-BF97-90AFCB4DAC4C}"/>
                </a:ext>
              </a:extLst>
            </p:cNvPr>
            <p:cNvSpPr/>
            <p:nvPr/>
          </p:nvSpPr>
          <p:spPr>
            <a:xfrm>
              <a:off x="1272183" y="1972059"/>
              <a:ext cx="244919" cy="305206"/>
            </a:xfrm>
            <a:custGeom>
              <a:avLst/>
              <a:gdLst>
                <a:gd name="connsiteX0" fmla="*/ 191470 w 244919"/>
                <a:gd name="connsiteY0" fmla="*/ 303945 h 305206"/>
                <a:gd name="connsiteX1" fmla="*/ 242905 w 244919"/>
                <a:gd name="connsiteY1" fmla="*/ 249652 h 305206"/>
                <a:gd name="connsiteX2" fmla="*/ 225760 w 244919"/>
                <a:gd name="connsiteY2" fmla="*/ 210600 h 305206"/>
                <a:gd name="connsiteX3" fmla="*/ 165752 w 244919"/>
                <a:gd name="connsiteY3" fmla="*/ 230602 h 305206"/>
                <a:gd name="connsiteX4" fmla="*/ 131462 w 244919"/>
                <a:gd name="connsiteY4" fmla="*/ 246795 h 305206"/>
                <a:gd name="connsiteX5" fmla="*/ 118127 w 244919"/>
                <a:gd name="connsiteY5" fmla="*/ 218220 h 305206"/>
                <a:gd name="connsiteX6" fmla="*/ 118127 w 244919"/>
                <a:gd name="connsiteY6" fmla="*/ 103920 h 305206"/>
                <a:gd name="connsiteX7" fmla="*/ 139082 w 244919"/>
                <a:gd name="connsiteY7" fmla="*/ 53437 h 305206"/>
                <a:gd name="connsiteX8" fmla="*/ 143845 w 244919"/>
                <a:gd name="connsiteY8" fmla="*/ 10575 h 305206"/>
                <a:gd name="connsiteX9" fmla="*/ 116222 w 244919"/>
                <a:gd name="connsiteY9" fmla="*/ 1050 h 305206"/>
                <a:gd name="connsiteX10" fmla="*/ 30497 w 244919"/>
                <a:gd name="connsiteY10" fmla="*/ 1050 h 305206"/>
                <a:gd name="connsiteX11" fmla="*/ 3827 w 244919"/>
                <a:gd name="connsiteY11" fmla="*/ 11527 h 305206"/>
                <a:gd name="connsiteX12" fmla="*/ 10495 w 244919"/>
                <a:gd name="connsiteY12" fmla="*/ 54390 h 305206"/>
                <a:gd name="connsiteX13" fmla="*/ 31450 w 244919"/>
                <a:gd name="connsiteY13" fmla="*/ 101062 h 305206"/>
                <a:gd name="connsiteX14" fmla="*/ 31450 w 244919"/>
                <a:gd name="connsiteY14" fmla="*/ 201075 h 305206"/>
                <a:gd name="connsiteX15" fmla="*/ 9542 w 244919"/>
                <a:gd name="connsiteY15" fmla="*/ 251557 h 305206"/>
                <a:gd name="connsiteX16" fmla="*/ 3827 w 244919"/>
                <a:gd name="connsiteY16" fmla="*/ 290610 h 305206"/>
                <a:gd name="connsiteX17" fmla="*/ 33355 w 244919"/>
                <a:gd name="connsiteY17" fmla="*/ 302992 h 305206"/>
                <a:gd name="connsiteX18" fmla="*/ 119080 w 244919"/>
                <a:gd name="connsiteY18" fmla="*/ 302992 h 305206"/>
                <a:gd name="connsiteX19" fmla="*/ 191470 w 244919"/>
                <a:gd name="connsiteY19" fmla="*/ 303945 h 30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4919" h="305206">
                  <a:moveTo>
                    <a:pt x="191470" y="303945"/>
                  </a:moveTo>
                  <a:cubicBezTo>
                    <a:pt x="237190" y="310612"/>
                    <a:pt x="250525" y="290610"/>
                    <a:pt x="242905" y="249652"/>
                  </a:cubicBezTo>
                  <a:cubicBezTo>
                    <a:pt x="240047" y="235365"/>
                    <a:pt x="255287" y="208695"/>
                    <a:pt x="225760" y="210600"/>
                  </a:cubicBezTo>
                  <a:cubicBezTo>
                    <a:pt x="205757" y="212505"/>
                    <a:pt x="173372" y="189645"/>
                    <a:pt x="165752" y="230602"/>
                  </a:cubicBezTo>
                  <a:cubicBezTo>
                    <a:pt x="161942" y="250605"/>
                    <a:pt x="145750" y="247747"/>
                    <a:pt x="131462" y="246795"/>
                  </a:cubicBezTo>
                  <a:cubicBezTo>
                    <a:pt x="110507" y="245842"/>
                    <a:pt x="119080" y="228697"/>
                    <a:pt x="118127" y="218220"/>
                  </a:cubicBezTo>
                  <a:cubicBezTo>
                    <a:pt x="117175" y="180120"/>
                    <a:pt x="117175" y="142020"/>
                    <a:pt x="118127" y="103920"/>
                  </a:cubicBezTo>
                  <a:cubicBezTo>
                    <a:pt x="119080" y="85822"/>
                    <a:pt x="109555" y="63915"/>
                    <a:pt x="139082" y="53437"/>
                  </a:cubicBezTo>
                  <a:cubicBezTo>
                    <a:pt x="154322" y="48675"/>
                    <a:pt x="146702" y="24862"/>
                    <a:pt x="143845" y="10575"/>
                  </a:cubicBezTo>
                  <a:cubicBezTo>
                    <a:pt x="140987" y="-4665"/>
                    <a:pt x="125747" y="1050"/>
                    <a:pt x="116222" y="1050"/>
                  </a:cubicBezTo>
                  <a:cubicBezTo>
                    <a:pt x="87647" y="97"/>
                    <a:pt x="59072" y="97"/>
                    <a:pt x="30497" y="1050"/>
                  </a:cubicBezTo>
                  <a:cubicBezTo>
                    <a:pt x="20020" y="1050"/>
                    <a:pt x="4780" y="-3713"/>
                    <a:pt x="3827" y="11527"/>
                  </a:cubicBezTo>
                  <a:cubicBezTo>
                    <a:pt x="1922" y="25815"/>
                    <a:pt x="-6650" y="47722"/>
                    <a:pt x="10495" y="54390"/>
                  </a:cubicBezTo>
                  <a:cubicBezTo>
                    <a:pt x="37165" y="63915"/>
                    <a:pt x="30497" y="82965"/>
                    <a:pt x="31450" y="101062"/>
                  </a:cubicBezTo>
                  <a:cubicBezTo>
                    <a:pt x="32402" y="134400"/>
                    <a:pt x="32402" y="167737"/>
                    <a:pt x="31450" y="201075"/>
                  </a:cubicBezTo>
                  <a:cubicBezTo>
                    <a:pt x="30497" y="220125"/>
                    <a:pt x="40022" y="242032"/>
                    <a:pt x="9542" y="251557"/>
                  </a:cubicBezTo>
                  <a:cubicBezTo>
                    <a:pt x="-3793" y="256320"/>
                    <a:pt x="2875" y="277275"/>
                    <a:pt x="3827" y="290610"/>
                  </a:cubicBezTo>
                  <a:cubicBezTo>
                    <a:pt x="5732" y="310612"/>
                    <a:pt x="22877" y="302992"/>
                    <a:pt x="33355" y="302992"/>
                  </a:cubicBezTo>
                  <a:cubicBezTo>
                    <a:pt x="61930" y="303945"/>
                    <a:pt x="90505" y="302992"/>
                    <a:pt x="119080" y="302992"/>
                  </a:cubicBezTo>
                  <a:cubicBezTo>
                    <a:pt x="143845" y="302992"/>
                    <a:pt x="167657" y="300135"/>
                    <a:pt x="191470" y="303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5F9BC5-7750-4449-A679-9B8FA472C649}"/>
                </a:ext>
              </a:extLst>
            </p:cNvPr>
            <p:cNvSpPr/>
            <p:nvPr/>
          </p:nvSpPr>
          <p:spPr>
            <a:xfrm>
              <a:off x="2086588" y="1970251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B15CA98-7B21-40B2-8919-C2B315B4D1BA}"/>
                </a:ext>
              </a:extLst>
            </p:cNvPr>
            <p:cNvSpPr/>
            <p:nvPr/>
          </p:nvSpPr>
          <p:spPr>
            <a:xfrm>
              <a:off x="2085635" y="1970251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0 w 952"/>
                <a:gd name="connsiteY1" fmla="*/ 953 h 952"/>
                <a:gd name="connsiteX2" fmla="*/ 953 w 952"/>
                <a:gd name="connsiteY2" fmla="*/ 953 h 952"/>
                <a:gd name="connsiteX3" fmla="*/ 953 w 952"/>
                <a:gd name="connsiteY3" fmla="*/ 0 h 952"/>
                <a:gd name="connsiteX4" fmla="*/ 0 w 952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953" y="953"/>
                    <a:pt x="953" y="953"/>
                  </a:cubicBezTo>
                  <a:cubicBezTo>
                    <a:pt x="953" y="953"/>
                    <a:pt x="953" y="953"/>
                    <a:pt x="953" y="0"/>
                  </a:cubicBezTo>
                  <a:cubicBezTo>
                    <a:pt x="0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B443E8C-E539-44B8-990E-DC9EC459E166}"/>
                </a:ext>
              </a:extLst>
            </p:cNvPr>
            <p:cNvSpPr/>
            <p:nvPr/>
          </p:nvSpPr>
          <p:spPr>
            <a:xfrm>
              <a:off x="2085635" y="1970251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0 h 952"/>
                <a:gd name="connsiteX3" fmla="*/ 953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0"/>
                    <a:pt x="0" y="953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05D50D89-7BE5-476A-A79A-0BD8979F9118}"/>
              </a:ext>
            </a:extLst>
          </p:cNvPr>
          <p:cNvSpPr/>
          <p:nvPr/>
        </p:nvSpPr>
        <p:spPr>
          <a:xfrm>
            <a:off x="6444712" y="1581196"/>
            <a:ext cx="720000" cy="72008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9E08567E-99C4-4788-BE75-69B87B63275F}"/>
              </a:ext>
            </a:extLst>
          </p:cNvPr>
          <p:cNvSpPr/>
          <p:nvPr/>
        </p:nvSpPr>
        <p:spPr>
          <a:xfrm>
            <a:off x="6444712" y="2291751"/>
            <a:ext cx="720000" cy="72008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D7E0832-E961-40FD-9588-1D43486B996A}"/>
              </a:ext>
            </a:extLst>
          </p:cNvPr>
          <p:cNvSpPr/>
          <p:nvPr/>
        </p:nvSpPr>
        <p:spPr>
          <a:xfrm>
            <a:off x="9034961" y="1581196"/>
            <a:ext cx="720000" cy="72008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8A0117EC-FCE6-4946-ACB5-37684177CECB}"/>
              </a:ext>
            </a:extLst>
          </p:cNvPr>
          <p:cNvSpPr/>
          <p:nvPr/>
        </p:nvSpPr>
        <p:spPr>
          <a:xfrm>
            <a:off x="9034961" y="2291751"/>
            <a:ext cx="720000" cy="72008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E338D79-3595-4815-B366-995D5CF0CCC9}"/>
              </a:ext>
            </a:extLst>
          </p:cNvPr>
          <p:cNvSpPr txBox="1"/>
          <p:nvPr/>
        </p:nvSpPr>
        <p:spPr>
          <a:xfrm>
            <a:off x="7231121" y="1787349"/>
            <a:ext cx="156183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EF6D339-CF39-4584-BD1B-8D587D4147D6}"/>
              </a:ext>
            </a:extLst>
          </p:cNvPr>
          <p:cNvSpPr txBox="1"/>
          <p:nvPr/>
        </p:nvSpPr>
        <p:spPr>
          <a:xfrm>
            <a:off x="9901007" y="1816701"/>
            <a:ext cx="156183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70164BF-6790-4657-8D80-2643ACD9BE73}"/>
              </a:ext>
            </a:extLst>
          </p:cNvPr>
          <p:cNvSpPr txBox="1"/>
          <p:nvPr/>
        </p:nvSpPr>
        <p:spPr>
          <a:xfrm>
            <a:off x="7231121" y="2494503"/>
            <a:ext cx="156183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8A5F32F-85EB-4317-BBE6-AB857D11345B}"/>
              </a:ext>
            </a:extLst>
          </p:cNvPr>
          <p:cNvSpPr txBox="1"/>
          <p:nvPr/>
        </p:nvSpPr>
        <p:spPr>
          <a:xfrm>
            <a:off x="9901007" y="2508955"/>
            <a:ext cx="156183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36" name="Rounded Rectangle 27">
            <a:extLst>
              <a:ext uri="{FF2B5EF4-FFF2-40B4-BE49-F238E27FC236}">
                <a16:creationId xmlns:a16="http://schemas.microsoft.com/office/drawing/2014/main" id="{CA8E7F67-BEA5-4816-8755-4A425D06D440}"/>
              </a:ext>
            </a:extLst>
          </p:cNvPr>
          <p:cNvSpPr/>
          <p:nvPr/>
        </p:nvSpPr>
        <p:spPr>
          <a:xfrm>
            <a:off x="6638489" y="2538314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7" name="Rounded Rectangle 7">
            <a:extLst>
              <a:ext uri="{FF2B5EF4-FFF2-40B4-BE49-F238E27FC236}">
                <a16:creationId xmlns:a16="http://schemas.microsoft.com/office/drawing/2014/main" id="{BB0F7DB0-CF64-4544-A2F3-2FF6D039F280}"/>
              </a:ext>
            </a:extLst>
          </p:cNvPr>
          <p:cNvSpPr/>
          <p:nvPr/>
        </p:nvSpPr>
        <p:spPr>
          <a:xfrm>
            <a:off x="6619439" y="1768506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B1C66388-D59F-4480-8011-04681E987B7E}"/>
              </a:ext>
            </a:extLst>
          </p:cNvPr>
          <p:cNvSpPr/>
          <p:nvPr/>
        </p:nvSpPr>
        <p:spPr>
          <a:xfrm rot="2700000">
            <a:off x="9300802" y="2438786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BAA96271-7148-4EF6-805A-3D48C705AC1C}"/>
              </a:ext>
            </a:extLst>
          </p:cNvPr>
          <p:cNvSpPr/>
          <p:nvPr/>
        </p:nvSpPr>
        <p:spPr>
          <a:xfrm>
            <a:off x="9215870" y="1745256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F56BD378-F2EC-46D8-8DDB-14D2793732F4}"/>
              </a:ext>
            </a:extLst>
          </p:cNvPr>
          <p:cNvSpPr/>
          <p:nvPr/>
        </p:nvSpPr>
        <p:spPr>
          <a:xfrm>
            <a:off x="6444712" y="570437"/>
            <a:ext cx="4872770" cy="523220"/>
          </a:xfrm>
          <a:prstGeom prst="rect">
            <a:avLst/>
          </a:prstGeom>
          <a:solidFill>
            <a:schemeClr val="accent5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28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Modern PowerPoint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CE10A0C-EFFB-4634-AFE2-AB5E6EBA3094}"/>
              </a:ext>
            </a:extLst>
          </p:cNvPr>
          <p:cNvSpPr txBox="1"/>
          <p:nvPr/>
        </p:nvSpPr>
        <p:spPr>
          <a:xfrm>
            <a:off x="7882184" y="3503541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C5A3D84-FF33-48A5-ABBC-86B8E103B36A}"/>
              </a:ext>
            </a:extLst>
          </p:cNvPr>
          <p:cNvSpPr txBox="1"/>
          <p:nvPr/>
        </p:nvSpPr>
        <p:spPr>
          <a:xfrm>
            <a:off x="6440429" y="3411208"/>
            <a:ext cx="1368000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2"/>
                </a:solidFill>
              </a:rPr>
              <a:t>A 48</a:t>
            </a:r>
            <a:r>
              <a:rPr lang="en-US" altLang="ko-KR" sz="2000" b="1" dirty="0">
                <a:solidFill>
                  <a:schemeClr val="accent2"/>
                </a:solidFill>
              </a:rPr>
              <a:t>%</a:t>
            </a:r>
            <a:endParaRPr lang="ko-KR" altLang="en-US" sz="2000" b="1" dirty="0">
              <a:solidFill>
                <a:schemeClr val="accent2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BD5AD95-7FAB-4877-9F92-1F317B4B7422}"/>
              </a:ext>
            </a:extLst>
          </p:cNvPr>
          <p:cNvSpPr txBox="1"/>
          <p:nvPr/>
        </p:nvSpPr>
        <p:spPr>
          <a:xfrm>
            <a:off x="7882184" y="4398381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A94A0F-A7C5-4140-BFE7-22398479E1D8}"/>
              </a:ext>
            </a:extLst>
          </p:cNvPr>
          <p:cNvSpPr txBox="1"/>
          <p:nvPr/>
        </p:nvSpPr>
        <p:spPr>
          <a:xfrm>
            <a:off x="6440429" y="4220228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</a:rPr>
              <a:t>B 22</a:t>
            </a:r>
            <a:r>
              <a:rPr lang="en-US" altLang="ko-KR" sz="2000" b="1" dirty="0">
                <a:solidFill>
                  <a:schemeClr val="accent3"/>
                </a:solidFill>
              </a:rPr>
              <a:t>%</a:t>
            </a:r>
            <a:endParaRPr lang="ko-KR" altLang="en-US" sz="2000" b="1" dirty="0">
              <a:solidFill>
                <a:schemeClr val="accent3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16F2BE6-2939-4E46-B7FF-0EB386963DB5}"/>
              </a:ext>
            </a:extLst>
          </p:cNvPr>
          <p:cNvSpPr txBox="1"/>
          <p:nvPr/>
        </p:nvSpPr>
        <p:spPr>
          <a:xfrm>
            <a:off x="7882184" y="5217244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9D8EBE1-C8FF-4AF8-A7CA-8F16C523A0D2}"/>
              </a:ext>
            </a:extLst>
          </p:cNvPr>
          <p:cNvSpPr txBox="1"/>
          <p:nvPr/>
        </p:nvSpPr>
        <p:spPr>
          <a:xfrm>
            <a:off x="6440429" y="5029248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</a:rPr>
              <a:t>C 34</a:t>
            </a:r>
            <a:r>
              <a:rPr lang="en-US" altLang="ko-KR" sz="2000" b="1" dirty="0">
                <a:solidFill>
                  <a:schemeClr val="accent4"/>
                </a:solidFill>
              </a:rPr>
              <a:t>%</a:t>
            </a:r>
            <a:endParaRPr lang="ko-KR" altLang="en-US" sz="2000" b="1" dirty="0">
              <a:solidFill>
                <a:schemeClr val="accent4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032FC0F0-B883-4933-BE1B-B17402D7DE1D}"/>
              </a:ext>
            </a:extLst>
          </p:cNvPr>
          <p:cNvSpPr txBox="1"/>
          <p:nvPr/>
        </p:nvSpPr>
        <p:spPr>
          <a:xfrm>
            <a:off x="7882184" y="5930602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86C30E0-00AF-40EE-A08C-F37A014E1B9F}"/>
              </a:ext>
            </a:extLst>
          </p:cNvPr>
          <p:cNvSpPr txBox="1"/>
          <p:nvPr/>
        </p:nvSpPr>
        <p:spPr>
          <a:xfrm>
            <a:off x="6440429" y="5838269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</a:rPr>
              <a:t>D 16</a:t>
            </a:r>
            <a:r>
              <a:rPr lang="en-US" altLang="ko-KR" sz="2000" b="1" dirty="0">
                <a:solidFill>
                  <a:schemeClr val="accent1"/>
                </a:solidFill>
              </a:rPr>
              <a:t>%</a:t>
            </a:r>
            <a:endParaRPr lang="ko-KR" altLang="en-US" sz="2000" b="1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DC52595-DBD1-4614-86F3-A044691B3099}"/>
              </a:ext>
            </a:extLst>
          </p:cNvPr>
          <p:cNvSpPr/>
          <p:nvPr/>
        </p:nvSpPr>
        <p:spPr>
          <a:xfrm>
            <a:off x="1195453" y="1954058"/>
            <a:ext cx="2202428" cy="1069545"/>
          </a:xfrm>
          <a:prstGeom prst="rect">
            <a:avLst/>
          </a:prstGeom>
          <a:gradFill>
            <a:gsLst>
              <a:gs pos="0">
                <a:schemeClr val="accent1">
                  <a:lumMod val="83000"/>
                </a:schemeClr>
              </a:gs>
              <a:gs pos="100000">
                <a:schemeClr val="accent1">
                  <a:lumMod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5" name="Rounded Rectangle 6">
            <a:extLst>
              <a:ext uri="{FF2B5EF4-FFF2-40B4-BE49-F238E27FC236}">
                <a16:creationId xmlns:a16="http://schemas.microsoft.com/office/drawing/2014/main" id="{425758F6-A3B7-424B-B84F-666353887BC9}"/>
              </a:ext>
            </a:extLst>
          </p:cNvPr>
          <p:cNvSpPr/>
          <p:nvPr/>
        </p:nvSpPr>
        <p:spPr>
          <a:xfrm>
            <a:off x="1550807" y="1904616"/>
            <a:ext cx="9684641" cy="1175412"/>
          </a:xfrm>
          <a:prstGeom prst="roundRect">
            <a:avLst>
              <a:gd name="adj" fmla="val 5329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6" name="Isosceles Triangle 3">
            <a:extLst>
              <a:ext uri="{FF2B5EF4-FFF2-40B4-BE49-F238E27FC236}">
                <a16:creationId xmlns:a16="http://schemas.microsoft.com/office/drawing/2014/main" id="{7B977383-8682-45BA-B43C-2074F42C6035}"/>
              </a:ext>
            </a:extLst>
          </p:cNvPr>
          <p:cNvSpPr/>
          <p:nvPr/>
        </p:nvSpPr>
        <p:spPr>
          <a:xfrm rot="5400000">
            <a:off x="980273" y="1917365"/>
            <a:ext cx="1070443" cy="1143829"/>
          </a:xfrm>
          <a:custGeom>
            <a:avLst/>
            <a:gdLst/>
            <a:ahLst/>
            <a:cxnLst/>
            <a:rect l="l" t="t" r="r" b="b"/>
            <a:pathLst>
              <a:path w="1886866" h="2016224">
                <a:moveTo>
                  <a:pt x="943433" y="0"/>
                </a:moveTo>
                <a:lnTo>
                  <a:pt x="1886866" y="1584176"/>
                </a:lnTo>
                <a:cubicBezTo>
                  <a:pt x="1683465" y="1844743"/>
                  <a:pt x="1336825" y="2016224"/>
                  <a:pt x="943433" y="2016224"/>
                </a:cubicBezTo>
                <a:cubicBezTo>
                  <a:pt x="550041" y="2016224"/>
                  <a:pt x="203402" y="1844743"/>
                  <a:pt x="0" y="15841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7" name="Rounded Rectangle 9">
            <a:extLst>
              <a:ext uri="{FF2B5EF4-FFF2-40B4-BE49-F238E27FC236}">
                <a16:creationId xmlns:a16="http://schemas.microsoft.com/office/drawing/2014/main" id="{E5DFCB96-C67C-43C5-A1E2-032DF087C421}"/>
              </a:ext>
            </a:extLst>
          </p:cNvPr>
          <p:cNvSpPr/>
          <p:nvPr/>
        </p:nvSpPr>
        <p:spPr>
          <a:xfrm>
            <a:off x="5026400" y="1897965"/>
            <a:ext cx="6209047" cy="1182063"/>
          </a:xfrm>
          <a:custGeom>
            <a:avLst/>
            <a:gdLst/>
            <a:ahLst/>
            <a:cxnLst/>
            <a:rect l="l" t="t" r="r" b="b"/>
            <a:pathLst>
              <a:path w="5264968" h="1008113">
                <a:moveTo>
                  <a:pt x="0" y="0"/>
                </a:moveTo>
                <a:lnTo>
                  <a:pt x="5211246" y="0"/>
                </a:lnTo>
                <a:cubicBezTo>
                  <a:pt x="5240916" y="0"/>
                  <a:pt x="5264968" y="24052"/>
                  <a:pt x="5264968" y="53722"/>
                </a:cubicBezTo>
                <a:lnTo>
                  <a:pt x="5264968" y="954391"/>
                </a:lnTo>
                <a:cubicBezTo>
                  <a:pt x="5264968" y="984061"/>
                  <a:pt x="5240916" y="1008113"/>
                  <a:pt x="5211246" y="1008113"/>
                </a:cubicBezTo>
                <a:lnTo>
                  <a:pt x="0" y="10081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8" name="그룹 4">
            <a:extLst>
              <a:ext uri="{FF2B5EF4-FFF2-40B4-BE49-F238E27FC236}">
                <a16:creationId xmlns:a16="http://schemas.microsoft.com/office/drawing/2014/main" id="{162068E0-F88E-4E6D-AD4C-8A5CA7E55A42}"/>
              </a:ext>
            </a:extLst>
          </p:cNvPr>
          <p:cNvGrpSpPr/>
          <p:nvPr/>
        </p:nvGrpSpPr>
        <p:grpSpPr>
          <a:xfrm>
            <a:off x="2255542" y="2042718"/>
            <a:ext cx="2561425" cy="895325"/>
            <a:chOff x="2109621" y="2004617"/>
            <a:chExt cx="2561425" cy="89532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97991CC-39D1-44C9-A74B-E7E82FDB9672}"/>
                </a:ext>
              </a:extLst>
            </p:cNvPr>
            <p:cNvSpPr txBox="1"/>
            <p:nvPr/>
          </p:nvSpPr>
          <p:spPr>
            <a:xfrm>
              <a:off x="2131831" y="2253611"/>
              <a:ext cx="2539215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C8A8C2D-ECAB-4357-B271-43EA09B25218}"/>
                </a:ext>
              </a:extLst>
            </p:cNvPr>
            <p:cNvSpPr txBox="1"/>
            <p:nvPr/>
          </p:nvSpPr>
          <p:spPr>
            <a:xfrm>
              <a:off x="2109621" y="2004617"/>
              <a:ext cx="2550319" cy="276999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54EC07C-6297-452F-9E01-622C776D7492}"/>
              </a:ext>
            </a:extLst>
          </p:cNvPr>
          <p:cNvGrpSpPr/>
          <p:nvPr/>
        </p:nvGrpSpPr>
        <p:grpSpPr>
          <a:xfrm>
            <a:off x="5426545" y="1999680"/>
            <a:ext cx="1526872" cy="900096"/>
            <a:chOff x="4139952" y="1998365"/>
            <a:chExt cx="1309549" cy="77198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051AFD1-91E0-49FA-85E2-7FD68A47F021}"/>
                </a:ext>
              </a:extLst>
            </p:cNvPr>
            <p:cNvSpPr txBox="1"/>
            <p:nvPr/>
          </p:nvSpPr>
          <p:spPr>
            <a:xfrm>
              <a:off x="4159001" y="2216011"/>
              <a:ext cx="1290500" cy="554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BC8E3AD-7E40-437F-A12A-710FCA66084E}"/>
                </a:ext>
              </a:extLst>
            </p:cNvPr>
            <p:cNvSpPr txBox="1"/>
            <p:nvPr/>
          </p:nvSpPr>
          <p:spPr>
            <a:xfrm>
              <a:off x="4139952" y="1998365"/>
              <a:ext cx="1296144" cy="23757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EFC6818-5093-4129-AF6E-8742B519A3CC}"/>
              </a:ext>
            </a:extLst>
          </p:cNvPr>
          <p:cNvGrpSpPr/>
          <p:nvPr/>
        </p:nvGrpSpPr>
        <p:grpSpPr>
          <a:xfrm>
            <a:off x="7504775" y="1988575"/>
            <a:ext cx="1526872" cy="900096"/>
            <a:chOff x="4139952" y="1998365"/>
            <a:chExt cx="1309549" cy="77198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23AE860-F7F8-4FFD-BFD9-8FB41321E575}"/>
                </a:ext>
              </a:extLst>
            </p:cNvPr>
            <p:cNvSpPr txBox="1"/>
            <p:nvPr/>
          </p:nvSpPr>
          <p:spPr>
            <a:xfrm>
              <a:off x="4159001" y="2216011"/>
              <a:ext cx="1290500" cy="554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E1ADCA0-BC7A-4DFB-8C01-68F198A6106D}"/>
                </a:ext>
              </a:extLst>
            </p:cNvPr>
            <p:cNvSpPr txBox="1"/>
            <p:nvPr/>
          </p:nvSpPr>
          <p:spPr>
            <a:xfrm>
              <a:off x="4139952" y="1998365"/>
              <a:ext cx="1296144" cy="23757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C4B4027-1B05-47F1-82F7-6D1452EE928C}"/>
              </a:ext>
            </a:extLst>
          </p:cNvPr>
          <p:cNvGrpSpPr/>
          <p:nvPr/>
        </p:nvGrpSpPr>
        <p:grpSpPr>
          <a:xfrm>
            <a:off x="9583003" y="1988575"/>
            <a:ext cx="1526872" cy="900096"/>
            <a:chOff x="4139952" y="1998365"/>
            <a:chExt cx="1309549" cy="77198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28DB1AE-E609-475B-9979-02C21FB9F19C}"/>
                </a:ext>
              </a:extLst>
            </p:cNvPr>
            <p:cNvSpPr txBox="1"/>
            <p:nvPr/>
          </p:nvSpPr>
          <p:spPr>
            <a:xfrm>
              <a:off x="4159001" y="2216011"/>
              <a:ext cx="1290500" cy="554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4B32FCB-6656-4AB6-860A-BF603FCCFDB5}"/>
                </a:ext>
              </a:extLst>
            </p:cNvPr>
            <p:cNvSpPr txBox="1"/>
            <p:nvPr/>
          </p:nvSpPr>
          <p:spPr>
            <a:xfrm>
              <a:off x="4139952" y="1998365"/>
              <a:ext cx="1296144" cy="23757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FEFB2C7-64FD-4782-A9ED-110E84466A93}"/>
              </a:ext>
            </a:extLst>
          </p:cNvPr>
          <p:cNvCxnSpPr/>
          <p:nvPr/>
        </p:nvCxnSpPr>
        <p:spPr>
          <a:xfrm>
            <a:off x="7229096" y="2145790"/>
            <a:ext cx="0" cy="733004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78AEF50-255D-40B8-890E-EF2C796DE708}"/>
              </a:ext>
            </a:extLst>
          </p:cNvPr>
          <p:cNvCxnSpPr/>
          <p:nvPr/>
        </p:nvCxnSpPr>
        <p:spPr>
          <a:xfrm>
            <a:off x="9307326" y="2156490"/>
            <a:ext cx="0" cy="733004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3CA03970-946D-42D5-AD80-E2948362DC01}"/>
              </a:ext>
            </a:extLst>
          </p:cNvPr>
          <p:cNvSpPr txBox="1"/>
          <p:nvPr/>
        </p:nvSpPr>
        <p:spPr>
          <a:xfrm>
            <a:off x="965790" y="2116955"/>
            <a:ext cx="1143830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</a:rPr>
              <a:t>01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F7A2275-9CF3-4DE2-A8FC-42D18B870CB8}"/>
              </a:ext>
            </a:extLst>
          </p:cNvPr>
          <p:cNvSpPr/>
          <p:nvPr/>
        </p:nvSpPr>
        <p:spPr>
          <a:xfrm>
            <a:off x="1195453" y="3419485"/>
            <a:ext cx="2202428" cy="1069545"/>
          </a:xfrm>
          <a:prstGeom prst="rect">
            <a:avLst/>
          </a:prstGeom>
          <a:gradFill>
            <a:gsLst>
              <a:gs pos="0">
                <a:schemeClr val="accent2">
                  <a:lumMod val="84000"/>
                </a:schemeClr>
              </a:gs>
              <a:gs pos="100000">
                <a:schemeClr val="accent2">
                  <a:lumMod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34" name="Rounded Rectangle 31">
            <a:extLst>
              <a:ext uri="{FF2B5EF4-FFF2-40B4-BE49-F238E27FC236}">
                <a16:creationId xmlns:a16="http://schemas.microsoft.com/office/drawing/2014/main" id="{A143ED39-CCEB-4175-B168-9BDF36501823}"/>
              </a:ext>
            </a:extLst>
          </p:cNvPr>
          <p:cNvSpPr/>
          <p:nvPr/>
        </p:nvSpPr>
        <p:spPr>
          <a:xfrm>
            <a:off x="1550807" y="3370043"/>
            <a:ext cx="9684641" cy="1175412"/>
          </a:xfrm>
          <a:prstGeom prst="roundRect">
            <a:avLst>
              <a:gd name="adj" fmla="val 5329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35" name="Isosceles Triangle 3">
            <a:extLst>
              <a:ext uri="{FF2B5EF4-FFF2-40B4-BE49-F238E27FC236}">
                <a16:creationId xmlns:a16="http://schemas.microsoft.com/office/drawing/2014/main" id="{2132CAD7-0F2F-43E3-B8B6-8A2106B04A64}"/>
              </a:ext>
            </a:extLst>
          </p:cNvPr>
          <p:cNvSpPr/>
          <p:nvPr/>
        </p:nvSpPr>
        <p:spPr>
          <a:xfrm rot="5400000">
            <a:off x="980273" y="3382792"/>
            <a:ext cx="1070443" cy="1143829"/>
          </a:xfrm>
          <a:custGeom>
            <a:avLst/>
            <a:gdLst/>
            <a:ahLst/>
            <a:cxnLst/>
            <a:rect l="l" t="t" r="r" b="b"/>
            <a:pathLst>
              <a:path w="1886866" h="2016224">
                <a:moveTo>
                  <a:pt x="943433" y="0"/>
                </a:moveTo>
                <a:lnTo>
                  <a:pt x="1886866" y="1584176"/>
                </a:lnTo>
                <a:cubicBezTo>
                  <a:pt x="1683465" y="1844743"/>
                  <a:pt x="1336825" y="2016224"/>
                  <a:pt x="943433" y="2016224"/>
                </a:cubicBezTo>
                <a:cubicBezTo>
                  <a:pt x="550041" y="2016224"/>
                  <a:pt x="203402" y="1844743"/>
                  <a:pt x="0" y="158417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36" name="Rounded Rectangle 9">
            <a:extLst>
              <a:ext uri="{FF2B5EF4-FFF2-40B4-BE49-F238E27FC236}">
                <a16:creationId xmlns:a16="http://schemas.microsoft.com/office/drawing/2014/main" id="{CB7DEA79-2F91-4B8C-A75E-C1FA9C1221DE}"/>
              </a:ext>
            </a:extLst>
          </p:cNvPr>
          <p:cNvSpPr/>
          <p:nvPr/>
        </p:nvSpPr>
        <p:spPr>
          <a:xfrm>
            <a:off x="5026400" y="3363392"/>
            <a:ext cx="6209047" cy="1182063"/>
          </a:xfrm>
          <a:custGeom>
            <a:avLst/>
            <a:gdLst/>
            <a:ahLst/>
            <a:cxnLst/>
            <a:rect l="l" t="t" r="r" b="b"/>
            <a:pathLst>
              <a:path w="5264968" h="1008113">
                <a:moveTo>
                  <a:pt x="0" y="0"/>
                </a:moveTo>
                <a:lnTo>
                  <a:pt x="5211246" y="0"/>
                </a:lnTo>
                <a:cubicBezTo>
                  <a:pt x="5240916" y="0"/>
                  <a:pt x="5264968" y="24052"/>
                  <a:pt x="5264968" y="53722"/>
                </a:cubicBezTo>
                <a:lnTo>
                  <a:pt x="5264968" y="954391"/>
                </a:lnTo>
                <a:cubicBezTo>
                  <a:pt x="5264968" y="984061"/>
                  <a:pt x="5240916" y="1008113"/>
                  <a:pt x="5211246" y="1008113"/>
                </a:cubicBezTo>
                <a:lnTo>
                  <a:pt x="0" y="10081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37" name="그룹 5">
            <a:extLst>
              <a:ext uri="{FF2B5EF4-FFF2-40B4-BE49-F238E27FC236}">
                <a16:creationId xmlns:a16="http://schemas.microsoft.com/office/drawing/2014/main" id="{AFE9D645-90A0-4E8D-83C4-992385F206CE}"/>
              </a:ext>
            </a:extLst>
          </p:cNvPr>
          <p:cNvGrpSpPr/>
          <p:nvPr/>
        </p:nvGrpSpPr>
        <p:grpSpPr>
          <a:xfrm>
            <a:off x="2255542" y="3508145"/>
            <a:ext cx="2561425" cy="895325"/>
            <a:chOff x="2109621" y="3470044"/>
            <a:chExt cx="2561425" cy="89532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BA46046-9E6B-4BF6-A342-A5A0EF76BE59}"/>
                </a:ext>
              </a:extLst>
            </p:cNvPr>
            <p:cNvSpPr txBox="1"/>
            <p:nvPr/>
          </p:nvSpPr>
          <p:spPr>
            <a:xfrm>
              <a:off x="2131831" y="3719038"/>
              <a:ext cx="2539215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F53355A-424C-41B0-A423-1E0F5673B116}"/>
                </a:ext>
              </a:extLst>
            </p:cNvPr>
            <p:cNvSpPr txBox="1"/>
            <p:nvPr/>
          </p:nvSpPr>
          <p:spPr>
            <a:xfrm>
              <a:off x="2109621" y="3470044"/>
              <a:ext cx="2550319" cy="276999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1D29AB6-1EC3-4A99-A1E4-51CA3BB19446}"/>
              </a:ext>
            </a:extLst>
          </p:cNvPr>
          <p:cNvGrpSpPr/>
          <p:nvPr/>
        </p:nvGrpSpPr>
        <p:grpSpPr>
          <a:xfrm>
            <a:off x="5426545" y="3465107"/>
            <a:ext cx="1526872" cy="900096"/>
            <a:chOff x="4139952" y="1998365"/>
            <a:chExt cx="1309549" cy="77198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C8A2611-CC8D-4FC1-852A-44DB2A140827}"/>
                </a:ext>
              </a:extLst>
            </p:cNvPr>
            <p:cNvSpPr txBox="1"/>
            <p:nvPr/>
          </p:nvSpPr>
          <p:spPr>
            <a:xfrm>
              <a:off x="4159001" y="2216011"/>
              <a:ext cx="1290500" cy="554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8D991C0-1411-4A9C-A950-27D2B9588780}"/>
                </a:ext>
              </a:extLst>
            </p:cNvPr>
            <p:cNvSpPr txBox="1"/>
            <p:nvPr/>
          </p:nvSpPr>
          <p:spPr>
            <a:xfrm>
              <a:off x="4139952" y="1998365"/>
              <a:ext cx="1296144" cy="23757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E3B2B08-F2A8-458A-AAF5-386AEB7946E2}"/>
              </a:ext>
            </a:extLst>
          </p:cNvPr>
          <p:cNvGrpSpPr/>
          <p:nvPr/>
        </p:nvGrpSpPr>
        <p:grpSpPr>
          <a:xfrm>
            <a:off x="7504775" y="3454002"/>
            <a:ext cx="1526872" cy="900096"/>
            <a:chOff x="4139952" y="1998365"/>
            <a:chExt cx="1309549" cy="771984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63787B9-C14E-49CF-959C-67907CE5E2C3}"/>
                </a:ext>
              </a:extLst>
            </p:cNvPr>
            <p:cNvSpPr txBox="1"/>
            <p:nvPr/>
          </p:nvSpPr>
          <p:spPr>
            <a:xfrm>
              <a:off x="4159001" y="2216011"/>
              <a:ext cx="1290500" cy="554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2E810966-AA74-4585-B968-463AD25490F2}"/>
                </a:ext>
              </a:extLst>
            </p:cNvPr>
            <p:cNvSpPr txBox="1"/>
            <p:nvPr/>
          </p:nvSpPr>
          <p:spPr>
            <a:xfrm>
              <a:off x="4139952" y="1998365"/>
              <a:ext cx="1296144" cy="23757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3234A0B-571D-493A-B509-07E633774F29}"/>
              </a:ext>
            </a:extLst>
          </p:cNvPr>
          <p:cNvGrpSpPr/>
          <p:nvPr/>
        </p:nvGrpSpPr>
        <p:grpSpPr>
          <a:xfrm>
            <a:off x="9583003" y="3454002"/>
            <a:ext cx="1526872" cy="900096"/>
            <a:chOff x="4139952" y="1998365"/>
            <a:chExt cx="1309549" cy="77198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277FEEF-C916-4265-8E17-9FD18AF83787}"/>
                </a:ext>
              </a:extLst>
            </p:cNvPr>
            <p:cNvSpPr txBox="1"/>
            <p:nvPr/>
          </p:nvSpPr>
          <p:spPr>
            <a:xfrm>
              <a:off x="4159001" y="2216011"/>
              <a:ext cx="1290500" cy="554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08959D5-D382-4F11-9371-2D762DEB4C3E}"/>
                </a:ext>
              </a:extLst>
            </p:cNvPr>
            <p:cNvSpPr txBox="1"/>
            <p:nvPr/>
          </p:nvSpPr>
          <p:spPr>
            <a:xfrm>
              <a:off x="4139952" y="1998365"/>
              <a:ext cx="1296144" cy="23757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0DE93AD-C971-4FD2-9126-E9122E495A80}"/>
              </a:ext>
            </a:extLst>
          </p:cNvPr>
          <p:cNvCxnSpPr/>
          <p:nvPr/>
        </p:nvCxnSpPr>
        <p:spPr>
          <a:xfrm>
            <a:off x="7229096" y="3611217"/>
            <a:ext cx="0" cy="733004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B80E23FD-616B-4219-AC38-F87C4405D76D}"/>
              </a:ext>
            </a:extLst>
          </p:cNvPr>
          <p:cNvCxnSpPr/>
          <p:nvPr/>
        </p:nvCxnSpPr>
        <p:spPr>
          <a:xfrm>
            <a:off x="9307326" y="3621917"/>
            <a:ext cx="0" cy="733004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8F225A81-F372-41D7-BC0F-AEB238B80A10}"/>
              </a:ext>
            </a:extLst>
          </p:cNvPr>
          <p:cNvSpPr txBox="1"/>
          <p:nvPr/>
        </p:nvSpPr>
        <p:spPr>
          <a:xfrm>
            <a:off x="965790" y="3582382"/>
            <a:ext cx="1143830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</a:rPr>
              <a:t>03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1CF74D29-B685-4D27-861B-A37628A4BE62}"/>
              </a:ext>
            </a:extLst>
          </p:cNvPr>
          <p:cNvSpPr/>
          <p:nvPr/>
        </p:nvSpPr>
        <p:spPr>
          <a:xfrm>
            <a:off x="1195453" y="4884912"/>
            <a:ext cx="2202428" cy="1069545"/>
          </a:xfrm>
          <a:prstGeom prst="rect">
            <a:avLst/>
          </a:prstGeom>
          <a:gradFill>
            <a:gsLst>
              <a:gs pos="0">
                <a:schemeClr val="accent3">
                  <a:lumMod val="83000"/>
                </a:schemeClr>
              </a:gs>
              <a:gs pos="100000">
                <a:schemeClr val="accent3">
                  <a:lumMod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3" name="Rounded Rectangle 50">
            <a:extLst>
              <a:ext uri="{FF2B5EF4-FFF2-40B4-BE49-F238E27FC236}">
                <a16:creationId xmlns:a16="http://schemas.microsoft.com/office/drawing/2014/main" id="{2E935FD7-0FB9-4828-A66A-A4A9D3CD2098}"/>
              </a:ext>
            </a:extLst>
          </p:cNvPr>
          <p:cNvSpPr/>
          <p:nvPr/>
        </p:nvSpPr>
        <p:spPr>
          <a:xfrm>
            <a:off x="1550807" y="4835470"/>
            <a:ext cx="9684641" cy="1175412"/>
          </a:xfrm>
          <a:prstGeom prst="roundRect">
            <a:avLst>
              <a:gd name="adj" fmla="val 5329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4" name="Isosceles Triangle 3">
            <a:extLst>
              <a:ext uri="{FF2B5EF4-FFF2-40B4-BE49-F238E27FC236}">
                <a16:creationId xmlns:a16="http://schemas.microsoft.com/office/drawing/2014/main" id="{7A82C691-90B6-47C8-954B-CB88A367682F}"/>
              </a:ext>
            </a:extLst>
          </p:cNvPr>
          <p:cNvSpPr/>
          <p:nvPr/>
        </p:nvSpPr>
        <p:spPr>
          <a:xfrm rot="5400000">
            <a:off x="980273" y="4848219"/>
            <a:ext cx="1070443" cy="1143829"/>
          </a:xfrm>
          <a:custGeom>
            <a:avLst/>
            <a:gdLst/>
            <a:ahLst/>
            <a:cxnLst/>
            <a:rect l="l" t="t" r="r" b="b"/>
            <a:pathLst>
              <a:path w="1886866" h="2016224">
                <a:moveTo>
                  <a:pt x="943433" y="0"/>
                </a:moveTo>
                <a:lnTo>
                  <a:pt x="1886866" y="1584176"/>
                </a:lnTo>
                <a:cubicBezTo>
                  <a:pt x="1683465" y="1844743"/>
                  <a:pt x="1336825" y="2016224"/>
                  <a:pt x="943433" y="2016224"/>
                </a:cubicBezTo>
                <a:cubicBezTo>
                  <a:pt x="550041" y="2016224"/>
                  <a:pt x="203402" y="1844743"/>
                  <a:pt x="0" y="158417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5" name="Rounded Rectangle 9">
            <a:extLst>
              <a:ext uri="{FF2B5EF4-FFF2-40B4-BE49-F238E27FC236}">
                <a16:creationId xmlns:a16="http://schemas.microsoft.com/office/drawing/2014/main" id="{A77767E5-2D79-4F59-B5FC-90D505C4E0FD}"/>
              </a:ext>
            </a:extLst>
          </p:cNvPr>
          <p:cNvSpPr/>
          <p:nvPr/>
        </p:nvSpPr>
        <p:spPr>
          <a:xfrm>
            <a:off x="5026400" y="4828819"/>
            <a:ext cx="6209047" cy="1182063"/>
          </a:xfrm>
          <a:custGeom>
            <a:avLst/>
            <a:gdLst/>
            <a:ahLst/>
            <a:cxnLst/>
            <a:rect l="l" t="t" r="r" b="b"/>
            <a:pathLst>
              <a:path w="5264968" h="1008113">
                <a:moveTo>
                  <a:pt x="0" y="0"/>
                </a:moveTo>
                <a:lnTo>
                  <a:pt x="5211246" y="0"/>
                </a:lnTo>
                <a:cubicBezTo>
                  <a:pt x="5240916" y="0"/>
                  <a:pt x="5264968" y="24052"/>
                  <a:pt x="5264968" y="53722"/>
                </a:cubicBezTo>
                <a:lnTo>
                  <a:pt x="5264968" y="954391"/>
                </a:lnTo>
                <a:cubicBezTo>
                  <a:pt x="5264968" y="984061"/>
                  <a:pt x="5240916" y="1008113"/>
                  <a:pt x="5211246" y="1008113"/>
                </a:cubicBezTo>
                <a:lnTo>
                  <a:pt x="0" y="100811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56" name="그룹 8">
            <a:extLst>
              <a:ext uri="{FF2B5EF4-FFF2-40B4-BE49-F238E27FC236}">
                <a16:creationId xmlns:a16="http://schemas.microsoft.com/office/drawing/2014/main" id="{E90E18C6-F8C3-4ADA-B9DA-724A6A395D9C}"/>
              </a:ext>
            </a:extLst>
          </p:cNvPr>
          <p:cNvGrpSpPr/>
          <p:nvPr/>
        </p:nvGrpSpPr>
        <p:grpSpPr>
          <a:xfrm>
            <a:off x="2255542" y="4973573"/>
            <a:ext cx="2561425" cy="895325"/>
            <a:chOff x="2109621" y="4935471"/>
            <a:chExt cx="2561425" cy="89532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38F10661-F5B3-4FAF-A545-1E0650F273BC}"/>
                </a:ext>
              </a:extLst>
            </p:cNvPr>
            <p:cNvSpPr txBox="1"/>
            <p:nvPr/>
          </p:nvSpPr>
          <p:spPr>
            <a:xfrm>
              <a:off x="2131831" y="5184465"/>
              <a:ext cx="2539215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B99C75D1-4175-435E-B799-62779ECA2363}"/>
                </a:ext>
              </a:extLst>
            </p:cNvPr>
            <p:cNvSpPr txBox="1"/>
            <p:nvPr/>
          </p:nvSpPr>
          <p:spPr>
            <a:xfrm>
              <a:off x="2109621" y="4935471"/>
              <a:ext cx="2550319" cy="276999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C297112E-F146-4B20-A466-F446BCB59B93}"/>
              </a:ext>
            </a:extLst>
          </p:cNvPr>
          <p:cNvGrpSpPr/>
          <p:nvPr/>
        </p:nvGrpSpPr>
        <p:grpSpPr>
          <a:xfrm>
            <a:off x="5426545" y="4930534"/>
            <a:ext cx="1526872" cy="900096"/>
            <a:chOff x="4139952" y="1998365"/>
            <a:chExt cx="1309549" cy="771984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01ADD031-6BDE-4F39-BE7F-83B2A560AE18}"/>
                </a:ext>
              </a:extLst>
            </p:cNvPr>
            <p:cNvSpPr txBox="1"/>
            <p:nvPr/>
          </p:nvSpPr>
          <p:spPr>
            <a:xfrm>
              <a:off x="4159001" y="2216011"/>
              <a:ext cx="1290500" cy="554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9748EB31-94EB-4954-A1C1-BC55FA31EAB8}"/>
                </a:ext>
              </a:extLst>
            </p:cNvPr>
            <p:cNvSpPr txBox="1"/>
            <p:nvPr/>
          </p:nvSpPr>
          <p:spPr>
            <a:xfrm>
              <a:off x="4139952" y="1998365"/>
              <a:ext cx="1296144" cy="23757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7F01033-08A8-42F6-A3A3-B9DEAEDCD243}"/>
              </a:ext>
            </a:extLst>
          </p:cNvPr>
          <p:cNvGrpSpPr/>
          <p:nvPr/>
        </p:nvGrpSpPr>
        <p:grpSpPr>
          <a:xfrm>
            <a:off x="7504775" y="4919429"/>
            <a:ext cx="1526872" cy="900096"/>
            <a:chOff x="4139952" y="1998365"/>
            <a:chExt cx="1309549" cy="771984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C68C063-8B17-49F0-93CF-147AEA2CF356}"/>
                </a:ext>
              </a:extLst>
            </p:cNvPr>
            <p:cNvSpPr txBox="1"/>
            <p:nvPr/>
          </p:nvSpPr>
          <p:spPr>
            <a:xfrm>
              <a:off x="4159001" y="2216011"/>
              <a:ext cx="1290500" cy="554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AED0B41D-5DDD-4627-A419-31F16C786A57}"/>
                </a:ext>
              </a:extLst>
            </p:cNvPr>
            <p:cNvSpPr txBox="1"/>
            <p:nvPr/>
          </p:nvSpPr>
          <p:spPr>
            <a:xfrm>
              <a:off x="4139952" y="1998365"/>
              <a:ext cx="1296144" cy="23757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657FFFA2-D9BA-45F3-BDCB-90E6BE4ED582}"/>
              </a:ext>
            </a:extLst>
          </p:cNvPr>
          <p:cNvGrpSpPr/>
          <p:nvPr/>
        </p:nvGrpSpPr>
        <p:grpSpPr>
          <a:xfrm>
            <a:off x="9583003" y="4919429"/>
            <a:ext cx="1526872" cy="900096"/>
            <a:chOff x="4139952" y="1998365"/>
            <a:chExt cx="1309549" cy="771984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325D40B-AFCE-4356-9A84-7DADD5E7DB9A}"/>
                </a:ext>
              </a:extLst>
            </p:cNvPr>
            <p:cNvSpPr txBox="1"/>
            <p:nvPr/>
          </p:nvSpPr>
          <p:spPr>
            <a:xfrm>
              <a:off x="4159001" y="2216011"/>
              <a:ext cx="1290500" cy="554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C3A8D817-A89F-4E9E-ABE4-5BA952D34763}"/>
                </a:ext>
              </a:extLst>
            </p:cNvPr>
            <p:cNvSpPr txBox="1"/>
            <p:nvPr/>
          </p:nvSpPr>
          <p:spPr>
            <a:xfrm>
              <a:off x="4139952" y="1998365"/>
              <a:ext cx="1296144" cy="23757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E7AB3BA2-4ABC-43A9-9571-09E1077A25C4}"/>
              </a:ext>
            </a:extLst>
          </p:cNvPr>
          <p:cNvCxnSpPr/>
          <p:nvPr/>
        </p:nvCxnSpPr>
        <p:spPr>
          <a:xfrm>
            <a:off x="7229096" y="5076644"/>
            <a:ext cx="0" cy="733004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326AA0C-4FBA-45CF-80E6-77BD09494556}"/>
              </a:ext>
            </a:extLst>
          </p:cNvPr>
          <p:cNvCxnSpPr/>
          <p:nvPr/>
        </p:nvCxnSpPr>
        <p:spPr>
          <a:xfrm>
            <a:off x="9307326" y="5087344"/>
            <a:ext cx="0" cy="733004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FB98D028-F156-4163-8126-E6B8B539F4D7}"/>
              </a:ext>
            </a:extLst>
          </p:cNvPr>
          <p:cNvSpPr txBox="1"/>
          <p:nvPr/>
        </p:nvSpPr>
        <p:spPr>
          <a:xfrm>
            <a:off x="965790" y="5047809"/>
            <a:ext cx="1143830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</a:rPr>
              <a:t>03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>
            <a:extLst>
              <a:ext uri="{FF2B5EF4-FFF2-40B4-BE49-F238E27FC236}">
                <a16:creationId xmlns:a16="http://schemas.microsoft.com/office/drawing/2014/main" id="{F08D9BAE-7CD6-48C8-BFFC-7A093C4CB4A9}"/>
              </a:ext>
            </a:extLst>
          </p:cNvPr>
          <p:cNvGrpSpPr/>
          <p:nvPr/>
        </p:nvGrpSpPr>
        <p:grpSpPr>
          <a:xfrm>
            <a:off x="694157" y="2181891"/>
            <a:ext cx="3538853" cy="1343751"/>
            <a:chOff x="598907" y="570774"/>
            <a:chExt cx="4980094" cy="1891010"/>
          </a:xfrm>
        </p:grpSpPr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82B910A-2AC0-4DE5-9293-3EFB79606B68}"/>
                </a:ext>
              </a:extLst>
            </p:cNvPr>
            <p:cNvCxnSpPr>
              <a:cxnSpLocks/>
            </p:cNvCxnSpPr>
            <p:nvPr/>
          </p:nvCxnSpPr>
          <p:spPr>
            <a:xfrm>
              <a:off x="598907" y="1457820"/>
              <a:ext cx="4970569" cy="0"/>
            </a:xfrm>
            <a:prstGeom prst="line">
              <a:avLst/>
            </a:pr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165E5CB9-3BF1-45EA-8AD1-CEC2EE01FB56}"/>
                </a:ext>
              </a:extLst>
            </p:cNvPr>
            <p:cNvGrpSpPr/>
            <p:nvPr/>
          </p:nvGrpSpPr>
          <p:grpSpPr>
            <a:xfrm>
              <a:off x="2124071" y="2175461"/>
              <a:ext cx="1920240" cy="4063"/>
              <a:chOff x="4907621" y="5422286"/>
              <a:chExt cx="2376756" cy="4063"/>
            </a:xfrm>
          </p:grpSpPr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B4FB31A0-6DF6-45CC-BD71-CDB671B49E9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907621" y="5422286"/>
                <a:ext cx="660972" cy="4063"/>
              </a:xfrm>
              <a:prstGeom prst="line">
                <a:avLst/>
              </a:prstGeom>
              <a:ln w="254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7018DB8C-1D13-4C28-8FBD-8D4F13B68B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623405" y="5422286"/>
                <a:ext cx="660972" cy="4063"/>
              </a:xfrm>
              <a:prstGeom prst="line">
                <a:avLst/>
              </a:prstGeom>
              <a:ln w="254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" name="Graphic 375">
              <a:extLst>
                <a:ext uri="{FF2B5EF4-FFF2-40B4-BE49-F238E27FC236}">
                  <a16:creationId xmlns:a16="http://schemas.microsoft.com/office/drawing/2014/main" id="{CCF0BDBA-BEAF-43E4-812F-64C9B5A207BE}"/>
                </a:ext>
              </a:extLst>
            </p:cNvPr>
            <p:cNvGrpSpPr/>
            <p:nvPr/>
          </p:nvGrpSpPr>
          <p:grpSpPr>
            <a:xfrm>
              <a:off x="608432" y="570774"/>
              <a:ext cx="4970569" cy="717402"/>
              <a:chOff x="546709" y="2532370"/>
              <a:chExt cx="2771775" cy="400050"/>
            </a:xfrm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D43136-A00F-4AC7-B848-E9D35DB5992D}"/>
                  </a:ext>
                </a:extLst>
              </p:cNvPr>
              <p:cNvSpPr/>
              <p:nvPr/>
            </p:nvSpPr>
            <p:spPr>
              <a:xfrm>
                <a:off x="1983079" y="2537246"/>
                <a:ext cx="447675" cy="386365"/>
              </a:xfrm>
              <a:custGeom>
                <a:avLst/>
                <a:gdLst>
                  <a:gd name="connsiteX0" fmla="*/ 77152 w 447675"/>
                  <a:gd name="connsiteY0" fmla="*/ 351359 h 386365"/>
                  <a:gd name="connsiteX1" fmla="*/ 77152 w 447675"/>
                  <a:gd name="connsiteY1" fmla="*/ 380886 h 386365"/>
                  <a:gd name="connsiteX2" fmla="*/ 108585 w 447675"/>
                  <a:gd name="connsiteY2" fmla="*/ 379934 h 386365"/>
                  <a:gd name="connsiteX3" fmla="*/ 160020 w 447675"/>
                  <a:gd name="connsiteY3" fmla="*/ 379934 h 386365"/>
                  <a:gd name="connsiteX4" fmla="*/ 194310 w 447675"/>
                  <a:gd name="connsiteY4" fmla="*/ 364694 h 386365"/>
                  <a:gd name="connsiteX5" fmla="*/ 221933 w 447675"/>
                  <a:gd name="connsiteY5" fmla="*/ 195149 h 386365"/>
                  <a:gd name="connsiteX6" fmla="*/ 249555 w 447675"/>
                  <a:gd name="connsiteY6" fmla="*/ 350406 h 386365"/>
                  <a:gd name="connsiteX7" fmla="*/ 248602 w 447675"/>
                  <a:gd name="connsiteY7" fmla="*/ 379934 h 386365"/>
                  <a:gd name="connsiteX8" fmla="*/ 283845 w 447675"/>
                  <a:gd name="connsiteY8" fmla="*/ 378029 h 386365"/>
                  <a:gd name="connsiteX9" fmla="*/ 330517 w 447675"/>
                  <a:gd name="connsiteY9" fmla="*/ 379934 h 386365"/>
                  <a:gd name="connsiteX10" fmla="*/ 361950 w 447675"/>
                  <a:gd name="connsiteY10" fmla="*/ 380886 h 386365"/>
                  <a:gd name="connsiteX11" fmla="*/ 365760 w 447675"/>
                  <a:gd name="connsiteY11" fmla="*/ 359931 h 386365"/>
                  <a:gd name="connsiteX12" fmla="*/ 388620 w 447675"/>
                  <a:gd name="connsiteY12" fmla="*/ 223724 h 386365"/>
                  <a:gd name="connsiteX13" fmla="*/ 402908 w 447675"/>
                  <a:gd name="connsiteY13" fmla="*/ 184671 h 386365"/>
                  <a:gd name="connsiteX14" fmla="*/ 447675 w 447675"/>
                  <a:gd name="connsiteY14" fmla="*/ 4649 h 386365"/>
                  <a:gd name="connsiteX15" fmla="*/ 350520 w 447675"/>
                  <a:gd name="connsiteY15" fmla="*/ 4649 h 386365"/>
                  <a:gd name="connsiteX16" fmla="*/ 341947 w 447675"/>
                  <a:gd name="connsiteY16" fmla="*/ 31319 h 386365"/>
                  <a:gd name="connsiteX17" fmla="*/ 319088 w 447675"/>
                  <a:gd name="connsiteY17" fmla="*/ 264681 h 386365"/>
                  <a:gd name="connsiteX18" fmla="*/ 311467 w 447675"/>
                  <a:gd name="connsiteY18" fmla="*/ 255156 h 386365"/>
                  <a:gd name="connsiteX19" fmla="*/ 283845 w 447675"/>
                  <a:gd name="connsiteY19" fmla="*/ 17031 h 386365"/>
                  <a:gd name="connsiteX20" fmla="*/ 190500 w 447675"/>
                  <a:gd name="connsiteY20" fmla="*/ 2744 h 386365"/>
                  <a:gd name="connsiteX21" fmla="*/ 171450 w 447675"/>
                  <a:gd name="connsiteY21" fmla="*/ 17031 h 386365"/>
                  <a:gd name="connsiteX22" fmla="*/ 178117 w 447675"/>
                  <a:gd name="connsiteY22" fmla="*/ 29414 h 386365"/>
                  <a:gd name="connsiteX23" fmla="*/ 187642 w 447675"/>
                  <a:gd name="connsiteY23" fmla="*/ 98946 h 386365"/>
                  <a:gd name="connsiteX24" fmla="*/ 153352 w 447675"/>
                  <a:gd name="connsiteY24" fmla="*/ 261824 h 386365"/>
                  <a:gd name="connsiteX25" fmla="*/ 143827 w 447675"/>
                  <a:gd name="connsiteY25" fmla="*/ 265634 h 386365"/>
                  <a:gd name="connsiteX26" fmla="*/ 125730 w 447675"/>
                  <a:gd name="connsiteY26" fmla="*/ 138951 h 386365"/>
                  <a:gd name="connsiteX27" fmla="*/ 118110 w 447675"/>
                  <a:gd name="connsiteY27" fmla="*/ 36081 h 386365"/>
                  <a:gd name="connsiteX28" fmla="*/ 120015 w 447675"/>
                  <a:gd name="connsiteY28" fmla="*/ 6554 h 386365"/>
                  <a:gd name="connsiteX29" fmla="*/ 83820 w 447675"/>
                  <a:gd name="connsiteY29" fmla="*/ 5601 h 386365"/>
                  <a:gd name="connsiteX30" fmla="*/ 36195 w 447675"/>
                  <a:gd name="connsiteY30" fmla="*/ 5601 h 386365"/>
                  <a:gd name="connsiteX31" fmla="*/ 0 w 447675"/>
                  <a:gd name="connsiteY31" fmla="*/ 7506 h 386365"/>
                  <a:gd name="connsiteX32" fmla="*/ 80963 w 447675"/>
                  <a:gd name="connsiteY32" fmla="*/ 313259 h 386365"/>
                  <a:gd name="connsiteX33" fmla="*/ 77152 w 447675"/>
                  <a:gd name="connsiteY33" fmla="*/ 351359 h 3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47675" h="386365">
                    <a:moveTo>
                      <a:pt x="77152" y="351359"/>
                    </a:moveTo>
                    <a:cubicBezTo>
                      <a:pt x="75247" y="361836"/>
                      <a:pt x="64770" y="372314"/>
                      <a:pt x="77152" y="380886"/>
                    </a:cubicBezTo>
                    <a:cubicBezTo>
                      <a:pt x="86677" y="387554"/>
                      <a:pt x="100013" y="387554"/>
                      <a:pt x="108585" y="379934"/>
                    </a:cubicBezTo>
                    <a:cubicBezTo>
                      <a:pt x="126683" y="365646"/>
                      <a:pt x="140017" y="363741"/>
                      <a:pt x="160020" y="379934"/>
                    </a:cubicBezTo>
                    <a:cubicBezTo>
                      <a:pt x="171450" y="389459"/>
                      <a:pt x="201930" y="391364"/>
                      <a:pt x="194310" y="364694"/>
                    </a:cubicBezTo>
                    <a:cubicBezTo>
                      <a:pt x="175260" y="302781"/>
                      <a:pt x="211455" y="252299"/>
                      <a:pt x="221933" y="195149"/>
                    </a:cubicBezTo>
                    <a:cubicBezTo>
                      <a:pt x="237172" y="246584"/>
                      <a:pt x="259080" y="295161"/>
                      <a:pt x="249555" y="350406"/>
                    </a:cubicBezTo>
                    <a:cubicBezTo>
                      <a:pt x="247650" y="360884"/>
                      <a:pt x="236220" y="371361"/>
                      <a:pt x="248602" y="379934"/>
                    </a:cubicBezTo>
                    <a:cubicBezTo>
                      <a:pt x="260033" y="388506"/>
                      <a:pt x="274320" y="387554"/>
                      <a:pt x="283845" y="378029"/>
                    </a:cubicBezTo>
                    <a:cubicBezTo>
                      <a:pt x="300990" y="359931"/>
                      <a:pt x="314325" y="365646"/>
                      <a:pt x="330517" y="379934"/>
                    </a:cubicBezTo>
                    <a:cubicBezTo>
                      <a:pt x="339090" y="387554"/>
                      <a:pt x="352425" y="386601"/>
                      <a:pt x="361950" y="380886"/>
                    </a:cubicBezTo>
                    <a:cubicBezTo>
                      <a:pt x="369570" y="377076"/>
                      <a:pt x="369570" y="368504"/>
                      <a:pt x="365760" y="359931"/>
                    </a:cubicBezTo>
                    <a:cubicBezTo>
                      <a:pt x="345758" y="310401"/>
                      <a:pt x="372427" y="267539"/>
                      <a:pt x="388620" y="223724"/>
                    </a:cubicBezTo>
                    <a:cubicBezTo>
                      <a:pt x="393383" y="210389"/>
                      <a:pt x="404813" y="197054"/>
                      <a:pt x="402908" y="184671"/>
                    </a:cubicBezTo>
                    <a:cubicBezTo>
                      <a:pt x="394335" y="120854"/>
                      <a:pt x="409575" y="62751"/>
                      <a:pt x="447675" y="4649"/>
                    </a:cubicBezTo>
                    <a:cubicBezTo>
                      <a:pt x="412433" y="-114"/>
                      <a:pt x="382905" y="26556"/>
                      <a:pt x="350520" y="4649"/>
                    </a:cubicBezTo>
                    <a:cubicBezTo>
                      <a:pt x="338138" y="-3924"/>
                      <a:pt x="339090" y="18936"/>
                      <a:pt x="341947" y="31319"/>
                    </a:cubicBezTo>
                    <a:cubicBezTo>
                      <a:pt x="360997" y="112281"/>
                      <a:pt x="308610" y="184671"/>
                      <a:pt x="319088" y="264681"/>
                    </a:cubicBezTo>
                    <a:cubicBezTo>
                      <a:pt x="313372" y="260871"/>
                      <a:pt x="311467" y="258014"/>
                      <a:pt x="311467" y="255156"/>
                    </a:cubicBezTo>
                    <a:cubicBezTo>
                      <a:pt x="305752" y="176099"/>
                      <a:pt x="272415" y="101804"/>
                      <a:pt x="283845" y="17031"/>
                    </a:cubicBezTo>
                    <a:cubicBezTo>
                      <a:pt x="289560" y="-20116"/>
                      <a:pt x="219075" y="37986"/>
                      <a:pt x="190500" y="2744"/>
                    </a:cubicBezTo>
                    <a:cubicBezTo>
                      <a:pt x="186690" y="-1066"/>
                      <a:pt x="171450" y="4649"/>
                      <a:pt x="171450" y="17031"/>
                    </a:cubicBezTo>
                    <a:cubicBezTo>
                      <a:pt x="171450" y="20841"/>
                      <a:pt x="175260" y="25604"/>
                      <a:pt x="178117" y="29414"/>
                    </a:cubicBezTo>
                    <a:cubicBezTo>
                      <a:pt x="192405" y="51321"/>
                      <a:pt x="190500" y="75134"/>
                      <a:pt x="187642" y="98946"/>
                    </a:cubicBezTo>
                    <a:cubicBezTo>
                      <a:pt x="181927" y="154191"/>
                      <a:pt x="148590" y="204674"/>
                      <a:pt x="153352" y="261824"/>
                    </a:cubicBezTo>
                    <a:cubicBezTo>
                      <a:pt x="153352" y="262776"/>
                      <a:pt x="148590" y="263729"/>
                      <a:pt x="143827" y="265634"/>
                    </a:cubicBezTo>
                    <a:cubicBezTo>
                      <a:pt x="137160" y="222771"/>
                      <a:pt x="130492" y="181814"/>
                      <a:pt x="125730" y="138951"/>
                    </a:cubicBezTo>
                    <a:cubicBezTo>
                      <a:pt x="120967" y="104661"/>
                      <a:pt x="107633" y="71324"/>
                      <a:pt x="118110" y="36081"/>
                    </a:cubicBezTo>
                    <a:cubicBezTo>
                      <a:pt x="120967" y="26556"/>
                      <a:pt x="133350" y="16079"/>
                      <a:pt x="120015" y="6554"/>
                    </a:cubicBezTo>
                    <a:cubicBezTo>
                      <a:pt x="108585" y="-2019"/>
                      <a:pt x="93345" y="-2019"/>
                      <a:pt x="83820" y="5601"/>
                    </a:cubicBezTo>
                    <a:cubicBezTo>
                      <a:pt x="66675" y="19889"/>
                      <a:pt x="53340" y="19889"/>
                      <a:pt x="36195" y="5601"/>
                    </a:cubicBezTo>
                    <a:cubicBezTo>
                      <a:pt x="26670" y="-2019"/>
                      <a:pt x="12383" y="-1066"/>
                      <a:pt x="0" y="7506"/>
                    </a:cubicBezTo>
                    <a:cubicBezTo>
                      <a:pt x="57150" y="101804"/>
                      <a:pt x="34290" y="216104"/>
                      <a:pt x="80963" y="313259"/>
                    </a:cubicBezTo>
                    <a:cubicBezTo>
                      <a:pt x="83820" y="323736"/>
                      <a:pt x="79058" y="338976"/>
                      <a:pt x="77152" y="3513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A99419F-B7EE-4189-8BC1-7101581FF18F}"/>
                  </a:ext>
                </a:extLst>
              </p:cNvPr>
              <p:cNvSpPr/>
              <p:nvPr/>
            </p:nvSpPr>
            <p:spPr>
              <a:xfrm>
                <a:off x="3030828" y="2537132"/>
                <a:ext cx="285750" cy="386737"/>
              </a:xfrm>
              <a:custGeom>
                <a:avLst/>
                <a:gdLst>
                  <a:gd name="connsiteX0" fmla="*/ 17145 w 285750"/>
                  <a:gd name="connsiteY0" fmla="*/ 168593 h 386737"/>
                  <a:gd name="connsiteX1" fmla="*/ 22860 w 285750"/>
                  <a:gd name="connsiteY1" fmla="*/ 330518 h 386737"/>
                  <a:gd name="connsiteX2" fmla="*/ 13335 w 285750"/>
                  <a:gd name="connsiteY2" fmla="*/ 352425 h 386737"/>
                  <a:gd name="connsiteX3" fmla="*/ 7620 w 285750"/>
                  <a:gd name="connsiteY3" fmla="*/ 380048 h 386737"/>
                  <a:gd name="connsiteX4" fmla="*/ 38100 w 285750"/>
                  <a:gd name="connsiteY4" fmla="*/ 381000 h 386737"/>
                  <a:gd name="connsiteX5" fmla="*/ 88583 w 285750"/>
                  <a:gd name="connsiteY5" fmla="*/ 381953 h 386737"/>
                  <a:gd name="connsiteX6" fmla="*/ 120015 w 285750"/>
                  <a:gd name="connsiteY6" fmla="*/ 380048 h 386737"/>
                  <a:gd name="connsiteX7" fmla="*/ 112395 w 285750"/>
                  <a:gd name="connsiteY7" fmla="*/ 353378 h 386737"/>
                  <a:gd name="connsiteX8" fmla="*/ 102870 w 285750"/>
                  <a:gd name="connsiteY8" fmla="*/ 199073 h 386737"/>
                  <a:gd name="connsiteX9" fmla="*/ 165735 w 285750"/>
                  <a:gd name="connsiteY9" fmla="*/ 280035 h 386737"/>
                  <a:gd name="connsiteX10" fmla="*/ 169545 w 285750"/>
                  <a:gd name="connsiteY10" fmla="*/ 353378 h 386737"/>
                  <a:gd name="connsiteX11" fmla="*/ 162878 w 285750"/>
                  <a:gd name="connsiteY11" fmla="*/ 380048 h 386737"/>
                  <a:gd name="connsiteX12" fmla="*/ 193358 w 285750"/>
                  <a:gd name="connsiteY12" fmla="*/ 381000 h 386737"/>
                  <a:gd name="connsiteX13" fmla="*/ 243840 w 285750"/>
                  <a:gd name="connsiteY13" fmla="*/ 381000 h 386737"/>
                  <a:gd name="connsiteX14" fmla="*/ 274320 w 285750"/>
                  <a:gd name="connsiteY14" fmla="*/ 380048 h 386737"/>
                  <a:gd name="connsiteX15" fmla="*/ 267653 w 285750"/>
                  <a:gd name="connsiteY15" fmla="*/ 352425 h 386737"/>
                  <a:gd name="connsiteX16" fmla="*/ 265748 w 285750"/>
                  <a:gd name="connsiteY16" fmla="*/ 213360 h 386737"/>
                  <a:gd name="connsiteX17" fmla="*/ 274320 w 285750"/>
                  <a:gd name="connsiteY17" fmla="*/ 184785 h 386737"/>
                  <a:gd name="connsiteX18" fmla="*/ 285750 w 285750"/>
                  <a:gd name="connsiteY18" fmla="*/ 1905 h 386737"/>
                  <a:gd name="connsiteX19" fmla="*/ 145733 w 285750"/>
                  <a:gd name="connsiteY19" fmla="*/ 0 h 386737"/>
                  <a:gd name="connsiteX20" fmla="*/ 169545 w 285750"/>
                  <a:gd name="connsiteY20" fmla="*/ 188595 h 386737"/>
                  <a:gd name="connsiteX21" fmla="*/ 113348 w 285750"/>
                  <a:gd name="connsiteY21" fmla="*/ 101918 h 386737"/>
                  <a:gd name="connsiteX22" fmla="*/ 111443 w 285750"/>
                  <a:gd name="connsiteY22" fmla="*/ 32385 h 386737"/>
                  <a:gd name="connsiteX23" fmla="*/ 120968 w 285750"/>
                  <a:gd name="connsiteY23" fmla="*/ 9525 h 386737"/>
                  <a:gd name="connsiteX24" fmla="*/ 90488 w 285750"/>
                  <a:gd name="connsiteY24" fmla="*/ 5715 h 386737"/>
                  <a:gd name="connsiteX25" fmla="*/ 34290 w 285750"/>
                  <a:gd name="connsiteY25" fmla="*/ 5715 h 386737"/>
                  <a:gd name="connsiteX26" fmla="*/ 0 w 285750"/>
                  <a:gd name="connsiteY26" fmla="*/ 12383 h 386737"/>
                  <a:gd name="connsiteX27" fmla="*/ 17145 w 285750"/>
                  <a:gd name="connsiteY27" fmla="*/ 168593 h 38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85750" h="386737">
                    <a:moveTo>
                      <a:pt x="17145" y="168593"/>
                    </a:moveTo>
                    <a:cubicBezTo>
                      <a:pt x="0" y="223838"/>
                      <a:pt x="45720" y="276225"/>
                      <a:pt x="22860" y="330518"/>
                    </a:cubicBezTo>
                    <a:cubicBezTo>
                      <a:pt x="20003" y="338138"/>
                      <a:pt x="16193" y="344805"/>
                      <a:pt x="13335" y="352425"/>
                    </a:cubicBezTo>
                    <a:cubicBezTo>
                      <a:pt x="10478" y="360998"/>
                      <a:pt x="-6667" y="368618"/>
                      <a:pt x="7620" y="380048"/>
                    </a:cubicBezTo>
                    <a:cubicBezTo>
                      <a:pt x="17145" y="388620"/>
                      <a:pt x="30480" y="388620"/>
                      <a:pt x="38100" y="381000"/>
                    </a:cubicBezTo>
                    <a:cubicBezTo>
                      <a:pt x="56198" y="362903"/>
                      <a:pt x="70485" y="366713"/>
                      <a:pt x="88583" y="381953"/>
                    </a:cubicBezTo>
                    <a:cubicBezTo>
                      <a:pt x="96203" y="388620"/>
                      <a:pt x="110490" y="388620"/>
                      <a:pt x="120015" y="380048"/>
                    </a:cubicBezTo>
                    <a:cubicBezTo>
                      <a:pt x="134303" y="367665"/>
                      <a:pt x="117158" y="361950"/>
                      <a:pt x="112395" y="353378"/>
                    </a:cubicBezTo>
                    <a:cubicBezTo>
                      <a:pt x="88583" y="302895"/>
                      <a:pt x="102870" y="250508"/>
                      <a:pt x="102870" y="199073"/>
                    </a:cubicBezTo>
                    <a:cubicBezTo>
                      <a:pt x="126683" y="225743"/>
                      <a:pt x="143828" y="254318"/>
                      <a:pt x="165735" y="280035"/>
                    </a:cubicBezTo>
                    <a:cubicBezTo>
                      <a:pt x="186690" y="304800"/>
                      <a:pt x="184785" y="327660"/>
                      <a:pt x="169545" y="353378"/>
                    </a:cubicBezTo>
                    <a:cubicBezTo>
                      <a:pt x="164783" y="360998"/>
                      <a:pt x="147638" y="367665"/>
                      <a:pt x="162878" y="380048"/>
                    </a:cubicBezTo>
                    <a:cubicBezTo>
                      <a:pt x="172403" y="387668"/>
                      <a:pt x="185738" y="388620"/>
                      <a:pt x="193358" y="381000"/>
                    </a:cubicBezTo>
                    <a:cubicBezTo>
                      <a:pt x="211455" y="363855"/>
                      <a:pt x="225743" y="364808"/>
                      <a:pt x="243840" y="381000"/>
                    </a:cubicBezTo>
                    <a:cubicBezTo>
                      <a:pt x="251460" y="387668"/>
                      <a:pt x="265748" y="388620"/>
                      <a:pt x="274320" y="380048"/>
                    </a:cubicBezTo>
                    <a:cubicBezTo>
                      <a:pt x="287655" y="367665"/>
                      <a:pt x="271463" y="360998"/>
                      <a:pt x="267653" y="352425"/>
                    </a:cubicBezTo>
                    <a:cubicBezTo>
                      <a:pt x="248603" y="306705"/>
                      <a:pt x="248603" y="260033"/>
                      <a:pt x="265748" y="213360"/>
                    </a:cubicBezTo>
                    <a:cubicBezTo>
                      <a:pt x="269558" y="203835"/>
                      <a:pt x="281940" y="199073"/>
                      <a:pt x="274320" y="184785"/>
                    </a:cubicBezTo>
                    <a:cubicBezTo>
                      <a:pt x="241935" y="125730"/>
                      <a:pt x="247650" y="67628"/>
                      <a:pt x="285750" y="1905"/>
                    </a:cubicBezTo>
                    <a:cubicBezTo>
                      <a:pt x="239078" y="11430"/>
                      <a:pt x="198120" y="15240"/>
                      <a:pt x="145733" y="0"/>
                    </a:cubicBezTo>
                    <a:cubicBezTo>
                      <a:pt x="197168" y="66675"/>
                      <a:pt x="182880" y="126683"/>
                      <a:pt x="169545" y="188595"/>
                    </a:cubicBezTo>
                    <a:cubicBezTo>
                      <a:pt x="151448" y="160020"/>
                      <a:pt x="134303" y="129540"/>
                      <a:pt x="113348" y="101918"/>
                    </a:cubicBezTo>
                    <a:cubicBezTo>
                      <a:pt x="95250" y="78105"/>
                      <a:pt x="95250" y="56198"/>
                      <a:pt x="111443" y="32385"/>
                    </a:cubicBezTo>
                    <a:cubicBezTo>
                      <a:pt x="116205" y="24765"/>
                      <a:pt x="129540" y="19050"/>
                      <a:pt x="120968" y="9525"/>
                    </a:cubicBezTo>
                    <a:cubicBezTo>
                      <a:pt x="113348" y="953"/>
                      <a:pt x="97155" y="-952"/>
                      <a:pt x="90488" y="5715"/>
                    </a:cubicBezTo>
                    <a:cubicBezTo>
                      <a:pt x="70485" y="23813"/>
                      <a:pt x="54293" y="19050"/>
                      <a:pt x="34290" y="5715"/>
                    </a:cubicBezTo>
                    <a:cubicBezTo>
                      <a:pt x="25718" y="0"/>
                      <a:pt x="12383" y="1905"/>
                      <a:pt x="0" y="12383"/>
                    </a:cubicBezTo>
                    <a:cubicBezTo>
                      <a:pt x="34290" y="60008"/>
                      <a:pt x="34290" y="114300"/>
                      <a:pt x="17145" y="1685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B6FCC80C-B03F-4A26-B79F-911484F05235}"/>
                  </a:ext>
                </a:extLst>
              </p:cNvPr>
              <p:cNvSpPr/>
              <p:nvPr/>
            </p:nvSpPr>
            <p:spPr>
              <a:xfrm>
                <a:off x="546495" y="2534926"/>
                <a:ext cx="279997" cy="388433"/>
              </a:xfrm>
              <a:custGeom>
                <a:avLst/>
                <a:gdLst>
                  <a:gd name="connsiteX0" fmla="*/ 31646 w 279997"/>
                  <a:gd name="connsiteY0" fmla="*/ 385111 h 388433"/>
                  <a:gd name="connsiteX1" fmla="*/ 96416 w 279997"/>
                  <a:gd name="connsiteY1" fmla="*/ 385111 h 388433"/>
                  <a:gd name="connsiteX2" fmla="*/ 123086 w 279997"/>
                  <a:gd name="connsiteY2" fmla="*/ 380348 h 388433"/>
                  <a:gd name="connsiteX3" fmla="*/ 116418 w 279997"/>
                  <a:gd name="connsiteY3" fmla="*/ 356536 h 388433"/>
                  <a:gd name="connsiteX4" fmla="*/ 102131 w 279997"/>
                  <a:gd name="connsiteY4" fmla="*/ 245093 h 388433"/>
                  <a:gd name="connsiteX5" fmla="*/ 142136 w 279997"/>
                  <a:gd name="connsiteY5" fmla="*/ 213661 h 388433"/>
                  <a:gd name="connsiteX6" fmla="*/ 176426 w 279997"/>
                  <a:gd name="connsiteY6" fmla="*/ 245093 h 388433"/>
                  <a:gd name="connsiteX7" fmla="*/ 165948 w 279997"/>
                  <a:gd name="connsiteY7" fmla="*/ 352726 h 388433"/>
                  <a:gd name="connsiteX8" fmla="*/ 158328 w 279997"/>
                  <a:gd name="connsiteY8" fmla="*/ 380348 h 388433"/>
                  <a:gd name="connsiteX9" fmla="*/ 197381 w 279997"/>
                  <a:gd name="connsiteY9" fmla="*/ 378443 h 388433"/>
                  <a:gd name="connsiteX10" fmla="*/ 231671 w 279997"/>
                  <a:gd name="connsiteY10" fmla="*/ 374633 h 388433"/>
                  <a:gd name="connsiteX11" fmla="*/ 274533 w 279997"/>
                  <a:gd name="connsiteY11" fmla="*/ 381301 h 388433"/>
                  <a:gd name="connsiteX12" fmla="*/ 264056 w 279997"/>
                  <a:gd name="connsiteY12" fmla="*/ 346058 h 388433"/>
                  <a:gd name="connsiteX13" fmla="*/ 260246 w 279997"/>
                  <a:gd name="connsiteY13" fmla="*/ 332723 h 388433"/>
                  <a:gd name="connsiteX14" fmla="*/ 272628 w 279997"/>
                  <a:gd name="connsiteY14" fmla="*/ 195563 h 388433"/>
                  <a:gd name="connsiteX15" fmla="*/ 261198 w 279997"/>
                  <a:gd name="connsiteY15" fmla="*/ 59356 h 388433"/>
                  <a:gd name="connsiteX16" fmla="*/ 221193 w 279997"/>
                  <a:gd name="connsiteY16" fmla="*/ 21256 h 388433"/>
                  <a:gd name="connsiteX17" fmla="*/ 189761 w 279997"/>
                  <a:gd name="connsiteY17" fmla="*/ 6968 h 388433"/>
                  <a:gd name="connsiteX18" fmla="*/ 158328 w 279997"/>
                  <a:gd name="connsiteY18" fmla="*/ 9826 h 388433"/>
                  <a:gd name="connsiteX19" fmla="*/ 164996 w 279997"/>
                  <a:gd name="connsiteY19" fmla="*/ 33638 h 388433"/>
                  <a:gd name="connsiteX20" fmla="*/ 178331 w 279997"/>
                  <a:gd name="connsiteY20" fmla="*/ 95551 h 388433"/>
                  <a:gd name="connsiteX21" fmla="*/ 178331 w 279997"/>
                  <a:gd name="connsiteY21" fmla="*/ 131746 h 388433"/>
                  <a:gd name="connsiteX22" fmla="*/ 139278 w 279997"/>
                  <a:gd name="connsiteY22" fmla="*/ 173656 h 388433"/>
                  <a:gd name="connsiteX23" fmla="*/ 101178 w 279997"/>
                  <a:gd name="connsiteY23" fmla="*/ 134603 h 388433"/>
                  <a:gd name="connsiteX24" fmla="*/ 114513 w 279997"/>
                  <a:gd name="connsiteY24" fmla="*/ 36496 h 388433"/>
                  <a:gd name="connsiteX25" fmla="*/ 123086 w 279997"/>
                  <a:gd name="connsiteY25" fmla="*/ 8873 h 388433"/>
                  <a:gd name="connsiteX26" fmla="*/ 86891 w 279997"/>
                  <a:gd name="connsiteY26" fmla="*/ 8873 h 388433"/>
                  <a:gd name="connsiteX27" fmla="*/ 38313 w 279997"/>
                  <a:gd name="connsiteY27" fmla="*/ 8873 h 388433"/>
                  <a:gd name="connsiteX28" fmla="*/ 3071 w 279997"/>
                  <a:gd name="connsiteY28" fmla="*/ 10778 h 388433"/>
                  <a:gd name="connsiteX29" fmla="*/ 13548 w 279997"/>
                  <a:gd name="connsiteY29" fmla="*/ 39353 h 388433"/>
                  <a:gd name="connsiteX30" fmla="*/ 23073 w 279997"/>
                  <a:gd name="connsiteY30" fmla="*/ 85073 h 388433"/>
                  <a:gd name="connsiteX31" fmla="*/ 23073 w 279997"/>
                  <a:gd name="connsiteY31" fmla="*/ 303196 h 388433"/>
                  <a:gd name="connsiteX32" fmla="*/ 9738 w 279997"/>
                  <a:gd name="connsiteY32" fmla="*/ 357488 h 388433"/>
                  <a:gd name="connsiteX33" fmla="*/ 4976 w 279997"/>
                  <a:gd name="connsiteY33" fmla="*/ 381301 h 388433"/>
                  <a:gd name="connsiteX34" fmla="*/ 31646 w 279997"/>
                  <a:gd name="connsiteY34" fmla="*/ 385111 h 38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9997" h="388433">
                    <a:moveTo>
                      <a:pt x="31646" y="385111"/>
                    </a:moveTo>
                    <a:cubicBezTo>
                      <a:pt x="54506" y="366061"/>
                      <a:pt x="73556" y="368918"/>
                      <a:pt x="96416" y="385111"/>
                    </a:cubicBezTo>
                    <a:cubicBezTo>
                      <a:pt x="103083" y="389873"/>
                      <a:pt x="115466" y="388921"/>
                      <a:pt x="123086" y="380348"/>
                    </a:cubicBezTo>
                    <a:cubicBezTo>
                      <a:pt x="132611" y="369871"/>
                      <a:pt x="121181" y="363203"/>
                      <a:pt x="116418" y="356536"/>
                    </a:cubicBezTo>
                    <a:cubicBezTo>
                      <a:pt x="95463" y="321293"/>
                      <a:pt x="98321" y="283193"/>
                      <a:pt x="102131" y="245093"/>
                    </a:cubicBezTo>
                    <a:cubicBezTo>
                      <a:pt x="104036" y="223186"/>
                      <a:pt x="118323" y="212708"/>
                      <a:pt x="142136" y="213661"/>
                    </a:cubicBezTo>
                    <a:cubicBezTo>
                      <a:pt x="163091" y="214613"/>
                      <a:pt x="175473" y="224138"/>
                      <a:pt x="176426" y="245093"/>
                    </a:cubicBezTo>
                    <a:cubicBezTo>
                      <a:pt x="178331" y="281288"/>
                      <a:pt x="183093" y="317483"/>
                      <a:pt x="165948" y="352726"/>
                    </a:cubicBezTo>
                    <a:cubicBezTo>
                      <a:pt x="162138" y="361298"/>
                      <a:pt x="145946" y="368918"/>
                      <a:pt x="158328" y="380348"/>
                    </a:cubicBezTo>
                    <a:cubicBezTo>
                      <a:pt x="170711" y="391778"/>
                      <a:pt x="184998" y="387016"/>
                      <a:pt x="197381" y="378443"/>
                    </a:cubicBezTo>
                    <a:cubicBezTo>
                      <a:pt x="207858" y="371776"/>
                      <a:pt x="216431" y="356536"/>
                      <a:pt x="231671" y="374633"/>
                    </a:cubicBezTo>
                    <a:cubicBezTo>
                      <a:pt x="242148" y="387016"/>
                      <a:pt x="261198" y="393683"/>
                      <a:pt x="274533" y="381301"/>
                    </a:cubicBezTo>
                    <a:cubicBezTo>
                      <a:pt x="290726" y="367013"/>
                      <a:pt x="265961" y="358441"/>
                      <a:pt x="264056" y="346058"/>
                    </a:cubicBezTo>
                    <a:cubicBezTo>
                      <a:pt x="263103" y="341296"/>
                      <a:pt x="261198" y="337486"/>
                      <a:pt x="260246" y="332723"/>
                    </a:cubicBezTo>
                    <a:cubicBezTo>
                      <a:pt x="249768" y="285098"/>
                      <a:pt x="271676" y="238426"/>
                      <a:pt x="272628" y="195563"/>
                    </a:cubicBezTo>
                    <a:cubicBezTo>
                      <a:pt x="273581" y="153653"/>
                      <a:pt x="244053" y="105076"/>
                      <a:pt x="261198" y="59356"/>
                    </a:cubicBezTo>
                    <a:cubicBezTo>
                      <a:pt x="281201" y="5063"/>
                      <a:pt x="288821" y="-21607"/>
                      <a:pt x="221193" y="21256"/>
                    </a:cubicBezTo>
                    <a:cubicBezTo>
                      <a:pt x="215478" y="24113"/>
                      <a:pt x="201191" y="10778"/>
                      <a:pt x="189761" y="6968"/>
                    </a:cubicBezTo>
                    <a:cubicBezTo>
                      <a:pt x="179283" y="3158"/>
                      <a:pt x="166901" y="1253"/>
                      <a:pt x="158328" y="9826"/>
                    </a:cubicBezTo>
                    <a:cubicBezTo>
                      <a:pt x="149756" y="19351"/>
                      <a:pt x="160233" y="26971"/>
                      <a:pt x="164996" y="33638"/>
                    </a:cubicBezTo>
                    <a:cubicBezTo>
                      <a:pt x="179283" y="54593"/>
                      <a:pt x="177378" y="79358"/>
                      <a:pt x="178331" y="95551"/>
                    </a:cubicBezTo>
                    <a:cubicBezTo>
                      <a:pt x="178331" y="112696"/>
                      <a:pt x="178331" y="122221"/>
                      <a:pt x="178331" y="131746"/>
                    </a:cubicBezTo>
                    <a:cubicBezTo>
                      <a:pt x="179283" y="159368"/>
                      <a:pt x="166901" y="173656"/>
                      <a:pt x="139278" y="173656"/>
                    </a:cubicBezTo>
                    <a:cubicBezTo>
                      <a:pt x="113561" y="173656"/>
                      <a:pt x="102131" y="158416"/>
                      <a:pt x="101178" y="134603"/>
                    </a:cubicBezTo>
                    <a:cubicBezTo>
                      <a:pt x="100226" y="101266"/>
                      <a:pt x="97368" y="67928"/>
                      <a:pt x="114513" y="36496"/>
                    </a:cubicBezTo>
                    <a:cubicBezTo>
                      <a:pt x="119276" y="27923"/>
                      <a:pt x="135468" y="20303"/>
                      <a:pt x="123086" y="8873"/>
                    </a:cubicBezTo>
                    <a:cubicBezTo>
                      <a:pt x="113561" y="-652"/>
                      <a:pt x="96416" y="301"/>
                      <a:pt x="86891" y="8873"/>
                    </a:cubicBezTo>
                    <a:cubicBezTo>
                      <a:pt x="68793" y="24113"/>
                      <a:pt x="55458" y="22208"/>
                      <a:pt x="38313" y="8873"/>
                    </a:cubicBezTo>
                    <a:cubicBezTo>
                      <a:pt x="29741" y="1253"/>
                      <a:pt x="12596" y="301"/>
                      <a:pt x="3071" y="10778"/>
                    </a:cubicBezTo>
                    <a:cubicBezTo>
                      <a:pt x="-6454" y="22208"/>
                      <a:pt x="8786" y="30781"/>
                      <a:pt x="13548" y="39353"/>
                    </a:cubicBezTo>
                    <a:cubicBezTo>
                      <a:pt x="22121" y="53641"/>
                      <a:pt x="24978" y="69833"/>
                      <a:pt x="23073" y="85073"/>
                    </a:cubicBezTo>
                    <a:cubicBezTo>
                      <a:pt x="15453" y="158416"/>
                      <a:pt x="12596" y="230806"/>
                      <a:pt x="23073" y="303196"/>
                    </a:cubicBezTo>
                    <a:cubicBezTo>
                      <a:pt x="25931" y="322246"/>
                      <a:pt x="20216" y="341296"/>
                      <a:pt x="9738" y="357488"/>
                    </a:cubicBezTo>
                    <a:cubicBezTo>
                      <a:pt x="4976" y="364156"/>
                      <a:pt x="-5502" y="370823"/>
                      <a:pt x="4976" y="381301"/>
                    </a:cubicBezTo>
                    <a:cubicBezTo>
                      <a:pt x="12596" y="388921"/>
                      <a:pt x="24978" y="390826"/>
                      <a:pt x="31646" y="385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2A20B14-3BAD-4E83-B4D5-F8587FF939D9}"/>
                  </a:ext>
                </a:extLst>
              </p:cNvPr>
              <p:cNvSpPr/>
              <p:nvPr/>
            </p:nvSpPr>
            <p:spPr>
              <a:xfrm>
                <a:off x="1672552" y="2532370"/>
                <a:ext cx="261253" cy="401385"/>
              </a:xfrm>
              <a:custGeom>
                <a:avLst/>
                <a:gdLst>
                  <a:gd name="connsiteX0" fmla="*/ 26681 w 261253"/>
                  <a:gd name="connsiteY0" fmla="*/ 314325 h 401385"/>
                  <a:gd name="connsiteX1" fmla="*/ 95261 w 261253"/>
                  <a:gd name="connsiteY1" fmla="*/ 395288 h 401385"/>
                  <a:gd name="connsiteX2" fmla="*/ 219086 w 261253"/>
                  <a:gd name="connsiteY2" fmla="*/ 369570 h 401385"/>
                  <a:gd name="connsiteX3" fmla="*/ 260044 w 261253"/>
                  <a:gd name="connsiteY3" fmla="*/ 191453 h 401385"/>
                  <a:gd name="connsiteX4" fmla="*/ 245756 w 261253"/>
                  <a:gd name="connsiteY4" fmla="*/ 97155 h 401385"/>
                  <a:gd name="connsiteX5" fmla="*/ 136219 w 261253"/>
                  <a:gd name="connsiteY5" fmla="*/ 0 h 401385"/>
                  <a:gd name="connsiteX6" fmla="*/ 24776 w 261253"/>
                  <a:gd name="connsiteY6" fmla="*/ 102870 h 401385"/>
                  <a:gd name="connsiteX7" fmla="*/ 5726 w 261253"/>
                  <a:gd name="connsiteY7" fmla="*/ 188595 h 401385"/>
                  <a:gd name="connsiteX8" fmla="*/ 2869 w 261253"/>
                  <a:gd name="connsiteY8" fmla="*/ 204788 h 401385"/>
                  <a:gd name="connsiteX9" fmla="*/ 26681 w 261253"/>
                  <a:gd name="connsiteY9" fmla="*/ 314325 h 401385"/>
                  <a:gd name="connsiteX10" fmla="*/ 104786 w 261253"/>
                  <a:gd name="connsiteY10" fmla="*/ 84773 h 401385"/>
                  <a:gd name="connsiteX11" fmla="*/ 136219 w 261253"/>
                  <a:gd name="connsiteY11" fmla="*/ 46673 h 401385"/>
                  <a:gd name="connsiteX12" fmla="*/ 164794 w 261253"/>
                  <a:gd name="connsiteY12" fmla="*/ 82868 h 401385"/>
                  <a:gd name="connsiteX13" fmla="*/ 164794 w 261253"/>
                  <a:gd name="connsiteY13" fmla="*/ 129540 h 401385"/>
                  <a:gd name="connsiteX14" fmla="*/ 165747 w 261253"/>
                  <a:gd name="connsiteY14" fmla="*/ 303848 h 401385"/>
                  <a:gd name="connsiteX15" fmla="*/ 133361 w 261253"/>
                  <a:gd name="connsiteY15" fmla="*/ 345758 h 401385"/>
                  <a:gd name="connsiteX16" fmla="*/ 105739 w 261253"/>
                  <a:gd name="connsiteY16" fmla="*/ 304800 h 401385"/>
                  <a:gd name="connsiteX17" fmla="*/ 117169 w 261253"/>
                  <a:gd name="connsiteY17" fmla="*/ 212408 h 401385"/>
                  <a:gd name="connsiteX18" fmla="*/ 117169 w 261253"/>
                  <a:gd name="connsiteY18" fmla="*/ 186690 h 401385"/>
                  <a:gd name="connsiteX19" fmla="*/ 104786 w 261253"/>
                  <a:gd name="connsiteY19" fmla="*/ 84773 h 40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1253" h="401385">
                    <a:moveTo>
                      <a:pt x="26681" y="314325"/>
                    </a:moveTo>
                    <a:cubicBezTo>
                      <a:pt x="34301" y="355283"/>
                      <a:pt x="52399" y="386715"/>
                      <a:pt x="95261" y="395288"/>
                    </a:cubicBezTo>
                    <a:cubicBezTo>
                      <a:pt x="140029" y="404813"/>
                      <a:pt x="185749" y="407670"/>
                      <a:pt x="219086" y="369570"/>
                    </a:cubicBezTo>
                    <a:cubicBezTo>
                      <a:pt x="262901" y="319088"/>
                      <a:pt x="244804" y="250508"/>
                      <a:pt x="260044" y="191453"/>
                    </a:cubicBezTo>
                    <a:cubicBezTo>
                      <a:pt x="265759" y="170498"/>
                      <a:pt x="249566" y="129540"/>
                      <a:pt x="245756" y="97155"/>
                    </a:cubicBezTo>
                    <a:cubicBezTo>
                      <a:pt x="236231" y="24765"/>
                      <a:pt x="208609" y="0"/>
                      <a:pt x="136219" y="0"/>
                    </a:cubicBezTo>
                    <a:cubicBezTo>
                      <a:pt x="59066" y="0"/>
                      <a:pt x="31444" y="24765"/>
                      <a:pt x="24776" y="102870"/>
                    </a:cubicBezTo>
                    <a:cubicBezTo>
                      <a:pt x="21919" y="132398"/>
                      <a:pt x="27634" y="163830"/>
                      <a:pt x="5726" y="188595"/>
                    </a:cubicBezTo>
                    <a:cubicBezTo>
                      <a:pt x="964" y="193358"/>
                      <a:pt x="-2846" y="200025"/>
                      <a:pt x="2869" y="204788"/>
                    </a:cubicBezTo>
                    <a:cubicBezTo>
                      <a:pt x="30491" y="237173"/>
                      <a:pt x="20014" y="278130"/>
                      <a:pt x="26681" y="314325"/>
                    </a:cubicBezTo>
                    <a:close/>
                    <a:moveTo>
                      <a:pt x="104786" y="84773"/>
                    </a:moveTo>
                    <a:cubicBezTo>
                      <a:pt x="103834" y="63818"/>
                      <a:pt x="109549" y="46673"/>
                      <a:pt x="136219" y="46673"/>
                    </a:cubicBezTo>
                    <a:cubicBezTo>
                      <a:pt x="160031" y="47625"/>
                      <a:pt x="163841" y="63818"/>
                      <a:pt x="164794" y="82868"/>
                    </a:cubicBezTo>
                    <a:cubicBezTo>
                      <a:pt x="165747" y="94298"/>
                      <a:pt x="164794" y="104775"/>
                      <a:pt x="164794" y="129540"/>
                    </a:cubicBezTo>
                    <a:cubicBezTo>
                      <a:pt x="141934" y="178118"/>
                      <a:pt x="168604" y="240983"/>
                      <a:pt x="165747" y="303848"/>
                    </a:cubicBezTo>
                    <a:cubicBezTo>
                      <a:pt x="164794" y="325755"/>
                      <a:pt x="161936" y="347663"/>
                      <a:pt x="133361" y="345758"/>
                    </a:cubicBezTo>
                    <a:cubicBezTo>
                      <a:pt x="108597" y="344805"/>
                      <a:pt x="104786" y="324803"/>
                      <a:pt x="105739" y="304800"/>
                    </a:cubicBezTo>
                    <a:cubicBezTo>
                      <a:pt x="106691" y="273368"/>
                      <a:pt x="100024" y="240983"/>
                      <a:pt x="117169" y="212408"/>
                    </a:cubicBezTo>
                    <a:cubicBezTo>
                      <a:pt x="122884" y="202883"/>
                      <a:pt x="121931" y="196215"/>
                      <a:pt x="117169" y="186690"/>
                    </a:cubicBezTo>
                    <a:cubicBezTo>
                      <a:pt x="97166" y="154305"/>
                      <a:pt x="105739" y="119063"/>
                      <a:pt x="104786" y="847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A1598C7-58F0-4C90-8D97-5C6D93E61644}"/>
                  </a:ext>
                </a:extLst>
              </p:cNvPr>
              <p:cNvSpPr/>
              <p:nvPr/>
            </p:nvSpPr>
            <p:spPr>
              <a:xfrm>
                <a:off x="865856" y="2538802"/>
                <a:ext cx="303593" cy="385759"/>
              </a:xfrm>
              <a:custGeom>
                <a:avLst/>
                <a:gdLst>
                  <a:gd name="connsiteX0" fmla="*/ 29468 w 303593"/>
                  <a:gd name="connsiteY0" fmla="*/ 380282 h 385759"/>
                  <a:gd name="connsiteX1" fmla="*/ 81855 w 303593"/>
                  <a:gd name="connsiteY1" fmla="*/ 380282 h 385759"/>
                  <a:gd name="connsiteX2" fmla="*/ 103763 w 303593"/>
                  <a:gd name="connsiteY2" fmla="*/ 380282 h 385759"/>
                  <a:gd name="connsiteX3" fmla="*/ 104715 w 303593"/>
                  <a:gd name="connsiteY3" fmla="*/ 356470 h 385759"/>
                  <a:gd name="connsiteX4" fmla="*/ 103763 w 303593"/>
                  <a:gd name="connsiteY4" fmla="*/ 263125 h 385759"/>
                  <a:gd name="connsiteX5" fmla="*/ 136148 w 303593"/>
                  <a:gd name="connsiteY5" fmla="*/ 238360 h 385759"/>
                  <a:gd name="connsiteX6" fmla="*/ 172343 w 303593"/>
                  <a:gd name="connsiteY6" fmla="*/ 258362 h 385759"/>
                  <a:gd name="connsiteX7" fmla="*/ 179010 w 303593"/>
                  <a:gd name="connsiteY7" fmla="*/ 351707 h 385759"/>
                  <a:gd name="connsiteX8" fmla="*/ 179010 w 303593"/>
                  <a:gd name="connsiteY8" fmla="*/ 380282 h 385759"/>
                  <a:gd name="connsiteX9" fmla="*/ 210443 w 303593"/>
                  <a:gd name="connsiteY9" fmla="*/ 381235 h 385759"/>
                  <a:gd name="connsiteX10" fmla="*/ 267593 w 303593"/>
                  <a:gd name="connsiteY10" fmla="*/ 381235 h 385759"/>
                  <a:gd name="connsiteX11" fmla="*/ 299025 w 303593"/>
                  <a:gd name="connsiteY11" fmla="*/ 380282 h 385759"/>
                  <a:gd name="connsiteX12" fmla="*/ 290453 w 303593"/>
                  <a:gd name="connsiteY12" fmla="*/ 352660 h 385759"/>
                  <a:gd name="connsiteX13" fmla="*/ 258068 w 303593"/>
                  <a:gd name="connsiteY13" fmla="*/ 205022 h 385759"/>
                  <a:gd name="connsiteX14" fmla="*/ 256163 w 303593"/>
                  <a:gd name="connsiteY14" fmla="*/ 184067 h 385759"/>
                  <a:gd name="connsiteX15" fmla="*/ 218063 w 303593"/>
                  <a:gd name="connsiteY15" fmla="*/ 32620 h 385759"/>
                  <a:gd name="connsiteX16" fmla="*/ 182820 w 303593"/>
                  <a:gd name="connsiteY16" fmla="*/ 7855 h 385759"/>
                  <a:gd name="connsiteX17" fmla="*/ 135195 w 303593"/>
                  <a:gd name="connsiteY17" fmla="*/ 6902 h 385759"/>
                  <a:gd name="connsiteX18" fmla="*/ 100905 w 303593"/>
                  <a:gd name="connsiteY18" fmla="*/ 21190 h 385759"/>
                  <a:gd name="connsiteX19" fmla="*/ 82808 w 303593"/>
                  <a:gd name="connsiteY19" fmla="*/ 165017 h 385759"/>
                  <a:gd name="connsiteX20" fmla="*/ 25658 w 303593"/>
                  <a:gd name="connsiteY20" fmla="*/ 193592 h 385759"/>
                  <a:gd name="connsiteX21" fmla="*/ 35183 w 303593"/>
                  <a:gd name="connsiteY21" fmla="*/ 248837 h 385759"/>
                  <a:gd name="connsiteX22" fmla="*/ 50423 w 303593"/>
                  <a:gd name="connsiteY22" fmla="*/ 276460 h 385759"/>
                  <a:gd name="connsiteX23" fmla="*/ 13275 w 303593"/>
                  <a:gd name="connsiteY23" fmla="*/ 357422 h 385759"/>
                  <a:gd name="connsiteX24" fmla="*/ 2798 w 303593"/>
                  <a:gd name="connsiteY24" fmla="*/ 379330 h 385759"/>
                  <a:gd name="connsiteX25" fmla="*/ 29468 w 303593"/>
                  <a:gd name="connsiteY25" fmla="*/ 380282 h 385759"/>
                  <a:gd name="connsiteX26" fmla="*/ 122813 w 303593"/>
                  <a:gd name="connsiteY26" fmla="*/ 185020 h 385759"/>
                  <a:gd name="connsiteX27" fmla="*/ 135195 w 303593"/>
                  <a:gd name="connsiteY27" fmla="*/ 135490 h 385759"/>
                  <a:gd name="connsiteX28" fmla="*/ 155198 w 303593"/>
                  <a:gd name="connsiteY28" fmla="*/ 185972 h 385759"/>
                  <a:gd name="connsiteX29" fmla="*/ 139005 w 303593"/>
                  <a:gd name="connsiteY29" fmla="*/ 204070 h 385759"/>
                  <a:gd name="connsiteX30" fmla="*/ 122813 w 303593"/>
                  <a:gd name="connsiteY30" fmla="*/ 185020 h 38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03593" h="385759">
                    <a:moveTo>
                      <a:pt x="29468" y="380282"/>
                    </a:moveTo>
                    <a:cubicBezTo>
                      <a:pt x="46613" y="370757"/>
                      <a:pt x="63758" y="355517"/>
                      <a:pt x="81855" y="380282"/>
                    </a:cubicBezTo>
                    <a:cubicBezTo>
                      <a:pt x="86618" y="385997"/>
                      <a:pt x="97095" y="385045"/>
                      <a:pt x="103763" y="380282"/>
                    </a:cubicBezTo>
                    <a:cubicBezTo>
                      <a:pt x="115193" y="372662"/>
                      <a:pt x="108525" y="365042"/>
                      <a:pt x="104715" y="356470"/>
                    </a:cubicBezTo>
                    <a:cubicBezTo>
                      <a:pt x="89475" y="325990"/>
                      <a:pt x="99000" y="294557"/>
                      <a:pt x="103763" y="263125"/>
                    </a:cubicBezTo>
                    <a:cubicBezTo>
                      <a:pt x="106620" y="244075"/>
                      <a:pt x="117098" y="236455"/>
                      <a:pt x="136148" y="238360"/>
                    </a:cubicBezTo>
                    <a:cubicBezTo>
                      <a:pt x="152340" y="239312"/>
                      <a:pt x="166628" y="236455"/>
                      <a:pt x="172343" y="258362"/>
                    </a:cubicBezTo>
                    <a:cubicBezTo>
                      <a:pt x="179963" y="289795"/>
                      <a:pt x="189488" y="319322"/>
                      <a:pt x="179010" y="351707"/>
                    </a:cubicBezTo>
                    <a:cubicBezTo>
                      <a:pt x="176153" y="361232"/>
                      <a:pt x="164723" y="371710"/>
                      <a:pt x="179010" y="380282"/>
                    </a:cubicBezTo>
                    <a:cubicBezTo>
                      <a:pt x="189488" y="385997"/>
                      <a:pt x="202823" y="387902"/>
                      <a:pt x="210443" y="381235"/>
                    </a:cubicBezTo>
                    <a:cubicBezTo>
                      <a:pt x="230445" y="362185"/>
                      <a:pt x="247590" y="366947"/>
                      <a:pt x="267593" y="381235"/>
                    </a:cubicBezTo>
                    <a:cubicBezTo>
                      <a:pt x="276165" y="386950"/>
                      <a:pt x="290453" y="387902"/>
                      <a:pt x="299025" y="380282"/>
                    </a:cubicBezTo>
                    <a:cubicBezTo>
                      <a:pt x="311408" y="367900"/>
                      <a:pt x="295215" y="361232"/>
                      <a:pt x="290453" y="352660"/>
                    </a:cubicBezTo>
                    <a:cubicBezTo>
                      <a:pt x="261878" y="306940"/>
                      <a:pt x="242828" y="259315"/>
                      <a:pt x="258068" y="205022"/>
                    </a:cubicBezTo>
                    <a:cubicBezTo>
                      <a:pt x="259973" y="196450"/>
                      <a:pt x="261878" y="190735"/>
                      <a:pt x="256163" y="184067"/>
                    </a:cubicBezTo>
                    <a:cubicBezTo>
                      <a:pt x="216158" y="140252"/>
                      <a:pt x="211395" y="86912"/>
                      <a:pt x="218063" y="32620"/>
                    </a:cubicBezTo>
                    <a:cubicBezTo>
                      <a:pt x="222825" y="-2623"/>
                      <a:pt x="200918" y="-4528"/>
                      <a:pt x="182820" y="7855"/>
                    </a:cubicBezTo>
                    <a:cubicBezTo>
                      <a:pt x="163770" y="21190"/>
                      <a:pt x="153293" y="20237"/>
                      <a:pt x="135195" y="6902"/>
                    </a:cubicBezTo>
                    <a:cubicBezTo>
                      <a:pt x="124718" y="-718"/>
                      <a:pt x="92333" y="-8338"/>
                      <a:pt x="100905" y="21190"/>
                    </a:cubicBezTo>
                    <a:cubicBezTo>
                      <a:pt x="116145" y="73577"/>
                      <a:pt x="90428" y="117392"/>
                      <a:pt x="82808" y="165017"/>
                    </a:cubicBezTo>
                    <a:cubicBezTo>
                      <a:pt x="78045" y="197402"/>
                      <a:pt x="64710" y="212642"/>
                      <a:pt x="25658" y="193592"/>
                    </a:cubicBezTo>
                    <a:cubicBezTo>
                      <a:pt x="45660" y="213595"/>
                      <a:pt x="24705" y="248837"/>
                      <a:pt x="35183" y="248837"/>
                    </a:cubicBezTo>
                    <a:cubicBezTo>
                      <a:pt x="68520" y="247885"/>
                      <a:pt x="53280" y="265030"/>
                      <a:pt x="50423" y="276460"/>
                    </a:cubicBezTo>
                    <a:cubicBezTo>
                      <a:pt x="41850" y="305035"/>
                      <a:pt x="35183" y="334562"/>
                      <a:pt x="13275" y="357422"/>
                    </a:cubicBezTo>
                    <a:cubicBezTo>
                      <a:pt x="7560" y="363137"/>
                      <a:pt x="-5775" y="368852"/>
                      <a:pt x="2798" y="379330"/>
                    </a:cubicBezTo>
                    <a:cubicBezTo>
                      <a:pt x="9465" y="385997"/>
                      <a:pt x="20895" y="385045"/>
                      <a:pt x="29468" y="380282"/>
                    </a:cubicBezTo>
                    <a:close/>
                    <a:moveTo>
                      <a:pt x="122813" y="185020"/>
                    </a:moveTo>
                    <a:cubicBezTo>
                      <a:pt x="126623" y="169780"/>
                      <a:pt x="130433" y="154540"/>
                      <a:pt x="135195" y="135490"/>
                    </a:cubicBezTo>
                    <a:cubicBezTo>
                      <a:pt x="154245" y="150730"/>
                      <a:pt x="148530" y="170732"/>
                      <a:pt x="155198" y="185972"/>
                    </a:cubicBezTo>
                    <a:cubicBezTo>
                      <a:pt x="162818" y="203117"/>
                      <a:pt x="150435" y="203117"/>
                      <a:pt x="139005" y="204070"/>
                    </a:cubicBezTo>
                    <a:cubicBezTo>
                      <a:pt x="122813" y="205975"/>
                      <a:pt x="119003" y="199307"/>
                      <a:pt x="122813" y="185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08D10C8-6873-4057-8EDF-A3FDA6F5ED77}"/>
                  </a:ext>
                </a:extLst>
              </p:cNvPr>
              <p:cNvSpPr/>
              <p:nvPr/>
            </p:nvSpPr>
            <p:spPr>
              <a:xfrm>
                <a:off x="2463138" y="2539037"/>
                <a:ext cx="239077" cy="383940"/>
              </a:xfrm>
              <a:custGeom>
                <a:avLst/>
                <a:gdLst>
                  <a:gd name="connsiteX0" fmla="*/ 13335 w 239077"/>
                  <a:gd name="connsiteY0" fmla="*/ 179070 h 383940"/>
                  <a:gd name="connsiteX1" fmla="*/ 20003 w 239077"/>
                  <a:gd name="connsiteY1" fmla="*/ 212408 h 383940"/>
                  <a:gd name="connsiteX2" fmla="*/ 14288 w 239077"/>
                  <a:gd name="connsiteY2" fmla="*/ 359093 h 383940"/>
                  <a:gd name="connsiteX3" fmla="*/ 10478 w 239077"/>
                  <a:gd name="connsiteY3" fmla="*/ 377190 h 383940"/>
                  <a:gd name="connsiteX4" fmla="*/ 31433 w 239077"/>
                  <a:gd name="connsiteY4" fmla="*/ 381953 h 383940"/>
                  <a:gd name="connsiteX5" fmla="*/ 119063 w 239077"/>
                  <a:gd name="connsiteY5" fmla="*/ 381953 h 383940"/>
                  <a:gd name="connsiteX6" fmla="*/ 155258 w 239077"/>
                  <a:gd name="connsiteY6" fmla="*/ 375285 h 383940"/>
                  <a:gd name="connsiteX7" fmla="*/ 197167 w 239077"/>
                  <a:gd name="connsiteY7" fmla="*/ 375285 h 383940"/>
                  <a:gd name="connsiteX8" fmla="*/ 231458 w 239077"/>
                  <a:gd name="connsiteY8" fmla="*/ 377190 h 383940"/>
                  <a:gd name="connsiteX9" fmla="*/ 221933 w 239077"/>
                  <a:gd name="connsiteY9" fmla="*/ 349568 h 383940"/>
                  <a:gd name="connsiteX10" fmla="*/ 219075 w 239077"/>
                  <a:gd name="connsiteY10" fmla="*/ 307658 h 383940"/>
                  <a:gd name="connsiteX11" fmla="*/ 186690 w 239077"/>
                  <a:gd name="connsiteY11" fmla="*/ 265748 h 383940"/>
                  <a:gd name="connsiteX12" fmla="*/ 154305 w 239077"/>
                  <a:gd name="connsiteY12" fmla="*/ 303848 h 383940"/>
                  <a:gd name="connsiteX13" fmla="*/ 135255 w 239077"/>
                  <a:gd name="connsiteY13" fmla="*/ 336233 h 383940"/>
                  <a:gd name="connsiteX14" fmla="*/ 106680 w 239077"/>
                  <a:gd name="connsiteY14" fmla="*/ 324803 h 383940"/>
                  <a:gd name="connsiteX15" fmla="*/ 118110 w 239077"/>
                  <a:gd name="connsiteY15" fmla="*/ 218123 h 383940"/>
                  <a:gd name="connsiteX16" fmla="*/ 178117 w 239077"/>
                  <a:gd name="connsiteY16" fmla="*/ 220980 h 383940"/>
                  <a:gd name="connsiteX17" fmla="*/ 190500 w 239077"/>
                  <a:gd name="connsiteY17" fmla="*/ 216218 h 383940"/>
                  <a:gd name="connsiteX18" fmla="*/ 187642 w 239077"/>
                  <a:gd name="connsiteY18" fmla="*/ 158115 h 383940"/>
                  <a:gd name="connsiteX19" fmla="*/ 107633 w 239077"/>
                  <a:gd name="connsiteY19" fmla="*/ 102870 h 383940"/>
                  <a:gd name="connsiteX20" fmla="*/ 106680 w 239077"/>
                  <a:gd name="connsiteY20" fmla="*/ 88583 h 383940"/>
                  <a:gd name="connsiteX21" fmla="*/ 117158 w 239077"/>
                  <a:gd name="connsiteY21" fmla="*/ 46673 h 383940"/>
                  <a:gd name="connsiteX22" fmla="*/ 143828 w 239077"/>
                  <a:gd name="connsiteY22" fmla="*/ 47625 h 383940"/>
                  <a:gd name="connsiteX23" fmla="*/ 148590 w 239077"/>
                  <a:gd name="connsiteY23" fmla="*/ 89535 h 383940"/>
                  <a:gd name="connsiteX24" fmla="*/ 158115 w 239077"/>
                  <a:gd name="connsiteY24" fmla="*/ 108585 h 383940"/>
                  <a:gd name="connsiteX25" fmla="*/ 234315 w 239077"/>
                  <a:gd name="connsiteY25" fmla="*/ 104775 h 383940"/>
                  <a:gd name="connsiteX26" fmla="*/ 239078 w 239077"/>
                  <a:gd name="connsiteY26" fmla="*/ 0 h 383940"/>
                  <a:gd name="connsiteX27" fmla="*/ 0 w 239077"/>
                  <a:gd name="connsiteY27" fmla="*/ 0 h 383940"/>
                  <a:gd name="connsiteX28" fmla="*/ 13335 w 239077"/>
                  <a:gd name="connsiteY28" fmla="*/ 179070 h 38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9077" h="383940">
                    <a:moveTo>
                      <a:pt x="13335" y="179070"/>
                    </a:moveTo>
                    <a:cubicBezTo>
                      <a:pt x="4763" y="195263"/>
                      <a:pt x="17145" y="201930"/>
                      <a:pt x="20003" y="212408"/>
                    </a:cubicBezTo>
                    <a:cubicBezTo>
                      <a:pt x="33338" y="261938"/>
                      <a:pt x="41910" y="311468"/>
                      <a:pt x="14288" y="359093"/>
                    </a:cubicBezTo>
                    <a:cubicBezTo>
                      <a:pt x="10478" y="364808"/>
                      <a:pt x="-952" y="369570"/>
                      <a:pt x="10478" y="377190"/>
                    </a:cubicBezTo>
                    <a:cubicBezTo>
                      <a:pt x="16192" y="381000"/>
                      <a:pt x="28575" y="384810"/>
                      <a:pt x="31433" y="381953"/>
                    </a:cubicBezTo>
                    <a:cubicBezTo>
                      <a:pt x="60960" y="355283"/>
                      <a:pt x="89535" y="374333"/>
                      <a:pt x="119063" y="381953"/>
                    </a:cubicBezTo>
                    <a:cubicBezTo>
                      <a:pt x="129540" y="384810"/>
                      <a:pt x="144780" y="380048"/>
                      <a:pt x="155258" y="375285"/>
                    </a:cubicBezTo>
                    <a:cubicBezTo>
                      <a:pt x="169545" y="368618"/>
                      <a:pt x="181928" y="360998"/>
                      <a:pt x="197167" y="375285"/>
                    </a:cubicBezTo>
                    <a:cubicBezTo>
                      <a:pt x="206692" y="383858"/>
                      <a:pt x="221933" y="388620"/>
                      <a:pt x="231458" y="377190"/>
                    </a:cubicBezTo>
                    <a:cubicBezTo>
                      <a:pt x="241935" y="365760"/>
                      <a:pt x="222885" y="360045"/>
                      <a:pt x="221933" y="349568"/>
                    </a:cubicBezTo>
                    <a:cubicBezTo>
                      <a:pt x="220028" y="335280"/>
                      <a:pt x="215265" y="320040"/>
                      <a:pt x="219075" y="307658"/>
                    </a:cubicBezTo>
                    <a:cubicBezTo>
                      <a:pt x="230505" y="273368"/>
                      <a:pt x="240030" y="263843"/>
                      <a:pt x="186690" y="265748"/>
                    </a:cubicBezTo>
                    <a:cubicBezTo>
                      <a:pt x="140970" y="267653"/>
                      <a:pt x="141923" y="267653"/>
                      <a:pt x="154305" y="303848"/>
                    </a:cubicBezTo>
                    <a:cubicBezTo>
                      <a:pt x="159067" y="317183"/>
                      <a:pt x="154305" y="333375"/>
                      <a:pt x="135255" y="336233"/>
                    </a:cubicBezTo>
                    <a:cubicBezTo>
                      <a:pt x="123825" y="338138"/>
                      <a:pt x="109538" y="337185"/>
                      <a:pt x="106680" y="324803"/>
                    </a:cubicBezTo>
                    <a:cubicBezTo>
                      <a:pt x="100013" y="288608"/>
                      <a:pt x="103823" y="249555"/>
                      <a:pt x="118110" y="218123"/>
                    </a:cubicBezTo>
                    <a:cubicBezTo>
                      <a:pt x="126683" y="197168"/>
                      <a:pt x="157163" y="219075"/>
                      <a:pt x="178117" y="220980"/>
                    </a:cubicBezTo>
                    <a:cubicBezTo>
                      <a:pt x="180975" y="220980"/>
                      <a:pt x="183833" y="219075"/>
                      <a:pt x="190500" y="216218"/>
                    </a:cubicBezTo>
                    <a:cubicBezTo>
                      <a:pt x="173355" y="199073"/>
                      <a:pt x="184785" y="178118"/>
                      <a:pt x="187642" y="158115"/>
                    </a:cubicBezTo>
                    <a:cubicBezTo>
                      <a:pt x="115253" y="174308"/>
                      <a:pt x="115253" y="174308"/>
                      <a:pt x="107633" y="102870"/>
                    </a:cubicBezTo>
                    <a:cubicBezTo>
                      <a:pt x="106680" y="98108"/>
                      <a:pt x="105728" y="93345"/>
                      <a:pt x="106680" y="88583"/>
                    </a:cubicBezTo>
                    <a:cubicBezTo>
                      <a:pt x="108585" y="74295"/>
                      <a:pt x="96203" y="56198"/>
                      <a:pt x="117158" y="46673"/>
                    </a:cubicBezTo>
                    <a:cubicBezTo>
                      <a:pt x="126683" y="41910"/>
                      <a:pt x="136208" y="41910"/>
                      <a:pt x="143828" y="47625"/>
                    </a:cubicBezTo>
                    <a:cubicBezTo>
                      <a:pt x="160973" y="59055"/>
                      <a:pt x="156210" y="75248"/>
                      <a:pt x="148590" y="89535"/>
                    </a:cubicBezTo>
                    <a:cubicBezTo>
                      <a:pt x="140970" y="103823"/>
                      <a:pt x="146685" y="116205"/>
                      <a:pt x="158115" y="108585"/>
                    </a:cubicBezTo>
                    <a:cubicBezTo>
                      <a:pt x="182880" y="92393"/>
                      <a:pt x="206692" y="116205"/>
                      <a:pt x="234315" y="104775"/>
                    </a:cubicBezTo>
                    <a:cubicBezTo>
                      <a:pt x="208598" y="70485"/>
                      <a:pt x="212408" y="37148"/>
                      <a:pt x="239078" y="0"/>
                    </a:cubicBezTo>
                    <a:cubicBezTo>
                      <a:pt x="157163" y="8573"/>
                      <a:pt x="81915" y="9525"/>
                      <a:pt x="0" y="0"/>
                    </a:cubicBezTo>
                    <a:cubicBezTo>
                      <a:pt x="37148" y="63818"/>
                      <a:pt x="42863" y="120968"/>
                      <a:pt x="13335" y="1790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1A3781B-D7BB-4CD8-AE17-178BB9909EF7}"/>
                  </a:ext>
                </a:extLst>
              </p:cNvPr>
              <p:cNvSpPr/>
              <p:nvPr/>
            </p:nvSpPr>
            <p:spPr>
              <a:xfrm>
                <a:off x="2747936" y="2541895"/>
                <a:ext cx="238125" cy="380552"/>
              </a:xfrm>
              <a:custGeom>
                <a:avLst/>
                <a:gdLst>
                  <a:gd name="connsiteX0" fmla="*/ 17145 w 238125"/>
                  <a:gd name="connsiteY0" fmla="*/ 171450 h 380552"/>
                  <a:gd name="connsiteX1" fmla="*/ 23813 w 238125"/>
                  <a:gd name="connsiteY1" fmla="*/ 337185 h 380552"/>
                  <a:gd name="connsiteX2" fmla="*/ 18097 w 238125"/>
                  <a:gd name="connsiteY2" fmla="*/ 350520 h 380552"/>
                  <a:gd name="connsiteX3" fmla="*/ 8572 w 238125"/>
                  <a:gd name="connsiteY3" fmla="*/ 375285 h 380552"/>
                  <a:gd name="connsiteX4" fmla="*/ 40005 w 238125"/>
                  <a:gd name="connsiteY4" fmla="*/ 377190 h 380552"/>
                  <a:gd name="connsiteX5" fmla="*/ 75247 w 238125"/>
                  <a:gd name="connsiteY5" fmla="*/ 360998 h 380552"/>
                  <a:gd name="connsiteX6" fmla="*/ 231457 w 238125"/>
                  <a:gd name="connsiteY6" fmla="*/ 380048 h 380552"/>
                  <a:gd name="connsiteX7" fmla="*/ 220027 w 238125"/>
                  <a:gd name="connsiteY7" fmla="*/ 289560 h 380552"/>
                  <a:gd name="connsiteX8" fmla="*/ 197167 w 238125"/>
                  <a:gd name="connsiteY8" fmla="*/ 264795 h 380552"/>
                  <a:gd name="connsiteX9" fmla="*/ 180022 w 238125"/>
                  <a:gd name="connsiteY9" fmla="*/ 266700 h 380552"/>
                  <a:gd name="connsiteX10" fmla="*/ 153352 w 238125"/>
                  <a:gd name="connsiteY10" fmla="*/ 297180 h 380552"/>
                  <a:gd name="connsiteX11" fmla="*/ 139065 w 238125"/>
                  <a:gd name="connsiteY11" fmla="*/ 333375 h 380552"/>
                  <a:gd name="connsiteX12" fmla="*/ 109538 w 238125"/>
                  <a:gd name="connsiteY12" fmla="*/ 327660 h 380552"/>
                  <a:gd name="connsiteX13" fmla="*/ 115252 w 238125"/>
                  <a:gd name="connsiteY13" fmla="*/ 220980 h 380552"/>
                  <a:gd name="connsiteX14" fmla="*/ 173355 w 238125"/>
                  <a:gd name="connsiteY14" fmla="*/ 219075 h 380552"/>
                  <a:gd name="connsiteX15" fmla="*/ 190500 w 238125"/>
                  <a:gd name="connsiteY15" fmla="*/ 216218 h 380552"/>
                  <a:gd name="connsiteX16" fmla="*/ 181927 w 238125"/>
                  <a:gd name="connsiteY16" fmla="*/ 155258 h 380552"/>
                  <a:gd name="connsiteX17" fmla="*/ 107632 w 238125"/>
                  <a:gd name="connsiteY17" fmla="*/ 107633 h 380552"/>
                  <a:gd name="connsiteX18" fmla="*/ 106680 w 238125"/>
                  <a:gd name="connsiteY18" fmla="*/ 93345 h 380552"/>
                  <a:gd name="connsiteX19" fmla="*/ 114300 w 238125"/>
                  <a:gd name="connsiteY19" fmla="*/ 45720 h 380552"/>
                  <a:gd name="connsiteX20" fmla="*/ 145732 w 238125"/>
                  <a:gd name="connsiteY20" fmla="*/ 48578 h 380552"/>
                  <a:gd name="connsiteX21" fmla="*/ 142875 w 238125"/>
                  <a:gd name="connsiteY21" fmla="*/ 100013 h 380552"/>
                  <a:gd name="connsiteX22" fmla="*/ 148590 w 238125"/>
                  <a:gd name="connsiteY22" fmla="*/ 109538 h 380552"/>
                  <a:gd name="connsiteX23" fmla="*/ 235267 w 238125"/>
                  <a:gd name="connsiteY23" fmla="*/ 108585 h 380552"/>
                  <a:gd name="connsiteX24" fmla="*/ 238125 w 238125"/>
                  <a:gd name="connsiteY24" fmla="*/ 0 h 380552"/>
                  <a:gd name="connsiteX25" fmla="*/ 0 w 238125"/>
                  <a:gd name="connsiteY25" fmla="*/ 0 h 380552"/>
                  <a:gd name="connsiteX26" fmla="*/ 17145 w 238125"/>
                  <a:gd name="connsiteY26" fmla="*/ 171450 h 38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8125" h="380552">
                    <a:moveTo>
                      <a:pt x="17145" y="171450"/>
                    </a:moveTo>
                    <a:cubicBezTo>
                      <a:pt x="1905" y="224790"/>
                      <a:pt x="47625" y="280035"/>
                      <a:pt x="23813" y="337185"/>
                    </a:cubicBezTo>
                    <a:cubicBezTo>
                      <a:pt x="21907" y="341948"/>
                      <a:pt x="20002" y="345758"/>
                      <a:pt x="18097" y="350520"/>
                    </a:cubicBezTo>
                    <a:cubicBezTo>
                      <a:pt x="15240" y="359093"/>
                      <a:pt x="-5715" y="361950"/>
                      <a:pt x="8572" y="375285"/>
                    </a:cubicBezTo>
                    <a:cubicBezTo>
                      <a:pt x="17145" y="383858"/>
                      <a:pt x="29527" y="380048"/>
                      <a:pt x="40005" y="377190"/>
                    </a:cubicBezTo>
                    <a:cubicBezTo>
                      <a:pt x="54292" y="374333"/>
                      <a:pt x="63817" y="350520"/>
                      <a:pt x="75247" y="360998"/>
                    </a:cubicBezTo>
                    <a:cubicBezTo>
                      <a:pt x="124777" y="406718"/>
                      <a:pt x="181927" y="340043"/>
                      <a:pt x="231457" y="380048"/>
                    </a:cubicBezTo>
                    <a:cubicBezTo>
                      <a:pt x="218122" y="347663"/>
                      <a:pt x="204788" y="319088"/>
                      <a:pt x="220027" y="289560"/>
                    </a:cubicBezTo>
                    <a:cubicBezTo>
                      <a:pt x="236220" y="257175"/>
                      <a:pt x="226695" y="252413"/>
                      <a:pt x="197167" y="264795"/>
                    </a:cubicBezTo>
                    <a:cubicBezTo>
                      <a:pt x="191452" y="266700"/>
                      <a:pt x="183832" y="268605"/>
                      <a:pt x="180022" y="266700"/>
                    </a:cubicBezTo>
                    <a:cubicBezTo>
                      <a:pt x="136207" y="247650"/>
                      <a:pt x="139065" y="264795"/>
                      <a:pt x="153352" y="297180"/>
                    </a:cubicBezTo>
                    <a:cubicBezTo>
                      <a:pt x="159067" y="310515"/>
                      <a:pt x="155257" y="326708"/>
                      <a:pt x="139065" y="333375"/>
                    </a:cubicBezTo>
                    <a:cubicBezTo>
                      <a:pt x="128588" y="337185"/>
                      <a:pt x="113347" y="339090"/>
                      <a:pt x="109538" y="327660"/>
                    </a:cubicBezTo>
                    <a:cubicBezTo>
                      <a:pt x="99060" y="292418"/>
                      <a:pt x="102870" y="253365"/>
                      <a:pt x="115252" y="220980"/>
                    </a:cubicBezTo>
                    <a:cubicBezTo>
                      <a:pt x="124777" y="194310"/>
                      <a:pt x="153352" y="216218"/>
                      <a:pt x="173355" y="219075"/>
                    </a:cubicBezTo>
                    <a:cubicBezTo>
                      <a:pt x="177165" y="220028"/>
                      <a:pt x="180975" y="217170"/>
                      <a:pt x="190500" y="216218"/>
                    </a:cubicBezTo>
                    <a:cubicBezTo>
                      <a:pt x="169545" y="197168"/>
                      <a:pt x="190500" y="175260"/>
                      <a:pt x="181927" y="155258"/>
                    </a:cubicBezTo>
                    <a:cubicBezTo>
                      <a:pt x="112395" y="176213"/>
                      <a:pt x="112395" y="176213"/>
                      <a:pt x="107632" y="107633"/>
                    </a:cubicBezTo>
                    <a:cubicBezTo>
                      <a:pt x="107632" y="102870"/>
                      <a:pt x="105727" y="98108"/>
                      <a:pt x="106680" y="93345"/>
                    </a:cubicBezTo>
                    <a:cubicBezTo>
                      <a:pt x="108585" y="77153"/>
                      <a:pt x="95250" y="58103"/>
                      <a:pt x="114300" y="45720"/>
                    </a:cubicBezTo>
                    <a:cubicBezTo>
                      <a:pt x="124777" y="39053"/>
                      <a:pt x="136207" y="40958"/>
                      <a:pt x="145732" y="48578"/>
                    </a:cubicBezTo>
                    <a:cubicBezTo>
                      <a:pt x="166688" y="66675"/>
                      <a:pt x="147638" y="82868"/>
                      <a:pt x="142875" y="100013"/>
                    </a:cubicBezTo>
                    <a:cubicBezTo>
                      <a:pt x="141922" y="101918"/>
                      <a:pt x="145732" y="104775"/>
                      <a:pt x="148590" y="109538"/>
                    </a:cubicBezTo>
                    <a:cubicBezTo>
                      <a:pt x="174307" y="100013"/>
                      <a:pt x="200977" y="105728"/>
                      <a:pt x="235267" y="108585"/>
                    </a:cubicBezTo>
                    <a:cubicBezTo>
                      <a:pt x="209550" y="70485"/>
                      <a:pt x="209550" y="37148"/>
                      <a:pt x="238125" y="0"/>
                    </a:cubicBezTo>
                    <a:cubicBezTo>
                      <a:pt x="154305" y="6668"/>
                      <a:pt x="79057" y="7620"/>
                      <a:pt x="0" y="0"/>
                    </a:cubicBezTo>
                    <a:cubicBezTo>
                      <a:pt x="33338" y="62865"/>
                      <a:pt x="31432" y="120015"/>
                      <a:pt x="17145" y="171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C4C3A92-853F-4E8E-AF81-24C4965F945A}"/>
                  </a:ext>
                </a:extLst>
              </p:cNvPr>
              <p:cNvSpPr/>
              <p:nvPr/>
            </p:nvSpPr>
            <p:spPr>
              <a:xfrm>
                <a:off x="1444664" y="2537132"/>
                <a:ext cx="184084" cy="385055"/>
              </a:xfrm>
              <a:custGeom>
                <a:avLst/>
                <a:gdLst>
                  <a:gd name="connsiteX0" fmla="*/ 5967 w 184084"/>
                  <a:gd name="connsiteY0" fmla="*/ 361950 h 385055"/>
                  <a:gd name="connsiteX1" fmla="*/ 18349 w 184084"/>
                  <a:gd name="connsiteY1" fmla="*/ 383858 h 385055"/>
                  <a:gd name="connsiteX2" fmla="*/ 92644 w 184084"/>
                  <a:gd name="connsiteY2" fmla="*/ 381953 h 385055"/>
                  <a:gd name="connsiteX3" fmla="*/ 162177 w 184084"/>
                  <a:gd name="connsiteY3" fmla="*/ 379095 h 385055"/>
                  <a:gd name="connsiteX4" fmla="*/ 184084 w 184084"/>
                  <a:gd name="connsiteY4" fmla="*/ 304800 h 385055"/>
                  <a:gd name="connsiteX5" fmla="*/ 95502 w 184084"/>
                  <a:gd name="connsiteY5" fmla="*/ 255270 h 385055"/>
                  <a:gd name="connsiteX6" fmla="*/ 108837 w 184084"/>
                  <a:gd name="connsiteY6" fmla="*/ 210503 h 385055"/>
                  <a:gd name="connsiteX7" fmla="*/ 114552 w 184084"/>
                  <a:gd name="connsiteY7" fmla="*/ 185738 h 385055"/>
                  <a:gd name="connsiteX8" fmla="*/ 127887 w 184084"/>
                  <a:gd name="connsiteY8" fmla="*/ 0 h 385055"/>
                  <a:gd name="connsiteX9" fmla="*/ 13587 w 184084"/>
                  <a:gd name="connsiteY9" fmla="*/ 5715 h 385055"/>
                  <a:gd name="connsiteX10" fmla="*/ 5014 w 184084"/>
                  <a:gd name="connsiteY10" fmla="*/ 30480 h 385055"/>
                  <a:gd name="connsiteX11" fmla="*/ 7872 w 184084"/>
                  <a:gd name="connsiteY11" fmla="*/ 189548 h 385055"/>
                  <a:gd name="connsiteX12" fmla="*/ 16444 w 184084"/>
                  <a:gd name="connsiteY12" fmla="*/ 349568 h 385055"/>
                  <a:gd name="connsiteX13" fmla="*/ 5967 w 184084"/>
                  <a:gd name="connsiteY13" fmla="*/ 361950 h 385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4084" h="385055">
                    <a:moveTo>
                      <a:pt x="5967" y="361950"/>
                    </a:moveTo>
                    <a:cubicBezTo>
                      <a:pt x="-8321" y="380048"/>
                      <a:pt x="5967" y="386715"/>
                      <a:pt x="18349" y="383858"/>
                    </a:cubicBezTo>
                    <a:cubicBezTo>
                      <a:pt x="43114" y="378143"/>
                      <a:pt x="63117" y="362903"/>
                      <a:pt x="92644" y="381953"/>
                    </a:cubicBezTo>
                    <a:cubicBezTo>
                      <a:pt x="105979" y="389573"/>
                      <a:pt x="139317" y="381000"/>
                      <a:pt x="162177" y="379095"/>
                    </a:cubicBezTo>
                    <a:cubicBezTo>
                      <a:pt x="189799" y="376238"/>
                      <a:pt x="157414" y="335280"/>
                      <a:pt x="184084" y="304800"/>
                    </a:cubicBezTo>
                    <a:cubicBezTo>
                      <a:pt x="99312" y="335280"/>
                      <a:pt x="89787" y="326708"/>
                      <a:pt x="95502" y="255270"/>
                    </a:cubicBezTo>
                    <a:cubicBezTo>
                      <a:pt x="96454" y="239078"/>
                      <a:pt x="100264" y="223838"/>
                      <a:pt x="108837" y="210503"/>
                    </a:cubicBezTo>
                    <a:cubicBezTo>
                      <a:pt x="113599" y="202883"/>
                      <a:pt x="121219" y="197168"/>
                      <a:pt x="114552" y="185738"/>
                    </a:cubicBezTo>
                    <a:cubicBezTo>
                      <a:pt x="82167" y="126683"/>
                      <a:pt x="87882" y="68580"/>
                      <a:pt x="127887" y="0"/>
                    </a:cubicBezTo>
                    <a:cubicBezTo>
                      <a:pt x="84072" y="9525"/>
                      <a:pt x="48829" y="17145"/>
                      <a:pt x="13587" y="5715"/>
                    </a:cubicBezTo>
                    <a:cubicBezTo>
                      <a:pt x="-3558" y="0"/>
                      <a:pt x="-1653" y="15240"/>
                      <a:pt x="5014" y="30480"/>
                    </a:cubicBezTo>
                    <a:cubicBezTo>
                      <a:pt x="29779" y="82868"/>
                      <a:pt x="13587" y="134303"/>
                      <a:pt x="7872" y="189548"/>
                    </a:cubicBezTo>
                    <a:cubicBezTo>
                      <a:pt x="3109" y="239078"/>
                      <a:pt x="29779" y="294323"/>
                      <a:pt x="16444" y="349568"/>
                    </a:cubicBezTo>
                    <a:cubicBezTo>
                      <a:pt x="15492" y="352425"/>
                      <a:pt x="9777" y="357188"/>
                      <a:pt x="5967" y="3619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07AA8D3-AE9C-44B6-999B-12B76A7DC111}"/>
                  </a:ext>
                </a:extLst>
              </p:cNvPr>
              <p:cNvSpPr/>
              <p:nvPr/>
            </p:nvSpPr>
            <p:spPr>
              <a:xfrm>
                <a:off x="1209573" y="2538031"/>
                <a:ext cx="177937" cy="383465"/>
              </a:xfrm>
              <a:custGeom>
                <a:avLst/>
                <a:gdLst>
                  <a:gd name="connsiteX0" fmla="*/ 3886 w 177937"/>
                  <a:gd name="connsiteY0" fmla="*/ 377244 h 383465"/>
                  <a:gd name="connsiteX1" fmla="*/ 35318 w 177937"/>
                  <a:gd name="connsiteY1" fmla="*/ 381054 h 383465"/>
                  <a:gd name="connsiteX2" fmla="*/ 69608 w 177937"/>
                  <a:gd name="connsiteY2" fmla="*/ 369624 h 383465"/>
                  <a:gd name="connsiteX3" fmla="*/ 170573 w 177937"/>
                  <a:gd name="connsiteY3" fmla="*/ 381054 h 383465"/>
                  <a:gd name="connsiteX4" fmla="*/ 177241 w 177937"/>
                  <a:gd name="connsiteY4" fmla="*/ 366766 h 383465"/>
                  <a:gd name="connsiteX5" fmla="*/ 175336 w 177937"/>
                  <a:gd name="connsiteY5" fmla="*/ 308664 h 383465"/>
                  <a:gd name="connsiteX6" fmla="*/ 124853 w 177937"/>
                  <a:gd name="connsiteY6" fmla="*/ 319141 h 383465"/>
                  <a:gd name="connsiteX7" fmla="*/ 98183 w 177937"/>
                  <a:gd name="connsiteY7" fmla="*/ 293424 h 383465"/>
                  <a:gd name="connsiteX8" fmla="*/ 99136 w 177937"/>
                  <a:gd name="connsiteY8" fmla="*/ 75301 h 383465"/>
                  <a:gd name="connsiteX9" fmla="*/ 112471 w 177937"/>
                  <a:gd name="connsiteY9" fmla="*/ 30534 h 383465"/>
                  <a:gd name="connsiteX10" fmla="*/ 118186 w 177937"/>
                  <a:gd name="connsiteY10" fmla="*/ 6721 h 383465"/>
                  <a:gd name="connsiteX11" fmla="*/ 91516 w 177937"/>
                  <a:gd name="connsiteY11" fmla="*/ 2911 h 383465"/>
                  <a:gd name="connsiteX12" fmla="*/ 30556 w 177937"/>
                  <a:gd name="connsiteY12" fmla="*/ 2911 h 383465"/>
                  <a:gd name="connsiteX13" fmla="*/ 76 w 177937"/>
                  <a:gd name="connsiteY13" fmla="*/ 9579 h 383465"/>
                  <a:gd name="connsiteX14" fmla="*/ 7696 w 177937"/>
                  <a:gd name="connsiteY14" fmla="*/ 180076 h 383465"/>
                  <a:gd name="connsiteX15" fmla="*/ 14363 w 177937"/>
                  <a:gd name="connsiteY15" fmla="*/ 213414 h 383465"/>
                  <a:gd name="connsiteX16" fmla="*/ 12458 w 177937"/>
                  <a:gd name="connsiteY16" fmla="*/ 356289 h 383465"/>
                  <a:gd name="connsiteX17" fmla="*/ 3886 w 177937"/>
                  <a:gd name="connsiteY17" fmla="*/ 377244 h 38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7937" h="383465">
                    <a:moveTo>
                      <a:pt x="3886" y="377244"/>
                    </a:moveTo>
                    <a:cubicBezTo>
                      <a:pt x="12458" y="385816"/>
                      <a:pt x="23888" y="383911"/>
                      <a:pt x="35318" y="381054"/>
                    </a:cubicBezTo>
                    <a:cubicBezTo>
                      <a:pt x="47701" y="378196"/>
                      <a:pt x="52463" y="352479"/>
                      <a:pt x="69608" y="369624"/>
                    </a:cubicBezTo>
                    <a:cubicBezTo>
                      <a:pt x="100088" y="401056"/>
                      <a:pt x="139141" y="351526"/>
                      <a:pt x="170573" y="381054"/>
                    </a:cubicBezTo>
                    <a:cubicBezTo>
                      <a:pt x="173431" y="383911"/>
                      <a:pt x="180098" y="369624"/>
                      <a:pt x="177241" y="366766"/>
                    </a:cubicBezTo>
                    <a:cubicBezTo>
                      <a:pt x="160096" y="348669"/>
                      <a:pt x="182003" y="328666"/>
                      <a:pt x="175336" y="308664"/>
                    </a:cubicBezTo>
                    <a:cubicBezTo>
                      <a:pt x="157238" y="312474"/>
                      <a:pt x="141046" y="316284"/>
                      <a:pt x="124853" y="319141"/>
                    </a:cubicBezTo>
                    <a:cubicBezTo>
                      <a:pt x="103898" y="322951"/>
                      <a:pt x="92468" y="314379"/>
                      <a:pt x="98183" y="293424"/>
                    </a:cubicBezTo>
                    <a:cubicBezTo>
                      <a:pt x="117233" y="220081"/>
                      <a:pt x="100088" y="147691"/>
                      <a:pt x="99136" y="75301"/>
                    </a:cubicBezTo>
                    <a:cubicBezTo>
                      <a:pt x="99136" y="59109"/>
                      <a:pt x="102946" y="43869"/>
                      <a:pt x="112471" y="30534"/>
                    </a:cubicBezTo>
                    <a:cubicBezTo>
                      <a:pt x="117233" y="23866"/>
                      <a:pt x="127711" y="16246"/>
                      <a:pt x="118186" y="6721"/>
                    </a:cubicBezTo>
                    <a:cubicBezTo>
                      <a:pt x="111518" y="-899"/>
                      <a:pt x="97231" y="-1851"/>
                      <a:pt x="91516" y="2911"/>
                    </a:cubicBezTo>
                    <a:cubicBezTo>
                      <a:pt x="69608" y="21961"/>
                      <a:pt x="51511" y="14341"/>
                      <a:pt x="30556" y="2911"/>
                    </a:cubicBezTo>
                    <a:cubicBezTo>
                      <a:pt x="21983" y="-1851"/>
                      <a:pt x="8648" y="54"/>
                      <a:pt x="76" y="9579"/>
                    </a:cubicBezTo>
                    <a:cubicBezTo>
                      <a:pt x="32461" y="72444"/>
                      <a:pt x="35318" y="112449"/>
                      <a:pt x="7696" y="180076"/>
                    </a:cubicBezTo>
                    <a:cubicBezTo>
                      <a:pt x="1028" y="196269"/>
                      <a:pt x="11506" y="202936"/>
                      <a:pt x="14363" y="213414"/>
                    </a:cubicBezTo>
                    <a:cubicBezTo>
                      <a:pt x="28651" y="261039"/>
                      <a:pt x="34366" y="308664"/>
                      <a:pt x="12458" y="356289"/>
                    </a:cubicBezTo>
                    <a:cubicBezTo>
                      <a:pt x="9601" y="363909"/>
                      <a:pt x="-7544" y="365814"/>
                      <a:pt x="3886" y="377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" name="Graphic 3">
              <a:extLst>
                <a:ext uri="{FF2B5EF4-FFF2-40B4-BE49-F238E27FC236}">
                  <a16:creationId xmlns:a16="http://schemas.microsoft.com/office/drawing/2014/main" id="{19B5701F-211D-407C-9905-3A56E5DC46FB}"/>
                </a:ext>
              </a:extLst>
            </p:cNvPr>
            <p:cNvGrpSpPr/>
            <p:nvPr/>
          </p:nvGrpSpPr>
          <p:grpSpPr>
            <a:xfrm>
              <a:off x="2873341" y="1869253"/>
              <a:ext cx="421701" cy="592531"/>
              <a:chOff x="3763318" y="4209715"/>
              <a:chExt cx="1631710" cy="2292709"/>
            </a:xfrm>
            <a:solidFill>
              <a:schemeClr val="tx1"/>
            </a:solidFill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2D46860-FA9D-4A00-8405-4129A800CD05}"/>
                  </a:ext>
                </a:extLst>
              </p:cNvPr>
              <p:cNvSpPr/>
              <p:nvPr/>
            </p:nvSpPr>
            <p:spPr>
              <a:xfrm>
                <a:off x="3967242" y="4209715"/>
                <a:ext cx="1228360" cy="1228322"/>
              </a:xfrm>
              <a:custGeom>
                <a:avLst/>
                <a:gdLst>
                  <a:gd name="connsiteX0" fmla="*/ 166944 w 1228360"/>
                  <a:gd name="connsiteY0" fmla="*/ 965647 h 1228322"/>
                  <a:gd name="connsiteX1" fmla="*/ 229911 w 1228360"/>
                  <a:gd name="connsiteY1" fmla="*/ 1200063 h 1228322"/>
                  <a:gd name="connsiteX2" fmla="*/ 245842 w 1228360"/>
                  <a:gd name="connsiteY2" fmla="*/ 1222063 h 1228322"/>
                  <a:gd name="connsiteX3" fmla="*/ 327015 w 1228360"/>
                  <a:gd name="connsiteY3" fmla="*/ 1219029 h 1228322"/>
                  <a:gd name="connsiteX4" fmla="*/ 323981 w 1228360"/>
                  <a:gd name="connsiteY4" fmla="*/ 1159856 h 1228322"/>
                  <a:gd name="connsiteX5" fmla="*/ 393016 w 1228360"/>
                  <a:gd name="connsiteY5" fmla="*/ 1163649 h 1228322"/>
                  <a:gd name="connsiteX6" fmla="*/ 393016 w 1228360"/>
                  <a:gd name="connsiteY6" fmla="*/ 1212960 h 1228322"/>
                  <a:gd name="connsiteX7" fmla="*/ 468879 w 1228360"/>
                  <a:gd name="connsiteY7" fmla="*/ 1212960 h 1228322"/>
                  <a:gd name="connsiteX8" fmla="*/ 471913 w 1228360"/>
                  <a:gd name="connsiteY8" fmla="*/ 1161373 h 1228322"/>
                  <a:gd name="connsiteX9" fmla="*/ 517431 w 1228360"/>
                  <a:gd name="connsiteY9" fmla="*/ 1161373 h 1228322"/>
                  <a:gd name="connsiteX10" fmla="*/ 517431 w 1228360"/>
                  <a:gd name="connsiteY10" fmla="*/ 1227374 h 1228322"/>
                  <a:gd name="connsiteX11" fmla="*/ 590259 w 1228360"/>
                  <a:gd name="connsiteY11" fmla="*/ 1227374 h 1228322"/>
                  <a:gd name="connsiteX12" fmla="*/ 590259 w 1228360"/>
                  <a:gd name="connsiteY12" fmla="*/ 1193994 h 1228322"/>
                  <a:gd name="connsiteX13" fmla="*/ 590259 w 1228360"/>
                  <a:gd name="connsiteY13" fmla="*/ 1164408 h 1228322"/>
                  <a:gd name="connsiteX14" fmla="*/ 663846 w 1228360"/>
                  <a:gd name="connsiteY14" fmla="*/ 1209167 h 1228322"/>
                  <a:gd name="connsiteX15" fmla="*/ 664605 w 1228360"/>
                  <a:gd name="connsiteY15" fmla="*/ 1214477 h 1228322"/>
                  <a:gd name="connsiteX16" fmla="*/ 679019 w 1228360"/>
                  <a:gd name="connsiteY16" fmla="*/ 1227374 h 1228322"/>
                  <a:gd name="connsiteX17" fmla="*/ 737433 w 1228360"/>
                  <a:gd name="connsiteY17" fmla="*/ 1228132 h 1228322"/>
                  <a:gd name="connsiteX18" fmla="*/ 737433 w 1228360"/>
                  <a:gd name="connsiteY18" fmla="*/ 1162890 h 1228322"/>
                  <a:gd name="connsiteX19" fmla="*/ 791296 w 1228360"/>
                  <a:gd name="connsiteY19" fmla="*/ 1162890 h 1228322"/>
                  <a:gd name="connsiteX20" fmla="*/ 794330 w 1228360"/>
                  <a:gd name="connsiteY20" fmla="*/ 1220546 h 1228322"/>
                  <a:gd name="connsiteX21" fmla="*/ 850469 w 1228360"/>
                  <a:gd name="connsiteY21" fmla="*/ 1220546 h 1228322"/>
                  <a:gd name="connsiteX22" fmla="*/ 863365 w 1228360"/>
                  <a:gd name="connsiteY22" fmla="*/ 1175028 h 1228322"/>
                  <a:gd name="connsiteX23" fmla="*/ 905090 w 1228360"/>
                  <a:gd name="connsiteY23" fmla="*/ 1159856 h 1228322"/>
                  <a:gd name="connsiteX24" fmla="*/ 911918 w 1228360"/>
                  <a:gd name="connsiteY24" fmla="*/ 1226615 h 1228322"/>
                  <a:gd name="connsiteX25" fmla="*/ 947573 w 1228360"/>
                  <a:gd name="connsiteY25" fmla="*/ 1224339 h 1228322"/>
                  <a:gd name="connsiteX26" fmla="*/ 993091 w 1228360"/>
                  <a:gd name="connsiteY26" fmla="*/ 1185649 h 1228322"/>
                  <a:gd name="connsiteX27" fmla="*/ 1048471 w 1228360"/>
                  <a:gd name="connsiteY27" fmla="*/ 961095 h 1228322"/>
                  <a:gd name="connsiteX28" fmla="*/ 1073505 w 1228360"/>
                  <a:gd name="connsiteY28" fmla="*/ 922405 h 1228322"/>
                  <a:gd name="connsiteX29" fmla="*/ 1167575 w 1228360"/>
                  <a:gd name="connsiteY29" fmla="*/ 807094 h 1228322"/>
                  <a:gd name="connsiteX30" fmla="*/ 1175920 w 1228360"/>
                  <a:gd name="connsiteY30" fmla="*/ 361779 h 1228322"/>
                  <a:gd name="connsiteX31" fmla="*/ 677501 w 1228360"/>
                  <a:gd name="connsiteY31" fmla="*/ 4465 h 1228322"/>
                  <a:gd name="connsiteX32" fmla="*/ 24322 w 1228360"/>
                  <a:gd name="connsiteY32" fmla="*/ 426262 h 1228322"/>
                  <a:gd name="connsiteX33" fmla="*/ 148737 w 1228360"/>
                  <a:gd name="connsiteY33" fmla="*/ 928474 h 1228322"/>
                  <a:gd name="connsiteX34" fmla="*/ 166944 w 1228360"/>
                  <a:gd name="connsiteY34" fmla="*/ 965647 h 1228322"/>
                  <a:gd name="connsiteX35" fmla="*/ 848951 w 1228360"/>
                  <a:gd name="connsiteY35" fmla="*/ 617436 h 1228322"/>
                  <a:gd name="connsiteX36" fmla="*/ 993091 w 1228360"/>
                  <a:gd name="connsiteY36" fmla="*/ 634885 h 1228322"/>
                  <a:gd name="connsiteX37" fmla="*/ 965780 w 1228360"/>
                  <a:gd name="connsiteY37" fmla="*/ 841232 h 1228322"/>
                  <a:gd name="connsiteX38" fmla="*/ 833779 w 1228360"/>
                  <a:gd name="connsiteY38" fmla="*/ 831370 h 1228322"/>
                  <a:gd name="connsiteX39" fmla="*/ 801158 w 1228360"/>
                  <a:gd name="connsiteY39" fmla="*/ 740334 h 1228322"/>
                  <a:gd name="connsiteX40" fmla="*/ 848951 w 1228360"/>
                  <a:gd name="connsiteY40" fmla="*/ 617436 h 1228322"/>
                  <a:gd name="connsiteX41" fmla="*/ 670674 w 1228360"/>
                  <a:gd name="connsiteY41" fmla="*/ 792680 h 1228322"/>
                  <a:gd name="connsiteX42" fmla="*/ 735157 w 1228360"/>
                  <a:gd name="connsiteY42" fmla="*/ 978544 h 1228322"/>
                  <a:gd name="connsiteX43" fmla="*/ 670674 w 1228360"/>
                  <a:gd name="connsiteY43" fmla="*/ 978544 h 1228322"/>
                  <a:gd name="connsiteX44" fmla="*/ 670674 w 1228360"/>
                  <a:gd name="connsiteY44" fmla="*/ 792680 h 1228322"/>
                  <a:gd name="connsiteX45" fmla="*/ 563707 w 1228360"/>
                  <a:gd name="connsiteY45" fmla="*/ 827577 h 1228322"/>
                  <a:gd name="connsiteX46" fmla="*/ 613777 w 1228360"/>
                  <a:gd name="connsiteY46" fmla="*/ 782059 h 1228322"/>
                  <a:gd name="connsiteX47" fmla="*/ 613777 w 1228360"/>
                  <a:gd name="connsiteY47" fmla="*/ 973233 h 1228322"/>
                  <a:gd name="connsiteX48" fmla="*/ 547776 w 1228360"/>
                  <a:gd name="connsiteY48" fmla="*/ 973233 h 1228322"/>
                  <a:gd name="connsiteX49" fmla="*/ 563707 w 1228360"/>
                  <a:gd name="connsiteY49" fmla="*/ 827577 h 1228322"/>
                  <a:gd name="connsiteX50" fmla="*/ 245083 w 1228360"/>
                  <a:gd name="connsiteY50" fmla="*/ 606057 h 1228322"/>
                  <a:gd name="connsiteX51" fmla="*/ 378602 w 1228360"/>
                  <a:gd name="connsiteY51" fmla="*/ 587850 h 1228322"/>
                  <a:gd name="connsiteX52" fmla="*/ 449913 w 1228360"/>
                  <a:gd name="connsiteY52" fmla="*/ 736541 h 1228322"/>
                  <a:gd name="connsiteX53" fmla="*/ 457499 w 1228360"/>
                  <a:gd name="connsiteY53" fmla="*/ 739576 h 1228322"/>
                  <a:gd name="connsiteX54" fmla="*/ 418809 w 1228360"/>
                  <a:gd name="connsiteY54" fmla="*/ 836680 h 1228322"/>
                  <a:gd name="connsiteX55" fmla="*/ 278463 w 1228360"/>
                  <a:gd name="connsiteY55" fmla="*/ 858680 h 1228322"/>
                  <a:gd name="connsiteX56" fmla="*/ 245083 w 1228360"/>
                  <a:gd name="connsiteY56" fmla="*/ 606057 h 1228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228360" h="1228322">
                    <a:moveTo>
                      <a:pt x="166944" y="965647"/>
                    </a:moveTo>
                    <a:cubicBezTo>
                      <a:pt x="188186" y="1043786"/>
                      <a:pt x="208669" y="1121924"/>
                      <a:pt x="229911" y="1200063"/>
                    </a:cubicBezTo>
                    <a:cubicBezTo>
                      <a:pt x="232187" y="1208408"/>
                      <a:pt x="240532" y="1221305"/>
                      <a:pt x="245842" y="1222063"/>
                    </a:cubicBezTo>
                    <a:cubicBezTo>
                      <a:pt x="272394" y="1222822"/>
                      <a:pt x="299704" y="1220546"/>
                      <a:pt x="327015" y="1219029"/>
                    </a:cubicBezTo>
                    <a:cubicBezTo>
                      <a:pt x="326256" y="1197029"/>
                      <a:pt x="325498" y="1179580"/>
                      <a:pt x="323981" y="1159856"/>
                    </a:cubicBezTo>
                    <a:cubicBezTo>
                      <a:pt x="348257" y="1161373"/>
                      <a:pt x="369498" y="1162132"/>
                      <a:pt x="393016" y="1163649"/>
                    </a:cubicBezTo>
                    <a:cubicBezTo>
                      <a:pt x="393016" y="1181856"/>
                      <a:pt x="393016" y="1197787"/>
                      <a:pt x="393016" y="1212960"/>
                    </a:cubicBezTo>
                    <a:cubicBezTo>
                      <a:pt x="419568" y="1212960"/>
                      <a:pt x="443844" y="1212960"/>
                      <a:pt x="468879" y="1212960"/>
                    </a:cubicBezTo>
                    <a:cubicBezTo>
                      <a:pt x="469637" y="1194753"/>
                      <a:pt x="471155" y="1178063"/>
                      <a:pt x="471913" y="1161373"/>
                    </a:cubicBezTo>
                    <a:cubicBezTo>
                      <a:pt x="487844" y="1161373"/>
                      <a:pt x="501500" y="1161373"/>
                      <a:pt x="517431" y="1161373"/>
                    </a:cubicBezTo>
                    <a:cubicBezTo>
                      <a:pt x="517431" y="1184132"/>
                      <a:pt x="517431" y="1205373"/>
                      <a:pt x="517431" y="1227374"/>
                    </a:cubicBezTo>
                    <a:cubicBezTo>
                      <a:pt x="541707" y="1227374"/>
                      <a:pt x="564466" y="1227374"/>
                      <a:pt x="590259" y="1227374"/>
                    </a:cubicBezTo>
                    <a:cubicBezTo>
                      <a:pt x="590259" y="1214477"/>
                      <a:pt x="590259" y="1203856"/>
                      <a:pt x="590259" y="1193994"/>
                    </a:cubicBezTo>
                    <a:cubicBezTo>
                      <a:pt x="590259" y="1184132"/>
                      <a:pt x="590259" y="1174270"/>
                      <a:pt x="590259" y="1164408"/>
                    </a:cubicBezTo>
                    <a:cubicBezTo>
                      <a:pt x="652467" y="1155304"/>
                      <a:pt x="652467" y="1155304"/>
                      <a:pt x="663846" y="1209167"/>
                    </a:cubicBezTo>
                    <a:cubicBezTo>
                      <a:pt x="664605" y="1210684"/>
                      <a:pt x="663846" y="1213719"/>
                      <a:pt x="664605" y="1214477"/>
                    </a:cubicBezTo>
                    <a:cubicBezTo>
                      <a:pt x="669157" y="1219029"/>
                      <a:pt x="673708" y="1227374"/>
                      <a:pt x="679019" y="1227374"/>
                    </a:cubicBezTo>
                    <a:cubicBezTo>
                      <a:pt x="697226" y="1228891"/>
                      <a:pt x="716192" y="1228132"/>
                      <a:pt x="737433" y="1228132"/>
                    </a:cubicBezTo>
                    <a:cubicBezTo>
                      <a:pt x="737433" y="1203856"/>
                      <a:pt x="737433" y="1183374"/>
                      <a:pt x="737433" y="1162890"/>
                    </a:cubicBezTo>
                    <a:cubicBezTo>
                      <a:pt x="757157" y="1162890"/>
                      <a:pt x="773089" y="1162890"/>
                      <a:pt x="791296" y="1162890"/>
                    </a:cubicBezTo>
                    <a:cubicBezTo>
                      <a:pt x="792054" y="1182615"/>
                      <a:pt x="792813" y="1200822"/>
                      <a:pt x="794330" y="1220546"/>
                    </a:cubicBezTo>
                    <a:cubicBezTo>
                      <a:pt x="814055" y="1220546"/>
                      <a:pt x="831503" y="1220546"/>
                      <a:pt x="850469" y="1220546"/>
                    </a:cubicBezTo>
                    <a:cubicBezTo>
                      <a:pt x="854262" y="1204615"/>
                      <a:pt x="854262" y="1186408"/>
                      <a:pt x="863365" y="1175028"/>
                    </a:cubicBezTo>
                    <a:cubicBezTo>
                      <a:pt x="870952" y="1165925"/>
                      <a:pt x="889159" y="1165166"/>
                      <a:pt x="905090" y="1159856"/>
                    </a:cubicBezTo>
                    <a:cubicBezTo>
                      <a:pt x="908125" y="1185649"/>
                      <a:pt x="909642" y="1204615"/>
                      <a:pt x="911918" y="1226615"/>
                    </a:cubicBezTo>
                    <a:cubicBezTo>
                      <a:pt x="925573" y="1225857"/>
                      <a:pt x="936952" y="1223581"/>
                      <a:pt x="947573" y="1224339"/>
                    </a:cubicBezTo>
                    <a:cubicBezTo>
                      <a:pt x="977160" y="1227374"/>
                      <a:pt x="987022" y="1212960"/>
                      <a:pt x="993091" y="1185649"/>
                    </a:cubicBezTo>
                    <a:cubicBezTo>
                      <a:pt x="1009781" y="1110545"/>
                      <a:pt x="1028746" y="1035441"/>
                      <a:pt x="1048471" y="961095"/>
                    </a:cubicBezTo>
                    <a:cubicBezTo>
                      <a:pt x="1052264" y="946681"/>
                      <a:pt x="1063643" y="934543"/>
                      <a:pt x="1073505" y="922405"/>
                    </a:cubicBezTo>
                    <a:cubicBezTo>
                      <a:pt x="1104609" y="883715"/>
                      <a:pt x="1143299" y="849577"/>
                      <a:pt x="1167575" y="807094"/>
                    </a:cubicBezTo>
                    <a:cubicBezTo>
                      <a:pt x="1251783" y="661437"/>
                      <a:pt x="1242680" y="509711"/>
                      <a:pt x="1175920" y="361779"/>
                    </a:cubicBezTo>
                    <a:cubicBezTo>
                      <a:pt x="1079575" y="147846"/>
                      <a:pt x="908883" y="33293"/>
                      <a:pt x="677501" y="4465"/>
                    </a:cubicBezTo>
                    <a:cubicBezTo>
                      <a:pt x="389223" y="-31191"/>
                      <a:pt x="109289" y="150122"/>
                      <a:pt x="24322" y="426262"/>
                    </a:cubicBezTo>
                    <a:cubicBezTo>
                      <a:pt x="-34851" y="619712"/>
                      <a:pt x="16736" y="783576"/>
                      <a:pt x="148737" y="928474"/>
                    </a:cubicBezTo>
                    <a:cubicBezTo>
                      <a:pt x="156324" y="939095"/>
                      <a:pt x="163151" y="952750"/>
                      <a:pt x="166944" y="965647"/>
                    </a:cubicBezTo>
                    <a:close/>
                    <a:moveTo>
                      <a:pt x="848951" y="617436"/>
                    </a:moveTo>
                    <a:cubicBezTo>
                      <a:pt x="894469" y="562815"/>
                      <a:pt x="961228" y="571919"/>
                      <a:pt x="993091" y="634885"/>
                    </a:cubicBezTo>
                    <a:cubicBezTo>
                      <a:pt x="1026471" y="701644"/>
                      <a:pt x="1015091" y="785094"/>
                      <a:pt x="965780" y="841232"/>
                    </a:cubicBezTo>
                    <a:cubicBezTo>
                      <a:pt x="924814" y="887508"/>
                      <a:pt x="864883" y="884474"/>
                      <a:pt x="833779" y="831370"/>
                    </a:cubicBezTo>
                    <a:cubicBezTo>
                      <a:pt x="817848" y="804059"/>
                      <a:pt x="811779" y="770679"/>
                      <a:pt x="801158" y="740334"/>
                    </a:cubicBezTo>
                    <a:cubicBezTo>
                      <a:pt x="808744" y="693299"/>
                      <a:pt x="820124" y="651575"/>
                      <a:pt x="848951" y="617436"/>
                    </a:cubicBezTo>
                    <a:close/>
                    <a:moveTo>
                      <a:pt x="670674" y="792680"/>
                    </a:moveTo>
                    <a:cubicBezTo>
                      <a:pt x="740468" y="840473"/>
                      <a:pt x="716950" y="914819"/>
                      <a:pt x="735157" y="978544"/>
                    </a:cubicBezTo>
                    <a:cubicBezTo>
                      <a:pt x="710881" y="978544"/>
                      <a:pt x="691915" y="978544"/>
                      <a:pt x="670674" y="978544"/>
                    </a:cubicBezTo>
                    <a:cubicBezTo>
                      <a:pt x="670674" y="917095"/>
                      <a:pt x="670674" y="856404"/>
                      <a:pt x="670674" y="792680"/>
                    </a:cubicBezTo>
                    <a:close/>
                    <a:moveTo>
                      <a:pt x="563707" y="827577"/>
                    </a:moveTo>
                    <a:cubicBezTo>
                      <a:pt x="566742" y="811646"/>
                      <a:pt x="592535" y="800266"/>
                      <a:pt x="613777" y="782059"/>
                    </a:cubicBezTo>
                    <a:cubicBezTo>
                      <a:pt x="613777" y="851094"/>
                      <a:pt x="613777" y="910267"/>
                      <a:pt x="613777" y="973233"/>
                    </a:cubicBezTo>
                    <a:cubicBezTo>
                      <a:pt x="591776" y="973233"/>
                      <a:pt x="572811" y="973233"/>
                      <a:pt x="547776" y="973233"/>
                    </a:cubicBezTo>
                    <a:cubicBezTo>
                      <a:pt x="552328" y="923922"/>
                      <a:pt x="553845" y="874612"/>
                      <a:pt x="563707" y="827577"/>
                    </a:cubicBezTo>
                    <a:close/>
                    <a:moveTo>
                      <a:pt x="245083" y="606057"/>
                    </a:moveTo>
                    <a:cubicBezTo>
                      <a:pt x="279980" y="563574"/>
                      <a:pt x="333084" y="555988"/>
                      <a:pt x="378602" y="587850"/>
                    </a:cubicBezTo>
                    <a:cubicBezTo>
                      <a:pt x="429430" y="624264"/>
                      <a:pt x="448396" y="676609"/>
                      <a:pt x="449913" y="736541"/>
                    </a:cubicBezTo>
                    <a:cubicBezTo>
                      <a:pt x="452189" y="737300"/>
                      <a:pt x="455223" y="738817"/>
                      <a:pt x="457499" y="739576"/>
                    </a:cubicBezTo>
                    <a:cubicBezTo>
                      <a:pt x="444603" y="772197"/>
                      <a:pt x="437016" y="807852"/>
                      <a:pt x="418809" y="836680"/>
                    </a:cubicBezTo>
                    <a:cubicBezTo>
                      <a:pt x="386947" y="886750"/>
                      <a:pt x="326256" y="893577"/>
                      <a:pt x="278463" y="858680"/>
                    </a:cubicBezTo>
                    <a:cubicBezTo>
                      <a:pt x="203359" y="804059"/>
                      <a:pt x="187428" y="676609"/>
                      <a:pt x="245083" y="606057"/>
                    </a:cubicBezTo>
                    <a:close/>
                  </a:path>
                </a:pathLst>
              </a:custGeom>
              <a:grpFill/>
              <a:ln w="7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36B3A00-572C-465A-9273-038BCE31D4E1}"/>
                  </a:ext>
                </a:extLst>
              </p:cNvPr>
              <p:cNvSpPr/>
              <p:nvPr/>
            </p:nvSpPr>
            <p:spPr>
              <a:xfrm>
                <a:off x="3763318" y="5644385"/>
                <a:ext cx="1631710" cy="858039"/>
              </a:xfrm>
              <a:custGeom>
                <a:avLst/>
                <a:gdLst>
                  <a:gd name="connsiteX0" fmla="*/ 1608950 w 1631710"/>
                  <a:gd name="connsiteY0" fmla="*/ 660574 h 858039"/>
                  <a:gd name="connsiteX1" fmla="*/ 1626398 w 1631710"/>
                  <a:gd name="connsiteY1" fmla="*/ 582435 h 858039"/>
                  <a:gd name="connsiteX2" fmla="*/ 1559639 w 1631710"/>
                  <a:gd name="connsiteY2" fmla="*/ 538435 h 858039"/>
                  <a:gd name="connsiteX3" fmla="*/ 1437500 w 1631710"/>
                  <a:gd name="connsiteY3" fmla="*/ 577884 h 858039"/>
                  <a:gd name="connsiteX4" fmla="*/ 1394258 w 1631710"/>
                  <a:gd name="connsiteY4" fmla="*/ 584711 h 858039"/>
                  <a:gd name="connsiteX5" fmla="*/ 1056668 w 1631710"/>
                  <a:gd name="connsiteY5" fmla="*/ 447400 h 858039"/>
                  <a:gd name="connsiteX6" fmla="*/ 1039220 w 1631710"/>
                  <a:gd name="connsiteY6" fmla="*/ 438296 h 858039"/>
                  <a:gd name="connsiteX7" fmla="*/ 1049082 w 1631710"/>
                  <a:gd name="connsiteY7" fmla="*/ 431469 h 858039"/>
                  <a:gd name="connsiteX8" fmla="*/ 1406396 w 1631710"/>
                  <a:gd name="connsiteY8" fmla="*/ 291122 h 858039"/>
                  <a:gd name="connsiteX9" fmla="*/ 1450397 w 1631710"/>
                  <a:gd name="connsiteY9" fmla="*/ 297191 h 858039"/>
                  <a:gd name="connsiteX10" fmla="*/ 1578605 w 1631710"/>
                  <a:gd name="connsiteY10" fmla="*/ 312364 h 858039"/>
                  <a:gd name="connsiteX11" fmla="*/ 1609709 w 1631710"/>
                  <a:gd name="connsiteY11" fmla="*/ 198570 h 858039"/>
                  <a:gd name="connsiteX12" fmla="*/ 1554329 w 1631710"/>
                  <a:gd name="connsiteY12" fmla="*/ 154569 h 858039"/>
                  <a:gd name="connsiteX13" fmla="*/ 1574812 w 1631710"/>
                  <a:gd name="connsiteY13" fmla="*/ 116638 h 858039"/>
                  <a:gd name="connsiteX14" fmla="*/ 1495914 w 1631710"/>
                  <a:gd name="connsiteY14" fmla="*/ 567 h 858039"/>
                  <a:gd name="connsiteX15" fmla="*/ 1371499 w 1631710"/>
                  <a:gd name="connsiteY15" fmla="*/ 98431 h 858039"/>
                  <a:gd name="connsiteX16" fmla="*/ 1336602 w 1631710"/>
                  <a:gd name="connsiteY16" fmla="*/ 137879 h 858039"/>
                  <a:gd name="connsiteX17" fmla="*/ 841977 w 1631710"/>
                  <a:gd name="connsiteY17" fmla="*/ 337398 h 858039"/>
                  <a:gd name="connsiteX18" fmla="*/ 791149 w 1631710"/>
                  <a:gd name="connsiteY18" fmla="*/ 337398 h 858039"/>
                  <a:gd name="connsiteX19" fmla="*/ 293488 w 1631710"/>
                  <a:gd name="connsiteY19" fmla="*/ 136362 h 858039"/>
                  <a:gd name="connsiteX20" fmla="*/ 262385 w 1631710"/>
                  <a:gd name="connsiteY20" fmla="*/ 100706 h 858039"/>
                  <a:gd name="connsiteX21" fmla="*/ 119762 w 1631710"/>
                  <a:gd name="connsiteY21" fmla="*/ 567 h 858039"/>
                  <a:gd name="connsiteX22" fmla="*/ 52244 w 1631710"/>
                  <a:gd name="connsiteY22" fmla="*/ 101465 h 858039"/>
                  <a:gd name="connsiteX23" fmla="*/ 76521 w 1631710"/>
                  <a:gd name="connsiteY23" fmla="*/ 156086 h 858039"/>
                  <a:gd name="connsiteX24" fmla="*/ 34796 w 1631710"/>
                  <a:gd name="connsiteY24" fmla="*/ 184155 h 858039"/>
                  <a:gd name="connsiteX25" fmla="*/ 2175 w 1631710"/>
                  <a:gd name="connsiteY25" fmla="*/ 263053 h 858039"/>
                  <a:gd name="connsiteX26" fmla="*/ 71210 w 1631710"/>
                  <a:gd name="connsiteY26" fmla="*/ 317674 h 858039"/>
                  <a:gd name="connsiteX27" fmla="*/ 181970 w 1631710"/>
                  <a:gd name="connsiteY27" fmla="*/ 294915 h 858039"/>
                  <a:gd name="connsiteX28" fmla="*/ 229005 w 1631710"/>
                  <a:gd name="connsiteY28" fmla="*/ 291122 h 858039"/>
                  <a:gd name="connsiteX29" fmla="*/ 565077 w 1631710"/>
                  <a:gd name="connsiteY29" fmla="*/ 423882 h 858039"/>
                  <a:gd name="connsiteX30" fmla="*/ 593905 w 1631710"/>
                  <a:gd name="connsiteY30" fmla="*/ 436779 h 858039"/>
                  <a:gd name="connsiteX31" fmla="*/ 569629 w 1631710"/>
                  <a:gd name="connsiteY31" fmla="*/ 447400 h 858039"/>
                  <a:gd name="connsiteX32" fmla="*/ 242660 w 1631710"/>
                  <a:gd name="connsiteY32" fmla="*/ 580160 h 858039"/>
                  <a:gd name="connsiteX33" fmla="*/ 192591 w 1631710"/>
                  <a:gd name="connsiteY33" fmla="*/ 573332 h 858039"/>
                  <a:gd name="connsiteX34" fmla="*/ 66658 w 1631710"/>
                  <a:gd name="connsiteY34" fmla="*/ 536918 h 858039"/>
                  <a:gd name="connsiteX35" fmla="*/ 18865 w 1631710"/>
                  <a:gd name="connsiteY35" fmla="*/ 651471 h 858039"/>
                  <a:gd name="connsiteX36" fmla="*/ 63624 w 1631710"/>
                  <a:gd name="connsiteY36" fmla="*/ 702299 h 858039"/>
                  <a:gd name="connsiteX37" fmla="*/ 38589 w 1631710"/>
                  <a:gd name="connsiteY37" fmla="*/ 740989 h 858039"/>
                  <a:gd name="connsiteX38" fmla="*/ 102314 w 1631710"/>
                  <a:gd name="connsiteY38" fmla="*/ 857059 h 858039"/>
                  <a:gd name="connsiteX39" fmla="*/ 244177 w 1631710"/>
                  <a:gd name="connsiteY39" fmla="*/ 771334 h 858039"/>
                  <a:gd name="connsiteX40" fmla="*/ 284385 w 1631710"/>
                  <a:gd name="connsiteY40" fmla="*/ 728851 h 858039"/>
                  <a:gd name="connsiteX41" fmla="*/ 786597 w 1631710"/>
                  <a:gd name="connsiteY41" fmla="*/ 533124 h 858039"/>
                  <a:gd name="connsiteX42" fmla="*/ 842735 w 1631710"/>
                  <a:gd name="connsiteY42" fmla="*/ 532366 h 858039"/>
                  <a:gd name="connsiteX43" fmla="*/ 1347982 w 1631710"/>
                  <a:gd name="connsiteY43" fmla="*/ 729609 h 858039"/>
                  <a:gd name="connsiteX44" fmla="*/ 1386672 w 1631710"/>
                  <a:gd name="connsiteY44" fmla="*/ 769817 h 858039"/>
                  <a:gd name="connsiteX45" fmla="*/ 1543708 w 1631710"/>
                  <a:gd name="connsiteY45" fmla="*/ 854024 h 858039"/>
                  <a:gd name="connsiteX46" fmla="*/ 1596053 w 1631710"/>
                  <a:gd name="connsiteY46" fmla="*/ 750851 h 858039"/>
                  <a:gd name="connsiteX47" fmla="*/ 1565708 w 1631710"/>
                  <a:gd name="connsiteY47" fmla="*/ 697747 h 858039"/>
                  <a:gd name="connsiteX48" fmla="*/ 1608950 w 1631710"/>
                  <a:gd name="connsiteY48" fmla="*/ 660574 h 858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631710" h="858039">
                    <a:moveTo>
                      <a:pt x="1608950" y="660574"/>
                    </a:moveTo>
                    <a:cubicBezTo>
                      <a:pt x="1628674" y="638574"/>
                      <a:pt x="1638536" y="612022"/>
                      <a:pt x="1626398" y="582435"/>
                    </a:cubicBezTo>
                    <a:cubicBezTo>
                      <a:pt x="1614260" y="552849"/>
                      <a:pt x="1589226" y="541470"/>
                      <a:pt x="1559639" y="538435"/>
                    </a:cubicBezTo>
                    <a:cubicBezTo>
                      <a:pt x="1513363" y="533883"/>
                      <a:pt x="1470121" y="544504"/>
                      <a:pt x="1437500" y="577884"/>
                    </a:cubicBezTo>
                    <a:cubicBezTo>
                      <a:pt x="1421569" y="593815"/>
                      <a:pt x="1410948" y="591539"/>
                      <a:pt x="1394258" y="584711"/>
                    </a:cubicBezTo>
                    <a:cubicBezTo>
                      <a:pt x="1281981" y="538435"/>
                      <a:pt x="1169704" y="492917"/>
                      <a:pt x="1056668" y="447400"/>
                    </a:cubicBezTo>
                    <a:cubicBezTo>
                      <a:pt x="1051358" y="445124"/>
                      <a:pt x="1046048" y="442089"/>
                      <a:pt x="1039220" y="438296"/>
                    </a:cubicBezTo>
                    <a:cubicBezTo>
                      <a:pt x="1044530" y="434503"/>
                      <a:pt x="1046806" y="432985"/>
                      <a:pt x="1049082" y="431469"/>
                    </a:cubicBezTo>
                    <a:cubicBezTo>
                      <a:pt x="1168187" y="384434"/>
                      <a:pt x="1287292" y="336640"/>
                      <a:pt x="1406396" y="291122"/>
                    </a:cubicBezTo>
                    <a:cubicBezTo>
                      <a:pt x="1418534" y="286570"/>
                      <a:pt x="1438259" y="290363"/>
                      <a:pt x="1450397" y="297191"/>
                    </a:cubicBezTo>
                    <a:cubicBezTo>
                      <a:pt x="1491363" y="319191"/>
                      <a:pt x="1533846" y="326777"/>
                      <a:pt x="1578605" y="312364"/>
                    </a:cubicBezTo>
                    <a:cubicBezTo>
                      <a:pt x="1633226" y="294157"/>
                      <a:pt x="1648399" y="241053"/>
                      <a:pt x="1609709" y="198570"/>
                    </a:cubicBezTo>
                    <a:cubicBezTo>
                      <a:pt x="1594536" y="181880"/>
                      <a:pt x="1573294" y="168983"/>
                      <a:pt x="1554329" y="154569"/>
                    </a:cubicBezTo>
                    <a:cubicBezTo>
                      <a:pt x="1560398" y="143190"/>
                      <a:pt x="1568743" y="130293"/>
                      <a:pt x="1574812" y="116638"/>
                    </a:cubicBezTo>
                    <a:cubicBezTo>
                      <a:pt x="1601364" y="53671"/>
                      <a:pt x="1563432" y="-1708"/>
                      <a:pt x="1495914" y="567"/>
                    </a:cubicBezTo>
                    <a:cubicBezTo>
                      <a:pt x="1438259" y="2844"/>
                      <a:pt x="1387430" y="40775"/>
                      <a:pt x="1371499" y="98431"/>
                    </a:cubicBezTo>
                    <a:cubicBezTo>
                      <a:pt x="1365430" y="118155"/>
                      <a:pt x="1356327" y="130293"/>
                      <a:pt x="1336602" y="137879"/>
                    </a:cubicBezTo>
                    <a:cubicBezTo>
                      <a:pt x="1171221" y="203880"/>
                      <a:pt x="1007358" y="271398"/>
                      <a:pt x="841977" y="337398"/>
                    </a:cubicBezTo>
                    <a:cubicBezTo>
                      <a:pt x="827563" y="343467"/>
                      <a:pt x="806321" y="343467"/>
                      <a:pt x="791149" y="337398"/>
                    </a:cubicBezTo>
                    <a:cubicBezTo>
                      <a:pt x="625009" y="271398"/>
                      <a:pt x="459628" y="203880"/>
                      <a:pt x="293488" y="136362"/>
                    </a:cubicBezTo>
                    <a:cubicBezTo>
                      <a:pt x="276040" y="129534"/>
                      <a:pt x="266936" y="119672"/>
                      <a:pt x="262385" y="100706"/>
                    </a:cubicBezTo>
                    <a:cubicBezTo>
                      <a:pt x="247212" y="37740"/>
                      <a:pt x="184246" y="-5502"/>
                      <a:pt x="119762" y="567"/>
                    </a:cubicBezTo>
                    <a:cubicBezTo>
                      <a:pt x="67417" y="5119"/>
                      <a:pt x="35555" y="51395"/>
                      <a:pt x="52244" y="101465"/>
                    </a:cubicBezTo>
                    <a:cubicBezTo>
                      <a:pt x="58313" y="119672"/>
                      <a:pt x="68176" y="137120"/>
                      <a:pt x="76521" y="156086"/>
                    </a:cubicBezTo>
                    <a:cubicBezTo>
                      <a:pt x="62865" y="165190"/>
                      <a:pt x="47693" y="173535"/>
                      <a:pt x="34796" y="184155"/>
                    </a:cubicBezTo>
                    <a:cubicBezTo>
                      <a:pt x="10520" y="204639"/>
                      <a:pt x="-6170" y="229673"/>
                      <a:pt x="2175" y="263053"/>
                    </a:cubicBezTo>
                    <a:cubicBezTo>
                      <a:pt x="11279" y="297950"/>
                      <a:pt x="39348" y="311605"/>
                      <a:pt x="71210" y="317674"/>
                    </a:cubicBezTo>
                    <a:cubicBezTo>
                      <a:pt x="110659" y="324502"/>
                      <a:pt x="148590" y="316915"/>
                      <a:pt x="181970" y="294915"/>
                    </a:cubicBezTo>
                    <a:cubicBezTo>
                      <a:pt x="198660" y="284294"/>
                      <a:pt x="211556" y="284294"/>
                      <a:pt x="229005" y="291122"/>
                    </a:cubicBezTo>
                    <a:cubicBezTo>
                      <a:pt x="340523" y="335881"/>
                      <a:pt x="452800" y="379881"/>
                      <a:pt x="565077" y="423882"/>
                    </a:cubicBezTo>
                    <a:cubicBezTo>
                      <a:pt x="573422" y="426917"/>
                      <a:pt x="581767" y="431469"/>
                      <a:pt x="593905" y="436779"/>
                    </a:cubicBezTo>
                    <a:cubicBezTo>
                      <a:pt x="582526" y="442089"/>
                      <a:pt x="575698" y="445124"/>
                      <a:pt x="569629" y="447400"/>
                    </a:cubicBezTo>
                    <a:cubicBezTo>
                      <a:pt x="460387" y="491400"/>
                      <a:pt x="351144" y="535400"/>
                      <a:pt x="242660" y="580160"/>
                    </a:cubicBezTo>
                    <a:cubicBezTo>
                      <a:pt x="222936" y="588504"/>
                      <a:pt x="209281" y="588504"/>
                      <a:pt x="192591" y="573332"/>
                    </a:cubicBezTo>
                    <a:cubicBezTo>
                      <a:pt x="156935" y="541470"/>
                      <a:pt x="114452" y="529331"/>
                      <a:pt x="66658" y="536918"/>
                    </a:cubicBezTo>
                    <a:cubicBezTo>
                      <a:pt x="3692" y="546780"/>
                      <a:pt x="-19067" y="600643"/>
                      <a:pt x="18865" y="651471"/>
                    </a:cubicBezTo>
                    <a:cubicBezTo>
                      <a:pt x="32520" y="669678"/>
                      <a:pt x="48451" y="684850"/>
                      <a:pt x="63624" y="702299"/>
                    </a:cubicBezTo>
                    <a:cubicBezTo>
                      <a:pt x="56796" y="712920"/>
                      <a:pt x="46175" y="725816"/>
                      <a:pt x="38589" y="740989"/>
                    </a:cubicBezTo>
                    <a:cubicBezTo>
                      <a:pt x="12037" y="797127"/>
                      <a:pt x="41624" y="849473"/>
                      <a:pt x="102314" y="857059"/>
                    </a:cubicBezTo>
                    <a:cubicBezTo>
                      <a:pt x="160728" y="864645"/>
                      <a:pt x="225212" y="827472"/>
                      <a:pt x="244177" y="771334"/>
                    </a:cubicBezTo>
                    <a:cubicBezTo>
                      <a:pt x="251764" y="749334"/>
                      <a:pt x="263902" y="737196"/>
                      <a:pt x="284385" y="728851"/>
                    </a:cubicBezTo>
                    <a:cubicBezTo>
                      <a:pt x="452042" y="663609"/>
                      <a:pt x="618940" y="596849"/>
                      <a:pt x="786597" y="533124"/>
                    </a:cubicBezTo>
                    <a:cubicBezTo>
                      <a:pt x="803287" y="527056"/>
                      <a:pt x="826045" y="526297"/>
                      <a:pt x="842735" y="532366"/>
                    </a:cubicBezTo>
                    <a:cubicBezTo>
                      <a:pt x="1011151" y="596849"/>
                      <a:pt x="1179566" y="663609"/>
                      <a:pt x="1347982" y="729609"/>
                    </a:cubicBezTo>
                    <a:cubicBezTo>
                      <a:pt x="1367706" y="737196"/>
                      <a:pt x="1379844" y="749334"/>
                      <a:pt x="1386672" y="769817"/>
                    </a:cubicBezTo>
                    <a:cubicBezTo>
                      <a:pt x="1408672" y="832783"/>
                      <a:pt x="1479983" y="870714"/>
                      <a:pt x="1543708" y="854024"/>
                    </a:cubicBezTo>
                    <a:cubicBezTo>
                      <a:pt x="1591501" y="841128"/>
                      <a:pt x="1615019" y="796369"/>
                      <a:pt x="1596053" y="750851"/>
                    </a:cubicBezTo>
                    <a:cubicBezTo>
                      <a:pt x="1587708" y="731885"/>
                      <a:pt x="1575570" y="715195"/>
                      <a:pt x="1565708" y="697747"/>
                    </a:cubicBezTo>
                    <a:cubicBezTo>
                      <a:pt x="1580122" y="687126"/>
                      <a:pt x="1596053" y="675747"/>
                      <a:pt x="1608950" y="660574"/>
                    </a:cubicBezTo>
                    <a:close/>
                  </a:path>
                </a:pathLst>
              </a:custGeom>
              <a:grpFill/>
              <a:ln w="7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11B3CD7-29BA-45D0-B54A-358164354FDD}"/>
                  </a:ext>
                </a:extLst>
              </p:cNvPr>
              <p:cNvSpPr/>
              <p:nvPr/>
            </p:nvSpPr>
            <p:spPr>
              <a:xfrm>
                <a:off x="4232808" y="5521296"/>
                <a:ext cx="692627" cy="213387"/>
              </a:xfrm>
              <a:custGeom>
                <a:avLst/>
                <a:gdLst>
                  <a:gd name="connsiteX0" fmla="*/ 0 w 692627"/>
                  <a:gd name="connsiteY0" fmla="*/ 9104 h 213387"/>
                  <a:gd name="connsiteX1" fmla="*/ 49311 w 692627"/>
                  <a:gd name="connsiteY1" fmla="*/ 201037 h 213387"/>
                  <a:gd name="connsiteX2" fmla="*/ 70552 w 692627"/>
                  <a:gd name="connsiteY2" fmla="*/ 213175 h 213387"/>
                  <a:gd name="connsiteX3" fmla="*/ 152484 w 692627"/>
                  <a:gd name="connsiteY3" fmla="*/ 212416 h 213387"/>
                  <a:gd name="connsiteX4" fmla="*/ 618282 w 692627"/>
                  <a:gd name="connsiteY4" fmla="*/ 205589 h 213387"/>
                  <a:gd name="connsiteX5" fmla="*/ 644834 w 692627"/>
                  <a:gd name="connsiteY5" fmla="*/ 194209 h 213387"/>
                  <a:gd name="connsiteX6" fmla="*/ 692628 w 692627"/>
                  <a:gd name="connsiteY6" fmla="*/ 8345 h 213387"/>
                  <a:gd name="connsiteX7" fmla="*/ 619799 w 692627"/>
                  <a:gd name="connsiteY7" fmla="*/ 15931 h 213387"/>
                  <a:gd name="connsiteX8" fmla="*/ 606144 w 692627"/>
                  <a:gd name="connsiteY8" fmla="*/ 58414 h 213387"/>
                  <a:gd name="connsiteX9" fmla="*/ 569730 w 692627"/>
                  <a:gd name="connsiteY9" fmla="*/ 74345 h 213387"/>
                  <a:gd name="connsiteX10" fmla="*/ 563661 w 692627"/>
                  <a:gd name="connsiteY10" fmla="*/ 10621 h 213387"/>
                  <a:gd name="connsiteX11" fmla="*/ 487798 w 692627"/>
                  <a:gd name="connsiteY11" fmla="*/ 10621 h 213387"/>
                  <a:gd name="connsiteX12" fmla="*/ 481729 w 692627"/>
                  <a:gd name="connsiteY12" fmla="*/ 74345 h 213387"/>
                  <a:gd name="connsiteX13" fmla="*/ 440004 w 692627"/>
                  <a:gd name="connsiteY13" fmla="*/ 74345 h 213387"/>
                  <a:gd name="connsiteX14" fmla="*/ 440004 w 692627"/>
                  <a:gd name="connsiteY14" fmla="*/ 8345 h 213387"/>
                  <a:gd name="connsiteX15" fmla="*/ 379314 w 692627"/>
                  <a:gd name="connsiteY15" fmla="*/ 5310 h 213387"/>
                  <a:gd name="connsiteX16" fmla="*/ 370969 w 692627"/>
                  <a:gd name="connsiteY16" fmla="*/ 73587 h 213387"/>
                  <a:gd name="connsiteX17" fmla="*/ 326969 w 692627"/>
                  <a:gd name="connsiteY17" fmla="*/ 73587 h 213387"/>
                  <a:gd name="connsiteX18" fmla="*/ 326969 w 692627"/>
                  <a:gd name="connsiteY18" fmla="*/ 0 h 213387"/>
                  <a:gd name="connsiteX19" fmla="*/ 264003 w 692627"/>
                  <a:gd name="connsiteY19" fmla="*/ 0 h 213387"/>
                  <a:gd name="connsiteX20" fmla="*/ 259451 w 692627"/>
                  <a:gd name="connsiteY20" fmla="*/ 72829 h 213387"/>
                  <a:gd name="connsiteX21" fmla="*/ 216968 w 692627"/>
                  <a:gd name="connsiteY21" fmla="*/ 72829 h 213387"/>
                  <a:gd name="connsiteX22" fmla="*/ 208623 w 692627"/>
                  <a:gd name="connsiteY22" fmla="*/ 13655 h 213387"/>
                  <a:gd name="connsiteX23" fmla="*/ 135795 w 692627"/>
                  <a:gd name="connsiteY23" fmla="*/ 13655 h 213387"/>
                  <a:gd name="connsiteX24" fmla="*/ 140346 w 692627"/>
                  <a:gd name="connsiteY24" fmla="*/ 72070 h 213387"/>
                  <a:gd name="connsiteX25" fmla="*/ 78897 w 692627"/>
                  <a:gd name="connsiteY25" fmla="*/ 72070 h 213387"/>
                  <a:gd name="connsiteX26" fmla="*/ 78897 w 692627"/>
                  <a:gd name="connsiteY26" fmla="*/ 9104 h 213387"/>
                  <a:gd name="connsiteX27" fmla="*/ 0 w 692627"/>
                  <a:gd name="connsiteY27" fmla="*/ 9104 h 213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92627" h="213387">
                    <a:moveTo>
                      <a:pt x="0" y="9104"/>
                    </a:moveTo>
                    <a:cubicBezTo>
                      <a:pt x="16690" y="75863"/>
                      <a:pt x="31862" y="138070"/>
                      <a:pt x="49311" y="201037"/>
                    </a:cubicBezTo>
                    <a:cubicBezTo>
                      <a:pt x="50828" y="206347"/>
                      <a:pt x="62966" y="212416"/>
                      <a:pt x="70552" y="213175"/>
                    </a:cubicBezTo>
                    <a:cubicBezTo>
                      <a:pt x="97863" y="213933"/>
                      <a:pt x="125174" y="212416"/>
                      <a:pt x="152484" y="212416"/>
                    </a:cubicBezTo>
                    <a:cubicBezTo>
                      <a:pt x="308003" y="210140"/>
                      <a:pt x="462763" y="208623"/>
                      <a:pt x="618282" y="205589"/>
                    </a:cubicBezTo>
                    <a:cubicBezTo>
                      <a:pt x="627386" y="205589"/>
                      <a:pt x="643317" y="200278"/>
                      <a:pt x="644834" y="194209"/>
                    </a:cubicBezTo>
                    <a:cubicBezTo>
                      <a:pt x="661524" y="135036"/>
                      <a:pt x="675938" y="75104"/>
                      <a:pt x="692628" y="8345"/>
                    </a:cubicBezTo>
                    <a:cubicBezTo>
                      <a:pt x="665317" y="10621"/>
                      <a:pt x="640282" y="8345"/>
                      <a:pt x="619799" y="15931"/>
                    </a:cubicBezTo>
                    <a:cubicBezTo>
                      <a:pt x="610696" y="18966"/>
                      <a:pt x="608420" y="43242"/>
                      <a:pt x="606144" y="58414"/>
                    </a:cubicBezTo>
                    <a:cubicBezTo>
                      <a:pt x="601592" y="81932"/>
                      <a:pt x="587937" y="79656"/>
                      <a:pt x="569730" y="74345"/>
                    </a:cubicBezTo>
                    <a:cubicBezTo>
                      <a:pt x="567454" y="52346"/>
                      <a:pt x="565178" y="31862"/>
                      <a:pt x="563661" y="10621"/>
                    </a:cubicBezTo>
                    <a:cubicBezTo>
                      <a:pt x="537109" y="10621"/>
                      <a:pt x="512833" y="10621"/>
                      <a:pt x="487798" y="10621"/>
                    </a:cubicBezTo>
                    <a:cubicBezTo>
                      <a:pt x="485522" y="32621"/>
                      <a:pt x="484005" y="53104"/>
                      <a:pt x="481729" y="74345"/>
                    </a:cubicBezTo>
                    <a:cubicBezTo>
                      <a:pt x="468074" y="74345"/>
                      <a:pt x="455177" y="74345"/>
                      <a:pt x="440004" y="74345"/>
                    </a:cubicBezTo>
                    <a:cubicBezTo>
                      <a:pt x="440004" y="51587"/>
                      <a:pt x="440004" y="31862"/>
                      <a:pt x="440004" y="8345"/>
                    </a:cubicBezTo>
                    <a:cubicBezTo>
                      <a:pt x="418004" y="7586"/>
                      <a:pt x="399039" y="6069"/>
                      <a:pt x="379314" y="5310"/>
                    </a:cubicBezTo>
                    <a:cubicBezTo>
                      <a:pt x="376280" y="31104"/>
                      <a:pt x="374004" y="52346"/>
                      <a:pt x="370969" y="73587"/>
                    </a:cubicBezTo>
                    <a:cubicBezTo>
                      <a:pt x="356555" y="73587"/>
                      <a:pt x="343659" y="73587"/>
                      <a:pt x="326969" y="73587"/>
                    </a:cubicBezTo>
                    <a:cubicBezTo>
                      <a:pt x="326969" y="47793"/>
                      <a:pt x="326969" y="24276"/>
                      <a:pt x="326969" y="0"/>
                    </a:cubicBezTo>
                    <a:cubicBezTo>
                      <a:pt x="304210" y="0"/>
                      <a:pt x="284486" y="0"/>
                      <a:pt x="264003" y="0"/>
                    </a:cubicBezTo>
                    <a:cubicBezTo>
                      <a:pt x="262485" y="25035"/>
                      <a:pt x="260968" y="48552"/>
                      <a:pt x="259451" y="72829"/>
                    </a:cubicBezTo>
                    <a:cubicBezTo>
                      <a:pt x="244278" y="72829"/>
                      <a:pt x="231382" y="72829"/>
                      <a:pt x="216968" y="72829"/>
                    </a:cubicBezTo>
                    <a:cubicBezTo>
                      <a:pt x="213933" y="52346"/>
                      <a:pt x="211657" y="33380"/>
                      <a:pt x="208623" y="13655"/>
                    </a:cubicBezTo>
                    <a:cubicBezTo>
                      <a:pt x="183588" y="13655"/>
                      <a:pt x="160829" y="13655"/>
                      <a:pt x="135795" y="13655"/>
                    </a:cubicBezTo>
                    <a:cubicBezTo>
                      <a:pt x="137312" y="33380"/>
                      <a:pt x="138829" y="51587"/>
                      <a:pt x="140346" y="72070"/>
                    </a:cubicBezTo>
                    <a:cubicBezTo>
                      <a:pt x="118346" y="72070"/>
                      <a:pt x="99380" y="72070"/>
                      <a:pt x="78897" y="72070"/>
                    </a:cubicBezTo>
                    <a:cubicBezTo>
                      <a:pt x="78897" y="50828"/>
                      <a:pt x="78897" y="30345"/>
                      <a:pt x="78897" y="9104"/>
                    </a:cubicBezTo>
                    <a:cubicBezTo>
                      <a:pt x="53863" y="9104"/>
                      <a:pt x="30345" y="9104"/>
                      <a:pt x="0" y="9104"/>
                    </a:cubicBezTo>
                    <a:close/>
                  </a:path>
                </a:pathLst>
              </a:custGeom>
              <a:grpFill/>
              <a:ln w="7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62" name="Graphic 61">
              <a:extLst>
                <a:ext uri="{FF2B5EF4-FFF2-40B4-BE49-F238E27FC236}">
                  <a16:creationId xmlns:a16="http://schemas.microsoft.com/office/drawing/2014/main" id="{CCCAA238-2925-4505-B7A8-5CBE971943C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189544" y="1558788"/>
              <a:ext cx="3789294" cy="471818"/>
            </a:xfrm>
            <a:prstGeom prst="rect">
              <a:avLst/>
            </a:prstGeom>
          </p:spPr>
        </p:pic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BA674F46-2DCF-4159-9120-BC2CDC016D4B}"/>
              </a:ext>
            </a:extLst>
          </p:cNvPr>
          <p:cNvSpPr txBox="1"/>
          <p:nvPr/>
        </p:nvSpPr>
        <p:spPr>
          <a:xfrm>
            <a:off x="3327726" y="6146613"/>
            <a:ext cx="3244826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F439B175-7583-4867-A0C6-D4A56AA3C7F2}"/>
              </a:ext>
            </a:extLst>
          </p:cNvPr>
          <p:cNvSpPr txBox="1"/>
          <p:nvPr/>
        </p:nvSpPr>
        <p:spPr>
          <a:xfrm>
            <a:off x="3327725" y="5385791"/>
            <a:ext cx="324482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8E2C540-FB85-468A-9DE5-AFCF15E55658}"/>
              </a:ext>
            </a:extLst>
          </p:cNvPr>
          <p:cNvSpPr txBox="1"/>
          <p:nvPr/>
        </p:nvSpPr>
        <p:spPr>
          <a:xfrm>
            <a:off x="632512" y="403057"/>
            <a:ext cx="532571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grpSp>
        <p:nvGrpSpPr>
          <p:cNvPr id="26" name="Graphic 1">
            <a:extLst>
              <a:ext uri="{FF2B5EF4-FFF2-40B4-BE49-F238E27FC236}">
                <a16:creationId xmlns:a16="http://schemas.microsoft.com/office/drawing/2014/main" id="{92402E6B-6DF5-4828-BC2C-D02D04D5ECBB}"/>
              </a:ext>
            </a:extLst>
          </p:cNvPr>
          <p:cNvGrpSpPr/>
          <p:nvPr/>
        </p:nvGrpSpPr>
        <p:grpSpPr>
          <a:xfrm>
            <a:off x="539062" y="3534826"/>
            <a:ext cx="2700308" cy="3017251"/>
            <a:chOff x="6278418" y="2757896"/>
            <a:chExt cx="1783930" cy="1993315"/>
          </a:xfrm>
          <a:solidFill>
            <a:schemeClr val="accent1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12A718F-EF38-47B6-9DA2-23F42570EFA6}"/>
                </a:ext>
              </a:extLst>
            </p:cNvPr>
            <p:cNvSpPr/>
            <p:nvPr/>
          </p:nvSpPr>
          <p:spPr>
            <a:xfrm>
              <a:off x="6278418" y="3075427"/>
              <a:ext cx="1783930" cy="1675785"/>
            </a:xfrm>
            <a:custGeom>
              <a:avLst/>
              <a:gdLst>
                <a:gd name="connsiteX0" fmla="*/ 1772913 w 1783930"/>
                <a:gd name="connsiteY0" fmla="*/ 1619235 h 1675785"/>
                <a:gd name="connsiteX1" fmla="*/ 1783930 w 1783930"/>
                <a:gd name="connsiteY1" fmla="*/ 1611117 h 1675785"/>
                <a:gd name="connsiteX2" fmla="*/ 1782771 w 1783930"/>
                <a:gd name="connsiteY2" fmla="*/ 1605318 h 1675785"/>
                <a:gd name="connsiteX3" fmla="*/ 1723334 w 1783930"/>
                <a:gd name="connsiteY3" fmla="*/ 1589372 h 1675785"/>
                <a:gd name="connsiteX4" fmla="*/ 1550533 w 1783930"/>
                <a:gd name="connsiteY4" fmla="*/ 1552840 h 1675785"/>
                <a:gd name="connsiteX5" fmla="*/ 1506752 w 1783930"/>
                <a:gd name="connsiteY5" fmla="*/ 1551970 h 1675785"/>
                <a:gd name="connsiteX6" fmla="*/ 1487617 w 1783930"/>
                <a:gd name="connsiteY6" fmla="*/ 1546171 h 1675785"/>
                <a:gd name="connsiteX7" fmla="*/ 1433689 w 1783930"/>
                <a:gd name="connsiteY7" fmla="*/ 1520947 h 1675785"/>
                <a:gd name="connsiteX8" fmla="*/ 1386140 w 1783930"/>
                <a:gd name="connsiteY8" fmla="*/ 1481226 h 1675785"/>
                <a:gd name="connsiteX9" fmla="*/ 1373093 w 1783930"/>
                <a:gd name="connsiteY9" fmla="*/ 1476297 h 1675785"/>
                <a:gd name="connsiteX10" fmla="*/ 1012124 w 1783930"/>
                <a:gd name="connsiteY10" fmla="*/ 1191581 h 1675785"/>
                <a:gd name="connsiteX11" fmla="*/ 1007775 w 1783930"/>
                <a:gd name="connsiteY11" fmla="*/ 1186362 h 1675785"/>
                <a:gd name="connsiteX12" fmla="*/ 1013573 w 1783930"/>
                <a:gd name="connsiteY12" fmla="*/ 1182303 h 1675785"/>
                <a:gd name="connsiteX13" fmla="*/ 966604 w 1783930"/>
                <a:gd name="connsiteY13" fmla="*/ 1117068 h 1675785"/>
                <a:gd name="connsiteX14" fmla="*/ 939640 w 1783930"/>
                <a:gd name="connsiteY14" fmla="*/ 1091263 h 1675785"/>
                <a:gd name="connsiteX15" fmla="*/ 909776 w 1783930"/>
                <a:gd name="connsiteY15" fmla="*/ 1084305 h 1675785"/>
                <a:gd name="connsiteX16" fmla="*/ 885132 w 1783930"/>
                <a:gd name="connsiteY16" fmla="*/ 1081696 h 1675785"/>
                <a:gd name="connsiteX17" fmla="*/ 839902 w 1783930"/>
                <a:gd name="connsiteY17" fmla="*/ 1090104 h 1675785"/>
                <a:gd name="connsiteX18" fmla="*/ 811778 w 1783930"/>
                <a:gd name="connsiteY18" fmla="*/ 1121127 h 1675785"/>
                <a:gd name="connsiteX19" fmla="*/ 765389 w 1783930"/>
                <a:gd name="connsiteY19" fmla="*/ 1166356 h 1675785"/>
                <a:gd name="connsiteX20" fmla="*/ 753792 w 1783930"/>
                <a:gd name="connsiteY20" fmla="*/ 951805 h 1675785"/>
                <a:gd name="connsiteX21" fmla="*/ 759010 w 1783930"/>
                <a:gd name="connsiteY21" fmla="*/ 942527 h 1675785"/>
                <a:gd name="connsiteX22" fmla="*/ 771478 w 1783930"/>
                <a:gd name="connsiteY22" fmla="*/ 904255 h 1675785"/>
                <a:gd name="connsiteX23" fmla="*/ 746253 w 1783930"/>
                <a:gd name="connsiteY23" fmla="*/ 845978 h 1675785"/>
                <a:gd name="connsiteX24" fmla="*/ 743644 w 1783930"/>
                <a:gd name="connsiteY24" fmla="*/ 830322 h 1675785"/>
                <a:gd name="connsiteX25" fmla="*/ 813808 w 1783930"/>
                <a:gd name="connsiteY25" fmla="*/ 676366 h 1675785"/>
                <a:gd name="connsiteX26" fmla="*/ 832074 w 1783930"/>
                <a:gd name="connsiteY26" fmla="*/ 667958 h 1675785"/>
                <a:gd name="connsiteX27" fmla="*/ 970373 w 1783930"/>
                <a:gd name="connsiteY27" fmla="*/ 691733 h 1675785"/>
                <a:gd name="connsiteX28" fmla="*/ 1025750 w 1783930"/>
                <a:gd name="connsiteY28" fmla="*/ 662740 h 1675785"/>
                <a:gd name="connsiteX29" fmla="*/ 1035318 w 1783930"/>
                <a:gd name="connsiteY29" fmla="*/ 641574 h 1675785"/>
                <a:gd name="connsiteX30" fmla="*/ 1062572 w 1783930"/>
                <a:gd name="connsiteY30" fmla="*/ 584167 h 1675785"/>
                <a:gd name="connsiteX31" fmla="*/ 1164049 w 1783930"/>
                <a:gd name="connsiteY31" fmla="*/ 427312 h 1675785"/>
                <a:gd name="connsiteX32" fmla="*/ 1224936 w 1783930"/>
                <a:gd name="connsiteY32" fmla="*/ 332214 h 1675785"/>
                <a:gd name="connsiteX33" fmla="*/ 1224936 w 1783930"/>
                <a:gd name="connsiteY33" fmla="*/ 319747 h 1675785"/>
                <a:gd name="connsiteX34" fmla="*/ 1211019 w 1783930"/>
                <a:gd name="connsiteY34" fmla="*/ 320616 h 1675785"/>
                <a:gd name="connsiteX35" fmla="*/ 1204930 w 1783930"/>
                <a:gd name="connsiteY35" fmla="*/ 326415 h 1675785"/>
                <a:gd name="connsiteX36" fmla="*/ 1167819 w 1783930"/>
                <a:gd name="connsiteY36" fmla="*/ 377444 h 1675785"/>
                <a:gd name="connsiteX37" fmla="*/ 1019372 w 1783930"/>
                <a:gd name="connsiteY37" fmla="*/ 614030 h 1675785"/>
                <a:gd name="connsiteX38" fmla="*/ 988639 w 1783930"/>
                <a:gd name="connsiteY38" fmla="*/ 646793 h 1675785"/>
                <a:gd name="connsiteX39" fmla="*/ 935581 w 1783930"/>
                <a:gd name="connsiteY39" fmla="*/ 626208 h 1675785"/>
                <a:gd name="connsiteX40" fmla="*/ 911226 w 1783930"/>
                <a:gd name="connsiteY40" fmla="*/ 630267 h 1675785"/>
                <a:gd name="connsiteX41" fmla="*/ 834973 w 1783930"/>
                <a:gd name="connsiteY41" fmla="*/ 626208 h 1675785"/>
                <a:gd name="connsiteX42" fmla="*/ 867156 w 1783930"/>
                <a:gd name="connsiteY42" fmla="*/ 549955 h 1675785"/>
                <a:gd name="connsiteX43" fmla="*/ 894410 w 1783930"/>
                <a:gd name="connsiteY43" fmla="*/ 511394 h 1675785"/>
                <a:gd name="connsiteX44" fmla="*/ 901658 w 1783930"/>
                <a:gd name="connsiteY44" fmla="*/ 486749 h 1675785"/>
                <a:gd name="connsiteX45" fmla="*/ 874984 w 1783930"/>
                <a:gd name="connsiteY45" fmla="*/ 490228 h 1675785"/>
                <a:gd name="connsiteX46" fmla="*/ 858458 w 1783930"/>
                <a:gd name="connsiteY46" fmla="*/ 511394 h 1675785"/>
                <a:gd name="connsiteX47" fmla="*/ 848890 w 1783930"/>
                <a:gd name="connsiteY47" fmla="*/ 537198 h 1675785"/>
                <a:gd name="connsiteX48" fmla="*/ 821346 w 1783930"/>
                <a:gd name="connsiteY48" fmla="*/ 610261 h 1675785"/>
                <a:gd name="connsiteX49" fmla="*/ 790323 w 1783930"/>
                <a:gd name="connsiteY49" fmla="*/ 620699 h 1675785"/>
                <a:gd name="connsiteX50" fmla="*/ 818447 w 1783930"/>
                <a:gd name="connsiteY50" fmla="*/ 551115 h 1675785"/>
                <a:gd name="connsiteX51" fmla="*/ 877594 w 1783930"/>
                <a:gd name="connsiteY51" fmla="*/ 468483 h 1675785"/>
                <a:gd name="connsiteX52" fmla="*/ 881943 w 1783930"/>
                <a:gd name="connsiteY52" fmla="*/ 461815 h 1675785"/>
                <a:gd name="connsiteX53" fmla="*/ 828885 w 1783930"/>
                <a:gd name="connsiteY53" fmla="*/ 399769 h 1675785"/>
                <a:gd name="connsiteX54" fmla="*/ 764519 w 1783930"/>
                <a:gd name="connsiteY54" fmla="*/ 616930 h 1675785"/>
                <a:gd name="connsiteX55" fmla="*/ 731466 w 1783930"/>
                <a:gd name="connsiteY55" fmla="*/ 611421 h 1675785"/>
                <a:gd name="connsiteX56" fmla="*/ 494590 w 1783930"/>
                <a:gd name="connsiteY56" fmla="*/ 565321 h 1675785"/>
                <a:gd name="connsiteX57" fmla="*/ 462987 w 1783930"/>
                <a:gd name="connsiteY57" fmla="*/ 542707 h 1675785"/>
                <a:gd name="connsiteX58" fmla="*/ 440952 w 1783930"/>
                <a:gd name="connsiteY58" fmla="*/ 525600 h 1675785"/>
                <a:gd name="connsiteX59" fmla="*/ 430224 w 1783930"/>
                <a:gd name="connsiteY59" fmla="*/ 521831 h 1675785"/>
                <a:gd name="connsiteX60" fmla="*/ 446460 w 1783930"/>
                <a:gd name="connsiteY60" fmla="*/ 510234 h 1675785"/>
                <a:gd name="connsiteX61" fmla="*/ 470815 w 1783930"/>
                <a:gd name="connsiteY61" fmla="*/ 444709 h 1675785"/>
                <a:gd name="connsiteX62" fmla="*/ 488791 w 1783930"/>
                <a:gd name="connsiteY62" fmla="*/ 429342 h 1675785"/>
                <a:gd name="connsiteX63" fmla="*/ 509666 w 1783930"/>
                <a:gd name="connsiteY63" fmla="*/ 393680 h 1675785"/>
                <a:gd name="connsiteX64" fmla="*/ 558375 w 1783930"/>
                <a:gd name="connsiteY64" fmla="*/ 343231 h 1675785"/>
                <a:gd name="connsiteX65" fmla="*/ 600706 w 1783930"/>
                <a:gd name="connsiteY65" fmla="*/ 384692 h 1675785"/>
                <a:gd name="connsiteX66" fmla="*/ 667681 w 1783930"/>
                <a:gd name="connsiteY66" fmla="*/ 408757 h 1675785"/>
                <a:gd name="connsiteX67" fmla="*/ 768868 w 1783930"/>
                <a:gd name="connsiteY67" fmla="*/ 391651 h 1675785"/>
                <a:gd name="connsiteX68" fmla="*/ 788874 w 1783930"/>
                <a:gd name="connsiteY68" fmla="*/ 367296 h 1675785"/>
                <a:gd name="connsiteX69" fmla="*/ 768288 w 1783930"/>
                <a:gd name="connsiteY69" fmla="*/ 294812 h 1675785"/>
                <a:gd name="connsiteX70" fmla="*/ 763359 w 1783930"/>
                <a:gd name="connsiteY70" fmla="*/ 303800 h 1675785"/>
                <a:gd name="connsiteX71" fmla="*/ 755241 w 1783930"/>
                <a:gd name="connsiteY71" fmla="*/ 284085 h 1675785"/>
                <a:gd name="connsiteX72" fmla="*/ 751182 w 1783930"/>
                <a:gd name="connsiteY72" fmla="*/ 307859 h 1675785"/>
                <a:gd name="connsiteX73" fmla="*/ 738715 w 1783930"/>
                <a:gd name="connsiteY73" fmla="*/ 289593 h 1675785"/>
                <a:gd name="connsiteX74" fmla="*/ 733206 w 1783930"/>
                <a:gd name="connsiteY74" fmla="*/ 311339 h 1675785"/>
                <a:gd name="connsiteX75" fmla="*/ 729437 w 1783930"/>
                <a:gd name="connsiteY75" fmla="*/ 310179 h 1675785"/>
                <a:gd name="connsiteX76" fmla="*/ 723928 w 1783930"/>
                <a:gd name="connsiteY76" fmla="*/ 295102 h 1675785"/>
                <a:gd name="connsiteX77" fmla="*/ 719579 w 1783930"/>
                <a:gd name="connsiteY77" fmla="*/ 295972 h 1675785"/>
                <a:gd name="connsiteX78" fmla="*/ 719579 w 1783930"/>
                <a:gd name="connsiteY78" fmla="*/ 314818 h 1675785"/>
                <a:gd name="connsiteX79" fmla="*/ 716680 w 1783930"/>
                <a:gd name="connsiteY79" fmla="*/ 315397 h 1675785"/>
                <a:gd name="connsiteX80" fmla="*/ 707982 w 1783930"/>
                <a:gd name="connsiteY80" fmla="*/ 302061 h 1675785"/>
                <a:gd name="connsiteX81" fmla="*/ 705082 w 1783930"/>
                <a:gd name="connsiteY81" fmla="*/ 302640 h 1675785"/>
                <a:gd name="connsiteX82" fmla="*/ 705082 w 1783930"/>
                <a:gd name="connsiteY82" fmla="*/ 323226 h 1675785"/>
                <a:gd name="connsiteX83" fmla="*/ 701603 w 1783930"/>
                <a:gd name="connsiteY83" fmla="*/ 324096 h 1675785"/>
                <a:gd name="connsiteX84" fmla="*/ 690876 w 1783930"/>
                <a:gd name="connsiteY84" fmla="*/ 310179 h 1675785"/>
                <a:gd name="connsiteX85" fmla="*/ 687106 w 1783930"/>
                <a:gd name="connsiteY85" fmla="*/ 310759 h 1675785"/>
                <a:gd name="connsiteX86" fmla="*/ 687106 w 1783930"/>
                <a:gd name="connsiteY86" fmla="*/ 335403 h 1675785"/>
                <a:gd name="connsiteX87" fmla="*/ 670580 w 1783930"/>
                <a:gd name="connsiteY87" fmla="*/ 320326 h 1675785"/>
                <a:gd name="connsiteX88" fmla="*/ 666811 w 1783930"/>
                <a:gd name="connsiteY88" fmla="*/ 339752 h 1675785"/>
                <a:gd name="connsiteX89" fmla="*/ 644776 w 1783930"/>
                <a:gd name="connsiteY89" fmla="*/ 327575 h 1675785"/>
                <a:gd name="connsiteX90" fmla="*/ 616652 w 1783930"/>
                <a:gd name="connsiteY90" fmla="*/ 299451 h 1675785"/>
                <a:gd name="connsiteX91" fmla="*/ 617812 w 1783930"/>
                <a:gd name="connsiteY91" fmla="*/ 284954 h 1675785"/>
                <a:gd name="connsiteX92" fmla="*/ 650865 w 1783930"/>
                <a:gd name="connsiteY92" fmla="*/ 277126 h 1675785"/>
                <a:gd name="connsiteX93" fmla="*/ 659853 w 1783930"/>
                <a:gd name="connsiteY93" fmla="*/ 293942 h 1675785"/>
                <a:gd name="connsiteX94" fmla="*/ 663622 w 1783930"/>
                <a:gd name="connsiteY94" fmla="*/ 301191 h 1675785"/>
                <a:gd name="connsiteX95" fmla="*/ 667971 w 1783930"/>
                <a:gd name="connsiteY95" fmla="*/ 287854 h 1675785"/>
                <a:gd name="connsiteX96" fmla="*/ 670000 w 1783930"/>
                <a:gd name="connsiteY96" fmla="*/ 276546 h 1675785"/>
                <a:gd name="connsiteX97" fmla="*/ 673769 w 1783930"/>
                <a:gd name="connsiteY97" fmla="*/ 276256 h 1675785"/>
                <a:gd name="connsiteX98" fmla="*/ 679278 w 1783930"/>
                <a:gd name="connsiteY98" fmla="*/ 292493 h 1675785"/>
                <a:gd name="connsiteX99" fmla="*/ 683047 w 1783930"/>
                <a:gd name="connsiteY99" fmla="*/ 292783 h 1675785"/>
                <a:gd name="connsiteX100" fmla="*/ 684497 w 1783930"/>
                <a:gd name="connsiteY100" fmla="*/ 268428 h 1675785"/>
                <a:gd name="connsiteX101" fmla="*/ 696674 w 1783930"/>
                <a:gd name="connsiteY101" fmla="*/ 285534 h 1675785"/>
                <a:gd name="connsiteX102" fmla="*/ 698994 w 1783930"/>
                <a:gd name="connsiteY102" fmla="*/ 284664 h 1675785"/>
                <a:gd name="connsiteX103" fmla="*/ 697544 w 1783930"/>
                <a:gd name="connsiteY103" fmla="*/ 266979 h 1675785"/>
                <a:gd name="connsiteX104" fmla="*/ 701023 w 1783930"/>
                <a:gd name="connsiteY104" fmla="*/ 265819 h 1675785"/>
                <a:gd name="connsiteX105" fmla="*/ 712911 w 1783930"/>
                <a:gd name="connsiteY105" fmla="*/ 280315 h 1675785"/>
                <a:gd name="connsiteX106" fmla="*/ 716100 w 1783930"/>
                <a:gd name="connsiteY106" fmla="*/ 255091 h 1675785"/>
                <a:gd name="connsiteX107" fmla="*/ 719579 w 1783930"/>
                <a:gd name="connsiteY107" fmla="*/ 255671 h 1675785"/>
                <a:gd name="connsiteX108" fmla="*/ 725958 w 1783930"/>
                <a:gd name="connsiteY108" fmla="*/ 268718 h 1675785"/>
                <a:gd name="connsiteX109" fmla="*/ 729727 w 1783930"/>
                <a:gd name="connsiteY109" fmla="*/ 267558 h 1675785"/>
                <a:gd name="connsiteX110" fmla="*/ 725668 w 1783930"/>
                <a:gd name="connsiteY110" fmla="*/ 249002 h 1675785"/>
                <a:gd name="connsiteX111" fmla="*/ 727987 w 1783930"/>
                <a:gd name="connsiteY111" fmla="*/ 247553 h 1675785"/>
                <a:gd name="connsiteX112" fmla="*/ 743934 w 1783930"/>
                <a:gd name="connsiteY112" fmla="*/ 261760 h 1675785"/>
                <a:gd name="connsiteX113" fmla="*/ 739005 w 1783930"/>
                <a:gd name="connsiteY113" fmla="*/ 235086 h 1675785"/>
                <a:gd name="connsiteX114" fmla="*/ 741904 w 1783930"/>
                <a:gd name="connsiteY114" fmla="*/ 234216 h 1675785"/>
                <a:gd name="connsiteX115" fmla="*/ 753502 w 1783930"/>
                <a:gd name="connsiteY115" fmla="*/ 249582 h 1675785"/>
                <a:gd name="connsiteX116" fmla="*/ 758720 w 1783930"/>
                <a:gd name="connsiteY116" fmla="*/ 246973 h 1675785"/>
                <a:gd name="connsiteX117" fmla="*/ 741904 w 1783930"/>
                <a:gd name="connsiteY117" fmla="*/ 221459 h 1675785"/>
                <a:gd name="connsiteX118" fmla="*/ 724218 w 1783930"/>
                <a:gd name="connsiteY118" fmla="*/ 190436 h 1675785"/>
                <a:gd name="connsiteX119" fmla="*/ 701603 w 1783930"/>
                <a:gd name="connsiteY119" fmla="*/ 177099 h 1675785"/>
                <a:gd name="connsiteX120" fmla="*/ 693775 w 1783930"/>
                <a:gd name="connsiteY120" fmla="*/ 135928 h 1675785"/>
                <a:gd name="connsiteX121" fmla="*/ 679858 w 1783930"/>
                <a:gd name="connsiteY121" fmla="*/ 118242 h 1675785"/>
                <a:gd name="connsiteX122" fmla="*/ 651155 w 1783930"/>
                <a:gd name="connsiteY122" fmla="*/ 84029 h 1675785"/>
                <a:gd name="connsiteX123" fmla="*/ 644196 w 1783930"/>
                <a:gd name="connsiteY123" fmla="*/ 73012 h 1675785"/>
                <a:gd name="connsiteX124" fmla="*/ 564464 w 1783930"/>
                <a:gd name="connsiteY124" fmla="*/ 25753 h 1675785"/>
                <a:gd name="connsiteX125" fmla="*/ 415437 w 1783930"/>
                <a:gd name="connsiteY125" fmla="*/ 10676 h 1675785"/>
                <a:gd name="connsiteX126" fmla="*/ 284677 w 1783930"/>
                <a:gd name="connsiteY126" fmla="*/ 110124 h 1675785"/>
                <a:gd name="connsiteX127" fmla="*/ 391663 w 1783930"/>
                <a:gd name="connsiteY127" fmla="*/ 414555 h 1675785"/>
                <a:gd name="connsiteX128" fmla="*/ 410798 w 1783930"/>
                <a:gd name="connsiteY128" fmla="*/ 436590 h 1675785"/>
                <a:gd name="connsiteX129" fmla="*/ 393982 w 1783930"/>
                <a:gd name="connsiteY129" fmla="*/ 442679 h 1675785"/>
                <a:gd name="connsiteX130" fmla="*/ 397751 w 1783930"/>
                <a:gd name="connsiteY130" fmla="*/ 459205 h 1675785"/>
                <a:gd name="connsiteX131" fmla="*/ 409059 w 1783930"/>
                <a:gd name="connsiteY131" fmla="*/ 478921 h 1675785"/>
                <a:gd name="connsiteX132" fmla="*/ 405870 w 1783930"/>
                <a:gd name="connsiteY132" fmla="*/ 481240 h 1675785"/>
                <a:gd name="connsiteX133" fmla="*/ 394562 w 1783930"/>
                <a:gd name="connsiteY133" fmla="*/ 475732 h 1675785"/>
                <a:gd name="connsiteX134" fmla="*/ 378616 w 1783930"/>
                <a:gd name="connsiteY134" fmla="*/ 467903 h 1675785"/>
                <a:gd name="connsiteX135" fmla="*/ 373107 w 1783930"/>
                <a:gd name="connsiteY135" fmla="*/ 487909 h 1675785"/>
                <a:gd name="connsiteX136" fmla="*/ 371947 w 1783930"/>
                <a:gd name="connsiteY136" fmla="*/ 492838 h 1675785"/>
                <a:gd name="connsiteX137" fmla="*/ 353681 w 1783930"/>
                <a:gd name="connsiteY137" fmla="*/ 503565 h 1675785"/>
                <a:gd name="connsiteX138" fmla="*/ 336575 w 1783930"/>
                <a:gd name="connsiteY138" fmla="*/ 515453 h 1675785"/>
                <a:gd name="connsiteX139" fmla="*/ 310771 w 1783930"/>
                <a:gd name="connsiteY139" fmla="*/ 525890 h 1675785"/>
                <a:gd name="connsiteX140" fmla="*/ 291055 w 1783930"/>
                <a:gd name="connsiteY140" fmla="*/ 555174 h 1675785"/>
                <a:gd name="connsiteX141" fmla="*/ 247275 w 1783930"/>
                <a:gd name="connsiteY141" fmla="*/ 560103 h 1675785"/>
                <a:gd name="connsiteX142" fmla="*/ 183489 w 1783930"/>
                <a:gd name="connsiteY142" fmla="*/ 683325 h 1675785"/>
                <a:gd name="connsiteX143" fmla="*/ 158845 w 1783930"/>
                <a:gd name="connsiteY143" fmla="*/ 720727 h 1675785"/>
                <a:gd name="connsiteX144" fmla="*/ 146378 w 1783930"/>
                <a:gd name="connsiteY144" fmla="*/ 723046 h 1675785"/>
                <a:gd name="connsiteX145" fmla="*/ 138260 w 1783930"/>
                <a:gd name="connsiteY145" fmla="*/ 742762 h 1675785"/>
                <a:gd name="connsiteX146" fmla="*/ 147248 w 1783930"/>
                <a:gd name="connsiteY146" fmla="*/ 761897 h 1675785"/>
                <a:gd name="connsiteX147" fmla="*/ 126662 w 1783930"/>
                <a:gd name="connsiteY147" fmla="*/ 759288 h 1675785"/>
                <a:gd name="connsiteX148" fmla="*/ 108396 w 1783930"/>
                <a:gd name="connsiteY148" fmla="*/ 767986 h 1675785"/>
                <a:gd name="connsiteX149" fmla="*/ 109556 w 1783930"/>
                <a:gd name="connsiteY149" fmla="*/ 788281 h 1675785"/>
                <a:gd name="connsiteX150" fmla="*/ 117094 w 1783930"/>
                <a:gd name="connsiteY150" fmla="*/ 809157 h 1675785"/>
                <a:gd name="connsiteX151" fmla="*/ 95349 w 1783930"/>
                <a:gd name="connsiteY151" fmla="*/ 819594 h 1675785"/>
                <a:gd name="connsiteX152" fmla="*/ 78533 w 1783930"/>
                <a:gd name="connsiteY152" fmla="*/ 841050 h 1675785"/>
                <a:gd name="connsiteX153" fmla="*/ 85491 w 1783930"/>
                <a:gd name="connsiteY153" fmla="*/ 861635 h 1675785"/>
                <a:gd name="connsiteX154" fmla="*/ 88101 w 1783930"/>
                <a:gd name="connsiteY154" fmla="*/ 886279 h 1675785"/>
                <a:gd name="connsiteX155" fmla="*/ 60557 w 1783930"/>
                <a:gd name="connsiteY155" fmla="*/ 889469 h 1675785"/>
                <a:gd name="connsiteX156" fmla="*/ 61137 w 1783930"/>
                <a:gd name="connsiteY156" fmla="*/ 926870 h 1675785"/>
                <a:gd name="connsiteX157" fmla="*/ 68675 w 1783930"/>
                <a:gd name="connsiteY157" fmla="*/ 935278 h 1675785"/>
                <a:gd name="connsiteX158" fmla="*/ 69545 w 1783930"/>
                <a:gd name="connsiteY158" fmla="*/ 954414 h 1675785"/>
                <a:gd name="connsiteX159" fmla="*/ 53599 w 1783930"/>
                <a:gd name="connsiteY159" fmla="*/ 953834 h 1675785"/>
                <a:gd name="connsiteX160" fmla="*/ 25475 w 1783930"/>
                <a:gd name="connsiteY160" fmla="*/ 970940 h 1675785"/>
                <a:gd name="connsiteX161" fmla="*/ 36203 w 1783930"/>
                <a:gd name="connsiteY161" fmla="*/ 997904 h 1675785"/>
                <a:gd name="connsiteX162" fmla="*/ 48090 w 1783930"/>
                <a:gd name="connsiteY162" fmla="*/ 1025158 h 1675785"/>
                <a:gd name="connsiteX163" fmla="*/ 26345 w 1783930"/>
                <a:gd name="connsiteY163" fmla="*/ 1028637 h 1675785"/>
                <a:gd name="connsiteX164" fmla="*/ 19676 w 1783930"/>
                <a:gd name="connsiteY164" fmla="*/ 1027188 h 1675785"/>
                <a:gd name="connsiteX165" fmla="*/ 15037 w 1783930"/>
                <a:gd name="connsiteY165" fmla="*/ 1040815 h 1675785"/>
                <a:gd name="connsiteX166" fmla="*/ 31854 w 1783930"/>
                <a:gd name="connsiteY166" fmla="*/ 1077926 h 1675785"/>
                <a:gd name="connsiteX167" fmla="*/ 36492 w 1783930"/>
                <a:gd name="connsiteY167" fmla="*/ 1086045 h 1675785"/>
                <a:gd name="connsiteX168" fmla="*/ 28664 w 1783930"/>
                <a:gd name="connsiteY168" fmla="*/ 1094163 h 1675785"/>
                <a:gd name="connsiteX169" fmla="*/ 5469 w 1783930"/>
                <a:gd name="connsiteY169" fmla="*/ 1131854 h 1675785"/>
                <a:gd name="connsiteX170" fmla="*/ 17937 w 1783930"/>
                <a:gd name="connsiteY170" fmla="*/ 1142872 h 1675785"/>
                <a:gd name="connsiteX171" fmla="*/ 31274 w 1783930"/>
                <a:gd name="connsiteY171" fmla="*/ 1146351 h 1675785"/>
                <a:gd name="connsiteX172" fmla="*/ 28664 w 1783930"/>
                <a:gd name="connsiteY172" fmla="*/ 1160848 h 1675785"/>
                <a:gd name="connsiteX173" fmla="*/ 7789 w 1783930"/>
                <a:gd name="connsiteY173" fmla="*/ 1186942 h 1675785"/>
                <a:gd name="connsiteX174" fmla="*/ 10108 w 1783930"/>
                <a:gd name="connsiteY174" fmla="*/ 1223474 h 1675785"/>
                <a:gd name="connsiteX175" fmla="*/ 30694 w 1783930"/>
                <a:gd name="connsiteY175" fmla="*/ 1228693 h 1675785"/>
                <a:gd name="connsiteX176" fmla="*/ 18227 w 1783930"/>
                <a:gd name="connsiteY176" fmla="*/ 1248988 h 1675785"/>
                <a:gd name="connsiteX177" fmla="*/ 8949 w 1783930"/>
                <a:gd name="connsiteY177" fmla="*/ 1282330 h 1675785"/>
                <a:gd name="connsiteX178" fmla="*/ 21416 w 1783930"/>
                <a:gd name="connsiteY178" fmla="*/ 1289869 h 1675785"/>
                <a:gd name="connsiteX179" fmla="*/ 36492 w 1783930"/>
                <a:gd name="connsiteY179" fmla="*/ 1289579 h 1675785"/>
                <a:gd name="connsiteX180" fmla="*/ 38812 w 1783930"/>
                <a:gd name="connsiteY180" fmla="*/ 1293058 h 1675785"/>
                <a:gd name="connsiteX181" fmla="*/ 39682 w 1783930"/>
                <a:gd name="connsiteY181" fmla="*/ 1379459 h 1675785"/>
                <a:gd name="connsiteX182" fmla="*/ 97089 w 1783930"/>
                <a:gd name="connsiteY182" fmla="*/ 1452522 h 1675785"/>
                <a:gd name="connsiteX183" fmla="*/ 111876 w 1783930"/>
                <a:gd name="connsiteY183" fmla="*/ 1470498 h 1675785"/>
                <a:gd name="connsiteX184" fmla="*/ 133911 w 1783930"/>
                <a:gd name="connsiteY184" fmla="*/ 1497462 h 1675785"/>
                <a:gd name="connsiteX185" fmla="*/ 171892 w 1783930"/>
                <a:gd name="connsiteY185" fmla="*/ 1509929 h 1675785"/>
                <a:gd name="connsiteX186" fmla="*/ 145798 w 1783930"/>
                <a:gd name="connsiteY186" fmla="*/ 1429037 h 1675785"/>
                <a:gd name="connsiteX187" fmla="*/ 179140 w 1783930"/>
                <a:gd name="connsiteY187" fmla="*/ 1476297 h 1675785"/>
                <a:gd name="connsiteX188" fmla="*/ 183779 w 1783930"/>
                <a:gd name="connsiteY188" fmla="*/ 1552550 h 1675785"/>
                <a:gd name="connsiteX189" fmla="*/ 190448 w 1783930"/>
                <a:gd name="connsiteY189" fmla="*/ 1570236 h 1675785"/>
                <a:gd name="connsiteX190" fmla="*/ 347013 w 1783930"/>
                <a:gd name="connsiteY190" fmla="*/ 1612277 h 1675785"/>
                <a:gd name="connsiteX191" fmla="*/ 388763 w 1783930"/>
                <a:gd name="connsiteY191" fmla="*/ 1502101 h 1675785"/>
                <a:gd name="connsiteX192" fmla="*/ 711461 w 1783930"/>
                <a:gd name="connsiteY192" fmla="*/ 1297407 h 1675785"/>
                <a:gd name="connsiteX193" fmla="*/ 743934 w 1783930"/>
                <a:gd name="connsiteY193" fmla="*/ 1567626 h 1675785"/>
                <a:gd name="connsiteX194" fmla="*/ 729147 w 1783930"/>
                <a:gd name="connsiteY194" fmla="*/ 1575455 h 1675785"/>
                <a:gd name="connsiteX195" fmla="*/ 703923 w 1783930"/>
                <a:gd name="connsiteY195" fmla="*/ 1638661 h 1675785"/>
                <a:gd name="connsiteX196" fmla="*/ 747703 w 1783930"/>
                <a:gd name="connsiteY196" fmla="*/ 1675772 h 1675785"/>
                <a:gd name="connsiteX197" fmla="*/ 793802 w 1783930"/>
                <a:gd name="connsiteY197" fmla="*/ 1666204 h 1675785"/>
                <a:gd name="connsiteX198" fmla="*/ 846861 w 1783930"/>
                <a:gd name="connsiteY198" fmla="*/ 1643010 h 1675785"/>
                <a:gd name="connsiteX199" fmla="*/ 877014 w 1783930"/>
                <a:gd name="connsiteY199" fmla="*/ 1648518 h 1675785"/>
                <a:gd name="connsiteX200" fmla="*/ 892090 w 1783930"/>
                <a:gd name="connsiteY200" fmla="*/ 1654027 h 1675785"/>
                <a:gd name="connsiteX201" fmla="*/ 1026620 w 1783930"/>
                <a:gd name="connsiteY201" fmla="*/ 1663015 h 1675785"/>
                <a:gd name="connsiteX202" fmla="*/ 1137955 w 1783930"/>
                <a:gd name="connsiteY202" fmla="*/ 1658956 h 1675785"/>
                <a:gd name="connsiteX203" fmla="*/ 1158541 w 1783930"/>
                <a:gd name="connsiteY203" fmla="*/ 1660985 h 1675785"/>
                <a:gd name="connsiteX204" fmla="*/ 1190723 w 1783930"/>
                <a:gd name="connsiteY204" fmla="*/ 1657796 h 1675785"/>
                <a:gd name="connsiteX205" fmla="*/ 1194203 w 1783930"/>
                <a:gd name="connsiteY205" fmla="*/ 1640110 h 1675785"/>
                <a:gd name="connsiteX206" fmla="*/ 1180286 w 1783930"/>
                <a:gd name="connsiteY206" fmla="*/ 1632572 h 1675785"/>
                <a:gd name="connsiteX207" fmla="*/ 1147523 w 1783930"/>
                <a:gd name="connsiteY207" fmla="*/ 1628513 h 1675785"/>
                <a:gd name="connsiteX208" fmla="*/ 1112441 w 1783930"/>
                <a:gd name="connsiteY208" fmla="*/ 1628223 h 1675785"/>
                <a:gd name="connsiteX209" fmla="*/ 1103453 w 1783930"/>
                <a:gd name="connsiteY209" fmla="*/ 1627063 h 1675785"/>
                <a:gd name="connsiteX210" fmla="*/ 1073590 w 1783930"/>
                <a:gd name="connsiteY210" fmla="*/ 1618945 h 1675785"/>
                <a:gd name="connsiteX211" fmla="*/ 1047786 w 1783930"/>
                <a:gd name="connsiteY211" fmla="*/ 1616045 h 1675785"/>
                <a:gd name="connsiteX212" fmla="*/ 977621 w 1783930"/>
                <a:gd name="connsiteY212" fmla="*/ 1594591 h 1675785"/>
                <a:gd name="connsiteX213" fmla="*/ 973562 w 1783930"/>
                <a:gd name="connsiteY213" fmla="*/ 1590531 h 1675785"/>
                <a:gd name="connsiteX214" fmla="*/ 926593 w 1783930"/>
                <a:gd name="connsiteY214" fmla="*/ 1567047 h 1675785"/>
                <a:gd name="connsiteX215" fmla="*/ 893830 w 1783930"/>
                <a:gd name="connsiteY215" fmla="*/ 1552260 h 1675785"/>
                <a:gd name="connsiteX216" fmla="*/ 859038 w 1783930"/>
                <a:gd name="connsiteY216" fmla="*/ 1542982 h 1675785"/>
                <a:gd name="connsiteX217" fmla="*/ 845701 w 1783930"/>
                <a:gd name="connsiteY217" fmla="*/ 1535444 h 1675785"/>
                <a:gd name="connsiteX218" fmla="*/ 823666 w 1783930"/>
                <a:gd name="connsiteY218" fmla="*/ 1460640 h 1675785"/>
                <a:gd name="connsiteX219" fmla="*/ 781045 w 1783930"/>
                <a:gd name="connsiteY219" fmla="*/ 1270733 h 1675785"/>
                <a:gd name="connsiteX220" fmla="*/ 794092 w 1783930"/>
                <a:gd name="connsiteY220" fmla="*/ 1247248 h 1675785"/>
                <a:gd name="connsiteX221" fmla="*/ 888611 w 1783930"/>
                <a:gd name="connsiteY221" fmla="*/ 1215356 h 1675785"/>
                <a:gd name="connsiteX222" fmla="*/ 923983 w 1783930"/>
                <a:gd name="connsiteY222" fmla="*/ 1256236 h 1675785"/>
                <a:gd name="connsiteX223" fmla="*/ 1090696 w 1783930"/>
                <a:gd name="connsiteY223" fmla="*/ 1355104 h 1675785"/>
                <a:gd name="connsiteX224" fmla="*/ 1334821 w 1783930"/>
                <a:gd name="connsiteY224" fmla="*/ 1561538 h 1675785"/>
                <a:gd name="connsiteX225" fmla="*/ 1342069 w 1783930"/>
                <a:gd name="connsiteY225" fmla="*/ 1569946 h 1675785"/>
                <a:gd name="connsiteX226" fmla="*/ 1312496 w 1783930"/>
                <a:gd name="connsiteY226" fmla="*/ 1625613 h 1675785"/>
                <a:gd name="connsiteX227" fmla="*/ 1400346 w 1783930"/>
                <a:gd name="connsiteY227" fmla="*/ 1658666 h 1675785"/>
                <a:gd name="connsiteX228" fmla="*/ 1423251 w 1783930"/>
                <a:gd name="connsiteY228" fmla="*/ 1643589 h 1675785"/>
                <a:gd name="connsiteX229" fmla="*/ 1474280 w 1783930"/>
                <a:gd name="connsiteY229" fmla="*/ 1638950 h 1675785"/>
                <a:gd name="connsiteX230" fmla="*/ 1529947 w 1783930"/>
                <a:gd name="connsiteY230" fmla="*/ 1637791 h 1675785"/>
                <a:gd name="connsiteX231" fmla="*/ 1569668 w 1783930"/>
                <a:gd name="connsiteY231" fmla="*/ 1647648 h 1675785"/>
                <a:gd name="connsiteX232" fmla="*/ 1621857 w 1783930"/>
                <a:gd name="connsiteY232" fmla="*/ 1647938 h 1675785"/>
                <a:gd name="connsiteX233" fmla="*/ 1647081 w 1783930"/>
                <a:gd name="connsiteY233" fmla="*/ 1652867 h 1675785"/>
                <a:gd name="connsiteX234" fmla="*/ 1663607 w 1783930"/>
                <a:gd name="connsiteY234" fmla="*/ 1656057 h 1675785"/>
                <a:gd name="connsiteX235" fmla="*/ 1695790 w 1783930"/>
                <a:gd name="connsiteY235" fmla="*/ 1657796 h 1675785"/>
                <a:gd name="connsiteX236" fmla="*/ 1697530 w 1783930"/>
                <a:gd name="connsiteY236" fmla="*/ 1643589 h 1675785"/>
                <a:gd name="connsiteX237" fmla="*/ 1721304 w 1783930"/>
                <a:gd name="connsiteY237" fmla="*/ 1654607 h 1675785"/>
                <a:gd name="connsiteX238" fmla="*/ 1738700 w 1783930"/>
                <a:gd name="connsiteY238" fmla="*/ 1643010 h 1675785"/>
                <a:gd name="connsiteX239" fmla="*/ 1759576 w 1783930"/>
                <a:gd name="connsiteY239" fmla="*/ 1647938 h 1675785"/>
                <a:gd name="connsiteX240" fmla="*/ 1772913 w 1783930"/>
                <a:gd name="connsiteY240" fmla="*/ 1619235 h 1675785"/>
                <a:gd name="connsiteX241" fmla="*/ 625350 w 1783930"/>
                <a:gd name="connsiteY241" fmla="*/ 106065 h 1675785"/>
                <a:gd name="connsiteX242" fmla="*/ 651155 w 1783930"/>
                <a:gd name="connsiteY242" fmla="*/ 114473 h 1675785"/>
                <a:gd name="connsiteX243" fmla="*/ 668551 w 1783930"/>
                <a:gd name="connsiteY243" fmla="*/ 159413 h 1675785"/>
                <a:gd name="connsiteX244" fmla="*/ 643036 w 1783930"/>
                <a:gd name="connsiteY244" fmla="*/ 197104 h 1675785"/>
                <a:gd name="connsiteX245" fmla="*/ 605345 w 1783930"/>
                <a:gd name="connsiteY245" fmla="*/ 174779 h 1675785"/>
                <a:gd name="connsiteX246" fmla="*/ 625350 w 1783930"/>
                <a:gd name="connsiteY246" fmla="*/ 106065 h 1675785"/>
                <a:gd name="connsiteX247" fmla="*/ 789743 w 1783930"/>
                <a:gd name="connsiteY247" fmla="*/ 662450 h 1675785"/>
                <a:gd name="connsiteX248" fmla="*/ 707402 w 1783930"/>
                <a:gd name="connsiteY248" fmla="*/ 838440 h 1675785"/>
                <a:gd name="connsiteX249" fmla="*/ 729437 w 1783930"/>
                <a:gd name="connsiteY249" fmla="*/ 737253 h 1675785"/>
                <a:gd name="connsiteX250" fmla="*/ 765099 w 1783930"/>
                <a:gd name="connsiteY250" fmla="*/ 667958 h 1675785"/>
                <a:gd name="connsiteX251" fmla="*/ 789743 w 1783930"/>
                <a:gd name="connsiteY251" fmla="*/ 662450 h 1675785"/>
                <a:gd name="connsiteX252" fmla="*/ 747123 w 1783930"/>
                <a:gd name="connsiteY252" fmla="*/ 656651 h 1675785"/>
                <a:gd name="connsiteX253" fmla="*/ 725668 w 1783930"/>
                <a:gd name="connsiteY253" fmla="*/ 705650 h 1675785"/>
                <a:gd name="connsiteX254" fmla="*/ 681018 w 1783930"/>
                <a:gd name="connsiteY254" fmla="*/ 799589 h 1675785"/>
                <a:gd name="connsiteX255" fmla="*/ 691456 w 1783930"/>
                <a:gd name="connsiteY255" fmla="*/ 834961 h 1675785"/>
                <a:gd name="connsiteX256" fmla="*/ 709431 w 1783930"/>
                <a:gd name="connsiteY256" fmla="*/ 843949 h 1675785"/>
                <a:gd name="connsiteX257" fmla="*/ 701893 w 1783930"/>
                <a:gd name="connsiteY257" fmla="*/ 852937 h 1675785"/>
                <a:gd name="connsiteX258" fmla="*/ 689426 w 1783930"/>
                <a:gd name="connsiteY258" fmla="*/ 847718 h 1675785"/>
                <a:gd name="connsiteX259" fmla="*/ 528802 w 1783930"/>
                <a:gd name="connsiteY259" fmla="*/ 758418 h 1675785"/>
                <a:gd name="connsiteX260" fmla="*/ 519234 w 1783930"/>
                <a:gd name="connsiteY260" fmla="*/ 743342 h 1675785"/>
                <a:gd name="connsiteX261" fmla="*/ 510826 w 1783930"/>
                <a:gd name="connsiteY261" fmla="*/ 639835 h 1675785"/>
                <a:gd name="connsiteX262" fmla="*/ 509086 w 1783930"/>
                <a:gd name="connsiteY262" fmla="*/ 620699 h 1675785"/>
                <a:gd name="connsiteX263" fmla="*/ 747123 w 1783930"/>
                <a:gd name="connsiteY263" fmla="*/ 656651 h 1675785"/>
                <a:gd name="connsiteX264" fmla="*/ 484152 w 1783930"/>
                <a:gd name="connsiteY264" fmla="*/ 713188 h 1675785"/>
                <a:gd name="connsiteX265" fmla="*/ 444141 w 1783930"/>
                <a:gd name="connsiteY265" fmla="*/ 701881 h 1675785"/>
                <a:gd name="connsiteX266" fmla="*/ 484442 w 1783930"/>
                <a:gd name="connsiteY266" fmla="*/ 671728 h 1675785"/>
                <a:gd name="connsiteX267" fmla="*/ 484152 w 1783930"/>
                <a:gd name="connsiteY267" fmla="*/ 713188 h 1675785"/>
                <a:gd name="connsiteX268" fmla="*/ 465886 w 1783930"/>
                <a:gd name="connsiteY268" fmla="*/ 625628 h 1675785"/>
                <a:gd name="connsiteX269" fmla="*/ 473134 w 1783930"/>
                <a:gd name="connsiteY269" fmla="*/ 644474 h 1675785"/>
                <a:gd name="connsiteX270" fmla="*/ 419786 w 1783930"/>
                <a:gd name="connsiteY270" fmla="*/ 681006 h 1675785"/>
                <a:gd name="connsiteX271" fmla="*/ 405870 w 1783930"/>
                <a:gd name="connsiteY271" fmla="*/ 667958 h 1675785"/>
                <a:gd name="connsiteX272" fmla="*/ 465886 w 1783930"/>
                <a:gd name="connsiteY272" fmla="*/ 625628 h 1675785"/>
                <a:gd name="connsiteX273" fmla="*/ 398621 w 1783930"/>
                <a:gd name="connsiteY273" fmla="*/ 548505 h 1675785"/>
                <a:gd name="connsiteX274" fmla="*/ 442981 w 1783930"/>
                <a:gd name="connsiteY274" fmla="*/ 555754 h 1675785"/>
                <a:gd name="connsiteX275" fmla="*/ 389633 w 1783930"/>
                <a:gd name="connsiteY275" fmla="*/ 577789 h 1675785"/>
                <a:gd name="connsiteX276" fmla="*/ 398621 w 1783930"/>
                <a:gd name="connsiteY276" fmla="*/ 548505 h 1675785"/>
                <a:gd name="connsiteX277" fmla="*/ 358610 w 1783930"/>
                <a:gd name="connsiteY277" fmla="*/ 611711 h 1675785"/>
                <a:gd name="connsiteX278" fmla="*/ 442981 w 1783930"/>
                <a:gd name="connsiteY278" fmla="*/ 601563 h 1675785"/>
                <a:gd name="connsiteX279" fmla="*/ 403260 w 1783930"/>
                <a:gd name="connsiteY279" fmla="*/ 636355 h 1675785"/>
                <a:gd name="connsiteX280" fmla="*/ 358900 w 1783930"/>
                <a:gd name="connsiteY280" fmla="*/ 626208 h 1675785"/>
                <a:gd name="connsiteX281" fmla="*/ 334836 w 1783930"/>
                <a:gd name="connsiteY281" fmla="*/ 666219 h 1675785"/>
                <a:gd name="connsiteX282" fmla="*/ 353681 w 1783930"/>
                <a:gd name="connsiteY282" fmla="*/ 701881 h 1675785"/>
                <a:gd name="connsiteX283" fmla="*/ 364409 w 1783930"/>
                <a:gd name="connsiteY283" fmla="*/ 707390 h 1675785"/>
                <a:gd name="connsiteX284" fmla="*/ 412538 w 1783930"/>
                <a:gd name="connsiteY284" fmla="*/ 722756 h 1675785"/>
                <a:gd name="connsiteX285" fmla="*/ 434283 w 1783930"/>
                <a:gd name="connsiteY285" fmla="*/ 738993 h 1675785"/>
                <a:gd name="connsiteX286" fmla="*/ 344113 w 1783930"/>
                <a:gd name="connsiteY286" fmla="*/ 731164 h 1675785"/>
                <a:gd name="connsiteX287" fmla="*/ 322368 w 1783930"/>
                <a:gd name="connsiteY287" fmla="*/ 695502 h 1675785"/>
                <a:gd name="connsiteX288" fmla="*/ 348173 w 1783930"/>
                <a:gd name="connsiteY288" fmla="*/ 703910 h 1675785"/>
                <a:gd name="connsiteX289" fmla="*/ 331646 w 1783930"/>
                <a:gd name="connsiteY289" fmla="*/ 675787 h 1675785"/>
                <a:gd name="connsiteX290" fmla="*/ 358610 w 1783930"/>
                <a:gd name="connsiteY290" fmla="*/ 611711 h 1675785"/>
                <a:gd name="connsiteX291" fmla="*/ 338025 w 1783930"/>
                <a:gd name="connsiteY291" fmla="*/ 755229 h 1675785"/>
                <a:gd name="connsiteX292" fmla="*/ 428484 w 1783930"/>
                <a:gd name="connsiteY292" fmla="*/ 770016 h 1675785"/>
                <a:gd name="connsiteX293" fmla="*/ 484732 w 1783930"/>
                <a:gd name="connsiteY293" fmla="*/ 769436 h 1675785"/>
                <a:gd name="connsiteX294" fmla="*/ 392243 w 1783930"/>
                <a:gd name="connsiteY294" fmla="*/ 804808 h 1675785"/>
                <a:gd name="connsiteX295" fmla="*/ 263512 w 1783930"/>
                <a:gd name="connsiteY295" fmla="*/ 735803 h 1675785"/>
                <a:gd name="connsiteX296" fmla="*/ 265541 w 1783930"/>
                <a:gd name="connsiteY296" fmla="*/ 729425 h 1675785"/>
                <a:gd name="connsiteX297" fmla="*/ 299753 w 1783930"/>
                <a:gd name="connsiteY297" fmla="*/ 735513 h 1675785"/>
                <a:gd name="connsiteX298" fmla="*/ 338025 w 1783930"/>
                <a:gd name="connsiteY298" fmla="*/ 755229 h 1675785"/>
                <a:gd name="connsiteX299" fmla="*/ 258293 w 1783930"/>
                <a:gd name="connsiteY299" fmla="*/ 609681 h 1675785"/>
                <a:gd name="connsiteX300" fmla="*/ 300913 w 1783930"/>
                <a:gd name="connsiteY300" fmla="*/ 676657 h 1675785"/>
                <a:gd name="connsiteX301" fmla="*/ 267861 w 1783930"/>
                <a:gd name="connsiteY301" fmla="*/ 631717 h 1675785"/>
                <a:gd name="connsiteX302" fmla="*/ 244086 w 1783930"/>
                <a:gd name="connsiteY302" fmla="*/ 672887 h 1675785"/>
                <a:gd name="connsiteX303" fmla="*/ 258293 w 1783930"/>
                <a:gd name="connsiteY303" fmla="*/ 609681 h 1675785"/>
                <a:gd name="connsiteX304" fmla="*/ 221761 w 1783930"/>
                <a:gd name="connsiteY304" fmla="*/ 748850 h 1675785"/>
                <a:gd name="connsiteX305" fmla="*/ 234228 w 1783930"/>
                <a:gd name="connsiteY305" fmla="*/ 745661 h 1675785"/>
                <a:gd name="connsiteX306" fmla="*/ 257713 w 1783930"/>
                <a:gd name="connsiteY306" fmla="*/ 763347 h 1675785"/>
                <a:gd name="connsiteX307" fmla="*/ 464436 w 1783930"/>
                <a:gd name="connsiteY307" fmla="*/ 816115 h 1675785"/>
                <a:gd name="connsiteX308" fmla="*/ 501548 w 1783930"/>
                <a:gd name="connsiteY308" fmla="*/ 805388 h 1675785"/>
                <a:gd name="connsiteX309" fmla="*/ 407029 w 1783930"/>
                <a:gd name="connsiteY309" fmla="*/ 876132 h 1675785"/>
                <a:gd name="connsiteX310" fmla="*/ 244376 w 1783930"/>
                <a:gd name="connsiteY310" fmla="*/ 791471 h 1675785"/>
                <a:gd name="connsiteX311" fmla="*/ 223211 w 1783930"/>
                <a:gd name="connsiteY311" fmla="*/ 760448 h 1675785"/>
                <a:gd name="connsiteX312" fmla="*/ 221761 w 1783930"/>
                <a:gd name="connsiteY312" fmla="*/ 748850 h 1675785"/>
                <a:gd name="connsiteX313" fmla="*/ 189868 w 1783930"/>
                <a:gd name="connsiteY313" fmla="*/ 765377 h 1675785"/>
                <a:gd name="connsiteX314" fmla="*/ 319469 w 1783930"/>
                <a:gd name="connsiteY314" fmla="*/ 884830 h 1675785"/>
                <a:gd name="connsiteX315" fmla="*/ 492560 w 1783930"/>
                <a:gd name="connsiteY315" fmla="*/ 870623 h 1675785"/>
                <a:gd name="connsiteX316" fmla="*/ 451679 w 1783930"/>
                <a:gd name="connsiteY316" fmla="*/ 918752 h 1675785"/>
                <a:gd name="connsiteX317" fmla="*/ 206394 w 1783930"/>
                <a:gd name="connsiteY317" fmla="*/ 825103 h 1675785"/>
                <a:gd name="connsiteX318" fmla="*/ 186389 w 1783930"/>
                <a:gd name="connsiteY318" fmla="*/ 767406 h 1675785"/>
                <a:gd name="connsiteX319" fmla="*/ 189868 w 1783930"/>
                <a:gd name="connsiteY319" fmla="*/ 765377 h 1675785"/>
                <a:gd name="connsiteX320" fmla="*/ 169283 w 1783930"/>
                <a:gd name="connsiteY320" fmla="*/ 825973 h 1675785"/>
                <a:gd name="connsiteX321" fmla="*/ 465886 w 1783930"/>
                <a:gd name="connsiteY321" fmla="*/ 944846 h 1675785"/>
                <a:gd name="connsiteX322" fmla="*/ 445301 w 1783930"/>
                <a:gd name="connsiteY322" fmla="*/ 971230 h 1675785"/>
                <a:gd name="connsiteX323" fmla="*/ 321209 w 1783930"/>
                <a:gd name="connsiteY323" fmla="*/ 985437 h 1675785"/>
                <a:gd name="connsiteX324" fmla="*/ 183779 w 1783930"/>
                <a:gd name="connsiteY324" fmla="*/ 886859 h 1675785"/>
                <a:gd name="connsiteX325" fmla="*/ 164934 w 1783930"/>
                <a:gd name="connsiteY325" fmla="*/ 827133 h 1675785"/>
                <a:gd name="connsiteX326" fmla="*/ 169283 w 1783930"/>
                <a:gd name="connsiteY326" fmla="*/ 825973 h 1675785"/>
                <a:gd name="connsiteX327" fmla="*/ 145798 w 1783930"/>
                <a:gd name="connsiteY327" fmla="*/ 895847 h 1675785"/>
                <a:gd name="connsiteX328" fmla="*/ 199146 w 1783930"/>
                <a:gd name="connsiteY328" fmla="*/ 943397 h 1675785"/>
                <a:gd name="connsiteX329" fmla="*/ 307292 w 1783930"/>
                <a:gd name="connsiteY329" fmla="*/ 1008342 h 1675785"/>
                <a:gd name="connsiteX330" fmla="*/ 426745 w 1783930"/>
                <a:gd name="connsiteY330" fmla="*/ 1005153 h 1675785"/>
                <a:gd name="connsiteX331" fmla="*/ 433703 w 1783930"/>
                <a:gd name="connsiteY331" fmla="*/ 1003123 h 1675785"/>
                <a:gd name="connsiteX332" fmla="*/ 436603 w 1783930"/>
                <a:gd name="connsiteY332" fmla="*/ 1003993 h 1675785"/>
                <a:gd name="connsiteX333" fmla="*/ 312800 w 1783930"/>
                <a:gd name="connsiteY333" fmla="*/ 1040525 h 1675785"/>
                <a:gd name="connsiteX334" fmla="*/ 146378 w 1783930"/>
                <a:gd name="connsiteY334" fmla="*/ 902806 h 1675785"/>
                <a:gd name="connsiteX335" fmla="*/ 145218 w 1783930"/>
                <a:gd name="connsiteY335" fmla="*/ 898747 h 1675785"/>
                <a:gd name="connsiteX336" fmla="*/ 145798 w 1783930"/>
                <a:gd name="connsiteY336" fmla="*/ 895847 h 1675785"/>
                <a:gd name="connsiteX337" fmla="*/ 146958 w 1783930"/>
                <a:gd name="connsiteY337" fmla="*/ 953254 h 1675785"/>
                <a:gd name="connsiteX338" fmla="*/ 269890 w 1783930"/>
                <a:gd name="connsiteY338" fmla="*/ 1053862 h 1675785"/>
                <a:gd name="connsiteX339" fmla="*/ 414858 w 1783930"/>
                <a:gd name="connsiteY339" fmla="*/ 1047483 h 1675785"/>
                <a:gd name="connsiteX340" fmla="*/ 423846 w 1783930"/>
                <a:gd name="connsiteY340" fmla="*/ 1042844 h 1675785"/>
                <a:gd name="connsiteX341" fmla="*/ 427035 w 1783930"/>
                <a:gd name="connsiteY341" fmla="*/ 1042554 h 1675785"/>
                <a:gd name="connsiteX342" fmla="*/ 282067 w 1783930"/>
                <a:gd name="connsiteY342" fmla="*/ 1092423 h 1675785"/>
                <a:gd name="connsiteX343" fmla="*/ 140289 w 1783930"/>
                <a:gd name="connsiteY343" fmla="*/ 953834 h 1675785"/>
                <a:gd name="connsiteX344" fmla="*/ 138260 w 1783930"/>
                <a:gd name="connsiteY344" fmla="*/ 943107 h 1675785"/>
                <a:gd name="connsiteX345" fmla="*/ 146958 w 1783930"/>
                <a:gd name="connsiteY345" fmla="*/ 953254 h 1675785"/>
                <a:gd name="connsiteX346" fmla="*/ 127822 w 1783930"/>
                <a:gd name="connsiteY346" fmla="*/ 1009792 h 1675785"/>
                <a:gd name="connsiteX347" fmla="*/ 163484 w 1783930"/>
                <a:gd name="connsiteY347" fmla="*/ 1038785 h 1675785"/>
                <a:gd name="connsiteX348" fmla="*/ 209294 w 1783930"/>
                <a:gd name="connsiteY348" fmla="*/ 1084885 h 1675785"/>
                <a:gd name="connsiteX349" fmla="*/ 417177 w 1783930"/>
                <a:gd name="connsiteY349" fmla="*/ 1077926 h 1675785"/>
                <a:gd name="connsiteX350" fmla="*/ 431674 w 1783930"/>
                <a:gd name="connsiteY350" fmla="*/ 1061690 h 1675785"/>
                <a:gd name="connsiteX351" fmla="*/ 394272 w 1783930"/>
                <a:gd name="connsiteY351" fmla="*/ 1123736 h 1675785"/>
                <a:gd name="connsiteX352" fmla="*/ 197116 w 1783930"/>
                <a:gd name="connsiteY352" fmla="*/ 1113588 h 1675785"/>
                <a:gd name="connsiteX353" fmla="*/ 147538 w 1783930"/>
                <a:gd name="connsiteY353" fmla="*/ 1059081 h 1675785"/>
                <a:gd name="connsiteX354" fmla="*/ 127822 w 1783930"/>
                <a:gd name="connsiteY354" fmla="*/ 1009792 h 1675785"/>
                <a:gd name="connsiteX355" fmla="*/ 269020 w 1783930"/>
                <a:gd name="connsiteY355" fmla="*/ 1235361 h 1675785"/>
                <a:gd name="connsiteX356" fmla="*/ 258583 w 1783930"/>
                <a:gd name="connsiteY356" fmla="*/ 1232462 h 1675785"/>
                <a:gd name="connsiteX357" fmla="*/ 191318 w 1783930"/>
                <a:gd name="connsiteY357" fmla="*/ 1216226 h 1675785"/>
                <a:gd name="connsiteX358" fmla="*/ 159135 w 1783930"/>
                <a:gd name="connsiteY358" fmla="*/ 1223474 h 1675785"/>
                <a:gd name="connsiteX359" fmla="*/ 137390 w 1783930"/>
                <a:gd name="connsiteY359" fmla="*/ 1212456 h 1675785"/>
                <a:gd name="connsiteX360" fmla="*/ 122313 w 1783930"/>
                <a:gd name="connsiteY360" fmla="*/ 1156209 h 1675785"/>
                <a:gd name="connsiteX361" fmla="*/ 148117 w 1783930"/>
                <a:gd name="connsiteY361" fmla="*/ 1164617 h 1675785"/>
                <a:gd name="connsiteX362" fmla="*/ 180590 w 1783930"/>
                <a:gd name="connsiteY362" fmla="*/ 1183753 h 1675785"/>
                <a:gd name="connsiteX363" fmla="*/ 211613 w 1783930"/>
                <a:gd name="connsiteY363" fmla="*/ 1191581 h 1675785"/>
                <a:gd name="connsiteX364" fmla="*/ 213933 w 1783930"/>
                <a:gd name="connsiteY364" fmla="*/ 1186362 h 1675785"/>
                <a:gd name="connsiteX365" fmla="*/ 186969 w 1783930"/>
                <a:gd name="connsiteY365" fmla="*/ 1164037 h 1675785"/>
                <a:gd name="connsiteX366" fmla="*/ 141739 w 1783930"/>
                <a:gd name="connsiteY366" fmla="*/ 1128085 h 1675785"/>
                <a:gd name="connsiteX367" fmla="*/ 120864 w 1783930"/>
                <a:gd name="connsiteY367" fmla="*/ 1081696 h 1675785"/>
                <a:gd name="connsiteX368" fmla="*/ 154496 w 1783930"/>
                <a:gd name="connsiteY368" fmla="*/ 1108080 h 1675785"/>
                <a:gd name="connsiteX369" fmla="*/ 225240 w 1783930"/>
                <a:gd name="connsiteY369" fmla="*/ 1165777 h 1675785"/>
                <a:gd name="connsiteX370" fmla="*/ 365279 w 1783930"/>
                <a:gd name="connsiteY370" fmla="*/ 1170706 h 1675785"/>
                <a:gd name="connsiteX371" fmla="*/ 466756 w 1783930"/>
                <a:gd name="connsiteY371" fmla="*/ 1044874 h 1675785"/>
                <a:gd name="connsiteX372" fmla="*/ 487631 w 1783930"/>
                <a:gd name="connsiteY372" fmla="*/ 984857 h 1675785"/>
                <a:gd name="connsiteX373" fmla="*/ 508217 w 1783930"/>
                <a:gd name="connsiteY373" fmla="*/ 955574 h 1675785"/>
                <a:gd name="connsiteX374" fmla="*/ 512856 w 1783930"/>
                <a:gd name="connsiteY374" fmla="*/ 947746 h 1675785"/>
                <a:gd name="connsiteX375" fmla="*/ 524163 w 1783930"/>
                <a:gd name="connsiteY375" fmla="*/ 848588 h 1675785"/>
                <a:gd name="connsiteX376" fmla="*/ 524453 w 1783930"/>
                <a:gd name="connsiteY376" fmla="*/ 811186 h 1675785"/>
                <a:gd name="connsiteX377" fmla="*/ 528222 w 1783930"/>
                <a:gd name="connsiteY377" fmla="*/ 808287 h 1675785"/>
                <a:gd name="connsiteX378" fmla="*/ 603895 w 1783930"/>
                <a:gd name="connsiteY378" fmla="*/ 867144 h 1675785"/>
                <a:gd name="connsiteX379" fmla="*/ 612303 w 1783930"/>
                <a:gd name="connsiteY379" fmla="*/ 905995 h 1675785"/>
                <a:gd name="connsiteX380" fmla="*/ 427325 w 1783930"/>
                <a:gd name="connsiteY380" fmla="*/ 1217965 h 1675785"/>
                <a:gd name="connsiteX381" fmla="*/ 356001 w 1783930"/>
                <a:gd name="connsiteY381" fmla="*/ 1320022 h 1675785"/>
                <a:gd name="connsiteX382" fmla="*/ 347883 w 1783930"/>
                <a:gd name="connsiteY382" fmla="*/ 1330750 h 1675785"/>
                <a:gd name="connsiteX383" fmla="*/ 330486 w 1783930"/>
                <a:gd name="connsiteY383" fmla="*/ 1280011 h 1675785"/>
                <a:gd name="connsiteX384" fmla="*/ 269020 w 1783930"/>
                <a:gd name="connsiteY384" fmla="*/ 1235361 h 1675785"/>
                <a:gd name="connsiteX385" fmla="*/ 333966 w 1783930"/>
                <a:gd name="connsiteY385" fmla="*/ 1585602 h 1675785"/>
                <a:gd name="connsiteX386" fmla="*/ 343823 w 1783930"/>
                <a:gd name="connsiteY386" fmla="*/ 1538923 h 1675785"/>
                <a:gd name="connsiteX387" fmla="*/ 375716 w 1783930"/>
                <a:gd name="connsiteY387" fmla="*/ 1531964 h 1675785"/>
                <a:gd name="connsiteX388" fmla="*/ 333966 w 1783930"/>
                <a:gd name="connsiteY388" fmla="*/ 1585602 h 1675785"/>
                <a:gd name="connsiteX389" fmla="*/ 684497 w 1783930"/>
                <a:gd name="connsiteY389" fmla="*/ 1221444 h 1675785"/>
                <a:gd name="connsiteX390" fmla="*/ 376586 w 1783930"/>
                <a:gd name="connsiteY390" fmla="*/ 1412801 h 1675785"/>
                <a:gd name="connsiteX391" fmla="*/ 381805 w 1783930"/>
                <a:gd name="connsiteY391" fmla="*/ 1402364 h 1675785"/>
                <a:gd name="connsiteX392" fmla="*/ 530252 w 1783930"/>
                <a:gd name="connsiteY392" fmla="*/ 1178244 h 1675785"/>
                <a:gd name="connsiteX393" fmla="*/ 643036 w 1783930"/>
                <a:gd name="connsiteY393" fmla="*/ 1003123 h 1675785"/>
                <a:gd name="connsiteX394" fmla="*/ 648835 w 1783930"/>
                <a:gd name="connsiteY394" fmla="*/ 993265 h 1675785"/>
                <a:gd name="connsiteX395" fmla="*/ 654344 w 1783930"/>
                <a:gd name="connsiteY395" fmla="*/ 992396 h 1675785"/>
                <a:gd name="connsiteX396" fmla="*/ 677539 w 1783930"/>
                <a:gd name="connsiteY396" fmla="*/ 1124316 h 1675785"/>
                <a:gd name="connsiteX397" fmla="*/ 689716 w 1783930"/>
                <a:gd name="connsiteY397" fmla="*/ 1208687 h 1675785"/>
                <a:gd name="connsiteX398" fmla="*/ 684497 w 1783930"/>
                <a:gd name="connsiteY398" fmla="*/ 1221444 h 1675785"/>
                <a:gd name="connsiteX399" fmla="*/ 726828 w 1783930"/>
                <a:gd name="connsiteY399" fmla="*/ 1194480 h 1675785"/>
                <a:gd name="connsiteX400" fmla="*/ 699574 w 1783930"/>
                <a:gd name="connsiteY400" fmla="*/ 1070098 h 1675785"/>
                <a:gd name="connsiteX401" fmla="*/ 707692 w 1783930"/>
                <a:gd name="connsiteY401" fmla="*/ 1067779 h 1675785"/>
                <a:gd name="connsiteX402" fmla="*/ 727117 w 1783930"/>
                <a:gd name="connsiteY402" fmla="*/ 1126636 h 1675785"/>
                <a:gd name="connsiteX403" fmla="*/ 735816 w 1783930"/>
                <a:gd name="connsiteY403" fmla="*/ 1174765 h 1675785"/>
                <a:gd name="connsiteX404" fmla="*/ 726828 w 1783930"/>
                <a:gd name="connsiteY404" fmla="*/ 1194480 h 1675785"/>
                <a:gd name="connsiteX405" fmla="*/ 752052 w 1783930"/>
                <a:gd name="connsiteY405" fmla="*/ 1393666 h 1675785"/>
                <a:gd name="connsiteX406" fmla="*/ 750602 w 1783930"/>
                <a:gd name="connsiteY406" fmla="*/ 1394245 h 1675785"/>
                <a:gd name="connsiteX407" fmla="*/ 747413 w 1783930"/>
                <a:gd name="connsiteY407" fmla="*/ 1370471 h 1675785"/>
                <a:gd name="connsiteX408" fmla="*/ 736395 w 1783930"/>
                <a:gd name="connsiteY408" fmla="*/ 1295088 h 1675785"/>
                <a:gd name="connsiteX409" fmla="*/ 752052 w 1783930"/>
                <a:gd name="connsiteY409" fmla="*/ 1277692 h 1675785"/>
                <a:gd name="connsiteX410" fmla="*/ 752052 w 1783930"/>
                <a:gd name="connsiteY410" fmla="*/ 1393666 h 1675785"/>
                <a:gd name="connsiteX411" fmla="*/ 1197392 w 1783930"/>
                <a:gd name="connsiteY411" fmla="*/ 1412801 h 1675785"/>
                <a:gd name="connsiteX412" fmla="*/ 930362 w 1783930"/>
                <a:gd name="connsiteY412" fmla="*/ 1218835 h 1675785"/>
                <a:gd name="connsiteX413" fmla="*/ 931812 w 1783930"/>
                <a:gd name="connsiteY413" fmla="*/ 1215356 h 1675785"/>
                <a:gd name="connsiteX414" fmla="*/ 982840 w 1783930"/>
                <a:gd name="connsiteY414" fmla="*/ 1238260 h 1675785"/>
                <a:gd name="connsiteX415" fmla="*/ 1146363 w 1783930"/>
                <a:gd name="connsiteY415" fmla="*/ 1362063 h 1675785"/>
                <a:gd name="connsiteX416" fmla="*/ 1200291 w 1783930"/>
                <a:gd name="connsiteY416" fmla="*/ 1409612 h 1675785"/>
                <a:gd name="connsiteX417" fmla="*/ 1197392 w 1783930"/>
                <a:gd name="connsiteY417" fmla="*/ 1412801 h 167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783930" h="1675785">
                  <a:moveTo>
                    <a:pt x="1772913" y="1619235"/>
                  </a:moveTo>
                  <a:cubicBezTo>
                    <a:pt x="1776682" y="1619235"/>
                    <a:pt x="1780451" y="1614016"/>
                    <a:pt x="1783930" y="1611117"/>
                  </a:cubicBezTo>
                  <a:cubicBezTo>
                    <a:pt x="1783640" y="1609087"/>
                    <a:pt x="1783060" y="1607347"/>
                    <a:pt x="1782771" y="1605318"/>
                  </a:cubicBezTo>
                  <a:cubicBezTo>
                    <a:pt x="1763055" y="1599809"/>
                    <a:pt x="1743629" y="1590821"/>
                    <a:pt x="1723334" y="1589372"/>
                  </a:cubicBezTo>
                  <a:cubicBezTo>
                    <a:pt x="1663897" y="1584733"/>
                    <a:pt x="1605620" y="1578354"/>
                    <a:pt x="1550533" y="1552840"/>
                  </a:cubicBezTo>
                  <a:cubicBezTo>
                    <a:pt x="1538355" y="1547041"/>
                    <a:pt x="1521249" y="1549941"/>
                    <a:pt x="1506752" y="1551970"/>
                  </a:cubicBezTo>
                  <a:cubicBezTo>
                    <a:pt x="1498054" y="1553130"/>
                    <a:pt x="1493416" y="1553130"/>
                    <a:pt x="1487617" y="1546171"/>
                  </a:cubicBezTo>
                  <a:cubicBezTo>
                    <a:pt x="1473700" y="1530225"/>
                    <a:pt x="1456594" y="1518627"/>
                    <a:pt x="1433689" y="1520947"/>
                  </a:cubicBezTo>
                  <a:cubicBezTo>
                    <a:pt x="1425571" y="1492823"/>
                    <a:pt x="1414263" y="1483545"/>
                    <a:pt x="1386140" y="1481226"/>
                  </a:cubicBezTo>
                  <a:cubicBezTo>
                    <a:pt x="1381501" y="1480936"/>
                    <a:pt x="1376862" y="1478617"/>
                    <a:pt x="1373093" y="1476297"/>
                  </a:cubicBezTo>
                  <a:cubicBezTo>
                    <a:pt x="1242332" y="1394825"/>
                    <a:pt x="1122009" y="1299727"/>
                    <a:pt x="1012124" y="1191581"/>
                  </a:cubicBezTo>
                  <a:cubicBezTo>
                    <a:pt x="1010674" y="1190131"/>
                    <a:pt x="1009514" y="1188682"/>
                    <a:pt x="1007775" y="1186362"/>
                  </a:cubicBezTo>
                  <a:cubicBezTo>
                    <a:pt x="1010384" y="1184623"/>
                    <a:pt x="1012703" y="1182883"/>
                    <a:pt x="1013573" y="1182303"/>
                  </a:cubicBezTo>
                  <a:cubicBezTo>
                    <a:pt x="997627" y="1159978"/>
                    <a:pt x="982840" y="1138233"/>
                    <a:pt x="966604" y="1117068"/>
                  </a:cubicBezTo>
                  <a:cubicBezTo>
                    <a:pt x="959065" y="1107210"/>
                    <a:pt x="950077" y="1097642"/>
                    <a:pt x="939640" y="1091263"/>
                  </a:cubicBezTo>
                  <a:cubicBezTo>
                    <a:pt x="931232" y="1086045"/>
                    <a:pt x="919924" y="1085755"/>
                    <a:pt x="909776" y="1084305"/>
                  </a:cubicBezTo>
                  <a:cubicBezTo>
                    <a:pt x="901658" y="1082855"/>
                    <a:pt x="892380" y="1084885"/>
                    <a:pt x="885132" y="1081696"/>
                  </a:cubicBezTo>
                  <a:cubicBezTo>
                    <a:pt x="867736" y="1074447"/>
                    <a:pt x="852949" y="1077636"/>
                    <a:pt x="839902" y="1090104"/>
                  </a:cubicBezTo>
                  <a:cubicBezTo>
                    <a:pt x="830044" y="1099961"/>
                    <a:pt x="821636" y="1111269"/>
                    <a:pt x="811778" y="1121127"/>
                  </a:cubicBezTo>
                  <a:cubicBezTo>
                    <a:pt x="797572" y="1135623"/>
                    <a:pt x="782785" y="1149540"/>
                    <a:pt x="765389" y="1166356"/>
                  </a:cubicBezTo>
                  <a:cubicBezTo>
                    <a:pt x="754371" y="1091554"/>
                    <a:pt x="749153" y="1021969"/>
                    <a:pt x="753792" y="951805"/>
                  </a:cubicBezTo>
                  <a:cubicBezTo>
                    <a:pt x="754081" y="948615"/>
                    <a:pt x="756401" y="944556"/>
                    <a:pt x="759010" y="942527"/>
                  </a:cubicBezTo>
                  <a:cubicBezTo>
                    <a:pt x="773217" y="932669"/>
                    <a:pt x="776696" y="918752"/>
                    <a:pt x="771478" y="904255"/>
                  </a:cubicBezTo>
                  <a:cubicBezTo>
                    <a:pt x="764519" y="884540"/>
                    <a:pt x="754371" y="865694"/>
                    <a:pt x="746253" y="845978"/>
                  </a:cubicBezTo>
                  <a:cubicBezTo>
                    <a:pt x="744224" y="841050"/>
                    <a:pt x="741904" y="834381"/>
                    <a:pt x="743644" y="830322"/>
                  </a:cubicBezTo>
                  <a:cubicBezTo>
                    <a:pt x="766549" y="778714"/>
                    <a:pt x="790323" y="727685"/>
                    <a:pt x="813808" y="676366"/>
                  </a:cubicBezTo>
                  <a:cubicBezTo>
                    <a:pt x="817577" y="667958"/>
                    <a:pt x="822506" y="666219"/>
                    <a:pt x="832074" y="667958"/>
                  </a:cubicBezTo>
                  <a:cubicBezTo>
                    <a:pt x="878174" y="676366"/>
                    <a:pt x="924273" y="684195"/>
                    <a:pt x="970373" y="691733"/>
                  </a:cubicBezTo>
                  <a:cubicBezTo>
                    <a:pt x="1002556" y="696952"/>
                    <a:pt x="1011254" y="692313"/>
                    <a:pt x="1025750" y="662740"/>
                  </a:cubicBezTo>
                  <a:cubicBezTo>
                    <a:pt x="1029230" y="655781"/>
                    <a:pt x="1031839" y="648533"/>
                    <a:pt x="1035318" y="641574"/>
                  </a:cubicBezTo>
                  <a:cubicBezTo>
                    <a:pt x="1044306" y="622439"/>
                    <a:pt x="1051555" y="602143"/>
                    <a:pt x="1062572" y="584167"/>
                  </a:cubicBezTo>
                  <a:cubicBezTo>
                    <a:pt x="1095625" y="531399"/>
                    <a:pt x="1130127" y="479501"/>
                    <a:pt x="1164049" y="427312"/>
                  </a:cubicBezTo>
                  <a:cubicBezTo>
                    <a:pt x="1184635" y="395709"/>
                    <a:pt x="1204930" y="364107"/>
                    <a:pt x="1224936" y="332214"/>
                  </a:cubicBezTo>
                  <a:cubicBezTo>
                    <a:pt x="1226675" y="329315"/>
                    <a:pt x="1225226" y="323806"/>
                    <a:pt x="1224936" y="319747"/>
                  </a:cubicBezTo>
                  <a:cubicBezTo>
                    <a:pt x="1220297" y="320037"/>
                    <a:pt x="1215368" y="319457"/>
                    <a:pt x="1211019" y="320616"/>
                  </a:cubicBezTo>
                  <a:cubicBezTo>
                    <a:pt x="1208699" y="321196"/>
                    <a:pt x="1206380" y="324096"/>
                    <a:pt x="1204930" y="326415"/>
                  </a:cubicBezTo>
                  <a:cubicBezTo>
                    <a:pt x="1192463" y="343521"/>
                    <a:pt x="1178836" y="359758"/>
                    <a:pt x="1167819" y="377444"/>
                  </a:cubicBezTo>
                  <a:cubicBezTo>
                    <a:pt x="1117950" y="456016"/>
                    <a:pt x="1069241" y="535458"/>
                    <a:pt x="1019372" y="614030"/>
                  </a:cubicBezTo>
                  <a:cubicBezTo>
                    <a:pt x="1011544" y="626498"/>
                    <a:pt x="999076" y="636066"/>
                    <a:pt x="988639" y="646793"/>
                  </a:cubicBezTo>
                  <a:cubicBezTo>
                    <a:pt x="966894" y="625338"/>
                    <a:pt x="959645" y="622729"/>
                    <a:pt x="935581" y="626208"/>
                  </a:cubicBezTo>
                  <a:cubicBezTo>
                    <a:pt x="927463" y="627368"/>
                    <a:pt x="919344" y="628817"/>
                    <a:pt x="911226" y="630267"/>
                  </a:cubicBezTo>
                  <a:cubicBezTo>
                    <a:pt x="885712" y="634326"/>
                    <a:pt x="859908" y="638385"/>
                    <a:pt x="834973" y="626208"/>
                  </a:cubicBezTo>
                  <a:cubicBezTo>
                    <a:pt x="845701" y="600404"/>
                    <a:pt x="855269" y="574599"/>
                    <a:pt x="867156" y="549955"/>
                  </a:cubicBezTo>
                  <a:cubicBezTo>
                    <a:pt x="874115" y="536038"/>
                    <a:pt x="884552" y="523571"/>
                    <a:pt x="894410" y="511394"/>
                  </a:cubicBezTo>
                  <a:cubicBezTo>
                    <a:pt x="900788" y="503565"/>
                    <a:pt x="909487" y="494577"/>
                    <a:pt x="901658" y="486749"/>
                  </a:cubicBezTo>
                  <a:cubicBezTo>
                    <a:pt x="897599" y="482690"/>
                    <a:pt x="882523" y="485879"/>
                    <a:pt x="874984" y="490228"/>
                  </a:cubicBezTo>
                  <a:cubicBezTo>
                    <a:pt x="867736" y="494287"/>
                    <a:pt x="862517" y="503565"/>
                    <a:pt x="858458" y="511394"/>
                  </a:cubicBezTo>
                  <a:cubicBezTo>
                    <a:pt x="854109" y="519222"/>
                    <a:pt x="852079" y="528500"/>
                    <a:pt x="848890" y="537198"/>
                  </a:cubicBezTo>
                  <a:cubicBezTo>
                    <a:pt x="839902" y="561552"/>
                    <a:pt x="831494" y="586197"/>
                    <a:pt x="821346" y="610261"/>
                  </a:cubicBezTo>
                  <a:cubicBezTo>
                    <a:pt x="813808" y="628237"/>
                    <a:pt x="810619" y="628817"/>
                    <a:pt x="790323" y="620699"/>
                  </a:cubicBezTo>
                  <a:cubicBezTo>
                    <a:pt x="799601" y="597504"/>
                    <a:pt x="808589" y="574310"/>
                    <a:pt x="818447" y="551115"/>
                  </a:cubicBezTo>
                  <a:cubicBezTo>
                    <a:pt x="832074" y="519222"/>
                    <a:pt x="849760" y="490228"/>
                    <a:pt x="877594" y="468483"/>
                  </a:cubicBezTo>
                  <a:cubicBezTo>
                    <a:pt x="879623" y="467034"/>
                    <a:pt x="881653" y="464134"/>
                    <a:pt x="881943" y="461815"/>
                  </a:cubicBezTo>
                  <a:cubicBezTo>
                    <a:pt x="882523" y="440649"/>
                    <a:pt x="852659" y="405277"/>
                    <a:pt x="828885" y="399769"/>
                  </a:cubicBezTo>
                  <a:cubicBezTo>
                    <a:pt x="815258" y="474572"/>
                    <a:pt x="800471" y="549085"/>
                    <a:pt x="764519" y="616930"/>
                  </a:cubicBezTo>
                  <a:cubicBezTo>
                    <a:pt x="752342" y="614900"/>
                    <a:pt x="741904" y="613451"/>
                    <a:pt x="731466" y="611421"/>
                  </a:cubicBezTo>
                  <a:cubicBezTo>
                    <a:pt x="652314" y="596055"/>
                    <a:pt x="573452" y="580688"/>
                    <a:pt x="494590" y="565321"/>
                  </a:cubicBezTo>
                  <a:cubicBezTo>
                    <a:pt x="480383" y="562712"/>
                    <a:pt x="469075" y="558363"/>
                    <a:pt x="462987" y="542707"/>
                  </a:cubicBezTo>
                  <a:cubicBezTo>
                    <a:pt x="460087" y="535168"/>
                    <a:pt x="448780" y="530819"/>
                    <a:pt x="440952" y="525600"/>
                  </a:cubicBezTo>
                  <a:cubicBezTo>
                    <a:pt x="437762" y="523571"/>
                    <a:pt x="433413" y="522991"/>
                    <a:pt x="430224" y="521831"/>
                  </a:cubicBezTo>
                  <a:cubicBezTo>
                    <a:pt x="436313" y="517772"/>
                    <a:pt x="445591" y="514873"/>
                    <a:pt x="446460" y="510234"/>
                  </a:cubicBezTo>
                  <a:cubicBezTo>
                    <a:pt x="451679" y="487329"/>
                    <a:pt x="471685" y="470513"/>
                    <a:pt x="470815" y="444709"/>
                  </a:cubicBezTo>
                  <a:cubicBezTo>
                    <a:pt x="482412" y="446158"/>
                    <a:pt x="485022" y="438620"/>
                    <a:pt x="488791" y="429342"/>
                  </a:cubicBezTo>
                  <a:cubicBezTo>
                    <a:pt x="494010" y="416585"/>
                    <a:pt x="500678" y="404118"/>
                    <a:pt x="509666" y="393680"/>
                  </a:cubicBezTo>
                  <a:cubicBezTo>
                    <a:pt x="524453" y="376284"/>
                    <a:pt x="541269" y="360627"/>
                    <a:pt x="558375" y="343231"/>
                  </a:cubicBezTo>
                  <a:cubicBezTo>
                    <a:pt x="580120" y="347000"/>
                    <a:pt x="589978" y="365846"/>
                    <a:pt x="600706" y="384692"/>
                  </a:cubicBezTo>
                  <a:cubicBezTo>
                    <a:pt x="618102" y="415425"/>
                    <a:pt x="635788" y="422963"/>
                    <a:pt x="667681" y="408757"/>
                  </a:cubicBezTo>
                  <a:cubicBezTo>
                    <a:pt x="700443" y="394260"/>
                    <a:pt x="733496" y="388171"/>
                    <a:pt x="768868" y="391651"/>
                  </a:cubicBezTo>
                  <a:cubicBezTo>
                    <a:pt x="788004" y="393680"/>
                    <a:pt x="793802" y="385852"/>
                    <a:pt x="788874" y="367296"/>
                  </a:cubicBezTo>
                  <a:cubicBezTo>
                    <a:pt x="782205" y="342362"/>
                    <a:pt x="774667" y="317427"/>
                    <a:pt x="768288" y="294812"/>
                  </a:cubicBezTo>
                  <a:cubicBezTo>
                    <a:pt x="767998" y="295102"/>
                    <a:pt x="766259" y="298581"/>
                    <a:pt x="763359" y="303800"/>
                  </a:cubicBezTo>
                  <a:cubicBezTo>
                    <a:pt x="760460" y="296552"/>
                    <a:pt x="758720" y="292203"/>
                    <a:pt x="755241" y="284085"/>
                  </a:cubicBezTo>
                  <a:cubicBezTo>
                    <a:pt x="753792" y="293652"/>
                    <a:pt x="752632" y="299161"/>
                    <a:pt x="751182" y="307859"/>
                  </a:cubicBezTo>
                  <a:cubicBezTo>
                    <a:pt x="745963" y="300321"/>
                    <a:pt x="742774" y="295682"/>
                    <a:pt x="738715" y="289593"/>
                  </a:cubicBezTo>
                  <a:cubicBezTo>
                    <a:pt x="736395" y="298871"/>
                    <a:pt x="734656" y="305250"/>
                    <a:pt x="733206" y="311339"/>
                  </a:cubicBezTo>
                  <a:cubicBezTo>
                    <a:pt x="732046" y="311048"/>
                    <a:pt x="730597" y="310759"/>
                    <a:pt x="729437" y="310179"/>
                  </a:cubicBezTo>
                  <a:cubicBezTo>
                    <a:pt x="727697" y="305250"/>
                    <a:pt x="725668" y="300031"/>
                    <a:pt x="723928" y="295102"/>
                  </a:cubicBezTo>
                  <a:cubicBezTo>
                    <a:pt x="722479" y="295392"/>
                    <a:pt x="721029" y="295682"/>
                    <a:pt x="719579" y="295972"/>
                  </a:cubicBezTo>
                  <a:cubicBezTo>
                    <a:pt x="719579" y="302350"/>
                    <a:pt x="719579" y="308439"/>
                    <a:pt x="719579" y="314818"/>
                  </a:cubicBezTo>
                  <a:cubicBezTo>
                    <a:pt x="718709" y="315108"/>
                    <a:pt x="717550" y="315108"/>
                    <a:pt x="716680" y="315397"/>
                  </a:cubicBezTo>
                  <a:cubicBezTo>
                    <a:pt x="713780" y="311048"/>
                    <a:pt x="710881" y="306410"/>
                    <a:pt x="707982" y="302061"/>
                  </a:cubicBezTo>
                  <a:cubicBezTo>
                    <a:pt x="707112" y="302350"/>
                    <a:pt x="705952" y="302350"/>
                    <a:pt x="705082" y="302640"/>
                  </a:cubicBezTo>
                  <a:cubicBezTo>
                    <a:pt x="705082" y="309599"/>
                    <a:pt x="705082" y="316267"/>
                    <a:pt x="705082" y="323226"/>
                  </a:cubicBezTo>
                  <a:cubicBezTo>
                    <a:pt x="703923" y="323516"/>
                    <a:pt x="702763" y="323806"/>
                    <a:pt x="701603" y="324096"/>
                  </a:cubicBezTo>
                  <a:cubicBezTo>
                    <a:pt x="698124" y="319457"/>
                    <a:pt x="694355" y="314818"/>
                    <a:pt x="690876" y="310179"/>
                  </a:cubicBezTo>
                  <a:cubicBezTo>
                    <a:pt x="689716" y="310469"/>
                    <a:pt x="688266" y="310469"/>
                    <a:pt x="687106" y="310759"/>
                  </a:cubicBezTo>
                  <a:cubicBezTo>
                    <a:pt x="687106" y="317717"/>
                    <a:pt x="687106" y="324965"/>
                    <a:pt x="687106" y="335403"/>
                  </a:cubicBezTo>
                  <a:cubicBezTo>
                    <a:pt x="679858" y="328735"/>
                    <a:pt x="675509" y="324965"/>
                    <a:pt x="670580" y="320326"/>
                  </a:cubicBezTo>
                  <a:cubicBezTo>
                    <a:pt x="669130" y="327865"/>
                    <a:pt x="667971" y="333373"/>
                    <a:pt x="666811" y="339752"/>
                  </a:cubicBezTo>
                  <a:cubicBezTo>
                    <a:pt x="658113" y="335113"/>
                    <a:pt x="650575" y="332504"/>
                    <a:pt x="644776" y="327575"/>
                  </a:cubicBezTo>
                  <a:cubicBezTo>
                    <a:pt x="634628" y="318877"/>
                    <a:pt x="625060" y="309599"/>
                    <a:pt x="616652" y="299451"/>
                  </a:cubicBezTo>
                  <a:cubicBezTo>
                    <a:pt x="614333" y="296552"/>
                    <a:pt x="615782" y="285824"/>
                    <a:pt x="617812" y="284954"/>
                  </a:cubicBezTo>
                  <a:cubicBezTo>
                    <a:pt x="628250" y="280895"/>
                    <a:pt x="639557" y="277706"/>
                    <a:pt x="650865" y="277126"/>
                  </a:cubicBezTo>
                  <a:cubicBezTo>
                    <a:pt x="653764" y="277126"/>
                    <a:pt x="656953" y="288144"/>
                    <a:pt x="659853" y="293942"/>
                  </a:cubicBezTo>
                  <a:cubicBezTo>
                    <a:pt x="660432" y="295102"/>
                    <a:pt x="661012" y="296262"/>
                    <a:pt x="663622" y="301191"/>
                  </a:cubicBezTo>
                  <a:cubicBezTo>
                    <a:pt x="665941" y="293942"/>
                    <a:pt x="667101" y="291043"/>
                    <a:pt x="667971" y="287854"/>
                  </a:cubicBezTo>
                  <a:cubicBezTo>
                    <a:pt x="668841" y="284085"/>
                    <a:pt x="669420" y="280315"/>
                    <a:pt x="670000" y="276546"/>
                  </a:cubicBezTo>
                  <a:cubicBezTo>
                    <a:pt x="671160" y="276546"/>
                    <a:pt x="672610" y="276546"/>
                    <a:pt x="673769" y="276256"/>
                  </a:cubicBezTo>
                  <a:cubicBezTo>
                    <a:pt x="675509" y="281765"/>
                    <a:pt x="677539" y="287274"/>
                    <a:pt x="679278" y="292493"/>
                  </a:cubicBezTo>
                  <a:cubicBezTo>
                    <a:pt x="680438" y="292493"/>
                    <a:pt x="681888" y="292783"/>
                    <a:pt x="683047" y="292783"/>
                  </a:cubicBezTo>
                  <a:cubicBezTo>
                    <a:pt x="683627" y="285824"/>
                    <a:pt x="683917" y="279156"/>
                    <a:pt x="684497" y="268428"/>
                  </a:cubicBezTo>
                  <a:cubicBezTo>
                    <a:pt x="690006" y="276256"/>
                    <a:pt x="693195" y="280895"/>
                    <a:pt x="696674" y="285534"/>
                  </a:cubicBezTo>
                  <a:cubicBezTo>
                    <a:pt x="697544" y="285244"/>
                    <a:pt x="698124" y="284954"/>
                    <a:pt x="698994" y="284664"/>
                  </a:cubicBezTo>
                  <a:cubicBezTo>
                    <a:pt x="698414" y="278866"/>
                    <a:pt x="698124" y="272777"/>
                    <a:pt x="697544" y="266979"/>
                  </a:cubicBezTo>
                  <a:cubicBezTo>
                    <a:pt x="698704" y="266688"/>
                    <a:pt x="699864" y="266109"/>
                    <a:pt x="701023" y="265819"/>
                  </a:cubicBezTo>
                  <a:cubicBezTo>
                    <a:pt x="704213" y="269878"/>
                    <a:pt x="707692" y="273937"/>
                    <a:pt x="712911" y="280315"/>
                  </a:cubicBezTo>
                  <a:cubicBezTo>
                    <a:pt x="714070" y="270168"/>
                    <a:pt x="715230" y="262629"/>
                    <a:pt x="716100" y="255091"/>
                  </a:cubicBezTo>
                  <a:cubicBezTo>
                    <a:pt x="717260" y="255381"/>
                    <a:pt x="718419" y="255381"/>
                    <a:pt x="719579" y="255671"/>
                  </a:cubicBezTo>
                  <a:cubicBezTo>
                    <a:pt x="721609" y="260020"/>
                    <a:pt x="723638" y="264369"/>
                    <a:pt x="725958" y="268718"/>
                  </a:cubicBezTo>
                  <a:cubicBezTo>
                    <a:pt x="727117" y="268428"/>
                    <a:pt x="728567" y="267848"/>
                    <a:pt x="729727" y="267558"/>
                  </a:cubicBezTo>
                  <a:cubicBezTo>
                    <a:pt x="728277" y="261470"/>
                    <a:pt x="727117" y="255381"/>
                    <a:pt x="725668" y="249002"/>
                  </a:cubicBezTo>
                  <a:cubicBezTo>
                    <a:pt x="726538" y="248423"/>
                    <a:pt x="727117" y="248133"/>
                    <a:pt x="727987" y="247553"/>
                  </a:cubicBezTo>
                  <a:cubicBezTo>
                    <a:pt x="732336" y="251322"/>
                    <a:pt x="736395" y="255381"/>
                    <a:pt x="743934" y="261760"/>
                  </a:cubicBezTo>
                  <a:cubicBezTo>
                    <a:pt x="741904" y="250162"/>
                    <a:pt x="740454" y="242624"/>
                    <a:pt x="739005" y="235086"/>
                  </a:cubicBezTo>
                  <a:cubicBezTo>
                    <a:pt x="739875" y="234796"/>
                    <a:pt x="741034" y="234506"/>
                    <a:pt x="741904" y="234216"/>
                  </a:cubicBezTo>
                  <a:cubicBezTo>
                    <a:pt x="745673" y="239435"/>
                    <a:pt x="749442" y="244653"/>
                    <a:pt x="753502" y="249582"/>
                  </a:cubicBezTo>
                  <a:cubicBezTo>
                    <a:pt x="755241" y="248712"/>
                    <a:pt x="756981" y="247843"/>
                    <a:pt x="758720" y="246973"/>
                  </a:cubicBezTo>
                  <a:cubicBezTo>
                    <a:pt x="758720" y="235955"/>
                    <a:pt x="747413" y="230157"/>
                    <a:pt x="741904" y="221459"/>
                  </a:cubicBezTo>
                  <a:cubicBezTo>
                    <a:pt x="735526" y="211601"/>
                    <a:pt x="730307" y="201163"/>
                    <a:pt x="724218" y="190436"/>
                  </a:cubicBezTo>
                  <a:cubicBezTo>
                    <a:pt x="711171" y="197684"/>
                    <a:pt x="704792" y="189276"/>
                    <a:pt x="701603" y="177099"/>
                  </a:cubicBezTo>
                  <a:cubicBezTo>
                    <a:pt x="698124" y="163472"/>
                    <a:pt x="694935" y="149845"/>
                    <a:pt x="693775" y="135928"/>
                  </a:cubicBezTo>
                  <a:cubicBezTo>
                    <a:pt x="692905" y="125780"/>
                    <a:pt x="690006" y="121141"/>
                    <a:pt x="679858" y="118242"/>
                  </a:cubicBezTo>
                  <a:cubicBezTo>
                    <a:pt x="663332" y="113603"/>
                    <a:pt x="652604" y="102585"/>
                    <a:pt x="651155" y="84029"/>
                  </a:cubicBezTo>
                  <a:cubicBezTo>
                    <a:pt x="650865" y="79970"/>
                    <a:pt x="647675" y="75042"/>
                    <a:pt x="644196" y="73012"/>
                  </a:cubicBezTo>
                  <a:cubicBezTo>
                    <a:pt x="617812" y="56776"/>
                    <a:pt x="591718" y="40249"/>
                    <a:pt x="564464" y="25753"/>
                  </a:cubicBezTo>
                  <a:cubicBezTo>
                    <a:pt x="517205" y="528"/>
                    <a:pt x="467626" y="-9330"/>
                    <a:pt x="415437" y="10676"/>
                  </a:cubicBezTo>
                  <a:cubicBezTo>
                    <a:pt x="362089" y="30971"/>
                    <a:pt x="318309" y="64314"/>
                    <a:pt x="284677" y="110124"/>
                  </a:cubicBezTo>
                  <a:cubicBezTo>
                    <a:pt x="200886" y="222908"/>
                    <a:pt x="255103" y="377154"/>
                    <a:pt x="391663" y="414555"/>
                  </a:cubicBezTo>
                  <a:cubicBezTo>
                    <a:pt x="404710" y="418035"/>
                    <a:pt x="410219" y="426153"/>
                    <a:pt x="410798" y="436590"/>
                  </a:cubicBezTo>
                  <a:cubicBezTo>
                    <a:pt x="403840" y="438910"/>
                    <a:pt x="395432" y="439200"/>
                    <a:pt x="393982" y="442679"/>
                  </a:cubicBezTo>
                  <a:cubicBezTo>
                    <a:pt x="392243" y="447028"/>
                    <a:pt x="395432" y="453987"/>
                    <a:pt x="397751" y="459205"/>
                  </a:cubicBezTo>
                  <a:cubicBezTo>
                    <a:pt x="400941" y="466164"/>
                    <a:pt x="405290" y="472252"/>
                    <a:pt x="409059" y="478921"/>
                  </a:cubicBezTo>
                  <a:cubicBezTo>
                    <a:pt x="407899" y="479791"/>
                    <a:pt x="407029" y="480660"/>
                    <a:pt x="405870" y="481240"/>
                  </a:cubicBezTo>
                  <a:cubicBezTo>
                    <a:pt x="402100" y="479501"/>
                    <a:pt x="398331" y="477471"/>
                    <a:pt x="394562" y="475732"/>
                  </a:cubicBezTo>
                  <a:cubicBezTo>
                    <a:pt x="389343" y="473122"/>
                    <a:pt x="383835" y="470513"/>
                    <a:pt x="378616" y="467903"/>
                  </a:cubicBezTo>
                  <a:cubicBezTo>
                    <a:pt x="376876" y="474572"/>
                    <a:pt x="374847" y="481240"/>
                    <a:pt x="373107" y="487909"/>
                  </a:cubicBezTo>
                  <a:cubicBezTo>
                    <a:pt x="372527" y="489648"/>
                    <a:pt x="372527" y="491388"/>
                    <a:pt x="371947" y="492838"/>
                  </a:cubicBezTo>
                  <a:cubicBezTo>
                    <a:pt x="354261" y="491098"/>
                    <a:pt x="354261" y="491098"/>
                    <a:pt x="353681" y="503565"/>
                  </a:cubicBezTo>
                  <a:cubicBezTo>
                    <a:pt x="353101" y="519512"/>
                    <a:pt x="351942" y="520961"/>
                    <a:pt x="336575" y="515453"/>
                  </a:cubicBezTo>
                  <a:cubicBezTo>
                    <a:pt x="324108" y="511104"/>
                    <a:pt x="316860" y="514583"/>
                    <a:pt x="310771" y="525890"/>
                  </a:cubicBezTo>
                  <a:cubicBezTo>
                    <a:pt x="305262" y="536328"/>
                    <a:pt x="297724" y="545316"/>
                    <a:pt x="291055" y="555174"/>
                  </a:cubicBezTo>
                  <a:cubicBezTo>
                    <a:pt x="266991" y="536038"/>
                    <a:pt x="263512" y="534878"/>
                    <a:pt x="247275" y="560103"/>
                  </a:cubicBezTo>
                  <a:cubicBezTo>
                    <a:pt x="222051" y="598954"/>
                    <a:pt x="190158" y="634616"/>
                    <a:pt x="183489" y="683325"/>
                  </a:cubicBezTo>
                  <a:cubicBezTo>
                    <a:pt x="156236" y="687094"/>
                    <a:pt x="156236" y="687094"/>
                    <a:pt x="158845" y="720727"/>
                  </a:cubicBezTo>
                  <a:cubicBezTo>
                    <a:pt x="154786" y="721596"/>
                    <a:pt x="150727" y="722176"/>
                    <a:pt x="146378" y="723046"/>
                  </a:cubicBezTo>
                  <a:cubicBezTo>
                    <a:pt x="132171" y="725945"/>
                    <a:pt x="130431" y="730584"/>
                    <a:pt x="138260" y="742762"/>
                  </a:cubicBezTo>
                  <a:cubicBezTo>
                    <a:pt x="141449" y="747691"/>
                    <a:pt x="143189" y="753199"/>
                    <a:pt x="147248" y="761897"/>
                  </a:cubicBezTo>
                  <a:cubicBezTo>
                    <a:pt x="137970" y="760738"/>
                    <a:pt x="131881" y="761027"/>
                    <a:pt x="126662" y="759288"/>
                  </a:cubicBezTo>
                  <a:cubicBezTo>
                    <a:pt x="117094" y="755809"/>
                    <a:pt x="112745" y="760448"/>
                    <a:pt x="108396" y="767986"/>
                  </a:cubicBezTo>
                  <a:cubicBezTo>
                    <a:pt x="104047" y="775524"/>
                    <a:pt x="102888" y="780743"/>
                    <a:pt x="109556" y="788281"/>
                  </a:cubicBezTo>
                  <a:cubicBezTo>
                    <a:pt x="114485" y="793790"/>
                    <a:pt x="119704" y="805098"/>
                    <a:pt x="117094" y="809157"/>
                  </a:cubicBezTo>
                  <a:cubicBezTo>
                    <a:pt x="113325" y="814955"/>
                    <a:pt x="103178" y="818725"/>
                    <a:pt x="95349" y="819594"/>
                  </a:cubicBezTo>
                  <a:cubicBezTo>
                    <a:pt x="79983" y="821334"/>
                    <a:pt x="75054" y="825973"/>
                    <a:pt x="78533" y="841050"/>
                  </a:cubicBezTo>
                  <a:cubicBezTo>
                    <a:pt x="80273" y="848008"/>
                    <a:pt x="84042" y="854676"/>
                    <a:pt x="85491" y="861635"/>
                  </a:cubicBezTo>
                  <a:cubicBezTo>
                    <a:pt x="87231" y="870043"/>
                    <a:pt x="87521" y="878741"/>
                    <a:pt x="88101" y="886279"/>
                  </a:cubicBezTo>
                  <a:cubicBezTo>
                    <a:pt x="76504" y="887439"/>
                    <a:pt x="66356" y="885120"/>
                    <a:pt x="60557" y="889469"/>
                  </a:cubicBezTo>
                  <a:cubicBezTo>
                    <a:pt x="45770" y="899906"/>
                    <a:pt x="46930" y="915273"/>
                    <a:pt x="61137" y="926870"/>
                  </a:cubicBezTo>
                  <a:cubicBezTo>
                    <a:pt x="64036" y="929190"/>
                    <a:pt x="68095" y="932089"/>
                    <a:pt x="68675" y="935278"/>
                  </a:cubicBezTo>
                  <a:cubicBezTo>
                    <a:pt x="70125" y="941367"/>
                    <a:pt x="69255" y="948036"/>
                    <a:pt x="69545" y="954414"/>
                  </a:cubicBezTo>
                  <a:cubicBezTo>
                    <a:pt x="64326" y="954414"/>
                    <a:pt x="58528" y="955284"/>
                    <a:pt x="53599" y="953834"/>
                  </a:cubicBezTo>
                  <a:cubicBezTo>
                    <a:pt x="41131" y="950065"/>
                    <a:pt x="30984" y="955864"/>
                    <a:pt x="25475" y="970940"/>
                  </a:cubicBezTo>
                  <a:cubicBezTo>
                    <a:pt x="19966" y="986017"/>
                    <a:pt x="22576" y="992396"/>
                    <a:pt x="36203" y="997904"/>
                  </a:cubicBezTo>
                  <a:cubicBezTo>
                    <a:pt x="49250" y="1002833"/>
                    <a:pt x="53309" y="1012401"/>
                    <a:pt x="48090" y="1025158"/>
                  </a:cubicBezTo>
                  <a:cubicBezTo>
                    <a:pt x="42871" y="1038205"/>
                    <a:pt x="34173" y="1030667"/>
                    <a:pt x="26345" y="1028637"/>
                  </a:cubicBezTo>
                  <a:cubicBezTo>
                    <a:pt x="24605" y="1028058"/>
                    <a:pt x="22866" y="1027768"/>
                    <a:pt x="19676" y="1027188"/>
                  </a:cubicBezTo>
                  <a:cubicBezTo>
                    <a:pt x="17937" y="1032117"/>
                    <a:pt x="15617" y="1036466"/>
                    <a:pt x="15037" y="1040815"/>
                  </a:cubicBezTo>
                  <a:cubicBezTo>
                    <a:pt x="11268" y="1060240"/>
                    <a:pt x="14457" y="1066329"/>
                    <a:pt x="31854" y="1077926"/>
                  </a:cubicBezTo>
                  <a:cubicBezTo>
                    <a:pt x="34173" y="1079666"/>
                    <a:pt x="37362" y="1084015"/>
                    <a:pt x="36492" y="1086045"/>
                  </a:cubicBezTo>
                  <a:cubicBezTo>
                    <a:pt x="35333" y="1089234"/>
                    <a:pt x="31854" y="1092713"/>
                    <a:pt x="28664" y="1094163"/>
                  </a:cubicBezTo>
                  <a:cubicBezTo>
                    <a:pt x="11268" y="1102571"/>
                    <a:pt x="4020" y="1113878"/>
                    <a:pt x="5469" y="1131854"/>
                  </a:cubicBezTo>
                  <a:cubicBezTo>
                    <a:pt x="6049" y="1139972"/>
                    <a:pt x="8369" y="1144611"/>
                    <a:pt x="17937" y="1142872"/>
                  </a:cubicBezTo>
                  <a:cubicBezTo>
                    <a:pt x="22286" y="1142002"/>
                    <a:pt x="29824" y="1143742"/>
                    <a:pt x="31274" y="1146351"/>
                  </a:cubicBezTo>
                  <a:cubicBezTo>
                    <a:pt x="33013" y="1150120"/>
                    <a:pt x="31274" y="1156789"/>
                    <a:pt x="28664" y="1160848"/>
                  </a:cubicBezTo>
                  <a:cubicBezTo>
                    <a:pt x="22576" y="1170126"/>
                    <a:pt x="14457" y="1177954"/>
                    <a:pt x="7789" y="1186942"/>
                  </a:cubicBezTo>
                  <a:cubicBezTo>
                    <a:pt x="-3229" y="1201729"/>
                    <a:pt x="-2649" y="1210717"/>
                    <a:pt x="10108" y="1223474"/>
                  </a:cubicBezTo>
                  <a:cubicBezTo>
                    <a:pt x="17647" y="1224054"/>
                    <a:pt x="28084" y="1224054"/>
                    <a:pt x="30694" y="1228693"/>
                  </a:cubicBezTo>
                  <a:cubicBezTo>
                    <a:pt x="36492" y="1239420"/>
                    <a:pt x="26635" y="1244349"/>
                    <a:pt x="18227" y="1248988"/>
                  </a:cubicBezTo>
                  <a:cubicBezTo>
                    <a:pt x="6339" y="1255077"/>
                    <a:pt x="4020" y="1264355"/>
                    <a:pt x="8949" y="1282330"/>
                  </a:cubicBezTo>
                  <a:cubicBezTo>
                    <a:pt x="10688" y="1288999"/>
                    <a:pt x="13588" y="1292188"/>
                    <a:pt x="21416" y="1289869"/>
                  </a:cubicBezTo>
                  <a:cubicBezTo>
                    <a:pt x="26055" y="1288419"/>
                    <a:pt x="31274" y="1289579"/>
                    <a:pt x="36492" y="1289579"/>
                  </a:cubicBezTo>
                  <a:cubicBezTo>
                    <a:pt x="37362" y="1290739"/>
                    <a:pt x="37942" y="1291898"/>
                    <a:pt x="38812" y="1293058"/>
                  </a:cubicBezTo>
                  <a:cubicBezTo>
                    <a:pt x="6049" y="1323211"/>
                    <a:pt x="17647" y="1351915"/>
                    <a:pt x="39682" y="1379459"/>
                  </a:cubicBezTo>
                  <a:cubicBezTo>
                    <a:pt x="59107" y="1403523"/>
                    <a:pt x="70705" y="1433677"/>
                    <a:pt x="97089" y="1452522"/>
                  </a:cubicBezTo>
                  <a:cubicBezTo>
                    <a:pt x="103178" y="1456871"/>
                    <a:pt x="106947" y="1464410"/>
                    <a:pt x="111876" y="1470498"/>
                  </a:cubicBezTo>
                  <a:cubicBezTo>
                    <a:pt x="119124" y="1479486"/>
                    <a:pt x="125792" y="1489054"/>
                    <a:pt x="133911" y="1497462"/>
                  </a:cubicBezTo>
                  <a:cubicBezTo>
                    <a:pt x="143768" y="1507900"/>
                    <a:pt x="155366" y="1514858"/>
                    <a:pt x="171892" y="1509929"/>
                  </a:cubicBezTo>
                  <a:cubicBezTo>
                    <a:pt x="161454" y="1483545"/>
                    <a:pt x="142029" y="1460351"/>
                    <a:pt x="145798" y="1429037"/>
                  </a:cubicBezTo>
                  <a:cubicBezTo>
                    <a:pt x="166963" y="1438895"/>
                    <a:pt x="176531" y="1456291"/>
                    <a:pt x="179140" y="1476297"/>
                  </a:cubicBezTo>
                  <a:cubicBezTo>
                    <a:pt x="182330" y="1501521"/>
                    <a:pt x="182040" y="1527325"/>
                    <a:pt x="183779" y="1552550"/>
                  </a:cubicBezTo>
                  <a:cubicBezTo>
                    <a:pt x="184359" y="1558639"/>
                    <a:pt x="186389" y="1566757"/>
                    <a:pt x="190448" y="1570236"/>
                  </a:cubicBezTo>
                  <a:cubicBezTo>
                    <a:pt x="236258" y="1607058"/>
                    <a:pt x="288446" y="1625034"/>
                    <a:pt x="347013" y="1612277"/>
                  </a:cubicBezTo>
                  <a:cubicBezTo>
                    <a:pt x="396012" y="1601549"/>
                    <a:pt x="418627" y="1539503"/>
                    <a:pt x="388763" y="1502101"/>
                  </a:cubicBezTo>
                  <a:cubicBezTo>
                    <a:pt x="493720" y="1431357"/>
                    <a:pt x="589978" y="1346986"/>
                    <a:pt x="711461" y="1297407"/>
                  </a:cubicBezTo>
                  <a:cubicBezTo>
                    <a:pt x="722189" y="1388157"/>
                    <a:pt x="732916" y="1477457"/>
                    <a:pt x="743934" y="1567626"/>
                  </a:cubicBezTo>
                  <a:cubicBezTo>
                    <a:pt x="737845" y="1570816"/>
                    <a:pt x="733206" y="1572845"/>
                    <a:pt x="729147" y="1575455"/>
                  </a:cubicBezTo>
                  <a:cubicBezTo>
                    <a:pt x="709142" y="1587632"/>
                    <a:pt x="698704" y="1613726"/>
                    <a:pt x="703923" y="1638661"/>
                  </a:cubicBezTo>
                  <a:cubicBezTo>
                    <a:pt x="708562" y="1660406"/>
                    <a:pt x="723348" y="1675192"/>
                    <a:pt x="747703" y="1675772"/>
                  </a:cubicBezTo>
                  <a:cubicBezTo>
                    <a:pt x="763069" y="1676062"/>
                    <a:pt x="779016" y="1671423"/>
                    <a:pt x="793802" y="1666204"/>
                  </a:cubicBezTo>
                  <a:cubicBezTo>
                    <a:pt x="812068" y="1659826"/>
                    <a:pt x="829175" y="1650838"/>
                    <a:pt x="846861" y="1643010"/>
                  </a:cubicBezTo>
                  <a:cubicBezTo>
                    <a:pt x="858168" y="1638081"/>
                    <a:pt x="868026" y="1638950"/>
                    <a:pt x="877014" y="1648518"/>
                  </a:cubicBezTo>
                  <a:cubicBezTo>
                    <a:pt x="880493" y="1651997"/>
                    <a:pt x="887452" y="1654897"/>
                    <a:pt x="892090" y="1654027"/>
                  </a:cubicBezTo>
                  <a:cubicBezTo>
                    <a:pt x="937900" y="1645619"/>
                    <a:pt x="983420" y="1648229"/>
                    <a:pt x="1026620" y="1663015"/>
                  </a:cubicBezTo>
                  <a:cubicBezTo>
                    <a:pt x="1065472" y="1676352"/>
                    <a:pt x="1101134" y="1674613"/>
                    <a:pt x="1137955" y="1658956"/>
                  </a:cubicBezTo>
                  <a:cubicBezTo>
                    <a:pt x="1143754" y="1656636"/>
                    <a:pt x="1152742" y="1658376"/>
                    <a:pt x="1158541" y="1660985"/>
                  </a:cubicBezTo>
                  <a:cubicBezTo>
                    <a:pt x="1170428" y="1666494"/>
                    <a:pt x="1181735" y="1666784"/>
                    <a:pt x="1190723" y="1657796"/>
                  </a:cubicBezTo>
                  <a:cubicBezTo>
                    <a:pt x="1194493" y="1654027"/>
                    <a:pt x="1195652" y="1645329"/>
                    <a:pt x="1194203" y="1640110"/>
                  </a:cubicBezTo>
                  <a:cubicBezTo>
                    <a:pt x="1193043" y="1636631"/>
                    <a:pt x="1185505" y="1633732"/>
                    <a:pt x="1180286" y="1632572"/>
                  </a:cubicBezTo>
                  <a:cubicBezTo>
                    <a:pt x="1169558" y="1630542"/>
                    <a:pt x="1158541" y="1629093"/>
                    <a:pt x="1147523" y="1628513"/>
                  </a:cubicBezTo>
                  <a:cubicBezTo>
                    <a:pt x="1135926" y="1627933"/>
                    <a:pt x="1124038" y="1628223"/>
                    <a:pt x="1112441" y="1628223"/>
                  </a:cubicBezTo>
                  <a:cubicBezTo>
                    <a:pt x="1109252" y="1628223"/>
                    <a:pt x="1104613" y="1628803"/>
                    <a:pt x="1103453" y="1627063"/>
                  </a:cubicBezTo>
                  <a:cubicBezTo>
                    <a:pt x="1095625" y="1615176"/>
                    <a:pt x="1084607" y="1618655"/>
                    <a:pt x="1073590" y="1618945"/>
                  </a:cubicBezTo>
                  <a:cubicBezTo>
                    <a:pt x="1064892" y="1618945"/>
                    <a:pt x="1056194" y="1618365"/>
                    <a:pt x="1047786" y="1616045"/>
                  </a:cubicBezTo>
                  <a:cubicBezTo>
                    <a:pt x="1024301" y="1609377"/>
                    <a:pt x="1001106" y="1602129"/>
                    <a:pt x="977621" y="1594591"/>
                  </a:cubicBezTo>
                  <a:cubicBezTo>
                    <a:pt x="976172" y="1594010"/>
                    <a:pt x="974722" y="1592271"/>
                    <a:pt x="973562" y="1590531"/>
                  </a:cubicBezTo>
                  <a:cubicBezTo>
                    <a:pt x="962835" y="1572555"/>
                    <a:pt x="945149" y="1567626"/>
                    <a:pt x="926593" y="1567047"/>
                  </a:cubicBezTo>
                  <a:cubicBezTo>
                    <a:pt x="912676" y="1566757"/>
                    <a:pt x="902818" y="1561828"/>
                    <a:pt x="893830" y="1552260"/>
                  </a:cubicBezTo>
                  <a:cubicBezTo>
                    <a:pt x="884552" y="1541822"/>
                    <a:pt x="873535" y="1536313"/>
                    <a:pt x="859038" y="1542982"/>
                  </a:cubicBezTo>
                  <a:cubicBezTo>
                    <a:pt x="851500" y="1546461"/>
                    <a:pt x="848020" y="1543562"/>
                    <a:pt x="845701" y="1535444"/>
                  </a:cubicBezTo>
                  <a:cubicBezTo>
                    <a:pt x="838742" y="1510219"/>
                    <a:pt x="831494" y="1485285"/>
                    <a:pt x="823666" y="1460640"/>
                  </a:cubicBezTo>
                  <a:cubicBezTo>
                    <a:pt x="804240" y="1398304"/>
                    <a:pt x="785684" y="1336258"/>
                    <a:pt x="781045" y="1270733"/>
                  </a:cubicBezTo>
                  <a:cubicBezTo>
                    <a:pt x="780176" y="1258266"/>
                    <a:pt x="783655" y="1250727"/>
                    <a:pt x="794092" y="1247248"/>
                  </a:cubicBezTo>
                  <a:cubicBezTo>
                    <a:pt x="824246" y="1236521"/>
                    <a:pt x="854979" y="1226663"/>
                    <a:pt x="888611" y="1215356"/>
                  </a:cubicBezTo>
                  <a:cubicBezTo>
                    <a:pt x="887452" y="1243189"/>
                    <a:pt x="907747" y="1246959"/>
                    <a:pt x="923983" y="1256236"/>
                  </a:cubicBezTo>
                  <a:cubicBezTo>
                    <a:pt x="979941" y="1288419"/>
                    <a:pt x="1037058" y="1319152"/>
                    <a:pt x="1090696" y="1355104"/>
                  </a:cubicBezTo>
                  <a:cubicBezTo>
                    <a:pt x="1179706" y="1414541"/>
                    <a:pt x="1257988" y="1487315"/>
                    <a:pt x="1334821" y="1561538"/>
                  </a:cubicBezTo>
                  <a:cubicBezTo>
                    <a:pt x="1337430" y="1564147"/>
                    <a:pt x="1339460" y="1567047"/>
                    <a:pt x="1342069" y="1569946"/>
                  </a:cubicBezTo>
                  <a:cubicBezTo>
                    <a:pt x="1312496" y="1586472"/>
                    <a:pt x="1304378" y="1602419"/>
                    <a:pt x="1312496" y="1625613"/>
                  </a:cubicBezTo>
                  <a:cubicBezTo>
                    <a:pt x="1325253" y="1661565"/>
                    <a:pt x="1367294" y="1677512"/>
                    <a:pt x="1400346" y="1658666"/>
                  </a:cubicBezTo>
                  <a:cubicBezTo>
                    <a:pt x="1408175" y="1654027"/>
                    <a:pt x="1415423" y="1648518"/>
                    <a:pt x="1423251" y="1643589"/>
                  </a:cubicBezTo>
                  <a:cubicBezTo>
                    <a:pt x="1439488" y="1633732"/>
                    <a:pt x="1457174" y="1629673"/>
                    <a:pt x="1474280" y="1638950"/>
                  </a:cubicBezTo>
                  <a:cubicBezTo>
                    <a:pt x="1496025" y="1650838"/>
                    <a:pt x="1515451" y="1645909"/>
                    <a:pt x="1529947" y="1637791"/>
                  </a:cubicBezTo>
                  <a:cubicBezTo>
                    <a:pt x="1546184" y="1641850"/>
                    <a:pt x="1557781" y="1646779"/>
                    <a:pt x="1569668" y="1647648"/>
                  </a:cubicBezTo>
                  <a:cubicBezTo>
                    <a:pt x="1587064" y="1649098"/>
                    <a:pt x="1604461" y="1647359"/>
                    <a:pt x="1621857" y="1647938"/>
                  </a:cubicBezTo>
                  <a:cubicBezTo>
                    <a:pt x="1630265" y="1648229"/>
                    <a:pt x="1638673" y="1651128"/>
                    <a:pt x="1647081" y="1652867"/>
                  </a:cubicBezTo>
                  <a:cubicBezTo>
                    <a:pt x="1652590" y="1654027"/>
                    <a:pt x="1658099" y="1655477"/>
                    <a:pt x="1663607" y="1656057"/>
                  </a:cubicBezTo>
                  <a:cubicBezTo>
                    <a:pt x="1674625" y="1656927"/>
                    <a:pt x="1685642" y="1657216"/>
                    <a:pt x="1695790" y="1657796"/>
                  </a:cubicBezTo>
                  <a:cubicBezTo>
                    <a:pt x="1696370" y="1653447"/>
                    <a:pt x="1696950" y="1647938"/>
                    <a:pt x="1697530" y="1643589"/>
                  </a:cubicBezTo>
                  <a:cubicBezTo>
                    <a:pt x="1705938" y="1647359"/>
                    <a:pt x="1712606" y="1650838"/>
                    <a:pt x="1721304" y="1654607"/>
                  </a:cubicBezTo>
                  <a:cubicBezTo>
                    <a:pt x="1721304" y="1637501"/>
                    <a:pt x="1727393" y="1636341"/>
                    <a:pt x="1738700" y="1643010"/>
                  </a:cubicBezTo>
                  <a:cubicBezTo>
                    <a:pt x="1743629" y="1645909"/>
                    <a:pt x="1750588" y="1645909"/>
                    <a:pt x="1759576" y="1647938"/>
                  </a:cubicBezTo>
                  <a:cubicBezTo>
                    <a:pt x="1747688" y="1624164"/>
                    <a:pt x="1750588" y="1620105"/>
                    <a:pt x="1772913" y="1619235"/>
                  </a:cubicBezTo>
                  <a:close/>
                  <a:moveTo>
                    <a:pt x="625350" y="106065"/>
                  </a:moveTo>
                  <a:cubicBezTo>
                    <a:pt x="636368" y="102295"/>
                    <a:pt x="646226" y="103745"/>
                    <a:pt x="651155" y="114473"/>
                  </a:cubicBezTo>
                  <a:cubicBezTo>
                    <a:pt x="658113" y="128969"/>
                    <a:pt x="662752" y="144336"/>
                    <a:pt x="668551" y="159413"/>
                  </a:cubicBezTo>
                  <a:cubicBezTo>
                    <a:pt x="665071" y="179708"/>
                    <a:pt x="656373" y="193915"/>
                    <a:pt x="643036" y="197104"/>
                  </a:cubicBezTo>
                  <a:cubicBezTo>
                    <a:pt x="627960" y="200583"/>
                    <a:pt x="614333" y="192465"/>
                    <a:pt x="605345" y="174779"/>
                  </a:cubicBezTo>
                  <a:cubicBezTo>
                    <a:pt x="589978" y="145206"/>
                    <a:pt x="599256" y="114473"/>
                    <a:pt x="625350" y="106065"/>
                  </a:cubicBezTo>
                  <a:close/>
                  <a:moveTo>
                    <a:pt x="789743" y="662450"/>
                  </a:moveTo>
                  <a:cubicBezTo>
                    <a:pt x="762200" y="721306"/>
                    <a:pt x="734656" y="780163"/>
                    <a:pt x="707402" y="838440"/>
                  </a:cubicBezTo>
                  <a:cubicBezTo>
                    <a:pt x="702183" y="803068"/>
                    <a:pt x="713201" y="769436"/>
                    <a:pt x="729437" y="737253"/>
                  </a:cubicBezTo>
                  <a:cubicBezTo>
                    <a:pt x="741034" y="714058"/>
                    <a:pt x="753212" y="690863"/>
                    <a:pt x="765099" y="667958"/>
                  </a:cubicBezTo>
                  <a:cubicBezTo>
                    <a:pt x="769738" y="658970"/>
                    <a:pt x="769738" y="658970"/>
                    <a:pt x="789743" y="662450"/>
                  </a:cubicBezTo>
                  <a:close/>
                  <a:moveTo>
                    <a:pt x="747123" y="656651"/>
                  </a:moveTo>
                  <a:cubicBezTo>
                    <a:pt x="739875" y="673177"/>
                    <a:pt x="733206" y="689704"/>
                    <a:pt x="725668" y="705650"/>
                  </a:cubicBezTo>
                  <a:cubicBezTo>
                    <a:pt x="710881" y="736963"/>
                    <a:pt x="695515" y="767986"/>
                    <a:pt x="681018" y="799589"/>
                  </a:cubicBezTo>
                  <a:cubicBezTo>
                    <a:pt x="671740" y="820174"/>
                    <a:pt x="672900" y="822494"/>
                    <a:pt x="691456" y="834961"/>
                  </a:cubicBezTo>
                  <a:cubicBezTo>
                    <a:pt x="696964" y="838730"/>
                    <a:pt x="703343" y="841050"/>
                    <a:pt x="709431" y="843949"/>
                  </a:cubicBezTo>
                  <a:cubicBezTo>
                    <a:pt x="706822" y="846848"/>
                    <a:pt x="704503" y="849748"/>
                    <a:pt x="701893" y="852937"/>
                  </a:cubicBezTo>
                  <a:cubicBezTo>
                    <a:pt x="697834" y="851197"/>
                    <a:pt x="693195" y="850038"/>
                    <a:pt x="689426" y="847718"/>
                  </a:cubicBezTo>
                  <a:cubicBezTo>
                    <a:pt x="635788" y="818145"/>
                    <a:pt x="582150" y="788571"/>
                    <a:pt x="528802" y="758418"/>
                  </a:cubicBezTo>
                  <a:cubicBezTo>
                    <a:pt x="524163" y="755809"/>
                    <a:pt x="519814" y="748850"/>
                    <a:pt x="519234" y="743342"/>
                  </a:cubicBezTo>
                  <a:cubicBezTo>
                    <a:pt x="515755" y="708839"/>
                    <a:pt x="513435" y="674337"/>
                    <a:pt x="510826" y="639835"/>
                  </a:cubicBezTo>
                  <a:cubicBezTo>
                    <a:pt x="510246" y="633746"/>
                    <a:pt x="509666" y="627657"/>
                    <a:pt x="509086" y="620699"/>
                  </a:cubicBezTo>
                  <a:cubicBezTo>
                    <a:pt x="588239" y="632876"/>
                    <a:pt x="666811" y="644474"/>
                    <a:pt x="747123" y="656651"/>
                  </a:cubicBezTo>
                  <a:close/>
                  <a:moveTo>
                    <a:pt x="484152" y="713188"/>
                  </a:moveTo>
                  <a:cubicBezTo>
                    <a:pt x="472265" y="726815"/>
                    <a:pt x="466466" y="725366"/>
                    <a:pt x="444141" y="701881"/>
                  </a:cubicBezTo>
                  <a:cubicBezTo>
                    <a:pt x="457478" y="691733"/>
                    <a:pt x="470525" y="681875"/>
                    <a:pt x="484442" y="671728"/>
                  </a:cubicBezTo>
                  <a:cubicBezTo>
                    <a:pt x="498069" y="681875"/>
                    <a:pt x="498649" y="696952"/>
                    <a:pt x="484152" y="713188"/>
                  </a:cubicBezTo>
                  <a:close/>
                  <a:moveTo>
                    <a:pt x="465886" y="625628"/>
                  </a:moveTo>
                  <a:cubicBezTo>
                    <a:pt x="477484" y="629687"/>
                    <a:pt x="479513" y="634616"/>
                    <a:pt x="473134" y="644474"/>
                  </a:cubicBezTo>
                  <a:cubicBezTo>
                    <a:pt x="460087" y="664189"/>
                    <a:pt x="442691" y="676077"/>
                    <a:pt x="419786" y="681006"/>
                  </a:cubicBezTo>
                  <a:cubicBezTo>
                    <a:pt x="415148" y="676657"/>
                    <a:pt x="410798" y="672597"/>
                    <a:pt x="405870" y="667958"/>
                  </a:cubicBezTo>
                  <a:cubicBezTo>
                    <a:pt x="424425" y="652302"/>
                    <a:pt x="454289" y="652882"/>
                    <a:pt x="465886" y="625628"/>
                  </a:cubicBezTo>
                  <a:close/>
                  <a:moveTo>
                    <a:pt x="398621" y="548505"/>
                  </a:moveTo>
                  <a:cubicBezTo>
                    <a:pt x="413408" y="550825"/>
                    <a:pt x="427905" y="553144"/>
                    <a:pt x="442981" y="555754"/>
                  </a:cubicBezTo>
                  <a:cubicBezTo>
                    <a:pt x="437183" y="577789"/>
                    <a:pt x="423846" y="583297"/>
                    <a:pt x="389633" y="577789"/>
                  </a:cubicBezTo>
                  <a:cubicBezTo>
                    <a:pt x="392533" y="568221"/>
                    <a:pt x="395142" y="559813"/>
                    <a:pt x="398621" y="548505"/>
                  </a:cubicBezTo>
                  <a:close/>
                  <a:moveTo>
                    <a:pt x="358610" y="611711"/>
                  </a:moveTo>
                  <a:cubicBezTo>
                    <a:pt x="385574" y="605912"/>
                    <a:pt x="413698" y="605043"/>
                    <a:pt x="442981" y="601563"/>
                  </a:cubicBezTo>
                  <a:cubicBezTo>
                    <a:pt x="439502" y="631427"/>
                    <a:pt x="413408" y="628527"/>
                    <a:pt x="403260" y="636355"/>
                  </a:cubicBezTo>
                  <a:cubicBezTo>
                    <a:pt x="385574" y="632006"/>
                    <a:pt x="371947" y="625628"/>
                    <a:pt x="358900" y="626208"/>
                  </a:cubicBezTo>
                  <a:cubicBezTo>
                    <a:pt x="336285" y="627078"/>
                    <a:pt x="326137" y="645633"/>
                    <a:pt x="334836" y="666219"/>
                  </a:cubicBezTo>
                  <a:cubicBezTo>
                    <a:pt x="340054" y="678686"/>
                    <a:pt x="346723" y="690573"/>
                    <a:pt x="353681" y="701881"/>
                  </a:cubicBezTo>
                  <a:cubicBezTo>
                    <a:pt x="355421" y="704780"/>
                    <a:pt x="360640" y="706230"/>
                    <a:pt x="364409" y="707390"/>
                  </a:cubicBezTo>
                  <a:cubicBezTo>
                    <a:pt x="380355" y="712608"/>
                    <a:pt x="396882" y="716667"/>
                    <a:pt x="412538" y="722756"/>
                  </a:cubicBezTo>
                  <a:cubicBezTo>
                    <a:pt x="419786" y="725655"/>
                    <a:pt x="425585" y="732324"/>
                    <a:pt x="434283" y="738993"/>
                  </a:cubicBezTo>
                  <a:cubicBezTo>
                    <a:pt x="400651" y="750300"/>
                    <a:pt x="371657" y="746821"/>
                    <a:pt x="344113" y="731164"/>
                  </a:cubicBezTo>
                  <a:cubicBezTo>
                    <a:pt x="331066" y="723916"/>
                    <a:pt x="320919" y="713768"/>
                    <a:pt x="322368" y="695502"/>
                  </a:cubicBezTo>
                  <a:cubicBezTo>
                    <a:pt x="330197" y="698112"/>
                    <a:pt x="337155" y="700141"/>
                    <a:pt x="348173" y="703910"/>
                  </a:cubicBezTo>
                  <a:cubicBezTo>
                    <a:pt x="341504" y="692603"/>
                    <a:pt x="336285" y="684195"/>
                    <a:pt x="331646" y="675787"/>
                  </a:cubicBezTo>
                  <a:cubicBezTo>
                    <a:pt x="312511" y="642734"/>
                    <a:pt x="321209" y="619829"/>
                    <a:pt x="358610" y="611711"/>
                  </a:cubicBezTo>
                  <a:close/>
                  <a:moveTo>
                    <a:pt x="338025" y="755229"/>
                  </a:moveTo>
                  <a:cubicBezTo>
                    <a:pt x="366438" y="771465"/>
                    <a:pt x="396012" y="776104"/>
                    <a:pt x="428484" y="770016"/>
                  </a:cubicBezTo>
                  <a:cubicBezTo>
                    <a:pt x="445301" y="766826"/>
                    <a:pt x="463277" y="769436"/>
                    <a:pt x="484732" y="769436"/>
                  </a:cubicBezTo>
                  <a:cubicBezTo>
                    <a:pt x="457768" y="799589"/>
                    <a:pt x="425875" y="807707"/>
                    <a:pt x="392243" y="804808"/>
                  </a:cubicBezTo>
                  <a:cubicBezTo>
                    <a:pt x="339764" y="800459"/>
                    <a:pt x="292505" y="784222"/>
                    <a:pt x="263512" y="735803"/>
                  </a:cubicBezTo>
                  <a:cubicBezTo>
                    <a:pt x="264091" y="733774"/>
                    <a:pt x="264961" y="731454"/>
                    <a:pt x="265541" y="729425"/>
                  </a:cubicBezTo>
                  <a:cubicBezTo>
                    <a:pt x="276849" y="731164"/>
                    <a:pt x="289026" y="731454"/>
                    <a:pt x="299753" y="735513"/>
                  </a:cubicBezTo>
                  <a:cubicBezTo>
                    <a:pt x="313090" y="740442"/>
                    <a:pt x="325558" y="748270"/>
                    <a:pt x="338025" y="755229"/>
                  </a:cubicBezTo>
                  <a:close/>
                  <a:moveTo>
                    <a:pt x="258293" y="609681"/>
                  </a:moveTo>
                  <a:cubicBezTo>
                    <a:pt x="288736" y="621859"/>
                    <a:pt x="297434" y="645923"/>
                    <a:pt x="300913" y="676657"/>
                  </a:cubicBezTo>
                  <a:cubicBezTo>
                    <a:pt x="289316" y="660710"/>
                    <a:pt x="279168" y="647083"/>
                    <a:pt x="267861" y="631717"/>
                  </a:cubicBezTo>
                  <a:cubicBezTo>
                    <a:pt x="259742" y="645923"/>
                    <a:pt x="252494" y="658391"/>
                    <a:pt x="244086" y="672887"/>
                  </a:cubicBezTo>
                  <a:cubicBezTo>
                    <a:pt x="236548" y="647083"/>
                    <a:pt x="255393" y="630847"/>
                    <a:pt x="258293" y="609681"/>
                  </a:cubicBezTo>
                  <a:close/>
                  <a:moveTo>
                    <a:pt x="221761" y="748850"/>
                  </a:moveTo>
                  <a:cubicBezTo>
                    <a:pt x="224660" y="746241"/>
                    <a:pt x="231329" y="744211"/>
                    <a:pt x="234228" y="745661"/>
                  </a:cubicBezTo>
                  <a:cubicBezTo>
                    <a:pt x="242926" y="750300"/>
                    <a:pt x="253364" y="755519"/>
                    <a:pt x="257713" y="763347"/>
                  </a:cubicBezTo>
                  <a:cubicBezTo>
                    <a:pt x="293665" y="826553"/>
                    <a:pt x="401231" y="848878"/>
                    <a:pt x="464436" y="816115"/>
                  </a:cubicBezTo>
                  <a:cubicBezTo>
                    <a:pt x="474584" y="810896"/>
                    <a:pt x="486761" y="809447"/>
                    <a:pt x="501548" y="805388"/>
                  </a:cubicBezTo>
                  <a:cubicBezTo>
                    <a:pt x="485602" y="850038"/>
                    <a:pt x="451679" y="872652"/>
                    <a:pt x="407029" y="876132"/>
                  </a:cubicBezTo>
                  <a:cubicBezTo>
                    <a:pt x="334546" y="881930"/>
                    <a:pt x="285547" y="844239"/>
                    <a:pt x="244376" y="791471"/>
                  </a:cubicBezTo>
                  <a:cubicBezTo>
                    <a:pt x="236548" y="781613"/>
                    <a:pt x="229879" y="771175"/>
                    <a:pt x="223211" y="760448"/>
                  </a:cubicBezTo>
                  <a:cubicBezTo>
                    <a:pt x="221181" y="757258"/>
                    <a:pt x="220021" y="750300"/>
                    <a:pt x="221761" y="748850"/>
                  </a:cubicBezTo>
                  <a:close/>
                  <a:moveTo>
                    <a:pt x="189868" y="765377"/>
                  </a:moveTo>
                  <a:cubicBezTo>
                    <a:pt x="215962" y="823943"/>
                    <a:pt x="261482" y="861635"/>
                    <a:pt x="319469" y="884830"/>
                  </a:cubicBezTo>
                  <a:cubicBezTo>
                    <a:pt x="378616" y="908604"/>
                    <a:pt x="436603" y="910344"/>
                    <a:pt x="492560" y="870623"/>
                  </a:cubicBezTo>
                  <a:cubicBezTo>
                    <a:pt x="487921" y="895847"/>
                    <a:pt x="472265" y="910054"/>
                    <a:pt x="451679" y="918752"/>
                  </a:cubicBezTo>
                  <a:cubicBezTo>
                    <a:pt x="361510" y="957313"/>
                    <a:pt x="255973" y="932959"/>
                    <a:pt x="206394" y="825103"/>
                  </a:cubicBezTo>
                  <a:cubicBezTo>
                    <a:pt x="197986" y="806547"/>
                    <a:pt x="193057" y="786542"/>
                    <a:pt x="186389" y="767406"/>
                  </a:cubicBezTo>
                  <a:cubicBezTo>
                    <a:pt x="187259" y="766826"/>
                    <a:pt x="188418" y="766246"/>
                    <a:pt x="189868" y="765377"/>
                  </a:cubicBezTo>
                  <a:close/>
                  <a:moveTo>
                    <a:pt x="169283" y="825973"/>
                  </a:moveTo>
                  <a:cubicBezTo>
                    <a:pt x="233068" y="951805"/>
                    <a:pt x="336865" y="979348"/>
                    <a:pt x="465886" y="944846"/>
                  </a:cubicBezTo>
                  <a:cubicBezTo>
                    <a:pt x="463567" y="957893"/>
                    <a:pt x="456028" y="966012"/>
                    <a:pt x="445301" y="971230"/>
                  </a:cubicBezTo>
                  <a:cubicBezTo>
                    <a:pt x="405870" y="991236"/>
                    <a:pt x="363829" y="994425"/>
                    <a:pt x="321209" y="985437"/>
                  </a:cubicBezTo>
                  <a:cubicBezTo>
                    <a:pt x="261482" y="972680"/>
                    <a:pt x="212773" y="942237"/>
                    <a:pt x="183779" y="886859"/>
                  </a:cubicBezTo>
                  <a:cubicBezTo>
                    <a:pt x="174212" y="868593"/>
                    <a:pt x="171022" y="847138"/>
                    <a:pt x="164934" y="827133"/>
                  </a:cubicBezTo>
                  <a:cubicBezTo>
                    <a:pt x="166383" y="826843"/>
                    <a:pt x="167833" y="826263"/>
                    <a:pt x="169283" y="825973"/>
                  </a:cubicBezTo>
                  <a:close/>
                  <a:moveTo>
                    <a:pt x="145798" y="895847"/>
                  </a:moveTo>
                  <a:cubicBezTo>
                    <a:pt x="164064" y="912084"/>
                    <a:pt x="181460" y="928030"/>
                    <a:pt x="199146" y="943397"/>
                  </a:cubicBezTo>
                  <a:cubicBezTo>
                    <a:pt x="231329" y="971230"/>
                    <a:pt x="265541" y="996165"/>
                    <a:pt x="307292" y="1008342"/>
                  </a:cubicBezTo>
                  <a:cubicBezTo>
                    <a:pt x="347303" y="1020229"/>
                    <a:pt x="387314" y="1017040"/>
                    <a:pt x="426745" y="1005153"/>
                  </a:cubicBezTo>
                  <a:cubicBezTo>
                    <a:pt x="429064" y="1004573"/>
                    <a:pt x="431384" y="1003703"/>
                    <a:pt x="433703" y="1003123"/>
                  </a:cubicBezTo>
                  <a:cubicBezTo>
                    <a:pt x="433993" y="1003123"/>
                    <a:pt x="434573" y="1003413"/>
                    <a:pt x="436603" y="1003993"/>
                  </a:cubicBezTo>
                  <a:cubicBezTo>
                    <a:pt x="401231" y="1039365"/>
                    <a:pt x="359480" y="1051252"/>
                    <a:pt x="312800" y="1040525"/>
                  </a:cubicBezTo>
                  <a:cubicBezTo>
                    <a:pt x="234808" y="1022549"/>
                    <a:pt x="177401" y="978479"/>
                    <a:pt x="146378" y="902806"/>
                  </a:cubicBezTo>
                  <a:cubicBezTo>
                    <a:pt x="145798" y="901356"/>
                    <a:pt x="145508" y="900196"/>
                    <a:pt x="145218" y="898747"/>
                  </a:cubicBezTo>
                  <a:cubicBezTo>
                    <a:pt x="144928" y="898457"/>
                    <a:pt x="145218" y="897877"/>
                    <a:pt x="145798" y="895847"/>
                  </a:cubicBezTo>
                  <a:close/>
                  <a:moveTo>
                    <a:pt x="146958" y="953254"/>
                  </a:moveTo>
                  <a:cubicBezTo>
                    <a:pt x="180010" y="996165"/>
                    <a:pt x="218862" y="1032697"/>
                    <a:pt x="269890" y="1053862"/>
                  </a:cubicBezTo>
                  <a:cubicBezTo>
                    <a:pt x="318889" y="1074447"/>
                    <a:pt x="367598" y="1072708"/>
                    <a:pt x="414858" y="1047483"/>
                  </a:cubicBezTo>
                  <a:cubicBezTo>
                    <a:pt x="417757" y="1046033"/>
                    <a:pt x="420946" y="1044294"/>
                    <a:pt x="423846" y="1042844"/>
                  </a:cubicBezTo>
                  <a:cubicBezTo>
                    <a:pt x="424135" y="1042554"/>
                    <a:pt x="424715" y="1042844"/>
                    <a:pt x="427035" y="1042554"/>
                  </a:cubicBezTo>
                  <a:cubicBezTo>
                    <a:pt x="393112" y="1093293"/>
                    <a:pt x="344113" y="1111849"/>
                    <a:pt x="282067" y="1092423"/>
                  </a:cubicBezTo>
                  <a:cubicBezTo>
                    <a:pt x="212193" y="1070678"/>
                    <a:pt x="162614" y="1025448"/>
                    <a:pt x="140289" y="953834"/>
                  </a:cubicBezTo>
                  <a:cubicBezTo>
                    <a:pt x="139709" y="951515"/>
                    <a:pt x="139419" y="949195"/>
                    <a:pt x="138260" y="943107"/>
                  </a:cubicBezTo>
                  <a:cubicBezTo>
                    <a:pt x="142319" y="948326"/>
                    <a:pt x="144928" y="950645"/>
                    <a:pt x="146958" y="953254"/>
                  </a:cubicBezTo>
                  <a:close/>
                  <a:moveTo>
                    <a:pt x="127822" y="1009792"/>
                  </a:moveTo>
                  <a:cubicBezTo>
                    <a:pt x="139709" y="1019360"/>
                    <a:pt x="152177" y="1028348"/>
                    <a:pt x="163484" y="1038785"/>
                  </a:cubicBezTo>
                  <a:cubicBezTo>
                    <a:pt x="179430" y="1053572"/>
                    <a:pt x="193927" y="1069518"/>
                    <a:pt x="209294" y="1084885"/>
                  </a:cubicBezTo>
                  <a:cubicBezTo>
                    <a:pt x="284677" y="1159688"/>
                    <a:pt x="367018" y="1129825"/>
                    <a:pt x="417177" y="1077926"/>
                  </a:cubicBezTo>
                  <a:cubicBezTo>
                    <a:pt x="422106" y="1072708"/>
                    <a:pt x="426745" y="1067199"/>
                    <a:pt x="431674" y="1061690"/>
                  </a:cubicBezTo>
                  <a:cubicBezTo>
                    <a:pt x="429064" y="1079376"/>
                    <a:pt x="413408" y="1105470"/>
                    <a:pt x="394272" y="1123736"/>
                  </a:cubicBezTo>
                  <a:cubicBezTo>
                    <a:pt x="332516" y="1183463"/>
                    <a:pt x="252494" y="1179114"/>
                    <a:pt x="197116" y="1113588"/>
                  </a:cubicBezTo>
                  <a:cubicBezTo>
                    <a:pt x="181460" y="1094743"/>
                    <a:pt x="164354" y="1077057"/>
                    <a:pt x="147538" y="1059081"/>
                  </a:cubicBezTo>
                  <a:cubicBezTo>
                    <a:pt x="134780" y="1045454"/>
                    <a:pt x="125503" y="1030957"/>
                    <a:pt x="127822" y="1009792"/>
                  </a:cubicBezTo>
                  <a:close/>
                  <a:moveTo>
                    <a:pt x="269020" y="1235361"/>
                  </a:moveTo>
                  <a:cubicBezTo>
                    <a:pt x="265251" y="1235071"/>
                    <a:pt x="260612" y="1234781"/>
                    <a:pt x="258583" y="1232462"/>
                  </a:cubicBezTo>
                  <a:cubicBezTo>
                    <a:pt x="240027" y="1211007"/>
                    <a:pt x="215672" y="1213616"/>
                    <a:pt x="191318" y="1216226"/>
                  </a:cubicBezTo>
                  <a:cubicBezTo>
                    <a:pt x="180300" y="1217385"/>
                    <a:pt x="169283" y="1219705"/>
                    <a:pt x="159135" y="1223474"/>
                  </a:cubicBezTo>
                  <a:cubicBezTo>
                    <a:pt x="146958" y="1228113"/>
                    <a:pt x="140289" y="1223184"/>
                    <a:pt x="137390" y="1212456"/>
                  </a:cubicBezTo>
                  <a:cubicBezTo>
                    <a:pt x="132171" y="1195640"/>
                    <a:pt x="128112" y="1178244"/>
                    <a:pt x="122313" y="1156209"/>
                  </a:cubicBezTo>
                  <a:cubicBezTo>
                    <a:pt x="133911" y="1159688"/>
                    <a:pt x="141449" y="1161138"/>
                    <a:pt x="148117" y="1164617"/>
                  </a:cubicBezTo>
                  <a:cubicBezTo>
                    <a:pt x="159135" y="1170416"/>
                    <a:pt x="168993" y="1178534"/>
                    <a:pt x="180590" y="1183753"/>
                  </a:cubicBezTo>
                  <a:cubicBezTo>
                    <a:pt x="190158" y="1188102"/>
                    <a:pt x="201176" y="1189261"/>
                    <a:pt x="211613" y="1191581"/>
                  </a:cubicBezTo>
                  <a:cubicBezTo>
                    <a:pt x="212483" y="1189841"/>
                    <a:pt x="213063" y="1188102"/>
                    <a:pt x="213933" y="1186362"/>
                  </a:cubicBezTo>
                  <a:cubicBezTo>
                    <a:pt x="204945" y="1178824"/>
                    <a:pt x="196247" y="1171286"/>
                    <a:pt x="186969" y="1164037"/>
                  </a:cubicBezTo>
                  <a:cubicBezTo>
                    <a:pt x="171892" y="1151860"/>
                    <a:pt x="155946" y="1140842"/>
                    <a:pt x="141739" y="1128085"/>
                  </a:cubicBezTo>
                  <a:cubicBezTo>
                    <a:pt x="129562" y="1116778"/>
                    <a:pt x="122893" y="1101701"/>
                    <a:pt x="120864" y="1081696"/>
                  </a:cubicBezTo>
                  <a:cubicBezTo>
                    <a:pt x="133621" y="1091554"/>
                    <a:pt x="144058" y="1099671"/>
                    <a:pt x="154496" y="1108080"/>
                  </a:cubicBezTo>
                  <a:cubicBezTo>
                    <a:pt x="177981" y="1127215"/>
                    <a:pt x="200306" y="1148381"/>
                    <a:pt x="225240" y="1165777"/>
                  </a:cubicBezTo>
                  <a:cubicBezTo>
                    <a:pt x="270180" y="1196510"/>
                    <a:pt x="317149" y="1199409"/>
                    <a:pt x="365279" y="1170706"/>
                  </a:cubicBezTo>
                  <a:cubicBezTo>
                    <a:pt x="414858" y="1141132"/>
                    <a:pt x="447330" y="1098512"/>
                    <a:pt x="466756" y="1044874"/>
                  </a:cubicBezTo>
                  <a:cubicBezTo>
                    <a:pt x="474004" y="1024868"/>
                    <a:pt x="480673" y="1004863"/>
                    <a:pt x="487631" y="984857"/>
                  </a:cubicBezTo>
                  <a:cubicBezTo>
                    <a:pt x="491690" y="972970"/>
                    <a:pt x="494300" y="960503"/>
                    <a:pt x="508217" y="955574"/>
                  </a:cubicBezTo>
                  <a:cubicBezTo>
                    <a:pt x="510536" y="954704"/>
                    <a:pt x="512276" y="950645"/>
                    <a:pt x="512856" y="947746"/>
                  </a:cubicBezTo>
                  <a:cubicBezTo>
                    <a:pt x="516915" y="914693"/>
                    <a:pt x="520974" y="881641"/>
                    <a:pt x="524163" y="848588"/>
                  </a:cubicBezTo>
                  <a:cubicBezTo>
                    <a:pt x="525323" y="836121"/>
                    <a:pt x="524453" y="823654"/>
                    <a:pt x="524453" y="811186"/>
                  </a:cubicBezTo>
                  <a:cubicBezTo>
                    <a:pt x="525613" y="810316"/>
                    <a:pt x="527062" y="809157"/>
                    <a:pt x="528222" y="808287"/>
                  </a:cubicBezTo>
                  <a:cubicBezTo>
                    <a:pt x="553446" y="828003"/>
                    <a:pt x="579251" y="846848"/>
                    <a:pt x="603895" y="867144"/>
                  </a:cubicBezTo>
                  <a:cubicBezTo>
                    <a:pt x="622741" y="882800"/>
                    <a:pt x="621871" y="883380"/>
                    <a:pt x="612303" y="905995"/>
                  </a:cubicBezTo>
                  <a:cubicBezTo>
                    <a:pt x="563884" y="1017910"/>
                    <a:pt x="496909" y="1118517"/>
                    <a:pt x="427325" y="1217965"/>
                  </a:cubicBezTo>
                  <a:cubicBezTo>
                    <a:pt x="403550" y="1251887"/>
                    <a:pt x="379775" y="1286100"/>
                    <a:pt x="356001" y="1320022"/>
                  </a:cubicBezTo>
                  <a:cubicBezTo>
                    <a:pt x="353681" y="1323501"/>
                    <a:pt x="351072" y="1326691"/>
                    <a:pt x="347883" y="1330750"/>
                  </a:cubicBezTo>
                  <a:cubicBezTo>
                    <a:pt x="341794" y="1313063"/>
                    <a:pt x="337155" y="1296247"/>
                    <a:pt x="330486" y="1280011"/>
                  </a:cubicBezTo>
                  <a:cubicBezTo>
                    <a:pt x="318889" y="1252757"/>
                    <a:pt x="298014" y="1237971"/>
                    <a:pt x="269020" y="1235361"/>
                  </a:cubicBezTo>
                  <a:close/>
                  <a:moveTo>
                    <a:pt x="333966" y="1585602"/>
                  </a:moveTo>
                  <a:cubicBezTo>
                    <a:pt x="328167" y="1568206"/>
                    <a:pt x="332516" y="1552550"/>
                    <a:pt x="343823" y="1538923"/>
                  </a:cubicBezTo>
                  <a:cubicBezTo>
                    <a:pt x="352232" y="1528775"/>
                    <a:pt x="363249" y="1525006"/>
                    <a:pt x="375716" y="1531964"/>
                  </a:cubicBezTo>
                  <a:cubicBezTo>
                    <a:pt x="378616" y="1563857"/>
                    <a:pt x="365279" y="1581833"/>
                    <a:pt x="333966" y="1585602"/>
                  </a:cubicBezTo>
                  <a:close/>
                  <a:moveTo>
                    <a:pt x="684497" y="1221444"/>
                  </a:moveTo>
                  <a:cubicBezTo>
                    <a:pt x="582730" y="1286100"/>
                    <a:pt x="480673" y="1350465"/>
                    <a:pt x="376586" y="1412801"/>
                  </a:cubicBezTo>
                  <a:cubicBezTo>
                    <a:pt x="378326" y="1409322"/>
                    <a:pt x="379775" y="1405553"/>
                    <a:pt x="381805" y="1402364"/>
                  </a:cubicBezTo>
                  <a:cubicBezTo>
                    <a:pt x="431384" y="1327560"/>
                    <a:pt x="481253" y="1253047"/>
                    <a:pt x="530252" y="1178244"/>
                  </a:cubicBezTo>
                  <a:cubicBezTo>
                    <a:pt x="568233" y="1120257"/>
                    <a:pt x="605345" y="1061690"/>
                    <a:pt x="643036" y="1003123"/>
                  </a:cubicBezTo>
                  <a:cubicBezTo>
                    <a:pt x="645066" y="999934"/>
                    <a:pt x="647095" y="996745"/>
                    <a:pt x="648835" y="993265"/>
                  </a:cubicBezTo>
                  <a:cubicBezTo>
                    <a:pt x="650575" y="992975"/>
                    <a:pt x="652314" y="992686"/>
                    <a:pt x="654344" y="992396"/>
                  </a:cubicBezTo>
                  <a:cubicBezTo>
                    <a:pt x="662172" y="1036466"/>
                    <a:pt x="670290" y="1080246"/>
                    <a:pt x="677539" y="1124316"/>
                  </a:cubicBezTo>
                  <a:cubicBezTo>
                    <a:pt x="682178" y="1152440"/>
                    <a:pt x="686237" y="1180563"/>
                    <a:pt x="689716" y="1208687"/>
                  </a:cubicBezTo>
                  <a:cubicBezTo>
                    <a:pt x="690296" y="1213036"/>
                    <a:pt x="687686" y="1219415"/>
                    <a:pt x="684497" y="1221444"/>
                  </a:cubicBezTo>
                  <a:close/>
                  <a:moveTo>
                    <a:pt x="726828" y="1194480"/>
                  </a:moveTo>
                  <a:cubicBezTo>
                    <a:pt x="713491" y="1153020"/>
                    <a:pt x="723638" y="1108370"/>
                    <a:pt x="699574" y="1070098"/>
                  </a:cubicBezTo>
                  <a:cubicBezTo>
                    <a:pt x="702183" y="1069228"/>
                    <a:pt x="704792" y="1068649"/>
                    <a:pt x="707692" y="1067779"/>
                  </a:cubicBezTo>
                  <a:cubicBezTo>
                    <a:pt x="714360" y="1087494"/>
                    <a:pt x="721609" y="1106630"/>
                    <a:pt x="727117" y="1126636"/>
                  </a:cubicBezTo>
                  <a:cubicBezTo>
                    <a:pt x="731466" y="1142292"/>
                    <a:pt x="734366" y="1158528"/>
                    <a:pt x="735816" y="1174765"/>
                  </a:cubicBezTo>
                  <a:cubicBezTo>
                    <a:pt x="736395" y="1181143"/>
                    <a:pt x="732046" y="1188102"/>
                    <a:pt x="726828" y="1194480"/>
                  </a:cubicBezTo>
                  <a:close/>
                  <a:moveTo>
                    <a:pt x="752052" y="1393666"/>
                  </a:moveTo>
                  <a:cubicBezTo>
                    <a:pt x="751472" y="1393955"/>
                    <a:pt x="750892" y="1393955"/>
                    <a:pt x="750602" y="1394245"/>
                  </a:cubicBezTo>
                  <a:cubicBezTo>
                    <a:pt x="749442" y="1386417"/>
                    <a:pt x="748573" y="1378299"/>
                    <a:pt x="747413" y="1370471"/>
                  </a:cubicBezTo>
                  <a:cubicBezTo>
                    <a:pt x="743934" y="1345247"/>
                    <a:pt x="740744" y="1320022"/>
                    <a:pt x="736395" y="1295088"/>
                  </a:cubicBezTo>
                  <a:cubicBezTo>
                    <a:pt x="734656" y="1284940"/>
                    <a:pt x="737265" y="1279431"/>
                    <a:pt x="752052" y="1277692"/>
                  </a:cubicBezTo>
                  <a:cubicBezTo>
                    <a:pt x="752052" y="1317123"/>
                    <a:pt x="752052" y="1355394"/>
                    <a:pt x="752052" y="1393666"/>
                  </a:cubicBezTo>
                  <a:close/>
                  <a:moveTo>
                    <a:pt x="1197392" y="1412801"/>
                  </a:moveTo>
                  <a:cubicBezTo>
                    <a:pt x="1107512" y="1349305"/>
                    <a:pt x="1028940" y="1270153"/>
                    <a:pt x="930362" y="1218835"/>
                  </a:cubicBezTo>
                  <a:cubicBezTo>
                    <a:pt x="930942" y="1217675"/>
                    <a:pt x="931522" y="1216515"/>
                    <a:pt x="931812" y="1215356"/>
                  </a:cubicBezTo>
                  <a:cubicBezTo>
                    <a:pt x="948918" y="1222894"/>
                    <a:pt x="966604" y="1229273"/>
                    <a:pt x="982840" y="1238260"/>
                  </a:cubicBezTo>
                  <a:cubicBezTo>
                    <a:pt x="1043147" y="1271893"/>
                    <a:pt x="1094465" y="1317413"/>
                    <a:pt x="1146363" y="1362063"/>
                  </a:cubicBezTo>
                  <a:cubicBezTo>
                    <a:pt x="1164629" y="1377719"/>
                    <a:pt x="1182315" y="1393666"/>
                    <a:pt x="1200291" y="1409612"/>
                  </a:cubicBezTo>
                  <a:cubicBezTo>
                    <a:pt x="1199132" y="1410772"/>
                    <a:pt x="1198262" y="1411932"/>
                    <a:pt x="1197392" y="1412801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51C7C2B-084C-414C-88AF-F4D0CA1A7F1D}"/>
                </a:ext>
              </a:extLst>
            </p:cNvPr>
            <p:cNvSpPr/>
            <p:nvPr/>
          </p:nvSpPr>
          <p:spPr>
            <a:xfrm>
              <a:off x="7049605" y="2757896"/>
              <a:ext cx="999118" cy="550006"/>
            </a:xfrm>
            <a:custGeom>
              <a:avLst/>
              <a:gdLst>
                <a:gd name="connsiteX0" fmla="*/ 43780 w 999118"/>
                <a:gd name="connsiteY0" fmla="*/ 540149 h 550006"/>
                <a:gd name="connsiteX1" fmla="*/ 43490 w 999118"/>
                <a:gd name="connsiteY1" fmla="*/ 540439 h 550006"/>
                <a:gd name="connsiteX2" fmla="*/ 43780 w 999118"/>
                <a:gd name="connsiteY2" fmla="*/ 540729 h 550006"/>
                <a:gd name="connsiteX3" fmla="*/ 43780 w 999118"/>
                <a:gd name="connsiteY3" fmla="*/ 540149 h 550006"/>
                <a:gd name="connsiteX4" fmla="*/ 56247 w 999118"/>
                <a:gd name="connsiteY4" fmla="*/ 532321 h 550006"/>
                <a:gd name="connsiteX5" fmla="*/ 146707 w 999118"/>
                <a:gd name="connsiteY5" fmla="*/ 496658 h 550006"/>
                <a:gd name="connsiteX6" fmla="*/ 169612 w 999118"/>
                <a:gd name="connsiteY6" fmla="*/ 505936 h 550006"/>
                <a:gd name="connsiteX7" fmla="*/ 189038 w 999118"/>
                <a:gd name="connsiteY7" fmla="*/ 486801 h 550006"/>
                <a:gd name="connsiteX8" fmla="*/ 209623 w 999118"/>
                <a:gd name="connsiteY8" fmla="*/ 519563 h 550006"/>
                <a:gd name="connsiteX9" fmla="*/ 213972 w 999118"/>
                <a:gd name="connsiteY9" fmla="*/ 483032 h 550006"/>
                <a:gd name="connsiteX10" fmla="*/ 223830 w 999118"/>
                <a:gd name="connsiteY10" fmla="*/ 468245 h 550006"/>
                <a:gd name="connsiteX11" fmla="*/ 305591 w 999118"/>
                <a:gd name="connsiteY11" fmla="*/ 439251 h 550006"/>
                <a:gd name="connsiteX12" fmla="*/ 353721 w 999118"/>
                <a:gd name="connsiteY12" fmla="*/ 421565 h 550006"/>
                <a:gd name="connsiteX13" fmla="*/ 341833 w 999118"/>
                <a:gd name="connsiteY13" fmla="*/ 447949 h 550006"/>
                <a:gd name="connsiteX14" fmla="*/ 363288 w 999118"/>
                <a:gd name="connsiteY14" fmla="*/ 447949 h 550006"/>
                <a:gd name="connsiteX15" fmla="*/ 366188 w 999118"/>
                <a:gd name="connsiteY15" fmla="*/ 429973 h 550006"/>
                <a:gd name="connsiteX16" fmla="*/ 380105 w 999118"/>
                <a:gd name="connsiteY16" fmla="*/ 411418 h 550006"/>
                <a:gd name="connsiteX17" fmla="*/ 445630 w 999118"/>
                <a:gd name="connsiteY17" fmla="*/ 396051 h 550006"/>
                <a:gd name="connsiteX18" fmla="*/ 467955 w 999118"/>
                <a:gd name="connsiteY18" fmla="*/ 384454 h 550006"/>
                <a:gd name="connsiteX19" fmla="*/ 484191 w 999118"/>
                <a:gd name="connsiteY19" fmla="*/ 385903 h 550006"/>
                <a:gd name="connsiteX20" fmla="*/ 507096 w 999118"/>
                <a:gd name="connsiteY20" fmla="*/ 371117 h 550006"/>
                <a:gd name="connsiteX21" fmla="*/ 517534 w 999118"/>
                <a:gd name="connsiteY21" fmla="*/ 374306 h 550006"/>
                <a:gd name="connsiteX22" fmla="*/ 519563 w 999118"/>
                <a:gd name="connsiteY22" fmla="*/ 364158 h 550006"/>
                <a:gd name="connsiteX23" fmla="*/ 529711 w 999118"/>
                <a:gd name="connsiteY23" fmla="*/ 350821 h 550006"/>
                <a:gd name="connsiteX24" fmla="*/ 676998 w 999118"/>
                <a:gd name="connsiteY24" fmla="*/ 308781 h 550006"/>
                <a:gd name="connsiteX25" fmla="*/ 935040 w 999118"/>
                <a:gd name="connsiteY25" fmla="*/ 291675 h 550006"/>
                <a:gd name="connsiteX26" fmla="*/ 980270 w 999118"/>
                <a:gd name="connsiteY26" fmla="*/ 307331 h 550006"/>
                <a:gd name="connsiteX27" fmla="*/ 994767 w 999118"/>
                <a:gd name="connsiteY27" fmla="*/ 300952 h 550006"/>
                <a:gd name="connsiteX28" fmla="*/ 998536 w 999118"/>
                <a:gd name="connsiteY28" fmla="*/ 244995 h 550006"/>
                <a:gd name="connsiteX29" fmla="*/ 905467 w 999118"/>
                <a:gd name="connsiteY29" fmla="*/ 32183 h 550006"/>
                <a:gd name="connsiteX30" fmla="*/ 868065 w 999118"/>
                <a:gd name="connsiteY30" fmla="*/ 0 h 550006"/>
                <a:gd name="connsiteX31" fmla="*/ 863426 w 999118"/>
                <a:gd name="connsiteY31" fmla="*/ 2899 h 550006"/>
                <a:gd name="connsiteX32" fmla="*/ 861107 w 999118"/>
                <a:gd name="connsiteY32" fmla="*/ 19136 h 550006"/>
                <a:gd name="connsiteX33" fmla="*/ 857628 w 999118"/>
                <a:gd name="connsiteY33" fmla="*/ 35662 h 550006"/>
                <a:gd name="connsiteX34" fmla="*/ 752671 w 999118"/>
                <a:gd name="connsiteY34" fmla="*/ 170482 h 550006"/>
                <a:gd name="connsiteX35" fmla="*/ 563054 w 999118"/>
                <a:gd name="connsiteY35" fmla="*/ 283846 h 550006"/>
                <a:gd name="connsiteX36" fmla="*/ 513765 w 999118"/>
                <a:gd name="connsiteY36" fmla="*/ 307621 h 550006"/>
                <a:gd name="connsiteX37" fmla="*/ 511155 w 999118"/>
                <a:gd name="connsiteY37" fmla="*/ 291965 h 550006"/>
                <a:gd name="connsiteX38" fmla="*/ 493179 w 999118"/>
                <a:gd name="connsiteY38" fmla="*/ 301532 h 550006"/>
                <a:gd name="connsiteX39" fmla="*/ 481292 w 999118"/>
                <a:gd name="connsiteY39" fmla="*/ 320378 h 550006"/>
                <a:gd name="connsiteX40" fmla="*/ 474623 w 999118"/>
                <a:gd name="connsiteY40" fmla="*/ 298633 h 550006"/>
                <a:gd name="connsiteX41" fmla="*/ 469405 w 999118"/>
                <a:gd name="connsiteY41" fmla="*/ 286746 h 550006"/>
                <a:gd name="connsiteX42" fmla="*/ 457227 w 999118"/>
                <a:gd name="connsiteY42" fmla="*/ 296603 h 550006"/>
                <a:gd name="connsiteX43" fmla="*/ 454908 w 999118"/>
                <a:gd name="connsiteY43" fmla="*/ 320958 h 550006"/>
                <a:gd name="connsiteX44" fmla="*/ 437222 w 999118"/>
                <a:gd name="connsiteY44" fmla="*/ 341253 h 550006"/>
                <a:gd name="connsiteX45" fmla="*/ 434612 w 999118"/>
                <a:gd name="connsiteY45" fmla="*/ 303562 h 550006"/>
                <a:gd name="connsiteX46" fmla="*/ 427074 w 999118"/>
                <a:gd name="connsiteY46" fmla="*/ 294574 h 550006"/>
                <a:gd name="connsiteX47" fmla="*/ 417216 w 999118"/>
                <a:gd name="connsiteY47" fmla="*/ 304722 h 550006"/>
                <a:gd name="connsiteX48" fmla="*/ 418376 w 999118"/>
                <a:gd name="connsiteY48" fmla="*/ 329076 h 550006"/>
                <a:gd name="connsiteX49" fmla="*/ 414317 w 999118"/>
                <a:gd name="connsiteY49" fmla="*/ 355460 h 550006"/>
                <a:gd name="connsiteX50" fmla="*/ 409678 w 999118"/>
                <a:gd name="connsiteY50" fmla="*/ 355170 h 550006"/>
                <a:gd name="connsiteX51" fmla="*/ 399820 w 999118"/>
                <a:gd name="connsiteY51" fmla="*/ 337484 h 550006"/>
                <a:gd name="connsiteX52" fmla="*/ 370537 w 999118"/>
                <a:gd name="connsiteY52" fmla="*/ 351981 h 550006"/>
                <a:gd name="connsiteX53" fmla="*/ 343863 w 999118"/>
                <a:gd name="connsiteY53" fmla="*/ 382424 h 550006"/>
                <a:gd name="connsiteX54" fmla="*/ 251953 w 999118"/>
                <a:gd name="connsiteY54" fmla="*/ 420986 h 550006"/>
                <a:gd name="connsiteX55" fmla="*/ 213682 w 999118"/>
                <a:gd name="connsiteY55" fmla="*/ 435192 h 550006"/>
                <a:gd name="connsiteX56" fmla="*/ 213392 w 999118"/>
                <a:gd name="connsiteY56" fmla="*/ 424755 h 550006"/>
                <a:gd name="connsiteX57" fmla="*/ 200635 w 999118"/>
                <a:gd name="connsiteY57" fmla="*/ 416057 h 550006"/>
                <a:gd name="connsiteX58" fmla="*/ 193676 w 999118"/>
                <a:gd name="connsiteY58" fmla="*/ 429973 h 550006"/>
                <a:gd name="connsiteX59" fmla="*/ 189327 w 999118"/>
                <a:gd name="connsiteY59" fmla="*/ 447080 h 550006"/>
                <a:gd name="connsiteX60" fmla="*/ 171062 w 999118"/>
                <a:gd name="connsiteY60" fmla="*/ 444470 h 550006"/>
                <a:gd name="connsiteX61" fmla="*/ 160044 w 999118"/>
                <a:gd name="connsiteY61" fmla="*/ 439831 h 550006"/>
                <a:gd name="connsiteX62" fmla="*/ 137719 w 999118"/>
                <a:gd name="connsiteY62" fmla="*/ 468535 h 550006"/>
                <a:gd name="connsiteX63" fmla="*/ 127861 w 999118"/>
                <a:gd name="connsiteY63" fmla="*/ 446210 h 550006"/>
                <a:gd name="connsiteX64" fmla="*/ 106986 w 999118"/>
                <a:gd name="connsiteY64" fmla="*/ 461576 h 550006"/>
                <a:gd name="connsiteX65" fmla="*/ 86980 w 999118"/>
                <a:gd name="connsiteY65" fmla="*/ 487381 h 550006"/>
                <a:gd name="connsiteX66" fmla="*/ 67555 w 999118"/>
                <a:gd name="connsiteY66" fmla="*/ 459257 h 550006"/>
                <a:gd name="connsiteX67" fmla="*/ 70454 w 999118"/>
                <a:gd name="connsiteY67" fmla="*/ 478973 h 550006"/>
                <a:gd name="connsiteX68" fmla="*/ 59147 w 999118"/>
                <a:gd name="connsiteY68" fmla="*/ 503037 h 550006"/>
                <a:gd name="connsiteX69" fmla="*/ 0 w 999118"/>
                <a:gd name="connsiteY69" fmla="*/ 531741 h 550006"/>
                <a:gd name="connsiteX70" fmla="*/ 11597 w 999118"/>
                <a:gd name="connsiteY70" fmla="*/ 550007 h 550006"/>
                <a:gd name="connsiteX71" fmla="*/ 43780 w 999118"/>
                <a:gd name="connsiteY71" fmla="*/ 540149 h 5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99118" h="550006">
                  <a:moveTo>
                    <a:pt x="43780" y="540149"/>
                  </a:moveTo>
                  <a:lnTo>
                    <a:pt x="43490" y="540439"/>
                  </a:lnTo>
                  <a:cubicBezTo>
                    <a:pt x="43490" y="540439"/>
                    <a:pt x="43780" y="540729"/>
                    <a:pt x="43780" y="540729"/>
                  </a:cubicBezTo>
                  <a:cubicBezTo>
                    <a:pt x="43490" y="540729"/>
                    <a:pt x="43490" y="540439"/>
                    <a:pt x="43780" y="540149"/>
                  </a:cubicBezTo>
                  <a:cubicBezTo>
                    <a:pt x="47839" y="537539"/>
                    <a:pt x="51898" y="534060"/>
                    <a:pt x="56247" y="532321"/>
                  </a:cubicBezTo>
                  <a:cubicBezTo>
                    <a:pt x="86111" y="520433"/>
                    <a:pt x="115974" y="508836"/>
                    <a:pt x="146707" y="496658"/>
                  </a:cubicBezTo>
                  <a:cubicBezTo>
                    <a:pt x="149027" y="512315"/>
                    <a:pt x="160624" y="505067"/>
                    <a:pt x="169612" y="505936"/>
                  </a:cubicBezTo>
                  <a:cubicBezTo>
                    <a:pt x="176280" y="484191"/>
                    <a:pt x="176280" y="484191"/>
                    <a:pt x="189038" y="486801"/>
                  </a:cubicBezTo>
                  <a:cubicBezTo>
                    <a:pt x="181209" y="518984"/>
                    <a:pt x="181209" y="518984"/>
                    <a:pt x="209623" y="519563"/>
                  </a:cubicBezTo>
                  <a:cubicBezTo>
                    <a:pt x="211073" y="507676"/>
                    <a:pt x="213682" y="495499"/>
                    <a:pt x="213972" y="483032"/>
                  </a:cubicBezTo>
                  <a:cubicBezTo>
                    <a:pt x="214262" y="474913"/>
                    <a:pt x="216291" y="470854"/>
                    <a:pt x="223830" y="468245"/>
                  </a:cubicBezTo>
                  <a:cubicBezTo>
                    <a:pt x="251084" y="458677"/>
                    <a:pt x="278338" y="448819"/>
                    <a:pt x="305591" y="439251"/>
                  </a:cubicBezTo>
                  <a:cubicBezTo>
                    <a:pt x="320378" y="434033"/>
                    <a:pt x="334875" y="428524"/>
                    <a:pt x="353721" y="421565"/>
                  </a:cubicBezTo>
                  <a:cubicBezTo>
                    <a:pt x="348792" y="432583"/>
                    <a:pt x="345602" y="439541"/>
                    <a:pt x="341833" y="447949"/>
                  </a:cubicBezTo>
                  <a:cubicBezTo>
                    <a:pt x="349951" y="447949"/>
                    <a:pt x="356620" y="447949"/>
                    <a:pt x="363288" y="447949"/>
                  </a:cubicBezTo>
                  <a:cubicBezTo>
                    <a:pt x="364158" y="440991"/>
                    <a:pt x="363578" y="434902"/>
                    <a:pt x="366188" y="429973"/>
                  </a:cubicBezTo>
                  <a:cubicBezTo>
                    <a:pt x="369667" y="423015"/>
                    <a:pt x="374016" y="413157"/>
                    <a:pt x="380105" y="411418"/>
                  </a:cubicBezTo>
                  <a:cubicBezTo>
                    <a:pt x="400980" y="404749"/>
                    <a:pt x="422725" y="401270"/>
                    <a:pt x="445630" y="396051"/>
                  </a:cubicBezTo>
                  <a:cubicBezTo>
                    <a:pt x="448239" y="378655"/>
                    <a:pt x="448239" y="378945"/>
                    <a:pt x="467955" y="384454"/>
                  </a:cubicBezTo>
                  <a:cubicBezTo>
                    <a:pt x="473174" y="385903"/>
                    <a:pt x="478683" y="385613"/>
                    <a:pt x="484191" y="385903"/>
                  </a:cubicBezTo>
                  <a:cubicBezTo>
                    <a:pt x="484771" y="365608"/>
                    <a:pt x="490860" y="362129"/>
                    <a:pt x="507096" y="371117"/>
                  </a:cubicBezTo>
                  <a:cubicBezTo>
                    <a:pt x="510285" y="372856"/>
                    <a:pt x="514055" y="373146"/>
                    <a:pt x="517534" y="374306"/>
                  </a:cubicBezTo>
                  <a:cubicBezTo>
                    <a:pt x="518404" y="370827"/>
                    <a:pt x="520433" y="367058"/>
                    <a:pt x="519563" y="364158"/>
                  </a:cubicBezTo>
                  <a:cubicBezTo>
                    <a:pt x="516664" y="354301"/>
                    <a:pt x="523043" y="352561"/>
                    <a:pt x="529711" y="350821"/>
                  </a:cubicBezTo>
                  <a:cubicBezTo>
                    <a:pt x="578710" y="336615"/>
                    <a:pt x="627419" y="321248"/>
                    <a:pt x="676998" y="308781"/>
                  </a:cubicBezTo>
                  <a:cubicBezTo>
                    <a:pt x="761949" y="287326"/>
                    <a:pt x="847770" y="277178"/>
                    <a:pt x="935040" y="291675"/>
                  </a:cubicBezTo>
                  <a:cubicBezTo>
                    <a:pt x="950697" y="294284"/>
                    <a:pt x="967513" y="293414"/>
                    <a:pt x="980270" y="307331"/>
                  </a:cubicBezTo>
                  <a:cubicBezTo>
                    <a:pt x="985779" y="313130"/>
                    <a:pt x="993607" y="310230"/>
                    <a:pt x="994767" y="300952"/>
                  </a:cubicBezTo>
                  <a:cubicBezTo>
                    <a:pt x="996796" y="282397"/>
                    <a:pt x="1000565" y="263261"/>
                    <a:pt x="998536" y="244995"/>
                  </a:cubicBezTo>
                  <a:cubicBezTo>
                    <a:pt x="989838" y="164393"/>
                    <a:pt x="956495" y="94229"/>
                    <a:pt x="905467" y="32183"/>
                  </a:cubicBezTo>
                  <a:cubicBezTo>
                    <a:pt x="895029" y="19716"/>
                    <a:pt x="880822" y="10728"/>
                    <a:pt x="868065" y="0"/>
                  </a:cubicBezTo>
                  <a:cubicBezTo>
                    <a:pt x="866615" y="870"/>
                    <a:pt x="864876" y="2030"/>
                    <a:pt x="863426" y="2899"/>
                  </a:cubicBezTo>
                  <a:cubicBezTo>
                    <a:pt x="862556" y="8408"/>
                    <a:pt x="861977" y="13627"/>
                    <a:pt x="861107" y="19136"/>
                  </a:cubicBezTo>
                  <a:cubicBezTo>
                    <a:pt x="860237" y="24644"/>
                    <a:pt x="859947" y="30733"/>
                    <a:pt x="857628" y="35662"/>
                  </a:cubicBezTo>
                  <a:cubicBezTo>
                    <a:pt x="832693" y="88430"/>
                    <a:pt x="797321" y="133080"/>
                    <a:pt x="752671" y="170482"/>
                  </a:cubicBezTo>
                  <a:cubicBezTo>
                    <a:pt x="695554" y="218321"/>
                    <a:pt x="629449" y="251374"/>
                    <a:pt x="563054" y="283846"/>
                  </a:cubicBezTo>
                  <a:cubicBezTo>
                    <a:pt x="546817" y="291675"/>
                    <a:pt x="530581" y="299503"/>
                    <a:pt x="513765" y="307621"/>
                  </a:cubicBezTo>
                  <a:cubicBezTo>
                    <a:pt x="512605" y="300952"/>
                    <a:pt x="512025" y="296314"/>
                    <a:pt x="511155" y="291965"/>
                  </a:cubicBezTo>
                  <a:cubicBezTo>
                    <a:pt x="501297" y="289355"/>
                    <a:pt x="495209" y="291385"/>
                    <a:pt x="493179" y="301532"/>
                  </a:cubicBezTo>
                  <a:cubicBezTo>
                    <a:pt x="491730" y="309650"/>
                    <a:pt x="493469" y="321538"/>
                    <a:pt x="481292" y="320378"/>
                  </a:cubicBezTo>
                  <a:cubicBezTo>
                    <a:pt x="478393" y="320088"/>
                    <a:pt x="476943" y="306171"/>
                    <a:pt x="474623" y="298633"/>
                  </a:cubicBezTo>
                  <a:cubicBezTo>
                    <a:pt x="473174" y="294574"/>
                    <a:pt x="471144" y="290805"/>
                    <a:pt x="469405" y="286746"/>
                  </a:cubicBezTo>
                  <a:cubicBezTo>
                    <a:pt x="465346" y="289935"/>
                    <a:pt x="458677" y="292544"/>
                    <a:pt x="457227" y="296603"/>
                  </a:cubicBezTo>
                  <a:cubicBezTo>
                    <a:pt x="454908" y="304142"/>
                    <a:pt x="454618" y="312840"/>
                    <a:pt x="454908" y="320958"/>
                  </a:cubicBezTo>
                  <a:cubicBezTo>
                    <a:pt x="455488" y="333715"/>
                    <a:pt x="450559" y="340674"/>
                    <a:pt x="437222" y="341253"/>
                  </a:cubicBezTo>
                  <a:cubicBezTo>
                    <a:pt x="436352" y="328496"/>
                    <a:pt x="436062" y="316029"/>
                    <a:pt x="434612" y="303562"/>
                  </a:cubicBezTo>
                  <a:cubicBezTo>
                    <a:pt x="434322" y="300373"/>
                    <a:pt x="429684" y="297473"/>
                    <a:pt x="427074" y="294574"/>
                  </a:cubicBezTo>
                  <a:cubicBezTo>
                    <a:pt x="423595" y="298053"/>
                    <a:pt x="417506" y="300952"/>
                    <a:pt x="417216" y="304722"/>
                  </a:cubicBezTo>
                  <a:cubicBezTo>
                    <a:pt x="416057" y="312550"/>
                    <a:pt x="418956" y="320958"/>
                    <a:pt x="418376" y="329076"/>
                  </a:cubicBezTo>
                  <a:cubicBezTo>
                    <a:pt x="418086" y="337774"/>
                    <a:pt x="415767" y="346472"/>
                    <a:pt x="414317" y="355460"/>
                  </a:cubicBezTo>
                  <a:cubicBezTo>
                    <a:pt x="412867" y="355460"/>
                    <a:pt x="411128" y="355170"/>
                    <a:pt x="409678" y="355170"/>
                  </a:cubicBezTo>
                  <a:cubicBezTo>
                    <a:pt x="406199" y="348792"/>
                    <a:pt x="402430" y="342413"/>
                    <a:pt x="399820" y="337484"/>
                  </a:cubicBezTo>
                  <a:cubicBezTo>
                    <a:pt x="389962" y="342413"/>
                    <a:pt x="381264" y="346762"/>
                    <a:pt x="370537" y="351981"/>
                  </a:cubicBezTo>
                  <a:cubicBezTo>
                    <a:pt x="373146" y="368217"/>
                    <a:pt x="360969" y="376046"/>
                    <a:pt x="343863" y="382424"/>
                  </a:cubicBezTo>
                  <a:cubicBezTo>
                    <a:pt x="312840" y="394022"/>
                    <a:pt x="282687" y="408228"/>
                    <a:pt x="251953" y="420986"/>
                  </a:cubicBezTo>
                  <a:cubicBezTo>
                    <a:pt x="239776" y="425914"/>
                    <a:pt x="227309" y="430263"/>
                    <a:pt x="213682" y="435192"/>
                  </a:cubicBezTo>
                  <a:cubicBezTo>
                    <a:pt x="213682" y="430263"/>
                    <a:pt x="214842" y="426204"/>
                    <a:pt x="213392" y="424755"/>
                  </a:cubicBezTo>
                  <a:cubicBezTo>
                    <a:pt x="209623" y="421275"/>
                    <a:pt x="204984" y="418956"/>
                    <a:pt x="200635" y="416057"/>
                  </a:cubicBezTo>
                  <a:cubicBezTo>
                    <a:pt x="198315" y="420696"/>
                    <a:pt x="195416" y="425045"/>
                    <a:pt x="193676" y="429973"/>
                  </a:cubicBezTo>
                  <a:cubicBezTo>
                    <a:pt x="191647" y="435772"/>
                    <a:pt x="192807" y="445340"/>
                    <a:pt x="189327" y="447080"/>
                  </a:cubicBezTo>
                  <a:cubicBezTo>
                    <a:pt x="184978" y="449399"/>
                    <a:pt x="177150" y="445920"/>
                    <a:pt x="171062" y="444470"/>
                  </a:cubicBezTo>
                  <a:cubicBezTo>
                    <a:pt x="167292" y="443600"/>
                    <a:pt x="163523" y="441281"/>
                    <a:pt x="160044" y="439831"/>
                  </a:cubicBezTo>
                  <a:cubicBezTo>
                    <a:pt x="151926" y="450269"/>
                    <a:pt x="154535" y="469115"/>
                    <a:pt x="137719" y="468535"/>
                  </a:cubicBezTo>
                  <a:cubicBezTo>
                    <a:pt x="133950" y="459547"/>
                    <a:pt x="133080" y="449399"/>
                    <a:pt x="127861" y="446210"/>
                  </a:cubicBezTo>
                  <a:cubicBezTo>
                    <a:pt x="115974" y="438671"/>
                    <a:pt x="106406" y="446500"/>
                    <a:pt x="106986" y="461576"/>
                  </a:cubicBezTo>
                  <a:cubicBezTo>
                    <a:pt x="107856" y="483322"/>
                    <a:pt x="104377" y="487671"/>
                    <a:pt x="86980" y="487381"/>
                  </a:cubicBezTo>
                  <a:cubicBezTo>
                    <a:pt x="88430" y="454328"/>
                    <a:pt x="88140" y="454038"/>
                    <a:pt x="67555" y="459257"/>
                  </a:cubicBezTo>
                  <a:cubicBezTo>
                    <a:pt x="68425" y="465636"/>
                    <a:pt x="69004" y="472304"/>
                    <a:pt x="70454" y="478973"/>
                  </a:cubicBezTo>
                  <a:cubicBezTo>
                    <a:pt x="72774" y="489990"/>
                    <a:pt x="71324" y="497818"/>
                    <a:pt x="59147" y="503037"/>
                  </a:cubicBezTo>
                  <a:cubicBezTo>
                    <a:pt x="39431" y="511445"/>
                    <a:pt x="20295" y="521593"/>
                    <a:pt x="0" y="531741"/>
                  </a:cubicBezTo>
                  <a:cubicBezTo>
                    <a:pt x="4639" y="538989"/>
                    <a:pt x="8118" y="544498"/>
                    <a:pt x="11597" y="550007"/>
                  </a:cubicBezTo>
                  <a:cubicBezTo>
                    <a:pt x="23485" y="546237"/>
                    <a:pt x="33632" y="543048"/>
                    <a:pt x="43780" y="540149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CB17581-30BF-4D63-A2C2-FD8A548D7B86}"/>
                </a:ext>
              </a:extLst>
            </p:cNvPr>
            <p:cNvSpPr/>
            <p:nvPr/>
          </p:nvSpPr>
          <p:spPr>
            <a:xfrm>
              <a:off x="7240382" y="3356177"/>
              <a:ext cx="241805" cy="329367"/>
            </a:xfrm>
            <a:custGeom>
              <a:avLst/>
              <a:gdLst>
                <a:gd name="connsiteX0" fmla="*/ 31603 w 241805"/>
                <a:gd name="connsiteY0" fmla="*/ 321683 h 329367"/>
                <a:gd name="connsiteX1" fmla="*/ 62916 w 241805"/>
                <a:gd name="connsiteY1" fmla="*/ 277033 h 329367"/>
                <a:gd name="connsiteX2" fmla="*/ 120323 w 241805"/>
                <a:gd name="connsiteY2" fmla="*/ 187153 h 329367"/>
                <a:gd name="connsiteX3" fmla="*/ 164393 w 241805"/>
                <a:gd name="connsiteY3" fmla="*/ 129746 h 329367"/>
                <a:gd name="connsiteX4" fmla="*/ 241806 w 241805"/>
                <a:gd name="connsiteY4" fmla="*/ 21600 h 329367"/>
                <a:gd name="connsiteX5" fmla="*/ 206144 w 241805"/>
                <a:gd name="connsiteY5" fmla="*/ 2465 h 329367"/>
                <a:gd name="connsiteX6" fmla="*/ 188748 w 241805"/>
                <a:gd name="connsiteY6" fmla="*/ 9133 h 329367"/>
                <a:gd name="connsiteX7" fmla="*/ 71034 w 241805"/>
                <a:gd name="connsiteY7" fmla="*/ 217886 h 329367"/>
                <a:gd name="connsiteX8" fmla="*/ 0 w 241805"/>
                <a:gd name="connsiteY8" fmla="*/ 322263 h 329367"/>
                <a:gd name="connsiteX9" fmla="*/ 31603 w 241805"/>
                <a:gd name="connsiteY9" fmla="*/ 321683 h 32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805" h="329367">
                  <a:moveTo>
                    <a:pt x="31603" y="321683"/>
                  </a:moveTo>
                  <a:cubicBezTo>
                    <a:pt x="43200" y="307766"/>
                    <a:pt x="53058" y="292110"/>
                    <a:pt x="62916" y="277033"/>
                  </a:cubicBezTo>
                  <a:cubicBezTo>
                    <a:pt x="82342" y="247170"/>
                    <a:pt x="100318" y="216437"/>
                    <a:pt x="120323" y="187153"/>
                  </a:cubicBezTo>
                  <a:cubicBezTo>
                    <a:pt x="133950" y="167148"/>
                    <a:pt x="150186" y="149172"/>
                    <a:pt x="164393" y="129746"/>
                  </a:cubicBezTo>
                  <a:cubicBezTo>
                    <a:pt x="189907" y="94664"/>
                    <a:pt x="214842" y="59292"/>
                    <a:pt x="241806" y="21600"/>
                  </a:cubicBezTo>
                  <a:cubicBezTo>
                    <a:pt x="227309" y="13772"/>
                    <a:pt x="216581" y="8263"/>
                    <a:pt x="206144" y="2465"/>
                  </a:cubicBezTo>
                  <a:cubicBezTo>
                    <a:pt x="197736" y="-2174"/>
                    <a:pt x="192807" y="-435"/>
                    <a:pt x="188748" y="9133"/>
                  </a:cubicBezTo>
                  <a:cubicBezTo>
                    <a:pt x="156855" y="83066"/>
                    <a:pt x="115394" y="151201"/>
                    <a:pt x="71034" y="217886"/>
                  </a:cubicBezTo>
                  <a:cubicBezTo>
                    <a:pt x="47839" y="252678"/>
                    <a:pt x="24065" y="287181"/>
                    <a:pt x="0" y="322263"/>
                  </a:cubicBezTo>
                  <a:cubicBezTo>
                    <a:pt x="11597" y="331831"/>
                    <a:pt x="23195" y="331831"/>
                    <a:pt x="31603" y="32168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D1B65AD-5D09-4C9B-8901-EBC28F6DFC1F}"/>
                </a:ext>
              </a:extLst>
            </p:cNvPr>
            <p:cNvSpPr/>
            <p:nvPr/>
          </p:nvSpPr>
          <p:spPr>
            <a:xfrm>
              <a:off x="7152532" y="3278715"/>
              <a:ext cx="24613" cy="126025"/>
            </a:xfrm>
            <a:custGeom>
              <a:avLst/>
              <a:gdLst>
                <a:gd name="connsiteX0" fmla="*/ 24355 w 24613"/>
                <a:gd name="connsiteY0" fmla="*/ 1643 h 126025"/>
                <a:gd name="connsiteX1" fmla="*/ 4639 w 24613"/>
                <a:gd name="connsiteY1" fmla="*/ 18170 h 126025"/>
                <a:gd name="connsiteX2" fmla="*/ 0 w 24613"/>
                <a:gd name="connsiteY2" fmla="*/ 126026 h 126025"/>
                <a:gd name="connsiteX3" fmla="*/ 23775 w 24613"/>
                <a:gd name="connsiteY3" fmla="*/ 95003 h 126025"/>
                <a:gd name="connsiteX4" fmla="*/ 24355 w 24613"/>
                <a:gd name="connsiteY4" fmla="*/ 1643 h 12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13" h="126025">
                  <a:moveTo>
                    <a:pt x="24355" y="1643"/>
                  </a:moveTo>
                  <a:cubicBezTo>
                    <a:pt x="7828" y="-1836"/>
                    <a:pt x="5799" y="-1256"/>
                    <a:pt x="4639" y="18170"/>
                  </a:cubicBezTo>
                  <a:cubicBezTo>
                    <a:pt x="2319" y="54122"/>
                    <a:pt x="1450" y="90074"/>
                    <a:pt x="0" y="126026"/>
                  </a:cubicBezTo>
                  <a:cubicBezTo>
                    <a:pt x="15077" y="124576"/>
                    <a:pt x="22905" y="116748"/>
                    <a:pt x="23775" y="95003"/>
                  </a:cubicBezTo>
                  <a:cubicBezTo>
                    <a:pt x="25224" y="63690"/>
                    <a:pt x="24355" y="32667"/>
                    <a:pt x="24355" y="164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C6DF32E-30BF-45A7-B287-6805260F72B5}"/>
                </a:ext>
              </a:extLst>
            </p:cNvPr>
            <p:cNvSpPr/>
            <p:nvPr/>
          </p:nvSpPr>
          <p:spPr>
            <a:xfrm>
              <a:off x="7446710" y="3318430"/>
              <a:ext cx="66430" cy="59636"/>
            </a:xfrm>
            <a:custGeom>
              <a:avLst/>
              <a:gdLst>
                <a:gd name="connsiteX0" fmla="*/ 55484 w 66430"/>
                <a:gd name="connsiteY0" fmla="*/ 13537 h 59636"/>
                <a:gd name="connsiteX1" fmla="*/ 11704 w 66430"/>
                <a:gd name="connsiteY1" fmla="*/ 1070 h 59636"/>
                <a:gd name="connsiteX2" fmla="*/ 107 w 66430"/>
                <a:gd name="connsiteY2" fmla="*/ 14697 h 59636"/>
                <a:gd name="connsiteX3" fmla="*/ 7355 w 66430"/>
                <a:gd name="connsiteY3" fmla="*/ 23975 h 59636"/>
                <a:gd name="connsiteX4" fmla="*/ 63022 w 66430"/>
                <a:gd name="connsiteY4" fmla="*/ 59637 h 59636"/>
                <a:gd name="connsiteX5" fmla="*/ 55484 w 66430"/>
                <a:gd name="connsiteY5" fmla="*/ 13537 h 59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430" h="59636">
                  <a:moveTo>
                    <a:pt x="55484" y="13537"/>
                  </a:moveTo>
                  <a:cubicBezTo>
                    <a:pt x="43597" y="-90"/>
                    <a:pt x="27650" y="-1540"/>
                    <a:pt x="11704" y="1070"/>
                  </a:cubicBezTo>
                  <a:cubicBezTo>
                    <a:pt x="7065" y="1940"/>
                    <a:pt x="2716" y="9188"/>
                    <a:pt x="107" y="14697"/>
                  </a:cubicBezTo>
                  <a:cubicBezTo>
                    <a:pt x="-763" y="16146"/>
                    <a:pt x="3876" y="21945"/>
                    <a:pt x="7355" y="23975"/>
                  </a:cubicBezTo>
                  <a:cubicBezTo>
                    <a:pt x="25331" y="35862"/>
                    <a:pt x="43597" y="47459"/>
                    <a:pt x="63022" y="59637"/>
                  </a:cubicBezTo>
                  <a:cubicBezTo>
                    <a:pt x="69401" y="41371"/>
                    <a:pt x="66792" y="26584"/>
                    <a:pt x="55484" y="13537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7AFB66B-557F-4F5C-AA65-5F581D0E73DE}"/>
                </a:ext>
              </a:extLst>
            </p:cNvPr>
            <p:cNvSpPr/>
            <p:nvPr/>
          </p:nvSpPr>
          <p:spPr>
            <a:xfrm>
              <a:off x="7116870" y="3293342"/>
              <a:ext cx="21745" cy="118937"/>
            </a:xfrm>
            <a:custGeom>
              <a:avLst/>
              <a:gdLst>
                <a:gd name="connsiteX0" fmla="*/ 21745 w 21745"/>
                <a:gd name="connsiteY0" fmla="*/ 64 h 118937"/>
                <a:gd name="connsiteX1" fmla="*/ 0 w 21745"/>
                <a:gd name="connsiteY1" fmla="*/ 16880 h 118937"/>
                <a:gd name="connsiteX2" fmla="*/ 2609 w 21745"/>
                <a:gd name="connsiteY2" fmla="*/ 118937 h 118937"/>
                <a:gd name="connsiteX3" fmla="*/ 17976 w 21745"/>
                <a:gd name="connsiteY3" fmla="*/ 98642 h 118937"/>
                <a:gd name="connsiteX4" fmla="*/ 18266 w 21745"/>
                <a:gd name="connsiteY4" fmla="*/ 69648 h 118937"/>
                <a:gd name="connsiteX5" fmla="*/ 21745 w 21745"/>
                <a:gd name="connsiteY5" fmla="*/ 64 h 11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45" h="118937">
                  <a:moveTo>
                    <a:pt x="21745" y="64"/>
                  </a:moveTo>
                  <a:cubicBezTo>
                    <a:pt x="5219" y="-806"/>
                    <a:pt x="0" y="7312"/>
                    <a:pt x="0" y="16880"/>
                  </a:cubicBezTo>
                  <a:cubicBezTo>
                    <a:pt x="0" y="50803"/>
                    <a:pt x="1450" y="84725"/>
                    <a:pt x="2609" y="118937"/>
                  </a:cubicBezTo>
                  <a:cubicBezTo>
                    <a:pt x="19136" y="113139"/>
                    <a:pt x="18846" y="113139"/>
                    <a:pt x="17976" y="98642"/>
                  </a:cubicBezTo>
                  <a:cubicBezTo>
                    <a:pt x="17396" y="89074"/>
                    <a:pt x="17976" y="79216"/>
                    <a:pt x="18266" y="69648"/>
                  </a:cubicBezTo>
                  <a:cubicBezTo>
                    <a:pt x="19426" y="47034"/>
                    <a:pt x="20585" y="24129"/>
                    <a:pt x="21745" y="64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60D0366-C8D4-45F7-8BEA-7004C23BD3AC}"/>
                </a:ext>
              </a:extLst>
            </p:cNvPr>
            <p:cNvSpPr/>
            <p:nvPr/>
          </p:nvSpPr>
          <p:spPr>
            <a:xfrm>
              <a:off x="7211990" y="3295725"/>
              <a:ext cx="43839" cy="133370"/>
            </a:xfrm>
            <a:custGeom>
              <a:avLst/>
              <a:gdLst>
                <a:gd name="connsiteX0" fmla="*/ 15056 w 43839"/>
                <a:gd name="connsiteY0" fmla="*/ 117424 h 133370"/>
                <a:gd name="connsiteX1" fmla="*/ 30132 w 43839"/>
                <a:gd name="connsiteY1" fmla="*/ 55957 h 133370"/>
                <a:gd name="connsiteX2" fmla="*/ 42600 w 43839"/>
                <a:gd name="connsiteY2" fmla="*/ 20585 h 133370"/>
                <a:gd name="connsiteX3" fmla="*/ 29263 w 43839"/>
                <a:gd name="connsiteY3" fmla="*/ 0 h 133370"/>
                <a:gd name="connsiteX4" fmla="*/ 269 w 43839"/>
                <a:gd name="connsiteY4" fmla="*/ 133370 h 133370"/>
                <a:gd name="connsiteX5" fmla="*/ 15056 w 43839"/>
                <a:gd name="connsiteY5" fmla="*/ 117424 h 13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39" h="133370">
                  <a:moveTo>
                    <a:pt x="15056" y="117424"/>
                  </a:moveTo>
                  <a:cubicBezTo>
                    <a:pt x="19985" y="96838"/>
                    <a:pt x="24624" y="76253"/>
                    <a:pt x="30132" y="55957"/>
                  </a:cubicBezTo>
                  <a:cubicBezTo>
                    <a:pt x="33322" y="43780"/>
                    <a:pt x="38540" y="32473"/>
                    <a:pt x="42600" y="20585"/>
                  </a:cubicBezTo>
                  <a:cubicBezTo>
                    <a:pt x="46369" y="9568"/>
                    <a:pt x="41440" y="3479"/>
                    <a:pt x="29263" y="0"/>
                  </a:cubicBezTo>
                  <a:cubicBezTo>
                    <a:pt x="23174" y="45520"/>
                    <a:pt x="-2920" y="85821"/>
                    <a:pt x="269" y="133370"/>
                  </a:cubicBezTo>
                  <a:cubicBezTo>
                    <a:pt x="13606" y="133370"/>
                    <a:pt x="13316" y="124962"/>
                    <a:pt x="15056" y="117424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C841C9B-B5BD-4063-BC3D-271F73E9BFCC}"/>
                </a:ext>
              </a:extLst>
            </p:cNvPr>
            <p:cNvSpPr/>
            <p:nvPr/>
          </p:nvSpPr>
          <p:spPr>
            <a:xfrm>
              <a:off x="7470591" y="3169024"/>
              <a:ext cx="22058" cy="104520"/>
            </a:xfrm>
            <a:custGeom>
              <a:avLst/>
              <a:gdLst>
                <a:gd name="connsiteX0" fmla="*/ 14787 w 22058"/>
                <a:gd name="connsiteY0" fmla="*/ 90750 h 104520"/>
                <a:gd name="connsiteX1" fmla="*/ 21455 w 22058"/>
                <a:gd name="connsiteY1" fmla="*/ 49579 h 104520"/>
                <a:gd name="connsiteX2" fmla="*/ 21745 w 22058"/>
                <a:gd name="connsiteY2" fmla="*/ 0 h 104520"/>
                <a:gd name="connsiteX3" fmla="*/ 1740 w 22058"/>
                <a:gd name="connsiteY3" fmla="*/ 16816 h 104520"/>
                <a:gd name="connsiteX4" fmla="*/ 0 w 22058"/>
                <a:gd name="connsiteY4" fmla="*/ 104377 h 104520"/>
                <a:gd name="connsiteX5" fmla="*/ 14787 w 22058"/>
                <a:gd name="connsiteY5" fmla="*/ 90750 h 10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58" h="104520">
                  <a:moveTo>
                    <a:pt x="14787" y="90750"/>
                  </a:moveTo>
                  <a:cubicBezTo>
                    <a:pt x="15946" y="76833"/>
                    <a:pt x="20585" y="63496"/>
                    <a:pt x="21455" y="49579"/>
                  </a:cubicBezTo>
                  <a:cubicBezTo>
                    <a:pt x="22615" y="33343"/>
                    <a:pt x="21745" y="16816"/>
                    <a:pt x="21745" y="0"/>
                  </a:cubicBezTo>
                  <a:cubicBezTo>
                    <a:pt x="8118" y="1450"/>
                    <a:pt x="2030" y="6379"/>
                    <a:pt x="1740" y="16816"/>
                  </a:cubicBezTo>
                  <a:cubicBezTo>
                    <a:pt x="1160" y="45520"/>
                    <a:pt x="580" y="74513"/>
                    <a:pt x="0" y="104377"/>
                  </a:cubicBezTo>
                  <a:cubicBezTo>
                    <a:pt x="8408" y="105247"/>
                    <a:pt x="13627" y="102347"/>
                    <a:pt x="14787" y="90750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19F24EC-202B-4361-8EF7-6504D4E64490}"/>
                </a:ext>
              </a:extLst>
            </p:cNvPr>
            <p:cNvSpPr/>
            <p:nvPr/>
          </p:nvSpPr>
          <p:spPr>
            <a:xfrm>
              <a:off x="7187034" y="3284882"/>
              <a:ext cx="32934" cy="124498"/>
            </a:xfrm>
            <a:custGeom>
              <a:avLst/>
              <a:gdLst>
                <a:gd name="connsiteX0" fmla="*/ 31893 w 32934"/>
                <a:gd name="connsiteY0" fmla="*/ 22151 h 124498"/>
                <a:gd name="connsiteX1" fmla="*/ 15946 w 32934"/>
                <a:gd name="connsiteY1" fmla="*/ 116 h 124498"/>
                <a:gd name="connsiteX2" fmla="*/ 0 w 32934"/>
                <a:gd name="connsiteY2" fmla="*/ 123049 h 124498"/>
                <a:gd name="connsiteX3" fmla="*/ 4349 w 32934"/>
                <a:gd name="connsiteY3" fmla="*/ 124498 h 124498"/>
                <a:gd name="connsiteX4" fmla="*/ 15077 w 32934"/>
                <a:gd name="connsiteY4" fmla="*/ 105073 h 124498"/>
                <a:gd name="connsiteX5" fmla="*/ 18846 w 32934"/>
                <a:gd name="connsiteY5" fmla="*/ 83907 h 124498"/>
                <a:gd name="connsiteX6" fmla="*/ 31893 w 32934"/>
                <a:gd name="connsiteY6" fmla="*/ 22151 h 12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34" h="124498">
                  <a:moveTo>
                    <a:pt x="31893" y="22151"/>
                  </a:moveTo>
                  <a:cubicBezTo>
                    <a:pt x="35372" y="6495"/>
                    <a:pt x="30153" y="-1044"/>
                    <a:pt x="15946" y="116"/>
                  </a:cubicBezTo>
                  <a:cubicBezTo>
                    <a:pt x="10728" y="40997"/>
                    <a:pt x="5219" y="82168"/>
                    <a:pt x="0" y="123049"/>
                  </a:cubicBezTo>
                  <a:cubicBezTo>
                    <a:pt x="1450" y="123629"/>
                    <a:pt x="2899" y="123918"/>
                    <a:pt x="4349" y="124498"/>
                  </a:cubicBezTo>
                  <a:cubicBezTo>
                    <a:pt x="8118" y="118120"/>
                    <a:pt x="12467" y="112031"/>
                    <a:pt x="15077" y="105073"/>
                  </a:cubicBezTo>
                  <a:cubicBezTo>
                    <a:pt x="17396" y="98404"/>
                    <a:pt x="17396" y="90866"/>
                    <a:pt x="18846" y="83907"/>
                  </a:cubicBezTo>
                  <a:cubicBezTo>
                    <a:pt x="23195" y="63322"/>
                    <a:pt x="27544" y="42737"/>
                    <a:pt x="31893" y="22151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2FC1D6E-48CD-4680-8404-888E84E897B1}"/>
                </a:ext>
              </a:extLst>
            </p:cNvPr>
            <p:cNvSpPr/>
            <p:nvPr/>
          </p:nvSpPr>
          <p:spPr>
            <a:xfrm>
              <a:off x="7528964" y="3148728"/>
              <a:ext cx="36450" cy="135689"/>
            </a:xfrm>
            <a:custGeom>
              <a:avLst/>
              <a:gdLst>
                <a:gd name="connsiteX0" fmla="*/ 36435 w 36450"/>
                <a:gd name="connsiteY0" fmla="*/ 7828 h 135689"/>
                <a:gd name="connsiteX1" fmla="*/ 30637 w 36450"/>
                <a:gd name="connsiteY1" fmla="*/ 0 h 135689"/>
                <a:gd name="connsiteX2" fmla="*/ 25128 w 36450"/>
                <a:gd name="connsiteY2" fmla="*/ 8118 h 135689"/>
                <a:gd name="connsiteX3" fmla="*/ 10921 w 36450"/>
                <a:gd name="connsiteY3" fmla="*/ 71034 h 135689"/>
                <a:gd name="connsiteX4" fmla="*/ 193 w 36450"/>
                <a:gd name="connsiteY4" fmla="*/ 111335 h 135689"/>
                <a:gd name="connsiteX5" fmla="*/ 5412 w 36450"/>
                <a:gd name="connsiteY5" fmla="*/ 135690 h 135689"/>
                <a:gd name="connsiteX6" fmla="*/ 8312 w 36450"/>
                <a:gd name="connsiteY6" fmla="*/ 133370 h 135689"/>
                <a:gd name="connsiteX7" fmla="*/ 31506 w 36450"/>
                <a:gd name="connsiteY7" fmla="*/ 44650 h 135689"/>
                <a:gd name="connsiteX8" fmla="*/ 36435 w 36450"/>
                <a:gd name="connsiteY8" fmla="*/ 7828 h 1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50" h="135689">
                  <a:moveTo>
                    <a:pt x="36435" y="7828"/>
                  </a:moveTo>
                  <a:cubicBezTo>
                    <a:pt x="36725" y="5509"/>
                    <a:pt x="32666" y="2609"/>
                    <a:pt x="30637" y="0"/>
                  </a:cubicBezTo>
                  <a:cubicBezTo>
                    <a:pt x="28607" y="2609"/>
                    <a:pt x="25708" y="5219"/>
                    <a:pt x="25128" y="8118"/>
                  </a:cubicBezTo>
                  <a:cubicBezTo>
                    <a:pt x="20199" y="28993"/>
                    <a:pt x="15850" y="50159"/>
                    <a:pt x="10921" y="71034"/>
                  </a:cubicBezTo>
                  <a:cubicBezTo>
                    <a:pt x="7732" y="84661"/>
                    <a:pt x="2223" y="97708"/>
                    <a:pt x="193" y="111335"/>
                  </a:cubicBezTo>
                  <a:cubicBezTo>
                    <a:pt x="-966" y="119163"/>
                    <a:pt x="3383" y="127571"/>
                    <a:pt x="5412" y="135690"/>
                  </a:cubicBezTo>
                  <a:cubicBezTo>
                    <a:pt x="6282" y="134820"/>
                    <a:pt x="7442" y="134240"/>
                    <a:pt x="8312" y="133370"/>
                  </a:cubicBezTo>
                  <a:cubicBezTo>
                    <a:pt x="16140" y="103797"/>
                    <a:pt x="24258" y="74513"/>
                    <a:pt x="31506" y="44650"/>
                  </a:cubicBezTo>
                  <a:cubicBezTo>
                    <a:pt x="34406" y="32763"/>
                    <a:pt x="35566" y="20006"/>
                    <a:pt x="36435" y="7828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792946D-69A7-4370-B791-5FC8B1784D45}"/>
                </a:ext>
              </a:extLst>
            </p:cNvPr>
            <p:cNvSpPr/>
            <p:nvPr/>
          </p:nvSpPr>
          <p:spPr>
            <a:xfrm>
              <a:off x="7501904" y="3157426"/>
              <a:ext cx="27556" cy="106406"/>
            </a:xfrm>
            <a:custGeom>
              <a:avLst/>
              <a:gdLst>
                <a:gd name="connsiteX0" fmla="*/ 22035 w 27556"/>
                <a:gd name="connsiteY0" fmla="*/ 75093 h 106406"/>
                <a:gd name="connsiteX1" fmla="*/ 27544 w 27556"/>
                <a:gd name="connsiteY1" fmla="*/ 8988 h 106406"/>
                <a:gd name="connsiteX2" fmla="*/ 19426 w 27556"/>
                <a:gd name="connsiteY2" fmla="*/ 0 h 106406"/>
                <a:gd name="connsiteX3" fmla="*/ 0 w 27556"/>
                <a:gd name="connsiteY3" fmla="*/ 104956 h 106406"/>
                <a:gd name="connsiteX4" fmla="*/ 5509 w 27556"/>
                <a:gd name="connsiteY4" fmla="*/ 106406 h 106406"/>
                <a:gd name="connsiteX5" fmla="*/ 22035 w 27556"/>
                <a:gd name="connsiteY5" fmla="*/ 75093 h 10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56" h="106406">
                  <a:moveTo>
                    <a:pt x="22035" y="75093"/>
                  </a:moveTo>
                  <a:cubicBezTo>
                    <a:pt x="24934" y="53058"/>
                    <a:pt x="26384" y="31023"/>
                    <a:pt x="27544" y="8988"/>
                  </a:cubicBezTo>
                  <a:cubicBezTo>
                    <a:pt x="27834" y="6379"/>
                    <a:pt x="22905" y="3479"/>
                    <a:pt x="19426" y="0"/>
                  </a:cubicBezTo>
                  <a:cubicBezTo>
                    <a:pt x="12467" y="37402"/>
                    <a:pt x="6089" y="71324"/>
                    <a:pt x="0" y="104956"/>
                  </a:cubicBezTo>
                  <a:cubicBezTo>
                    <a:pt x="1740" y="105536"/>
                    <a:pt x="3769" y="106116"/>
                    <a:pt x="5509" y="106406"/>
                  </a:cubicBezTo>
                  <a:cubicBezTo>
                    <a:pt x="17396" y="99738"/>
                    <a:pt x="20295" y="87271"/>
                    <a:pt x="22035" y="7509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E4AFC9D-3A82-4358-B6C9-634D4FF68EC0}"/>
                </a:ext>
              </a:extLst>
            </p:cNvPr>
            <p:cNvSpPr/>
            <p:nvPr/>
          </p:nvSpPr>
          <p:spPr>
            <a:xfrm>
              <a:off x="7133397" y="3457710"/>
              <a:ext cx="43668" cy="52856"/>
            </a:xfrm>
            <a:custGeom>
              <a:avLst/>
              <a:gdLst>
                <a:gd name="connsiteX0" fmla="*/ 39141 w 43668"/>
                <a:gd name="connsiteY0" fmla="*/ 52857 h 52856"/>
                <a:gd name="connsiteX1" fmla="*/ 35952 w 43668"/>
                <a:gd name="connsiteY1" fmla="*/ 15745 h 52856"/>
                <a:gd name="connsiteX2" fmla="*/ 0 w 43668"/>
                <a:gd name="connsiteY2" fmla="*/ 1248 h 52856"/>
                <a:gd name="connsiteX3" fmla="*/ 39141 w 43668"/>
                <a:gd name="connsiteY3" fmla="*/ 52857 h 5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68" h="52856">
                  <a:moveTo>
                    <a:pt x="39141" y="52857"/>
                  </a:moveTo>
                  <a:cubicBezTo>
                    <a:pt x="46390" y="38940"/>
                    <a:pt x="44650" y="26763"/>
                    <a:pt x="35952" y="15745"/>
                  </a:cubicBezTo>
                  <a:cubicBezTo>
                    <a:pt x="26964" y="4438"/>
                    <a:pt x="15656" y="-3101"/>
                    <a:pt x="0" y="1248"/>
                  </a:cubicBezTo>
                  <a:cubicBezTo>
                    <a:pt x="2319" y="17195"/>
                    <a:pt x="15656" y="34591"/>
                    <a:pt x="39141" y="52857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7A9DF99-54E8-4AB2-9169-28E256B51224}"/>
                </a:ext>
              </a:extLst>
            </p:cNvPr>
            <p:cNvSpPr/>
            <p:nvPr/>
          </p:nvSpPr>
          <p:spPr>
            <a:xfrm>
              <a:off x="7408835" y="3219473"/>
              <a:ext cx="40445" cy="69874"/>
            </a:xfrm>
            <a:custGeom>
              <a:avLst/>
              <a:gdLst>
                <a:gd name="connsiteX0" fmla="*/ 0 w 40445"/>
                <a:gd name="connsiteY0" fmla="*/ 0 h 69874"/>
                <a:gd name="connsiteX1" fmla="*/ 36822 w 40445"/>
                <a:gd name="connsiteY1" fmla="*/ 69874 h 69874"/>
                <a:gd name="connsiteX2" fmla="*/ 0 w 40445"/>
                <a:gd name="connsiteY2" fmla="*/ 0 h 6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45" h="69874">
                  <a:moveTo>
                    <a:pt x="0" y="0"/>
                  </a:moveTo>
                  <a:cubicBezTo>
                    <a:pt x="11887" y="22615"/>
                    <a:pt x="23485" y="44940"/>
                    <a:pt x="36822" y="69874"/>
                  </a:cubicBezTo>
                  <a:cubicBezTo>
                    <a:pt x="48129" y="39141"/>
                    <a:pt x="32183" y="7248"/>
                    <a:pt x="0" y="0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3583F2-EE1E-4C3A-BB32-A8887FBC660E}"/>
                </a:ext>
              </a:extLst>
            </p:cNvPr>
            <p:cNvSpPr/>
            <p:nvPr/>
          </p:nvSpPr>
          <p:spPr>
            <a:xfrm>
              <a:off x="7087366" y="3344725"/>
              <a:ext cx="20565" cy="74513"/>
            </a:xfrm>
            <a:custGeom>
              <a:avLst/>
              <a:gdLst>
                <a:gd name="connsiteX0" fmla="*/ 14427 w 20565"/>
                <a:gd name="connsiteY0" fmla="*/ 74513 h 74513"/>
                <a:gd name="connsiteX1" fmla="*/ 15587 w 20565"/>
                <a:gd name="connsiteY1" fmla="*/ 0 h 74513"/>
                <a:gd name="connsiteX2" fmla="*/ 14427 w 20565"/>
                <a:gd name="connsiteY2" fmla="*/ 74513 h 7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65" h="74513">
                  <a:moveTo>
                    <a:pt x="14427" y="74513"/>
                  </a:moveTo>
                  <a:cubicBezTo>
                    <a:pt x="22256" y="49579"/>
                    <a:pt x="22546" y="25804"/>
                    <a:pt x="15587" y="0"/>
                  </a:cubicBezTo>
                  <a:cubicBezTo>
                    <a:pt x="-4998" y="13337"/>
                    <a:pt x="-4998" y="48999"/>
                    <a:pt x="14427" y="7451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C8B2481-4F68-43F2-87DF-C2661CA8CC7F}"/>
                </a:ext>
              </a:extLst>
            </p:cNvPr>
            <p:cNvSpPr/>
            <p:nvPr/>
          </p:nvSpPr>
          <p:spPr>
            <a:xfrm>
              <a:off x="7485068" y="3284186"/>
              <a:ext cx="39741" cy="26596"/>
            </a:xfrm>
            <a:custGeom>
              <a:avLst/>
              <a:gdLst>
                <a:gd name="connsiteX0" fmla="*/ 11038 w 39741"/>
                <a:gd name="connsiteY0" fmla="*/ 232 h 26596"/>
                <a:gd name="connsiteX1" fmla="*/ 20 w 39741"/>
                <a:gd name="connsiteY1" fmla="*/ 8060 h 26596"/>
                <a:gd name="connsiteX2" fmla="*/ 6399 w 39741"/>
                <a:gd name="connsiteY2" fmla="*/ 22267 h 26596"/>
                <a:gd name="connsiteX3" fmla="*/ 39741 w 39741"/>
                <a:gd name="connsiteY3" fmla="*/ 19657 h 26596"/>
                <a:gd name="connsiteX4" fmla="*/ 11038 w 39741"/>
                <a:gd name="connsiteY4" fmla="*/ 232 h 2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41" h="26596">
                  <a:moveTo>
                    <a:pt x="11038" y="232"/>
                  </a:moveTo>
                  <a:cubicBezTo>
                    <a:pt x="6978" y="811"/>
                    <a:pt x="310" y="5160"/>
                    <a:pt x="20" y="8060"/>
                  </a:cubicBezTo>
                  <a:cubicBezTo>
                    <a:pt x="-270" y="12699"/>
                    <a:pt x="2629" y="19657"/>
                    <a:pt x="6399" y="22267"/>
                  </a:cubicBezTo>
                  <a:cubicBezTo>
                    <a:pt x="16836" y="28935"/>
                    <a:pt x="28144" y="27776"/>
                    <a:pt x="39741" y="19657"/>
                  </a:cubicBezTo>
                  <a:cubicBezTo>
                    <a:pt x="35102" y="4001"/>
                    <a:pt x="24664" y="-1218"/>
                    <a:pt x="11038" y="232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9A2A4FF-0614-42FF-8694-1C70A83DC5B1}"/>
                </a:ext>
              </a:extLst>
            </p:cNvPr>
            <p:cNvSpPr/>
            <p:nvPr/>
          </p:nvSpPr>
          <p:spPr>
            <a:xfrm>
              <a:off x="7150704" y="3419818"/>
              <a:ext cx="28570" cy="37981"/>
            </a:xfrm>
            <a:custGeom>
              <a:avLst/>
              <a:gdLst>
                <a:gd name="connsiteX0" fmla="*/ 1538 w 28570"/>
                <a:gd name="connsiteY0" fmla="*/ 0 h 37981"/>
                <a:gd name="connsiteX1" fmla="*/ 25023 w 28570"/>
                <a:gd name="connsiteY1" fmla="*/ 37982 h 37981"/>
                <a:gd name="connsiteX2" fmla="*/ 1538 w 28570"/>
                <a:gd name="connsiteY2" fmla="*/ 0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0" h="37981">
                  <a:moveTo>
                    <a:pt x="1538" y="0"/>
                  </a:moveTo>
                  <a:cubicBezTo>
                    <a:pt x="-3681" y="18846"/>
                    <a:pt x="4438" y="31893"/>
                    <a:pt x="25023" y="37982"/>
                  </a:cubicBezTo>
                  <a:cubicBezTo>
                    <a:pt x="34591" y="18266"/>
                    <a:pt x="24153" y="1450"/>
                    <a:pt x="1538" y="0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0818B32-716D-4462-A392-D83445A2AD5E}"/>
                </a:ext>
              </a:extLst>
            </p:cNvPr>
            <p:cNvSpPr/>
            <p:nvPr/>
          </p:nvSpPr>
          <p:spPr>
            <a:xfrm>
              <a:off x="7440699" y="3180042"/>
              <a:ext cx="20736" cy="53637"/>
            </a:xfrm>
            <a:custGeom>
              <a:avLst/>
              <a:gdLst>
                <a:gd name="connsiteX0" fmla="*/ 19165 w 20736"/>
                <a:gd name="connsiteY0" fmla="*/ 53638 h 53637"/>
                <a:gd name="connsiteX1" fmla="*/ 11046 w 20736"/>
                <a:gd name="connsiteY1" fmla="*/ 0 h 53637"/>
                <a:gd name="connsiteX2" fmla="*/ 19165 w 20736"/>
                <a:gd name="connsiteY2" fmla="*/ 53638 h 5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36" h="53637">
                  <a:moveTo>
                    <a:pt x="19165" y="53638"/>
                  </a:moveTo>
                  <a:cubicBezTo>
                    <a:pt x="21774" y="33343"/>
                    <a:pt x="22354" y="15656"/>
                    <a:pt x="11046" y="0"/>
                  </a:cubicBezTo>
                  <a:cubicBezTo>
                    <a:pt x="-6350" y="8988"/>
                    <a:pt x="-2870" y="35372"/>
                    <a:pt x="19165" y="53638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D266F31-AE9A-4075-8FBF-124D39B5E387}"/>
                </a:ext>
              </a:extLst>
            </p:cNvPr>
            <p:cNvSpPr/>
            <p:nvPr/>
          </p:nvSpPr>
          <p:spPr>
            <a:xfrm>
              <a:off x="7110102" y="3425037"/>
              <a:ext cx="26773" cy="27253"/>
            </a:xfrm>
            <a:custGeom>
              <a:avLst/>
              <a:gdLst>
                <a:gd name="connsiteX0" fmla="*/ 679 w 26773"/>
                <a:gd name="connsiteY0" fmla="*/ 27254 h 27253"/>
                <a:gd name="connsiteX1" fmla="*/ 26774 w 26773"/>
                <a:gd name="connsiteY1" fmla="*/ 17396 h 27253"/>
                <a:gd name="connsiteX2" fmla="*/ 20975 w 26773"/>
                <a:gd name="connsiteY2" fmla="*/ 0 h 27253"/>
                <a:gd name="connsiteX3" fmla="*/ 679 w 26773"/>
                <a:gd name="connsiteY3" fmla="*/ 27254 h 2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73" h="27253">
                  <a:moveTo>
                    <a:pt x="679" y="27254"/>
                  </a:moveTo>
                  <a:cubicBezTo>
                    <a:pt x="9957" y="23775"/>
                    <a:pt x="18076" y="20585"/>
                    <a:pt x="26774" y="17396"/>
                  </a:cubicBezTo>
                  <a:cubicBezTo>
                    <a:pt x="24454" y="10438"/>
                    <a:pt x="22714" y="5219"/>
                    <a:pt x="20975" y="0"/>
                  </a:cubicBezTo>
                  <a:cubicBezTo>
                    <a:pt x="-1060" y="5799"/>
                    <a:pt x="-1060" y="5799"/>
                    <a:pt x="679" y="27254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B193DFCB-BB77-4B30-B09B-A688E5754BA0}"/>
                </a:ext>
              </a:extLst>
            </p:cNvPr>
            <p:cNvSpPr/>
            <p:nvPr/>
          </p:nvSpPr>
          <p:spPr>
            <a:xfrm>
              <a:off x="7185295" y="3462148"/>
              <a:ext cx="20036" cy="30733"/>
            </a:xfrm>
            <a:custGeom>
              <a:avLst/>
              <a:gdLst>
                <a:gd name="connsiteX0" fmla="*/ 0 w 20036"/>
                <a:gd name="connsiteY0" fmla="*/ 8408 h 30733"/>
                <a:gd name="connsiteX1" fmla="*/ 9278 w 20036"/>
                <a:gd name="connsiteY1" fmla="*/ 30733 h 30733"/>
                <a:gd name="connsiteX2" fmla="*/ 11597 w 20036"/>
                <a:gd name="connsiteY2" fmla="*/ 0 h 30733"/>
                <a:gd name="connsiteX3" fmla="*/ 0 w 20036"/>
                <a:gd name="connsiteY3" fmla="*/ 8408 h 3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6" h="30733">
                  <a:moveTo>
                    <a:pt x="0" y="8408"/>
                  </a:moveTo>
                  <a:cubicBezTo>
                    <a:pt x="3479" y="16816"/>
                    <a:pt x="6379" y="23775"/>
                    <a:pt x="9278" y="30733"/>
                  </a:cubicBezTo>
                  <a:cubicBezTo>
                    <a:pt x="22905" y="24934"/>
                    <a:pt x="23485" y="17106"/>
                    <a:pt x="11597" y="0"/>
                  </a:cubicBezTo>
                  <a:cubicBezTo>
                    <a:pt x="7538" y="2899"/>
                    <a:pt x="3769" y="5799"/>
                    <a:pt x="0" y="8408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D47AFFC-C4ED-4AEE-BFD0-5DC9F3B9206F}"/>
                </a:ext>
              </a:extLst>
            </p:cNvPr>
            <p:cNvSpPr/>
            <p:nvPr/>
          </p:nvSpPr>
          <p:spPr>
            <a:xfrm>
              <a:off x="7447686" y="3296015"/>
              <a:ext cx="27543" cy="20005"/>
            </a:xfrm>
            <a:custGeom>
              <a:avLst/>
              <a:gdLst>
                <a:gd name="connsiteX0" fmla="*/ 0 w 27543"/>
                <a:gd name="connsiteY0" fmla="*/ 13337 h 20005"/>
                <a:gd name="connsiteX1" fmla="*/ 3189 w 27543"/>
                <a:gd name="connsiteY1" fmla="*/ 20005 h 20005"/>
                <a:gd name="connsiteX2" fmla="*/ 27544 w 27543"/>
                <a:gd name="connsiteY2" fmla="*/ 11597 h 20005"/>
                <a:gd name="connsiteX3" fmla="*/ 20875 w 27543"/>
                <a:gd name="connsiteY3" fmla="*/ 0 h 20005"/>
                <a:gd name="connsiteX4" fmla="*/ 0 w 27543"/>
                <a:gd name="connsiteY4" fmla="*/ 13337 h 2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43" h="20005">
                  <a:moveTo>
                    <a:pt x="0" y="13337"/>
                  </a:moveTo>
                  <a:cubicBezTo>
                    <a:pt x="1160" y="15656"/>
                    <a:pt x="2320" y="17686"/>
                    <a:pt x="3189" y="20005"/>
                  </a:cubicBezTo>
                  <a:cubicBezTo>
                    <a:pt x="11307" y="17106"/>
                    <a:pt x="19426" y="14497"/>
                    <a:pt x="27544" y="11597"/>
                  </a:cubicBezTo>
                  <a:cubicBezTo>
                    <a:pt x="25224" y="7828"/>
                    <a:pt x="23195" y="3769"/>
                    <a:pt x="20875" y="0"/>
                  </a:cubicBezTo>
                  <a:cubicBezTo>
                    <a:pt x="14207" y="4349"/>
                    <a:pt x="6958" y="8698"/>
                    <a:pt x="0" y="13337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C62A9F2-CB2D-4B37-8524-464C88BC5943}"/>
                </a:ext>
              </a:extLst>
            </p:cNvPr>
            <p:cNvSpPr/>
            <p:nvPr/>
          </p:nvSpPr>
          <p:spPr>
            <a:xfrm>
              <a:off x="7089326" y="3298625"/>
              <a:ext cx="14245" cy="33052"/>
            </a:xfrm>
            <a:custGeom>
              <a:avLst/>
              <a:gdLst>
                <a:gd name="connsiteX0" fmla="*/ 5799 w 14245"/>
                <a:gd name="connsiteY0" fmla="*/ 33053 h 33052"/>
                <a:gd name="connsiteX1" fmla="*/ 14207 w 14245"/>
                <a:gd name="connsiteY1" fmla="*/ 21165 h 33052"/>
                <a:gd name="connsiteX2" fmla="*/ 4059 w 14245"/>
                <a:gd name="connsiteY2" fmla="*/ 0 h 33052"/>
                <a:gd name="connsiteX3" fmla="*/ 0 w 14245"/>
                <a:gd name="connsiteY3" fmla="*/ 30443 h 33052"/>
                <a:gd name="connsiteX4" fmla="*/ 5799 w 14245"/>
                <a:gd name="connsiteY4" fmla="*/ 33053 h 3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45" h="33052">
                  <a:moveTo>
                    <a:pt x="5799" y="33053"/>
                  </a:moveTo>
                  <a:cubicBezTo>
                    <a:pt x="8698" y="28993"/>
                    <a:pt x="14787" y="24355"/>
                    <a:pt x="14207" y="21165"/>
                  </a:cubicBezTo>
                  <a:cubicBezTo>
                    <a:pt x="12467" y="13627"/>
                    <a:pt x="7538" y="6959"/>
                    <a:pt x="4059" y="0"/>
                  </a:cubicBezTo>
                  <a:cubicBezTo>
                    <a:pt x="2609" y="10148"/>
                    <a:pt x="1450" y="20295"/>
                    <a:pt x="0" y="30443"/>
                  </a:cubicBezTo>
                  <a:cubicBezTo>
                    <a:pt x="1740" y="31603"/>
                    <a:pt x="3769" y="32473"/>
                    <a:pt x="5799" y="33053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65C0B95-20B6-4853-BD81-56076C6EFDC8}"/>
                </a:ext>
              </a:extLst>
            </p:cNvPr>
            <p:cNvSpPr/>
            <p:nvPr/>
          </p:nvSpPr>
          <p:spPr>
            <a:xfrm>
              <a:off x="7420722" y="3073055"/>
              <a:ext cx="17031" cy="27543"/>
            </a:xfrm>
            <a:custGeom>
              <a:avLst/>
              <a:gdLst>
                <a:gd name="connsiteX0" fmla="*/ 13047 w 17031"/>
                <a:gd name="connsiteY0" fmla="*/ 0 h 27543"/>
                <a:gd name="connsiteX1" fmla="*/ 0 w 17031"/>
                <a:gd name="connsiteY1" fmla="*/ 27544 h 27543"/>
                <a:gd name="connsiteX2" fmla="*/ 13047 w 17031"/>
                <a:gd name="connsiteY2" fmla="*/ 0 h 2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31" h="27543">
                  <a:moveTo>
                    <a:pt x="13047" y="0"/>
                  </a:moveTo>
                  <a:cubicBezTo>
                    <a:pt x="-4059" y="2319"/>
                    <a:pt x="1160" y="15367"/>
                    <a:pt x="0" y="27544"/>
                  </a:cubicBezTo>
                  <a:cubicBezTo>
                    <a:pt x="19136" y="13337"/>
                    <a:pt x="20005" y="11017"/>
                    <a:pt x="13047" y="0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F2E7729-E9C3-43A3-94B3-F147B4F56EE6}"/>
                </a:ext>
              </a:extLst>
            </p:cNvPr>
            <p:cNvSpPr/>
            <p:nvPr/>
          </p:nvSpPr>
          <p:spPr>
            <a:xfrm>
              <a:off x="7523069" y="3313991"/>
              <a:ext cx="15366" cy="22904"/>
            </a:xfrm>
            <a:custGeom>
              <a:avLst/>
              <a:gdLst>
                <a:gd name="connsiteX0" fmla="*/ 15367 w 15366"/>
                <a:gd name="connsiteY0" fmla="*/ 20295 h 22904"/>
                <a:gd name="connsiteX1" fmla="*/ 8988 w 15366"/>
                <a:gd name="connsiteY1" fmla="*/ 0 h 22904"/>
                <a:gd name="connsiteX2" fmla="*/ 0 w 15366"/>
                <a:gd name="connsiteY2" fmla="*/ 2899 h 22904"/>
                <a:gd name="connsiteX3" fmla="*/ 8118 w 15366"/>
                <a:gd name="connsiteY3" fmla="*/ 22905 h 22904"/>
                <a:gd name="connsiteX4" fmla="*/ 15367 w 15366"/>
                <a:gd name="connsiteY4" fmla="*/ 20295 h 22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66" h="22904">
                  <a:moveTo>
                    <a:pt x="15367" y="20295"/>
                  </a:moveTo>
                  <a:cubicBezTo>
                    <a:pt x="13337" y="13627"/>
                    <a:pt x="11018" y="6669"/>
                    <a:pt x="8988" y="0"/>
                  </a:cubicBezTo>
                  <a:cubicBezTo>
                    <a:pt x="6089" y="870"/>
                    <a:pt x="2899" y="2030"/>
                    <a:pt x="0" y="2899"/>
                  </a:cubicBezTo>
                  <a:cubicBezTo>
                    <a:pt x="2609" y="9568"/>
                    <a:pt x="5219" y="16236"/>
                    <a:pt x="8118" y="22905"/>
                  </a:cubicBezTo>
                  <a:cubicBezTo>
                    <a:pt x="10438" y="22035"/>
                    <a:pt x="12757" y="21165"/>
                    <a:pt x="15367" y="20295"/>
                  </a:cubicBezTo>
                  <a:close/>
                </a:path>
              </a:pathLst>
            </a:custGeom>
            <a:grpFill/>
            <a:ln w="28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5536E79-74DA-43EB-8637-0EC54872F4E9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Down Arrow 120">
            <a:extLst>
              <a:ext uri="{FF2B5EF4-FFF2-40B4-BE49-F238E27FC236}">
                <a16:creationId xmlns:a16="http://schemas.microsoft.com/office/drawing/2014/main" id="{AEA232F9-EA96-426E-95EC-CDA3C6A95797}"/>
              </a:ext>
            </a:extLst>
          </p:cNvPr>
          <p:cNvSpPr/>
          <p:nvPr/>
        </p:nvSpPr>
        <p:spPr>
          <a:xfrm rot="18900000">
            <a:off x="6937009" y="3023826"/>
            <a:ext cx="342204" cy="514270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Down Arrow 125">
            <a:extLst>
              <a:ext uri="{FF2B5EF4-FFF2-40B4-BE49-F238E27FC236}">
                <a16:creationId xmlns:a16="http://schemas.microsoft.com/office/drawing/2014/main" id="{2309CDFE-EBDD-46DF-9474-84CBE3A5134F}"/>
              </a:ext>
            </a:extLst>
          </p:cNvPr>
          <p:cNvSpPr/>
          <p:nvPr/>
        </p:nvSpPr>
        <p:spPr>
          <a:xfrm rot="18900000">
            <a:off x="6388115" y="4700600"/>
            <a:ext cx="342204" cy="514270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9ED66B6-7257-4E2C-999E-3C42AA28511E}"/>
              </a:ext>
            </a:extLst>
          </p:cNvPr>
          <p:cNvSpPr/>
          <p:nvPr/>
        </p:nvSpPr>
        <p:spPr>
          <a:xfrm>
            <a:off x="917899" y="1832992"/>
            <a:ext cx="3818025" cy="57518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Down Arrow 100">
            <a:extLst>
              <a:ext uri="{FF2B5EF4-FFF2-40B4-BE49-F238E27FC236}">
                <a16:creationId xmlns:a16="http://schemas.microsoft.com/office/drawing/2014/main" id="{676EF7E6-0BC2-4A4C-854D-BC4475898FD6}"/>
              </a:ext>
            </a:extLst>
          </p:cNvPr>
          <p:cNvSpPr/>
          <p:nvPr/>
        </p:nvSpPr>
        <p:spPr>
          <a:xfrm rot="18900000">
            <a:off x="926411" y="1753264"/>
            <a:ext cx="342204" cy="514270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49FE654-60A4-4EEC-8150-73E484999CEB}"/>
              </a:ext>
            </a:extLst>
          </p:cNvPr>
          <p:cNvSpPr txBox="1">
            <a:spLocks/>
          </p:cNvSpPr>
          <p:nvPr/>
        </p:nvSpPr>
        <p:spPr>
          <a:xfrm>
            <a:off x="4330143" y="1838775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6600" dirty="0">
                <a:solidFill>
                  <a:schemeClr val="bg1"/>
                </a:solidFill>
                <a:cs typeface="Arial" pitchFamily="34" charset="0"/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83E9D40-3420-497F-89B9-5C9D4057A633}"/>
              </a:ext>
            </a:extLst>
          </p:cNvPr>
          <p:cNvSpPr txBox="1"/>
          <p:nvPr/>
        </p:nvSpPr>
        <p:spPr>
          <a:xfrm>
            <a:off x="1492202" y="1966695"/>
            <a:ext cx="18362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79F033D-F99C-4B82-BA67-7F109D1A7211}"/>
              </a:ext>
            </a:extLst>
          </p:cNvPr>
          <p:cNvSpPr txBox="1"/>
          <p:nvPr/>
        </p:nvSpPr>
        <p:spPr>
          <a:xfrm>
            <a:off x="917898" y="2408290"/>
            <a:ext cx="38374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E90B941-52E4-49A1-8DE7-3271C8971BA2}"/>
              </a:ext>
            </a:extLst>
          </p:cNvPr>
          <p:cNvSpPr/>
          <p:nvPr/>
        </p:nvSpPr>
        <p:spPr>
          <a:xfrm>
            <a:off x="1447616" y="3314106"/>
            <a:ext cx="3818025" cy="5751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Down Arrow 105">
            <a:extLst>
              <a:ext uri="{FF2B5EF4-FFF2-40B4-BE49-F238E27FC236}">
                <a16:creationId xmlns:a16="http://schemas.microsoft.com/office/drawing/2014/main" id="{CED10251-B9F0-4AC7-B642-F0D200C664D1}"/>
              </a:ext>
            </a:extLst>
          </p:cNvPr>
          <p:cNvSpPr/>
          <p:nvPr/>
        </p:nvSpPr>
        <p:spPr>
          <a:xfrm rot="18900000">
            <a:off x="1442171" y="3226198"/>
            <a:ext cx="342204" cy="514270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7157DD76-3590-4897-92BD-3C269878BB59}"/>
              </a:ext>
            </a:extLst>
          </p:cNvPr>
          <p:cNvSpPr txBox="1">
            <a:spLocks/>
          </p:cNvSpPr>
          <p:nvPr/>
        </p:nvSpPr>
        <p:spPr>
          <a:xfrm>
            <a:off x="4851754" y="3327705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6600" dirty="0">
                <a:solidFill>
                  <a:schemeClr val="bg1"/>
                </a:solidFill>
                <a:cs typeface="Arial" pitchFamily="34" charset="0"/>
              </a:rPr>
              <a:t>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25C5F5A-5876-43F1-983A-101C07FB4B0F}"/>
              </a:ext>
            </a:extLst>
          </p:cNvPr>
          <p:cNvSpPr txBox="1"/>
          <p:nvPr/>
        </p:nvSpPr>
        <p:spPr>
          <a:xfrm>
            <a:off x="2004844" y="3443097"/>
            <a:ext cx="18362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4CE5277-D6ED-4967-9988-F777A496E1ED}"/>
              </a:ext>
            </a:extLst>
          </p:cNvPr>
          <p:cNvSpPr txBox="1"/>
          <p:nvPr/>
        </p:nvSpPr>
        <p:spPr>
          <a:xfrm>
            <a:off x="1447615" y="3899102"/>
            <a:ext cx="38374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575851C-8A12-41A8-9F97-56CF85C1E01B}"/>
              </a:ext>
            </a:extLst>
          </p:cNvPr>
          <p:cNvSpPr/>
          <p:nvPr/>
        </p:nvSpPr>
        <p:spPr>
          <a:xfrm>
            <a:off x="1983186" y="4803673"/>
            <a:ext cx="3818025" cy="57518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Down Arrow 110">
            <a:extLst>
              <a:ext uri="{FF2B5EF4-FFF2-40B4-BE49-F238E27FC236}">
                <a16:creationId xmlns:a16="http://schemas.microsoft.com/office/drawing/2014/main" id="{A2DC5A43-C214-414C-9765-34985BDAAADA}"/>
              </a:ext>
            </a:extLst>
          </p:cNvPr>
          <p:cNvSpPr/>
          <p:nvPr/>
        </p:nvSpPr>
        <p:spPr>
          <a:xfrm rot="18900000">
            <a:off x="1963783" y="4717010"/>
            <a:ext cx="342204" cy="514270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ED9AFD11-8737-4F10-BE82-3F7C59D63E10}"/>
              </a:ext>
            </a:extLst>
          </p:cNvPr>
          <p:cNvSpPr txBox="1">
            <a:spLocks/>
          </p:cNvSpPr>
          <p:nvPr/>
        </p:nvSpPr>
        <p:spPr>
          <a:xfrm>
            <a:off x="5397052" y="4794246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6600" dirty="0">
                <a:solidFill>
                  <a:schemeClr val="bg1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AC9F32E-81B2-43BC-B73C-5ACCDC5EAFBA}"/>
              </a:ext>
            </a:extLst>
          </p:cNvPr>
          <p:cNvSpPr txBox="1"/>
          <p:nvPr/>
        </p:nvSpPr>
        <p:spPr>
          <a:xfrm>
            <a:off x="2523337" y="4937377"/>
            <a:ext cx="18362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EC323FF-1598-4417-A302-7125F55C8EB5}"/>
              </a:ext>
            </a:extLst>
          </p:cNvPr>
          <p:cNvSpPr txBox="1"/>
          <p:nvPr/>
        </p:nvSpPr>
        <p:spPr>
          <a:xfrm>
            <a:off x="1983185" y="5388490"/>
            <a:ext cx="38374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F986953-CCA2-4B82-9B76-E45BC49D3DD1}"/>
              </a:ext>
            </a:extLst>
          </p:cNvPr>
          <p:cNvSpPr/>
          <p:nvPr/>
        </p:nvSpPr>
        <p:spPr>
          <a:xfrm>
            <a:off x="7475821" y="1832992"/>
            <a:ext cx="3818025" cy="57518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Down Arrow 115">
            <a:extLst>
              <a:ext uri="{FF2B5EF4-FFF2-40B4-BE49-F238E27FC236}">
                <a16:creationId xmlns:a16="http://schemas.microsoft.com/office/drawing/2014/main" id="{156C2991-41AE-4604-96FF-5FE4F0A85F85}"/>
              </a:ext>
            </a:extLst>
          </p:cNvPr>
          <p:cNvSpPr/>
          <p:nvPr/>
        </p:nvSpPr>
        <p:spPr>
          <a:xfrm rot="18900000">
            <a:off x="7485904" y="1775072"/>
            <a:ext cx="342204" cy="514270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37E76AA-4532-4AE9-95C9-8A64B37E82B1}"/>
              </a:ext>
            </a:extLst>
          </p:cNvPr>
          <p:cNvSpPr txBox="1">
            <a:spLocks/>
          </p:cNvSpPr>
          <p:nvPr/>
        </p:nvSpPr>
        <p:spPr>
          <a:xfrm>
            <a:off x="10841047" y="1838775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6600" dirty="0">
                <a:solidFill>
                  <a:schemeClr val="bg1"/>
                </a:solidFill>
                <a:cs typeface="Arial" pitchFamily="34" charset="0"/>
              </a:rPr>
              <a:t>4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E261972-FEB2-4579-A64E-5DE63C0AD476}"/>
              </a:ext>
            </a:extLst>
          </p:cNvPr>
          <p:cNvSpPr txBox="1"/>
          <p:nvPr/>
        </p:nvSpPr>
        <p:spPr>
          <a:xfrm>
            <a:off x="8050113" y="1966695"/>
            <a:ext cx="18362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ABB018D-D323-4DC9-AECD-52D07C46A540}"/>
              </a:ext>
            </a:extLst>
          </p:cNvPr>
          <p:cNvSpPr txBox="1"/>
          <p:nvPr/>
        </p:nvSpPr>
        <p:spPr>
          <a:xfrm>
            <a:off x="7475820" y="2408290"/>
            <a:ext cx="38374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21A7CAB-A2B2-4CB4-B312-40920CB7FE61}"/>
              </a:ext>
            </a:extLst>
          </p:cNvPr>
          <p:cNvSpPr/>
          <p:nvPr/>
        </p:nvSpPr>
        <p:spPr>
          <a:xfrm>
            <a:off x="6935842" y="3308770"/>
            <a:ext cx="3818025" cy="57518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Text Placeholder 12">
            <a:extLst>
              <a:ext uri="{FF2B5EF4-FFF2-40B4-BE49-F238E27FC236}">
                <a16:creationId xmlns:a16="http://schemas.microsoft.com/office/drawing/2014/main" id="{9E470179-97FB-4118-A49A-A3B2A81E3671}"/>
              </a:ext>
            </a:extLst>
          </p:cNvPr>
          <p:cNvSpPr txBox="1">
            <a:spLocks/>
          </p:cNvSpPr>
          <p:nvPr/>
        </p:nvSpPr>
        <p:spPr>
          <a:xfrm>
            <a:off x="10339980" y="3314553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6600" dirty="0">
                <a:solidFill>
                  <a:schemeClr val="bg1"/>
                </a:solidFill>
                <a:cs typeface="Arial" pitchFamily="34" charset="0"/>
              </a:rPr>
              <a:t>5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8DFE4C6-5ECD-41C1-915E-9F773FA37891}"/>
              </a:ext>
            </a:extLst>
          </p:cNvPr>
          <p:cNvSpPr txBox="1"/>
          <p:nvPr/>
        </p:nvSpPr>
        <p:spPr>
          <a:xfrm>
            <a:off x="7490678" y="3437761"/>
            <a:ext cx="18362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B1B6BB6-100E-4FAA-BDF9-BBCFE8B0882A}"/>
              </a:ext>
            </a:extLst>
          </p:cNvPr>
          <p:cNvSpPr txBox="1"/>
          <p:nvPr/>
        </p:nvSpPr>
        <p:spPr>
          <a:xfrm>
            <a:off x="6935841" y="3893766"/>
            <a:ext cx="38374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BF9957D-1E44-45A9-8C71-24B0330ADB68}"/>
              </a:ext>
            </a:extLst>
          </p:cNvPr>
          <p:cNvSpPr/>
          <p:nvPr/>
        </p:nvSpPr>
        <p:spPr>
          <a:xfrm>
            <a:off x="6405592" y="4803673"/>
            <a:ext cx="3818025" cy="57518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Text Placeholder 12">
            <a:extLst>
              <a:ext uri="{FF2B5EF4-FFF2-40B4-BE49-F238E27FC236}">
                <a16:creationId xmlns:a16="http://schemas.microsoft.com/office/drawing/2014/main" id="{34005CEE-9CC5-4D9C-AFCA-482A1286A687}"/>
              </a:ext>
            </a:extLst>
          </p:cNvPr>
          <p:cNvSpPr txBox="1">
            <a:spLocks/>
          </p:cNvSpPr>
          <p:nvPr/>
        </p:nvSpPr>
        <p:spPr>
          <a:xfrm>
            <a:off x="9800002" y="4794246"/>
            <a:ext cx="472255" cy="544163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6600" dirty="0">
                <a:solidFill>
                  <a:schemeClr val="bg1"/>
                </a:solidFill>
                <a:cs typeface="Arial" pitchFamily="34" charset="0"/>
              </a:rPr>
              <a:t>6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F2D30EC-F902-4DE5-9652-8EF48EC2D0ED}"/>
              </a:ext>
            </a:extLst>
          </p:cNvPr>
          <p:cNvSpPr txBox="1"/>
          <p:nvPr/>
        </p:nvSpPr>
        <p:spPr>
          <a:xfrm>
            <a:off x="6940972" y="4937377"/>
            <a:ext cx="18362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45B276C-4C49-41E0-B2ED-1CA4AC5FE5FA}"/>
              </a:ext>
            </a:extLst>
          </p:cNvPr>
          <p:cNvSpPr txBox="1"/>
          <p:nvPr/>
        </p:nvSpPr>
        <p:spPr>
          <a:xfrm>
            <a:off x="6405591" y="5388490"/>
            <a:ext cx="38374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COLOR-A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62949"/>
      </a:accent1>
      <a:accent2>
        <a:srgbClr val="F07624"/>
      </a:accent2>
      <a:accent3>
        <a:srgbClr val="F4BD2D"/>
      </a:accent3>
      <a:accent4>
        <a:srgbClr val="1ED4DE"/>
      </a:accent4>
      <a:accent5>
        <a:srgbClr val="1C7DE1"/>
      </a:accent5>
      <a:accent6>
        <a:srgbClr val="CBCBCB"/>
      </a:accent6>
      <a:hlink>
        <a:srgbClr val="0000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-A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62949"/>
      </a:accent1>
      <a:accent2>
        <a:srgbClr val="F07624"/>
      </a:accent2>
      <a:accent3>
        <a:srgbClr val="F4BD2D"/>
      </a:accent3>
      <a:accent4>
        <a:srgbClr val="1ED4DE"/>
      </a:accent4>
      <a:accent5>
        <a:srgbClr val="1C7DE1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 0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AC7D3"/>
      </a:accent1>
      <a:accent2>
        <a:srgbClr val="307689"/>
      </a:accent2>
      <a:accent3>
        <a:srgbClr val="F7C76A"/>
      </a:accent3>
      <a:accent4>
        <a:srgbClr val="E93A0F"/>
      </a:accent4>
      <a:accent5>
        <a:srgbClr val="C1C3C4"/>
      </a:accent5>
      <a:accent6>
        <a:srgbClr val="506272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6103</TotalTime>
  <Words>4186</Words>
  <Application>Microsoft Office PowerPoint</Application>
  <PresentationFormat>Widescreen</PresentationFormat>
  <Paragraphs>600</Paragraphs>
  <Slides>48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6" baseType="lpstr">
      <vt:lpstr>Arial</vt:lpstr>
      <vt:lpstr>Calibri</vt:lpstr>
      <vt:lpstr>Calibri Light</vt:lpstr>
      <vt:lpstr>Chiller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Allppt.com</cp:lastModifiedBy>
  <cp:revision>68</cp:revision>
  <dcterms:created xsi:type="dcterms:W3CDTF">2020-01-20T05:08:25Z</dcterms:created>
  <dcterms:modified xsi:type="dcterms:W3CDTF">2020-10-05T02:54:13Z</dcterms:modified>
</cp:coreProperties>
</file>